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271" r:id="rId4"/>
    <p:sldId id="272" r:id="rId5"/>
    <p:sldId id="273" r:id="rId6"/>
    <p:sldId id="304" r:id="rId7"/>
    <p:sldId id="305" r:id="rId8"/>
    <p:sldId id="307" r:id="rId9"/>
    <p:sldId id="278" r:id="rId10"/>
    <p:sldId id="279" r:id="rId11"/>
    <p:sldId id="280" r:id="rId12"/>
    <p:sldId id="281" r:id="rId13"/>
    <p:sldId id="282" r:id="rId14"/>
    <p:sldId id="306" r:id="rId15"/>
    <p:sldId id="300" r:id="rId16"/>
    <p:sldId id="311" r:id="rId17"/>
    <p:sldId id="308" r:id="rId18"/>
    <p:sldId id="312" r:id="rId19"/>
    <p:sldId id="290" r:id="rId20"/>
    <p:sldId id="289" r:id="rId21"/>
    <p:sldId id="291" r:id="rId22"/>
    <p:sldId id="301" r:id="rId23"/>
    <p:sldId id="293" r:id="rId24"/>
    <p:sldId id="276" r:id="rId25"/>
    <p:sldId id="309" r:id="rId26"/>
    <p:sldId id="310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ly F" initials="V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FFD653"/>
    <a:srgbClr val="FFCE33"/>
    <a:srgbClr val="1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8" autoAdjust="0"/>
    <p:restoredTop sz="96476" autoAdjust="0"/>
  </p:normalViewPr>
  <p:slideViewPr>
    <p:cSldViewPr>
      <p:cViewPr varScale="1">
        <p:scale>
          <a:sx n="164" d="100"/>
          <a:sy n="164" d="100"/>
        </p:scale>
        <p:origin x="1440" y="138"/>
      </p:cViewPr>
      <p:guideLst>
        <p:guide orient="horz" pos="13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82BD6-FE44-470D-84D9-E0F172FC886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CEBF64-4D4E-469A-A5EC-8BF9D92C75A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0F4C4176-2B46-488A-9470-22198E484976}" type="parTrans" cxnId="{1EEBB380-ACAF-4ECF-ACF7-B0268E0EF09D}">
      <dgm:prSet/>
      <dgm:spPr/>
      <dgm:t>
        <a:bodyPr/>
        <a:lstStyle/>
        <a:p>
          <a:endParaRPr lang="en-US"/>
        </a:p>
      </dgm:t>
    </dgm:pt>
    <dgm:pt modelId="{1CB847CE-7CC5-4C97-886A-082D5F4A0D0F}" type="sibTrans" cxnId="{1EEBB380-ACAF-4ECF-ACF7-B0268E0EF09D}">
      <dgm:prSet/>
      <dgm:spPr/>
      <dgm:t>
        <a:bodyPr/>
        <a:lstStyle/>
        <a:p>
          <a:endParaRPr lang="en-US"/>
        </a:p>
      </dgm:t>
    </dgm:pt>
    <dgm:pt modelId="{367F2DA7-FE13-4166-B3D5-48A07B9A0676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A491A5C-1F70-4ACF-91C0-9752FE14BDD8}" type="parTrans" cxnId="{ABC058A7-4CDB-4255-900A-7A8FA70B06B1}">
      <dgm:prSet/>
      <dgm:spPr/>
      <dgm:t>
        <a:bodyPr/>
        <a:lstStyle/>
        <a:p>
          <a:endParaRPr lang="en-US"/>
        </a:p>
      </dgm:t>
    </dgm:pt>
    <dgm:pt modelId="{798E1519-5E15-4FD0-8C04-D9577AE79F6F}" type="sibTrans" cxnId="{ABC058A7-4CDB-4255-900A-7A8FA70B06B1}">
      <dgm:prSet/>
      <dgm:spPr/>
      <dgm:t>
        <a:bodyPr/>
        <a:lstStyle/>
        <a:p>
          <a:endParaRPr lang="en-US"/>
        </a:p>
      </dgm:t>
    </dgm:pt>
    <dgm:pt modelId="{7BA9022C-8A0B-48CB-8886-F7F2753BC892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61D0C66-56B0-4F56-B2CC-38CCAABDBF40}" type="parTrans" cxnId="{836CDA15-CA48-4C39-889F-065878D238B7}">
      <dgm:prSet/>
      <dgm:spPr/>
      <dgm:t>
        <a:bodyPr/>
        <a:lstStyle/>
        <a:p>
          <a:endParaRPr lang="en-US"/>
        </a:p>
      </dgm:t>
    </dgm:pt>
    <dgm:pt modelId="{E774FD56-16CD-42E6-B6CD-1783C0EE2DFD}" type="sibTrans" cxnId="{836CDA15-CA48-4C39-889F-065878D238B7}">
      <dgm:prSet/>
      <dgm:spPr/>
      <dgm:t>
        <a:bodyPr/>
        <a:lstStyle/>
        <a:p>
          <a:endParaRPr lang="en-US"/>
        </a:p>
      </dgm:t>
    </dgm:pt>
    <dgm:pt modelId="{651DC4F8-446D-4F04-83A7-8D1A69ED7F38}">
      <dgm:prSet phldrT="[Text]" phldr="1"/>
      <dgm:spPr/>
      <dgm:t>
        <a:bodyPr/>
        <a:lstStyle/>
        <a:p>
          <a:endParaRPr lang="en-US" dirty="0"/>
        </a:p>
      </dgm:t>
    </dgm:pt>
    <dgm:pt modelId="{13531AE8-C239-4AF1-B3C0-26E5DDA5B02B}" type="sibTrans" cxnId="{5955B686-8D77-487A-9E53-964B481E3230}">
      <dgm:prSet/>
      <dgm:spPr/>
      <dgm:t>
        <a:bodyPr/>
        <a:lstStyle/>
        <a:p>
          <a:endParaRPr lang="en-US"/>
        </a:p>
      </dgm:t>
    </dgm:pt>
    <dgm:pt modelId="{829451CE-E7CF-4BD9-A954-E966D30E5EC1}" type="parTrans" cxnId="{5955B686-8D77-487A-9E53-964B481E3230}">
      <dgm:prSet/>
      <dgm:spPr/>
      <dgm:t>
        <a:bodyPr/>
        <a:lstStyle/>
        <a:p>
          <a:endParaRPr lang="en-US"/>
        </a:p>
      </dgm:t>
    </dgm:pt>
    <dgm:pt modelId="{B35707A3-099A-4195-91EF-55ADFAB4D63D}" type="pres">
      <dgm:prSet presAssocID="{88D82BD6-FE44-470D-84D9-E0F172FC886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C0DCB-1FAB-41E5-B5EE-732DEC8FCB4F}" type="pres">
      <dgm:prSet presAssocID="{88D82BD6-FE44-470D-84D9-E0F172FC886B}" presName="ellipse" presStyleLbl="trBgShp" presStyleIdx="0" presStyleCnt="1"/>
      <dgm:spPr/>
    </dgm:pt>
    <dgm:pt modelId="{24981B1A-CB91-4791-BCAC-A41F8B7750D9}" type="pres">
      <dgm:prSet presAssocID="{88D82BD6-FE44-470D-84D9-E0F172FC886B}" presName="arrow1" presStyleLbl="fgShp" presStyleIdx="0" presStyleCnt="1" custScaleX="237923" custScaleY="198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642AFB-35DF-47EF-92A4-E09B7C587621}" type="pres">
      <dgm:prSet presAssocID="{88D82BD6-FE44-470D-84D9-E0F172FC886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8A5B9-5224-4F26-B507-F4227D6EF6BD}" type="pres">
      <dgm:prSet presAssocID="{367F2DA7-FE13-4166-B3D5-48A07B9A067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94DD6-4C3F-4EDA-940C-9A116C76DDFD}" type="pres">
      <dgm:prSet presAssocID="{7BA9022C-8A0B-48CB-8886-F7F2753BC89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14EB-BD34-474D-9393-43A69FDD247C}" type="pres">
      <dgm:prSet presAssocID="{651DC4F8-446D-4F04-83A7-8D1A69ED7F3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D353B-1127-46D5-82C0-F1E1AA44626A}" type="pres">
      <dgm:prSet presAssocID="{88D82BD6-FE44-470D-84D9-E0F172FC886B}" presName="funnel" presStyleLbl="trAlignAcc1" presStyleIdx="0" presStyleCnt="1" custLinFactNeighborX="1583" custLinFactNeighborY="4948"/>
      <dgm:spPr/>
    </dgm:pt>
  </dgm:ptLst>
  <dgm:cxnLst>
    <dgm:cxn modelId="{ABC058A7-4CDB-4255-900A-7A8FA70B06B1}" srcId="{88D82BD6-FE44-470D-84D9-E0F172FC886B}" destId="{367F2DA7-FE13-4166-B3D5-48A07B9A0676}" srcOrd="1" destOrd="0" parTransId="{2A491A5C-1F70-4ACF-91C0-9752FE14BDD8}" sibTransId="{798E1519-5E15-4FD0-8C04-D9577AE79F6F}"/>
    <dgm:cxn modelId="{8CA09972-3AE6-4ACE-BFB4-CE4CEB5AAB0F}" type="presOf" srcId="{7BA9022C-8A0B-48CB-8886-F7F2753BC892}" destId="{0948A5B9-5224-4F26-B507-F4227D6EF6BD}" srcOrd="0" destOrd="0" presId="urn:microsoft.com/office/officeart/2005/8/layout/funnel1"/>
    <dgm:cxn modelId="{DAFE87D2-C265-4ECE-B851-AB15D271E28A}" type="presOf" srcId="{367F2DA7-FE13-4166-B3D5-48A07B9A0676}" destId="{84E94DD6-4C3F-4EDA-940C-9A116C76DDFD}" srcOrd="0" destOrd="0" presId="urn:microsoft.com/office/officeart/2005/8/layout/funnel1"/>
    <dgm:cxn modelId="{3ACD11A4-9378-42C0-B3CB-9D91F107A999}" type="presOf" srcId="{B9CEBF64-4D4E-469A-A5EC-8BF9D92C75AB}" destId="{B1AC14EB-BD34-474D-9393-43A69FDD247C}" srcOrd="0" destOrd="0" presId="urn:microsoft.com/office/officeart/2005/8/layout/funnel1"/>
    <dgm:cxn modelId="{87F64C81-FD0F-48A5-8707-57E0EAA88D31}" type="presOf" srcId="{651DC4F8-446D-4F04-83A7-8D1A69ED7F38}" destId="{16642AFB-35DF-47EF-92A4-E09B7C587621}" srcOrd="0" destOrd="0" presId="urn:microsoft.com/office/officeart/2005/8/layout/funnel1"/>
    <dgm:cxn modelId="{836CDA15-CA48-4C39-889F-065878D238B7}" srcId="{88D82BD6-FE44-470D-84D9-E0F172FC886B}" destId="{7BA9022C-8A0B-48CB-8886-F7F2753BC892}" srcOrd="2" destOrd="0" parTransId="{561D0C66-56B0-4F56-B2CC-38CCAABDBF40}" sibTransId="{E774FD56-16CD-42E6-B6CD-1783C0EE2DFD}"/>
    <dgm:cxn modelId="{B98BD17B-1BE0-4811-8B92-1C6A4BCDDC91}" type="presOf" srcId="{88D82BD6-FE44-470D-84D9-E0F172FC886B}" destId="{B35707A3-099A-4195-91EF-55ADFAB4D63D}" srcOrd="0" destOrd="0" presId="urn:microsoft.com/office/officeart/2005/8/layout/funnel1"/>
    <dgm:cxn modelId="{1EEBB380-ACAF-4ECF-ACF7-B0268E0EF09D}" srcId="{88D82BD6-FE44-470D-84D9-E0F172FC886B}" destId="{B9CEBF64-4D4E-469A-A5EC-8BF9D92C75AB}" srcOrd="0" destOrd="0" parTransId="{0F4C4176-2B46-488A-9470-22198E484976}" sibTransId="{1CB847CE-7CC5-4C97-886A-082D5F4A0D0F}"/>
    <dgm:cxn modelId="{5955B686-8D77-487A-9E53-964B481E3230}" srcId="{88D82BD6-FE44-470D-84D9-E0F172FC886B}" destId="{651DC4F8-446D-4F04-83A7-8D1A69ED7F38}" srcOrd="3" destOrd="0" parTransId="{829451CE-E7CF-4BD9-A954-E966D30E5EC1}" sibTransId="{13531AE8-C239-4AF1-B3C0-26E5DDA5B02B}"/>
    <dgm:cxn modelId="{79EC932D-92AD-4DDC-9D90-BFE3D0FCB839}" type="presParOf" srcId="{B35707A3-099A-4195-91EF-55ADFAB4D63D}" destId="{CCFC0DCB-1FAB-41E5-B5EE-732DEC8FCB4F}" srcOrd="0" destOrd="0" presId="urn:microsoft.com/office/officeart/2005/8/layout/funnel1"/>
    <dgm:cxn modelId="{03F60093-F548-4D82-A5EC-6D4A1D0E47F2}" type="presParOf" srcId="{B35707A3-099A-4195-91EF-55ADFAB4D63D}" destId="{24981B1A-CB91-4791-BCAC-A41F8B7750D9}" srcOrd="1" destOrd="0" presId="urn:microsoft.com/office/officeart/2005/8/layout/funnel1"/>
    <dgm:cxn modelId="{A8F8B21D-C548-46CB-88ED-91C1C1C1D1E2}" type="presParOf" srcId="{B35707A3-099A-4195-91EF-55ADFAB4D63D}" destId="{16642AFB-35DF-47EF-92A4-E09B7C587621}" srcOrd="2" destOrd="0" presId="urn:microsoft.com/office/officeart/2005/8/layout/funnel1"/>
    <dgm:cxn modelId="{E2938AC7-445C-4F89-84E1-86B4B78CD471}" type="presParOf" srcId="{B35707A3-099A-4195-91EF-55ADFAB4D63D}" destId="{0948A5B9-5224-4F26-B507-F4227D6EF6BD}" srcOrd="3" destOrd="0" presId="urn:microsoft.com/office/officeart/2005/8/layout/funnel1"/>
    <dgm:cxn modelId="{DA43DE6A-5BC6-4CB2-A334-369A7562157B}" type="presParOf" srcId="{B35707A3-099A-4195-91EF-55ADFAB4D63D}" destId="{84E94DD6-4C3F-4EDA-940C-9A116C76DDFD}" srcOrd="4" destOrd="0" presId="urn:microsoft.com/office/officeart/2005/8/layout/funnel1"/>
    <dgm:cxn modelId="{8817E1B0-2EF0-4058-9522-FF6731310B05}" type="presParOf" srcId="{B35707A3-099A-4195-91EF-55ADFAB4D63D}" destId="{B1AC14EB-BD34-474D-9393-43A69FDD247C}" srcOrd="5" destOrd="0" presId="urn:microsoft.com/office/officeart/2005/8/layout/funnel1"/>
    <dgm:cxn modelId="{1F8931C9-B20F-4AF2-A093-FB4577A1DE07}" type="presParOf" srcId="{B35707A3-099A-4195-91EF-55ADFAB4D63D}" destId="{6F7D353B-1127-46D5-82C0-F1E1AA44626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9AA24F-45BC-47E9-92B4-3C36981CF1E5}" type="presOf" srcId="{1FB5BC89-0CFD-43DA-AC3D-A98E6091EB88}" destId="{7FD72A5F-4C00-4971-8AB7-9EB382CA362F}" srcOrd="0" destOrd="0" presId="urn:microsoft.com/office/officeart/2005/8/layout/gear1"/>
    <dgm:cxn modelId="{3D09990F-CA41-4986-8272-F0F5E513A9BF}" type="presOf" srcId="{B631490C-2B76-4970-A422-D2813EFA0B54}" destId="{679261A1-2360-4670-839A-B1144555035F}" srcOrd="0" destOrd="0" presId="urn:microsoft.com/office/officeart/2005/8/layout/gear1"/>
    <dgm:cxn modelId="{C2F08F6A-C31B-41B6-8749-2C7BFF6B0BA3}" type="presOf" srcId="{F675BA5B-7BB1-4F76-9F2D-DFD7B7CE88A2}" destId="{AA86B4CF-C2C4-4C83-96F7-BC03B4D10244}" srcOrd="2" destOrd="0" presId="urn:microsoft.com/office/officeart/2005/8/layout/gear1"/>
    <dgm:cxn modelId="{E52B0679-BD00-4AF7-B0A2-E02C3C828F4E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023540-1A3A-4EF4-A608-BC2EDFDD71F4}" type="presOf" srcId="{F9A515A4-1FBD-4A69-BC64-E2CCD478F4E3}" destId="{713AC0C1-8760-4323-A1AB-1C2634FCAD57}" srcOrd="0" destOrd="0" presId="urn:microsoft.com/office/officeart/2005/8/layout/gear1"/>
    <dgm:cxn modelId="{C7CB58A8-6379-4245-BFAA-96254354EDCA}" type="presOf" srcId="{B631490C-2B76-4970-A422-D2813EFA0B54}" destId="{E063D134-F52D-4535-B4FB-5A3A20DEA91B}" srcOrd="3" destOrd="0" presId="urn:microsoft.com/office/officeart/2005/8/layout/gear1"/>
    <dgm:cxn modelId="{DEBC76F2-628E-466B-B712-F1A8D2FB0D70}" type="presOf" srcId="{920CD2E0-372D-4DEC-BC9E-334283142755}" destId="{298AC151-697E-4ABD-A81A-D290D73E25DE}" srcOrd="0" destOrd="0" presId="urn:microsoft.com/office/officeart/2005/8/layout/gear1"/>
    <dgm:cxn modelId="{68A64F20-CFBD-431A-81F9-8B68CD120CB0}" type="presOf" srcId="{F675BA5B-7BB1-4F76-9F2D-DFD7B7CE88A2}" destId="{12C9F2A8-8289-4583-AFE5-B76EAFD8BD45}" srcOrd="0" destOrd="0" presId="urn:microsoft.com/office/officeart/2005/8/layout/gear1"/>
    <dgm:cxn modelId="{7C429B83-A5D5-4865-A0A7-DA1A6BB62372}" type="presOf" srcId="{F675BA5B-7BB1-4F76-9F2D-DFD7B7CE88A2}" destId="{BF8A0D72-9C9A-4FAB-8228-DC06C20203D8}" srcOrd="1" destOrd="0" presId="urn:microsoft.com/office/officeart/2005/8/layout/gear1"/>
    <dgm:cxn modelId="{52A9E710-5320-4F55-A180-7721D02EA3D8}" type="presOf" srcId="{EC9A7BE9-D303-451F-B0C7-0A0ADDA2B2A3}" destId="{892A5958-9B9B-4CD8-9F7C-4EC2AC150D8C}" srcOrd="0" destOrd="0" presId="urn:microsoft.com/office/officeart/2005/8/layout/gear1"/>
    <dgm:cxn modelId="{7E4D0705-9C66-4A99-9F3E-36B95BA05A8A}" type="presOf" srcId="{758B9396-29BA-46F9-8492-71BAFAE0E9DD}" destId="{730B0760-9C92-46BA-B2BF-82C05FBCCD6C}" srcOrd="2" destOrd="0" presId="urn:microsoft.com/office/officeart/2005/8/layout/gear1"/>
    <dgm:cxn modelId="{7C4DB998-FE86-47EC-B63B-4D8612BDDEDD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A97A0CFC-D49D-4BA4-8288-6082C8028055}" type="presOf" srcId="{B631490C-2B76-4970-A422-D2813EFA0B54}" destId="{0E153016-8978-4765-90B7-E0A33142BFB9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3D653C97-F19D-43DA-9CB1-2FA0DA267381}" type="presOf" srcId="{758B9396-29BA-46F9-8492-71BAFAE0E9DD}" destId="{400F9170-E9C6-4379-AEE4-75CE7535DC36}" srcOrd="0" destOrd="0" presId="urn:microsoft.com/office/officeart/2005/8/layout/gear1"/>
    <dgm:cxn modelId="{76F80A10-6E57-4596-8D62-08EE25BB7D93}" type="presParOf" srcId="{7FD72A5F-4C00-4971-8AB7-9EB382CA362F}" destId="{12C9F2A8-8289-4583-AFE5-B76EAFD8BD45}" srcOrd="0" destOrd="0" presId="urn:microsoft.com/office/officeart/2005/8/layout/gear1"/>
    <dgm:cxn modelId="{3C5D2460-A319-4107-B3A4-6283C494C3BF}" type="presParOf" srcId="{7FD72A5F-4C00-4971-8AB7-9EB382CA362F}" destId="{BF8A0D72-9C9A-4FAB-8228-DC06C20203D8}" srcOrd="1" destOrd="0" presId="urn:microsoft.com/office/officeart/2005/8/layout/gear1"/>
    <dgm:cxn modelId="{1B9A34BD-BEC0-404D-ACCA-6E034F7E7AB5}" type="presParOf" srcId="{7FD72A5F-4C00-4971-8AB7-9EB382CA362F}" destId="{AA86B4CF-C2C4-4C83-96F7-BC03B4D10244}" srcOrd="2" destOrd="0" presId="urn:microsoft.com/office/officeart/2005/8/layout/gear1"/>
    <dgm:cxn modelId="{D8233372-EE94-47D3-BAEE-42291688B095}" type="presParOf" srcId="{7FD72A5F-4C00-4971-8AB7-9EB382CA362F}" destId="{400F9170-E9C6-4379-AEE4-75CE7535DC36}" srcOrd="3" destOrd="0" presId="urn:microsoft.com/office/officeart/2005/8/layout/gear1"/>
    <dgm:cxn modelId="{D1E6AD95-0502-45B9-8CCA-405426B29C01}" type="presParOf" srcId="{7FD72A5F-4C00-4971-8AB7-9EB382CA362F}" destId="{893076E5-F250-422C-90EC-939E726A67A6}" srcOrd="4" destOrd="0" presId="urn:microsoft.com/office/officeart/2005/8/layout/gear1"/>
    <dgm:cxn modelId="{B740DFF7-F8CC-499C-971C-BD5D560638B4}" type="presParOf" srcId="{7FD72A5F-4C00-4971-8AB7-9EB382CA362F}" destId="{730B0760-9C92-46BA-B2BF-82C05FBCCD6C}" srcOrd="5" destOrd="0" presId="urn:microsoft.com/office/officeart/2005/8/layout/gear1"/>
    <dgm:cxn modelId="{BA9E2B89-6B1F-4C73-B385-9D03F9517299}" type="presParOf" srcId="{7FD72A5F-4C00-4971-8AB7-9EB382CA362F}" destId="{679261A1-2360-4670-839A-B1144555035F}" srcOrd="6" destOrd="0" presId="urn:microsoft.com/office/officeart/2005/8/layout/gear1"/>
    <dgm:cxn modelId="{B8CAF465-7434-46E8-BE07-F2DFDF90B0F0}" type="presParOf" srcId="{7FD72A5F-4C00-4971-8AB7-9EB382CA362F}" destId="{E0D537E1-CEC5-4A99-8B98-73521C35AE3F}" srcOrd="7" destOrd="0" presId="urn:microsoft.com/office/officeart/2005/8/layout/gear1"/>
    <dgm:cxn modelId="{793C565D-EBAB-466A-890B-22559FF1BC28}" type="presParOf" srcId="{7FD72A5F-4C00-4971-8AB7-9EB382CA362F}" destId="{0E153016-8978-4765-90B7-E0A33142BFB9}" srcOrd="8" destOrd="0" presId="urn:microsoft.com/office/officeart/2005/8/layout/gear1"/>
    <dgm:cxn modelId="{6A4C0617-0F91-43B7-927D-A7B401FE8D21}" type="presParOf" srcId="{7FD72A5F-4C00-4971-8AB7-9EB382CA362F}" destId="{E063D134-F52D-4535-B4FB-5A3A20DEA91B}" srcOrd="9" destOrd="0" presId="urn:microsoft.com/office/officeart/2005/8/layout/gear1"/>
    <dgm:cxn modelId="{148CF76B-49BD-4844-BF04-90B8B474AD0E}" type="presParOf" srcId="{7FD72A5F-4C00-4971-8AB7-9EB382CA362F}" destId="{892A5958-9B9B-4CD8-9F7C-4EC2AC150D8C}" srcOrd="10" destOrd="0" presId="urn:microsoft.com/office/officeart/2005/8/layout/gear1"/>
    <dgm:cxn modelId="{538902A9-1D0A-4363-B0D2-5552C66E2A82}" type="presParOf" srcId="{7FD72A5F-4C00-4971-8AB7-9EB382CA362F}" destId="{713AC0C1-8760-4323-A1AB-1C2634FCAD57}" srcOrd="11" destOrd="0" presId="urn:microsoft.com/office/officeart/2005/8/layout/gear1"/>
    <dgm:cxn modelId="{4AD60A75-B7DE-4CB9-A005-0E4F8AA47001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C6FC21-7224-4756-A0A8-4165900DB1BD}" type="presOf" srcId="{B631490C-2B76-4970-A422-D2813EFA0B54}" destId="{E0D537E1-CEC5-4A99-8B98-73521C35AE3F}" srcOrd="1" destOrd="0" presId="urn:microsoft.com/office/officeart/2005/8/layout/gear1"/>
    <dgm:cxn modelId="{7F8F73F6-E9EA-4728-8EF6-AC865FAFEB98}" type="presOf" srcId="{920CD2E0-372D-4DEC-BC9E-334283142755}" destId="{298AC151-697E-4ABD-A81A-D290D73E25DE}" srcOrd="0" destOrd="0" presId="urn:microsoft.com/office/officeart/2005/8/layout/gear1"/>
    <dgm:cxn modelId="{00859AA5-B5FB-4A01-857E-67CDB9244BDE}" type="presOf" srcId="{1FB5BC89-0CFD-43DA-AC3D-A98E6091EB88}" destId="{7FD72A5F-4C00-4971-8AB7-9EB382CA362F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F5A457-145F-4EA0-9AB3-AF0EE36BDFC6}" type="presOf" srcId="{B631490C-2B76-4970-A422-D2813EFA0B54}" destId="{679261A1-2360-4670-839A-B1144555035F}" srcOrd="0" destOrd="0" presId="urn:microsoft.com/office/officeart/2005/8/layout/gear1"/>
    <dgm:cxn modelId="{71BADA03-4B1B-4937-A7CD-B3A6439C8B5F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EC7CBB-32B6-4AC9-B584-3A10DB9E2EAB}" type="presOf" srcId="{B631490C-2B76-4970-A422-D2813EFA0B54}" destId="{0E153016-8978-4765-90B7-E0A33142BFB9}" srcOrd="2" destOrd="0" presId="urn:microsoft.com/office/officeart/2005/8/layout/gear1"/>
    <dgm:cxn modelId="{BAEDB388-5E6E-433C-8477-EE09BC0745B5}" type="presOf" srcId="{F9A515A4-1FBD-4A69-BC64-E2CCD478F4E3}" destId="{713AC0C1-8760-4323-A1AB-1C2634FCAD57}" srcOrd="0" destOrd="0" presId="urn:microsoft.com/office/officeart/2005/8/layout/gear1"/>
    <dgm:cxn modelId="{D6CB3DE0-FF33-45A3-9155-C0D91925C934}" type="presOf" srcId="{758B9396-29BA-46F9-8492-71BAFAE0E9DD}" destId="{400F9170-E9C6-4379-AEE4-75CE7535DC36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C3D1CBA7-2CB3-4ECE-A405-146B3F87E669}" type="presOf" srcId="{758B9396-29BA-46F9-8492-71BAFAE0E9DD}" destId="{893076E5-F250-422C-90EC-939E726A67A6}" srcOrd="1" destOrd="0" presId="urn:microsoft.com/office/officeart/2005/8/layout/gear1"/>
    <dgm:cxn modelId="{B87E56DD-84F5-435A-B9F8-18D1D4774EE0}" type="presOf" srcId="{F675BA5B-7BB1-4F76-9F2D-DFD7B7CE88A2}" destId="{BF8A0D72-9C9A-4FAB-8228-DC06C20203D8}" srcOrd="1" destOrd="0" presId="urn:microsoft.com/office/officeart/2005/8/layout/gear1"/>
    <dgm:cxn modelId="{FCF83079-9AF7-465A-9035-A32F593EDFD4}" type="presOf" srcId="{F675BA5B-7BB1-4F76-9F2D-DFD7B7CE88A2}" destId="{12C9F2A8-8289-4583-AFE5-B76EAFD8BD45}" srcOrd="0" destOrd="0" presId="urn:microsoft.com/office/officeart/2005/8/layout/gear1"/>
    <dgm:cxn modelId="{7BADFDC1-FF69-49B5-89D8-E133ADEE5DE9}" type="presOf" srcId="{B631490C-2B76-4970-A422-D2813EFA0B54}" destId="{E063D134-F52D-4535-B4FB-5A3A20DEA91B}" srcOrd="3" destOrd="0" presId="urn:microsoft.com/office/officeart/2005/8/layout/gear1"/>
    <dgm:cxn modelId="{56034BB3-7576-4E56-9CCB-DD4AB119184A}" type="presOf" srcId="{758B9396-29BA-46F9-8492-71BAFAE0E9DD}" destId="{730B0760-9C92-46BA-B2BF-82C05FBCCD6C}" srcOrd="2" destOrd="0" presId="urn:microsoft.com/office/officeart/2005/8/layout/gear1"/>
    <dgm:cxn modelId="{A6FFCDC9-568E-402C-9F3B-19BCE19D6DEA}" type="presOf" srcId="{EC9A7BE9-D303-451F-B0C7-0A0ADDA2B2A3}" destId="{892A5958-9B9B-4CD8-9F7C-4EC2AC150D8C}" srcOrd="0" destOrd="0" presId="urn:microsoft.com/office/officeart/2005/8/layout/gear1"/>
    <dgm:cxn modelId="{BC767E2C-EEB0-4B64-82F7-C9951DD27440}" type="presParOf" srcId="{7FD72A5F-4C00-4971-8AB7-9EB382CA362F}" destId="{12C9F2A8-8289-4583-AFE5-B76EAFD8BD45}" srcOrd="0" destOrd="0" presId="urn:microsoft.com/office/officeart/2005/8/layout/gear1"/>
    <dgm:cxn modelId="{524B9DC3-1989-4F68-8EF6-45252B636783}" type="presParOf" srcId="{7FD72A5F-4C00-4971-8AB7-9EB382CA362F}" destId="{BF8A0D72-9C9A-4FAB-8228-DC06C20203D8}" srcOrd="1" destOrd="0" presId="urn:microsoft.com/office/officeart/2005/8/layout/gear1"/>
    <dgm:cxn modelId="{66668B06-2ADF-4B3E-A546-B26774460D18}" type="presParOf" srcId="{7FD72A5F-4C00-4971-8AB7-9EB382CA362F}" destId="{AA86B4CF-C2C4-4C83-96F7-BC03B4D10244}" srcOrd="2" destOrd="0" presId="urn:microsoft.com/office/officeart/2005/8/layout/gear1"/>
    <dgm:cxn modelId="{753A277F-5F8C-428C-98AA-078A7C669368}" type="presParOf" srcId="{7FD72A5F-4C00-4971-8AB7-9EB382CA362F}" destId="{400F9170-E9C6-4379-AEE4-75CE7535DC36}" srcOrd="3" destOrd="0" presId="urn:microsoft.com/office/officeart/2005/8/layout/gear1"/>
    <dgm:cxn modelId="{2D0AE483-7072-44B6-9380-9167EB5FE9B2}" type="presParOf" srcId="{7FD72A5F-4C00-4971-8AB7-9EB382CA362F}" destId="{893076E5-F250-422C-90EC-939E726A67A6}" srcOrd="4" destOrd="0" presId="urn:microsoft.com/office/officeart/2005/8/layout/gear1"/>
    <dgm:cxn modelId="{E43F5B5C-536B-4315-9C48-D32573AA1B13}" type="presParOf" srcId="{7FD72A5F-4C00-4971-8AB7-9EB382CA362F}" destId="{730B0760-9C92-46BA-B2BF-82C05FBCCD6C}" srcOrd="5" destOrd="0" presId="urn:microsoft.com/office/officeart/2005/8/layout/gear1"/>
    <dgm:cxn modelId="{341E7AC7-1E84-40A5-AB15-B0E4742CF47D}" type="presParOf" srcId="{7FD72A5F-4C00-4971-8AB7-9EB382CA362F}" destId="{679261A1-2360-4670-839A-B1144555035F}" srcOrd="6" destOrd="0" presId="urn:microsoft.com/office/officeart/2005/8/layout/gear1"/>
    <dgm:cxn modelId="{ADA8F261-9397-4D04-9162-6901C525B755}" type="presParOf" srcId="{7FD72A5F-4C00-4971-8AB7-9EB382CA362F}" destId="{E0D537E1-CEC5-4A99-8B98-73521C35AE3F}" srcOrd="7" destOrd="0" presId="urn:microsoft.com/office/officeart/2005/8/layout/gear1"/>
    <dgm:cxn modelId="{0A349C72-56EF-4971-8B46-D6A1768246A9}" type="presParOf" srcId="{7FD72A5F-4C00-4971-8AB7-9EB382CA362F}" destId="{0E153016-8978-4765-90B7-E0A33142BFB9}" srcOrd="8" destOrd="0" presId="urn:microsoft.com/office/officeart/2005/8/layout/gear1"/>
    <dgm:cxn modelId="{1ED0C896-295E-4244-887B-D9E5EC7C8551}" type="presParOf" srcId="{7FD72A5F-4C00-4971-8AB7-9EB382CA362F}" destId="{E063D134-F52D-4535-B4FB-5A3A20DEA91B}" srcOrd="9" destOrd="0" presId="urn:microsoft.com/office/officeart/2005/8/layout/gear1"/>
    <dgm:cxn modelId="{ACE1BE14-1129-488A-9C21-514511D1E33D}" type="presParOf" srcId="{7FD72A5F-4C00-4971-8AB7-9EB382CA362F}" destId="{892A5958-9B9B-4CD8-9F7C-4EC2AC150D8C}" srcOrd="10" destOrd="0" presId="urn:microsoft.com/office/officeart/2005/8/layout/gear1"/>
    <dgm:cxn modelId="{514F1CE3-08FE-4009-95BE-D2BD6FA8F344}" type="presParOf" srcId="{7FD72A5F-4C00-4971-8AB7-9EB382CA362F}" destId="{713AC0C1-8760-4323-A1AB-1C2634FCAD57}" srcOrd="11" destOrd="0" presId="urn:microsoft.com/office/officeart/2005/8/layout/gear1"/>
    <dgm:cxn modelId="{FEA13090-C12A-4D72-804A-20B500633B8A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156A5A65-BEFF-45E6-954B-31DBFB09D6A8}" type="presOf" srcId="{F9A515A4-1FBD-4A69-BC64-E2CCD478F4E3}" destId="{713AC0C1-8760-4323-A1AB-1C2634FCAD57}" srcOrd="0" destOrd="0" presId="urn:microsoft.com/office/officeart/2005/8/layout/gear1"/>
    <dgm:cxn modelId="{CD684753-1F46-40F9-A5B0-6F23926B0AB1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437174-F67C-43C2-B3C2-946DE7579F13}" type="presOf" srcId="{EC9A7BE9-D303-451F-B0C7-0A0ADDA2B2A3}" destId="{892A5958-9B9B-4CD8-9F7C-4EC2AC150D8C}" srcOrd="0" destOrd="0" presId="urn:microsoft.com/office/officeart/2005/8/layout/gear1"/>
    <dgm:cxn modelId="{5F3AE1B1-D154-4BFA-92CB-C0DC2224970D}" type="presOf" srcId="{758B9396-29BA-46F9-8492-71BAFAE0E9DD}" destId="{400F9170-E9C6-4379-AEE4-75CE7535DC36}" srcOrd="0" destOrd="0" presId="urn:microsoft.com/office/officeart/2005/8/layout/gear1"/>
    <dgm:cxn modelId="{D0173165-43AE-4CA0-926B-4256F1CACBF2}" type="presOf" srcId="{758B9396-29BA-46F9-8492-71BAFAE0E9DD}" destId="{893076E5-F250-422C-90EC-939E726A67A6}" srcOrd="1" destOrd="0" presId="urn:microsoft.com/office/officeart/2005/8/layout/gear1"/>
    <dgm:cxn modelId="{0854A3CD-C3E3-4DCB-AC6B-2D76C9EC31AB}" type="presOf" srcId="{758B9396-29BA-46F9-8492-71BAFAE0E9DD}" destId="{730B0760-9C92-46BA-B2BF-82C05FBCCD6C}" srcOrd="2" destOrd="0" presId="urn:microsoft.com/office/officeart/2005/8/layout/gear1"/>
    <dgm:cxn modelId="{82C69000-69EF-4875-8C39-5F9EF6674383}" type="presOf" srcId="{F675BA5B-7BB1-4F76-9F2D-DFD7B7CE88A2}" destId="{BF8A0D72-9C9A-4FAB-8228-DC06C20203D8}" srcOrd="1" destOrd="0" presId="urn:microsoft.com/office/officeart/2005/8/layout/gear1"/>
    <dgm:cxn modelId="{2EC78E34-D7C4-4677-9137-7347149F72A6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3BDE57D7-314C-4518-A115-7F06734E1B58}" type="presOf" srcId="{920CD2E0-372D-4DEC-BC9E-334283142755}" destId="{298AC151-697E-4ABD-A81A-D290D73E25DE}" srcOrd="0" destOrd="0" presId="urn:microsoft.com/office/officeart/2005/8/layout/gear1"/>
    <dgm:cxn modelId="{4CAB16FD-5F89-430B-BD88-FE66A28C2EB8}" type="presOf" srcId="{B631490C-2B76-4970-A422-D2813EFA0B54}" destId="{E063D134-F52D-4535-B4FB-5A3A20DEA91B}" srcOrd="3" destOrd="0" presId="urn:microsoft.com/office/officeart/2005/8/layout/gear1"/>
    <dgm:cxn modelId="{4D45C3C7-6E38-4963-8489-FBE0889A3E4E}" type="presOf" srcId="{1FB5BC89-0CFD-43DA-AC3D-A98E6091EB88}" destId="{7FD72A5F-4C00-4971-8AB7-9EB382CA362F}" srcOrd="0" destOrd="0" presId="urn:microsoft.com/office/officeart/2005/8/layout/gear1"/>
    <dgm:cxn modelId="{F6B650E1-F4E4-4357-99DC-7538907B8183}" type="presOf" srcId="{B631490C-2B76-4970-A422-D2813EFA0B54}" destId="{0E153016-8978-4765-90B7-E0A33142BFB9}" srcOrd="2" destOrd="0" presId="urn:microsoft.com/office/officeart/2005/8/layout/gear1"/>
    <dgm:cxn modelId="{CDB48590-90AE-46C1-82CC-C11F9595FC96}" type="presOf" srcId="{B631490C-2B76-4970-A422-D2813EFA0B54}" destId="{679261A1-2360-4670-839A-B1144555035F}" srcOrd="0" destOrd="0" presId="urn:microsoft.com/office/officeart/2005/8/layout/gear1"/>
    <dgm:cxn modelId="{4AF01711-B0DB-4B8C-8E12-D8F157ACF70B}" type="presOf" srcId="{F675BA5B-7BB1-4F76-9F2D-DFD7B7CE88A2}" destId="{12C9F2A8-8289-4583-AFE5-B76EAFD8BD45}" srcOrd="0" destOrd="0" presId="urn:microsoft.com/office/officeart/2005/8/layout/gear1"/>
    <dgm:cxn modelId="{84A23ED7-7DDA-4B38-AB4E-E4AE677F9A48}" type="presParOf" srcId="{7FD72A5F-4C00-4971-8AB7-9EB382CA362F}" destId="{12C9F2A8-8289-4583-AFE5-B76EAFD8BD45}" srcOrd="0" destOrd="0" presId="urn:microsoft.com/office/officeart/2005/8/layout/gear1"/>
    <dgm:cxn modelId="{30CCA883-A586-45DE-8769-D88B15C9E1BB}" type="presParOf" srcId="{7FD72A5F-4C00-4971-8AB7-9EB382CA362F}" destId="{BF8A0D72-9C9A-4FAB-8228-DC06C20203D8}" srcOrd="1" destOrd="0" presId="urn:microsoft.com/office/officeart/2005/8/layout/gear1"/>
    <dgm:cxn modelId="{F04BE585-1020-4BB6-BB03-B0167CECDE88}" type="presParOf" srcId="{7FD72A5F-4C00-4971-8AB7-9EB382CA362F}" destId="{AA86B4CF-C2C4-4C83-96F7-BC03B4D10244}" srcOrd="2" destOrd="0" presId="urn:microsoft.com/office/officeart/2005/8/layout/gear1"/>
    <dgm:cxn modelId="{8D47237F-296C-4196-8F65-E33B37725014}" type="presParOf" srcId="{7FD72A5F-4C00-4971-8AB7-9EB382CA362F}" destId="{400F9170-E9C6-4379-AEE4-75CE7535DC36}" srcOrd="3" destOrd="0" presId="urn:microsoft.com/office/officeart/2005/8/layout/gear1"/>
    <dgm:cxn modelId="{60713CD9-F351-47F8-B53F-06B27AD8C95F}" type="presParOf" srcId="{7FD72A5F-4C00-4971-8AB7-9EB382CA362F}" destId="{893076E5-F250-422C-90EC-939E726A67A6}" srcOrd="4" destOrd="0" presId="urn:microsoft.com/office/officeart/2005/8/layout/gear1"/>
    <dgm:cxn modelId="{0608380C-5845-4088-A128-501A2F65CFD2}" type="presParOf" srcId="{7FD72A5F-4C00-4971-8AB7-9EB382CA362F}" destId="{730B0760-9C92-46BA-B2BF-82C05FBCCD6C}" srcOrd="5" destOrd="0" presId="urn:microsoft.com/office/officeart/2005/8/layout/gear1"/>
    <dgm:cxn modelId="{C89470FA-481C-4250-821A-0BC3755DBA32}" type="presParOf" srcId="{7FD72A5F-4C00-4971-8AB7-9EB382CA362F}" destId="{679261A1-2360-4670-839A-B1144555035F}" srcOrd="6" destOrd="0" presId="urn:microsoft.com/office/officeart/2005/8/layout/gear1"/>
    <dgm:cxn modelId="{8B7B5F61-E143-4378-BEEF-2CB512DE7864}" type="presParOf" srcId="{7FD72A5F-4C00-4971-8AB7-9EB382CA362F}" destId="{E0D537E1-CEC5-4A99-8B98-73521C35AE3F}" srcOrd="7" destOrd="0" presId="urn:microsoft.com/office/officeart/2005/8/layout/gear1"/>
    <dgm:cxn modelId="{61FBF3FB-5A3C-424D-88DC-601E85421CD1}" type="presParOf" srcId="{7FD72A5F-4C00-4971-8AB7-9EB382CA362F}" destId="{0E153016-8978-4765-90B7-E0A33142BFB9}" srcOrd="8" destOrd="0" presId="urn:microsoft.com/office/officeart/2005/8/layout/gear1"/>
    <dgm:cxn modelId="{160D041C-8DC0-4E02-98DA-91F2099C0750}" type="presParOf" srcId="{7FD72A5F-4C00-4971-8AB7-9EB382CA362F}" destId="{E063D134-F52D-4535-B4FB-5A3A20DEA91B}" srcOrd="9" destOrd="0" presId="urn:microsoft.com/office/officeart/2005/8/layout/gear1"/>
    <dgm:cxn modelId="{4DAC5AFC-FC0B-44E6-9700-1A7C83274813}" type="presParOf" srcId="{7FD72A5F-4C00-4971-8AB7-9EB382CA362F}" destId="{892A5958-9B9B-4CD8-9F7C-4EC2AC150D8C}" srcOrd="10" destOrd="0" presId="urn:microsoft.com/office/officeart/2005/8/layout/gear1"/>
    <dgm:cxn modelId="{3FC17278-C311-4BAB-85B1-69518491A5E7}" type="presParOf" srcId="{7FD72A5F-4C00-4971-8AB7-9EB382CA362F}" destId="{713AC0C1-8760-4323-A1AB-1C2634FCAD57}" srcOrd="11" destOrd="0" presId="urn:microsoft.com/office/officeart/2005/8/layout/gear1"/>
    <dgm:cxn modelId="{6A368485-0BF8-4BD3-BEDC-F446CCFAEE28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9AA24F-45BC-47E9-92B4-3C36981CF1E5}" type="presOf" srcId="{1FB5BC89-0CFD-43DA-AC3D-A98E6091EB88}" destId="{7FD72A5F-4C00-4971-8AB7-9EB382CA362F}" srcOrd="0" destOrd="0" presId="urn:microsoft.com/office/officeart/2005/8/layout/gear1"/>
    <dgm:cxn modelId="{3D09990F-CA41-4986-8272-F0F5E513A9BF}" type="presOf" srcId="{B631490C-2B76-4970-A422-D2813EFA0B54}" destId="{679261A1-2360-4670-839A-B1144555035F}" srcOrd="0" destOrd="0" presId="urn:microsoft.com/office/officeart/2005/8/layout/gear1"/>
    <dgm:cxn modelId="{C2F08F6A-C31B-41B6-8749-2C7BFF6B0BA3}" type="presOf" srcId="{F675BA5B-7BB1-4F76-9F2D-DFD7B7CE88A2}" destId="{AA86B4CF-C2C4-4C83-96F7-BC03B4D10244}" srcOrd="2" destOrd="0" presId="urn:microsoft.com/office/officeart/2005/8/layout/gear1"/>
    <dgm:cxn modelId="{E52B0679-BD00-4AF7-B0A2-E02C3C828F4E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023540-1A3A-4EF4-A608-BC2EDFDD71F4}" type="presOf" srcId="{F9A515A4-1FBD-4A69-BC64-E2CCD478F4E3}" destId="{713AC0C1-8760-4323-A1AB-1C2634FCAD57}" srcOrd="0" destOrd="0" presId="urn:microsoft.com/office/officeart/2005/8/layout/gear1"/>
    <dgm:cxn modelId="{C7CB58A8-6379-4245-BFAA-96254354EDCA}" type="presOf" srcId="{B631490C-2B76-4970-A422-D2813EFA0B54}" destId="{E063D134-F52D-4535-B4FB-5A3A20DEA91B}" srcOrd="3" destOrd="0" presId="urn:microsoft.com/office/officeart/2005/8/layout/gear1"/>
    <dgm:cxn modelId="{DEBC76F2-628E-466B-B712-F1A8D2FB0D70}" type="presOf" srcId="{920CD2E0-372D-4DEC-BC9E-334283142755}" destId="{298AC151-697E-4ABD-A81A-D290D73E25DE}" srcOrd="0" destOrd="0" presId="urn:microsoft.com/office/officeart/2005/8/layout/gear1"/>
    <dgm:cxn modelId="{68A64F20-CFBD-431A-81F9-8B68CD120CB0}" type="presOf" srcId="{F675BA5B-7BB1-4F76-9F2D-DFD7B7CE88A2}" destId="{12C9F2A8-8289-4583-AFE5-B76EAFD8BD45}" srcOrd="0" destOrd="0" presId="urn:microsoft.com/office/officeart/2005/8/layout/gear1"/>
    <dgm:cxn modelId="{7C429B83-A5D5-4865-A0A7-DA1A6BB62372}" type="presOf" srcId="{F675BA5B-7BB1-4F76-9F2D-DFD7B7CE88A2}" destId="{BF8A0D72-9C9A-4FAB-8228-DC06C20203D8}" srcOrd="1" destOrd="0" presId="urn:microsoft.com/office/officeart/2005/8/layout/gear1"/>
    <dgm:cxn modelId="{52A9E710-5320-4F55-A180-7721D02EA3D8}" type="presOf" srcId="{EC9A7BE9-D303-451F-B0C7-0A0ADDA2B2A3}" destId="{892A5958-9B9B-4CD8-9F7C-4EC2AC150D8C}" srcOrd="0" destOrd="0" presId="urn:microsoft.com/office/officeart/2005/8/layout/gear1"/>
    <dgm:cxn modelId="{7E4D0705-9C66-4A99-9F3E-36B95BA05A8A}" type="presOf" srcId="{758B9396-29BA-46F9-8492-71BAFAE0E9DD}" destId="{730B0760-9C92-46BA-B2BF-82C05FBCCD6C}" srcOrd="2" destOrd="0" presId="urn:microsoft.com/office/officeart/2005/8/layout/gear1"/>
    <dgm:cxn modelId="{7C4DB998-FE86-47EC-B63B-4D8612BDDEDD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A97A0CFC-D49D-4BA4-8288-6082C8028055}" type="presOf" srcId="{B631490C-2B76-4970-A422-D2813EFA0B54}" destId="{0E153016-8978-4765-90B7-E0A33142BFB9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3D653C97-F19D-43DA-9CB1-2FA0DA267381}" type="presOf" srcId="{758B9396-29BA-46F9-8492-71BAFAE0E9DD}" destId="{400F9170-E9C6-4379-AEE4-75CE7535DC36}" srcOrd="0" destOrd="0" presId="urn:microsoft.com/office/officeart/2005/8/layout/gear1"/>
    <dgm:cxn modelId="{76F80A10-6E57-4596-8D62-08EE25BB7D93}" type="presParOf" srcId="{7FD72A5F-4C00-4971-8AB7-9EB382CA362F}" destId="{12C9F2A8-8289-4583-AFE5-B76EAFD8BD45}" srcOrd="0" destOrd="0" presId="urn:microsoft.com/office/officeart/2005/8/layout/gear1"/>
    <dgm:cxn modelId="{3C5D2460-A319-4107-B3A4-6283C494C3BF}" type="presParOf" srcId="{7FD72A5F-4C00-4971-8AB7-9EB382CA362F}" destId="{BF8A0D72-9C9A-4FAB-8228-DC06C20203D8}" srcOrd="1" destOrd="0" presId="urn:microsoft.com/office/officeart/2005/8/layout/gear1"/>
    <dgm:cxn modelId="{1B9A34BD-BEC0-404D-ACCA-6E034F7E7AB5}" type="presParOf" srcId="{7FD72A5F-4C00-4971-8AB7-9EB382CA362F}" destId="{AA86B4CF-C2C4-4C83-96F7-BC03B4D10244}" srcOrd="2" destOrd="0" presId="urn:microsoft.com/office/officeart/2005/8/layout/gear1"/>
    <dgm:cxn modelId="{D8233372-EE94-47D3-BAEE-42291688B095}" type="presParOf" srcId="{7FD72A5F-4C00-4971-8AB7-9EB382CA362F}" destId="{400F9170-E9C6-4379-AEE4-75CE7535DC36}" srcOrd="3" destOrd="0" presId="urn:microsoft.com/office/officeart/2005/8/layout/gear1"/>
    <dgm:cxn modelId="{D1E6AD95-0502-45B9-8CCA-405426B29C01}" type="presParOf" srcId="{7FD72A5F-4C00-4971-8AB7-9EB382CA362F}" destId="{893076E5-F250-422C-90EC-939E726A67A6}" srcOrd="4" destOrd="0" presId="urn:microsoft.com/office/officeart/2005/8/layout/gear1"/>
    <dgm:cxn modelId="{B740DFF7-F8CC-499C-971C-BD5D560638B4}" type="presParOf" srcId="{7FD72A5F-4C00-4971-8AB7-9EB382CA362F}" destId="{730B0760-9C92-46BA-B2BF-82C05FBCCD6C}" srcOrd="5" destOrd="0" presId="urn:microsoft.com/office/officeart/2005/8/layout/gear1"/>
    <dgm:cxn modelId="{BA9E2B89-6B1F-4C73-B385-9D03F9517299}" type="presParOf" srcId="{7FD72A5F-4C00-4971-8AB7-9EB382CA362F}" destId="{679261A1-2360-4670-839A-B1144555035F}" srcOrd="6" destOrd="0" presId="urn:microsoft.com/office/officeart/2005/8/layout/gear1"/>
    <dgm:cxn modelId="{B8CAF465-7434-46E8-BE07-F2DFDF90B0F0}" type="presParOf" srcId="{7FD72A5F-4C00-4971-8AB7-9EB382CA362F}" destId="{E0D537E1-CEC5-4A99-8B98-73521C35AE3F}" srcOrd="7" destOrd="0" presId="urn:microsoft.com/office/officeart/2005/8/layout/gear1"/>
    <dgm:cxn modelId="{793C565D-EBAB-466A-890B-22559FF1BC28}" type="presParOf" srcId="{7FD72A5F-4C00-4971-8AB7-9EB382CA362F}" destId="{0E153016-8978-4765-90B7-E0A33142BFB9}" srcOrd="8" destOrd="0" presId="urn:microsoft.com/office/officeart/2005/8/layout/gear1"/>
    <dgm:cxn modelId="{6A4C0617-0F91-43B7-927D-A7B401FE8D21}" type="presParOf" srcId="{7FD72A5F-4C00-4971-8AB7-9EB382CA362F}" destId="{E063D134-F52D-4535-B4FB-5A3A20DEA91B}" srcOrd="9" destOrd="0" presId="urn:microsoft.com/office/officeart/2005/8/layout/gear1"/>
    <dgm:cxn modelId="{148CF76B-49BD-4844-BF04-90B8B474AD0E}" type="presParOf" srcId="{7FD72A5F-4C00-4971-8AB7-9EB382CA362F}" destId="{892A5958-9B9B-4CD8-9F7C-4EC2AC150D8C}" srcOrd="10" destOrd="0" presId="urn:microsoft.com/office/officeart/2005/8/layout/gear1"/>
    <dgm:cxn modelId="{538902A9-1D0A-4363-B0D2-5552C66E2A82}" type="presParOf" srcId="{7FD72A5F-4C00-4971-8AB7-9EB382CA362F}" destId="{713AC0C1-8760-4323-A1AB-1C2634FCAD57}" srcOrd="11" destOrd="0" presId="urn:microsoft.com/office/officeart/2005/8/layout/gear1"/>
    <dgm:cxn modelId="{4AD60A75-B7DE-4CB9-A005-0E4F8AA47001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C6FC21-7224-4756-A0A8-4165900DB1BD}" type="presOf" srcId="{B631490C-2B76-4970-A422-D2813EFA0B54}" destId="{E0D537E1-CEC5-4A99-8B98-73521C35AE3F}" srcOrd="1" destOrd="0" presId="urn:microsoft.com/office/officeart/2005/8/layout/gear1"/>
    <dgm:cxn modelId="{7F8F73F6-E9EA-4728-8EF6-AC865FAFEB98}" type="presOf" srcId="{920CD2E0-372D-4DEC-BC9E-334283142755}" destId="{298AC151-697E-4ABD-A81A-D290D73E25DE}" srcOrd="0" destOrd="0" presId="urn:microsoft.com/office/officeart/2005/8/layout/gear1"/>
    <dgm:cxn modelId="{00859AA5-B5FB-4A01-857E-67CDB9244BDE}" type="presOf" srcId="{1FB5BC89-0CFD-43DA-AC3D-A98E6091EB88}" destId="{7FD72A5F-4C00-4971-8AB7-9EB382CA362F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F5A457-145F-4EA0-9AB3-AF0EE36BDFC6}" type="presOf" srcId="{B631490C-2B76-4970-A422-D2813EFA0B54}" destId="{679261A1-2360-4670-839A-B1144555035F}" srcOrd="0" destOrd="0" presId="urn:microsoft.com/office/officeart/2005/8/layout/gear1"/>
    <dgm:cxn modelId="{71BADA03-4B1B-4937-A7CD-B3A6439C8B5F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EC7CBB-32B6-4AC9-B584-3A10DB9E2EAB}" type="presOf" srcId="{B631490C-2B76-4970-A422-D2813EFA0B54}" destId="{0E153016-8978-4765-90B7-E0A33142BFB9}" srcOrd="2" destOrd="0" presId="urn:microsoft.com/office/officeart/2005/8/layout/gear1"/>
    <dgm:cxn modelId="{BAEDB388-5E6E-433C-8477-EE09BC0745B5}" type="presOf" srcId="{F9A515A4-1FBD-4A69-BC64-E2CCD478F4E3}" destId="{713AC0C1-8760-4323-A1AB-1C2634FCAD57}" srcOrd="0" destOrd="0" presId="urn:microsoft.com/office/officeart/2005/8/layout/gear1"/>
    <dgm:cxn modelId="{D6CB3DE0-FF33-45A3-9155-C0D91925C934}" type="presOf" srcId="{758B9396-29BA-46F9-8492-71BAFAE0E9DD}" destId="{400F9170-E9C6-4379-AEE4-75CE7535DC36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C3D1CBA7-2CB3-4ECE-A405-146B3F87E669}" type="presOf" srcId="{758B9396-29BA-46F9-8492-71BAFAE0E9DD}" destId="{893076E5-F250-422C-90EC-939E726A67A6}" srcOrd="1" destOrd="0" presId="urn:microsoft.com/office/officeart/2005/8/layout/gear1"/>
    <dgm:cxn modelId="{B87E56DD-84F5-435A-B9F8-18D1D4774EE0}" type="presOf" srcId="{F675BA5B-7BB1-4F76-9F2D-DFD7B7CE88A2}" destId="{BF8A0D72-9C9A-4FAB-8228-DC06C20203D8}" srcOrd="1" destOrd="0" presId="urn:microsoft.com/office/officeart/2005/8/layout/gear1"/>
    <dgm:cxn modelId="{FCF83079-9AF7-465A-9035-A32F593EDFD4}" type="presOf" srcId="{F675BA5B-7BB1-4F76-9F2D-DFD7B7CE88A2}" destId="{12C9F2A8-8289-4583-AFE5-B76EAFD8BD45}" srcOrd="0" destOrd="0" presId="urn:microsoft.com/office/officeart/2005/8/layout/gear1"/>
    <dgm:cxn modelId="{7BADFDC1-FF69-49B5-89D8-E133ADEE5DE9}" type="presOf" srcId="{B631490C-2B76-4970-A422-D2813EFA0B54}" destId="{E063D134-F52D-4535-B4FB-5A3A20DEA91B}" srcOrd="3" destOrd="0" presId="urn:microsoft.com/office/officeart/2005/8/layout/gear1"/>
    <dgm:cxn modelId="{56034BB3-7576-4E56-9CCB-DD4AB119184A}" type="presOf" srcId="{758B9396-29BA-46F9-8492-71BAFAE0E9DD}" destId="{730B0760-9C92-46BA-B2BF-82C05FBCCD6C}" srcOrd="2" destOrd="0" presId="urn:microsoft.com/office/officeart/2005/8/layout/gear1"/>
    <dgm:cxn modelId="{A6FFCDC9-568E-402C-9F3B-19BCE19D6DEA}" type="presOf" srcId="{EC9A7BE9-D303-451F-B0C7-0A0ADDA2B2A3}" destId="{892A5958-9B9B-4CD8-9F7C-4EC2AC150D8C}" srcOrd="0" destOrd="0" presId="urn:microsoft.com/office/officeart/2005/8/layout/gear1"/>
    <dgm:cxn modelId="{BC767E2C-EEB0-4B64-82F7-C9951DD27440}" type="presParOf" srcId="{7FD72A5F-4C00-4971-8AB7-9EB382CA362F}" destId="{12C9F2A8-8289-4583-AFE5-B76EAFD8BD45}" srcOrd="0" destOrd="0" presId="urn:microsoft.com/office/officeart/2005/8/layout/gear1"/>
    <dgm:cxn modelId="{524B9DC3-1989-4F68-8EF6-45252B636783}" type="presParOf" srcId="{7FD72A5F-4C00-4971-8AB7-9EB382CA362F}" destId="{BF8A0D72-9C9A-4FAB-8228-DC06C20203D8}" srcOrd="1" destOrd="0" presId="urn:microsoft.com/office/officeart/2005/8/layout/gear1"/>
    <dgm:cxn modelId="{66668B06-2ADF-4B3E-A546-B26774460D18}" type="presParOf" srcId="{7FD72A5F-4C00-4971-8AB7-9EB382CA362F}" destId="{AA86B4CF-C2C4-4C83-96F7-BC03B4D10244}" srcOrd="2" destOrd="0" presId="urn:microsoft.com/office/officeart/2005/8/layout/gear1"/>
    <dgm:cxn modelId="{753A277F-5F8C-428C-98AA-078A7C669368}" type="presParOf" srcId="{7FD72A5F-4C00-4971-8AB7-9EB382CA362F}" destId="{400F9170-E9C6-4379-AEE4-75CE7535DC36}" srcOrd="3" destOrd="0" presId="urn:microsoft.com/office/officeart/2005/8/layout/gear1"/>
    <dgm:cxn modelId="{2D0AE483-7072-44B6-9380-9167EB5FE9B2}" type="presParOf" srcId="{7FD72A5F-4C00-4971-8AB7-9EB382CA362F}" destId="{893076E5-F250-422C-90EC-939E726A67A6}" srcOrd="4" destOrd="0" presId="urn:microsoft.com/office/officeart/2005/8/layout/gear1"/>
    <dgm:cxn modelId="{E43F5B5C-536B-4315-9C48-D32573AA1B13}" type="presParOf" srcId="{7FD72A5F-4C00-4971-8AB7-9EB382CA362F}" destId="{730B0760-9C92-46BA-B2BF-82C05FBCCD6C}" srcOrd="5" destOrd="0" presId="urn:microsoft.com/office/officeart/2005/8/layout/gear1"/>
    <dgm:cxn modelId="{341E7AC7-1E84-40A5-AB15-B0E4742CF47D}" type="presParOf" srcId="{7FD72A5F-4C00-4971-8AB7-9EB382CA362F}" destId="{679261A1-2360-4670-839A-B1144555035F}" srcOrd="6" destOrd="0" presId="urn:microsoft.com/office/officeart/2005/8/layout/gear1"/>
    <dgm:cxn modelId="{ADA8F261-9397-4D04-9162-6901C525B755}" type="presParOf" srcId="{7FD72A5F-4C00-4971-8AB7-9EB382CA362F}" destId="{E0D537E1-CEC5-4A99-8B98-73521C35AE3F}" srcOrd="7" destOrd="0" presId="urn:microsoft.com/office/officeart/2005/8/layout/gear1"/>
    <dgm:cxn modelId="{0A349C72-56EF-4971-8B46-D6A1768246A9}" type="presParOf" srcId="{7FD72A5F-4C00-4971-8AB7-9EB382CA362F}" destId="{0E153016-8978-4765-90B7-E0A33142BFB9}" srcOrd="8" destOrd="0" presId="urn:microsoft.com/office/officeart/2005/8/layout/gear1"/>
    <dgm:cxn modelId="{1ED0C896-295E-4244-887B-D9E5EC7C8551}" type="presParOf" srcId="{7FD72A5F-4C00-4971-8AB7-9EB382CA362F}" destId="{E063D134-F52D-4535-B4FB-5A3A20DEA91B}" srcOrd="9" destOrd="0" presId="urn:microsoft.com/office/officeart/2005/8/layout/gear1"/>
    <dgm:cxn modelId="{ACE1BE14-1129-488A-9C21-514511D1E33D}" type="presParOf" srcId="{7FD72A5F-4C00-4971-8AB7-9EB382CA362F}" destId="{892A5958-9B9B-4CD8-9F7C-4EC2AC150D8C}" srcOrd="10" destOrd="0" presId="urn:microsoft.com/office/officeart/2005/8/layout/gear1"/>
    <dgm:cxn modelId="{514F1CE3-08FE-4009-95BE-D2BD6FA8F344}" type="presParOf" srcId="{7FD72A5F-4C00-4971-8AB7-9EB382CA362F}" destId="{713AC0C1-8760-4323-A1AB-1C2634FCAD57}" srcOrd="11" destOrd="0" presId="urn:microsoft.com/office/officeart/2005/8/layout/gear1"/>
    <dgm:cxn modelId="{FEA13090-C12A-4D72-804A-20B500633B8A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4CA6AD5-EC55-488F-8733-7E76BCEE86E3}" type="presOf" srcId="{F675BA5B-7BB1-4F76-9F2D-DFD7B7CE88A2}" destId="{AA86B4CF-C2C4-4C83-96F7-BC03B4D10244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D488BDA-3E88-4530-B56F-72D930AC4CE3}" type="presOf" srcId="{758B9396-29BA-46F9-8492-71BAFAE0E9DD}" destId="{400F9170-E9C6-4379-AEE4-75CE7535DC36}" srcOrd="0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4F8F8249-8A8B-4FFB-8C5F-CFDE26590C6E}" type="presOf" srcId="{1FB5BC89-0CFD-43DA-AC3D-A98E6091EB88}" destId="{7FD72A5F-4C00-4971-8AB7-9EB382CA362F}" srcOrd="0" destOrd="0" presId="urn:microsoft.com/office/officeart/2005/8/layout/gear1"/>
    <dgm:cxn modelId="{8671D41B-63DB-4E19-AF21-487F2206C421}" type="presOf" srcId="{B631490C-2B76-4970-A422-D2813EFA0B54}" destId="{E0D537E1-CEC5-4A99-8B98-73521C35AE3F}" srcOrd="1" destOrd="0" presId="urn:microsoft.com/office/officeart/2005/8/layout/gear1"/>
    <dgm:cxn modelId="{FE957865-BE20-44D1-A2F0-CF369C1B2BA8}" type="presOf" srcId="{B631490C-2B76-4970-A422-D2813EFA0B54}" destId="{E063D134-F52D-4535-B4FB-5A3A20DEA91B}" srcOrd="3" destOrd="0" presId="urn:microsoft.com/office/officeart/2005/8/layout/gear1"/>
    <dgm:cxn modelId="{EC474905-4C7D-4267-8AE0-5F13A83221C2}" type="presOf" srcId="{920CD2E0-372D-4DEC-BC9E-334283142755}" destId="{298AC151-697E-4ABD-A81A-D290D73E25DE}" srcOrd="0" destOrd="0" presId="urn:microsoft.com/office/officeart/2005/8/layout/gear1"/>
    <dgm:cxn modelId="{132F0249-26EF-442A-9743-BCDC4E8B95F5}" type="presOf" srcId="{758B9396-29BA-46F9-8492-71BAFAE0E9DD}" destId="{893076E5-F250-422C-90EC-939E726A67A6}" srcOrd="1" destOrd="0" presId="urn:microsoft.com/office/officeart/2005/8/layout/gear1"/>
    <dgm:cxn modelId="{5B51FBEF-C986-4733-ACAF-EA90FD519A39}" type="presOf" srcId="{758B9396-29BA-46F9-8492-71BAFAE0E9DD}" destId="{730B0760-9C92-46BA-B2BF-82C05FBCCD6C}" srcOrd="2" destOrd="0" presId="urn:microsoft.com/office/officeart/2005/8/layout/gear1"/>
    <dgm:cxn modelId="{0552B995-4CC0-4F4A-8527-3B72890A440C}" type="presOf" srcId="{B631490C-2B76-4970-A422-D2813EFA0B54}" destId="{679261A1-2360-4670-839A-B1144555035F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D021AD0-91C0-420B-B3B9-0A7C9344E5A6}" type="presOf" srcId="{EC9A7BE9-D303-451F-B0C7-0A0ADDA2B2A3}" destId="{892A5958-9B9B-4CD8-9F7C-4EC2AC150D8C}" srcOrd="0" destOrd="0" presId="urn:microsoft.com/office/officeart/2005/8/layout/gear1"/>
    <dgm:cxn modelId="{C60A1D53-77CC-4EDD-A6CD-5650C6BDE3C7}" type="presOf" srcId="{F675BA5B-7BB1-4F76-9F2D-DFD7B7CE88A2}" destId="{BF8A0D72-9C9A-4FAB-8228-DC06C20203D8}" srcOrd="1" destOrd="0" presId="urn:microsoft.com/office/officeart/2005/8/layout/gear1"/>
    <dgm:cxn modelId="{43C98D01-EEDF-4E32-A3AF-AF5E0E66D4CE}" type="presOf" srcId="{B631490C-2B76-4970-A422-D2813EFA0B54}" destId="{0E153016-8978-4765-90B7-E0A33142BFB9}" srcOrd="2" destOrd="0" presId="urn:microsoft.com/office/officeart/2005/8/layout/gear1"/>
    <dgm:cxn modelId="{BC85777D-7207-4CCB-A44A-46960E2D6342}" type="presOf" srcId="{F9A515A4-1FBD-4A69-BC64-E2CCD478F4E3}" destId="{713AC0C1-8760-4323-A1AB-1C2634FCAD57}" srcOrd="0" destOrd="0" presId="urn:microsoft.com/office/officeart/2005/8/layout/gear1"/>
    <dgm:cxn modelId="{EE047E99-EB8E-4063-B01B-2036C4322E09}" type="presOf" srcId="{F675BA5B-7BB1-4F76-9F2D-DFD7B7CE88A2}" destId="{12C9F2A8-8289-4583-AFE5-B76EAFD8BD45}" srcOrd="0" destOrd="0" presId="urn:microsoft.com/office/officeart/2005/8/layout/gear1"/>
    <dgm:cxn modelId="{8DA5006F-83DE-4E72-8F6B-B34D4D2D8591}" type="presParOf" srcId="{7FD72A5F-4C00-4971-8AB7-9EB382CA362F}" destId="{12C9F2A8-8289-4583-AFE5-B76EAFD8BD45}" srcOrd="0" destOrd="0" presId="urn:microsoft.com/office/officeart/2005/8/layout/gear1"/>
    <dgm:cxn modelId="{A39DC8C6-FD86-4657-A64D-BBE240C7CEC3}" type="presParOf" srcId="{7FD72A5F-4C00-4971-8AB7-9EB382CA362F}" destId="{BF8A0D72-9C9A-4FAB-8228-DC06C20203D8}" srcOrd="1" destOrd="0" presId="urn:microsoft.com/office/officeart/2005/8/layout/gear1"/>
    <dgm:cxn modelId="{EEA34328-A2CE-49CD-863A-ED564E298C1B}" type="presParOf" srcId="{7FD72A5F-4C00-4971-8AB7-9EB382CA362F}" destId="{AA86B4CF-C2C4-4C83-96F7-BC03B4D10244}" srcOrd="2" destOrd="0" presId="urn:microsoft.com/office/officeart/2005/8/layout/gear1"/>
    <dgm:cxn modelId="{B5229F19-F5BA-45CB-8E26-A42737A0C7C4}" type="presParOf" srcId="{7FD72A5F-4C00-4971-8AB7-9EB382CA362F}" destId="{400F9170-E9C6-4379-AEE4-75CE7535DC36}" srcOrd="3" destOrd="0" presId="urn:microsoft.com/office/officeart/2005/8/layout/gear1"/>
    <dgm:cxn modelId="{9EFAE480-D340-4D64-8CDA-BEC70B3CC741}" type="presParOf" srcId="{7FD72A5F-4C00-4971-8AB7-9EB382CA362F}" destId="{893076E5-F250-422C-90EC-939E726A67A6}" srcOrd="4" destOrd="0" presId="urn:microsoft.com/office/officeart/2005/8/layout/gear1"/>
    <dgm:cxn modelId="{1A8EC263-B336-47FA-BDBF-5CAC64528D17}" type="presParOf" srcId="{7FD72A5F-4C00-4971-8AB7-9EB382CA362F}" destId="{730B0760-9C92-46BA-B2BF-82C05FBCCD6C}" srcOrd="5" destOrd="0" presId="urn:microsoft.com/office/officeart/2005/8/layout/gear1"/>
    <dgm:cxn modelId="{846BAF4B-F4AF-436A-BB50-8FFDFF1ED86F}" type="presParOf" srcId="{7FD72A5F-4C00-4971-8AB7-9EB382CA362F}" destId="{679261A1-2360-4670-839A-B1144555035F}" srcOrd="6" destOrd="0" presId="urn:microsoft.com/office/officeart/2005/8/layout/gear1"/>
    <dgm:cxn modelId="{12BF35C4-6C89-4F1D-BD4F-70BA164010B5}" type="presParOf" srcId="{7FD72A5F-4C00-4971-8AB7-9EB382CA362F}" destId="{E0D537E1-CEC5-4A99-8B98-73521C35AE3F}" srcOrd="7" destOrd="0" presId="urn:microsoft.com/office/officeart/2005/8/layout/gear1"/>
    <dgm:cxn modelId="{F80A533B-6F06-4DDA-8BBB-AB7FD631308D}" type="presParOf" srcId="{7FD72A5F-4C00-4971-8AB7-9EB382CA362F}" destId="{0E153016-8978-4765-90B7-E0A33142BFB9}" srcOrd="8" destOrd="0" presId="urn:microsoft.com/office/officeart/2005/8/layout/gear1"/>
    <dgm:cxn modelId="{57EE9698-8579-401C-B96E-CC4B54587752}" type="presParOf" srcId="{7FD72A5F-4C00-4971-8AB7-9EB382CA362F}" destId="{E063D134-F52D-4535-B4FB-5A3A20DEA91B}" srcOrd="9" destOrd="0" presId="urn:microsoft.com/office/officeart/2005/8/layout/gear1"/>
    <dgm:cxn modelId="{1749FB61-F3CE-4890-AB40-33DC84863FB3}" type="presParOf" srcId="{7FD72A5F-4C00-4971-8AB7-9EB382CA362F}" destId="{892A5958-9B9B-4CD8-9F7C-4EC2AC150D8C}" srcOrd="10" destOrd="0" presId="urn:microsoft.com/office/officeart/2005/8/layout/gear1"/>
    <dgm:cxn modelId="{82ED7475-05DC-4956-BFC2-F487191ED56B}" type="presParOf" srcId="{7FD72A5F-4C00-4971-8AB7-9EB382CA362F}" destId="{713AC0C1-8760-4323-A1AB-1C2634FCAD57}" srcOrd="11" destOrd="0" presId="urn:microsoft.com/office/officeart/2005/8/layout/gear1"/>
    <dgm:cxn modelId="{392A4D29-51CB-4C5B-87F2-849FE060C8C6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6789E7-316D-4A2C-9ED7-205AB4B549D6}" type="presOf" srcId="{B631490C-2B76-4970-A422-D2813EFA0B54}" destId="{E0D537E1-CEC5-4A99-8B98-73521C35AE3F}" srcOrd="1" destOrd="0" presId="urn:microsoft.com/office/officeart/2005/8/layout/gear1"/>
    <dgm:cxn modelId="{43AC9695-3290-4750-B6E3-B6FFE818EBF4}" type="presOf" srcId="{F9A515A4-1FBD-4A69-BC64-E2CCD478F4E3}" destId="{713AC0C1-8760-4323-A1AB-1C2634FCAD57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5567C94E-7664-4353-88E2-E0258966D480}" type="presOf" srcId="{B631490C-2B76-4970-A422-D2813EFA0B54}" destId="{679261A1-2360-4670-839A-B1144555035F}" srcOrd="0" destOrd="0" presId="urn:microsoft.com/office/officeart/2005/8/layout/gear1"/>
    <dgm:cxn modelId="{990E2F70-3E03-474A-B5BD-D3B340D27F01}" type="presOf" srcId="{B631490C-2B76-4970-A422-D2813EFA0B54}" destId="{E063D134-F52D-4535-B4FB-5A3A20DEA91B}" srcOrd="3" destOrd="0" presId="urn:microsoft.com/office/officeart/2005/8/layout/gear1"/>
    <dgm:cxn modelId="{97B94D20-DEFA-4211-B2F0-0006D6CCD873}" type="presOf" srcId="{F675BA5B-7BB1-4F76-9F2D-DFD7B7CE88A2}" destId="{AA86B4CF-C2C4-4C83-96F7-BC03B4D10244}" srcOrd="2" destOrd="0" presId="urn:microsoft.com/office/officeart/2005/8/layout/gear1"/>
    <dgm:cxn modelId="{36AC540B-792C-470C-982C-6F9F50F2802D}" type="presOf" srcId="{758B9396-29BA-46F9-8492-71BAFAE0E9DD}" destId="{893076E5-F250-422C-90EC-939E726A67A6}" srcOrd="1" destOrd="0" presId="urn:microsoft.com/office/officeart/2005/8/layout/gear1"/>
    <dgm:cxn modelId="{2BF90CF6-2DD4-4754-B481-441CAA5DAD1F}" type="presOf" srcId="{758B9396-29BA-46F9-8492-71BAFAE0E9DD}" destId="{730B0760-9C92-46BA-B2BF-82C05FBCCD6C}" srcOrd="2" destOrd="0" presId="urn:microsoft.com/office/officeart/2005/8/layout/gear1"/>
    <dgm:cxn modelId="{420DE90E-870C-4FEB-9FDC-4BBA4CA23A73}" type="presOf" srcId="{758B9396-29BA-46F9-8492-71BAFAE0E9DD}" destId="{400F9170-E9C6-4379-AEE4-75CE7535DC36}" srcOrd="0" destOrd="0" presId="urn:microsoft.com/office/officeart/2005/8/layout/gear1"/>
    <dgm:cxn modelId="{AE3F7DFE-9918-462F-A554-24A15E90CE12}" type="presOf" srcId="{920CD2E0-372D-4DEC-BC9E-334283142755}" destId="{298AC151-697E-4ABD-A81A-D290D73E25DE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580F8D87-1461-4414-92D5-E40896CDE4F4}" type="presOf" srcId="{B631490C-2B76-4970-A422-D2813EFA0B54}" destId="{0E153016-8978-4765-90B7-E0A33142BFB9}" srcOrd="2" destOrd="0" presId="urn:microsoft.com/office/officeart/2005/8/layout/gear1"/>
    <dgm:cxn modelId="{3F9C41FC-BF4E-498C-9D1E-E2F18625CBAE}" type="presOf" srcId="{F675BA5B-7BB1-4F76-9F2D-DFD7B7CE88A2}" destId="{BF8A0D72-9C9A-4FAB-8228-DC06C20203D8}" srcOrd="1" destOrd="0" presId="urn:microsoft.com/office/officeart/2005/8/layout/gear1"/>
    <dgm:cxn modelId="{3CFEC361-86AD-40AF-8025-C776C645B3C1}" type="presOf" srcId="{F675BA5B-7BB1-4F76-9F2D-DFD7B7CE88A2}" destId="{12C9F2A8-8289-4583-AFE5-B76EAFD8BD45}" srcOrd="0" destOrd="0" presId="urn:microsoft.com/office/officeart/2005/8/layout/gear1"/>
    <dgm:cxn modelId="{98EA6C60-5467-40A8-BADB-18E72F2C0256}" type="presOf" srcId="{EC9A7BE9-D303-451F-B0C7-0A0ADDA2B2A3}" destId="{892A5958-9B9B-4CD8-9F7C-4EC2AC150D8C}" srcOrd="0" destOrd="0" presId="urn:microsoft.com/office/officeart/2005/8/layout/gear1"/>
    <dgm:cxn modelId="{641E10EB-9B5E-4FC2-BBA2-38D5FBB8185A}" type="presOf" srcId="{1FB5BC89-0CFD-43DA-AC3D-A98E6091EB88}" destId="{7FD72A5F-4C00-4971-8AB7-9EB382CA362F}" srcOrd="0" destOrd="0" presId="urn:microsoft.com/office/officeart/2005/8/layout/gear1"/>
    <dgm:cxn modelId="{09BD56E7-28BB-44B0-B2BB-09B9BE3F7AE3}" type="presParOf" srcId="{7FD72A5F-4C00-4971-8AB7-9EB382CA362F}" destId="{12C9F2A8-8289-4583-AFE5-B76EAFD8BD45}" srcOrd="0" destOrd="0" presId="urn:microsoft.com/office/officeart/2005/8/layout/gear1"/>
    <dgm:cxn modelId="{9FDB620D-451C-46FC-8E96-6A021778281A}" type="presParOf" srcId="{7FD72A5F-4C00-4971-8AB7-9EB382CA362F}" destId="{BF8A0D72-9C9A-4FAB-8228-DC06C20203D8}" srcOrd="1" destOrd="0" presId="urn:microsoft.com/office/officeart/2005/8/layout/gear1"/>
    <dgm:cxn modelId="{6A405E53-843A-4182-A556-B57DB8E58439}" type="presParOf" srcId="{7FD72A5F-4C00-4971-8AB7-9EB382CA362F}" destId="{AA86B4CF-C2C4-4C83-96F7-BC03B4D10244}" srcOrd="2" destOrd="0" presId="urn:microsoft.com/office/officeart/2005/8/layout/gear1"/>
    <dgm:cxn modelId="{B28A9EE6-8324-4A63-A060-AD4876160F3F}" type="presParOf" srcId="{7FD72A5F-4C00-4971-8AB7-9EB382CA362F}" destId="{400F9170-E9C6-4379-AEE4-75CE7535DC36}" srcOrd="3" destOrd="0" presId="urn:microsoft.com/office/officeart/2005/8/layout/gear1"/>
    <dgm:cxn modelId="{6A81C224-3179-4889-B204-3B00555F65AF}" type="presParOf" srcId="{7FD72A5F-4C00-4971-8AB7-9EB382CA362F}" destId="{893076E5-F250-422C-90EC-939E726A67A6}" srcOrd="4" destOrd="0" presId="urn:microsoft.com/office/officeart/2005/8/layout/gear1"/>
    <dgm:cxn modelId="{C480C0E6-6E5C-45E3-985A-E0296707D075}" type="presParOf" srcId="{7FD72A5F-4C00-4971-8AB7-9EB382CA362F}" destId="{730B0760-9C92-46BA-B2BF-82C05FBCCD6C}" srcOrd="5" destOrd="0" presId="urn:microsoft.com/office/officeart/2005/8/layout/gear1"/>
    <dgm:cxn modelId="{314017DF-3F6B-4C04-9E95-305C9FD9FEBE}" type="presParOf" srcId="{7FD72A5F-4C00-4971-8AB7-9EB382CA362F}" destId="{679261A1-2360-4670-839A-B1144555035F}" srcOrd="6" destOrd="0" presId="urn:microsoft.com/office/officeart/2005/8/layout/gear1"/>
    <dgm:cxn modelId="{08254458-4D84-4C5F-B2ED-1487F31AD386}" type="presParOf" srcId="{7FD72A5F-4C00-4971-8AB7-9EB382CA362F}" destId="{E0D537E1-CEC5-4A99-8B98-73521C35AE3F}" srcOrd="7" destOrd="0" presId="urn:microsoft.com/office/officeart/2005/8/layout/gear1"/>
    <dgm:cxn modelId="{4DBEADA6-5162-4187-9C76-6EE37A7BBB1D}" type="presParOf" srcId="{7FD72A5F-4C00-4971-8AB7-9EB382CA362F}" destId="{0E153016-8978-4765-90B7-E0A33142BFB9}" srcOrd="8" destOrd="0" presId="urn:microsoft.com/office/officeart/2005/8/layout/gear1"/>
    <dgm:cxn modelId="{F4F45AE4-EA83-42F1-AA67-82F602BF9797}" type="presParOf" srcId="{7FD72A5F-4C00-4971-8AB7-9EB382CA362F}" destId="{E063D134-F52D-4535-B4FB-5A3A20DEA91B}" srcOrd="9" destOrd="0" presId="urn:microsoft.com/office/officeart/2005/8/layout/gear1"/>
    <dgm:cxn modelId="{10FE1C31-F673-4A71-98CF-3EFB786E5D3D}" type="presParOf" srcId="{7FD72A5F-4C00-4971-8AB7-9EB382CA362F}" destId="{892A5958-9B9B-4CD8-9F7C-4EC2AC150D8C}" srcOrd="10" destOrd="0" presId="urn:microsoft.com/office/officeart/2005/8/layout/gear1"/>
    <dgm:cxn modelId="{3087C2FE-D423-4C0A-9B90-863CD1B60B44}" type="presParOf" srcId="{7FD72A5F-4C00-4971-8AB7-9EB382CA362F}" destId="{713AC0C1-8760-4323-A1AB-1C2634FCAD57}" srcOrd="11" destOrd="0" presId="urn:microsoft.com/office/officeart/2005/8/layout/gear1"/>
    <dgm:cxn modelId="{E4FD69E0-FFED-4EDC-9CF0-0FDFF1D508A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F67CD0-C44A-40D9-9EF1-5B633FE3B475}" type="presOf" srcId="{B631490C-2B76-4970-A422-D2813EFA0B54}" destId="{0E153016-8978-4765-90B7-E0A33142BFB9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BB587E4-60AE-4688-B1CA-279FF58EE76C}" type="presOf" srcId="{F675BA5B-7BB1-4F76-9F2D-DFD7B7CE88A2}" destId="{BF8A0D72-9C9A-4FAB-8228-DC06C20203D8}" srcOrd="1" destOrd="0" presId="urn:microsoft.com/office/officeart/2005/8/layout/gear1"/>
    <dgm:cxn modelId="{EB347210-EE13-4F65-85FD-BA8D78F06C57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F4D031A2-1FAF-4B0E-8D3D-B0799E16DDB3}" type="presOf" srcId="{758B9396-29BA-46F9-8492-71BAFAE0E9DD}" destId="{893076E5-F250-422C-90EC-939E726A67A6}" srcOrd="1" destOrd="0" presId="urn:microsoft.com/office/officeart/2005/8/layout/gear1"/>
    <dgm:cxn modelId="{CAD4227D-62A9-4951-8947-01AB6AFC9B59}" type="presOf" srcId="{B631490C-2B76-4970-A422-D2813EFA0B54}" destId="{679261A1-2360-4670-839A-B1144555035F}" srcOrd="0" destOrd="0" presId="urn:microsoft.com/office/officeart/2005/8/layout/gear1"/>
    <dgm:cxn modelId="{AD875B93-9B2B-4985-973E-8A93EE5059E8}" type="presOf" srcId="{EC9A7BE9-D303-451F-B0C7-0A0ADDA2B2A3}" destId="{892A5958-9B9B-4CD8-9F7C-4EC2AC150D8C}" srcOrd="0" destOrd="0" presId="urn:microsoft.com/office/officeart/2005/8/layout/gear1"/>
    <dgm:cxn modelId="{14A4A5F5-B502-4646-9689-9F76215E52DA}" type="presOf" srcId="{F675BA5B-7BB1-4F76-9F2D-DFD7B7CE88A2}" destId="{12C9F2A8-8289-4583-AFE5-B76EAFD8BD45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D480662A-1D1F-445B-A77A-1D7523A9D366}" type="presOf" srcId="{F675BA5B-7BB1-4F76-9F2D-DFD7B7CE88A2}" destId="{AA86B4CF-C2C4-4C83-96F7-BC03B4D10244}" srcOrd="2" destOrd="0" presId="urn:microsoft.com/office/officeart/2005/8/layout/gear1"/>
    <dgm:cxn modelId="{4FD3FC97-55AD-4691-A551-8A1957A32F98}" type="presOf" srcId="{758B9396-29BA-46F9-8492-71BAFAE0E9DD}" destId="{400F9170-E9C6-4379-AEE4-75CE7535DC36}" srcOrd="0" destOrd="0" presId="urn:microsoft.com/office/officeart/2005/8/layout/gear1"/>
    <dgm:cxn modelId="{4C93990F-6A97-4C97-9E24-62A0055B3329}" type="presOf" srcId="{1FB5BC89-0CFD-43DA-AC3D-A98E6091EB88}" destId="{7FD72A5F-4C00-4971-8AB7-9EB382CA362F}" srcOrd="0" destOrd="0" presId="urn:microsoft.com/office/officeart/2005/8/layout/gear1"/>
    <dgm:cxn modelId="{E121D392-5027-4D0F-80C9-EFE555BC4C2D}" type="presOf" srcId="{758B9396-29BA-46F9-8492-71BAFAE0E9DD}" destId="{730B0760-9C92-46BA-B2BF-82C05FBCCD6C}" srcOrd="2" destOrd="0" presId="urn:microsoft.com/office/officeart/2005/8/layout/gear1"/>
    <dgm:cxn modelId="{6B82E3DF-B563-4DCE-B26C-71F06B7E0A1B}" type="presOf" srcId="{920CD2E0-372D-4DEC-BC9E-334283142755}" destId="{298AC151-697E-4ABD-A81A-D290D73E25DE}" srcOrd="0" destOrd="0" presId="urn:microsoft.com/office/officeart/2005/8/layout/gear1"/>
    <dgm:cxn modelId="{71D7890C-05E9-4BA3-9241-0DD4CF39892D}" type="presOf" srcId="{F9A515A4-1FBD-4A69-BC64-E2CCD478F4E3}" destId="{713AC0C1-8760-4323-A1AB-1C2634FCAD57}" srcOrd="0" destOrd="0" presId="urn:microsoft.com/office/officeart/2005/8/layout/gear1"/>
    <dgm:cxn modelId="{E7A98B72-E28D-4EB1-ABB8-163C00C115F8}" type="presOf" srcId="{B631490C-2B76-4970-A422-D2813EFA0B54}" destId="{E0D537E1-CEC5-4A99-8B98-73521C35AE3F}" srcOrd="1" destOrd="0" presId="urn:microsoft.com/office/officeart/2005/8/layout/gear1"/>
    <dgm:cxn modelId="{CD2BE0D7-77FF-4D5D-BA67-42EAF881884E}" type="presParOf" srcId="{7FD72A5F-4C00-4971-8AB7-9EB382CA362F}" destId="{12C9F2A8-8289-4583-AFE5-B76EAFD8BD45}" srcOrd="0" destOrd="0" presId="urn:microsoft.com/office/officeart/2005/8/layout/gear1"/>
    <dgm:cxn modelId="{11B43381-2968-488B-A8B8-1716FE72C0D6}" type="presParOf" srcId="{7FD72A5F-4C00-4971-8AB7-9EB382CA362F}" destId="{BF8A0D72-9C9A-4FAB-8228-DC06C20203D8}" srcOrd="1" destOrd="0" presId="urn:microsoft.com/office/officeart/2005/8/layout/gear1"/>
    <dgm:cxn modelId="{A4049312-8EE2-4F35-8DCF-89F63A347471}" type="presParOf" srcId="{7FD72A5F-4C00-4971-8AB7-9EB382CA362F}" destId="{AA86B4CF-C2C4-4C83-96F7-BC03B4D10244}" srcOrd="2" destOrd="0" presId="urn:microsoft.com/office/officeart/2005/8/layout/gear1"/>
    <dgm:cxn modelId="{ADC5B11E-D490-4947-A0EA-6F950EDCC154}" type="presParOf" srcId="{7FD72A5F-4C00-4971-8AB7-9EB382CA362F}" destId="{400F9170-E9C6-4379-AEE4-75CE7535DC36}" srcOrd="3" destOrd="0" presId="urn:microsoft.com/office/officeart/2005/8/layout/gear1"/>
    <dgm:cxn modelId="{966E8F80-26EB-445F-95A7-3B7F3898784A}" type="presParOf" srcId="{7FD72A5F-4C00-4971-8AB7-9EB382CA362F}" destId="{893076E5-F250-422C-90EC-939E726A67A6}" srcOrd="4" destOrd="0" presId="urn:microsoft.com/office/officeart/2005/8/layout/gear1"/>
    <dgm:cxn modelId="{6EC1B5CF-3B72-473F-9BDB-460B5E6F0E4F}" type="presParOf" srcId="{7FD72A5F-4C00-4971-8AB7-9EB382CA362F}" destId="{730B0760-9C92-46BA-B2BF-82C05FBCCD6C}" srcOrd="5" destOrd="0" presId="urn:microsoft.com/office/officeart/2005/8/layout/gear1"/>
    <dgm:cxn modelId="{970CA37F-36EF-469B-8B45-F98E0ABC18ED}" type="presParOf" srcId="{7FD72A5F-4C00-4971-8AB7-9EB382CA362F}" destId="{679261A1-2360-4670-839A-B1144555035F}" srcOrd="6" destOrd="0" presId="urn:microsoft.com/office/officeart/2005/8/layout/gear1"/>
    <dgm:cxn modelId="{BA0C9860-BC8C-4EF6-8108-01D0DBDC9B7A}" type="presParOf" srcId="{7FD72A5F-4C00-4971-8AB7-9EB382CA362F}" destId="{E0D537E1-CEC5-4A99-8B98-73521C35AE3F}" srcOrd="7" destOrd="0" presId="urn:microsoft.com/office/officeart/2005/8/layout/gear1"/>
    <dgm:cxn modelId="{0BB05453-E278-4106-ACBB-20AB19A4EA35}" type="presParOf" srcId="{7FD72A5F-4C00-4971-8AB7-9EB382CA362F}" destId="{0E153016-8978-4765-90B7-E0A33142BFB9}" srcOrd="8" destOrd="0" presId="urn:microsoft.com/office/officeart/2005/8/layout/gear1"/>
    <dgm:cxn modelId="{0389D05D-8D56-434E-A23B-A48501D7E221}" type="presParOf" srcId="{7FD72A5F-4C00-4971-8AB7-9EB382CA362F}" destId="{E063D134-F52D-4535-B4FB-5A3A20DEA91B}" srcOrd="9" destOrd="0" presId="urn:microsoft.com/office/officeart/2005/8/layout/gear1"/>
    <dgm:cxn modelId="{81032B0F-F090-4FD3-B5BD-84054C9D5F4B}" type="presParOf" srcId="{7FD72A5F-4C00-4971-8AB7-9EB382CA362F}" destId="{892A5958-9B9B-4CD8-9F7C-4EC2AC150D8C}" srcOrd="10" destOrd="0" presId="urn:microsoft.com/office/officeart/2005/8/layout/gear1"/>
    <dgm:cxn modelId="{E0CB3D51-8ADC-4C05-9295-2613D78DC671}" type="presParOf" srcId="{7FD72A5F-4C00-4971-8AB7-9EB382CA362F}" destId="{713AC0C1-8760-4323-A1AB-1C2634FCAD57}" srcOrd="11" destOrd="0" presId="urn:microsoft.com/office/officeart/2005/8/layout/gear1"/>
    <dgm:cxn modelId="{0FE8D438-ED9F-4A39-8B54-4AC11048892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6789E7-316D-4A2C-9ED7-205AB4B549D6}" type="presOf" srcId="{B631490C-2B76-4970-A422-D2813EFA0B54}" destId="{E0D537E1-CEC5-4A99-8B98-73521C35AE3F}" srcOrd="1" destOrd="0" presId="urn:microsoft.com/office/officeart/2005/8/layout/gear1"/>
    <dgm:cxn modelId="{43AC9695-3290-4750-B6E3-B6FFE818EBF4}" type="presOf" srcId="{F9A515A4-1FBD-4A69-BC64-E2CCD478F4E3}" destId="{713AC0C1-8760-4323-A1AB-1C2634FCAD57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5567C94E-7664-4353-88E2-E0258966D480}" type="presOf" srcId="{B631490C-2B76-4970-A422-D2813EFA0B54}" destId="{679261A1-2360-4670-839A-B1144555035F}" srcOrd="0" destOrd="0" presId="urn:microsoft.com/office/officeart/2005/8/layout/gear1"/>
    <dgm:cxn modelId="{990E2F70-3E03-474A-B5BD-D3B340D27F01}" type="presOf" srcId="{B631490C-2B76-4970-A422-D2813EFA0B54}" destId="{E063D134-F52D-4535-B4FB-5A3A20DEA91B}" srcOrd="3" destOrd="0" presId="urn:microsoft.com/office/officeart/2005/8/layout/gear1"/>
    <dgm:cxn modelId="{97B94D20-DEFA-4211-B2F0-0006D6CCD873}" type="presOf" srcId="{F675BA5B-7BB1-4F76-9F2D-DFD7B7CE88A2}" destId="{AA86B4CF-C2C4-4C83-96F7-BC03B4D10244}" srcOrd="2" destOrd="0" presId="urn:microsoft.com/office/officeart/2005/8/layout/gear1"/>
    <dgm:cxn modelId="{36AC540B-792C-470C-982C-6F9F50F2802D}" type="presOf" srcId="{758B9396-29BA-46F9-8492-71BAFAE0E9DD}" destId="{893076E5-F250-422C-90EC-939E726A67A6}" srcOrd="1" destOrd="0" presId="urn:microsoft.com/office/officeart/2005/8/layout/gear1"/>
    <dgm:cxn modelId="{2BF90CF6-2DD4-4754-B481-441CAA5DAD1F}" type="presOf" srcId="{758B9396-29BA-46F9-8492-71BAFAE0E9DD}" destId="{730B0760-9C92-46BA-B2BF-82C05FBCCD6C}" srcOrd="2" destOrd="0" presId="urn:microsoft.com/office/officeart/2005/8/layout/gear1"/>
    <dgm:cxn modelId="{420DE90E-870C-4FEB-9FDC-4BBA4CA23A73}" type="presOf" srcId="{758B9396-29BA-46F9-8492-71BAFAE0E9DD}" destId="{400F9170-E9C6-4379-AEE4-75CE7535DC36}" srcOrd="0" destOrd="0" presId="urn:microsoft.com/office/officeart/2005/8/layout/gear1"/>
    <dgm:cxn modelId="{AE3F7DFE-9918-462F-A554-24A15E90CE12}" type="presOf" srcId="{920CD2E0-372D-4DEC-BC9E-334283142755}" destId="{298AC151-697E-4ABD-A81A-D290D73E25DE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580F8D87-1461-4414-92D5-E40896CDE4F4}" type="presOf" srcId="{B631490C-2B76-4970-A422-D2813EFA0B54}" destId="{0E153016-8978-4765-90B7-E0A33142BFB9}" srcOrd="2" destOrd="0" presId="urn:microsoft.com/office/officeart/2005/8/layout/gear1"/>
    <dgm:cxn modelId="{3F9C41FC-BF4E-498C-9D1E-E2F18625CBAE}" type="presOf" srcId="{F675BA5B-7BB1-4F76-9F2D-DFD7B7CE88A2}" destId="{BF8A0D72-9C9A-4FAB-8228-DC06C20203D8}" srcOrd="1" destOrd="0" presId="urn:microsoft.com/office/officeart/2005/8/layout/gear1"/>
    <dgm:cxn modelId="{3CFEC361-86AD-40AF-8025-C776C645B3C1}" type="presOf" srcId="{F675BA5B-7BB1-4F76-9F2D-DFD7B7CE88A2}" destId="{12C9F2A8-8289-4583-AFE5-B76EAFD8BD45}" srcOrd="0" destOrd="0" presId="urn:microsoft.com/office/officeart/2005/8/layout/gear1"/>
    <dgm:cxn modelId="{98EA6C60-5467-40A8-BADB-18E72F2C0256}" type="presOf" srcId="{EC9A7BE9-D303-451F-B0C7-0A0ADDA2B2A3}" destId="{892A5958-9B9B-4CD8-9F7C-4EC2AC150D8C}" srcOrd="0" destOrd="0" presId="urn:microsoft.com/office/officeart/2005/8/layout/gear1"/>
    <dgm:cxn modelId="{641E10EB-9B5E-4FC2-BBA2-38D5FBB8185A}" type="presOf" srcId="{1FB5BC89-0CFD-43DA-AC3D-A98E6091EB88}" destId="{7FD72A5F-4C00-4971-8AB7-9EB382CA362F}" srcOrd="0" destOrd="0" presId="urn:microsoft.com/office/officeart/2005/8/layout/gear1"/>
    <dgm:cxn modelId="{09BD56E7-28BB-44B0-B2BB-09B9BE3F7AE3}" type="presParOf" srcId="{7FD72A5F-4C00-4971-8AB7-9EB382CA362F}" destId="{12C9F2A8-8289-4583-AFE5-B76EAFD8BD45}" srcOrd="0" destOrd="0" presId="urn:microsoft.com/office/officeart/2005/8/layout/gear1"/>
    <dgm:cxn modelId="{9FDB620D-451C-46FC-8E96-6A021778281A}" type="presParOf" srcId="{7FD72A5F-4C00-4971-8AB7-9EB382CA362F}" destId="{BF8A0D72-9C9A-4FAB-8228-DC06C20203D8}" srcOrd="1" destOrd="0" presId="urn:microsoft.com/office/officeart/2005/8/layout/gear1"/>
    <dgm:cxn modelId="{6A405E53-843A-4182-A556-B57DB8E58439}" type="presParOf" srcId="{7FD72A5F-4C00-4971-8AB7-9EB382CA362F}" destId="{AA86B4CF-C2C4-4C83-96F7-BC03B4D10244}" srcOrd="2" destOrd="0" presId="urn:microsoft.com/office/officeart/2005/8/layout/gear1"/>
    <dgm:cxn modelId="{B28A9EE6-8324-4A63-A060-AD4876160F3F}" type="presParOf" srcId="{7FD72A5F-4C00-4971-8AB7-9EB382CA362F}" destId="{400F9170-E9C6-4379-AEE4-75CE7535DC36}" srcOrd="3" destOrd="0" presId="urn:microsoft.com/office/officeart/2005/8/layout/gear1"/>
    <dgm:cxn modelId="{6A81C224-3179-4889-B204-3B00555F65AF}" type="presParOf" srcId="{7FD72A5F-4C00-4971-8AB7-9EB382CA362F}" destId="{893076E5-F250-422C-90EC-939E726A67A6}" srcOrd="4" destOrd="0" presId="urn:microsoft.com/office/officeart/2005/8/layout/gear1"/>
    <dgm:cxn modelId="{C480C0E6-6E5C-45E3-985A-E0296707D075}" type="presParOf" srcId="{7FD72A5F-4C00-4971-8AB7-9EB382CA362F}" destId="{730B0760-9C92-46BA-B2BF-82C05FBCCD6C}" srcOrd="5" destOrd="0" presId="urn:microsoft.com/office/officeart/2005/8/layout/gear1"/>
    <dgm:cxn modelId="{314017DF-3F6B-4C04-9E95-305C9FD9FEBE}" type="presParOf" srcId="{7FD72A5F-4C00-4971-8AB7-9EB382CA362F}" destId="{679261A1-2360-4670-839A-B1144555035F}" srcOrd="6" destOrd="0" presId="urn:microsoft.com/office/officeart/2005/8/layout/gear1"/>
    <dgm:cxn modelId="{08254458-4D84-4C5F-B2ED-1487F31AD386}" type="presParOf" srcId="{7FD72A5F-4C00-4971-8AB7-9EB382CA362F}" destId="{E0D537E1-CEC5-4A99-8B98-73521C35AE3F}" srcOrd="7" destOrd="0" presId="urn:microsoft.com/office/officeart/2005/8/layout/gear1"/>
    <dgm:cxn modelId="{4DBEADA6-5162-4187-9C76-6EE37A7BBB1D}" type="presParOf" srcId="{7FD72A5F-4C00-4971-8AB7-9EB382CA362F}" destId="{0E153016-8978-4765-90B7-E0A33142BFB9}" srcOrd="8" destOrd="0" presId="urn:microsoft.com/office/officeart/2005/8/layout/gear1"/>
    <dgm:cxn modelId="{F4F45AE4-EA83-42F1-AA67-82F602BF9797}" type="presParOf" srcId="{7FD72A5F-4C00-4971-8AB7-9EB382CA362F}" destId="{E063D134-F52D-4535-B4FB-5A3A20DEA91B}" srcOrd="9" destOrd="0" presId="urn:microsoft.com/office/officeart/2005/8/layout/gear1"/>
    <dgm:cxn modelId="{10FE1C31-F673-4A71-98CF-3EFB786E5D3D}" type="presParOf" srcId="{7FD72A5F-4C00-4971-8AB7-9EB382CA362F}" destId="{892A5958-9B9B-4CD8-9F7C-4EC2AC150D8C}" srcOrd="10" destOrd="0" presId="urn:microsoft.com/office/officeart/2005/8/layout/gear1"/>
    <dgm:cxn modelId="{3087C2FE-D423-4C0A-9B90-863CD1B60B44}" type="presParOf" srcId="{7FD72A5F-4C00-4971-8AB7-9EB382CA362F}" destId="{713AC0C1-8760-4323-A1AB-1C2634FCAD57}" srcOrd="11" destOrd="0" presId="urn:microsoft.com/office/officeart/2005/8/layout/gear1"/>
    <dgm:cxn modelId="{E4FD69E0-FFED-4EDC-9CF0-0FDFF1D508A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253624-E1E4-4A51-93EA-B7ECAA371D0A}" type="presOf" srcId="{F675BA5B-7BB1-4F76-9F2D-DFD7B7CE88A2}" destId="{12C9F2A8-8289-4583-AFE5-B76EAFD8BD45}" srcOrd="0" destOrd="0" presId="urn:microsoft.com/office/officeart/2005/8/layout/gear1"/>
    <dgm:cxn modelId="{914A8591-939D-4D6D-B491-7FB2AB4FE65A}" type="presOf" srcId="{B631490C-2B76-4970-A422-D2813EFA0B54}" destId="{0E153016-8978-4765-90B7-E0A33142BFB9}" srcOrd="2" destOrd="0" presId="urn:microsoft.com/office/officeart/2005/8/layout/gear1"/>
    <dgm:cxn modelId="{B22B0FD3-5CAA-4B46-BE57-1A2359208406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6DEA4E90-551F-4BDD-83AE-9431837402BA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6B74D15C-6F72-4B5A-95B1-61B091913592}" type="presOf" srcId="{EC9A7BE9-D303-451F-B0C7-0A0ADDA2B2A3}" destId="{892A5958-9B9B-4CD8-9F7C-4EC2AC150D8C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7505488-758F-4BF7-869F-D947C52F5BE2}" type="presOf" srcId="{F675BA5B-7BB1-4F76-9F2D-DFD7B7CE88A2}" destId="{BF8A0D72-9C9A-4FAB-8228-DC06C20203D8}" srcOrd="1" destOrd="0" presId="urn:microsoft.com/office/officeart/2005/8/layout/gear1"/>
    <dgm:cxn modelId="{3A4EF08E-E904-4B50-B550-6A6341B79C0F}" type="presOf" srcId="{F9A515A4-1FBD-4A69-BC64-E2CCD478F4E3}" destId="{713AC0C1-8760-4323-A1AB-1C2634FCAD57}" srcOrd="0" destOrd="0" presId="urn:microsoft.com/office/officeart/2005/8/layout/gear1"/>
    <dgm:cxn modelId="{A2522274-1DCD-43AF-99DF-F2B786787D1A}" type="presOf" srcId="{B631490C-2B76-4970-A422-D2813EFA0B54}" destId="{E0D537E1-CEC5-4A99-8B98-73521C35AE3F}" srcOrd="1" destOrd="0" presId="urn:microsoft.com/office/officeart/2005/8/layout/gear1"/>
    <dgm:cxn modelId="{A99C1545-7075-40CA-BB90-7DC54751F6D3}" type="presOf" srcId="{758B9396-29BA-46F9-8492-71BAFAE0E9DD}" destId="{730B0760-9C92-46BA-B2BF-82C05FBCCD6C}" srcOrd="2" destOrd="0" presId="urn:microsoft.com/office/officeart/2005/8/layout/gear1"/>
    <dgm:cxn modelId="{13912B4C-3001-4E67-B1AD-35E2DCB18E41}" type="presOf" srcId="{B631490C-2B76-4970-A422-D2813EFA0B54}" destId="{679261A1-2360-4670-839A-B1144555035F}" srcOrd="0" destOrd="0" presId="urn:microsoft.com/office/officeart/2005/8/layout/gear1"/>
    <dgm:cxn modelId="{D1A756E0-CA8F-44FC-B4C2-0E27BAB15F8D}" type="presOf" srcId="{920CD2E0-372D-4DEC-BC9E-334283142755}" destId="{298AC151-697E-4ABD-A81A-D290D73E25DE}" srcOrd="0" destOrd="0" presId="urn:microsoft.com/office/officeart/2005/8/layout/gear1"/>
    <dgm:cxn modelId="{C161CF66-59BC-4378-89FC-6B7AC1005606}" type="presOf" srcId="{758B9396-29BA-46F9-8492-71BAFAE0E9DD}" destId="{400F9170-E9C6-4379-AEE4-75CE7535DC36}" srcOrd="0" destOrd="0" presId="urn:microsoft.com/office/officeart/2005/8/layout/gear1"/>
    <dgm:cxn modelId="{08EB589B-E320-43CF-A222-7AAD04C01139}" type="presOf" srcId="{1FB5BC89-0CFD-43DA-AC3D-A98E6091EB88}" destId="{7FD72A5F-4C00-4971-8AB7-9EB382CA362F}" srcOrd="0" destOrd="0" presId="urn:microsoft.com/office/officeart/2005/8/layout/gear1"/>
    <dgm:cxn modelId="{8EFD0352-6E6F-4FC4-88E7-D4DC62CFE684}" type="presOf" srcId="{F675BA5B-7BB1-4F76-9F2D-DFD7B7CE88A2}" destId="{AA86B4CF-C2C4-4C83-96F7-BC03B4D10244}" srcOrd="2" destOrd="0" presId="urn:microsoft.com/office/officeart/2005/8/layout/gear1"/>
    <dgm:cxn modelId="{0F31067D-8855-47DE-8F0D-751442263CBF}" type="presParOf" srcId="{7FD72A5F-4C00-4971-8AB7-9EB382CA362F}" destId="{12C9F2A8-8289-4583-AFE5-B76EAFD8BD45}" srcOrd="0" destOrd="0" presId="urn:microsoft.com/office/officeart/2005/8/layout/gear1"/>
    <dgm:cxn modelId="{083FFF91-A184-413E-B4D2-F26AEACF0820}" type="presParOf" srcId="{7FD72A5F-4C00-4971-8AB7-9EB382CA362F}" destId="{BF8A0D72-9C9A-4FAB-8228-DC06C20203D8}" srcOrd="1" destOrd="0" presId="urn:microsoft.com/office/officeart/2005/8/layout/gear1"/>
    <dgm:cxn modelId="{2216E4C4-0EA2-4DB5-9EC4-6B31768AD401}" type="presParOf" srcId="{7FD72A5F-4C00-4971-8AB7-9EB382CA362F}" destId="{AA86B4CF-C2C4-4C83-96F7-BC03B4D10244}" srcOrd="2" destOrd="0" presId="urn:microsoft.com/office/officeart/2005/8/layout/gear1"/>
    <dgm:cxn modelId="{5F4E930C-473A-43C9-AACC-96A10F22A979}" type="presParOf" srcId="{7FD72A5F-4C00-4971-8AB7-9EB382CA362F}" destId="{400F9170-E9C6-4379-AEE4-75CE7535DC36}" srcOrd="3" destOrd="0" presId="urn:microsoft.com/office/officeart/2005/8/layout/gear1"/>
    <dgm:cxn modelId="{A039E9D3-FE73-42F9-8D13-99EAF287D08B}" type="presParOf" srcId="{7FD72A5F-4C00-4971-8AB7-9EB382CA362F}" destId="{893076E5-F250-422C-90EC-939E726A67A6}" srcOrd="4" destOrd="0" presId="urn:microsoft.com/office/officeart/2005/8/layout/gear1"/>
    <dgm:cxn modelId="{014949D2-D306-48AA-81D6-1CCDC5DE4178}" type="presParOf" srcId="{7FD72A5F-4C00-4971-8AB7-9EB382CA362F}" destId="{730B0760-9C92-46BA-B2BF-82C05FBCCD6C}" srcOrd="5" destOrd="0" presId="urn:microsoft.com/office/officeart/2005/8/layout/gear1"/>
    <dgm:cxn modelId="{E0AE7778-87CF-4A1D-9E9F-87A35EEA9F7F}" type="presParOf" srcId="{7FD72A5F-4C00-4971-8AB7-9EB382CA362F}" destId="{679261A1-2360-4670-839A-B1144555035F}" srcOrd="6" destOrd="0" presId="urn:microsoft.com/office/officeart/2005/8/layout/gear1"/>
    <dgm:cxn modelId="{E0B66494-2144-4B3F-953C-5F56E39A02D2}" type="presParOf" srcId="{7FD72A5F-4C00-4971-8AB7-9EB382CA362F}" destId="{E0D537E1-CEC5-4A99-8B98-73521C35AE3F}" srcOrd="7" destOrd="0" presId="urn:microsoft.com/office/officeart/2005/8/layout/gear1"/>
    <dgm:cxn modelId="{7DAC63BB-6948-411B-8399-EA8CFB3C2ED7}" type="presParOf" srcId="{7FD72A5F-4C00-4971-8AB7-9EB382CA362F}" destId="{0E153016-8978-4765-90B7-E0A33142BFB9}" srcOrd="8" destOrd="0" presId="urn:microsoft.com/office/officeart/2005/8/layout/gear1"/>
    <dgm:cxn modelId="{A136FA57-EDA3-436E-AE57-2C95F027D719}" type="presParOf" srcId="{7FD72A5F-4C00-4971-8AB7-9EB382CA362F}" destId="{E063D134-F52D-4535-B4FB-5A3A20DEA91B}" srcOrd="9" destOrd="0" presId="urn:microsoft.com/office/officeart/2005/8/layout/gear1"/>
    <dgm:cxn modelId="{6A3E9EA8-E3D5-4619-9740-2978C8D90F57}" type="presParOf" srcId="{7FD72A5F-4C00-4971-8AB7-9EB382CA362F}" destId="{892A5958-9B9B-4CD8-9F7C-4EC2AC150D8C}" srcOrd="10" destOrd="0" presId="urn:microsoft.com/office/officeart/2005/8/layout/gear1"/>
    <dgm:cxn modelId="{D0D2733D-E294-41F4-BB84-CE74558969FC}" type="presParOf" srcId="{7FD72A5F-4C00-4971-8AB7-9EB382CA362F}" destId="{713AC0C1-8760-4323-A1AB-1C2634FCAD57}" srcOrd="11" destOrd="0" presId="urn:microsoft.com/office/officeart/2005/8/layout/gear1"/>
    <dgm:cxn modelId="{E6C20737-6474-4F1B-8CEF-93593ED23C4E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F67CD0-C44A-40D9-9EF1-5B633FE3B475}" type="presOf" srcId="{B631490C-2B76-4970-A422-D2813EFA0B54}" destId="{0E153016-8978-4765-90B7-E0A33142BFB9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BB587E4-60AE-4688-B1CA-279FF58EE76C}" type="presOf" srcId="{F675BA5B-7BB1-4F76-9F2D-DFD7B7CE88A2}" destId="{BF8A0D72-9C9A-4FAB-8228-DC06C20203D8}" srcOrd="1" destOrd="0" presId="urn:microsoft.com/office/officeart/2005/8/layout/gear1"/>
    <dgm:cxn modelId="{EB347210-EE13-4F65-85FD-BA8D78F06C57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F4D031A2-1FAF-4B0E-8D3D-B0799E16DDB3}" type="presOf" srcId="{758B9396-29BA-46F9-8492-71BAFAE0E9DD}" destId="{893076E5-F250-422C-90EC-939E726A67A6}" srcOrd="1" destOrd="0" presId="urn:microsoft.com/office/officeart/2005/8/layout/gear1"/>
    <dgm:cxn modelId="{CAD4227D-62A9-4951-8947-01AB6AFC9B59}" type="presOf" srcId="{B631490C-2B76-4970-A422-D2813EFA0B54}" destId="{679261A1-2360-4670-839A-B1144555035F}" srcOrd="0" destOrd="0" presId="urn:microsoft.com/office/officeart/2005/8/layout/gear1"/>
    <dgm:cxn modelId="{AD875B93-9B2B-4985-973E-8A93EE5059E8}" type="presOf" srcId="{EC9A7BE9-D303-451F-B0C7-0A0ADDA2B2A3}" destId="{892A5958-9B9B-4CD8-9F7C-4EC2AC150D8C}" srcOrd="0" destOrd="0" presId="urn:microsoft.com/office/officeart/2005/8/layout/gear1"/>
    <dgm:cxn modelId="{14A4A5F5-B502-4646-9689-9F76215E52DA}" type="presOf" srcId="{F675BA5B-7BB1-4F76-9F2D-DFD7B7CE88A2}" destId="{12C9F2A8-8289-4583-AFE5-B76EAFD8BD45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D480662A-1D1F-445B-A77A-1D7523A9D366}" type="presOf" srcId="{F675BA5B-7BB1-4F76-9F2D-DFD7B7CE88A2}" destId="{AA86B4CF-C2C4-4C83-96F7-BC03B4D10244}" srcOrd="2" destOrd="0" presId="urn:microsoft.com/office/officeart/2005/8/layout/gear1"/>
    <dgm:cxn modelId="{4FD3FC97-55AD-4691-A551-8A1957A32F98}" type="presOf" srcId="{758B9396-29BA-46F9-8492-71BAFAE0E9DD}" destId="{400F9170-E9C6-4379-AEE4-75CE7535DC36}" srcOrd="0" destOrd="0" presId="urn:microsoft.com/office/officeart/2005/8/layout/gear1"/>
    <dgm:cxn modelId="{4C93990F-6A97-4C97-9E24-62A0055B3329}" type="presOf" srcId="{1FB5BC89-0CFD-43DA-AC3D-A98E6091EB88}" destId="{7FD72A5F-4C00-4971-8AB7-9EB382CA362F}" srcOrd="0" destOrd="0" presId="urn:microsoft.com/office/officeart/2005/8/layout/gear1"/>
    <dgm:cxn modelId="{E121D392-5027-4D0F-80C9-EFE555BC4C2D}" type="presOf" srcId="{758B9396-29BA-46F9-8492-71BAFAE0E9DD}" destId="{730B0760-9C92-46BA-B2BF-82C05FBCCD6C}" srcOrd="2" destOrd="0" presId="urn:microsoft.com/office/officeart/2005/8/layout/gear1"/>
    <dgm:cxn modelId="{6B82E3DF-B563-4DCE-B26C-71F06B7E0A1B}" type="presOf" srcId="{920CD2E0-372D-4DEC-BC9E-334283142755}" destId="{298AC151-697E-4ABD-A81A-D290D73E25DE}" srcOrd="0" destOrd="0" presId="urn:microsoft.com/office/officeart/2005/8/layout/gear1"/>
    <dgm:cxn modelId="{71D7890C-05E9-4BA3-9241-0DD4CF39892D}" type="presOf" srcId="{F9A515A4-1FBD-4A69-BC64-E2CCD478F4E3}" destId="{713AC0C1-8760-4323-A1AB-1C2634FCAD57}" srcOrd="0" destOrd="0" presId="urn:microsoft.com/office/officeart/2005/8/layout/gear1"/>
    <dgm:cxn modelId="{E7A98B72-E28D-4EB1-ABB8-163C00C115F8}" type="presOf" srcId="{B631490C-2B76-4970-A422-D2813EFA0B54}" destId="{E0D537E1-CEC5-4A99-8B98-73521C35AE3F}" srcOrd="1" destOrd="0" presId="urn:microsoft.com/office/officeart/2005/8/layout/gear1"/>
    <dgm:cxn modelId="{CD2BE0D7-77FF-4D5D-BA67-42EAF881884E}" type="presParOf" srcId="{7FD72A5F-4C00-4971-8AB7-9EB382CA362F}" destId="{12C9F2A8-8289-4583-AFE5-B76EAFD8BD45}" srcOrd="0" destOrd="0" presId="urn:microsoft.com/office/officeart/2005/8/layout/gear1"/>
    <dgm:cxn modelId="{11B43381-2968-488B-A8B8-1716FE72C0D6}" type="presParOf" srcId="{7FD72A5F-4C00-4971-8AB7-9EB382CA362F}" destId="{BF8A0D72-9C9A-4FAB-8228-DC06C20203D8}" srcOrd="1" destOrd="0" presId="urn:microsoft.com/office/officeart/2005/8/layout/gear1"/>
    <dgm:cxn modelId="{A4049312-8EE2-4F35-8DCF-89F63A347471}" type="presParOf" srcId="{7FD72A5F-4C00-4971-8AB7-9EB382CA362F}" destId="{AA86B4CF-C2C4-4C83-96F7-BC03B4D10244}" srcOrd="2" destOrd="0" presId="urn:microsoft.com/office/officeart/2005/8/layout/gear1"/>
    <dgm:cxn modelId="{ADC5B11E-D490-4947-A0EA-6F950EDCC154}" type="presParOf" srcId="{7FD72A5F-4C00-4971-8AB7-9EB382CA362F}" destId="{400F9170-E9C6-4379-AEE4-75CE7535DC36}" srcOrd="3" destOrd="0" presId="urn:microsoft.com/office/officeart/2005/8/layout/gear1"/>
    <dgm:cxn modelId="{966E8F80-26EB-445F-95A7-3B7F3898784A}" type="presParOf" srcId="{7FD72A5F-4C00-4971-8AB7-9EB382CA362F}" destId="{893076E5-F250-422C-90EC-939E726A67A6}" srcOrd="4" destOrd="0" presId="urn:microsoft.com/office/officeart/2005/8/layout/gear1"/>
    <dgm:cxn modelId="{6EC1B5CF-3B72-473F-9BDB-460B5E6F0E4F}" type="presParOf" srcId="{7FD72A5F-4C00-4971-8AB7-9EB382CA362F}" destId="{730B0760-9C92-46BA-B2BF-82C05FBCCD6C}" srcOrd="5" destOrd="0" presId="urn:microsoft.com/office/officeart/2005/8/layout/gear1"/>
    <dgm:cxn modelId="{970CA37F-36EF-469B-8B45-F98E0ABC18ED}" type="presParOf" srcId="{7FD72A5F-4C00-4971-8AB7-9EB382CA362F}" destId="{679261A1-2360-4670-839A-B1144555035F}" srcOrd="6" destOrd="0" presId="urn:microsoft.com/office/officeart/2005/8/layout/gear1"/>
    <dgm:cxn modelId="{BA0C9860-BC8C-4EF6-8108-01D0DBDC9B7A}" type="presParOf" srcId="{7FD72A5F-4C00-4971-8AB7-9EB382CA362F}" destId="{E0D537E1-CEC5-4A99-8B98-73521C35AE3F}" srcOrd="7" destOrd="0" presId="urn:microsoft.com/office/officeart/2005/8/layout/gear1"/>
    <dgm:cxn modelId="{0BB05453-E278-4106-ACBB-20AB19A4EA35}" type="presParOf" srcId="{7FD72A5F-4C00-4971-8AB7-9EB382CA362F}" destId="{0E153016-8978-4765-90B7-E0A33142BFB9}" srcOrd="8" destOrd="0" presId="urn:microsoft.com/office/officeart/2005/8/layout/gear1"/>
    <dgm:cxn modelId="{0389D05D-8D56-434E-A23B-A48501D7E221}" type="presParOf" srcId="{7FD72A5F-4C00-4971-8AB7-9EB382CA362F}" destId="{E063D134-F52D-4535-B4FB-5A3A20DEA91B}" srcOrd="9" destOrd="0" presId="urn:microsoft.com/office/officeart/2005/8/layout/gear1"/>
    <dgm:cxn modelId="{81032B0F-F090-4FD3-B5BD-84054C9D5F4B}" type="presParOf" srcId="{7FD72A5F-4C00-4971-8AB7-9EB382CA362F}" destId="{892A5958-9B9B-4CD8-9F7C-4EC2AC150D8C}" srcOrd="10" destOrd="0" presId="urn:microsoft.com/office/officeart/2005/8/layout/gear1"/>
    <dgm:cxn modelId="{E0CB3D51-8ADC-4C05-9295-2613D78DC671}" type="presParOf" srcId="{7FD72A5F-4C00-4971-8AB7-9EB382CA362F}" destId="{713AC0C1-8760-4323-A1AB-1C2634FCAD57}" srcOrd="11" destOrd="0" presId="urn:microsoft.com/office/officeart/2005/8/layout/gear1"/>
    <dgm:cxn modelId="{0FE8D438-ED9F-4A39-8B54-4AC11048892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156A5A65-BEFF-45E6-954B-31DBFB09D6A8}" type="presOf" srcId="{F9A515A4-1FBD-4A69-BC64-E2CCD478F4E3}" destId="{713AC0C1-8760-4323-A1AB-1C2634FCAD57}" srcOrd="0" destOrd="0" presId="urn:microsoft.com/office/officeart/2005/8/layout/gear1"/>
    <dgm:cxn modelId="{CD684753-1F46-40F9-A5B0-6F23926B0AB1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437174-F67C-43C2-B3C2-946DE7579F13}" type="presOf" srcId="{EC9A7BE9-D303-451F-B0C7-0A0ADDA2B2A3}" destId="{892A5958-9B9B-4CD8-9F7C-4EC2AC150D8C}" srcOrd="0" destOrd="0" presId="urn:microsoft.com/office/officeart/2005/8/layout/gear1"/>
    <dgm:cxn modelId="{5F3AE1B1-D154-4BFA-92CB-C0DC2224970D}" type="presOf" srcId="{758B9396-29BA-46F9-8492-71BAFAE0E9DD}" destId="{400F9170-E9C6-4379-AEE4-75CE7535DC36}" srcOrd="0" destOrd="0" presId="urn:microsoft.com/office/officeart/2005/8/layout/gear1"/>
    <dgm:cxn modelId="{D0173165-43AE-4CA0-926B-4256F1CACBF2}" type="presOf" srcId="{758B9396-29BA-46F9-8492-71BAFAE0E9DD}" destId="{893076E5-F250-422C-90EC-939E726A67A6}" srcOrd="1" destOrd="0" presId="urn:microsoft.com/office/officeart/2005/8/layout/gear1"/>
    <dgm:cxn modelId="{0854A3CD-C3E3-4DCB-AC6B-2D76C9EC31AB}" type="presOf" srcId="{758B9396-29BA-46F9-8492-71BAFAE0E9DD}" destId="{730B0760-9C92-46BA-B2BF-82C05FBCCD6C}" srcOrd="2" destOrd="0" presId="urn:microsoft.com/office/officeart/2005/8/layout/gear1"/>
    <dgm:cxn modelId="{82C69000-69EF-4875-8C39-5F9EF6674383}" type="presOf" srcId="{F675BA5B-7BB1-4F76-9F2D-DFD7B7CE88A2}" destId="{BF8A0D72-9C9A-4FAB-8228-DC06C20203D8}" srcOrd="1" destOrd="0" presId="urn:microsoft.com/office/officeart/2005/8/layout/gear1"/>
    <dgm:cxn modelId="{2EC78E34-D7C4-4677-9137-7347149F72A6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3BDE57D7-314C-4518-A115-7F06734E1B58}" type="presOf" srcId="{920CD2E0-372D-4DEC-BC9E-334283142755}" destId="{298AC151-697E-4ABD-A81A-D290D73E25DE}" srcOrd="0" destOrd="0" presId="urn:microsoft.com/office/officeart/2005/8/layout/gear1"/>
    <dgm:cxn modelId="{4CAB16FD-5F89-430B-BD88-FE66A28C2EB8}" type="presOf" srcId="{B631490C-2B76-4970-A422-D2813EFA0B54}" destId="{E063D134-F52D-4535-B4FB-5A3A20DEA91B}" srcOrd="3" destOrd="0" presId="urn:microsoft.com/office/officeart/2005/8/layout/gear1"/>
    <dgm:cxn modelId="{4D45C3C7-6E38-4963-8489-FBE0889A3E4E}" type="presOf" srcId="{1FB5BC89-0CFD-43DA-AC3D-A98E6091EB88}" destId="{7FD72A5F-4C00-4971-8AB7-9EB382CA362F}" srcOrd="0" destOrd="0" presId="urn:microsoft.com/office/officeart/2005/8/layout/gear1"/>
    <dgm:cxn modelId="{F6B650E1-F4E4-4357-99DC-7538907B8183}" type="presOf" srcId="{B631490C-2B76-4970-A422-D2813EFA0B54}" destId="{0E153016-8978-4765-90B7-E0A33142BFB9}" srcOrd="2" destOrd="0" presId="urn:microsoft.com/office/officeart/2005/8/layout/gear1"/>
    <dgm:cxn modelId="{CDB48590-90AE-46C1-82CC-C11F9595FC96}" type="presOf" srcId="{B631490C-2B76-4970-A422-D2813EFA0B54}" destId="{679261A1-2360-4670-839A-B1144555035F}" srcOrd="0" destOrd="0" presId="urn:microsoft.com/office/officeart/2005/8/layout/gear1"/>
    <dgm:cxn modelId="{4AF01711-B0DB-4B8C-8E12-D8F157ACF70B}" type="presOf" srcId="{F675BA5B-7BB1-4F76-9F2D-DFD7B7CE88A2}" destId="{12C9F2A8-8289-4583-AFE5-B76EAFD8BD45}" srcOrd="0" destOrd="0" presId="urn:microsoft.com/office/officeart/2005/8/layout/gear1"/>
    <dgm:cxn modelId="{84A23ED7-7DDA-4B38-AB4E-E4AE677F9A48}" type="presParOf" srcId="{7FD72A5F-4C00-4971-8AB7-9EB382CA362F}" destId="{12C9F2A8-8289-4583-AFE5-B76EAFD8BD45}" srcOrd="0" destOrd="0" presId="urn:microsoft.com/office/officeart/2005/8/layout/gear1"/>
    <dgm:cxn modelId="{30CCA883-A586-45DE-8769-D88B15C9E1BB}" type="presParOf" srcId="{7FD72A5F-4C00-4971-8AB7-9EB382CA362F}" destId="{BF8A0D72-9C9A-4FAB-8228-DC06C20203D8}" srcOrd="1" destOrd="0" presId="urn:microsoft.com/office/officeart/2005/8/layout/gear1"/>
    <dgm:cxn modelId="{F04BE585-1020-4BB6-BB03-B0167CECDE88}" type="presParOf" srcId="{7FD72A5F-4C00-4971-8AB7-9EB382CA362F}" destId="{AA86B4CF-C2C4-4C83-96F7-BC03B4D10244}" srcOrd="2" destOrd="0" presId="urn:microsoft.com/office/officeart/2005/8/layout/gear1"/>
    <dgm:cxn modelId="{8D47237F-296C-4196-8F65-E33B37725014}" type="presParOf" srcId="{7FD72A5F-4C00-4971-8AB7-9EB382CA362F}" destId="{400F9170-E9C6-4379-AEE4-75CE7535DC36}" srcOrd="3" destOrd="0" presId="urn:microsoft.com/office/officeart/2005/8/layout/gear1"/>
    <dgm:cxn modelId="{60713CD9-F351-47F8-B53F-06B27AD8C95F}" type="presParOf" srcId="{7FD72A5F-4C00-4971-8AB7-9EB382CA362F}" destId="{893076E5-F250-422C-90EC-939E726A67A6}" srcOrd="4" destOrd="0" presId="urn:microsoft.com/office/officeart/2005/8/layout/gear1"/>
    <dgm:cxn modelId="{0608380C-5845-4088-A128-501A2F65CFD2}" type="presParOf" srcId="{7FD72A5F-4C00-4971-8AB7-9EB382CA362F}" destId="{730B0760-9C92-46BA-B2BF-82C05FBCCD6C}" srcOrd="5" destOrd="0" presId="urn:microsoft.com/office/officeart/2005/8/layout/gear1"/>
    <dgm:cxn modelId="{C89470FA-481C-4250-821A-0BC3755DBA32}" type="presParOf" srcId="{7FD72A5F-4C00-4971-8AB7-9EB382CA362F}" destId="{679261A1-2360-4670-839A-B1144555035F}" srcOrd="6" destOrd="0" presId="urn:microsoft.com/office/officeart/2005/8/layout/gear1"/>
    <dgm:cxn modelId="{8B7B5F61-E143-4378-BEEF-2CB512DE7864}" type="presParOf" srcId="{7FD72A5F-4C00-4971-8AB7-9EB382CA362F}" destId="{E0D537E1-CEC5-4A99-8B98-73521C35AE3F}" srcOrd="7" destOrd="0" presId="urn:microsoft.com/office/officeart/2005/8/layout/gear1"/>
    <dgm:cxn modelId="{61FBF3FB-5A3C-424D-88DC-601E85421CD1}" type="presParOf" srcId="{7FD72A5F-4C00-4971-8AB7-9EB382CA362F}" destId="{0E153016-8978-4765-90B7-E0A33142BFB9}" srcOrd="8" destOrd="0" presId="urn:microsoft.com/office/officeart/2005/8/layout/gear1"/>
    <dgm:cxn modelId="{160D041C-8DC0-4E02-98DA-91F2099C0750}" type="presParOf" srcId="{7FD72A5F-4C00-4971-8AB7-9EB382CA362F}" destId="{E063D134-F52D-4535-B4FB-5A3A20DEA91B}" srcOrd="9" destOrd="0" presId="urn:microsoft.com/office/officeart/2005/8/layout/gear1"/>
    <dgm:cxn modelId="{4DAC5AFC-FC0B-44E6-9700-1A7C83274813}" type="presParOf" srcId="{7FD72A5F-4C00-4971-8AB7-9EB382CA362F}" destId="{892A5958-9B9B-4CD8-9F7C-4EC2AC150D8C}" srcOrd="10" destOrd="0" presId="urn:microsoft.com/office/officeart/2005/8/layout/gear1"/>
    <dgm:cxn modelId="{3FC17278-C311-4BAB-85B1-69518491A5E7}" type="presParOf" srcId="{7FD72A5F-4C00-4971-8AB7-9EB382CA362F}" destId="{713AC0C1-8760-4323-A1AB-1C2634FCAD57}" srcOrd="11" destOrd="0" presId="urn:microsoft.com/office/officeart/2005/8/layout/gear1"/>
    <dgm:cxn modelId="{6A368485-0BF8-4BD3-BEDC-F446CCFAEE28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253624-E1E4-4A51-93EA-B7ECAA371D0A}" type="presOf" srcId="{F675BA5B-7BB1-4F76-9F2D-DFD7B7CE88A2}" destId="{12C9F2A8-8289-4583-AFE5-B76EAFD8BD45}" srcOrd="0" destOrd="0" presId="urn:microsoft.com/office/officeart/2005/8/layout/gear1"/>
    <dgm:cxn modelId="{914A8591-939D-4D6D-B491-7FB2AB4FE65A}" type="presOf" srcId="{B631490C-2B76-4970-A422-D2813EFA0B54}" destId="{0E153016-8978-4765-90B7-E0A33142BFB9}" srcOrd="2" destOrd="0" presId="urn:microsoft.com/office/officeart/2005/8/layout/gear1"/>
    <dgm:cxn modelId="{B22B0FD3-5CAA-4B46-BE57-1A2359208406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6DEA4E90-551F-4BDD-83AE-9431837402BA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6B74D15C-6F72-4B5A-95B1-61B091913592}" type="presOf" srcId="{EC9A7BE9-D303-451F-B0C7-0A0ADDA2B2A3}" destId="{892A5958-9B9B-4CD8-9F7C-4EC2AC150D8C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7505488-758F-4BF7-869F-D947C52F5BE2}" type="presOf" srcId="{F675BA5B-7BB1-4F76-9F2D-DFD7B7CE88A2}" destId="{BF8A0D72-9C9A-4FAB-8228-DC06C20203D8}" srcOrd="1" destOrd="0" presId="urn:microsoft.com/office/officeart/2005/8/layout/gear1"/>
    <dgm:cxn modelId="{3A4EF08E-E904-4B50-B550-6A6341B79C0F}" type="presOf" srcId="{F9A515A4-1FBD-4A69-BC64-E2CCD478F4E3}" destId="{713AC0C1-8760-4323-A1AB-1C2634FCAD57}" srcOrd="0" destOrd="0" presId="urn:microsoft.com/office/officeart/2005/8/layout/gear1"/>
    <dgm:cxn modelId="{A2522274-1DCD-43AF-99DF-F2B786787D1A}" type="presOf" srcId="{B631490C-2B76-4970-A422-D2813EFA0B54}" destId="{E0D537E1-CEC5-4A99-8B98-73521C35AE3F}" srcOrd="1" destOrd="0" presId="urn:microsoft.com/office/officeart/2005/8/layout/gear1"/>
    <dgm:cxn modelId="{A99C1545-7075-40CA-BB90-7DC54751F6D3}" type="presOf" srcId="{758B9396-29BA-46F9-8492-71BAFAE0E9DD}" destId="{730B0760-9C92-46BA-B2BF-82C05FBCCD6C}" srcOrd="2" destOrd="0" presId="urn:microsoft.com/office/officeart/2005/8/layout/gear1"/>
    <dgm:cxn modelId="{13912B4C-3001-4E67-B1AD-35E2DCB18E41}" type="presOf" srcId="{B631490C-2B76-4970-A422-D2813EFA0B54}" destId="{679261A1-2360-4670-839A-B1144555035F}" srcOrd="0" destOrd="0" presId="urn:microsoft.com/office/officeart/2005/8/layout/gear1"/>
    <dgm:cxn modelId="{D1A756E0-CA8F-44FC-B4C2-0E27BAB15F8D}" type="presOf" srcId="{920CD2E0-372D-4DEC-BC9E-334283142755}" destId="{298AC151-697E-4ABD-A81A-D290D73E25DE}" srcOrd="0" destOrd="0" presId="urn:microsoft.com/office/officeart/2005/8/layout/gear1"/>
    <dgm:cxn modelId="{C161CF66-59BC-4378-89FC-6B7AC1005606}" type="presOf" srcId="{758B9396-29BA-46F9-8492-71BAFAE0E9DD}" destId="{400F9170-E9C6-4379-AEE4-75CE7535DC36}" srcOrd="0" destOrd="0" presId="urn:microsoft.com/office/officeart/2005/8/layout/gear1"/>
    <dgm:cxn modelId="{08EB589B-E320-43CF-A222-7AAD04C01139}" type="presOf" srcId="{1FB5BC89-0CFD-43DA-AC3D-A98E6091EB88}" destId="{7FD72A5F-4C00-4971-8AB7-9EB382CA362F}" srcOrd="0" destOrd="0" presId="urn:microsoft.com/office/officeart/2005/8/layout/gear1"/>
    <dgm:cxn modelId="{8EFD0352-6E6F-4FC4-88E7-D4DC62CFE684}" type="presOf" srcId="{F675BA5B-7BB1-4F76-9F2D-DFD7B7CE88A2}" destId="{AA86B4CF-C2C4-4C83-96F7-BC03B4D10244}" srcOrd="2" destOrd="0" presId="urn:microsoft.com/office/officeart/2005/8/layout/gear1"/>
    <dgm:cxn modelId="{0F31067D-8855-47DE-8F0D-751442263CBF}" type="presParOf" srcId="{7FD72A5F-4C00-4971-8AB7-9EB382CA362F}" destId="{12C9F2A8-8289-4583-AFE5-B76EAFD8BD45}" srcOrd="0" destOrd="0" presId="urn:microsoft.com/office/officeart/2005/8/layout/gear1"/>
    <dgm:cxn modelId="{083FFF91-A184-413E-B4D2-F26AEACF0820}" type="presParOf" srcId="{7FD72A5F-4C00-4971-8AB7-9EB382CA362F}" destId="{BF8A0D72-9C9A-4FAB-8228-DC06C20203D8}" srcOrd="1" destOrd="0" presId="urn:microsoft.com/office/officeart/2005/8/layout/gear1"/>
    <dgm:cxn modelId="{2216E4C4-0EA2-4DB5-9EC4-6B31768AD401}" type="presParOf" srcId="{7FD72A5F-4C00-4971-8AB7-9EB382CA362F}" destId="{AA86B4CF-C2C4-4C83-96F7-BC03B4D10244}" srcOrd="2" destOrd="0" presId="urn:microsoft.com/office/officeart/2005/8/layout/gear1"/>
    <dgm:cxn modelId="{5F4E930C-473A-43C9-AACC-96A10F22A979}" type="presParOf" srcId="{7FD72A5F-4C00-4971-8AB7-9EB382CA362F}" destId="{400F9170-E9C6-4379-AEE4-75CE7535DC36}" srcOrd="3" destOrd="0" presId="urn:microsoft.com/office/officeart/2005/8/layout/gear1"/>
    <dgm:cxn modelId="{A039E9D3-FE73-42F9-8D13-99EAF287D08B}" type="presParOf" srcId="{7FD72A5F-4C00-4971-8AB7-9EB382CA362F}" destId="{893076E5-F250-422C-90EC-939E726A67A6}" srcOrd="4" destOrd="0" presId="urn:microsoft.com/office/officeart/2005/8/layout/gear1"/>
    <dgm:cxn modelId="{014949D2-D306-48AA-81D6-1CCDC5DE4178}" type="presParOf" srcId="{7FD72A5F-4C00-4971-8AB7-9EB382CA362F}" destId="{730B0760-9C92-46BA-B2BF-82C05FBCCD6C}" srcOrd="5" destOrd="0" presId="urn:microsoft.com/office/officeart/2005/8/layout/gear1"/>
    <dgm:cxn modelId="{E0AE7778-87CF-4A1D-9E9F-87A35EEA9F7F}" type="presParOf" srcId="{7FD72A5F-4C00-4971-8AB7-9EB382CA362F}" destId="{679261A1-2360-4670-839A-B1144555035F}" srcOrd="6" destOrd="0" presId="urn:microsoft.com/office/officeart/2005/8/layout/gear1"/>
    <dgm:cxn modelId="{E0B66494-2144-4B3F-953C-5F56E39A02D2}" type="presParOf" srcId="{7FD72A5F-4C00-4971-8AB7-9EB382CA362F}" destId="{E0D537E1-CEC5-4A99-8B98-73521C35AE3F}" srcOrd="7" destOrd="0" presId="urn:microsoft.com/office/officeart/2005/8/layout/gear1"/>
    <dgm:cxn modelId="{7DAC63BB-6948-411B-8399-EA8CFB3C2ED7}" type="presParOf" srcId="{7FD72A5F-4C00-4971-8AB7-9EB382CA362F}" destId="{0E153016-8978-4765-90B7-E0A33142BFB9}" srcOrd="8" destOrd="0" presId="urn:microsoft.com/office/officeart/2005/8/layout/gear1"/>
    <dgm:cxn modelId="{A136FA57-EDA3-436E-AE57-2C95F027D719}" type="presParOf" srcId="{7FD72A5F-4C00-4971-8AB7-9EB382CA362F}" destId="{E063D134-F52D-4535-B4FB-5A3A20DEA91B}" srcOrd="9" destOrd="0" presId="urn:microsoft.com/office/officeart/2005/8/layout/gear1"/>
    <dgm:cxn modelId="{6A3E9EA8-E3D5-4619-9740-2978C8D90F57}" type="presParOf" srcId="{7FD72A5F-4C00-4971-8AB7-9EB382CA362F}" destId="{892A5958-9B9B-4CD8-9F7C-4EC2AC150D8C}" srcOrd="10" destOrd="0" presId="urn:microsoft.com/office/officeart/2005/8/layout/gear1"/>
    <dgm:cxn modelId="{D0D2733D-E294-41F4-BB84-CE74558969FC}" type="presParOf" srcId="{7FD72A5F-4C00-4971-8AB7-9EB382CA362F}" destId="{713AC0C1-8760-4323-A1AB-1C2634FCAD57}" srcOrd="11" destOrd="0" presId="urn:microsoft.com/office/officeart/2005/8/layout/gear1"/>
    <dgm:cxn modelId="{E6C20737-6474-4F1B-8CEF-93593ED23C4E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C0DCB-1FAB-41E5-B5EE-732DEC8FCB4F}">
      <dsp:nvSpPr>
        <dsp:cNvPr id="0" name=""/>
        <dsp:cNvSpPr/>
      </dsp:nvSpPr>
      <dsp:spPr>
        <a:xfrm>
          <a:off x="2190489" y="69644"/>
          <a:ext cx="1382182" cy="48001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1B1A-CB91-4791-BCAC-A41F8B7750D9}">
      <dsp:nvSpPr>
        <dsp:cNvPr id="0" name=""/>
        <dsp:cNvSpPr/>
      </dsp:nvSpPr>
      <dsp:spPr>
        <a:xfrm>
          <a:off x="2565067" y="1160923"/>
          <a:ext cx="637312" cy="339657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42AFB-35DF-47EF-92A4-E09B7C587621}">
      <dsp:nvSpPr>
        <dsp:cNvPr id="0" name=""/>
        <dsp:cNvSpPr/>
      </dsp:nvSpPr>
      <dsp:spPr>
        <a:xfrm>
          <a:off x="2240848" y="1382182"/>
          <a:ext cx="1285751" cy="32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40848" y="1382182"/>
        <a:ext cx="1285751" cy="321437"/>
      </dsp:txXfrm>
    </dsp:sp>
    <dsp:sp modelId="{0948A5B9-5224-4F26-B507-F4227D6EF6BD}">
      <dsp:nvSpPr>
        <dsp:cNvPr id="0" name=""/>
        <dsp:cNvSpPr/>
      </dsp:nvSpPr>
      <dsp:spPr>
        <a:xfrm>
          <a:off x="2693004" y="586731"/>
          <a:ext cx="482156" cy="482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763614" y="657341"/>
        <a:ext cx="340936" cy="340936"/>
      </dsp:txXfrm>
    </dsp:sp>
    <dsp:sp modelId="{84E94DD6-4C3F-4EDA-940C-9A116C76DDFD}">
      <dsp:nvSpPr>
        <dsp:cNvPr id="0" name=""/>
        <dsp:cNvSpPr/>
      </dsp:nvSpPr>
      <dsp:spPr>
        <a:xfrm>
          <a:off x="2347994" y="225006"/>
          <a:ext cx="482156" cy="482156"/>
        </a:xfrm>
        <a:prstGeom prst="ellipse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418604" y="295616"/>
        <a:ext cx="340936" cy="340936"/>
      </dsp:txXfrm>
    </dsp:sp>
    <dsp:sp modelId="{B1AC14EB-BD34-474D-9393-43A69FDD247C}">
      <dsp:nvSpPr>
        <dsp:cNvPr id="0" name=""/>
        <dsp:cNvSpPr/>
      </dsp:nvSpPr>
      <dsp:spPr>
        <a:xfrm>
          <a:off x="2840865" y="108431"/>
          <a:ext cx="482156" cy="482156"/>
        </a:xfrm>
        <a:prstGeom prst="ellipse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911475" y="179041"/>
        <a:ext cx="340936" cy="340936"/>
      </dsp:txXfrm>
    </dsp:sp>
    <dsp:sp modelId="{6F7D353B-1127-46D5-82C0-F1E1AA44626A}">
      <dsp:nvSpPr>
        <dsp:cNvPr id="0" name=""/>
        <dsp:cNvSpPr/>
      </dsp:nvSpPr>
      <dsp:spPr>
        <a:xfrm>
          <a:off x="2157448" y="70092"/>
          <a:ext cx="1500043" cy="12000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1691641" y="1020684"/>
          <a:ext cx="1247502" cy="1247502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942444" y="1312905"/>
        <a:ext cx="745896" cy="641242"/>
      </dsp:txXfrm>
    </dsp:sp>
    <dsp:sp modelId="{400F9170-E9C6-4379-AEE4-75CE7535DC36}">
      <dsp:nvSpPr>
        <dsp:cNvPr id="0" name=""/>
        <dsp:cNvSpPr/>
      </dsp:nvSpPr>
      <dsp:spPr>
        <a:xfrm>
          <a:off x="965821" y="725819"/>
          <a:ext cx="907274" cy="907274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94230" y="955608"/>
        <a:ext cx="450456" cy="447696"/>
      </dsp:txXfrm>
    </dsp:sp>
    <dsp:sp modelId="{679261A1-2360-4670-839A-B1144555035F}">
      <dsp:nvSpPr>
        <dsp:cNvPr id="0" name=""/>
        <dsp:cNvSpPr/>
      </dsp:nvSpPr>
      <dsp:spPr>
        <a:xfrm rot="20700000">
          <a:off x="1473987" y="99892"/>
          <a:ext cx="888944" cy="888944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20700000">
        <a:off x="1668959" y="294864"/>
        <a:ext cx="499001" cy="499001"/>
      </dsp:txXfrm>
    </dsp:sp>
    <dsp:sp modelId="{892A5958-9B9B-4CD8-9F7C-4EC2AC150D8C}">
      <dsp:nvSpPr>
        <dsp:cNvPr id="0" name=""/>
        <dsp:cNvSpPr/>
      </dsp:nvSpPr>
      <dsp:spPr>
        <a:xfrm>
          <a:off x="1576022" y="843363"/>
          <a:ext cx="1596803" cy="1596803"/>
        </a:xfrm>
        <a:prstGeom prst="circularArrow">
          <a:avLst>
            <a:gd name="adj1" fmla="val 4687"/>
            <a:gd name="adj2" fmla="val 299029"/>
            <a:gd name="adj3" fmla="val 2440476"/>
            <a:gd name="adj4" fmla="val 16035204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805144" y="533340"/>
          <a:ext cx="1160177" cy="11601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1268365" y="-86553"/>
          <a:ext cx="1250905" cy="12509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67E3-6FB6-4EA0-978D-974239F7C7DA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9A48-A052-432F-9614-232E45EA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non-adaptive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7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both tools for analysis and ways to make algorithms</a:t>
            </a:r>
            <a:r>
              <a:rPr lang="en-US" baseline="0" dirty="0" smtClean="0"/>
              <a:t> that compose better.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lIns="457200" anchor="ctr"/>
          <a:lstStyle>
            <a:lvl1pPr>
              <a:defRPr sz="3200">
                <a:solidFill>
                  <a:srgbClr val="FFE38B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532" y="64015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8" Type="http://schemas.openxmlformats.org/officeDocument/2006/relationships/image" Target="../media/image200.png"/><Relationship Id="rId3" Type="http://schemas.openxmlformats.org/officeDocument/2006/relationships/image" Target="../media/image361.png"/><Relationship Id="rId7" Type="http://schemas.openxmlformats.org/officeDocument/2006/relationships/image" Target="../media/image38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5.png"/><Relationship Id="rId15" Type="http://schemas.openxmlformats.org/officeDocument/2006/relationships/image" Target="../media/image360.png"/><Relationship Id="rId10" Type="http://schemas.openxmlformats.org/officeDocument/2006/relationships/image" Target="../media/image39.png"/><Relationship Id="rId19" Type="http://schemas.openxmlformats.org/officeDocument/2006/relationships/image" Target="../media/image4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diagramColors" Target="../diagrams/colors4.xml"/><Relationship Id="rId26" Type="http://schemas.openxmlformats.org/officeDocument/2006/relationships/diagramData" Target="../diagrams/data6.xml"/><Relationship Id="rId39" Type="http://schemas.openxmlformats.org/officeDocument/2006/relationships/diagramQuickStyle" Target="../diagrams/quickStyle6.xml"/><Relationship Id="rId21" Type="http://schemas.openxmlformats.org/officeDocument/2006/relationships/diagramLayout" Target="../diagrams/layout4.xml"/><Relationship Id="rId34" Type="http://schemas.openxmlformats.org/officeDocument/2006/relationships/diagramColors" Target="../diagrams/colors5.xml"/><Relationship Id="rId42" Type="http://schemas.openxmlformats.org/officeDocument/2006/relationships/diagramData" Target="../diagrams/data12.xml"/><Relationship Id="rId47" Type="http://schemas.openxmlformats.org/officeDocument/2006/relationships/image" Target="../media/image67.png"/><Relationship Id="rId50" Type="http://schemas.openxmlformats.org/officeDocument/2006/relationships/diagramQuickStyle" Target="../diagrams/quickStyle8.xml"/><Relationship Id="rId55" Type="http://schemas.openxmlformats.org/officeDocument/2006/relationships/diagramQuickStyle" Target="../diagrams/quickStyle8.xml"/><Relationship Id="rId63" Type="http://schemas.microsoft.com/office/2007/relationships/diagramDrawing" Target="../diagrams/drawing8.xml"/><Relationship Id="rId68" Type="http://schemas.openxmlformats.org/officeDocument/2006/relationships/image" Target="../media/image70.png"/><Relationship Id="rId7" Type="http://schemas.openxmlformats.org/officeDocument/2006/relationships/diagramColors" Target="../diagrams/colors3.xml"/><Relationship Id="rId71" Type="http://schemas.openxmlformats.org/officeDocument/2006/relationships/image" Target="../media/image50.png"/><Relationship Id="rId2" Type="http://schemas.openxmlformats.org/officeDocument/2006/relationships/image" Target="../media/image58.png"/><Relationship Id="rId16" Type="http://schemas.openxmlformats.org/officeDocument/2006/relationships/diagramLayout" Target="../diagrams/layout4.xml"/><Relationship Id="rId29" Type="http://schemas.openxmlformats.org/officeDocument/2006/relationships/diagramColors" Target="../diagrams/colors5.xml"/><Relationship Id="rId11" Type="http://schemas.openxmlformats.org/officeDocument/2006/relationships/diagramQuickStyle" Target="../diagrams/quickStyle3.xml"/><Relationship Id="rId24" Type="http://schemas.openxmlformats.org/officeDocument/2006/relationships/image" Target="../media/image62.png"/><Relationship Id="rId32" Type="http://schemas.openxmlformats.org/officeDocument/2006/relationships/diagramLayout" Target="../diagrams/layout5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6.xml"/><Relationship Id="rId45" Type="http://schemas.openxmlformats.org/officeDocument/2006/relationships/diagramColors" Target="../diagrams/colors6.xml"/><Relationship Id="rId53" Type="http://schemas.openxmlformats.org/officeDocument/2006/relationships/diagramData" Target="../diagrams/data14.xml"/><Relationship Id="rId58" Type="http://schemas.openxmlformats.org/officeDocument/2006/relationships/image" Target="../media/image69.png"/><Relationship Id="rId66" Type="http://schemas.openxmlformats.org/officeDocument/2006/relationships/diagramQuickStyle" Target="../diagrams/quickStyle9.xml"/><Relationship Id="rId74" Type="http://schemas.openxmlformats.org/officeDocument/2006/relationships/image" Target="../media/image76.png"/><Relationship Id="rId5" Type="http://schemas.openxmlformats.org/officeDocument/2006/relationships/diagramLayout" Target="../diagrams/layout3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4.xml"/><Relationship Id="rId28" Type="http://schemas.openxmlformats.org/officeDocument/2006/relationships/diagramQuickStyle" Target="../diagrams/quickStyle5.xml"/><Relationship Id="rId36" Type="http://schemas.openxmlformats.org/officeDocument/2006/relationships/image" Target="../media/image65.png"/><Relationship Id="rId49" Type="http://schemas.openxmlformats.org/officeDocument/2006/relationships/diagramLayout" Target="../diagrams/layout8.xml"/><Relationship Id="rId57" Type="http://schemas.openxmlformats.org/officeDocument/2006/relationships/image" Target="../media/image68.png"/><Relationship Id="rId61" Type="http://schemas.openxmlformats.org/officeDocument/2006/relationships/diagramQuickStyle" Target="../diagrams/quickStyle9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31" Type="http://schemas.openxmlformats.org/officeDocument/2006/relationships/diagramData" Target="../diagrams/data9.xml"/><Relationship Id="rId44" Type="http://schemas.openxmlformats.org/officeDocument/2006/relationships/diagramQuickStyle" Target="../diagrams/quickStyle6.xml"/><Relationship Id="rId52" Type="http://schemas.microsoft.com/office/2007/relationships/diagramDrawing" Target="../diagrams/drawing7.xml"/><Relationship Id="rId60" Type="http://schemas.openxmlformats.org/officeDocument/2006/relationships/diagramLayout" Target="../diagrams/layout9.xml"/><Relationship Id="rId65" Type="http://schemas.openxmlformats.org/officeDocument/2006/relationships/diagramLayout" Target="../diagrams/layout9.xml"/><Relationship Id="rId73" Type="http://schemas.openxmlformats.org/officeDocument/2006/relationships/image" Target="../media/image75.png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5.xml"/><Relationship Id="rId14" Type="http://schemas.openxmlformats.org/officeDocument/2006/relationships/image" Target="../media/image61.png"/><Relationship Id="rId22" Type="http://schemas.openxmlformats.org/officeDocument/2006/relationships/diagramQuickStyle" Target="../diagrams/quickStyle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openxmlformats.org/officeDocument/2006/relationships/image" Target="../media/image64.png"/><Relationship Id="rId43" Type="http://schemas.openxmlformats.org/officeDocument/2006/relationships/diagramLayout" Target="../diagrams/layout6.xml"/><Relationship Id="rId48" Type="http://schemas.openxmlformats.org/officeDocument/2006/relationships/diagramData" Target="../diagrams/data10.xml"/><Relationship Id="rId56" Type="http://schemas.openxmlformats.org/officeDocument/2006/relationships/diagramColors" Target="../diagrams/colors8.xml"/><Relationship Id="rId64" Type="http://schemas.openxmlformats.org/officeDocument/2006/relationships/diagramData" Target="../diagrams/data16.xml"/><Relationship Id="rId69" Type="http://schemas.openxmlformats.org/officeDocument/2006/relationships/image" Target="../media/image71.png"/><Relationship Id="rId8" Type="http://schemas.microsoft.com/office/2007/relationships/diagramDrawing" Target="../diagrams/drawing3.xml"/><Relationship Id="rId51" Type="http://schemas.openxmlformats.org/officeDocument/2006/relationships/diagramColors" Target="../diagrams/colors8.xml"/><Relationship Id="rId72" Type="http://schemas.openxmlformats.org/officeDocument/2006/relationships/image" Target="../media/image74.png"/><Relationship Id="rId3" Type="http://schemas.openxmlformats.org/officeDocument/2006/relationships/image" Target="../media/image59.png"/><Relationship Id="rId12" Type="http://schemas.openxmlformats.org/officeDocument/2006/relationships/diagramColors" Target="../diagrams/colors3.xml"/><Relationship Id="rId17" Type="http://schemas.openxmlformats.org/officeDocument/2006/relationships/diagramQuickStyle" Target="../diagrams/quickStyle4.xml"/><Relationship Id="rId25" Type="http://schemas.openxmlformats.org/officeDocument/2006/relationships/image" Target="../media/image63.png"/><Relationship Id="rId33" Type="http://schemas.openxmlformats.org/officeDocument/2006/relationships/diagramQuickStyle" Target="../diagrams/quickStyle5.xml"/><Relationship Id="rId38" Type="http://schemas.openxmlformats.org/officeDocument/2006/relationships/diagramLayout" Target="../diagrams/layout6.xml"/><Relationship Id="rId46" Type="http://schemas.openxmlformats.org/officeDocument/2006/relationships/image" Target="../media/image66.png"/><Relationship Id="rId59" Type="http://schemas.openxmlformats.org/officeDocument/2006/relationships/diagramData" Target="../diagrams/data11.xml"/><Relationship Id="rId67" Type="http://schemas.openxmlformats.org/officeDocument/2006/relationships/diagramColors" Target="../diagrams/colors9.xml"/><Relationship Id="rId20" Type="http://schemas.openxmlformats.org/officeDocument/2006/relationships/diagramData" Target="../diagrams/data7.xml"/><Relationship Id="rId41" Type="http://schemas.microsoft.com/office/2007/relationships/diagramDrawing" Target="../diagrams/drawing6.xml"/><Relationship Id="rId54" Type="http://schemas.openxmlformats.org/officeDocument/2006/relationships/diagramLayout" Target="../diagrams/layout8.xml"/><Relationship Id="rId62" Type="http://schemas.openxmlformats.org/officeDocument/2006/relationships/diagramColors" Target="../diagrams/colors9.xml"/><Relationship Id="rId70" Type="http://schemas.openxmlformats.org/officeDocument/2006/relationships/image" Target="../media/image72.png"/><Relationship Id="rId7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2.png"/><Relationship Id="rId7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56.jpeg"/><Relationship Id="rId10" Type="http://schemas.openxmlformats.org/officeDocument/2006/relationships/image" Target="../media/image55.jpe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21" Type="http://schemas.openxmlformats.org/officeDocument/2006/relationships/image" Target="../media/image84.png"/><Relationship Id="rId7" Type="http://schemas.openxmlformats.org/officeDocument/2006/relationships/image" Target="../media/image81.png"/><Relationship Id="rId2" Type="http://schemas.openxmlformats.org/officeDocument/2006/relationships/image" Target="../media/image25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62.png"/><Relationship Id="rId23" Type="http://schemas.openxmlformats.org/officeDocument/2006/relationships/image" Target="../media/image32.jpeg"/><Relationship Id="rId19" Type="http://schemas.openxmlformats.org/officeDocument/2006/relationships/image" Target="../media/image401.png"/><Relationship Id="rId22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1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3" Type="http://schemas.openxmlformats.org/officeDocument/2006/relationships/image" Target="../media/image26.jpg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140.png"/><Relationship Id="rId9" Type="http://schemas.openxmlformats.org/officeDocument/2006/relationships/image" Target="../media/image171.png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8" Type="http://schemas.openxmlformats.org/officeDocument/2006/relationships/image" Target="../media/image200.png"/><Relationship Id="rId7" Type="http://schemas.openxmlformats.org/officeDocument/2006/relationships/image" Target="../media/image33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4.png"/><Relationship Id="rId10" Type="http://schemas.openxmlformats.org/officeDocument/2006/relationships/image" Target="../media/image34.png"/><Relationship Id="rId19" Type="http://schemas.openxmlformats.org/officeDocument/2006/relationships/image" Target="../media/image371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21680"/>
            <a:ext cx="1143000" cy="499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33500"/>
            <a:ext cx="9144000" cy="17144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  </a:t>
            </a: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 Understanding Generalization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in Adaptive Data Analysis</a:t>
            </a:r>
            <a:endParaRPr lang="en-US" sz="3600" dirty="0">
              <a:ln w="0"/>
              <a:solidFill>
                <a:srgbClr val="FFDC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5502"/>
            <a:ext cx="6400800" cy="714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Vitaly (the </a:t>
            </a: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West Coast) Feldman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57263"/>
            <a:ext cx="1544821" cy="5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statistical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97348" y="3786144"/>
                <a:ext cx="5517783" cy="1682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)≡</m:t>
                    </m:r>
                  </m:oMath>
                </a14:m>
                <a:r>
                  <a:rPr lang="en-US" sz="2000" b="0" i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000" b="0" i="1" dirty="0" smtClean="0">
                  <a:latin typeface="+mj-lt"/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 b="0" dirty="0" smtClean="0">
                    <a:solidFill>
                      <a:prstClr val="black"/>
                    </a:solidFill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ctr">
                  <a:spcBef>
                    <a:spcPct val="20000"/>
                  </a:spcBef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48" y="3786144"/>
                <a:ext cx="5517783" cy="16825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99695" y="2602071"/>
            <a:ext cx="1600200" cy="381000"/>
            <a:chOff x="2016" y="2064"/>
            <a:chExt cx="1008" cy="24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637795" y="1286038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99695" y="1611471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637795" y="1981363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361695" y="24385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637795" y="2959263"/>
            <a:ext cx="1524000" cy="338138"/>
            <a:chOff x="2016" y="2284"/>
            <a:chExt cx="960" cy="213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99695" y="914567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30" y="2064"/>
                  <a:ext cx="29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" y="2064"/>
                  <a:ext cx="297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677612" y="3116958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5122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8855" y="1793320"/>
            <a:ext cx="848039" cy="1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990600" y="5592078"/>
            <a:ext cx="7531281" cy="881252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Can measure correlations, moments, accuracy/loss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Run </a:t>
            </a:r>
            <a:r>
              <a:rPr lang="en-US" sz="2000" dirty="0">
                <a:solidFill>
                  <a:prstClr val="black"/>
                </a:solidFill>
              </a:rPr>
              <a:t>any </a:t>
            </a:r>
            <a:r>
              <a:rPr lang="en-US" sz="2000" dirty="0" smtClean="0">
                <a:solidFill>
                  <a:prstClr val="black"/>
                </a:solidFill>
              </a:rPr>
              <a:t>statistical query algorithm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5123" name="Group 5122"/>
          <p:cNvGrpSpPr/>
          <p:nvPr/>
        </p:nvGrpSpPr>
        <p:grpSpPr>
          <a:xfrm>
            <a:off x="5618995" y="1145661"/>
            <a:ext cx="2400267" cy="2282253"/>
            <a:chOff x="5836050" y="1096336"/>
            <a:chExt cx="2400267" cy="2282253"/>
          </a:xfrm>
        </p:grpSpPr>
        <p:pic>
          <p:nvPicPr>
            <p:cNvPr id="5120" name="Picture 511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1" name="TextBox 5120"/>
                <p:cNvSpPr txBox="1"/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1" name="TextBox 5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89139" y="5070670"/>
                <a:ext cx="6934200" cy="45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39" y="5070670"/>
                <a:ext cx="6934200" cy="453522"/>
              </a:xfrm>
              <a:prstGeom prst="rect">
                <a:avLst/>
              </a:prstGeom>
              <a:blipFill rotWithShape="0">
                <a:blip r:embed="rId19"/>
                <a:stretch>
                  <a:fillRect t="-5405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435431" y="800418"/>
            <a:ext cx="2677797" cy="2959195"/>
            <a:chOff x="5429884" y="1096336"/>
            <a:chExt cx="2677797" cy="2959195"/>
          </a:xfrm>
        </p:grpSpPr>
        <p:grpSp>
          <p:nvGrpSpPr>
            <p:cNvPr id="25" name="Group 24"/>
            <p:cNvGrpSpPr/>
            <p:nvPr/>
          </p:nvGrpSpPr>
          <p:grpSpPr>
            <a:xfrm>
              <a:off x="5429884" y="1096336"/>
              <a:ext cx="2677797" cy="2959195"/>
              <a:chOff x="5487789" y="1248578"/>
              <a:chExt cx="2677797" cy="2959195"/>
            </a:xfrm>
          </p:grpSpPr>
          <p:pic>
            <p:nvPicPr>
              <p:cNvPr id="26" name="Picture 2" descr="C:\Research\Talks\11.11 SQ and evolvability\crystal-ball.gif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789" y="1248578"/>
                <a:ext cx="2486115" cy="2272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620506" y="3315221"/>
                <a:ext cx="25450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dirty="0" smtClean="0">
                    <a:latin typeface="+mj-lt"/>
                  </a:rPr>
                  <a:t>Statistical query oracle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[Kearns 93]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6315601" y="2396648"/>
                  <a:ext cx="714679" cy="6934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601" y="2396648"/>
                  <a:ext cx="714679" cy="69342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00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non-adaptive</a:t>
                </a:r>
                <a:r>
                  <a:rPr lang="en-US" dirty="0" smtClean="0"/>
                  <a:t> query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Use empirical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  <a:blipFill rotWithShape="1">
                <a:blip r:embed="rId3"/>
                <a:stretch>
                  <a:fillRect l="-1111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non-adaptive SQs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833" y="5562600"/>
                <a:ext cx="8229600" cy="685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Sample splitting: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33" y="5562600"/>
                <a:ext cx="8229600" cy="685799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adaptively-chosen SQs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418953"/>
            <a:ext cx="5947547" cy="1939065"/>
            <a:chOff x="715055" y="1618706"/>
            <a:chExt cx="5947547" cy="1939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5055" y="1698171"/>
              <a:ext cx="1097417" cy="1859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ular Callout 4"/>
                <p:cNvSpPr/>
                <p:nvPr/>
              </p:nvSpPr>
              <p:spPr>
                <a:xfrm>
                  <a:off x="3127466" y="1618706"/>
                  <a:ext cx="3535136" cy="644979"/>
                </a:xfrm>
                <a:prstGeom prst="wedgeRoundRectCallout">
                  <a:avLst>
                    <a:gd name="adj1" fmla="val -88968"/>
                    <a:gd name="adj2" fmla="val 44187"/>
                    <a:gd name="adj3" fmla="val 16667"/>
                  </a:avLst>
                </a:prstGeom>
                <a:solidFill>
                  <a:schemeClr val="accent1">
                    <a:alpha val="2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spcBef>
                      <a:spcPct val="20000"/>
                    </a:spcBef>
                  </a:pPr>
                  <a:r>
                    <a:rPr lang="en-US" sz="24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What if we 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?</a:t>
                  </a:r>
                  <a:endPara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Rounded Rectangular Callou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466" y="1618706"/>
                  <a:ext cx="3535136" cy="644979"/>
                </a:xfrm>
                <a:prstGeom prst="wedgeRoundRectCallout">
                  <a:avLst>
                    <a:gd name="adj1" fmla="val -88968"/>
                    <a:gd name="adj2" fmla="val 44187"/>
                    <a:gd name="adj3" fmla="val 16667"/>
                  </a:avLst>
                </a:prstGeom>
                <a:blipFill rotWithShape="0">
                  <a:blip r:embed="rId4"/>
                  <a:stretch>
                    <a:fillRect b="-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11777" y="3586618"/>
                <a:ext cx="8075023" cy="1675216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/>
                      </a:rPr>
                      <m:t>𝛽</m:t>
                    </m:r>
                    <m:r>
                      <a:rPr lang="en-US" sz="20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0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000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Variable selection, boosting, step-wise regression .. 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7" y="3586618"/>
                <a:ext cx="8075023" cy="1675216"/>
              </a:xfrm>
              <a:prstGeom prst="roundRect">
                <a:avLst/>
              </a:prstGeom>
              <a:blipFill rotWithShape="0">
                <a:blip r:embed="rId5"/>
                <a:stretch>
                  <a:fillRect t="-2182" b="-6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2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adaptive SQs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14385" y="3870148"/>
                <a:ext cx="7039030" cy="237825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Bassily,Nissim,Smith,Steinke,Stemmer,Ullman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15]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Generalizes to low-sensitivity analyses:  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differ in a single element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5" y="3870148"/>
                <a:ext cx="7039030" cy="237825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014385" y="1123479"/>
                <a:ext cx="7039030" cy="161972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[DFHPRR 14]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Exists an algorithm that can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adaptively chosen SQs with 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for</a:t>
                </a:r>
                <a:endParaRPr lang="en-US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5" y="1123479"/>
                <a:ext cx="7039030" cy="16197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7090990" y="2250429"/>
                <a:ext cx="1924850" cy="873772"/>
              </a:xfrm>
              <a:prstGeom prst="roundRect">
                <a:avLst/>
              </a:prstGeom>
              <a:solidFill>
                <a:srgbClr val="FFC00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600" dirty="0" smtClean="0">
                    <a:solidFill>
                      <a:prstClr val="black"/>
                    </a:solidFill>
                  </a:rPr>
                  <a:t>Data splitting:</a:t>
                </a:r>
              </a:p>
              <a:p>
                <a:pPr lvl="0"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90" y="2250429"/>
                <a:ext cx="1924850" cy="8737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2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perturbation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Answer low-sensitivity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  <a:blipFill rotWithShape="1">
                <a:blip r:embed="rId3"/>
                <a:stretch>
                  <a:fillRect l="-113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248399" y="2514600"/>
            <a:ext cx="2362201" cy="533400"/>
          </a:xfrm>
          <a:prstGeom prst="wedgeRoundRectCallout">
            <a:avLst>
              <a:gd name="adj1" fmla="val -30278"/>
              <a:gd name="adj2" fmla="val -206704"/>
              <a:gd name="adj3" fmla="val 16667"/>
            </a:avLst>
          </a:prstGeom>
          <a:solidFill>
            <a:schemeClr val="accent5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Laplace/Gaussian</a:t>
            </a:r>
          </a:p>
        </p:txBody>
      </p:sp>
    </p:spTree>
    <p:extLst>
      <p:ext uri="{BB962C8B-B14F-4D97-AF65-F5344CB8AC3E}">
        <p14:creationId xmlns:p14="http://schemas.microsoft.com/office/powerpoint/2010/main" val="2666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2209800" cy="2209800"/>
          </a:xfrm>
        </p:spPr>
      </p:pic>
      <p:sp>
        <p:nvSpPr>
          <p:cNvPr id="66" name="TextBox 65"/>
          <p:cNvSpPr txBox="1"/>
          <p:nvPr/>
        </p:nvSpPr>
        <p:spPr>
          <a:xfrm>
            <a:off x="1981200" y="1447800"/>
            <a:ext cx="196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Berlin Sans FB" panose="020E0602020502020306" pitchFamily="34" charset="0"/>
              </a:rPr>
              <a:t>DP implies generalization</a:t>
            </a:r>
            <a:endParaRPr lang="en-US" sz="17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456" y="3962400"/>
                <a:ext cx="7924800" cy="251460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-DP and outputs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then for every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b="1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≲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uniform </a:t>
                </a:r>
                <a:r>
                  <a:rPr lang="en-US" dirty="0">
                    <a:solidFill>
                      <a:prstClr val="black"/>
                    </a:solidFill>
                  </a:rPr>
                  <a:t>replace-one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stability implies generalization in expectation </a:t>
                </a:r>
                <a:r>
                  <a:rPr 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600" dirty="0" err="1" smtClean="0">
                    <a:solidFill>
                      <a:schemeClr val="tx2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Bousquet,Elisseeff</a:t>
                </a:r>
                <a:r>
                  <a:rPr lang="en-US" sz="1600" dirty="0" smtClean="0">
                    <a:solidFill>
                      <a:schemeClr val="tx2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02]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∼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𝐄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∼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≲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DP implies generalization with high probability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[DFHPRR 14, BNSSSU 15]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6" y="3962400"/>
                <a:ext cx="7924800" cy="2514600"/>
              </a:xfrm>
              <a:prstGeom prst="rect">
                <a:avLst/>
              </a:prstGeom>
              <a:blipFill rotWithShape="0">
                <a:blip r:embed="rId3"/>
                <a:stretch>
                  <a:fillRect l="-615" b="-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privacy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err="1">
                <a:latin typeface="Berlin Sans FB" pitchFamily="34" charset="0"/>
              </a:rPr>
              <a:t>Dwork,McSherry,Nissim,Smith</a:t>
            </a:r>
            <a:r>
              <a:rPr lang="en-US" sz="2400" dirty="0">
                <a:latin typeface="Berlin Sans FB" pitchFamily="34" charset="0"/>
              </a:rPr>
              <a:t> 06]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269" y="3557264"/>
            <a:ext cx="328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Differential privacy is </a:t>
            </a:r>
            <a:r>
              <a:rPr lang="en-US" dirty="0" smtClean="0">
                <a:solidFill>
                  <a:srgbClr val="C00000"/>
                </a:solidFill>
              </a:rPr>
              <a:t>stability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2209800" cy="2209800"/>
          </a:xfrm>
        </p:spPr>
      </p:pic>
      <p:sp>
        <p:nvSpPr>
          <p:cNvPr id="66" name="TextBox 65"/>
          <p:cNvSpPr txBox="1"/>
          <p:nvPr/>
        </p:nvSpPr>
        <p:spPr>
          <a:xfrm>
            <a:off x="1981200" y="1447800"/>
            <a:ext cx="196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Berlin Sans FB" panose="020E0602020502020306" pitchFamily="34" charset="0"/>
              </a:rPr>
              <a:t>DP implies generalization</a:t>
            </a:r>
            <a:endParaRPr lang="en-US" sz="17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3497" y="3962400"/>
                <a:ext cx="7924800" cy="243840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C00000"/>
                    </a:solidFill>
                  </a:rPr>
                  <a:t>Max-information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for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and dataset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𝑴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𝑺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Miriam Fixed" panose="020B0509050101010101" pitchFamily="49" charset="-79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Miriam Fixed" panose="020B0509050101010101" pitchFamily="49" charset="-79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Miriam Fixed" panose="020B0509050101010101" pitchFamily="49" charset="-79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if </a:t>
                </a:r>
                <a:r>
                  <a:rPr lang="en-US" dirty="0">
                    <a:solidFill>
                      <a:schemeClr val="tx1"/>
                    </a:solidFill>
                  </a:rPr>
                  <a:t>for any event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Miriam Fixed" panose="020B0509050101010101" pitchFamily="49" charset="-79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Miriam Fixed" panose="020B0509050101010101" pitchFamily="49" charset="-79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Miriam Fixed" panose="020B0509050101010101" pitchFamily="49" charset="-79"/>
                                    </a:rPr>
                                    <m:t>𝑺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Miriam Fixed" panose="020B0509050101010101" pitchFamily="49" charset="-79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Miriam Fixed" panose="020B0509050101010101" pitchFamily="49" charset="-79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Miriam Fixed" panose="020B0509050101010101" pitchFamily="49" charset="-79"/>
                        </a:rPr>
                        <m:t>⋅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Miriam Fixed" panose="020B0509050101010101" pitchFamily="49" charset="-79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Miriam Fixed" panose="020B0509050101010101" pitchFamily="49" charset="-79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Miriam Fixed" panose="020B0509050101010101" pitchFamily="49" charset="-79"/>
                                    </a:rPr>
                                    <m:t>𝑺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Miriam Fixed" panose="020B0509050101010101" pitchFamily="49" charset="-79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Miriam Fixed" panose="020B0509050101010101" pitchFamily="49" charset="-79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Miriam Fixed" panose="020B0509050101010101" pitchFamily="49" charset="-79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Miriam Fixed" panose="020B0509050101010101" pitchFamily="49" charset="-79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-DP bounds max-information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DFHPRR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15]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-DP </a:t>
                </a:r>
                <a:r>
                  <a:rPr lang="en-US" dirty="0">
                    <a:solidFill>
                      <a:prstClr val="black"/>
                    </a:solidFill>
                  </a:rPr>
                  <a:t>bounds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max-information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Rogers,Roth,Smith,Thakkar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16]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" y="3962400"/>
                <a:ext cx="7924800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615" r="-77" b="-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privacy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smtClean="0">
                <a:latin typeface="Berlin Sans FB" pitchFamily="34" charset="0"/>
              </a:rPr>
              <a:t>DMNS </a:t>
            </a:r>
            <a:r>
              <a:rPr lang="en-US" sz="2400" dirty="0">
                <a:latin typeface="Berlin Sans FB" pitchFamily="34" charset="0"/>
              </a:rPr>
              <a:t>06]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269" y="3557264"/>
            <a:ext cx="673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Differential privacy </a:t>
            </a:r>
            <a:r>
              <a:rPr lang="en-US" dirty="0" smtClean="0">
                <a:solidFill>
                  <a:srgbClr val="C00000"/>
                </a:solidFill>
              </a:rPr>
              <a:t>limits information learned about the dataset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2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80945"/>
            <a:ext cx="2632076" cy="18468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638800" y="1990544"/>
            <a:ext cx="170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DP composes adaptively</a:t>
            </a:r>
            <a:endParaRPr lang="en-US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9600" y="4191000"/>
                <a:ext cx="7696200" cy="198120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Adaptive composition </a:t>
                </a:r>
                <a:r>
                  <a:rPr lang="en-US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i="0" dirty="0" smtClean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-DP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algorithms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is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𝜖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DP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dirty="0">
                    <a:solidFill>
                      <a:prstClr val="black"/>
                    </a:solidFill>
                  </a:rPr>
                  <a:t>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≤1/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Dwork,Rothblum,Vadhan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10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]</a:t>
                </a:r>
                <a:endParaRPr lang="en-US" sz="1600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91000"/>
                <a:ext cx="7696200" cy="1981200"/>
              </a:xfrm>
              <a:prstGeom prst="rect">
                <a:avLst/>
              </a:prstGeom>
              <a:blipFill rotWithShape="1">
                <a:blip r:embed="rId3"/>
                <a:stretch>
                  <a:fillRect l="-6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privacy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smtClean="0">
                <a:latin typeface="Berlin Sans FB" pitchFamily="34" charset="0"/>
              </a:rPr>
              <a:t>DMNS </a:t>
            </a:r>
            <a:r>
              <a:rPr lang="en-US" sz="2400" dirty="0">
                <a:latin typeface="Berlin Sans FB" pitchFamily="34" charset="0"/>
              </a:rPr>
              <a:t>06]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2209800" cy="2209800"/>
          </a:xfrm>
        </p:spPr>
      </p:pic>
      <p:sp>
        <p:nvSpPr>
          <p:cNvPr id="11" name="TextBox 10"/>
          <p:cNvSpPr txBox="1"/>
          <p:nvPr/>
        </p:nvSpPr>
        <p:spPr>
          <a:xfrm>
            <a:off x="1981200" y="1447800"/>
            <a:ext cx="196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Berlin Sans FB" panose="020E0602020502020306" pitchFamily="34" charset="0"/>
              </a:rPr>
              <a:t>DP implies generalization</a:t>
            </a:r>
            <a:endParaRPr lang="en-US" sz="17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19250"/>
            <a:ext cx="2538456" cy="17811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724400" y="1986659"/>
            <a:ext cx="170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DP composes adaptively</a:t>
            </a:r>
            <a:endParaRPr lang="en-US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9600" y="4495800"/>
                <a:ext cx="7696200" cy="1447800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16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is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“accurate” when fresh samples are used to answer a query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differentially private </a:t>
                </a:r>
              </a:p>
              <a:p>
                <a:pPr lvl="0"/>
                <a:r>
                  <a:rPr lang="en-US" sz="1600" dirty="0" smtClean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is “accurate” when same dataset is reused for adaptively-chosen queries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7696200" cy="1447800"/>
              </a:xfrm>
              <a:prstGeom prst="rect">
                <a:avLst/>
              </a:prstGeom>
              <a:blipFill rotWithShape="0">
                <a:blip r:embed="rId3"/>
                <a:stretch>
                  <a:fillRect l="-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privacy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smtClean="0">
                <a:latin typeface="Berlin Sans FB" pitchFamily="34" charset="0"/>
              </a:rPr>
              <a:t>DMNS </a:t>
            </a:r>
            <a:r>
              <a:rPr lang="en-US" sz="2400" dirty="0">
                <a:latin typeface="Berlin Sans FB" pitchFamily="34" charset="0"/>
              </a:rPr>
              <a:t>06]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2209800" cy="2209800"/>
          </a:xfrm>
        </p:spPr>
      </p:pic>
      <p:sp>
        <p:nvSpPr>
          <p:cNvPr id="11" name="TextBox 10"/>
          <p:cNvSpPr txBox="1"/>
          <p:nvPr/>
        </p:nvSpPr>
        <p:spPr>
          <a:xfrm>
            <a:off x="2895600" y="1447800"/>
            <a:ext cx="196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Berlin Sans FB" panose="020E0602020502020306" pitchFamily="34" charset="0"/>
              </a:rPr>
              <a:t>DP implies generalization</a:t>
            </a:r>
            <a:endParaRPr lang="en-US" sz="17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perturbation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smtClean="0">
                <a:latin typeface="Berlin Sans FB" pitchFamily="34" charset="0"/>
              </a:rPr>
              <a:t>DMNS </a:t>
            </a:r>
            <a:r>
              <a:rPr lang="en-US" sz="2400" dirty="0">
                <a:latin typeface="Berlin Sans FB" pitchFamily="34" charset="0"/>
              </a:rPr>
              <a:t>06]</a:t>
            </a:r>
            <a:r>
              <a:rPr lang="en-US" sz="24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Answer low-sensitivity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achieves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worst-case sensitivity: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could be much larger than standard deviation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  <a:blipFill rotWithShape="1">
                <a:blip r:embed="rId3"/>
                <a:stretch>
                  <a:fillRect l="-113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1219200" y="2209800"/>
                <a:ext cx="3048000" cy="551213"/>
              </a:xfrm>
              <a:prstGeom prst="wedgeRoundRectCallout">
                <a:avLst>
                  <a:gd name="adj1" fmla="val -13451"/>
                  <a:gd name="adj2" fmla="val -166915"/>
                  <a:gd name="adj3" fmla="val 16667"/>
                </a:avLst>
              </a:prstGeom>
              <a:solidFill>
                <a:schemeClr val="accent5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≤1/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09800"/>
                <a:ext cx="3048000" cy="551213"/>
              </a:xfrm>
              <a:prstGeom prst="wedgeRoundRectCallout">
                <a:avLst>
                  <a:gd name="adj1" fmla="val -13451"/>
                  <a:gd name="adj2" fmla="val -16691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Adaptive data analysis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Basic results</a:t>
            </a:r>
          </a:p>
          <a:p>
            <a:pPr marL="457200" lvl="1" indent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Dwork</a:t>
            </a:r>
            <a:r>
              <a:rPr lang="en-US" dirty="0" smtClean="0"/>
              <a:t>, </a:t>
            </a:r>
            <a:r>
              <a:rPr lang="en-US" dirty="0" err="1" smtClean="0"/>
              <a:t>Hardt</a:t>
            </a:r>
            <a:r>
              <a:rPr lang="en-US" dirty="0" smtClean="0"/>
              <a:t>, </a:t>
            </a:r>
            <a:r>
              <a:rPr lang="en-US" dirty="0" err="1" smtClean="0"/>
              <a:t>Pitassi</a:t>
            </a:r>
            <a:r>
              <a:rPr lang="en-US" dirty="0" smtClean="0"/>
              <a:t>, </a:t>
            </a:r>
            <a:r>
              <a:rPr lang="en-US" dirty="0" err="1" smtClean="0"/>
              <a:t>Reingold</a:t>
            </a:r>
            <a:r>
              <a:rPr lang="en-US" dirty="0" smtClean="0"/>
              <a:t>, Roth </a:t>
            </a:r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[DFHPRR 14,15]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New results (with Thomas Steinke)</a:t>
            </a:r>
            <a:endParaRPr lang="en-US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8345" y="3041201"/>
            <a:ext cx="5274587" cy="1071333"/>
            <a:chOff x="990600" y="2015085"/>
            <a:chExt cx="5274587" cy="1071333"/>
          </a:xfrm>
        </p:grpSpPr>
        <p:pic>
          <p:nvPicPr>
            <p:cNvPr id="5" name="Picture 2" descr="C:\Dropbox\Research\Talks\14.06 AdaptiveSQ\aar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5" t="6476" r="8451" b="6917"/>
            <a:stretch/>
          </p:blipFill>
          <p:spPr bwMode="auto">
            <a:xfrm>
              <a:off x="5334000" y="2068962"/>
              <a:ext cx="931187" cy="9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Dropbox\Research\Talks\14.06 AdaptiveSQ\mortiz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729" y="2057400"/>
              <a:ext cx="1015224" cy="101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Dropbox\Research\Talks\14.06 AdaptiveSQ\om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FF1F5"/>
                </a:clrFrom>
                <a:clrTo>
                  <a:srgbClr val="EFF1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447" y="2149499"/>
              <a:ext cx="937894" cy="93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Dropbox\Research\Talks\14.06 AdaptiveSQ\cynthi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BFD"/>
                </a:clrFrom>
                <a:clrTo>
                  <a:srgbClr val="FB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027110"/>
              <a:ext cx="1396376" cy="104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76953" y="2015085"/>
              <a:ext cx="978006" cy="107133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26" name="Picture 2" descr="C:\dropbox\Research\Talks\17 Adaptive DA\stein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5" y="4800600"/>
            <a:ext cx="870262" cy="11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139" y="1175365"/>
            <a:ext cx="275568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low-sensitivity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52484" y="1274748"/>
                <a:ext cx="7329515" cy="2535252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[F, Steinke 17]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Exists an algorithm that for any adaptively-chosen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i.i.d. samples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outputs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such that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w.h.p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.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w</a:t>
                </a:r>
                <a:r>
                  <a:rPr lang="en-US" sz="2000" b="0" dirty="0" smtClean="0">
                    <a:solidFill>
                      <a:prstClr val="black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𝐕𝐚𝐫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84" y="1274748"/>
                <a:ext cx="7329515" cy="2535252"/>
              </a:xfrm>
              <a:prstGeom prst="roundRect">
                <a:avLst/>
              </a:prstGeom>
              <a:blipFill rotWithShape="1">
                <a:blip r:embed="rId2"/>
                <a:stretch>
                  <a:fillRect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50630"/>
                  </p:ext>
                </p:extLst>
              </p:nvPr>
            </p:nvGraphicFramePr>
            <p:xfrm>
              <a:off x="1143000" y="1295400"/>
              <a:ext cx="67056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50630"/>
                  </p:ext>
                </p:extLst>
              </p:nvPr>
            </p:nvGraphicFramePr>
            <p:xfrm>
              <a:off x="1143000" y="1295400"/>
              <a:ext cx="67056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7" t="-1613" r="-6038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613" r="-5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274" t="-1613" r="-4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274" t="-1613" r="-3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274" t="-1613" r="-2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8101" t="-1613" r="-10189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911" t="-1613" r="-2548" b="-64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75850" y="1641063"/>
                <a:ext cx="439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50" y="1641063"/>
                <a:ext cx="43954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095453" y="1751525"/>
            <a:ext cx="6741622" cy="1551116"/>
            <a:chOff x="1095453" y="1751525"/>
            <a:chExt cx="6741622" cy="155111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485900" y="1409700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471159" y="1409700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420811" y="1409697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5371745" y="1409698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6303949" y="1409697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7257162" y="1408625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95453" y="2069741"/>
              <a:ext cx="961947" cy="770148"/>
              <a:chOff x="3538844" y="1860852"/>
              <a:chExt cx="1401290" cy="127423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8" name="Diagram 37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" r:lo="rId5" r:qs="rId6" r:cs="rId7"/>
                  </a:graphicData>
                </a:graphic>
              </p:graphicFrame>
            </mc:Choice>
            <mc:Fallback xmlns="">
              <p:graphicFrame>
                <p:nvGraphicFramePr>
                  <p:cNvPr id="38" name="Diagram 37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9" r:lo="rId10" r:qs="rId11" r:cs="rId12"/>
                  </a:graphicData>
                </a:graphic>
              </p:graphicFrame>
            </mc:Fallback>
          </mc:AlternateContent>
        </p:grpSp>
        <p:cxnSp>
          <p:nvCxnSpPr>
            <p:cNvPr id="17" name="Straight Arrow Connector 16"/>
            <p:cNvCxnSpPr>
              <a:stCxn id="37" idx="2"/>
              <a:endCxn id="20" idx="1"/>
            </p:cNvCxnSpPr>
            <p:nvPr/>
          </p:nvCxnSpPr>
          <p:spPr>
            <a:xfrm flipH="1">
              <a:off x="1600200" y="2839889"/>
              <a:ext cx="8836" cy="259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95453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53" y="2470557"/>
                  <a:ext cx="48853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00200" y="2914635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2914635"/>
                  <a:ext cx="41981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72"/>
            <p:cNvGrpSpPr/>
            <p:nvPr/>
          </p:nvGrpSpPr>
          <p:grpSpPr>
            <a:xfrm>
              <a:off x="2054420" y="2069741"/>
              <a:ext cx="961947" cy="770148"/>
              <a:chOff x="3538844" y="1860852"/>
              <a:chExt cx="1401290" cy="127423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5" name="Diagram 74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5" r:lo="rId16" r:qs="rId17" r:cs="rId18"/>
                  </a:graphicData>
                </a:graphic>
              </p:graphicFrame>
            </mc:Choice>
            <mc:Fallback xmlns="">
              <p:graphicFrame>
                <p:nvGraphicFramePr>
                  <p:cNvPr id="75" name="Diagram 74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0" r:lo="rId21" r:qs="rId22" r:cs="rId23"/>
                  </a:graphicData>
                </a:graphic>
              </p:graphicFrame>
            </mc:Fallback>
          </mc:AlternateContent>
        </p:grpSp>
        <p:cxnSp>
          <p:nvCxnSpPr>
            <p:cNvPr id="76" name="Straight Arrow Connector 75"/>
            <p:cNvCxnSpPr>
              <a:stCxn id="74" idx="2"/>
              <a:endCxn id="78" idx="1"/>
            </p:cNvCxnSpPr>
            <p:nvPr/>
          </p:nvCxnSpPr>
          <p:spPr>
            <a:xfrm flipH="1">
              <a:off x="2559167" y="2839889"/>
              <a:ext cx="8836" cy="2687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054420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420" y="2470557"/>
                  <a:ext cx="488532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559167" y="2923972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167" y="2923972"/>
                  <a:ext cx="419810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/>
            <p:cNvGrpSpPr/>
            <p:nvPr/>
          </p:nvGrpSpPr>
          <p:grpSpPr>
            <a:xfrm>
              <a:off x="3042659" y="2069741"/>
              <a:ext cx="961947" cy="770148"/>
              <a:chOff x="3538844" y="1860852"/>
              <a:chExt cx="1401290" cy="127423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1" name="Diagram 80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6" r:lo="rId27" r:qs="rId28" r:cs="rId29"/>
                  </a:graphicData>
                </a:graphic>
              </p:graphicFrame>
            </mc:Choice>
            <mc:Fallback xmlns="">
              <p:graphicFrame>
                <p:nvGraphicFramePr>
                  <p:cNvPr id="81" name="Diagram 80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1" r:lo="rId32" r:qs="rId33" r:cs="rId34"/>
                  </a:graphicData>
                </a:graphic>
              </p:graphicFrame>
            </mc:Fallback>
          </mc:AlternateContent>
        </p:grpSp>
        <p:cxnSp>
          <p:nvCxnSpPr>
            <p:cNvPr id="82" name="Straight Arrow Connector 81"/>
            <p:cNvCxnSpPr>
              <a:stCxn id="80" idx="2"/>
              <a:endCxn id="84" idx="1"/>
            </p:cNvCxnSpPr>
            <p:nvPr/>
          </p:nvCxnSpPr>
          <p:spPr>
            <a:xfrm flipH="1">
              <a:off x="3547406" y="2839889"/>
              <a:ext cx="8836" cy="278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042659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59" y="2470557"/>
                  <a:ext cx="488532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547406" y="2933309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406" y="2933309"/>
                  <a:ext cx="419810" cy="36933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/>
            <p:cNvGrpSpPr/>
            <p:nvPr/>
          </p:nvGrpSpPr>
          <p:grpSpPr>
            <a:xfrm>
              <a:off x="4927922" y="2069741"/>
              <a:ext cx="961947" cy="770148"/>
              <a:chOff x="3538844" y="1860852"/>
              <a:chExt cx="1401290" cy="127423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7" name="Diagram 86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7" r:lo="rId38" r:qs="rId39" r:cs="rId40"/>
                  </a:graphicData>
                </a:graphic>
              </p:graphicFrame>
            </mc:Choice>
            <mc:Fallback xmlns="">
              <p:graphicFrame>
                <p:nvGraphicFramePr>
                  <p:cNvPr id="87" name="Diagram 86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2" r:lo="rId43" r:qs="rId44" r:cs="rId45"/>
                  </a:graphicData>
                </a:graphic>
              </p:graphicFrame>
            </mc:Fallback>
          </mc:AlternateContent>
        </p:grpSp>
        <p:cxnSp>
          <p:nvCxnSpPr>
            <p:cNvPr id="88" name="Straight Arrow Connector 87"/>
            <p:cNvCxnSpPr>
              <a:stCxn id="86" idx="2"/>
              <a:endCxn id="90" idx="1"/>
            </p:cNvCxnSpPr>
            <p:nvPr/>
          </p:nvCxnSpPr>
          <p:spPr>
            <a:xfrm flipH="1">
              <a:off x="5432669" y="2839889"/>
              <a:ext cx="8836" cy="2387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927922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922" y="2470557"/>
                  <a:ext cx="488532" cy="36933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432669" y="2893944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669" y="2893944"/>
                  <a:ext cx="419810" cy="369332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r="-5507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oup 90"/>
            <p:cNvGrpSpPr/>
            <p:nvPr/>
          </p:nvGrpSpPr>
          <p:grpSpPr>
            <a:xfrm>
              <a:off x="5886889" y="2069741"/>
              <a:ext cx="961947" cy="770148"/>
              <a:chOff x="3538844" y="1860852"/>
              <a:chExt cx="1401290" cy="127423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3" name="Diagram 92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8" r:lo="rId49" r:qs="rId50" r:cs="rId51"/>
                  </a:graphicData>
                </a:graphic>
              </p:graphicFrame>
            </mc:Choice>
            <mc:Fallback xmlns="">
              <p:graphicFrame>
                <p:nvGraphicFramePr>
                  <p:cNvPr id="93" name="Diagram 92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3" r:lo="rId54" r:qs="rId55" r:cs="rId56"/>
                  </a:graphicData>
                </a:graphic>
              </p:graphicFrame>
            </mc:Fallback>
          </mc:AlternateContent>
        </p:grpSp>
        <p:cxnSp>
          <p:nvCxnSpPr>
            <p:cNvPr id="94" name="Straight Arrow Connector 93"/>
            <p:cNvCxnSpPr>
              <a:stCxn id="92" idx="2"/>
              <a:endCxn id="96" idx="1"/>
            </p:cNvCxnSpPr>
            <p:nvPr/>
          </p:nvCxnSpPr>
          <p:spPr>
            <a:xfrm flipH="1">
              <a:off x="6391636" y="2839889"/>
              <a:ext cx="8836" cy="2480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886889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889" y="2470557"/>
                  <a:ext cx="488532" cy="369332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391636" y="2903281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636" y="2903281"/>
                  <a:ext cx="419810" cy="369332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 r="-55072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/>
            <p:cNvGrpSpPr/>
            <p:nvPr/>
          </p:nvGrpSpPr>
          <p:grpSpPr>
            <a:xfrm>
              <a:off x="6875128" y="2069741"/>
              <a:ext cx="961947" cy="770148"/>
              <a:chOff x="3538844" y="1860852"/>
              <a:chExt cx="1401290" cy="1274233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9" name="Diagram 98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9" r:lo="rId60" r:qs="rId61" r:cs="rId62"/>
                  </a:graphicData>
                </a:graphic>
              </p:graphicFrame>
            </mc:Choice>
            <mc:Fallback xmlns="">
              <p:graphicFrame>
                <p:nvGraphicFramePr>
                  <p:cNvPr id="99" name="Diagram 98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64" r:lo="rId65" r:qs="rId66" r:cs="rId67"/>
                  </a:graphicData>
                </a:graphic>
              </p:graphicFrame>
            </mc:Fallback>
          </mc:AlternateContent>
        </p:grpSp>
        <p:cxnSp>
          <p:nvCxnSpPr>
            <p:cNvPr id="100" name="Straight Arrow Connector 99"/>
            <p:cNvCxnSpPr>
              <a:stCxn id="98" idx="2"/>
              <a:endCxn id="102" idx="1"/>
            </p:cNvCxnSpPr>
            <p:nvPr/>
          </p:nvCxnSpPr>
          <p:spPr>
            <a:xfrm flipH="1">
              <a:off x="7379875" y="2839889"/>
              <a:ext cx="8836" cy="2634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6875128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128" y="2470557"/>
                  <a:ext cx="488532" cy="369332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379875" y="2912618"/>
                  <a:ext cx="419810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875" y="2912618"/>
                  <a:ext cx="419810" cy="381515"/>
                </a:xfrm>
                <a:prstGeom prst="rect">
                  <a:avLst/>
                </a:prstGeom>
                <a:blipFill rotWithShape="0">
                  <a:blip r:embed="rId69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4283646" y="2344672"/>
                  <a:ext cx="439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646" y="2344672"/>
                  <a:ext cx="439544" cy="369332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60672" y="4267200"/>
            <a:ext cx="6535528" cy="152400"/>
            <a:chOff x="1160672" y="4267200"/>
            <a:chExt cx="6535528" cy="152400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1160672" y="4343400"/>
              <a:ext cx="65355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81010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78686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10392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752807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27585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79992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62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65293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938101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17218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84095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73267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95451" y="4648200"/>
            <a:ext cx="7057947" cy="1103531"/>
            <a:chOff x="1095451" y="4648200"/>
            <a:chExt cx="7057947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095451" y="5105400"/>
                  <a:ext cx="7057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+mj-lt"/>
                    </a:rPr>
                    <a:t>Find an </a:t>
                  </a:r>
                  <a:r>
                    <a:rPr lang="en-US" i="1" dirty="0" smtClean="0">
                      <a:solidFill>
                        <a:srgbClr val="C00000"/>
                      </a:solidFill>
                      <a:latin typeface="+mj-lt"/>
                    </a:rPr>
                    <a:t>approximate median </a:t>
                  </a:r>
                  <a:r>
                    <a:rPr lang="en-US" dirty="0" smtClean="0">
                      <a:latin typeface="+mj-lt"/>
                    </a:rPr>
                    <a:t>with (weak) DP relative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dirty="0" smtClean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v</a:t>
                  </a:r>
                  <a:r>
                    <a:rPr lang="en-US" dirty="0" smtClean="0">
                      <a:latin typeface="+mj-lt"/>
                    </a:rPr>
                    <a:t>alue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dirty="0" smtClean="0">
                      <a:latin typeface="+mj-lt"/>
                    </a:rPr>
                    <a:t> greater than bottom 1/3 and smaller than top 1/3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51" y="5105400"/>
                  <a:ext cx="7057947" cy="646331"/>
                </a:xfrm>
                <a:prstGeom prst="rect">
                  <a:avLst/>
                </a:prstGeom>
                <a:blipFill rotWithShape="0">
                  <a:blip r:embed="rId71"/>
                  <a:stretch>
                    <a:fillRect l="-778" t="-566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Connector 125"/>
            <p:cNvCxnSpPr/>
            <p:nvPr/>
          </p:nvCxnSpPr>
          <p:spPr>
            <a:xfrm>
              <a:off x="3752807" y="4648200"/>
              <a:ext cx="1419381" cy="0"/>
            </a:xfrm>
            <a:prstGeom prst="line">
              <a:avLst/>
            </a:prstGeom>
            <a:ln w="254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4167310" y="4648200"/>
                  <a:ext cx="374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310" y="4648200"/>
                  <a:ext cx="374141" cy="369332"/>
                </a:xfrm>
                <a:prstGeom prst="rect">
                  <a:avLst/>
                </a:prstGeom>
                <a:blipFill rotWithShape="0"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4172" y="1219200"/>
                <a:ext cx="431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2" y="1219200"/>
                <a:ext cx="431144" cy="461665"/>
              </a:xfrm>
              <a:prstGeom prst="rect">
                <a:avLst/>
              </a:prstGeom>
              <a:blipFill rotWithShape="1"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01000" y="1277929"/>
                <a:ext cx="970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𝑡𝑚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77929"/>
                <a:ext cx="970073" cy="369332"/>
              </a:xfrm>
              <a:prstGeom prst="rect">
                <a:avLst/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7958" y="3858971"/>
                <a:ext cx="405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8" y="3858971"/>
                <a:ext cx="405559" cy="369332"/>
              </a:xfrm>
              <a:prstGeom prst="rect">
                <a:avLst/>
              </a:prstGeom>
              <a:blipFill rotWithShape="0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143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Requires discretization: ground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0" i="0" dirty="0" smtClean="0"/>
                  <a:t>Upper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i="0" dirty="0" smtClean="0"/>
                  <a:t> samples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Lower </a:t>
                </a:r>
                <a:r>
                  <a:rPr lang="en-US" sz="2000" dirty="0"/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samples </a:t>
                </a:r>
                <a:endParaRPr lang="en-US" sz="2000" b="0" i="0" dirty="0" smtClean="0"/>
              </a:p>
              <a:p>
                <a:pPr marL="0" indent="0">
                  <a:buNone/>
                </a:pPr>
                <a:r>
                  <a:rPr lang="en-US" sz="1800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b="0" i="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Bun,Nissim,Stemmer,Vadhan</a:t>
                </a:r>
                <a:r>
                  <a:rPr lang="en-US" sz="1800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15]</a:t>
                </a:r>
                <a:endParaRPr lang="en-US" sz="2000" dirty="0">
                  <a:solidFill>
                    <a:srgbClr val="C00000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143000"/>
              </a:xfrm>
              <a:blipFill rotWithShape="0">
                <a:blip r:embed="rId2"/>
                <a:stretch>
                  <a:fillRect l="-444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60672" y="4343400"/>
            <a:ext cx="6459328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10105" y="4267200"/>
            <a:ext cx="4989820" cy="152400"/>
            <a:chOff x="1810105" y="4267200"/>
            <a:chExt cx="4989820" cy="152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1010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78686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0392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2807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7585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9992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562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5293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38101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7218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4095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3267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60672" y="2667000"/>
            <a:ext cx="6383128" cy="1539240"/>
            <a:chOff x="1160672" y="2667000"/>
            <a:chExt cx="6383128" cy="153924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495622" y="2667000"/>
              <a:ext cx="16257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52930" y="3200400"/>
              <a:ext cx="28517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38101" y="3581400"/>
              <a:ext cx="2340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2188" y="3886200"/>
              <a:ext cx="56048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32672" y="4038600"/>
              <a:ext cx="10828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99925" y="4206240"/>
              <a:ext cx="7438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40958" y="4136574"/>
              <a:ext cx="958967" cy="544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75850" y="3200400"/>
              <a:ext cx="21977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03928" y="3886200"/>
              <a:ext cx="648879" cy="125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78686" y="4034620"/>
              <a:ext cx="516250" cy="314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52807" y="3577213"/>
              <a:ext cx="523043" cy="41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810105" y="4148757"/>
              <a:ext cx="768581" cy="10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60672" y="4206240"/>
              <a:ext cx="64943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>
            <a:off x="1160672" y="4345290"/>
            <a:ext cx="6459328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533400" y="4648200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Exponential mechanism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McSherry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Talwar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07]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endParaRPr lang="en-US" sz="20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w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ith prob.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li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samples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900" dirty="0" smtClean="0">
                    <a:solidFill>
                      <a:srgbClr val="C00000"/>
                    </a:solidFill>
                  </a:rPr>
                  <a:t>Stability and confidence amplification for the price of 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US" sz="1900" dirty="0" smtClean="0">
                    <a:solidFill>
                      <a:srgbClr val="C00000"/>
                    </a:solidFill>
                  </a:rPr>
                  <a:t> factor!</a:t>
                </a:r>
                <a:endParaRPr lang="en-US" sz="19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48200"/>
                <a:ext cx="8229600" cy="1676400"/>
              </a:xfrm>
              <a:prstGeom prst="rect">
                <a:avLst/>
              </a:prstGeom>
              <a:blipFill rotWithShape="0">
                <a:blip r:embed="rId3"/>
                <a:stretch>
                  <a:fillRect l="-741" t="-3636" b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34010" y="4448448"/>
                <a:ext cx="385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10" y="4448448"/>
                <a:ext cx="38529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544" y="3767242"/>
                <a:ext cx="405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4" y="3767242"/>
                <a:ext cx="40555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318815"/>
                <a:ext cx="81534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Any algorithm for answering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adaptively </a:t>
                </a:r>
                <a:r>
                  <a:rPr lang="en-US" dirty="0">
                    <a:solidFill>
                      <a:prstClr val="black"/>
                    </a:solidFill>
                  </a:rPr>
                  <a:t>chosen SQs with accuracy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requires*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samples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Hardt</a:t>
                </a: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Ullman 14; Steinke, Ullman 15]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*in sufficiently high dimension or under crypto assumptions 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Analysts without side information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sz="2000" dirty="0"/>
                  <a:t>Queries depend only on previous answers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Fixed “natural” analyst/Learning algorithm</a:t>
                </a:r>
              </a:p>
              <a:p>
                <a:pPr lvl="1"/>
                <a:r>
                  <a:rPr lang="en-US" sz="1600" dirty="0"/>
                  <a:t>Gradient descent for stochastic convex optimization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318815"/>
                <a:ext cx="8153400" cy="4525963"/>
              </a:xfrm>
              <a:blipFill rotWithShape="1">
                <a:blip r:embed="rId3"/>
                <a:stretch>
                  <a:fillRect l="-897" t="-1615" r="-7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3880532"/>
                <a:ext cx="8188536" cy="106680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Does there exist an analyst whose statistical queries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require more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samples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answer? 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(with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0.1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accuracy/confidence)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80532"/>
                <a:ext cx="8188536" cy="1066801"/>
              </a:xfrm>
              <a:prstGeom prst="roundRect">
                <a:avLst/>
              </a:prstGeom>
              <a:blipFill rotWithShape="0">
                <a:blip r:embed="rId4"/>
                <a:stretch>
                  <a:fillRect l="-149" r="-745" b="-1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093632" y="5209277"/>
            <a:ext cx="316804" cy="22977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54005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rgbClr val="FFE38B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ML practice</a:t>
            </a:r>
            <a:endParaRPr lang="en-US" dirty="0"/>
          </a:p>
        </p:txBody>
      </p:sp>
      <p:cxnSp>
        <p:nvCxnSpPr>
          <p:cNvPr id="43" name="Elbow Connector 42"/>
          <p:cNvCxnSpPr/>
          <p:nvPr/>
        </p:nvCxnSpPr>
        <p:spPr>
          <a:xfrm flipV="1">
            <a:off x="4758455" y="4625835"/>
            <a:ext cx="1506948" cy="341777"/>
          </a:xfrm>
          <a:prstGeom prst="bentConnector3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6228264" y="5492567"/>
                <a:ext cx="2306135" cy="743615"/>
              </a:xfrm>
              <a:prstGeom prst="roundRect">
                <a:avLst/>
              </a:prstGeom>
              <a:solidFill>
                <a:schemeClr val="accent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Test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i="1" dirty="0" smtClean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64" y="5492567"/>
                <a:ext cx="2306135" cy="743615"/>
              </a:xfrm>
              <a:prstGeom prst="round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027356" y="4021042"/>
            <a:ext cx="1148417" cy="1841730"/>
            <a:chOff x="2010814" y="4346525"/>
            <a:chExt cx="1148417" cy="1841730"/>
          </a:xfrm>
        </p:grpSpPr>
        <p:sp>
          <p:nvSpPr>
            <p:cNvPr id="77" name="Freeform 76"/>
            <p:cNvSpPr/>
            <p:nvPr/>
          </p:nvSpPr>
          <p:spPr>
            <a:xfrm>
              <a:off x="2010814" y="4346525"/>
              <a:ext cx="1148417" cy="182140"/>
            </a:xfrm>
            <a:custGeom>
              <a:avLst/>
              <a:gdLst>
                <a:gd name="connsiteX0" fmla="*/ 1205576 w 1205576"/>
                <a:gd name="connsiteY0" fmla="*/ 351079 h 399569"/>
                <a:gd name="connsiteX1" fmla="*/ 923889 w 1205576"/>
                <a:gd name="connsiteY1" fmla="*/ 54 h 399569"/>
                <a:gd name="connsiteX2" fmla="*/ 57159 w 1205576"/>
                <a:gd name="connsiteY2" fmla="*/ 372748 h 399569"/>
                <a:gd name="connsiteX3" fmla="*/ 78828 w 1205576"/>
                <a:gd name="connsiteY3" fmla="*/ 372748 h 399569"/>
                <a:gd name="connsiteX0" fmla="*/ 1179569 w 1179569"/>
                <a:gd name="connsiteY0" fmla="*/ 355410 h 404221"/>
                <a:gd name="connsiteX1" fmla="*/ 542523 w 1179569"/>
                <a:gd name="connsiteY1" fmla="*/ 52 h 404221"/>
                <a:gd name="connsiteX2" fmla="*/ 31152 w 1179569"/>
                <a:gd name="connsiteY2" fmla="*/ 377079 h 404221"/>
                <a:gd name="connsiteX3" fmla="*/ 52821 w 1179569"/>
                <a:gd name="connsiteY3" fmla="*/ 377079 h 404221"/>
                <a:gd name="connsiteX0" fmla="*/ 1185247 w 1185247"/>
                <a:gd name="connsiteY0" fmla="*/ 355410 h 404221"/>
                <a:gd name="connsiteX1" fmla="*/ 626207 w 1185247"/>
                <a:gd name="connsiteY1" fmla="*/ 52 h 404221"/>
                <a:gd name="connsiteX2" fmla="*/ 36830 w 1185247"/>
                <a:gd name="connsiteY2" fmla="*/ 377079 h 404221"/>
                <a:gd name="connsiteX3" fmla="*/ 58499 w 1185247"/>
                <a:gd name="connsiteY3" fmla="*/ 377079 h 404221"/>
                <a:gd name="connsiteX0" fmla="*/ 1179254 w 1179254"/>
                <a:gd name="connsiteY0" fmla="*/ 346747 h 394916"/>
                <a:gd name="connsiteX1" fmla="*/ 537875 w 1179254"/>
                <a:gd name="connsiteY1" fmla="*/ 56 h 394916"/>
                <a:gd name="connsiteX2" fmla="*/ 30837 w 1179254"/>
                <a:gd name="connsiteY2" fmla="*/ 368416 h 394916"/>
                <a:gd name="connsiteX3" fmla="*/ 52506 w 1179254"/>
                <a:gd name="connsiteY3" fmla="*/ 368416 h 394916"/>
                <a:gd name="connsiteX0" fmla="*/ 1148417 w 1148417"/>
                <a:gd name="connsiteY0" fmla="*/ 346747 h 368416"/>
                <a:gd name="connsiteX1" fmla="*/ 507038 w 1148417"/>
                <a:gd name="connsiteY1" fmla="*/ 56 h 368416"/>
                <a:gd name="connsiteX2" fmla="*/ 0 w 1148417"/>
                <a:gd name="connsiteY2" fmla="*/ 368416 h 368416"/>
                <a:gd name="connsiteX0" fmla="*/ 1148417 w 1148417"/>
                <a:gd name="connsiteY0" fmla="*/ 351078 h 372747"/>
                <a:gd name="connsiteX1" fmla="*/ 585043 w 1148417"/>
                <a:gd name="connsiteY1" fmla="*/ 54 h 372747"/>
                <a:gd name="connsiteX2" fmla="*/ 0 w 1148417"/>
                <a:gd name="connsiteY2" fmla="*/ 372747 h 372747"/>
                <a:gd name="connsiteX0" fmla="*/ 1148417 w 1148417"/>
                <a:gd name="connsiteY0" fmla="*/ 355410 h 377079"/>
                <a:gd name="connsiteX1" fmla="*/ 502704 w 1148417"/>
                <a:gd name="connsiteY1" fmla="*/ 52 h 377079"/>
                <a:gd name="connsiteX2" fmla="*/ 0 w 1148417"/>
                <a:gd name="connsiteY2" fmla="*/ 377079 h 377079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0471 h 182140"/>
                <a:gd name="connsiteX1" fmla="*/ 606712 w 1148417"/>
                <a:gd name="connsiteY1" fmla="*/ 128 h 182140"/>
                <a:gd name="connsiteX2" fmla="*/ 0 w 1148417"/>
                <a:gd name="connsiteY2" fmla="*/ 182140 h 1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417" h="182140">
                  <a:moveTo>
                    <a:pt x="1148417" y="160471"/>
                  </a:moveTo>
                  <a:cubicBezTo>
                    <a:pt x="1020936" y="69826"/>
                    <a:pt x="763446" y="-3483"/>
                    <a:pt x="606712" y="128"/>
                  </a:cubicBezTo>
                  <a:cubicBezTo>
                    <a:pt x="449978" y="3739"/>
                    <a:pt x="80895" y="120747"/>
                    <a:pt x="0" y="18214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10800000">
              <a:off x="2010814" y="6006115"/>
              <a:ext cx="1148417" cy="182140"/>
            </a:xfrm>
            <a:custGeom>
              <a:avLst/>
              <a:gdLst>
                <a:gd name="connsiteX0" fmla="*/ 1205576 w 1205576"/>
                <a:gd name="connsiteY0" fmla="*/ 351079 h 399569"/>
                <a:gd name="connsiteX1" fmla="*/ 923889 w 1205576"/>
                <a:gd name="connsiteY1" fmla="*/ 54 h 399569"/>
                <a:gd name="connsiteX2" fmla="*/ 57159 w 1205576"/>
                <a:gd name="connsiteY2" fmla="*/ 372748 h 399569"/>
                <a:gd name="connsiteX3" fmla="*/ 78828 w 1205576"/>
                <a:gd name="connsiteY3" fmla="*/ 372748 h 399569"/>
                <a:gd name="connsiteX0" fmla="*/ 1179569 w 1179569"/>
                <a:gd name="connsiteY0" fmla="*/ 355410 h 404221"/>
                <a:gd name="connsiteX1" fmla="*/ 542523 w 1179569"/>
                <a:gd name="connsiteY1" fmla="*/ 52 h 404221"/>
                <a:gd name="connsiteX2" fmla="*/ 31152 w 1179569"/>
                <a:gd name="connsiteY2" fmla="*/ 377079 h 404221"/>
                <a:gd name="connsiteX3" fmla="*/ 52821 w 1179569"/>
                <a:gd name="connsiteY3" fmla="*/ 377079 h 404221"/>
                <a:gd name="connsiteX0" fmla="*/ 1185247 w 1185247"/>
                <a:gd name="connsiteY0" fmla="*/ 355410 h 404221"/>
                <a:gd name="connsiteX1" fmla="*/ 626207 w 1185247"/>
                <a:gd name="connsiteY1" fmla="*/ 52 h 404221"/>
                <a:gd name="connsiteX2" fmla="*/ 36830 w 1185247"/>
                <a:gd name="connsiteY2" fmla="*/ 377079 h 404221"/>
                <a:gd name="connsiteX3" fmla="*/ 58499 w 1185247"/>
                <a:gd name="connsiteY3" fmla="*/ 377079 h 404221"/>
                <a:gd name="connsiteX0" fmla="*/ 1179254 w 1179254"/>
                <a:gd name="connsiteY0" fmla="*/ 346747 h 394916"/>
                <a:gd name="connsiteX1" fmla="*/ 537875 w 1179254"/>
                <a:gd name="connsiteY1" fmla="*/ 56 h 394916"/>
                <a:gd name="connsiteX2" fmla="*/ 30837 w 1179254"/>
                <a:gd name="connsiteY2" fmla="*/ 368416 h 394916"/>
                <a:gd name="connsiteX3" fmla="*/ 52506 w 1179254"/>
                <a:gd name="connsiteY3" fmla="*/ 368416 h 394916"/>
                <a:gd name="connsiteX0" fmla="*/ 1148417 w 1148417"/>
                <a:gd name="connsiteY0" fmla="*/ 346747 h 368416"/>
                <a:gd name="connsiteX1" fmla="*/ 507038 w 1148417"/>
                <a:gd name="connsiteY1" fmla="*/ 56 h 368416"/>
                <a:gd name="connsiteX2" fmla="*/ 0 w 1148417"/>
                <a:gd name="connsiteY2" fmla="*/ 368416 h 368416"/>
                <a:gd name="connsiteX0" fmla="*/ 1148417 w 1148417"/>
                <a:gd name="connsiteY0" fmla="*/ 351078 h 372747"/>
                <a:gd name="connsiteX1" fmla="*/ 585043 w 1148417"/>
                <a:gd name="connsiteY1" fmla="*/ 54 h 372747"/>
                <a:gd name="connsiteX2" fmla="*/ 0 w 1148417"/>
                <a:gd name="connsiteY2" fmla="*/ 372747 h 372747"/>
                <a:gd name="connsiteX0" fmla="*/ 1148417 w 1148417"/>
                <a:gd name="connsiteY0" fmla="*/ 355410 h 377079"/>
                <a:gd name="connsiteX1" fmla="*/ 502704 w 1148417"/>
                <a:gd name="connsiteY1" fmla="*/ 52 h 377079"/>
                <a:gd name="connsiteX2" fmla="*/ 0 w 1148417"/>
                <a:gd name="connsiteY2" fmla="*/ 377079 h 377079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0471 h 182140"/>
                <a:gd name="connsiteX1" fmla="*/ 606712 w 1148417"/>
                <a:gd name="connsiteY1" fmla="*/ 128 h 182140"/>
                <a:gd name="connsiteX2" fmla="*/ 0 w 1148417"/>
                <a:gd name="connsiteY2" fmla="*/ 182140 h 1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417" h="182140">
                  <a:moveTo>
                    <a:pt x="1148417" y="160471"/>
                  </a:moveTo>
                  <a:cubicBezTo>
                    <a:pt x="1020936" y="69826"/>
                    <a:pt x="763446" y="-3483"/>
                    <a:pt x="606712" y="128"/>
                  </a:cubicBezTo>
                  <a:cubicBezTo>
                    <a:pt x="449978" y="3739"/>
                    <a:pt x="80895" y="120747"/>
                    <a:pt x="0" y="18214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378616" y="4373000"/>
                  <a:ext cx="3789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4373000"/>
                  <a:ext cx="37895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316977" y="5769680"/>
                  <a:ext cx="4548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977" y="5769680"/>
                  <a:ext cx="45486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88748" y="5085619"/>
                <a:ext cx="375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48" y="5085619"/>
                <a:ext cx="3757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26155" y="3952475"/>
            <a:ext cx="1711864" cy="1256802"/>
            <a:chOff x="6326155" y="3952475"/>
            <a:chExt cx="1711864" cy="1256802"/>
          </a:xfrm>
        </p:grpSpPr>
        <p:pic>
          <p:nvPicPr>
            <p:cNvPr id="42" name="Picture 3" descr="C:\Dropbox\Research\Talks\14.06 AdaptiveSQ\125 close-u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55" y="4231069"/>
              <a:ext cx="1711864" cy="97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Down Arrow 43"/>
            <p:cNvSpPr/>
            <p:nvPr/>
          </p:nvSpPr>
          <p:spPr>
            <a:xfrm>
              <a:off x="7069747" y="3952475"/>
              <a:ext cx="316804" cy="19349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6" name="Down Arrow 55"/>
          <p:cNvSpPr/>
          <p:nvPr/>
        </p:nvSpPr>
        <p:spPr>
          <a:xfrm>
            <a:off x="1171280" y="3945568"/>
            <a:ext cx="316804" cy="20288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799677" y="3978624"/>
            <a:ext cx="1715861" cy="1527689"/>
            <a:chOff x="2799677" y="3978624"/>
            <a:chExt cx="1715861" cy="1527689"/>
          </a:xfrm>
        </p:grpSpPr>
        <p:sp>
          <p:nvSpPr>
            <p:cNvPr id="65" name="Down Arrow 64"/>
            <p:cNvSpPr/>
            <p:nvPr/>
          </p:nvSpPr>
          <p:spPr>
            <a:xfrm>
              <a:off x="3524843" y="3978624"/>
              <a:ext cx="316804" cy="21191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2" t="13462" r="9996" b="10613"/>
            <a:stretch/>
          </p:blipFill>
          <p:spPr>
            <a:xfrm>
              <a:off x="2799677" y="4428912"/>
              <a:ext cx="1715861" cy="1077401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351998" y="4381484"/>
            <a:ext cx="1945694" cy="1299147"/>
            <a:chOff x="-293566" y="5307693"/>
            <a:chExt cx="2882927" cy="183873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566" y="5307693"/>
              <a:ext cx="2724730" cy="1838731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20070" y="6305275"/>
              <a:ext cx="2069291" cy="56629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Stencil" panose="040409050D0802020404" pitchFamily="82" charset="0"/>
                </a:rPr>
                <a:t>XGBoost</a:t>
              </a:r>
              <a:r>
                <a:rPr lang="en-US" sz="1000" dirty="0" smtClean="0">
                  <a:latin typeface="Stencil" panose="040409050D0802020404" pitchFamily="82" charset="0"/>
                </a:rPr>
                <a:t> SVRG </a:t>
              </a:r>
              <a:r>
                <a:rPr lang="en-US" sz="1000" dirty="0" err="1" smtClean="0">
                  <a:latin typeface="Stencil" panose="040409050D0802020404" pitchFamily="82" charset="0"/>
                </a:rPr>
                <a:t>Tensorflow</a:t>
              </a:r>
              <a:endParaRPr lang="en-US" sz="1000" dirty="0">
                <a:latin typeface="Stencil" panose="040409050D0802020404" pitchFamily="8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050" y="971221"/>
            <a:ext cx="8634388" cy="3117768"/>
            <a:chOff x="19050" y="971221"/>
            <a:chExt cx="8634388" cy="3117768"/>
          </a:xfrm>
        </p:grpSpPr>
        <p:sp>
          <p:nvSpPr>
            <p:cNvPr id="63" name="Shape 62"/>
            <p:cNvSpPr/>
            <p:nvPr/>
          </p:nvSpPr>
          <p:spPr>
            <a:xfrm>
              <a:off x="3000550" y="2996414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7730108" y="3719657"/>
              <a:ext cx="92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Testing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56411" y="971221"/>
              <a:ext cx="1365392" cy="1040486"/>
              <a:chOff x="2606766" y="1010977"/>
              <a:chExt cx="1365392" cy="104048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660406" y="1069872"/>
                <a:ext cx="1258112" cy="416194"/>
              </a:xfrm>
              <a:prstGeom prst="ellipse">
                <a:avLst/>
              </a:prstGeom>
            </p:spPr>
            <p:style>
              <a:lnRef idx="0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1" name="Group 10"/>
              <p:cNvGrpSpPr/>
              <p:nvPr/>
            </p:nvGrpSpPr>
            <p:grpSpPr>
              <a:xfrm>
                <a:off x="3225190" y="1437374"/>
                <a:ext cx="438876" cy="418052"/>
                <a:chOff x="2566654" y="445703"/>
                <a:chExt cx="366264" cy="366264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566654" y="445703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Oval 5"/>
                <p:cNvSpPr/>
                <p:nvPr/>
              </p:nvSpPr>
              <p:spPr>
                <a:xfrm>
                  <a:off x="2620292" y="499341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963107" y="1162594"/>
                <a:ext cx="438876" cy="418052"/>
                <a:chOff x="2304571" y="170923"/>
                <a:chExt cx="366264" cy="36626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304571" y="170923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1545236"/>
                    <a:satOff val="16843"/>
                    <a:lumOff val="-3530"/>
                    <a:alphaOff val="0"/>
                  </a:schemeClr>
                </a:fillRef>
                <a:effectRef idx="0">
                  <a:schemeClr val="accent4">
                    <a:hueOff val="1545236"/>
                    <a:satOff val="16843"/>
                    <a:lumOff val="-353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Oval 7"/>
                <p:cNvSpPr/>
                <p:nvPr/>
              </p:nvSpPr>
              <p:spPr>
                <a:xfrm>
                  <a:off x="2358209" y="224561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337511" y="1074039"/>
                <a:ext cx="438876" cy="418052"/>
                <a:chOff x="2678975" y="82368"/>
                <a:chExt cx="366264" cy="366264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678975" y="82368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3090473"/>
                    <a:satOff val="33685"/>
                    <a:lumOff val="-7059"/>
                    <a:alphaOff val="0"/>
                  </a:schemeClr>
                </a:fillRef>
                <a:effectRef idx="0">
                  <a:schemeClr val="accent4">
                    <a:hueOff val="3090473"/>
                    <a:satOff val="33685"/>
                    <a:lumOff val="-705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Oval 9"/>
                <p:cNvSpPr/>
                <p:nvPr/>
              </p:nvSpPr>
              <p:spPr>
                <a:xfrm>
                  <a:off x="2732613" y="136006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Shape 13"/>
              <p:cNvSpPr/>
              <p:nvPr/>
            </p:nvSpPr>
            <p:spPr>
              <a:xfrm>
                <a:off x="2606766" y="1010977"/>
                <a:ext cx="1365392" cy="1040486"/>
              </a:xfrm>
              <a:prstGeom prst="funnel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0" name="Group 29"/>
            <p:cNvGrpSpPr/>
            <p:nvPr/>
          </p:nvGrpSpPr>
          <p:grpSpPr>
            <a:xfrm>
              <a:off x="6977690" y="3160149"/>
              <a:ext cx="438876" cy="418052"/>
              <a:chOff x="2566654" y="445703"/>
              <a:chExt cx="366264" cy="36626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66654" y="44570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5"/>
              <p:cNvSpPr/>
              <p:nvPr/>
            </p:nvSpPr>
            <p:spPr>
              <a:xfrm>
                <a:off x="2620292" y="49934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Shape 32"/>
            <p:cNvSpPr/>
            <p:nvPr/>
          </p:nvSpPr>
          <p:spPr>
            <a:xfrm>
              <a:off x="6540673" y="2963358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Down Arrow 33"/>
            <p:cNvSpPr/>
            <p:nvPr/>
          </p:nvSpPr>
          <p:spPr>
            <a:xfrm rot="17759919">
              <a:off x="5556275" y="1789113"/>
              <a:ext cx="397383" cy="107718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Down Arrow 37"/>
            <p:cNvSpPr/>
            <p:nvPr/>
          </p:nvSpPr>
          <p:spPr>
            <a:xfrm rot="3457077">
              <a:off x="2557824" y="1913807"/>
              <a:ext cx="381534" cy="91264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19050" y="3719657"/>
              <a:ext cx="104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Training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90807" y="3126771"/>
              <a:ext cx="438876" cy="418052"/>
              <a:chOff x="2304571" y="170923"/>
              <a:chExt cx="366264" cy="36626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304571" y="17092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545236"/>
                  <a:satOff val="16843"/>
                  <a:lumOff val="-3530"/>
                  <a:alphaOff val="0"/>
                </a:schemeClr>
              </a:fillRef>
              <a:effectRef idx="0">
                <a:schemeClr val="accent4">
                  <a:hueOff val="1545236"/>
                  <a:satOff val="16843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Oval 7"/>
              <p:cNvSpPr/>
              <p:nvPr/>
            </p:nvSpPr>
            <p:spPr>
              <a:xfrm>
                <a:off x="2358209" y="22456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Shape 53"/>
            <p:cNvSpPr/>
            <p:nvPr/>
          </p:nvSpPr>
          <p:spPr>
            <a:xfrm>
              <a:off x="646987" y="2963358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Oval 7"/>
            <p:cNvSpPr/>
            <p:nvPr/>
          </p:nvSpPr>
          <p:spPr>
            <a:xfrm>
              <a:off x="3308637" y="3221049"/>
              <a:ext cx="310332" cy="295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>
                  <a:solidFill>
                    <a:prstClr val="white"/>
                  </a:solidFill>
                </a:rPr>
                <a:t>Data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729103" y="3159827"/>
              <a:ext cx="438876" cy="418052"/>
              <a:chOff x="2678975" y="82368"/>
              <a:chExt cx="366264" cy="36626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678975" y="82368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090473"/>
                  <a:satOff val="33685"/>
                  <a:lumOff val="-7059"/>
                  <a:alphaOff val="0"/>
                </a:schemeClr>
              </a:fillRef>
              <a:effectRef idx="0">
                <a:schemeClr val="accent4">
                  <a:hueOff val="3090473"/>
                  <a:satOff val="33685"/>
                  <a:lumOff val="-70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Oval 9"/>
              <p:cNvSpPr/>
              <p:nvPr/>
            </p:nvSpPr>
            <p:spPr>
              <a:xfrm>
                <a:off x="2732613" y="136006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3054189" y="3054767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Oval 54"/>
            <p:cNvSpPr/>
            <p:nvPr/>
          </p:nvSpPr>
          <p:spPr>
            <a:xfrm>
              <a:off x="716124" y="3017632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4148967" y="3714707"/>
              <a:ext cx="1243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Validation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 rot="573277">
              <a:off x="3815710" y="2186985"/>
              <a:ext cx="381534" cy="628147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28"/>
            <p:cNvSpPr/>
            <p:nvPr/>
          </p:nvSpPr>
          <p:spPr>
            <a:xfrm>
              <a:off x="6594313" y="3005354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321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</a:t>
            </a:r>
            <a:r>
              <a:rPr lang="en-US" dirty="0"/>
              <a:t>holdout [DFHPRR </a:t>
            </a:r>
            <a:r>
              <a:rPr lang="en-US" dirty="0" smtClean="0"/>
              <a:t>15]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674765" y="3980231"/>
            <a:ext cx="1280822" cy="1710303"/>
            <a:chOff x="1744478" y="4894792"/>
            <a:chExt cx="1113923" cy="1515513"/>
          </a:xfrm>
        </p:grpSpPr>
        <p:sp>
          <p:nvSpPr>
            <p:cNvPr id="26" name="TextBox 25"/>
            <p:cNvSpPr txBox="1"/>
            <p:nvPr/>
          </p:nvSpPr>
          <p:spPr>
            <a:xfrm>
              <a:off x="1744478" y="6083037"/>
              <a:ext cx="868816" cy="32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AI guru</a:t>
              </a:r>
              <a:endParaRPr lang="en-US" dirty="0">
                <a:latin typeface="+mj-lt"/>
              </a:endParaRPr>
            </a:p>
          </p:txBody>
        </p:sp>
        <p:pic>
          <p:nvPicPr>
            <p:cNvPr id="32" name="Picture 2" descr="C:\Dropbox\Research\Talks\14.06 AdaptiveSQ\Woman Using a Computer.svg.m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0362" y="4894792"/>
              <a:ext cx="848039" cy="102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27126" y="870054"/>
            <a:ext cx="7971050" cy="2482306"/>
            <a:chOff x="527126" y="870054"/>
            <a:chExt cx="7971050" cy="2482306"/>
          </a:xfrm>
        </p:grpSpPr>
        <p:sp>
          <p:nvSpPr>
            <p:cNvPr id="39" name="Oval 38"/>
            <p:cNvSpPr/>
            <p:nvPr/>
          </p:nvSpPr>
          <p:spPr>
            <a:xfrm>
              <a:off x="3958899" y="935495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Group 39"/>
            <p:cNvGrpSpPr/>
            <p:nvPr/>
          </p:nvGrpSpPr>
          <p:grpSpPr>
            <a:xfrm>
              <a:off x="4340628" y="1262513"/>
              <a:ext cx="438876" cy="418052"/>
              <a:chOff x="2566654" y="445703"/>
              <a:chExt cx="366264" cy="3662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566654" y="44570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5"/>
              <p:cNvSpPr/>
              <p:nvPr/>
            </p:nvSpPr>
            <p:spPr>
              <a:xfrm>
                <a:off x="2620292" y="49934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078545" y="987733"/>
              <a:ext cx="438876" cy="418052"/>
              <a:chOff x="2304571" y="170923"/>
              <a:chExt cx="366264" cy="3662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304571" y="17092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545236"/>
                  <a:satOff val="16843"/>
                  <a:lumOff val="-3530"/>
                  <a:alphaOff val="0"/>
                </a:schemeClr>
              </a:fillRef>
              <a:effectRef idx="0">
                <a:schemeClr val="accent4">
                  <a:hueOff val="1545236"/>
                  <a:satOff val="16843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7"/>
              <p:cNvSpPr/>
              <p:nvPr/>
            </p:nvSpPr>
            <p:spPr>
              <a:xfrm>
                <a:off x="2358209" y="22456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452949" y="899178"/>
              <a:ext cx="438876" cy="418052"/>
              <a:chOff x="2678975" y="82368"/>
              <a:chExt cx="366264" cy="36626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678975" y="82368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090473"/>
                  <a:satOff val="33685"/>
                  <a:lumOff val="-7059"/>
                  <a:alphaOff val="0"/>
                </a:schemeClr>
              </a:fillRef>
              <a:effectRef idx="0">
                <a:schemeClr val="accent4">
                  <a:hueOff val="3090473"/>
                  <a:satOff val="33685"/>
                  <a:lumOff val="-70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Oval 9"/>
              <p:cNvSpPr/>
              <p:nvPr/>
            </p:nvSpPr>
            <p:spPr>
              <a:xfrm>
                <a:off x="2732613" y="136006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sp>
          <p:nvSpPr>
            <p:cNvPr id="49" name="Shape 48"/>
            <p:cNvSpPr/>
            <p:nvPr/>
          </p:nvSpPr>
          <p:spPr>
            <a:xfrm>
              <a:off x="3933799" y="870054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0" name="Group 49"/>
            <p:cNvGrpSpPr/>
            <p:nvPr/>
          </p:nvGrpSpPr>
          <p:grpSpPr>
            <a:xfrm>
              <a:off x="2082905" y="2345797"/>
              <a:ext cx="438876" cy="418052"/>
              <a:chOff x="2304571" y="170923"/>
              <a:chExt cx="366264" cy="3662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304571" y="17092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545236"/>
                  <a:satOff val="16843"/>
                  <a:lumOff val="-3530"/>
                  <a:alphaOff val="0"/>
                </a:schemeClr>
              </a:fillRef>
              <a:effectRef idx="0">
                <a:schemeClr val="accent4">
                  <a:hueOff val="1545236"/>
                  <a:satOff val="16843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Oval 7"/>
              <p:cNvSpPr/>
              <p:nvPr/>
            </p:nvSpPr>
            <p:spPr>
              <a:xfrm>
                <a:off x="2358209" y="22456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567638" y="2345797"/>
              <a:ext cx="438876" cy="418052"/>
              <a:chOff x="2678975" y="82368"/>
              <a:chExt cx="366264" cy="3662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678975" y="82368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090473"/>
                  <a:satOff val="33685"/>
                  <a:lumOff val="-7059"/>
                  <a:alphaOff val="0"/>
                </a:schemeClr>
              </a:fillRef>
              <a:effectRef idx="0">
                <a:schemeClr val="accent4">
                  <a:hueOff val="3090473"/>
                  <a:satOff val="33685"/>
                  <a:lumOff val="-70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Oval 9"/>
              <p:cNvSpPr/>
              <p:nvPr/>
            </p:nvSpPr>
            <p:spPr>
              <a:xfrm>
                <a:off x="2732613" y="136006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sp>
          <p:nvSpPr>
            <p:cNvPr id="56" name="Shape 55"/>
            <p:cNvSpPr/>
            <p:nvPr/>
          </p:nvSpPr>
          <p:spPr>
            <a:xfrm>
              <a:off x="1839085" y="2182384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Oval 56"/>
            <p:cNvSpPr/>
            <p:nvPr/>
          </p:nvSpPr>
          <p:spPr>
            <a:xfrm>
              <a:off x="1926679" y="2253377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Oval 57"/>
            <p:cNvSpPr/>
            <p:nvPr/>
          </p:nvSpPr>
          <p:spPr>
            <a:xfrm>
              <a:off x="5943975" y="2146684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9" name="Group 58"/>
            <p:cNvGrpSpPr/>
            <p:nvPr/>
          </p:nvGrpSpPr>
          <p:grpSpPr>
            <a:xfrm>
              <a:off x="6325704" y="2473702"/>
              <a:ext cx="438876" cy="418052"/>
              <a:chOff x="2566654" y="445703"/>
              <a:chExt cx="366264" cy="36626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566654" y="44570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Oval 5"/>
              <p:cNvSpPr/>
              <p:nvPr/>
            </p:nvSpPr>
            <p:spPr>
              <a:xfrm>
                <a:off x="2620292" y="49934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Data</a:t>
                </a:r>
                <a:endParaRPr lang="en-US" sz="900" kern="1200" dirty="0"/>
              </a:p>
            </p:txBody>
          </p:sp>
        </p:grpSp>
        <p:sp>
          <p:nvSpPr>
            <p:cNvPr id="62" name="Shape 61"/>
            <p:cNvSpPr/>
            <p:nvPr/>
          </p:nvSpPr>
          <p:spPr>
            <a:xfrm>
              <a:off x="5890334" y="2118376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Down Arrow 62"/>
            <p:cNvSpPr/>
            <p:nvPr/>
          </p:nvSpPr>
          <p:spPr>
            <a:xfrm rot="17350762">
              <a:off x="5193860" y="1650423"/>
              <a:ext cx="321310" cy="861641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Down Arrow 63"/>
            <p:cNvSpPr/>
            <p:nvPr/>
          </p:nvSpPr>
          <p:spPr>
            <a:xfrm rot="3911194">
              <a:off x="3717589" y="1694891"/>
              <a:ext cx="316804" cy="816274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Down Arrow 64"/>
            <p:cNvSpPr/>
            <p:nvPr/>
          </p:nvSpPr>
          <p:spPr>
            <a:xfrm>
              <a:off x="2363378" y="3164594"/>
              <a:ext cx="316804" cy="16982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Down Arrow 65"/>
            <p:cNvSpPr/>
            <p:nvPr/>
          </p:nvSpPr>
          <p:spPr>
            <a:xfrm>
              <a:off x="6414629" y="3182532"/>
              <a:ext cx="316804" cy="16982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27126" y="2514984"/>
                  <a:ext cx="109427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0" dirty="0" smtClean="0">
                      <a:latin typeface="+mj-lt"/>
                    </a:rPr>
                    <a:t>Training</a:t>
                  </a:r>
                  <a:endParaRPr lang="en-US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26" y="2514984"/>
                  <a:ext cx="109427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t="-6034"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332472" y="2456708"/>
                  <a:ext cx="11657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+mj-lt"/>
                    </a:rPr>
                    <a:t>Holdout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472" y="2456708"/>
                  <a:ext cx="1165704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759" t="-4310" r="-5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6"/>
          <p:cNvGrpSpPr>
            <a:grpSpLocks/>
          </p:cNvGrpSpPr>
          <p:nvPr/>
        </p:nvGrpSpPr>
        <p:grpSpPr bwMode="auto">
          <a:xfrm>
            <a:off x="3561595" y="5208571"/>
            <a:ext cx="1600200" cy="381000"/>
            <a:chOff x="2016" y="2064"/>
            <a:chExt cx="1008" cy="240"/>
          </a:xfrm>
        </p:grpSpPr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43" y="2064"/>
                  <a:ext cx="271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3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3" y="2064"/>
                  <a:ext cx="271" cy="2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17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9"/>
          <p:cNvGrpSpPr>
            <a:grpSpLocks/>
          </p:cNvGrpSpPr>
          <p:nvPr/>
        </p:nvGrpSpPr>
        <p:grpSpPr bwMode="auto">
          <a:xfrm>
            <a:off x="3599695" y="3892542"/>
            <a:ext cx="1524000" cy="592139"/>
            <a:chOff x="2016" y="2292"/>
            <a:chExt cx="960" cy="373"/>
          </a:xfrm>
        </p:grpSpPr>
        <p:sp>
          <p:nvSpPr>
            <p:cNvPr id="75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39" y="2292"/>
                  <a:ext cx="622" cy="3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𝐿𝑜𝑠𝑠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en-US" sz="1600" dirty="0"/>
                </a:p>
              </p:txBody>
            </p:sp>
          </mc:Choice>
          <mc:Fallback xmlns="">
            <p:sp>
              <p:nvSpPr>
                <p:cNvPr id="76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9" y="2292"/>
                  <a:ext cx="622" cy="37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8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12"/>
          <p:cNvGrpSpPr>
            <a:grpSpLocks/>
          </p:cNvGrpSpPr>
          <p:nvPr/>
        </p:nvGrpSpPr>
        <p:grpSpPr bwMode="auto">
          <a:xfrm>
            <a:off x="3561595" y="4217971"/>
            <a:ext cx="1600200" cy="381000"/>
            <a:chOff x="2016" y="2064"/>
            <a:chExt cx="1008" cy="240"/>
          </a:xfrm>
        </p:grpSpPr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43" y="2064"/>
                  <a:ext cx="270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9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3" y="2064"/>
                  <a:ext cx="270" cy="22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817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15"/>
          <p:cNvGrpSpPr>
            <a:grpSpLocks/>
          </p:cNvGrpSpPr>
          <p:nvPr/>
        </p:nvGrpSpPr>
        <p:grpSpPr bwMode="auto">
          <a:xfrm>
            <a:off x="3599695" y="4587867"/>
            <a:ext cx="1524000" cy="592139"/>
            <a:chOff x="2016" y="2292"/>
            <a:chExt cx="960" cy="373"/>
          </a:xfrm>
        </p:grpSpPr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35" y="2292"/>
                  <a:ext cx="625" cy="3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𝐿𝑜𝑠𝑠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en-US" sz="1600" dirty="0"/>
                </a:p>
              </p:txBody>
            </p:sp>
          </mc:Choice>
          <mc:Fallback xmlns="">
            <p:sp>
              <p:nvSpPr>
                <p:cNvPr id="82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5" y="2292"/>
                  <a:ext cx="625" cy="37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24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Line 18"/>
          <p:cNvSpPr>
            <a:spLocks noChangeShapeType="1"/>
          </p:cNvSpPr>
          <p:nvPr/>
        </p:nvSpPr>
        <p:spPr bwMode="auto">
          <a:xfrm>
            <a:off x="4323595" y="50450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" name="Group 19"/>
          <p:cNvGrpSpPr>
            <a:grpSpLocks/>
          </p:cNvGrpSpPr>
          <p:nvPr/>
        </p:nvGrpSpPr>
        <p:grpSpPr bwMode="auto">
          <a:xfrm>
            <a:off x="3599695" y="5565763"/>
            <a:ext cx="1524000" cy="344488"/>
            <a:chOff x="2016" y="2284"/>
            <a:chExt cx="960" cy="217"/>
          </a:xfrm>
        </p:grpSpPr>
        <p:sp>
          <p:nvSpPr>
            <p:cNvPr id="85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09" y="2284"/>
                  <a:ext cx="655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𝐿𝑜𝑠𝑠</m:t>
                            </m:r>
                          </m:e>
                        </m:ac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6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09" y="2284"/>
                  <a:ext cx="655" cy="21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1176" b="-1052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22"/>
          <p:cNvGrpSpPr>
            <a:grpSpLocks/>
          </p:cNvGrpSpPr>
          <p:nvPr/>
        </p:nvGrpSpPr>
        <p:grpSpPr bwMode="auto">
          <a:xfrm>
            <a:off x="3561595" y="3521067"/>
            <a:ext cx="1600200" cy="381001"/>
            <a:chOff x="2016" y="2064"/>
            <a:chExt cx="1008" cy="240"/>
          </a:xfrm>
        </p:grpSpPr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44" y="2064"/>
                  <a:ext cx="26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89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4" y="2064"/>
                  <a:ext cx="267" cy="22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4348" b="-169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5711199" y="3862010"/>
            <a:ext cx="3089053" cy="2670896"/>
            <a:chOff x="5591835" y="3289339"/>
            <a:chExt cx="3340656" cy="3112620"/>
          </a:xfrm>
        </p:grpSpPr>
        <p:sp>
          <p:nvSpPr>
            <p:cNvPr id="90" name="Rectangle 89"/>
            <p:cNvSpPr/>
            <p:nvPr/>
          </p:nvSpPr>
          <p:spPr>
            <a:xfrm>
              <a:off x="5591835" y="3289339"/>
              <a:ext cx="2819400" cy="2797226"/>
            </a:xfrm>
            <a:prstGeom prst="rect">
              <a:avLst/>
            </a:prstGeom>
            <a:solidFill>
              <a:schemeClr val="bg2">
                <a:lumMod val="90000"/>
                <a:alpha val="27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Reusable holdout </a:t>
              </a:r>
            </a:p>
            <a:p>
              <a:r>
                <a:rPr lang="en-US" dirty="0">
                  <a:solidFill>
                    <a:schemeClr val="tx1"/>
                  </a:solidFill>
                  <a:latin typeface="+mj-lt"/>
                </a:rPr>
                <a:t>a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lgorithm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91" name="Picture 2" descr="C:\Dropbox\Research\Talks\14.06 AdaptiveSQ\pink-seal.jpg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35" y="5402517"/>
              <a:ext cx="1207056" cy="99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holdout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62000" y="1123479"/>
                <a:ext cx="7291415" cy="161972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[DFHPRR 15, FS 17]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Exists an algorithm that can accurately estimate the loss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adaptively chosen </a:t>
                </a:r>
                <a:r>
                  <a:rPr lang="en-US" sz="2000" dirty="0">
                    <a:solidFill>
                      <a:prstClr val="black"/>
                    </a:solidFill>
                  </a:rPr>
                  <a:t>functions as long as at most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ℓ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prstClr val="black"/>
                    </a:solidFill>
                  </a:rPr>
                  <a:t>overfit</a:t>
                </a:r>
                <a:r>
                  <a:rPr lang="en-US" sz="2000" dirty="0">
                    <a:solidFill>
                      <a:prstClr val="black"/>
                    </a:solidFill>
                  </a:rPr>
                  <a:t> to the training set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for</a:t>
                </a:r>
                <a:endParaRPr lang="en-US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~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</m:ra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23479"/>
                <a:ext cx="7291415" cy="161972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276600"/>
                <a:ext cx="8005095" cy="243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cs typeface="Miriam Fixed" panose="020B0509050101010101" pitchFamily="49" charset="-79"/>
                  </a:rPr>
                  <a:t>Overfitting: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≉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Verifying mostly correct answers with DP is cheap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Sparse </a:t>
                </a:r>
                <a:r>
                  <a:rPr lang="en-US" sz="2000" dirty="0">
                    <a:solidFill>
                      <a:schemeClr val="tx1"/>
                    </a:solidFill>
                  </a:rPr>
                  <a:t>vector technique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9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9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Dwork,Naor,Reingold,Rothblum,Vadhan</a:t>
                </a:r>
                <a:r>
                  <a:rPr lang="en-US" sz="19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09]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276600"/>
                <a:ext cx="8005095" cy="2438400"/>
              </a:xfrm>
              <a:blipFill rotWithShape="0">
                <a:blip r:embed="rId4"/>
                <a:stretch>
                  <a:fillRect l="-762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Datasets are reused adaptively</a:t>
            </a:r>
          </a:p>
          <a:p>
            <a:r>
              <a:rPr lang="en-US" dirty="0" smtClean="0"/>
              <a:t>New conceptual framework</a:t>
            </a:r>
          </a:p>
          <a:p>
            <a:r>
              <a:rPr lang="en-US" dirty="0" smtClean="0"/>
              <a:t>Deep connections to DP</a:t>
            </a:r>
          </a:p>
          <a:p>
            <a:pPr lvl="1"/>
            <a:r>
              <a:rPr lang="en-US" dirty="0" smtClean="0"/>
              <a:t>Privacy and generalization are aligned</a:t>
            </a:r>
          </a:p>
          <a:p>
            <a:pPr lvl="1"/>
            <a:r>
              <a:rPr lang="en-US" dirty="0" smtClean="0"/>
              <a:t>Data “freshness” is a limited resource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Real-valued analyses (without any assumptions)</a:t>
            </a:r>
          </a:p>
          <a:p>
            <a:r>
              <a:rPr lang="en-US" dirty="0" smtClean="0"/>
              <a:t>Going beyond adversarial </a:t>
            </a:r>
            <a:r>
              <a:rPr lang="en-US" dirty="0" err="1" smtClean="0"/>
              <a:t>adaptivity</a:t>
            </a:r>
            <a:endParaRPr lang="en-US" dirty="0" smtClean="0"/>
          </a:p>
          <a:p>
            <a:pPr lvl="1"/>
            <a:r>
              <a:rPr lang="en-US" dirty="0" smtClean="0"/>
              <a:t>Connections to stability and selective inference</a:t>
            </a:r>
          </a:p>
          <a:p>
            <a:r>
              <a:rPr lang="en-US" dirty="0" smtClean="0"/>
              <a:t>Using these techniques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3" descr="C:\Users\vitaly\AppData\Local\Microsoft\Windows\Temporary Internet Files\Content.IE5\G49OVCOI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32" y="3962400"/>
            <a:ext cx="2324425" cy="27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Up Arrow 17"/>
          <p:cNvSpPr/>
          <p:nvPr/>
        </p:nvSpPr>
        <p:spPr>
          <a:xfrm rot="18093213">
            <a:off x="6078687" y="1473258"/>
            <a:ext cx="519748" cy="674972"/>
          </a:xfrm>
          <a:prstGeom prst="upArrow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5" y="77686"/>
            <a:ext cx="1562100" cy="13416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7793" y="4466546"/>
            <a:ext cx="4004897" cy="2258859"/>
            <a:chOff x="2407793" y="4466546"/>
            <a:chExt cx="4004897" cy="225885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32" y="4466546"/>
              <a:ext cx="2724729" cy="183873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343400" y="5486400"/>
              <a:ext cx="2069290" cy="307777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Stencil" panose="040409050D0802020404" pitchFamily="8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657538">
              <a:off x="2407793" y="5058797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886" y="6325295"/>
              <a:ext cx="1360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Analysis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61623" y="2427947"/>
            <a:ext cx="2647901" cy="3091384"/>
            <a:chOff x="6361623" y="2427947"/>
            <a:chExt cx="2647901" cy="3091384"/>
          </a:xfrm>
        </p:grpSpPr>
        <p:sp>
          <p:nvSpPr>
            <p:cNvPr id="15" name="Right Arrow 14"/>
            <p:cNvSpPr/>
            <p:nvPr/>
          </p:nvSpPr>
          <p:spPr>
            <a:xfrm rot="19195481">
              <a:off x="6361623" y="4868056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4083249"/>
              <a:ext cx="1360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Results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982" y="2427947"/>
              <a:ext cx="2359542" cy="161065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35954" y="1614405"/>
            <a:ext cx="3374295" cy="2997279"/>
            <a:chOff x="76200" y="1596251"/>
            <a:chExt cx="3374295" cy="29972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514600"/>
              <a:ext cx="3374295" cy="17073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95400" y="4193420"/>
              <a:ext cx="864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Data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 rot="8279463">
              <a:off x="2400221" y="1596251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822" y="4547363"/>
                <a:ext cx="227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22" y="4547363"/>
                <a:ext cx="22753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3886" y="1549503"/>
                <a:ext cx="18365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Probability </a:t>
                </a:r>
              </a:p>
              <a:p>
                <a:r>
                  <a:rPr lang="en-US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over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86" y="1549503"/>
                <a:ext cx="1836593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65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19611" y="1397027"/>
                <a:ext cx="22733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=?</a:t>
                </a:r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11" y="1397027"/>
                <a:ext cx="2273315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r="-214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58378" y="4483359"/>
                <a:ext cx="1247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378" y="4483359"/>
                <a:ext cx="124790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7705" y="6332156"/>
                <a:ext cx="4131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05" y="6332156"/>
                <a:ext cx="41319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8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31" grpId="0"/>
      <p:bldP spid="6" grpId="0"/>
      <p:bldP spid="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5218" y="2552678"/>
            <a:ext cx="2755076" cy="2269945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1198425"/>
              </p:ext>
            </p:extLst>
          </p:nvPr>
        </p:nvGraphicFramePr>
        <p:xfrm>
          <a:off x="1539032" y="838343"/>
          <a:ext cx="5767448" cy="171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755241"/>
              </p:ext>
            </p:extLst>
          </p:nvPr>
        </p:nvGraphicFramePr>
        <p:xfrm>
          <a:off x="2510825" y="2537228"/>
          <a:ext cx="3610101" cy="22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own Arrow 6"/>
          <p:cNvSpPr/>
          <p:nvPr/>
        </p:nvSpPr>
        <p:spPr>
          <a:xfrm>
            <a:off x="4044723" y="4872860"/>
            <a:ext cx="637312" cy="33965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265007" y="5062462"/>
                <a:ext cx="2417404" cy="838199"/>
              </a:xfrm>
              <a:prstGeom prst="roundRect">
                <a:avLst/>
              </a:prstGeom>
              <a:solidFill>
                <a:schemeClr val="accent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Generalization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uarantees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07" y="5062462"/>
                <a:ext cx="2417404" cy="838199"/>
              </a:xfrm>
              <a:prstGeom prst="roundRect">
                <a:avLst/>
              </a:prstGeom>
              <a:blipFill rotWithShape="0">
                <a:blip r:embed="rId13"/>
                <a:stretch>
                  <a:fillRect b="-5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681" y="2820794"/>
                <a:ext cx="2713307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Algorithm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dirty="0"/>
                  <a:t>Hypothesis </a:t>
                </a:r>
                <a:r>
                  <a:rPr lang="en-US" dirty="0" smtClean="0"/>
                  <a:t>test</a:t>
                </a:r>
                <a:endParaRPr lang="en-US" dirty="0"/>
              </a:p>
              <a:p>
                <a:pPr lvl="1"/>
                <a:r>
                  <a:rPr lang="en-US" dirty="0" smtClean="0"/>
                  <a:t>Parameter estimator</a:t>
                </a:r>
                <a:endParaRPr lang="en-US" dirty="0"/>
              </a:p>
              <a:p>
                <a:pPr lvl="1"/>
                <a:r>
                  <a:rPr lang="en-US" dirty="0" smtClean="0"/>
                  <a:t>Classification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1" y="2820794"/>
                <a:ext cx="2713307" cy="1354217"/>
              </a:xfrm>
              <a:prstGeom prst="rect">
                <a:avLst/>
              </a:prstGeom>
              <a:blipFill rotWithShape="0">
                <a:blip r:embed="rId14"/>
                <a:stretch>
                  <a:fillRect l="-4719" t="-4955" r="-1348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415" y="1105214"/>
                <a:ext cx="27404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i.i.d</a:t>
                </a:r>
                <a:r>
                  <a:rPr lang="en-US" sz="2000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5" y="1105214"/>
                <a:ext cx="2740418" cy="707886"/>
              </a:xfrm>
              <a:prstGeom prst="rect">
                <a:avLst/>
              </a:prstGeom>
              <a:blipFill rotWithShape="0">
                <a:blip r:embed="rId15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064412" y="2634651"/>
            <a:ext cx="268054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Theory</a:t>
            </a:r>
          </a:p>
          <a:p>
            <a:pPr lvl="1"/>
            <a:r>
              <a:rPr lang="en-US" dirty="0" smtClean="0"/>
              <a:t>Concentration/CLT</a:t>
            </a:r>
          </a:p>
          <a:p>
            <a:pPr lvl="1"/>
            <a:r>
              <a:rPr lang="en-US" dirty="0" smtClean="0"/>
              <a:t>Model complexity</a:t>
            </a:r>
          </a:p>
          <a:p>
            <a:pPr lvl="1"/>
            <a:r>
              <a:rPr lang="en-US" dirty="0" err="1" smtClean="0"/>
              <a:t>Rademacher</a:t>
            </a:r>
            <a:r>
              <a:rPr lang="en-US" dirty="0" smtClean="0"/>
              <a:t> </a:t>
            </a:r>
            <a:r>
              <a:rPr lang="en-US" dirty="0" err="1" smtClean="0"/>
              <a:t>compl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Online-to-batch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987824" y="4560816"/>
            <a:ext cx="637312" cy="33965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0804" y="5529543"/>
                <a:ext cx="1143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04" y="5529543"/>
                <a:ext cx="114390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785168" y="6150317"/>
            <a:ext cx="3042624" cy="443869"/>
            <a:chOff x="4898877" y="5721301"/>
            <a:chExt cx="3042624" cy="44386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079304" y="5749447"/>
              <a:ext cx="2862197" cy="3757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68027" y="5749447"/>
              <a:ext cx="945715" cy="187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613742" y="5740090"/>
              <a:ext cx="0" cy="56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68027" y="5721301"/>
              <a:ext cx="0" cy="56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98877" y="5721301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678229" y="5844505"/>
                  <a:ext cx="935513" cy="320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𝐿𝑜𝑠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229" y="5844505"/>
                  <a:ext cx="935513" cy="320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887" r="-19608"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/>
            <p:cNvSpPr/>
            <p:nvPr/>
          </p:nvSpPr>
          <p:spPr>
            <a:xfrm>
              <a:off x="6108590" y="5732882"/>
              <a:ext cx="56759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3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5" grpId="0">
        <p:bldAsOne/>
      </p:bldGraphic>
      <p:bldGraphic spid="6" grpId="0">
        <p:bldAsOne/>
      </p:bldGraphic>
      <p:bldP spid="9" grpId="0" animBg="1"/>
      <p:bldP spid="10" grpId="0"/>
      <p:bldP spid="12" grpId="0"/>
      <p:bldP spid="4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Data analysis is </a:t>
            </a:r>
            <a:r>
              <a:rPr lang="en-US" dirty="0" smtClean="0">
                <a:solidFill>
                  <a:srgbClr val="FF0000"/>
                </a:solidFill>
              </a:rPr>
              <a:t>adaptive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242263" y="2655223"/>
            <a:ext cx="2959532" cy="270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Data pre-processing</a:t>
            </a:r>
          </a:p>
          <a:p>
            <a:pPr marL="0" indent="0">
              <a:buNone/>
            </a:pPr>
            <a:r>
              <a:rPr lang="en-US" sz="1600" dirty="0" smtClean="0"/>
              <a:t>Exploratory data analysis</a:t>
            </a:r>
          </a:p>
          <a:p>
            <a:pPr marL="0" indent="0">
              <a:buNone/>
            </a:pPr>
            <a:r>
              <a:rPr lang="en-US" sz="1600" dirty="0" smtClean="0"/>
              <a:t>Feature selection</a:t>
            </a:r>
          </a:p>
          <a:p>
            <a:pPr marL="0" indent="0">
              <a:buNone/>
            </a:pPr>
            <a:r>
              <a:rPr lang="en-US" sz="1600" dirty="0" smtClean="0"/>
              <a:t>Model stacking</a:t>
            </a:r>
          </a:p>
          <a:p>
            <a:pPr marL="0" indent="0">
              <a:buNone/>
            </a:pPr>
            <a:r>
              <a:rPr lang="en-US" sz="1600" dirty="0" smtClean="0"/>
              <a:t>Hyper-parameter tuning</a:t>
            </a:r>
          </a:p>
          <a:p>
            <a:pPr marL="0" indent="0">
              <a:buNone/>
            </a:pPr>
            <a:r>
              <a:rPr lang="en-US" sz="1600" dirty="0" smtClean="0"/>
              <a:t>Shared datasets</a:t>
            </a:r>
          </a:p>
          <a:p>
            <a:pPr marL="0" indent="0">
              <a:buNone/>
            </a:pPr>
            <a:r>
              <a:rPr lang="en-US" sz="1600" dirty="0" smtClean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250" y="1033671"/>
            <a:ext cx="7800230" cy="85916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Steps depend on previous analyses of the </a:t>
            </a:r>
            <a:r>
              <a:rPr lang="en-US" sz="2400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dataset</a:t>
            </a: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5105400" y="4114800"/>
            <a:ext cx="1600200" cy="381000"/>
            <a:chOff x="2016" y="2064"/>
            <a:chExt cx="1008" cy="240"/>
          </a:xfrm>
        </p:grpSpPr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3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5143500" y="2798767"/>
            <a:ext cx="1524000" cy="338138"/>
            <a:chOff x="2016" y="2292"/>
            <a:chExt cx="960" cy="213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5105400" y="3124200"/>
            <a:ext cx="1600200" cy="381000"/>
            <a:chOff x="2016" y="2064"/>
            <a:chExt cx="1008" cy="240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5143500" y="3494092"/>
            <a:ext cx="1524000" cy="338138"/>
            <a:chOff x="2016" y="2292"/>
            <a:chExt cx="960" cy="213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5867400" y="395128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19"/>
          <p:cNvGrpSpPr>
            <a:grpSpLocks/>
          </p:cNvGrpSpPr>
          <p:nvPr/>
        </p:nvGrpSpPr>
        <p:grpSpPr bwMode="auto">
          <a:xfrm>
            <a:off x="5143500" y="4471992"/>
            <a:ext cx="1524000" cy="338138"/>
            <a:chOff x="2016" y="2284"/>
            <a:chExt cx="960" cy="213"/>
          </a:xfrm>
        </p:grpSpPr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5105400" y="2427296"/>
            <a:ext cx="1600200" cy="381001"/>
            <a:chOff x="2016" y="2064"/>
            <a:chExt cx="1008" cy="24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3240542" y="505197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58" name="Picture 7" descr="C:\Users\vitaly\Pictures\Picture2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42" y="2461245"/>
            <a:ext cx="1415684" cy="1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0744" y="3932756"/>
            <a:ext cx="848039" cy="1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811083" y="2658390"/>
            <a:ext cx="2151895" cy="2258218"/>
            <a:chOff x="5836050" y="1096336"/>
            <a:chExt cx="2151895" cy="225821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67711" y="2985222"/>
                  <a:ext cx="3799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711" y="2985222"/>
                  <a:ext cx="37991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17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build="p"/>
      <p:bldP spid="4" grpId="0" animBg="1"/>
      <p:bldP spid="49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1783139" cy="2380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748" y="4611435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“Quiet </a:t>
            </a:r>
            <a:r>
              <a:rPr lang="en-US" dirty="0">
                <a:solidFill>
                  <a:prstClr val="black"/>
                </a:solidFill>
              </a:rPr>
              <a:t>scandal of </a:t>
            </a:r>
            <a:r>
              <a:rPr lang="en-US" dirty="0" smtClean="0">
                <a:solidFill>
                  <a:prstClr val="black"/>
                </a:solidFill>
              </a:rPr>
              <a:t>statistics”</a:t>
            </a:r>
          </a:p>
          <a:p>
            <a:r>
              <a:rPr lang="en-US" dirty="0" smtClean="0">
                <a:solidFill>
                  <a:srgbClr val="6076B4">
                    <a:lumMod val="75000"/>
                  </a:srgbClr>
                </a:solidFill>
                <a:latin typeface="Berlin Sans FB" panose="020E0602020502020306" pitchFamily="34" charset="0"/>
              </a:rPr>
              <a:t>[Leo </a:t>
            </a:r>
            <a:r>
              <a:rPr lang="en-US" dirty="0" err="1" smtClean="0">
                <a:solidFill>
                  <a:srgbClr val="6076B4">
                    <a:lumMod val="75000"/>
                  </a:srgbClr>
                </a:solidFill>
                <a:latin typeface="Berlin Sans FB" panose="020E0602020502020306" pitchFamily="34" charset="0"/>
              </a:rPr>
              <a:t>Breiman</a:t>
            </a:r>
            <a:r>
              <a:rPr lang="en-US" dirty="0" smtClean="0">
                <a:solidFill>
                  <a:srgbClr val="6076B4">
                    <a:lumMod val="75000"/>
                  </a:srgbClr>
                </a:solidFill>
                <a:latin typeface="Berlin Sans FB" panose="020E0602020502020306" pitchFamily="34" charset="0"/>
              </a:rPr>
              <a:t>, 1992]</a:t>
            </a:r>
            <a:endParaRPr lang="en-US" dirty="0">
              <a:solidFill>
                <a:srgbClr val="6076B4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485" y="763668"/>
            <a:ext cx="5154838" cy="2585372"/>
            <a:chOff x="1742959" y="1154338"/>
            <a:chExt cx="5154838" cy="2585372"/>
          </a:xfrm>
        </p:grpSpPr>
        <p:pic>
          <p:nvPicPr>
            <p:cNvPr id="1026" name="Picture 2" descr="C:\dropbox\Research\Talks\16.06 JAFOE\1194984476257642059parchment_paper_landsca_.svg.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959" y="1154338"/>
              <a:ext cx="5154838" cy="258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2228" y="1754526"/>
              <a:ext cx="41278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latin typeface="Viner Hand ITC" panose="03070502030502020203" pitchFamily="66" charset="0"/>
                </a:rPr>
                <a:t>Thou shalt not test </a:t>
              </a: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  <a:latin typeface="Viner Hand ITC" panose="03070502030502020203" pitchFamily="66" charset="0"/>
                </a:rPr>
                <a:t>hypotheses suggested </a:t>
              </a:r>
            </a:p>
            <a:p>
              <a:pPr algn="ctr"/>
              <a:r>
                <a:rPr lang="en-US" sz="2800" dirty="0">
                  <a:solidFill>
                    <a:prstClr val="black"/>
                  </a:solidFill>
                  <a:latin typeface="Viner Hand ITC" panose="03070502030502020203" pitchFamily="66" charset="0"/>
                </a:rPr>
                <a:t>b</a:t>
              </a:r>
              <a:r>
                <a:rPr lang="en-US" sz="2800" dirty="0" smtClean="0">
                  <a:solidFill>
                    <a:prstClr val="black"/>
                  </a:solidFill>
                  <a:latin typeface="Viner Hand ITC" panose="03070502030502020203" pitchFamily="66" charset="0"/>
                </a:rPr>
                <a:t>y data</a:t>
              </a:r>
              <a:endParaRPr lang="en-US" sz="2800" dirty="0">
                <a:solidFill>
                  <a:prstClr val="black"/>
                </a:solidFill>
                <a:latin typeface="Viner Hand ITC" panose="0307050203050202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4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Reproducibility crisis?</a:t>
            </a:r>
            <a:endParaRPr lang="en-US" dirty="0"/>
          </a:p>
        </p:txBody>
      </p:sp>
      <p:pic>
        <p:nvPicPr>
          <p:cNvPr id="3074" name="Picture 2" descr="C:\Dropbox\Research\Talks\14.06 AdaptiveSQ\economist20131019_cna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1"/>
          <a:stretch/>
        </p:blipFill>
        <p:spPr bwMode="auto">
          <a:xfrm>
            <a:off x="6287984" y="505121"/>
            <a:ext cx="2398815" cy="31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886" y="968005"/>
            <a:ext cx="511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Why </a:t>
            </a:r>
            <a:r>
              <a:rPr lang="en-US" sz="2200" dirty="0"/>
              <a:t>Most Published Research Findings Are </a:t>
            </a:r>
            <a:r>
              <a:rPr lang="en-US" sz="2200" dirty="0" smtClean="0"/>
              <a:t>False </a:t>
            </a:r>
            <a:r>
              <a:rPr lang="en-US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[Ioannidis 2005]</a:t>
            </a:r>
            <a:endParaRPr lang="en-US" sz="20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430" y="3945580"/>
                <a:ext cx="5585183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Adaptive data analysis is one of the causes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 smtClean="0"/>
                  <a:t>-hacking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Researcher degrees of freedom 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[Simmons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Nelson, </a:t>
                </a:r>
                <a:r>
                  <a:rPr lang="en-US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Simonsohn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2011</a:t>
                </a:r>
                <a:r>
                  <a:rPr lang="en-US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Garden of forking paths </a:t>
                </a:r>
              </a:p>
              <a:p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Gelman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US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Loken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2015]</a:t>
                </a: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0" y="3945580"/>
                <a:ext cx="5585183" cy="2185214"/>
              </a:xfrm>
              <a:prstGeom prst="rect">
                <a:avLst/>
              </a:prstGeom>
              <a:blipFill rotWithShape="1">
                <a:blip r:embed="rId4"/>
                <a:stretch>
                  <a:fillRect l="-1310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1886" y="2396860"/>
            <a:ext cx="5795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“Irreproducible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preclinical research exceeds 50%, </a:t>
            </a: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resulting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approximately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US$28B/year loss” </a:t>
            </a:r>
          </a:p>
          <a:p>
            <a:r>
              <a:rPr lang="en-US" sz="1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b="1" dirty="0" err="1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Freedman,Cockburn</a:t>
            </a:r>
            <a:r>
              <a:rPr lang="en-US" sz="1600" b="1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b="1" dirty="0" err="1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Simcoe</a:t>
            </a:r>
            <a:r>
              <a:rPr lang="en-US" sz="1600" b="1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2015]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233" y="4214637"/>
            <a:ext cx="2690318" cy="15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splitting</a:t>
            </a:r>
          </a:p>
          <a:p>
            <a:r>
              <a:rPr lang="en-US" dirty="0" smtClean="0"/>
              <a:t>Selective inference</a:t>
            </a:r>
          </a:p>
          <a:p>
            <a:pPr lvl="1"/>
            <a:r>
              <a:rPr lang="en-US" dirty="0"/>
              <a:t>Model selection + parameter </a:t>
            </a:r>
            <a:r>
              <a:rPr lang="en-US" dirty="0" smtClean="0"/>
              <a:t>estimation</a:t>
            </a:r>
            <a:endParaRPr lang="en-US" dirty="0"/>
          </a:p>
          <a:p>
            <a:pPr lvl="1"/>
            <a:r>
              <a:rPr lang="en-US" dirty="0"/>
              <a:t>Variable selection + </a:t>
            </a:r>
            <a:r>
              <a:rPr lang="en-US" dirty="0" smtClean="0"/>
              <a:t>regression</a:t>
            </a:r>
          </a:p>
          <a:p>
            <a:r>
              <a:rPr lang="en-US" dirty="0" smtClean="0"/>
              <a:t>Pre-registration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80172" y="3939045"/>
            <a:ext cx="4729384" cy="2409043"/>
            <a:chOff x="2380172" y="3939045"/>
            <a:chExt cx="4729384" cy="24090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172" y="3939045"/>
              <a:ext cx="4595004" cy="22304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3872" y="6094172"/>
              <a:ext cx="17956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© Center for Open </a:t>
              </a:r>
              <a:r>
                <a:rPr lang="en-US" sz="1050" dirty="0"/>
                <a:t>S</a:t>
              </a:r>
              <a:r>
                <a:rPr lang="en-US" sz="1050" dirty="0" smtClean="0"/>
                <a:t>cience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5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data analysis [DFHPRR 14]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429000" y="2593340"/>
            <a:ext cx="1600200" cy="381000"/>
            <a:chOff x="2016" y="2064"/>
            <a:chExt cx="1008" cy="24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467100" y="1277307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429000" y="1602740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467100" y="1972632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191000" y="242982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467100" y="2950532"/>
            <a:ext cx="1524000" cy="338138"/>
            <a:chOff x="2016" y="2284"/>
            <a:chExt cx="960" cy="213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429000" y="905836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511983" y="315452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28" name="Picture 7" descr="C:\Users\vitaly\Pictures\Picture2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42" y="1560749"/>
            <a:ext cx="1415684" cy="1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" name="Group 5122"/>
          <p:cNvGrpSpPr/>
          <p:nvPr/>
        </p:nvGrpSpPr>
        <p:grpSpPr>
          <a:xfrm>
            <a:off x="5501563" y="1087849"/>
            <a:ext cx="2247900" cy="2063470"/>
            <a:chOff x="5836050" y="1096336"/>
            <a:chExt cx="2400267" cy="2282253"/>
          </a:xfrm>
        </p:grpSpPr>
        <p:pic>
          <p:nvPicPr>
            <p:cNvPr id="5120" name="Picture 511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1" name="TextBox 5120"/>
                <p:cNvSpPr txBox="1"/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1" name="TextBox 5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3484" y="4800600"/>
                <a:ext cx="8297030" cy="1064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Goal: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i="0" dirty="0" smtClean="0">
                    <a:latin typeface="+mj-lt"/>
                  </a:rPr>
                  <a:t>’s  “close” to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on fresh samples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Each analysis is a query 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Design algorithm for answering adaptively-chosen queries 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4" y="4800600"/>
                <a:ext cx="8297030" cy="1064907"/>
              </a:xfrm>
              <a:prstGeom prst="rect">
                <a:avLst/>
              </a:prstGeom>
              <a:blipFill rotWithShape="1">
                <a:blip r:embed="rId19"/>
                <a:stretch>
                  <a:fillRect l="-734" t="-2874" r="-734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57800" y="1066800"/>
            <a:ext cx="3352800" cy="2797226"/>
          </a:xfrm>
          <a:prstGeom prst="rect">
            <a:avLst/>
          </a:prstGeom>
          <a:solidFill>
            <a:schemeClr val="bg2">
              <a:lumMod val="90000"/>
              <a:alpha val="27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Algorithm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Picture 2" descr="C:\Dropbox\Research\Talks\14.06 AdaptiveSQ\pink-seal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64639"/>
            <a:ext cx="1207056" cy="9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 Mo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25008</TotalTime>
  <Words>793</Words>
  <Application>Microsoft Office PowerPoint</Application>
  <PresentationFormat>On-screen Show (4:3)</PresentationFormat>
  <Paragraphs>349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Berlin Sans FB</vt:lpstr>
      <vt:lpstr>Calibri</vt:lpstr>
      <vt:lpstr>Cambria Math</vt:lpstr>
      <vt:lpstr>Castellar</vt:lpstr>
      <vt:lpstr>Century Gothic</vt:lpstr>
      <vt:lpstr>Consolas</vt:lpstr>
      <vt:lpstr>Courier New</vt:lpstr>
      <vt:lpstr>Miriam Fixed</vt:lpstr>
      <vt:lpstr>Palatino Linotype</vt:lpstr>
      <vt:lpstr>Rockwell</vt:lpstr>
      <vt:lpstr>Stencil</vt:lpstr>
      <vt:lpstr>Symbol</vt:lpstr>
      <vt:lpstr>Viner Hand ITC</vt:lpstr>
      <vt:lpstr>Wingdings</vt:lpstr>
      <vt:lpstr>Executive Mod</vt:lpstr>
      <vt:lpstr>PowerPoint Presentation</vt:lpstr>
      <vt:lpstr>Overview</vt:lpstr>
      <vt:lpstr>PowerPoint Presentation</vt:lpstr>
      <vt:lpstr>Statistical inference</vt:lpstr>
      <vt:lpstr>Data analysis is adaptive</vt:lpstr>
      <vt:lpstr>PowerPoint Presentation</vt:lpstr>
      <vt:lpstr>Reproducibility crisis?</vt:lpstr>
      <vt:lpstr>Existing approaches</vt:lpstr>
      <vt:lpstr>Adaptive data analysis [DFHPRR 14]</vt:lpstr>
      <vt:lpstr>Adaptive statistical queries</vt:lpstr>
      <vt:lpstr>Answering non-adaptive SQs</vt:lpstr>
      <vt:lpstr>Answering adaptively-chosen SQs</vt:lpstr>
      <vt:lpstr>Answering adaptive SQs</vt:lpstr>
      <vt:lpstr>Value perturbation</vt:lpstr>
      <vt:lpstr>Differential privacy [Dwork,McSherry,Nissim,Smith 06] </vt:lpstr>
      <vt:lpstr>Differential privacy [DMNS 06] </vt:lpstr>
      <vt:lpstr>Differential privacy [DMNS 06] </vt:lpstr>
      <vt:lpstr>Differential privacy [DMNS 06] </vt:lpstr>
      <vt:lpstr>Value perturbation [DMNS 06] </vt:lpstr>
      <vt:lpstr>Beyond low-sensitivity</vt:lpstr>
      <vt:lpstr>Stable Median</vt:lpstr>
      <vt:lpstr>Median algorithms</vt:lpstr>
      <vt:lpstr>Limits</vt:lpstr>
      <vt:lpstr>PowerPoint Presentation</vt:lpstr>
      <vt:lpstr>Reusable holdout [DFHPRR 15]</vt:lpstr>
      <vt:lpstr>Reusable holdout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Vitaly F</cp:lastModifiedBy>
  <cp:revision>454</cp:revision>
  <dcterms:created xsi:type="dcterms:W3CDTF">2016-10-31T02:03:57Z</dcterms:created>
  <dcterms:modified xsi:type="dcterms:W3CDTF">2017-06-09T22:48:19Z</dcterms:modified>
</cp:coreProperties>
</file>