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2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3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notesSlides/notesSlide4.xml" ContentType="application/vnd.openxmlformats-officedocument.presentationml.notesSlide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notesSlides/notesSlide5.xml" ContentType="application/vnd.openxmlformats-officedocument.presentationml.notesSlide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notesSlides/notesSlide6.xml" ContentType="application/vnd.openxmlformats-officedocument.presentationml.notesSlide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notesSlides/notesSlide7.xml" ContentType="application/vnd.openxmlformats-officedocument.presentationml.notesSlide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notesSlides/notesSlide8.xml" ContentType="application/vnd.openxmlformats-officedocument.presentationml.notesSlide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notesSlides/notesSlide9.xml" ContentType="application/vnd.openxmlformats-officedocument.presentationml.notesSlide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notesSlides/notesSlide10.xml" ContentType="application/vnd.openxmlformats-officedocument.presentationml.notesSlide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93" r:id="rId3"/>
    <p:sldId id="294" r:id="rId4"/>
    <p:sldId id="295" r:id="rId5"/>
    <p:sldId id="303" r:id="rId6"/>
    <p:sldId id="304" r:id="rId7"/>
    <p:sldId id="312" r:id="rId8"/>
    <p:sldId id="313" r:id="rId9"/>
    <p:sldId id="315" r:id="rId10"/>
    <p:sldId id="306" r:id="rId11"/>
    <p:sldId id="307" r:id="rId12"/>
    <p:sldId id="308" r:id="rId13"/>
    <p:sldId id="309" r:id="rId14"/>
    <p:sldId id="310" r:id="rId15"/>
    <p:sldId id="296" r:id="rId16"/>
    <p:sldId id="329" r:id="rId17"/>
    <p:sldId id="298" r:id="rId18"/>
    <p:sldId id="330" r:id="rId19"/>
    <p:sldId id="318" r:id="rId20"/>
    <p:sldId id="299" r:id="rId21"/>
    <p:sldId id="300" r:id="rId22"/>
    <p:sldId id="301" r:id="rId23"/>
    <p:sldId id="302" r:id="rId24"/>
    <p:sldId id="320" r:id="rId25"/>
    <p:sldId id="319" r:id="rId26"/>
    <p:sldId id="328" r:id="rId27"/>
    <p:sldId id="327" r:id="rId28"/>
    <p:sldId id="326" r:id="rId29"/>
    <p:sldId id="325" r:id="rId30"/>
    <p:sldId id="324" r:id="rId31"/>
    <p:sldId id="323" r:id="rId32"/>
    <p:sldId id="331" r:id="rId33"/>
    <p:sldId id="332" r:id="rId34"/>
    <p:sldId id="333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2942" autoAdjust="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0:50:42.10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B4D5011-9466-46B7-A2E1-F261848C202C}" emma:medium="tactile" emma:mode="ink">
          <msink:context xmlns:msink="http://schemas.microsoft.com/ink/2010/main" type="writingRegion" rotatedBoundingBox="1069,2301 33338,1921 33502,15826 1232,16206"/>
        </emma:interpretation>
      </emma:emma>
    </inkml:annotationXML>
    <inkml:traceGroup>
      <inkml:annotationXML>
        <emma:emma xmlns:emma="http://www.w3.org/2003/04/emma" version="1.0">
          <emma:interpretation id="{D13D6D1E-EBF8-4E0E-9951-EA1BC88D9D3D}" emma:medium="tactile" emma:mode="ink">
            <msink:context xmlns:msink="http://schemas.microsoft.com/ink/2010/main" type="paragraph" rotatedBoundingBox="1279,2116 29072,2029 29082,5051 1288,5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886490-1003-4675-A839-A79CFE446713}" emma:medium="tactile" emma:mode="ink">
              <msink:context xmlns:msink="http://schemas.microsoft.com/ink/2010/main" type="line" rotatedBoundingBox="1279,2116 29072,2029 29078,3766 1284,3854"/>
            </emma:interpretation>
          </emma:emma>
        </inkml:annotationXML>
        <inkml:traceGroup>
          <inkml:annotationXML>
            <emma:emma xmlns:emma="http://www.w3.org/2003/04/emma" version="1.0">
              <emma:interpretation id="{4F6C0B4B-186D-49A2-8125-9587A8240185}" emma:medium="tactile" emma:mode="ink">
                <msink:context xmlns:msink="http://schemas.microsoft.com/ink/2010/main" type="inkWord" rotatedBoundingBox="1280,2356 3409,2349 3413,3700 1284,3707">
                  <msink:destinationLink direction="with" ref="{2096468D-E41F-4D26-9461-FE67DCAC2E22}"/>
                </msink:context>
              </emma:interpretation>
            </emma:emma>
          </inkml:annotationXML>
          <inkml:trace contextRef="#ctx0" brushRef="#br0">80 13 128 0,'-4'-12'49'0,"-1"12"-26"0,10-4-25 0,-5 4 11 15,0 0-4-15,0 4 0 16,0 4-3-16,-5 0 1 15,1 4 0-15,4 4 5 16,-5-4-4-16,1 8 0 16,4 3 0-16,0 5 0 15,-5 4 2 1,1 8 1-16,-1 3-3 16,1 25 4-16,-1-5 2 0,1 4 1 15,0 1 3-15,-10-5-3 16,10-11-1-16,-5-9-6 0,9-7-1 15,0-4 1 1,0-9-2-16,0 1-30 16,0-12 15-16,4 0-23 0,-4-4-46 15,5-4-20-15</inkml:trace>
          <inkml:trace contextRef="#ctx0" brushRef="#br0" timeOffset="667.2395">-94-26 144 0,'0'0'55'16,"0"0"-30"-16,0 0-21 0,0 0 15 0,0 0-9 16,0 0-1-16,5 4-3 15,-1 4 1-15,5-1-4 16,0 9 0-16,4 4 1 0,5 8 0 31,0 0 0-31,0-1-2 0,0-3 1 16,4 0 2-16,0 0 2 0,1-1 1 15,-1-3 0-15,-4-4-2 16,4-4-1-16,0 4-1 16,-4-12 2-16,0-4-1 15,4 0 0-15,1-4-1 16,-1-4 0-16,-4-8-2 0,0-4-2 16,-5-3 1-16,0-1 1 31,1 0-1-31,-1 0-1 0,0 4-2 0,-4 4 1 15,0 5 1-15,-4 3 0 32,-1 4-3-32,-4 4 2 15,5 0-1-15,-5 4 0 0,0 8 2 16,0-1 0-16,0 9 0 16,4 0 2-16,1 4 1 15,-1 8 1-15,0 7-2 16,5 21 1-16,0-1 18 15,-4-3-12-15,4 11 12 16,-5-8-12-16,5 1 6 16,-9-12-8-16,9-1 2 15,-9-11-5-15,9-1-11 16,-9-11 4-16,4-4-63 16,-8-8 36-16,4 0-109 15,0-8 79-15</inkml:trace>
          <inkml:trace contextRef="#ctx0" brushRef="#br0" timeOffset="1303.0202">820 707 148 0,'0'-8'55'0,"0"8"-30"0,5-12-16 15,-1 8 23 1,-8 0-19-16,4-4 8 0,-5-4-13 0,1 4 2 16,-5 1-6-16,0 3 2 15,-4-4-3-15,-1 4 3 16,1 0-4-16,0 8-1 16,-5-4 0-16,4 8-4 15,1-4 2-15,0 7-1 16,-1-3 0-16,5 8 4 15,-4-4-1-15,4 4-1 16,0-4 1-16,9 4-1 16,-4-4 0-16,8 3 4 15,-4-3-2-15,9 4 1 16,-5-8-1-16,10 8 1 16,-5-8-2-16,13 4 6 15,-9-8-4-15,10 4 8 16,-5-4-7-16,4 0 8 15,-4-8-8-15,4 0 8 16,-9-8-8-16,5 0 3 16,-9 0-4-16,0-8 3 15,-5 0-4-15,-4 1-1 16,-4-1 0-16,0 0-19 16,-5 0 10-16,0 8-36 0,0-4 24 15,0 8-59-15,0 1 44 0,0 7-62 16,0-4 54-16</inkml:trace>
          <inkml:trace contextRef="#ctx0" brushRef="#br0" timeOffset="2249.0359">1302 624 112 0,'-5'-12'44'0,"5"12"-24"16,-13-12-17-16,9 8 19 16,-1-4-14-16,-4 4 4 15,0 0-8-15,-4 4 2 16,0-4-3-16,-5 8 5 16,0-4-5-16,0 4 6 0,0 0-6 0,5 4 8 15,-5 0-7-15,5 4 3 31,-1-4-4-31,5 8-4 16,0-5 0-16,5 9-1 16,-5-8 0-16,9 12 4 15,-4-4-1-15,8 4-1 16,-4-9 1-16,9 1-1 0,-5-4 0 16,10 0 4-16,-1-4-2 0,9-4 8 15,-8-4-6-15,8-4 3 16,-4-4-4-16,4-4 5 15,-8 0-5-15,-1-4 10 16,-4 1-7-16,0-1 10 16,-5 0-9-16,1 0 7 15,-5 0-7-15,0 8 4 16,-5-4-6-16,5 8 0 16,-4-4-3-16,4 8-4 15,0 0 1-15,0 4 1 16,0 0 0-16,4 8-3 15,-4-4 2-15,9 8 1 0,0-4 0 0,9 8 0 16,-9-4 0-16,13 7-3 31,-8-7 2-31,8 12 1 16,-9-4 0-16,5 7 0 16,-5-7 0-16,1 16 2 15,-5-8-1-15,0 15 6 16,-9-3-4-16,0 3 12 0,-9-11-8 15,0 8 12-15,-5-9-11 16,-3-3 14-16,-6-8-13 16,-3 0 14-16,-6-13-14 0,1 1 9 15,-5-12-10-15,5 0 0 16,5-8-5-16,3 0 3 16,1-7-4-16,9-1-1 15,-5 0 0-15,9-4-6 16,0 0 3-16,13-11-12 15,-4 3 7-15,18-8-27 16,0 0 19-16,13 5-49 16,-4-1 37-16,9 0-109 15,-10 5 76-15</inkml:trace>
          <inkml:trace contextRef="#ctx0" brushRef="#br0" timeOffset="3083.4458">1614 584 116 0,'0'-12'44'0,"0"12"-24"0,0-12-13 0,0 8 28 15,0 0-20-15,0-4 11 32,0 0-16-32,0 5-1 15,-4-1-5-15,-1 4 4 0,1-4-5 0,-1 8 6 16,-4 0-6-16,-4 7 6 31,0-3-6-31,-1 8 10 16,1-4-7-16,4 8 3 15,-4-4-5-15,13 4 2 0,-5-9-3 16,10 5 3-16,-1-8-4 0,9 8-1 16,-4-8 0-16,9 4 1 15,-9-8-1-15,9 4 6 16,-5-4-4-16,5 0 8 16,-5-4-7-16,5 0 10 15,-4-8-8-15,-1 0 8 16,-4-8-8-16,4 0 3 15,-8 0-5-15,4 0 0 16,-9-3-2-16,4 7 3 16,-4-4-3-16,5 8-1 15,-10-4 0-15,5 12-4 16,0 0 2-16,5 4-1 16,-5 0 0-16,4 8 0 15,-4 0 0-15,13 8 2 16,-4-5 0-16,14 13-3 15,-10-8 2-15,9 12-1 0,-4-8 0 16,4 7 2-16,-4-3 0 0,5 12 2 16,-6-9-1-16,6 13 2 15,-10-4-2-15,1 7 13 16,-6-7-8-16,-3 3 17 16,-10-11-13-16,-3 4 11 15,-6-8-12-15,-8 7 11 16,0-15-12-16,-5 0 9 15,0-12-9-15,0-4 2 32,1-4-6-32,3-8 2 0,1-4-3 15,4-4-2-15,0-4 0 0,9-11-6 16,0 3 3-16,9-4-8 16,0 0 6-16,9 5-16 15,-4-1 11-15,13 0-33 16,-5 0 23-16,14 5-50 15,-9-1 38-15,8 4-108 16,-8 0 77-16</inkml:trace>
          <inkml:trace contextRef="#ctx0" brushRef="#br0" timeOffset="4023.727">1975 283 240 0,'-9'-4'90'0,"9"4"-48"0,0-4-25 0,0 4 29 32,0 0-26-32,0 0-6 15,0 0-9-15,0 0-39 16,0 0 18-16,0 0-123 16,0 0 77-16</inkml:trace>
          <inkml:trace contextRef="#ctx0" brushRef="#br0" timeOffset="3480.1621">1975 425 200 0,'-4'20'77'0,"4"-20"-42"0,0 4-23 0,0 4 30 16,0-4-24-16,0 8 11 16,0-4-18-16,4 8 10 15,-4-4-12-15,5 8 6 16,-5-5-8-16,9 13 9 16,-5-4-9-16,5 8 3 15,-5-9-6-15,5 9-2 16,-4-8-1-16,4 4-4 15,-9-12 2-15,4 3-48 16,-4-7 27-16,5 0-130 16,-5-8 85-16</inkml:trace>
        </inkml:traceGroup>
        <inkml:traceGroup>
          <inkml:annotationXML>
            <emma:emma xmlns:emma="http://www.w3.org/2003/04/emma" version="1.0">
              <emma:interpretation id="{DD732BD7-0210-486A-B940-235EB6AF72F5}" emma:medium="tactile" emma:mode="ink">
                <msink:context xmlns:msink="http://schemas.microsoft.com/ink/2010/main" type="inkWord" rotatedBoundingBox="3897,2701 5672,2695 5674,3287 3899,3293">
                  <msink:destinationLink direction="with" ref="{2096468D-E41F-4D26-9461-FE67DCAC2E22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5307.3846">2533 362 148 0,'-5'0'55'0,"10"0"-30"0,-5 0-25 16,0 0 13-16,0 0-3 16,0 0 4-16,0 4 2 15,0 0 2-15,-5 4-10 16,1 0 0-16,4 12-1 0,4 3 3 15,-4 5 1-15,5 8-1 16,-1 4-1-16,1 3-1 16,-1 5 0-16,1-5 2 15,-5-3 1-15,0-4-1 16,0-5-1-16,0-3-3 16,0-4-1-16,4-8-17 15,-4-4-4-15,0-4-58 16,9-5-66-16,-5-10 33 15</inkml:trace>
          <inkml:trace contextRef="#ctx0" brushRef="#br0" timeOffset="6166.4172">2889 556 88 0,'-4'-12'35'0,"4"12"-18"0,-4-15-2 0,4 3 28 16,-5-4-23-16,1-4 6 15,-1 4-12-15,-4 0-3 0,0 4-4 16,0 4-2-16,0 1-3 16,1 3-2-16,-1 0 3 0,0 4-2 15,-5 4 2-15,1 3-2 16,4 5 2-16,-4-4-4 31,-1 4 0-31,10 0 3 16,4 4 1-16,0 0-1 0,0 0 1 15,0 0-2-15,0 3 2 16,0 5-4-16,4-4-2 16,5-4 4-16,0 0 3 15,0-4 3-15,4-8 1 16,5-1-2-16,0-6-1 16,0-1 3-16,-5-8-4 0,5-4 5 15,-4 0-6-15,3-8 6 16,-8-4-6-16,0 1 10 15,-4-1-7-15,-1 4 12 16,-4 4-10-16,5 4 5 16,-10 5-8-16,5 7 0 15,0-4-3-15,0 8-4 32,0-4 1-32,0 8-1 15,0-4 0-15,5 12 2 16,-5-1 0-16,8 9-3 15,-3-4 2-15,8 12 1 16,-4-8 0-16,9 11 0 16,-9-3 0-16,9 8-3 15,-5-4 2-15,5 7 3 0,-5-11-1 0,-4 4 6 16,-4-9-4-16,-5 5 12 16,-5-8-8-16,1 4 12 15,-14-8-11-15,5 3 5 16,-5-7-8-16,0 0 7 15,0-4-8-15,0 0 5 16,-4-8-5-16,0 0 0 0,4-4-2 16,0 0-2-16,5 0-4 15,-1-4 0 1,5 4 2-16,0 0-21 0,5 0-7 16,4 0-23-16,0 4-8 15,0 0-54 1</inkml:trace>
          <inkml:trace contextRef="#ctx0" brushRef="#br0" timeOffset="6884.2554">3313 370 128 0,'-31'0'49'0,"31"0"-26"0,-14 0-12 0,14 0 24 16,-4 0-20-16,0 4 9 31,-1-4-15-31,1 8 2 0,-1-4-7 0,1 8 2 15,-1 0-3-15,10 7 0 16,-5-3-1-16,4 8 1 16,1-8-2-16,8 8-3 15,-4-4 1-15,13 7 1 16,-8-7 0-16,8 8 4 16,-9-8-2-16,5 11 4 15,-5-7-4-15,5 8 4 16,-9-8-4-16,0 3 10 15,-4-7-6-15,-1 4 12 16,-8-4-10-16,-1 0 14 16,-4-4-13-16,0-1 3 15,0-3-8-15,-8 0 0 16,-1-8-2-16,0 0 5 16,0-8-4-16,5 4 3 15,-1-8-3-15,5 0-2 16,-4-4 0-16,9-3-1 15,-1-1 0-15,10-4 0 16,-5 0 0-16,8 0 0 16,-3-4 0-16,8-3 2 15,-4-1-1-15,9 0-3 0,-9 0 1 0,9-3 1 16,-9-5 0 0,4 0 2-16,-8 1-1 0,8 7-1 15,-9 0 1-15,5 4-1 16,-4 5 0-16,-1 3-3 15,-4 0 2-15,5 8-4 16,-10-4 3-16,5 8-14 0,0-4 8 0,0 8-42 16,0-4 27-16,0 8-99 15,0-4 68-15</inkml:trace>
          <inkml:trace contextRef="#ctx0" brushRef="#br0" timeOffset="7706.6147">3755 350 132 0,'-18'0'49'0,"18"0"-26"0,-14 0-12 31,10 0 26-15,-1 0-20-16,-4 4 7 0,1-4-15 0,3 8 6 16,-4-4-8-16,5 8 4 15,-1-8-6-15,5 12-2 16,0 0-2-16,5 3-4 16,-1-3 2-16,5 8 1 15,0-8 0-15,9 8 0 0,-9-4 0 0,13 7 2 16,-9-7-1-16,10 8 2 31,-5-8-2-31,4 7 6 0,-9-7-4 0,1 8 6 16,-5-8-6-1,-1 4 6-15,-8-9-6 0,0 5 8 16,-4-8-7-16,0 8 5 31,-5-8-5-31,0 0 5 16,-9-4-6-16,0 0 6 0,-4-4-6 0,4 0 3 15,-4-8-3-15,4 4 0 16,0-8-1-16,5 4 5 31,-1-4-4-31,10 0 6 16,-5-4-6-16,9-4-1 0,0 0-1 0,4-4-1 16,1 1 0-16,8-1 0 15,0-4 0-15,10 0-3 16,-5 0 2-16,8 1 3 15,-8-5-1-15,4 0 8 16,-8 0-5-16,4 1 10 16,-9-1-8-16,4 0 3 15,-9 4-5-15,10 1 0 16,-10 3-2-16,5 4-2 16,-9-4 1-16,5 8-8 15,-10-4 4-15,5 8-23 16,-4 0 14-16,-1 8-67 15,-4-3 44-15,0 6-104 16,1 1 79-16</inkml:trace>
          <inkml:trace contextRef="#ctx0" brushRef="#br0" timeOffset="10385.2539">4299 521 180 0,'-14'-4'68'0,"10"0"-36"0,4-4-29 0,0 8 15 0,0 0-7 16,0 0-1-16,0 0-2 0,0 0 2 31,0 0-5-31,0 0-5 0,0 0-1 16,0 0 1-16,0 0 0 15,0 0-49-15,9 0-21 16,-5 4-12 0</inkml:trace>
        </inkml:traceGroup>
        <inkml:traceGroup>
          <inkml:annotationXML>
            <emma:emma xmlns:emma="http://www.w3.org/2003/04/emma" version="1.0">
              <emma:interpretation id="{984D1F81-2369-43FF-96F6-1F15D55143EF}" emma:medium="tactile" emma:mode="ink">
                <msink:context xmlns:msink="http://schemas.microsoft.com/ink/2010/main" type="inkWord" rotatedBoundingBox="6655,2469 9069,2461 9071,3272 6658,327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917.4942">6952 529 152 0,'-5'-8'57'0,"10"4"-30"0,-5 4-12 0,0 0 20 0,0 0-10 15,4 0-5-15,1 0-5 16,-1 0-2-16,5 4-7 0,0-4 0 0,0 0 4 15,4 0-2-15,5 0 1 16,4 4-8 15,1-4 0-31,12 8-1 16,-3-5 0-16,12 5-3 16,-4-4 2-16,9 4-45 15,-8-4 24-15,-1 0-96 16,-9-4 66-16</inkml:trace>
          <inkml:trace contextRef="#ctx0" brushRef="#br0" timeOffset="15617.24">7233 148 140 0,'-5'-8'55'0,"5"8"-30"0,-13-16-23 0,13 12 12 16,0-4-9-16,0 0 6 16,0 0-7-16,0 5 12 15,0-5-9-15,0 8 5 16,0-4-7-16,0 4 7 16,-5 0-8-16,5 4 10 15,-4-4-8-15,0 4 5 16,-1 0-6-16,5 3 7 15,-4-3-8-15,4 8 3 0,0-4-4 0,0 12-2 16,0-8 0-16,0 16-1 16,0-5 0-16,4 21 0 15,-4 0 0-15,9 15 2 16,-5-7-1-16,10 11 8 16,-10-7-5-16,10 3 10 15,-10-15-8-15,1 7 1 16,-5-15-4-16,4 0 3 15,-8-9-4-15,4 5-25 16,-5-12 12-16,1 0-105 16,-1-8 64-16,1-5-71 15,-1-7 71-15</inkml:trace>
          <inkml:trace contextRef="#ctx0" brushRef="#br0" timeOffset="17053.5182">7674 659 120 0,'0'-8'46'0,"0"8"-24"0,0-15-17 0,0 11 16 16,0 0-13-16,0 0 5 16,-4-4-8-16,-1 4 2 15,-4-4-4-15,0 8-2 16,1-4 0-16,-6 4-1 16,-4 0 0-16,0 4 4 15,1 0-2-15,-1 4 10 16,0-4-6-16,5 8 5 15,-1-4-6-15,5 7 2 0,-4-7-4 16,8 12-2-16,1-8 0 16,4 8 1-16,0-4-1 0,9 4 4 15,-5-5-3-15,10 5 10 16,-5-8-6-16,9 0 8 16,-5-4-8-16,9 0 5 15,-8-8-6-15,8-4 2 16,-4-4-4-16,4-4 0 15,-9-4-1-15,5-4 3 32,-9 1-3-32,0-1 1 15,-4-4-1-15,-5 4-2 16,-5-4 1-16,1 9-6 0,-5-5 3 0,0 8-12 16,-5-4 7-16,1 12-31 15,-5 0 20-15,0 8-86 16,-4 0 58-16</inkml:trace>
          <inkml:trace contextRef="#ctx0" brushRef="#br0" timeOffset="12054.3594">5297 132 160 0,'-4'-12'60'0,"4"8"-32"0,0-4-28 16,0 8 10-16,0 0-4 15,0 0 1-15,0 0-2 16,0 4 0-16,-4 0-3 15,-1 4 3-15,5 8 1 0,0 0-5 0,0 4 0 16,0 8-1-16,0 3 0 16,0 13 0-16,5 11 2 15,-1 9-1-15,-4 3 2 16,0-3 0-16,0-1 1 16,0-8 4-16,-4-3 3 15,4-8 2-15,-5-5 5 0,5-11-1 16,0-4 1-16,0-8 0 15,0-4-2-15,0-9-6 16,0-3-4-16,5-3-3 16,-1-5-3-16,0-12-2 15,5 0-1-15,0-4-7 0,0 0-2 16,0 5 5-16,4 3 1 16,5 0 1-16,0 8 4 15,-4 4 0-15,-1 4 1 31,0 4-3-31,1 0 0 0,-5 4 6 16,0 4 5-16,-1 0-4 16,1 3 0-16,-4 1-2 15,4 0 1-15,-5 0-2 0,1 0 2 16,-1 0-2-16,1 0 2 16,-1-5-11-16,0 1-2 15,1 0-17-15,-1-4-8 16</inkml:trace>
          <inkml:trace contextRef="#ctx0" brushRef="#br0" timeOffset="12634.6331">5891 687 104 0,'-5'-12'38'0,"5"12"-20"0,-4-16-4 0,4 8 17 16,-5 1-4-16,-4-1-1 0,0 0-10 15,0 0-3-15,0 0-7 16,-4 0-4-16,0 0 1 0,-5 4-2 15,0 4-1 1,0 0 1-16,0 4 1 16,1 0-1-16,-1 4-1 15,0 0 5-15,4 4 4 16,1 0-3-16,4 3-1 16,0 1-2-16,5 0 0 0,4 4 0 15,0 0 1-15,9-4-5 16,0-1 1-16,0 1 2 0,8-4 1 15,6 0-1-15,-5-4-2 16,-1-4 7-16,1 0 3 16,0-4-1-16,0-4 0 15,-5-4-1-15,1-4 0 16,-1-4 2-16,-4 0 1 16,-5-3-1-16,-4-1 1 15,0-4-2-15,-4 4 0 0,-5 0-5 16,0 1-3-16,0 3 0 15,-4 0 1-15,4 4-10 16,-9 4-26 0,0 8-2-16,5 0-33 15,-1 4-13-15,10 4-5 32</inkml:trace>
          <inkml:trace contextRef="#ctx0" brushRef="#br0" timeOffset="13336.0238">6020 572 160 0,'0'4'60'0,"0"-4"-32"0,0 4-20 0,4 0 23 15,-4-4-19-15,5 8 8 16,-1-4-12-16,5 8 4 16,-4 0-7-16,4 8 0 15,-5-5-3-15,5 13 1 16,-5-8-2-16,10 4 8 15,-10-4-5-15,10 3 16 16,-10-7-11-16,9 0 14 16,-8-4-14-16,8 0 5 15,-8-4-9-15,8-4 4 16,-8-4-5-16,8 0 0 16,-4-8-2-16,4 0-2 15,-4-8 1-15,4 4-4 16,-4-4 2-16,9 4-1 15,-13 0 0-15,4 9-3 0,-5-5 3 0,5 8-1 16,-9 0 1-16,9 4 2 16,-9 0 0-16,9 7 0 15,-9-3 0-15,9 8 0 16,0-4 0-16,4 4 0 16,-4-8 0-16,9 4 2 15,-9-4-1-15,4 0 6 16,-4-4-4-16,9 0 8 15,-5-4-7-15,5 0 8 16,-5-8-8-16,5 0 5 16,-4-8-5-16,4-4 5 15,-10 0-6-15,6-4 1 16,-10 1-2-16,10-1-2 16,-10-4 1-16,5 4-4 15,-9 5 2-15,4 3-28 16,-4 4 16-16,5 8-81 15,-10-4 53-15,14 12-97 16,0 0 78-16</inkml:trace>
        </inkml:traceGroup>
        <inkml:traceGroup>
          <inkml:annotationXML>
            <emma:emma xmlns:emma="http://www.w3.org/2003/04/emma" version="1.0">
              <emma:interpretation id="{68160039-5367-4BB2-B9A0-30663C894362}" emma:medium="tactile" emma:mode="ink">
                <msink:context xmlns:msink="http://schemas.microsoft.com/ink/2010/main" type="inkWord" rotatedBoundingBox="9685,2442 13840,2429 13844,3814 9689,382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0071.9422">8535 624 116 0,'-9'-8'44'0,"9"8"-24"0,9-12-6 0,-5 12 26 15,-8 0-22-15,8 0 11 16,1 0-18-16,4 4 8 16,-5-4-11-16,5 8 6 15,-4-4-7-15,8 8 2 16,-9 0-5-16,5 7 2 15,-9-3-3-15,9 8 3 32,-9-8-4-32,9 8 8 0,-9-9-6 15,9 5 8-15,-9-8-8 0,9 0 8 16,-9-4-8-16,9 0 3 16,-9-4-4-16,9-4 0 15,-5-8-1-15,10-4-4 16,-10-4 1-16,9-4-1 15,-4 1 0-15,9-1 0 16,-9 0 0-16,9 4 2 16,-9 4 0-16,9 12 0 15,-9-4 0-15,4 12 6 0,-9-4-3 0,10 12 6 32,-10-4-6-32,5 8 1 15,-4-4-2-15,4 3-4 16,-9-3 1-16,9 4-37 15,-9-4 21-15,8 4-114 16,-8-8 73-16</inkml:trace>
          <inkml:trace contextRef="#ctx0" brushRef="#br0" timeOffset="20510.9223">9226 636 160 0,'5'-16'63'0,"-5"16"-34"0,-5-16-21 0,5 8 25 16,-4 0-20-16,-1-4 8 15,-4-4-13-15,0 4 2 16,-4 0-6-16,0 9 2 16,-1-5-3-16,1 8 0 15,-5-4-1-15,5 8 3 16,-5 0-3-16,0 7 6 16,0-3-5-16,0 12 8 15,0-8-7-15,9 12 10 16,-4-8-8-16,9 11 1 15,-5-3-4-15,9 4 3 0,-5-4-4 0,14 4 4 16,0-13-4-16,9 5-12 31,0-4 6-31,13 0-46 16,-9-4 28-16,14-4-100 16,-9-4 68-16</inkml:trace>
          <inkml:trace contextRef="#ctx0" brushRef="#br0" timeOffset="21090.5613">9503 731 160 0,'0'-8'63'0,"0"8"-34"0,0-12-23 0,0 8 21 0,0 0-16 0,0-4 4 16,0-4-10-16,0 0 2 16,-5 0-4-16,1 4 3 15,-5 1-4-15,4 7 4 16,-4-4-4-16,0 8-1 16,0-4 0-16,1 7-1 31,-6-3 0-31,5 4 0 15,-4 0 0-15,4 8 2 16,0-4-1-16,0 8 2 16,0-8-2-16,9 8-1 15,-4-5 1-15,8 5 5 16,1-8-3-16,4 4 6 16,-5-4-6-16,9 0 6 15,-4-4-6-15,9-4 8 16,-4-4-7-16,3 0 10 15,-3-4-8-15,4-4 3 16,-5-4-5-16,5-4 2 0,-9-4-3 16,4 0 3-16,-8-3-4 15,-1 3 6-15,-4-4-5 0,0 4 1 16,-4 0-2-16,-1 4-2 16,-4 1 1-16,0 7-12 15,-4-4 6-15,4 8-25 16,-4 0 17-16,-1 8-53 15,-4 0 36-15,5 4-87 16,-9 0 65-16</inkml:trace>
          <inkml:trace contextRef="#ctx0" brushRef="#br0" timeOffset="19503.7189">8325 291 184 0,'-13'4'71'0,"13"-4"-38"0,0 4-32 16,0 0 14 0,0-8-10-16,4 8-10 15,-4-4 3-15,9 4-86 16,-4 0 49-16</inkml:trace>
          <inkml:trace contextRef="#ctx0" brushRef="#br0" timeOffset="19303.5753">8406 584 144 0,'-5'-8'55'0,"5"4"-30"0,-9 4-5 16,9-4 19-16,0 4-15 16,0 0-3-1,0 0-13-15,0 0-3 16,0 0-3-16,0 4 3 15,0-4-3-15,0 8 1 0,0 4-1 16,5 4-4 0,-5 0 1-16,9 11 1 15,-5-3 0-15,5 8 4 16,-9-4-2-16,0-1 4 0,9-3-6 0,0-4-37 31,-9-4 19-31,9-4-91 0,-9-8 61 0</inkml:trace>
          <inkml:trace contextRef="#ctx0" brushRef="#br0" timeOffset="21765.0549">9788 636 112 0,'-5'11'44'0,"5"-11"-24"0,0 4-15 0,0 0 22 16,0 0-15-16,0 4 14 16,0-4-16-16,0 8 11 15,0 0-12-15,0 8 4 16,0-8-8-16,5 8 4 0,-5-5-5 0,4 5 16 16,-4-4-12-16,5 4 12 15,-5-4-11-15,4 0 6 16,1-4-8-16,-1-1 13 15,-4-3-11-15,5-4 9 16,-10-4-10-16,5 0 0 16,0-4-5-16,0 0 3 31,-4-8-4-31,-1 1 4 16,1-1-4-16,4-4-1 15,0-4 0-15,4 0-4 0,-4 0 2 16,9 1-1-16,0-1 0 0,9 0 2 15,-5 0 0-15,10 4 4 16,-10 0-2-16,9 8 1 16,-4-3-1-16,4 7-4 15,-8 0 1-15,4 8-19 16,-5-4 11-16,5 8-98 16,-9-4 59-16</inkml:trace>
          <inkml:trace contextRef="#ctx0" brushRef="#br0" timeOffset="22918.9245">10073 711 160 0,'0'-16'60'0,"5"8"-32"0,-1 0-22 0,1 0 15 0,-1 0-2 15,5 4 9 1,0-4-15-16,9 4 9 0,-9 1-13 0,13 3 6 16,-9-4-8-16,14 8 4 15,-5-1-6-15,10 5 2 16,-10 0-4-16,9 8 7 16,-4 0-6-16,0 8 10 15,-14-8-8-15,0 7 8 16,-4-7-8-16,-4 4 3 31,-5-4-5-31,-9 0 5 16,-4-4-6-16,-5 0 3 0,-5-4-3 0,1-1-6 15,-5-3 1 1,5 0-28-16,0-8 17 0,4 4-41 16,0-7 30-16,5-1-98 15,-1 0 68-15</inkml:trace>
          <inkml:trace contextRef="#ctx0" brushRef="#br0" timeOffset="22522.0758">10154 628 132 0,'-5'8'52'0,"5"-8"-28"0,-4 4-22 0,4 0 18 15,0-8-12-15,0 8 14 16,0-4-13-16,0 3 9 16,0 1-10-16,0 4 9 15,0 0-10-15,4 4 7 16,-4 0-7-16,5 12 2 16,-10 0-5-16,10 11 5 0,-5-7-6 0,4 24 3 15,-4-9-3-15,4 21 0 16,-8-9-1-16,4 12 3 15,0-7-3-15,0 7 4 16,-4-19-4-16,4-1 1 16,0-11-1-16,0 0-10 15,0-12 4-15,0-5-58 16,0-7 34-16,0-4-87 16,0-12 65-16</inkml:trace>
          <inkml:trace contextRef="#ctx0" brushRef="#br0" timeOffset="23521.5619">10711 691 144 0,'0'-16'55'0,"0"16"-30"0,-4-12-16 0,4 8 25 16,0 0-19-16,0-4 8 15,-5 1-14-15,1 3 2 16,-5 0-7-16,0 8-2 16,-5-4-1-16,1 8 3 15,-5-1-2-15,0 9 6 16,-4-8-5-16,4 8 3 16,0-4-3-16,5 8-2 15,0-8 0-15,8 7-1 16,-4-3 0-16,9 4 2 15,0-8-1-15,14 4 2 16,-5-4-2-16,8 0 6 16,-3-4-4-16,8 0 10 15,-4-4-7-15,4-1 3 16,-4-6-5-16,4-1 2 16,-8-8-3-16,4 0 5 15,-10-4-5-15,6-4 3 16,-10 0-3-16,1 0 0 15,-5-3-1-15,0 3-10 16,-9 4 4-16,0 4-23 16,-4 0 15-16,4 8-32 0,-5 0 25 15,1 8-68-15,-5-4 49 0,9 8-60 16,-4-4 56-16</inkml:trace>
          <inkml:trace contextRef="#ctx0" brushRef="#br0" timeOffset="24242.5957">10947 620 116 0,'-4'4'44'0,"4"-4"-24"0,4 8-13 0,1-4 21 32,-10-4-16-32,5 4 15 15,0-4-17-15,0 7 16 16,0 1-16-16,5 4 13 0,-5-4-13 0,4 8 13 15,-4-4-14-15,5 8 7 16,-1-8-9-16,5 7 4 16,-4-3-6-16,3 4 11 15,-3-8-9-15,4 4 10 16,-9-4-10-16,9 4 10 16,-9-8-10-16,4 0 10 15,-4-5-10-15,5 1 3 16,-10-4-6-16,5 0 0 15,0-7-2-15,5-1-2 16,-5-4 1-16,4-4-1 16,-4 0 0-16,5-4-5 15,-1 0 3-15,9 1-1 16,-8-5 1-16,8 4 0 16,-4 0 0-16,9 8 0 0,-5-4 0 0,10 8 2 15,-5-3 0-15,4 7-3 16,-9 0 2-16,5 8-17 15,-5-4 10-15,5 8-52 16,-9-5 34-16,9 9-106 16,-9-8 74-16</inkml:trace>
          <inkml:trace contextRef="#ctx0" brushRef="#br0" timeOffset="24872.5586">11527 758 116 0,'4'-11'44'0,"-4"11"-24"0,5-20-8 0,-1 16 29 16,-4-4-23-16,0 0 18 15,-4 0-21-15,-1 0 10 16,-8 0-15-16,0 4 4 16,-1-4-9-16,1 8 2 15,-5-4-4-15,5 8 3 16,-5 0-4-16,5 4 1 16,-1 0-1-16,1 4 3 15,-1-4-3-15,5 12-1 16,1-8 0-16,3 7-1 15,-4-7 0-15,9 8 0 16,-4-8 0-16,8 4 4 16,1-8-2-16,8 4 6 15,0-4-5-15,10 0 8 16,-10-4-7-16,9-4 5 16,-4-4-5-16,5 0 2 15,-6-8-3-15,6-4 0 16,-10 0-1-16,0-4-2 15,-4 0 1-15,0 1-4 0,-4-1 2 16,-1 4-1-16,-4 0 0 0,5 8 2 16,-10 4 0-1,5 8 0-15,0-4 0 0,5 8 2 16,-5 0-1-16,4 8 6 16,1-4-4-16,3 7 1 15,1-7-2-15,9 8 1 16,-9-4-2-16,13 4-1 15,-8-8 1-15,8 4-30 16,-4-4 16-16,4-1-120 16,-4-3 73-16,4 0-73 15,-4-8 77-15</inkml:trace>
          <inkml:trace contextRef="#ctx0" brushRef="#br0" timeOffset="25491.7026">11741 604 232 0,'-13'-4'88'0,"13"4"-48"0,9 4-36 15,0 0 30 1,-5-8-21-16,14 4 7 15,-5 0-12-15,14 0 2 16,-5 0-6-16,14 0 0 16,-5 0-2-16,18 0-43 0,-9 0 22 0,14 0-118 15,-14-4 76-15</inkml:trace>
          <inkml:trace contextRef="#ctx0" brushRef="#br0" timeOffset="25278.4665">11866 57 140 0,'0'-8'52'0,"0"8"-28"0,4 4-8 0,1 0 29 15,-10-4-24-15,5 8 14 16,0 0-21-16,5 8 14 31,-5-9-15-31,4 13 10 16,1-4-13-16,4 12 8 16,-5-8-10-16,5 15 11 0,-4-3-11 15,8 28 9-15,-9-9-9 0,10 20 2 16,-10-7-6-16,5 7 5 15,-9-11-6-15,9 3 3 16,-9-15-3-16,9 3-6 16,-9-15 1-16,9 4-43 15,-9-17 25-15,4-3-107 16,-4-8 71-16,5-4-78 16,-1-12 76-16</inkml:trace>
          <inkml:trace contextRef="#ctx0" brushRef="#br0" timeOffset="26070.3066">12232 758 172 0,'0'8'66'0,"0"-8"-36"0,4 4-29 16,1 0 25 0,-1-8-16-16,9 4 15 15,-4 0-15-15,9 0 11 16,-9 0-12-16,13 0 11 15,-8-4-12-15,8 0 12 16,-4-4-12-16,4 1 9 16,-4-1-9-16,0 0 4 15,-5-4-7-15,1 4 4 16,-6-4-5-16,-3 4 2 16,-5-4-3-16,0 4 0 0,-5-4-1 0,1 8-2 15,-9-4 1-15,-1 8-6 16,1-3 3-16,-5 6 3 15,-4 1 0-15,4 4 8 16,0 0-5-16,0 8 14 16,0-4-10-16,5 12 12 15,-5-8-12-15,9 7 7 16,-4-7-8-16,13 8 2 16,0-8-5-16,13 12-4 15,-4-8-1-15,22 3-45 16,-4-7 24-16,22 0-151 0,-9-12 96 0</inkml:trace>
        </inkml:traceGroup>
        <inkml:traceGroup>
          <inkml:annotationXML>
            <emma:emma xmlns:emma="http://www.w3.org/2003/04/emma" version="1.0">
              <emma:interpretation id="{1F584FCF-20AF-493C-B15B-8CF235F887A0}" emma:medium="tactile" emma:mode="ink">
                <msink:context xmlns:msink="http://schemas.microsoft.com/ink/2010/main" type="inkWord" rotatedBoundingBox="14660,2132 17365,2124 17370,3524 14664,353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9375.2028">13569 766 108 0,'-4'4'44'0,"4"-4"-24"0,18-8-8 0,-9 4 22 15,-5 0-19-15,5 4 7 16,-4 0-14-16,8 4 6 16,-4-4-7-16,9 4 9 15,-9-8-9-15,13 4 3 16,-9 0-6-16,10 0 0 15,-6-4-2-15,10 4 1 16,-9-3-2-16,4-1 4 16,-4-8-3-16,0 0 4 15,-9 0-4-15,0 0-1 0,-9-4 0 0,0 4 5 32,-9-4-3-32,0 5 3 15,-4-1-3-15,4 4-2 16,-5 0 0-16,1 4 1 15,-5-4-1-15,5 12-1 16,-5-4 1-16,4 4-1 16,1 0 0-16,4 8 2 15,0-4-1-15,0 7 2 16,0-7-2-16,5 8 8 16,-1-4-5-16,1 12 8 15,0-4-8-15,4 3 3 16,-5-7-4-16,10 8 3 15,-5-8-4-15,4 8 6 16,0-8-5-16,10 3 6 16,-1-3-6-16,10 0-21 0,-10-4 10 0,18-8-121 15,0-4 71-15</inkml:trace>
          <inkml:trace contextRef="#ctx0" brushRef="#br0" timeOffset="30250.8998">13993 822 164 0,'-4'-4'63'0,"4"4"-34"0,0-8-16 16,4 12 32-16,-4-4-25 15,4 4 13-15,1-4-20 0,4 4 4 16,0-4-10-16,9 4 0 15,-9-8-4-15,8 4 0 16,-3 0-1-16,12 4-26 16,-3-4 13-16,8 0-110 15,-9-8 67-15</inkml:trace>
          <inkml:trace contextRef="#ctx0" brushRef="#br0" timeOffset="29955.5814">14269 322 112 0,'0'-7'44'0,"0"7"-24"0,9-12-8 0,-4 8 24 16,-5-4-19-16,9 0 9 16,-9-4-16-16,4-8 8 15,-8 0-10-15,4-4 6 0,-5 1-7 16,1-1 4-16,-1 0-6 0,-4 0 4 15,1 5-5-15,-6 3 2 16,1 4-3-16,-9 4 5 16,-1 0-5-16,5 12 3 15,-4 0-3-15,4 8 0 16,-4-4-1-16,4 11 7 16,0-7-5-16,9 12 10 15,-4-4-8-15,9 12 3 16,-5-9-5-16,9 25 2 15,0-4-3-15,4 19 7 16,-4-3-6-16,9 11 12 0,-5-12-9 16,5 9 10-16,-4-13-10 15,4 9 10-15,-5-17-10 0,5 13 5 32,-4-13-7-32,3 5 0 15,-3-13-3-15,4 1-35 16,-9-16 19-16,9 0-81 15,-9-13 53-15,4 1-98 16,-8-8 79-16</inkml:trace>
          <inkml:trace contextRef="#ctx0" brushRef="#br0" timeOffset="28306.5506">13293 287 140 0,'-5'0'52'0,"5"0"-28"0,0 0-17 16,0 0 26-1,0 0-19-15,5 0 9 16,-5 0-14-16,9 4 2 16,-5-4-7-16,5 4 2 15,-4 0-3-15,8 8 0 0,-4-5-1 0,4 9-2 16,-4-8 1-16,5 8-10 16,-5-4 5-16,4 8-51 15,-9-8 30-15,5 4-71 16,-4-5 54-16</inkml:trace>
          <inkml:trace contextRef="#ctx0" brushRef="#br0" timeOffset="28656.2913">13427 255 136 0,'0'-4'52'0,"0"4"-28"0,0 0-13 16,0 0 24 0,0 0-20-16,0 4 11 15,0-4-16-15,4 12 10 16,-4-8-11-16,5 8 4 15,-1-8-8-15,5 12 4 16,-5-8-5-16,10 7 2 16,-5-3-3-16,9 12 0 15,-5-8-1-15,5 8-13 0,-5-4 7 0,5 3-59 16,-9-7 35-16,4 4-83 16,-8-8 63-16</inkml:trace>
          <inkml:trace contextRef="#ctx0" brushRef="#br0" timeOffset="31022.0845">14278 854 184 0,'-9'-4'71'0,"9"4"-38"0,-4-4-21 16,4 4 41 0,0 0-30-16,0 0 20 0,0 0-26 0,4 0 9 15,1-4-15-15,4 4 7 16,-5-4-10-16,14 0 6 15,-4 0-7-15,12 4-2 16,-8-4-3-16,18 4-6 16,-9-4 2-16,13 4-41 15,-9-4 24-15,9 4-83 0,-13-4 57 16,4 0-80-16,-9 0 70 16</inkml:trace>
          <inkml:trace contextRef="#ctx0" brushRef="#br0" timeOffset="30759.784">14689 358 216 0,'0'-16'82'0,"0"16"-44"0,4-24-27 0,-4 13 32 15,-4-1-25-15,-1 0 4 16,-4-4-13-16,0-4-3 16,0 4-4-16,-4-4-2 15,0 1 1-15,-5 3-6 16,0 0 3-16,0 8-3 16,-4-4 2-16,4 8-2 15,-4 0 2-15,4 12 0 16,-4-4 1-16,4 8 2 31,0 0 0-31,5 8 0 0,-1-8 0 16,5 11 2-16,-4-3-1 0,8 16 6 15,-3-8-4-15,8 19 3 16,-5-3-3-16,5 15 5 16,0-11-5-16,5 15 8 15,-5-11-7-15,4 7 12 16,0-11-9-16,5 11 7 15,-9-7-7-15,9 7 4 16,-9-7-6-16,9 3-2 16,-9-15-2-16,5-1-37 15,-5-11 20-15,4-8-90 16,1-8 59-16,3-8-90 16,-8-12 79-16</inkml:trace>
          <inkml:trace contextRef="#ctx0" brushRef="#br0" timeOffset="31454.0953">14729 751 172 0,'9'0'66'0,"-9"0"-36"0,13 3-18 0,-4 1 32 31,-5-8-25-31,10 4 17 16,-1-3-21-16,5 3 8 15,-9-4-14-15,9 0 6 16,-9-8-8-16,9 4 7 0,-10-4-8 0,6 0 5 16,-10-4-6-16,1 0 7 15,-5 0-8-15,0 5 3 16,-5-5-4-16,1 4-4 16,-5 0 0-16,0 4 1 15,0 0 0-15,-4 4 2 16,-1 0-1-16,1 8 6 15,0-4-4-15,-1 12 8 16,1-4-7-16,-1 12 12 16,1-4-9-1,9 11 7-15,-5-7-7 16,9 4 0-16,0-4-4 0,9 4 3 16,0-5-4-16,8 1-1 15,1-8 0-15,9 4-34 16,-5-4 18-16,9-4-148 15,-8-4 90-15,17-8-101 16,-9-4 100-16</inkml:trace>
          <inkml:trace contextRef="#ctx0" brushRef="#br0" timeOffset="32184.2125">15264 715 184 0,'0'8'71'0,"0"-8"-38"0,0-8-32 0,0 8 25 16,0 0-16-16,4-4 10 15,-4-4-11-15,9 0 8 16,-9-4-9-16,5 0 2 15,-10 0-6-15,5 0 0 16,-4-3-2-16,-1 3 3 0,-4 0-3 0,1 4 6 16,-1 0-5-16,-5 4 1 15,-4 0-2-15,-4 8-4 16,0 0 1-16,-1 8 3 31,-3-4-1-31,3 12 6 16,6-8-4-16,3 7 8 15,1-3-7-15,8 8 5 0,-4-4-5 16,14 4 9-16,-5-9-7 0,13 5 3 16,1-8-5-16,12 8 2 15,-8-8-3-15,13 0-2 16,-4-4 0-16,9 0-19 16,-9-4 10-16,13 0-50 15,-9-4 33-15,9-8-111 16,-9-4 77-16</inkml:trace>
          <inkml:trace contextRef="#ctx0" brushRef="#br0" timeOffset="32843.3144">15268 497 252 0,'0'-4'93'0,"0"4"-50"0,9 0-35 0,0 0 32 16,-4-4-23-16,17 4 0 31,-4 0-11-31,9 0-3 16,-5 0-2-16,14 4-15 15,-10-4 8-15,10 4-48 16,-5-4 30-16,5 4-106 16,-5 0 72-16</inkml:trace>
          <inkml:trace contextRef="#ctx0" brushRef="#br0" timeOffset="32609.3787">15460-229 132 0,'-9'-11'49'0,"9"11"-26"0,-4-8-18 0,4 8 31 31,-5-4-21-31,1 4 20 16,-1-4-20-16,5 8 12 0,-4-4-16 0,8 12 12 15,-4-4-13-15,5 11 10 16,-10 1-11-16,10 16 4 15,-5-4-8-15,4 11 4 16,-4-3-5-16,9 15 0 16,-9-11-2-16,5 19 3 15,-5-7-3-15,4 31 12 16,-4-16-7-16,5 17 12 16,-5-17-11-16,4 4 3 0,-4-19-7 0,4 3 2 15,1-15-3 1,4-1 3-16,-9-11-4 15,9-4-38 1,-9-12 19-16,9-4-114 16,-5-8 73-16,5-8-83 15,-4-4 81-15</inkml:trace>
          <inkml:trace contextRef="#ctx0" brushRef="#br0" timeOffset="33329.3376">15902 572 212 0,'4'-8'79'0,"-4"8"-42"0,0-12-30 16,0 8 36 0,0 0-26-16,0-4 19 15,-4 1-21-15,4-5 5 0,-9 0-11 0,0 0 1 16,-9 0-6-16,0 12 2 16,0-4-3-16,-4 8 0 15,0 0-1-15,4 8 1 31,-5 0-2-31,10 4-3 16,-5-5 1-16,9 5 1 16,0-4 0-16,14 8 0 0,-5-4 0 0,13 4-3 15,-4-4 2-15,13 3 1 16,-4-7 0-16,14 4 0 16,-6-4 0-16,10 8 2 31,-9-8-1-31,4 4 8 15,-13-5-5-15,4 5 10 0,-9-4-8 16,1 4 5-16,-5-8-6 0,-5 4 9 16,-8-8-8-16,-1 8 10 15,-8-8-9-15,-5 4 3 16,-4-4-6-16,-1 0 5 16,-3-4-6-16,-1 0-3 15,0-4-1-15,-8 4-28 16,3 0 16-1,6 0-85-15,-1-4 54 0,5-4-123 16,4-4 94-16</inkml:trace>
        </inkml:traceGroup>
        <inkml:traceGroup>
          <inkml:annotationXML>
            <emma:emma xmlns:emma="http://www.w3.org/2003/04/emma" version="1.0">
              <emma:interpretation id="{E319FC2C-0FF6-4222-9278-AF836DC277E7}" emma:medium="tactile" emma:mode="ink">
                <msink:context xmlns:msink="http://schemas.microsoft.com/ink/2010/main" type="inkWord" rotatedBoundingBox="17711,2303 19449,2298 19452,3190 17714,319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42997.5398">16874 572 116 0,'0'0'44'0,"0"0"-24"16,-5-8-13-16,5 8 19 15,0 0-15-15,0 0 8 16,0 0-11-16,0 4 6 16,0-4-7-16,0 4 7 15,0 0-8-15,0 8 10 16,0 0-9-16,0 12 1 15,0-4-5-15,5 7-2 16,-5-7 0-16,4 8 1 0,1-8-1 16,4-1-20-16,-5-7 10 0,5 4-87 31,-9-8 53-31</inkml:trace>
          <inkml:trace contextRef="#ctx0" brushRef="#br0" timeOffset="43228.5585">16896 378 160 0,'-18'-4'60'0,"18"4"-32"0,5-4-28 0,-1 4 13 15,-8 0-9-15,8 0-17 16,1 0 6-16,3 0-70 16,-8 0 43-16</inkml:trace>
          <inkml:trace contextRef="#ctx0" brushRef="#br0" timeOffset="33909.8551">16472 144 140 0,'-4'0'55'0,"4"0"-30"0,4-4-5 0,1 4 39 15,-10 0-33-15,5 0 24 16,0 0-30-16,0 0 7 16,0 0-16-16,0 0 1 15,-4 0-8-15,-1 8 2 0,1-4-3 0,0 8 3 31,-5-4-4-31,0 8 4 16,0-4-4-16,-5 11 1 16,-3-7-1-16,3 12-8 15,1-8 3-15,4 0-36 16,0-5 21-16,5 1-84 0,-1-8 56 0,5 0-74 16,-4-4 69-16</inkml:trace>
          <inkml:trace contextRef="#ctx0" brushRef="#br0" timeOffset="34140.4249">16526 227 176 0,'4'-4'66'0,"-4"4"-36"0,9-8-7 16,-4 8 46 0,-1-4-38-16,5 0 16 15,-4 1-29-15,-1 3 8 16,-8 0-15-16,8 3 3 15,-4-3-9-15,0 4 0 16,-4 0-3-16,4 8-13 16,-9 0 7-16,0 16-65 15,-9-12 38-15,4 19-119 16,-3 1 84-16</inkml:trace>
          <inkml:trace contextRef="#ctx0" brushRef="#br0" timeOffset="44030.4877">17043 517 96 0,'0'-4'38'0,"0"4"-20"0,0 4-10 0,5 0 15 16,-5-4-13-16,9 4 11 15,-9 0-13-15,4 7 12 16,-4-3-12-16,4 12 12 0,1-8-12 0,4 12 7 16,-9-8-8-16,4 8 4 15,-4-5-6-15,9 5 7 16,-9-8-8-16,5 4 5 16,-10-4-5-16,10-1 2 15,-5-3-3-15,4 0 7 16,-4-8-6-16,9 0 1 31,-5-8-3-31,5-4-2 16,-4-4 1-16,8-3-1 0,-4-5 0 0,9-4 0 15,-9 0 0-15,9 0-3 16,-5 5 2-16,5 3-4 16,-9 0 3-16,9 8 1 15,-9-4 1-15,4 8 6 16,-9 0-3-16,10 12 12 15,-10-4-8-15,10 12 5 16,-10-4-7-16,5 12 2 16,-9-5-4-16,9 9 0 15,-9-8-1-15,9 4-19 16,-9-4 9-16,4-5-65 16,-4-3 40-16,5 0-82 15,-1-8 65-15</inkml:trace>
          <inkml:trace contextRef="#ctx0" brushRef="#br0" timeOffset="49162.433">17293 251 128 0,'-5'-4'49'0,"5"4"-26"0,5-4-7 0,-1 4 34 16,-8 0-28-16,8 0 12 15,-4-4-20-15,9 4 7 16,-4 0-12-16,13 0 8 15,-1 0-9-15,15 0 4 16,-6-4-7-16,23 4 2 16,-13-4-4-16,13 4 0 15,-9 0-1-15,14 0-19 16,-14 0 9-16,9 0-61 16,-13 0 39-16,-1 4-87 0,-8-4 67 0</inkml:trace>
          <inkml:trace contextRef="#ctx0" brushRef="#br0" timeOffset="48797.0845">17618-38 140 0,'5'-8'52'0,"-5"8"-28"0,-5-4-19 0,5 4 18 16,0 0-14-16,0 0 16 16,0 0-15-16,0 0 13 31,0-8-13-31,0 4 4 16,0-4-9-16,0 4 2 15,-4 0-4-15,4 4-2 16,-5-4 0-16,5 8-4 15,-4-4 2-15,0 12 10 0,-1-4-6 0,5 12 11 16,-4-8-8-16,4 11 5 16,0-3-6-16,0 12 9 15,0-8-8-15,0 7 8 16,0-7-8-16,0 16 1 16,0-8-4-16,0 15 3 15,0 1-4-15,0 11 8 16,-5-11-6-16,5 11 10 15,-4-11-8-15,4 3 8 16,0-15-8-16,4 4 1 16,-4-13-4-16,5 5-2 15,-5-12 0-15,4 4-1 16,1-12 0-16,-1 3-9 16,-4-7 5-16,4 8-56 15,-8-8 33-15,4 0-120 16,0-4 82-16</inkml:trace>
          <inkml:trace contextRef="#ctx0" brushRef="#br0" timeOffset="49823.877">18073 533 156 0,'0'-16'60'0,"0"16"-32"0,-9-28-26 0,9 16 21 16,-4 0-15-16,-1 0 10 16,-4 0-10-16,5 8 2 15,-5-4-6-15,0 8 2 16,-4 0-3-16,-1 12 3 16,-3-4-4-16,3 8 1 15,-4-4-1-15,5 4 3 16,-5-4-3-16,5 8 8 15,-1-9-6-15,5 13 3 16,1-8-4-16,3 8-2 16,1-4 0-16,4 4 1 15,0-9-1-15,4 5 2 0,1-4-2 0,3 8 6 16,-3-8-4-16,8 3 10 16,1-3-7-16,4 0 10 15,-5-8-9-15,9 0 5 16,-8-4-7-16,8-4 7 15,-9-8-8-15,5 0 5 16,-5-8-5-16,5 0 2 16,-9-3-3-16,-4-1 0 15,-5-4-1-15,0 4 1 16,-9-4-2-16,0 5-12 16,0-1 7-16,0 8-35 15,-4-4 22-15,-1 8-76 16,-4-4 52-16,5 16-81 0,-5-4 70 15</inkml:trace>
        </inkml:traceGroup>
        <inkml:traceGroup>
          <inkml:annotationXML>
            <emma:emma xmlns:emma="http://www.w3.org/2003/04/emma" version="1.0">
              <emma:interpretation id="{CA937C1E-A0D8-4D1D-9634-F81282BFA4C2}" emma:medium="tactile" emma:mode="ink">
                <msink:context xmlns:msink="http://schemas.microsoft.com/ink/2010/main" type="inkWord" rotatedBoundingBox="19934,2057 24516,2043 24520,3250 19938,326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1783.3998">19099 564 132 0,'-5'0'49'0,"5"0"-26"0,0 0-7 0,0 0 27 16,0 0-23-16,5 4 10 15,-5-4-19-15,4 4 10 16,1 0-12-16,4 4 8 16,0-8-9-16,4 4 9 31,-4-4-10-31,9 0 7 16,-9-4-7-16,9 0 0 15,-10-4-4-15,6 4 3 16,-5-4-4-16,0 0 6 15,-5 0-5-15,1 0 6 16,-5 1-6-16,0-5 3 16,-5-4-3-16,1 0 0 15,-5 0-1-15,0 8-2 16,-5 4 1-16,1 8 3 16,0 0-2-16,-1 8 6 15,1-4-5-15,0 8 8 0,-1-8-7 0,1 12 10 16,-5-5-8-16,9 13 8 15,-4-8-8-15,8 12 3 16,1-9-5-16,8 9 0 16,-4-12-2-16,9 4 1 15,0-4-2-15,9-1-25 16,0-3 13-16,17-4-85 16,-3-8 52-16,17 0-114 15,-9-8 88-15</inkml:trace>
          <inkml:trace contextRef="#ctx0" brushRef="#br0" timeOffset="52579.9515">19460 465 156 0,'-9'-12'60'0,"9"12"-32"0,-4 20-24 0,4-12 24 15,0-8-16-15,4 8 9 16,-4-4-12-16,5 8 13 16,-5-8-13-16,4 12 7 15,-4-1-9-15,5 13 2 16,-5-8-5-16,8 12 2 31,-8-8-3-31,5 3 14 0,-10-3-10 16,10 4 21-16,-5-12-15 0,4-1 9 15,-4-3-13-15,5 0 2 16,-5-8-7-16,4-4 0 16,1-8-2-16,8-4-4 15,-4-3 1-15,9-5-4 16,-9 0 3-16,9 0-3 15,-5-4 2-15,5 5 0 16,-5-1 1-16,5 8 2 16,-5 0 0-16,5 8-3 15,-9 0 2-15,5 8 3 16,-10 0-1-16,9 8 4 16,-8 0-3-16,4 8 4 15,-9-9-4-15,4 13-10 16,-4-4 5-16,5 4-50 15,-5-4 29-15,4-1-120 16,-4-11 81-16</inkml:trace>
          <inkml:trace contextRef="#ctx0" brushRef="#br0" timeOffset="53112.38">20035 671 148 0,'0'-12'55'0,"0"12"-30"0,-4-15-14 16,4 7 29-16,0 0-23 0,0-4 12 15,-5 0-18-15,1 4 6 16,-5-4-10-16,0 8 2 15,0-4-5-15,-4 8 0 16,-1 0-2-16,1 8 3 16,-5 0-3-16,5 4 6 15,-5 0-5-15,5 12 3 16,-1-9-3-16,5 9 0 16,0-4-1-16,9 4 1 15,-4-4-2-15,8-1 6 16,1-3-4-16,8 0 6 0,1-8-6 15,8 4 8-15,-9-8-7 16,14 0 10 0,-9-4-8-16,4-4 8 15,-4-4-8-15,4-4 12 16,-8-4-10-16,-1-4 7 16,-4 1-8-16,0-5 4 15,-9 0-6-15,0 4 0 16,-5-4-3-16,5 9-8 15,-8-5 3-15,-1 8-23 16,-5 0 14-16,1 8-58 16,-5 0 39-16,5 8-116 0,-1 0 82 0</inkml:trace>
          <inkml:trace contextRef="#ctx0" brushRef="#br0" timeOffset="51225.5968">18840 556 112 0,'0'-8'44'0,"0"8"-24"0,-4-15-13 16,4 7 26 0,0 0-19-16,0-4 9 15,-5-4-14-15,1 0 4 16,-1 0-8-16,-4 4 7 16,1 0-8-16,-6 8 3 15,1-3-4-15,-5 7 3 0,-4-4-4 0,4 11 8 16,-4 1-6-16,4 8 8 15,0 0-8-15,4 4 5 16,-3-4-5-16,3 8 5 16,1-5-6-16,4 9 6 31,-4-8-6-31,8 8 3 16,-4-4-3-16,9 3 0 15,-4-3-1-15,8 4 3 0,1-4-3 0,8-1 1 16,-4-11-1-16,13 0-2 15,1-8 1-15,8-4-8 16,-4-8 4-16,8-8-16 16,-8-4 10-16,9-7-20 15,-14-5 16-15,5-8-15 16,-9-3 16-16,-5-5-19 16,-4 5 18-16,0-1-9 15,-9 0 13-15,0 1 5 16,-9-1 3-16,0-3 3 15,0-1-1-15,0 4 8 0,-4 5-5 16,4 7 14-16,0 0-10 0,4 5 14 31,1 3-13-31,-1 4 16 16,1 0-15-16,4 4 16 16,-4 5-16-16,4 3 18 15,-5 0-16-15,5 8 9 16,0-4-12-16,0 8 4 15,0 0-8-15,0 8 7 16,0-1-8-16,5 13 8 16,-1 0-8-16,5 8 5 0,-5-9-5 0,5 17 5 15,-4-4-6-15,4 19 8 16,-5-3-7-16,5 11 10 16,-9-7-8-16,9 7 3 15,-9-11-5-15,9 7 0 16,-9-15-2-16,4-1-13 15,-8-11 7-15,8-4-81 16,-4-8 47-16,9-9-120 16,-4-7 88-16</inkml:trace>
          <inkml:trace contextRef="#ctx0" brushRef="#br0" timeOffset="53840.8951">20040 445 244 0,'-14'-35'90'0,"14"35"-48"0,0-4-25 0,5 4 36 15,-1-4-30-15,10 4 6 16,-5-4-18-16,13 4 1 16,-4 0-8-16,17 4 0 15,-8-4-2-15,18 12-6 16,-10-1 2-16,14 5-56 31,-4-4 31-31,18 0-129 16,-10-4 87-16</inkml:trace>
          <inkml:trace contextRef="#ctx0" brushRef="#br0" timeOffset="53596.009">20343-145 144 0,'-9'-52'55'0,"9"52"-30"0,-4-8-14 0,4 8 26 16,0 0-20-16,0 4 9 15,-5 0-16-15,5 8 10 16,-4-4-11-16,4 12 11 15,-5 0-12-15,5 7 7 16,0-3-8-16,0 12 7 16,0-8-8-16,5 15 5 31,-5-7-6-31,4 15 2 16,-4-3-4-16,5 23 7 15,-10-3-6-15,5 11 3 0,0-12-4 16,5 9 3-1,-5-17-4-15,4 1-1 0,1-17 0 16,3 1-41-16,-8-16 22 0,9-5-125 16,-9-7 80-16</inkml:trace>
          <inkml:trace contextRef="#ctx0" brushRef="#br0" timeOffset="54725.5229">20695 667 156 0,'0'4'60'0,"0"-4"-32"0,5 0-22 16,-1 0 23 15,1-4-17-31,4 0 10 16,-9-8-13-16,4 5 8 15,-4-5-9-15,0 0 0 0,-4-4-5 0,-1 4 0 16,1-4-1-16,-5 4 3 16,0 0-3-16,-5 4 4 15,1 0-4-15,-5 5-1 16,0-1 0-16,-8 8 1 16,3-1-1-16,1 9 8 15,0-4-5-15,8 12 8 16,-3-8-8-16,8 12 5 0,-5-8-5 0,14 7 2 15,-4-3-3-15,8 4 3 32,1-4-4-32,8 0 6 15,0-4-5-15,5-1 6 16,-4-7-6-16,8 0 8 16,-4-8-7-16,4 0 3 15,-4-8-4-15,4 0 0 16,-8-4-1-16,3-3 1 15,-3-5-2-15,4 0-3 0,-9-4 1 0,4 4-1 16,-9 1 0-16,5 3 0 16,-4 4 0-16,-1 8 4 15,-4 0-1-15,5 8 2 16,-5 0-2-16,9 12 2 16,-5-4-2-16,5 11-1 15,-5-3 1-15,10 8 1 16,-5-8-1-16,13 7-38 15,-9-7 20-15,10 4-129 16,-5-12 80-16,8 0-70 16,-8-4 79-16</inkml:trace>
          <inkml:trace contextRef="#ctx0" brushRef="#br0" timeOffset="55495.4299">20923 540 220 0,'-14'0'85'0,"14"0"-46"0,0 0-32 0,0 0 31 15,0 0-22-15,9 4 14 16,-4-4-17-16,13 4 4 16,-1-8-10-16,15 8-2 15,-6-4-3-15,14 8 1 16,-4-4-2-16,9 4-3 31,-10-8 1-31,10 8-6 16,-14-8 4-16,5 0-3 15,-9-4 3-15,4 0 2 16,-13-4 1-16,4 0 8 16,-13 0-4-16,4 4 12 15,-8 0-9-15,4 4 7 0,-5 0-7 0,1 8 0 16,-5 0-4-16,4 8 3 16,-8-4-4-16,8 12-1 15,-4 0 0-15,9 11-1 16,-5-7 0-16,10 8 0 15,-10-12 0-15,10 7-33 32,-5-11 18-32,8 4-115 15,-8-12 72-15,14 0-90 0,-10-8 85 0</inkml:trace>
          <inkml:trace contextRef="#ctx0" brushRef="#br0" timeOffset="55082.0035">21034-328 184 0,'-4'-4'68'0,"4"4"-36"0,0 0-29 0,0 4 26 16,0-4-17-16,4 8 9 15,-4 0-12-15,5 12 4 0,-1-4-8 0,5 28 2 16,-5-1-4-16,10 24 5 31,-10-7-5-31,10 19 6 16,-10-7-6-16,10 23 3 16,-10-4-3-16,5 12 5 15,-9-20-5-15,4 0 6 0,-4-19-6 16,9-5-21-16,-4-19 10 0,4 0-61 15,-5-13 38-15,5-7-86 16,-9-8 67-16</inkml:trace>
          <inkml:trace contextRef="#ctx0" brushRef="#br0" timeOffset="55663.0462">21592 346 304 0,'-18'-12'112'0,"18"12"-60"0,-9-4-54 0,9 4 22 15,-5 0-14-15,5 0-25 16,-4 0 10-16,4 4-125 0,0-4 74 16,4 4-87-16,1 0 84 0</inkml:trace>
          <inkml:trace contextRef="#ctx0" brushRef="#br0" timeOffset="56514.8439">21913 671 84 0,'4'4'33'0,"-4"-4"-18"16,0 0 6-16,0 0 35 16,0 0-31-16,0 0 11 0,0-8-22 0,0 0 7 15,0-4-12-15,0 5 8 16,0-5-9-16,0 4 0 16,-4-4-5-16,-1 0 5 15,1 0-5-15,-1 4 6 16,-4-4-6-16,-4 8 6 31,0-4-6-31,-1 8 6 16,-4-4-6-16,1 8-1 15,-1 0-1-15,0 4 1 16,0 0-1-16,5 8 2 0,-5-4-2 16,9 8-1-16,-4-8 1 0,8 11 1 15,-4-7-1-15,9 8 4 16,0-4-3-16,9 4 6 15,0-5-5-15,9 1 14 16,-5-8-9-16,10 4 12 16,-6-8-12-16,10 0 7 15,-9-4-8-15,4-4 4 16,-4-4-6-16,4-4 4 0,-4-8-5 0,0 0 7 16,-5-4-7-1,1 1 10-15,-10-5-8 0,1 0 5 16,-5 0-6-16,0 0-2 31,-9-3-2-31,0 7-10 16,-9 0 5-16,0 4-23 15,0 0 15-15,1 8-45 16,-6 1 32-16,1 10-125 16,-5-3 83-16</inkml:trace>
          <inkml:trace contextRef="#ctx0" brushRef="#br0" timeOffset="57209.3282">22122 513 132 0,'-4'-4'49'0,"4"4"-26"0,0 0-14 0,0 0 25 32,0 0-19-32,0 4 10 15,0-4-15-15,4 8 10 16,-4-4-11-16,9 11 6 15,-9-3-8-15,5 12 13 16,-5-4-11-16,4 8 16 16,-8-8-15-16,4 11 9 15,0-7-11-15,4 4 4 16,-4-8-7-16,5-5 11 16,-1-7-9-16,5-4 3 0,-9-4-6 0,9-4 0 15,-5-8-2-15,10 1-2 16,-5-5 1-16,8-4-1 15,-3 0 0-15,4 4-5 16,-9-4 3-16,8 9-1 16,-3-1 1-16,4 12 4 15,-5 0-1-15,5 12 4 16,-9-1-3-16,9 13 4 0,-9-8-4 16,4 8 1-16,-9-8-1 0,10 7-6 15,-10-7 2-15,10 4-50 16,-10-4 29-16,5 0-125 15,-5-4 82-15</inkml:trace>
          <inkml:trace contextRef="#ctx0" brushRef="#br0" timeOffset="57795.6622">22845 731 200 0,'-5'-8'77'0,"5"8"-42"0,-4-8-32 0,4 4 26 16,-5 0-17-16,1-4 9 16,-1-4-12-16,1 4 8 15,-5-4-9-15,0 4 2 16,0 0-6-16,0 4-2 15,-4-3-1-15,-1 7-1 16,-3-4 0-16,-1 8 6 16,-4 0-3-16,-1 7 6 15,1 1-6-15,4 8-1 16,0-8-1-16,5 12-1 16,-1-8 0-16,6 3 0 15,-6-3 0-15,14 4 2 16,0-8-1-16,5 4 2 15,-1-8-2-15,14 4-1 16,0-8 1-16,4 0-4 16,-4-4 2-16,4 0 1 0,-4-4 0 0,4-4 0 15,-4-4 0-15,4-8 0 16,-8 0 0-16,-1 4 11 16,-4-3-6-16,0 7 13 15,-4-4-10-15,3 8 1 16,-8 0-6-16,5 8-2 31,-10 0 0-31,5 4-1 16,0 0 0-16,5 12-3 15,-5-4 2-15,9 7 1 16,-5-3 0-16,10 4-25 0,-5-8 14 16,8 8-77-16,1-8 49 0,13 0-95 15,-4-4 75-15</inkml:trace>
          <inkml:trace contextRef="#ctx0" brushRef="#br0" timeOffset="58242.6932">23143-102 156 0,'-4'4'57'0,"4"-4"-30"0,0 0-10 0,0 4 37 16,0-4-30-16,0 4 20 15,0 0-27-15,0 4 9 16,-4 0-15-16,4 8 7 16,-5-4-10-16,5 12 9 15,0-1-10-15,0 13 7 16,0-4-7-16,0 15 11 16,-4-7-10-16,4 27 16 15,-5-3-14-15,1 19 13 16,-1-12-13-16,1 9-1 0,-5-13-5 15,4 4-27 1,1-19 12-16,4-1-96 16,-5-11 58-16,10 0-121 15,-1-17 96-15</inkml:trace>
        </inkml:traceGroup>
        <inkml:traceGroup>
          <inkml:annotationXML>
            <emma:emma xmlns:emma="http://www.w3.org/2003/04/emma" version="1.0">
              <emma:interpretation id="{0D26B33E-8C95-453E-B678-C21303D14C7C}" emma:medium="tactile" emma:mode="ink">
                <msink:context xmlns:msink="http://schemas.microsoft.com/ink/2010/main" type="inkWord" rotatedBoundingBox="24974,2180 28491,2169 28495,3233 24977,3244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3698.3286">24040 612 144 0,'-5'-4'55'0,"5"4"-30"0,5 4-21 0,-1 0 24 16,-8-8-16-16,8 4 5 15,1 0-10-15,4 0 0 16,-5 0-4-16,9 0 3 16,-4-4-4-16,9-4 1 15,-9-4-1-15,9 0 3 16,-5-4-3-16,1 4 4 15,-5-3-4-15,0-1 8 32,-5 0-6-32,-4 0 8 15,-4 0-8-15,-1 4 5 0,-8-4-5 0,4 8 5 16,-5-3-6-16,1 7 3 16,0 0-3-16,-1 4 9 15,1 0-6-15,-1 11 8 16,1-3-8-16,4 12 3 15,-4 0-5-15,4 8 2 16,0-8-3-16,5 7-2 16,-5-3 0-16,9 4 1 15,-5-4-1-15,10 7 2 16,-1-3-2-16,5 4-1 16,0-8 1-16,9 3-12 15,-9-11 6-15,13 4-42 16,-4-8 26-16,9 0-108 15,-5-4 72-15</inkml:trace>
          <inkml:trace contextRef="#ctx0" brushRef="#br0" timeOffset="64356.9495">24325 533 180 0,'-9'-4'68'0,"9"4"-36"0,-4 0-24 0,4 0 25 15,0 0-20-15,4 4 6 16,1-4-12-16,-1 11 0 16,-4-3-4-16,5 12 0 15,-5-4-1-15,9 12 9 16,-9-4-5-16,4 7 10 15,-8-7-9-15,8 8 7 16,-4-8-7-16,4-1 4 16,-4-7-6-16,5 0 9 15,-5-4-8-15,4-4 8 16,1-4-8-16,4 0 1 16,-9-8-4-16,9 0 0 15,-5-4-1-15,9-4-2 16,-4-8 1-16,9 0-4 15,-9 1 2-15,9-1-4 16,-5 0 3-16,5 4-6 16,-9 4 5-16,5 8-1 0,-10 0 2 15,9 12 0-15,-8-4 0 0,4 8 2 16,-9 0 0-16,9 8 2 31,-9-8-1-31,9 7 2 0,-9-7-2 0,8 0 4 16,-8-4-3-16,9 0 1 31,-9-8-1-31,9 0-2 0,-4-8 1 0,8 0-1 16,-4-4 0-16,4 0 0 15,-4-3 0-15,5 3-3 16,-5 0 2-16,4 4-4 16,-9 0 3-16,10 12-1 15,-10-4 1-15,5 12 2 16,-9 0 0-16,9 8 0 15,-9-5 0-15,9 5-9 16,-4-4 5-16,3 4-47 0,1-8 28 16</inkml:trace>
          <inkml:trace contextRef="#ctx0" brushRef="#br0" timeOffset="64955.8428">25141 703 124 0,'0'-16'49'0,"0"16"-26"0,5-20-7 15,-1 16 34 1,-4-4-28-16,5 0 21 15,-10-3-26-15,5 3 12 0,-4 0-18 0,-1 0 4 16,-8 0-10-16,-1 4 9 16,1-4-8-16,0 8 8 15,-5-4-8-15,0 8 1 16,-4 0-4-16,4 8 3 16,0-4-4-16,-4 12 1 15,-5-1-1-15,9 9-2 16,5-8 1-16,8 8-1 15,-4-8 0 1,9-1 0-16,0-7 0 0,9 0 2 16,0-4-1-1,9 0-3-15,-5-4 1 0,10-4-1 16,-5-4 0-16,8-4 2 16,-8-4 0-16,4 0 0 15,-8 0 0-15,4-3 2 16,-9-1-1-16,8 0 8 15,-8-4-5-15,0 8 12 16,-4 0-9-16,4 4 3 0,-9 0-6 16,4 4-4-16,-4 0-1 0,5 8 3 15,-5-4-1-15,4 8 2 16,-4 0-2-16,9 8-1 31,-5 0 1-31,10 4-15 16,-5-4 8-16,13 11-79 15,-4-7 47-15,17 0-114 0,-8-8 86 16</inkml:trace>
          <inkml:trace contextRef="#ctx0" brushRef="#br0" timeOffset="63133.4628">23848 529 136 0,'0'-8'52'15,"0"8"-28"-15,0-4-24 0,0 0 24 32,0 0-15-32,0 0 14 15,-9-8-14-15,5 4 5 16,-5-4-9-16,-9 4 4 0,4 0-5 0,-3 8 5 16,-1-4-6-16,0 8 3 15,-4 0-3-15,4 4 3 16,0-4-4-16,5 8 1 15,-1-4-1-15,5 4-2 16,-4-4 1-16,4 8 1 16,0-5-1-16,9 5-1 0,-4-4 1 0,13 4-6 31,-5-8 3-31,14 4-1 16,-5-4 1-16,14 4 2 15,-5-4 0-15,10 7 0 16,-6-7 0-16,5 8-3 15,1-4 2-15,-6 8 1 16,-8-4 0-16,0 8 4 16,-4-9-2-16,-6 5 8 15,-3-8-6-15,-1 4 12 16,-8-4-9-16,-1 0 10 16,-8-4-10-16,0 0 12 15,-5-4-11-15,-4 0 9 16,-1-4-9-16,-4 0 6 0,1-4-7 15,3 0-4-15,-3-8-2 0,3 4-4 16,1-4 2-16,4 0-19 16,0 0 11-16,9 4-58 15,-4-4 37-15,9 4-97 16,-5-3 72-16</inkml:trace>
          <inkml:trace contextRef="#ctx0" brushRef="#br0" timeOffset="65789.4019">25306 568 140 0,'0'-4'55'0,"0"4"-30"0,5-4-16 0,-1 4 16 16,-4-4-14-16,5 4 3 16,-5 0-9-16,8 4 7 15,-3-4-8-15,8 8 8 16,-8 0-8-16,8 8 12 16,-8 0-9-16,4 8 16 15,-9-5-13-15,8 9 11 16,-8-8-12-16,9 4 6 15,-9-8-8-15,5 3 4 16,-5-7-6-16,4 0 11 0,5-4-9 0,0-4 1 16,-4-4-5-16,3-4-4 15,-3-4 0-15,13-4-1 16,-5-4 0-16,9-3 0 16,-4-1 0-16,5 4 0 15,-6-4 0-15,1 8 0 16,-4 0 0-16,3 16 4 15,-8-4-1-15,5 12 6 16,-10 0-4-16,5 12 6 16,-9-8-6-16,5 4 1 15,-5-5-2-15,4 5 1 16,-4-4-2-16,5 0-23 16,-5-4 13-16,4 0-83 15,-4-4 51-15</inkml:trace>
          <inkml:trace contextRef="#ctx0" brushRef="#br0" timeOffset="66670.9623">25748 580 232 0,'-5'4'88'0,"5"-4"-48"0,5 4-27 15,-1 0 31 1,-4-8-26-16,9 4 1 16,-5 0-13-16,19 4-1 15,-5-4-3-15,13 8 1 16,-4-4-2-16,13 4-1 15,-9-4 1-15,5 4-4 16,-10-4 2-16,6 0-4 16,-6-4 3-16,6 4-1 0,-10-8 1 0,9 4 2 15,-9-4 0-15,1 4 2 16,-14-4-1-16,4 4 6 16,-4-4-4-16,4 4 14 15,-8 0-9-15,4 4 12 16,-5-4-12-16,5 8 3 15,-9-4-7-15,4 7 0 16,-4 1-2-16,5 4-2 16,-10-4 1-16,5 16-1 15,0-8 0-15,5 3 0 16,-1-3 0-16,10 4-31 16,-5-8 17-16,4 0-118 15,-4-4 73-15,4-4-93 16,-8-8 87-16</inkml:trace>
          <inkml:trace contextRef="#ctx0" brushRef="#br0" timeOffset="66227.6092">26011-209 116 0,'-18'0'46'0,"18"0"-24"0,0 8-6 15,0 0 32-15,-5-8-27 0,5 12 15 16,-4-4-22-16,4 12 12 15,-4-4-15-15,-1 15 12 16,1-3-13-16,4 16 6 16,0-9-9-16,9 17 7 15,-5-12-8-15,5 19 5 16,-9-11-6-16,4 27 0 16,-8-12-3-16,4 17 1 15,0-17-2-15,0 4 4 16,0-15-3-16,0-1-14 31,-5-15 6-31,5 0-52 16,-4-16 32-16,4 3-104 0,-4-11 73 15</inkml:trace>
          <inkml:trace contextRef="#ctx0" brushRef="#br0" timeOffset="67551.8816">26648 564 196 0,'0'0'74'0,"0"0"-40"0,9-4-33 0,0 4 25 15,-4-4-16-15,4 0 15 16,-9-4-15-16,4 0 5 16,-8 1-10-16,4-1 4 15,0-4-5-15,0 0 9 16,-5 0-7-16,-4 4-1 16,-9-4-3-16,9 12 3 15,-8 0-3-15,3 8 8 16,-4 0-6-16,5 8 14 15,-5-4-10-15,0 15 12 16,-4-7-12-16,9 4 3 16,-1-4-7-16,1 16 2 15,0-5-3-15,13 5-2 16,0-12 0-16,13 3-8 0,-4-7 4 0,18 0-38 16,-1-8 22-16,10 0-133 15,-9-8 85-15</inkml:trace>
          <inkml:trace contextRef="#ctx0" brushRef="#br0" timeOffset="68150.5824">27072 548 192 0,'-4'-15'74'0,"4"15"-40"0,-5-36-18 16,5 28 35 0,0-4-29-16,0 4 9 15,-4-4-19-15,-1 4 3 16,-4 0-10-16,0 4 7 16,0-4-8-16,1 12 5 15,-1 0-5-15,-9 8 5 0,4-4-6 0,-3 8 3 16,3-4-3-16,1 4 0 31,-1-4-1-31,6 8 1 16,-6-9-2-16,10 5-1 15,-5-4 1-15,13 4-1 16,-4-4 0-16,9 0-3 16,0-4 2-16,9 4-4 15,-9-8 3-15,13 7-3 16,-13-7 2-16,18 8 0 15,-5-4 1-15,0 0-3 16,-8-4 3-16,4 8-1 16,-9-4 1-16,8 4 0 15,-3-4 0-15,-5 12 4 16,-5-9-1-16,-4 5 15 16,-4-8-9-16,4 4 24 0,-9-8-18 0,0 8 14 15,-5-8-16-15,1 4 6 16,-5-4-10-16,5 0 0 15,-5-4-4-15,5 0-15 16,-10-4 6-16,1 0-26 16,9-4 18-16,-5 0-40 15,-4 0 30-15,8 4-94 16,1-4 66-16,-1 4-87 16,1-4 80-16</inkml:trace>
        </inkml:traceGroup>
        <inkml:traceGroup>
          <inkml:annotationXML>
            <emma:emma xmlns:emma="http://www.w3.org/2003/04/emma" version="1.0">
              <emma:interpretation id="{3F6CFE87-1975-4D93-BDDB-8BCFE33339EB}" emma:medium="tactile" emma:mode="ink">
                <msink:context xmlns:msink="http://schemas.microsoft.com/ink/2010/main" type="inkWord" rotatedBoundingBox="28806,2661 29074,2660 29077,3353 28808,3354"/>
              </emma:interpretation>
              <emma:one-of disjunction-type="recognition" id="oneOf7">
                <emma:interpretation id="interp7" emma:lang="" emma:confidence="0">
                  <emma:literal>S?</emma:literal>
                </emma:interpretation>
                <emma:interpretation id="interp8" emma:lang="" emma:confidence="0">
                  <emma:literal>s ?</emma:literal>
                </emma:interpretation>
                <emma:interpretation id="interp9" emma:lang="" emma:confidence="0">
                  <emma:literal>S ?</emma:literal>
                </emma:interpretation>
                <emma:interpretation id="interp10" emma:lang="" emma:confidence="0">
                  <emma:literal>s?</emma:literal>
                </emma:interpretation>
                <emma:interpretation id="interp11" emma:lang="" emma:confidence="0">
                  <emma:literal>5 ?</emma:literal>
                </emma:interpretation>
              </emma:one-of>
            </emma:emma>
          </inkml:annotationXML>
          <inkml:trace contextRef="#ctx0" brushRef="#br0" timeOffset="68889.3401">27442 362 148 0,'-9'-12'55'0,"9"12"-30"0,5-16-25 0,-1 12 10 16,5-4-6-16,4 4-1 16,-4-3-1-16,9 3 3 15,-4-4-3-15,3 4 10 16,-3 0-6-16,8 0 8 31,-4 0-8-31,0 4 1 0,4-4-4 0,0 8 9 16,-8-4-6-16,4 8 14 15,-9-4-11-15,4 8 16 16,-9-4-15-16,1 11 9 31,-5-7-11-31,0 12 6 16,-5-4-7-16,1 8 0 0,-5-5-4 0,0 5 0 15,-4-4-1-15,4 4-2 16,-5-5 1-16,5 5-10 16,1-4 5-16,3 4-43 15,-4-12 27-15,9 3-107 16,-9-7 71-16</inkml:trace>
          <inkml:trace contextRef="#ctx0" brushRef="#br0" timeOffset="69099.7459">27589 972 272 0,'-4'-3'104'0,"4"3"-56"0,0-4-34 16,4 0 23-1,-4 0-22-15,0 0-29 16,0 0 6-16,9 0-133 0,0 0 78 0</inkml:trace>
        </inkml:traceGroup>
      </inkml:traceGroup>
      <inkml:traceGroup>
        <inkml:annotationXML>
          <emma:emma xmlns:emma="http://www.w3.org/2003/04/emma" version="1.0">
            <emma:interpretation id="{E149FA54-266D-469A-B0EE-88C20850BA00}" emma:medium="tactile" emma:mode="ink">
              <msink:context xmlns:msink="http://schemas.microsoft.com/ink/2010/main" type="line" rotatedBoundingBox="4812,3708 12755,3776 12743,5104 4801,5036"/>
            </emma:interpretation>
          </emma:emma>
        </inkml:annotationXML>
        <inkml:traceGroup>
          <inkml:annotationXML>
            <emma:emma xmlns:emma="http://www.w3.org/2003/04/emma" version="1.0">
              <emma:interpretation id="{8EBBF426-E23E-4292-B14F-B0BE483A2428}" emma:medium="tactile" emma:mode="ink">
                <msink:context xmlns:msink="http://schemas.microsoft.com/ink/2010/main" type="inkWord" rotatedBoundingBox="4812,3708 7654,3733 7645,4796 4803,477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76311.1119">3679 1329 136 0,'-5'12'52'15,"5"-4"-28"-15,0 8-19 0,5-8 11 0,-5 0-3 16,4 4 0-16,5 0-1 16,0 3 0-1,0 5-6-15,4 8 0 0,5 4 1 16,4 15-1-16,1 13 1 15,-1 7-4-15,0 4 0 16,5-3-1-16,-5-5-2 16,1-7 9-1,-10-5-5-15,5 1 3 16,-5 11-2-16,1-11 0 0,-5-5-1 16,-1-11 2-16,1-8-21 15,-4-8-55 1,-5-9 36-16,0-22-29 0,0-5 0 15,-9 0-3-15</inkml:trace>
          <inkml:trace contextRef="#ctx0" brushRef="#br0" timeOffset="75901.4466">3692 1468 112 0,'-9'8'44'0,"5"0"-24"0,-5 0-13 0,4-4 15 0,1 4-7 15,-1 7 0-15,-8 1-3 16,0 4 2-16,4 20-7 31,-5 7-2-31,1 9 1 0,0-1 1 16,-1 5 1-16,1-5-7 0,-1-3 0 0,1-1 3 15,0-3 2-15,4-8-2 32,0-9-3-32,4 1-5 15,-3-12 2-15,3 4-6 0,1-13-43 16,4-3-19-16,0-8 2 16,9-11 5-1</inkml:trace>
          <inkml:trace contextRef="#ctx0" brushRef="#br0" timeOffset="76604.0667">3442 2027 160 0,'-9'0'60'0,"9"-4"-32"0,0 4-17 0,0 4 18 16,5 0-8-16,-1 0-2 16,5 0-7-16,0 0-2 15,5-4-6-15,3 4 4 0,15-4 2 16,8 0-3-16,4 4 1 16,5 0-3-16,0 0 0 15,1 0-3-15,-1 0 1 16,-5-1-2-16,-8 1-1 0,0-4-19 15,-10 4-8 1,-3 0-41 0,-1 0-56-16,-4 0 30 15</inkml:trace>
          <inkml:trace contextRef="#ctx0" brushRef="#br0" timeOffset="77119.3879">4120 1932 148 0,'0'-12'57'0,"0"12"-30"0,0 4-7 0,0 0 23 15,0-8-23-15,0 8-1 16,0-4-13-16,5 8 6 15,-5 0-8-15,4 7 5 16,-4-3-5-16,5 12 5 16,-5-8-6-16,4 12 6 15,0-8-6-15,5 11 6 16,-4-3-6-16,4 12 12 31,-5-9-8-31,5 1 7 0,-4-8-7 0,8-4 4 16,-9-8-6-16,5-8 2 15,-4-8-4-15,8-8-4 16,-4-4 0-16,5-4-1 16,-6-4 0-16,6 0 0 15,-5 1 0-15,4-1-3 16,-4 0 3-16,4 4 1 16,-4 0 1-16,5 5-3 15,-5 3 2-15,4 8 1 16,-9 0 0-16,10 8 4 15,-10 0-2-15,5 8 8 16,-4 0-6-16,4 7 3 16,-5-7-4-16,5 8-2 15,-5-4 0-15,10 8-30 16,-10-12 16-16,10 3-76 16,-10-7 49-16,5 4-33 0</inkml:trace>
          <inkml:trace contextRef="#ctx0" brushRef="#br0" timeOffset="77702.6335">4767 1983 148 0,'-14'-16'57'0,"14"16"-30"0,-4-4-12 0,4 4 29 16,-5-4-24-16,1 1 1 16,0-5-13-16,-5 4 1 15,0 0-5-15,-5 4 0 16,1-4-2-16,0 8 1 16,-1-4-2-16,1 8-1 15,-5 0-2-15,5 3 1 16,-1 5-1-16,5 0 0 15,0-8 2-15,5 8 2 16,-1-8-1-16,10 8 2 16,-5-8-2-16,9 4 2 15,0-1-4-15,4 1 0 16,1-8 1-16,12 8-3 16,-12-4 2-16,8 4 3 15,-4-4-1-15,9 8 2 16,-10 0-2-16,1 7 8 15,-4-7-5-15,-1 8 16 16,-4-8-11-16,-5 4 11 16,-8-4-11-16,-1 3 11 15,-3-7-12-15,-1 0 12 16,-5-4-12-16,1 0 3 16,-5-8-7-16,0 0-2 0,0-12-1 15,5 4-17-15,0-8 9 0,-1 0-12 16,5 5-34-16,5-1-13 15,4 4-48-15,0 0-19 16</inkml:trace>
          <inkml:trace contextRef="#ctx0" brushRef="#br0" timeOffset="78499.7931">5021 2031 156 0,'-13'0'57'0,"13"0"-30"0,-9 0-14 0,9 0 28 16,-5 0-23-16,1 4 4 15,-1-4-13-15,5 4-1 32,-4 0-5-32,8 4 7 15,-4-4-6-15,5 4 10 16,-1-1-8-16,5 9 1 0,0 0-4 0,9 4 5 15,-9-4-5-15,9 16 14 16,-5-13-9-16,5 13 5 16,-5-8-8-16,5 8 4 15,-9-9-5-15,4 1 13 16,-4-12-9-16,5 4 9 16,-10-8-9-16,5-4 2 15,-5-8-6-15,5-8 2 16,-9-4-3-16,9-4 0 15,-9-4-1-15,9 1-4 16,-9-1 1-16,5 0-4 16,-5-4 3-16,4 9-1 15,-8-5 1-15,8 8-3 16,-4 4 3-16,5 8-1 16,-10 0 1-16,10 8 0 15,-5-4 0-15,4 8 0 16,1 0 0-16,3 8 0 0,-3 4 0 0,8 3 0 15,-4-7 0-15,5 12 4 32,-5-8-1-32,4 8 8 15,-4-9-5-15,9 1 10 16,-9-8-8-16,8-4 8 16,-3-8-8-16,4-8 5 15,-5-4-6-15,5-8 2 16,-9 1-4-16,4-5-2 0,-4-4 0 0,4 0-8 15,-8 4 4-15,4 5-25 16,-5-5 15-16,5 8-58 16,-9 4 40-16,9 8-119 15,-9-4 85-15</inkml:trace>
          <inkml:trace contextRef="#ctx0" brushRef="#br0" timeOffset="78980.4154">5681 2162 156 0,'4'0'60'0,"-4"0"-32"0,5 4-22 0,-1 0 23 31,-4-8-17-31,9 4 12 0,0-4-14 0,13 4 6 16,-8-4-9-16,4-4 4 31,-5 4-6-31,5 0 7 16,-5-4-8-16,5 0 8 15,-9 0-8-15,4 0 8 16,-4 0-8-16,-4 0 8 16,-5 0-8-16,0 4 5 15,-5-4-5-15,1 4-2 16,-5 1-1-16,0 3-1 15,-4 0 0-15,-1 0 2 16,-4 0-1-16,5 3 4 16,-5 1-3-16,5 8 10 15,-1 0-6-15,6 8 8 16,-1-8-8-16,4 20 1 0,-4-9-4 16,9 13 0-16,0-8-1 0,9 8 1 15,0-9-2-15,9 5-14 16,-5-12 7-16,10 0-39 15,-10-9 25-15,14 1-77 16,-9-8 54-16,8-4-80 16,-3-4 71-16</inkml:trace>
          <inkml:trace contextRef="#ctx0" brushRef="#br0" timeOffset="79515.8041">5971 2082 152 0,'-14'4'57'0,"14"-4"-30"0,0 0-12 0,0 0 31 15,0 0-25-15,0 0 12 31,0 0-20-31,0 4 10 16,0-4-13-16,0 4 6 16,0 0-9-16,0 4 2 15,0-4-5-15,0 8 0 16,0-4-2-16,5 8 1 0,-5 0-2 0,9 7-1 16,-5-3 1-16,10 8 3 15,-10-4-2-15,9 4 8 16,-4-9-6-16,5 1 12 15,-10-8-9-15,5 0 5 0,-4-4-7 16,-1-4 4-16,-4-4-5 0,5-4 2 16,-5-8-3-16,8-4 3 15,-8-4-4-15,5 0 1 16,-10-3-1-16,10-1-2 16,-5 0 1-16,9 4-1 15,-5-3 0-15,10-1-3 31,-5 8 2-31,8 4-4 16,-8 0 3-16,14 8 1 16,-10-4 1-16,9 8 2 0,-4-4-1 15,4 4-42-15,-4 0 22 0,0 0-138 16,-9 0 87-16</inkml:trace>
        </inkml:traceGroup>
        <inkml:traceGroup>
          <inkml:annotationXML>
            <emma:emma xmlns:emma="http://www.w3.org/2003/04/emma" version="1.0">
              <emma:interpretation id="{51322630-BDC5-4DA2-BC0A-611938C349DB}" emma:medium="tactile" emma:mode="ink">
                <msink:context xmlns:msink="http://schemas.microsoft.com/ink/2010/main" type="inkWord" rotatedBoundingBox="8098,4451 8132,4452 8129,4706 8095,4705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81687.3202">6729 2078 188 0,'-5'-4'71'0,"5"4"-38"0,5-4-17 15,-1 4 30 1,-8 0-26-16,4 0-3 16,0 0-11-16,4 0-6 15,1 0-1-15,4 4-41 16,-9-4 23-16,9 4-100 15,-9-4 66-15</inkml:trace>
          <inkml:trace contextRef="#ctx0" brushRef="#br0" timeOffset="81907.4457">6756 2320 168 0,'-5'4'66'0,"5"-4"-36"0,-4-20-4 0,4 16 41 16,0-4-37-16,0 4 8 16,0 1-23-16,0-1-9 31,0 0-4-31,0 4-31 16,0 0 16-16,4 4-118 15,-4 0 72-15</inkml:trace>
        </inkml:traceGroup>
        <inkml:traceGroup>
          <inkml:annotationXML>
            <emma:emma xmlns:emma="http://www.w3.org/2003/04/emma" version="1.0">
              <emma:interpretation id="{D8EB8B7C-D736-423C-9934-62312543651A}" emma:medium="tactile" emma:mode="ink">
                <msink:context xmlns:msink="http://schemas.microsoft.com/ink/2010/main" type="inkWord" rotatedBoundingBox="8932,3869 12012,3895 12004,4869 8923,4843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83536.1678">7563 1496 132 0,'-5'0'52'16,"5"0"-28"-16,0 0-13 0,0 0 18 0,0 0-8 15,5 4-2-15,-1 4-3 16,1 3 0-16,-1 5-8 16,5 0-1-16,0 0 0 0,0 20-1 15,4-5-1 1,1 5 1-16,3 0 1 15,1-4 8 1,-4-5-9-16,8 1 6 16,-9-8-7-16,10 4 9 15,-10-13-8-15,9 1 5 16,-4-4-6-16,4-4 2 16,-4-8-4-16,14-4 3 0,-15-4-4 15,10-3-1-15,-5-5 0 0,5-8 1 16,-9 0-1-16,4-3-3 15,-8 3 1-15,8 4-1 16,-9 4 0-16,5 4 2 31,-9 5 0-31,4 7 0 0,-8-4 0 0,8 8 4 16,-8 0-2-16,4 12 4 31,-5-1-4-31,10 13 4 16,-10 0-4-16,9 16 1 0,-8-9-1 0,8 17 3 15,-8-8-3-15,8 11 4 16,-9-7-4-16,5 3 4 16,-4-7-4-16,8 3 4 15,-8-7-4-15,4 4-23 16,-5-9 12-16,5-7-85 16,-5-8 52-16,5-12-101 15,-4-8 81-15</inkml:trace>
          <inkml:trace contextRef="#ctx0" brushRef="#br0" timeOffset="82886.6411">7674 1650 282 0,'0'16'26'0,"0"4"-13"0,0 4-7 0,0 7-3 16,0 9 0-16,0 4 1 15,0 3-2-15,0-3-2 16,0 3 1-16,0 1 1 31,0-4 1-31,0 11 1 16,0-3 0-16,0-9 2 15,0-7-3-15,-4-8 0 0,4-9-32 16,-5-3-15-16</inkml:trace>
          <inkml:trace contextRef="#ctx0" brushRef="#br0" timeOffset="82709.7691">7679 1627 148 0,'-5'3'55'0,"5"-3"-30"0,0 0-21 16,0 0 13-16</inkml:trace>
          <inkml:trace contextRef="#ctx0" brushRef="#br0" timeOffset="84184.6796">8633 2114 160 0,'0'-8'60'0,"0"8"-32"0,-4-8-15 0,4 4 26 16,0 0-23-16,0 0 9 15,-9-4-16-15,0 4 6 16,0 0-8-16,0 1 0 16,-5-1-4-16,-3 0 5 15,-1 0-5-15,0 4 8 16,-4 0-7-16,4 4 3 16,0-4-4-16,0 8 3 15,0-5-4-15,5 5 1 16,0-4-1-16,4 8 3 15,-5 0-3-15,5 4-1 16,0-4 0-16,9 12-1 16,-4-12 0-16,8 15 6 0,-4-7-3 15,9 4 6-15,-4-4-6 0,8 0 3 16,1-9-3-16,12 5 3 16,-8-8-4-16,13 4 10 15,-8-8-6-15,8-4 8 16,-9-8-8-16,5-4 5 15,-9-8-6-15,0 1 4 16,-5-1-5-16,0-4 5 16,-4 0-6-16,-4 4 3 15,-10-3-3-15,1-1-15 32,-10 4 6-32,1 4-32 15,-5 4 20-15,0 8-64 16,-4-4 46-16,4 8-103 0,0 0 79 0</inkml:trace>
          <inkml:trace contextRef="#ctx0" brushRef="#br0" timeOffset="85002.7377">8789 2063 108 0,'-18'-4'44'0,"18"4"-24"0,0 0-4 0,0 0 29 16,0 0-24-16,5 4 9 15,-1-4-18-15,5 4 7 16,-9-4-11-16,9 7 2 15,-9-3-6-15,9 8 7 16,-5 0-7-16,5 8 5 0,-9-4-5 0,9 20 5 16,-9-9-6-16,5 9 14 15,-5-8-9-15,4-1 18 16,-8-11-14-16,8 0 7 16,-4-8-11-16,5-8 2 15,-5-4-6-15,4-8 0 16,0-8-2-16,5 1-2 15,-4-5 1-15,4 4-4 16,-5-4 2-16,10 4-1 16,-10 1 0-16,9-1-3 31,-8 8 3-31,8 8-1 16,-8-4 1-16,8 8 2 15,-8-4 0-15,8 12 0 0,-9-4 0 0,10 12 2 16,-10 0-1-16,10 11 2 15,-10-3-2-15,5 8 4 16,-5-4-3-16,10 3-21 16,-10-7 11-16,5 4-68 15,-9-12 42-15,9 3-97 16,-9-11 73-16</inkml:trace>
          <inkml:trace contextRef="#ctx0" brushRef="#br0" timeOffset="85645.0919">9458 2181 148 0,'4'-11'57'0,"-4"11"-30"0,0-20-21 16,0 16 28 0,0 0-20-16,0-4 13 15,-4 0-16-15,-1 0 6 16,-3 0-10-16,-10 4-2 16,0-4-3-16,0 8 1 15,0-4-2-15,0 8 2 0,-4-4-2 0,4 8 4 16,-4-4-3-16,4 8 1 15,0 0-1-15,9 4 1 16,-4 0-2-16,9 7 2 31,-1-3-2-31,10 8 4 16,-1-4-3-16,9 3 1 16,-4-7-1-16,9 0 7 0,-5-4-5 0,10 0 12 15,-5-8-9 1,4-4 7-16,-9-4-7 0,5-12 0 15,-5-8-4-15,5-4 3 16,-9 0-4-16,9 1-1 16,-9-5 0-16,0 4-1 15,-5 0 0-15,1 5 2 16,-5-5-1-16,4 8-1 16,-8 4 1-16,4 8-1 0,0 0 0 15,0 8 2-15,0-4-1 0,4 12 4 16,-4-4-3-16,5 16 1 15,-1-12-1-15,5 15-2 16,0 1 1-16,4 8-21 16,-4-5 11-16,9 1-76 15,-4-8 47-15,12-4-98 16,-3-8 77-16</inkml:trace>
          <inkml:trace contextRef="#ctx0" brushRef="#br0" timeOffset="86355.028">10064 2094 124 0,'0'0'49'0,"0"0"-26"0,0-4-5 15,0 4 31 1,0-4-27-16,0 0 14 31,0 0-22-31,0 0 10 16,-4-3-14-16,4 3 2 0,-5-4-8 0,1 0 2 16,-9-4-3-16,-1 8 0 15,-4-4-1-15,-4 8-2 16,0-4 1-16,0 8-1 15,-1 0 0-15,1 4 0 16,-5-4 0-16,5 8 6 16,0 0-3-16,8 7 8 15,-4-3-7-15,9 12 3 16,-4-4-4-16,13 15 0 16,-4-11-1-16,13 12 1 15,-5-9-2-15,14 5-1 0,-5-8 1 0,14 0-6 16,-9-9 3-16,9-7-21 15,-10-8 13-15,10-8-56 16,-5-4 37-16,1-15-86 31,-5-5 65-31</inkml:trace>
          <inkml:trace contextRef="#ctx0" brushRef="#br0" timeOffset="86752.1656">9989 1519 116 0,'-5'-7'44'0,"5"7"-24"0,0-4-4 0,0 4 25 16,0 0-23-16,5 4 7 15,-5-4-15-15,4 7 12 16,-4-3-13-16,5 8 14 15,-5 0-14-15,4 16 14 16,-4-4-14-16,4 15 14 16,-4-7-14-16,5 16 7 15,-1-9-9-15,5 13 7 16,-4-13-8-16,4 13 8 16,-5-12-8-16,5 11 5 15,-9-7-6-15,9 15 4 16,-9-7-5-16,9 15 2 15,-5-19-3-15,5 3 5 16,-4-15-5-16,4 4-27 16,-9-17 12-16,9-3-101 0,-9-8 63 15,8-4-95-15,-3-12 82 16</inkml:trace>
          <inkml:trace contextRef="#ctx0" brushRef="#br0" timeOffset="87390.3703">10524 2110 172 0,'-9'-12'66'0,"9"12"-36"0,-9-12-35 0,9 8 23 16,-5 0-12-16,1 0 22 15,-5-3-16-15,0 3 10 16,0 0-13-16,0 4 2 16,-4-4-7-16,0 4 0 15,-5 0-2-15,0 4 7 16,0-4-5-16,0 8 10 15,0-5-8-15,5 9-3 16,0-8-2-16,8 8-1 16,1-4 0-16,8 4 2 15,-4-4-1-15,9 8-1 16,0-8 1-16,9 8-1 16,0-8 0-16,8 3 2 15,-8-3-1-15,13 8-1 16,-8-8 1-16,3 12-1 0,-3-4 0 15,4 8 0-15,-10-9 0 0,6 5 2 16,-10-4-1-16,0 4 2 16,-4-4-2-16,0 4 6 15,-4-5-4-15,-5 5 14 16,-5-8-9-16,1 4 12 16,-5-4-12-16,-4 0 9 15,-1-4-9-15,-4 0 6 16,-4-8-7-16,0 0 0 15,-5-4-4-15,5 0-4 16,-5-4 0-16,5 4-15 16,-5 0 9-1,9 0-43-15,0-4 27 0,5 4-88 16,-5-4 62-16,13 4-82 16,-3 0 75-16</inkml:trace>
        </inkml:traceGroup>
        <inkml:traceGroup>
          <inkml:annotationXML>
            <emma:emma xmlns:emma="http://www.w3.org/2003/04/emma" version="1.0">
              <emma:interpretation id="{59903A51-418E-4917-AFCD-17ACB23336FF}" emma:medium="tactile" emma:mode="ink">
                <msink:context xmlns:msink="http://schemas.microsoft.com/ink/2010/main" type="inkWord" rotatedBoundingBox="12491,3884 12754,3886 12743,5104 12480,5102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88937.1683">11117 1527 96 0,'0'-4'35'16,"0"4"-18"-16,0-7-9 0,0 7 15 15,0 0-13-15,0 0 2 0,0 0-8 0,0 0 9 16,0 0-7-16,4 0 8 16,-4 0-8-16,9 3 5 15,-9-3-6-15,5 8 7 16,-1 0-8-16,9 4 10 16,-8 0-8-16,4 20 3 15,-5-4-5-15,5 19 5 16,-9-3-6-16,9 15 8 15,-4-11-7-15,4 7 12 16,-5-11-9-16,5 7 7 16,-9-11-7-16,9 8 2 15,-9-9-5-15,4 9 7 16,-4-5-7-16,5-3 1 16,-10-12-3-16,5 0-13 15,0-13 7-15,0 1-68 16,0-8 40-16,0-12-87 15,0-8 66-15</inkml:trace>
          <inkml:trace contextRef="#ctx0" brushRef="#br0" timeOffset="89654.5493">11126 1523 104 0,'-5'0'38'0,"5"0"-20"0,5 0-6 0,4 0 22 15,-5 0-19-15,9 0 9 16,-8 0-15-16,8 0 4 16,-4 0-8-16,5 0 0 15,-5 0-3-15,4 0 3 16,-4 0-3-16,9 0 1 16,-5-4-1-16,5 1-2 15,-5-1 1-15,5 0 5 16,-9 0-3-16,9 4 3 15,-9 0-3-15,4 4 5 16,-8-4-5-16,3 4 10 16,-3-4-7-16,-1 7 8 15,-4-3-8-15,5 8 1 16,-10-4-4-16,5 4 3 16,-4-4-4-16,-1 4-1 15,1-4 0-15,4 12-1 0,0-4 0 0,0 15 0 16,-4-7 0-16,4 8 0 15,-5-8 0-15,1 11 0 16,-1-7 0-16,1 8 4 16,-1-9-2-16,1 9 1 15,-1-8-1-15,1 8 3 16,-1-13-3-16,1 13 6 16,0-8-5-16,-1 7 3 15,1-11-3-15,-1 8 3 16,-4-4-4-16,5 3 4 15,-1-3-4-15,1 4-1 32,-1-12 0-32,5 3-1 0,0-7 0 15,0 4-22-15,0-8 12 0,0 4-73 16,0-8 46-16,0 4-81 16,0-8 67-16</inkml:trace>
          <inkml:trace contextRef="#ctx0" brushRef="#br0" timeOffset="90287.3481">11251 2574 124 0,'-9'4'49'0,"9"-4"-26"0,-5 0-9 16,5 0 21-1,0 0-19-15,0 0 6 16,-9 0-14-16,5 4 2 15,-1-4-6-15,-4 8 2 16,1 0-3-16,-1 4 5 0,0-5-5 0,0 5 6 31,0-8-6-31,4 8 6 16,1-8-6-16,4 8 3 16,0-4-3-16,4 4 3 15,1-8-4-15,4 8 6 16,0-8-5-16,4 8 10 15,-8-8-7-15,8 0 8 16,-4-4-8-16,4 0 5 16,-4-4-6-16,4 4 7 0,-8-8-8 0,8 0 1 15,-8 0-3-15,4 0-6 16,-9-4 2-16,4 0-43 16,-8-4 25-16,4 4-113 15,-5-4 74-15</inkml:trace>
        </inkml:traceGroup>
      </inkml:traceGroup>
    </inkml:traceGroup>
    <inkml:traceGroup>
      <inkml:annotationXML>
        <emma:emma xmlns:emma="http://www.w3.org/2003/04/emma" version="1.0">
          <emma:interpretation id="{71C29F41-BEA9-4AA1-9F7D-0B9C695F5639}" emma:medium="tactile" emma:mode="ink">
            <msink:context xmlns:msink="http://schemas.microsoft.com/ink/2010/main" type="paragraph" rotatedBoundingBox="1115,5682 28777,5719 28772,9182 1111,91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B7C845-2FD4-45CF-9032-04677BE13228}" emma:medium="tactile" emma:mode="ink">
              <msink:context xmlns:msink="http://schemas.microsoft.com/ink/2010/main" type="line" rotatedBoundingBox="1115,5682 28777,5719 28775,7501 1113,7464"/>
            </emma:interpretation>
          </emma:emma>
        </inkml:annotationXML>
        <inkml:traceGroup>
          <inkml:annotationXML>
            <emma:emma xmlns:emma="http://www.w3.org/2003/04/emma" version="1.0">
              <emma:interpretation id="{422D39DE-9312-4C30-8AD1-401DDC087D48}" emma:medium="tactile" emma:mode="ink">
                <msink:context xmlns:msink="http://schemas.microsoft.com/ink/2010/main" type="inkWord" rotatedBoundingBox="1115,5954 3890,5957 3888,6908 1114,6904">
                  <msink:destinationLink direction="with" ref="{D85249F4-3ED2-41FF-9616-72F38C765E38}"/>
                </msink:context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03263.326">473 3612 152 0,'-5'-12'57'0,"5"12"-30"0,0-15-12 0,0 11 29 16,0 0-24-1,0 4 3-15,0-4-14 0,0 4-3 16,0 0-4-16,0 8 1 15,0 0-2-15,0 15-3 16,0-3 1-16,5 20-1 16,-5-4 0-16,4 15 0 15,0-7 0-15,5 23 15 16,-4-11-7-16,4 19 22 31,-5-4-16-31,5 4 8 16,-9-11-12-16,9-1 4 15,-9-11-7-15,9-1 4 0,-5-15-5 0,5 0 5 16,-9-12-6-16,5-1-25 16,-5-7 11-16,4-4-118 15,-8-12 70-15,13 0-80 32,-5-8 80-32</inkml:trace>
          <inkml:trace contextRef="#ctx0" brushRef="#br0" timeOffset="103814.9049">981 4314 148 0,'0'-16'57'0,"0"16"-30"0,0-20-18 0,0 12 23 16,0 0-19-16,0 1 6 16,-5-5-12-16,-4 0 9 15,-4 0-9-15,0 4 5 16,-5-4-7-16,5 8 0 15,-5-4-3-15,0 12-2 16,0 0 1-16,0 4-1 0,0 0 0 0,0 8 2 31,1 0-1-31,3 7-1 16,1-3 1-16,8 8-1 0,-3-8 0 0,8 8 2 16,0-9-1-16,8 5 8 15,1-8-5-15,9 0 14 16,0-4-10-16,9 0 7 15,-5-8-8-15,5-4 7 16,-5-8-8-16,0 0 8 16,-8-8-8-16,4 0 8 15,-9-4-8-15,-1 0-1 16,-3-3-3-16,-1 3-2 16,-4-4 1-16,0 8-26 31,-9-4 14-31,1 8-110 0,-6-3 67 15,1 11-89-15,-5 0 81 0</inkml:trace>
          <inkml:trace contextRef="#ctx0" brushRef="#br0" timeOffset="102671.6356">-237 3890 140 0,'-8'-4'55'0,"3"-12"-30"0,1-8-12 0,4 16 17 0,0 0-9 16,0 4-1-16,-5-3-1 16,5-1 2-16,0-4-11 15,5 0 1-15,-1-4 0 0,5 0-4 16,4-4 1-16,5 0-7 15,0-3-1-15,13-1-2 16,5 0 0-16,13 4 0 16,-4 4 0-16,13 12 0 15,-14 0 0-15,10 12 4 16,-10 0-1-16,1 12 4 16,-9-4-3-16,-1 12 1 15,-8-8-1-15,0 7 5 16,-9-7-4-16,-1 8 12 31,-8-8-8-31,0 0 10 16,-9-5-10-16,0 5 5 0,-9-4-7 0,-4 4 2 15,-5-8-4-15,-4 4-6 16,-5-8 1-16,-4-1-32 16,-5-3 19-16,0 0-63 15,1-4 44-15,-5 4-83 16,4-4 66-16</inkml:trace>
          <inkml:trace contextRef="#ctx0" brushRef="#br0" timeOffset="102075.6185">111 3696 108 0,'5'-4'41'0,"-5"4"-22"0,4-12-9 0,1 12 23 16,-10 0-18-16,5 0 6 16,0 0-13-16,0 4 0 15,0-4-5-15,0 4 3 16,0 0-4-16,0 12 4 15,0-5-4-15,0 13 1 16,0-4-1-16,5 16 1 16,-5-5-2-16,9 25 4 0,-5-9-3 15,5 29 15-15,-5-9-10 0,5 4 13 16,-9-11-12-16,5-5 3 16,-5-11-7-16,4 0 2 31,-8-17-3-31,4 1-33 15,0-8 17-15,0-8-99 0,0-8 62 0</inkml:trace>
          <inkml:trace contextRef="#ctx0" brushRef="#br0" timeOffset="104839.6585">972 3993 176 0,'0'0'66'0,"4"-4"-36"0,1 4-26 0,-5 0 13 15,9 0-6-15,0 0-1 16,4 0-4-16,5 0 1 16,-5 0-4-16,19 4 3 31,-10-4-4-31,18 4 4 15,-9-8-4-15,14 4 1 0,-1 0-58 0,-4-4-28 16,-4 0 2 0,-9 0 5-16</inkml:trace>
          <inkml:trace contextRef="#ctx0" brushRef="#br0" timeOffset="104580.3271">1075 3593 124 0,'0'-12'46'0,"0"12"-24"0,0 0-10 0,0 0 20 16,0 0-18-16,0 4-2 15,0-4-8-15,4 12-1 16,-4-5-1-16,4 13 3 16,-4 0-3-16,5 16 1 0,-1-8-1 0,5 11 1 15,-4-7-2-15,8 15 4 16,-4-7-3-16,4 23 15 15,-4-7-10-15,5 19 10 16,-5-11-9-16,4 3 4 16,-9-11-7-16,5-1 7 15,-9-11-8-15,5 3 3 16,-5-15-4-16,0 4-11 16,-5-13 5-16,5-3-81 15,0-8 46-15,0-4-81 16,0-8 68-16</inkml:trace>
          <inkml:trace contextRef="#ctx0" brushRef="#br0" timeOffset="105293.181">1476 3672 80 0,'-5'-4'33'0,"5"4"-18"0,-4 8 2 16,4-8 14-16,0 4-12 0,0 4 3 15,0 0-13-15,4 7 11 16,-4 1-12-16,9 12 12 16,-4-8-12-16,8 16 9 15,-8-9-9-15,4 17 2 16,-1 19-1-16,1 9 1 15,0 3-3-15,-4-4 1 16,-1 1-5-16,1-13 5 0,-1-7 4 16,1-13 0-1,-10-3-6-15,5-4-1 16,0-9-3-16,5-7 1 0,-5-4-51 31,4-8-19-31,-4-4-31 16,4-16-10-16</inkml:trace>
          <inkml:trace contextRef="#ctx0" brushRef="#br0" timeOffset="105979.3081">1730 3953 124 0,'0'0'46'0,"0"0"-24"0,4 0-8 16,1 0 28-1,-5 0-23-15,4 4 4 0,-4 0-14 0,5 4 1 32,-10 0-6-32,5 8 5 15,-4-4-6-15,-1 12 12 16,-3 3-8-16,3 5 10 16,-8-4-10-16,-5 3 3 0,0-3 1 15,5-8 0 1,-5-4-5-16,4 0-2 15,1-4-2-15,4-4 1 16,0-4-2-16,5 3-3 16,-5-7 1-16,4 0-1 0,5 0 0 15,0 0 2-15,0 0-3 16,5 4 0 0,-1-4 2-16,5 8-2 0,0 4 1 0,5 4 0 15,-6-4 0-15,10 8 2 16,-4-4 0-16,8 7 2 15,-9-7-1-15,10 4 2 16,-6-8-2-16,6 4 4 16,-5-4-3-16,4 4 6 15,-4-8-5-15,4-1-1 16,-4-3-1-16,4 0-4 16,-4-4 2-16,4-4-4 15,-8-3 3-15,4-5-3 16,-5-8 2-16,0 0 0 15,-4 0 1-15,0 0 0 16,-4 1 0-16,-1 7 0 16,-4-4 0-16,4 12 6 0,-8-4-2 0,4 12 1 15,0 0-1-15,4 8-2 16,-4-4 1-16,9 11 1 16,-4-7-1-16,8 8 2 31,-4-4-2-31,9 4-1 15,-5-4 1-15,10 4-12 16,-5-9 6-16,4 1-111 16,-4-4 64-16,4 0-79 15,-9-8 74-15</inkml:trace>
          <inkml:trace contextRef="#ctx0" brushRef="#br0" timeOffset="106145.9834">2064 4025 208 0,'-13'4'77'0,"13"-4"-42"0,0 8-43 0,5-5-5 16,-5-3 4-16</inkml:trace>
          <inkml:trace contextRef="#ctx0" brushRef="#br0" timeOffset="106661.8292">2234 4302 132 0,'0'-4'52'0,"0"4"-28"0,0-8-4 16,0 8 39-1,0 0-33-15,0 0 11 16,0 0-23-16,4 4-2 16,-4-4-7-16,5 12 1 31,-1-4-3-31,5 12 7 0,-9-8-6 15,9 11 10-15,-9-7-8 16,9 4 8-16,-9-4-8 0,9 0 5 0,-9-8-6 16,9 4 9-16,-9-8-8 0,9 4 3 15,-9-8-5-15,9-4-2 16,-5-4-1-16,5-4-4 16,-4 0 2-1,8 0-1 1,0 0 0-16,5 4 2 15,-9-4 0-15,4 12 8 16,-4-4-4-16,5 8 8 16,-5 0-8-16,4 8 3 15,-4 0-4-15,4 4 3 16,-4-4-4-16,5 8-25 16,-5-5 12-16,4 9-143 15,-4-8 85-15</inkml:trace>
        </inkml:traceGroup>
        <inkml:traceGroup>
          <inkml:annotationXML>
            <emma:emma xmlns:emma="http://www.w3.org/2003/04/emma" version="1.0">
              <emma:interpretation id="{92D37E4C-1C4A-4EC9-A4D3-26B0637C5237}" emma:medium="tactile" emma:mode="ink">
                <msink:context xmlns:msink="http://schemas.microsoft.com/ink/2010/main" type="inkWord" rotatedBoundingBox="4162,5974 6720,5977 6719,7036 4160,7032">
                  <msink:destinationLink direction="with" ref="{D85249F4-3ED2-41FF-9616-72F38C765E38}"/>
                </msink:context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10675.8137">3023 3811 100 0,'-18'-12'38'0,"18"0"-20"0,0-4 1 0,0 8 18 0,0 0-5 16,0-4-1-16,5 0-9 15,4-4-1-15,0 5-12 16,8-5-3-16,6 0 0 0,4 0-1 0,4-4 2 15,4 4-4-15,6 4 0 16,-1 4-1-16,4 1-2 16,1 11 1-1,-5-4-1-15,9 11 6 16,-13 1-3-16,8 12 10 16,-8 0-7-16,4 8 8 15,-9-9-8-15,1 9 12 16,-15-8-10-16,1 8 16 15,-9-13-14-15,-4 9 9 16,-10-8-11-16,-4 4 2 16,-9-4-6-16,1-1 2 15,-6-7-3-15,1 4 3 16,0-8-4-16,-5 0-1 0,0-4-16 31,5-4-7-31,0 0-44 0,4-4-20 16,4 4-30-16,5 0-11 0</inkml:trace>
          <inkml:trace contextRef="#ctx0" brushRef="#br0" timeOffset="110179.0159">3371 3739 132 0,'-4'4'52'0,"4"-12"-28"0,-9 8-19 16,9 0 13-16,0 0-8 15,4 4-1-15,-4-4-1 16,0 4 2-16,5 4-5 15,-1 12-3-15,0 0 1 0,1 4 0 16,-1 3 3-16,1 5-1 16,-1 8 0-16,5 19 3 0,-4 12 5 15,-1 5-3-15,1-9 0 16,-1-3 2-16,1-13 5 16,-1-7-7-16,-4-5-3 15,0-7-2-15,0-4-1 16,0-8-11-16,0-5-3 0,0-7-90 15</inkml:trace>
          <inkml:trace contextRef="#ctx0" brushRef="#br0" timeOffset="111344.6655">3951 4413 140 0,'-5'-16'52'0,"5"16"-28"0,0-12-15 16,0 8 23-16,-9 0-19 0,5 0 8 16,-5-3-13-16,0-1 4 31,-4 0-7-31,4 4 4 16,-5 0-5-16,1 4 2 15,-5-4-3-15,0 8-2 16,0-4 0-16,1 8-1 15,-1 0 0-15,0 7 0 0,0-7 0 0,9 8 0 16,-4-4 0-16,8 4 0 16,-4-4 0-16,9 8 0 15,0-8 0-15,9 7 0 16,0-3 0-16,5 4 8 16,-1-8-4-16,9 0 12 15,-4-8-9-15,9 0 7 0,-9-8-7 0,9 0 7 16,-5-4-8-16,5-4 5 15,-10 0-6-15,1-4 7 16,-9-4-8-16,0 1 5 16,-9-5-5-16,-4 4 2 15,-5-4-3-15,0 4-2 16,-9 1 0-16,-4 3-8 31,-5 4 4-31,0 8-12 16,0-4 8-16,1 8-14 0,-6 0 12 0,10 8-44 15,0-4 29-15,8 4-92 16,1-4 64-16</inkml:trace>
          <inkml:trace contextRef="#ctx0" brushRef="#br0" timeOffset="112175.1208">4035 4266 136 0,'-4'4'52'0,"4"-4"-28"0,4 0-19 0,1 0 18 15,-10 0-14-15,10 4 9 16,-5-4-10-16,4 8 11 15,1-4-11-15,4 8 3 16,-5-8-7-16,5 12 5 16,-4-8-6-16,8 12 12 15,-9-4-8-15,10 7 14 16,-10-7-12-16,10 4 11 16,-10-8-11-16,9 4 15 31,-4-8-14-31,5 0 16 15,-10-4-16-15,5 0 9 16,-9-4-11-16,9 0 0 0,-4-8-5 0,8-4 3 16,-9-4-4-16,5-4-1 15,-9-4 0-15,9-3-4 16,-9-1 2-16,9 4-1 16,-9 4 0-16,5 4-3 15,-5 4 3-15,4 8-1 16,-8-3 1-16,8 10-3 15,-4 1 3-15,5 8-1 16,-1 0 1-16,5 12 2 16,-5-8 0-16,10 8 2 15,-5-8-1-15,4 3 2 16,-4-3-2-16,4 0 8 16,-4-4-5-16,9-4 14 15,-5-4-10-15,5-4 9 16,-4-4-9-16,3 0 4 15,-8-8-7-15,9-4 0 0,-9-4-3 16,5-3 1-16,-6-5-2 16,6 0-3-16,-5 4 1 0,9 4-4 15,-9 5 3-15,4 3 1 16,-9 0 1-16,10 8-33 16,-10-4 18-16,5 8-104 15,-4 0 66-15,3 8-105 16,-8 0 90-16</inkml:trace>
          <inkml:trace contextRef="#ctx0" brushRef="#br0" timeOffset="112688.3789">4673 4417 156 0,'5'0'60'0,"-5"0"-32"0,13-4-17 0,-4 4 24 15,-9-4-20-15,13 0 4 0,-4 0-11 0,5 0 6 16,-6 0-8-16,10-4 12 16,-4 0-10-16,4 0 7 15,-10-3-8-15,1-1 4 16,-4 0-6-16,-1 0 7 15,-8-4-8-15,-1 0 5 16,-4 0-5-16,1 4 0 16,-1 1-2-16,0 7 1 15,-5-4-2-15,5 8-1 32,-4-4 1-32,4 8-1 15,-4 0 0-15,4 8 2 16,-5-1-1-16,6 9 4 15,-1-8-3-15,4 8 4 0,1-4-4 0,4 8 6 16,-5-5-5-16,10 5 6 16,-5-8-6-16,9 4 1 15,0-8-2-15,8 8 1 16,-8-9-2-16,14 1 2 16,-6-4-2-16,10 4-27 15,-5-8 14-15,5 4-85 16,-4-8 53-16,-1 4-95 15,-4-4 79-15</inkml:trace>
          <inkml:trace contextRef="#ctx0" brushRef="#br0" timeOffset="113228.4659">4985 4266 160 0,'-4'0'60'0,"4"0"-32"0,4 4-24 0,1 0 24 16,-10-4-16-16,10 8 7 16,-5-4-11-16,4 8 4 15,-4-4-7-15,5 8 7 16,-5-4-8-16,9 4 3 15,-5-4-4-15,5 7 3 16,-5-3-4-16,5 4 1 16,-4-8-1-16,8 8 3 15,-8-8-3-15,8 3 12 0,-9-7-7 0,5 4 10 32,-4-8-10-32,4 4 3 15,-9-8-6-15,4 4 2 16,-8-8-3-16,4 4 5 15,0-8-5-15,0-4 8 16,0-3-7-16,0-5 1 16,0 0-3-16,4-4-2 15,-4 0 1-15,5 1-4 16,-1-1 2-16,5 4 5 16,0 0-2-16,9 4 8 15,-5 4-6-15,9 4 5 0,-8 1-5 16,8 7-2-16,-4-4-1 15,4 8-1-15,-4-4 0 0,4 7-64 16,-4-3 35-16,0 8-129 16,-5-4 88-16</inkml:trace>
          <inkml:trace contextRef="#ctx0" brushRef="#br0" timeOffset="109509.9521">2791 4524 104 0,'-4'-4'38'0,"4"0"-20"0,0 0-4 0,0 4 15 0,0 0-12 15,0 0-2-15,0 0-9 16,0 0-4-16,0 0-1 0,4 0 3 0,1 0 5 0,4 4-5 15,-5 4 0-15,1 0-4 32,-1 4-1-32,1 4 3 15,-5 0 3-15,0-1-18 0,-5 9-8 16,1 12-49 0</inkml:trace>
        </inkml:traceGroup>
        <inkml:traceGroup>
          <inkml:annotationXML>
            <emma:emma xmlns:emma="http://www.w3.org/2003/04/emma" version="1.0">
              <emma:interpretation id="{8B90CA9A-B6CC-4FB5-B514-ED178EDF3B61}" emma:medium="tactile" emma:mode="ink">
                <msink:context xmlns:msink="http://schemas.microsoft.com/ink/2010/main" type="inkWord" rotatedBoundingBox="7247,6186 8879,6189 8878,6959 7246,6957">
                  <msink:destinationLink direction="with" ref="{D85249F4-3ED2-41FF-9616-72F38C765E38}"/>
                </msink:context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16846.6139">6452 4207 140 0,'-9'-12'52'0,"9"12"-28"0,-4-12-19 16,4 4 20 0,-4 0-15-16,4-8 7 15,-5 1-10-15,1 3 4 16,-1-4-6-16,-4 12 7 0,0 0-8 0,0 8 5 31,-4 0-5-31,0 8 2 16,-1-4-3-16,1 8-4 15,-5-9 0-15,5 13-1 16,-1-8 0-16,5 12 2 16,-4-4 0-16,9 8 2 15,-5-9-1-15,9 9 6 16,-5-4-4-16,10 0 3 15,-5-5-3-15,9 5 7 16,-5-8-6-16,9 0 8 16,1-4-8-16,4 0 10 15,-5-4-8-15,9-4 5 0,-8-8-6 0,3-4 2 16,-3-4-4-16,4 0 0 16,-9-4-1-16,4-4 1 15,-4 0-2-15,0 1 4 16,-5-5-3-16,1 4 1 15,-5 0-1-15,4 4-2 16,-8 1 1-16,4 7-4 16,0-4 2-16,0 12-1 31,0 0 0-31,4 8 0 16,-4 0 0-16,5 7 4 0,-1-3-1 0,5 8-1 15,-4-4 1-15,8 8-1 16,-4-4 0-16,9 3 0 15,-9-3 0-15,13 4-31 16,-9-8 17-16,14 0-116 16,-9-4 73-16</inkml:trace>
          <inkml:trace contextRef="#ctx0" brushRef="#br0" timeOffset="117381.0627">6711 4207 124 0,'0'4'49'0,"0"-4"-26"0,4 4-7 0,1 0 25 16,-5-4-23-16,4 8 7 15,1-4-15-15,4 8 5 16,-5-8-8-16,5 11 4 16,-4-7-6-16,4 12 4 15,-9-4-5-15,8 12 11 16,-8-8-8-16,9 7 14 31,-4-7-12-31,4 4 14 16,-9-12-14-16,9 4 14 0,-5-8-14 0,5 0 7 15,-9-4-9-15,9-4-2 16,-5-8-3-16,10-4 1 16,-5-4-2-16,4-4-3 15,-4 0 1-15,9 4-1 16,-9-3 0-16,9 7-3 16,-9-4 3-16,8 12-3 15,-8 0 2-15,5 8 2 16,-5-4 1-16,4 8 0 15,-9 0 0-15,10 12 0 16,-10-5 0-16,5 9 0 16,-4-8 0-16,4 4-55 15,-9-8 30-15,8 4-122 0,-8-5 82 16</inkml:trace>
          <inkml:trace contextRef="#ctx0" brushRef="#br0" timeOffset="117814.2806">7438 4425 152 0,'4'-4'57'0,"-4"4"-30"0,5-16-12 0,-1 12 29 16,-8-4-24-16,4-4 12 15,0 0-19-15,0-3 6 16,-9-1-11-16,0 0 2 16,-4 0-6-16,-1 4 9 15,1 0-7-15,-5 4 5 16,0-4-6-16,0 12 0 16,-4 0-3-16,4 8 1 0,-4 0-2 0,4 8-1 15,0-8 1-15,5 12-1 16,-5-8 0-16,9 12 0 15,-4-5 0-15,8 5 2 16,-4-8-1-16,9 4 2 16,0-4-2-16,9 4 4 15,0-9-3-15,13 1 1 32,-4-4-1-32,14 0-13 15,-6-8 7-15,10-4-74 16,-9-4 43-16,4-4-100 15,-4-7 76-15</inkml:trace>
          <inkml:trace contextRef="#ctx0" brushRef="#br0" timeOffset="116064.617">5971 3886 96 0,'-14'4'35'0,"14"-4"-18"0,0 0-7 15,0 0 19 1,0 0-17-16,0 0 10 15,0-4-13-15,0 4 2 16,-4 0-7-16,-1 0 2 16,1 0-3-16,0 4 5 15,-5-4-5-15,4 4 8 0,-4 0-7 0,5 4 3 16,-5-4-4-16,4 8 0 16,-3-5-1-16,3 13 1 15,1-8-2-15,-1 16 4 16,1-4-3-16,4 19 4 31,0-11-4-31,4 16 6 16,1-9-5-16,4 9 12 15,-1-13-8-15,6 9 1 16,-5-8-5-16,9-1-2 0,-5-7 0 0,9 4 1 16,-4-12-1-16,4 7 4 15,-4-3-3-15,5 0-93 16,-6-8 49-16,6 4-84 15,-6-8 71-15</inkml:trace>
          <inkml:trace contextRef="#ctx0" brushRef="#br0" timeOffset="118178.8186">7420 3826 124 0,'-9'-7'49'0,"9"7"-26"0,-4-4-5 15,4 4 31 1,-5-4-27-16,5 4 14 16,0-4-22-1,0 4 3-15,0 0-9 0,0 4 6 16,0-4-8-16,5 4 8 16,-5 0-8-16,9 7 8 15,-9-3-8-15,4 8 8 16,-4-8-8-16,5 12 8 15,-1-4-8-15,5 15 14 16,-9-3-11-16,9 20 16 16,-9-1-15-16,9 17 9 15,-9-13-11-15,9 13 2 16,-9-17-6-16,9 5 2 16,-5-13-3-16,5 5-24 15,-5-12 12-15,5-1-156 0,-4-11 91 0</inkml:trace>
        </inkml:traceGroup>
        <inkml:traceGroup>
          <inkml:annotationXML>
            <emma:emma xmlns:emma="http://www.w3.org/2003/04/emma" version="1.0">
              <emma:interpretation id="{5C78C862-89F3-4746-919A-2DD063E27BB7}" emma:medium="tactile" emma:mode="ink">
                <msink:context xmlns:msink="http://schemas.microsoft.com/ink/2010/main" type="inkWord" rotatedBoundingBox="9209,6556 11037,6559 11036,7291 9208,7288">
                  <msink:destinationLink direction="with" ref="{D85249F4-3ED2-41FF-9616-72F38C765E38}"/>
                </msink:context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20030.0738">8785 4322 132 0,'-18'-12'49'0,"18"12"-26"0,-23-16-16 0,19 12 21 15,-5-4-16-15,0 0 15 16,-4 0-17-16,-1 0 11 16,-3 1-12-16,3 3 8 15,-4-4-9-15,5 8 9 16,-5 0-10-16,5 8 3 15,-1-4-6-15,1 11-2 16,0-3-1-16,8 12 1 16,-4-8-1-16,9 12 4 15,-4-8-3-15,8 3 15 32,1-3-10-32,4 0 17 15,0-4-14-15,8 0 9 16,-8-4-11-16,14-5 2 15,-10-3-6-15,14 0 2 0,-9-4-3 16,8-4 3-16,-8-7-4 0,0-5-1 16,-5 0 0-16,1-4-1 15,-5 0 0-15,0 0 2 16,-5-3-1-16,-4 3-1 16,-4 4 1-16,4 4-1 15,-5 4 0-15,5 8 0 16,-4 0 0-16,4 8 0 0,0 0 0 15,4 4 0-15,-4 0 0 16,5 12-3-16,-1-9 2 0,5 9 1 31,-5-4 0-31,10 0 0 16,-5-4 0-16,9 3-47 16,-5-3 26-16,5 0-130 15,-5-4 84-15</inkml:trace>
          <inkml:trace contextRef="#ctx0" brushRef="#br0" timeOffset="120567.4385">8936 4270 160 0,'0'0'63'0,"0"0"-34"0,0 8-14 0,0-4 27 16,0-4-24-16,5 8 10 15,-5-4-18-15,4 8 6 16,1 0-9-16,3 4 4 16,-8-4-6-16,9 11 11 15,-9-7-9-15,5 8 7 16,-5-8-7-16,4 4 11 15,-4-8-10-15,5 7 9 16,-10-7-9-16,5 0 4 16,0-4-7-16,5 0 7 15,-5-4-8-15,4 0 3 16,-8-4-4-16,8-4-2 0,1-4 0 16,8-4-1-16,-4-4 0 0,9-3-3 15,-5-1 2-15,5 0-1 16,-5-4 0-16,10 8 0 15,-10 4 0-15,9 8-3 16,-8-3 3-16,4 11 1 16,-5-1 1-16,5 9 0 15,-9 0 0-15,9 4 2 16,-9-4-1-16,4 8-1 16,-9-4 1-16,10 3-8 15,-10-3 4-15,5 0-65 16,-9-4 38-16,5 0-125 15,-5-4 87-15</inkml:trace>
          <inkml:trace contextRef="#ctx0" brushRef="#br0" timeOffset="119410.2726">7835 4191 140 0,'0'-8'52'0,"0"8"-28"0,9-8-17 0,-5 8 17 15,-8 0-14-15,8 0 4 16,1 0-9-16,8 4 2 16,-4 0-4-16,4 8-4 15,-4-4 0-15,9 12 3 16,-9 0-1-16,9 7 4 15,-9-3-3-15,9 8 12 16,-10-8-7-16,6 3 18 16,-10-7-13-16,1 4 13 15,-5-12-14-15,4 4 12 16,-8-8-13-16,4 0 4 0,0-4-9 16,0-4 0-16,0-4-3 0,4-4-2 15,-4-4 1-15,9-4-1 16,-4-4 0-16,4 0 0 15,-5-3 0-15,9 3-5 16,-4 0 3-16,5 8-1 16,-5-4 1-16,8 12-3 15,-8-4 3-15,9 16-3 16,-4-4 2-16,3 12 2 16,-8 0 1-16,5 8 4 15,-10-5-2-15,5 9 6 16,-5-8-5-16,5 0 6 15,-9-8-6-15,9 4 8 16,-9-9-7-16,9 1 3 16,-9-4-4-16,5 0 0 15,-5-4-1-15,4-4 1 16,1-8-2-16,4-3-1 16,-1-5 1-16,6-4-4 15,-5 0 2-15,4 4 1 16,-4 1 0-16,4 3-5 15,-4 4 3-15,5 8-1 0,-10 0 1 0,10 12 0 16,-10-4 0-16,9 16 0 16,-8-4 0-16,4 7 2 15,-9-7 0-15,9 8 2 16,-5-4-1-16,10 4-73 16,-6-5 39-16,6 1-114 15,-5-8 82-15</inkml:trace>
          <inkml:trace contextRef="#ctx0" brushRef="#br0" timeOffset="121078.0855">9387 4306 172 0,'-5'0'66'0,"5"0"-36"0,0 4-11 0,0 0 34 15,0-8-29-15,5 8 8 32,-1-4-20-32,5 8 3 15,-5-4-10-15,5 8 2 16,-4-4-4-16,4 8 3 0,-5-5-4 0,14 5 1 15,-9-4-1-15,4 0 1 16,-4-4-2-16,9 0-18 16,-5-4 9-16,10-4-28 15,-10-4 21-15,9-4-9 16,-4-4 14-16,0 4 4 16,-5-4 3-16,1-4 9 15,-5 1-3-15,4-1 28 16,-8 0-18-16,-1 8 37 15,-4-4-29-15,0 8 24 32,-4 0-26-32,-1 12 16 15,1-4-20-15,-1 12 10 16,1-4-15-16,-1 16 8 0,1-9-10 16,-1 21 0-16,1-8-5 0,-1 23 0 15,1-7-1-15,0 19-10 16,-1-7 4-16,1 7-69 15,-5-16 40-15,4 9-155 16,-4-16 104-16</inkml:trace>
        </inkml:traceGroup>
        <inkml:traceGroup>
          <inkml:annotationXML>
            <emma:emma xmlns:emma="http://www.w3.org/2003/04/emma" version="1.0">
              <emma:interpretation id="{B0208C97-3E49-4D24-B963-843ECFE83957}" emma:medium="tactile" emma:mode="ink">
                <msink:context xmlns:msink="http://schemas.microsoft.com/ink/2010/main" type="inkWord" rotatedBoundingBox="11453,5966 14110,5969 14108,7207 11451,7204">
                  <msink:destinationLink direction="with" ref="{D85249F4-3ED2-41FF-9616-72F38C765E38}"/>
                </msink:context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22818.1436">10278 4088 220 0,'-13'-16'85'0,"13"16"-46"0,0-4-26 15,5 4 38 1,-1-4-30-16,5 4 8 0,0-4-18 0,13 4-2 16,0 0-5-16,14 0-1 31,-5 0-1-31,14 0 1 0,-5 0-2 0,9 0-34 16,-13 0 19-16,13 0-127 31,-14-4 78-31,10 0-75 15,-14-4 80-15</inkml:trace>
          <inkml:trace contextRef="#ctx0" brushRef="#br0" timeOffset="122579.0997">10497 3585 140 0,'-5'8'52'0,"5"-8"-28"0,0 4-11 0,0-1 28 16,0-3-23-16,0 8 2 0,0 0-12 0,0 4 8 15,0 0-9-15,5 12 12 16,-5-8-11-16,9 12 5 16,-9-5-8-16,4 9 7 15,-4-4-8-15,5 11 10 16,-1-3-8-16,5 24 5 15,0-9-6-15,4 32 0 32,-8-11-3-32,4 7 12 15,-9-12-8-15,4 1 11 16,-4-17-10-16,9 5 3 16,-9-17-6-16,5 1-13 0,-5-12 5 0,4-4-76 15,-8-13 44-15,4-3-111 16,0-8 83-16</inkml:trace>
          <inkml:trace contextRef="#ctx0" brushRef="#br0" timeOffset="123538.2986">10778 3719 176 0,'-5'-8'68'0,"5"8"-36"0,0 0-22 0,0 0 24 15,0 0-20 1,5 4 5-16,-5-4-12 0,4 8 2 16,1 0-5-16,4 12 2 31,-9 0-3-31,4 8 9 16,-4-5-6-16,5 13 5 15,-10-4-6-15,5 27 7 16,0-3-8-16,0 23 14 15,0-16-10-15,0 5 12 16,0-13-12-16,0 1 12 16,0-13-12-16,0 1 9 15,0-16-9-15,0 0 4 16,0-9-7-16,5-3 4 0,-1-12-5 0,5-4 0 16,0-4-2-16,4 0-6 15,-4-8 2-15,9-3-6 16,-9-1 5-16,9 4-1 15,-5-4 2-15,9 8-3 32,-8 0 3-32,4 8 1 15,-5 0 1-15,5 8-3 16,-5 0 2-16,5 8 3 0,-9-4-1 16,13 4-1-16,-13-5 1 15,14 5 1-15,-10-8-1 0,14 4-1 16,-9-8 1-16,8 0 1 15,-8-4-1-15,4 0 4 16,-4-4-3-16,5 0 1 16,-6-4-1-16,1-4-2 15,-4-8 1-15,-5 1 1 16,-5-1-1-16,0 0-1 16,-8-4 1-16,0 4-1 15,-5 5 0-15,0 7 0 16,0 0 0-16,0 8 2 15,0 0-1-15,0 12 2 16,0-4-2-16,5 11-1 16,-1-3 1-16,5 12-1 15,-4-8 0-15,8 7-9 16,1-7 5-16,8 8-49 16,0-4 29-16,10 4-135 15,-10-13 88-15,18 5-74 16,-8-4 84-16</inkml:trace>
          <inkml:trace contextRef="#ctx0" brushRef="#br0" timeOffset="122066.8707">10323 4342 136 0,'-4'-12'52'0,"4"12"-28"0,-14-12-19 0,10 8 18 15,-1-4-14-15,-4 0 7 32,0 0-9-32,-4 4 4 15,0-4-6-15,-1 8 4 16,-4-4-5-16,5 8 0 16,-5-4-2-16,5 4 5 15,-5 0-4-15,5 4 3 0,-1-4-3 0,5 8 0 16,-4-4-1-16,4 8 1 15,0-8-2-15,5 12 4 16,-1-9-3-16,5 13-1 16,-4-8 0-16,8 8 3 15,1-4-2-15,8-1 12 16,0-3-7-16,10 0 14 16,-5-4-12-16,13-4 7 15,-9-4-9-15,9 0 7 16,-4-8-8-16,4 0 10 0,-8-8-9 0,-1 0 5 15,-9-4-7-15,1-3 0 16,-10-1-3-16,-4-4-2 16,-4 0 1-16,-5 0-4 31,-5-3 2-31,-4 7-10 16,-4 4 6-16,0 4-23 15,0 0 16-15,4 12-43 0,-5-4 31 0,6 8-97 16,-1 0 68-16</inkml:trace>
          <inkml:trace contextRef="#ctx0" brushRef="#br0" timeOffset="124093.0338">11460 4346 184 0,'-4'4'68'0,"4"-4"-36"0,4 8-29 0,1-4 24 15,-5-4-17-15,4 4 11 16,1-1-12-16,3 9 8 15,-8 0-9-15,5 8 6 16,-5-8-7-16,9 8 7 16,-5-4-8-16,5 7 10 0,-4-7-9 0,4 8 10 15,-5-4-10-15,5 0 14 16,-9-8-12-16,9-1 16 16,-9-3-15-16,4 0 11 15,-8-8-12-15,8-4 2 16,-4-4-7-16,5-3 0 31,-1-5-2-31,5-4-2 16,-9 0 1-16,9 0-1 15,-4 0 0-15,8 5-3 16,-4-5 2-16,4 4-4 16,-4 0 3-16,9 4-1 15,-5 0 1-15,5 8 0 0,-4-4 0 16,3 8-5-1,-3-4 4-15,8 8-52 0,-9-4 31 0,5 8-136 16,-9-4 89-16</inkml:trace>
          <inkml:trace contextRef="#ctx0" brushRef="#br0" timeOffset="124608.3825">11982 4401 168 0,'4'-8'66'0,"-4"8"-36"0,5-16-15 15,-1 12 29 1,-8 0-24-16,4-3 10 16,0-5-19-16,0 4 10 15,-5 0-12-15,1 4 8 16,-5 0-9-16,0 4 2 15,-4 0-6-15,-1 8 2 0,-4-4-3 0,10 8-2 16,-6-8 0-16,10 8-1 16,-5-9 0-16,9 9 0 15,-5-4 0-15,10 4-3 16,-1-4 2-16,10 4 1 16,-5-4 0-16,8 8 0 15,-3-8 0-15,12 8 0 16,-8-9 0-16,9 5 0 31,-5-4 0-31,1 8 0 16,-5-4 0-16,-1 4 2 0,-3-4-1 15,-5 4 13-15,-9-4-8 16,0 3 19-16,-9-7-13 0,0 4 9 16,-5-8-12-16,-3 4 4 15,-1-4-8-15,0 0 4 16,-4-8-5-16,4 4-2 15,-5-8-1-15,6 0-39 16,-1-4 21-16,4 4-94 16,1 0 61-16,4 5-100 15,-4-5 84-15</inkml:trace>
          <inkml:trace contextRef="#ctx0" brushRef="#br0" timeOffset="126243.1848">12245 3961 144 0,'-4'4'55'0,"4"-4"-30"0,0 0-25 0,0 0 19 15,0 0-12-15,4 4 13 16,0-4-12-16,5 4 7 16,-4-4-8-16,4 8 0 31,-5 0-4-31,10 12 5 16,-6-4-5-16,10 23 6 0,-4-11-6 0,4 12 8 15,-5-5-7-15,5 5 8 16,-9-8-8-16,9 11 10 15,-10-11-8-15,1 8 5 16,-4-9-6-16,-1 5 4 16,-4-8-5-16,-9 11 5 15,-4-11-6-15,-5 12 10 16,-4-5-7-16,0 9 12 16,-5-12-10-16,4 3 5 0,-3-7-8 15,3 0 0-15,1-12-3 16,4 0 1-16,0-4-2 0,5-1 2 15,0-7-2 1,4 0-18-16,0-4 9 16,4 4-65-16,1-8 40 0,4 4-106 15,-5-4 78-15</inkml:trace>
          <inkml:trace contextRef="#ctx0" brushRef="#br0" timeOffset="128997.1475">12695 4354 208 0,'0'-4'79'0,"0"4"-42"0,5 4-43 0,-1 0 18 16,-8-8-9-16,8 4 3 31,-4 0-3-31,5 4-4 0,-1-4 0 0,5 4-48 16,-9-4 27-16,5 4-83 15,-5-1 58-15</inkml:trace>
          <inkml:trace contextRef="#ctx0" brushRef="#br0" timeOffset="129219.4107">12704 4564 240 0,'0'4'90'0,"0"-4"-48"0,0 0-18 0,0 0 38 16,0 0-34-16,5 0-3 15,-1 0-16-15,5 0-31 16,-9 0 12-16,9 0-139 16,-5 0 82-16</inkml:trace>
        </inkml:traceGroup>
        <inkml:traceGroup>
          <inkml:annotationXML>
            <emma:emma xmlns:emma="http://www.w3.org/2003/04/emma" version="1.0">
              <emma:interpretation id="{36245F47-BEBC-44B9-A312-BB66AF8B1953}" emma:medium="tactile" emma:mode="ink">
                <msink:context xmlns:msink="http://schemas.microsoft.com/ink/2010/main" type="inkWord" rotatedBoundingBox="14739,5700 18458,5705 18456,7487 14737,7482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42466.9147">14840 4342 164 0,'-18'-16'63'0,"18"16"-34"0,0-16-19 16,5 12 28 0,-5-4-21-16,9 0 4 15,-5-4-12-15,10 4 1 16,-10 0-6-16,14 4 2 16,-9 1-3-16,13 3 0 15,-8 0-1-15,12 7 3 0,-8-3-3 0,9 12 6 16,-5-4-5-16,0 8 12 15,-8-4-8-15,4 8 12 16,-9-9-11-16,-5 9 9 16,-4-8-9-16,-4 4 4 15,-10-8-7-15,1 0 2 16,-5-4-4-16,5 0-2 16,-5-4 0-16,0-1-10 31,0-3 5-31,5-3-40 15,-1-5 24-15,10 0-86 0,-5-4 59 0,9 4-73 16,-4-4 68-16</inkml:trace>
          <inkml:trace contextRef="#ctx0" brushRef="#br0" timeOffset="142093.4683">14854 4251 120 0,'-5'-4'46'0,"5"4"-24"0,0 0-17 0,0 0 24 16,0 0-16-16,0 4 13 16,0 0-15-16,5 7 10 31,-5 1-12-31,4 12 8 15,-4-8-9-15,5 16 6 16,-5-5-7-16,4 17 4 16,-4-8-6-16,4 27 0 15,-8-3-3-15,4 19 1 0,0-12-2 0,4 5 2 16,-4-13-2-16,5 0 4 16,-5-15-3-16,4 4 4 15,-8-21-4-15,8 1-16 16,-4-8 7-16,5-4-92 15,-5-12 55-15,4-8-74 16,-4-8 67-16</inkml:trace>
          <inkml:trace contextRef="#ctx0" brushRef="#br0" timeOffset="143000.4509">15210 4247 144 0,'-4'-4'55'0,"4"4"-30"0,-9 4-18 16,9 0 24-1,0-4-18-15,0 7 7 16,0 1-12-16,0 8 2 15,0-4-6-15,0 12 7 16,0-8-7-16,4 12 5 16,1-9-5-16,4 5 0 15,0-8-2-15,4 4 7 16,-4-8-5-16,4 0 10 16,-4-4-8-16,9-5 8 15,-4-3-8-15,8-3 1 16,-9-9-4-16,10-4-2 0,-6-4 0 0,1 0 1 15,-4-4-1-15,-1 5 2 16,-4-5-2-16,0 8-3 16,-5-4 1-16,5 8-1 15,-9 0 0-15,5 12 2 16,-10-4 0-16,10 16 2 16,-5-4-1-16,4 12 4 15,-4-8-3-15,9 12 4 16,-5-5-4-16,10 5-1 15,-10-4 0-15,14 0-10 16,-9-4 5-16,9 0-67 16,-5-5 39-16,14-3-94 15,-9-8 71-15</inkml:trace>
          <inkml:trace contextRef="#ctx0" brushRef="#br0" timeOffset="143586.1236">15554 4040 244 0,'-5'0'90'0,"5"0"-48"0,5 0-29 16,4 0 40 0,-5 0-31-16,14 0 14 15,0 0-21-15,22 0 0 0,-4 0-9 0,22 0-5 16,-5 0-2-16,23 0-72 15,-18-3 40-15,13 3-130 16,-13-4 92-16</inkml:trace>
          <inkml:trace contextRef="#ctx0" brushRef="#br0" timeOffset="143384.5963">15737 3418 148 0,'-5'0'55'0,"5"0"-30"0,0 8-14 0,0-4 33 15,0-4-25-15,0 12 16 16,0 0-21-16,0 16 8 16,0-5-13-16,5 21 15 15,-1-8-14-15,5 19 13 16,-5-11-13 0,10 19 6-16,-5-11-9 0,4 31 9 15,-8-12-9-15,3 20 5 16,-3-7-7-16,4-5 2 15,-9-16-4-15,13 1 3 0,-13-17-4 0,9 1-23 16,-9-12 12-16,5-9-81 16,-5-11 50-16,4-4-106 15,-8-8 82-15</inkml:trace>
          <inkml:trace contextRef="#ctx0" brushRef="#br0" timeOffset="140035.0417">13663 4274 108 0,'0'-8'44'0,"0"8"-24"0,-4-11-13 0,4 7 21 16,0 0-16-1,0-4 10-15,-5-4-13 0,1 4 13 16,-5-4-13-16,0 4 5 16,0 0-9-16,0 4 2 15,-4 0-4-15,4 4 0 16,-5 0-1-16,1 4 1 15,0-4-2-15,-1 8 4 16,-4-4-3-16,5 8 4 16,0-8-4-16,-1 12 4 15,-4-8-4-15,5 11 4 16,-5-7-4-16,5 8 6 16,-1-4-5-16,5 4 6 15,-4-4-6-15,9 4 3 16,-5-5-3-16,9 5 0 15,-5-4-1-15,10 4 1 16,-1-8-2-16,14 4-1 16,-5-4 1-16,14 3 1 15,-9-7-1-15,13 4-1 16,-4-4 1-16,9 0-39 16,-10-4 21-16,10 0-101 0,-14-8 66 15</inkml:trace>
          <inkml:trace contextRef="#ctx0" brushRef="#br0" timeOffset="140636.1742">13944 4389 132 0,'4'-4'52'0,"-4"4"-28"0,0-8-19 16,0 4 20-1,0 0-15-15,0 1 7 16,-4-5-10-16,4 0 2 16,-5 0-5-16,1 0 2 15,-5-4-3-15,-4 8 0 0,-5-4-1 0,0 8-2 16,0-4 1-16,5 8-4 15,-1-4 2-15,1 8 1 32,0-4 0-32,4 4 4 15,0-4-2-15,0 8 6 16,0-4-5-16,5 11-1 16,-1-3-1-16,5 4 3 15,-4-4-2-15,8 4 4 16,1-8-4-16,8 7 8 15,0-7-6-15,10 0 16 0,-6-4-11 0,10 0 11 16,-9-4-11-16,9 0 6 16,-5-8-8-16,5 0 4 15,-9-8-6-15,4 0 4 16,-9 0-5-16,1-3 5 16,-5-5-6-16,-5 4 3 15,-8-4-3-15,-1 4-2 16,-8 0 0-16,-1 5-10 15,1-1 5-15,-9 8-14 16,-5 0 10-16,5 8-27 16,-5-4 20-16,9 8-66 15,-4-4 45-15,4 7-76 16,0-3 63-16</inkml:trace>
          <inkml:trace contextRef="#ctx0" brushRef="#br0" timeOffset="141701.5319">14212 4266 88 0,'0'0'35'0,"0"0"-18"0,0 12-13 15,0-8 17 1,0-4-13-16,4 8 13 15,-4-4-13-15,4 8 7 16,-8 0-8-16,8 4 9 16,-4-4-9-16,5 11 10 15,4-3-10-15,0 4 7 16,-9-8-7-16,4 4 13 0,-8-8-11 0,4 0 20 16,0-5-16-16,4 1 9 15,-4-4-13-15,5-4 0 16,-1-4-6-16,5-4-2 15,-9-7 0-15,9-5-4 16,-5 0 2-16,5 0 1 16,-4-4 0-16,8 5-3 15,-8-1 2-15,8 4-4 16,-9 4 3-16,10 8-1 16,-10 0 1-16,10 12 2 15,-10-4 0-15,10 12 2 16,-10-4-1-16,5 11 2 15,-9-7-2-15,4 8 8 16,-8-8-5-16,4 0 5 16,0-4-5-16,0 0 7 15,0-4-7-15,4-1 5 16,-4-3-5-16,5-8 0 16,-5-3-2-16,4-5-2 15,1 0 1-15,4-4-1 16,-5 0 0-16,9-4-3 15,1 0 2-15,4 1-4 16,-5-1 3-16,9 8 1 16,-8 0 1-16,4 12-3 15,-5-4 2-15,5 16 1 0,-9-4 0 0,9 12 0 16,-10-4 0-16,6 11 0 16,-10-7 0-16,10 8-5 15,-10-8 3-15,5 3-76 16,-9-3 43-16,9 0-103 15,-5-8 78-15</inkml:trace>
          <inkml:trace contextRef="#ctx0" brushRef="#br0" timeOffset="144546.701">16254 4306 148 0,'0'12'57'0,"0"-12"-30"0,22 4-18 0,-13 0 23 16,-4-8-19-16,8 4 14 16,-9-4-16-16,5 0 10 15,-9-4-12-15,5 4 4 16,-5-4-8-16,0 0-2 16,-5-4-2-16,1 4-1 15,-5-3 0-15,-4 7 2 16,-5 0-1-16,4 4-1 15,-4 0 1-15,1 4-4 16,-6 0 2-16,6 3-1 16,-1 1 0-16,4 8 0 15,1-8 0-15,4 12 2 16,-4-8 0-16,8 12 0 16,-4-5 0-16,9 9 0 15,-4-8 0-15,8 4 2 0,-4-8-1 0,9 0 8 16,0-5-5-16,9 1 12 15,-9-8-9-15,9 0 7 16,-5-8-7-16,5 0-2 16,-5-4-3-16,5-4-2 15,-5-7 1-15,5-1-1 32,-4-4 0-32,-5-4 0 15,-5 1 0-15,1-1 0 0,-10 4 0 0,5 4-3 16,0 4 2-16,0 8-1 15,0 1 0-15,5 10 4 16,-5 1-1-16,4 12 2 16,-4 0-2-16,9 12 2 15,-5-8-2-15,10 7 2 16,-5-3-2-16,9 4 2 16,-10-4-2-16,15 0-49 15,-10-9 26-15,9 1-114 16,-4-8 75-16</inkml:trace>
          <inkml:trace contextRef="#ctx0" brushRef="#br0" timeOffset="145336.705">16481 4147 232 0,'5'8'88'0,"-5"-8"-48"0,9 0-27 0,0 0 31 16,-5 0-26-16,14 4 1 15,0 0-13-15,13 4-1 16,-9-8-3-16,14 4 1 16,-9-8-2-16,13 4-1 15,-9 0 1-15,9 0-4 32,-13-8 2-32,9 4-4 15,-14-8 3-15,5 1 1 16,-10-5 1-16,1 8 0 0,-4-4 0 0,-5 12 0 15,-5 0 0-15,1 8 11 16,-5 0-6-16,4 12 6 16,-8-5-6-16,8 13 0 15,-4-4-3-15,4 8-2 16,1-5 1-16,4 9-1 0,-5-8 0 0,10 4 4 16,-5-9-2-16,8 5-23 31,-8-12 12-31,9 4-118 15,-9-12 70-15,9-4-91 16,-5-8 85-16</inkml:trace>
          <inkml:trace contextRef="#ctx0" brushRef="#br0" timeOffset="144935.473">16530 3327 104 0,'-13'-4'38'0,"13"4"-20"0,4 0-6 0,1 0 31 15,-10 0-24-15,10 4 18 16,-5 0-22-16,4 8 12 16,-4-4-16-16,5 23 12 15,-1-3-13-15,10 24 8 16,-1-5-10-16,5 25 2 15,-5-13-6-15,5 32 9 16,-9-11-7-16,4 23 14 16,-8-12-11-16,8 8 7 15,-8-24-9-15,4 1 4 16,-9-21-6-16,8 1 4 16,-8-21-5-16,9 1-24 15,-9-16 11-15,9-4-70 16,-9-9 44-16,5-11-99 15,-5-7 75-15</inkml:trace>
          <inkml:trace contextRef="#ctx0" brushRef="#br0" timeOffset="145502.1431">17061 3910 288 0,'-13'-4'107'0,"13"4"-58"0,-18 4-55 16,18 0 17 0,-5-8-9-16,5 8-41 0,-4-4 21 0,8 4-116 15,-4-4 74-15</inkml:trace>
        </inkml:traceGroup>
        <inkml:traceGroup>
          <inkml:annotationXML>
            <emma:emma xmlns:emma="http://www.w3.org/2003/04/emma" version="1.0">
              <emma:interpretation id="{90EB00D9-6D09-43F3-8FC5-2B35AAE98D77}" emma:medium="tactile" emma:mode="ink">
                <msink:context xmlns:msink="http://schemas.microsoft.com/ink/2010/main" type="inkWord" rotatedBoundingBox="18659,5802 20032,5804 20030,6870 18657,6868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47796.0229">18354 4350 160 0,'5'-16'60'0,"-5"16"-32"0,9-24-26 0,-1 12 23 15,-8 0-15-15,5-4 8 32,-5 1-10-32,4-1 6 15,-8-4-7-15,4-4 7 16,-9 0-8-16,5 0 1 0,-10 5-4 0,1 3 0 15,-5 4-1-15,0 12-2 16,-4 4 1-16,0 16-1 16,-1-4 0-16,5 11 2 15,1-7-1-15,8 12 2 16,-5-8-2-16,10 7 2 16,-5-3-2-16,9 4 2 15,0-8-2-15,9-1 4 16,-5-7-3-16,10 4 15 0,-1-8-10 0,9-4 13 15,-8-4-12-15,8-4 3 16,-4-8-7-16,4-4 0 16,-9-4-2-16,5-4 1 15,-9-3-2-15,5-5 2 32,-5 0-2-32,-1 4 4 15,-3 0-3-15,4 9 1 16,-9-1-1-16,4 8-2 15,-4 4 1-15,5 12 1 16,-10 0-1-16,10 12 2 0,-5-1-2 16,9 9 2-16,-5-8-2 0,10 12 2 15,-6-9-2-15,6 5 2 16,-5-8-2-16,9 4-38 16,-10-12 20-16,10 0-132 15,-4-5 83-15</inkml:trace>
          <inkml:trace contextRef="#ctx0" brushRef="#br0" timeOffset="148155.3253">18582 3422 156 0,'-5'4'60'0,"5"-4"-32"0,0 12-13 15,0-4 34 1,0 0-28-16,5 16 12 16,-5-5-19-16,4 21 16 15,1-8-17-15,3 15 22 16,-3-3-20-16,4 11 13 15,-5-7-17-15,5 23 10 0,-9-7-12 0,5 23 6 16,-5-8-8-16,4 8 2 16,-8-19-5-16,4 3 2 15,0-15-3-15,4-5-68 16,-4-11 36-16,13-8-150 31,-4-13 100-31</inkml:trace>
          <inkml:trace contextRef="#ctx0" brushRef="#br0" timeOffset="146367.9196">17476 4282 124 0,'-5'-8'46'0,"5"8"-24"0,-4-16-15 0,4 13 19 15,-5-5-15-15,1 0 8 16,-1-4-11-16,1 4 2 16,-5-4-6-16,0 4 0 15,-9 0-2-15,9 4 1 16,-4 0-2-16,0 8 6 0,-1-4-4 0,1 4 6 15,-1 0-6-15,6 4 1 16,-6 0-2-16,5 8 3 16,0 0-3-16,5 7 4 15,-1-7-4-15,5 8-1 32,-4-4 0-32,8 8 1 15,-4-5-1-15,9 5 10 16,0-12-5-16,5 0 14 15,-1-4-11-15,14 0 11 16,-9-8-11-16,8 0 11 16,1-8-12-16,0-4 7 15,-9-4-8-15,0-4 4 16,-5-4-6-16,-4-4 4 16,-5-3-5-16,-4-1 2 0,-9 0-3 0,5 4-4 15,-9 1 0-15,-5 3-1 16,0 4 0-16,0 8-11 15,-9 0 6-15,9 12-34 16,-4 0 23-16,4 8-113 16,-4 0 73-16,9 8-70 0,-5-5 74 15</inkml:trace>
          <inkml:trace contextRef="#ctx0" brushRef="#br0" timeOffset="147171.0233">17654 4151 148 0,'-4'-4'57'0,"4"4"-30"0,0-3-23 0,4 3 13 16,-4 0-10-16,5 3-4 0,-5-3-2 0,4 12 1 31,0-4-1-31,5 12 8 16,-9-4-5-16,9 16 8 15,-9-9-8-15,9 13 12 16,-9-8-9-16,9 8 16 15,-9-13-13-15,5 5 18 16,-5-12-16-16,4 4 16 16,0-12-16-16,5-4 0 0,-4-4-7 0,8-4-3 15,-8-8-1-15,8-4-1 16,-8-4 0-16,8-4-3 16,-4 1 2-16,9-1-1 15,-5 0 0-15,5 4-5 16,-9 0 4-16,9 8-1 15,-9 5 2-15,4 11 6 16,-4-4-2-16,4 15 6 16,-8-3-5-16,8 12 8 15,-8-8-7 1,8 12 5-16,-9-9-5 0,5 5 2 16,-9-4-3-16,9 0-22 15,-9-8 11-15,9 4-132 16,-9-8 77-16</inkml:trace>
        </inkml:traceGroup>
        <inkml:traceGroup>
          <inkml:annotationXML>
            <emma:emma xmlns:emma="http://www.w3.org/2003/04/emma" version="1.0">
              <emma:interpretation id="{BB5B2879-9C10-4174-AF5F-D55016A0EFCB}" emma:medium="tactile" emma:mode="ink">
                <msink:context xmlns:msink="http://schemas.microsoft.com/ink/2010/main" type="inkWord" rotatedBoundingBox="20639,5821 22935,5824 22933,7106 20637,7102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49135.2282">19313 4258 132 0,'-18'4'49'0,"18"-4"-26"0,-4 8-14 16,4-4 27 0,0-4-20-16,4 8 16 15,-4-4-18-15,9 8 10 16,-5-8-14-16,10 8 6 0,-5-8-9 0,9 4 9 31,-5-4-9-31,5 0 7 16,-5-8-7-16,5 4 4 15,-5-8-6-15,5-4 2 16,-4-4-4-16,-1 0-2 16,-4-4 0-16,0 5-1 0,-9-5 0 0,0 0 0 15,-5-4 0-15,1 4-3 16,-9-3 2-16,-1 7 1 15,1 4 0-15,-5 4 0 16,0 0 0-16,0 8 4 16,-4 0-2-16,4 12 4 15,0 0-4-15,5 8 6 16,0-5-5-16,4 13 6 16,0-8-6-16,4 12 6 15,-4-5-6-15,9 9 8 16,-4-4-7-16,8 4 3 15,-4-9-4-15,14 1 3 16,-5-8-4-16,13 0-7 16,0-8 2-16,14 3-52 15,-5-7 31-15,14-8-125 16,-5-4 83-16</inkml:trace>
          <inkml:trace contextRef="#ctx0" brushRef="#br0" timeOffset="149818.3773">19572 4377 228 0,'-9'4'88'0,"9"-4"-48"0,9 4-23 0,-1 0 40 15,-8-8-32-15,9 8 10 16,0-4-21-16,9 8 0 16,-9-8-8-16,13 4-8 15,-8-8 1-15,12 4-46 16,-3-8 25-16,12 0-129 15,-8 0 84-15</inkml:trace>
          <inkml:trace contextRef="#ctx0" brushRef="#br0" timeOffset="149620.7704">19835 3941 176 0,'-9'-8'66'0,"9"8"-36"0,0-11-24 15,0 7 23 1,0 0-17-16,4-4 10 15,-4-4-13-15,9-4 8 16,-9-4-9-16,5 0 6 16,-10-3-7-16,5-5 2 15,-4 0-5-15,-1 0 5 16,-4 5-6-16,0 3 3 0,-4 0-3 0,4 8 3 16,-4 4-4-16,-1 8 1 15,1 0-1-15,0 12 1 16,-1-4-2-16,1 12 2 15,-1 0-2-15,1 7 2 16,0-7-2-16,8 12 4 16,-4-8-3-16,9 15 12 15,-4-3-7-15,8 27 10 16,-4-3-10-16,5 23 10 16,-5-16-10-16,4 5 12 15,-4-13-11-15,5 5 5 16,-1-17-8-16,1 9 4 15,-5-17-5-15,4 1-6 16,-4-12 0-16,4-5-50 16,-4-7 29-16,0-4-118 15,-4-8 78-15,4-4-84 16,0-8 84-16</inkml:trace>
          <inkml:trace contextRef="#ctx0" brushRef="#br0" timeOffset="150822.9559">19933 4433 220 0,'-5'-4'82'0,"5"4"-44"0,5 4-25 15,-1 0 33-15,-8-8-26 0,8 8 7 16,1-4-16-16,8 4 7 16,0-8-10-16,10 8 6 15,-5-4-7-15,13 4 0 16,-9-4-4-16,9 8-2 16,-4-8 0-16,9 4-1 15,-10-8 0-15,10 4 2 16,-5-4-1-16,5 0 4 15,-14-4-3-15,10 4 4 16,-10-4-4-16,5-4 1 16,-10 0-1-16,1-4-2 15,-4 0 1-15,-1 1 1 16,-9-5-1-16,1 0 4 16,-5 0-3-16,0 0 1 15,-5 1-1-15,1 7 5 16,0-4-4-16,-1 8 6 15,-4 0-6-15,0 8 1 16,-4 0-2-16,4 12 12 16,-4-4-8-16,4 12 17 15,-5-1-13-15,10 9 7 16,-5-4-10-16,9 8 2 0,-5-5-5 0,10 5 0 16,-1-12-2-16,10 8-17 15,-1-13 8-15,14 1-85 16,-5-4 51-16,18 0-155 15,-8-8 110-15</inkml:trace>
          <inkml:trace contextRef="#ctx0" brushRef="#br0" timeOffset="150322.6447">20227 4017 180 0,'18'-16'68'0,"-18"16"-36"0,4-24-20 15,5 16 32 1,-4-4-25-16,4 0 6 16,-5-4-15-16,5-3 10 0,-9-5-12 15,0 0 7-15,-4-4-8 0,-1 5 2 16,-8 3-5-16,4 0 2 15,-5 0-3-15,1 4-2 16,0 4 0-16,-5 8-1 16,0-4 0-16,0 8 2 31,0 0-1-31,1 8-1 16,-1-4 1-16,4 12-1 0,-4 0 0 0,5 8 6 15,-5-8-3-15,5 15 3 16,-1-7-3-16,6 24 7 15,-6-9-6-15,10 25 14 16,-5-1-10-16,4 9 14 16,1-13-13-16,4 8 9 15,-5-15-10-15,5 11 0 16,0-11-5-16,5 11 5 16,-1-15-5-16,5 7-5 15,0-15 0-15,0-4-45 16,-4-12 25-16,3-5-83 0,-8-11 59 0,5-8-100 15,-5-12 83-15</inkml:trace>
          <inkml:trace contextRef="#ctx0" brushRef="#br0" timeOffset="151603.5972">20793 4362 140 0,'5'0'52'0,"-5"0"-28"0,9-12-11 0,-5 8 23 16,-4 0-20-16,9-4 6 15,-4-4-14-15,4 0 2 16,-9 0-6-16,4 0 7 16,-8 0-7-16,4 4 8 15,-5-3-8-15,1 3 3 16,-5 0-4-16,0 8 0 15,0-4-1-15,-5 8-2 16,1-4 1-16,0 8 1 16,-5 0-1-16,0 7 4 15,0 1-3-15,5 8 1 16,-5-4-1-16,9 8 5 0,-4-9-4 0,8 5 10 16,1-4-7-16,13 4 3 15,0-4-5-15,13-1 5 16,-4-3-6-16,17-4-10 15,-8-4 4-15,13-4-50 16,-4-8 29-16,4 0-100 31,-13-4 70-31</inkml:trace>
          <inkml:trace contextRef="#ctx0" brushRef="#br0" timeOffset="152254.6118">20887 3977 236 0,'-4'0'88'0,"4"0"-48"0,0 4-25 15,4 0 39 1,-4-4-31-16,9 4 5 15,0-4-18-15,13 4 1 0,0 0-7 0,19 4-13 32,-10-8 5-32,18 4-65 15,-5-4 38-15,10 4-117 16,-9-8 83-16</inkml:trace>
          <inkml:trace contextRef="#ctx0" brushRef="#br0" timeOffset="152019.3503">21025 3454 156 0,'-4'-8'60'0,"4"8"-32"0,0-4-17 0,0 4 24 16,0 0-20-16,0 0 11 15,0 0-16-15,0 4 13 0,0-4-14 0,0 12 14 16,0 0-14-16,0 11 9 16,0-3-10-16,4 16 2 15,-4-8-6-15,5 19 7 16,-1-7-7-16,5 15 10 16,-9-11-8-16,9 23 14 31,-9-7-11-31,9 19 14 15,-9-8-14-15,4 13 11 16,-4-17-11-16,5 0 4 0,-10-19-8 16,10 0 4-16,-5-13-5 0,4-3-20 15,-8-8 9-15,4-4-75 16,0-12 46-16,0-5-133 16,0-10 95-16</inkml:trace>
          <inkml:trace contextRef="#ctx0" brushRef="#br0" timeOffset="152804.5807">21538 4215 172 0,'0'-8'66'0,"0"8"-36"0,5-8-26 15,-1 0 29 1,-8-4-20-16,4-4 12 0,0-3-15 0,0 3 10 15,-5 0-11-15,5 4 8 16,-4 0-9-16,-1 8 4 16,-8-4-7-16,-1 16 2 15,-3-4-4-15,-1 12 3 16,-5 0-4-16,6 8 4 16,-1-9-4-16,4 9 1 15,1-8-1-15,9 4-4 16,-5-4 1-16,9 4 5 15,0-9-2-15,9 9-1 0,-1-8 0 0,15 4-4 16,-5-8 2-16,4 8 1 16,-4-8 0-16,4 12 0 15,-9-9 0-15,5 9 0 16,-4-4 0-16,-1 4 6 31,-4-8-3-31,-5 4 14 16,-4-4-9-16,0 3 18 15,-4-7-14-15,-1 4 16 0,-3-4-16 16,-6 0 16-16,-4-4-16 0,-4 0 9 16,-5-4-12-16,1 0 2 15,-1-4-7-15,0 0-13 16,-4-4 5-16,4 0-39 16,0-4 24-16,5 4-93 15,0-4 62-15,8 5-116 16,1-5 94-16</inkml:trace>
        </inkml:traceGroup>
        <inkml:traceGroup>
          <inkml:annotationXML>
            <emma:emma xmlns:emma="http://www.w3.org/2003/04/emma" version="1.0">
              <emma:interpretation id="{BE368D4A-857B-4648-B052-AD7A97D17079}" emma:medium="tactile" emma:mode="ink">
                <msink:context xmlns:msink="http://schemas.microsoft.com/ink/2010/main" type="inkWord" rotatedBoundingBox="23502,5831 24875,5833 24873,7453 23500,7451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53921.9921">22314 4381 72 0,'0'8'27'0,"0"-8"-14"0,4-4 4 15,5 4 32 1,-4-4-27-16,8 0 14 0,-8-4-21 16,4 1 2-16,-5-5-9 0,5 0-3 15,-9-4-3-15,4 0 1 16,-8 0-2-16,4 0 6 16,-9 0-4-16,0 5 3 15,-4-1-3-15,-1 4-4 16,-3-4 0-16,3 8 1 15,-4-4 0-15,0 12 2 16,1-4-1-16,-1 8 2 16,-4 0-2-16,8 8 2 31,1-4-2-31,-1 11 2 0,1-7-2 0,4 12 2 16,0-4-2-16,9 3 2 15,-4-3-2 1,8 4 4-16,-4-12-3 0,9 0 8 15,-4-4-6-15,8-1 8 16,-4-7-8-16,9 0 3 16,-5-8-4-16,9-3 0 15,-8-5-1-15,4-8 3 16,-10 0-3-16,6-4 10 16,-5 0-6-16,4 1 10 15,-8-1-9-15,-1 4 12 0,-4 4-11 16,0 4 5-16,-4 0-8 15,4 12 2-15,-5 0-4 16,1 12-2-16,-1 0 0 16,5 12 3-16,0-8-2 0,5 12 1 15,-1-9-1-15,10 5 3 16,-6-4-3-16,15 0-12 16,-10-4 6-16,14 0-70 15,-9-9 41-15</inkml:trace>
          <inkml:trace contextRef="#ctx0" brushRef="#br0" timeOffset="154305.2633">22408 3474 176 0,'-5'-20'68'0,"5"20"-36"0,0-4-18 15,0 4 29-15,0 0-25 0,5 4 3 32,-1-4-13-32,5 12-1 0,-5-4-4 0,10 15 7 15,-5 1-6-15,9 16 12 31,-9-8-9-31,8 19 18 16,-3-7-13-16,4 15 11 16,-5-7-13-16,5 27 10 15,-5-12-11-15,1 25 4 16,-10-13-8-16,5 4 4 0,-9-16-5 16,9-3 5-16,-9-17-6 0,4 1-38 15,-8-12 18-15,8-9-149 16,-4-11 91-16</inkml:trace>
          <inkml:trace contextRef="#ctx0" brushRef="#br0" timeOffset="155154.6678">23068 4393 164 0,'17'-8'63'0,"-17"8"-34"0,14-16-16 16,-10 9 34-1,-4-1-26-15,0-4 19 16,-4-4-24-16,-1 0 14 16,-4 0-17-16,-4 0 6 15,0-4-11-15,-1 9 2 16,-4-5-6-16,1 12 0 16,-1 0-2-16,0 8-4 15,-4 0 1-15,4 12 1 0,-4-5 0 0,8 13 0 16,-4-8 0-16,14 12 0 15,-5-8 0-15,9 7 2 16,0-7-1-16,9 4 2 16,0-12-2-16,9 0 4 15,-1-4-3-15,6 0 8 16,-5-8-6-16,4 0 8 16,-4-8-8-16,4 0 8 15,-9-4-8-15,5 0 5 16,-9-4-5-16,5 4 7 15,-10 0-7-15,0 4 10 0,-4-3-8 0,5 7-1 16,-10 0-3-16,5 8-4 31,0 0 1-31,0 7-1 16,0-3 0-16,5 12 2 16,-5-8 0-16,9 12-3 15,-5-4 2-15,10 11 1 16,-5-3 0-16,8 16 2 15,-3-5-1-15,-1 21-1 16,-4-9 1-16,-4 13 1 0,-5-17-1 0,0 5 10 16,-9-12-5-16,0 3 12 15,-9-11-10-15,0 0 12 16,-4-13-12-16,-5 1 9 16,-4-12-9-16,0 0 6 15,-5-8-7-15,5-8 0 16,4-8-4-16,0-8 0 15,0-7-1-15,5-1-2 16,4-4 1-16,9-3-10 16,0-1 5-16,9 0-32 15,0 5 21-15,14-1-78 16,-5 4 52-16,17 1-147 16,1 3 106-1</inkml:trace>
          <inkml:trace contextRef="#ctx0" brushRef="#br0" timeOffset="155702.8009">23282 4282 204 0,'-5'4'77'0,"5"-4"-42"0,5 4-34 0,-1 0 29 32,1-4-18-32,8 4 14 15,-4 0-15-15,4 0 6 16,-4-4-10-16,9 4 4 0,-5-8-6 0,5 4 9 15,-4-4-8-15,3 0 5 16,-3-8-6-16,-1 0 9 16,-4 0-8-16,0 1 3 15,-5-5-5-15,1-4-2 16,-10 0-1-16,1 0 3 16,-5 0-2-16,0 5 4 15,-4-1-4-15,4 12 4 16,-4 4-4-16,-1 8 12 15,1 0-7-15,-1 7 16 16,1-7-13-16,0 12 11 0,-5-4-12 0,9 12 6 16,-4-4-8-16,8 7 2 15,1-7-5-15,8 8 2 16,1-8-3-16,8 7-2 31,-4-7 0-31,13 4-23 16,-4-12 12-16,18 0-91 15,-10-5 56-15,14 5-139 16,-4-8 103-16</inkml:trace>
        </inkml:traceGroup>
        <inkml:traceGroup>
          <inkml:annotationXML>
            <emma:emma xmlns:emma="http://www.w3.org/2003/04/emma" version="1.0">
              <emma:interpretation id="{DEEFB8DE-0D91-4872-AA42-A37BB7D0C85B}" emma:medium="tactile" emma:mode="ink">
                <msink:context xmlns:msink="http://schemas.microsoft.com/ink/2010/main" type="inkWord" rotatedBoundingBox="25084,5799 28777,5804 28775,7180 25082,7175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59566.2946">25975 4255 240 0,'-22'-16'90'0,"22"16"-48"0,-18-12-42 15,13 8 29 1,1 0-18-16,0 0 10 15,-5-4-12-15,0 8 4 0,0-4-8 0,0 8 2 16,0-4-4-16,0 8 11 16,0-4-7-16,0 12 7 15,0-4-7-15,0 11 2 16,0-7-5-16,5 12 5 16,0-4-6-16,4 4 6 15,-5-5-6-15,10 1 6 16,-5-8-6-16,8 4 10 31,-3-8-7-31,8 0 3 16,-4-5-5-16,9-3 2 0,-5-4-3 0,10 0-2 15,-5-8 0 1,4-3 1-16,-9-5-1 0,5-4 2 16,-5-4-2-16,1 0-1 15,-10-3 1-15,5 3 1 16,-9 4-1-16,5 4 4 15,-10 4-3-15,5 8 1 16,-4 0-1-16,8 12-2 16,-4-4 1-16,5 12-4 15,-1-4 2-15,5 12 1 16,0-4 0-16,9 7-3 0,-9-7 2 16,13 4-39-16,-9-4 22 0,10 0-112 15,-5-5 73-15,4-3-108 16,-9-4 95-16</inkml:trace>
          <inkml:trace contextRef="#ctx0" brushRef="#br0" timeOffset="159942.6891">26234 3434 184 0,'0'-8'71'0,"0"8"-38"0,9 0-28 15,-5 0 32 1,-4 0-22-16,9 4 20 16,-5 0-21-16,10 12 17 15,-10 0-17-15,5 19 6 0,-4-3-12 16,8 12 9-16,-8-5-10 0,3 17 14 15,-8-13-12-15,9 21 7 32,-9-9-9-32,9 29 0 15,-9-9-4-15,9 20 0 16,-9-20-1-16,9 5 5 16,-9-17-4-16,9 0-3 15,-9-19-1-15,9 0-50 16,-5-17 28-16,10-7-143 15,-5-8 93-15</inkml:trace>
          <inkml:trace contextRef="#ctx0" brushRef="#br0" timeOffset="160372.5174">26492 3529 68 0,'0'-71'27'0,"0"71"-14"0,0-12 9 0,9 12 41 16,-18 0-33-16,9 0 32 15,0 0-36-15,9 4 24 16,-9-4-29-16,5 12 20 15,-1 0-24-15,1 11 12 16,-5-7-18-16,4 16 8 16,-4-8-11-16,5 19 9 15,-5-7-10-15,4 16 10 16,-4-13-10-16,4 17 7 16,1-13-7-16,4 29 4 15,-5-9-6-15,5 24 4 0,-9-19-5 0,9 7 2 16,-4-20-3-16,8 5 3 15,-9-16-4-15,5-1-32 16,-4-11 17-16,8-4-108 31,-8-9 67-31,8-3-115 16,-9-8 96-16</inkml:trace>
          <inkml:trace contextRef="#ctx0" brushRef="#br0" timeOffset="160672.6731">26760 4274 252 0,'-9'0'93'0,"9"0"-50"0,4 4-41 16,1 0 28-1,-5-4-18-15,9 4 7 16,-5 0-11-16,10 4-2 16,-5 0-4-16,4 8-2 15,0-4 1-15,10 4-1 16,-10-8 0-16,9 3-9 16,-4-3 5-16,4 0-76 15,-8-4 45-15,4 0-103 16,-9-4 78-16</inkml:trace>
          <inkml:trace contextRef="#ctx0" brushRef="#br0" timeOffset="160876.8233">27072 4203 332 0,'-4'0'123'0,"4"0"-66"0,-5 8-25 0,5-4 56 15,0 0-50-15,0 12 9 16,0 0-30-16,0 15 1 31,-4-7-10-31,-1 16-3 16,-4-9-3-16,0 29-13 15,-4-5 7-15,4 25-72 0,-9-9 42 16,0 12-186-16,1-11 122 16</inkml:trace>
          <inkml:trace contextRef="#ctx0" brushRef="#br0" timeOffset="156671.3529">23763 3418 140 0,'-18'0'52'0,"18"0"-28"0,-13 4-15 0,13 0 27 16,-4-4-20-16,-1 4 14 15,1 0-17-15,-1 8 4 16,1 0-10-16,4 12 4 16,0-1-6-16,4 17 2 15,-4-8-4-15,9 19 3 16,-4-7-4-16,4 15 4 16,-5-7-4-16,5 23 12 0,-9-11-7 0,4 19 21 15,-4-8-16-15,5 4 16 16,-10-19-15-16,5 3 10 15,0-19-13-15,0-1 13 16,0-11-14 0,0-4 9-16,0-8-10 0,5-4 4 31,-5-12-7-31,4-8-7 16,1-4 1-16,8-8-13 15,0-8 7-15,14-4-3 16,-9 1 6-16,9-1-2 15,-9 0 3-15,8 8-2 16,-3 0 2-16,3 9 0 16,-3 3 1-16,4 12 2 0,-10-4 0 0,6 11-3 15,-6-3 2-15,1 12 7 16,-4-4-3-16,-5 12 17 16,-5-8-12-16,-4 7 12 15,-4-7-11-15,4 0 6 16,-9-4-8-16,0 0 4 15,-5-4-6-15,1-1 2 32,-5-7-4-32,0 4-2 15,1-8 0-15,-6 0-19 0,1-4 10 0,0 0-43 16,-1 0 28-16,6 1-68 16,3-5 50-16,10 4-112 15,-5-4 86-15</inkml:trace>
          <inkml:trace contextRef="#ctx0" brushRef="#br0" timeOffset="157197.282">24231 4171 208 0,'-8'0'79'0,"8"0"-42"0,4 0-32 0,0 4 21 16,-8-4-16-16,4 8 2 15,0-4-8-15,4 8 2 16,-4-4-3-16,5 12 5 15,-1-4-5-15,5 11 14 16,-4-3-9-16,4 8 16 0,-9-8-14 16,9 7 9-16,-9-11-11 0,9 4 11 15,-9-8-11-15,4 0 14 16,-4-8-13-16,4 0 7 16,-4-8-9-16,9-4-2 15,-4-4-3-15,8-4-2 16,-8-8 1-16,13-4-1 15,-10-4 0-15,10 1 0 16,-4-1 0-16,3 0-5 16,-3 4 3-16,8 9-1 15,-8-1 1-15,8 12 0 0,-9-4 0 0,5 8 2 16,-9 0 0-16,9 8-7 16,-9-4 4-16,4 8-56 31,-8-5 32-31,8 5-133 0,-9-8 88 0</inkml:trace>
          <inkml:trace contextRef="#ctx0" brushRef="#br0" timeOffset="158025.5581">24887 4334 152 0,'9'-16'57'0,"-9"16"-30"0,4-20-14 15,1 12 37 1,-10-4-29-16,5 0 22 0,-4-3-26 0,-1 3 12 16,-8-4-18-16,4 4 8 15,-4 0-11-15,-1 4 0 16,1 0-5-16,-5 12 3 15,0 0-4-15,5 8 1 16,-5 0-1-16,5 8-4 16,-1-8 1-16,5 11 3 15,1-7-1-15,3 8 4 16,-4-8-3-16,14 8-1 16,-5-5 0-16,9 1-1 15,-1-4 0-15,10 0 4 16,-4-8-2-16,4 4 10 15,-5-4-6-15,5 0 10 16,-5-8-9-16,9-4 1 16,-4-4-5-16,5 0 3 15,-10-8-4-15,5 0 4 16,-9-4-4-16,4 1 6 16,-8-1-5-16,-1 4 6 0,-4 0-6 0,4 8 1 15,-8-4-2-15,4 12-2 16,0-4 1-16,0 8 1 15,0 0-1-15,4 12 2 16,-4-4-2-16,9 12-1 16,-4-8 1-16,8 7-1 15,-8-7 0-15,12 4 2 16,-3-4-1-16,8 0 2 16,-4-4-2-16,4-1-1 15,-4-7 1-15,4 0-8 16,-8-4 4-16,4-4-1 15,-5-7 2-15,5-9 2 16,-9 0 0-16,4 0 0 0,-8 0 0 16,4 0 0-16,-9-3 0 0,4 3 4 31,-8 4-2-31,4 8 6 16,0-4-5-16,0 12-3 15,-5-4-1-15,5 12 1 16,-4 0 0-16,8 8 0 15,-4 0 0-15,9 8 0 16,-5-9 0-16,10 9-3 16,-5-8 2-16,9 4-54 0,-5-8 30 0,14 4-151 31,-5-5 98-31</inkml:trace>
          <inkml:trace contextRef="#ctx0" brushRef="#br0" timeOffset="158245.7553">25257 3922 324 0,'-13'-4'123'0,"13"4"-66"0,-5 4-64 15,5 0 26 1,0-4-15-16,5 3 10 15,-5 1-8-15,9 8-1 0,-5-4-3 0,9 4-4 16,-4-4 1-16,5 4-45 16,-10-4 24-16,10 0-138 15,-10-8 89-15</inkml:trace>
          <inkml:trace contextRef="#ctx0" brushRef="#br0" timeOffset="159023.1049">25641 4211 80 0,'13'-4'33'0,"-13"4"-18"0,9-12 13 0,-5 12 43 15,1-4-37-15,8 0 21 16,-8-4-33-16,-1 0 17 15,-8-4-23-15,-1 0 12 16,-4 1-17-16,0 3 10 16,0 0-12-16,-4 8 6 15,0 0-8-15,-5 4 9 0,0 0-9 0,0 4 7 16,-4-4-7-16,4 7 7 16,0 1-8-16,0 8 5 15,1-4-6-15,3 12 0 16,1-8-3-16,4 11-2 15,-5-7 1-15,14 8-1 16,0-4 0-16,14 3 4 16,-1-11-2-16,14 4-16 15,0-4 7-15,13-1-61 0,-9-3 38 0,14-4-131 16,-10-8 91-16</inkml:trace>
          <inkml:trace contextRef="#ctx0" brushRef="#br0" timeOffset="166773.0106">27402 4552 164 0,'0'0'63'0,"0"0"-34"0,-4 0-5 0,4 0 37 16,-5 0-33-16,5 0 4 0,-4 0-20 0,-1 4-3 16,1-4-5-16,-1 4-29 15,1 0 13-15,4 0-112 16,-5-4 69-16</inkml:trace>
        </inkml:traceGroup>
      </inkml:traceGroup>
      <inkml:traceGroup>
        <inkml:annotationXML>
          <emma:emma xmlns:emma="http://www.w3.org/2003/04/emma" version="1.0">
            <emma:interpretation id="{F0B4B0DD-AE2D-4853-99D8-2A696F062305}" emma:medium="tactile" emma:mode="ink">
              <msink:context xmlns:msink="http://schemas.microsoft.com/ink/2010/main" type="line" rotatedBoundingBox="4907,7241 24843,7341 24834,9189 4898,9089"/>
            </emma:interpretation>
          </emma:emma>
        </inkml:annotationXML>
        <inkml:traceGroup>
          <inkml:annotationXML>
            <emma:emma xmlns:emma="http://www.w3.org/2003/04/emma" version="1.0">
              <emma:interpretation id="{4D41D94E-569A-41AD-95AC-B1D937F3EB76}" emma:medium="tactile" emma:mode="ink">
                <msink:context xmlns:msink="http://schemas.microsoft.com/ink/2010/main" type="inkWord" rotatedBoundingBox="4906,7397 7759,7411 7754,8424 4901,8410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76508.7495">4606 5717 152 0,'-4'0'57'0,"4"0"-30"0,4 0-23 0,-4 0 13 15,0 0-4-15,9 0 0 16,0 0-5-16,0 0 0 0,0 4-5 15,4 4 3 1,-4-4-4-16,5 12 10 16,-10-4-6-16,9 12 12 15,-8-1-10-15,4 13 12 0,-9-4-12 0,4 7 14 16,-4-7-13-16,5-4 11 31,-10-8-11-31,5-1 8 16,0-11-9-16,0 0 6 15,0-4-7-15,5-12-2 16,-5-4-3-16,4-7-6 16,-4-9 2-16,9-4-3 15,-4 0 2-15,8 1 0 16,-9 3 1-16,10 4 0 16,-1 4 0-16,9 5-3 15,-8 3 3-15,4 4 1 16,-9 0 1-16,8 8 0 0,-3 8 2 15,-1 4 5-15,1-4-3 0,3 11 2 16,-8 1-3-16,5 12 3 16,-5-8-4-16,4 7 4 15,-9-3-4-15,5 8-27 32,-4-12 13-32,-1-1-24 0</inkml:trace>
          <inkml:trace contextRef="#ctx0" brushRef="#br0" timeOffset="177175.7466">5306 5753 140 0,'5'-8'52'0,"-5"8"-28"0,4-8-4 0,1 8 34 16,-10 0-29-16,5-4 12 15,0 0-22-15,0 4 11 16,-4-4-15-16,-1 0 8 16,-4 0-11-16,1 0 0 15,-1 4-5-15,-5 0 0 16,5 0-1-16,0 0 1 15,-4 4-2-15,4 0-3 0,0 0-1 0,0 4 2 16,0 4 0-16,5 0 1 16,-5 4 0-16,9 0-3 15,-5-1 2-15,10 13 1 16,-5-4 0-16,4 8 0 16,5-1 2-16,0 1 1 15,5-12 3-15,-1-4 8 16,0-8-8-16,5 0 11 15,-4-8-10-15,3-8 3 16,-3-8-6-16,4-4 0 16,-5-8-2-16,0 8 1 15,-4-3-2-15,0 3 2 16,-4-4-2-16,-1 4-3 16,-4 0 1-16,0 5 1 0,-4-1 0 0,4 4-3 15,-5 0 2 1,5 8-1-1,0-4 0-15,0 8 2 16,0 0 0-16,0 8 2 16,0-4-1-16,5 12 2 15,-1-4-2-15,10 7-1 16,-1-3 1-16,5 12-17 16,-5-8 9-16,9 8-54 15,-4-9 33-15,9 1-115 16,-9-8 80-16</inkml:trace>
          <inkml:trace contextRef="#ctx0" brushRef="#br0" timeOffset="177593.5043">5815 5796 180 0,'4'-7'68'0,"-4"7"-36"0,5-12-18 0,-1 8 38 31,-4 0-30-31,5-4 10 0,-10 0-20 0,5 0 3 16,0 0-10-16,0 0 4 15,-4 0-5-15,-1 4 0 16,-8-4-2-16,-1 0 1 0,1 0-2 0,0 4-3 16,-5 0 1-16,4 8 1 15,-3-4 0-15,3 8 2 16,1-4-1-16,4 4 2 31,-4 0-2-31,4 8 2 0,0 0-2 0,4 8 2 16,-4-8-2-16,14 15-1 15,-5-3 1-15,9 8 1 32,-5-9-1-32,10 9 4 15,-1-16-3-15,9 0-12 16,-4-8 6-16,4-4-37 15,-4-8 23-15,4-12-80 16,-4-4 55-16,5-8-76 16,-6-8 68-16</inkml:trace>
          <inkml:trace contextRef="#ctx0" brushRef="#br0" timeOffset="177986.8028">5846 5138 64 0,'-9'-15'24'0,"9"15"-12"0,-4-40 21 0,4 32 40 16,0-4-39-16,0 4 18 15,-5-4-32-15,5 8 11 16,0-4-18-16,0 8 8 16,0-4-12-16,0 8 11 15,0 0-12-15,0 8 5 16,0 0-8-16,0 8 4 15,0-4-5-15,0 12 7 16,0-5-7-16,5 21 14 16,-5-4-10-16,8 19 12 15,-3-7-12-15,4 11 9 16,-9-7-9-16,9 7 13 16,-9-12-12-16,9 13 7 15,-9-17-9-15,4 13 0 16,-4-16-4-16,9 7 3 0,-4-15-4 0,3-1-27 15,-3-7 13-15,4 0-70 16,-5-16 46-16,5-8-125 16,-9-12 90-16</inkml:trace>
          <inkml:trace contextRef="#ctx0" brushRef="#br0" timeOffset="178559.0404">6287 5725 192 0,'0'-12'74'0,"0"12"-40"0,-4-16-20 16,4 12 29-1,-5-4-25-15,1 1 5 0,-5-1-14 0,-4 4-1 16,-5 0-5-16,0 8 0 16,0-4-1-16,0 4 3 31,-4 0-3-31,4 3 1 16,0-3-1-16,5 8-4 15,0-8 1-15,8 8 1 16,-4-4 0-16,14 4-3 15,-5-4 2-15,13 4 1 16,-4-8 0-16,13 8-3 16,-8-8 2-16,12 8 1 15,-8-8 0-15,9 7 0 0,-5-3 0 0,10 4 2 16,-10-4-1-16,0 4-1 16,-4-4 1-16,0 8 7 15,-9-8-4-15,4 12 19 16,-8-9-14-16,-1 9 14 15,-4-4-13-15,0 4 10 16,-4-8-11-16,-5 0 11 16,-5-4-12-16,1 0 5 15,-5-4-8-15,-4-4-11 32,-1-4 3-32,-3-4-48 0,-6-8 28 15,10 0-78-15,0-8 57 0,4 12-93 16,0-4 78-16</inkml:trace>
          <inkml:trace contextRef="#ctx0" brushRef="#br0" timeOffset="175007.5963">3532 5115 148 0,'0'-4'55'0,"0"4"-30"0,4-4-18 16,0 4 19-1,-8 0-15-15,4 0 15 32,0 0-16-32,4 0 11 0,-4 0-12 15,9 4 4-15,-4-4-8 0,8 12 4 16,-8-4-5-16,8 11 0 15,-4 1-2-15,9 12 5 16,-5-4-4-16,10 15 6 0,-10-7-6 16,14 7 6-1,-10-11-6-15,15 4 8 0,-10-12-7 16,5-5 8 0,-5-7-8-16,5-8 8 15,-5-8-8-15,5-4 3 16,-9-7-4-16,4-9-2 15,-4-8 0-15,4 0-1 16,-9-3 0-16,5 7-5 16,-9 0 3-16,9 8-3 15,-9 1 2-15,4 7 2 0,-8 4 1 0,4 12 4 16,-5-4-2-16,5 16 10 16,-9-5-6-16,9 17 8 15,-4 0-8-15,3 20 5 16,-3-9-6-16,4 17 4 15,-9-9-5-15,9 13 5 16,-5-13-6-16,5 9-1 16,-4-9-1-16,3 5-52 15,-3-9 28-15,8-7-136 16,1-12 88-16</inkml:trace>
          <inkml:trace contextRef="#ctx0" brushRef="#br0" timeOffset="174443.7">3674 5127 160 0,'-4'-4'60'0,"4"4"-32"0,0 0-15 15,0 0 23 17,0 0-20-32,0 4 6 15,0-4-14-15,0 7 9 16,-5 1-10-16,5 12 3 15,-4-4-6-15,4 16 2 0,-5-4-3 0,5 27 0 16,0-3-1-16,0 15 3 16,0-8-3-16,0 13 8 15,-4-17-6-15,4 13 12 16,-4-13-9-16,-1 5 5 16,1-17-7-16,4 1-26 15,0-16 10-15,0-5-77 16,-5-7 49-16,5-16-84 15,0-8 69-15</inkml:trace>
          <inkml:trace contextRef="#ctx0" brushRef="#br0" timeOffset="175584.3921">4522 5789 132 0,'17'0'52'0,"-17"0"-28"0,14-8-4 0,-5 4 34 15,-9-4-29-15,4 0 17 16,-8-4-26-16,-1 4 10 16,1 0-16-16,-1-4 2 15,1 0-8-15,-5 0 0 16,-4-4-2-16,-1 9 3 15,1-5-3-15,-5 8-3 0,0 0 0 0,0 8-1 16,-4 0 0-16,4 4-3 16,-4 0 3-16,4 7 1 15,0-7 1-15,9 12 2 16,-4-4-1-16,8 8 4 16,-4-4-3-16,9 11 4 15,0-7-4-15,9 8 8 16,0-8-6-16,9-1 14 15,0-7-10-15,9 4 9 16,-9-16-9-16,13-8 9 16,-9-8-10-16,5 0 5 15,-9-8-7-15,0 1 11 0,-5-1-9 16,0 0 5-16,-4-4-7 16,-4 4-2-16,-10-3-2 15,1 7-17-15,-5-4 9 0,0 8-48 16,-9-4 31-16,-4 12-133 15,-1 0 88-15</inkml:trace>
        </inkml:traceGroup>
        <inkml:traceGroup>
          <inkml:annotationXML>
            <emma:emma xmlns:emma="http://www.w3.org/2003/04/emma" version="1.0">
              <emma:interpretation id="{4440B9D2-03E9-4456-B9E4-1909E898B235}" emma:medium="tactile" emma:mode="ink">
                <msink:context xmlns:msink="http://schemas.microsoft.com/ink/2010/main" type="inkWord" rotatedBoundingBox="8375,8098 9442,8103 9440,8464 8373,8458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179640.8303">7130 5824 136 0,'9'4'52'0,"-9"-4"-28"0,9-4-13 0,-5 4 26 15,-4-4-20-15,5 0 11 16,-1-4-17-16,5 0 8 15,-9-3-11-15,5 3 2 16,-5-4-6-16,0 4 7 16,-5 0-7-16,1 0 1 15,-5 0-3-15,4 4-4 16,-3-4 1-16,-1 4-1 31,-5 0 0-31,1 8 0 0,-5-4 0 16,0 4 2-16,5 4-3 0,-1 4 0 15,1 0 2-15,4 4 2 16,-4 3 0-16,8 1-1 16,1 8 3-16,8 0 0 15,-4-4-1-15,5 7 1 16,4 1 0-16,0-8 7 16,0-4-5-16,8-1 9 15,-3-11-8-15,4-4 8 0,-5-4-8 0,5-8 1 16,-5-4-4-16,5-7 0 15,-9-5-1-15,4-4 3 16,-4 4-3-16,0 1-1 16,-4-1 0-16,-1 4-1 15,-4 4 0-15,0 4 6 16,-4 0-3-16,4 8 1 31,0-4-2-31,0 8-6 16,0 0 2-16,4 8 1 15,-4 0 1-15,5 4 4 16,-1 0-2-16,5 12 1 16,0 0-1-16,4 7-4 0,-4-7 1 0,9 12-45 31,-5-12 24-31,5 3-118 0,-4-11 78 16</inkml:trace>
          <inkml:trace contextRef="#ctx0" brushRef="#br0" timeOffset="180126.6825">7371 5741 132 0,'0'4'49'0,"0"-4"-26"0,9 8-9 0,0 0 26 16,-9-8-22-16,9 8 6 16,-5 0-14-16,10 7 10 15,-5-3-12-15,4 16 14 16,-4-8-13-16,9 12 11 16,-9-9-11-16,4 9 13 15,-9-8-13-15,5 0 20 16,-4-4-16-16,4-1 18 15,-9-7-18-15,4 0 7 16,-8-8-12-16,4-4 0 16,0-8-5-16,0-4 7 31,-5-8-6-31,5-3 3 16,0-1-4-16,0-8-2 15,0 4 0-15,9 1-8 16,-4 3 4-16,8 0-3 0,-4 4 3 0,9 4 2 15,-9 1 1-15,8 7-3 16,-3-4 2-16,4 8-15 16,-5 0 9-16,5 8-63 15,-9-4 39-15,4 4-124 16,-4 0 87-16</inkml:trace>
          <inkml:trace contextRef="#ctx0" brushRef="#br0" timeOffset="180595.0203">7848 5844 184 0,'0'4'68'0,"0"-4"-36"0,5 0-24 0,-1 0 25 16,1 0-20-16,3 0 12 31,1 0-15-31,9 0 6 15,-9 0-9-15,13 0 0 16,-8 0-4-16,8 0 3 16,-4 0-4-16,4 0 1 0,-8-4-1 0,-1 0 3 15,-4-4-3-15,0 0 1 16,-5 0-1-16,1 0-2 16,-5-4 1-16,0 5-1 15,-9-5 0-15,0 4 0 16,0 0 0-16,-4 0 0 15,-1 0 0-15,-4 8 2 16,-4-4-1-16,4 8 8 16,-4-4-5-16,4 8 14 15,-4 0-10-15,8 8 14 16,-3-1-13-16,8 13 7 16,-5-4-9-16,19 12 2 15,-5-9-5-15,18 13 5 0,-5-12-6 16,9 4-16-16,1-9 6 0,17 1-70 31,-9-8 43-31,14-4-120 0,-5-12 86 16</inkml:trace>
        </inkml:traceGroup>
        <inkml:traceGroup>
          <inkml:annotationXML>
            <emma:emma xmlns:emma="http://www.w3.org/2003/04/emma" version="1.0">
              <emma:interpretation id="{125706FB-0ED0-406E-BD31-190DFCA44415}" emma:medium="tactile" emma:mode="ink">
                <msink:context xmlns:msink="http://schemas.microsoft.com/ink/2010/main" type="inkWord" rotatedBoundingBox="9957,7981 11882,7991 11877,9106 9951,9096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181760.6464">8762 5844 140 0,'0'8'55'0,"0"-8"-30"0,18 4-14 16,-9 0 33-1,-5-8-25-15,5 4 18 16,-4 0-22-16,8 0 8 16,-8-4-14-16,8 0 8 0,-8-4-9 0,3 0 6 15,-8-4-7-15,5 0 2 16,-10 0-5-16,5 1 2 16,-4-1-3-16,0 4-2 15,-10-4 0-15,1 4-4 16,-5 0 2-16,0 4-4 15,-4-4 3-15,4 12-1 16,-4-4 1-16,-1 4 0 16,1 0 0-16,4 8 0 15,-4 0 0 1,9 8 0-16,-5-9 0 0,13 13 2 16,1-8 0-16,8 8 0 15,1-8 0-15,8 4 8 16,1-9-4-16,8 1 8 15,-9-4-8-15,9-8 8 16,-4-4-8-16,5-4 5 16,-10-7-5-16,5-1 7 15,-9 0-7-15,4 0 5 16,-8-4-5-16,3 4 7 16,-3 0-7-16,-1 9 3 15,-4-5-4-15,5 8-2 0,-10 0 0 0,5 8-4 31,0-4 2-31,5 8-4 16,-5 0 3-16,9 11-1 16,-5-3 1-16,5 20 2 15,0-4 0-15,9 23-3 16,-5-7 2-16,5 11 1 16,-4-11 0-16,3 11 2 15,-8-11-1-15,5 11 6 0,-5-7-4 16,-1 11 10-16,-8-7-7 0,0 7 12 15,-8-15-10-15,-1 3 14 16,-9-15-13-16,4-1 9 16,-3-15-10-16,-6-4 2 15,-3-8-6-15,-1-8 0 16,-4-12-2-16,-5-12-2 16,0-7 1-16,1-9-4 15,3 0 2-15,6 1-4 16,3 3 3-16,14 0-6 15,0 5 5-15,18-1-1 16,5 0 2-16,17-3-5 16,-4 3 4-16,13-4-27 15,-9 4 16-15,9 5-55 16,-13-1 38-16,9 4-129 16,-10 0 90-16</inkml:trace>
          <inkml:trace contextRef="#ctx0" brushRef="#br0" timeOffset="182261.2868">9119 5606 308 0,'-22'0'115'0,"22"0"-62"0,-9-4-49 0,9 4 24 16,-5 0-18-16,5 4-25 16,-4-4 7-16,8 4-75 15,-4-4 47-15,9 8-109 16,-4-4 82-16</inkml:trace>
          <inkml:trace contextRef="#ctx0" brushRef="#br0" timeOffset="182080.7778">9092 5737 164 0,'5'-4'63'0,"-5"4"-34"0,-5 0-8 0,5 0 47 16,0 0-38-16,0 4 21 15,0-4-30-15,0 8 4 16,0 0-15-16,0 8 3 16,0-8-8-16,0 11 7 15,0-7-8-15,5 12 3 16,-5-4-4-16,9 8 0 16,-5-5-1-16,9 9 1 15,-4-4-2-15,5 0-23 16,-5-12 13-16,4 3-66 15,-4-7 42-15,4 0-111 16,-8-8 81-16</inkml:trace>
          <inkml:trace contextRef="#ctx0" brushRef="#br0" timeOffset="182999.6072">9391 5662 84 0,'-18'-16'33'0,"18"16"-18"0,-13 4-11 0,13 0 28 16,-5-8-19-16,5 4 28 31,-4 0-23-31,4 0 17 0,0 0-20 0,4 4 19 16,-4 0-20-16,9 8 15 15,-4-4-16-15,8 7 8 16,-8-7-12-16,8 12 4 16,-9-8-8-16,10 12 11 15,-5-4-9-15,9 11 12 16,-10-7-11-16,6 8 18 15,-5-8-14-15,4 3 16 16,-8-11-16-16,4 8 13 16,-5-16-14-16,5 0 10 15,-9-8-12-15,4-4 4 16,-8-8-8-16,8-8 2 16,-4 0-4-16,9-3-2 15,-4-5 0-15,8 0-4 16,-4 4 2-16,4 4-10 0,-8 1 6 15,8 3-23-15,-4 0 16 0,5 4-54 16,-6-4 37-16,10 8-99 16,-9-4 71-16,9 12-83 15,-5-4 80-15</inkml:trace>
          <inkml:trace contextRef="#ctx0" brushRef="#br0" timeOffset="183462.5226">9761 5864 196 0,'0'8'74'0,"0"-8"-40"0,18 4-27 0,-9 0 33 16,-5-8-23-16,10 4 16 16,-1-4-19-16,9 0 6 15,-8 0-12-15,8 0 4 16,-4-4-7-16,4 0 4 15,-4-4-5-15,0 4 5 16,-5-4-6-16,1 4 1 16,-5-4-2-16,0 5 5 15,-5-5-4-15,0 4 6 16,-8 0-6-16,0 0-1 16,-10 0-1-16,5 4-1 15,-4-4 0-15,-1 8-3 16,-3-4 2-16,3 8-1 15,-4-4 0-15,5 8 4 16,-5-4-1-16,5 8 6 16,-1 0-4-16,6 8 8 0,-1-9-7 0,4 17 5 31,1-8-5-31,8 12 0 16,-4-9-2-16,9 5-2 15,0 0 1-15,4 0-8 16,1-8 4-16,12 3-25 15,-8-7 15-15,9 0-64 16,-5-8 42-16,5 0-109 0,-9-4 80 16</inkml:trace>
          <inkml:trace contextRef="#ctx0" brushRef="#br0" timeOffset="183927.3327">10127 5789 148 0,'-9'-12'57'0,"9"12"-30"0,0-12-10 0,0 12 35 16,0 0-29-16,0 0 18 15,0 0-25-15,0 0 12 0,0 0-17 0,4 4 10 16,1-4-12-16,4 8 4 16,-9 0-8-16,9 7 7 15,-5 1-8-15,5 12 8 16,-9-4-8-16,9 7 3 15,-5-3-4-15,5 4 7 16,-9-12-6-16,9 0 8 16,-4-9-8-16,4 1 3 15,-5-8-4-15,5-4 3 16,0-8-4-16,9-3 1 31,-5-9-1-31,9 0 1 16,-8-8-2-16,8 8-5 15,-9 0 2-15,10 5 1 0,-10 3 1 0,5 8 8 16,-5 0-4-16,5 8 5 16,-9 0-5-16,9 12 7 15,-9-5-7-15,4 17 3 16,-8 4-4-16,8 4-4 16,-8-5 0-16,3 9-65 15,-8-12 36-15,9 3-156 16,-4-7 104-16</inkml:trace>
        </inkml:traceGroup>
        <inkml:traceGroup>
          <inkml:annotationXML>
            <emma:emma xmlns:emma="http://www.w3.org/2003/04/emma" version="1.0">
              <emma:interpretation id="{E4C82BBC-BB50-4113-A4A7-50BBE94DB420}" emma:medium="tactile" emma:mode="ink">
                <msink:context xmlns:msink="http://schemas.microsoft.com/ink/2010/main" type="inkWord" rotatedBoundingBox="12422,7519 13118,7522 13112,8777 12416,8773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185403.4529">11411 5741 256 0,'-13'0'96'0,"13"0"-52"0,0 0-29 0,0 0 28 16,0 0-25-16,0 4 0 15,0-4-12-15,4 8 1 16,-4-4-4-16,9 8 3 16,0 0-4-16,4 3 1 15,-4-3-1-15,9 12 1 16,-4-4-2-16,8 4 2 16,-9-8-2-16,9 3-18 0,-4-7 9 0,5 0-39 15,-6 0 27-15,6-12-38 16,-5-12 33-16,4 0-29 15,-9-4 31-15,5 5-4 16,-9-5 16-16,4 0 40 16,-4 0-15-16,0 4 54 15,-4 0-38-15,4 4 37 32,-9 0-39-32,4 8 32 15,-8 0-34-15,4 8 24 16,-5-4-29-16,1 16 9 15,-1-4-18-15,1 20 3 0,-1-5-10 16,1 21 2-16,-5-9-4 0,4 13 0 16,-3-12-1-16,-1 11-30 15,0-11 15-15,4 7-133 16,1-11 80-16,-1 7-137 16,1-7 116-16</inkml:trace>
          <inkml:trace contextRef="#ctx0" brushRef="#br0" timeOffset="184849.0605">11224 5210 144 0,'-5'-4'55'0,"5"4"-30"0,0-12-10 0,0 8 29 15,-4 0-24-15,-1-4 12 16,1 0-19-16,0 0 10 16,-1 0-13-16,5 4-1 15,0-4-5-15,0 8-3 0,0-4 0 0,0 12 1 16,-4-4-1-16,8 20 2 15,-4-4-2-15,5 24 6 16,-5-1-4-16,0 25 12 16,-5-9-8-16,1 8 16 15,-5-11-13-15,0 3 18 32,-5-15-16-32,5 3 9 15,1-11-12-15,3 0 4 16,-4-12-8-16,5-5 0 15,-1-7-3-15,5-4-6 16,-4-8 2-16,13 0-8 16,0-8 6-16,13 0-5 15,-9-3 5-15,10 3-2 16,-10 0 3-16,14 4 0 16,-9 0 1-16,8 8 0 0,-8 0 0 0,4 8 2 15,-8-1 0-15,4 9 6 16,-5-8-3-16,0 16 14 15,-8-8-9-15,-1 7 12 16,-8-3-12-16,-1 4 9 16,-4-12-9-16,1 0 9 15,-10-4-10-15,0-1 5 16,-4-7-7-16,-1-4-2 16,-3-7-2-16,-6-5-4 15,1-8 2-15,0 4-17 16,0-8 10-16,8 8-61 15,1 0 39-15,4 1-146 16,5-1 98-16,8 4-75 16,5 0 89-16</inkml:trace>
        </inkml:traceGroup>
        <inkml:traceGroup>
          <inkml:annotationXML>
            <emma:emma xmlns:emma="http://www.w3.org/2003/04/emma" version="1.0">
              <emma:interpretation id="{9CD470D1-0F78-49EA-A72E-A0BA85921A52}" emma:medium="tactile" emma:mode="ink">
                <msink:context xmlns:msink="http://schemas.microsoft.com/ink/2010/main" type="inkWord" rotatedBoundingBox="13814,7490 17899,7510 17892,8957 13807,8936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188751.3177">12682 5792 140 0,'9'0'55'0,"-9"0"-30"0,9-3-12 15,-5 3 30 1,-4-4-24-16,9 4 8 0,-9-4-16 0,5 4 3 15,-5-4-9-15,4 4 2 16,-8-8-4-16,4 0 3 16,-5 0-4-16,1 0 4 15,-1 0-4-15,-4 4 1 16,-4-4-1-16,0 4-2 16,-5 0 1-16,4 4-4 15,-8-4 2-15,4 4 1 0,0 0 0 16,1 4 0-1,-1 0-3-15,0 4 0 16,0 0-1-16,5 4 3 16,-1 0 0-16,5 8-2 15,-4-9 2-15,0 9 1 16,8 16 0-16,5-4 0 16,-4-9 0-16,4 5 0 15,4 4 0-15,5-8 0 16,4-1 4-16,5-3 9 15,0-8-7-15,9 0 6 16,-9-4-7-16,13-4 9 16,-9-4-8-16,9-8 12 15,1-4-10-15,-6-4 5 16,-12-7-8-16,4-5 2 16,-9 0-4-16,-1-4 3 0,-8 5-4 0,0-1-1 15,-8 4 0-15,-6 0-10 16,-4 4 5-16,1 5-23 31,-6-1 15-31,5 8-29 16,-8-4 22-16,8 8-12 0,0 4-29 15,0 0-13-15,5 4-4 16,4 0-1-16</inkml:trace>
          <inkml:trace contextRef="#ctx0" brushRef="#br0" timeOffset="189595.8199">12829 5892 124 0,'-4'-28'46'0,"4"28"-24"0,9-16-19 0,0 8 21 16,-5 0-14-16,5 0 10 16,-5-4-11-16,10 4 4 15,-5-4-8-15,13 5 7 16,-9-5-8-16,10 4 16 16,-6 0-11-16,6 4 11 0,-5-4-11 0,4 8 4 15,-4 0-8-15,4 8 11 16,-9 0-9-16,5 8 12 15,-9-4-11-15,5 7 12 32,-6-3-12-32,-3 12 16 15,-5-8-14-15,0 7 9 16,-9-3-11-16,0 4 2 16,-4-12-6-16,-5 0 0 0,0-8-2 0,0-4-13 15,-4-4 7-15,0-4-43 31,-1-8 26-31,5-4-104 0,1 0 70 16,3-4-76-16,1 4 74 16</inkml:trace>
          <inkml:trace contextRef="#ctx0" brushRef="#br0" timeOffset="189163.9563">12874 5622 136 0,'-18'12'52'0,"18"-12"-28"0,-5 4-24 0,5 4 21 31,0-4-12-31,0 8 15 16,0-4-14-16,0 7 13 16,0-7-13-16,5 12 13 15,-5 0-14-15,9 20 11 16,-5-5-11-16,5 25 4 15,-9-9-8-15,9 21 7 16,-9-13-8-16,5 9 8 16,-10-13-8-16,5 12 10 0,0-15-8 15,5 11 1-15,-5-15-4 0,8-1-24 16,-8-11 12-16,5-4-77 16,-5-12 48-16,4-4-84 15,1-13 68-15</inkml:trace>
          <inkml:trace contextRef="#ctx0" brushRef="#br0" timeOffset="190148.1496">13297 5773 124 0,'-4'4'49'0,"4"-4"-26"0,4 8-14 0,1-4 25 16,-1-4-19-16,5 3 10 16,0-3-15-16,4 8 6 15,1-8-9-15,8 4 4 16,-4-8-6-16,4 4 4 16,-8-4-5-16,4 0 2 15,-10-3-3-15,6-1 3 16,-5-4-4-16,-5 4 1 15,-4-4-1-15,-4 4 1 16,-5 0-2-16,-5 0 4 16,1 0-3-16,-5 4-1 15,-4 0 0-15,0 4 7 16,-1 0-4-16,1 4 14 16,0 0-10-16,4 4 12 15,0 0-12-15,5 8 7 16,-1 0-8-16,10 8 2 15,-5-9-5-15,9 17 0 16,0-4-2-16,9 11 3 16,0-7-3-16,13 8-18 15,-4-12 8-15,18-1-61 16,-10-7 39-16,14-4-104 16,-8-12 75-16</inkml:trace>
          <inkml:trace contextRef="#ctx0" brushRef="#br0" timeOffset="190711.3443">13645 5741 168 0,'0'8'66'0,"0"-8"-36"0,0 4-24 15,0 0 26 1,0-4-19-16,0 8 11 16,0-4-14-16,5 8 6 15,-5-4-9-15,4 11 4 0,-4-7-6 0,5 16 11 16,-1-4-9-16,5 7 10 15,-9-3-10-15,9 8 7 16,-9-16-7-16,9 3 11 31,-9-11-10-31,4 0 7 16,-8-8-8-16,4 0 2 16,0-4-5-16,0-8 2 15,0-4-3-15,0-7-2 16,0-9 0-16,4 0-4 15,-4-4 2-15,9 5-1 16,-4 3 0-16,4 0-3 16,-5 4 3-16,9 4 1 0,-4 1 1 0,9 7-3 15,-9-4 2-15,13 4 1 16,-4 0 0-16,4 8 0 16,-8-4 0-16,4 8-27 15,-5-4 15-15,5 8-79 16,-9-4 51-16,9 8-95 31,-9-8 76-31</inkml:trace>
          <inkml:trace contextRef="#ctx0" brushRef="#br0" timeOffset="191294.4019">14305 5852 176 0,'0'-4'68'0,"0"4"-36"0,9-12-26 0,-4 8 30 16,-5-4-21-16,4 0 13 16,-4-4-17-16,0 4 8 15,-4-3-11-15,-1 3 6 0,-4 0-7 0,0 4 0 16,0 0-4-1,-4 4 0-15,-5 0-1 16,-4 8 1 0,-5-4-2-16,5 8 4 15,-1-1-3-15,6 13 8 16,-6 0-6-16,10 8 5 16,-5-5-5-16,14 9 0 15,-1-8-2-15,10 0-2 16,-1-9 1-16,9 5 1 15,-4-12-1-15,14 0 2 16,-10-4-2-16,9-8 2 16,-4-4-2-16,5-8-1 0,-1-8 1 15,0-4-1-15,-4-3 0 0,4-1 0 16,-8-8 0-16,3 9-3 16,-3 3 2-16,-1 4 1 15,-4 4 0-15,0 4 0 16,-4 0 0-16,-1 8 0 15,-4 0 0-15,4 8 2 16,-4 0-1-16,5 8 6 16,-5 0-4-16,9 16 1 15,-5 0-2-15,10 7-2 16,-1 1 1-16,9 0-32 16,-8-13 17-16,12 5-118 15,-3-12 73-15,8-4-82 16,-9-8 81-16</inkml:trace>
          <inkml:trace contextRef="#ctx0" brushRef="#br0" timeOffset="191929.4309">14377 5602 272 0,'-14'-16'101'0,"14"16"-54"0,9-4-42 0,-4 4 33 16,-1-4-23-16,14 8 3 15,-5-4-10-15,14 4-1 16,0 0-4-16,17 4-6 16,-4-4 1-16,14 4-47 15,-5-4 26-15,9 0-126 16,-9-4 82-16</inkml:trace>
          <inkml:trace contextRef="#ctx0" brushRef="#br0" timeOffset="191711.5425">14599 5123 200 0,'-4'-4'77'0,"4"4"-42"0,0 0-23 0,4 0 30 16,-4 0-24-16,5 0 15 16,-5 0-19-16,4 4 10 15,1-4-14-15,4 8 6 16,-9-1-9-16,4 13 4 15,-4-4-6-15,5 24 7 16,-1-5-8-16,5 25 12 16,-4-5-9-16,3 13 7 15,-3-9-7-15,8 13 2 16,-8-17-5-16,4 20 2 16,-5-15-3-16,9 7 0 0,-4-11-1 15,5-5-46-15,-10-7 25 16,5-12-139-16,-4-17 88 0,4-7-90 31,-9-8 92-31</inkml:trace>
          <inkml:trace contextRef="#ctx0" brushRef="#br0" timeOffset="192311.8289">15036 5713 244 0,'-17'4'90'0,"17"-4"-48"0,0 0-36 0,0 0 35 15,0 0-24-15,0 0 21 16,0 0-23-16,4 4 11 31,-4-4-16-31,9 8 2 16,-5 0-8-16,10 12 5 15,-10-4-6-15,10 11 3 16,-10-3-3-16,10 8 0 16,-10-4-1-16,9 3-39 0,-8-7 20 0,8 8-132 15,-8-16 83-15,8 0-91 16,-4-9 91-16</inkml:trace>
          <inkml:trace contextRef="#ctx0" brushRef="#br0" timeOffset="192483.9755">15086 5452 356 0,'-27'-4'132'0,"27"4"-72"0,-14 4-70 15,14 0 6 1,0-8-2-16,0 8-74 16,0-4 44-16,9 7-122 15,0 1 89-15</inkml:trace>
          <inkml:trace contextRef="#ctx0" brushRef="#br0" timeOffset="193397.7822">15496 5777 144 0,'0'0'55'0,"0"0"-30"0,4-4-23 0,1 4 23 16,-1-4-15-16,5 0 15 15,-4-4-15-15,3 4 16 16,-8-4-16-16,5 0 11 16,-5 0-12-16,0 4 4 15,-5 0-8-15,1 0 2 16,-5 0-4-16,-4 0-2 15,-1 0 0-15,-4 4-1 16,1 0 0-16,-1 4 0 16,-4-4 0-16,4 8 0 15,0-4 0-15,0 8 6 0,0-4-3 0,5 8 8 16,-1-4-7-16,5 8 3 16,1-9-4-16,8 17-2 15,-5-8 0-15,10 12 3 16,-1-5-2-16,9 5 8 15,-4-8-6-15,14 0 12 16,-6-12-9-16,10-1 7 16,-4-7-7-16,-1-8 2 15,-4-3-5-15,4-9 2 16,-9-8-3-16,5-4 3 16,-9 0-4-16,0 1 4 15,-5-1-4-15,-4 4 1 16,-4 0-1-16,0 5-2 15,-5-1 1-15,0 4-10 16,-5 4 5-16,-4 8-21 16,1-4 15-16,-6 8-38 15,-3 0 27-15,3 8-92 16,1-4 63-16,4 8-74 16,5-4 71-16</inkml:trace>
          <inkml:trace contextRef="#ctx0" brushRef="#br0" timeOffset="194012.1043">15674 5689 212 0,'-22'8'82'0,"22"-8"-44"0,-5-8-36 0,5 12 26 31,-4-4-18-31,4 4 11 16,-5 0-12-16,10 4 8 15,-5-4-9-15,4 8 9 16,1-4-10-16,4 12 10 16,-9 0-10-16,9 11 12 15,-5-7-11-15,5 12 9 16,-4-4-9-16,3 7 6 16,-8-7-7-16,9-4 4 15,-9-9-6-15,5-3 9 0,-5-8-8 0,9-8 1 16,-5-4-4-16,10-12-2 15,-6-3 0-15,6-5-4 16,-5-4 2-16,9-4-1 0,-5 5 0 31,5 3 0-31,0 0 0 16,0 4-5-16,-5 4 4 16,5 8-1-16,-5 1 2 0,5 7 11 15,-9 0-6-15,9 7 9 16,-9 1-8-16,8 12 3 0,-8-4-4 0,5 16 3 15,-10-8-4-15,5 11 4 16,-9-3-4-16,9 4-38 31,-9-13 19-31,9 5-123 16,-5-12 78-16,10 0-103 16,-1-12 94-16</inkml:trace>
          <inkml:trace contextRef="#ctx0" brushRef="#br0" timeOffset="194547.671">16365 5769 188 0,'0'-12'71'0,"0"12"-38"0,5-16-23 0,-5 12 33 16,-5 0-25-16,1-4 16 31,-1 0-20-31,-3 4 10 16,-6-4-14-16,1 8 8 0,-5 0-10 0,0 4 4 15,0-4-7-15,5 4 2 16,-5-4-4-16,5 8 0 16,-1-4-1-16,10 4-2 15,-5-4 1-15,9 8-1 16,-5-4 0-16,10 4-3 15,-1-8 2-15,10 8-4 16,-5-8 3-16,13 7-3 16,0-3 2-16,9 4 0 15,-4-4 1-15,9 8 2 16,-9-8 0-16,8 12 2 16,-12-4-1-16,3 7-1 15,-8-3 1-15,0 12 7 16,-9-12-4-16,-5 4 12 0,-4-5-9 0,-4 1 12 15,-5-8-11-15,-4 4 9 16,-5-8-9-16,0 0 2 16,-4-8-6-16,-1 0-9 15,-3-8 3-15,-1 0-35 16,0-8 20-16,0-8-78 16,5 0 53-16,4 1-109 15,0-1 85-15</inkml:trace>
        </inkml:traceGroup>
        <inkml:traceGroup>
          <inkml:annotationXML>
            <emma:emma xmlns:emma="http://www.w3.org/2003/04/emma" version="1.0">
              <emma:interpretation id="{25847952-9627-4808-8F9A-564F7E948FCA}" emma:medium="tactile" emma:mode="ink">
                <msink:context xmlns:msink="http://schemas.microsoft.com/ink/2010/main" type="inkWord" rotatedBoundingBox="18679,7565 20102,7572 20097,8559 18674,8551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195869.2437">17538 5864 144 0,'5'4'55'0,"-5"-4"-30"0,0 0-1 0,0 0 42 15,0 0-37-15,4 0 5 16,-4-4-22-16,5 4-5 0,-10-8-4 0,5 0-3 16,0-4 1-16,0 4 3 15,-9-4-2-15,0 4 6 31,-9-4-5-31,5 5-1 16,-5-5-1-16,0 4-1 16,0 0 0-16,1 4 4 15,-10 0-2-15,9 4-1 16,0 0 0-16,5 4-1 16,-1 0 0-16,6 4 4 15,-1 0-2-15,4 7 1 16,1-7-1-16,-1 12 1 15,1-4-2-15,4 16 2 16,0-8-2-16,4 7 6 0,-4 1-4 0,9-4 6 16,0-8-6-16,9 3 8 15,-9-7-7-15,9 0 8 16,-5-8-8-16,9-8 3 16,-8-4-4-16,12-4-2 15,-8-8 0-15,5-8 3 16,-6 1-2-16,1-1 1 31,-4-8-1-31,-1 4 3 16,-8 5-3-16,-1 3 6 15,-4 0-5-15,4 4 3 0,-8 4-3 16,4 8-4-16,0-4 0 0,0 8-1 16,0 0 0-16,0 8 2 15,0 0 0-15,4 12 2 16,1-4-1-16,4 12-1 15,0-9 1-15,9 13-21 16,-10-4 11-16,15 0-67 16,-10-9 42-16,9 5-115 15,-4-12 84-15</inkml:trace>
          <inkml:trace contextRef="#ctx0" brushRef="#br0" timeOffset="196379.4377">17739 5753 148 0,'-9'-4'57'0,"9"4"-30"0,-5-4-18 16,5 4 27 0,0 0-20-16,0 0 14 0,0 0-17 0,0 0 12 15,0 0-14-15,5 4 17 16,-5-4-16-16,9 4 13 15,-5 0-14-15,5 8 10 16,-4 0-12-16,4 7 6 16,-5-7-8-16,9 16 7 15,-8-4-8-15,8 11 5 16,-8-7-6-16,8 8 9 16,-4-12-8-16,4-1 8 15,-8-11-8-15,4 0 5 16,-5-8-6-16,5-4 2 0,-4-8-4 0,3-8-4 15,-3-7 0-15,8-1-4 32,-4-8 3-32,5 8-1 15,-5 1 1-15,8 3 0 16,-8 4 0-16,9 8 0 16,-9 0 0-16,9 8 6 15,-9 0-2-15,9 16 6 16,-9-4-5-16,4 16 3 15,-4-1-3-15,0 13-4 16,-5-12 0-16,5 7-48 0,-4-11 27 0,4 0-116 16,-5-8 76-16,9-4-91 15,-4-4 88-15</inkml:trace>
          <inkml:trace contextRef="#ctx0" brushRef="#br0" timeOffset="196813.3093">18524 5935 160 0,'4'-43'63'0,"-4"43"-34"0,9-8-14 16,-5 4 36-1,-4 0-29-15,9-4 21 16,-9-4-26-16,5 4 7 16,-10-4-14-16,5 4 3 15,-4-4-8-15,-1 4 7 16,-3-4-8-16,-1 5 3 16,-5-1-4-16,-4 4-2 0,1 0 0 0,-6 8 3 31,-3 0-2-31,3 7 4 15,-4-3-4-15,5 16 6 16,0-4-5-16,8 12 3 16,6-9-3-16,3 9 0 15,1-4-1-15,13 4 1 16,-5-9-2-16,9 5-5 16,1-12 2-16,13 0-30 15,-5-4 18-15,9-4-69 0,-9-8 46 16,10-8-98-16,-6-8 76 0</inkml:trace>
          <inkml:trace contextRef="#ctx0" brushRef="#br0" timeOffset="197276.8733">18537 5190 152 0,'0'0'57'0,"0"0"-30"0,0 0-10 0,0 0 35 16,0 0-29-16,0 4 20 16,0-4-26-16,0 8 20 15,0 0-21-15,0 8 16 16,0-4-18-16,4 15 12 15,-4-3-15-15,5 16 17 16,-1-9-16-16,5 13 20 0,-4-4-18 0,4 11 20 16,-9-11-20-16,9 15 9 15,-9-7-14-15,9 15 8 16,-5-7-9-16,5 15 4 16,-5-11-7-16,10 11 0 15,-5-16-3-15,8 1-37 31,-3-16 19-31,4-5-154 16,-5-15 94-16,5-8-137 16,-5-12 121-16</inkml:trace>
        </inkml:traceGroup>
        <inkml:traceGroup>
          <inkml:annotationXML>
            <emma:emma xmlns:emma="http://www.w3.org/2003/04/emma" version="1.0">
              <emma:interpretation id="{112E9683-EC95-4A75-8798-4CA745A53EF4}" emma:medium="tactile" emma:mode="ink">
                <msink:context xmlns:msink="http://schemas.microsoft.com/ink/2010/main" type="inkWord" rotatedBoundingBox="20704,7320 24539,7339 24530,9187 20695,9168"/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200931.2668">19839 5789 132 0,'5'-4'49'0,"-5"4"-26"0,8-4-5 0,-3 4 29 31,-5-4-26-31,4 0 12 16,1 0-20-16,8 0 12 15,-8-4-14-15,4 4 10 16,-9 0-12-16,0 0 8 0,-5 0-9 0,1 0 2 16,-5 0-6-16,4 0 2 15,-4 0-3-15,0 4 3 16,-4-4-4-16,0 4-1 15,-1 0 0-15,5 4-1 16,-4-4 0-16,0 12 0 16,-5-4 0-16,9 8 2 15,0-4-1-15,5 19 4 16,-5-3-3-16,9 8-1 16,0-8 0-16,9 3 3 0,-1-3-2 15,10-4 10-15,0-12-6 0,4 4 5 31,-4-9-6-31,9-7 7 16,-9-4-8-16,9-7 8 16,-10-9-8-16,6 0 8 15,-5-4-8-15,-1 4 5 16,-8-3-5-16,0 3 0 16,-9-4-2-16,5 8 5 15,-10 0-4-15,5 8-1 16,0-4-1-16,0 8-6 15,0 1 3-15,0 6 1 16,0 1 1-16,0 12 0 16,0-4 0-16,0 20 0 15,0-4 0-15,0 19 2 16,0 1-1-16,0 11-3 16,0-7 1-16,0 11 1 15,-9-11 0-15,0 15 4 16,1-11-2-16,-1 11 12 15,-5-16-7-15,1 5 12 16,-1-12-11-16,6-5 3 0,-6-11-7 0,5 0 0 16,0-8-2-16,0-5 1 15,0-7-2-15,5-4-3 16,-5-8 1-16,9 0-1 16,-4-4 0-16,8 1 0 15,-4-1 0-15,9 4 0 16,-5 0 0-16,10 4 0 15,-1 0 0-15,14 4 2 16,-9 0 0-16,13 7 2 16,-9 1-1-16,14 8 2 15,-9-8-2-15,4 8 2 16,-4-4-2-16,4 0-9 16,-4-5 4-16,4 1-51 15,-9-8 30-15,5-4-130 16,-5-4 86-16,1-8-97 15,-6-3 95-15</inkml:trace>
          <inkml:trace contextRef="#ctx0" brushRef="#br0" timeOffset="201529.6628">20169 5725 180 0,'-4'0'68'0,"4"0"-36"0,-5-4-11 0,5 4 44 15,0 0-35-15,0 0 14 16,0 0-27-16,5 4 6 15,-5-4-13-15,4 8 5 16,-4 0-8-16,9 12 2 16,-5-4-5-16,10 11 5 15,-10-3-6-15,14 12 1 16,-9-8-2-16,9 3 1 16,-9-3-2-16,9-4 6 15,-9-12-4-15,8 0 6 16,-3-12-6-16,4-8 3 0,-5-4-3 15,5-8 0-15,-5-4-1 0,5 4 3 16,-9-3-3-16,0-1-1 16,-5 0 0-16,1 0-1 15,-5 4 0-15,4 5 0 16,-8 3 0-16,4 4 2 16,0-4-1-16,0 12 4 15,0-4-3-15,0 12 1 31,0-4-1-31,4 12 3 16,-4-4-3-16,9 7 4 16,-4 1-4-16,8 20-3 15,-4-9 0-15,13 9-37 0,-8-8 21 16,12 0-107-16,-3-13 68 0,12 1-109 16,-8-8 93-16</inkml:trace>
          <inkml:trace contextRef="#ctx0" brushRef="#br0" timeOffset="202084.4702">20900 5828 212 0,'-4'-8'79'0,"4"8"-42"0,0-12-30 0,0 8 25 16,0 0-20-16,0-4 8 15,-5 1-12-15,1-1 6 16,-9 0-7-16,4 0 2 16,-5 0-5-16,5 8 0 15,-4-4-2-15,0 8 7 16,-5-4-5-16,4 8 10 16,-3-4-8-16,3 8 1 15,1-8-4-15,0 11 0 0,-1-7-1 0,10 12 1 16,-1-8-2-16,10 12 4 15,-5-4-3-15,4-1-1 16,1-3 0-16,8 0 3 16,-4-8-2-16,13 8 1 15,-8-8-1-15,8-4 3 16,-4-8-3-16,4-8 4 16,-4-8-4-16,4 4 4 15,-9-3-4 1,5 3 10-16,-9-4-6 0,5 4 8 15,-10 0-8-15,5 8 1 16,-9-4-4-16,4 8-2 16,-8 0 0-16,4 8 1 15,0 0-1-15,4 8-1 16,-4 0 1-16,9 12-1 16,-4-8 0-16,8 11-5 15,1-7 3-15,3 8-36 16,-3-12 20-16,8 0-80 0,-4-8 55 0,9-4-107 15,-9-4 85-15</inkml:trace>
          <inkml:trace contextRef="#ctx0" brushRef="#br0" timeOffset="202864.0952">21039 5614 232 0,'-14'-4'88'0,"14"4"-48"0,0-4-16 0,5 4 43 16,-5-4-38-16,9 4 4 15,-5-4-21-15,18 4-3 16,-4-4-5-16,22 4-3 16,-8 0 0-16,17 4-8 15,-9-4 4-15,13 4-27 16,-8-4 16-16,8 0-31 16,-12-4 25-16,3 4-5 15,-13-4 14-15,5 0 14 31,-14 0-2-31,1 0 27 0,-10 0-15 0,0 0 25 16,-4 0-22-16,-4 8 15 16,-10-4-18-16,5 4 6 15,0 0-11-15,0 12 4 16,-4-4-7-16,4 4 2 16,-5-4-4-16,5 8 0 15,0-8-1-15,5 19-2 16,-1-7 1-16,5 8-10 15,-4-4 5-15,8 3-47 0,-4-3 28 16,13 8-120-16,-8-9 80 0,12-7-85 16,-3-8 85-16</inkml:trace>
          <inkml:trace contextRef="#ctx0" brushRef="#br0" timeOffset="202450.5809">21199 4964 164 0,'-9'-16'63'0,"9"16"-34"0,5 4-16 15,-1 0 34 17,-8 0-26-32,4 8 21 15,0-4-25-15,4 16 16 0,-4-8-19 0,5 15 14 16,-1-3-15-16,5 20 8 15,-5-9-12-15,5 17 11 16,-4-13-12-16,4 13 9 16,-5-9-9-16,5 9 4 15,-4-5-7-15,8 33 2 16,-4-9-4-16,9-4 3 16,-9-15-4-16,4-5-21 15,-4-11 11-15,4-4-68 16,-8-17 42-16,4-11-110 15,-5-8 80-15,1-8-67 16,-5-3 76-16</inkml:trace>
          <inkml:trace contextRef="#ctx0" brushRef="#br0" timeOffset="200015.4974">19380 5725 140 0,'-9'0'52'0,"9"0"-28"0,0 4-8 0,0 0 23 16,0-8-22-16,0 8 5 15,0 0-13-15,4 4 5 16,-4-4-7-16,9 8 11 16,-4-8-10-16,8 8 7 15,0-8-8-15,5 4 0 16,-4-8-4-16,4 7 5 15,-5-7-5-15,9 0 6 16,-8-4-6-16,3 1 6 16,-3-5-6-16,4 0 1 15,-9-4-2-15,-1 4-2 16,-3-4 1-16,-1 4 1 16,-4-4-1-16,0 4-1 15,-4 0 1-15,-1 0-1 0,-8 0 0 0,0 4 2 16,-1-3-1-16,1 7-3 15,-5-4 1-15,5 4 1 16,-5 0 0-16,0 4 6 16,0-4-3-16,0 3 3 31,-4 1-3-31,9 4 3 16,-5 0-4-16,9 8 6 15,-4-8-5-15,8 8 3 0,-4 0-3 0,5 16 3 16,-1-1-4-16,10 9 4 15,-1-8-4-15,10 11 1 16,-5-7-1-16,13 0 1 16,0-13-2-16,14 1-25 15,-5-12 13-15,14-4-77 16,-5-8 49-16,4-4-100 16,-8-8 79-16</inkml:trace>
          <inkml:trace contextRef="#ctx0" brushRef="#br0" timeOffset="203042.7455">21712 5428 332 0,'-31'-20'126'0,"31"20"-68"0,-5-8-48 15,5 8 28 1,0 0-23-16,0 0-17 16,0 0 0-16,5 4-60 0,-5-4 34 0,13 8-140 15,-4 0 94-15</inkml:trace>
          <inkml:trace contextRef="#ctx0" brushRef="#br0" timeOffset="204037.7516">22149 5753 160 0,'-4'0'63'0,"4"0"-34"0,0-4-14 0,0 4 27 15,0-4-24-15,0 4 7 16,0-8-15-16,0 0 5 16,0 0-8-16,0 0 7 15,-5-4-8-15,5 0 1 16,-4-3-4-16,-5 11-2 15,-5-4 0-15,-4 8-1 16,1-4 0-16,-6 8 0 16,1-4 0-16,0 4 6 15,-5 0-3-15,5 4 8 16,-1-8-7-16,6 7 3 16,-1-3-4-16,4 8 3 15,1-4-4-15,4 8 6 16,0-4-5-16,9 12 1 15,0-8-2-15,14 7-2 16,-6-3 1-16,15 0 3 16,-1-4-2-16,14-4 1 0,-10-4-1 0,10-4 1 31,-9-8-2-31,4 0 4 16,-9-8-3-16,5 0 1 15,-13 0-1-15,-1-4 1 16,-4-4-2-16,0 5 2 15,-9-5-2-15,0 0-1 16,-9 0 1-16,0 4 1 16,-9-4-1-16,0 12-7 15,-4 5 3-15,-5 3-25 16,0 0 15-16,5 3-67 16,0 1 45-16,4 4-99 15,5-4 75-15</inkml:trace>
          <inkml:trace contextRef="#ctx0" brushRef="#br0" timeOffset="204666.8113">22252 5614 176 0,'0'-4'68'0,"0"4"-36"0,4 8-13 16,0-4 32-1,-4-8-28-15,5 12 6 16,-1 0-18-16,5 8 7 16,-4-4-10-16,4 11 11 0,-9-7-11 15,9 12 14 1,-5-4-13-16,5 12 7 16,-9-9-9-16,9 9 4 15,-5-8-6-15,5-1 4 16,-4-7-5-16,4 0 5 15,-9-12-6-15,9-8 1 16,-5-8-2-16,9-8 1 16,-4-4-2-16,9 1-5 0,-9-5 2 0,13 0-6 15,-8 0 5-15,8 0-3 16,-4 5 3-16,4 3-2 16,-4 4 2-16,4 8 11 15,-8 0-5-15,4 8 22 16,-5 0-14-16,5 12 12 15,-9-4-13-15,4 7 6 16,-8-3-9-16,8 12 0 16,-9-8-4-16,5 12-15 15,-4-9 6-15,4 9-54 16,-5-16 32-16,5 0-115 16,-4-8 80-16,8 0-93 15,0-8 90-15</inkml:trace>
          <inkml:trace contextRef="#ctx0" brushRef="#br0" timeOffset="205213.7313">23077 5709 196 0,'0'-20'74'0,"0"20"-40"0,4-19-22 16,-4 11 39 0,-4 0-30-16,-1 4 18 15,1 0-24-15,-1 0 8 0,-8 0-14 0,-5 4 6 32,0 0-8-32,0 8 7 0,-4-4-8 0,4 8 1 15,-4-8-4-15,8 8 3 16,-3-9-4-16,8 9 1 15,-5-8-1-15,10 8-4 16,-1-4 1-16,10 4 1 16,-5-4 0-16,13 4 2 15,-4-8-1-15,13 8-1 16,-8-8 1-16,13 8-4 16,-5-4 2-16,9 3 1 15,-9-3 0-15,5 8 2 16,-5-8-1-16,1 8-3 15,-5-4 1-15,-1 8 3 16,-8-8-1-16,0 7 4 16,-9-3-3-16,-4 8 10 15,-5-8-6-15,-4 0 10 16,-5-4-9-16,-5 0 12 0,-3-5-11 0,-1 1 3 16,0-8-7-16,5 0 0 15,0-8-2-15,4-3-19 16,-5-5 9-16,10 0-67 31,-5-4 41-31,9 0-141 16,-4 4 97-16</inkml:trace>
        </inkml:traceGroup>
        <inkml:traceGroup>
          <inkml:annotationXML>
            <emma:emma xmlns:emma="http://www.w3.org/2003/04/emma" version="1.0">
              <emma:interpretation id="{CFC52E79-E60F-45C3-8B73-9458A64EE775}" emma:medium="tactile" emma:mode="ink">
                <msink:context xmlns:msink="http://schemas.microsoft.com/ink/2010/main" type="inkWord" rotatedBoundingBox="24825,8419 24838,8420 24838,8432 24824,8431"/>
              </emma:interpretation>
              <emma:one-of disjunction-type="recognition" id="oneOf29">
                <emma:interpretation id="interp33" emma:lang="" emma:confidence="1">
                  <emma:literal>•</emma:literal>
                </emma:interpretation>
                <emma:interpretation id="interp34" emma:lang="" emma:confidence="0">
                  <emma:literal>4</emma:literal>
                </emma:interpretation>
                <emma:interpretation id="interp35" emma:lang="" emma:confidence="0">
                  <emma:literal>.</emma:literal>
                </emma:interpretation>
                <emma:interpretation id="interp36" emma:lang="" emma:confidence="0">
                  <emma:literal>x</emma:literal>
                </emma:interpretation>
                <emma:interpretation id="interp37" emma:lang="" emma:confidence="0">
                  <emma:literal>-</emma:literal>
                </emma:interpretation>
              </emma:one-of>
            </emma:emma>
          </inkml:annotationXML>
          <inkml:trace contextRef="#ctx0" brushRef="#br0" timeOffset="206285.0685">23464 6050 184 0,'-4'-8'68'0,"4"8"-36"0,-4-4-4 16,4 4 51 0,0 0-43-16,0 0 10 15,-5 0-29-15,5 0-45 16,0 0 14-16,0 4-132 16,0-4 81-16</inkml:trace>
        </inkml:traceGroup>
      </inkml:traceGroup>
    </inkml:traceGroup>
    <inkml:traceGroup>
      <inkml:annotationXML>
        <emma:emma xmlns:emma="http://www.w3.org/2003/04/emma" version="1.0">
          <emma:interpretation id="{109E743F-2EF3-4466-9E26-B81C3F7CF2D0}" emma:medium="tactile" emma:mode="ink">
            <msink:context xmlns:msink="http://schemas.microsoft.com/ink/2010/main" type="paragraph" rotatedBoundingBox="1275,9598 32695,9128 32738,11987 1318,124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2017CF-142A-4E49-BD35-16CA62F0879D}" emma:medium="tactile" emma:mode="ink">
              <msink:context xmlns:msink="http://schemas.microsoft.com/ink/2010/main" type="line" rotatedBoundingBox="1275,9598 32695,9128 32724,11038 1304,11507"/>
            </emma:interpretation>
          </emma:emma>
        </inkml:annotationXML>
        <inkml:traceGroup>
          <inkml:annotationXML>
            <emma:emma xmlns:emma="http://www.w3.org/2003/04/emma" version="1.0">
              <emma:interpretation id="{75DFBE94-6440-4C03-A2B9-0E1C7B1D5DFC}" emma:medium="tactile" emma:mode="ink">
                <msink:context xmlns:msink="http://schemas.microsoft.com/ink/2010/main" type="inkWord" rotatedBoundingBox="1279,9874 2752,9852 2765,10671 1291,10693">
                  <msink:destinationLink direction="with" ref="{1512FD92-938F-4861-B22B-FD1D7327760E}"/>
                </msink:context>
              </emma:interpretation>
              <emma:one-of disjunction-type="recognition" id="oneOf30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226068.1802">693 8293 160 0,'-5'8'63'0,"5"-8"-34"0,0 12-21 16,0-4 25-1,0-8-20-15,5 8 6 16,-5 0-12-16,4 11-2 16,0 1-3-16,5 20 3 15,-9-4-3-15,9 27 1 0,-9-4-1 0,5 21 9 16,-5-17-5-16,4 5 19 16,-8-17-14-16,8 5 10 15,-4-13-12-15,5 1 6 16,-10-16-8-16,5-1 7 15,0-7-8-15,5-8-1 32,-5-8-3-32,9-8-15 15,-5-8 7-15,9-8-10 16,1-4 8-16,4 1-2 16,-5-5 6-16,5 4-7 0,-5 4 7 0,10 5 1 15,-10 3 3-15,5 8 11 31,-5 0-6-31,1 12 13 0,-6 0-10 16,6 7 7-16,-10-3-8 0,5 12 0 16,-9-8-4-16,9 8-2 15,-9-4 0-15,5 3-43 16,-5-7 23-16,8 0-125 16,-3-4 81-16</inkml:trace>
          <inkml:trace contextRef="#ctx0" brushRef="#br0" timeOffset="226509.9231">1232 8979 156 0,'0'0'60'0,"0"0"-32"0,5 0-17 0,3 0 26 31,-8 0-20-31,9 0 9 0,-4-4-16 0,8 0 4 16,1 0-9-16,3 0 9 15,-3 0-8-15,4 0 5 16,-9-4-6-16,4 0 9 16,-4-4-8-16,0 4 3 15,-5-4-5-15,1 1 7 16,-10-1-7-16,1 4 5 15,-10-4-5-15,1 8-2 16,0-4-1-16,-5 8 1 16,0 0-1-16,0 4 6 15,-4 0-4-15,4 4 10 16,-4 0-7-16,4 8 8 16,0-8-8-16,5 7 10 15,-1-3-9-15,10 8 12 31,-5-4-11-31,9 8 5 0,-5-8-8 16,19 7-2-16,-5-3-2 0,18 0-15 16,-1-4 8-16,19-4-79 15,-9-4 47-15,17-8-131 16,-4-4 94-16</inkml:trace>
          <inkml:trace contextRef="#ctx0" brushRef="#br0" timeOffset="225055.1636">394 8376 140 0,'-5'0'52'0,"5"0"-28"0,0 0-13 16,0 0 15-16,0 0-3 31,0 0-2-31,0 0-5 0,0 0-2 16,0 0-8-16,0 0 0 0,0 0 1 15,0 4 1-15,0 8 2 16,0 8-3-16,5 4-2 15,-1 19 0-15,1 13-1 0,-5 7-2 16,0 9 1-16,0-9-2 16,0-4-1-16,0-7 3 0,0-4 2 15,0-9-2-15,4-7-2 32,-4-8 2-32,0-8 2 15,5-9-35-15,-5-7-15 16,9-7-59-1</inkml:trace>
          <inkml:trace contextRef="#ctx0" brushRef="#br0" timeOffset="225615.1647">-61 8353 124 0,'-22'-4'49'0,"22"-12"-26"0,-5 8-5 0,5 8 20 0,0 0-8 16,0 4 0-1,0-4-15-15,5 4-4 16,-1 0-7-16,9-4 4 0,10 0 2 16,12 0 3-16,6 0 5 0,3 0-6 15,10 0 1-15,-1 0-8 16,1 0-3-16,-1 4 10 15,-8-4-7-15,13 4 2 16,-9 0-4-16,9 3 3 16,-14-3-4-16,1 4 1 15,-9-8-1-15,-1 8-37 16,-12-8 19-16,-1 4-121 16,-9-8 76-16</inkml:trace>
        </inkml:traceGroup>
        <inkml:traceGroup>
          <inkml:annotationXML>
            <emma:emma xmlns:emma="http://www.w3.org/2003/04/emma" version="1.0">
              <emma:interpretation id="{372F02E5-77A1-464A-A802-96F65F0AE690}" emma:medium="tactile" emma:mode="ink">
                <msink:context xmlns:msink="http://schemas.microsoft.com/ink/2010/main" type="inkWord" rotatedBoundingBox="3232,9569 7686,9502 7710,11091 3256,11157">
                  <msink:destinationLink direction="with" ref="{1512FD92-938F-4861-B22B-FD1D7327760E}"/>
                </msink:context>
              </emma:interpretation>
              <emma:one-of disjunction-type="recognition" id="oneOf31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227585.3341">1901 8983 152 0,'-13'-16'57'0,"8"12"-30"0,1-16-14 0,4 12 17 15,0 0-9-15,0 0-1 16,4 0-10-16,10 0-2 0,-1 1-4 16,5-1-3-16,4 0 0 0,5 4 1 15,4 0 1-15,5 0 1 16,-5 8 2-16,-4 0-1 16,-1 12 2-16,1-5-2 15,-5 1 2-15,-4 4 2 16,-4 0 2-16,-5 0 3 0,-5 0 2 15,-4 0-1-15,-4-1 1 16,-5 1-4-16,0-4 0 16,-14 0-5-16,1-4 1 15,0-4-3-15,0-4 0 16,-1 0-6-16,1-4 1 0,0-4-24 16,4 0-12-16,0 0-21 15,5 0-9-15</inkml:trace>
          <inkml:trace contextRef="#ctx0" brushRef="#br0" timeOffset="227197.8687">1981 8741 176 0,'-13'-4'66'0,"13"-4"-36"0,-5 12-20 16,5-4 20-16,0 4-18 16,0 4-6-16,0 4 0 0,5 4 0 15,-1 7-2-15,5 5 2 0,0 8 0 16,5 4 2-16,-1 7 0 15,0 13 0-15,1 7 0 16,-5 8 2-16,0 1 1 16,-5-5 1-16,0-12 2 15,-4-7-3-15,5-5-1 16,-5-7-4 0,0-8-1-16,0-4-3 0,0-9-2 15,0-11-35-15,-5-4-14 16,1-8-35-1,0-12-49-15,4-7 35 16</inkml:trace>
          <inkml:trace contextRef="#ctx0" brushRef="#br0" timeOffset="228140.2964">2574 8903 140 0,'0'-7'55'0,"0"7"-30"0,0-8-12 0,0 4 32 31,0 0-25-31,0-4 13 16,-4-4-20-16,-1 4 4 15,-3-4-10-15,-6 4 4 16,1 0-6-16,-1 4 0 16,-3 0-3-16,-1 8 1 15,0-4-2-15,0 8 4 16,-4-4-3-16,4 8 4 16,0 0-4-16,5 8-1 0,-1-8 0 0,5 7 1 15,0-7-1-15,9 8 4 16,-4-4-3-16,8 4 1 15,-4-4-1-15,14 3 3 16,-5-7-3-16,13 4 1 0,-4-8-1 16,9 0 3-16,-5-4-3 0,5 0 6 15,-5-8-5-15,5 0 1 16,-9-8-2-16,4 0 1 16,-9-4-2-16,1 1 2 15,-10-5-2-15,1 4 2 16,-10-4-2-16,-4 4-3 31,-4-4 1-31,-1 9-10 16,-3-5 6-16,-1 12-34 15,-5-4 22-15,6 8-102 16,-6-4 66-16,10 8-72 16,0 0 72-16</inkml:trace>
          <inkml:trace contextRef="#ctx0" brushRef="#br0" timeOffset="228655.1291">2757 8622 252 0,'-27'-8'93'0,"27"8"-50"0,-17-4-50 0,17 4 9 15,0 0-4-15,4 4-30 32,-4-4 18-32,5 8-96 15,-1-4 61-15</inkml:trace>
          <inkml:trace contextRef="#ctx0" brushRef="#br0" timeOffset="228472.7363">2766 8785 192 0,'-22'0'74'0,"22"0"-40"0,9 11-27 16,-5-7 29 0,-8-4-21-16,4 8 8 15,0 0-14-15,4 8 11 16,-4 0-12-16,5 8 12 16,-5-8-12-16,4 3 5 15,1-3-8-15,3 8 0 16,-3-8-3-16,4 8 1 15,-5-8-2-15,10 3-36 0,-10-7 19 0,10 0-123 16,-10-4 77-16</inkml:trace>
          <inkml:trace contextRef="#ctx0" brushRef="#br0" timeOffset="229175.8006">2962 8789 208 0,'0'-4'77'0,"0"4"-42"0,0 4-30 0,0-1 25 16,0-3-18-16,5 8 6 16,-5 0-11-16,4 8 2 0,-4-4-5 15,5 8 7-15,-5-4-7 0,9 4 8 16,-5-9-8-1,5 5 5-15,-9-4-5 0,9 4 5 16,-9-8-6-16,9 0 8 16,-9-4-7-16,4 0 5 15,-4-4-5-15,5 0 0 16,-1-8-2-16,10 0-2 16,-6-4 1-16,15-4-4 15,-10 0 2-15,5 5-1 16,-9-5 0-16,9 12 4 15,-5 0-1-15,5 12 4 16,-9-4-3-16,9 8 4 31,-9-1-4-31,4 5 1 0,-4-4-1 0,4 8 1 16,-8-4-2-16,8 4-9 16,-8-5 4-16,4 5-43 15,-5-8 27-15,5 0-127 16,-9-4 82-16</inkml:trace>
          <inkml:trace contextRef="#ctx0" brushRef="#br0" timeOffset="229814.6154">3270 8626 320 0,'-9'-8'121'0,"9"8"-66"0,13 0-42 0,-4 0 34 16,-4 0-28-16,13 4 0 15,0-4-13-15,13 8-1 16,-9-4-3-16,23 8-21 16,-10 0 10-16,19 0-107 15,-5-4 65-15,9 3-125 16,-9-7 100-16</inkml:trace>
          <inkml:trace contextRef="#ctx0" brushRef="#br0" timeOffset="229610.1322">3413 8012 220 0,'-9'-32'82'0,"9"32"-44"0,0-4-27 0,0 4 30 16,0 0-25-16,0 8 6 31,0-4-13-31,0 16 5 0,0-1-7 16,0 13 13-16,0-4-11 0,4 16 7 15,-4-9-9-15,9 21 7 16,-4-9-8-16,4 25 12 16,-5-9-10-16,5 24 9 15,-9-11-9-15,9 11 2 16,-9-20-6-16,9 4 2 16,-5-19-3-16,5 4 5 15,-4-13-5-15,4 1-8 16,-9-17 3-16,4-3-55 15,-4-8 32-15,4-4-149 16,-8-12 97-16</inkml:trace>
          <inkml:trace contextRef="#ctx0" brushRef="#br0" timeOffset="230725.6878">4104 8967 160 0,'0'0'60'0,"0"0"-32"0,9-16-20 0,0 8 25 15,-9 0-20-15,4-4 10 16,-4 0-14-16,5 1 11 16,-10-1-12-16,5 0 7 15,-4 0-8-15,-1 0 2 16,-4 0-5-16,-4 4 2 15,0 4-7-15,-1 4-2 0,1 0-1 16,-1 0-1-16,-3 8 4 16,-6 0-2-16,5 0 1 0,1 4 0 15,-1 4 0-15,0 0 2 0,5-1 0 16,4 1 0-16,0 0 0 16,4 4 0-16,5 0 0 0,9 0 2 15,5-5 3-15,-1 1 2 16,5-4 1-16,0-4 0 15,4-4 2-15,0 0 6 32,-4-8-9-32,4 0 1 15,-4-8-5-15,0 0 3 16,-5 0-4 0,1-3 1-16,-10-1-1 0,1-4-2 15,-10 0 1-15,5 0-8 16,-9 0 4-16,-4 1-3 15,0 3-10-15,-1 4-4 0,1 4-32 16,-1 4-12-16,-3 8-34 16,3 4-16-16</inkml:trace>
          <inkml:trace contextRef="#ctx0" brushRef="#br0" timeOffset="231291.1669">4456 8452 224 0,'9'-12'85'0,"-9"12"-46"0,9-16-37 0,0 8 28 16,-5 0-18-16,10-4 7 15,-5 0-11-15,4 0 4 16,-8-4-7-16,-1 1 11 16,-4-1-9-16,0 0 5 15,-9-4-7-15,0 4 2 0,-9 0-4 0,0 8-4 16,-4-3 0-16,0 11-1 15,-5-4 0-15,0 12-3 16,1-5 3-16,3 13-1 16,-3-4 1-16,3 8 2 15,1-4 0-15,4 12 0 16,5-9 0-16,8 25 6 31,-4-8-3-31,9 23 10 16,0-7-7-16,9 15 8 15,-4-7-8-15,4 7 10 16,-5-16-9-16,10 13 7 16,-10-17-7-16,5 13 2 15,-5-13-5-15,1 9 0 16,-5-12-2-16,4 3-35 0,-4-15 19 0,9-4-88 16,-9-9 57-16,5-7-103 15,-10-8 83-15</inkml:trace>
          <inkml:trace contextRef="#ctx0" brushRef="#br0" timeOffset="231473.5466">4264 9003 280 0,'-4'-8'107'0,"4"8"-58"0,4-4-31 0,1 4 37 15,-1-4-32-15,10 4-6 16,-1 0-12-16,9 0-13 15,-4 0 5-15,9 0-50 16,-5 0 29-16,14 4-135 16,-9 0 88-16</inkml:trace>
          <inkml:trace contextRef="#ctx0" brushRef="#br0" timeOffset="232327.1587">4755 8852 168 0,'-5'-4'63'0,"5"0"-34"0,-4 4-16 0,4 0 17 0,0 0-6 16,0 0-2-16,0 0-6 15,0 0 0-15,0 0-9 16,4 0 2-16,1 4 2 0,4 8 5 16,-5-4-9-16,14 8-1 15,0 0-2-15,0-1 0 16,0 5 6-16,0 0 4 16,4 0-7-16,0 0 5 0,0-1 1 15,-4-3 0-15,0-4 0 0,-5 0-1 16,1-4 0-16,-1-4 0 15,1-8 0-15,-1-4-2 16,-4-4-1-16,0 0-3 16,-5-4-1-16,5 1-3 15,-4-5-2-15,-1 4 1 16,-4-4-1-16,0 4 0 16,0 4 0-16,0 0-11 15,0 5-5 1,0-1-25-16,0 4-11 15,0 0-42-15,5 4-72 16</inkml:trace>
          <inkml:trace contextRef="#ctx0" brushRef="#br0" timeOffset="232632.5015">5232 8860 220 0,'-9'-4'85'0,"9"-4"-46"0,0 0-30 0,0 8 19 15,0 0-8-15,5 0 5 16,-5 0-14-16,4 4-1 0,1 0-3 16,-1 4 1-16,0 8-2 15,1 4-1-15,-1-1-3 16,5 1 5-16,0 4 3 0,0 0 1 31,-4 0-5-31,4 3-22 16,-5-7 9-16,9 0-62 0,-8-8 39 0,4-4-109 15,-5-4 79-15</inkml:trace>
          <inkml:trace contextRef="#ctx0" brushRef="#br0" timeOffset="232788.7685">5286 8610 264 0,'-18'-20'99'0,"13"36"-54"0,-4 0-50 0,9-12 15 16,0 0-13-16,0 4-2 0,0 0-42 16,5 8-85-1,-1-8 70-15</inkml:trace>
          <inkml:trace contextRef="#ctx0" brushRef="#br0" timeOffset="233245.239">5571 8979 208 0,'9'4'79'0,"-9"-4"-42"0,22 0-34 0,-8 0 24 15,-10-4-17-15,14 0 7 32,-5 0-10-32,10 0 2 15,-10-8-5-15,5 0 2 16,-5 0-3-16,1 4 0 0,-10-4-1 0,0 4 1 16,-4 1-2-16,0-1 8 15,-8-4-5-15,-1 4 8 16,-5 0-8-16,1 4 3 15,-1-4-4-15,1 8 5 16,-5-4-5-16,0 8 10 16,1-4-7-16,-1 8 8 15,0 0-8-15,5 8 5 16,-5-8-6-16,9 7 9 16,-5-3-8-16,10 8 5 15,-1-4-6-15,10 8-2 31,-1-4-2-31,10 3-4 16,-1-3 2-16,14 0-15 16,-9-4 9-16,13-4-59 15,-4-4 37-15,4-4-124 16,-4-4 85-16</inkml:trace>
          <inkml:trace contextRef="#ctx0" brushRef="#br0" timeOffset="233926.3091">5892 8896 180 0,'-9'-4'68'0,"9"4"-36"0,-4-4-15 16,4 4 39-1,0 0-31-15,0 0 13 16,0 0-23-16,0 8 2 0,0-4-9 0,4 7 1 15,-4-3-5-15,5 4 5 16,-1-4-6-16,5 8 8 16,-9-4-7-16,9 12 8 15,-5-8-8-15,5 7 5 16,-4-7-5-16,4 4 7 16,-5-8-7-16,9 4 10 15,-8-4-8-15,4-4 5 16,-5-4-6-16,10-4 2 15,-10-4-4-15,5 0 0 32,-4-8-1-32,8 0 1 15,-9-4-2-15,5 4-3 16,-4-4 1-16,4 4 1 16,-9 0 0-16,9 4-5 0,-9 1 3 0,4 7-3 15,-8 0 2-15,8 4 0 16,1-4 1-16,3 7 2 15,-3 1 0-15,4 8 0 16,-5-8 0-16,10 8 0 16,-5-4 0-16,8 4 2 15,-8-8-1-15,9 4 6 16,-4-8-4-16,3 0 8 16,-3-4-7-16,8-4 5 15,-9-4-5-15,14 0 7 16,-13-8-7-16,3 0 5 15,-3-4-5-15,-1 0 2 16,-8 1-3-16,4-1 0 16,-9 0-1-16,0 4 1 15,-5 0-2-15,5 4-7 16,-4-4 3-16,4 9-45 16,0-5 26-16,0 8-155 15,0 0 98-15,0 4-101 0,-5 0 104 0</inkml:trace>
        </inkml:traceGroup>
        <inkml:traceGroup>
          <inkml:annotationXML>
            <emma:emma xmlns:emma="http://www.w3.org/2003/04/emma" version="1.0">
              <emma:interpretation id="{43CF70D5-B0D2-4A3A-A178-AD1B85CE74EB}" emma:medium="tactile" emma:mode="ink">
                <msink:context xmlns:msink="http://schemas.microsoft.com/ink/2010/main" type="inkWord" rotatedBoundingBox="8135,9781 12184,9720 12208,11344 8159,11405">
                  <msink:destinationLink direction="with" ref="{1512FD92-938F-4861-B22B-FD1D7327760E}"/>
                </msink:context>
              </emma:interpretation>
              <emma:one-of disjunction-type="recognition" id="oneOf32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236805.061">8398 9014 164 0,'-13'-4'63'0,"13"4"-34"0,4-3-23 15,1 3 37 1,-10 0-25-16,10 0 22 16,-5-8-23-16,4 0 9 0,-4 0-15 0,5 4 5 15,-10-4-9-15,5 0 9 16,-4 0-9-16,-1 0 7 15,1-4-7-15,-5 8 4 16,0 0-6-16,-4 8 2 16,-1-4-4-16,1 8 0 0,-5-4-1 0,5 8-2 15,-5-8 1-15,4 12-1 16,1-8 0-16,4 12-3 16,0-9 2-16,5 9 1 15,-5-4 0-15,13 4 2 16,-4-8-1-16,9 4 6 31,0-8-4-31,9 4 6 0,-5-5-6 0,10-3 6 16,-6-8-6-16,6 0 6 15,-10-3-6-15,5-1 1 32,-9-8-2-32,4 0 5 15,-4-4-4-15,0 4 10 0,-4 0-7 0,-1 4-1 16,-4 1-3-16,4 7-2 15,-8 0 1-15,4 4-1 16,0 0 0-16,4 8 0 16,1-4 0-16,4 11 0 15,0-3 0-15,9 12-9 16,-9-8 5-16,13 12-45 16,-4-8 27-16,8 7-89 0,-8-7 62 15,9 0-97-15,-9-8 83 16</inkml:trace>
          <inkml:trace contextRef="#ctx0" brushRef="#br0" timeOffset="237358.3527">8554 8741 320 0,'-13'-8'121'0,"13"8"-66"0,4 0-49 0,1 0 36 15,-1-4-25-15,14 4 7 16,-5 0-15-16,19 4-3 15,-1-4-3-15,18 4-3 16,-9 0 1-16,18 8-37 16,-4-4 20-16,17 4-158 15,-13-4 96-15</inkml:trace>
          <inkml:trace contextRef="#ctx0" brushRef="#br0" timeOffset="237164.9731">8706 8214 216 0,'-5'-20'82'0,"5"20"-44"0,9-12-22 16,-4 12 37 0,-10 0-30-16,10 4 11 15,-5-4-20-15,9 12 3 16,-5-4-10-16,10 16 4 16,-6-1-6-16,6 17 13 15,-10-8-10-15,5 27 20 16,-4-7-15-16,4 23 15 15,-9-8-15-15,8 13 6 16,-3-17-11-16,4 8 4 16,-5-11-7-16,5 3 2 15,-4-11-4-15,4 3-8 16,-5-11 2-16,5 0-43 0,-9-17 26 16,4 1-78-16,-4-12 55 15,5-16-124-15,-10-8 95 0</inkml:trace>
          <inkml:trace contextRef="#ctx0" brushRef="#br0" timeOffset="238276.2639">9031 8967 160 0,'-22'0'63'0,"22"0"-34"0,0 0-21 0,0 0 27 15,0 0-20-15,0 0 12 16,0 0-16-16,9 4 8 15,-5-4-11-15,14 4 6 16,0 0-7-16,9 4 7 0,-5-4-8 0,9 8 5 16,-4-8-6-16,9-1 9 15,-5-3-8-15,5 4 5 16,-10-8-6-16,6 4 2 16,-14-7-4-16,4-1 3 15,-9 0-4-15,1-4 1 16,-6-4-1-16,-3 0 1 15,-10-4-2-15,1 4-1 16,-5-3 1-16,-4 7 1 16,-1-4-1-16,-3 8-1 31,-1 0 1-31,-5 8-1 16,1-4 0-16,0 12 2 15,0-4-1-15,4 8 8 0,-5 0-5 0,6 8 3 16,-1-9-4-16,9 13-2 15,-5-4 0-15,14 8-1 16,-4-4 0-16,13 11-16 16,0-7 9-16,13 4-39 15,0-9 26-15,19 5-55 16,-6-12 42-16,14-8-88 16,-13-12 68-16</inkml:trace>
          <inkml:trace contextRef="#ctx0" brushRef="#br0" timeOffset="238991.1391">9781 9058 148 0,'0'-16'55'0,"0"16"-30"0,4-16-14 0,0 8 31 16,-8 0-24-16,4-3 16 15,-4-5-20-15,-1 0 12 16,-8 0-15-16,4 4 8 15,-5-4-11-15,-3 8 4 16,-6 0-7-16,1 8 0 16,-5 0-3-16,5 12 7 15,-5-4-5-15,5 12 8 16,0-8-8-16,4 12 3 16,4-8-4-16,10 7 0 15,-1-3-1-15,10 8 5 16,-1-8-4-16,10 4 6 15,-5-5-6-15,13-3 6 16,-4-12-6-16,9-4 6 16,-5-4-6-16,5 0 10 0,-5-8-7 0,0 0 10 15,-4 1-9-15,-5-5 12 16,-4-4-11-16,-4 4 12 16,-5 0-12-16,4 8 3 15,-8-4-7-15,4 8-4 16,0-4-1-16,0 8-1 15,0-3 0-15,4 10 0 16,1-3 0-16,8 12 0 16,-4-4 0-16,13 16-3 15,-8 0 3-15,8 19-8 16,-4-7 6-16,4 15-3 16,-9-7 4-16,1 3 2 15,-5-7 1-15,0 8 0 16,-9-9 0-16,0 9 4 15,-9-9-2-15,0 13 10 16,-5-17-6-16,-3 1 8 16,-10-8-8-16,-4-4 5 15,-5-13-6-15,0-11 2 16,1-8-4-16,-1-11-4 16,5-5 0-16,4-8-6 15,0 0 4-15,9-3 1 0,1-5 2 16,8-4-9-16,0 8 5 0,13-7-23 15,1 3 15-15,17-3-29 16,-4 3 22-16,17-4-47 16,-8 5 36-16,13-1-119 15,-4 4 82-15</inkml:trace>
          <inkml:trace contextRef="#ctx0" brushRef="#br0" timeOffset="239457.8289">10093 8983 192 0,'0'-12'71'0,"0"12"-38"0,0-20-25 0,0 12 29 16,0-4-21-16,0 0 8 15,-5 0-15-15,1 5 4 31,-5-1-8-31,4 8 0 16,-4-4-3-16,1 12 1 16,-10-4-2-16,0 11 6 15,0-3-4-15,5 8 3 16,-1-8-3-16,10 12 0 16,-5-8-1-16,9 7-2 15,-5-7 1-15,14 12 3 16,-4-8-2-16,13 0 6 15,-5-5-5-15,9-3 6 16,-8-4-6-16,12-4 6 16,-8-8-6-16,9-4 6 15,-9-4-6-15,0-3 10 0,-5-1-7 0,-4-4 12 16,-5 0-10-16,1 0 7 16,-10-3-8-16,1-1-7 15,-9 0 0-15,-1 8-31 16,-4 0 17-16,5 8-74 15,-5 0 49-15,0 12-108 16,-4 0 83-16</inkml:trace>
          <inkml:trace contextRef="#ctx0" brushRef="#br0" timeOffset="240244.4505">10244 8848 196 0,'-13'-4'74'0,"13"4"-40"0,13 4-27 0,-8 0 25 15,-5-4-20-15,4 8 1 0,1 0-8 0,4 8 4 16,-5-8-6-16,5 11 17 16,-9-3-12-16,9 12 17 15,-5-8-15-15,10 8 9 32,-10-5-11-32,5 1 9 15,-4-8-10-15,3 0 12 16,-3-4-11-16,-1 0 12 15,-4-8-12-15,5 0-2 16,-10-4-3-16,5-4 2 16,-4-4-3-16,4-4 6 15,-5-8-5-15,10 4 1 16,-5-4-2-16,9 4-4 16,-5-3 1-16,10 3-1 0,-5 0 0 0,8 4-5 15,-8 0 4-15,9 4-1 16,-4 0 2-16,3 8 4 15,-3 0-1-15,4 4-16 16,-9 0 8-16,4 4-48 16,-9-4 31-16,5 8-131 15,-4-8 87-15</inkml:trace>
          <inkml:trace contextRef="#ctx0" brushRef="#br0" timeOffset="240707.158">10641 8852 220 0,'-4'4'85'0,"4"-4"-46"0,0 8-30 15,4-4 28 1,-4-4-22-16,5 8 7 15,-5-4-14-15,9 8 0 0,-5-1-5 0,9 5 0 16,-4-4-1-16,5 4 3 16,-5-4-3-16,8 4 1 15,-8-8-1-15,5 0-17 16,-5-4 8-16,4 0-21 16,-4-8 15-16,4 4-9 15,-4-8 13-15,5 0 1 16,-10-4 4-16,5-4 18 31,-9 0-7-31,4 4 35 16,-8 0-24-16,4 4 32 0,-4 1-29 0,4 7 25 15,-5 0-26-15,5 7 16 16,-4 1-21-16,4 8 3 16,-5-4-10-16,5 16-5 15,0-4-2-15,0 23-1 16,0-7 0-16,0 23-53 15,-4-7 29-15,-1 11-169 16,1-7 107-16</inkml:trace>
          <inkml:trace contextRef="#ctx0" brushRef="#br0" timeOffset="234739.0078">7034 8983 168 0,'4'-4'66'0,"-4"4"-36"0,5-8-22 0,-1 4 29 16,-4-4-21-16,4-4 12 15,-8 0-17-15,4 0 10 16,-4 0-12-16,-1 4 0 15,-8-3-6-15,-1 7-2 16,-4-4 0-16,-4 12-6 16,0-4 3-16,-5 8 8 15,0-4-4-15,5 7 18 16,-5-3-12-16,5 4 6 16,4-4-9-16,9 8 4 15,-4-4-5-15,13 8 2 16,-5-8-3-16,14 7 0 0,0-3-1 0,9 4 3 15,-4-4-3-15,12 0 12 16,-8-4-7-16,9-4 3 16,-9-8-6-16,4 0 2 15,-9-8-3-15,5 0 7 16,-4-8-6-16,-1 0 10 16,-9 0-8-16,1 0-1 15,-5-3-3-15,0-1-4 16,-5 0 1-16,1 0-21 15,-1 0 12-15,-3 8-73 16,-1-3 46-16,0 7-119 16,0-4 88-16</inkml:trace>
          <inkml:trace contextRef="#ctx0" brushRef="#br0" timeOffset="235442.8521">7132 9114 336 0,'0'4'126'0,"0"-4"-68"0,9 0-65 16,-5 0 21 0,1 0-11-16,12 0-22 15,1 0 11-15,18 0-121 0,-9 0 71 16,13 3-101-16,-5 1 91 15</inkml:trace>
          <inkml:trace contextRef="#ctx0" brushRef="#br0" timeOffset="235264.5309">7480 8563 252 0,'4'-44'93'0,"-4"44"-50"0,4-28-30 0,1 16 38 15,-5 0-30-15,0-3 8 32,-9-1-18-32,5 0 3 15,-10-4-9-15,1 4 4 0,-5 0-5 0,-4 4-6 16,-1 1 0-16,-3 3-3 16,-1 0 2-16,0 12-2 15,0-4 2-15,5 4 0 16,0-4 1-16,4 8 0 15,0 0 0-15,5 7 0 16,-1-3 0-16,5 12-3 31,0-4 3-31,5 19 3 16,0-3 0-16,4 20 4 16,0-5-3-16,4 17 8 0,-4-13-6 15,9 12 14-15,-5-15-10 0,5 15 9 16,-4-7-9-1,8 11 2-15,-8-11-6 0,4 7 5 16,-5-15-6-16,5-1-21 16,-9-11 10-16,4-1-77 15,-8-15 47-15,4-4-128 16,-9-12 92-16</inkml:trace>
          <inkml:trace contextRef="#ctx0" brushRef="#br0" timeOffset="236225.8172">8064 8634 148 0,'4'-8'55'0,"-4"8"-30"0,18 0-10 0,-9 0 34 15,-5-8-28-15,10 0 19 16,-5-4-24-16,4-4 12 15,-4 1-17-15,0 3 8 16,-5-4-11-16,1 0 4 16,-10-4-7-16,1 4 4 15,-9-4-5-15,-1 5 2 16,1-1-3-16,-5 4-2 16,0 0 0-16,-4 4-1 15,-5 0 0-15,0 4 0 0,-4-4 0 16,4 8 0-16,1 0 0 0,-1 8-3 15,5 0 2-15,4 8 3 16,-5 0-1-16,10 15 10 16,-5-3-5-16,14 20 8 15,-5-9-8-15,9 21 10 16,-5-5-9-16,10 5 3 16,-1-13-6-16,14 9 0 15,-5-12-2-15,23 11 3 16,-14-11-3-16,14 3-27 15,-5-7 13-15,9-5-79 16,-4-11 51-16,9-12-110 16,-10-16 84-16,6-8-39 15</inkml:trace>
        </inkml:traceGroup>
        <inkml:traceGroup>
          <inkml:annotationXML>
            <emma:emma xmlns:emma="http://www.w3.org/2003/04/emma" version="1.0">
              <emma:interpretation id="{DAEE79F8-4014-4CBB-ACDD-526EBFED0491}" emma:medium="tactile" emma:mode="ink">
                <msink:context xmlns:msink="http://schemas.microsoft.com/ink/2010/main" type="inkWord" rotatedBoundingBox="12534,9846 15501,9801 15519,11006 12552,11050">
                  <msink:destinationLink direction="with" ref="{1512FD92-938F-4861-B22B-FD1D7327760E}"/>
                </msink:context>
              </emma:interpretation>
              <emma:one-of disjunction-type="recognition" id="oneOf33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243146.9332">12942 8896 156 0,'0'-8'60'0,"0"8"-32"0,0-12-6 16,0 8 40 0,0-4-34-16,0 0 18 0,-4-4-28 0,-1 4 13 31,-4 0-18-31,-4 8 4 15,0-4-10-15,-1 8 4 16,-4-4-6-16,1 8 7 16,-1 0-8-16,0 8 3 0,0-4-4 0,5 8 3 15,-1-9-4-15,5 9 1 16,-4-4-1-16,8 8 3 16,1-8-3-16,8 8 4 15,1-5-4-15,8 5 4 16,1-8-4-16,8 0 6 15,-9-4-5-15,14-4 6 16,-9-4-6-16,9-4 3 16,-9-8-3-16,4-4 3 15,-4-4-4-15,-5 0 4 0,-8-4-4 0,-1 0 1 16,-8-3-1-16,4 3-13 16,-9-4 7-16,0 4-37 15,-5 0 23-15,1 9-58 16,0-1 43-16,-5 8-109 15,0 0 80-15,5 8-64 16,-5-4 73-16</inkml:trace>
          <inkml:trace contextRef="#ctx0" brushRef="#br0" timeOffset="243774.4172">13125 8804 180 0,'-4'0'68'0,"4"0"-36"0,-5-4-22 15,5 4 28 1,0 0-21-16,0 4 11 16,0-4-17-16,5 4 17 15,-5 0-16-15,4 4 9 16,0 0-12-16,5 8 6 16,-9 0-8-16,9 8 4 15,-9-8-6-15,9 7 7 16,-9-7-8-16,9 12 10 15,-9-8-8-15,5 3 12 0,-5-7-10 0,4 0 12 16,-8-4-12-16,4 0 7 16,0-8-8-16,0 0 0 15,0-4-4-15,0-4 0 16,0-4-1-16,0-4 1 16,0-8-2-16,4 0-3 15,-4 1 1-15,9-1-1 16,-5-4 0-16,5 4 0 15,-4 0 0-15,8 5 0 16,-4 3 0-16,9 8-7 16,-9-4 5-16,13 8-25 15,-8-4 16-15,8 8-60 16,-4-4 41-16,4 4-125 16,-4 0 88-16</inkml:trace>
          <inkml:trace contextRef="#ctx0" brushRef="#br0" timeOffset="244092.2523">13513 8820 192 0,'0'-4'71'0,"0"4"-38"0,4-4-25 15,1 4 36 1,-5 0-26-16,4 4 23 0,1-4-24 0,4 8 5 16,-5 0-13-16,10 4 3 15,-6-4-7-15,10 8 9 16,-9-4-8-16,9 8 1 16,-9-9-4-16,4 9-2 15,-4-8 0-15,9 0-32 16,-5-4 17-16,5 0-80 15,-9-4 52-15,9 0-89 16,-9-8 74-16</inkml:trace>
          <inkml:trace contextRef="#ctx0" brushRef="#br0" timeOffset="244344.4434">13776 8789 256 0,'-4'-8'96'0,"4"8"-52"0,0-4-23 16,0 4 45-1,0 0-37-15,0 4 15 16,0-4-27-16,0 8 4 0,0-1-12 16,0 9 8-16,0 0-10 0,0 12 12 15,-5-8-11-15,1 11 9 16,-1-3-9-16,1 20 0 31,-1-9-5-31,1 21 0 16,-1-5-1-16,1 9-24 15,-1-9 13-15,1 5-74 16,0-13 46-16,4 1-152 16,-5-16 106-16</inkml:trace>
          <inkml:trace contextRef="#ctx0" brushRef="#br0" timeOffset="242589.9122">11216 8305 208 0,'-22'-20'77'0,"22"20"-42"0,-18 4-21 16,18 0 33-16,-4-8-26 0,4 4 9 16,-5 0-18-16,5 0 7 15,0 0-11-15,5 0 9 16,-1 0-10-16,5 4 12 16,-4-4-11-16,13 4 5 15,-5 0-8-15,18 4 0 16,0-8-3-16,23 8 1 15,-10-8-2-15,23 4 2 16,-13-8-2-16,13 8 4 16,-14-4-3-16,5 4 6 15,-13-4-5-15,-1 4 1 16,-8-8-2-16,0 4 1 16,-14-4-2-16,5 0-5 15,-14-4 2-15,1 0-6 16,-6 0 5-16,1 4-3 15,-9-4 3-15,5 8 4 16,-10 0 0-16,5 0-3 0,-4-4 1 0,4 0 1 31,-5 0 0-31,5 4 2 16,-4-4-1-16,0 8 2 16,-1 0-2-16,5 8-5 15,0-4 2-15,0 8-1 16,0-4 1-16,5 16 2 0,-5-1 0 0,4 21 2 15,-4-5-1-15,9 25 6 16,-5-13-4-16,5 17 8 16,-9-17-7-16,9 5 12 15,-9-13-9-15,9 5 10 16,-9-17-10-16,5 5 7 16,-10-12-7-16,5 0 4 15,0-13-6-15,5 1 2 16,-5-12-4-16,8-4-4 15,-3-8 0-15,4 0-1 16,-5-8 0-16,10 1-3 16,-5-1 3-16,8 4-3 15,-8-4 2-15,9 12-2 16,-9-4 2-16,9 8 0 16,-9-4 1-16,9 8 2 15,-9 0 0-15,8 4 0 0,-8-4 0 16,9 8-3-16,-4-4 2 0,8 4 1 15,-9-4 0-15,10 4 0 16,-6-9 0-16,15 5 0 16,-10-8 0-16,9 0-3 15,-9-4 2-15,5 0-1 16,-9-7 0-16,4-1 2 16,-8-4 0-16,-1-4 2 15,-4-4-1-15,0-3-1 16,-9-1 1-16,0 0 1 15,-5 4-1-15,1 4-1 16,0 1 1-16,-1 11-4 16,-4 0 2-16,0 16-4 15,-4 0 3-15,8 15-1 16,-3-3 1-16,8 8 2 16,0-4 0-16,8 7-14 15,-3-7 8-15,8 4-54 16,1-4 32-16,8 3-143 0,-4-7 94 15,17 0-77 1,-8-8 88-16</inkml:trace>
          <inkml:trace contextRef="#ctx0" brushRef="#br0" timeOffset="241507.0543">11573 8337 172 0,'-9'0'66'0,"9"0"-36"0,5 4-18 0,-1 0 30 15,-8-8-24-15,4 4 15 16,0 0-19-16,4 0 19 16,-4 0-19-16,5 0 13 15,-5 0-16-15,9 8 1 16,-5-4-7-16,9 15-1 16,-8-3-2-16,8 28 7 15,-4-1-5-15,9 25 8 16,-9-9-8-16,4 17 5 15,-8-17-5-15,4 8 5 0,-5-15-6 0,5 3-1 16,-9-15-1-16,9 0-43 16,-9-17 23-16,9-7-116 15,-9-8 75-15</inkml:trace>
          <inkml:trace contextRef="#ctx0" brushRef="#br0" timeOffset="245524.2795">14110 9078 300 0,'5'0'112'0,"-5"0"-60"0,9-4-50 15,-5 4 20 1,-8 0-15-16,8 0-49 16,1 0 21-16,4 0-128 15,-5 0 83-15</inkml:trace>
        </inkml:traceGroup>
        <inkml:traceGroup>
          <inkml:annotationXML>
            <emma:emma xmlns:emma="http://www.w3.org/2003/04/emma" version="1.0">
              <emma:interpretation id="{C3F89536-D5BD-4135-9A2D-2034EFF743ED}" emma:medium="tactile" emma:mode="ink">
                <msink:context xmlns:msink="http://schemas.microsoft.com/ink/2010/main" type="inkWord" rotatedBoundingBox="16043,9529 20332,9465 20355,10988 16066,11052"/>
              </emma:interpretation>
              <emma:one-of disjunction-type="recognition" id="oneOf34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257030.8162">15270 8852 156 0,'13'4'57'0,"-13"-4"-30"0,14 0-14 0,-5 0 28 16,-9-8-23-16,13 4 13 15,-4-4-18-15,4 0 15 16,-8-4-16-16,4 4 11 0,-5-4-13 0,1 5 6 16,-10-5-9-16,5 4 2 31,-9 0-5-31,0 4 0 15,-9 0-2-15,1 4-2 16,-1 0 1-16,0 8-4 16,-4-4 2-16,4 8-1 15,-5 0 0-15,1 7 0 16,0-7 0-16,8 12 0 16,-3-8 0-16,8 8 4 15,0-8-1-15,13 3-1 16,-4-7 1-16,9 4 1 0,0-8-1 0,9 4 6 15,-5-4-4-15,10-4 1 32,-6-4-2-32,6 0 1 15,-5-4-2-15,4 0 4 0,-9-4-3 16,5-4 8-16,-9 0-6 0,9 0 8 16,-9 0-8-16,4 0 8 15,-8 1-8-15,4 3 3 16,-9-4-4-16,4 8 0 15,-8 0-1-15,4 8-2 16,0-4 1-16,0 12-4 16,0-4 2-16,0 11 1 15,0-3 0-15,0 16-3 16,-5-4 2-16,1 19 3 16,-1-3-1-16,-4 15 4 15,0-7-3-15,-4 3 8 16,0-11-6-16,-1 0 10 15,-4-13-8-15,5-3-1 16,-5-8-3-16,5-4-10 16,-5-8 4-16,5-8-14 0,-5-8 10 15,4-4-11-15,1-4 10 0,8-4-8 16,-3 0 9-16,12 4-4 16,-4 1 7-16,9 7-2 15,0 0 4-15,9 12 4 16,0-4 0-16,8 16 10 15,-3-5-5-15,8 9 10 32,-4-4-9-32,8 4 5 15,-8-4-7-15,4 4 2 16,-4-8-4-16,4-1-22 16,-4-3 11-16,0 0-66 15,-5-8 41-15</inkml:trace>
          <inkml:trace contextRef="#ctx0" brushRef="#br0" timeOffset="257594.588">15604 8729 140 0,'-13'0'55'0,"13"0"-30"0,-9-4-18 16,9 4 28 0,0 0-20-16,0 4 17 15,0-4-18-15,0 8 14 16,0-4-15-16,0 8 10 16,0 0-13-16,5 8 10 15,-5-9-11-15,4 17 6 16,-4-8-8-16,4 8 4 15,1-4-6-15,4-1 4 0,-5-7-5 0,10 4 9 16,-10-8-7-16,14 0 10 16,-9-8-9-16,9 0 3 15,-5-8-6-15,5 0 0 16,-5-8-2-16,5 0 1 16,-9-4-2-16,4-4 2 15,-4-3-2-15,0-1-3 16,-4-4 1-16,-1 4 1 15,-4 0 0-15,5 5-3 32,-10 3 2-32,5 4 5 0,0 4-2 15,0 12 12-15,0 0-7 0,5 8 5 16,-5 0-7 0,4 11 2-16,-4-3-4 0,9 8 3 15,0-4-4-15,13 0 1 16,-13-5-1-16,13 5-32 15,-8-8 16-15,13 0-87 16,-10-4 56-16,15-4-114 16,-10-4 89-16</inkml:trace>
          <inkml:trace contextRef="#ctx0" brushRef="#br0" timeOffset="258180.0986">16206 8892 184 0,'5'0'68'0,"-5"0"-36"0,4-8-26 0,1 4 34 15,-5-4-23-15,9 0 21 16,-5-4-22-16,5-4 7 16,-9 0-13-16,0-4 1 15,-4 1-7-15,4-1 5 16,-5-4-6-16,1 8 1 15,-10-4-2-15,1 8-2 16,0 1 1-16,-1 11-1 16,-4-4 0-16,0 12-3 15,1-1 2-15,3 13 3 16,-4-4-1-16,9 12 8 0,-4-4-5 0,9 7 5 31,-1-7-5-31,10 8 2 16,-5-8-3-16,4-1 5 15,1-7-5-15,8 0 6 16,0-4-6-16,10-4 3 16,-10-8-3-16,9 0 3 15,-4-8-4-15,4-4 1 16,-8-4-1-16,4-4 1 16,-5 1-2-16,0-5 2 15,-8 0-2-15,4 4 2 16,-9 0-2-16,4 5 4 15,-4 3-3-15,5 8 1 0,-10 0-1 0,5 12 1 16,0-4-2-16,5 15-1 16,-5-3 1-16,9 8-1 15,0-4 0-15,8 8-3 16,1-9 2-16,9 9-26 16,-9-4 15-16,13 0-68 15,-9-8 45-15,10-1-115 16,-10-11 85-16</inkml:trace>
          <inkml:trace contextRef="#ctx0" brushRef="#br0" timeOffset="256126.7091">14824 8860 144 0,'-4'4'55'0,"4"-4"-30"0,0 0-12 0,0 0 23 31,0 0-20-31,4 0 1 16,-4 0-11-16,4 0 6 15,1 0-8-15,4 0 5 16,-9 0-5-16,9 0 2 16,-5 0-3-16,10 0 5 15,-10 0-5-15,9 0 6 16,-4 0-6-16,5 0 1 0,-5-4-2 0,4 4 5 15,-4-4-4-15,4 0 6 16,-8-8-6-16,4 0 1 16,-5 0-2-16,1-4-4 15,-5 1 1-15,0-1 3 32,-5-4-1-32,1 4 6 15,-5-4-4-15,0 0 1 0,-5 1-2 0,6 3-4 16,-6 0 1-16,-4 12 1 15,0 0 0-15,1 8-7 16,-6-4 4-16,6 16 1 16,-6-4 2-16,5 7 8 15,-4-3-4-15,9 12 8 16,-5-8-8-16,9 12 5 16,-4-9-5-16,8 9 5 15,-4-8-6-15,9 8 1 16,0-13-2-16,9 9-2 15,0-4 1-15,9 8-1 16,0-9 0-16,8 9 4 16,-8-8-2-16,14 0-23 15,-6-12 12-15,14-4-77 0,-4-8 48 0</inkml:trace>
          <inkml:trace contextRef="#ctx0" brushRef="#br0" timeOffset="259011.598">16456 8646 252 0,'-18'-12'93'0,"18"12"-50"0,-4 0-26 15,4 0 45 1,0 0-36-16,4 0 15 0,1 0-25 0,13 4-2 16,-5-4-9-16,18 8-3 15,-9 0-1-15,14 4-8 16,-5-4 4-16,9 3-43 16,-4-3 26-16,9 4-67 15,-5-8 49-15,9 4-75 16,-13-8 64-16,4 4-51 15,-9-4 58-15,18-4 180 47,-31 0-40-31,-5 4 22 0,-4-4-69-16,0 8 6 15,-5 0-34-15,1 12-4 0,-10-4-12 0,10 12-4 16,-5-4-2-1,9 11 1-15,-5-7-1 0,10 8-7 32,-5-8 3-32,8 7-36 0,-8-7 21 15,9 4-87-15,-4-8 59 16,3-1-105-16,-3-7 85 0</inkml:trace>
          <inkml:trace contextRef="#ctx0" brushRef="#br0" timeOffset="258694.0784">16599 7976 216 0,'-23'-40'82'0,"23"40"-44"0,0-4-22 15,0 4 37 1,0 0-30-16,5 8 13 0,-1-4-21 16,5 16 2-1,-4-4-9-15,4 12 3 16,-5-5-6-16,5 21 4 15,-4-8-5-15,8 19 11 16,-9-11-8-16,10 27 10 16,-10-11-10-16,10 23 3 15,-6-8-6-15,6 12 2 16,-10-11-3-16,10-1 5 0,-10-16-5 0,10 1-1 16,-10-16-1-16,9-1-34 15,-8-15 18-15,4-4-82 16,-5-12 54-16,1-5-118 15,-5-7 91-15</inkml:trace>
          <inkml:trace contextRef="#ctx0" brushRef="#br0" timeOffset="259174.6044">17080 8495 340 0,'-31'-20'126'0,"31"20"-68"0,-18-8-63 0,14 4 12 16,-1 1-8-16,1 3-57 0,-1-4 31 0,5 8-127 15,0-4 86-15</inkml:trace>
          <inkml:trace contextRef="#ctx0" brushRef="#br0" timeOffset="260131.5906">17602 8773 136 0,'5'-4'52'0,"-5"4"-28"0,-5-20-13 0,5 12 26 16,-4 0-20-16,-1-4 9 16,-4 0-16-16,0 0 4 15,-4 0-9-15,-5 5 0 16,0-1-3-16,0 4 3 15,-4 0-3-15,0 8 6 16,0 0-5-16,-1 4 6 16,1-1-6-16,4 9 6 15,0 0-6-15,5 8 6 16,0-8-6-16,4 12 3 16,0-5-3-16,9 9 3 0,-5-8-4 15,10 8 1 1,-5-13-1-16,9 5 5 15,0-4-4-15,8 0 10 16,-3-4-7-16,17-4 1 16,-9-9-4-16,14 1 3 15,-9-8-4-15,4 1 1 16,-9-9-1-16,5 0 3 16,-14-4-3-16,1-4 6 15,-10-4-5-15,-4 1 6 16,-4-5-6-16,-5 0 3 0,-5 4-3 0,-3 4-8 15,-6 5 2-15,1 7-23 16,0-4 14-16,-1 8-45 16,1 0 32-16,0 8-94 15,4 0 66-15,9 8-57 16,-4-4 63-16</inkml:trace>
          <inkml:trace contextRef="#ctx0" brushRef="#br0" timeOffset="260793.7266">17718 8658 144 0,'0'-12'55'0,"0"12"-30"0,0-4-23 0,4 4 25 16,-4-4-16-16,5 4 21 31,-5 0-18-31,9 8 17 16,-5 0-17-16,5 8 10 15,-4-4-14-15,8 11 13 0,-8-3-14 0,3 12 16 16,-3-8-15-16,-1 7 11 16,-4-3-12-16,5 4 4 15,-10-8-8-15,5 3 7 16,0-7-8-16,0 4 12 15,-4-12-9-15,4 0 7 16,-5-8-7-16,10-4-2 16,-5-4-3-16,9-4-4 15,0-8 1-15,9-8-6 16,-9 0 4-16,8-3-5 16,-3-1 4-16,8 0 0 0,-4 4 2 0,4 8 0 15,-8 1 0-15,8 7 0 16,-9 4 0-16,5 12 6 15,-5-4-2-15,5 11 6 16,-4 1-5-16,3 8 8 16,-3-8-7-16,4 8 3 15,-9-4-4-15,4 3-28 16,-9-7 13-16,10 0-83 16,-10-4 53-16,5-4-114 31,-4-4 88-31</inkml:trace>
          <inkml:trace contextRef="#ctx0" brushRef="#br0" timeOffset="261415.2413">18507 8888 220 0,'0'0'82'0,"0"0"-44"0,5-12-33 16,-1 8 25 0,-8-4-18-16,4-4 8 15,0 0-12-15,0-4 2 16,0 0-6-16,0 0 2 16,-5-3-3-16,1 3 0 15,-5 0-1-15,0 8-2 16,-4-4 1-16,-1 12-1 15,-4 0 0-15,1 8 2 0,-6 0-1 16,5 12 2-16,-4-4-2 16,4 7-1-16,0-7 1 0,10 8-1 15,-6-4 0-15,10 4 2 16,-1-4-1-16,10 3-1 16,-1-3 1-16,5 0 1 15,0-8-1-15,13 0 4 16,-4-4-3-16,9-4 4 15,-9-4-4-15,9 0 1 16,-5-8-1-16,5-4-2 16,-10-8 1-16,1-4-1 15,-4 0 0-15,-1-3 2 16,-4-1-1-16,0 4-1 16,-9 0 1-16,4 5 1 15,-8 3-1-15,4 8 4 16,0 4-3-16,0 8-1 15,0 0 0-15,0 8 1 16,0-4-1-16,4 11 2 16,1-3-2-16,4 8-7 15,0-4 3-15,8 4-38 16,-3-9 22-16,13 1-102 16,-5-4 68-16,14 0-74 0,-10-4 73 15</inkml:trace>
          <inkml:trace contextRef="#ctx0" brushRef="#br0" timeOffset="261797.7675">18846 7932 192 0,'-9'-23'71'0,"9"23"-38"0,0-12-21 16,0 12 39-1,0 0-30-15,0 0 22 16,0 0-26-16,5 4 7 16,-5-4-14-16,9 12 5 0,-5-1-8 0,10 17 7 15,-10 0-8-15,9 19 12 16,-8-7-10-16,8 20 12 15,-8-13-12-15,4 24 16 16,-5-11-14-16,5 23 11 16,-9-8-12-16,9 13 2 15,-9-13-7-15,9 0-4 16,-9-19-1-16,9-1-41 16,-5-11 23-16,5-4-140 15,-9-13 88-15,9-3-105 16,-9-8 100-16</inkml:trace>
        </inkml:traceGroup>
        <inkml:traceGroup>
          <inkml:annotationXML>
            <emma:emma xmlns:emma="http://www.w3.org/2003/04/emma" version="1.0">
              <emma:interpretation id="{E9D292EC-5C60-437C-8FA5-F7B17A3A1923}" emma:medium="tactile" emma:mode="ink">
                <msink:context xmlns:msink="http://schemas.microsoft.com/ink/2010/main" type="inkWord" rotatedBoundingBox="20764,9461 23770,9416 23786,10507 20780,10552"/>
              </emma:interpretation>
              <emma:one-of disjunction-type="recognition" id="oneOf35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264415.9947">20911 8642 128 0,'-9'-12'49'15,"9"12"-26"-15,-22-28-9 0,13 20 26 16,0 0-22-16,0 4 9 16,-4-4-17-16,-1 8 6 15,-4-3-9-15,5 10 2 16,-5-3-5-16,-4 8 11 16,0 0-8-16,4 8 12 0,-5-4-11 0,6 16 5 15,-1-13-8-15,9 13 2 16,0-8-4-16,9 8 3 15,0-5-4-15,9 5 6 16,-5-8-5-16,14 0 10 16,-5-9-7-16,14 1 10 15,-9-4-9-15,13 0 5 16,-8-8-7-16,8-4 2 16,-9-8-4-16,0-4 3 15,-4-4-4-15,0-3 1 16,-5-5-1-16,-4 0 1 15,-4-4-2-15,-5 1-1 16,-5-1 1-16,1 4-4 16,-5 0 2-16,-4 4-10 15,-1 5 6-15,-4 3-31 16,1 4 20-16,-1 8-57 16,0-4 41-16,4 8-96 15,-3-4 73-15</inkml:trace>
          <inkml:trace contextRef="#ctx0" brushRef="#br0" timeOffset="264981.9031">21049 8515 176 0,'-4'-4'66'0,"4"4"-36"0,0 0-29 15,0 0 23 1,0 0-16-16,4 4 13 15,-4-4-13-15,9 12 12 16,-5 0-12-16,5 12 9 16,-4-5-9-16,8 13 4 0,-4-4-7 0,5 12 9 15,-10-9-8-15,9 9 12 16,-8-8-10-16,4 3 14 16,-5-11-13-16,5 0 16 15,-9-12-15-15,5 0 9 16,-10-4-11-16,5-5 2 15,-4-3-6-15,-1-7 5 16,1-5-6-16,-1-4 1 16,1-4-2-16,4-4-2 15,0-4 1-15,9 1-6 0,-5-5 3 16,10 0-3-16,-1 5 2 0,9 3 0 31,-8-4 1-31,8 12 0 16,-4 0 0-16,9 12-3 15,-10 0 3-15,6 8-21 16,-5 0 13-16,4 4-69 16,-9 0 44-16,5 4-115 15,-9-4 85-15</inkml:trace>
          <inkml:trace contextRef="#ctx0" brushRef="#br0" timeOffset="265449.5603">21544 8353 312 0,'-13'3'115'0,"13"-3"-62"0,-5 8-62 0,5-4-4 15,0-4 3-15,5 8-109 31,-5-4 66-31,9 8-87 16,0-8 80-16</inkml:trace>
          <inkml:trace contextRef="#ctx0" brushRef="#br0" timeOffset="265254.2586">21562 8539 280 0,'-5'4'107'0,"5"-4"-58"0,0 24-46 0,0-13 34 16,0-7-23-16,5 12 9 15,-5 0-14-15,4 8 2 16,-4 0-7-16,9 7 0 15,-4-3-2-15,4 8 1 16,-5-12-2-16,5 7-9 16,-9-7 4-16,9 8-54 15,-9-12 33-15,9-1-131 16,-9-11 87-16</inkml:trace>
          <inkml:trace contextRef="#ctx0" brushRef="#br0" timeOffset="262809.4202">19408 8424 200 0,'-4'-4'77'0,"4"4"-42"0,4 0-26 0,1 0 30 16,-1 0-22-16,9 0 4 16,1 0-12-16,8 0 1 15,0 0-6-15,19 0 0 32,-10 0-2-32,18 0-13 0,-9 0 7 0,13 0-68 15,-8-4 40-15,9 0-92 16,-10 0 70-16</inkml:trace>
          <inkml:trace contextRef="#ctx0" brushRef="#br0" timeOffset="262615.5837">19591 7889 148 0,'-5'0'55'0,"5"0"-30"0,-4 0-12 15,4 0 32 17,0 0-25-32,0 4 10 15,0-4-18-15,0 12 3 16,0-1-10-16,4 21 0 0,-4-4-3 0,5 27 5 15,-1-3-4-15,5 19 14 16,0-11-9-16,5 27 12 16,-10-12-12-16,9 16 7 15,-8-15-8-15,4 7 2 16,-5-16-5-16,5-3 2 0,-9-17-3 16,9 1-22-16,-9-16 11 15,9-5-75-15,-9-7 47 0,4-4-95 16,-8-12 74-16</inkml:trace>
          <inkml:trace contextRef="#ctx0" brushRef="#br0" timeOffset="263549.5436">19930 7901 156 0,'-27'0'60'0,"27"0"-32"0,-13 4-22 16,13 0 32-1,0-4-22-15,0 15 19 16,0-3-20-16,0 16 8 16,0 0-14-16,4 15 4 0,-4-7-8 0,9 16 13 15,-4-13-10-15,8 17 18 16,-9-9-14-16,1 21 11 15,-5-13-13-15,4 17 8 16,-8-13-10-16,4 4 13 16,0-11-12-16,0 3 7 15,0-19-9-15,4 0 0 16,-4-16-4-16,5-5 0 16,-5-7-1-16,9-8-8 15,-5-4 3-15,10-7-8 16,-6-9 7-16,10 0-5 15,-9-4 5-15,13 4-2 16,-8 0 3-16,8 9 0 16,-4-1 1-16,4 12 2 15,-8 4 0-15,4 12 4 16,-5-5-2 0,5 17 1-16,-9-8-1 0,8 8-2 15,-3-8 1-15,4 3 1 16,-5-3-1-16,5 0 4 15,-5-4-3-15,10-4 1 16,-6-12-1-16,10-4 1 0,-9-4-2 0,4-4 2 16,-4-8-2-16,0-8 2 15,-5 1-2-15,1-9-1 16,-10-4 1-16,1 1 1 16,-5-1-1-16,0 12 6 15,-9 4-4-15,4 9 1 16,-4 3-2-16,0 12 1 31,1 0-2-31,3 20 6 16,-4-1-4-16,9 17 3 15,-4 0-3-15,8 7-2 16,1-7 0-16,8 8-37 16,0-9 20-16,10 1-138 15,-1-12 84-15,18 0-106 0,-9-13 101 0</inkml:trace>
          <inkml:trace contextRef="#ctx0" brushRef="#br0" timeOffset="265849.679">21861 8674 200 0,'13'-4'74'0,"-13"4"-40"0,18-12-24 0,-5 8 24 16,-8-8-20-16,8 0 11 15,-4 0-15-15,9-4 10 16,-9 0-11-16,0 1 13 16,-5-1-13-16,1 0 9 15,-10 0-10-15,5 4 0 0,-9 0-5 0,0 4 5 16,-8-4-5-16,-1 8 14 15,0-4-9-15,0 8 16 16,-4 0-14-16,-1 8 9 16,1 0-11-16,4 16 4 15,-4-4-7-15,9 16 7 16,-1-9-8-16,10 13 5 16,-5-4-5-16,13 3 2 15,1-7-3-15,13 8-6 16,-5-13 1-16,14 5-30 15,-5-12 18-15,9 0-94 16,-4-8 61-16,18-8-128 16,-10-8 99-16</inkml:trace>
          <inkml:trace contextRef="#ctx0" brushRef="#br0" timeOffset="266697.9949">22360 8531 176 0,'0'-4'66'0,"0"4"-36"0,5-12-29 0,-5 8 27 16,-5 0-17-16,1-4 12 15,-1 0-13-15,1 0 6 16,-5 0-9-16,0 0 2 15,-4 1-5-15,4 7 7 16,-5-4-7-16,1 4 12 16,-5 0-9-16,5 4 5 15,-5-1-7-15,0 5 2 16,0-4-4-16,5 8 0 16,-1-4-1-16,5 12 3 15,1-4-3-15,3 8 4 16,-4-5-4-16,9 5 1 15,0-8-1-15,9 4 5 16,0 0-4-16,9 0 3 0,-9-5-3 0,13 5 0 31,-9-4-1-31,19 4-4 16,-10-4 1-16,9 4-1 16,-9-5 0-16,5 5 4 15,-9-8-1-15,0 8 6 0,-5-8-4 16,1 4 14-16,-10-4-9 0,-4 0 20 15,-4-5-15-15,-10 5 18 16,-4-8-18-16,1 4 11 16,-6-4-14-16,1 0 4 15,0-4-9-15,4 0-2 32,-4-4-2-32,4 0-10 15,-5-8 5-15,10 4-40 0,-5-3 24 16,9 3-91-16,-4-4 63 15,13 4-122-15,-5-4 96 0</inkml:trace>
        </inkml:traceGroup>
        <inkml:traceGroup>
          <inkml:annotationXML>
            <emma:emma xmlns:emma="http://www.w3.org/2003/04/emma" version="1.0">
              <emma:interpretation id="{61F3976A-BAA2-44FB-A43E-823C47A5E566}" emma:medium="tactile" emma:mode="ink">
                <msink:context xmlns:msink="http://schemas.microsoft.com/ink/2010/main" type="inkWord" rotatedBoundingBox="24286,10039 25380,10023 25387,10434 24292,10450"/>
              </emma:interpretation>
              <emma:one-of disjunction-type="recognition" id="oneOf36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267662.4145">23221 8578 108 0,'0'-15'44'0,"0"15"-24"0,4-24-4 15,1 16 29 1,-10 0-24-16,5 0 14 16,-4 0-21-16,-1 0 8 15,-4 0-13-15,0 4 2 16,-4-4-7-16,-5 4 0 0,0 0-2 0,1 4 7 15,-6-4-5-15,5 8 12 16,-4-4-9-16,0 8 5 16,-5 0-7-16,5 12 2 15,0 0-4-15,8 12 5 16,-4-9-5-16,9 9 3 31,-4-8-3-31,13 12-2 16,0-13 0-16,9 5-4 15,-5-12 2-15,10 0 1 0,-1-8 0 0,9-4 0 16,-8-4 0-16,8-8 0 16,-4-4 0-16,4-4 6 15,-8-4-3-15,3-8 10 16,-8 1-7-16,5-5 8 16,-10 8-8-16,5 4 5 15,-4 5-6-15,-1 3 4 16,-4 0-5-16,5 12-2 15,-10-4-1-15,5 16 3 0,0-4-2 0,5 11 4 16,-1-3-4-16,5 12 1 16,-5-4-1-16,10 12-2 15,-10-9 1-15,10 5-28 16,-6-4 15-16,10-1-96 16,-4-7 59-16,12-4-97 15,-8-8 83-15</inkml:trace>
          <inkml:trace contextRef="#ctx0" brushRef="#br0" timeOffset="268127.5238">23363 8471 212 0,'-13'0'79'0,"13"0"-42"0,-4 4-34 15,4 0 26 1,0-4-17-16,4 8 9 16,-4-4-12-16,5 8 6 0,-1-4-8 0,5 16 7 15,-5-4-8-15,10 15 8 16,-5-7-8-16,4 16 14 16,-8-13-11-16,3 5 16 15,-3-8-15-15,-1 4 20 31,-4-9-17-31,5-3 15 16,-10-8-15-16,5 0 4 16,-4-8-10-16,4-4 0 15,-5-8-4-15,5-4-2 16,0-8 0-16,0-4-6 16,0 1 3-16,5-13-3 15,-1-4 2-15,5 5 0 16,0-5 1-16,5 8-3 0,-6 5 3 15,15 7-6-15,-5 4 5 0,8 8-34 16,-8-4 20-16,9 8-69 16,-5-4 48-16,1 8-118 15,-10 0 88-15</inkml:trace>
          <inkml:trace contextRef="#ctx0" brushRef="#br0" timeOffset="268549.1376">23809 8674 236 0,'5'8'90'0,"-5"-8"-48"0,22 0-38 16,-8 0 25-1,-10 0-18-15,14 0 4 16,-5-4-10-16,10 0 4 0,-6-4-5 0,6-4 2 15,-10-12-3-15,5 4 3 16,-9 0-4-16,0 4 6 16,-5-3-5-16,1 3 6 15,-10 0-6-15,1 4 8 16,-5 0-7-16,0 4 10 16,0 0-8-16,-4 8 14 15,-5-4-11-15,0 8 18 31,0 0-15-31,0 12 9 16,0 0-12-16,9 16 8 16,-4-9-9-16,9 13 4 15,-1-4-7-15,14 11-2 0,-4-11-2 0,12 8-26 16,-3-12 14-16,17 3-79 16,-9-11 50-16,23 0-143 15,-5-12 102-15</inkml:trace>
        </inkml:traceGroup>
        <inkml:traceGroup>
          <inkml:annotationXML>
            <emma:emma xmlns:emma="http://www.w3.org/2003/04/emma" version="1.0">
              <emma:interpretation id="{DE7DEB73-2D44-491A-9528-EBE38BF56014}" emma:medium="tactile" emma:mode="ink">
                <msink:context xmlns:msink="http://schemas.microsoft.com/ink/2010/main" type="inkWord" rotatedBoundingBox="26055,9336 29348,9287 29365,10402 26072,10451"/>
              </emma:interpretation>
              <emma:one-of disjunction-type="recognition" id="oneOf37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269366.6456">24715 7766 156 0,'-23'4'60'0,"23"-4"-32"0,-4 0-13 16,4 0 34-1,0 0-28-15,0 4 12 16,0-4-19-16,4 8 0 16,-4 0-8-16,5 11 3 0,-1 1-5 0,5 24 13 15,-4-4-9-15,8 27 14 16,-9-8-13-16,5 13 16 16,-9-13-15-16,9 20 16 15,-9-15-16-15,5 15 16 16,-5-11-16-16,4 3 13 15,-4-12-13-15,5 5 13 16,-5-21-14-16,4 1 16 16,-4-16-15-16,5-5 7 15,-5-7-10-15,9-4-2 16,-5-12-3-16,9 0-4 16,-8-4 1-16,13 0-4 15,-9 0 3-15,13 4-1 16,-4-4 1-16,13 4-14 15,-9-4 9-15,9 4-41 16,-4-4 27-16,4 4-77 16,-4-4 55-16,4 4-124 0,-8-3 95 15</inkml:trace>
          <inkml:trace contextRef="#ctx0" brushRef="#br0" timeOffset="269945.0011">25549 8678 184 0,'8'-20'71'0,"-8"20"-38"0,5-28-19 15,-1 12 36 1,-4 0-29-16,5-4 10 15,-10 1-19-15,5 3 3 16,-9-4-10-16,5 4 7 16,-9 0-8-16,-5 4 10 15,0 0-8-15,-4 5 3 16,-5-1-5-16,0 8 7 0,-9 0-7 0,10 8 5 16,3-1-5-16,1 17 7 15,0-4-7-15,4 12 1 16,0-8-3-16,9 7-4 15,-4-3 1-15,13 12 1 16,-5-17 0-16,14 5 2 16,-4-8-1-16,13 0-1 15,-5-8 1-15,14-4 1 16,-5-4-1-16,9-8-1 16,-4-8 1-16,9-4 1 15,-14-8-1-15,5 0 2 16,-14 1-2-16,0-1 13 15,-4-4-8-15,0 8 11 16,-4 4-10-16,-1 8 3 0,-8 4-6 16,4 12-2-16,0-4-1 15,4 16-1-15,-4-4 0 0,9 16 0 16,0-12 0-16,4 11-14 16,1-7 8-16,13 8-57 15,-10-12 35-15,15-1-142 16,-10-7 95-16</inkml:trace>
          <inkml:trace contextRef="#ctx0" brushRef="#br0" timeOffset="270538.4357">25785 8432 288 0,'-14'0'107'0,"14"0"-58"0,-4 0-42 16,4 0 32 0,0 0-24-16,0 4 7 15,0 0-14-15,4 4 0 0,1 0-5 0,4 11 0 16,-5-3-1-16,10 12 5 16,-5-4-4-16,4 11 8 31,-4-7-7-31,4 8 5 15,-4-8-5-15,5 3 9 16,-5-7-7-16,4 0 10 16,-9-8-9-16,10 0 10 15,-10-12-10-15,5 0 1 0,-4-8-5 0,3 0-2 32,-8-8 0-32,9-4-1 15,-9-4 0-15,9-8-3 16,-4 1 2-16,4-5-1 15,-9 4 0-15,4 8-3 16,-8 4 3-16,8 8-1 16,1 5 1-16,-1 6 2 15,-4 1 0-15,9 12-3 16,-5-4 2-16,5 12-1 16,-4 0 0-16,8 4 4 15,-4-9-1-15,9 5 2 16,-5-4-2-16,10 0 6 15,-10-8-4-15,9 0 10 16,-4-9-7-16,4-6 5 0,-4-9-6 0,5-4 4 31,-10-8-5-31,5-4-2 0,-5-3-1 0,5-5-17 16,-9 4 9-16,4 4-74 0,-8 5 45 16,4 7-166-16,-5 0 113 15</inkml:trace>
          <inkml:trace contextRef="#ctx0" brushRef="#br0" timeOffset="275920.5021">26472 8444 108 0,'-9'0'41'0,"9"0"-22"0,-5 0-11 0,5 0 24 15,0 0-18-15,0 0 18 16,0 0-19-16,0 0 18 16,0 0-18-16,0 0 9 0,0 0-13 0,0 0 6 15,0 0-8-15,5 4 2 16,-5-4-5-16,4 8 2 31,1-1-3-31,4 9 3 16,-9-4-4-16,8 16 6 15,-3-4-5-15,8 11 8 16,-8-7-7-16,8 8 10 16,-4-4-8-16,4 3 10 15,-4-11-9-15,5 4 16 16,-5-12-13-16,4 3 24 16,-9-11-19-16,5 0 13 15,-4-8-17-15,4-4 4 16,-5-8-10-16,5-3 0 15,-4-5-3-15,3-8 1 0,-3 0-2 0,8-3-3 16,-4-5 1-16,9 4 1 16,-9 4 0-16,9 5-3 15,-5-1 2-15,5 4-15 16,-9 0 9-16,4 8-43 16,-4-4 27-16,5 9-75 15,-10-5 55-15,9 4-99 16,-13 0 80-16</inkml:trace>
          <inkml:trace contextRef="#ctx0" brushRef="#br0" timeOffset="276548.492">26967 8555 180 0,'13'-24'68'0,"-13"24"-36"0,22-8-24 0,-4 4 27 15,-9 0-20-15,9 0 6 16,-5-4-13-16,10 0 9 31,-10 0-10-31,9 0 12 16,-13-4-11-16,13 5 14 15,-13-5-13-15,5 4 14 16,-10-4-14-16,1 4 3 0,-10 0-8 0,5 0 0 16,-9 0-2-16,0 4 1 15,-4 0-2-15,0 4-3 16,4-4 1-16,-5 8-4 16,-4-4 3-16,5 8-1 15,0-4 1-15,-1 8 2 16,1-4 0-16,4 8-3 15,0-8 2-15,-4 8 3 16,4-5-1-16,4 13 2 0,1-4-2 16,4 16 2-16,-5-9-2 0,10 9 2 15,-1-12-2-15,10 12-7 32,-1-13 3-32,9 1-32 15,-8-8 20-15,13 0-65 16,-5-4 45-16,13 0-90 0,-8-8 71 0</inkml:trace>
          <inkml:trace contextRef="#ctx0" brushRef="#br0" timeOffset="276979.6644">27337 8404 132 0,'-9'-4'52'0,"9"4"-28"0,-5-4-8 0,5 4 29 15,0 0-24-15,0 0 9 16,0 0-18-16,5 4 7 16,-5-4-11-16,4 8 6 15,1 0-7-15,4 8 7 16,-5 0-8-16,5 11 10 15,-5 1-9-15,5 12 10 0,-9-5-10 0,9 9 12 16,-9-8-11-16,9-1 9 16,-9-11-9-16,9 0 11 15,-9-12-11-15,9 0 5 32,-9-8-8-32,4-4 0 0,-4-4-3 0,5-4 1 15,-10-4-2-15,5-8-1 16,0-8 1-16,5-3-4 15,-1-9 2-15,5 8-4 16,-4 1 3-16,4 3-1 16,9 0 1-16,-1 8 0 15,-3 0 0-15,8 9 0 16,-9-5 0-16,5 8 0 31,-4-4 0-31,3 12-3 16,-8-4 3-16,5 8-21 15,-1 0 13-15,1 4-73 16,-10-4 46-16,5 8-105 16,-9-8 80-16</inkml:trace>
          <inkml:trace contextRef="#ctx0" brushRef="#br0" timeOffset="277494.26">27720 8527 176 0,'0'0'66'0,"0"0"-36"0,5 0-20 0,-1 0 33 16,1 0-25-16,8 4 12 15,-4-4-19-15,18 4 4 16,-14-4-10-16,14 4 2 15,-9 0-4-15,8 0 5 16,-8-8-5-16,4 0 6 16,-13-4-6-16,14 4 8 15,-10-4-7-15,0 0 5 16,-4 0-5-16,-4 0 2 0,-5-4-3 0,0 4 3 16,-9 0-4-16,0 1 4 15,-4-1-4-15,-1 0-1 16,-8 0 0-16,13 4-4 15,-9 0 2-15,0 8 3 16,0-4-1-16,1 4 10 16,-6 0-5-16,6 8 8 15,-1-4-8-15,0 7 8 16,4-7-8-16,1 16 5 16,0 0-6-16,8 12 4 15,-4-5-5-15,14 9 2 0,-1-4-3 16,14-1-2-16,-5-7 0 15,19 4-28-15,-1-9 15 0,18-3-96 32,-9-8 59-32,18-4-115 15,-13-8 93-15</inkml:trace>
        </inkml:traceGroup>
        <inkml:traceGroup>
          <inkml:annotationXML>
            <emma:emma xmlns:emma="http://www.w3.org/2003/04/emma" version="1.0">
              <emma:interpretation id="{B4CE5353-CFD6-4FBE-8E4B-A616C35957C1}" emma:medium="tactile" emma:mode="ink">
                <msink:context xmlns:msink="http://schemas.microsoft.com/ink/2010/main" type="inkWord" rotatedBoundingBox="29634,9377 32698,9331 32714,10371 29650,10417"/>
              </emma:interpretation>
              <emma:one-of disjunction-type="recognition" id="oneOf38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0" timeOffset="282140.1185">28915 7798 148 0,'-13'4'55'0,"13"-4"-30"0,-5 4-14 15,5-1 26-15,0-3-20 0,0 8 9 16,0-4-16-16,0 8 2 16,0 0-8-16,5 16 7 15,-5 0-7-15,4 19 8 16,-4-7-8-16,5 19 12 15,-5-11-9-15,4 11 10 16,-8-7-10-16,4 3 7 16,-5-11-7-16,1 7 7 31,-1-11-8-31,1 4 14 0,0-9-11 0,4-3 7 16,0-8-9-16,0-12 0 15,0-8-4-15,4-8-2 16,-4-4 0-16,9-4-10 15,-5-4 5-15,5 0-10 16,-4-4 9-16,8 5-3 16,-4-1 5-16,9 8-2 15,-5 0 2-15,5 8-2 16,-9 0 2-16,4 8 2 16,-4 0 1-16,9 8 2 0,-9-5-1 15,4 17 4-15,-8-8-3 0,4 12 1 16,-5-8-1-16,10 7 1 15,-5-11-2-15,4 4 2 32,-4-8-2-32,9-4 2 15,-9-4-2-15,4-5 2 16,0-3-2-16,10-3-1 16,-10-9 1-16,5-4-4 15,-5-4 2-15,10 0-1 0,-10 0 0 16,9 0 4-16,-8-3-1 0,-5 3-1 15,-1 0 1-15,1 0 1 16,-4 0-1-16,-1 5-1 16,-4-5 1-16,0 4 3 15,-4 0-2-15,-1 4 4 16,-4 0-4-16,1 4-3 16,3 0 0-16,-4 8-4 15,0-4 3-15,5 8-1 16,-5 0 1-16,4 8 2 15,1 0 0-15,-1 12 0 0,1-4 0 0,4 15 0 16,0-7 0-16,4 12-11 16,1-5 6-16,8 9-58 15,-4-8 35-15,9-1-116 16,-5-11 81-16</inkml:trace>
          <inkml:trace contextRef="#ctx0" brushRef="#br0" timeOffset="282765.3962">29696 8475 112 0,'0'-12'44'0,"0"12"-24"16,-5-11-4-16,5 7 32 16,0 0-27-16,0 0 12 31,-4-4-19-31,-1 4 0 0,-8 0-8 16,4 4 1-16,-4-4-4 15,-1 8 5-15,1-4-5 16,-1 4 6-16,-3-4-6 0,3 8 6 15,1-4-6-15,4 8 1 16,-4-4-2-16,4 15-2 0,0-3 1 0,4 12 1 31,-4-8-1-31,9 7 4 16,-4-3-3-16,8 8 6 16,5-16-5-16,5 3 10 15,-1-7-7-15,14 0 5 16,-9-4-6-16,8-4 7 15,-8-4-8-15,5 0 12 16,3-8-9-16,1 0 10 16,-9-8-10-16,0-4 7 15,-5 0-7-15,0-7 2 16,-8-5-5-16,-1-4 5 16,-8 0-6-16,4 5 6 15,-9-1-6-15,0 4 1 16,-9 0-2-16,-4 8-4 15,0 1 1-15,-10 7-6 0,6 0 4 16,3 8-12-16,1 0 8 0,4 8-29 16,-4 0 20-16,4 7-70 15,0-7 48-15,5 16-100 16,4 0 78-16</inkml:trace>
          <inkml:trace contextRef="#ctx0" brushRef="#br0" timeOffset="281318.598">28282 8222 120 0,'-9'-12'46'0,"9"12"-24"0,5-8-13 15,-1 4 25-15,-4 0-19 0,9 0 10 16,-5-4-15-16,5 4 8 16,-4 0-10-16,13 4 6 15,-1-4-7-15,19 8 0 16,-5 0-4-16,14 4-2 16,-9 0 0-16,8 4-4 15,-4-4 2-15,14 0-43 0,-18-4 24 0,4 0-83 31,-5-8 58-31</inkml:trace>
          <inkml:trace contextRef="#ctx0" brushRef="#br0" timeOffset="280984.8744">28657 7833 152 0,'0'-4'57'0,"0"4"-30"0,-5-4-21 16,5 4 19 0,0 0-15-16,0 0 0 15,0 0-7-15,0 0-2 0,0 0 0 0,0 0 3 16,0 0-2-16,0 0 8 16,0 0-6-16,0 4 8 15,0-4-8-15,0 8 8 16,0 0-8-16,5 16 1 31,-5-4-3-31,9 19 3 0,-9-3-3 0,4 20 8 31,-8-5-6-31,4 12 5 0,0-7-5 0,0 15 7 16,0-11-7-16,4 11 10 16,-4-15-8-16,4 7 3 15,-8-15-5-15,8 3 2 16,-4-7-3-16,5-5 0 15,-5-15-1-15,4 0-26 16,-8-12 13-16,4 0-70 16,-5-8 45-16,1 0-81 15,-5-8 66-15</inkml:trace>
          <inkml:trace contextRef="#ctx0" brushRef="#br0" timeOffset="283585.1959">29968 8404 176 0,'-9'0'66'0,"9"0"-36"0,-14-4-15 0,14 4 29 32,-4 0-24-32,-1 4-1 15,-3-4-13-15,8 4 1 16,-5 0-4-16,10 4 7 15,-5 0-6-15,4 8 8 0,0-8-8 0,5 19 14 32,-9-3-10-32,9 12 12 15,-9-8-12-15,9 7 9 16,-9-11-9-16,5 8 13 16,-5-12-12-16,4-1 16 15,-8-7-15-15,4 0 7 16,0-8-10-16,0 0 2 15,0-8-5-15,0 0 2 0,0-8-3 16,4-8 0 0,-4-7-1-16,5-5-4 0,-1 4 1 0,9 4-4 15,-8 1 3-15,8 3 1 16,-8 0 1-16,8 8-7 16,-4-4 4-16,4 8-21 15,-4-4 14-15,9 8-43 16,-9 1 30-16,9 3-71 0,-9 0 53 0,9 3-93 15,-1-3 75-15</inkml:trace>
          <inkml:trace contextRef="#ctx0" brushRef="#br0" timeOffset="284087.4586">30324 8277 312 0,'-26'-4'118'0,"26"4"-64"0,-9 4-65 15,9 0-1 1,0-8 2-16,4 4-73 15,1 0 47-15,12 8-98 16,-8-4 76-16</inkml:trace>
          <inkml:trace contextRef="#ctx0" brushRef="#br0" timeOffset="283886.6962">30333 8420 220 0,'-9'-4'82'0,"9"4"-44"0,0 4-29 0,0 0 30 32,0-4-22-32,0 4 4 0,0 0-12 0,5 8 5 15,-5 0-7-15,4 11 7 31,-4-3-8-31,5 16 3 16,-5-4-5-16,4 11 0 16,1-11-2-16,4 11-10 15,-9-11 4-15,9 4-40 16,-9-12 24-16,4-1-117 16,-4-7 76-16</inkml:trace>
          <inkml:trace contextRef="#ctx0" brushRef="#br0" timeOffset="284778.6506">30587 8515 140 0,'0'0'55'0,"5"0"-30"0,-1 0-27 0,-4 0 9 16,9-4-5-16,0 4 1 0,5-4 4 15,-1 4 4-15,0-4-6 16,1 0 1-16,-1 0 1 0,1 0 1 0,-6-4 2 16,1 0 6-16,0 0 4 15,-4 1 1-15,-1-1 2 16,-4 0-9-16,0-4-3 16,0 4-2-16,0 0 1 15,0 0 4-15,0 0 1 16,-9 0-4-16,0 0-1 15,0 4-2-15,-4 0 2 16,0 4-5-16,-1 0-1 16,1 4 2-16,0 0 3 15,-5 0 0-15,4 4 2 16,5 4-4 0,-4 0-2-16,4 4 2 0,0 0 0 15,-4-1 3-15,4 5 1 16,0 8-1-16,5 0-1 15,4 0-3-15,0-1 1 16,8 1-2-16,1 0 0 16,5-8-6-16,-1-1-1 15,9-3-13-15,1-4-5 16,8-4-27-16,5-8-12 0,-5 0-71 31,9-8-44-31,5 0 78 0</inkml:trace>
          <inkml:trace contextRef="#ctx0" brushRef="#br0" timeOffset="285321.1948">31056 8364 220 0,'-5'-8'85'0,"1"5"-46"0,4-5-32 0,0 4 20 16,0 0-10-16,-5 4 1 16,1-4-7-16,-5 4-1 15,0 4-6-15,-4 0 2 0,-5 0 0 16,0 0 2-16,0 3 2 0,-9 1-3 16,10 0 1-16,-1 0-3 15,13 4 2-15,-4-4-4 16,5 0-2-16,-1 0-3 15,5 0 1-15,5 0 1 16,4 0 0-16,0 0 0 16,9 0 0-16,4-1-5 15,5 1-1-15,-1-4 0 16,-3 0 2-16,12 4-5 16,-8-4 5-1,0 4 4-15,0 4 1 16,-10 0-1-1,-3 8 7-15,-5 0 3 16,0-5 1-16,-5 1 1 0,-4 0 0 16,-4 0 0-16,-5 0 2 15,-5 4 2-15,-3-4 4 16,-6-1 2-16,1-3 0 0,-9 0-2 16,4 0-6-16,-4-4-4 15,0-4-14-15,-1-8-5 16,-3-8-82-16,21-4-34 15,-12-4-30 1</inkml:trace>
          <inkml:trace contextRef="#ctx0" brushRef="#br0" timeOffset="288974.0524">31310 8796 280 0,'-9'-4'107'0,"9"1"-58"0,0-1-62 0,0 4 15 15,4 0-21-15,-4 0-3 16,9 0-52-16,0 0-59 16,14-4 32-16</inkml:trace>
        </inkml:traceGroup>
      </inkml:traceGroup>
      <inkml:traceGroup>
        <inkml:annotationXML>
          <emma:emma xmlns:emma="http://www.w3.org/2003/04/emma" version="1.0">
            <emma:interpretation id="{8858D3E0-8225-432D-A1E5-8E5675DB4320}" emma:medium="tactile" emma:mode="ink">
              <msink:context xmlns:msink="http://schemas.microsoft.com/ink/2010/main" type="line" rotatedBoundingBox="9168,11083 22358,10905 22375,12148 9185,12326"/>
            </emma:interpretation>
          </emma:emma>
        </inkml:annotationXML>
        <inkml:traceGroup>
          <inkml:annotationXML>
            <emma:emma xmlns:emma="http://www.w3.org/2003/04/emma" version="1.0">
              <emma:interpretation id="{AE01CF97-353C-4730-94D3-66BAE35EE1DE}" emma:medium="tactile" emma:mode="ink">
                <msink:context xmlns:msink="http://schemas.microsoft.com/ink/2010/main" type="inkWord" rotatedBoundingBox="9171,11276 12269,11234 12282,12234 9184,12276"/>
              </emma:interpretation>
              <emma:one-of disjunction-type="recognition" id="oneOf39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0" timeOffset="383723.8776">7818 9835 104 0,'-13'0'41'0,"13"-4"-22"0,5-12-14 0,-5 20 11 16,4-4-5-16,-4 0 1 15,9 0 2-15,-5 0 3 16,1 4-7-16,-1-4-1 0,1 4-5 16,8 0-3-16,-4 8 2 0,4 8-2 15,1 3-1-15,4 9 7 16,-1 4 3 0,6 4-3-16,-1-1 1 15,0-3-3-15,1-4 2 16,-1-5-2-16,-4-3 0 15,0-4 3-15,4-4 3 0,0-4 0 16,-4 0 1-16,0-5-4 16,-5-3 0-16,1-4-1 15,-1-4 1-15,-4-3-7 0,0-1 0 16,0-12-1-16,0 0 2 16,0 0-1-16,-5-4 2 15,1 1-4-15,3-5-2 16,-3 4 2-16,-1 0 0 15,1 0 1-15,-1 5 0 0,1-1 0 16,-1 4 0-16,1 0-3 16,-1 4 2-16,1 0 1 15,-1 4 2-15,1 4-3 16,-5 4 0-16,0 0 1 16,0 0 0-16,4 4-5 15,0 0 1-15,1 4 2 31,4 4 3-31,0 4-2 0,0 4 0 16,0 8 1-16,4 7 0 16,0 1 0-16,5 4 0 15,-4 7 4-15,-1 5 2 16,-4 7 2-16,4 1 0 16,-4-1 0-16,0 1 0 15,0-9-2-15,0-7-1 16,0-5-1-16,0-11 0 0,0-8-7 0,-5-8 0 15,1-12-83 1,3-8-69-16,-3-12 43 16</inkml:trace>
          <inkml:trace contextRef="#ctx0" brushRef="#br0" timeOffset="382977.7852">7868 9863 92 0,'0'-4'35'0,"0"4"-18"0,0-4-9 16,0 4 11-16,0 0-9 15,0 4-3-15,4 0 0 31,-8 4 0-31,8 0-1 0,-4 7 1 16,4 5 0-16,-4 8 1 0,5 4-4 16,-5 3 2-16,4 5 3 0,1 0 1 15,-1 3 2-15,1 5-2 16,-1 7-1-16,1 1-1 16,-5-1 0-16,0-3-4 15,4-5-1-15,-4-3-1 16,0-8 1-16,5-5-2 0,-1-11 2 31,-4-8-33-31,0-8-12 16,4-12-39-1</inkml:trace>
          <inkml:trace contextRef="#ctx0" brushRef="#br0" timeOffset="384410.5093">8915 10330 172 0,'-4'-4'66'0,"4"4"-36"0,-4-3-24 0,4-1 15 15,-5 0-2-15,1 0 1 16,-1 0-11-16,-4 0-3 16,0 0-4-16,0 4-4 0,0 0 1 15,1 0 1-15,-6 4 2 16,1 0 1-16,-5 0 1 15,0 4-2-15,0-1-2 16,5 5 3-16,0 0 0 16,-1 8-1-16,5-4 1 15,0 0-2-15,5 4 2 16,-5 3-2-16,4 1 2 16,1 4-4-16,4-4 0 15,0 3-1-15,4 1 0 0,5-4 4 16,0-4 1-16,5-4 1 15,8-4 2-15,0-1-1 16,1 1 2-16,-1-4-2 16,5-4 0-16,-1-4 12 31,-3-8-9-31,8-4 7 16,-9-3-8-16,9-9 4 31,-8 0-6-31,-1-8 4 15,-13-3-5-15,0-1 7 0,-9 4-7 16,-5-3 5-16,-4 3-5 0,-4 4-2 16,-9 4-1-16,-1 4-1 15,1 9-11-15,-9 3-5 0,0 12-28 16,-5 4-11-16,0 15-57 16,5 5-24-16,-4 4 61 15,3-4 30-15</inkml:trace>
          <inkml:trace contextRef="#ctx0" brushRef="#br0" timeOffset="385491.8076">9121 10287 104 0,'-5'0'41'0,"5"0"-22"0,0 0-16 16,0 0 12-16,0 0 0 16,0 4 0-16,0 0-3 15,5 0 0-15,-1 4-7 16,0 4-3-16,5 11-1 0,0 5-1 0,5 4 0 16,-5 3 4-16,0 1 5 15,4 0-3-15,-4-4 2 16,0-1 4-16,0-7 2 15,-5-4 1-15,1-4 4 16,-1-4-2-16,1-8-1 16,-1-8-6-16,5-8-4 15,0-4-3-15,0-8 0 16,0-4-4-16,-5-11 0 16,5 3 1-16,0 4 0 31,0 5-3-31,0 3 2 15,4 8-4-15,5 4 3 0,0 4 1 16,-5 4-2-16,1 4 2 16,-1 24 7-1,0 0 4-15,-4 3 1 16,0 1-8-16,5 0-1 16,-6 0 2-16,-3 3 5 0,-1-7-5 15,1-4-2-15,-1-4-12 16,1-4-4-16,-1-4-48 15,1-4-22-15,-1-4-7 16</inkml:trace>
          <inkml:trace contextRef="#ctx0" brushRef="#br0" timeOffset="386112.935">9883 10509 88 0,'5'-12'35'0,"-1"0"-18"0,0 0-2 0,1 4 13 15,-5-8-4-15,-5-3-2 16,1-1-6-16,0 4-2 0,-5 0-8 31,0 4 0-31,-5 0 1 0,1 0 1 16,-5 4 2-16,-4 0-5 15,0 5-3-15,4 3-1 16,-9 3-1-16,0 1 2 16,5 0 1-16,0 12-1 15,4 8-2-15,4 0 1 0,5 0 1 16,1 3-1-16,3 1 2 15,1 0-4-15,4 0 0 16,4 3 3-16,1-7 1 16,8-4-1-16,0 0 1 15,1-4-2-15,4-5-1 0,-1-7 5 16,1-4 1-16,0 0 2 16,0-7 0-16,0-5 0 15,-5-4 2-15,0-4-3 16,1 0 1-16,-5 0-3 15,0-7 0-15,0 3-1 0,-5-8-2 16,-4 8-2 0,0 4 3-16,5 9 2 15,-1 3-4-15,0 12-1 32,-4 0 2-32,5 7 3 0,-1 5-2 0,5 4 0 15,0 4-1-15,5 0 1 31,-1 3-4-31,0-3 0 16,5-4 1-16,4-4 2 0,1-4-52 16,-1-4-21-16,0 0-32 15</inkml:trace>
          <inkml:trace contextRef="#ctx0" brushRef="#br0" timeOffset="386620.7471">10342 10374 124 0,'0'-24'46'0,"0"24"-24"0,-9-12-6 16,9 8 25 0,0-4-23-16,0 1 10 15,-8-5-18-15,-1 4 8 16,-5-4-10-16,-4 4 0 15,1 0-5-15,-1 4 3 16,-5-4-4-16,6 8 1 16,-6-4-1-16,1 8 3 15,4 4-3-15,0 0 1 16,1 4-3-16,3 0-1 0,1 0 1 16,4 15 0-16,0 1 0 0,4 0 0 15,1 0 2-15,4-1-3 0,4 1 0 16,1 4 1-16,4 0 0 15,4-1 2 1,-4-7-1-16,9 0 4 16,-9-12-3-16,13 4 1 15,-4-9-1-15,9-3-6 16,-5-4 2-16,5-7-21 16,-5-5 13-16,5-8-38 15,-9-8 27-15,4-8-74 31,-9-7 53-31</inkml:trace>
          <inkml:trace contextRef="#ctx0" brushRef="#br0" timeOffset="386929.8902">10360 9672 124 0,'-4'4'46'0,"4"-4"-24"0,-5 8-15 0,5-4 26 16,-4-4-19-16,-1 8 13 16,1 0-16-16,-1 8 4 15,1 8-3-15,4 4 4 16,-4-5-8-16,4 17 9 16,0-8-10-16,4 11 12 15,-4-11-11-15,9 16 14 16,-5-13-13-16,5 13 14 15,-4-9-14-15,8 17 14 0,-4-9-14 0,4 13 11 16,-8-9-11-16,8 9 2 16,-8-13-7-16,8 5 2 15,-8-16-3-15,4 7 3 16,-5-15-4-16,0-4 1 16,1-8-30-16,-1-4-12 15,1-8-35-15,-5-4-14 16,4-8-21-16,1-4-10 15</inkml:trace>
          <inkml:trace contextRef="#ctx0" brushRef="#br0" timeOffset="387511.2384">10717 10326 80 0,'4'-15'30'0,"-4"15"-16"0,5-16 5 0,-1 12 33 16,-8 0-28-16,4-4 15 15,-5 0-23-15,1 0 2 16,-5 4-2-16,0 0 0 16,0 4-2-1,-4 0 1-15,-1 4-8 16,-3 0 0-16,-1 0 3 0,0 4-4 0,5 0 2 15,-1 0-7-15,5 0-1 16,5 0-2-16,-1 0 0 16,10 0 4-1,-5-5-1-15,13 1 2 16,1 0-4-16,-1 0 0 16,0 0-1-16,5 8 0 15,0-8 2-15,0 8 0 16,0-4 0-16,8 12 0 15,-8-8 0-15,9 4 0 16,-5-5 0-16,5 5 2 16,-5-4-1-16,1 8 2 15,-10-8-2-15,5 8 4 16,-5-8-3-16,-4 7 12 16,-9-7-7-16,0 8 14 15,-9-8-12-15,0 8 16 16,-4-8-15-16,-5 4 11 15,-4-8-12-15,-5-1 2 0,0 1-2 16,1-4-1-16,-1-4-4 0,0-4-1 16,-4-4-1-16,4 1-4 0,5-5-1 15,4 4-185 17,0-4 102-32,9 4-78 15</inkml:trace>
        </inkml:traceGroup>
        <inkml:traceGroup>
          <inkml:annotationXML>
            <emma:emma xmlns:emma="http://www.w3.org/2003/04/emma" version="1.0">
              <emma:interpretation id="{345A969A-4438-4C14-808D-3ACADF898731}" emma:medium="tactile" emma:mode="ink">
                <msink:context xmlns:msink="http://schemas.microsoft.com/ink/2010/main" type="inkWord" rotatedBoundingBox="12801,11806 14682,11780 14687,12151 12806,12176"/>
              </emma:interpretation>
              <emma:one-of disjunction-type="recognition" id="oneOf40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0" timeOffset="389670.4559">13027 10215 128 0,'-18'0'49'0,"18"0"-26"0,13 4-20 0,-4 0 21 15,-9-8-14-15,9 8 10 16,-9-4-11-16,9 4 4 16,-9 0-8-16,9 4 4 15,-4-8-5-15,8 8-2 0,0-4-1 0,10 4-1 16,-10-4 0-16,14 8 8 15,-5-8-4-15,5 8 12 32,-5-4-9-32,5 4 7 15,-9-4-7-15,0 3 11 16,-5-3-10-16,-4 8 9 16,-5-8-9-16,1 8 9 15,-5-8-10-15,-5 8 5 16,-4-4-7-16,0 4 4 15,-4-9-5-15,0 9 5 0,-1-4-6 0,1 4 3 16,-5-4-3-16,5 4 0 16,-5-4-1-16,5 4 1 15,-1-5-2-15,1 1-1 16,-1-4-26-16,5 0-89 16,1-4 61-16,-1-4-54 15,4 4 33-15</inkml:trace>
          <inkml:trace contextRef="#ctx0" brushRef="#br0" timeOffset="388508.5041">11448 10354 104 0,'-13'0'41'0,"13"0"-22"0,0 0-20 16,0 0 9-1,13 0-1 1,1 0 3-16,4 0 1 0,8 0-3 16,1 0-3-16,9 0-2 0,4 0 0 15,13 0-2-15,1-4-3 0,4 0 1 31,9 0 10-31,13 0 3 16,5 0-1-16,8-4-1 0,-8 1-9 0,0 3 0 16,-5 4-1-1,-9-4 0-15,10 4 0 16,-14 0 0-16,-1 4 2 16,-8-4-1-16,0 4 2 15,-17-4-2-15,3 4-23 16,-13-8 13-16,-4 4-59 15,-9 0 38-15,-5 0-37 32,-13 0 38-32</inkml:trace>
          <inkml:trace contextRef="#ctx0" brushRef="#br0" timeOffset="389098.3666">11582 10576 20 0,'5'4'11'15,"-5"-4"-6"-15,8 4 9 0,-8-4 9 0,5 0 11 16,4 4 3-16,0-4-11 15,0 0-3-15,4 0-11 16,5 0-5-16,0 0-4 16,8-4 0-16,6 0-2 31,3 0-1-31,1 0 1 0,4 0 5 16,14-4 4-16,8 4-5 0,5 0-3 0,4-7-1 15,10 3 1-15,-6 0 3 16,-3 0 2-16,-1 0 5 15,-4-4-6 1,9 8 8-16,-18-4-8 16,9 4 8-16,-18 0-8 0,0 0 8 31,-14 0-8-31,1 4 8 16,-9-4-8-16,0 4 3 15,-14-4-5-15,5 4 2 16,-9 0-3-16,0 0-15 15,-9 0 6-15,4 0-57 16,-8 0 35-16,4 0-78 16,-5 0 59-16</inkml:trace>
        </inkml:traceGroup>
        <inkml:traceGroup>
          <inkml:annotationXML>
            <emma:emma xmlns:emma="http://www.w3.org/2003/04/emma" version="1.0">
              <emma:interpretation id="{5D3E545A-77F7-425B-93D1-662F50864EE9}" emma:medium="tactile" emma:mode="ink">
                <msink:context xmlns:msink="http://schemas.microsoft.com/ink/2010/main" type="inkWord" rotatedBoundingBox="15152,11235 18671,11187 18685,12198 15166,12245"/>
              </emma:interpretation>
              <emma:one-of disjunction-type="recognition" id="oneOf41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0" timeOffset="391270.0261">14775 10267 120 0,'0'-12'46'0,"0"4"-24"0,0 0-6 16,0 0 18-16,-5 0-3 31,5 4 13-15,-8 0-25-16,-1 1 3 0,-5-1-7 0,5 4 1 15,-9-4-9-15,1 4 0 16,-6 0-4-16,1 0 0 16,0 0-1-16,-1 4 1 15,-3 0-2-15,3 3-1 0,1 1 1 16,4 8-1-16,0-8 0 0,10 8-3 15,-6-4 2-15,10 8 1 32,-1-4 0-32,10 7 2 15,-5-7-1-15,9 8 2 16,0-8-2-16,4 4 2 16,0-8-2-16,5-1-1 0,0 1 3 15,0-4 7 1,0-4-6-16,-1-4 3 0,6-4-2 15,-1 0 0-15,-4 0-3 0,0-15 1 16,0-1-2-16,-5 0-1 0,0 0 3 16,-8 0-2-16,4 0-1 15,-5 1 1-15,-4 3 1 16,0 0-3-16,0 4 0 16,-4 0 3-16,-1 4 1 15,1 4 1-15,4 4 2 0,0 0 1 16,0 8 3-16,4 0-3 15,1 8-2-15,-1 0 2 16,5 8 0-16,4 7-1 16,5 1-1-16,0-4-1 15,4-1 0-15,5-3-44 16,0-8-20-16</inkml:trace>
          <inkml:trace contextRef="#ctx0" brushRef="#br0" timeOffset="390598.6866">13794 9680 52 0,'-5'-8'22'0,"5"4"-12"0,-4 1 3 0,4 3 11 16,0 0 7-1,0 0 6-15,0 0-9 16,0 0-4-16,0 0-8 0,0 0 0 16,0 3-9-16,0 1 2 0,0 4 4 15,0 0-7-15,0 4-1 16,4 8-1-16,1 12 0 16,-1 7-5-16,1 9 1 15,-1 7 2-15,10 5 1 16,-5-1 3-16,4 1 3 0,0-1 9 31,-4 5 3-31,0-5-2 16,0 1-1-16,0-5-6 0,0-3-2 15,0-9 7-15,-5-11 4 16,1-4-5-16,-1-5-1 0,-4-7-1 16,5-4 2-16,-5-8-7 15,0-4-1-15,4-4-4 16,1-4-1-16,3 0-3 15,1-4-1-15,5 1 1 16,-1 3 2-16,5 0-3 16,4 0 0-16,5 0-1 15,0 0-2 1,8 4 0-16,-3 4 3 16,-1-4 0-16,0 4 3 15,-4 0-3-15,4 0 0 16,-4 0-1-16,-5 0-2 0,-4-4-30 15,0 0-15-15,-5 4-162 16,-4-4 114-16</inkml:trace>
          <inkml:trace contextRef="#ctx0" brushRef="#br0" timeOffset="393581.4525">14971 10208 80 0,'-4'-4'30'0,"4"4"-16"0,0-4-6 0,0 4 13 0,0 0-6 15,0 0 0-15,0-4-5 16,0 0 1-16,0 4 5 16,0 0 2-16,0 0-7 15,0-4-2-15,0 4-5 16,0 0 4-16,0 0 2 0,0 0-3 16,4 4-2-16,5 0-2 15,0 4 0-15,0 0 0 0,4 3 1 16,1 5 0-16,3 0 0 15,1 0 0-15,0 4 0 16,-4 0 0-16,3-1 0 16,-3 5 9-16,-1-8 3 15,0 0-3-15,-4-4 0 16,0-4-2-16,-4 0 3 16,-1-4-3-16,1-8-1 15,-1-8-6-15,1 0-1 16,-1 0-1-16,1 0 1 15,-1 0-4-15,0 0 0 0,-4 0 1 16,5 1 2 0,-1-1-3-16,-4 0 0 15,5 0 1-15,-1 0 2 16,1 0-1-16,-1 0 2 16,1 0-4-16,-1 4-2 0,1 0-1 15,-5 8 3-15,0 0-2 16,4 4 1-16,1 0 0 15,-1 8 0-15,0 0 2 16,5 4 0-16,0 0-3 16,0 0 2-16,0 4 1 15,0 3 2-15,0-3 1 16,0-4 1-16,4 0 0 0,-4 4 0 16,0-4-2-16,0-5 1 15,4 1 0-15,-4-8 3 0,0-4 6 16,5-4 4-16,-5-16-4 15,-1 1 1-15,1-5-6 32,0 0 1-32,0-4-5 15,0 1 0-15,0 3-1 16,0 4 1-16,-5 0-4 0,1 4-2 16,-1 4-1-16,1 1 3 15,-5 3-2-15,0 4 1 16,0 4-27-16,0 0-10 15,0 0-30-15,0 0-11 0,4 4-23 16</inkml:trace>
          <inkml:trace contextRef="#ctx0" brushRef="#br0" timeOffset="394209.3097">15653 10148 140 0,'-9'-12'52'0,"9"12"-28"0,-13-8-15 0,13 4 25 15,0 0-19-15,0 8 6 16,0-4-13-16,0 8-2 16,0-4-4-16,0 8 5 15,0-8-4-15,5 8 3 16,-1-4-3-16,9 12 9 16,1-8-6-16,4 11 12 15,-5-3-10-15,5 8 16 16,-5-4-14-16,5 7 9 15,-5-3-11-15,5 4 4 16,-4-8-7-16,3-1 18 0,-8-7-14 16,14-4 10-1,-14-8-11-15,8-4 4 16,-8-4-7-16,5-12 4 16,-10-3-5-16,10-9-2 15,-10-4-1-15,9 0-4 16,-8 5 2-16,8-1-4 15,-8 4 3-15,8 4-14 16,-8 0 8-16,3 5-42 16,-3 3 27-16,4 4-88 0,-5 0 62 0,10 8-77 15,-10 0 72-15</inkml:trace>
          <inkml:trace contextRef="#ctx0" brushRef="#br0" timeOffset="394629.4033">16166 10295 124 0,'0'0'46'0,"0"0"-24"0,9-4-15 16,-4 4 24 0,-1-4-18-16,9 0 13 15,1-4-15-15,8 4 4 16,-9-4-10-16,10 0 7 15,-5 0-8-15,4 0 12 16,-9 0-9-16,1 0 10 16,-5 0-10-16,0 1 7 15,-9-1-7-15,0 0 9 16,-9 0-9-16,4 0 7 0,-8 0-7 0,-1 4 0 16,-3-4-4-16,-1 8 5 15,0-4-5-15,0 8 1 16,0-4-2-16,5 4 1 31,-5 0-2-31,5 4 2 16,-1 0-2-16,5 8 2 15,0-4-2-15,9 11 4 16,-4-7-3-16,8 12 1 16,1-8-1-16,4 11-2 15,0-7 1-15,9 8 1 16,-1-8-1-16,15 3-5 0,-10-11 2 0,14 4-43 15,-10-12 25-15,10 0-120 16,-9-4 78-16</inkml:trace>
          <inkml:trace contextRef="#ctx0" brushRef="#br0" timeOffset="395162.2738">16550 10196 128 0,'-5'0'49'0,"5"0"-26"0,-4 4-14 0,4 0 25 15,0-8-19-15,4 8 10 16,-4-4-15-16,5 4 8 15,-5 0-10-15,4 3 6 16,-4 1-7-16,9 8 4 16,-4 0-6-16,3 8 11 15,-3-4-9-15,4 11 7 16,-5-7-7-16,10 8 11 16,-10-8-10-16,10-1 12 15,-10-7-12-15,9 4 12 16,-8-8-12-16,4 0 7 15,-9-8-8-15,4 0 0 16,-4-8-4-16,5-8-2 16,-10-4 0-16,5-8 3 15,0-3-2-15,0-1 4 16,0 0-4-16,5-4-1 16,-5 5 0-16,9 3-4 15,-5 4 2-15,5 4-1 16,-5 0 0-16,10 8 0 15,-5-3 0-15,9 7 2 16,-5-4 0-16,5 8 0 16,-5 0 0-16,9 4-3 15,-4-4 2-15,5 4-12 16,-6 0 6-16,6 3-71 16,-5-3 43-16,-1 4-113 0,-3-4 83 0</inkml:trace>
          <inkml:trace contextRef="#ctx0" brushRef="#br0" timeOffset="395694.1732">17058 10330 176 0,'13'4'68'0,"-13"-4"-36"0,23 0-24 15,-10 0 25 1,-8-4-20-16,12 0 3 16,-8 1-10-16,14-1-1 15,-6-4-3-15,10 4 5 16,-9-4-4-16,4 0 8 16,-8 0-7-16,4 0 10 15,-10-4-8-15,1 4 10 16,-4 0-9-16,-1 0 7 15,-4 0-7-15,0 4 7 16,-4-4-8-16,-5 4 5 16,-4 1-6-16,-5 3 7 15,-5-4-8-15,6 8 10 16,-6-4-8-16,5 7 5 16,-4 1-6-16,4 8 7 15,0-8-8-15,5 12 10 16,0-8-8-16,4 16 3 15,0-5-5-15,13 17 2 16,-4-8-3-16,18 11 0 16,-4-11-1-16,12 8-2 15,-3-5 1-15,17-3-34 16,-9-12 18-16,14-4-159 0,-5-12 96 0</inkml:trace>
        </inkml:traceGroup>
        <inkml:traceGroup>
          <inkml:annotationXML>
            <emma:emma xmlns:emma="http://www.w3.org/2003/04/emma" version="1.0">
              <emma:interpretation id="{EE1CCDCA-BF26-41F1-976E-FB309AAA680A}" emma:medium="tactile" emma:mode="ink">
                <msink:context xmlns:msink="http://schemas.microsoft.com/ink/2010/main" type="inkWord" rotatedBoundingBox="19113,10948 22358,10905 22374,12089 19129,12133"/>
              </emma:interpretation>
              <emma:one-of disjunction-type="recognition" id="oneOf42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0" timeOffset="398895.2055">19502 10105 124 0,'-9'0'46'0,"9"0"-24"0,0 3-6 0,0 1 25 15,0-8-23-15,4 8 7 16,1-4-15-16,4 8 1 15,-5 0-7-15,10 4 0 16,-6-4-2-16,10 8 1 16,-9-4-2-16,9 8 8 15,-9-8-5-15,4 11 14 16,-4-7-10-16,5 12 12 16,-5-8-12-16,4 8 16 15,-9-9-14-15,10 5 20 16,-10-12-17-16,1 0 9 15,-5-12-13-15,0 0 4 16,-9-8-8-16,4 0 9 16,-4-4-8-16,5-4 5 15,-5 0-6-15,5-3 0 16,-1-1-3-16,5 0-2 16,-4 0 1-16,8 8-4 31,1-4 2-31,8 5-1 15,-4-1 0-15,9 4 0 0,-5 0 0 0,9 4 2 16,-8 0 0-16,8 4 0 16,-4 0 0-16,4 0-20 15,-8 0 11-15,8 0-65 16,-9 0 41-16,5 4-115 16,-5-4 83-16</inkml:trace>
          <inkml:trace contextRef="#ctx0" brushRef="#br0" timeOffset="399395.3686">19988 9974 316 0,'-18'-16'121'0,"18"16"-66"0,-9 0-58 16,9 0 20 0,0 0-14-16,5 0-21 15,-1 0 10-15,5 4-101 0,-5-4 60 0,10 8-102 16,-1 0 85-16</inkml:trace>
          <inkml:trace contextRef="#ctx0" brushRef="#br0" timeOffset="399207.7703">20006 10148 200 0,'-5'8'74'0,"5"-8"-40"0,5-8-31 0,-1 8 31 16,-4-4-21-16,5 8 21 15,-1-4-20-15,5 8 11 16,-5-4-15-16,5 8 6 16,-4-4-9-16,4 12 11 15,-5-5-10-15,5 9 5 16,-4-4-8-16,8 12 2 16,-4-4-4-16,9 7 0 15,-5-7-1-15,5 0-35 16,-5-8 19-16,10-5-121 15,-10-7 75-15,5 0-84 16,-5-8 83-16</inkml:trace>
          <inkml:trace contextRef="#ctx0" brushRef="#br0" timeOffset="399965.5326">20394 10204 236 0,'0'0'88'0,"0"0"-48"0,9 0-34 0,-1 0 27 31,-8 0-21-31,9 0 4 0,-4-4-11 0,8 4 2 32,-8-4-4-32,8 4 5 0,-4-4-5 0,4 0 8 15,-8 0-7-15,8 0 8 16,-8-4-8-16,4 4 5 15,-5 0-5-15,0 0 2 16,-8-4-3-16,4-4 0 16,-4 0-1-16,-1 0 7 15,-4 1-5-15,0 7 10 16,0-4-8-16,0 8 5 16,-4-4-6-16,0 4 7 15,-5 0-8-15,4 4 3 16,-3-4-4-16,3 12 3 15,1-5-4-15,4 9 1 16,0-8-1-16,0 8 1 16,0-4-2-16,5 8 2 0,-1-8-2 0,10 11-3 15,-5-7 1-15,9 8 1 32,0-4 0-32,4 8 4 15,0-5-2-15,10 9-3 16,-6-8 0-16,15 0-41 15,-10-8 23-15,18-1-100 16,-9-7 66-16,14-4-104 16,-9-8 89-16</inkml:trace>
          <inkml:trace contextRef="#ctx0" brushRef="#br0" timeOffset="396714.1791">17780 10049 152 0,'-13'-12'57'0,"13"12"-30"0,-13-8-18 16,13 4 29-1,0 0-21-15,0 0 14 32,0 0-18-32,9 0 4 0,-5 0-10 0,18-4 2 15,-4 1-5-15,18-1 0 16,-5 0-2-16,23 4 1 16,-5 0-2-16,22 0 2 15,-13 0-2-15,13 0-7 16,-13-4 3-16,5 4-54 15,-19-4 32-15,1 4-89 16,-14-4 64-16</inkml:trace>
          <inkml:trace contextRef="#ctx0" brushRef="#br0" timeOffset="396413.6466">18039 9403 148 0,'-4'-20'55'0,"4"20"-30"0,0-8-21 0,0 8 20 15,0 0-15-15,0 0 7 16,0 0-9-16,4 4 2 16,-4 0-5-16,5 12-2 15,-5-4-1-15,4 12 1 16,0-1-1-16,5 17 8 0,0-8-5 0,9 23 10 16,-4 1-8-16,3 19 5 31,-3-12-6-31,4 17 7 15,-9-17-8-15,8 9 8 16,-8-13-8-16,5 4 3 16,-10-15-4-16,5 7 5 0,-9-11-5 15,9 4-25-15,-9-17 11 16,4-3-96-16,-4-12 58 0,0 0-66 16,-4-12 66-16</inkml:trace>
          <inkml:trace contextRef="#ctx0" brushRef="#br0" timeOffset="397461.9883">18414 9419 148 0,'0'0'57'0,"0"0"-30"0,-5 8-21 16,5-4 26-1,0 0-19-15,0 11 5 0,0-3-11 0,0 12 0 16,0-4-4-16,5 16 5 15,-1-9-5-15,5 33 10 16,-4-13-7-16,3 25 12 16,-3-9-10-16,8 9 16 15,-8-13-14-15,4 4 20 16,-9-11-17-16,4 3 15 16,-4-15-15-16,5 4 4 15,-5-13-10-15,4 1 0 16,-4-12-4-16,4 0 5 15,-4-12-5-15,5 0 6 16,-5-8-6-16,4-4-1 16,1-4-1-16,8-4-4 0,-4 0 2 0,5 0-4 15,-6 0 3-15,6 8-1 16,-5-4 1-16,4 8-3 16,-8 0 3-16,8 8 1 15,-9-4 1-15,5 8 0 16,-4 0 0-16,4 4 2 15,-5-4-1-15,5 4 2 16,0-9-2-16,13 5 2 16,-4-4-2-16,13-4-1 15,-8-4 1-15,12-8-1 16,-8-4 0-16,9-3 2 16,-14-1-1-16,5-4 2 15,-14 0-2-15,5-4-3 16,-5-3 1-16,-4-1 3 15,-9 4-1-15,0 4 2 16,-9 0-2-16,0 8 2 16,-8 5-2-16,-1 11 2 15,0-1-2-15,5 9 4 16,-5 0-3-16,9 12 6 16,-5-8-5-16,10 12 1 0,0-5-2 15,12 13 1-15,1-4-2 16,14 7-34-16,-1-11 19 0,18 4-156 15,-9-8 94-15</inkml:trace>
          <inkml:trace contextRef="#ctx0" brushRef="#br0" timeOffset="398279.7053">19399 10287 80 0,'-4'0'30'0,"4"0"-16"0,4-4-3 0,1 0 28 15,-10 0-22-15,5 0 19 0,0 0-21 0,0-4 10 16,0-4-15-16,0 4 13 16,-4-4-14-16,-1 4 14 15,-4-3-14-15,0 3 14 31,-4 0-14-31,0 8 3 16,-1-4-8-16,-4 4 0 16,1 0-2-16,-1 4 1 15,0-4-2-15,0 4 2 16,0-4-2-16,0 8 4 16,1 0-3-16,3 7 6 15,1-7-5-15,4 12 1 0,0-8-2 16,9 16 1-16,-4-8-2 0,8 11 4 15,0-3-3-15,5 0 6 16,0-8-5-16,9 3 8 16,0-11-7-16,9 0 10 15,-5-8-8-15,5-4 8 16,-5-8-8-16,5 0 3 16,-9-8-5-16,4-3 0 0,-9-1-2 15,1-4 3-15,-5 0-3 31,-5 0-1-31,-8 1 0 0,-1-1-6 16,-4 0 3-16,-4 4-12 16,-5 4 7-16,-4 8-12 15,-1-3 11-15,-3 7-20 16,-1 0 15-16,0 8-44 16,5-4 32-16,4 4-97 15,0 0 69-15</inkml:trace>
          <inkml:trace contextRef="#ctx0" brushRef="#br0" timeOffset="400502.6616">20933 10176 176 0,'-9'-20'66'0,"9"20"-36"0,-4-24-13 16,4 16 37-1,-5 0-30-15,5 4 15 16,-9 0-23-16,0 4 4 0,-4 0-11 0,4 0 1 16,-4 0-6-16,4 0 2 15,-4 0-3-15,-5 4 0 16,0-4-1-16,0 4 5 15,-4 0-4-15,4 4 6 16,0 0-6-16,9 4-1 16,-4-8-1-16,8 8 1 15,-4-8-1-15,9 8-1 32,0-8 1-32,5 8 1 0,-1-8-1 0,10 8-1 15,-5-9 1 1,8 5 1-16,-8-4-1 0,14 4-3 15,-10-4 1-15,14 4 1 16,-9-4 0-16,4 4 2 16,-4-4-1-16,4 8 2 15,-4-4-2-15,4 4 6 16,-4-4-4-16,0 12 14 16,-5-9-9-16,1 13 18 15,-10-4-14-15,1 4 18 31,-10-4-17-31,5-1 13 0,-9-3-15 16,0 4 8-16,-9-4-11 0,1 0-13 16,-6-8 2-16,-4-4-77 15,-4-4 45-15,0-8-169 16,-5-4 114-16</inkml:trace>
        </inkml:traceGroup>
      </inkml:traceGroup>
    </inkml:traceGroup>
    <inkml:traceGroup>
      <inkml:annotationXML>
        <emma:emma xmlns:emma="http://www.w3.org/2003/04/emma" version="1.0">
          <emma:interpretation id="{A4EC31DF-93A8-4043-AD53-E45AB4A1A167}" emma:medium="tactile" emma:mode="ink">
            <msink:context xmlns:msink="http://schemas.microsoft.com/ink/2010/main" type="paragraph" rotatedBoundingBox="1736,13307 33456,12663 33516,15597 1796,162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A45B29-E158-41B3-9B41-117AC4780CF7}" emma:medium="tactile" emma:mode="ink">
              <msink:context xmlns:msink="http://schemas.microsoft.com/ink/2010/main" type="inkBullet" rotatedBoundingBox="1740,13475 2340,13463 2359,14385 1759,14398"/>
            </emma:interpretation>
          </emma:emma>
        </inkml:annotationXML>
        <inkml:trace contextRef="#ctx0" brushRef="#br0" timeOffset="419623.337">528 12635 116 0,'-5'8'46'0,"14"-4"-24"0,-9-12-13 0,0 8 16 15,0 0-3-15,-4 0-1 16,4 0-5-16,-5 0 0 16,1 0-9-16,4 0-2 0,-5 0-1 15,1 4-2-15,-1 4 1 16,1-5-2-1,-1 5 2-15,1 4-2 16,-9 8-1-16,-1 4-2 16,1 4 1-16,0 3 3 15,-1 17 1-15,1-1 3 16,-1 5 3-16,1 0 0 16,0-1 0-16,-1 5-3 15,5-5-1-15,-4-11-1 16,4-1 2-16,0-3-1 15,0-4 0-15,5-4-6 16,-1-9 1-16,1 5 0 16,-1-12 0-16,5 4-53 15,0-12 29-15,0-4-39 16,0-4-19-16,0-4-9 16</inkml:trace>
        <inkml:trace contextRef="#ctx0" brushRef="#br0" timeOffset="420071.3831">514 12599 120 0,'-9'-8'46'0,"9"4"-24"0,0 12-13 16,0-8 16-16,0 0-3 15,0 0-1-15,0 4-7 16,0 0-4-16,0 4-5 0,0 0 5 0,5 0 3 16,-5 0 2-16,4 0 1 15,1 0-4-15,4 3-2 16,0 1-6-16,0 4-1 16,4 8-1-16,0 4 1 15,5 7 0-15,0 9 3 16,4 7-1-16,1 5 0 15,3-1 5-15,-3 1 4 16,-1-1-5-16,-4-3-1 0,0-8-2 16,-5-1-1-16,5-3 3 31,-9-4-4-31,4 3 2 16,-4-7-3-16,4 7-13 15,-8-11 6-15,-1 0-70 16,-4-8 41-16,0-12-103 15,-4-8 77-15</inkml:trace>
        <inkml:trace contextRef="#ctx0" brushRef="#br0" timeOffset="420370.4325">242 13209 140 0,'-4'4'55'0,"4"-4"-30"0,4 4-12 15,-4-4 17-15,5 0-2 16,4 0 1-16,0 0-12 16,4 8-3-16,5 0-8 15,0 0 3-15,13 0 3 0,9-4-2 16,5 4 2-16,4 0-5 0,0 0-2 15,4 0-2-15,1 0 0 16,-5 0-2-16,-9 0-1 16,-4-1-72-1,-5 5-75-15</inkml:trace>
      </inkml:traceGroup>
      <inkml:traceGroup>
        <inkml:annotationXML>
          <emma:emma xmlns:emma="http://www.w3.org/2003/04/emma" version="1.0">
            <emma:interpretation id="{213AAFF9-E1D1-4797-AF46-EC8462C6AAE3}" emma:medium="tactile" emma:mode="ink">
              <msink:context xmlns:msink="http://schemas.microsoft.com/ink/2010/main" type="line" rotatedBoundingBox="3047,13281 33456,12663 33493,14456 3084,15074"/>
            </emma:interpretation>
          </emma:emma>
        </inkml:annotationXML>
        <inkml:traceGroup>
          <inkml:annotationXML>
            <emma:emma xmlns:emma="http://www.w3.org/2003/04/emma" version="1.0">
              <emma:interpretation id="{B5CCF40D-9D52-4B0C-9361-A4D16D0E73C8}" emma:medium="tactile" emma:mode="ink">
                <msink:context xmlns:msink="http://schemas.microsoft.com/ink/2010/main" type="inkWord" rotatedBoundingBox="3053,13558 5805,13502 5824,14412 3072,14468">
                  <msink:destinationLink direction="with" ref="{DA4A74A6-9A99-49A0-97CE-66D09D637C0A}"/>
                </msink:context>
              </emma:interpretation>
              <emma:one-of disjunction-type="recognition" id="oneOf43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0" timeOffset="423370.3271">2677 13079 100 0,'-9'4'38'0,"9"-8"-20"0,0 4-4 0,0 0 17 16,0 0-11-16,0 0-1 16,5 4-5-16,-1 4-1 0,1 3-7 15,3 1-4-15,1 12 1 0,0-4-2 16,0 12 2-16,0-5 0 15,0 1 3-15,0 0 6 16,0 0 4-16,0-5 31 31,-9-7-25-31,9 4 14 0,-9-8-21 0,4 0 9 16,-8-8-14-16,4-4-1 31,0 0-3-31,0-8 1 0,0-4-6 16,4 0-3-16,1 0 1 15,-1-12 0-15,5 1 3 0,4-1-3 16,1 0-2-16,4 0-1 16,4 4 3-16,0 1-2 15,0 7-1-15,5 4 0 16,-4 8 3-16,-1 0-2 16,0 12 1-16,0 4 0 0,-4 3 0 15,0 1 2-15,-5 0 2 16,1 0 3-16,-5 4 2 15,0-1-1-15,0 1-1 16,-5-4-3-16,1 0 1 16,-1-4-26-16,0-4-10 15,-4-8-95 1</inkml:trace>
          <inkml:trace contextRef="#ctx0" brushRef="#br0" timeOffset="424039.1304">3569 13281 156 0,'13'-12'57'0,"-13"12"-30"0,0-12-12 0,0 4 20 16,0 0-6-16,-4-4-2 16,-5 0-7-1,-4 4 0-15,-1-3-11 16,-8-1-1-16,0 4 2 0,-1 0 0 31,1 0-4-31,0 8 0 0,-1 0-5 16,1 0-1-16,0 8-2 15,0 0 0-15,4 0 2 0,4 7 0 0,1 5 2 0,0 0-1 16,4-4-1-16,4 0 1 16,1 4-1-16,4-1 0 15,4 1 2-15,1 0 3 16,4 0 2-16,4 0-1 16,5-4-1-16,0-5-1 15,4 1 2-15,5-4-1 16,4-8 2-16,0-4-2 15,-4-4 2-15,0-3-2 16,-5-5 2-16,0 0-4 16,-8 0 0-16,-1 0-1 0,-4-4-2 15,-9 0 1-15,0 5-1 32,0-1 0-32,-5 4 0 15,1 8-3-15,4 0 0 0,-5 4-1 16,1 4 3-16,4 0 0 15,0 0 1-15,4 4 0 16,1 0 0-16,8 4-3 16,1 3 2-16,4 1 1 15,-1 4 0-15,6 0 0 0,-1 0 2 16,5-4-8-16,4-1-3 16,0-3-42-16,-4-4-18 15,0-4-51 1</inkml:trace>
          <inkml:trace contextRef="#ctx0" brushRef="#br0" timeOffset="424491.1406">4122 13273 168 0,'4'-12'66'0,"-4"12"-36"0,5-8-13 0,-1 4 37 16,-4 0-30-16,5-4 18 15,-10 0-26-15,5 0 7 16,-4 0-13-16,-1 0 5 31,-4 1-8-31,-4-1-2 16,-5 0-3-16,-4 4 1 15,0 0-2-15,-5 4 2 16,0 4-4-16,5 0 0 16,0 4 1-16,-1 0 0 15,5 11 0-15,-4-3-3 0,4 0 2 16,9 4 1-16,0 0 0 0,5 0 0 16,4 3 0-16,4 1 0 15,1-4 2-15,4 0-1 16,4-4 2-16,5-1 4 15,0-7-3-15,13 0-17 16,-9-8 6-16,14 0-59 16,-9-8 37-16,4 0-107 15,-9-7 77-15</inkml:trace>
          <inkml:trace contextRef="#ctx0" brushRef="#br0" timeOffset="421929.4351">1553 13194 104 0,'-4'-4'38'0,"8"-4"-20"0,-4 8-4 0,0 0 15 16,0 0-10-16,0-4-1 16,0 4-1-16,0 0 1 15,0 0-10-15,0 0-4 0,5 4-3 16,-1 4-1-16,1 0 0 16,4 11 0-1,-5 1 2-15,1 0 1 16,-1 4 1-16,5 0 2 0,0-1 1 15,0 1 21 1,-9-8-16-16,9 4 9 16,-9-8-13-16,4 0 11 15,-4-5-11-15,5 1 9 16,-10-8-9-16,5 0 4 16,0-8-7-16,0-3 2 0,0-5-4 15,0 0 0-15,0 0-1 16,5-8-2-16,4 0 1 15,-1 5-4-15,1-1 0 0,5 0-1 16,-1 4 3-16,5 4-2 0,0 4 1 31,0 4-3-31,-1 8 1 16,1 0 0-16,0 8 2 16,0 4 1-16,0 0 3 15,-5 4-3-15,-4 0 0 0,4-1 7 31,-8 1-3-31,4 4 6 16,-9-8-6-16,4 0 12 0,-4-4-8 16,5-5 3-16,-5-3-6 0,4-4 0 15,1-7-2-15,-1-9 1 16,5 0-2-16,0-4 2 16,4-4-4-16,1 0-2 15,-1-3 2-15,1-1-2 0,-1 12-1 16,0 4 0-16,-4 4 3 15,0 4-2-15,0 8 1 16,0 4 0-16,0 4 0 16,0 0 2-16,0 4 2 15,0 0-3-15,0 0 0 16,-1 3-1 0,1-3 0-16,0 4 0 0,0 0-57 15,0-4-95-15,-9-4 80 16,5-4-36-16</inkml:trace>
          <inkml:trace contextRef="#ctx0" brushRef="#br0" timeOffset="422507.9392">2521 13305 132 0,'0'-16'52'0,"9"0"-28"0,-9 4-6 16,0 4 18-16,-5 0-14 16,-3 0-2-16,-1 0-8 15,-5 4 0-15,-4-4-7 16,-4 4-1-16,0 0 0 0,0 8-2 15,-5-4-2-15,-4 4 1 32,8 8-1-32,-4 0 0 0,5 0 2 15,4 0 1-15,5 0 1 16,4 4-2-16,0 0 1 16,5-1 0-16,8 5 1 15,5 0 0 1,-4-4-2-16,12 4 3 15,-3-4-3-15,8-1 6 0,5-3 0 0,4 0 6 16,-9-4-7-16,10-4 10 16,-10-4-10-16,9-4 10 15,-4-4-10-15,-5-8 3 16,0 0 1-16,-4 1 0 16,-4-5-3-16,-10 0 0 15,-4 0-5-15,-4 0-2 0,-5 1 2 16,-5-1 0-16,-8 4 1 15,0 4-5-15,-1 4-1 32,-3 0-6-32,-1 8 0 15,0 4-12-15,9 4-2 0,0 0-30 16,5 4-14-16,4 4-47 16</inkml:trace>
          <inkml:trace contextRef="#ctx0" brushRef="#br0" timeOffset="424878.6909">4122 12710 104 0,'-5'-12'38'0,"5"12"-20"0,-4-28-4 0,8 20 28 16,-4-3-23-16,5 3 8 16,-10-4-16-16,5 8 12 15,0 0-14-15,0 8 14 16,0-4-14-16,5 8 11 15,-5-4-11-15,4 8 8 16,-4-5-9-16,5 9 11 16,-5-4-11-16,9 16 12 15,-9-8-12-15,4 19 14 16,1-3-13 0,4 24 20-16,-1-5-16 15,6 8 24-15,-5-7-21 0,4 7 13 16,-4-11-18-16,9 7 4 15,-9-15-10-15,9 7 4 16,-5-7-5-16,0 0-35 16,-4-9 17-16,0 1-138 15,-4-12 84-15,-1 0-114 16,-8-13 104-16</inkml:trace>
        </inkml:traceGroup>
        <inkml:traceGroup>
          <inkml:annotationXML>
            <emma:emma xmlns:emma="http://www.w3.org/2003/04/emma" version="1.0">
              <emma:interpretation id="{2A938387-DBF2-4FC7-AF1D-421143EB7829}" emma:medium="tactile" emma:mode="ink">
                <msink:context xmlns:msink="http://schemas.microsoft.com/ink/2010/main" type="inkWord" rotatedBoundingBox="6352,13393 9589,13327 9622,14939 6384,15005">
                  <msink:destinationLink direction="with" ref="{DA4A74A6-9A99-49A0-97CE-66D09D637C0A}"/>
                </msink:context>
              </emma:interpretation>
              <emma:one-of disjunction-type="recognition" id="oneOf44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0" timeOffset="428050.083">6383 13316 140 0,'0'0'55'0,"0"-4"-30"0,0-11-16 16,0 7 25 0,-5-8-11-16,1 0-2 15,-5 4-1-15,0 0-12 16,-4 0-2-16,-1 4 0 0,1 0-1 0,-5 4 0 15,-9 4-6-15,5 4 1 16,-5-4 0-16,5 4 2 16,-5 4-1-16,5 4-1 15,4 4-2-15,0 0 1 16,0 0 1-16,14 0 0 16,4 3 0-16,13 1 2 15,1 0 10 1,-1 0-7-16,14 4 7 15,-9-8-7-15,13-1 9 32,-9-7-8-32,9 0 3 15,-4-8-5-15,0-4 2 0,0-4 1 0,-5-4 1 16,-9 1 0-16,-4-1 2 16,-4-4-5-16,-5 4 1 0,0 0 1 15,-5 0 1-15,-4 0 0 16,0 4-2-16,0 0-1 15,1 4-3-15,-1 1-2 16,4 3-2-16,1 0-1 16,4 3 2-16,0 5 2 15,0 0-2-15,4 8 0 16,5 4 1-16,0 0 2 16,4 4-3-16,1 15-2 0,4 1 2 0,-1 0 0 15,1 3 1-15,0 5 0 16,0-1 0-16,0-3 2 15,-5-5-1-15,-4 1 2 16,0-4 4-16,-5-1 4 16,-4 1 20 15,-8-8-17-31,-1 8 23 16,-9-13-22-16,0 5 8 15,-4-8-13-15,-5 0 3 16,0-4-8-16,0-1 4 0,-4-7-5 0,4-4 0 15,-4-8-2-15,0 0 1 16,4-11-2-16,5 3-3 16,4-4 1-16,9-8 1 15,9-4-5-15,5 1 1 0,12-13-18 16,1-4-8-16,5-3 16 16,3-1-40-16,1 5-13 0,-5-17-58 15,-4 13-54 1,5 3 66-16</inkml:trace>
          <inkml:trace contextRef="#ctx0" brushRef="#br0" timeOffset="428636.1191">6539 13174 156 0,'-9'-4'57'0,"4"4"-30"0,1 8-14 0,0-8 17 0,4 0-4 16,0 4 2-16,0 4-12 15,0 0-4-15,0-1-7 16,0 5 1-16,4 4 3 0,0 0-1 15,5 0 1-15,0 4-3 16,5 4-1-16,-1 3 1 16,5 5 3-16,0 8 5 31,-5-5 3-31,0 1-3 0,1-4 2 16,-1-5-5-16,1-3 1 15,-5-4-1-15,-1-4 1 16,-3-8 2-16,-1-4 4 0,-4-4-6 15,0-8 1-15,0-12-8 16,-4-4-3-16,-1 0 1 16,-3-7 0-1,3-1-4-15,1-4 1 16,-1 1-2-16,5-1 0 16,5 0 0-16,-1 5 0 15,5-1 0-15,0 8-2 16,4 4 0-16,1 4 0 15,-1 5 3-15,5 7 0 16,0 0-2-16,0 4 2 0,-1 4 1 16,-3 0 0-16,-1 0-7 15,5-1-3-15,-5 1-49 16,1 0-24-16,-1 0-54 16</inkml:trace>
          <inkml:trace contextRef="#ctx0" brushRef="#br0" timeOffset="429300.5466">6976 13344 160 0,'0'0'60'0,"0"0"-32"0,4 0-15 0,1 0 26 15,-1 0-23-15,14 0 6 16,-5-4-13-16,10 0 5 16,-5 0-7-16,8 4 7 15,-8-4-8-15,9 0 8 16,-5 0-8-16,0 0 5 16,-4-7-6-16,0-1 9 15,-9-4-8-15,4 4 8 16,-8 0-8-16,-1 0 8 15,-8 0-8-15,4 0 1 16,-9 0-4-16,0 5 0 16,-9-5-1-16,0 8 5 15,1 0-4-15,-1 8 10 16,-5-4-7-16,6 12 12 16,-1-1-10-16,0 9 16 15,0-4-14-15,5 8 11 16,-1-8-12-16,5 12 2 15,0-9-7-15,9 13 0 16,-4-8-2-16,13 11-2 16,-5-7 1-16,19 8 1 15,-1-8-1-15,14-1-29 16,-5-7 15-16,9-8-94 0,-4-8 60 0,8-8-128 16,-12-4 99-16</inkml:trace>
          <inkml:trace contextRef="#ctx0" brushRef="#br0" timeOffset="429742.5831">7613 13356 192 0,'0'-4'71'0,"0"4"-38"0,0-8-21 0,0 8 34 16,0 0-26-16,0 0 13 0,0-8-20 0,0 4 8 15,0-4-12-15,0 0 4 16,-4-3-8-16,0-1 0 16,-10 0-3-16,1 4 5 15,-1-4-4-15,1 16 8 16,-5-4-7-16,0 8 8 16,-4 0-8-16,0 4 8 15,-1-8-8-15,6 11 5 16,-6-3-5-16,10 8 0 15,0-8-2-15,8 12 1 16,1-8-2-16,8 7 2 16,1-7-2-16,4 8 2 15,4 0 0-15,0-12 3 16,5-8-1-16,0-4 0 0,4-4 1 16,1 0 1-1,-6-8-3-15,6-4-1 16,-10 0-1-16,5-4 1 15,-9 1-2-15,4-1-1 0,-8 0 1 16,4 8-4-16,-5-4 2 0,5 8 3 16,-9-4-1-16,4 8 4 31,-8 0-3-31,4 4-1 16,0 0 0-16,4 4-1 15,-4 0 0-15,9 12 0 16,0-4 0-16,9 12 0 15,-5-8 0-15,19 12 2 16,-10-5-1-16,9 5-25 16,-4-8 13-16,9 0-90 15,-10-8 56-15,10-4-126 16,-9-8 96-16</inkml:trace>
          <inkml:trace contextRef="#ctx0" brushRef="#br0" timeOffset="430488.7655">7627 13047 256 0,'-18'-4'96'0,"18"4"-52"0,4 0-34 16,5 0 45-1,-9 0-32-15,14 0 22 0,-5-4-26 0,22 4 3 16,5 0-13-16,17 0-3 15,-4-4-4-15,23 0-52 16,-15 0 27-16,19 0-151 16,-9 0 96-16</inkml:trace>
          <inkml:trace contextRef="#ctx0" brushRef="#br0" timeOffset="430231.9572">7886 12456 192 0,'0'-4'74'0,"0"4"-40"0,4-4-22 0,0 4 36 16,-8 0-27-16,8 4 15 15,-4-4-22-15,5 4 8 16,-1 0-13-16,5 8 8 16,-9-4-9-16,5 12 9 15,-5-8-10-15,4 12 7 16,1-5-7-16,4 13 9 15,-5-8-9-15,9 16 18 0,-8-9-13 0,8 25 16 16,-4-5-16-16,5 25 7 16,-10-13-11-16,9 12 6 15,-8-11-7-15,8 11 2 16,-8-16-5-16,4 13 0 31,-9-17-2-31,8 9 5 16,-3-17-4-16,4 1 1 15,-5-12-2-15,5-5-26 16,-4-7 13-16,4-4-68 16,-9-12 44-16,4 0-159 0,-4-8 109 0</inkml:trace>
          <inkml:trace contextRef="#ctx0" brushRef="#br0" timeOffset="425972.8446">5107 13301 100 0,'9'-16'38'0,"-4"12"-20"0,4-16-4 0,-5 12 17 0,1 0-4 32,-1 0 1-32,-4 0-6 15,0 0-4-15,0 0-10 16,-4 0 6-16,-1 1 5 0,-4-1-6 16,0 0 0-16,-4 0-7 0,0 4-2 15,-10 4-2-15,1 0 1 16,0 0-4-16,-5 4 0 0,5 0 1 15,-1 4 0-15,1 0 0 16,4 3 2-16,0 5-1 16,5 0-1-16,0 0 1 15,4 4-1-15,4 0 0 16,10-1 0-16,4 1 0 16,4 4 0-16,5 0 0 15,0-4 0-15,8-4 8 0,-3-9 5 16,3-3 2-16,1-4 1 15,0-8-6-15,0-3-2 32,-1-5 0-32,-3 0 0 15,-5 0-2-15,-5-4 1 16,-4 0 0 0,-9-3-3-16,-5-5-1 0,-3 4-1 15,-6 0 1-15,1 4-4 16,-1 5 0-16,-3 3 1 15,-1 8-20-15,0 4-9 0,0 4-34 0,0 4-14 16,5 0-29 0</inkml:trace>
          <inkml:trace contextRef="#ctx0" brushRef="#br0" timeOffset="426727.0816">5134 13455 272 0,'-4'0'104'0,"4"0"-56"0,4 0-36 0,1 0 24 31,4 0-10-31,4 0-3 16,9 0-9-16,9 4-4 16,10-4-5-16,8 0-6 0,4 0 0 15,5-4-4-15,-4 0-1 16,-1-4-68-16,-4 4-30 15</inkml:trace>
          <inkml:trace contextRef="#ctx0" brushRef="#br0" timeOffset="426473.1976">5683 12805 220 0,'-5'-24'82'0,"5"12"-44"0,-4 1-29 0,4 3 19 15,-5 0-3-15,1 0 2 31,-5 0-11-31,-9 0-4 0,0 0-7 16,0 4-2 0,-8 0-1-16,-1 4-2 15,-4 0 1-15,4 4-1 16,-4-4 0-16,-1 8 0 16,1 0 0-16,4 8 2 15,1-4-1-15,3 11-1 16,6 1 1-16,3 16-4 0,1 3 0 0,4 1 2 15,0 8 0-15,9-5 9 16,-4 1-4-16,8 3 5 16,5 5 2-16,4-1 2 15,1 1 3-15,-5 3-1 16,4 9-7 0,0 3-1-16,1 0 3 0,-1-3-4 0,-4-9 2 15,0-7-5-15,0-9 0 16,-5-7 1-16,1-8 0 15,-5-5-31-15,0-7-12 16,-5-4-33-16,1-8-15 0,-5-8-37 16</inkml:trace>
        </inkml:traceGroup>
        <inkml:traceGroup>
          <inkml:annotationXML>
            <emma:emma xmlns:emma="http://www.w3.org/2003/04/emma" version="1.0">
              <emma:interpretation id="{50EEDF97-3029-47B7-A0E3-98131FA8EB14}" emma:medium="tactile" emma:mode="ink">
                <msink:context xmlns:msink="http://schemas.microsoft.com/ink/2010/main" type="inkWord" rotatedBoundingBox="9863,13142 13052,13077 13082,14519 9892,14584">
                  <msink:destinationLink direction="with" ref="{DA4A74A6-9A99-49A0-97CE-66D09D637C0A}"/>
                </msink:context>
              </emma:interpretation>
              <emma:one-of disjunction-type="recognition" id="oneOf45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0" timeOffset="435962.4242">11052 13166 228 0,'0'-8'88'0,"0"8"-48"0,0-20-34 15,0 8 29 1,0 4-22-16,0 0 10 0,-9-4-14 0,0 8 13 16,0-3-13-16,0 7 7 15,0-4-9-15,0 8-2 16,-4-4-3-16,-1 7 3 16,1 1-3-16,0 4 10 15,-1-4-6-15,5 8 1 16,0-8-4-16,5 8-2 31,-5-8 0-31,9 4-1 16,-9-4 0-16,18 3 2 0,-9-3-1 0,4 4-1 15,1-8 1-15,8 8-1 16,-4-8 0-16,13 8 0 16,-4-4 0-16,9 4-3 15,-5-8 2-15,1 8 1 16,-5-8 0-16,4 4 0 31,-4-4 0-31,4 7 2 16,-9-3-1-16,1 4 6 15,-5-4-4-15,0 8 12 0,-5-4-8 16,-4 4 12-16,-4-4-11 0,-1 4 12 16,-8-9-12-16,-1 9 12 15,-4-8-12-15,-4 0 9 16,0-4-9-16,-5 0 0 15,0-4-5-15,5 4-2 16,-5-8 0-16,5 4-4 16,-5-4 2-16,5 4-21 15,-5-4 12-15,9 4-71 16,1-4 45-16,3 0-152 16,1-4 105-16</inkml:trace>
          <inkml:trace contextRef="#ctx0" brushRef="#br0" timeOffset="436656.9488">11101 12833 228 0,'0'0'88'0,"0"0"-48"0,9 0-18 0,-5 0 43 31,0 0-36-31,14 0 11 16,-4 0-25-16,17 4 9 16,-4-4-14-16,22 4 4 15,-9 0-9-15,27 4-53 16,-9-8 26-16,13 0-152 16,-13-4 96-16</inkml:trace>
          <inkml:trace contextRef="#ctx0" brushRef="#br0" timeOffset="436397.5507">11346 12215 152 0,'-9'-12'57'0,"9"12"-30"0,-4-4-23 0,4 8 29 16,-5-4-20-16,1 4 23 16,-1 0-21-16,1 7 22 15,-1-3-22-15,5 12 19 16,-4-4-19-16,8 16 14 16,-4-8-16-16,5 15 10 15,-1-3-13-15,5 11 8 16,-4-3-10-16,8 15 0 15,-4-11-5-15,4 23 9 16,-4-7-6-16,4 23 16 16,-4-12-12-16,5 16 11 0,-10-15-12 0,10 11 6 15,-10-20-8-15,9 13 2 16,-8-17-5-16,8 4 0 16,-8-11-2-16,4-1-2 15,-5-15 1-15,1-8-37 16,-5-12 20-16,0-8-103 15,-5-12 66-15,1-12-127 16,-5-12 102-16</inkml:trace>
          <inkml:trace contextRef="#ctx0" brushRef="#br0" timeOffset="431992.0125">8376 12999 236 0,'-9'-8'90'0,"5"4"-48"0,4 0-49 0,0 4 14 0,0 0-10 16,0 4 2-16,4 4-15 16,5 0-4-16,0 0-76 15,0 0-32-15</inkml:trace>
          <inkml:trace contextRef="#ctx0" brushRef="#br0" timeOffset="431810.0923">8528 13190 164 0,'0'4'63'0,"0"-4"-34"0,-5 0-19 16,5 0 17-16,0 0-7 15,0 4 1-15,0-1-6 0,0 5 1 16,0 0-9-16,0 4 0 0,0 4 3 15,5 0-6-15,-1 4 0 16,1 4 7-16,3 3 2 16,1 1-2-16,0 0-1 15,5 0-4-15,-5 3 1 16,4-3-2 0,-4-8 0-16,-5-4-21 15,1-8-9-15,-1-16-56 16,-4-4-66-1,-9 0 35-15</inkml:trace>
          <inkml:trace contextRef="#ctx0" brushRef="#br0" timeOffset="432591.1659">8697 13158 200 0,'-4'-4'74'0,"4"4"-40"0,0-4-38 0,0 4 13 0,0 0 1 15,0 0 6-15,4 0-4 16,1 4-2-16,3 4-5 16,1 4-4-16,0 0 2 0,0 11 2 15,0-3 2 1,0 0 5-16,0 4 3 15,0-4 3-15,0-1 1 16,-5 1-2-16,1-4 2 0,-1 0-6 16,1-4 0-16,-1-4-6 15,-4 0-2-15,5-4 0 16,-5-4-1-16,4-8-2 16,0 0 1-16,1-4 0 15,4-4 1-15,0-8-7 16,9 5 0-16,-1-1 1 15,1 4 1-15,0 4-2 16,0 4 0-16,-5 4-1 16,1 4 3-16,-1 8 0 15,0 4 1-15,-4 4 0 0,0 4 0 16,0 3 2-16,0 5 1 0,0 0-1 16,0 0 1-16,0 3-2 15,0-3 2-15,0-8-29 16,0-4-9-16,0-4-69 15,-5-4-65 1,1-5 53-16</inkml:trace>
          <inkml:trace contextRef="#ctx0" brushRef="#br0" timeOffset="433271.5621">9076 12884 220 0,'-18'-19'82'0,"9"19"-44"0,5 0-27 16,4 0 23-16,0 0-3 15,0 0 2-15,4 0-12 16,10 4-3-16,4-1-10 15,8 5-5-15,10-4 0 0,4 4 0 16,5 0 3-16,4 0-1 31,0-8-3-31,9 8-40 0,-14-4 20 0,10 4-136 16,-9-8 86-16</inkml:trace>
          <inkml:trace contextRef="#ctx0" brushRef="#br0" timeOffset="433015.2101">9192 12397 164 0,'-9'-12'63'0,"14"16"-34"0,-1-4-16 16,-4 0 17-16,0 4-6 15,0 4-2-15,0 4-4 16,0 8-1-16,0 7-9 0,5 9 4 0,3 4 1 16,-3-5 2-1,4 9 4-15,0 7 0 0,0 13 3 16,0 7-1-16,-1 8 2 16,1 5-7-16,0-9 1 15,0-4-4-15,0 5 2 16,5-13-4-16,-6-3-1 15,-3 3-2-15,4-12 2 16,-5-7-5-16,1-8-1 16,-1-9-13-16,1-15-44 15,-5-12-9 1,4-19-44-16,1-5-18 16,-5-8 14-1</inkml:trace>
          <inkml:trace contextRef="#ctx0" brushRef="#br0" timeOffset="433758.1221">9544 13233 176 0,'9'8'68'0,"-9"-8"-36"0,18 4-18 0,-5 0 36 16,-8 0-29-1,13 4 12 1,0-8-19-16,8 8 3 0,-8-8-10 0,9 4 7 16,-5-8-8-16,5-4 1 15,0-4-4-15,-9 0-2 16,-1 0 2-16,-3-4 2 16,-5 5 2-16,0 3 10 15,-9-4-10-15,0 0 6 16,-9 0-8-16,0 4-2 31,-9 0-2-31,0 4 5 16,0-8-3-16,-4 16 14 15,0-4-9-15,-1 12 12 16,-3-4-12-16,3 8 7 16,-3-4-8-16,8 12 7 0,-5-9-8 0,10 9 5 15,-5-8-6-15,14 12 0 31,-5-4-3-31,18 7 1 0,-5-7-2 16,19 8-1-16,-6-5 1 16,19 1 1-16,4-4-25 0,0-4-10 15,0-4-65-15,1-12-105 16,-10-8 107-16,0-12-30 16</inkml:trace>
          <inkml:trace contextRef="#ctx0" brushRef="#br0" timeOffset="434655.4103">10004 13114 168 0,'-5'4'66'0,"5"-4"-36"0,0-8-20 0,0 8 28 15,0-4-21-15,0 4 7 16,0 0-15-16,0 0 4 15,0 0-8-15,5 4 4 16,-5 0-5-16,4 8 11 16,-4 4-8-16,9 8 12 15,-5-4-11-15,5 7 5 16,-4-3-8-16,4 4 2 0,0 4 5 16,4-5 8-1,-4-3-10-15,-5 0 2 0,5-4-3 16,0-4-1-16,-4-5 4 31,-1-3 5-31,1-4-9 16,-10-4-2-16,10-8-2 0,-10-3-2 0,10-5 1 15,-5-4-2-15,4 0 2 16,1-4-4 0,-10-3 0-16,10-9-1 15,-5 0 0-15,9-3 0 16,-5 3 0-16,9-4 2 15,1 13-3-15,4 3 2 16,-1 8-1-16,1 4 0 16,5 8-3-16,-1 4 3 15,-4 0 1-15,0 8 5 16,-1 4-15-16,1-4-60 16,0 8-15-16,-5-1-50 15,-8 1-16-15</inkml:trace>
          <inkml:trace contextRef="#ctx0" brushRef="#br0" timeOffset="435162.443">10436 13261 200 0,'0'20'74'0,"5"-20"-40"0,13 0-29 0,-10 0 17 0,1 0-8 15,0 0 0-15,5 4-4 16,-1 0-1-16,5-8-1 16,0 4 4-1,-5 0-6-15,9 4 8 16,-4-8-8-16,4 0 8 16,-4-4-8-16,5 0 8 15,-10 0-8-15,5-4 8 16,-9 0-8-16,0 0 8 15,-5-4-8-15,-4 5 5 16,-9-5-6-16,0 0 2 0,0 0-4 16,-4 4-2-16,0-4 0 15,-1 12-4-15,-4 0 2 0,1 8 1 16,-1 4 6-16,0 8 6 16,0-4 5-16,5 4 2 15,-1 4-10-15,5 3-1 0,0-3-1 16,1 0-1-16,3 0 1 15,5 0-6-15,0 0-1 16,5-1 0-16,3 1 0 16,6 0 2 15,-1-8-1-31,10 4-34 16,-6-4 19-16,15-4-101 0,-6-5 64 0,10 1-116 15,-5-8 94-15</inkml:trace>
        </inkml:traceGroup>
        <inkml:traceGroup>
          <inkml:annotationXML>
            <emma:emma xmlns:emma="http://www.w3.org/2003/04/emma" version="1.0">
              <emma:interpretation id="{6696682A-58DD-4EBC-BAFD-411C192CD9F3}" emma:medium="tactile" emma:mode="ink">
                <msink:context xmlns:msink="http://schemas.microsoft.com/ink/2010/main" type="inkWord" rotatedBoundingBox="13475,13882 13515,13881 13516,13897 13476,13898"/>
              </emma:interpretation>
              <emma:one-of disjunction-type="recognition" id="oneOf46">
                <emma:interpretation id="interp54" emma:lang="" emma:confidence="0">
                  <emma:literal>^</emma:literal>
                </emma:interpretation>
                <emma:interpretation id="interp55" emma:lang="" emma:confidence="0">
                  <emma:literal>-</emma:literal>
                </emma:interpretation>
                <emma:interpretation id="interp56" emma:lang="" emma:confidence="0">
                  <emma:literal>n</emma:literal>
                </emma:interpretation>
                <emma:interpretation id="interp57" emma:lang="" emma:confidence="0">
                  <emma:literal>L</emma:literal>
                </emma:interpretation>
                <emma:interpretation id="interp58" emma:lang="" emma:confidence="0">
                  <emma:literal>~</emma:literal>
                </emma:interpretation>
              </emma:one-of>
            </emma:emma>
          </inkml:annotationXML>
          <inkml:trace contextRef="#ctx0" brushRef="#br0" timeOffset="641214.9587">11961 13015 108 0,'9'0'44'0,"0"-12"-24"0,-4 8-13 16,-5 4 13-1,4 0 5-15,-4 0 5 0,4 0-1 16,1 0 2 0,-5 0-17-16,0 0 3 0,4 4 1 15,-4-4-10-15,0 4-2 16,0-4-11-16,0 0-2 15,0 0-18-15,0 0-7 16,0 0-60-16</inkml:trace>
        </inkml:traceGroup>
        <inkml:traceGroup>
          <inkml:annotationXML>
            <emma:emma xmlns:emma="http://www.w3.org/2003/04/emma" version="1.0">
              <emma:interpretation id="{086DB8EC-D8D1-49E8-A746-77A8B3B04B5C}" emma:medium="tactile" emma:mode="ink">
                <msink:context xmlns:msink="http://schemas.microsoft.com/ink/2010/main" type="inkWord" rotatedBoundingBox="13547,14195 13569,14194 13570,14207 13548,14207"/>
              </emma:interpretation>
              <emma:one-of disjunction-type="recognition" id="oneOf47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0" timeOffset="441414.8041">12055 13324 200 0,'-13'0'77'0,"13"0"-42"0,-5-4-17 16,5 4 38 0,-4-4-31-16,4 4 6 15,0-4-20-15,0 4-2 16,0 0-5-16,0 0-3 16,0 0 0-16,0 0-52 15,0 0 28-15,4 4-118 16,-4-4 78-16</inkml:trace>
        </inkml:traceGroup>
        <inkml:traceGroup>
          <inkml:annotationXML>
            <emma:emma xmlns:emma="http://www.w3.org/2003/04/emma" version="1.0">
              <emma:interpretation id="{408CED44-1013-439D-BC95-84792D4182BA}" emma:medium="tactile" emma:mode="ink">
                <msink:context xmlns:msink="http://schemas.microsoft.com/ink/2010/main" type="inkWord" rotatedBoundingBox="14376,13395 17852,13324 17869,14179 14393,14249"/>
              </emma:interpretation>
              <emma:one-of disjunction-type="recognition" id="oneOf48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0" timeOffset="444039.4761">13981 12952 140 0,'-9'-4'52'0,"9"4"-28"0,0-16-6 0,0 20 29 16,0-4-26-16,5 4 7 15,-5-4-17-15,4 8 5 31,1 0-9-31,4 8 2 16,-5-5-5-16,10 13 5 0,-10-4-6 0,9 8 10 16,-4-4-7-16,9 3 12 15,-9 1-10-15,4 0 14 16,-8-8-13-16,13 3 9 16,-14-3-10-16,10 0 9 15,-10-12-10-15,9 0 5 16,-8-8-7-16,4-4 2 15,-5-4-4-15,10-4 0 16,-10-4-1-16,9-4-2 16,-8 1 1-16,8-5-1 15,-8-8 0-15,4 8-3 16,-9 1 2-16,9 7-1 0,-9 4 0 16,4 4-3-16,-4-4 3 0,5 16-3 15,-10-4 2-15,10 12 2 16,-5-4 1-16,4 12 0 15,-4-4 0-15,9 3 0 16,-5-3 0-16,10 12 4 16,-10-12-2-16,14 4 4 15,-9-9-4-15,9 1 10 32,-5-8-6-32,5 0 14 0,-5-8-11 0,5 0 7 15,-4-4-9-15,3-3 7 16,-8-9-8-16,5 0 3 15,-5-8-5-15,4 4-4 16,-9 1-1-16,10-1 1 16,-10 4 0-16,5 4-5 15,-9 0 3-15,5 4-41 16,-5 1 24-16,4 7-114 16,-8 0 75-16,4 8-107 15,-5 0 94-15</inkml:trace>
          <inkml:trace contextRef="#ctx0" brushRef="#br0" timeOffset="444648.0373">14708 12944 152 0,'-4'-20'57'0,"4"20"-30"0,-14-24-14 0,14 16 28 16,-4 0-23-16,-1 4 9 15,1 0-17-15,4 0 6 16,0 1-9-16,0 3 9 16,0 0-9-16,4 11 7 0,-4-3-7 0,5 16 7 15,-1-4-8-15,5 8 14 16,-4-5-11-16,8 13 14 15,-8-8-14-15,8 8 11 16,-4-13-11-16,4 13 11 16,-4-12-12-16,5 4 12 15,-6-13-12-15,6 1 12 16,-10-4-12-16,10 0 12 0,-10-8-12 16,10-4 5-16,-10-8-8 15,9-4 0-15,-8-4-3 0,8-7-4 31,-8-1 1-31,8-8 1 16,-4-4 0-16,9 5-5 16,-9-1 3-16,4 4-25 15,-4 4 14-15,4 1-64 16,-8 3 42-16,4 4-136 16,-5 4 96-16</inkml:trace>
          <inkml:trace contextRef="#ctx0" brushRef="#br0" timeOffset="442610.3265">12867 12551 100 0,'-5'-11'38'0,"5"3"-20"0,0 0-4 0,0 4 17 15,0 0-15-15,0 4-6 16,0-4-2-16,0 4-1 15,0 0-3-15,0 0-1 0,0 4 3 16,0 0-1-16,0 4 0 16,0 4-1-16,0-1 2 15,5 5 3-15,-1 4 2 0,0 4-5 16,1 0-2-16,-1 3 0 16,1 5 0-16,-1 8 4 15,1 15 3-15,-1 5-6 16,1 3-3-16,-5-3 1 15,4-5 0-15,-4 1 12 16,5-5 7-16,-5-11-5 16,0-9-2-16,0-3 3 15,4-8 2-15,-4-4-6 16,0-4-3-16,0-4 0 16,0 0 0-16,0-4-3 15,0 0-3-15,0-4-2 16,0 0-3-16,0 0-2 0,4 0 1 15,5 0 1-15,0 0 0 0,5 0-5 32,-1-8 3-32,9 4-1 15,-4-4 1-15,13 8 4 16,-4-4-1-16,9 4-1 16,-5 0 1-16,9 0-1 15,-9-4 0-15,10 0 0 16,-15 0 0-16,6 0 2 15,-15 0-1-15,6 4-16 16,-10-4 8 0,0 4-67-16,-4-4 40 0,5 0-108 15,-10-4 79-15</inkml:trace>
          <inkml:trace contextRef="#ctx0" brushRef="#br0" timeOffset="443328.8985">13763 13079 140 0,'9'-16'55'0,"-9"16"-30"0,0-20-14 0,0 8 26 16,0 0-20-16,0 0 13 16,0-4-17-16,0 1 6 15,-9-1-11-15,0 0 4 16,-9 0-7-16,0 8 0 16,0-4-3-16,1 16 1 15,-6-4-2-15,5 12-1 16,-4-4 1-16,4 8 1 15,-4-8-1-15,9 8 4 16,-5-5-3-16,4 13 4 16,1-8-4-16,9 12-1 15,-5-8 0-15,9 7-1 16,-5-7 0-16,10 12 6 0,-5-8-3 0,9 3 8 16,-1-11-7-16,10 4 5 31,-9-8-5-31,9 0 7 15,-5-4-7-15,5 0 5 16,-4-4-5-16,8-4 5 16,-4-4-6-16,9-4 3 15,-10-8-3-15,1-4-2 16,-4 0 0-16,-1-3-1 16,-9-1 0-16,1-4 0 0,-5-4 0 0,0 9-3 15,-9-1 2-15,5 8-4 16,-1 0 3-16,1 8-1 15,-1-4 1-15,1 12 2 16,-1 0 0-16,5 4 0 16,-4 0 0-16,8 12 0 15,1-4 0-15,8 12 0 32,-4-4 0-32,9 3 0 15,-9 1 0-15,13 0 2 16,-9-4-1-16,10 3-27 15,-10-7 14-15,9 4-127 0,-8-8 77 16</inkml:trace>
          <inkml:trace contextRef="#ctx0" brushRef="#br0" timeOffset="445343.534">15141 13083 176 0,'0'-8'66'0,"0"8"-36"0,13-8-20 0,-4 4 33 16,-9 0-25-16,13-4 14 15,-4 0-19-15,9 0 4 32,-9 0-10-32,13 0 7 0,-8 0-8 15,8 0 8-15,-9 0-8 16,5-4 8-16,-9-3-8 0,5-1 10 16,-10-4-9-16,5 4 5 15,-9 0-7-15,4 4 2 16,-8 0-4-16,4 5 0 15,-5-5-1-15,1 4-2 16,-5 0 1-16,-4 8 1 16,-1-4-1-16,1 8 4 0,0-4-3 0,-1 8 1 15,1 0-1-15,4 7 3 16,-4 1-3-16,4 8 6 16,0-4-5-16,4 12 3 15,-4-9-3-15,9 9 3 31,-4-4-4-31,8 4 1 16,1-5-1-16,4 13 3 16,0-16-3-16,8 4 1 15,1-9-1-15,9 1-24 16,-5-8 13-16,10 0-77 16,-10-8 48-16,9-4-124 15,-4-4 91-15</inkml:trace>
          <inkml:trace contextRef="#ctx0" brushRef="#br0" timeOffset="445751.6576">15551 12900 196 0,'0'-12'74'0,"0"12"-40"0,0 0-24 0,0 4 22 16,0-4-19-16,0 4 7 15,0 0-12-15,0 4 13 16,0 0-12-16,0 8 7 16,0-8-9-16,4 12-2 15,-4-8-3-15,5 11-2 16,-1-3 1-16,5 12 1 15,-4-4-1-15,8 7 10 16,-8-7-5-16,8 4 14 16,-4-12-11-16,4 3 14 0,-8-7-14 15,4 0 14-15,-9-4-14 0,9-4 11 16,-9-4-11-16,4 0 0 16,-8-4-6-16,4-4 0 15,0-8-1-15,0-4 1 16,0-4-2-16,4-3 2 15,-4-5-2-15,9-4-3 16,-5-4 1-16,14 9-4 16,-9-1 3-16,9 0-1 15,-9 0 1-15,13 5 2 16,-8 3 0-16,12 4-3 16,-8 4 2-16,9 4 1 15,-9-4 0-15,4 8-22 16,-9 0 12-16,5 12-76 15,-4-4 48-15,-1 12-124 16,-4-4 91-16</inkml:trace>
          <inkml:trace contextRef="#ctx0" brushRef="#br0" timeOffset="446261.0377">16082 13083 192 0,'4'4'74'0,"-4"-4"-40"0,13 4-22 16,1-1 28-1,-10-3-24-15,10 4 6 0,-5 0-13 0,8 4 5 16,-8-8-7-16,9 4 4 15,-4-8-6-15,8 4 7 16,-9-4-8-16,10 0 8 16,-10 0-8-16,9 0 1 15,-8-3-3-15,3-5 3 32,-8 0-3-32,0 0 1 15,-4-4-1-15,-1 4 3 0,-8 0-3 0,4 0 1 16,-9 0-1-16,0 1 1 15,-4-5-2-15,-1 12 2 16,-4-4-2-16,5 8 10 16,-5 0-5-16,0 4 8 15,-4 0-8-15,4 4 3 16,-4 0-5-16,4 3 7 16,0 1-7-16,5 12 5 15,-5-8-5-15,9 8 9 16,-4-8-7-16,8 11 10 15,1-7-9-15,8 12 3 16,1-12-6-16,8 4 0 16,-4-5-2-16,18 5-8 15,-5-8 3-15,14 4-89 16,-5-8 50-16,22-4-152 16,-4-8 109-16</inkml:trace>
        </inkml:traceGroup>
        <inkml:traceGroup>
          <inkml:annotationXML>
            <emma:emma xmlns:emma="http://www.w3.org/2003/04/emma" version="1.0">
              <emma:interpretation id="{7DCE21C2-3FAF-4460-92C9-1E40BB8F78A7}" emma:medium="tactile" emma:mode="ink">
                <msink:context xmlns:msink="http://schemas.microsoft.com/ink/2010/main" type="inkWord" rotatedBoundingBox="18197,13375 20855,13321 20873,14200 18215,14254"/>
              </emma:interpretation>
              <emma:one-of disjunction-type="recognition" id="oneOf49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0" timeOffset="452554.0438">17143 13035 132 0,'0'-16'52'0,"0"16"-28"0,4-20-17 0,1 8 26 16,-5-3-19-16,4-5 13 16,1-4-16-16,4 0 6 15,-5 0-10-15,5 1 4 16,-4-1-6-16,3 4 2 16,-8-4-4-16,9 8 7 15,-9-3-6-15,9 7 5 16,-9-4-5-16,5 12 7 15,-10-4-7-15,5 8 12 16,0 0-9-16,0 4 16 0,0 0-13 0,0 8 11 16,0 0-12-16,5 11 8 15,-5-3-9-15,4 16 9 16,1-8-10-16,4 15 10 16,-9-3-10-16,9 7 5 15,-9-11-7-15,4 4 4 16,-4-8-5-16,4-5-6 15,1-3 0-15,4-4-56 16,-9-12 31-16,4 0-142 16,-8-4 94-16</inkml:trace>
          <inkml:trace contextRef="#ctx0" brushRef="#br0" timeOffset="453300.0894">17745 12841 140 0,'9'-12'55'0,"-9"12"-30"0,9-20-16 0,0 12 34 15,-9 0-25-15,9 0 21 16,-9-4-23-16,0 4 12 16,-5-3-17-16,1 3 6 15,-1 0-10-15,-4 0 2 16,-9 0-5-16,1 4-2 16,-6-4-1-16,1 8-1 15,0-4 0-15,-1 8 0 16,-3 0 0-16,8 8-3 31,0-4 2-31,9 8 3 16,-4-8-1-16,8 11 2 0,-4-7-2 0,14 8 2 15,-5-4-2-15,13 4 2 16,1-4-2-16,8-1 4 16,-9-7-3-16,10 0 8 15,-6-8-6-15,6 0 14 16,-5-8-10-16,-1 0 7 15,-3 1-8-15,-1-5 7 16,-4 0-8-16,0 0 1 16,-5-4-4-16,1 4 3 15,-5 0-4-15,4 4 1 16,-8 0-1-16,4 0-4 16,0 1 1-16,0 7-1 15,0 0 0-15,4 0 2 16,1 0 0-16,4 3-3 15,0 1 2-15,8 8-4 16,-8 0 3-16,9 16-1 16,-4-4 1-16,3 15 4 0,-8-7-1 15,9 12 2-15,-9-13-2 16,0 13-1-16,-5-12 1 0,1 7 5 16,-5-3-3-16,0-4 12 15,-9-12-8-15,0 3 18 16,-4-11-13-16,-5 4 16 15,0-8-16-15,-4 0 7 16,-1-8-11-16,1 0 0 16,-5-8-5-16,5 0-2 31,0-4 0-31,4 0-17 0,0 0 9 0,9 1-52 31,-4-5 33-31,8 8-99 16,1-4 70-16,4 8-105 0,0 0 91 0</inkml:trace>
          <inkml:trace contextRef="#ctx0" brushRef="#br0" timeOffset="454086.2636">18356 12654 172 0,'-5'20'66'0,"5"-20"-36"0,-4 0-13 15,4 0 31 1,0 0-27-16,0 4 5 16,-5-4-16-16,1 4 3 0,-5 0-8 0,-4 4 2 15,-1-8-4-15,1 8 7 16,-5 0-6-16,5 8 8 16,-1 0-8-16,1 7 1 31,0-7-3-31,4 16 1 15,0-4-2-15,9 11 2 16,-5-3-2-16,10 4 2 16,-1-9-2-16,10 5 4 15,-5-8-3-15,13 0 1 16,-9-9-1-16,10 1 5 16,-6-12-4-16,10 4 3 0,-9-8-3 0,4-4 3 15,-4-8-4-15,4-4 1 16,-8-4-1-16,-1 1 1 15,-4-1-2-15,0-4 2 16,-9-4-2-16,0 0 2 31,-9 0-2-31,0 5 2 0,-4 3-2 0,-1 12-3 32,-3 0 1-32,-1 8 3 15,0-4-1-15,0 4-3 16,-4 0 1-16,8 8-39 15,-3 0 22-15,3 3-129 16,1-3 81-16,8 8-79 16,-4-8 84-16</inkml:trace>
          <inkml:trace contextRef="#ctx0" brushRef="#br0" timeOffset="451879.4308">16907 12599 124 0,'-9'0'49'0,"9"0"-26"0,-9-4-18 15,9 4 18 1,-5 0-14-16,1 0 5 0,-1 0-9 16,1 0 4-16,-5 0-5 0,5 4 7 15,-5-4-7-15,0 8 8 16,-5 0-8-16,5 4 5 15,-4-4-5-15,0 8 9 16,-1-9-7-16,1 13 10 16,0-8-9-16,4 12 7 15,-5-4-7-15,5 19 4 16,0-7-6-16,5 16 2 16,-5-9-4-16,9 13 0 15,-4-9-1 1,8 13 1-16,0-12-2 15,10 7 4-15,-5-15-3 0,13 3 4 16,-4-11-4-16,9 4 4 16,-9-8-4-16,8 3-16 15,-3-11 7-15,-1 4-118 16,-9-12 69-16</inkml:trace>
          <inkml:trace contextRef="#ctx0" brushRef="#br0" timeOffset="454762.4326">18739 12607 176 0,'-4'0'66'0,"4"0"-36"0,9 0-26 0,-5 0 24 16,-8 0-16-16,8 4 11 16,-4-4-13-16,5 8 10 15,-10 0-11-15,5 8 11 16,-4-8-12-16,-1 11 16 15,1-7-14-15,-1 12 13 16,-3-4-13-16,3 4 8 16,1-5-10-16,-1 5 6 15,1-4-7-15,4 4 4 16,0-8-6-16,4 3 4 16,-4-7-5-16,5 0 0 15,-5-8-2-15,9-4-2 16,-1-4 1-16,10 0-1 15,-4-8 0-15,8 4 0 16,-4-3 0-16,4 3 0 16,-4-4 0-16,4 8-3 15,-4-4 2-15,-5 8 1 0,-4-4 0 0,0 8-3 16,-4-4 2 0,4 8 5-16,-9 0-2 0,4 12 6 15,-4-1-5-15,5 17 6 31,-10-8-6-31,5 11 6 16,0-3-6-16,0 12 6 16,0-13-6-16,0 13 1 15,0-16-2-15,5-1-50 16,-5-11 26-16,8 4-156 16,-3-12 99-16</inkml:trace>
          <inkml:trace contextRef="#ctx0" brushRef="#br0" timeOffset="455308.5246">19092 12444 192 0,'-5'0'71'0,"5"0"-38"0,0 0-19 15,0 0 31-15,0 0-25 16,5 0 10-16,-5 0-19 0,4 4 12 16,1-4-13-16,3 12 19 15,1-4-16-15,9 12 18 16,-4-4-18-16,12 12 15 15,-3-9-15-15,8 13 10 16,-9-8-13-16,5 16 8 16,-5-9-10-16,1 21 4 15,-10-5-7-15,-4 21 2 16,-5-13-4-16,-13 17-24 16,-4-17 12-16,-18 12-160 15,-5-11 93-15,-17 11-129 16,-5-7 117-16</inkml:trace>
        </inkml:traceGroup>
        <inkml:traceGroup>
          <inkml:annotationXML>
            <emma:emma xmlns:emma="http://www.w3.org/2003/04/emma" version="1.0">
              <emma:interpretation id="{EFBA3FE4-BCBF-4A99-93EC-079607E86717}" emma:medium="tactile" emma:mode="ink">
                <msink:context xmlns:msink="http://schemas.microsoft.com/ink/2010/main" type="inkWord" rotatedBoundingBox="21209,13198 23008,13161 23026,14036 21226,14073"/>
              </emma:interpretation>
              <emma:one-of disjunction-type="recognition" id="oneOf50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0" timeOffset="460181.4797">19720 12524 156 0,'-17'-12'60'0,"12"8"-32"0,5-4-15 15,0 8 19-15,0 0-9 16,5-4-4-16,3 0-6 16,6 0-3-16,4 0-6 15,4 0-1-15,14 4 1 0,4 4-2 16,4 0 1-16,10 0 2 0,-1 0 2 15,1 4 21 1,-5-8-16-16,18 4 4 16,-9-8-10-16,18 4 1 0,-14-8-4 15,9 0 5 1,-8-4-5-16,-5 4 1 16,-14-4-2-16,1 4 5 15,-18 0-4-15,0 1 1 16,-10-1-2-16,1 4-35 15,-13-4 19-15,-1 4-116 16,-8 0 72-16,-1 4-77 16,-4-4 78-16</inkml:trace>
          <inkml:trace contextRef="#ctx0" brushRef="#br0" timeOffset="459523.8185">20220 12460 152 0,'-5'0'57'0,"5"0"-30"0,-4 0-23 16,4 0 15-16,0 0-11 16,0 0-2-16,0 4 2 15,4 0 3-15,-4 4-6 0,5 4-3 0,-1 8-1 16,1 4-1-16,4 7 0 0,0 1 2 31,-5 0-1-31,5 19 4 16,-5-3-3-16,10 19 12 15,-10-11-7-15,5 7 14 16,-4-11-12 0,4-1 3-16,-9-11-8 0,4-1 5 15,-4-15-6-15,4 4-58 16,-8-12 29-16,4-4-97 16,-4-8 69-16</inkml:trace>
          <inkml:trace contextRef="#ctx0" brushRef="#br0" timeOffset="463611.3057">20755 12294 92 0,'0'24'35'0,"0"-24"-18"0,0 31-16 0,4-23 11 0,1 4-6 15,-1 8 2-15,1 8-3 16,-1 3 0-16,5 5 5 16,0 8 4-16,0-5 1 15,-5 1 4-15,1 0 2 32,-1-1 4-32,1 1-13 15,-1 3 4-15,1 5 2 0,-5-4-2 0,0-5 3 0,0-7-6 16,0 0 0-16,0-5-2 15,0-7 3-15,0-4-1 16,0-4 0-16,0-8 1 16,0-8-5-16,-5-4-3 15,1-4-3-15,4 0-3 16,0-15 1-16,0 3-1 16,0 0 0-16,4-4 0 15,5 4-5 16,0 1 3-31,9 3-6 16,-9 0 5-16,13 8-3 16,-8-4 3-16,8 12 0 15,-4-4 1-15,4 16 4 16,-4-4-1-16,4 16 10 16,-8 0-5-16,3 12 10 15,-8-9-9-15,9 5 3 16,-9-4-6-16,4 4 2 0,-8-5-3 0,8 1-15 15,-8-8 6-15,4 0-101 16,-9-4 59-16,4 0-105 16,-8-4 86-16</inkml:trace>
          <inkml:trace contextRef="#ctx0" brushRef="#br0" timeOffset="464278.4013">21361 12948 156 0,'-4'-20'57'0,"4"20"-30"0,0 20-18 15,0-12 27 1,0-8-20-16,4 0 8 0,-4-8-15 0,9 0 6 15,-4-4-8-15,8 0 9 16,-4 0-9-16,9 4 12 16,-5-4-11-16,5 4 12 15,-4-3-12-15,3-1 5 16,-8-4-8-16,0 4 7 16,-4-4-8-16,-1 4 3 15,-4 0-4-15,0 4 0 31,-9-4-1-31,0 5 1 16,-4-1-2-16,0 8-3 16,-5-4 1-16,0 8 3 15,0-4-1-15,0 4 8 0,-4 0-5 0,4 7 10 16,0-3-8-16,5 12 10 16,-1-8-9-16,10 16 10 15,-5-8-10-15,14 11 5 16,-5-3-7-16,8 8 2 15,1-8-4-15,14 7 3 16,-6-11-4-16,19 4-38 16,-9-12 19-16,22-1-160 15,-9-11 97-15</inkml:trace>
        </inkml:traceGroup>
        <inkml:traceGroup>
          <inkml:annotationXML>
            <emma:emma xmlns:emma="http://www.w3.org/2003/04/emma" version="1.0">
              <emma:interpretation id="{3643F197-7180-4E38-A2A6-EE25E126CDCC}" emma:medium="tactile" emma:mode="ink">
                <msink:context xmlns:msink="http://schemas.microsoft.com/ink/2010/main" type="inkWord" rotatedBoundingBox="23555,13104 26779,13039 26811,14592 23587,14658"/>
              </emma:interpretation>
              <emma:one-of disjunction-type="recognition" id="oneOf51">
                <emma:interpretation id="interp63" emma:lang="" emma:confidence="1">
                  <emma:literal/>
                </emma:interpretation>
              </emma:one-of>
            </emma:emma>
          </inkml:annotationXML>
          <inkml:trace contextRef="#ctx0" brushRef="#br0" timeOffset="465812.3586">22717 12960 144 0,'-13'-32'55'0,"13"32"-30"0,-9-28-18 0,9 20 24 16,-5-4-18-16,1 4 5 15,-5-3-11-15,0 3-2 16,0 0-3-16,0 4 1 31,0-4-2-31,0 8 4 0,0-4-3 0,-4 8 6 16,0-4-5-16,-5 8 8 15,0-4-7-15,0 8 8 16,0 0-8-16,5 11 8 16,-5-7-8-16,5 8 3 15,-1-8-4-15,5 8 7 16,-4-5-6-16,13 5 3 15,-4-4-4-15,8 4 3 16,0-8-4-16,10 3 4 16,-1-7-4-16,10 0 6 0,-10-4-5 15,14 4 3-15,-9-12-3 0,8-4 0 16,-3-8-1 0,-1 0 1-16,-4 0-2 0,0-3 4 15,-5-1-3-15,0-8 6 31,-4-4-5-31,0 0 1 16,-4 1-2-16,-1 7 1 16,-8 0-2-16,4 4-1 15,0 4 1-15,0 8-4 16,0-4 2-16,0 8 1 16,0 0 0-16,0 12 4 15,0-4-2-15,4 16 6 0,-4-4-5 0,9 8 3 16,-5-5-3-16,10 9 3 15,-1-8-4-15,9 4-18 16,-8-9 8-16,13 5-65 16,-10-8 40-16,15-4-108 15,-10-12 78-15</inkml:trace>
          <inkml:trace contextRef="#ctx0" brushRef="#br0" timeOffset="466282.2233">22753 12666 204 0,'-18'-15'77'0,"18"15"-42"0,0 11-21 15,0-7 29 1,0-8-25-16,9 8 7 0,-5-4-15 0,14 4 5 15,0-4-8-15,18 4-2 16,-5-4-3-16,22 4-2 16,-8 0 1-16,17 4-19 15,-13-8 10-15,9 8-100 16,-9-8 59-16,9 4-87 16,-13-4 78-16</inkml:trace>
          <inkml:trace contextRef="#ctx0" brushRef="#br0" timeOffset="466014.5092">22971 12218 124 0,'-13'-11'46'0,"13"11"-24"0,-5-4-4 15,5 4 29 1,0 0-26-16,0 4 7 15,0-4-17-15,0 8 12 0,0-1-14 0,0 9 18 16,0 0-15-16,5 16 7 16,-5-4-11-16,9 15 6 15,-5-7-7-15,5 15 13 16,-4-7-11-16,4 12 18 16,-5-9-15-16,5 16 13 15,-5-7-14-15,5 11 1 16,-9-7-7-16,5 7-1 15,-5-15-2-15,4 3 7 16,-4-11-5-16,5-5-17 16,-1-11 7-16,5 0-62 15,-9-16 38-15,4 0-128 16,-8-12 88-16</inkml:trace>
          <inkml:trace contextRef="#ctx0" brushRef="#br0" timeOffset="466760.2256">23341 12857 148 0,'5'0'57'0,"-5"0"-30"0,22 0-18 0,-4 0 25 16,-9-4-19-16,13 4 3 16,-4-4-10-16,9 0 1 15,-9-4-5-15,8 0 11 16,-8-4-8-16,0 4 14 16,-5-4-12-16,-4 4 14 15,-9-4-14-15,-4 4 3 31,-5-3-8-31,0 3 2 16,-9 0-3-16,-4 4 3 16,-5-4-4-16,5 8 6 15,-5 0-5-15,9 4 6 16,-4 0-6-16,4 4 8 16,0 0-7-16,5 7 5 15,-1 1-5-15,6 12 2 16,-6-4-3-16,14 11 0 15,-4-3-1-15,8 8 1 16,1-12-2-16,8 11-1 16,0-11 1-16,10 4-37 0,-1-9 20 15,14 1-112-15,-5-4 71 16,9-8-81-16,-9-4 79 16</inkml:trace>
          <inkml:trace contextRef="#ctx0" brushRef="#br0" timeOffset="464999.3173">22342 12841 120 0,'5'-8'46'0,"-5"8"-24"0,9-12-15 0,-5 8 26 15,-8 0-19-15,4-4 11 16,0 0-15-16,0 4 6 16,-5-4-9-16,1 4 4 15,-5-4-6-15,0 4 9 16,-4 0-8-16,-5 4 3 15,0-3-5-15,0 6 5 16,-4-3-6-16,4 8 6 16,-4 0-6-16,-1 4 8 15,1 0-7-15,0 4 3 16,4 4 5-16,0 8 2 0,5-1-7 0,-1 1-2 16,6 0-3-16,3 0-2 0,5 3 3 15,9 1 2 1,-5-8-2-16,14 7 0 15,-4-11-1-15,12 8-21 16,1-12 10-16,13 0-71 16,-4-8 44-16,9 0-88 31,-5-8 70-31</inkml:trace>
          <inkml:trace contextRef="#ctx0" brushRef="#br0" timeOffset="467493.6999">23912 12888 184 0,'-4'-31'68'0,"4"31"-36"0,-9-16-18 16,9 12 31 0,-5 0-25-16,1-4 10 15,-10 0-19-15,6 4 4 16,-6-4-10-16,1 8 0 15,-5 0-3-15,0 8-2 16,0 0 1-16,0 8-1 16,1 0 0-16,3 11 2 15,1-3-1-15,8 8 2 16,-4-8-2-16,14 3 4 0,-1-3-3 16,10 4 1-1,-5-12-1-15,9 4 1 0,-5-12-2 16,5 0 4-16,-5-8-3 0,9 0 8 15,-8-8-6-15,4 0 10 16,-9-8-8-16,4-4 8 16,-9 0-8-16,1 0 8 15,-5-3-8-15,4 7 3 16,-8-4-5-16,4 8 0 16,-5-4-2-16,5 12-2 15,0-4 1-15,0 12-4 0,0-4 2 0,5 12-1 16,-1 0 0-16,5 12-3 15,0-4 3-15,9 11 1 16,-9-3 1-16,13 8 0 16,-4-5 0-16,9 17 0 15,-5-16 0-15,0 11 2 16,-4-11-1-16,0 16-1 16,-5-13 1-16,-4 17-1 15,-4-9 0-15,-5 13 4 16,-9-13-2-16,-5 5 15 15,-3-8-10-15,-6-1 19 16,1-11-14-16,-5 0 11 16,1-12-13-16,3-8 4 15,-4-12-9-15,5-8 2 32,-5-4-4-32,10-16 0 15,-1-3-1-15,9-9-4 16,-5 4 1-16,10 1-4 15,0 3 3-15,8 4-6 16,-4 1 5-16,9-1-14 16,0 4 9-16,9-4-44 0,-5 5 28 15,18-1-110-15,-8 4 75 0</inkml:trace>
          <inkml:trace contextRef="#ctx0" brushRef="#br0" timeOffset="467981.3955">24376 12785 184 0,'-22'-12'71'0,"22"12"-38"0,-27-8-21 16,22 8 28-1,-4-3-24-15,-4 6 4 16,0-3-12-16,-5 4 1 16,0 0-5-16,0 8 5 15,0-4-6-15,5 8 8 16,0-8-7-16,4 16 8 16,-5-4-8-16,10 11 3 0,-1-3-4 0,10 4 3 15,-1-4-4-15,10 3 6 16,-1-7-5-16,14 0 8 15,-5-8-7-15,9 0 8 16,-8-13-8-16,8-3 8 16,-4-3-8-16,-1-9 8 15,-8-4-8-15,0-8 10 16,-5-4-8-16,-4-3 8 16,-4-1-8-16,-5 0 5 15,-9 4-6-15,0 5-2 16,-4-1-2-16,-5 4-10 15,-5 4 5-15,1 8-25 16,-5 0 16-16,5 8-62 16,-5 0 41-16,5 8-118 15,0-4 84-15</inkml:trace>
          <inkml:trace contextRef="#ctx0" brushRef="#br0" timeOffset="468804.6715">24572 12710 144 0,'-13'0'55'0,"13"0"-30"0,0 0-21 0,0 0 24 15,0 0-16-15,4 4 7 0,-4-4-11 0,9 8 4 16,-4-4-7-16,8 8 11 16,-4 0-9-16,4 11 10 15,-8-7-10-15,4 16 16 16,-5-4-13-16,5 7 18 15,-9-3-16-15,4 4 20 16,-8-12-18-16,4 3 13 16,0-11-16-16,0 0 8 15,-4-8-11-15,4 0 6 16,0-8-7-16,0-4 2 16,-5-4-5-16,5-8 2 15,0-8-3-15,5-3 0 16,-1-1-1-16,5 0-4 0,0 0 1 15,9 5 1-15,-9-1 0 0,8 4-3 16,-3 0 2-16,4 4-12 16,-5 0 6-16,9 9-29 15,-8-5 20-15,4 8-55 16,-10-4 40-16,10 8-111 16,-9 0 79-16</inkml:trace>
          <inkml:trace contextRef="#ctx0" brushRef="#br0" timeOffset="469332.6076">25014 12762 212 0,'-9'-4'82'0,"9"4"-44"0,0 0-38 16,0 0 22 0,0 0-14-16,0 4 12 15,0-1-12-15,4 5 5 16,1 0-8-16,3 8 7 31,-3-8-8-31,8 12 5 0,1-8-5 0,4 4 5 16,-5-4-6-16,5-1 3 15,-5-3-3-15,9-4 3 16,-4-4-4-16,5-4-7 16,-10-8 2-16,5 1-10 15,-9-1 8-15,4 0-1 16,-4-4 4-16,4 0 2 16,-8 0 0-16,8 4 8 0,-13 0-4 15,5 5 19 1,-10-5-14-16,5 8 21 0,0-4-17 0,0 8 24 15,-9-4-21-15,5 12 17 16,-5-4-19-16,4 12 8 16,-3-1-13-16,3 17 11 15,1-4-12-15,-1 23 7 16,1-3-8-16,-1 15 0 16,-4-7-4-16,0 11-17 15,0-11 7-15,1 7-105 16,-1-11 62-16,0 15-158 15,-5-11 117-15</inkml:trace>
        </inkml:traceGroup>
        <inkml:traceGroup>
          <inkml:annotationXML>
            <emma:emma xmlns:emma="http://www.w3.org/2003/04/emma" version="1.0">
              <emma:interpretation id="{B9F6DAA8-CD53-48E6-B31A-328FA0318709}" emma:medium="tactile" emma:mode="ink">
                <msink:context xmlns:msink="http://schemas.microsoft.com/ink/2010/main" type="inkWord" rotatedBoundingBox="27348,13168 28146,13151 28166,14169 27369,14186"/>
              </emma:interpretation>
              <emma:one-of disjunction-type="recognition" id="oneOf52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0" timeOffset="474743.5524">26218 13003 200 0,'-9'-4'77'0,"9"4"-42"0,-5 4-17 0,5 0 47 15,0-8-36-15,0 4 24 16,0 0-32-16,9 0 5 16,0-4-16-16,13 0-4 15,1 0-3-15,12 0-11 16,-3 0 4-16,17 4-65 15,-5-3 39-15,10 6-129 16,-10-3 89-16</inkml:trace>
          <inkml:trace contextRef="#ctx0" brushRef="#br0" timeOffset="474650.7929">26637 12563 220 0,'-9'-27'85'0,"9"27"-46"0,-9-32-35 0,4 16 27 16,1 0-19-16,-5-8 6 15,-9 1-11-15,5-5 0 16,-5 0-4-16,-4 4 3 16,-1 1-4-16,1 7-1 15,0 0 0-15,4 8-1 16,-4 0 0-16,4 8-3 16,-4 0 2-16,4 12-1 0,0 0 0 0,5 12 0 15,-1-1 0-15,5 13 2 16,0-4 0-16,5 11 6 15,-5-7-3-15,4 8 10 16,1-9-7-16,4 13 5 16,0-13-6-16,4 25 0 15,-4-9-3-15,5 17 7 16,-1-13-5-16,5 13 8 16,-4-13-8-16,4 5 5 0,-5-17-5 15,5 5 5-15,-9-16-6 0,9-1 6 16,-9-11-6-16,9 0-32 15,-9-8 16-15,4 0-79 16,-8-8 51-16,4-8-101 16,-5-4 81-16</inkml:trace>
          <inkml:trace contextRef="#ctx0" brushRef="#br0" timeOffset="473932.4214">26084 12861 124 0,'4'0'49'0,"-4"0"-26"0,9-8-16 0,-4 8 21 16,-5-4-16-16,4 4 10 0,-4-8-13 0,5 0 6 16,-5 0-8-16,0 0 4 15,-5 0-6-15,1 0 7 16,-5 0-8-16,0 4 3 15,-5 0-4-15,1 0 0 16,-5 0-1-16,5 4-2 16,-5-4 1-16,5 8 1 15,-5-4-1-15,4 4-1 16,1-4 1-16,0 8-1 16,-1-4 0-16,1 8 0 15,-5-4 0-15,5 8 2 16,-1-4-1-16,5 12 2 15,0-5-2-15,9 9 6 16,0-8-4-16,9 4 3 16,-4-4-3-16,8 3 5 15,1-7-5-15,8 0 14 16,-9-4-9-16,14 0 7 16,-9-8-8-16,9-4 7 15,-5-4-8-15,5-8 5 0,-10-4-6 16,10-8 7-16,-9 1-8 0,0-5 8 15,-9 0-8-15,0 0 5 16,-5 4-5-16,-4 1 0 16,-4-1-2-16,-5 4-2 15,-5 4 1-15,1 8-6 16,0-4 3-16,-5 8-21 16,-4 1 13-16,-5 6-47 15,0 1 32-15,0 8-110 31,5-4 76-31</inkml:trace>
        </inkml:traceGroup>
        <inkml:traceGroup>
          <inkml:annotationXML>
            <emma:emma xmlns:emma="http://www.w3.org/2003/04/emma" version="1.0">
              <emma:interpretation id="{415BF1D5-B307-414D-B4F9-A986DF1DC31A}" emma:medium="tactile" emma:mode="ink">
                <msink:context xmlns:msink="http://schemas.microsoft.com/ink/2010/main" type="inkWord" rotatedBoundingBox="28535,13001 31548,12939 31575,14252 28561,14314"/>
              </emma:interpretation>
              <emma:one-of disjunction-type="recognition" id="oneOf53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0" timeOffset="479177.6867">29486 12068 128 0,'0'0'49'0,"0"0"-26"0,0 0-12 15,0 0 31-15,0 0-24 0,0 0 14 32,0 0-19-32,0 0 12 15,0 0-14-15,0 4 12 16,0-4-13-16,0 8 4 15,0-4-9-15,0 8-2 16,0-1-2-16,0 13-1 16,0-4 0-16,5 28-3 15,-10-9 2-15,5 25 5 16,0-9-2-16,0 13 12 16,0-13-7-16,0 5 14 15,0-13-12-15,0 9 11 0,0-17-11 0,0 9 8 16,-9-9-9-16,5 5 6 15,-1-12-7-15,1-1 4 16,-5-11-6-16,5 0 4 16,-1-8-5-16,5-8 2 15,-4-8-3-15,13-4-6 32,-5-8 1-32,9-4-10 15,1 1 7-15,4 3-12 16,-1-4 10-16,19 4-5 15,-14-4 7-15,10 8-6 16,-10-4 6-16,5 9-2 16,4-1 4-16,0 8 0 15,-9-4 1-15,5 8 2 0,-9 0 0 16,-5 4 2-16,1-1-1 0,-1 9 8 16,-4-4-5-16,-5 8 10 15,-4-4-8-15,0 12 5 16,-8-9-6-16,-1 5 2 15,-9-4-4-15,4 0 5 0,-3-4-5 16,-1 0 1-16,-5-5-2 0,6-3-32 16,-6-4 16-16,1-4-105 15,4-4 67-15,9 0-102 16,-9 0 88-16</inkml:trace>
          <inkml:trace contextRef="#ctx0" brushRef="#br0" timeOffset="479653.6693">29981 12496 288 0,'-4'-12'110'0,"4"12"-60"0,0-4-56 15,0 4 15 1,0 0-9-16,0 0-48 16,0 0 26-16</inkml:trace>
          <inkml:trace contextRef="#ctx0" brushRef="#br0" timeOffset="479528.6559">30017 12686 228 0,'-9'-12'85'0,"9"12"-46"0,0 8-35 16,0-4 30 0,0-4-21-16,0 4 7 15,0-4-12-15,4 12 2 16,-4-4-6-16,5 12 2 16,-10-4-3-16,5 11 3 15,0-3-4-15,5 12 4 16,-5-4-4-16,4 7-7 15,1-11 2-15,4 0-60 16,-5-8 34-16,5-1-111 16,-4-11 78-16</inkml:trace>
          <inkml:trace contextRef="#ctx0" brushRef="#br0" timeOffset="476126.2566">27074 12857 196 0,'-14'-20'74'0,"14"20"-40"0,-17-20-35 16,12 12 21-1,1 0-13-15,8 0 13 16,-4-4-12-16,9 4 1 0,0 0-6 0,9 5-2 15,-5-5 0-15,18 8-1 16,-13-4 0-16,27 8 0 16,-10-4 0-16,14 8 0 15,-17-1 0-15,12 9 0 16,-12-4 0-16,-1 16 13 31,-13-8-7-31,-1 7 22 16,-8-3-16-16,-9 4 16 15,0-4-15-15,-9 0 4 16,-8-9-10-16,-6 1-2 16,-3-4-3-16,-1 0 1 15,0-8-2-15,0 0-34 16,0-8 19-16,5 4-119 0,4-8 74 0,9 0-82 16,1 0 81-16</inkml:trace>
          <inkml:trace contextRef="#ctx0" brushRef="#br0" timeOffset="475499.779">27199 12718 100 0,'-9'0'38'0,"9"0"-20"0,-9 0-8 0,9 0 27 16,-5 0-20-16,5 0 21 31,-4 0-23-31,4 4 11 16,0-4-16-16,0 8 2 16,0 0-8-16,4 19 9 15,-4-3-7-15,9 24 8 16,-4-5-8-16,4 21 3 15,-5-9-5-15,5 17 2 16,-5-17-3-16,5 13 7 0,-9-21-6 0,9 13-8 16,-9-13 2-16,9 1-61 15,-4-17 34-15</inkml:trace>
          <inkml:trace contextRef="#ctx0" brushRef="#br0" timeOffset="476448.7966">27546 12718 132 0,'-4'-4'52'0,"4"4"-28"0,4 0-24 15,1 0 19 1,-5 0-12-16,9 4 4 0,-5-4-7 0,5 8 2 16,-4 0-3-16,8 12 14 15,-9-5-10-15,5 17 17 16,-9-8-14-16,9 12 16 15,-9-5-16-15,5 1 16 16,-10-8-16-16,5 0 18 16,0-13-16-16,0 1 7 15,0-4-11-15,0-8 0 16,0-4-5-16,0-8-2 16,0-7 0-16,5-9-1 15,-5 0 0-15,13 0 0 16,-4-3 0-16,9 3-3 15,-9 0 2-15,13 8-4 16,-9 1 3-16,14 7-1 16,-9-4 1-16,4 8 0 15,1-4 0-15,3 12 0 16,-8-4 0-16,5 8-36 16,-10-4 21-16,0 8-114 15,-4 0 73-15</inkml:trace>
          <inkml:trace contextRef="#ctx0" brushRef="#br0" timeOffset="476971.3593">28282 12769 140 0,'-4'-15'55'0,"4"15"-30"0,-5-12-21 15,1 12 22-15,-14-4-16 0,5 0 11 16,-1 0-12-16,1 4 0 16,-5 0-6-16,5 4 3 15,-5 0-4-15,4 4 1 16,-3 0-1-16,3 7 1 15,1-7-2-15,-1 8 4 16,1-4-3-16,13 12 4 16,-4 0-4-16,8 7 8 15,-4-7-6-15,13 4 14 16,1-12-10-16,8 4 9 16,-8-9-9-16,12 1 9 15,-3-4-10-15,8-4 14 16,-13-8-12-16,13-4 7 15,-9-7-9-15,0-5 7 0,-4 0-8 16,0-4 5-16,-9 0-6 0,-5 1 2 31,-4-1-4-31,-4 4 0 16,-5-4-1-16,-4 8-4 16,-5-4 1-16,-4 9-4 15,-1-1 3-15,-8 8-14 16,9 0 8-16,-1 8-33 15,-3 0 22-15,3 8-97 16,1-4 65-16,9 7-79 0,-5-7 74 0</inkml:trace>
          <inkml:trace contextRef="#ctx0" brushRef="#br0" timeOffset="477712.8035">28478 12100 88 0,'-4'0'35'0,"4"0"-18"0,4 4-2 0,1-1 33 15,-1-6-27-15,5 6 13 16,-4-3-20-16,4 12 0 16,-5-4-8-16,5 16 8 31,-9-4-8-31,9 27 12 15,-9-7-10-15,9 24 14 0,-9-9-13 0,4 12 14 16,-4-15-14-16,0 11 16 16,0-11-15-16,0 7 11 15,0-11-12-15,0 7 11 32,0-11-12-32,0 0 9 15,0-17-9-15,0-3 6 16,0-8-7-16,0 0-2 15,0-12-3-15,5-8 1 0,-1-12-2 0,5-4-5 16,5 0 2-16,3 1-6 16,-3-5 5-16,8 4-3 15,-4 0 3-15,9 4-2 16,-10 4 2-16,6 8-2 16,4-4 2-16,-1 12 0 15,-3 0 1-15,-1 8 2 16,-4-4 0-16,0 12 0 15,-10-4 0-15,1 12 4 16,-4-9-2-16,-1 13 12 16,-8-8-7-16,-1 4 10 15,-4-8-10-15,-4 3 5 16,0-11-7-16,-5 0 4 16,0-4-5-16,-4 0-4 15,-1-8-1-15,-3-4-19 16,3-4 11-16,1-4-49 15,-5 0 32-15,5-8-101 16,0 1 71-16,8 3-80 16,1 0 78-16</inkml:trace>
          <inkml:trace contextRef="#ctx0" brushRef="#br0" timeOffset="478333.1112">29263 12809 156 0,'0'-12'57'0,"0"12"-30"0,0-12-14 15,0 8 32 1,0 0-25-16,0-4 13 15,-4 1-20-15,-1-1 4 16,-8 0-10-16,0 0 4 16,-1 0-6-16,-8 8 4 15,4-4-5-15,5 8 0 0,-10-4-2 0,1 4 1 16,0 0-2-16,-1 4 2 16,-8-4-2-16,9 8 4 15,4-1-3-15,5 9-1 16,-5-8 0-16,9 12-1 15,-4-4 0-15,8 7 2 16,1-7-1-16,8 8 2 16,1-8-2-16,8 0 2 15,-4-8-2-15,13-1 4 16,-4-7-3-16,4-4 4 16,1-8-4-16,3-7 4 15,-3-5-4-15,3-4 8 16,-8 0-6-16,5 4 8 15,-14-3-8-15,4 3 10 16,-4 0-8-16,4 4-1 16,-8 4-3-16,-1 8-6 15,-4 0 2-15,5 8-1 16,-10-4 1-16,10 8 0 16,-5 0 0-16,4 8 2 15,0 0 0-15,5 12-25 16,0-9 14-16,9 13-74 15,0-4 46-15,9 4-99 16,-14-13 78-16</inkml:trace>
        </inkml:traceGroup>
        <inkml:traceGroup>
          <inkml:annotationXML>
            <emma:emma xmlns:emma="http://www.w3.org/2003/04/emma" version="1.0">
              <emma:interpretation id="{75EEA0F1-E735-4681-8B1F-BA1AB24473A3}" emma:medium="tactile" emma:mode="ink">
                <msink:context xmlns:msink="http://schemas.microsoft.com/ink/2010/main" type="inkWord" rotatedBoundingBox="31848,12773 33458,12740 33482,13901 31872,13934"/>
              </emma:interpretation>
              <emma:one-of disjunction-type="recognition" id="oneOf54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0" timeOffset="480642.1231">30570 12710 204 0,'0'-4'77'0,"0"4"-42"0,4-4-32 16,1 4 31-16,-10 0-21 0,10 0 14 15,-5 0-16-15,4 4 1 16,-4-4-7-16,0 8 6 15,5 0-7-15,4 8 10 16,-9-4-8-16,4 15 1 16,-4 1-4-16,9 12 3 15,-9-9-4-15,4 5 4 16,-4-8-4-16,5 0-18 16,-1-9 8-16,5-3-94 15,0-8 57-15,5-8-94 16,-10-4 79-16</inkml:trace>
          <inkml:trace contextRef="#ctx0" brushRef="#br0" timeOffset="480766.1416">30619 12551 232 0,'-18'-11'88'0,"18"11"-48"0,-4-4-20 15,4 4 33 1,-5-4-30-16,5 0-4 15,0 0-13-15,0 4-37 16,0-4 17-16,0 8-127 0,0-4 78 0</inkml:trace>
          <inkml:trace contextRef="#ctx0" brushRef="#br0" timeOffset="481634.9438">31042 12750 184 0,'-4'-12'71'0,"4"12"-38"0,-18-16-23 0,14 12 28 16,-1-4-21-16,-4 4 11 16,-4 0-17-16,0 0 4 15,-1 0-10-15,-4 4 0 16,1-4-3-16,3 4-2 15,1 0 1-15,4 4-1 16,-5-4 0-16,6 4-7 16,-1 0 4-16,4 4 1 15,-4-4 2-15,14 8 6 16,-5-8-3-16,9 8-8 16,-5-4 3-16,14 4-4 15,-5-5 3-15,5 9 6 16,0-8-1-16,13 12-1 15,-13-4 0-15,4 12-1 16,-8-9 0-16,-1 5 19 0,-4-4-10 0,0 4 23 16,-5-8-18-16,1 4 13 15,-10-9-16-15,1 5 6 16,-9-8-10-16,-5 0 0 16,-5-4-4-16,-3 0 0 15,-6-4-1-15,-3 0-6 16,-1-8 2-16,5 4-36 15,4-4 20-15,0 4-93 16,10-4 61-16,8 8-94 16,4-4 82-16</inkml:trace>
          <inkml:trace contextRef="#ctx0" brushRef="#br0" timeOffset="481985.6691">30904 12579 248 0,'0'-12'93'0,"0"12"-50"0,14-8-44 15,-1 4 22 1,-9 0-14-16,19 0 3 16,-10 1-6-16,18 3-2 15,-8 0-1-15,8 3-1 0,0 1 0 0,18 4-36 16,-9-4 20-16,5 8-112 16,-5-8 71-16</inkml:trace>
          <inkml:trace contextRef="#ctx0" brushRef="#br0" timeOffset="481749.7492">31207 11917 176 0,'-4'-8'66'0,"4"8"-36"0,0 4-33 16,4 0 29 0,-4-8-17-16,5 8 25 0,-5-4-19 0,0 8 8 15,0 0-13-15,4 8-1 16,1-4-6-16,4 12 5 16,-9-9-5-16,9 21 10 15,-9-8-7-15,9 19 5 16,-9-3-6-16,9 23 2 15,-9-11-4-15,4 11 0 16,-8-7-1-16,4 7 1 16,0-15-2-16,0 11 4 15,0-7-3-15,0 11 6 16,0-15-5-16,0 3-3 31,0-11-1-31,0-1-50 0,0-15 28 0,0 0-121 16,0-12 81-16</inkml:trace>
          <inkml:trace contextRef="#ctx0" brushRef="#br0" timeOffset="482162.8758">31524 12639 180 0,'5'4'68'0,"-5"-4"-36"0,0 4-33 0,4 0 26 15,-4-8-16-15,4 8 16 16,-4-4-15-16,5 7 9 15,-10 1-11-15,5 8 15 16,0-4-13-16,0 12 11 16,0-8-12-16,5 15 2 15,-5-7-7-15,4 12 5 0,1-8-6 0,4 7-25 16,-5-11 11-16,5 0-125 16,-9-8 75-16</inkml:trace>
          <inkml:trace contextRef="#ctx0" brushRef="#br0" timeOffset="482365.9481">31546 12516 268 0,'-4'-4'101'0,"4"4"-54"0,0-4-55 0,4 0 16 15,-4 0-8-15,5 4-25 16,-5-4 14-16,4 8-107 16,-8-4 64-16</inkml:trace>
          <inkml:trace contextRef="#ctx0" brushRef="#br0" timeOffset="482758.1886">31961 12718 224 0,'-9'-8'85'0,"9"8"-46"0,-4-4-28 0,4 0 32 16,0 0-25-16,0 0 11 15,-5 0-18-15,1 0 4 16,-5 0-10-16,0 4 2 16,-4-4-4-16,-5 8 3 15,0-4-4-15,0 4 6 16,0-4-5-16,0 8 10 16,-4 0-7-16,9 8 3 15,-5-4-5-15,9 8 9 31,-9-5-7-31,18 13 12 16,0-4-10-16,14 12 5 16,-10-9-8-16,14 9-20 15,-5-12 8-15,18 8-163 16,-4-13 94-16,27 1-117 16,-5-12 111-16</inkml:trace>
          <inkml:trace contextRef="#ctx0" brushRef="#br0" timeOffset="480253.2293">30396 11889 88 0,'-5'0'35'0,"5"0"-18"0,0 4-2 15,0 0 24-15,0-8-21 16,0 8 15-16,0-4-19 15,0 4 10-15,0 0-14 0,0 12-3 16,-4-4-4-16,4 12 4 16,0-4-4-16,0 11 14 31,0 1-9-31,0 35 9 16,0 1-9-16,0 19 13 15,0-12-12-15,0 9 11 0,0-21-11 16,0 8 2-16,-9-15-7 0,5 11 2 15,-1-11-3-15,1 7 5 16,-1-11-5-16,5-5-10 16,-4-11 4-16,4-4-72 15,0-13 41-15,4-3-100 16,1-12 75-16</inkml:trace>
        </inkml:traceGroup>
      </inkml:traceGroup>
      <inkml:traceGroup>
        <inkml:annotationXML>
          <emma:emma xmlns:emma="http://www.w3.org/2003/04/emma" version="1.0">
            <emma:interpretation id="{05D59F98-E801-4D82-B87D-36B7D2911326}" emma:medium="tactile" emma:mode="ink">
              <msink:context xmlns:msink="http://schemas.microsoft.com/ink/2010/main" type="line" rotatedBoundingBox="5301,14723 16193,14594 16210,16029 5318,16158"/>
            </emma:interpretation>
          </emma:emma>
        </inkml:annotationXML>
        <inkml:traceGroup>
          <inkml:annotationXML>
            <emma:emma xmlns:emma="http://www.w3.org/2003/04/emma" version="1.0">
              <emma:interpretation id="{83E50092-5720-4531-9EAB-C575FE99F9B4}" emma:medium="tactile" emma:mode="ink">
                <msink:context xmlns:msink="http://schemas.microsoft.com/ink/2010/main" type="inkWord" rotatedBoundingBox="5305,15010 9225,14963 9239,16111 5318,16158"/>
              </emma:interpretation>
              <emma:one-of disjunction-type="recognition" id="oneOf55">
                <emma:interpretation id="interp67" emma:lang="" emma:confidence="1">
                  <emma:literal/>
                </emma:interpretation>
              </emma:one-of>
            </emma:emma>
          </inkml:annotationXML>
          <inkml:trace contextRef="#ctx0" brushRef="#br0" timeOffset="490481.7816">5562 14383 116 0,'-4'-24'44'0,"13"8"-24"0,-9-4-15 0,4 12 13 0,5 0-4 16,4 0 0-16,1-3 0 15,-1 3 4-15,1 0-10 16,-1-4 2-16,5 4 3 0,0 0-5 16,4 0-2-16,0 8-3 15,1 4 0-15,3 4-2 16,1 8 2-16,0 8 0 15,-5-1 1-15,-4 5 2 16,-5 0 1-16,-4 0 8 16,-4-5 2-16,-10 1 5 15,-8 0 3-15,-1-4-7 0,-3 0-3 16,-1-5-2-16,0 1-1 16,-4-4-2-16,4-4 1 15,0-4-4-15,0-4-2 16,0 0-5-16,5-4-2 15,-5 0-21-15,5 0-10 16,4 0-32-16,9-4-13 16,0 8-28-1</inkml:trace>
          <inkml:trace contextRef="#ctx0" brushRef="#br0" timeOffset="490059.8602">5611 14232 104 0,'-4'4'41'0,"8"-4"-22"0,-8-8-7 16,4 8 13-16,0 0-9 16,0 4-2-16,-5 0-2 15,10 4 0-15,-5 4-6 16,4 4-2-16,1 7 2 0,-5 5-3 16,9 8-2-16,-5 0 2 15,1 3 0-15,-1 9 1 16,0 7 0-16,1 13 4 15,-1 3 3-15,1 0 9 16,-1-3 5-16,1-5-7 16,-5-11-3-16,0-9-2 15,0-3-1-15,0-4-2 0,4-9-1 16,-4-3-3-16,0-8 1 16,5-4-28-16,-5-4-13 15,0-8-153 1,4-24 75-1</inkml:trace>
          <inkml:trace contextRef="#ctx0" brushRef="#br0" timeOffset="491054.7426">6048 14101 240 0,'-26'0'90'0,"21"0"-48"0,-8 0-49 15,13 0 16-15,-5 0-8 16,1 4-1-16,4 0-2 16,0 8-1-16,4 4-67 15,5 0-30-15,5 4 18 16,-1-1 11-16</inkml:trace>
          <inkml:trace contextRef="#ctx0" brushRef="#br0" timeOffset="490857.4002">6142 14335 160 0,'-5'-12'60'0,"5"4"-32"0,-4 8-11 15,4 0 20-15,0 0-8 16,-4 0-2-16,4 4-13 16,0 0-4-16,0 4-6 15,-5 4-3-15,1 0 2 0,4 4 0 16,0 4 3-16,0 3 1 16,4-3 3-16,5 0-1 0,0 4 2 15,0 0-6-15,4-5-3 16,-4 1-1-16,5 0 1 15,-1-4 1-15,-4-4 3 16,-5-4-47-16,1-4-22 16,4-4-50-1</inkml:trace>
          <inkml:trace contextRef="#ctx0" brushRef="#br0" timeOffset="487795.7979">3796 14299 140 0,'-4'-11'52'0,"8"-1"-28"0,-4-4-13 16,0 8 15-16,0-4-10 15,0 4 3 1,0-4-3-16,0 0-9 15,0 4-1-15,5-4-4 0,-5 12-2 16,4 4-2-16,1 4 1 16,-1 4-1-16,1 8 0 15,-1 4 2-15,1 4 0 16,-1 3 2-16,0 1 3 16,1 0 2-16,-1-1 1 15,1-3 0-15,-1-4 2 16,-4-4 1-16,0-4 1 15,0-4 5-15,0-5 3 16,0 1 1-16,5-8 2 16,-5 0-11-16,4-8-2 15,1-7-6-15,-5-9-3 16,0-4 0-16,4-4-1 16,1 1-3-16,-1 3 2 15,1 0-1-15,-1 4 0 0,5 5 0 16,0 3 0-16,0 4 0 15,0 4-2-15,4 4 0 16,0 4 0-16,1 8 0 16,-1 8 0-16,1 7 3 15,-1 1 0-15,0 4 1 16,1 0 0-16,-5-4 0 16,0-5 2-16,-1-3 1 0,1 0 1 15,-4-4-2-15,4-4 1 16,-5 0 0-16,5-4 3 15,-9-4-1-15,5-4 2 16,-1-8-2-16,5-8 0 16,0 0-6-16,4-7 1 31,1-1-2-31,-1 4-2 0,5 0 0 16,0 4 3-16,0 5 0 15,-5 3 1-15,5 8-5 16,-5 4-1-16,5 12 0 15,-5-1 4-15,-4 9 1 16,0 0 3-16,0 4 1 16,0 0 1-16,-5-1-2 15,1-3 1-15,-1 0 0 16,1-4 1-16,-1 0-11 0,-4 0-5 16,5-4-76-1,8-1-75-15</inkml:trace>
          <inkml:trace contextRef="#ctx0" brushRef="#br0" timeOffset="488504.8823">4715 14442 148 0,'9'0'57'0,"-5"-8"-30"0,5-4-14 15,0 4 19 1,0-3-7-16,-4-1 0 0,3-4-8 16,-3-4 0-16,-5 0-10 15,0 0 2-15,-5 0 4 0,-3 1-1 0,-6-1 3 16,-4 4-4-16,1 4-1 16,-1 4-9-16,-5-8 0 15,6 16-3-15,-6 4 0 16,5 8 2-16,1 4 0 15,-1 8-3-15,4 0 2 16,1 3-1-16,4 5-2 16,0 0 3-16,5-4 2 15,-1-1-2-15,5-3 0 16,5 0 3-16,4-4 1 16,0-1-1-1,4-3 1-15,0 0 0 0,1-4 3 16,3-8 1-16,6-4 3 15,-1-4-5-15,-4-4-1 0,4-4 0 16,-4-4 2-16,0 1-5 16,-9-9-1-16,0-4 2 15,-5 0 1-15,-4 1-1 16,0 3-2-16,0 4 1 16,-4 4 1-16,-1 4-1 15,1 4 2-15,4 8-2 0,0 4-1 16,0 4 1-16,0 8 1 15,4 4-3-15,5 0 0 16,5-1 1-16,3 1 0 16,6 0 0-16,3 0 2 15,6 0-1-15,-1 0 2 16,5-5-59-16,-5 1-25 16,0-4-41-1</inkml:trace>
          <inkml:trace contextRef="#ctx0" brushRef="#br0" timeOffset="488896.946">5081 14280 164 0,'-5'0'63'0,"5"0"-34"0,0 0-16 15,0 0 19-15,0 0-12 16,0 4-3-16,0 4-4 0,0 3-1 16,5 5-6-16,-1 4-2 0,-4 4 2 15,5 8 1-15,-1-1 1 16,0 5 2-16,1 8 1 15,-1 7 3-15,5 16 2 16,0 5-7-16,-4-1-1 16,-1-3-2-16,1-9 1 15,-1-3-4-15,1-5-2 16,-1 5 2-16,0-9 0 16,1-3-1-16,-1-9 1 15,1-3 2-15,-5-12 2 16,0-4-19-16,0-8-6 15,0-8-45-15,0-8-17 0,0-4-31 16</inkml:trace>
          <inkml:trace contextRef="#ctx0" brushRef="#br0" timeOffset="489247.1265">5094 14383 132 0,'-4'-28'52'0,"4"16"-28"0,4 0-8 16,0 4 16-16,1 0-9 0,-1-4-3 16,5 4-9-1,5-3-5-15,4 3-3 0,-1 0 2 0,10 4 1 16,4 4 2-16,1 4 0 15,3 4 0-15,1 4 0 16,0 3 2-16,-5 1 4 16,-4 8 1-16,-5-4 0 15,-9 0-1-15,-4 3-1 16,-9-3 6-16,-9 0 2 16,-9-4-4-16,-4 0 0 15,-9 0-8-15,-5-4-3 16,1-1-3-16,3-3-3 15,1 0-2 1,4 0 1-16,5-4-19 16,4 0-7-16,0 0-43 15,5 0-18-15,4 0-25 16</inkml:trace>
          <inkml:trace contextRef="#ctx0" brushRef="#br0" timeOffset="491827.6539">6347 14303 132 0,'-9'-8'49'0,"9"8"-26"0,-4 0-16 15,4 0 13-15,0 0 1 16,-5 4 2-16,5 0-8 16,0 4-2-16,0 0-7 15,0 8-6-15,5 0-1 0,4 4 10 0,0 4 5 16,-1-1-4-16,1 1-3 16,0 0 4-16,0 0 3 15,-4 0-1-15,-1-5 2 16,1-3 3-16,-1 0 3 15,0-4-5-15,1-4 1 16,-1-8-8-16,-4 0-1 16,9-8-2-16,0-4 1 15,5 0-4 1,-1-4-2-16,5-4-3 16,0-3 1-16,0 3-1 0,-5 4-2 15,0 4-2-15,1 4 1 16,3 8 1-16,-3 4-1 15,-1 4 1-15,1 4 3 0,-1 0 0 16,0 0 3-16,-4 4-1 16,0-1 2-16,0 1-2 15,0 0-1-15,4 0-32 16,-4-4-16-16,5 0-75 16</inkml:trace>
          <inkml:trace contextRef="#ctx0" brushRef="#br0" timeOffset="492581.1104">7145 14466 156 0,'18'-20'60'0,"-9"16"-32"0,0-4-6 0,-5 0 20 15,1 0-9-15,-5-4-2 16,0-3-16-16,0-1-4 15,-5 0-7-15,1 0 2 0,-5 0 0 16,-4 0 0-16,-5 8 1 16,0 4-2-16,0 4 2 15,0 4-6-15,-4 4-1 16,0 4 0-16,4 4 2 16,0 4-3-16,5 0 0 15,-1 7 1-15,5-7 0 16,0 0 2-16,9-4 1 0,0 0-1 15,9 0 1-15,0-4 0 16,5-4 1-16,3-5 0 16,6 1 0-16,-1-4 0 15,0 0 0-15,1-4-2 16,-1-7 1 0,0-1 4-16,-4-4 4 0,-5 0 0 15,-4-4 1-15,0 0-4 16,-4 1 0-16,-5 3 1 15,0 0 2-15,-5 4-3 16,5 4-3-16,0 4-2 16,0 8 0-16,0 4-7 15,5 4 1-15,4 4-1 16,0 0 2-16,4 3 1 16,0 1 1-16,5 4-3 15,0 4 0-15,0 3 2 16,0 9 0-16,0 12 1 15,-5 3 0-15,0 8 0 0,-4-3 0 16,-4-1 2-16,-5-3 1 16,-5-5-1-16,-4-7-2 15,-4 4 1-15,-5-9-1 16,-4-3 11-16,-5-8 7 16,0-5-3-16,-4-7 2 15,-5-8-4-15,5-4 0 16,0-8-5-16,4-8 0 15,0-4-5-15,5-7-2 16,4-1 2-16,5-4 2 0,4-4-2 16,5-3-2-16,4-9 0 15,4 1 1-15,5-9-3 16,9 4 0-16,4 5-1 16,5-1 0-16,0 5-11 0,4 3-5 15,0 4-25-15,0 4-11 16,0 1-35-16,-4-1-14 15,-4 4-22 1</inkml:trace>
          <inkml:trace contextRef="#ctx0" brushRef="#br0" timeOffset="493105.5996">7578 14177 140 0,'0'-28'55'0,"0"28"-30"0,0-28-3 0,0 20 31 16,-5 0-28-16,5 4 7 16,-4-4-20-16,-5 4 3 0,0 4-7 15,-4 0-3-15,-1 0-2 16,1 8 0-16,0 8-2 15,-1 4 2-15,-4 0 2 0,5 0-2 16,0 3-2-16,8-3 4 16,-4 4 1-16,9-4-2 15,0 0-3-15,0 3 0 0,0-7-1 16,9 4 0-16,0-4 2 31,4 0 1-31,1-4 1 0,4 0-2 31,-1-8-2-31,10 7 1 16,-9-3-1-16,13 8-3 16,-8-8 2-16,8 8 12 15,-9-8-6-15,0 8 22 16,-8-8-15-16,4 8 21 16,-14-8-19-16,-4 3 11 15,-4-3-15-15,-1 4 2 16,-13-4-8-16,5 0-2 15,-5-4-1-15,-4 0-1 0,-5-4-38 16,0 0-14-16,5 0-56 0,-5 0-21 16,-8 4 22-16,-1 0 13 15</inkml:trace>
        </inkml:traceGroup>
        <inkml:traceGroup>
          <inkml:annotationXML>
            <emma:emma xmlns:emma="http://www.w3.org/2003/04/emma" version="1.0">
              <emma:interpretation id="{70E3FEAF-E19C-4EC6-ABF7-B0B8E402B8FF}" emma:medium="tactile" emma:mode="ink">
                <msink:context xmlns:msink="http://schemas.microsoft.com/ink/2010/main" type="inkWord" rotatedBoundingBox="10035,14667 12879,14633 12895,16027 10051,16060"/>
              </emma:interpretation>
              <emma:one-of disjunction-type="recognition" id="oneOf56">
                <emma:interpretation id="interp68" emma:lang="" emma:confidence="1">
                  <emma:literal/>
                </emma:interpretation>
              </emma:one-of>
            </emma:emma>
          </inkml:annotationXML>
          <inkml:trace contextRef="#ctx0" brushRef="#br0" timeOffset="498338.6386">8835 14295 104 0,'-4'-3'38'0,"4"6"-20"0,0-6-6 0,0 3 13 15,0 0-2-15,0 3-2 0,0 1-5 16,0 4 0-16,0 4-9 15,4 0 2-15,-4 0 4 0,5 0-5 16,-1 4 0-16,1 8-4 16,4-1-1-16,0-3 1 15,4 0 2-15,-4 0 3 16,4 0 2-16,-4-1 1 0,0-3 0 16,4 0 0-16,1-4 0 15,-1-4 2-15,5 0 2 16,0-8-7-16,0 0-1 15,0-4-4-15,-1-4-1 0,-3-4 1 16,4-4 0-16,-5 0-2 16,0 1 1-16,-4-5-2 15,0 0-1-15,-4 0-2 16,-1 0 1-16,-4 4-1 16,0 1 0-16,0 3 0 15,0 0 0-15,0 4 2 16,0 4 0-16,0 4-3 15,0 0 2-15,0 4-1 16,0 4 0-16,0 0 2 16,5 8 2-16,3-1 1 15,1 5 1-15,0 0 2 16,5 0 1-16,-1 0-1 0,0 0 1 16,1-1-2-16,-1 1 0 15,1-4-1-15,3-4 0 16,1-4-35-16,5-4-14 31</inkml:trace>
          <inkml:trace contextRef="#ctx0" brushRef="#br0" timeOffset="498905.6085">9406 14307 120 0,'-4'0'46'0,"4"0"-24"0,4 0-6 0,1 0 27 16,-10 0-23-16,10 4 7 15,-5-4-16-15,4 8 12 16,-8-4-14-16,8 8 9 16,-4 0-10-16,4 8 6 15,1-8-7-15,4 12 15 16,-9-5-12-16,9 5 16 16,-9-4-16-16,4 4 11 15,-4-8-12-15,9-1 6 16,-9-3-8-16,9-4 2 15,-9-4-5-15,9 0 5 16,-5-8-6-16,5 4-1 16,-4-8-1-16,8-4-1 0,1-3 0 15,-1-5 0-15,0 0 0 16,5 0-5 0,-4 0 3-16,3 4-3 0,-3-3 2 0,8 7 4 15,-9 0 0-15,5 12 2 16,0 4 4-16,0 8 4 0,-5 0-2 15,1 7 2-15,-1-3-6 32,-4 4-3-32,0 0 1 0,0 0 0 15,-5 3 1-15,1 1-20 0,-1-4-7 16,-4 0-63-16,0-4-26 16,0-4-11-1</inkml:trace>
          <inkml:trace contextRef="#ctx0" brushRef="#br0" timeOffset="497571.1953">8737 13955 100 0,'0'-4'38'0,"0"4"-20"0,0-4-1 0,0 4 14 16,0 0-3-16,0 0 0 15,0 0-9-15,-4-4-1 16,-1 4-11-16,1 0 0 0,-1 0 0 16,-4 4-3-16,1 0-1 15,-1 4 1-15,-5 3 2 0,-4 5-1 16,1 4 0-16,-1 8-3 15,0 8-2-15,0 7 3 16,0 5 2-16,0-1 0 16,9 5 2-16,1-1 0 15,3-7 3-15,1 0-3 0,4-1 1 16,4 1-5-16,5-1 0 16,9 5-1-16,0-1 1 15,4-3-11-15,0-8-2 16,1-5-88 15,-1-11-50-31,0-8 62 0</inkml:trace>
          <inkml:trace contextRef="#ctx0" brushRef="#br0" timeOffset="499929.2364">9941 14470 144 0,'-13'-28'55'0,"13"20"-30"0,-5-8-16 16,5 8 14-16,0-3-5 15,5-1 2-15,-1 0-11 16,1 4-3-16,4-4-4 15,4 4 1-15,0 4 2 0,5 0 2 16,9 4 3-16,4 0-3 16,5 4-2-16,0 4 2 15,4 4 0-15,-5 8 3 0,1-4 4 16,-9 3 7-16,-5 1 7 16,-4 0 0-16,-9 0 1 15,-5 0-8-15,-8-1 0 16,-5-3-8-16,-4 0-3 15,-5 0-1-15,-5-4-1 16,1-4-4-16,-5-4-3 16,1-4-18-16,3 0-6 15,1-4-18-15,4-4-6 16,5 0-35-16,-1 4-12 16,14 0-6-1</inkml:trace>
          <inkml:trace contextRef="#ctx0" brushRef="#br0" timeOffset="499521.9026">10035 14276 136 0,'-5'4'52'0,"5"-8"-28"0,0 4-13 0,0 0 15 16,0 0-3-16,0 0-2 15,0 4-5-15,0 4 0 16,-4-1-9-16,4 5 0 0,0 4 0 0,0 8-1 16,0 4 1-16,4 3 0 0,1 5 1 15,-1 8 7-15,1 3 2 16,-1 17-2-16,1 3 1 16,-1 4 0-16,-4-3-1 15,0-1-5-15,0-11-4 16,5-5-1-16,-5-7 1 31,0-1-1-31,0-11 0 0,0-4-3 16,0-8 1-16,0-8-40 15,0-8-14-15,0-4-65 16,4-8-42 0,-4-16 70-16</inkml:trace>
          <inkml:trace contextRef="#ctx0" brushRef="#br0" timeOffset="500492.7718">10490 14299 160 0,'-9'-7'60'0,"9"-1"-32"0,-5 12-24 0,5-4 15 16,-4 4 4-16,-1 3 6 16,1 1-14-16,0 4-3 15,4 4-8-15,0 4 2 0,0 4 3 16,4 3 1-16,0 1 4 15,1-4-1-15,-1 0 2 16,1-4-6-16,4-1-3 16,0 1 1-16,0 0 2 15,4-4-2-15,0-4 1 16,1-4 10 0,-5-4-9-16,4 0 2 15,-4-8-7-15,4 0 2 16,-8-8-3-16,8 0-2 15,-8-4 0-15,8-4-1 32,-9 0 0-32,5 1-3 0,-9-5 2 0,9 4-1 15,-9 0 0-15,5 4 0 16,-5 4 0-16,4 9 0 16,-8-1 0-16,8 8 2 15,1-1 0-15,4 9 4 31,-1-4-2-31,6 8 1 16,-5-4-1-16,13 8 3 16,-9-4-3-16,10 11 1 0,-5-7-1 15,4 4-39-15,-4-4 20 16</inkml:trace>
          <inkml:trace contextRef="#ctx0" brushRef="#br0" timeOffset="501297.9853">10940 13760 136 0,'-9'-4'52'0,"9"4"-28"0,-4 0-11 0,4 0 17 16,0 4-11-16,0 4 4 15,0-4-14-15,0 8 13 16,0 0-13-16,0 8 5 16,0-8-9-16,4 16 7 15,1-9-8-15,4 25 16 16,-1-4-11-16,6 27 7 15,4 8 2-15,-9 1 1 16,0-5-4-16,-1-12-1 0,1-7-8 16,-4-8 3-16,-1-5 1 0,5-7-1 15,-4-8 2-15,4-8-2 16,0-5 0-16,-1-7-5 16,1-4-3-16,5-8-3 15,4-7-1-15,-1-1-12 16,1 0 9-16,5 4-3 15,-6-4 6-15,10 12-2 16,-5 0 2-16,10 8 2 16,-10 0 1-16,5 8 4 15,-9-4-2-15,-1 8 15 16,-3-4-10-16,-5 4 17 16,-9-5-14-16,-5 9 11 15,-4-8-12-15,-4 8 8 16,-5-8-9-16,-4 4 4 15,-1-4-7-15,-3-4 2 16,-1-5-2-16,0-3 2 16,0-3-4-16,1-9 0 15,-6 0-1-15,6 0-17 0,3 0-7 0,6-4-25 16,-1 0-7-16,9 0-49 16,4 5-21-16,1-1 7 15</inkml:trace>
        </inkml:traceGroup>
        <inkml:traceGroup>
          <inkml:annotationXML>
            <emma:emma xmlns:emma="http://www.w3.org/2003/04/emma" version="1.0">
              <emma:interpretation id="{C7D79B0C-E8FB-4662-B943-0ABEF4AEDC87}" emma:medium="tactile" emma:mode="ink">
                <msink:context xmlns:msink="http://schemas.microsoft.com/ink/2010/main" type="inkWord" rotatedBoundingBox="13078,14637 16193,14601 16206,15735 13092,15772"/>
              </emma:interpretation>
              <emma:one-of disjunction-type="recognition" id="oneOf57">
                <emma:interpretation id="interp69" emma:lang="" emma:confidence="1">
                  <emma:literal/>
                </emma:interpretation>
              </emma:one-of>
            </emma:emma>
          </inkml:annotationXML>
          <inkml:trace contextRef="#ctx0" brushRef="#br0" timeOffset="504312.0142">13259 14414 276 0,'-5'0'104'0,"5"0"-56"0,5 0-45 0,-1 0 23 15,-4 0-17-15,9 4-2 16,-4-4-5-16,8 4-2 15,1 0 1-15,3 4 7 16,-3-8-4-16,8 4 8 16,-4-4-8-16,4 0 5 15,-4-4-5-15,4 0 2 16,-8 0-3-16,4 0 0 16,-10-8-1-16,6 1-2 15,-10-5 1-15,1 0 1 16,-5 0-1-16,-5 0-1 15,-4-4 1-15,-4 8 1 16,0-3-1-16,-5 11 2 16,-5-4-2-16,1 12 6 15,0-4-4-15,0 12 8 16,-5-1-7-16,5 13 10 0,-5-4-8 0,9 8 8 16,0-8-8-16,9 7 5 15,-4-7-6-15,13 8 2 16,0-8-4-16,13 7 0 15,-4-3-1-15,13 4-24 16,1-8 13-16,12 0-90 16,-3-8 55-16,17-5-133 15,-9-7 100-15</inkml:trace>
          <inkml:trace contextRef="#ctx0" brushRef="#br0" timeOffset="504739.6897">13937 14446 208 0,'0'-4'77'0,"0"4"-42"0,13-8-28 15,-4 4 22 1,-9 0-17-16,9-4 3 16,-9-4-10-16,0 1 9 15,-5-1-8-15,5 0 10 16,-8 0-9-16,-1 4 3 0,-9-4-6 0,-4 8-2 16,-1-4-1-16,-8 8 5 15,0-4-3-15,-5 12 12 16,5-4-8-16,4 8 10 15,0 0-10-15,5 8 10 16,0-8-10-16,4 11 7 16,0-7-7-16,9 8 0 15,-4-4-4-15,8 4 3 16,1-8-4-16,8 3 4 16,1-3-4-16,8 4 1 15,1-8-1-15,8 4-8 16,0-4 3-16,14-4-23 15,-9-8 14-15,8-4-43 16,-4-4 31-16,5-4-70 16,-14-4 52-16,5-4-83 15,-9-4 70-15</inkml:trace>
          <inkml:trace contextRef="#ctx0" brushRef="#br0" timeOffset="505131.1905">13932 13863 140 0,'0'-11'52'0,"0"11"-28"0,0-8-6 16,0 8 31 0,0 0-27-16,0 0 20 15,0 0-25-15,0 0 20 16,0 0-21-16,0 4 12 15,0 0-17-15,0 7 6 0,0-3-10 16,0 8 7-16,0-8-8 0,5 16 14 16,-5-4-11-16,4 19 18 15,1-7-15-15,4 16 20 16,-5-1-18-16,5 13 11 16,-5-13-15-16,5 13 8 15,-9-13-10-15,9 5 4 16,-9-9-7-16,9 9 2 15,-9-8-4-15,5-1-2 16,-5-7 0-16,9-1-32 16,-9-7 17-16,4 0-69 15,-4-12 46-15,4 0-149 0,-4-12 105 0</inkml:trace>
          <inkml:trace contextRef="#ctx0" brushRef="#br0" timeOffset="501855.4055">11573 13788 148 0,'-9'-12'55'0,"9"8"-30"0,0-4-12 16,0 8 17-16,0 0-13 16,0 0-2-16,5 4-5 0,-1 0-1 15,1 12-1-15,-1 4 0 16,1 0 0-16,-1 4 2 15,1 7 1-15,4 9 3 16,4 15 4-16,-4 5 3 16,0 7-2-16,0-3 0 15,0-5-1-15,0 1-2 16,-5-9-4-16,0-3 0 16,1-5-5-16,-1 1 1 15,1-4-5-15,-1-5 0 16,1-7 1-16,-1-8 0 15,1-4-38-15,-1-8-14 16,5-5-62 0,0-3-58-1,0-7 60-15</inkml:trace>
          <inkml:trace contextRef="#ctx0" brushRef="#br0" timeOffset="502158.4662">11872 14303 184 0,'-13'-15'71'0,"13"15"-38"0,4-8-28 0,1 8 32 16,-10 0-22-16,10 0 13 16,-5 0-17-16,4 8 8 15,1-4-11-15,3 15 15 16,-3 1-13-16,8 12 18 15,-8-8-16-15,8 7 2 16,-4-7-8-16,4 8 1 16,-4-8-4-16,5 3 5 15,-5-3-5-15,8 4-14 16,-8-12 5-16,9 0-76 16,-9-8 44-16,5-1-113 15,-6-7 85-15</inkml:trace>
          <inkml:trace contextRef="#ctx0" brushRef="#br0" timeOffset="502330.363">11979 14085 292 0,'-22'-11'110'0,"22"11"-60"0,-9 0-45 0,9 0 22 15,0 0-17-15,0 7-41 16,0-7 16-16,4 12-131 15,1-4 81-15</inkml:trace>
          <inkml:trace contextRef="#ctx0" brushRef="#br0" timeOffset="503115.1264">12581 14276 152 0,'-4'-8'57'0,"4"8"-30"0,-5-16-16 16,5 12 26-1,-4 0-20-15,-1-4 4 16,-8 0-12-16,0 4-1 16,-1-4-5-16,1 8 3 15,-10-4-4-15,6 8 6 16,-1-4-5-16,0 8 3 0,0 0-1 0,0 0 2 15,5 0 0 1,0 4 1-16,-1-4-4 0,5 0-1 0,0 0 1 16,0 3 0-1,5 1-2-15,-1 0 1 16,1 0-2-16,4 0-1 16,0 4-6-16,4-4-1 15,5 0 7-15,5 0 7 16,-1-1-10-1,1 1 2-15,12 8 0 16,-8-8 1-16,9 4 6 16,-9-8-3-16,4 8 12 15,0-8-8-15,-4 4 21 16,-9-5-16-16,-4 5 16 16,-5-8-15-16,-5 8 12 15,-8-8-14-15,-1 4 8 16,-4-4-11-16,1 4 2 15,-1-8-6-15,-5 0 2 0,1 0-1 16,0-4 0-16,4 0-3 0,0-4-2 16,0 0 1-16,1 0-15 0,-1 0-3 15,4 0-13-15,1 1-6 16,9 3-23-16,4 0-8 0</inkml:trace>
          <inkml:trace contextRef="#ctx0" brushRef="#br0" timeOffset="503665.2469">12733 13741 156 0,'-5'7'60'0,"5"-7"-32"0,0 12-22 0,0-4 21 16,0-8-16-16,0 16 6 15,0-4-10-15,5 12 11 16,-5-4-10-16,9 11 20 15,-9-3-15-15,4 24 15 16,-4-9-15-16,5 25 12 16,-1-9-14-16,5 12 15 31,-9-15-16-31,4 3 9 16,-8-15-11-16,4 8 2 0,0-17-6 0,0 5 9 15,0-8-7-15,0-1 12 16,0-11-10-16,0 0 7 15,0-12-8-15,0 0-2 16,0-8-3-16,4-4-8 16,1-8 3-16,8-4-8 15,-4-4 7-15,13-4-3 16,-8 1 4-16,8 3-2 16,-8 0 2-16,8 4-2 15,-9 0 2-15,9 8-2 16,-4 4 2-16,5 8 6 15,-10 0-1-15,5 8 10 0,-9 0-6 0,4 8 3 16,-8-4-5-16,4 8 2 16,-5-9-3-16,5 9-24 15,-9-4 12-15,9 0-103 16,-9-8 62-16,13 0-117 16,-4-4 94-16</inkml:trace>
          <inkml:trace contextRef="#ctx0" brushRef="#br0" timeOffset="505799.3619">14186 13729 160 0,'0'4'63'0,"0"-4"-34"0,5 8-14 16,-1-4 34-1,-4-4-28-15,5 7 17 16,-5-3-23-16,9 4 14 15,-5 0-16-15,10 12 19 16,-1-4-18-16,9 12 26 16,-4-8-22-16,9 19 24 0,-5-7-24 0,5 31 17 15,-5-7-20-15,0 27 12 16,-4-12-16-16,-9 17 6 16,-9-13-10-16,-9 24-42 15,-9-16 19-15,-13 24-190 16,-9-12 114-16,-36 16-118 15</inkml:trace>
          <inkml:trace contextRef="#ctx0" brushRef="#br0" timeOffset="508527.0226">14690 14716 316 0,'-22'0'121'0,"22"0"-66"0,0 16-66 0,-4-20 16 16,-1 4-44-16,1-4-16 16,8 8-67-16,-8-8-29 15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04:42.89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BD20AA3-043D-4490-9AB4-F890DF36A4BF}" emma:medium="tactile" emma:mode="ink">
          <msink:context xmlns:msink="http://schemas.microsoft.com/ink/2010/main" type="inkDrawing" rotatedBoundingBox="1392,3323 8763,3354 8762,3424 1391,3394" semanticType="underline" shapeName="Other">
            <msink:sourceLink direction="with" ref="{AA996B01-79FD-4FFC-A66E-E3F12B83D39E}"/>
            <msink:sourceLink direction="with" ref="{B46C1F09-1320-4531-8C3E-BA3B6921BF24}"/>
            <msink:sourceLink direction="with" ref="{C5AACE24-8632-489E-9CE4-A9809E8F166E}"/>
          </msink:context>
        </emma:interpretation>
      </emma:emma>
    </inkml:annotationXML>
    <inkml:trace contextRef="#ctx0" brushRef="#br0">-2-2 72 0,'-4'0'30'0,"8"0"-16"0,1 0-12 0,-5 0 9 0,0 0-5 16,4 0 2-16,5 0 4 31,0 0 2-31,0 0-5 16,4 0-1-16,1 0 0 0,-1 4 0 15,5 0 0-15,4-4 0 16,0 3-4-16,5-3-1 0,4 0-1 16,-4 0 1-16,4 0 2 0,1 0 0 15,-1 0 2-15,4 0-4 16,1 0-2 0,0 0 0-16,4 0-1 15,-4 0 2-15,4 4 1 16,0-4-1-16,0 4-2 15,-4-4 5-15,4 0 1 16,0 0-2-16,0 0-1 16,-4-4 1-16,-1 4 2 15,1-4-3-15,0 4 0 0,-5 0 1 32,-4 0-2-32,8 0-2 15,-8 0 1-15,9 0-1 16,-9 0 0-16,8 0 0 0,-4 0 0 15,5 0-3-15,-5 0 2 0,5 0 1 16,-5 0 0-16,5 0 4 16,-5 0-2-16,5 0 6 15,-5 0-5-15,0 0 1 16,-13 0-2-16,13 0-2 16,-8 0 1-16,8 0-1 15,-4 0 0-15,4 4 2 31,-4-4-1-31,4 4-3 16,-5-4 1-16,6 4 1 0,-6 0 0 0,6 4 0 16,-10-8 0-1,9 8 0-15,-9-8 0 16,10 4 2-16,-6-8-1 0,6 4-3 16,-6 0 1-16,6 0 1 15,-6 0 0-15,6 4 2 16,-10-4-1-16,9 4-1 15,-9-8 1-15,10 4-1 16,-6 0 0-16,10 0 0 16,-9 0 0-16,8 0 0 15,-8 0 0-15,4 4 2 16,-4-4-1-16,4 4-1 0,-4-8 1 0,4 4-1 31,-4 0 0-31,4 0 0 16,-4 0 0-16,4 0 0 15,-4 0 0-15,4 0 0 16,-4 0 0-16,4 0 0 16,-8 0 0-16,8 0-3 15,-9 0 2-15,5 0 3 0,-5 0-1 0,5 0 2 16,-9 0-2-16,13 0 2 16,-9 0-2-16,9 0-1 15,-8 0 1-15,17 4-4 16,-13-4 2-16,8 4 1 15,-8-8 0-15,9 4 2 16,-5 0-1-16,9 0 2 16,-13 0-2-16,9 0-1 15,-14 0 1-15,9 0-1 16,-4 0 0-16,4 0-3 16,-4 0 2-16,8 0 1 15,-8 0 0-15,9 0 4 16,-9 0-2-16,8 0 6 15,-3 0-5-15,8 0 1 16,-9 0-2-16,9 0-2 16,-9 0 1-16,9 0-1 15,-8-4 0-15,8 4-3 16,-14 0 2-16,15 0 1 16,-15 0 0-16,10 0 2 15,-9 0-1-15,8 4-1 16,-3-4 1-16,8 4-1 0,-9-8 0 0,9 4 0 15,-4 0 0-15,8 0 0 16,-12 0 0-16,12 0 0 16,-13 0 0-16,14 0 0 15,-14 0 0-15,14 0 0 16,-10 0 0-16,10 0 0 31,-5 0 0-31,5 4 0 16,-14 0 0-16,18 0 2 15,-13-4-1-15,13 4 2 16,-9-8-2-16,13 4-3 0,-8-4 1 0,4 4 3 16,-9-4-1-16,5 4 2 15,-10 0-2-15,6 0-1 16,-10 0 1-16,13 0-1 16,-8 0 0-16,13 0 2 15,-13 0-1-15,13 0-1 16,-13 0 1-16,13 0-1 15,-9 0 0-15,9 0 0 16,-9-4 0-16,9 4 0 16,-13 0 0-16,8 0 0 15,-8-4 0-15,13 4 2 16,-13 0-1-16,13 0-1 0,-9 0 1 0,13 0-4 16,-13 0 2-16,14 0 3 31,-9-4-1-31,8 0-1 15,-13 0 1-15,9 4-4 16,-13-4 2-16,9 4 1 16,-10-4 0-16,10 4 0 15,-10 0 0-15,15 0 0 16,-10 0 0-16,9 0 2 16,-9 0-1-16,9 0-1 0,-13 0 1 15,8 0-1-15,-13-4 0 0,10 4 0 16,-15-4 0-16,14 4 0 15,-13 0 0-15,9 0 0 16,-9-4 0-16,8 4 0 16,-8 0 0-16,9 0 2 15,-5-4-1-15,5 4 2 16,-10 0-2-16,10 0-1 16,-14-4 1-16,5 4-19 15,-14 0 10-15,1 0-102 16,-14 0 60-16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2:54.04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6-5 236 0,'-9'-4'90'0,"9"4"-48"0,0-4-25 0,0 4 47 16,0 0-36-16,0 0 19 15,0 0-27-15,0 0 2 16,0 0-13-16,0 0-3 0,0 0-4 0,0 4-15 16,0-4 7-16,0 4-72 15,0-8 43-15,5 8-131 16,-5-4 93-16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2:22.09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6035247-C437-4F6D-840B-3291BBDFD25D}" emma:medium="tactile" emma:mode="ink">
          <msink:context xmlns:msink="http://schemas.microsoft.com/ink/2010/main" type="inkDrawing" rotatedBoundingBox="1041,7878 17662,7720 17674,9017 1054,9176" shapeName="Other"/>
        </emma:interpretation>
      </emma:emma>
    </inkml:annotationXML>
    <inkml:trace contextRef="#ctx0" brushRef="#br0">58 5708 136 0,'0'-4'52'0,"0"-8"-28"0,0 12-19 0,0 0 11 15,0-4 6-15,0 0 4 0,0 0-6 16,0 0 1-16,0 4-12 16,-4-4-3-16,-1 4 0 0,1 4-1 15,-1 4 0-15,1 0-1 16,-1 16 0-16,1-8-2 0,-1-1 1 16,-4 1 0-16,0 4 1 15,1 0 0-15,-1 0 0 16,0 4 2-16,0 3 1 15,-5 5 1-15,6 8 0 16,-1-1-2-16,0 5-1 0,4 4-3 31,1-1 1-31,-1 5 0 16,5-9 1-16,0 1 0 16,5 0 2-16,-1 3 1 15,5 1 1-15,0 3-2 0,0 1-1 16,0-5-1-16,0-3 0 15,4 0-2-15,1-5 1 0,-1-7-11 16,0-4-4-16,-4-8-49 16,5-5-20-16</inkml:trace>
    <inkml:trace contextRef="#ctx0" brushRef="#br0" timeOffset="554.8969">272 5862 188 0,'-4'-4'71'0,"4"4"-38"0,-5 0-30 0,5 4 28 16,0-4-18-16,0 4 13 15,-4 0-15-15,4 8 17 16,-5 0-16-16,5 8 13 0,0-8-14 0,0 16 8 31,-4-9-11-31,4 21 2 16,-5-4-6-16,10 15 7 15,-5-3-7-15,4 7 5 16,-8-11-5-16,4 16 2 16,0-13-3-16,0 13 3 15,0-9-4-15,0 5-1 16,0-17 0-16,4 5-43 16,-4-16 23-16,5-1-98 15,-10-15 65-15,10-8-87 16,-1-12 80-16</inkml:trace>
    <inkml:trace contextRef="#ctx0" brushRef="#br0" timeOffset="991.1038">259 5977 156 0,'-5'-4'60'0,"5"4"-32"0,0 0-13 0,0 0 34 15,0 0-28-15,0 0 19 16,0 0-24-16,5 4 16 16,-5-4-18-16,9 8 10 15,-5-4-14-15,9 8 8 16,-8 0-10-16,8 12 4 0,1-8-7 0,12 12 7 15,-8-5-8-15,13 17 8 16,-8-8-8-16,8 11 8 31,-9-11-8-31,5 8 10 16,-5-9-8-16,5 9 1 16,-9-12-4-16,9 11 0 15,-5-11-1-15,0 8 3 16,-4-12-3-16,0 7 4 15,-5-7-4-15,1-4-34 16,-5-8 18-16,-5-4-88 16,-4-8 57-16,5-4-114 0,-10-4 89 0</inkml:trace>
    <inkml:trace contextRef="#ctx0" brushRef="#br0" timeOffset="1413.8516">745 5922 184 0,'-5'0'71'0,"5"0"-38"0,0 4-23 0,0 0 37 15,0-4-27-15,0 4 20 16,0 0-24-16,0 4 10 16,0-4-16-16,0 8 10 15,0-1-11-15,0 9 2 16,0 0-7-16,5 16 0 16,-5-8-2-16,4 15 5 0,-4-7-4 0,5 11 8 15,-5-7-7-15,4 8 5 16,-4-9-5-16,9 9 2 15,-9-8-3-15,4 7 0 16,-4-7-1-16,5 3-8 16,-10-7 3-16,5 0-34 31,0-12 20-31,0 7-69 16,0-15 48-16,0 4-100 15,-4-8 78-15</inkml:trace>
    <inkml:trace contextRef="#ctx0" brushRef="#br0" timeOffset="1999.2966">999 6037 164 0,'-9'-16'63'0,"9"16"-34"0,0-4-21 0,4 8 27 16,-4 0-20-16,5 4 14 31,-10-8-16-31,10 8 12 16,-5-4-14-16,4 8 6 0,-8 0-10 0,4 11 4 15,0-7-6-15,0 16 7 16,-5-8-8-16,1 11 5 16,0-3-5-16,4 8 9 15,-5-12-7-15,5 11 8 16,-4-11-8-16,4 8 8 15,0-9-8-15,4 9 8 16,-4-8-8-16,5 8 8 16,-1-13-8-16,5 5 8 0,0-8-8 15,9 4 1-15,-9-12-4 0,13 8 0 16,-9-13-1-16,14 5 1 16,-9-8-2-1,13-4-1-15,-4-4 1 0,4-4-15 31,-4-3 8-31,4-5-48 16,-13 4 30-16,4 0-93 16,-4 0 65-16,0 4-90 15,-5-4 80-15</inkml:trace>
    <inkml:trace contextRef="#ctx0" brushRef="#br0" timeOffset="2378.7279">1021 5997 180 0,'-13'-16'68'0,"13"16"-36"0,-5 0-15 0,5 0 37 15,0 0-30-15,0 0 15 16,0 0-23-16,5 0 11 16,-1 0-16-16,10 0 15 15,-1 0-16-15,9 0 9 16,-4-4-11-16,13 0 2 16,-8 0-6-16,12 4 0 15,-3-3-2-15,8 3 3 16,-9 0-3-16,9 0 1 15,-13 0-1-15,8 0-24 16,-8-4 13-16,4 0-68 0,-13 0 43 16,5 0-115-16,-15 0 84 0</inkml:trace>
    <inkml:trace contextRef="#ctx0" brushRef="#br0" timeOffset="2638.1365">994 6346 212 0,'-8'4'79'0,"8"-4"-42"0,8 0-21 16,-3 0 41-1,-1 0-32-15,10 0 17 16,-1 0-25-16,9 0 2 15,-4 0-11-15,9 4-3 0,-5-4-3 0,14 0-10 16,-5-4 4-16,9 8-47 16,-4-4 28-16,13 0-124 15,-13-4 81-15</inkml:trace>
    <inkml:trace contextRef="#ctx0" brushRef="#br0" timeOffset="2996.9226">1431 6382 264 0,'0'4'101'0,"0"-4"-54"0,5 0-39 0,-1 0 32 16,1 0-23-16,4 4 4 15,0-4-12-15,8 4 3 32,-3-4-7-32,13 8 7 15,-5-4-8-15,9 8 1 16,-9-4-3-16,10 7-2 0,-6-7 1 0,6 8-1 15,-6-4 0-15,1 4-22 16,-13-4 12-16,3 0-65 16,-8-4 42-16,0 0-113 15,-4-4 82-15</inkml:trace>
    <inkml:trace contextRef="#ctx0" brushRef="#br0" timeOffset="3318.5043">1726 6318 208 0,'-5'0'79'0,"5"0"-42"0,-4 0-23 0,4 0 38 16,0 0-30-16,0 4 21 15,-5-4-26-15,1 4 7 16,-5 0-14-16,-4 4-1 31,4 0-6-31,-5 8 0 16,1-8-1-16,-5 12-2 15,-4-4 1-15,-5 11-1 16,0-7 0-16,1 20 2 16,-6-8-1-16,6 11-25 15,-1-7 13-15,9 4-63 16,0-9 40-16,9-3-105 15,-4-8 78-15</inkml:trace>
    <inkml:trace contextRef="#ctx0" brushRef="#br0" timeOffset="3763.7746">1931 6279 188 0,'-5'-4'71'0,"5"4"-38"0,0 4-25 16,0 0 31-1,0-8-22-15,0 8 21 16,0-4-23-16,5 4 13 16,-5 0-17-16,4 12 10 15,-4-5-12-15,5 9 6 16,-1-8-8-16,5 8 0 16,-4-4-4-16,4 12 0 15,-5-9-1-15,5 21-2 16,-5-8 1-16,10 15 1 0,-5-3-1 0,4 12 2 15,-8-13-2-15,8 5-7 16,-9-13 3-16,5 5-32 16,-4-12 20-16,4-4-69 15,-9-12 47-15,4-1-94 16,-4-11 75-16</inkml:trace>
    <inkml:trace contextRef="#ctx0" brushRef="#br0" timeOffset="4180.1366">1922 6477 144 0,'-9'-16'55'0,"9"16"-30"0,-4-12-5 0,4 8 28 15,0 0-27-15,0-4 8 16,0-3-18-16,4-1 3 15,1-4-9-15,3 4 7 16,1-4-8-16,9 8 5 16,-4-4-5-16,12 8 7 15,-8 0-7-15,13 8 3 16,-4-4-4-16,9 8-2 16,-9 0 0-16,8 4 5 15,-8-4-3-15,0 8 8 16,-14-4-7-16,5 8 12 15,-9-5-9-15,-5 5 10 0,-4-4-10 16,-9 4 5-16,-8-8-7 0,-6 0 2 16,-3-4-4-16,-6 0-6 15,-3-8 1-15,3 0-32 16,1-4 19-16,4 0-76 16,1 0 51-16,8 4-96 15,4-4 76-15</inkml:trace>
    <inkml:trace contextRef="#ctx0" brushRef="#br0" timeOffset="9314.8">2528 5854 160 0,'-4'-3'63'16,"4"3"-34"-16,-4-8-27 0,4 8 25 15,0 0-16-15,0 0 12 16,0-4-13-16,0 0 8 0,0 0-10 0,0 4 4 16,0-4-7-16,0 4 7 15,0 0-8-15,4 4 8 16,0-4-8-16,5 4 8 16,-4-4-8-16,4 8 5 15,-5-4-5-15,10 7 2 16,-1 1-3-16,9 8-4 15,-8 0 0-15,12 20 3 16,-8-9-1-16,4 17 8 31,-4-4-5-31,0 11 10 16,-4-7-8-16,-1 3 12 0,-4-7-10 0,-5 7 12 16,-4-11-12-16,0 12 14 15,-9-9-13-15,0 9 11 16,1-13-11-16,-1 5 6 15,0-8-8-15,0 3 0 16,-5-15-4-16,1 4 0 16,0-8-1-16,-1 0-2 15,1-8 1-15,0 3-12 16,-1-7 6-16,5 4-47 16,0-4 29-16,0 0-109 15,0-8 74-15,5 4-98 0,0-8 89 0</inkml:trace>
    <inkml:trace contextRef="#ctx0" brushRef="#br0" timeOffset="14315.6694">3117 6128 216 0,'-4'0'82'0,"4"0"-44"0,0-4-33 0,0 4 19 16,0 0-15-16,0 0 0 15,0 0-6-15,0 0 0 16,0 0-1-16,0 4-15 16,0-4 7-16,4 4-65 15,-4-4 38-15,5 4-78 16,-5 0 63-16</inkml:trace>
    <inkml:trace contextRef="#ctx0" brushRef="#br0" timeOffset="19270.5772">3621 5831 124 0,'-5'4'49'15,"5"-4"-26"-15,0 0-7 0,0 0 29 16,0 0-24-16,0 0 9 16,0 0-18-16,0 0 5 15,0 0-10-15,0 0 2 16,0 0-5-16,0 0 2 15,0 0-3-15,5 4 0 16,-1-4-1-16,5 8 3 0,0-4-3 0,5 7 4 16,-10 1-4-16,5 12 8 31,-5-4-6-31,1 16 10 16,-5-9-8-16,4 13 5 0,-8-8-6 0,4 7 9 15,-9-7-8-15,5 4 5 16,-5-8-6-16,0-1 4 15,0-7-5-15,0 4 2 16,-5-4-3-16,6 0-2 16,-6-5 0-16,5-3 3 15,0-4-2-15,5 0 1 16,-1-8-1-16,5 4-2 16,0-8 1-16,5 4-4 15,-1-4 2-15,5 4-4 31,0-4 3-31,5 8-1 0,-6 0 1 0,6 8-3 16,-5-4 3-16,9 4 1 0,-9-4 1 31,8 12 2-31,-8-8-1 0,5 11-1 16,-10-3 1-16,5 8-4 16,-4-8 2-16,3 12 3 0,-8-5-1 15,5 9 8-15,-10-4-5 0,5 3 10 16,-4-11-8-16,4 8 3 15,-4-12-5-15,-1 4 0 16,1-9-2-16,4 5-4 16,0-8 1-16,0 4-52 15,0-8 29-15,0 0-134 16,0-8 89-16</inkml:trace>
    <inkml:trace contextRef="#ctx0" brushRef="#br0" timeOffset="20199.8942">4361 6172 124 0,'5'-12'46'0,"-5"12"-24"0,4-16-4 0,1 8 33 16,-10 0-28-16,5-4 16 16,0-4-24-16,0-3 5 15,-4-1-11-15,-1 4 3 16,1 0-7-16,-1 4 0 0,-4 0-3 0,0 4-4 15,-4-4 1-15,0 8 1 16,-5-4 0-16,4 8-3 16,-3 0 2-16,3 8 3 15,-4 0-1-15,5 8 8 16,-5 0-5-16,5 8-1 16,-5-8-2-16,5 7-1 15,-1-3 0-15,5 4 6 16,0-8-3-16,5 4 1 15,-1-4-2-15,10 3 1 32,-5-7-2-32,9 4 6 15,-5-8-4-15,10 4 3 0,-5-8-3 0,13 4-2 16,-9-8 0-16,10 8 1 16,-6-8-1-16,10 8-3 15,-9-4 1-15,9 8 1 16,-5-8 0-16,9 12 2 15,-8-9-1-15,3 9-1 16,-3-8 1-16,3 4 1 16,-8-4-1-16,0 4 4 0,-5-4-3 15,1 4 8-15,-5-8-6 0,0 8 10 16,-9-8-8-16,0 8 8 16,-9-9-8-16,4 9 8 15,-8-4-8-15,0 4 12 16,-5-8-10-16,4 8 16 31,-4-8-14-31,5 4 7 16,-5-4-10-16,0-4 0 15,1-4-4-15,-1 4 0 0,0-8-1 0,5 0-6 16,-5 0 2-16,4 0-36 16,1 0 20-16,4 4-76 15,0 0 53-15,5 4-118 16,-1 0 89-16</inkml:trace>
    <inkml:trace contextRef="#ctx0" brushRef="#br0" timeOffset="20819.3788">4696 6295 292 0,'-9'-12'110'0,"9"12"-60"0,-5-8-39 0,5 8 33 16,0 0-27-16,0 0 1 16,0-4-12-16,0 4-3 15,0 0-2-15,0 0-52 16,0 0 28-16,0 0-138 15,0 0 89-15</inkml:trace>
    <inkml:trace contextRef="#ctx0" brushRef="#br0" timeOffset="20617.9676">4687 6418 196 0,'0'0'74'0,"0"0"-40"0,4-4-18 0,1 4 39 16,-10 0-31-16,10 0 15 16,-5 0-23-16,4 4 2 15,1 0-10-15,3 3 3 16,-8 1-6-16,9 8 9 16,-9 0-8-16,9 4 1 15,-9-4-4-15,9 8 0 16,-9-5-1-16,9 5-4 31,-9-4 1-31,5 0-45 16,-10-12 24-16,5-4-131 0,0-8 85 0</inkml:trace>
    <inkml:trace contextRef="#ctx0" brushRef="#br0" timeOffset="22068.3314">5208 6311 140 0,'-8'3'52'0,"8"-3"-28"0,0 0-11 16,0 0 28-1,0 0-23-15,0 0 9 16,0 0-17-16,0 0 8 16,0 0-10-16,8 0 6 15,-3 0-7-15,8 0 11 16,1 0-10-16,8 0 7 16,-9 0-8-16,14 0 0 15,-9-3-4-15,13 3 7 16,-9 0-6-16,10 0 5 15,-10 0-5-15,9 0 0 16,-9 0-2-16,5 0 1 0,-9 0-2 0,4 3 2 16,-4-3-2-16,0 4 4 15,-5 0-3-15,1 0 1 16,-10-4-1-16,1 4-32 16,-5-8 16-16,0 4-80 15,-5-8 52-15,5 1-83 16,-4-1 71-16</inkml:trace>
    <inkml:trace contextRef="#ctx0" brushRef="#br0" timeOffset="22871.8224">5895 6394 156 0,'-4'0'57'0,"4"0"-30"0,4 0-18 16,1 0 23-1,-5-8-19-15,4 8 10 16,-8-4-14-16,4 4 4 16,-5 0-8-16,1 0 7 0,-1 0-8 0,1 4 10 15,-5-4-8-15,0 4 8 16,-4 0-8-16,4 4 1 15,-5-8-4-15,5 8 3 16,-4-8-4-16,4 8 1 16,0-8-1-16,5 8-2 15,-1-8 1-15,5 7-4 16,0-7 2-16,5 4 1 16,-1-4 0-16,10 4 0 15,-6-4 0-15,10 8 2 16,-9-8-1-16,9 4-1 15,-9-4 1-15,4 4-1 16,-8-4 0-16,4 4 0 16,-5 0 0-16,1 4 0 15,-5-8 0-15,0 8 0 16,-9-8 0-16,4 8 2 16,-4-8-1-16,0 8-3 15,-4-8 1-15,4 8 1 16,-4-4 0-16,-1 4 6 15,1-4-3-15,4 4 3 16,-4-4-3-16,8 7 5 0,-4-7-5 16,5 8 8-16,-1-8-7 0,10 4 10 15,-5-4-8-15,9 4 8 16,-5-4-8-16,10 8 3 16,-1-8-5-16,9 4 2 15,-4-4-3-15,9 4 3 16,-5-8-4-16,5 0-10 15,-5-4 5-15,5 0-59 32,-5-4 34-32,5 0-124 15,-9-4 84-15</inkml:trace>
    <inkml:trace contextRef="#ctx0" brushRef="#br0" timeOffset="24017.0127">6176 5636 140 0,'0'-4'55'0,"0"4"-30"0,0-4-12 0,0 4 28 0,0 0-23 0,0 0 9 31,0 0-17-31,0 4 10 16,0-4-11-16,5 8 6 15,-5 0-8-15,4 4 11 16,-4-4-10-16,4 12 7 15,-8-4-8-15,8 4 2 16,-4-5-5-16,5 9 0 0,-1-4-2 0,1 12 5 16,-5-8-4-16,4 19 8 15,-8-3-7-15,8 15 10 16,-4-11-8-16,5 8 10 16,-5-9-9-16,4 5 3 15,1-9-6-15,4 1 7 16,-9-12-7-16,9 0 12 15,-9-9-9-15,8 1 7 16,-8-12-7-16,9 4 4 16,-4-4-6-16,4 0 2 15,-9-8-4-15,4 4 0 16,-4-4-1-16,5 4 1 16,-5-8-2-16,9 4-3 15,-5 0 1-15,5 0 1 16,-9 0 0-16,4 0 0 15,-4 0 0-15,5 0 0 0,-5 0 0 0,4 0 2 16,-4 0-1-16,9 0-1 16,-9-4 1-16,5 0-1 15,-1 0 0-15,10 0 0 16,-6-4 0-16,10 0 0 16,-9 0 0-16,14 4 0 15,-10 0 0-15,9 0 0 16,-4 0 0-16,13 0 0 15,-13-3 0-15,4-1-7 16,-4 0 4-16,5 0-38 16,-10-4 22-16,5 0-84 15,-9 0 57-15,4-4-111 16,-4 0 89-16</inkml:trace>
    <inkml:trace contextRef="#ctx0" brushRef="#br0" timeOffset="21667.3224">5030 6144 132 0,'-4'4'52'0,"4"-4"-28"0,0 0-13 0,0 0 37 16,0 0-26-16,0 0 18 15,0 0-24-15,4 0 5 16,1 0-12-16,8 0 3 0,-4 0-7 0,9 0 4 16,-5 0-5-16,14 0 5 15,-5 0-6-15,9 4 1 16,-4-4-2-16,13 4 1 16,-9-8-2-16,10 4 2 15,-10 0-2-15,9 0 2 16,-9-4-2-16,9 4 2 15,-13-4-2-15,9 4 2 16,-14-4-2-16,5 0-12 16,-9 0 7-16,-1 4-37 15,-8-4 23-15,0 8-54 32,-9-4 41-32,0 4-72 0,-9 0 59 15</inkml:trace>
    <inkml:trace contextRef="#ctx0" brushRef="#br0" timeOffset="24388.4744">6100 5930 144 0,'-9'-4'55'0,"9"4"-30"0,-4-4-10 0,4 4 31 15,0 0-25-15,0 0 18 16,0 0-23-16,0 0 23 16,0 0-23-16,4 0 17 15,1-4-19-15,4 4 8 16,-5-4-13-16,14 4 2 15,0 0-7-15,13 0 0 16,-9 0-2-16,19 0-26 16,-6 0 13-16,14 0-105 15,-13 0 64-15,13 4-93 16,-9-4 83-16</inkml:trace>
    <inkml:trace contextRef="#ctx0" brushRef="#br0" timeOffset="30071.4492">6769 6445 136 0,'0'0'52'0,"0"0"-28"0,0 0-13 0,0 0 33 16,0 0-25-16,0 0 16 15,0 0-21-15,0 0 10 16,0 0-14-16,0 0 15 16,0 0-15-16,0 0 11 15,0 0-12-15,0 4 4 16,0-4-8-16,0 8 4 15,0-4-5-15,5 4 2 0,-5 0-3 0,4 8 7 32,-4-4-6-32,9 8 10 15,-9-4-8-15,4 7 1 16,-4-3-4-16,5 8 3 16,-5-4-4-16,4 3 1 15,-8-11-1-15,4 0-43 16,0-8 22-16,0 0-138 15,0-8 87-15</inkml:trace>
    <inkml:trace contextRef="#ctx0" brushRef="#br0" timeOffset="30533.1641">6800 6322 184 0,'0'12'68'0,"0"-12"-36"0,5 0-13 16,-1 0 47-1,-4 0-36-15,5 4 19 16,-10 0-29-16,5 4 2 0,0-8-13 0,0 4-23 16,0-8 7-16,0 4-101 15,0-8 59-15,0 0-98 16,-4 0 84-16</inkml:trace>
    <inkml:trace contextRef="#ctx0" brushRef="#br0" timeOffset="31217.4109">7746 5541 160 0,'0'0'60'0,"0"0"-32"0,0 0-6 0,0 0 31 15,0 0-28-15,0 0 11 16,0 0-21-16,0 4 9 16,0-4-14-16,0 8 6 15,0-4-9-15,0 8 7 0,-5 0-8 0,1 12 5 32,-5-8-6-32,0 15 0 15,0-7-3-15,-4 24 5 16,-5-13-4-16,0 29 17 15,0-5-12-15,-4 21 19 16,0-9-15-16,-1 4 13 16,-3-15-14-16,8-1 6 15,0-11-10-15,5 7 0 16,-1-15-4-16,1 4 0 16,-1-9-1-16,5 5-10 15,-4-12 4-15,4 7-51 16,0-11 30-16,5-4-119 0,-5-8 80 15,4-8-99-15,1-12 93 16</inkml:trace>
    <inkml:trace contextRef="#ctx0" brushRef="#br0" timeOffset="31685.428">7893 6100 160 0,'0'-4'60'0,"0"4"-32"0,4 0-6 0,1 0 36 15,-10 0-32-15,5 0 5 32,0 0-19-32,5 0 4 15,-5 0-9-15,4 4 11 16,1 0-10-16,4 8 12 15,-9 0-12-15,9 12 9 16,-9-4-9-16,9 15 4 16,-9-7-7-16,4 8 7 15,-4-8-8-15,4 3 3 16,-8-11-4-16,8 4-17 0,-4-12 7 0,5 4-70 16,-5-8 43-16,4 0-118 15,-4-8 86-15</inkml:trace>
    <inkml:trace contextRef="#ctx0" brushRef="#br0" timeOffset="32959.8232">8227 6338 200 0,'-9'4'77'0,"9"-4"-42"0,0 0-23 31,5 4 34-15,-5-4-26-16,9 4 15 0,-9-8-21 0,9 4 10 15,-5 0-14-15,10 0 4 16,-1 0-9-16,14 0 0 16,-5-4-3-16,5 0-4 15,-5 0 1-15,5 4-41 16,-5-4 23-16,5 4-127 0,-5-4 81 0</inkml:trace>
    <inkml:trace contextRef="#ctx0" brushRef="#br0" timeOffset="33471.0778">8825 6287 196 0,'-5'0'74'0,"5"0"-40"0,5-12-29 0,-1 8 23 16,-4-4-17-16,5-8 13 16,-1-4-15-16,5 0 11 15,-9-3-11-15,9-1 6 16,-9-4-8-16,9 0 7 16,-9 1-8-16,9 3 5 15,-9 4-6-15,4 4 7 16,-8 0-8-16,8 4 1 15,-4 0-3-15,9 4 1 16,-9 1-2-16,5 7 6 0,-10 0-4 16,10 7 6-16,-1 1-6 0,5 16 6 31,-4-4-6-31,8 12 6 16,-9-4-6-16,5 11 3 0,-4-3-3 0,4 7-15 15,-5-11 6-15,5 4-59 16,-4-12 36-16,8 7-126 15,-9-11 86-15</inkml:trace>
    <inkml:trace contextRef="#ctx0" brushRef="#br0" timeOffset="32701.4182">8276 6156 136 0,'-8'-4'52'0,"8"4"-28"0,-5-4-13 0,5 4 31 16,-4-4-24-16,4 4 12 15,-5 0-19-15,5 0 10 16,0 0-12-16,5 4 15 15,-5-4-14-15,9 4 13 16,-1-4-13-16,10 4 4 16,-9-8-9-16,13 4 2 15,-4 0-4-15,9 0 0 16,-9 0-1-16,4 0-10 0,-4 0 4 0,4 0-38 16,-8 0 23-16,4 4-104 15,-5-4 68-15,0 4-61 16,-4-8 67-16</inkml:trace>
    <inkml:trace contextRef="#ctx0" brushRef="#br0" timeOffset="33748.4135">9231 6251 196 0,'9'4'74'0,"-9"-4"-40"0,4 16-16 0,5-8 38 16,-9-4-31-16,4 12 3 15,1-4-17-15,4 7-2 16,0-3-6-16,-5 4-39 16,-4-4 19-16,-4 4-116 15,-5-4 73-15</inkml:trace>
    <inkml:trace contextRef="#ctx0" brushRef="#br0" timeOffset="34761.7518">9458 6136 100 0,'-4'-4'38'0,"4"4"-20"0,0 4 10 0,0 0 39 15,0-8-36-15,0 4 6 16,0 0-24-16,4 0-3 15,-4 0-6-15,5 0 6 32,-1 0-6-32,5 4 8 15,0 0-8-15,4 8 3 0,-8 0-4 0,8 12 5 16,-8-9-5-16,8 13 10 16,-9-4-7-16,5 4 8 15,-9-4-8-15,9-1 10 16,-9-11-9-16,5 4 7 15,-5-8-7-15,4 4 4 16,-8-8-6-16,4 0 4 16,0-4-5-16,0 0 2 0,0-8-3 0,4 4 0 31,-4-8-1-31,5-4-4 16,-5-4 1-16,9 1 1 15,-5-5 0-15,9 4-3 16,-4-4 2-16,5 8-1 15,-10-4 0-15,9 9-3 16,-4-5 3-16,5 8 1 16,-5-4 1-16,13 8 0 15,-9 0 0-15,5 12 4 16,-4 0-2-16,3 12 8 0,-8-5-6 0,5 13 10 16,-5-4-8-16,0 8 12 15,-5-8-10-15,0 3 7 16,-4-11-8-16,5 8-2 15,-5-4-3-15,4 0-13 16,-8-9 7-16,4 5-70 16,0-8 41-16,0 0-138 15,0-4 96-15</inkml:trace>
    <inkml:trace contextRef="#ctx0" brushRef="#br0" timeOffset="35595.7625">10047 5545 160 0,'0'-4'63'0,"0"4"-34"0,-5 0-14 0,5 4 34 15,0-4-28-15,0 8 15 16,-4-4-22-16,-1 12 12 15,-4-4-15-15,5 12 12 16,-5-9-13-16,5 13 10 16,-1-8-11-16,5 12 6 15,-4-12-8-15,8 7 2 16,-4-7-5-16,5 12 0 16,-1-8-2-16,9 7 1 15,1-11-2-15,8 4 4 16,-8-8-3-16,12 0 4 15,-3-8-4-15,8 0 1 16,-9-4-1-16,5 0 1 16,-9-4-2-16,0 4-1 15,-5-8 1-15,0 4 1 16,-4 0-1-16,0 0-1 0,-9 0 1 0,5 4-1 16,-10-4 0-16,5 4 4 15,-4-4-2-15,-1 15 4 16,-4-3-4-16,0 12 6 15,0-4-5-15,1 12 6 16,-6-9-6-16,5 17 8 16,0-8-7-16,5 7 10 15,-5-7-8-15,4 8 5 16,1-8-6-16,4 11-2 16,-4-11-2-16,8 15 1 15,0-11-1-15,5 12-18 16,0-13 9-16,5 9-83 15,-10-12 51-15,5 7-144 16,-4-15 103-16</inkml:trace>
    <inkml:trace contextRef="#ctx0" brushRef="#br0" timeOffset="36548.0199">10769 5819 112 0,'-4'-4'44'0,"4"4"-24"0,0-4-2 0,0 4 33 15,0 0-28-15,0 0 20 16,0 0-26-16,0 0 16 15,0 0-19-15,0 4 12 16,0-4-15-16,4 4 15 16,-4 0-16-16,5 4 9 15,-5 0-11-15,9 11 2 16,-5-3-6-16,5 16 5 16,-5 0-6-16,10 15 12 15,-10-3-8-15,5 11 14 16,-9-11-12-16,9 8 7 0,-9-9-9 15,5 1 0-15,-5-8-4 0,4-1 5 16,-8-11-5-16,4 4 1 16,0-12-2-16,0 0-28 15,0-9 14-15,0 1-70 16,0-8 46-16,0 4-123 16,0-8 89-16</inkml:trace>
    <inkml:trace contextRef="#ctx0" brushRef="#br0" timeOffset="43909.6506">11835 6227 208 0,'-5'-4'77'0,"5"4"-42"0,5 4-28 0,-1 0 40 16,1-4-27-16,4 8 23 31,-5-4-24-31,10 8 12 15,-1-8-18-15,14 8 4 16,-5-8-10-16,14 4-2 16,-10-8-3-16,10 8 3 15,-5-4-3-15,9 4-36 16,-8-8 18-16,8 4-141 16,-13-8 87-16</inkml:trace>
    <inkml:trace contextRef="#ctx0" brushRef="#br0" timeOffset="43655.2145">12196 5843 124 0,'5'0'46'0,"-5"0"-24"0,13-4-4 0,-4 4 35 15,-9-4-29-15,9 0 18 16,0-4-26-16,4 0 12 16,-8 0-17-16,-1-4 12 15,-4 0-13-15,0 0 4 16,-4-4-9-16,-1 0 0 15,-8 1-3-15,-1-1 1 16,1-8-2-16,-5 8-1 0,0-4 1 0,0 4-1 16,1 1 0-16,-1 3-3 15,0 0 2 1,0 4-1-16,-4 0 0 16,4 12 0-16,0-4 0 0,5 12 0 15,-5-4 0-15,5 12 4 16,-5-5-1-16,4 9-3 15,1-4 1-15,4 12 1 16,0-12 0-16,5 7 2 16,-1-3-1-16,5 12 4 15,0-8-3-15,5 11 10 32,-1-3-6-32,14 15 3 15,-5-7-5-15,10 12 0 0,-10-13-2 16,5 13 5-16,-5-13-4 0,5 9 6 15,-9-12-6-15,4 7 3 16,-8-11-3-16,4 3 3 16,-5-7-4-16,1 4-14 15,-5-12 6-15,4-4-63 16,-8-9 38-16,4-7-115 16,-9-8 82-16</inkml:trace>
    <inkml:trace contextRef="#ctx0" brushRef="#br0" timeOffset="42720.551">10827 6084 112 0,'-4'0'44'0,"4"0"-24"0,0 0 1 15,0 0 26 1,0 0-26-16,4 0 13 16,1 0-21-16,8 0 8 15,-9-3-12-15,5 3 2 16,-4 0-7-16,8 0 9 16,-4 0-7-16,9 3 16 15,-9-3-12-15,13 8 13 16,-8-8-13-16,17 4 4 15,-9-8-9-15,18 8 9 16,-9-4-8-16,10 4 5 0,-10-4-6 0,9 4 7 16,-13 0-8-16,8 0 8 15,-12-8-8-15,8 4 8 16,-9-4-8-16,0 4 5 16,-4-4-5-16,-4 0-4 15,-5-4-1-15,-1 4-52 16,-8-3 29-16,0-5-138 15,-8-4 90-15</inkml:trace>
    <inkml:trace contextRef="#ctx0" brushRef="#br0" timeOffset="44340.3168">12682 5827 176 0,'-9'-4'68'0,"9"4"-36"0,0 0-22 0,0 0 24 16,-4-4-20-16,-1 4 5 16,1-4-12-16,-5 8 9 15,0-4-9-15,0 8 14 31,-4 0-12-31,4 8 14 16,-5-5-14-16,1 17 14 16,0-4-14-16,-1 16 16 15,1-9-15-15,4 17 9 16,-4-8-11-16,8 15 2 16,-4-11-6-16,14 7 0 15,-5-15-2-15,18 0-15 16,-5-9 7-16,14 5-54 0,-5-12 32 0,14 4-128 15,-10-12 87-15</inkml:trace>
    <inkml:trace contextRef="#ctx0" brushRef="#br0" timeOffset="45053.3105">13034 5918 128 0,'-8'-4'49'0,"8"4"-26"0,-27-4-16 0,22 0 21 16,-4 0-16-16,-4 4 12 16,0-4-14-16,-1 4 10 15,-4 0-11-15,1 0 8 16,-1 0-9-16,4 4 2 16,-8 0-6-16,9 4 7 15,-1-4-7-15,1 8 5 16,0-4-5-16,4 12 2 15,0-5-3-15,4 13 0 32,1-4-1-32,8 0-2 15,-4-8 1-15,9 3-1 16,0-7 0-16,13 4 4 0,1-8-2 16,12 8 6-16,-8-8-5 0,13 4-3 15,-9-4-1-15,10 8 1 16,-15-4 0-16,6 7 2 15,-10-3-1-15,5 4 2 16,-14-4-2-16,0 4 6 16,-4-4-4-16,-4 3 14 15,-5-3-9-15,-5 0 14 0,-4-4-13 0,-4 0 16 16,-5-4-15-16,-4 0 16 16,-5-4-16-16,0 4 5 15,-4-8-10-15,0 4 0 31,0-8-3-31,4 0 1 16,0-4-2-16,0-4-23 16,10 0 13-16,8 0-59 15,-5 0 38-15,10 0-121 16,-5 0 84-16,9 5-66 16,0-5 77-16</inkml:trace>
    <inkml:trace contextRef="#ctx0" brushRef="#br0" timeOffset="45423.3499">13298 6406 200 0,'-5'-24'77'0,"5"24"-42"0,5-32-32 15,-1 20 26 1,0 0-17-16,1 0 7 16,-5 1-11-16,4 3 4 15,-8 0-7-15,4 8 2 16,0-4-4-16,4 8 7 15,-4-4-6-15,5 12 8 16,-5-4-8-16,4 11 12 16,-4-7-9-16,5 12 3 0,-1-8-6 0,5 8 0 15,-9-8-2-15,5 7-4 16,-5-3 1-16,4 0-48 16,-4-4 27-16,5 0-121 15,-1-8 80-15</inkml:trace>
    <inkml:trace contextRef="#ctx0" brushRef="#br0" timeOffset="45642.1166">13516 6338 212 0,'-13'-8'79'0,"13"8"-42"0,13 0-43 0,-8 0 14 16,-5 0-7-16,8 0-27 16,-3 0 14-16,8 0-87 15,-4 0 54-15</inkml:trace>
    <inkml:trace contextRef="#ctx0" brushRef="#br0" timeOffset="45840.7455">13851 6346 260 0,'0'4'99'0,"0"-4"-54"0,13-4-50 0,-9 4 15 15,-4-4-8-15,5 8-2 16,-1-4 1-16,5 4-21 15,-4 0 11-15,8 0-109 0,-9-8 65 0</inkml:trace>
    <inkml:trace contextRef="#ctx0" brushRef="#br0" timeOffset="46823.3906">14368 5942 112 0,'9'-8'44'0,"-9"8"-24"0,9-8-6 0,0 4 28 16,-5 0-23-16,9-4 13 15,-8 0-19-15,-1 0 8 16,-8 0-12-16,-1 0 4 16,-4 0-8-16,1 0 0 0,-6 0-3 15,1 5 1-15,-5-1-2 0,-4 4-1 16,-1-4 1-16,1 4-1 31,-5 0 0-31,1 4 0 16,-1 0 0-16,4 3 2 15,-3 1-1-15,3 8 6 16,1-8-4-16,4 8 6 16,5-4-6-16,8 16 3 15,-3-8-3-15,12 7 0 0,-4-3-1 16,18 0-2-16,-5-12 1 15,18 8-1-15,-4-5 0 0,13 1 0 16,-4-8 0-16,13 8 2 16,-13-4-1-16,4 4-1 15,-9-4 1-15,0 8 3 16,-13-9-2-16,4 9 15 16,-8-4-10-16,-5 4 15 15,-5-4-13-15,-4 8 11 16,-9-8-11-16,-4 3 13 15,-5-3-13-15,0 0 11 0,-4-8-11 0,0 0 15 16,-1-4-14-16,-3 0 11 16,-1-4-12-16,0 0-5 15,0-8-2-15,5 0-9 32,0-4 4-32,8 0-38 15,1 0 22-15,4 4-89 16,0 0 61-16,9 1-109 15,-4-1 88-15</inkml:trace>
    <inkml:trace contextRef="#ctx0" brushRef="#br0" timeOffset="47441.4161">14586 6239 176 0,'0'4'68'0,"0"-4"-36"0,5 0-26 15,-1 0 28 1,-4 0-20-16,5 4 9 16,-1-4-14-16,5 8 0 15,-9-4-6-15,9 8-2 16,-5 0 0-16,5 8 5 16,-9-5-3-16,5 5 12 0,-5-8-8 15,4 4 12-15,-8-4-11 0,4 0 12 16,0-4-12-16,0 0 5 15,0-4-8-15,0 0 2 16,0-4-4-16,4 0-2 16,-4-8 0-16,9 0-1 15,-4-8 0-15,8 0 0 32,-4-4 0-32,4 4-3 15,-4-3 2-15,9 7-4 16,-5-4 3-16,5 12 1 15,-9 0 1-15,9 8 8 0,-9 0-4 0,4 8 10 16,-4-4-8-16,5 7 3 16,-10-3-5-16,5 4 0 15,-5-4-2-15,5 8-2 16,-9-8 1-16,5 4-23 16,-5-4 12-16,4-1-106 15,-8-3 64-15,4 0-102 16,0-4 88-16</inkml:trace>
    <inkml:trace contextRef="#ctx0" brushRef="#br0" timeOffset="47921.7048">15005 5743 156 0,'0'0'60'0,"0"0"-32"0,-4 0-17 15,4 0 26 1,0 0-20-16,4 4 13 16,-4-4-17-16,5 4 19 15,-5-4-18-15,9 4 15 16,0 0-16-16,4 4 8 0,-4-4-12 0,9 8 19 15,-5-4-15-15,5 8 26 16,-5 0-21-16,5 19 15 16,-9 1-19-16,5 24 3 15,-5-9-9-15,-1 17-1 16,-8-9-4-16,0 8-30 16,-8-15 14-16,-10 11-173 0,-9-15 102 15</inkml:trace>
    <inkml:trace contextRef="#ctx0" brushRef="#br0" timeOffset="49877.2962">15607 6211 196 0,'0'8'74'0,"0"-8"-40"0,5 0-20 0,4 0 33 15,-5-4-26-15,10 0 7 16,-1 0-17-16,9 0 3 15,-8-3-9-15,12 3 7 32,-8 0-8-32,14 0 5 15,-10 0-5-15,9 4 5 0,-4 0-6 0,13 0 3 16,-9 0-3-16,9 0 0 16,-9 0-1-16,5 0 1 15,-9 0-2-15,9 0 4 16,-19 0-3-16,1 0 1 15,-4-4-1-15,-1 4-21 16,-9-4 10-16,1 0-71 16,-10 0 44-16,5 0-106 0,-8 0 81 0</inkml:trace>
    <inkml:trace contextRef="#ctx0" brushRef="#br0" timeOffset="50643.9289">16415 6211 172 0,'4'-4'66'0,"-4"4"-36"0,0-4-22 16,0 4 20-1,0 0-16-15,0 0 3 16,0 0-10-16,0 0 0 15,0 0-3-15,0 0-2 16,-4 0 1-16,4 0-1 16,-5 0 0-16,1 4 8 15,-10-4-4-15,5 8 14 16,-4-4-10-16,4 8 9 16,-4-8-9-16,4 8 2 15,-5-4-6-15,5 4-2 0,1-4-1 0,3 4-1 16,-4-8 0-16,9 8 2 15,-4-8-1-15,8 3 2 16,1-7-2-16,4 8-1 16,-5 0 1-16,9 4-4 15,-4-8 2-15,9 4-1 16,-9-4 0-16,9 8 2 16,-9-8 0-16,4 4 2 15,-8-8-1-15,-1 8 2 16,-4-8-2-16,0 8-1 15,-4-8 1-15,-1 4-1 16,-4-4 0-16,0 4 0 31,-4 0 0-31,4 4 13 16,-4-8-7-16,4 8 17 16,-5-8-13-16,10 7 9 0,-5-3-11 0,5 8 13 15,-1-8-12-15,10 8 9 16,-5-8-10-16,8 8 4 15,1-8-7-15,9 4 2 16,-4-8-4-16,12 4-2 16,-3-4 0-16,12 0-59 15,-8-8 32-15,13 4-150 16,-9-4 98-16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5:05.87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DF85C0C3-5293-424A-BF24-428322567D69}" emma:medium="tactile" emma:mode="ink">
          <msink:context xmlns:msink="http://schemas.microsoft.com/ink/2010/main" type="writingRegion" rotatedBoundingBox="756,9642 31178,8565 31442,16010 1020,17087"/>
        </emma:interpretation>
      </emma:emma>
    </inkml:annotationXML>
    <inkml:traceGroup>
      <inkml:annotationXML>
        <emma:emma xmlns:emma="http://www.w3.org/2003/04/emma" version="1.0">
          <emma:interpretation id="{3F7BA301-B248-45DE-9D72-294183521362}" emma:medium="tactile" emma:mode="ink">
            <msink:context xmlns:msink="http://schemas.microsoft.com/ink/2010/main" type="paragraph" rotatedBoundingBox="1037,9555 15984,9300 16006,10582 1059,10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7E0787-391D-448E-A1D1-2D8E80AC53D4}" emma:medium="tactile" emma:mode="ink">
              <msink:context xmlns:msink="http://schemas.microsoft.com/ink/2010/main" type="line" rotatedBoundingBox="1037,9555 15984,9300 16006,10582 1059,10837"/>
            </emma:interpretation>
          </emma:emma>
        </inkml:annotationXML>
        <inkml:traceGroup>
          <inkml:annotationXML>
            <emma:emma xmlns:emma="http://www.w3.org/2003/04/emma" version="1.0">
              <emma:interpretation id="{A6B4C095-CA7E-42A9-BE9A-96FA11EC28C7}" emma:medium="tactile" emma:mode="ink">
                <msink:context xmlns:msink="http://schemas.microsoft.com/ink/2010/main" type="inkWord" rotatedBoundingBox="1038,9630 3896,9581 3917,10788 1059,108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45 7365 132 0,'-5'0'49'0,"5"0"-26"0,-4 0-18 0,4 0 13 15,0 0-6-15,0 4 1 16,-5 0-2-16,1 0 1 16,-1 0-6-16,1 4 3 0,-1 4 1 15,1 0-3-15,-1 4 1 16,1 4 1-1,-5 3 5-15,0 9 1 0,-4-8 0 16,-1 0 4-16,1 0 0 16,4 7-2-16,0-3 2 15,5 0 3 1,-5 0-12-16,13 15-1 16,-4-3-6-16,9 15 7 15,-4-3-6-15,8 7 8 0,-4-11-8 0,4 3 3 16,-4-11-4-16,9 4 0 15,-9-13-1-15,9 9 3 16,-5-12-3-16,5 8-7 16,-5-9 2-16,10 9-58 15,-5-4 33-15,-1 3-129 16,-8-11 88-16</inkml:trace>
          <inkml:trace contextRef="#ctx0" brushRef="#br0" timeOffset="1381.393">299 7516 200 0,'-9'-4'77'0,"9"4"-42"0,-5 0-23 16,5 0 30-1,0 0-24-15,0 0 6 0,0 0-14 16,5 4 12-16,-5-4-13 0,9 4 11 16,-5 0-11-16,10 4 11 15,-10-4-12-15,9 8 9 16,-8-4-9-16,8 8 4 15,-4-9-7-15,9 17 7 16,-5-12-8-16,5 12 8 16,-4-4-8-16,3 8 8 15,-3-9-8-15,4 9 5 16,-5-4-5-16,5 4 5 16,-5-8-6-16,5-1 3 0,-9-11-3 15,9 0 3-15,-9-8-4 0,9 0 1 31,-9-8-1-31,8 0 1 0,-8-8-2 0,5-3 2 16,-5-1-2-16,4 4-1 16,-9-4 1-16,10 4-4 15,-10 0 2-15,10 5-1 16,-10-5 0-16,5 8 4 31,-4-4-1-31,3 4 2 16,-8 0-2-16,5 8-5 0,-5-4 2 0,4 4-1 15,-4-4 1-15,5 4 0 16,-10 0 0-16,10 4 2 16,-5-4 0-16,4 8 0 15,1 0 0-15,4 8 0 16,-5 0 0-16,5 11 2 31,-5-3-1-31,5 24 6 16,-4-9-4-16,8 25 6 15,-4-13-6-15,5 9 6 0,-10-17-6 0,9 5 3 16,-8-16-3-16,8 7 3 16,-8-11-4-16,4 4-14 15,-5-8 6-15,5 0-63 16,-9-13 38-16,9 1-163 16,-9-8 108-16</inkml:trace>
          <inkml:trace contextRef="#ctx0" brushRef="#br0" timeOffset="615.8233">317 7659 160 0,'-5'-4'60'0,"5"4"-32"0,0 0-15 0,0 0 32 16,0 0-25-16,0 0 15 15,0 0-21-15,0 0 10 16,0 0-14-16,0 4 8 16,0-4-10-16,0 8 9 15,0 0-10-15,0 8 5 16,0-1-7-16,0 17 4 16,0 0-5-16,5 19 7 31,-5-3-7-31,4 15 3 0,-8-7-4 0,4 3 3 15,0-11-4-15,0 4 6 16,0-17-5-16,0 1-12 16,0-8 5-16,0-5-59 15,0-11 35-15,0-4-124 16,0-8 84-16</inkml:trace>
          <inkml:trace contextRef="#ctx0" brushRef="#br0" timeOffset="2200.4755">1275 7992 176 0,'-4'-4'68'0,"4"4"-36"0,0-8-22 0,0 4 31 15,0 0-24-15,0 0 14 16,-5-4-18-16,1 0 10 16,-5 0-13-16,5 4 6 15,-5 0-9-15,0 0 0 16,0 0-4-16,-5 4 5 0,1 0-5 0,0 4 12 16,-1-4-8-16,1 4 7 15,0 0-7-15,4 4 0 16,0 0-4-16,0 4-2 31,0 0 0-31,0 12 1 16,0-8-1-16,5 7 2 15,-1-7-2-15,5 8-1 16,-4-4 1-16,4 4 3 16,0-8-2-16,4 3-1 15,1-7 0-15,8 8-1 16,-4-8 0-16,9 0 2 15,-5-4-1-15,5 0 2 16,-5-4-2-16,5 0 2 16,-4-4-2-16,3 0 4 15,-3-4-3-15,4 0-1 16,-9-8 0-16,4-4-1 16,-9 0 0-16,5-4-3 15,-4 1 2-15,4-1-1 16,-9-4 0-16,4 4 2 15,-8 4 0-15,4 4-3 16,0 0 2-16,0 8 5 0,0 0-2 0,4 8 15 16,-4-4-10-16,5 4 10 15,-5 0-9-15,9 8 6 16,-5-4-7-16,5 12 0 16,-5-8-4-16,10 8-2 15,-1-4 0-15,9 3-1 16,-8-7 0-16,13 8-44 15,-10-8 24-15,10 0-133 0,-5-4 85 16,5 4-100-16,-5-8 96 16</inkml:trace>
          <inkml:trace contextRef="#ctx0" brushRef="#br0" timeOffset="2734.1778">1592 7917 176 0,'-4'11'68'0,"4"-11"-36"0,0-4-18 0,0 4 40 15,0 0-31-15,4 0 19 16,-4 0-26-16,9 0 14 16,-5 0-17-16,10 0 10 15,-5 0-13-15,4 8 6 16,-4-4-9-16,13 8 2 16,-8 0-5-16,12 12 5 15,-8-8-6-15,5 12 3 16,-6-9-3-16,6 13 3 0,-6-8-4 0,6 4 4 15,-5-8-4-15,4 3 1 16,-4-7-1-16,4 4-28 16,-9-8 14-16,5 0-74 15,-9-4 47-15,5-4-112 16,-6-4 85-16</inkml:trace>
          <inkml:trace contextRef="#ctx0" brushRef="#br0" timeOffset="3092.7823">1922 7924 192 0,'-9'4'74'0,"9"-4"-40"0,-13 4-24 16,8 0 37-1,1 0-27-15,-1 4 22 16,-4 0-25-16,0 8 14 16,-4-4-18-16,0 16 1 15,-1-8-8-15,-4 11 1 16,-4-3-4-16,-5 4 0 15,1-8-1-15,-1 3-30 16,0-11 15-16,9 0-116 16,0-4 72-16,10 0-89 0,-6-4 84 0</inkml:trace>
          <inkml:trace contextRef="#ctx0" brushRef="#br0" timeOffset="4079.2407">2149 7377 140 0,'-4'4'55'0,"4"-4"-30"0,4 0-14 0,1 0 29 15,-10 0-23-15,10 0 16 16,-5 0-19-16,9 4 6 0,-9-4-12 0,9 8 0 31,-9-4-5-31,9 8 0 16,-5 0-1-16,9 8 5 15,-4-8-4-15,5 11 14 16,-5-3-9-16,4 8 14 16,-4-8-13-16,9 12 9 15,-5-5-10-15,5 5 9 0,-5-4-10 0,5 15 3 16,-9-7-6-16,5 16 0 16,-10-9-2-16,5 13 3 15,-9-13-3-15,-5 13 4 16,-3-12-4-16,-10 7 10 15,0-11-6-15,0 3 10 16,0-11-9-16,0 4 1 16,-4-12-5-16,0 7-2 15,-1-11 0-15,6 4 1 16,-6-4-1-16,1 7 4 31,0-7-3-31,4 4 1 0,-4-4-1 0,4 4-2 16,0-8 1-16,9-1-28 15,-4-3 15-15,8 0-72 16,-4-4 47-16,9-4-123 16,-4-4 90-16</inkml:trace>
          <inkml:trace contextRef="#ctx0" brushRef="#br0" timeOffset="4468.7253">2716 7821 304 0,'-5'4'112'0,"5"-4"-60"0,5 0-56 0,-1 0 21 16,-8 0-13-16,4 0 0 15,0 0-2-15,0 0-10 16,0 0 4-16,0 0-56 16,0 0 33-16,0 4-116 15,0-4 80-15</inkml:trace>
          <inkml:trace contextRef="#ctx0" brushRef="#br0" timeOffset="4669.6814">2747 8182 268 0,'4'16'101'0,"-4"-16"-54"0,5 0-26 0,-1 0 43 16,-4 0-36-16,5 0 4 16,-5 0-20-16,4 0 0 0,-4-4-8 0,5 4-61 15,-5-8 30-15,4 0-152 16,-4-4 100-16</inkml:trace>
        </inkml:traceGroup>
        <inkml:traceGroup>
          <inkml:annotationXML>
            <emma:emma xmlns:emma="http://www.w3.org/2003/04/emma" version="1.0">
              <emma:interpretation id="{B90BF445-16DF-4A84-8AF4-AE039B54A3D6}" emma:medium="tactile" emma:mode="ink">
                <msink:context xmlns:msink="http://schemas.microsoft.com/ink/2010/main" type="inkWord" rotatedBoundingBox="4802,9491 6976,9454 6996,10625 4822,1066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235.4557">4272 7849 200 0,'-9'20'74'0,"9"0"-40"0,0-28-29 16,0 8 19-16,5-4-6 16,3 0-1-16,1 4-5 15,0 0 2 1,0 0-8-16,5 4 12 16,-1 0-10-16,14 0 7 0,-5-4-8 0,14 4 0 15,-10-4-4-15,15 4 0 16,-10-4-1-16,9 4-2 15,-13-4 1-15,4 4-17 16,-9 0 9-16,5 4-45 16,-14-8 28-16,1 8-86 31,-5-8 62-31,-5 7-58 0,-8-7 61 16</inkml:trace>
          <inkml:trace contextRef="#ctx0" brushRef="#br0" timeOffset="8471.7495">4308 8055 172 0,'-5'0'66'0,"5"-4"-36"0,0 4-13 0,0 0 20 0,0 0-8 16,5 0 7 0,-1 0-21-16,5 0 12 0,0 0-16 0,9 0 8 15,-5 0-11-15,14 4 0 16,-5-4-5-16,14 4-2 15,-5-4 0-15,9 4-4 16,-9-8 2-16,10 8-43 16,-15-4 24-16,6 4-120 15,-10-8 78-15</inkml:trace>
          <inkml:trace contextRef="#ctx0" brushRef="#br0" timeOffset="9215.6371">4994 8071 132 0,'0'0'52'0,"0"0"-28"0,0 0-8 0,0 0 29 16,0 0-24-16,0 0 12 15,-4 0-20-15,-1 4 6 16,1-4-11-16,-5 4 6 15,0 0-7-15,0 4 4 16,-4-4-6-16,0 8 9 16,-1-8-8-16,1 8 3 15,-5-4-5-15,9 4 0 16,0-4-2-16,5 7-4 16,-5-7 1-16,9 4-1 15,-5-4 0-15,10 0 2 16,-1-4 0-16,5 4-5 15,0-8 3-15,13 8-3 16,-13-8 2-16,9 4 0 16,-9-4 1-16,4 8 0 15,-4-8 0-15,5 4 2 16,-10-4 0 0,1 4 2-16,-5 0-1 0,0 4 2 15,-5-8-2-15,1 8 10 16,-5-8-5-16,0 7 10 15,-5-3-9-15,6 4 10 16,-6-4-10-16,5 8 7 16,0-8-7-16,5 8 4 15,-10-4-6-15,14 4 4 16,-4-8-5-16,8 8 7 16,-4-8-7-16,14 4 3 15,-5-8-4-15,9 8 0 0,-1-8-1 0,10 4-4 16,-5-4 1-16,10 4-19 15,-6-8 11-15,10 4-60 16,-9-4 38-16,9 0-119 16,-14-8 85-16</inkml:trace>
          <inkml:trace contextRef="#ctx0" brushRef="#br0" timeOffset="10604.6554">5275 7671 88 0,'-13'0'35'15,"13"0"-18"-15,-5-4 6 0,5 4 40 16,0 0-33-16,0 0 25 31,0 0-33-31,5 0 18 16,-1-4-24-16,5 0 14 15,0 0-17-15,9 0 15 16,-5 0-16-16,14 0 13 16,-4 0-14-16,12 0 10 15,-8 0-12-15,18 0 6 0,-10-4-8 0,19 4 4 16,-14-4-6-16,9 8 0 15,-9-4-3-15,0 4-2 16,-9 0 1-16,1 4-19 16,-15-4 10-16,6 4-76 15,-14-4 46-15,0 4-124 16,-9-4 91-16</inkml:trace>
          <inkml:trace contextRef="#ctx0" brushRef="#br0" timeOffset="10075.4553">5400 7199 144 0,'-4'0'55'0,"4"0"-30"0,0 4-7 0,0 0 33 0,0-4-28 0,0 12 18 31,0 0-25-31,0 7 10 16,0-7-16-16,4 8 8 15,-4-4-10-15,5 4 6 16,-5-8-7-16,4 7 0 0,1-7-4 0,3 12 3 15,-8-4-4-15,9 12 1 16,-9-5-1-16,9 9 5 31,-9-4-4-31,9 8 10 0,-9-9-7 0,9 9 8 16,-9-12-8-16,9 15 8 16,-9-7-8-16,5 8 8 0,-5-9-8 15,4 5 1-15,-8-12-4 0,8 7 3 16,-4-7-4-16,4 4 4 31,-8-8-4-31,4-1 4 16,0-11-4-16,0 4 6 15,0-8-5-15,4 0 6 16,-4-4-6-16,5 4 1 16,-5-8-2-16,4 8-4 15,1-8 1-15,-1 4 3 16,-4-8-1-16,5 4 2 15,-10 0-2-15,10 0-1 16,-1-4 1-16,5 0-1 16,-4-4 0-16,8 0 0 15,-4 0 0-15,4 0-3 16,-4 0 2-16,5 0 1 16,-6 0 0-16,10 5 0 15,-4-5 0-15,4 0-3 16,-5 0 2-16,9 0-12 0,-8-4 6 15,3 4-49-15,-8 0 31 16,5 0-91-16,-5 0 65 16,0 8-97-16,-9-4 84 0</inkml:trace>
          <inkml:trace contextRef="#ctx0" brushRef="#br0" timeOffset="7734.5946">3911 7722 160 0,'9'-4'63'0,"-9"4"-34"0,4-4-25 0,-4 4 15 16,5-8-2-16,-5 4 1 0,0-4 0 15,0 5 3 1,-5-5-12-16,1 4 0 0,-5 0-4 15,0 0 0-15,-4 4-1 32,-10 0-2-32,1 0-2 0,0 0 1 15,4 0 1-15,0 4-3 16,0 0 0-16,0 0 1 0,0 4 0 0,5-1 2 16,0 5-1-16,4 0 2 15,0 0 0-15,4 0 1 16,1 0-5-16,4 0-1 0,0-4 3 15,4 0 1-15,5 0-3 16,5 0 1-16,4-4 2 16,4 3 1-16,9 5-1 15,5 4 1-15,4 4-2 16,0 0-1 0,-4 0 1-1,-5 0-1-15,5 7 2 16,-10-7-1-16,5 8-1 15,-8-4 1-15,-1-1 1 16,-4 1 8-16,-9 0 3 0,-5-4 0 16,-4-4 2-16,-4 4-8 15,-5-5 2-15,-9 1 2 0,-4-4 0 16,-5-4 3-16,-4-4 2 16,0-4-1-16,-5 4-1 0,0-4-1 15,10 0-7 1,-6-8-4-16,6 4-1 15,3-8-1-15,1 0 0 16,0 4-7-16,4 0 0 16,4 1-26-16,6-1-10 0,-1 0 22 15,4 0-49-15,5 4-17 16,5-4-23-16</inkml:trace>
        </inkml:traceGroup>
        <inkml:traceGroup>
          <inkml:annotationXML>
            <emma:emma xmlns:emma="http://www.w3.org/2003/04/emma" version="1.0">
              <emma:interpretation id="{1143B386-453B-401B-B38C-5C2AF8120FC8}" emma:medium="tactile" emma:mode="ink">
                <msink:context xmlns:msink="http://schemas.microsoft.com/ink/2010/main" type="inkWord" rotatedBoundingBox="7745,9767 8538,9753 8549,10377 7756,1039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971.6741">6622 7508 311 0,'0'8'15'0,"0"0"-2"0,0 8-1 16,0 4 2-16,0-1-1 16,0 5 2-16,0-4-4 15,0 4 1-15,0 8-1 16,4-1 3-16,1 21 2 16,-1 3 2-16,1 1-4 0,-1-1 0 15,1-7-6-15,-1-4 0 16,1-9-3-1,-1-3 0-15,1-8-1 16,-1-8 2-16,1-16-67 16,3-4-165 15,-8-4 119-31,0-4 12 0</inkml:trace>
          <inkml:trace contextRef="#ctx0" brushRef="#br0" timeOffset="12519.9664">6631 7798 148 0,'0'4'55'0,"0"-4"-30"0,0 0-16 0,0 0 14 0,0 0-5 16,0 0 2-16,0 0-2 16,0 0-2-16,0 0-8 0,4 0 1 0,1 0 4 15,-1 0-3-15,5 0 2 16,0 0-1-16,5 0 1 15,3 0 7 1,-3 0-11-16,17 0 7 16,-4 0-8-16,22 0 7 15,-9 0-8-15,18 0 10 16,-9 0-9-16,9 0 10 16,-9-4-10-16,9 0 7 15,-9 0-7 1,0 4 4-16,-9 0-6 0,0 0 7 15,-13 0-8-15,0 0 10 16,-14 0-8-16,5 0 5 16,-9 0-6-16,0 0 0 15,-9 0-3-15,4 0-15 0,-8 0 7 16,4 0-59 0,0 0 36-16,0 0-144 15,0-4 96-15</inkml:trace>
          <inkml:trace contextRef="#ctx0" brushRef="#br0" timeOffset="11772.1872">6613 7508 148 0,'9'-4'55'0,"-9"4"-30"0,0 0-18 0,0 0 15 15,0 0-7-15,0 0 2 16</inkml:trace>
        </inkml:traceGroup>
        <inkml:traceGroup>
          <inkml:annotationXML>
            <emma:emma xmlns:emma="http://www.w3.org/2003/04/emma" version="1.0">
              <emma:interpretation id="{EC341ADA-A221-4519-9BBD-0495BBBA5147}" emma:medium="tactile" emma:mode="ink">
                <msink:context xmlns:msink="http://schemas.microsoft.com/ink/2010/main" type="inkWord" rotatedBoundingBox="9089,9499 12631,9438 12651,10589 9109,1064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4770.9852">8687 7718 200 0,'-5'4'77'0,"5"-4"-42"0,5 0-32 15,-1 0 26 1,-4 0-17-16,9 0 14 16,0 0-16-16,9 0 13 0,-5 0-13 0,14 4 8 31,-5-4-10-31,18 4 6 15,-8-8-7-15,12 4 0 16,-13 0-4-16,10 0 3 16,-10-4-4-16,9 0 1 15,-13 0-1-15,4 4-8 16,-9-4 3-16,0 4-36 0,-8 0 21 16,-1 0-60-16,-8 0 43 0,-1 4-80 15,-8-4 65-15</inkml:trace>
          <inkml:trace contextRef="#ctx0" brushRef="#br0" timeOffset="15065.7009">8758 7924 192 0,'-13'0'74'0,"13"0"-40"0,-9-7-20 0,9 7 40 16,0 0-31-16,4 0 19 15,1-4-26-15,4 4 5 16,-1-4-12-16,15 0 8 16,-5-8-10-16,13 4 10 0,-9-4-10 0,9 4 3 15,-4 0-6-15,13 4-2 32,-9-4-1-32,10 4 1 15,-15 0-1-15,10 4 2 16,-14-4-2-16,10 4-14 15,-10-4 7-15,5 4-52 16,-10-4 32-16,1 4-126 0,-4-4 85 0</inkml:trace>
          <inkml:trace contextRef="#ctx0" brushRef="#br0" timeOffset="15873.8123">9516 8012 128 0,'5'-4'49'0,"-5"4"-26"0,0 0-1 15,0 0 40 1,0 0-34-16,0 0 18 16,0-8-28-16,0 4 13 15,0-4-18-15,0 8 6 16,0-4-11-16,0 0 2 15,-9 0-6-15,4 4 0 16,-8-4-2-16,-1 8 3 16,-3 0-3-16,-1 4 1 15,-5-4-1-15,6 8 3 16,-6 0-3-16,5 4 1 16,-4-5-1-16,9 5 1 0,-5-4-2 0,14 4-1 15,-5-4 1-15,13 4 1 16,1-8-1-16,3 4 2 15,1-8-2-15,9 4-1 16,0-4 1-16,9-1-1 16,-9-3 0-16,8 4 0 15,-8-8 0-15,0 4 0 16,-5 0 0-16,1 4 0 0,-5-4 0 16,0 4 2-16,-9-4-1 15,0 4 2-15,-9 0-2 0,0 4-3 16,-9 0 1-1,5 4 5-15,-5-8-2 0,0 8 8 16,0-8-6-16,5 8 8 16,-5-4-8-16,9 4 10 31,-4-4-8-31,8 3 8 16,-4-3-8-16,9 4 1 15,-4-4-4-15,8 4 5 16,1-4-5-16,12 4 8 0,-3-8-7 0,13 4 1 15,-5-8-3-15,9 4-2 16,-4-4 1-16,9 0 1 16,-10-4-1-16,6 0-29 15,-6-4 15-15,5 4-76 16,-8-4 49-16,8 0-127 16,-13 0 93-16</inkml:trace>
          <inkml:trace contextRef="#ctx0" brushRef="#br0" timeOffset="16587.4565">9761 8230 264 0,'-4'-12'99'0,"4"12"-54"0,4-4-42 15,5 4 29 1,-9-4-20-16,9 4 12 16,-4 0-14-16,12 0 4 15,1-4-9-15,9 4 0 16,-5-4-3-16,14 4-4 0,-9 0 1 15,8 4-34-15,-8-4 18 0,9 4-71 16,-14-4 48-16,5 8-89 16,-9-4 73-16</inkml:trace>
          <inkml:trace contextRef="#ctx0" brushRef="#br0" timeOffset="16333.7567">9913 8039 220 0,'-13'0'85'0,"13"0"-46"0,4-3-24 15,1 3 30 1,-10 0-26-16,5 0 6 15,0 0-15-15,5 0 10 16,-5 0-12-16,4 3 12 16,-4 1-12-16,4 8 7 15,-4-4-8-15,9 8 7 16,-9-4-8-16,5 12 3 0,-5-8-5 0,4 11 0 16,-8-7-2-16,8 12 1 15,-4-4-2-15,9 3-12 16,-9-7 7-16,5 0-43 15,-5-12 26-15,4 0-88 16,1-4 61-16,3-4-93 16,-8-8 80-16</inkml:trace>
          <inkml:trace contextRef="#ctx0" brushRef="#br0" timeOffset="14271.317">8232 7623 160 0,'0'-4'60'0,"0"4"-32"0,0-12-17 0,0 8 29 16,0 0-23-16,0-8 12 0,-5 4-18 0,1 1 6 16,-5-1-10-16,0 4 2 15,0 0-5-15,-4 4 2 16,-1-4-3-16,-3 8 3 16,-6-4-4-16,5 8 1 15,-4-4-1-15,0 11 1 16,0-7-2-16,4 8 4 15,0-8-3-15,4 0 1 0,1 4-1 16,9 0-2 0,-5-4 1-16,9 4-1 15,-5-4 0-15,10 8 0 32,-1-9 0-32,14 5 0 15,-5-4 0-15,14 4 0 0,-5-8 0 0,19 8 2 16,-15-8-1-16,14 8 2 15,-8-8-2-15,8 8-1 16,-9-8 1-16,5 12-1 16,-10-8 0-16,1 11 0 15,-9-3 0-15,0 12 4 16,-5-8-2-16,-4 4 12 0,-9-5-7 0,0 5 14 16,-9-4-12-16,0 0 11 15,-4-4-11-15,-5 0 15 31,-4-8-14-31,0-1 9 16,-5-3-11-16,0 0 0 16,-4-8-5-16,0 0-2 15,4-3 0-15,0-1-1 16,5 0 0-16,0 4-20 16,4-4 11-16,0 0-63 15,4 0 41-15,10 4-133 0,-5-4 92 16</inkml:trace>
          <inkml:trace contextRef="#ctx0" brushRef="#br0" timeOffset="17465.6883">10377 8194 176 0,'4'-20'68'0,"-4"20"-36"0,5-8-26 15,-1 8 28 1,-4-4-20-16,5 4 20 15,-10-8-20-15,5 1 13 16,0-1-16-16,0 0 4 16,-4 0-10-16,-1 4 2 0,-8-4-4 15,4 12 3-15,-4-4-4 0,-1 4 4 16,1-4-4-16,-1 8 4 16,1-4-4-16,0 8 4 15,-5-1-4-15,4 5 4 16,1-4-4-16,9 4 4 15,-5-8-4-15,9 8 6 32,-5-4-5-32,10 4 3 15,-1-4-3-15,5 3 0 16,-4-3-1-16,8 4 7 16,-4-8-5-16,4 4 8 0,-4-8-8 15,9 4 8 1,-5-4-8-16,5 0 10 0,-4-8-8 15,3 4 5-15,-8-8-6 0,5 0 7 16,-5-4-8-16,4 4 1 16,-9-4-3-16,5 0-2 15,-9 0 1-15,5-3 5 16,-5-5-3-16,0-4 3 0,-5 0-3 0,1-4-2 16,-1 1 0-16,-4-5-4 15,1 0 2-15,-1 4 1 16,-5 1 0-16,5-1-3 15,-4 0 2-15,0 0 1 32,-1 5 0-32,5 3 0 15,0 0 0-15,0 4-3 16,1 0 2-16,3 4 1 16,1 0 0-16,-1 5-3 15,1-1 2-15,4 4-1 16,-5 0 0-16,5 4 2 15,0 0 0-15,0 0 4 0,0 0-2 16,9 0 1-16,-4 0-1 16,8 0 3-16,0 0-3 15,10 0 6-15,-10 0-5 16,14 0 3-16,-5 0-3 0,9 0 3 16,-8 0-4-1,8 0 1-15,-4 0-1 0,4 0-2 16,-9 0 1-16,0 0 1 15,-4 0-1-15,5 0-20 16,-10-4 10-16,5 4-74 16,-5-4 47-16,1 0-153 15,-10 0 106-15</inkml:trace>
          <inkml:trace contextRef="#ctx0" brushRef="#br0" timeOffset="19141.1171">10970 7524 152 0,'-14'0'57'0,"14"0"-30"0,-4-8-12 0,4 8 47 16,-4-4-35-16,4 0 34 16,-5 0-35-16,5 4 17 15,0-4-25-15,0 4 8 16,0 0-15-16,5 0 18 15,-5 0-16-15,8 0 20 16,1 0-19-16,9 0 11 16,-4 0-15-16,12 0 2 15,1 0-8-15,18 0 0 0,-10 0-2 16,14 0-4-16,-8-8 1 16,8 4-39-16,-9 0 22 15,0 0-28-15,-9 4-81 0,-4 0-40 16</inkml:trace>
          <inkml:trace contextRef="#ctx0" brushRef="#br0" timeOffset="18737.9886">11104 7258 108 0,'0'-39'41'0,"0"39"-22"0,0-12-3 0,0 8 36 16,-5 0-29-16,1 0 23 15,-1 0-27-15,1 0 14 16,-1 0-19-16,5 4 14 15,0 0-15-15,0 0 10 16,0 0-13-16,0 4 6 16,0-4-9-16,0 4 9 15,0-4-9-15,0 4 5 16,0-4-7-16,0 4 0 0,0 0-3 0,0 8 3 16,-4 0-3-16,4 11 1 31,0 1-1-31,4 12 5 15,-4-4-4-15,9 11 10 16,-4-7-7-16,4 7 10 16,-9-7-9-16,9 8 10 15,-9-9-10-15,8 17 10 16,-3-16-10-16,4 11 10 16,-9-11-10-16,4 12 3 0,-4-13-6 15,5 1 9-15,-1-8-7 0,5-1 5 16,-9-7-6-16,5 0 4 15,-10-12-5-15,5 4 7 16,0-8-7-16,0 0 1 16,0-4-3-16,5 0-4 15,-1-8 1-15,5 0 1 16,-5 0 0-16,10 4-3 16,-5-4 2-16,13 0 1 15,-9 0 0-15,14 4-3 16,-5-4 2-16,10 4-4 0,-10 1 3 0,5-5-12 15,-5-8 7 1,0 0-27 0,-4 0 19-16,4 0-57 15,-8 0 40-15,4 0-120 16,-5 1 85-16,-4 3-90 16,-5 0 90-16</inkml:trace>
        </inkml:traceGroup>
        <inkml:traceGroup>
          <inkml:annotationXML>
            <emma:emma xmlns:emma="http://www.w3.org/2003/04/emma" version="1.0">
              <emma:interpretation id="{6A1D197F-186B-43CF-BC0D-5598D7443C66}" emma:medium="tactile" emma:mode="ink">
                <msink:context xmlns:msink="http://schemas.microsoft.com/ink/2010/main" type="inkWord" rotatedBoundingBox="13847,9377 15985,9341 16003,10413 13866,1045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0791.7479">12731 7825 168 0,'-4'0'66'0,"4"0"-36"0,0 0-11 0,0 0 32 16,0 0-28-16,4 4 8 16,1 0-19-16,4 12 5 15,0-4-10-15,4 12-2 16,-4-4-3-16,4 15 1 16,-4-7-2-16,0 16-7 0,-5-9 3 0,1 9-41 15,-10-12 25-15,1 3-105 16,-9-7 69-16</inkml:trace>
          <inkml:trace contextRef="#ctx0" brushRef="#br0" timeOffset="21824.6928">13449 7710 168 0,'5'-8'66'0,"-5"8"-36"0,0-11-24 0,0 7 23 16,0 0-17-16,0-4 12 31,-5 0-14-31,1 4 4 16,-5-4-9-16,0 4 4 15,-4 0-5-15,-1 4 0 0,-4-4-2 16,5 8-2-16,-5-4 1 0,0 4 1 16,-4 0-1-16,4 4 6 15,-4-4-4-15,8 8 3 16,-3 0-3-16,8 7 0 15,0-7-1-15,9 8 12 16,0-4-8-16,9 8 11 16,-5-4-10-16,10-1 7 15,-6-3-7-15,10-4 4 16,-4-12-6-16,3 0 9 16,-3-4-8-16,4 0 5 15,-5-8-6-15,5 0 7 0,-9 1-8 0,4-9 10 31,-4 0-8-31,0 0 3 16,-4-4-5-16,3-7 0 16,-8-1-2-16,5-12 1 15,-5-7-2-15,0-5 2 16,-5 1-2-16,1-1 2 16,-5 8-2-16,5 1 2 0,-5 7-2 0,0 9 2 15,0 3-2-15,4 4-1 16,-4 4 1-16,5 4-4 15,0 4 2-15,-1 4 1 16,1-3 0-16,4 7-3 16,-5 0 2-16,5 4 1 15,0 0 0-15,0 4 4 16,0-4-2-16,5 4 1 16,-5 0-1-16,9 3 1 15,-5-3-2-15,9 4 2 16,1-4-2-16,8 4-3 15,-9-4 1-15,14 4 5 16,-5-4-2-16,14 8 10 16,-5-8-6-16,14 8 3 0,-9-8-5 15,8 4 5 1,-13-8-6-16,5 4 3 16,-9-4-3-16,0 4 3 15,-10-8-4-15,1 4-1 16,-4 0 0-16,-1 0-34 15,-8-8 18-15,3 4-80 16,-3-4 53-16,-5 8-136 0,-5 0 101 0</inkml:trace>
          <inkml:trace contextRef="#ctx0" brushRef="#br0" timeOffset="22542.6989">14011 7524 200 0,'-9'-4'77'0,"9"4"-42"0,-4-4-21 0,4 4 36 16,0 0-29-16,0 0 10 15,0 0-19-15,0 0 7 16,0 0-11-16,4 4 9 15,-4-4-10-15,9 4 7 16,-4 0-7-16,3 4 4 0,-3-4-6 0,8 4 4 31,-4 0-5-31,9 8 0 16,-5-9-2-16,10 5 3 16,-5 0-3-16,4 0 4 15,-4-4-4-15,4 4 1 16,-4-4-1-16,4 4 3 15,-4-4-3-15,0 4-1 0,-5-8 0 0,1 8 1 16,-6-9-1-16,1 9 2 16,-4-8-2-16,-1 8 4 15,-4-8-3-15,0 8 6 16,-9-8-5-16,5 8 6 16,-9-4-6-16,-1 4 10 15,-4-4-7-15,0 8 5 31,1-8-6-31,-6 11 4 0,1-7-5 16,0 8 5-16,-5-8-6 16,5 8 3-16,-1-8-3 0,6 4-2 15,-1-5 0 1,4 1 1-16,-3-4-1 0,8 0-18 16,0-4 9-16,4 0-50 15,1-4 33-15,8 0-82 16,-4-8 60-16,9 4-112 15,-4-4 89-15</inkml:trace>
          <inkml:trace contextRef="#ctx0" brushRef="#br0" timeOffset="23115.8787">14684 7659 212 0,'-17'0'79'0,"17"0"-42"0,-9-4-23 0,4 4 31 15,1-4-25-15,-1 4 5 16,-4-4-15-16,0 4 5 15,-4 0-8-15,4 4 7 16,-4-4-8-16,4 8 8 16,-5-4-8-16,6 8 1 15,-1-4-4-15,4 7-2 16,-4-7 0-16,9 8-1 16,-4-4 0-16,8 4 2 15,1-4-1-15,4 12 2 16,0-8-2-16,4 7 6 15,0-7-4-15,14 0 8 16,-9-8-7-16,13 0 5 16,-9-8-5-16,10-4 13 15,-10-4-9-15,9-4 14 16,-9 0-13-16,1-4 16 16,-5 1-15-16,-1-5 11 15,-8 0-12-15,-4 0 8 16,-5-4-9-16,-5 4 2 0,-4 1-6 15,-4 3 2-15,-5 0-3 16,-4 4-11-16,0 0 5 16,-1 8-37-16,1 0 22 0,-5 8-100 15,0 0 66-15,-4 12-140 16,0 0 108-16</inkml:trace>
        </inkml:traceGroup>
      </inkml:traceGroup>
    </inkml:traceGroup>
    <inkml:traceGroup>
      <inkml:annotationXML>
        <emma:emma xmlns:emma="http://www.w3.org/2003/04/emma" version="1.0">
          <emma:interpretation id="{87265930-9397-4424-B6F9-59EDB2AA4F5A}" emma:medium="tactile" emma:mode="ink">
            <msink:context xmlns:msink="http://schemas.microsoft.com/ink/2010/main" type="paragraph" rotatedBoundingBox="1003,11085 19641,10425 19684,11642 1046,123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D02B7B-41D7-40D5-AE04-A9FB578BC372}" emma:medium="tactile" emma:mode="ink">
              <msink:context xmlns:msink="http://schemas.microsoft.com/ink/2010/main" type="line" rotatedBoundingBox="1003,11085 19641,10425 19684,11642 1046,12302"/>
            </emma:interpretation>
          </emma:emma>
        </inkml:annotationXML>
        <inkml:traceGroup>
          <inkml:annotationXML>
            <emma:emma xmlns:emma="http://www.w3.org/2003/04/emma" version="1.0">
              <emma:interpretation id="{CC5CEC8C-3D0F-423A-A578-B49477BB71C2}" emma:medium="tactile" emma:mode="ink">
                <msink:context xmlns:msink="http://schemas.microsoft.com/ink/2010/main" type="inkWord" rotatedBoundingBox="1005,11139 3336,11057 3377,12197 1045,1227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40671.3503">388 8990 184 0,'-4'-4'68'0,"4"4"-36"0,0-4-20 16,0 4 28-1,0 0-24-15,0 0 9 16,0 0-16-16,0 4 11 0,0-4-12 0,0 8 12 16,0-4-12-16,0 8 7 15,0-1-8-15,0 13 0 16,-5-4-4-16,1 20 3 16,-5-9-4-16,0 17 6 15,0-4-5-15,-5 7 6 16,1-7-6-16,-5 11 8 15,0-11-7-15,1 15 10 16,-1-3-8-16,4-1 3 16,1-11-5-16,4 3 2 15,0-11-3-15,5 0 0 16,-5-13-1-16,4 5-2 16,1-12 1-16,-1 0-30 15,1-4 16-15,-1 0-59 0,1-4 41 0,4-8-116 16,0-4 82-16</inkml:trace>
          <inkml:trace contextRef="#ctx0" brushRef="#br0" timeOffset="141142.2748">410 8990 156 0,'-9'-8'60'0,"9"8"-32"0,-4 0-17 16,4 0 33 0,0 0-25-16,0 4 18 0,0-4-22 0,4 4 8 15,-4-4-14-15,5 8 6 16,-5-4-8-16,9 11 4 15,-5-3-6-15,10 16 9 16,-10-8-8-16,9 16 10 16,-4-5-9-16,9 13 7 15,-4-4-7-15,3 7 4 16,-3-7-6-16,4 7 7 31,-9-11-8-31,8 8 5 16,-3-9-5-16,-1 21 2 0,0-9-1 15,1-3 4 1,-1-8-5-16,1-1 2 0,-5-3-3 16,4-4-2-1,-9-5 0-15,5-3-23 16,-9-8 12-16,0-4-18 0,0-4-24 16,-4-4-9-16,-5-8-51 0,0 0-18 15,0-4 49-15,0 0 25 16</inkml:trace>
          <inkml:trace contextRef="#ctx0" brushRef="#br0" timeOffset="141403.876">223 9620 216 0,'-18'-4'82'0,"18"4"-44"0,22-4-29 0,-8 0 28 15,-10 0-22-15,10 0 4 16,-1 0-11-16,9 0-3 0,5 0-3 16,0 4 1-16,4 0-2 15,0 0-1-15,5 0 1 16,-5 0-1-16,0 0 2 0,1-4-19 16,-6 0-6-16,1 0-133 15,-5 0 84-15</inkml:trace>
          <inkml:trace contextRef="#ctx0" brushRef="#br0" timeOffset="140035.9042">54 8978 132 0,'-5'-4'49'0,"5"4"-26"0,0-4-20 0,0 4 12 16,0 0-3-16,0 0 3 15,0 0-2-15,0 0 0 16,0-4-7-16,0 4 3 0,0-4 3 15,0 4-6-15,0 0-1 0,0-4-1 16,0 4 0-16,-4 0-5 16,-1 4 1-1,1 0 4-15,-1 0 2 16,1 4 0-16,-1 0-1 16,-4 0 1-16,5 4 3 15,-5 19 5 1,0 1-8-16,-4 0-1 15,-1-1 1-15,1 1 3 16,0 0 2-16,4 0 3 0,0-1-3 16,0 1 1-16,0 0-3 0,4-5 0 15,1 1-1-15,4 0 0 16,0 0 2-16,0 3 1 16,9 9-3-1,-5-8-5-15,10 11 7 16,-5-7-6-16,4 8 8 15,-4-9-8-15,4 5 10 16,-8-8-8-16,8 3 3 16,-4-7-5-16,4 0 0 15,-8-8-2-15,8-1 3 16,-8-7-3-16,4 0-21 31,-9-4 11-31,4 0-88 16,-4-4 53-16,5 0-122 15,-10-4 93-15</inkml:trace>
          <inkml:trace contextRef="#ctx0" brushRef="#br0" timeOffset="142032.4486">749 9501 140 0,'0'-4'52'0,"0"4"-28"0,0 0-17 0,0 0 28 15,0 0-20-15,5 0 15 16,-5 0-17-16,4 4 4 16,1-4-10-16,3 8 13 15,-3-4-11-15,4 8 14 16,-5 0-14-16,10 8 11 16,-10-9-11-16,10 17 6 15,-10-8-8-15,5 8 7 16,-5-4-8-16,5 3 12 15,-4-11-10-15,4 4 5 16,-9-8-8-16,4 0 7 16,-4-4-8-16,5-8 3 0,-5-4-4 15,4-8 0-15,-4-4-1 0,4-4-2 16,-4 0 1-16,5 0-4 16,-5-3 2-1,9 3 1-15,-5-4 0 0,5 4-3 16,-4 0 2-16,8 5-1 15,-4-1 0-15,4 4 0 16,-4 0 0-16,9 8 0 16,-9-4 0-16,9 8 0 15,-9-4 0-15,4 4-7 32,-4 0 5-32,4 4-38 0,-8-4 23 15,8 4-89-15,-8 0 61 0,4 4-83 16,-5-4 74-16</inkml:trace>
          <inkml:trace contextRef="#ctx0" brushRef="#br0" timeOffset="142503.2317">1391 9505 156 0,'-4'-8'57'0,"4"8"-30"0,-18 0-18 16,18 0 23-1,-4-4-19-15,-1 4 10 0,-4 0-14 0,5 0 4 16,-5 0-8-16,0 4 9 15,-4-4-8-15,-1 8 5 16,1-4-6-16,-1 8 2 16,1 0-4-16,4 4 14 15,-4-5-10-15,4 9 17 16,0-8-14-16,4 12 9 16,-4-4-11-16,9 8 4 15,-4-9-7-15,8 5 2 16,-4-4-4-16,9 4 0 15,0-8-1-15,9-1 1 0,-4-3-2 16,12 0-7-16,-8-8 3 16,18-4-34-16,-9-4 20 0,13-4-69 15,-9-8 48 1,5-3-89 0,-10-5 72-16</inkml:trace>
          <inkml:trace contextRef="#ctx0" brushRef="#br0" timeOffset="143174.4643">1489 8871 156 0,'-4'0'57'0,"4"0"-30"0,-5 0-16 0,5 0 26 15,-4 0-20-15,4 4 7 16,0 0-15-16,0 8 4 16,0-4-8-16,4 11 9 15,-4-7-8-15,5 16 5 16,-1-4-6-16,5 15 7 15,-4-3-8-15,4 16 8 16,-5-9-8-16,10 13 5 16,-10-13-5-16,9 13 11 15,-8-13-8-15,8 9 16 16,-8-8-13-16,4 11 11 16,-5-11-12-16,9 7 4 15,-8-11-8-15,4-1 9 16,-5-11-8-16,5-4 8 15,-4-8-8-15,4-4 1 16,-5-12-4-16,5-8-8 16,-5-8 2-16,5-8-14 15,-4 0 9-15,8-3-14 16,-8-1 13-16,12 4-2 0,-8 0 6 0,5 4-1 16,-5 5 3-16,9 3 2 15,-10 0 1-15,6 8 8 16,-10-4-4-16,10 8 10 15,-10-4-8-15,9 12 10 16,-8-4-9-16,8 12 10 31,-8-4-10-31,8 11 5 16,-8-3-7-16,4 12 2 0,-9-8-4 16,8 7-2-16,-8-3 0 0,9 0-30 15,-9-8 16-15,9 4-76 16,-9-13 49-16,9 1-118 15,-9-4 88-15</inkml:trace>
          <inkml:trace contextRef="#ctx0" brushRef="#br0" timeOffset="143756.4122">1953 8803 160 0,'0'20'63'0,"0"-20"-34"0,0 0-19 0,5 4 33 16,-5-4-25-16,4 4 16 15,1 0-20-15,8 4 17 16,-4-4-18-16,9 12 15 0,-5-4-15 0,9 12 12 16,-8-5-14-16,12 21 10 15,-8 0-12-15,9 19 4 16,-9-7-8-16,4 11 9 31,-8-11-8-31,3 11 12 0,-8-11-10 16,5 15 7-16,-10-12-8 15,1 17 4-15,-5-17-6 0,0 9 0 16,-9-17-3-16,0 5-24 31,-9-13 13-31,0 5-61 16,-4-12 39-16,-5-5-121 16,0-7 85-16,1 0-79 15,-1-12 84-15</inkml:trace>
        </inkml:traceGroup>
        <inkml:traceGroup>
          <inkml:annotationXML>
            <emma:emma xmlns:emma="http://www.w3.org/2003/04/emma" version="1.0">
              <emma:interpretation id="{9AEB1129-01C5-4FF0-9C46-1C71115658A2}" emma:medium="tactile" emma:mode="ink">
                <msink:context xmlns:msink="http://schemas.microsoft.com/ink/2010/main" type="inkWord" rotatedBoundingBox="3857,11502 3887,11501 3898,11811 3868,1181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44305.0931">2742 9239 228 0,'-13'4'85'0,"13"-4"-46"0,-4 4-41 0,4 0 17 32,0-8-11-32,0 4 0 15,0 0-2-15,0 4-10 0,0-4 4 0,4 4-78 16,-4-4 45-16,9 8-81 15,-5 0 67-15</inkml:trace>
          <inkml:trace contextRef="#ctx0" brushRef="#br0" timeOffset="144506.6042">2765 9549 244 0,'-5'0'93'0,"5"0"-50"0,-4-4-19 16,4 4 40-16,0 0-35 0,0-4 1 16,0 0-19-16,0 0-18 15,0 0 4-15,0 4-69 32,0 0 40-32,4 0-125 15,1 0 88-15</inkml:trace>
        </inkml:traceGroup>
        <inkml:traceGroup>
          <inkml:annotationXML>
            <emma:emma xmlns:emma="http://www.w3.org/2003/04/emma" version="1.0">
              <emma:interpretation id="{E255229D-2CD2-4BAE-A535-D2F3CE140ACB}" emma:medium="tactile" emma:mode="ink">
                <msink:context xmlns:msink="http://schemas.microsoft.com/ink/2010/main" type="inkWord" rotatedBoundingBox="4450,11092 5965,11038 5993,11841 4478,11895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47100.6708">4223 9358 160 0,'0'-4'60'0,"0"4"-32"0,4 0-17 16,1 0 26-1,-10-4-20-15,5 0 7 16,0 0-15-16,0 1 4 16,0-1-8-16,0 0 7 15,-9-4-8-15,1 8 1 16,-6-4-3-16,-4 8-2 15,1-4 1-15,-6 8-1 16,1 0 0-16,0 7 4 0,-5-7-2 0,5 8 6 16,-1-4-5-16,5 4 6 15,1-4-6 1,8 4 3-16,-5-4-3 0,14 7 5 16,-4-7-5-16,13 12 3 15,-5-8-3-15,14 4 7 16,0-8-6-16,9 3 5 0,4-3-3 15,0-4 2 1,-4-8-3-16,0 0 2 16,-1-8-4-16,1-4 0 0,-5 1 3 15,1-1 1 1,-10-4-3-16,0 4-1 16,-4-4-1-16,-4-8 1 15,-5 4-2-15,-5-3-1 16,-4 3-2-16,1 4-1 0,-6 0-1 15,1 8-13 1,-5-4 9-16,0 8-38 16,-4 0 26-16,4 4-80 15,0-4 57-15,0 8-43 0,9 0 13 16</inkml:trace>
          <inkml:trace contextRef="#ctx0" brushRef="#br0" timeOffset="147722.2956">4433 9291 84 0,'-27'0'33'0,"27"0"-18"0,-9 0 4 0,9 0 29 16,0 0-26-16,0 4 16 16,0-4-23-16,4 4 12 15,-4 0-16-15,9 8 8 16,0 0-11-16,5 7 6 0,-6-7-7 15,10 8 4-15,-9-8-6 0,5 8 4 16,-5-4-5-16,8 7 7 16,-8-7-7-16,5 12 8 15,-5-8-8-15,4 0 10 32,-9-4-8-32,10-1 10 0,-10-3-9 0,5-4 5 31,-9-4-7-31,5-4 2 15,-5-4-4-15,4 0 3 16,-8-8-4-16,4-3 1 0,0-1-1 0,0-4-2 16,0-4 1-16,4 0-4 15,-4 1 2-15,9 3 3 16,0-4-1-16,9 4 4 16,-5 0-3-16,14 8 6 15,-9-3-5-15,8 3 3 16,-3 4-3-16,-1 4-2 0,-4 4 0 15,0 0 1-15,-5 4-1 16,0 0-18-16,1 4-6 0,-5-4-60 16,0 0-84-1</inkml:trace>
          <inkml:trace contextRef="#ctx0" brushRef="#br0" timeOffset="146240.3663">3327 8851 188 0,'-9'0'71'0,"13"-4"-38"0,-4 4-23 0,0 0 17 0,0 0-7 15,9 0-1-15,0 0-3 16,4 4 0-16,5 0-8 16,5 0 1-16,3-4 2 0,14 0-2 15,1 0 0-15,3 0 6 32,-4-4-9-32,18 0 6 15,-4 0-7-15,13 0 2 0,-9 0-4 0,9 0 3 16,-18 0-4-16,9 0 1 15,-18-4-1-15,0 4-4 16,-13 0 1-16,-1 0-1 0,-3 4-28 16,-6 0-54-1,-8-4 44-15,-4 4-92 16,-10-4 76-16</inkml:trace>
          <inkml:trace contextRef="#ctx0" brushRef="#br0" timeOffset="146538.4858">3487 9164 152 0,'-4'8'57'0,"8"-4"-30"0,1 0-12 16,-5 0 20-16,4-4-2 15,5 4 3-15,0 0-9 16,4 0-2-16,5 0-14 15,0 0 4-15,4-4 3 0,5 0-6 16,4 0-2-16,5 0-5 31,-5-4-4-31,14 0-9 0,-5 0 4 0,9 4-51 16,-9-4 30-16,5 0-113 16,-10 0 77-16</inkml:trace>
          <inkml:trace contextRef="#ctx0" brushRef="#br0" timeOffset="145793.7529">3634 8895 160 0,'0'-8'63'0,"0"8"-34"0,0-4-19 0,0 4 28 16,0 0-21-16,0 4 4 16,0-4-12-16,0 8 1 15,0-4-6-15,0 15 5 16,0-3-6-16,0 20 14 15,0-4-9-15,5 19 14 0,-5-3-13 0,4 11 14 16,1-7-14-16,-1 3 9 16,-4-11-10-16,5 3 0 31,-10-7-5-31,5 4 3 16,-4-9-4-16,4 5 6 15,-5-16-5-15,1-1-19 16,-1-7 9-16,5-4-64 0,-4-8 40 15,4-4-111-15,0-8 80 16</inkml:trace>
        </inkml:traceGroup>
        <inkml:traceGroup>
          <inkml:annotationXML>
            <emma:emma xmlns:emma="http://www.w3.org/2003/04/emma" version="1.0">
              <emma:interpretation id="{FF4C6F21-3897-41EF-A025-0874FA9DCDFD}" emma:medium="tactile" emma:mode="ink">
                <msink:context xmlns:msink="http://schemas.microsoft.com/ink/2010/main" type="inkWord" rotatedBoundingBox="6602,11289 8488,11222 8513,11932 6627,11999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49660.5445">6056 9010 156 0,'-5'0'60'0,"5"0"-32"0,0-4-15 15,0 4 32 1,0 0-25-16,0 0 17 16,0 0-22-16,0 4 12 15,0-4-16-15,0 3 15 0,0 1-16 0,5 4 11 16,-5-8-12-16,4 8 8 15,1-8-9-15,4 4 0 16,-1 8-3-16,6 0 0 16,-1 0-3-16,5 4-2 15,-5-4 1-15,14 4 3 16,-9-5-2-16,9 9 1 16,-5-8-1-16,5 8-2 15,-5-4 1-15,5 4 1 0,-9-5-1 16,4 5 2-1,-9-8-2-15,5 4-1 16,-4-8 1-16,-1 8 1 16,-4-8-1-16,-5 4 2 15,-4-8-2-15,0 4 2 16,-4-4-2-16,-1 3-1 16,-8-3 1-16,0 8 3 15,-1-4-2-15,-4 0 8 0,1-4-6 0,-1 8 8 16,-4-8-8-16,4 8 8 15,0-8-8-15,4 4 8 16,-3-4-8-16,3 4 1 16,-4-4-3-16,1 0 1 0,3 3-4 15,1-3 0-15,4 0-10 16,4 0-3-16,1 0 7 16,0 0-16-16,4-4-7 0,4 0-165 31,-4 0 106-31</inkml:trace>
          <inkml:trace contextRef="#ctx0" brushRef="#br0" timeOffset="150711.2008">6827 9037 156 0,'-13'-4'60'0,"13"4"-32"0,-5-4-24 0,5 4 22 15,-4-4-16-15,4 4 11 0,-5-4-12 0,1 4 8 16,-1 0-9-16,1 4 0 16,-5-4-5-16,0 8 3 15,0 0-4-15,0 8 4 0,0 4-2 16,5 0 3 0,-5-4-4-16,5 7 5 15,-5-7-5-15,4 8 3 0,1 0-1 16,-1 0 0-16,1-1-3 15,4 1 1-15,0 0-2 32,4-4 4-32,1 0 1 0,4-1 9 15,0-3-9-15,8 4 4 16,-8-8-6 0,18 0 7-16,-9-4-7 0,13 0 3 15,-4-8-4-15,4 0 3 16,-4-4-4-16,4-4 4 0,-4-4 3 15,-5-4 4-15,0 0-3 16,-4-8 0-16,-4-3-4 0,-5-1 1 16,-9 0-4-16,0-8 7 15,-9 1-6-15,0 3 8 16,-9 0-8-16,-4 9-3 16,-5-1-2-16,0 8-6 15,0 0 4-15,1 8-19 31,-1-4 13-31,-4 8-12 0,4 4-21 16,5 0-85 0,-1 24-7-16,10 4 37 15,4 0 22-15</inkml:trace>
          <inkml:trace contextRef="#ctx0" brushRef="#br0" timeOffset="148876.5737">5712 9037 156 0,'9'0'57'0,"-9"0"-30"0,0-4-14 0,0 4 28 16,0 0-23-16,0 0 15 16,-4-4-19-16,-1 4 8 15,-4 0-13-15,1 0 2 0,-6 0-7 0,1 0-2 16,-1 0-1-16,1 4 1 31,-5-4-1-31,5 4 6 16,-5 0-4-16,5 8 6 15,-5 0-6-15,4 8 6 16,1-8-6-16,0 4 1 16,-1-5-2-16,5 5 1 0,0-4-2 0,5 8 4 31,-5-8-3-31,9 4 1 0,0 0-1 0,4-1-2 15,5 1 3-15,5 0 0 16,-1-8-1-16,9 4-2 16,-8-4 1-16,13 4 1 15,-5-8-1-15,5 8 2 16,-5-8-2-16,0 8-1 16,-4-8 1-16,0 3 1 0,-9-3-1 0,0 8-1 15,-9-8 1-15,-5 4 1 16,-4-4-1-16,-4 4-1 15,-5-8 1-15,0 8 1 32,-4-8-1-32,4 8 4 15,-4-4-3-15,4 4 4 0,0 0 0 16,0 0 2-16,5 0-2 16,4 0 1-16,0-1-4 15,5 1 0-15,4 0 3 0,0 0 1 16,9 0 1-16,0 4 7 31,-1-8-9-31,15 8 2 16,-5-8-5-16,13 8 0 15,-9-8-1-15,14 4-13 16,-9-8 7-16,8 0-57 16,-4-4 34-16,10 0-140 0,-15-4 93 15</inkml:trace>
          <inkml:trace contextRef="#ctx0" brushRef="#br0" timeOffset="151600.6806">7309 9465 184 0,'-5'0'71'0,"5"0"-38"0,5-4-17 16,-5 4 24-16,0 0-3 0,4 0 11 15,1 0-26-15,4 4 3 16,0-4-15-16,4 8-1 15,-9-4-6-15,10 16 0 16,-10-8-1-16,1 12-32 16,-5-8 16-16,-5 19-131 15,-8-3 80-15,-9 23-80 16</inkml:trace>
        </inkml:traceGroup>
        <inkml:traceGroup>
          <inkml:annotationXML>
            <emma:emma xmlns:emma="http://www.w3.org/2003/04/emma" version="1.0">
              <emma:interpretation id="{7F9DE26B-3097-40B4-91EA-57F6737E9FE4}" emma:medium="tactile" emma:mode="ink">
                <msink:context xmlns:msink="http://schemas.microsoft.com/ink/2010/main" type="inkWord" rotatedBoundingBox="9413,10804 12154,10707 12197,11907 9456,1200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54392.3859">9075 9184 148 0,'-5'-8'55'0,"5"8"-30"0,0-8-14 16,0 4 29-1,0 0-23-15,0-8 10 16,0-8-17-16,0 1 8 15,-4-1-10-15,4 4 4 16,-5 0-7-16,1 8 7 16,-10-4-8-16,1 8 3 15,0-4-4-15,-5 8 0 16,-4-4-1-16,4 8-2 16,-5-4 1-16,1 12 1 15,0-4-1-15,4 8 2 16,-4-4-2-16,4 8 4 0,0-8-3 0,9 7-1 15,-4-7 0-15,13 8-4 16,0-8 2-16,9 4 3 16,0-4-1-16,8 4-3 15,1-8 1-15,9 3 1 16,-5-3 0-16,14 8 2 16,-9-8-1-16,4 4-1 15,-4-4 1-15,4 8 1 16,-4-4-1-16,4 4 2 31,-9-8-2-31,0 11-1 16,-8-7 1-16,-1 8 1 15,-4-8-1-15,0 4 10 16,-5-8-5-16,1 4 14 0,-10-8-11 0,1 7 14 16,-9-7-14-16,-1 4 11 15,-4-4-11-15,-4 0 11 16,0-4-12-16,-5 0 5 15,-4-4-8-15,0 0 2 16,-1 0-4-16,1 0-2 16,4 0 0-16,1 1-15 15,-1-1 8-15,9 0-43 16,0 0 26-16,9 0-82 0,-4 0 59 16,17 4-96-16,-4-4 81 0</inkml:trace>
          <inkml:trace contextRef="#ctx0" brushRef="#br0" timeOffset="155020.8253">9512 9156 160 0,'-9'8'63'0,"9"-8"-34"0,0 4-21 15,0 0 23 1,0-8-19-16,4 4 15 0,-4 0-17 16,9 0 13-16,-4 0-13 0,8 0 6 15,0 0-9-15,14 0 0 16,-9 0-4-16,13 0 0 15,-4-4-1-15,13 4 1 16,-13 0-2-16,8 0 2 16,-3 0-2-16,3 0-5 15,-3 0 2-15,3 0-25 32,-8 0 14-32,0 0-47 15,-9-4 34-15,-1 0-79 0,-3 0 59 0</inkml:trace>
          <inkml:trace contextRef="#ctx0" brushRef="#br0" timeOffset="155340.2464">9556 9319 136 0,'-13'4'52'0,"13"-4"-28"0,-5 0-6 15,5 0 35 1,0 0-29-16,0 0 15 16,0 0-23-16,9 0 9 15,0 0-15-15,9 0 4 16,-5 0-9-16,10 0 4 16,-10-4-5-16,14 4 9 15,-5 0-7-15,14 0 3 16,-9 0-5-16,13 4 2 0,-9-4-3 0,14 4-13 15,-14-8 6-15,4 4-50 16,-12 0 30-16,3 0-106 16,-12 0 72-16</inkml:trace>
          <inkml:trace contextRef="#ctx0" brushRef="#br0" timeOffset="153573.6949">8357 8823 160 0,'0'-8'60'0,"0"8"-32"0,-5-8-20 0,5 8 25 15,0 0-20-15,0 0 8 16,0 0-13-16,0 0 4 16,0 0-7-16,5 4 4 15,-1 0-5-15,10 4 0 16,-6 0-2-16,6 8 3 16,-10-8-3-16,5 12 6 15,-4 0-5-15,-1 15 8 16,-4 1-7-16,0 11 10 15,-9-3-8-15,0 8 10 16,-9-13-9-16,5 5 7 16,0-12-7-16,-1-1 4 0,1-11-6 15,4 0 0-15,0-12-3 0,9 0-4 16,-4-8 1-16,8 0-4 16,1-4 3-16,12 0-1 15,-3-4 1-15,8 4-3 16,-4 0 3-16,4 8-1 31,-4 0 1-31,4 12 0 0,-4 0 0 0,4 11 8 16,-8-7-3-16,-1 8 12 15,-4-8-8-15,0 11 16 16,-4-7-13-16,-1 8 9 16,-4-8-11-1,4 3-2-15,-8-11-4 0,4 4 1 16,0-4-2-16,0 8-14 15,0-8 7-15,0 0-52 16,0-5 32-16,0-3-128 16,0-4 86-16</inkml:trace>
          <inkml:trace contextRef="#ctx0" brushRef="#br0" timeOffset="156072.1042">10305 9358 200 0,'-9'0'74'0,"9"0"-40"0,-8 0-31 16,8 0 26-1,-5-4-17-15,1 4 5 16,-5 0-10-16,0 4-2 15,0-4-3-15,0 8 3 16,-4-4-3-16,-1 8 6 16,1-8-5-16,-1 8 6 15,-3-4-6-15,3 4 6 16,1-4-6-16,4 4 1 16,-4-8-2-16,8 7-2 0,1-7 1 0,13 4-1 15,-5-4 0-15,9 4-3 16,1-8 2-16,8 8-4 15,-4-8 3-15,4 12 1 16,-8-12 1-16,-1 8 0 16,-4-8 0-16,0 8 2 15,-5-8-1-15,1 8 2 16,-10-4-2-16,1 8 2 16,-10-8-2-16,6 8 10 15,-6-5-5-15,1 5 12 16,-5-4-10-16,5 4 9 15,-1-4-9-15,5 4 2 16,-4-4-6-16,13 8 7 16,-5-4-7-16,10 0 8 15,-1-8-8-15,14 3 1 16,-4-7-3-16,12 4-2 16,-8-8 1-16,9 4-6 15,-5-3 3-15,9-1-41 16,-8 0 24-16,8-4-138 0,-4 0 87 0</inkml:trace>
          <inkml:trace contextRef="#ctx0" brushRef="#br0" timeOffset="157225.5668">10408 8914 184 0,'-18'-4'68'0,"18"4"-36"0,-13-4-13 0,13 4 50 16,0-4-39-16,0 4 24 16,0 0-32-16,9 0 4 15,-5-7-16-15,14 3 3 16,0-4-8-16,17 4 9 15,1-4-8-15,18 4 1 16,-5 0-4-16,9 4-15 16,-9 0 6-16,9 0-63 15,-9 0 38-15,9 0-130 16,-9-4 90-16</inkml:trace>
          <inkml:trace contextRef="#ctx0" brushRef="#br0" timeOffset="156864.6893">10622 8459 168 0,'0'4'63'0,"0"-4"-34"0,4 15-14 16,1-11 34 0,-10-4-28-16,5 4 15 15,0 0-22-15,0 4 12 16,0-4-15-16,0 4 6 0,0 0-10 0,0 8 4 16,0 4-6-16,5 3 9 15,-5-3-8-15,4 12 8 16,1-8-8-16,4 11 5 15,-9-7-6-15,9 8 9 16,-9-4-8-16,4 11 8 31,-4-7-8-31,5 15 10 0,-5-3-9 0,9 11 7 16,-5-11-7-16,5 7 7 16,-5-11-8-16,5 4 5 0,-4-13-6 15,4 5 2-15,-9-12-4 0,9-1 3 16,-9-11-4-16,8 4 6 15,-8-12-5-15,9 4 6 16,-9-8-6-16,9 4 3 16,-4-4-3-16,8 0-2 15,-8-8 0-15,8 0-4 16,-4-4 2-16,9 0 1 16,-9 0 0-16,9 0 0 15,-10-4 0-15,10 0-5 16,-4 0 3-16,8 1-6 15,-9-1 5-15,10 0-14 32,-6 0 9-32,6 0-38 15,-10 0 26-15,5 4-75 16,-5-4 53-16,5 4-122 0,-9 0 93 16</inkml:trace>
        </inkml:traceGroup>
        <inkml:traceGroup>
          <inkml:annotationXML>
            <emma:emma xmlns:emma="http://www.w3.org/2003/04/emma" version="1.0">
              <emma:interpretation id="{43920107-6967-46DB-831A-3FB4443AD9C8}" emma:medium="tactile" emma:mode="ink">
                <msink:context xmlns:msink="http://schemas.microsoft.com/ink/2010/main" type="inkWord" rotatedBoundingBox="12438,10716 15637,10602 15676,11699 12477,1181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60960.8356">12477 9299 164 0,'9'-8'63'0,"-9"8"-34"0,4-20-16 0,1 12 32 15,-5-4-25-15,4 0 15 31,-8 1-21-31,4-1 6 16,-5-4-12-16,1 4 2 16,-5-4-6-16,0 0 5 15,-4 0-6-15,-1 0 3 16,1-3-3-16,0 7-2 16,-5-4 0-16,0 8 1 0,0-4-1 0,0 8-3 15,0-4 1-15,1 8 1 16,-1-4 0-16,0 16-3 15,0-4 2-15,5 12 1 16,-5-8 0-16,4 8 0 16,-3-5 0-16,8 5-3 15,-5-4 2-15,5 8 1 16,1-4 0-16,8 7 0 16,-5-7 0-16,10 4 2 15,-5-4-1-15,8 8 4 16,1-9-3-16,9 1 6 15,-4-4-5-15,12 0 3 16,-8-8-3-16,13 0 7 16,-8-4-6-16,8 0 8 15,-9-8-8-15,5 0 12 16,-5-8-9-16,1-4 7 16,-10 0-7-16,0-8 9 15,-4-3-9-15,-4-9 5 16,-10-4-7-16,5-3 0 15,-9-1-3-15,0-3-2 0,-4 3 1 16,0 0-1-16,-1 5 0 16,1 3-3-16,-1 4 2 0,6 1 3 15,-6 3-1-15,5 0-3 16,0 4 1-16,0 1-1 16,1 3 0-16,3 4 2 15,1 0 0-15,-1 4 0 31,1-4 0-31,4 4-3 16,-5 1 2-16,5 7 1 16,0-4 0-16,0 8-5 15,0-4 3-15,0 4 1 16,0 0 1-16,5 4 2 0,-5 0-1 16,4 4 4-16,1-4-3 15,4 3 4-15,-5-7-4 0,9 8-1 16,1-8 0-16,12 8-4 15,-8-8 2-15,14 8 3 16,-6-8-1-16,14 4 4 16,-8-4-3-16,8 4 6 15,-9-8-5-15,9 4 8 16,-13-4-7-16,4 0 8 16,-9 0-8-16,1 0 8 15,-5 0-8-15,-1 4 3 16,-3 0-4-16,-5 0-15 15,-9 0 6-15,4 0-48 16,-8 0 30-16,4 0-91 16,0 0 64-16,0 0-108 15,0 0 90-15</inkml:trace>
          <inkml:trace contextRef="#ctx0" brushRef="#br0" timeOffset="158176.0435">11937 8466 168 0,'0'-31'66'0,"0"31"-36"0,-4-4-22 16,4 8 27 0,0-4-20-16,0 8 12 15,-4-4-16-15,-1 8 8 16,-4-8-11-16,0 7 2 15,0-3-6-15,0 8 7 16,-4-4-7-16,0 16 8 16,-5-4-8-16,0 11 10 15,0-7-8-15,-4 16 1 16,-5-9-4-16,0 17 5 16,1-9-5-16,-6 29 3 0,1 7 10 15,0-4 7-15,4 1-6 0,0-5-2 16,5-8-8-16,0-11 2 0,0-4 3 15,-1-9 0-15,1-3 3 16,4-4 1-16,0-5-1 0,5-3-7 16,0-4-3-16,-1-8-3 15,5 0 1-15,5-4-4 16,-1-4 0-16,1-4-19 16,-1-4-7-16,5 0-30 15,0 4-12 1,5-4-49-1,4 0-53-15,-9 4 60 16</inkml:trace>
          <inkml:trace contextRef="#ctx0" brushRef="#br0" timeOffset="161773.1062">13057 8914 164 0,'-18'0'63'0,"18"0"-34"0,-13 0-14 16,13 0 29 0,-5 0-24-16,5 0 7 0,-4 0-16 0,4 0 7 15,0 0-10-15,4 0 11 16,1 0-11-16,3 4 7 16,1-4-8-16,9 4 2 15,-9 0-5-15,9 4 0 31,-5-8-2-31,10 8 1 16,-10-4-2-16,14 4 2 0,-9-4-2 0,4 8 2 16,-4-8-2-16,4 8 4 15,-4-8-3-15,4 8 1 16,-4-8-1-16,4 7 1 16,-8-7-2-16,4 4 4 15,-10-4-3-15,6 4 1 16,-10-4-1-16,5 8 3 15,-4 0-3-15,-1 4 6 16,-4-8-5-16,0 4 3 16,-9-4-3-16,0 7 5 15,0-7-5-15,0 8 10 16,-4-4-7-16,0 8 10 16,-5-8-9-16,0 12 12 0,-4-9-11 0,-1 9 9 15,-3-8-9-15,3 4 0 16,-3-8-5-16,3 4 0 31,1-4-1-31,9-1 1 16,-5-3-2-16,9 0-3 15,-4-4 1-15,8 4-21 16,-4-8 12-16,9 4-49 16,-4-4 33-16,8 0-83 15,1-8 61-15,4 4-101 0,-1-4 84 16</inkml:trace>
          <inkml:trace contextRef="#ctx0" brushRef="#br0" timeOffset="162559.2465">13797 8966 140 0,'0'-8'52'0,"0"8"-28"0,0-8-11 16,0 4 34-1,0 0-26-15,0 0 17 16,0 0-23-16,0 4 8 15,0 0-14-15,0 0 11 16,-4-4-12-16,-1 4 9 0,-4-4-9 0,0 8 9 16,0-4-10-16,-4 4 10 15,0 0-10-15,-1 4 5 16,-4-4-7-16,5 4 2 16,-5-4-4-16,5 8 3 15,-5-4-4-15,5 4 1 16,-1-4-1-16,10 7-2 31,-5-3 1-31,9 4-1 16,-5-4 0-16,10 0 2 15,-1-8-1-15,10 8-1 0,-1-8 1 16,9 8-1-16,-8-8 0 0,8 8 2 16,-4-8-1-16,9 3-5 15,-10-3 2-15,6 4-3 16,-10-8 2-16,5 8 0 15,-9-8 1-15,4 4 2 16,-8-4 0-16,-1 4 0 16,-8-4 0-16,4 4 2 15,-9 0-1-15,0 4-1 16,-9 0 1-16,0 4 7 0,0-4-4 16,0 8 10-16,1-4-8 0,-1 3 5 15,0-3-6 1,5 4 4-16,-1-4-5 0,5 4 2 15,-4-4-3-15,13 4 5 16,-5-8-5-16,10 7 6 16,-1-7-6-16,14 4 3 15,-4-8-3-15,12 4 0 16,-3-8-1-16,12 4-2 16,-8-8 1-16,9 4-19 31,-5-4 10-31,9 0-56 15,-13-4 35-15,9-4-141 16,-5 0 95-16</inkml:trace>
          <inkml:trace contextRef="#ctx0" brushRef="#br0" timeOffset="163382.6185">14345 8534 148 0,'-4'-4'57'0,"4"4"-30"0,-4-8-18 15,4 4 25 1,0 0-19-16,0 4 14 15,0 0-16-15,0 0 10 16,0 0-13-16,0 4 15 16,-5-4-15-16,5 8 24 15,-4 0-19-15,-1 12 17 16,1-12-18-16,-1 11 6 16,-4-3-12-16,0 8 6 0,1-4-7 0,3 8 7 15,1-9-8-15,-1 9 5 16,1-8-6-16,4 4 7 15,0-8-8-15,4 3 3 16,1-3-4-16,8 4 3 16,-4-4-4-16,9 4 1 15,-9-8-1-15,13 4-2 0,-9-9 1 16,10 1 3-16,-6-4-2 16,6 0-1-1,-5-4 0-15,4 0-4 16,-4-4 2-16,-5 0-1 15,-4-4 0-15,0 5 0 16,-5-1 0-16,1 4 2 16,-10 0 0-16,5 0 0 15,-4 0 0-15,-1 4 2 16,1-4-1-16,0 7 6 16,-5-3-4-16,0 8 8 15,0-8-7-15,-5 12 10 16,6-4-8-16,-1 16 5 15,0-8-6-15,0 15 4 16,0-7-5-16,4 12 0 16,1-5-2-16,4 13 1 15,-5-12-2-15,10 3-16 0,-1-7 8 16,5 0-76-16,0-9 45 16,9 1-159-16,-9-12 110 0</inkml:trace>
        </inkml:traceGroup>
        <inkml:traceGroup>
          <inkml:annotationXML>
            <emma:emma xmlns:emma="http://www.w3.org/2003/04/emma" version="1.0">
              <emma:interpretation id="{FFD555C2-3B9C-440F-88E2-F01FA6D8EE85}" emma:medium="tactile" emma:mode="ink">
                <msink:context xmlns:msink="http://schemas.microsoft.com/ink/2010/main" type="inkWord" rotatedBoundingBox="16182,10888 16996,10859 17020,11526 16206,11555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64988.7378">15055 8637 156 0,'-5'-4'60'0,"5"4"-32"0,5-8-26 0,-1 8 21 31,-8 0-15-31,4 0 13 16,0 0-13-16,0 0 16 16,0 0-14-16,4 4 11 15,0-4-12-15,5 4 8 16,-9-4-9-16,9 8 11 15,-9-4-11-15,9 8 9 16,-9 0-9-16,5 11 4 0,-10-7-7 0,5 12 7 31,0-4-8-31,0 11 12 16,0-7-9-16,5 12 12 16,-5-4-11-16,4 11 9 15,-4-3-9-15,5 7 4 16,-5-7-7-16,4-1 2 15,-4-7-4-15,4 0 3 0,-8-8-4 16,4-5-14-16,0-7 6 0,0 0-50 16,0-8 31-16,4-8-108 15,-4-4 74-15,5-4-84 16,-5-8 83-16</inkml:trace>
          <inkml:trace contextRef="#ctx0" brushRef="#br0" timeOffset="165502.3289">15112 8950 184 0,'-4'0'71'0,"4"0"-38"0,0-4-23 15,0 4 26 1,0 0-21-16,0 0 11 0,0 0-16 0,4 0 13 16,-4-4-14-16,5 4 7 15,-1-4-9-15,10 0-2 16,-1 0-3-16,9 4 3 15,-8 0-3-15,17 0 10 16,-4 0-6-16,17 0 10 16,-3 0-9-16,12 0 5 15,-4 0-7-15,9 0 2 16,-9 0-4-16,5 0 3 0,-10-4-4 31,1 4 4-31,-10-4-4 0,1 4 6 16,-9 0-5-1,0 0 3-15,-14 0-3 0,5 0-2 16,-5 0 0-16,1 0-10 16,-10 0 5-16,1 0-47 15,-5 0 28-15,4 0-104 16,-8 0 70-16,4 0-80 16,0 0 79-16</inkml:trace>
        </inkml:traceGroup>
        <inkml:traceGroup>
          <inkml:annotationXML>
            <emma:emma xmlns:emma="http://www.w3.org/2003/04/emma" version="1.0">
              <emma:interpretation id="{E366DDF0-BFBE-485D-9F55-21668702DAE8}" emma:medium="tactile" emma:mode="ink">
                <msink:context xmlns:msink="http://schemas.microsoft.com/ink/2010/main" type="inkWord" rotatedBoundingBox="17413,10504 19641,10425 19681,11561 17454,11640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67097.3118">16968 8811 208 0,'-9'16'77'0,"9"-16"-42"0,0-16-28 0,0 16 25 15,0 0-20-15,4 0 4 16,1 0-11-16,3 0 11 16,1 0-9-16,9 0 7 15,-9 0-7-15,13 4 7 16,-4-4-8-16,13 4 3 0,-4-8-5 0,18 4 0 16,-9-4-2-16,13 4 1 15,-14-4-2-15,10 0-1 16,-10 0 1-16,6 0-17 15,-15 1 9-15,1 3-30 16,-13-4 21-16,3 4-44 31,-8-4 34-31,-4 8-85 16,-10-4 63-16</inkml:trace>
          <inkml:trace contextRef="#ctx0" brushRef="#br0" timeOffset="167388.2494">17008 8914 180 0,'-14'4'68'0,"14"-4"-36"0,-9 4-18 0,9 0 36 16,0-8-29-16,0 4 19 16,0 0-24-16,5 0 12 15,-1 0-17-15,10 0 8 16,-1 0-11-16,9 0 2 15,-4 0-6-15,13 4 0 16,-4-4-2-16,13 4 1 16,-4-8-2-16,9 4-3 15,-14 0 1-15,9 0-28 16,-13 0 16-16,8 0-65 0,-12 0 43 16,3 0-96-16,-8 0 73 15</inkml:trace>
          <inkml:trace contextRef="#ctx0" brushRef="#br0" timeOffset="168161.6178">17681 8954 200 0,'0'0'77'0,"0"0"-42"0,0 0-26 0,0 0 26 15,0 0-21-15,0 0 7 16,0 0-13-16,0 0 4 16,-4-4-7-16,-1 4 2 15,1 0-4-15,-10 4 5 16,5-4-5-16,-4 4 10 16,0-4-7-16,-1 8 5 15,-4-4-6-15,5 8 7 16,-5-4-8-16,5 4 1 15,-1-8-3-15,10 7 1 16,-5-3-2-16,9 8-3 0,-4-8 1 0,8 8-1 16,0-8 0-16,5 8-3 31,0-8 3-31,9 4-3 16,-9-8 2-16,9 7 2 15,-9-7 1-15,4 4 0 16,-8-4 0-16,4 4 0 15,-9-8 0-15,0 8 2 16,-5-4-1-16,1 4 2 16,-5-4-2-16,0 8 8 15,-5-4-5-15,1 4 19 16,-5-4-14-16,5 4 17 0,-5-5-16 0,5 5 5 16,-1-4-10-1,10 8 0-15,-5-8-3 0,9 4 3 16,0-4-3-16,4 4 6 15,1-8-5-15,8 4 1 16,1-8-2-16,8 8-2 16,-4-8 1-16,8 4-4 15,-3-8 2-15,8 4-19 16,-9 0 11-16,14 0-52 16,-9 0 35-16,-1 0-117 15,-3-8 80-15,4 0-84 16,-5-8 84-16</inkml:trace>
          <inkml:trace contextRef="#ctx0" brushRef="#br0" timeOffset="166395.4783">16464 8772 168 0,'4'0'63'0,"-4"0"-34"0,18-4-14 0,-9 4 29 16,-9-4-24-16,9 0 12 15,0 0-19-15,4 0 8 16,-8-4-12-16,-1 0 8 15,-4-4-9-15,0 4 6 16,-4-4-7-16,-1 4 2 16,-8 0-5-16,4 1 0 15,-5-1-2-15,1 4 3 16,-5 0-3-16,0 4 4 0,1-4-4 0,-1 8 1 16,0-4-1-16,4 8-2 15,-3-4 1-15,3 7-1 16,1 1 0-16,4 4 2 15,-4-8-1-15,8 8 2 16,1-4-2-16,8 4-1 16,-4-4 1-16,5 3-1 15,-1-7 0-15,9 4-3 16,1-8 2-16,4 8 3 16,-5-8-1-16,9 8 2 15,-4-8-2-15,9 8-3 16,-5-8 1-16,9 8-1 15,-4-4 0-15,4 7 4 0,-8-7-1 16,3 12-1 0,-8-8 1-16,5 8 1 15,-10-8-1-15,0 8 8 16,-4-4-5-16,0 7 14 16,-9-7-10-16,-4 4 14 15,-5-8-13-15,-5 4 16 16,-3-8-15-16,-6 4 13 0,-3-8-13 15,-1 3 6-15,-4-7-9 16,4 0-2-16,-4-7-3 0,4-1-4 16,0-8 1-16,5 4-26 15,4-4 15-15,5 4-57 16,-1 0 39-16,10 0-119 16,-5 0 84-16,9 1-92 15,-5-1 90-15</inkml:trace>
          <inkml:trace contextRef="#ctx0" brushRef="#br0" timeOffset="169511.7541">17842 8526 176 0,'-18'-4'66'0,"18"4"-36"0,-5-4-20 16,5 4 39 0,0-4-27-16,0 4 20 0,0-4-25 0,5 4 18 15,-1-4-20-15,10 4 19 16,-1-4-20-16,14 4 17 15,-1-4-17-15,15 0 6 16,-6-8-12-16,19 4 0 16,-5 0-5-16,13 5-6 15,-8-1 1-15,8 0-47 16,-8 0 26-16,4 4-140 16,-9-4 91-16,4 12-83 15,-13-4 89-15</inkml:trace>
          <inkml:trace contextRef="#ctx0" brushRef="#br0" timeOffset="169071.3589">18114 8233 160 0,'-5'-16'60'0,"5"16"-32"0,0-20-22 16,0 16 23 0,-4 0-17-16,4 0 12 15,-5 0-14-15,5 4 10 16,0 0-11-16,0 0 8 16,0-4-9-16,0 4 13 15,0 0-12-15,0 0 7 16,0 0-9-16,0 0 7 15,0 0-8-15,0 8 12 16,0-4-10-16,0 8 9 16,0-8-9-16,5 8 4 0,-5-4-7 0,4 8 4 15,-4-9-5-15,5 13 2 16,-5-4-3-16,4 16 9 16,-4-8-6-16,4 19 10 15,-4-3-9-15,5 15 10 16,-5-7-10-16,4 11 7 15,-4-15-7-15,5 4 7 16,-5-9-8-16,4 5 5 16,-8-12-6-16,4 3 2 15,0-7-4-15,0 4 3 16,0-9-4 0,0 1 4-16,0-12-4 0,4 4 4 15,-4-8-4-15,5 0 6 16,-10-4-5-16,5 0 1 15,0-4-2-15,5 0-4 16,-5-4 1-16,9 0 1 16,-5-4 0-16,10 4 2 15,-6-4-1-15,10 0-1 16,-9-4 1-16,9 4-4 16,-5-4 2-16,10 4-12 15,-10-3 6-15,14 3-20 16,-9-4 14-16,4 4-39 15,-4 0 28-15,4 0-76 0,-8 0 56 0,8 0-119 16,-9 0 92-16</inkml:trace>
        </inkml:traceGroup>
      </inkml:traceGroup>
    </inkml:traceGroup>
    <inkml:traceGroup>
      <inkml:annotationXML>
        <emma:emma xmlns:emma="http://www.w3.org/2003/04/emma" version="1.0">
          <emma:interpretation id="{019F48FC-8C3D-4E1C-B955-8A33059FAF50}" emma:medium="tactile" emma:mode="ink">
            <msink:context xmlns:msink="http://schemas.microsoft.com/ink/2010/main" type="paragraph" rotatedBoundingBox="851,12533 31277,11397 31448,15957 1022,170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13F268-B6E9-43A1-A51F-E82B7B2F5768}" emma:medium="tactile" emma:mode="ink">
              <msink:context xmlns:msink="http://schemas.microsoft.com/ink/2010/main" type="line" rotatedBoundingBox="1023,12527 31277,11397 31335,12935 1080,14065"/>
            </emma:interpretation>
          </emma:emma>
        </inkml:annotationXML>
        <inkml:traceGroup>
          <inkml:annotationXML>
            <emma:emma xmlns:emma="http://www.w3.org/2003/04/emma" version="1.0">
              <emma:interpretation id="{300F0DA0-C00A-4873-A025-FE969A1D2DEC}" emma:medium="tactile" emma:mode="ink">
                <msink:context xmlns:msink="http://schemas.microsoft.com/ink/2010/main" type="inkWord" rotatedBoundingBox="1023,12527 4026,12415 4068,13561 1066,13673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87899.7417">2153 11445 220 0,'-9'0'85'0,"9"0"-46"0,4-4-30 0,5 4 19 0,0 0-1 15,4 0 3-15,5 0-10 16,9 4-4-16,4-4-9 16,9 0-3-16,0 0 0 0,1 0 0 15,3 4 0-15,1 0-2 16,-1 0 1-16,-3 0-11 16,3 0-2-16,-4 0-48 15,-4 0-19-15,-5 0-40 16</inkml:trace>
          <inkml:trace contextRef="#ctx0" brushRef="#br0" timeOffset="187611.6952">2380 10906 180 0,'-4'-4'68'0,"4"4"-36"0,0 0-24 0,0 0 18 16,0 0-6-16,0 0 0 0,4 4-9 16,-4 0-2-16,0 0-5 15,0 4 6-15,5 0 3 0,-1 4 0 16,0 7 2-16,5 9-8 15,0 4-4-15,0 7 0 0,5 5 0 16,-5 8 5-16,-1 3 3 16,-3-3 2-16,-1-1 5 15,1 9-4-15,-1 11 2 16,1 0 2-16,-1 1 3 16,-4-5-5-16,0-8 1 0,0-3-8 15,0-5-3-15,0-11 1 16,0-4 2-16,5-8-2 15,-5-5 1-15,4-7-21 32,-4-4-5-32,0-4-25 0,0-20-65 15,5-8 0 1,-1-7-19 0</inkml:trace>
          <inkml:trace contextRef="#ctx0" brushRef="#br0" timeOffset="188416.8331">2692 10945 387 0,'5'4'36'16,"4"4"-18"-16,4 0-8 0,0 4 0 16,5 8-2-16,0 4 1 15,4 4 1-15,1 7 1 16,3 5-3-16,6 7 0 16,-6-3-3-16,1-4 0 0,-5-1 1 15,1 5 1-15,-5 3 1 16,-5 5 0-16,-9 3-2 15,-4 5 1-15,-4-1-2 16,-5 1 2-16,-9-9-4 31,-4-3 0-31,-5-4 1 16,0-5 0-16,1-7-2 0,-6-4-2 16,1-5-17-16,0 1-6 15,4-4-16-15,0-4-5 0,5 0-31 16,4-4-15-16,5 3-18 15</inkml:trace>
          <inkml:trace contextRef="#ctx0" brushRef="#br0" timeOffset="188134.1291">2701 10938 176 0,'-4'4'66'0,"-5"-4"-36"0,13 0-13 16,-4 0 22-16</inkml:trace>
          <inkml:trace contextRef="#ctx0" brushRef="#br0" timeOffset="183547.7025">137 11271 124 0,'-4'-8'49'0,"-1"4"-26"0,1 0-18 0,4 4 13 0,0 0-1 16,0-4 1-16,-5 0 0 16,1 0 0-16,-1 0-9 0,5 4-1 0,-4 0 2 15,-1 0-4-15,1 0-1 16,-1 4-2-16,1 0-3 16,0 4 3-16,-1 0 2 15,1 0 0-15,-1-1 2 16,1 5 0-16,-1 0 3 0,1 4-1 15,-1 0 0-15,-8-4-3 32,4 4-1-32,0 0-1 15,5-1 2-15,-5 5 1 16,4 0 1-16,1 4 0 0,4 4 0 16,0-1 0-16,0 9 0 15,4 4 0-15,1-1 2 16,-1 1 1-16,5 0 1 0,0-1 0 15,0-3 0-15,0-4-2 16,0 3 1-16,4-3-4 16,1-4-2-16,3-5-2 15,1-3-3-15,0 0 1 16,0-4 1-16,0 0 1 0,0-4 1 16,-5 0-22-16,0-4-8 15,1-1-40-15,-1-3-17 16</inkml:trace>
          <inkml:trace contextRef="#ctx0" brushRef="#br0" timeOffset="184575.7567">761 11437 180 0,'0'-8'68'0,"0"4"-36"0,0-4-20 15,0 8 19-15,0-8-3 16,0-8 1-16,0 4-10 15,0 1-1-15,-4-1-11 16,-1 0 2-16,1 0 4 0,-5 0-3 16,0 0 2-16,0 0-5 15,0 4-2-15,-4 0-2 16,-5 0 0-16,0 8-4 16,-4 0 0-16,0 0 1 0,-1 4 0 15,-3 4 0-15,-6 4 2 16,6 0-3-16,-1 4-2 15,5-4 2-15,-1 0 0 16,5 0-2-16,5 0 2 0,4-1-1 16,0 5 0-16,5-4 2 15,-1 4 2 1,10-4-3-16,4 4 0 16,4-4 1-16,5 0 2 0,4-1-1 0,5 1-1 15,0 0-2-15,8 0 1 16,-3 0 1-16,-1 0 2 15,0 0-1-15,0 4 2 16,0 4-2-16,1 3-1 31,-1 5 1-31,-4 0 1 0,-5 0 1 16,5 3 1-16,-5 1 0 16,-4-4 0-16,-5-1 2 15,-4 1 1-15,-9-8 3 0,0 0 4 16,-4 0-4-16,-5-5 2 15,-5 1-1-15,-3-4 1 16,-6-4-2-16,1 0 1 16,-5 0-2-16,0-8 2 15,-4 0-2-15,-4-4 2 16,3 0-6-16,-3-4-1 16,3 0-4-16,1 0-1 15,4-4 1-15,1 1 0 0,3-1-9 16,6 4-4-16,-1-4-22 15,9 4-8-15,4-4-39 16,5 4-15-16,14 0-31 16</inkml:trace>
          <inkml:trace contextRef="#ctx0" brushRef="#br0" timeOffset="185263.3589">1029 11615 200 0,'-13'-12'74'0,"8"24"-40"0,5-16-31 16,0 4 17-16,0 4-3 0,-4 0-1 15,-1 8-2-15,1 0 1 16,4 4-8-16,0 4 0 0,0 4 0 15,0 3 1-15,4 5 0 16,1 0 0-16,-1-5 2 16,5 1-1-16,0-4 2 0,4-4-4 15,1 0-2-15,-1-5 2 16,0-7 2-16,5-4 0 16,0-4 0-1,0-4-5-15,-5-4-1 16,1-7 1-16,-5-5 0 15,0-8-2-15,-1 0 1 16,1-3-2-16,-4 3-1 0,-5-8-2 16,0 4 1-16,0 5 1 15,0 7 0-15,0 4-3 16,0 4 2-16,0 4 1 16,0 8 2-16,0 8 1 15,0 4 1-15,4 4 2 16,5 8-3-16,-4 3 0 15,4 1 1-15,0 4 2 16,-1 0-3-16,1 3-2 16,5-3 2-16,-1-4 2 15,0-4-4-15,1-5-1 0,-1-3-22 16,1-4-8-16,-1 0-38 16,0-4-14-16</inkml:trace>
          <inkml:trace contextRef="#ctx0" brushRef="#br0" timeOffset="185982.6802">1386 11195 124 0,'-9'-8'46'0,"9"4"-24"0,0 0-6 15,0 4 16-15,0 0-9 16,0 0-3-16,0 4 0 15,4 4 1-15,1 0-11 16,-1 4 1-16,1 4 2 0,4 0-3 16,-1 4 0-16,1 7-4 15,0 1-1-15,0 0 1 16,0 7 1-16,4 5 3 16,-4 4 1-16,0 7 3 15,0 1 4-15,0-5-6 0,0 1 1 16,-4-4-6-16,-1-9-2 15,-4-3 2-15,4-8 2 0,-4-8-2 16,5-5 1-16,-5-3-7 16,0-8-1-16,0 0 2 15,9-8 1-15,0 1-8 16,4-1-2-16,0-4-1 16,1 4 0-16,8 4 0 15,-4 0 0-15,4 8 5 0,1 0 1 16,3 4-1-16,-3 4 2 15,-1 3-1-15,0 1 0 16,-4 0 4-16,4 4 1 31,-13 4-1-31,0-4 1 16,-4-1 4-16,-5-3 6 0,-9 0 2 16,0 0 0-16,-5-4 1 0,-8-4 0 15,0-4 0-15,0 0 0 16,-1-4-8-16,-3-4-5 15,-6-4-2-15,-3-4 1 16,3 0-17-16,6 0-6 16,3 0-28-16,6 0-9 15,3 0-176 1,10-3 103 0</inkml:trace>
          <inkml:trace contextRef="#ctx0" brushRef="#br0" timeOffset="187081.8872">2162 11722 120 0,'-5'0'46'0,"5"4"-24"0,5-12-10 15,-5 0 13 1,0 1 2-16,0-9 1 0,0 0-7 16,0 0-2-16,0 0-11 15,0 0 1-15,-5 4 2 0,-4 1-2 16,0-1 0-16,-4 0-3 0,4 0 1 15,-4 4-4-15,-1 0 0 16,1 4-1-16,-1 4 1 16,1 0-2-16,0 4-1 0,-5 0-2 15,0 4 1-15,5 0 1 16,-1 8 2-16,1 3 1 16,0 5 1-16,4-4 0 15,0 0 0-15,4-4-5 16,10 0 1-1,4-1 2-15,4-3 1 32,0 0 1-32,5-4-2 15,5 0-2-15,8 4-2 0,4 0-1 16,1 0 2-16,0 0 2 16,-5 0 0-16,-4 3-1 15,-1 1 3-15,-3 0 0 16,-5 0 1-16,-5 0 2 15,-4 0 1-15,-5 0 3 16,-4-5 4-16,-4 1 3 0,-5 0 2 16,-4-4 1-16,-5 0-3 15,-5-4 2-15,-8 4-4 16,4-4 1-16,1 0-7 16,-1 0-1-16,0-4-6 15,0 0-2-15,5 0 0 16,4-4 2-16,1-4-21 15,3 0-7-15,5 0-25 16,5 0-10-16,4-4-38 16,9 4-54-1,0-8 42-15</inkml:trace>
        </inkml:traceGroup>
        <inkml:traceGroup>
          <inkml:annotationXML>
            <emma:emma xmlns:emma="http://www.w3.org/2003/04/emma" version="1.0">
              <emma:interpretation id="{40D5F6C4-1979-4762-9164-DFD5EAE98229}" emma:medium="tactile" emma:mode="ink">
                <msink:context xmlns:msink="http://schemas.microsoft.com/ink/2010/main" type="inkWord" rotatedBoundingBox="4470,13002 4534,12999 4546,13332 4482,13335"/>
              </emma:interpretation>
            </emma:emma>
          </inkml:annotationXML>
          <inkml:trace contextRef="#ctx0" brushRef="#br0" timeOffset="189484.5415">3455 11798 252 0,'-14'-4'96'0,"10"-4"-52"0,4 8-36 15,0-4 24-15,0 4-16 0,0 0-1 16,0 0-9-16,0 0-4 0,0 0-1 16,0 0-19-16,4 0-8 0,5 4-41 15,0 0-20-15,0 4-12 16</inkml:trace>
          <inkml:trace contextRef="#ctx0" brushRef="#br0" timeOffset="189267.2342">3459 11473 228 0,'-4'-4'88'0,"4"0"-48"0,0 4-34 0,0 0 20 15,0 0-16-15,0 0-6 0,0 0-2 0,4 0-2 32,5 0 0-32,-4 4-31 0,4 0-12 15,-1 4-60 1</inkml:trace>
        </inkml:traceGroup>
        <inkml:traceGroup>
          <inkml:annotationXML>
            <emma:emma xmlns:emma="http://www.w3.org/2003/04/emma" version="1.0">
              <emma:interpretation id="{AC817E64-EC81-44C8-B13D-1EA6FDEFDFCD}" emma:medium="tactile" emma:mode="ink">
                <msink:context xmlns:msink="http://schemas.microsoft.com/ink/2010/main" type="inkWord" rotatedBoundingBox="4989,12538 6349,12488 6384,13405 5024,13456"/>
              </emma:interpretation>
            </emma:emma>
          </inkml:annotationXML>
          <inkml:trace contextRef="#ctx0" brushRef="#br0" timeOffset="190929.8457">3954 11152 144 0,'-4'-12'55'0,"8"8"-30"0,-4-4-18 0,5 4 13 15,-1-4-8-15,1 4 5 16,4 0-5 0,4 0-7-16,5 0 2 0,4 4 2 15,9-4 1-15,5 0 2 0,4 4-2 0,5-4 1 31,4-8 0-31,0 4 3 16,4 4-3-16,5 0-1 16,0 0 0-16,0 4 1 15,-9 0-3-15,-4 4-3 0,-5 0 0 16,-4 0-1-16,-10 0-2 0,-3 0 1 16,-6 0-7-1,-8-4-1-15,-4 4-25 16,-10-4-10-16,-4 0-41 15,-4 0-49-15,-5 4 38 16</inkml:trace>
          <inkml:trace contextRef="#ctx0" brushRef="#br0" timeOffset="191234.4043">4195 11393 140 0,'0'4'55'0,"0"-4"-30"0,0 4-14 16,0-4 18-1,0 0-6-15,0 0-1 16,4 0-4-16,5 0-1 16,-4 0 13-16,13 0-17 0,0 0 2 15,4 0 0-15,5 0-4 16,4 0-1-16,4 0-6 15,6-4-3-15,-1 0 0 16,4 4-1-16,-4 0-20 16,1 0-9-16,-6 4-38 0,-4 0-17 15,-8 4-5 1</inkml:trace>
          <inkml:trace contextRef="#ctx0" brushRef="#br0" timeOffset="190468.2819">4213 10993 72 0,'-5'0'27'0,"10"8"-14"0,-1 0 4 0,-4-8 16 0,0 0-11 16,0 0-2-16,5 8-6 15,-5 0-1-15,0 4-3 31,4 0 1-31,1-1-6 0,4 9-1 0,-5 4 2 16,1 8-1-16,3 11 2 16,1 1-2-16,-4 0 0 15,-1 3 8-15,1 5 3 0,-1-1-1 16,1 17 1-16,-1-1 0 16,-4-4 2-16,0-7-4 15,0-5 0-15,0-11-4 16,0-4-1-16,0-9-3 15,5-7-1-15,-5-4-21 0,0-8-9 16,0-8-58 0,4-8-59-16,-4-8 42 15</inkml:trace>
          <inkml:trace contextRef="#ctx0" brushRef="#br0" timeOffset="191822.0981">4770 11647 314 0,'5'-16'20'0,"-5"4"-10"16,0 0 0-16,-5 5 2 0,1-1-2 16,-5 0 0-16,-5 4-4 15,1 0 1 1,-5 4-6-16,0 0-1 0,1 4-2 15,-1 0-2-15,0 8 3 16,0 3 0-16,-4 1-2 16,4 4 2-16,5 0-1 15,-1 0 0-15,5 3 0 16,5 1 0-16,-1 0 4 16,10 0 1-16,4 0 1 15,4-5 0-15,1 1 0 16,3-4 2-16,6-4-1 0,3-4 2 15,1-4-2-15,0-4 0 16,0-4 1-16,-5-4 1 16,0-4-3-16,1-8-1 15,-6 0 1-15,-3 1 0 0,-10-5-2 16,-4-8-2-16,0 8 1 31,-4-3 1-31,-5 3-6 16,0 4 1-16,-4 4-6 15,-1 4-1-15,-4 4-11 16,5 4-4-16,0 8-22 0,-1 0-9 16</inkml:trace>
          <inkml:trace contextRef="#ctx0" brushRef="#br0" timeOffset="191416.4633">4730 11707 160 0,'13'-4'60'0,"-8"-8"-32"0,4 8-17 16,-5-8 15-16</inkml:trace>
          <inkml:trace contextRef="#ctx0" brushRef="#br0" timeOffset="192416.5611">4926 11536 184 0,'-9'4'71'0,"9"-4"-38"0,-4 4-32 0,4-4 16 15,0 0-7 1,0 4 2-16,0 0-5 16,0 4 1-16,4 0-5 15,1 8 0-15,-1 11 1 0,5-3 0 0,0 4 0 16,0-4 4-16,0 3 3 16,9 1 2-16,-5 0 3 15,-4-4-5-15,0-4-1 16,0-5-4-16,0 1 1 15,-5-4-4-15,1 0 0 16,-1-4 1-16,-4-4 2 16,0-4-1-16,0 0 2 15,0-4-4-15,0-4 0 0,-4-4 1 16,-1-4 2-16,5 0-5 16,-4-3-3-16,-1-1 1 15,5 0 2-15,0-12 0 16,5 5-1-16,-1 3 1 15,5 0-1-15,0 0-3 0,5 4 2 16,-1 1 1-16,9 3 2 16,1 4 3-16,3 0 2 15,-3 4-3-15,3 4-3 32,-3 4 0-32,-1 0 1 15,0 0-10-15,-4 4-2 0,0 0-44 16,-5 0-19-16,1 8-46 15</inkml:trace>
        </inkml:traceGroup>
        <inkml:traceGroup>
          <inkml:annotationXML>
            <emma:emma xmlns:emma="http://www.w3.org/2003/04/emma" version="1.0">
              <emma:interpretation id="{8A891DFE-82F7-459F-943B-2729D43F4D04}" emma:medium="tactile" emma:mode="ink">
                <msink:context xmlns:msink="http://schemas.microsoft.com/ink/2010/main" type="inkWord" rotatedBoundingBox="6894,12840 7848,12805 7864,13216 6910,13252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94049.8303">6527 11532 156 0,'-9'0'57'16,"9"0"-30"-16,0 0-16 0,0 0 18 0,0 0-6 16,0 0-1-16,9 0 3 15,5-4 1-15,3 0-13 16,6 0 1-16,3 0 2 0,1 0-8 16,-4 4-2-16,3 0-2 15,1 0 0-15,0 0-5 16,0 0 1-16,-1 0-42 15,-3 0-19-15</inkml:trace>
          <inkml:trace contextRef="#ctx0" brushRef="#br0" timeOffset="193418.0613">6046 11457 297 0,'9'4'20'0,"-5"0"-10"15,5 4-4-15,0 0 0 0,0 3-3 16,0 5-2-16,-5 0 0 16,5 0 1-16,-5 4 1 15,1 12 3-15,-1-9-3 16,1 1 0-16,-5-4 8 15,0-4 2-15,0-4 0 0,0-4 2 16,0 0-2-16,-5-4 0 16,1-4-5-16,-9-4-3 15,4-12-2-15,-9 4 0 16,0-8-2-16,0 0 2 16,-4 0-2-16,0 1 2 15,-1-1 0-15,1 0 3 16,0 0-3-16,4 0 0 15,0 0 1-15,5 1 2 16,4 3-1-16,0 0 2 16,4 0-6-16,1 4-1 15,4-4 0-15,4 4 0 16,1 1 0-16,4-1 2 0,4 0-1 16,5 0 2-16,4 0-2 15,5 0-1 1,0 4 1-16,4 0 1 15,-4 4 1-15,4 4 3 0,0 4-1 16,0 0 2-16,-4 0-2 16,0 0 2-16,-5 0-2 15,0 4 2-15,-4 0-2 16,-4-8 2-16,-1 0-2 16,-4 0 2-16,0 4-13 15,0-4-3-15,-5-4-40 16,-4 4-16-16,9-8-76 15</inkml:trace>
          <inkml:trace contextRef="#ctx0" brushRef="#br0" timeOffset="192904.0153">6037 11453 160 0,'-5'0'63'0,"5"0"-34"0,5 0-27 15,-5 0 12-15</inkml:trace>
        </inkml:traceGroup>
        <inkml:traceGroup>
          <inkml:annotationXML>
            <emma:emma xmlns:emma="http://www.w3.org/2003/04/emma" version="1.0">
              <emma:interpretation id="{5699F7B4-D1D0-4DCB-A1EE-1B55D19AC415}" emma:medium="tactile" emma:mode="ink">
                <msink:context xmlns:msink="http://schemas.microsoft.com/ink/2010/main" type="inkWord" rotatedBoundingBox="8092,12337 12651,12166 12692,13266 8133,13436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200768.5243">11062 11492 200 0,'14'-3'77'0,"-14"3"-42"0,13-12-28 0,-4 8 33 15,-5-4-23-15,5 0 18 16,-9 0-20-16,9 0 12 15,-9 0-16-15,0 0 8 16,-4-4-11-16,-1 4 0 0,-4 0-5 0,-4 8 0 16,-5 0-3-16,-4 0-1 15,0 4 7-15,-1 0 6 16,-3 4-6-16,3 4 1 0,5 4 0 0,5 0-1 16,0 4-1-16,4 3-3 15,4 5 1-15,10 4-2 16,4 0-1-16,0-5 5 31,4 1 1-31,0-8 0 0,5 0 1 16,4-4 2-1,1-9-4-15,4-3 4 16,-10-8-6-16,10-7 1 16,-5-5-2-16,1-8 3 15,-5-4-3-15,-5-3 1 16,-4-1-1-16,-5 0-2 15,-4 0 1-15,-4 5-1 16,-5 3 0-16,0 0-9 16,-4 4 5-16,-1 8-21 0,1 4 15 15,-5 8-10-15,0 4-16 0,0 0-7 16,5 4-31-16,0 4-13 31,4 4-24-31,4 0-8 0</inkml:trace>
          <inkml:trace contextRef="#ctx0" brushRef="#br0" timeOffset="201316.7068">11290 11342 264 0,'-9'4'99'0,"9"-4"-54"0,-5 4-39 0,5 0 29 16,0-8-22-16,5 8 10 16,-5 0-14-16,4 4 4 15,-4-4-8-15,9 7 2 16,-4 1-4-16,8 8 7 15,-9-4-6-15,10 8 12 16,-5-4-9-16,4 11 7 16,-8-3-7-16,12 8 4 15,-12-12-6-15,4 3 9 16,-5-11-8-16,5 0 3 16,-9-8-5-16,5-4 0 15,-5-8-2-15,4-8-4 16,1-4 1-16,3-8-4 15,-8 1 3-15,14-5-6 16,-5-4 5-16,9 4-1 16,-5 1 2-16,5 7 0 15,-5 4 0-15,5 4 8 16,-5 4-3-16,5 8 17 16,-4 0-12-16,3 12 10 15,-8 0-10-15,5 12 0 16,-10-4-5-16,10 19-6 15,-10-7 1-15,5 16-76 16,-9-13 43-16,4 9-167 16,-4-13 113-16</inkml:trace>
          <inkml:trace contextRef="#ctx0" brushRef="#br0" timeOffset="194752.4293">7290 11425 176 0,'-5'-4'68'0,"5"4"-36"0,-4-4-26 16,-1 0 15-16,1-4-13 16,-1-4-2-16,-3 4 2 0,-6 4 5 15,5-3-7-15,-4 3-3 0,-1 0 0 16,-3 0-2-16,-1 4-1 15,0 4 1-15,0 0-1 0,5 0 0 16,-1 3 0-16,1 1 2 16,4 0 3-16,0 0-2 15,5 4 0-15,-1 0-1 16,5 0 1-16,9 4-2 16,5 0-1-16,3 0 3 15,1-5 2 1,5 1-4-16,3 0-1 15,5 0 0-15,-4 0 2 16,-4-4-1-16,-1 8-1 16,-4 0 1-16,-1 7 1 15,-3-3 3-15,-5 0 2 16,0 0 1-16,-5 0 0 16,-4-4 2-16,-4-1 4 15,-5-3 3-15,0 0 4 0,-9-8-7 16,0 0-1-16,-4-8-5 15,-5 0 0-15,5-8-5 16,0 4 0-16,-1-4-3 16,5 5-1-16,1-9-1 15,8-4-39 1,9 0-24-16,9 4-13 16,4 0-36-1</inkml:trace>
          <inkml:trace contextRef="#ctx0" brushRef="#br0" timeOffset="195285.9988">7468 11433 172 0,'-13'-8'66'0,"8"4"-36"0,1 4-15 0,4 0 29 15,0 0-24-15,0 0 3 16,-5 0-14-16,1 4-1 16,-1 0-1-16,5 4 3 15,0 4-3-15,0 4 1 16,0 0-5-16,5 3 3 0,-1 1 0 0,5 16 2 0,0-4 0 16,0-5-2-16,4-3-1 15,5-12 3-15,0 0 3 16,0-8-2-16,0 0 2 15,0-12-4-15,0-8 1 16,-1 0-3-16,-3-4 0 16,-5 1-3-16,0-5-2 15,-5 0 1-15,-4 0 1 16,0 0-1-16,0 5 2 16,0 3-4-16,-4 0 0 0,4 4 1 15,-5 4 2-15,1 4-3 31,-1 4 0-31,5 4 1 0,0 8 0 16,5 4 0-16,-1 4 0 16,5-1 0-16,4 9 2 0,5 4-1 15,0 0-1-15,4-5 3 16,1 1 0-16,-1-8-30 16,0-4-12-16,-4-8-37 15,4 0-17-15,5-8-15 31</inkml:trace>
          <inkml:trace contextRef="#ctx0" brushRef="#br0" timeOffset="195852.7707">7820 11033 188 0,'-4'-20'71'0,"4"8"-38"0,0 8-28 0,0 4 17 15,4 8-6-15,1 4 3 16,-1 4-6-16,1 3 0 16,-1 5-8-16,5 4 4 0,0 4 1 0,0 7-1 31,0-3 0-31,0 4-1 15,0-5 2-15,0 1 1 16,-5 0 3-16,1-1-3 16,-1-3-1-16,0-4-2 15,1-4 0-15,-1-5-2 16,1-7 1-16,-1-4-2 16,5-4 2-16,0-4-4 15,5-4-2-15,3 0-9 16,-3-4 4-16,8 4-3 15,-4-4 4-15,9 8 0 16,-10 0 1-16,10 8 2 16,-4 0 0-16,-1 4 0 15,0 0 4-15,-8 4 2 16,-6 0 2-16,-8 0 0 16,-4 4 2-16,0-1 12 15,-10-3-11-15,1 4 7 16,-5-8-10-16,-4 0 0 15,-1-4-3-15,1-4 0 16,0-12-12-16,-1-8-3 0,6 0 5 16,-1 0-33-16,4 0-14 0,5 0-42 15,5 1-15-15,4-1-3 16</inkml:trace>
          <inkml:trace contextRef="#ctx0" brushRef="#br0" timeOffset="196683.3377">8578 11469 160 0,'0'-4'63'0,"0"0"-34"0,0 4-16 0,0 0 17 15,0 0-2-15,0-8 1 16,0 0-14-16,0 0-4 15,0 0-7-15,-4 0 4 0,0 0 2 16,-1 4-1-16,1 0 0 16,-10 0-3-16,1 4 1 15,-1 0-6-15,-3 0-1 16,-1 0 0-16,0 4 0 16,0 0 0-16,0 0 0 0,5 0-3 15,0 4 0-15,4 0 4 16,4 0 1-16,5 0 0 15,0-4-2-15,9 0 1 16,4 0-1-16,10 0 0 16,-1 4 0-16,5 0 0 15,0 0 0-15,-1-1-3 16,-3-3 2-16,3 8 5 16,-3-4-2-16,-1 8 4 31,-9-8-4-31,5 12 6 15,-9 0-5-15,0 7 14 16,-9-7-9-16,0 4 14 16,-9-8-13-16,-4 0 5 15,-5 0 0-15,-4-5 4 0,-1-3-8 16,-3-8-1-16,-6 0-5 16,1-8-3-16,4 1 2 0,1-9-2 0,3 4-1 15,1-4-19-15,9 0-10 16,4 0-27-16,4 4-12 15,10 0-63 1</inkml:trace>
          <inkml:trace contextRef="#ctx0" brushRef="#br0" timeOffset="197453.6877">8583 11195 200 0,'-5'-4'77'0,"5"4"-42"0,5 0-23 0,-1 0 21 0,5 0-2 0,5 4 11 16,-1-4-24-16,9 4-2 16,1 4-9-16,12 0 1 15,1 0-5-15,4 0 0 0,5 0-1 16,-5 4-17-16,0-4-7 0,5 0-49 15,-5-4-19-15,0 3-13 16</inkml:trace>
          <inkml:trace contextRef="#ctx0" brushRef="#br0" timeOffset="197153.727">8721 10763 152 0,'-13'-20'57'0,"13"20"-30"0,0-4-14 0,0 4 28 16,0 0-23-16,0 4 6 16,0-4-14-16,0 8 12 15,0-4-13-15,4 8 16 16,-4-4-15-16,5 8 11 16,-5-4-12-16,9 16 8 15,-5-5-9-15,5 25 9 16,-5-5-10-16,10 29 5 0,-1 3 2 15,1-11 4-15,-1 3 1 16,0-4 1-16,1 1-11 16,-1 3 1-16,0 1 1 0,1-5-4 15,-1-4 1-15,-4-7-5 16,0-12 0-16,0-5 3 16,0-11 1-16,-5-8-28 0,1-8-10 15,-5-8-45-15,0 0-18 16,9-12-44-16</inkml:trace>
          <inkml:trace contextRef="#ctx0" brushRef="#br0" timeOffset="197836.5403">9091 11247 336 0,'-9'0'126'0,"0"0"-68"0,1 0-68 0,8 0 0 15,0 4-19 1,8 0-56-16,6 0-22 16,4 4 2-16,-1-4 3 15</inkml:trace>
          <inkml:trace contextRef="#ctx0" brushRef="#br0" timeOffset="197651.0164">9091 11417 280 0,'-4'4'107'0,"-1"0"-58"0,5 0-42 15,0 0 26-15,0 4-15 16,0 0 0-16,9 8-10 0,0 0-3 16,0 3-3-16,0 1-2 15,4 16 1-15,1-8-1 0,-1 3 2 16,1-3-8-16,-1-4-1 16,0-4-38-16,-4-4-18 31,0-5-66-31</inkml:trace>
          <inkml:trace contextRef="#ctx0" brushRef="#br0" timeOffset="199156.5509">9381 11374 260 0,'-9'4'96'0,"5"-8"-52"0,8-4-36 16,-4 8 24-16,9 0-14 15,0 0 0-15,9 0-10 0,0 0-3 16,8 4-3-16,6 0-2 0,3 0 3 15,10-1 0-15,-5 1 1 16,0-8-13-16,-4 4-4 16,0 0-65-1,-10-7 43-15,10 3-16 16,-18 0 31-16,0 0 7 0,-5 0 8 0,0 0 26 16,-4 0-11-16,-4 8 31 15,-10-4-23-15,5 4 24 16,0 0-23-16,0 4 3 15,0-4-7-15,-4 3-1 16,-1 1-4-16,5 0-1 31,0 4-3-31,5 4 3 16,-5-4-5-16,4 8 0 0,5 4 0 16,0-1 0-16,0 5 0 15,0 4 2-15,0-4-3 16,4-5-2-16,1-7 2 0,4-8 0 15,-5 0 3-15,0-8-1 16,1-8 0-16,-1-4-1 16,0-4 2-16,1 1-1 15,-10-5-3 1,1-4-1-16,-1-4 0 0,1 4-1 16,4 5-3-16,-5 3 0 15,0 0 2-15,1 4-5 0,-1 4 0 16,-4 8 9-16,5 0 5 0,4 4 3 31,0 4 1-31,0 4-4 0,0 8-3 16,4 3-2-16,0 5 0 15,1 8-4-15,4 0 0 16,-1-1 1-16,1-3 0 16,0-4-22-16,-5-5-8 15,5-7-38-15,-9-8-16 16,9-8-51-16</inkml:trace>
          <inkml:trace contextRef="#ctx0" brushRef="#br0" timeOffset="198501.9963">9457 10751 184 0,'-5'-8'71'0,"1"8"-38"0,4-4-21 0,0 4 19 15,0 0-12-15,0 4-3 16,0 0-7-16,0 0-4 16,4 4-2-16,1 0 2 0,4 8 1 0,0 4 0 15,4 11 1-15,1 13 2 16,3 12 2-16,1 11 3 16,0 4 2-16,0 1-3 15,0-1 2-15,-5-4 1 16,0-3-1-16,-4-1-3 15,9 5 0-15,-4-5-5 16,-5-7 1-16,-1-13-3 16,1-3 2-16,0-12-20 15,-4-9-8-15,-1-15-69 16,-8-12-35 15,-1-4-37-31,1-19 68 16</inkml:trace>
          <inkml:trace contextRef="#ctx0" brushRef="#br0" timeOffset="199852.5589">10264 11263 232 0,'-13'-12'88'0,"13"16"-48"0,-5-8-34 16,5 4 20-16,0 0 1 16,0 0 4-16,5 0-9 0,4 0 0 15,4 0-13-15,5 0-3 0,4 0 0 16,5 0-3-16,0 0 0 15,-1 0-45 1,1 0 22-16,9 8-22 16,-5 0-31-16,-4-1-13 15,0 1-9-15,-5 4 1 16</inkml:trace>
          <inkml:trace contextRef="#ctx0" brushRef="#br0" timeOffset="199599.4043">10313 10882 212 0,'-4'-8'82'0,"4"4"-44"0,-14 0-27 15,14 4 21-15,0 0-15 32,0 0-4-32,-4-4-6 0,4 4-2 15,0 0-3-15,4 0 7 0,-4 0 6 16,0 0-1-16,5 4 0 15,4 0-2-15,-5 4 0 16,1 4-4-16,-1 4 0 16,1 20-5-16,-1 3 0 0,5 9 3 15,0 7 3-15,0 5 0 16,-5 3 0-16,5-3-5 16,0-1-1-1,0 0 12-15,0 9 5 16,0-5-6-16,4-3-3 15,1-9-4-15,-1-3 0 16,-4-9-11-16,0-11-2 16,0-8-32-16,0-8-13 0,-5-12-38 15,0-8-14-15,1-8-18 16</inkml:trace>
          <inkml:trace contextRef="#ctx0" brushRef="#br0" timeOffset="200071.3279">10625 11389 280 0,'-4'4'104'0,"4"-4"-56"0,0 4-30 16,0-4 31-16,0 4-14 16,0 4 0-16,4 4-16 15,1 4-6-15,-1 4-8 16,5 4-4-16,0 7 0 0,0 5-1 16,4 0 2-16,1-1-1 15,-1 1 2-15,0-4-20 16,1-5-6-16,-5-7-23 15,0-4-11-15,0-8-41 16,0-4-17-16,-1-8 14 16</inkml:trace>
          <inkml:trace contextRef="#ctx0" brushRef="#br0" timeOffset="200253.8081">10732 11227 300 0,'-22'-12'112'0,"22"12"-60"0,-13 0-61 0,13 0 18 16,-5 0-9-16,5 0 0 15,0 0-22-15,5 4-57 16,-5 0 42-16,9 4-29 16,4 4-21-16,5 0-10 0</inkml:trace>
        </inkml:traceGroup>
        <inkml:traceGroup>
          <inkml:annotationXML>
            <emma:emma xmlns:emma="http://www.w3.org/2003/04/emma" version="1.0">
              <emma:interpretation id="{BA3D92D2-ACF4-4DF6-ACCA-10DD51D9BE3B}" emma:medium="tactile" emma:mode="ink">
                <msink:context xmlns:msink="http://schemas.microsoft.com/ink/2010/main" type="inkWord" rotatedBoundingBox="13136,13237 13258,13232 13267,13492 13146,13497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205125.9652">12150 11699 164 0,'-4'0'63'0,"4"0"-34"0,0 0-16 16,0 0 32-1,0 0-25-15,4 0 17 16,-4 0-22-16,9 4 10 15,-4-4-15-15,8 11 4 16,-4-3-9-16,4 12 0 16,-8-8-3-16,4 12 3 0,-5-4-3 15,-4 7 4-15,-4 1-28 0,-5 4-12 16,-9-4-82-16,-4-1-39 16,-5-7 79-16,-9-20 35 15</inkml:trace>
        </inkml:traceGroup>
        <inkml:traceGroup>
          <inkml:annotationXML>
            <emma:emma xmlns:emma="http://www.w3.org/2003/04/emma" version="1.0">
              <emma:interpretation id="{777137CC-469A-4913-9202-9E18EE0DB593}" emma:medium="tactile" emma:mode="ink">
                <msink:context xmlns:msink="http://schemas.microsoft.com/ink/2010/main" type="inkWord" rotatedBoundingBox="14232,12372 14974,12344 15003,13119 14261,13146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206735.6437">13194 10870 136 0,'-5'-4'52'0,"10"0"-28"0,-10 0-8 16,5 4 18-16,0 0-7 16,0 0-1-16,0 0-9 15,0 0-2-15,0 0-9 16,0 0 0-16,0 0 4 16,9-4 3-16,0 0 2 15,0 4 0-15,4-4 4 16,1 0-7-16,8 4 1 0,0-4-6 15,1 0-2-15,4 1-2 16,8 3 0-16,1 0 9 16,-5 0-7-16,14 0 14 15,-10 0-11-15,19 0 7 16,-10-4-8-16,10 4 9 16,-14-4-9-16,9 0 7 15,-13 0-7-15,-1 4 4 16,-8-4-6-16,0 4 0 15,-14 0-3-15,1 0-15 16,-5 0 7-16,0 0-52 16,-9 0 32-16,0 0-93 15,-9 0 67-15,9 4-88 32,0-4 79-32</inkml:trace>
          <inkml:trace contextRef="#ctx0" brushRef="#br0" timeOffset="206145.7855">13270 10961 104 0,'-5'-8'38'0,"5"0"-20"0,5 1-6 0,-1-1 16 0,-4 0-10 15,0 0 0-15,0 0-1 16,0 0 1-16,0 8-10 31,0 0 2-31,0 0 3 0,0 0-1 16,0 0 1-16,0 0-3 0,0 4 1 15,0 4-2-15,0 4 2 0,5 8-4 16,-1 7-2-16,0 9 2 16,1 8 0-16,4 3 1 31,-5 9 0-31,1-1 7 0,-1-3 2 0,-4-1 7 16,0-3 2-16,5-5-5 0,-5 1 0 15,0-4-6-15,0-1 1 16,4-3-5-16,-4-12-1 15,0-8-4-15,0-9-1 32,5-14-30-32,-5-1-12 31,0-4-35-31,0 0-15 0,13 0-39 16</inkml:trace>
        </inkml:traceGroup>
        <inkml:traceGroup>
          <inkml:annotationXML>
            <emma:emma xmlns:emma="http://www.w3.org/2003/04/emma" version="1.0">
              <emma:interpretation id="{CF913002-FD16-4DC5-8519-38C1AF4406C2}" emma:medium="tactile" emma:mode="ink">
                <msink:context xmlns:msink="http://schemas.microsoft.com/ink/2010/main" type="inkWord" rotatedBoundingBox="15389,12245 18433,12131 18473,13177 15428,13291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09635.6167">15914 11187 156 0,'-4'4'60'0,"4"-4"-32"0,0 0-22 0,4 0 26 16,-4 0-19-16,9 0 18 15,-5 0-18-15,14 0 13 16,0 0-15-16,13 0 1 16,-8 0-7-16,17 0 1 15,-5-4-3-15,14 0 0 16,-8 0-1-16,3 4-8 15,-13-4 3-15,5 4-30 16,-9-4 19-16,0 4-61 16,-10 0 43-16,1 0-68 15,-9 0 57-15</inkml:trace>
          <inkml:trace contextRef="#ctx0" brushRef="#br0" timeOffset="209863.4775">16039 11326 160 0,'-14'4'60'0,"14"-4"-32"0,-4 0-4 0,4 0 37 15,0 0-33-15,0 0 9 16,0 0-23-16,4 4 7 16,1-4-12-16,8 4 11 15,-4-8-12-15,9 8 7 31,-5-4-8-31,14 4-2 0,-5-8-3 16,14 4-2-16,-9-4 1 0,9 0-26 16,-10-4 14-16,10 4-63 15,-5 0 40-15,0 0-96 16,-8 0 72-16</inkml:trace>
          <inkml:trace contextRef="#ctx0" brushRef="#br0" timeOffset="210541.7871">16730 11326 160 0,'-18'0'63'0,"18"0"-34"0,-13 0-21 16,13 0 27-1,-5-4-20-15,1 4 8 16,-5 0-14-16,0 4 8 15,0-4-9-15,-4 4 2 16,-1-4-6-16,1 8 2 16,-5-4-3-16,5 12 3 0,-1-8-4 31,1 4 4-31,0-5-4 0,4 5 6 16,-5-8-5-16,10 8-1 15,-5-8-1-15,9 4 1 16,0-8-1-16,9 8-3 15,-5-8 1-15,14 4-4 16,-4-8 3-16,8 8-3 16,-9-4 2-16,1 4 0 15,-5-4 1-15,-1 4 6 0,-3 0-2 0,-5 4 6 16,-5-8-5-16,1 8 10 16,-9-4-7-16,-1 8 12 15,-4-8-10-15,5 7 14 16,-5-3-13-16,5 4 9 15,-1-4-10-15,6 8 2 16,-1-8-6-16,9 4 9 16,-5-4-7-16,14 4 8 15,-4-4-8-15,12 7-1 16,-3-3-3-16,17 4 1 16,-9-8-2-16,18 4-14 15,-8-4 7-15,12 0-54 31,-8-8 32-31,8-8-135 16,-8-4 91-16</inkml:trace>
          <inkml:trace contextRef="#ctx0" brushRef="#br0" timeOffset="207542.9409">14353 10922 180 0,'0'0'68'0,"0"0"-36"0,0 0-33 15,0 0 21 1,0 0-13-16,0 4 15 0,0-4-13 0,0 8 7 16,0-4-9-16,5 11 0 15,-5 1-4-15,4 16 9 16,1 0-6-16,4 15 12 31,-5-7-10-31,5 15 16 16,-5-11-14-16,5 8 18 15,-4-13-16-15,4 9 11 16,-9-13-13-16,9 9 6 16,-5-8-9-16,5 3-2 15,-9-11-3-15,9-4-30 0,-9-8 15 0,4-4-81 16,-8-12 53-16,4-4-106 15,0-4 83-15</inkml:trace>
          <inkml:trace contextRef="#ctx0" brushRef="#br0" timeOffset="208020.395">14393 11259 196 0,'-9'0'74'0,"9"0"-40"0,5 0-22 0,-1 0 32 15,-8 0-25-15,8 4 6 16,-4-4-15-16,9 4 7 16,0-8-9-16,9 4 6 31,-5 0-7-31,14 0 7 16,-5-4-8-16,14 0 8 15,0 0-8-15,8 4 8 0,-8 0-8 16,13 4 5-16,-13 0-6 0,8 4 7 15,-8-4-8-15,4 7 5 16,-9-7-5-16,1 4 0 16,-10-8-2-16,0 4-10 15,-8-4 4-15,-1 0-49 16,-4-4 29-16,0 0-102 16,-9-4 70-16,9 0-82 15,-9 1 79-15</inkml:trace>
          <inkml:trace contextRef="#ctx0" brushRef="#br0" timeOffset="208914.4003">15530 11088 224 0,'9'0'85'0,"-9"0"-46"0,9-12-28 0,0 8 32 32,-9 0-25-32,9-4 11 15,-9-3-18-15,5-1 4 16,-5-4-10-16,0 4 0 16,-5 0-3-16,1 4 1 15,-5 0-2-15,0 0-3 16,-5 0 1-16,-3 4 1 15,-1 0 0-15,0 4 0 16,-4-4 0-16,4 8 0 0,-4-4 0 16,4 8 0-16,-5-4 0 0,6 12-5 15,-1-4 3-15,9 12 1 16,-5-8 1-16,10 3 0 16,0-3 0-16,8 4 0 15,0-4 0-15,10 4 2 16,-1-8-1-16,14 4-3 15,-9-1 1-15,9 5 3 16,-5-8-1-16,9 8 2 16,-9-8-2-16,10 8 2 15,-6-4-2-15,6 3 6 0,-10-7-4 0,5 4 3 16,-14-4-3-16,5 4 7 16,-9-8-6-16,0 4 8 15,-9-4-8-15,0 3 12 16,-5-3-9-16,5 4 10 15,-9-8-10-15,0 4 7 32,-9-4-7-32,1 0 4 15,-1-4-6-15,-4 0 0 16,-1-8-3-16,1 4-2 0,-5 0 1 0,5 4-15 16,-5-4 8-16,5 4-59 15,0-4 36-15,4 0-146 16,4 0 97-16</inkml:trace>
          <inkml:trace contextRef="#ctx0" brushRef="#br0" timeOffset="211663.4993">16855 10898 216 0,'-18'-4'82'0,"18"4"-44"0,-4-8-20 16,4 8 45 0,0 0-35-16,4 0 17 15,0-8-27-15,14 4 2 16,0 0-12-16,9 4-3 0,-5-4-3 0,18 4-4 16,-8 0 1-16,17 0-54 15,-9 0 30-15,13 4-136 16,-8-4 90-16</inkml:trace>
          <inkml:trace contextRef="#ctx0" brushRef="#br0" timeOffset="211337.8193">17033 10616 156 0,'-4'-3'57'0,"4"3"-30"0,-5-4-12 16,5 4 31 0,0 0-25-16,0 0 14 0,0 0-21 0,0 4 14 15,0-4-15-15,0 7 10 16,0-3-13-16,0 8 6 15,0-4-9-15,5 12 7 16,-5-4-8-16,4 12 5 16,-4-9-6-16,5 13 9 31,-1-8-8-31,5 16 12 0,-9-5-10 16,9 17 14-16,-9-5-13 0,9 13 14 15,-9-13-14-15,9 9 9 16,-9-9-10-16,9 1 4 15,-9-16-7-15,9 3 7 16,-9-7-8-16,9 4 1 16,-9-12-3-16,9 3 3 15,-9-7-3-15,4 0 4 16,-4-4-4-16,4 0 1 16,-8-8-1-16,4 4 1 0,0-8-2 0,0 4-1 15,0-8 1-15,4 4-4 16,1-4 2-16,4 0-1 15,-9 0 0-15,9 0-3 16,-5 0 3-16,5 4-1 31,-9-4 1-31,9 4-3 16,-5-4 3-16,10 0-1 16,-1 0 1-16,10 0 0 15,-10 0 0-15,14 0-7 16,-9 0 5-16,8 0-23 15,-8 0 15-15,9 0-51 0,-9-4 34 0,0 1-94 16,-5-5 69-16,0 4-94 16,-8 0 84-16</inkml:trace>
        </inkml:traceGroup>
        <inkml:traceGroup>
          <inkml:annotationXML>
            <emma:emma xmlns:emma="http://www.w3.org/2003/04/emma" version="1.0">
              <emma:interpretation id="{E4EC98A9-A797-4C14-80A7-882DC4735D8C}" emma:medium="tactile" emma:mode="ink">
                <msink:context xmlns:msink="http://schemas.microsoft.com/ink/2010/main" type="inkWord" rotatedBoundingBox="19207,11911 21782,11814 21837,13290 19262,13386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13245.8677">18487 11025 176 0,'-13'-36'66'0,"13"36"-36"0,0-12-18 0,0 12 34 16,-5-4-26-16,5 4 8 15,0-4-17-15,0 12 5 16,0-4-9-16,5 16 7 16,-5-4-8-16,9 12 8 15,-5-5-8-15,5 5 5 16,-5-4-6-16,10 4 4 16,-10-5-5-16,5-3 2 15,-4-8-3-15,3 0 5 16,-3-4-5-16,8-4 3 15,-8-8-3-15,8-4 0 16,-8-4-1-16,8-8-4 16,-4-3 1-16,9 3-1 15,-9-4 0-15,8 8 0 16,-8 0 0-16,5 12 2 16,-10 0 0-16,10 12 6 15,-10-4-3-15,5 12 6 16,-5 0-6-16,10 4 3 15,-10-4-3-15,10 7 3 16,-10-11-4-16,10 4 1 0,-6-8-1 0,6 0 5 16,-5-8-4-16,4 0 1 15,-4-8-2-15,4-4-4 16,-4-4 1-16,5 0 1 16,-10-7 0-16,10 7-3 15,-10-4 2-15,9 8-4 16,-8 4 3-16,4 12 1 15,-5-4 1-15,5 16 0 16,-4-4 0-16,8 12-3 16,-9-1 2-16,10 5-26 15,-10-8 15-15,14 8-85 16,-5-8 53-16,10 3-101 16,-5-11 82-16</inkml:trace>
          <inkml:trace contextRef="#ctx0" brushRef="#br0" timeOffset="213589.7233">19160 10953 220 0,'-13'-4'82'0,"13"4"-44"0,-9 0-29 0,9 0 35 15,0 0-26-15,0 4 12 16,0-4-19-16,4 12 4 15,1 0-10-15,4 16 2 16,0 0-4-16,4 15 7 16,-4-3-6-16,9 19 5 15,-9-15-5-15,4 11 5 32,-8-7-6-32,8 15 1 15,-9-11-2-15,5 15 1 16,-9-7-2-16,9 3 2 15,-4-15-2-15,4-1-27 16,-9-11 14-16,9-8-59 0,-9-12 40 0,9-8-108 16,-9-8 79-16</inkml:trace>
          <inkml:trace contextRef="#ctx0" brushRef="#br0" timeOffset="213909.5203">19209 11167 240 0,'-17'-31'90'0,"17"31"-48"0,-14-20-31 16,14 12 34 0,0 0-26-16,5-8 4 15,-1 0-14-15,9 0-3 16,-4 1-4-16,18 7-2 16,-5-4 1-16,10 12 1 15,-6-4-1-15,15 16 6 16,-15 0-4-16,5 11 12 15,-8 1-8-15,4 8 12 16,-14-8-11-16,0 11 14 16,-8-7-13-16,-5 0 7 15,-5-12-9-15,-4 4 2 0,-8-9-5 16,-6 1-9-16,-4-4 3 0,-4 0-46 16,0-8 26-16,-5-4-83 31,10-8 59-31,-1-4-102 15,5 1 83-15</inkml:trace>
          <inkml:trace contextRef="#ctx0" brushRef="#br0" timeOffset="214313.6771">19566 10343 232 0,'-4'-12'88'0,"4"12"-48"0,-5-8-34 0,5 8 31 15,0 0-22-15,0 0 12 16,0 0-16-16,0 4 8 15,0 0-11-15,5 16 4 16,-5-4-7-16,9 19 4 0,-5-3-5 0,5 20 11 16,-5-5-8-16,5 17 12 15,-9-13-11-15,9 13 5 16,-9-9-8-16,9 16 7 16,-9-11-8-16,9 11 5 15,-9-15-5-15,9-1-20 16,-9-11 9-16,9 3-75 31,-5-19 46-31,10-4-135 16,-10-12 96-16</inkml:trace>
          <inkml:trace contextRef="#ctx0" brushRef="#br0" timeOffset="212602.8889">18202 10819 244 0,'-9'0'93'0,"9"0"-50"0,-14-4-44 0,14 4 20 16,0 0-13-16,5 0-8 16,-5 0 1-16,9 4-51 15,-5-4 29-15,5 8-96 16,-5-4 66-16</inkml:trace>
          <inkml:trace contextRef="#ctx0" brushRef="#br0" timeOffset="212406.9563">18251 11005 116 0,'-9'-20'46'0,"9"20"-24"0,-5-8-2 16,5 8 41-16,0 0-33 0,0 0 17 15,0 0-27-15,0 0 13 16,-4 0-18-16,4 8 12 31,0 0-14-31,0 12 10 16,0 0-12-16,4 7 6 15,-4-7-8-15,9 16 2 16,-4-4-5-16,4 11 2 16,-5-15-3-16,5 4-26 0,-5-9 12 0,5-3-81 15,-9-8 51-15,5-4-97 16,-5-8 78-16</inkml:trace>
          <inkml:trace contextRef="#ctx0" brushRef="#br0" timeOffset="214649.2022">19834 10914 200 0,'-5'-12'74'0,"5"12"-40"0,0-4-18 0,0 4 39 15,0 0-31-15,5 0 22 16,-1 0-27-16,5 4 9 16,-9 0-16-16,9 16 9 15,-5-4-12-15,10 15 6 16,-5-7-8-16,4 16 2 15,-4-9-5-15,4 13 2 16,-8-12-3-16,8 7-11 16,-8-11 5-16,4 0-61 15,-9-8 35-15,4-5-137 16,-4-11 92-16</inkml:trace>
          <inkml:trace contextRef="#ctx0" brushRef="#br0" timeOffset="214788.8433">19892 10720 308 0,'-18'4'115'0,"18"-4"-62"0,-9 3-62 0,9 1 9 16,0-8-4-16,4 8-65 15,1-4 39-15,4 8-109 16,-5 0 78-16</inkml:trace>
          <inkml:trace contextRef="#ctx0" brushRef="#br0" timeOffset="215240.2423">20088 11076 160 0,'0'-4'63'0,"0"4"-34"0,13-23-23 15,1 11 23 1,-10 0-17-16,14 0 15 16,-9 0-17-16,13 0 18 15,-9 0-16-15,10 4 13 16,-10-4-14-16,5 4 12 16,-9-3-13-16,4 3 10 15,-4-4-11-15,-4 0 2 16,-5 0-7-16,0 0 2 0,-5 0-3 15,1 4 0-15,-5 0-1 0,0 4-2 16,-4-4 1-16,4 4-1 16,-5 0 0-16,5 4 6 15,-4 0-3-15,0 4 8 16,-5 0-7-16,4 8 5 16,1 0-5-16,4 12 7 15,0-8-7-15,5 12 8 16,-5-5-8-16,9 13 5 15,0-8-5-15,9 7 5 16,0-7-6-16,8 4-5 16,1-12 0-16,13 4-32 15,-8-9 19-15,12 1-80 16,-3-8 53-16</inkml:trace>
          <inkml:trace contextRef="#ctx0" brushRef="#br0" timeOffset="215768.0438">20650 10866 188 0,'-14'-12'71'0,"14"12"-38"0,-9-8-23 16,5 4 33-1,-1 0-25-15,-3 0 18 0,-10-3-21 0,4 3 12 16,1 0-16-16,0 4 4 16,-1 0-10-16,5 4 2 15,-4-4-4-15,4 8 5 16,0-5-5-16,0 9 3 31,0-4-3-31,5 8 3 16,-5-8-4-16,9 8 1 0,0-8-1 15,9 8 1-15,0-8-2 0,9 4-3 16,-1-8 1-16,10 11 1 16,-9-7 0-16,13 12 0 15,-9-8 0-15,5 8 0 16,-4-4 0-16,3 3 0 0,-8-3 0 0,0 4 6 31,-5-4-3-31,1 4 12 16,-5-4-8-16,-5 4 14 15,-4-1-12-15,0 1 9 0,-9-4-10 0,0 4 11 16,-4-4-11-16,-5 0 9 16,0-5-9-16,-4 1 2 15,0-4-6-15,-1 0-6 32,-3-4 0-32,3-4-54 15,1-8 31-15,4-4-169 16,0-4 108-16</inkml:trace>
        </inkml:traceGroup>
        <inkml:traceGroup>
          <inkml:annotationXML>
            <emma:emma xmlns:emma="http://www.w3.org/2003/04/emma" version="1.0">
              <emma:interpretation id="{2B2C495F-A974-44FD-B3E6-FFCAEEBADB21}" emma:medium="tactile" emma:mode="ink">
                <msink:context xmlns:msink="http://schemas.microsoft.com/ink/2010/main" type="inkWord" rotatedBoundingBox="22707,11820 24879,11739 24919,12808 22747,12889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18464.2759">22639 10248 200 0,'-14'4'74'0,"14"-4"-40"0,-4 4-24 16,4 0 33 0,-5-4-25-16,1 8 18 15,-5-4-21-15,0 8 14 0,0-1-16 0,0 13 15 16,-4 0-16-16,-1 16 13 31,-8-5-14-31,9 13 8 16,-1-9-11-16,5 13 6 15,0-8-7-15,5 11 7 16,-5-11-8-16,9 11 5 16,-4-7-6-16,8 15 4 15,1-7-5-15,8 11 0 16,0-15-2-16,10 7-15 15,-10-11 7-15,14 3-50 0,-9-15 31 0,4-4-113 16,-4-9 77-16,4-3-98 16,-4-12 91-16</inkml:trace>
          <inkml:trace contextRef="#ctx0" brushRef="#br0" timeOffset="219489.0941">22839 10474 192 0,'-13'-8'71'0,"13"8"-38"0,-5 4-14 16,5 0 36-16,0-8-30 0,0 4 10 16,0 0-21-16,9 0 9 15,-4 0-13-15,13 0 8 16,-1-4-10-16,15 4 6 15,-10 0-7-15,18 0 9 16,-9-4-9-16,14 4 10 16,-5-8-10-16,9 4 12 15,-13 0-11-15,8 4 9 16,-12 0-9-16,8 0 4 16,-14 0-7-16,6 0 2 31,-10 0-4-31,5 0-4 0,-14-8 0 0,5 4-4 15,-9-4 3-15,4 4-25 16,-4 0 14-16,0 8-58 16,-9 0 40-16,5 4-97 15,-10-4 73-15,5 8-88 16,0-4 82-16</inkml:trace>
          <inkml:trace contextRef="#ctx0" brushRef="#br0" timeOffset="219016.7523">22928 10521 236 0,'-13'12'90'0,"13"-12"-48"0,0 12-34 0,0-4 35 15,0-4-26-15,4 8 12 32,-4 0-18-32,5 12 10 15,-5-5-12-15,4 9 13 16,1-4-13-16,4 8 16 16,-9-5-15-16,4 13 18 0,-4-8-16 0,9 15 11 15,0-7-13-15,4 11 6 16,-8-7-9-16,8 4 7 15,-8-13-8-15,4 1 3 16,-9-8-5-16,9 3 2 31,-9-15-3-31,4 0-22 16,-4-12 11-16,5-4-59 16,-10-4 37-16,5-4-86 15,0-8 66-15,0-7-114 0,-9 3 93 16</inkml:trace>
          <inkml:trace contextRef="#ctx0" brushRef="#br0" timeOffset="217895.5115">21898 10850 116 0,'0'0'44'0,"0"0"-24"0,0-4-6 0,0 4 28 16,0 0-23-16,0 0 11 16,0 0-19-16,0 4 10 15,0-4-12-15,0 4 8 32,0-4-9-32,5 8 4 0,-5-4-7 15,4 8 7-15,-4-4-8 0,5 8 12 16,-5-4-9-16,4 12 12 15,1-9-11-15,4 13 12 16,-9-4-12-16,8 4 7 16,-8-9-8-16,9 9 7 15,-9-8-8-15,5 0 8 32,-5-4-8-32,4 0 10 0,-8-1-9 15,4-3 5-15,-9-8-7 0,4 0 4 16,-3-4-5-16,-1 0 5 15,-5-4-6-15,5 0 3 16,-4-4-3-16,0-3 0 16,-1-1-1-16,1 0 3 15,-5-4-3-15,0 0 1 0,0-4-1 0,5 0 3 16,-5-3-3-16,5 3-1 16,-1 0 0-16,5 0-1 15,0-4 0-15,1 5-3 16,-1-1 2-16,4 4 1 15,1 0 0-15,4 4 0 32,-5-4 0-32,10 4-3 15,-5 0 2-15,9 5 1 16,0-5 0-16,8 0 0 16,-8 0 0-16,9 0-3 15,-4-4 2-15,3 4-4 16,-3 0 3-16,8 4 3 0,-4 1 0 0,9 3 2 15,-5 0-2-15,14 4-1 16,-5-4 1-16,9 4 1 16,-9 0-1-16,9 4 2 15,-8-4-2-15,-1 4-9 16,-9 0 4-16,5-1-56 16,-14-3 33-16,1 4-149 15,-14-8 98-15</inkml:trace>
          <inkml:trace contextRef="#ctx0" brushRef="#br0" timeOffset="220024.4823">23655 10244 176 0,'-4'4'68'0,"4"-4"-36"0,0 0-13 15,4 0 36 1,-4 0-30-16,5 4 14 16,-5 0-23-16,9 4 13 15,-5 0-16-15,9 7 17 16,-8 1-17-16,13 12 15 16,-9 0-15-16,13 15 8 15,-9-3-12-15,10 12 11 0,-6-9-12 0,1 9 9 16,-9-9-9-16,9 9 4 15,-9-9-7-15,0 17 0 16,-9-9-3-16,0 17 3 16,-5-13-3-16,1 9 4 15,-9-13-4-15,-1 1-40 16,-4-9 20-16,5-7-162 31,-5-16 99-31,0 0-110 16,1-8 109-16</inkml:trace>
        </inkml:traceGroup>
        <inkml:traceGroup>
          <inkml:annotationXML>
            <emma:emma xmlns:emma="http://www.w3.org/2003/04/emma" version="1.0">
              <emma:interpretation id="{D833F052-D6D4-4A26-999C-42F85DB7BB86}" emma:medium="tactile" emma:mode="ink">
                <msink:context xmlns:msink="http://schemas.microsoft.com/ink/2010/main" type="inkWord" rotatedBoundingBox="25399,12109 26023,12085 26044,12626 25419,12650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21615.2755">24418 10834 180 0,'0'0'68'0,"0"0"-36"0,4 0-20 16,1 0 32-1,-5 0-25-15,9 0 8 0,0-3-16 16,8-1 9-16,-3 0-11 0,13 4 15 16,-10 0-14-16,15 0 20 15,-6 0-17-15,14 0 9 16,-4 0-13-16,9 0 6 16,-10 0-8-16,10 0 4 15,-14 0-6-15,5 0 2 16,-9 0-4-16,4 0 0 15,-13 0-1-15,0 0-8 16,-5 0 3-16,0 0-32 16,-4 0 20-16,0 0-80 15,-9 0 53-15,5 0-109 16,-10 0 85-16</inkml:trace>
          <inkml:trace contextRef="#ctx0" brushRef="#br0" timeOffset="221246.9293">24364 10581 204 0,'-9'0'77'0,"9"0"-42"0,0-4-26 0,0 4 30 16,0 0-22-16,5 0 7 16,-5-4-15-16,4 4 11 15,-8 0-12-15,8 0 16 16,-4 0-14-16,5 4 13 15,-1 0-13-15,5 4 8 16,-9 0-10-16,9 8 4 16,-9-1-7-16,9 9 7 15,-9-4-8-15,9 12 10 16,-9-9-8-16,9 9 8 16,-9-4-8-16,9 8 8 0,-9-5-8 15,4 13 3-15,-4-8-5 16,5 7 0-16,-10-7-2 0,5-4-4 15,0-9 1-15,0-3-28 32,0-8 16-32,0-4-63 15,0-4 42-15,0-12-92 0,0-4 71 0,0-8-80 16,0-3 77-16</inkml:trace>
        </inkml:traceGroup>
        <inkml:traceGroup>
          <inkml:annotationXML>
            <emma:emma xmlns:emma="http://www.w3.org/2003/04/emma" version="1.0">
              <emma:interpretation id="{64513CD2-933A-4630-B1AF-FB501DD7B709}" emma:medium="tactile" emma:mode="ink">
                <msink:context xmlns:msink="http://schemas.microsoft.com/ink/2010/main" type="inkWord" rotatedBoundingBox="26508,11887 29328,11782 29364,12747 26544,12852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22938.0935">25724 10712 124 0,'-4'8'49'0,"4"-8"-26"0,0 0-14 0,0 0 34 15,0 0-25-15,0 4 21 16,0-4-23-16,4 3 18 16,-4 1-19-16,9 4 14 15,-9-4-16-15,9 8 8 31,-18-4-12-31,18 8 6 16,-9-8-8-16,5 8 7 16,-1-4-8-16,5 7 5 15,-5-7-6-15,5 8 7 0,-9-8-8 0,9 4 5 16,-9-8-5 0,5 4 5-16,-10-4-6 0,5 0 8 15,0-4-7-15,0 0-1 16,-4-4-2-16,-1 4 7 15,-8-8-4-15,0 4 14 16,-5-4-10-16,4 0 5 16,-3-4-8-16,3 4 4 15,1-4-5-15,-1 0 2 16,1-4-3-16,0 4 0 16,-5-4-1-16,4 4 3 0,-3-4-3 0,3 0 4 15,1 1-4-15,0-5-1 16,-1 0 0-16,5 0-4 15,-4-4 2-15,4 4 1 16,0-3 0-16,5 3 0 16,-1-4 0-16,5 0-3 15,-4 0 2-15,8 0 1 32,-4-3 0-32,9 3 0 15,-5 0 0-15,10 4-5 16,-1-4 3-16,10 8-3 15,-10-3 2-15,14 7 2 0,-5-4 1 0,18 8 0 16,-9 0 0-16,14 8 2 16,-1-4-1-16,1 8-1 15,-9-4 1-15,8 4-1 16,-12-4 0-16,3 7 4 0,-12-7-2 0,3 4-5 16,-12-4 1-16,4 4-30 15,-10-8 18-15,1 8-67 16,-4-8 45-16,-1 4-131 15,-8-8 93-15</inkml:trace>
          <inkml:trace contextRef="#ctx0" brushRef="#br0" timeOffset="223421.1239">26322 10339 200 0,'-9'0'74'0,"9"0"-40"0,-13 4-29 0,13 0 32 16,-5-4-22-16,1 4 20 15,-5-4-21-15,0 12 22 16,0 0-21-16,0 8 19 16,0-5-19-16,0 13 16 15,-4-8-17-15,4 12 10 0,0-5-14 16,0 13 6-1,0-8-9-15,5 11 0 0,-1-11-4 0,10 8-2 16,-5-9 0-16,4 13-1 31,1-12 0-31,8 11-22 16,-4-7 12-16,9 4-67 16,-5-9 43-16,9-3-135 0,-4-8 95 0</inkml:trace>
          <inkml:trace contextRef="#ctx0" brushRef="#br0" timeOffset="224026.3859">26696 10585 148 0,'-13'-12'55'0,"13"12"-30"0,-22-4-12 15,13 4 32-15,0-4-25 0,-4 4 15 16,-1 0-21-16,1 0 10 16,-5 0-14-16,5 4 10 15,-5-4-11-15,4 8 6 16,1-4-8-16,0 8 0 0,-1-4-4 0,10 4-2 15,-5-9 0-15,9 9 1 32,-5-8-1-32,10 8-1 15,-5-8 1-15,9 8-1 16,0-8 0-16,13 4 0 16,-4-4 0-16,9 4 0 15,-10-4 0-15,10 4-3 16,-4-4 2-16,-1 8 3 15,-4 0-1-15,4 3 2 16,-4-7-2-16,4 8 4 0,-9-8-3 16,5 8 8-16,-9-8-6 0,5 4 12 15,-5-4-9-15,-1 8 16 16,-3-9-13-16,-5 9 16 16,-5-8-16-16,1 8 11 15,-9-8-12-15,-1 4 13 31,1-8-13-31,-1 4 7 16,-3-4-9-16,3 0 0 16,-4-4-4-16,-4 0 0 15,0-8-1-15,4 0-6 16,-4 0 2-16,4 0-21 0,-4 0 13 0,4 0-54 16,-5 0 36-16,6 4-95 15,-1-4 69-15,4 4-99 16,1 0 87-16</inkml:trace>
          <inkml:trace contextRef="#ctx0" brushRef="#br0" timeOffset="224479.7526">26875 10299 204 0,'0'0'77'0,"0"0"-42"0,4 8-21 0,5-4 40 16,-4-4-31-16,8 8 19 15,-4 0-26-15,13 8 14 16,-8 0-17-16,12 16 15 16,-8-9-16-16,9 17 13 15,-5-4-14-15,1 15 12 16,-6-11-13-1,1 11 6-15,-9-11-9 0,0 12 0 16,-4-9-4-16,-5 13-33 16,-9-9 17-16,-9 9-108 15,-4-9 67-15,-14 1-124 16,0-17 101-16</inkml:trace>
          <inkml:trace contextRef="#ctx0" brushRef="#br0" timeOffset="225241.4592">27379 10696 156 0,'-5'0'60'0,"5"0"-32"0,9-8-24 0,-4 8 22 15,-1-4-16-15,10 0 7 16,-1 0-10-16,9 4 7 16,-8-4-8-16,26 4 5 15,-14 0-6-15,15 0 2 16,-6 0-4-16,14 0 3 15,-9 0-4-15,9 0-1 0,-13 0 0 16,18 0-30-16,-19 0 16 0,5 0-56 31,-17 0 38-31,8 0-58 16,-18 0 50-16</inkml:trace>
          <inkml:trace contextRef="#ctx0" brushRef="#br0" timeOffset="225568.9822">27419 10819 204 0,'-9'4'77'0,"9"-4"-42"0,0 0-23 0,0 0 32 16,0 0-25-16,0 0 17 15,0 0-21-15,4 0 10 16,1 0-15-16,8 0 8 16,-4 0-10-16,13 0 0 15,-8 0-5-15,17 0 0 0,-9 0-1 0,18 0-2 16,-4 0 1-16,9 4-1 16,-5-4 0-16,4 4-11 31,-12-8 6-31,8 4-31 0,-13 0 20 0,4 0-48 15,-9 0 36-15,0 0-97 16,-13 0 70-16</inkml:trace>
          <inkml:trace contextRef="#ctx0" brushRef="#br0" timeOffset="226226.016">28306 10854 168 0,'0'0'66'0,"0"0"-36"0,0 0-24 0,0 0 28 15,0 0-20-15,0 0 11 16,-4 0-15-16,-1 0 8 16,-4 0-10-16,-4 0 6 15,0 0-7-15,-10 4 9 16,10-4-9-16,-9 8 14 15,-5-4-12-15,5 4 5 16,-5-4-9-16,9 8 4 16,-9-8-5-16,18 4-2 15,-4-4-1-15,9 4-6 16,-1-8 3-16,14 8-12 16,-5-8 7-16,10 8-9 15,4-8 8-15,4 8 0 16,-9-8 5-16,5 7 2 15,-9-7 1-15,0 8 8 0,-5-8-4 0,1 12 16 16,-10-4-11-16,1 8 16 16,-9-4-15-16,-1 4 20 15,-4-4-17-15,5 4 15 16,-9-5-15-16,8 9 4 16,5-8-10-16,1 4 2 15,-1-4-5-15,9 4 5 16,-5-4-6-16,14 7 1 15,0-7-2-15,13 4-13 16,5-8 7-16,13 0-50 31,-4-4 30-31,8-4-155 16,-3-4 100-16</inkml:trace>
        </inkml:traceGroup>
        <inkml:traceGroup>
          <inkml:annotationXML>
            <emma:emma xmlns:emma="http://www.w3.org/2003/04/emma" version="1.0">
              <emma:interpretation id="{39139070-DF80-4BC0-B0D7-4A43FC7C8E26}" emma:medium="tactile" emma:mode="ink">
                <msink:context xmlns:msink="http://schemas.microsoft.com/ink/2010/main" type="inkWord" rotatedBoundingBox="29631,11618 31283,11556 31319,12504 29667,12566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27772.0942">29452 10220 188 0,'-18'0'71'0,"18"0"-38"0,-8 0-23 0,8 0 28 16,-5 0-21-16,1 0 13 15,-1 0-17-15,1 4 19 16,-5-4-18-16,4 8 17 16,-4-4-17-16,1 4 14 15,-6 0-15-15,1 8 12 32,-1-4-14-32,5 11 8 15,5-7-11-15,-5 16 4 16,0-4-7-16,5 11 4 15,-5-7-5-15,9 16 2 16,-5-13-3-16,5 13 0 16,0-13-1-16,9 9 1 15,0-8-2-15,9 3-1 16,-5-7 1-16,19 4-28 0,-10-8 15 0,9-5-85 16,-9-7 53-16,10 0-130 15,-15-8 98-15</inkml:trace>
          <inkml:trace contextRef="#ctx0" brushRef="#br0" timeOffset="228759.0239">29626 10517 196 0,'-4'-4'74'0,"4"4"-40"0,0 0-16 16,0 0 38-1,0 0-31-15,0 0 12 0,0 0-22 16,0 0 9-1,0 0-14-15,4 0 6 16,1-4-9-16,8 4 0 16,-4 0-4-16,13 0-2 15,-4 0 0-15,9 0-34 16,-9 0 18-16,17 0-115 16,-8-4 72-16,13 4-85 15,-4 0 82-15</inkml:trace>
          <inkml:trace contextRef="#ctx0" brushRef="#br0" timeOffset="228421.0896">29787 10042 204 0,'-5'-4'77'0,"5"4"-42"0,0 4-26 0,0 0 30 16,0-4-22-16,0 4 13 16,0-4-17-16,0 8 15 15,0-4-16-15,0 7 13 16,-4 1-14-16,4 8 10 16,-5-8-12-16,1 8 11 31,-1-4-12-31,1 11 9 15,0-7-9-15,-1 24 0 16,1-12-5-16,4 19 5 16,0-3-5-16,0 7 8 0,0-7-7 0,0 7 10 15,0-7-8-15,0 3 5 16,0-11-6-16,0 4 4 16,0-13-5-16,0 5 7 15,0-8-7-15,0-1 8 16,0-11-8-16,4 4 3 15,-4-12-4-15,9 0 0 16,-5-8-1-16,10 0 1 16,-5-8-2-16,4 4-9 0,-8-4 4 15,8 0-23-15,-4 0 15 0,13 0-49 16,-13-4 34-16,13 5-68 16,-8-5 54-16,8 4-103 15,-9-4 80-15,5 0-59 16,-9 0 70-16</inkml:trace>
          <inkml:trace contextRef="#ctx0" brushRef="#br0" timeOffset="227227.183">28792 10660 160 0,'-9'8'63'0,"9"-8"-34"0,5-4-14 0,-1 4 29 16,-4 0-24-16,9 4 7 15,-4-4-16-15,4 8 5 16,-9-4-9-16,9 8 7 15,-5-4-8-15,5 8 10 0,-9-5-9 0,9 5 12 16,-5-4-11-16,5 4 9 16,-9-4-9-16,9 4 9 15,-9-4-10-15,9 4 7 32,-9-9-7-32,5 5 2 15,-5-4-5-15,0 4 16 16,-5-8-12-16,1 4 19 15,-5-8-15-15,4 0 2 16,-8-4-8-16,4 0 3 16,-4-4-5-16,-1 0 0 15,-4-4-2-15,0 4-2 16,-4-3 1-16,4-1 3 16,-8-4-2-16,12 0 1 0,-4-4-1 0,5 0-2 15,0-3 1-15,4-1-4 16,-5-4 2-16,10 0-1 15,-5 5 0-15,5-1 0 16,-1 4 0-16,5-4 2 16,0 0 0-16,5 1-3 15,-5-1 2-15,8 4-1 16,-3 0 0-16,13 4-3 16,-5 4 3-16,14 4-3 0,-5 1 2 15,14 3 2-15,-5-4 1 16,9 4 2-16,-4 0-1 15,8 4-3-15,-8-4 1 0,9 4-21 16,-14 0 12-16,-4 0-62 31,-1 0 40-31,-3 0-136 16,-10 0 94-16</inkml:trace>
          <inkml:trace contextRef="#ctx0" brushRef="#br0" timeOffset="229458.3249">30108 10141 180 0,'-5'0'68'0,"5"0"-36"0,5-4-20 16,-1 4 32-1,-8 0-25-15,8 4 22 16,-4-4-25-16,0 8 21 0,0-4-21 0,5 8 21 15,-5-8-22-15,9 7 17 16,-5-3-18-16,9 8 14 16,1-8-15-16,4 20 12 15,-5-8-14-15,5 19 12 16,-5-3-13-16,5 24 8 16,-9-9-10-16,0 12 4 15,-5-7-7-15,-4 11-9 16,-8-11 2-16,-6 19-94 15,-4-11 52-15,-13 15-171 16,0-12 120-16</inkml:trace>
        </inkml:traceGroup>
      </inkml:traceGroup>
      <inkml:traceGroup>
        <inkml:annotationXML>
          <emma:emma xmlns:emma="http://www.w3.org/2003/04/emma" version="1.0">
            <emma:interpretation id="{CFCA943C-EF55-47A2-A9D0-0F814CFE9E96}" emma:medium="tactile" emma:mode="ink">
              <msink:context xmlns:msink="http://schemas.microsoft.com/ink/2010/main" type="line" rotatedBoundingBox="1080,14002 26859,13232 26902,14649 1123,15419"/>
            </emma:interpretation>
          </emma:emma>
        </inkml:annotationXML>
        <inkml:traceGroup>
          <inkml:annotationXML>
            <emma:emma xmlns:emma="http://www.w3.org/2003/04/emma" version="1.0">
              <emma:interpretation id="{405F4D31-83F7-47B9-A87A-29611D644456}" emma:medium="tactile" emma:mode="ink">
                <msink:context xmlns:msink="http://schemas.microsoft.com/ink/2010/main" type="inkWord" rotatedBoundingBox="1082,14064 3470,13993 3503,15103 1115,15174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234668.5057">944 12797 192 0,'0'-4'74'0,"0"0"-40"0,5-4-20 0,-5 4 20 0,0-4-4 16,0 0 2-16,0-4-7 15,0 0-1-15,-5 0-13 16,-4 0 2-16,0 0 3 0,-4 1-6 0,0 3-3 16,-1 0-4-16,1 0-3 15,-1 0 1-15,1 4-1 16,-5 0 0-16,0 0 2 15,1 4-1-15,-1 4-1 16,0 0-2-16,0 4 1 16,0 4-1-16,-4 8 0 15,0 3 2-15,-1 5 0 16,1 8 4-16,0 3 5 16,-1 1-3-16,6 8 2 15,3-1-3-15,1-3 2 16,4-1 2-16,4 1 2 15,5-4-1-15,9-1 1 16,5 1 3 15,-5-8-8-31,13 3 1 16,-4-7-4-16,9 4 0 16,-5-13-1-16,9 1-10 15,-4-12 4-15,13 4-47 16,-9-8 28-16,9-4-122 15,-8-4 81-15,8 0-98 0,-14-8 93 0,1 0 4 0</inkml:trace>
          <inkml:trace contextRef="#ctx0" brushRef="#br0" timeOffset="235327.4158">1007 13165 184 0,'0'-8'68'0,"0"4"-36"0,0 4-13 15,0 0 21-15,0-8 0 0,0 0 0 16,0 8-8-16,0-4-5 16,0 4-15-16,0-3-1 0,-5 3 2 15,1 0-3-15,-1 3 2 31,1 5-5-31,-1 0-2 0,1 4-2 16,4 0 0-16,0 0-2 16,0 4-1-16,0 4 5 15,4 0 4-15,5-1-1 32,0 1-4-32,9 4 3 15,-9-8-5-15,9 0 4 16,-5-4-4-16,9-1 4 15,-4-7-4-15,5-4 1 16,-6-4-1-16,6-7-2 0,-1-1 1 16,-4-4-1-16,0 0 0 15,-5-4 0-15,-4-8 0 16,0 5-3-16,0-1 0 0,-5 0 2 0,1 4 2 16,-5 4-2-16,0 0 0 15,0 5 3-15,0 3 3 16,0 0 2-16,0 8 1 15,0 0-4-15,0 0-1 16,0 0-1-16,0 8-2 16,4 11 3-1,1 1 0-15,-1 4 1 16,1 4-2-16,3 4 1 0,1 3 2 31,-4-7-2-31,8 12 3 16,-4-9-4-16,5 5-38 0,-6-8 19 0,10 3-101 15,-4-11 66-15,8-4-123 16,-4-12 99-16</inkml:trace>
          <inkml:trace contextRef="#ctx0" brushRef="#br0" timeOffset="233376.8927">235 12527 168 0,'-4'0'63'0,"4"0"-34"0,-5-4-12 15,5 4 22-15,0 0-9 16,-4 0-2-16,-1 0-8 31,1 4-2-31,-1 0-10 16,1 4-1-16,-5 4 3 0,-4 0-4 0,4 0 2 15,0-1 1-15,0 5 2 0,-4 4-3 16,4 8 0-16,-5 4 1 16,5 11 2-16,0 5-1 15,0 7 1-15,1 5 0 16,-1-1 3-16,0 1-1 15,4 3 2-15,5-7-6 16,-4-5-5 0,8 13 0-1,1-13-3-15,13 12-9 0,-5-15 4 16,9 4-65-16,-4-17 39 16,18 1-142-16,4-16 96 0</inkml:trace>
          <inkml:trace contextRef="#ctx0" brushRef="#br0" timeOffset="236376.4756">1444 12995 244 0,'-5'4'90'0,"5"-8"-48"0,0 4-18 15,0 0 27-15,0 0-9 16,9-4-2-16,4 0-14 31,5 0-3-31,9 4-14 16,4-4-1-16,9 4 2 0,5-4-2 0,4 0 3 15,0 0-4-15,-4 0-2 0,4 0-2 16,-5 4 0-16,-4-8-11 16,1 4-2-16,3-4-33 15,-8 8-14-15,-5-4-56 16,0 8-23 0,-4-4 22-1</inkml:trace>
          <inkml:trace contextRef="#ctx0" brushRef="#br0" timeOffset="236042.9409">1733 12531 208 0,'-8'0'79'0,"8"-4"-42"0,-5 0-12 15,5 4 27-15,0 0-13 16,5-8-2-16,-5 4-11 15,0 0-4-15,0 4-12 16,0-4 2-16,0 4 2 0,-5 0-7 16,5 4-4-16,0 8 0 15,0 0 0-15,0 4-1 16,0 4 1-16,0 7-2 16,5 9-1-16,-1 4 7 15,0 15 3-15,1 9 1 0,4 3 1 16,-5-4-2-16,1 1 1 15,-1-5 3-15,5 5 1 16,0-13 9 0,-9-3-13-16,13 3-1 15,-8-7-6-15,4 4-1 16,-5-9-1-16,5-3-19 16,-9-8 9-16,5-5-58 15,-10-7 36-15,5-4-99 16,-4-8 72-16,4-12-112 0,-5-4 96 15</inkml:trace>
          <inkml:trace contextRef="#ctx0" brushRef="#br0" timeOffset="236907.3309">2162 12555 212 0,'-5'-4'79'0,"10"8"-42"0,-5 0-21 15,0-4 22-15,0 0-7 16,4 0 2-16,5 0-6 16,0 0-2-16,0 0-13 15,0 4 8-15,4 0 3 0,0 4 0 16,5 0-2-16,0-1-3 15,0 5 1-15,4 8-6 0,1 12 0 16,-1 4 3-16,0 19 4 16,0 8 3-16,-4 9 1 15,-4-1-5-15,-5 1-1 32,0 11-10-32,-5 4-5 0,-8 8-7 15,-10 0 0-15,-13 0-51 16,-13-3-21-16</inkml:trace>
        </inkml:traceGroup>
        <inkml:traceGroup>
          <inkml:annotationXML>
            <emma:emma xmlns:emma="http://www.w3.org/2003/04/emma" version="1.0">
              <emma:interpretation id="{D93D79A4-8BF0-4385-99B9-B9BB22FAD267}" emma:medium="tactile" emma:mode="ink">
                <msink:context xmlns:msink="http://schemas.microsoft.com/ink/2010/main" type="inkWord" rotatedBoundingBox="3968,14511 4013,14509 4023,14820 3977,14821"/>
              </emma:interpretation>
              <emma:one-of disjunction-type="recognition" id="oneOf25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237778.9005">2946 12987 272 0,'-9'-4'101'0,"9"0"-54"0,-8 4-33 0,8-4 28 0,0 4-21 32,0 0-6-32,-5 0-12 15,5 0-2-15,0 0-1 16,0 4-7-16,0 0-3 0,0 0-27 0,5 4-12 0,-1 4-64 16,0 7-43-1,1 1 70-15</inkml:trace>
          <inkml:trace contextRef="#ctx0" brushRef="#br0" timeOffset="237935.2075">2978 13284 264 0,'-14'0'101'0,"19"-4"-54"0,-10 0-17 16,5 0 34-16,-4 0-14 0,4 0-4 15,-5 0-29-15,5 4-10 16,0 0-5-16,0-4-44 0,0 4-17 15,5 4-102 1</inkml:trace>
        </inkml:traceGroup>
        <inkml:traceGroup>
          <inkml:annotationXML>
            <emma:emma xmlns:emma="http://www.w3.org/2003/04/emma" version="1.0">
              <emma:interpretation id="{D4034B74-4E19-472B-A826-3F578E82EB96}" emma:medium="tactile" emma:mode="ink">
                <msink:context xmlns:msink="http://schemas.microsoft.com/ink/2010/main" type="inkWord" rotatedBoundingBox="4854,14108 5732,14082 5765,15181 4887,15207"/>
              </emma:interpretation>
              <emma:one-of disjunction-type="recognition" id="oneOf26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243115.1413">4338 13288 244 0,'-14'-4'90'0,"14"0"-48"0,0 0-34 15,0 4 21-15,0 0 2 16,5-8 4-16,4 4-8 15,0 0-2-15,4 0-14 16,9 0-2-16,1 0-2 0,8 0-1 16,4 4-1-16,1 0-3 15,4 0-2-15,0 4-37 0,1 0-17 16,-1 0-92 0</inkml:trace>
          <inkml:trace contextRef="#ctx0" brushRef="#br0" timeOffset="242894.5287">4632 12701 168 0,'9'0'63'0,"0"-4"-34"0,4 1-12 15,-13 3 22-15,9-8-9 16,-4 0-2-16,-1 0-8 15,1 0-2-15,-1-4-10 16,-4 0-1-16,-4 0 3 0,-5-4-4 0,0 4-1 16,-5 4 0-16,-4-3-1 31,-4-1-5-31,0 4 1 16,0 4 0-16,-1 0 0 15,5 4-3-15,1 4 0 0,-1 8 2 16,0 0 2-16,0-1 4 15,0 5 2-15,5 0-1 16,0 8 1-16,4 4-4 16,0 3-2-16,4 9 4 0,1 4 1 15,4 7 4-15,0 1 4 16,4-1-2-16,5 5 3 16,0-9-4-16,0 5 1 15,4-1-3-15,1 1 0 16,-1-5-3-16,0 5 1 15,1-1-2-15,4-3 2 16,0 0-4-16,-5-5 0 16,0-3 1-16,1-4 2 0,-5-9-1 15,4-3 0-15,-4-8-32 16,-5-4-12-16,-4-8-33 16,-4-8-15-16,-1-8-48 15</inkml:trace>
          <inkml:trace contextRef="#ctx0" brushRef="#br0" timeOffset="242228.3409">3829 12654 140 0,'-13'0'52'0,"13"0"-28"0,-4-4-17 0,4 4 15 0,0 0 2 16,0 0 3-16,0 0-8 15,0 0-1-15,0 0-11 16,0 0 5-16,0 0 1 0,4 0 7 0,5 0 2 16,0 0-3-16,0-4-1 31,4 4-4-31,9-8-1 16,1 4-5-16,3 0-3 15,6 0-2-15,-1 4-3 16,0 0 1-16,0 0-1 0,-4 0-9 15,-5 0-2-15,1 0-40 16,-6 0-17-16</inkml:trace>
          <inkml:trace contextRef="#ctx0" brushRef="#br0" timeOffset="241710.2494">3963 12610 144 0,'0'0'55'0,"5"-4"-30"0,-5 0-18 0,0 4 15 0,0 0-9 15,0 0 0-15,0 0-1 16,0 0 0-16,0 0-6 15,0 0 0-15,4 0 1 0,-4 4 1 0,0 0 2 16,0 0 1-16,0 4 1 16,0 4-4-16,0 4-3 15,0 4-2-15,5 7 0 16,-1 5 0-16,0 12 1 16,5-1-2-16,-4 9 1 15,4 3-2-15,0 1 2 0,0-5 0 16,-1 1 3-16,-3-4 1 15,4-1 1-15,-5-3 4 16,5-5 3-16,0-3-2 16,-4 4 2-16,-1-5-4 15,1-3 1-15,-1-4-5 16,0-4-2 0,1-5-2-16,-1 1 0 15,1-4-2-15,-5-4-1 16,0-4 3-16,0 0 2 15,0-4 0-15,-5-4 0 0,5-4-3 16,-4 0-2-16,-1 0 1 16,-3 0-1-16,3-4 0 15,-4 4 0-15,0 0 0 16,0 0 2-16,0 4-3 0,0 0-2 16,-4 0-1-16,0 0 3 15,4 0 0-15,-5 4 1 16,1-4 0-1,0 0 0-15,4 0 0 16,0 0 0-16,0 4 2 0,4-4-3 16,1 0-2-16,0 4 2 15,4 0 0-15,0 0-2 16,8-4 2-16,6 0-1 31,-1 0 0-31,5 0 2 16,4 4 2-16,5 0-1 0,4 0-1 15,-4 0 1-15,4-4-1 16,0 0-20-16,1-4-9 16,-1-4-51-16,0-8-21 0,0-12-8 15</inkml:trace>
        </inkml:traceGroup>
        <inkml:traceGroup>
          <inkml:annotationXML>
            <emma:emma xmlns:emma="http://www.w3.org/2003/04/emma" version="1.0">
              <emma:interpretation id="{24293AC1-263F-479C-961B-D2E09AF779A0}" emma:medium="tactile" emma:mode="ink">
                <msink:context xmlns:msink="http://schemas.microsoft.com/ink/2010/main" type="inkWord" rotatedBoundingBox="6289,14132 8867,14055 8896,15025 6318,15102"/>
              </emma:interpretation>
              <emma:one-of disjunction-type="recognition" id="oneOf27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244785.423">5256 12690 208 0,'-4'0'77'0,"4"0"-42"0,-5 0-28 0,5 0 20 16,0 0-12-16,9-4-3 15,0 4-1-15,0 0 0 16,0-4-5-16,4 0 0 0,5 0 1 0,5 0 1 16,-1 0 0-16,5 0 0 15,-1 0 2-15,6 0-1 16,3 0 0-16,1 0-3 15,4 0-1-15,5-4-3 16,4 4-2-16,0 0 5 16,0 4 4-16,-5-4 1 15,-3 0 4-15,-1 0-1 16,0 4 0-16,-5 0-3 0,-3 0-1 16,-6 0-3-16,-3 0-1 15,-5 0 3-15,-5 0 3 0,-4 0 2 16,0-4 3-16,-5 4-5 15,1-4-1-15,-5 4-4 32,0 0 1-32,0 0-4 15,0 0 0-15,0 0-1 16,0 0-2-16,0 0 1 0,0 0-1 16,0 0-3-16,0 0 2 15,0 0 1-15,0 4 0 16,0 0 0-16,0 0 0 15,0 4 2-15,0 0 1 16,0 4-1-16,4 0-2 16,1 0 3-16,-5 4 0 15,4-5 1-15,-4 1 0 16,0 0-2-16,5 0-2 0,-5-4-8 0,4 0-5 16,-4-4-44-16,4-4-20 15,1 4-90 1</inkml:trace>
          <inkml:trace contextRef="#ctx0" brushRef="#br0" timeOffset="244015.5967">5466 12598 156 0,'9'-8'60'0,"-18"12"-32"0,4 0-33 0,10-4 54 15,-5 0-21-15,4 0-3 16,1 4-6-16,4 0-11 15,-5 0 1-15,1 0 2 0,-1 0 0 16,1 4 3-16,-5 0-3 16,4 8-1-16,0 4-6 15,1 4-1-15,-1 3 1 16,5 17 2-16,0 7 3 16,0 5 5-16,0 3 1 15,0 1 0-15,0-9 1 0,0 1 0 16,-5-5 0-16,1 1 3 15,-1-4-7-15,1-5-2 0,-1 1-3 16,1 3 0-16,-1-3-4 16,1-8 0-16,-1-4 1 15,-4-9 2-15,0-7-16 16,0-4-6-16,0-24-41 16,0-3-17-16,4-5-75 15</inkml:trace>
          <inkml:trace contextRef="#ctx0" brushRef="#br0" timeOffset="245596.9799">6474 12793 176 0,'-9'-4'66'0,"9"4"-36"0,-5-4-18 16,5 4 21-16,0 0-6 15,0 0-1-15,0 0-12 16,0 0-6-16,0 0-5 31,0 4 6-31,5 0 6 0,-5 4-1 16,4 7 2-16,1 5-5 0,-1 4-1 15,1 4-4-15,4 7 1 16,-1 9 0-16,1 0 1 0,0-5 0 16,0 5 2-16,-4-5-1 15,-1-3 0-15,1 0 3 16,-1-4 3-16,0-5-2 16,1 1 0-16,-1-8-7 0,1-4-2 15,-1-4-7-15,-4-4-2 16,0-5-27-16,0-3-9 15,0 0-23-15,0 0-8 32,0-7-40-17,0 7-30-15,0 0 67 16</inkml:trace>
          <inkml:trace contextRef="#ctx0" brushRef="#br0" timeOffset="246089.0355">6483 13038 176 0,'-5'4'66'0,"5"-4"-36"0,0 4-15 0,0-4 20 16,0 0-10-16,5 0-3 15,4 4-3-15,-1-4-1 16,6 4-9-16,4-4 1 0,-1 0 3 0,15 0-1 16,-6 0 1-1,1 0-3-15,0-4 1 16,0 4-4-16,-1-4 1 15,6 4 1-15,-1-4 2 0,-4 0-1 16,-1 4-1-16,1 0-3 16,0 0-1-16,0 0 1 15,-5 0 1-15,-4-4-3 16,0 4-1 0,0 0 1-16,-5-4 2 15,-4 0-3-15,0 4-2 0,0 0 0 16,-9 0 1-16,0 0-6 15,4-3-1-15,-4 3-34 16,0 0-11-16,5-4-54 16,3 4-22-16,-3-4 23 15</inkml:trace>
          <inkml:trace contextRef="#ctx0" brushRef="#br0" timeOffset="247085.5213">7450 12674 148 0,'-4'-8'55'0,"-1"4"-30"0,1 0-10 16,4 0 18-16,0 0-7 31,-5 0-1-31,1 4-8 16,0 0-2-16,-1 0-9 15,1 0-2-15,-5 4 2 0,0 0-1 16,0 4 2-16,0 4 0 16,0 4 3-16,5-1-1 15,-1 1 2-15,1 4-2 0,-1 4 2 16,5 8 0-16,0-1 3 16,5-3-5-16,-1 0-3 15,5 0 1-15,0-5 2 16,4 1-2-16,1-4 1 15,4-4-3-15,-1 0 2 16,6-4-2-16,3-5 0 0,6-3-1 16,-1-4 0-16,5-8-2 15,-1 1 1-15,1-9-2 16,0-4 2-16,-5-8-2 16,-4 0-1-16,-5 1 3 15,-4-1 2-15,-5 0-2 16,-4 0 0-16,0 1-3 15,-5 3-1-15,-4 0 1 16,0 4 2-16,-4 0-1 0,-5 5-1 16,0-1 1-16,0 4-1 31,-4 4-5-31,-1 0 1 0,1 4 0 16,0 4 2-16,-1 0-1 0,1 4-1 15,-1 4 3-15,1 0 0 16,4 4 1-16,-4 4 0 15,4-1 4-15,0 5 2 16,0 0 2-16,0 8 2 16,5 4-3-16,-1 7 1 15,1 5 1-15,4-1 2 16,0 5 1-16,0 0 2 16,4-5 2-16,1-3 2 15,-1-1-4-15,5 1 2 0,0 0-7 16,0-1-1-16,4-3-4 15,-4 4-1-15,0-5-6 0,0 1-2 32,0-8-53-32,-9-1-22 15,0 1-100 1</inkml:trace>
        </inkml:traceGroup>
        <inkml:traceGroup>
          <inkml:annotationXML>
            <emma:emma xmlns:emma="http://www.w3.org/2003/04/emma" version="1.0">
              <emma:interpretation id="{7E7D9C65-A18C-4FCB-BA25-E1E545D12A1A}" emma:medium="tactile" emma:mode="ink">
                <msink:context xmlns:msink="http://schemas.microsoft.com/ink/2010/main" type="inkWord" rotatedBoundingBox="9711,14083 10933,14047 10962,14987 9739,15023"/>
              </emma:interpretation>
              <emma:one-of disjunction-type="recognition" id="oneOf28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250794.5172">9435 13114 156 0,'-5'-12'60'0,"5"12"-32"0,-4-16-13 0,4 8 29 16,0 0-24-16,0-8 7 15,-5 4-16-15,1 0 3 16,-10 1-9-16,1 7 2 16,0-4-4-16,-1 8-4 15,-4-4 0-15,5 12-1 16,-5-4 0-16,5 7 8 0,-1-3-3 0,1 8 6 15,0 8-1-15,4-4 0 16,0 4-2-16,4-5 1 16,1 1-4-16,4 0 5 15,0-4-5-15,9 4 8 16,0-8-7-16,13 4 5 16,-4-9-5-16,13 5 7 15,-9-8-7-15,10 4 10 31,-10-8-8-31,5 0 10 0,-5-4-9 16,0 0 7-16,-8-4-7 16,-1-4-2-16,-4 1-3 0,-5-5 1 15,-4-4-2-15,-4 0-7 16,-9 0 3-16,-1 0-19 16,1 1 13-16,-5 3-38 15,-4 4 26-15,-1 8-68 16,1 0 51-16,4 4-89 15,0 0 72-15</inkml:trace>
          <inkml:trace contextRef="#ctx0" brushRef="#br0" timeOffset="251363.9403">9591 13054 184 0,'-9'20'68'0,"9"-20"-36"0,0 4-26 0,4 0 26 16,-4-4-19-16,5 8 11 15,-5-4-14-15,9 8 6 16,-5-4-9-16,9 8 7 16,-8-5-8-16,8 5 10 15,1-4-9-15,4 8 1 0,-5 0-1 16,0-4 3-16,1 3 1 31,-5-3 1-31,-1 0-6 16,1 0 3-16,0-4 1 0,-4-4 1 0,-1-4 3 15,1-4 4-15,-5 0 1 16,0-8-8-16,0 0-4 16,0 0-2-1,0-8-3-15,0-8-2 0,0 1 1 16,4 3 1 0,-4-4-1-16,9 4 4 15,-4-4-3-15,3 5 4 0,1 3-4 16,0 0 1-16,5 8-3 15,-1 4-1 1,-4 0 1-16,4 8 0 16,-4 0 0-16,9 4-42 15,-9-4 23-15,4 8-162 16,-4-4 100-16</inkml:trace>
          <inkml:trace contextRef="#ctx0" brushRef="#br0" timeOffset="250299.5836">8694 13157 184 0,'-9'0'68'0,"9"0"-36"0,0 0-18 0,0 0 44 16,0 0-32-16,5 0 21 16,-1 0-28-16,10 4 7 15,-1 0-15-15,9 4 3 16,1-4-9-16,12 0 2 0,6 0-2 0,-1 0 0 16,4 0-6-16,-4-4 1 15,1-4 0-15,-6-4-38 0,1 4-16 16,-5 0-35-16,-4 0-12 15</inkml:trace>
          <inkml:trace contextRef="#ctx0" brushRef="#br0" timeOffset="250048.5394">9087 12709 132 0,'0'4'49'0,"0"-4"-26"0,13 0-7 0,-8 0 36 15,-5-4-29-15,4 4 19 16,1-4-26-16,3 0 12 16,-8-3-17-16,9-1 10 15,-9 0-12-15,5 0 0 16,-5-4-6-16,4 0 0 0,-8-4-1 0,4 0-2 16,-9 0 1-16,0 4-6 15,-9 1 3-15,0 3-1 31,-4 0 1-31,-5 0 0 16,1 0 0-16,-1 8 0 16,0-4 0-16,0 8 0 15,1 0 0-15,3 4 0 16,5-4 0-16,5 8-3 16,-5-4 3-16,5 11-3 15,-1-3 2-15,10 16 4 0,0-4 0 0,8 15 10 16,-4-3-5-16,9 19 5 15,0-7-6-15,9 11 7 16,-5-11-8-16,14 7 8 16,-9-3-8-16,4 3 5 0,0-3 0 15,-4-9 1-15,0 5-3 16,-5-5-2-16,1-7-2 16,-5-8 2-16,-1-8 1 0,-3-9-27 15,-1-7-10-15,-4-16-36 16,-4-7-15-16,4-5-27 15</inkml:trace>
        </inkml:traceGroup>
        <inkml:traceGroup>
          <inkml:annotationXML>
            <emma:emma xmlns:emma="http://www.w3.org/2003/04/emma" version="1.0">
              <emma:interpretation id="{C7466EC2-9A8D-4A9B-AB5E-6C11F1F3BCF3}" emma:medium="tactile" emma:mode="ink">
                <msink:context xmlns:msink="http://schemas.microsoft.com/ink/2010/main" type="inkWord" rotatedBoundingBox="11491,14023 12306,13999 12330,14796 11515,14820"/>
              </emma:interpretation>
              <emma:one-of disjunction-type="recognition" id="oneOf29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252382.5641">10661 13070 160 0,'18'0'63'0,"-18"0"-34"0,13-12-14 0,-4 8 31 15,-9 0-25-15,13-4 9 16,-8-4-18-16,4 5 7 15,-9-5-11-15,4 0 0 16,-8-4-5-16,-1 4 3 16,-4-4-4-16,-4 4 1 15,0 0-1-15,-5 4-4 16,0-3 1-16,0 11-1 16,-4 0 0-16,0 7 0 15,-1 1 0-15,5 4-3 16,-4 0 3-16,4 8 1 0,0 0 5 0,5 4 5 15,4-1-3-15,5 5-1 16,4 4 0-16,4-4 3 16,-4-9-4-16,9 1 5 15,0-4-6-15,9 0 8 16,-5-4-7-16,14 0 8 16,-9-8-8-16,9 0 3 15,-5-4-4-15,5 0 3 31,-10-8-4-31,1-4 1 16,-4-4-1-16,-1-4-2 0,-4 0 1 16,-5-3-1-16,-4-5 0 0,0 4-3 15,-4-8 2-15,0 9-1 16,-1 3 0-16,1 8 2 16,-1 0 0-16,5 12 2 15,-4 0-1-15,8 12 6 16,-4 0-4-16,9 11 10 15,-4-3-7-15,8 12 1 16,-4-8-4-16,9 4-2 31,-9-5 0-31,8 1-10 16,-3-8 5-16,4 4-10 0,4-4-42 0,0-4-18 16,1-5-56-16,-1-3-20 15</inkml:trace>
          <inkml:trace contextRef="#ctx0" brushRef="#br0" timeOffset="252797.1013">10906 12535 188 0,'-4'-4'71'0,"4"4"-38"0,0-8-17 16,0 8 33-1,0 0-28-15,4 0 9 16,1 0-18-16,-1 4 3 0,1 0-3 0,-1 4 2 16,1 8-1-16,-1 0 4 15,0-4-9-15,1 7 0 16,4 9-3-16,0 4 0 15,0 3 3-15,0 17 3 0,-1 11-6 16,1 1 4-16,0-5 1 0,0 1-3 16,0-13-2-16,0-3 4 31,-4-8-5-31,3-5-11 16,-8-7 4-16,9 0-50 15,-9-12 29-15,9 0-111 16,-9-8 76-16,9-8-87 0,-4-4 84 15</inkml:trace>
          <inkml:trace contextRef="#ctx0" brushRef="#br0" timeOffset="253183.8398">11111 12476 164 0,'-4'-4'63'0,"4"4"-34"16,0-4-10-16,0 4 47 16,0 0-36-16,0 0 21 15,0 0-30-15,4 0 4 16,-4 0-15-16,5 4 5 15,-5 0-8-15,4 11 9 16,1-3-9-16,4 12 12 16,-5-8-11-16,5 16 16 15,-5-9-14-15,10 25 20 16,-5-4-17-16,4 19 15 16,-8-8-15-16,8 13 6 0,-9-9-11 0,5 1 0 15,0-9-5-15,0 1-2 16,0-9-11-16,0-7-6 15,0-4 8-15,-5-8-49 0,5-9-21 0,0-3-90 16</inkml:trace>
        </inkml:traceGroup>
        <inkml:traceGroup>
          <inkml:annotationXML>
            <emma:emma xmlns:emma="http://www.w3.org/2003/04/emma" version="1.0">
              <emma:interpretation id="{24D61026-FB9E-45D4-AE85-C6DB69E26B02}" emma:medium="tactile" emma:mode="ink">
                <msink:context xmlns:msink="http://schemas.microsoft.com/ink/2010/main" type="inkWord" rotatedBoundingBox="12944,13647 15468,13572 15505,14824 12982,14900"/>
              </emma:interpretation>
              <emma:one-of disjunction-type="recognition" id="oneOf30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255763.8393">12784 12927 216 0,'-9'4'82'0,"9"-4"-44"0,0 0-20 0,0 0 38 16,0 0-31-16,9 0 14 15,-5 0-23-15,14 0 11 16,-5-4-16-16,14 4 4 16,-9-4-10-16,13 4 0 15,-4-4-3-15,17 0-37 16,-12 1 19-16,12-1-127 16,-4-4 78-16,9 0-88 15,-13-4 88-15,4 0 16 0</inkml:trace>
          <inkml:trace contextRef="#ctx0" brushRef="#br0" timeOffset="255491.8423">13100 12713 124 0,'-4'-12'49'0,"4"12"-26"0,-5-7-1 0,5 3 38 16,-4 0-33-16,-1 0 21 15,-4-4-29-15,-4 4 12 16,0 0-18-16,-1 4 6 16,-4-4-11-16,1 8 6 15,-1-4-7-15,4 8 4 16,-8-4-6-16,9 8 4 31,-5-5-5-31,0 9 9 16,0-4-7-16,5 12 8 15,-1-8-8-15,6 16 1 16,-1-9-4-16,4 13 3 16,-4-4-4-16,9 3 8 0,-4-3-6 15,8 4 5-15,1-4-3 0,4-5 4 16,0 1-6-16,4 0 2 15,0-8-3-15,14-1-2 16,-5-7 0-16,10 0-17 16,-1-4 9-16,4 0-43 15,-8-8 27-15,9 0-84 16,-14-8 60-16,5 0-98 16,-9-4 83-16</inkml:trace>
          <inkml:trace contextRef="#ctx0" brushRef="#br0" timeOffset="254932.296">12030 12650 140 0,'-9'0'55'0,"5"0"-30"0,-1 0-21 16,1 0 13-1,-1 0-6-15,1 0-1 16,-5 0 2-16,0 0 3 0,0 0-8 16,0 0 0-16,0 4 3 0,0 0 3 15,5 0 2-15,-1 0-2 16,1 0 0-16,-1 4-3 0,1 0-1 15,4 3-1-15,-5 1 2 16,5 4-3-16,5 0-2 16,-1 4 2-16,5 4 2 15,5-1-2-15,-1 1 1 16,5-4-1-16,0 0 3 16,0-4-3-16,4 0 1 15,0-5-3-15,0 1 2 16,5-4-2-16,0-8 0 0,0 0 8 47,-1-8-8-47,6-4 5 15,-6-7-6-15,6-5-2 16,-6 0-1-16,6 0 1 0,-10-3-1 0,0 3 2 16,-8-4-2-16,-1 4 2 15,-4 0-2-15,0 5-1 16,-9 3 1-16,0 4-4 15,-9-4 2-15,0 8 1 16,0-4 0-16,0 4-3 16,-4 0 2-16,-1 8 1 15,-3 0 0-15,3 4-3 16,-4-4 2-16,5 4 1 0,0 4-3 16,-1 0 0-16,1 4-1 15,-1 4 3-15,6 4 0 0,-1 4 1 16,0 3 2-16,0 9 1 0,4 4 1 31,5 3 2-31,0 1 1 0,5 3 3 0,-1 1 1 31,1-1-1-31,4-3-1 0,4-4 10 32,-4-9-10-32,4 9 0 15,-4-12-6-15,5 7-13 16,-6-11 6-16,10 8-74 15,-9-12 43-15,9-4-47 0,0-4-52 16,0-9-25-16</inkml:trace>
          <inkml:trace contextRef="#ctx0" brushRef="#br0" timeOffset="257130.5612">13439 12333 236 0,'-4'-4'90'0,"4"4"-48"0,0 4-27 16,0 0 26-1,0-8-24-15,4 4 0 16,1-4-11-16,3 4 8 0,-3 0-8 0,8 0 5 16,1-4-6-16,8 4 9 15,-4 0-8-15,13 0 10 16,-4-4-9-16,13 0 5 15,-9 0-7-15,14 4 4 16,-5 0-5-16,9 0 0 16,-13 0-2-16,8 0 1 31,-13-4-2-31,5 4 8 16,-9 0-5-16,4 0 8 0,-9 0-8 0,1 0 3 15,-6-8-4-15,1 4 0 16,-4 0-1-16,-1 4 1 15,-8 0-2-15,8 0-1 16,-9 0 1-16,5 4-4 16,-9-4 2-16,5 4 3 15,-5 0-1-15,4 4-1 16,-8-8 1-16,8 4 1 16,-4-4-1-16,5 4 2 15,-5-4-2-15,4 8-3 16,-8-4 1-16,4 8-4 15,0 0 3-15,4 3-1 16,-4-3 1-16,5 8 4 16,-5-8-1-16,4 8 2 15,0-8-2-15,5 4-31 16,-9-8 16-16,9 3-98 16,-4-3 62-16,4 0-121 15,-5-8 97-15</inkml:trace>
          <inkml:trace contextRef="#ctx0" brushRef="#br0" timeOffset="256436.9426">13568 12341 184 0,'-9'0'68'0,"9"0"-36"0,-4-4-13 0,4 4 41 16,0 0-34-16,0 0 15 16,0 0-25-16,0 4 9 15,0-4-15-15,4 8 6 16,-4 0-9-16,5 11 2 16,-1 1-5-16,5 12 2 15,-4-8-3-15,8 11 3 16,-8-3-4-16,4 16 17 15,-5-9-11-15,9 21 19 16,-4-13-15-16,5 17 11 16,-5-13-13-16,4 9 6 15,-4-9-9-15,0 1 0 0,0-5-2 16,4-3 0-16,-4-12-1 16,0-5 2-16,-5-3-3 15,1-8-2-15,-1 0 2 0,-4-8-18 16,0 0-4-16,0-4-29 15,0-16-9-15,0-4-32 0,5-8-11 16,4-11-26 0</inkml:trace>
          <inkml:trace contextRef="#ctx0" brushRef="#br0" timeOffset="257687.0752">14349 12055 168 0,'-5'-8'66'0,"5"8"-36"0,0-8-11 16,0 8 45 0,0 0-35-16,0 0 28 15,0 0-34-15,0 0 20 0,0 0-26 0,5 4 14 16,-1-4-18-16,5 8 4 16,0 0-10-16,4 12 2 15,-8 0-5-15,4 20 0 16,-5-13-2-16,5 17-59 15,-4-8 31-15,4 7-46 0,-5-3-67 16,0-1-34-16</inkml:trace>
        </inkml:traceGroup>
        <inkml:traceGroup>
          <inkml:annotationXML>
            <emma:emma xmlns:emma="http://www.w3.org/2003/04/emma" version="1.0">
              <emma:interpretation id="{E420A2A7-88E1-4BB5-A152-CD88663AC4FC}" emma:medium="tactile" emma:mode="ink">
                <msink:context xmlns:msink="http://schemas.microsoft.com/ink/2010/main" type="inkWord" rotatedBoundingBox="15872,13623 17438,13577 17467,14534 15900,14581"/>
              </emma:interpretation>
              <emma:one-of disjunction-type="recognition" id="oneOf31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258962.5062">15111 12789 140 0,'23'0'55'0,"-23"0"-30"0,13-8-14 0,-4 4 29 16,-9-4-23-16,9 4 16 15,-9-4-19-15,9 0 8 16,-9 0-13-16,4 0 8 16,-8-4-9-16,4 4 2 15,-5-4-6-15,1 5 5 16,-10-5-6-16,1 4 1 15,0 0-2-15,-1 4-2 16,-4-4 1-16,1 4 1 16,-6 0-1-16,1 4-3 15,0 0 1-15,-1 4 1 16,1-4 0-16,4 8 4 16,-4-4-2-16,4 12 4 15,-4-4-4-15,8 11 6 0,1-7-5 16,9 16 8-16,-1-8-7 15,10 11 8-15,-5-7-8 16,9 8 3-16,-5-12-4 0,14 7 3 16,0-11-4-16,8 0 6 15,-8-8-5-15,14-4 1 16,-10-12-2-16,9 0 1 16,-9-8-2-16,1-8 4 15,-6-8-3-15,1 1-1 16,-4-5 0-16,-5 0-1 31,-5 4 0-31,1 5 0 16,-10 3 0-16,5 4 0 15,0 0 0-15,0 8 0 0,0-4 0 0,0 12 2 16,0-4-1-16,5 12 2 16,-5-4-2-16,4 8 4 15,0 0-3-15,1 20 1 0,4-1-1 16,0 1 1-16,4 0-2 15,0 0 2-15,5-1-9 16,0-7-51 0,-4-4 30-16,3 0-134 15,-3-12 90-15</inkml:trace>
          <inkml:trace contextRef="#ctx0" brushRef="#br0" timeOffset="259450.5271">15361 12646 192 0,'-13'-4'71'0,"13"4"-38"0,0-4-19 16,0 4 31 0,0 0-25-16,4 0 12 15,-4 0-19-15,5 4 8 0,-1 0-12 0,5 8 11 16,0-4-12-16,4 12 12 15,-4-1-12-15,9 13 9 16,-9-4-9-16,9 8 4 16,-9-5-7-16,8 5 4 15,-8-8-5-15,9-1 7 16,-9-11-7-16,5 0 8 16,-10-8-8-16,9-4 3 15,-8-8-4-15,8-8-2 16,-4-4 0-16,5-7-1 15,-6-5 0-15,10 0-3 0,-9 0 2 16,5 4-1-16,-6 1 0 16,6 3-3-16,-10 4 3 0,10 8 5 15,-5 4-1-15,4 12 8 16,-4-4-6-16,4 12 1 31,-4-4-3-31,5 16-2 16,-10-9 1-16,9 9-32 0,-4-4 17 0,5 4-80 15,-5-9 52-15,8 5-120 16,-3-12 91-16</inkml:trace>
          <inkml:trace contextRef="#ctx0" brushRef="#br0" timeOffset="259848.9256">16195 12761 140 0,'18'-8'55'0,"-18"8"-30"0,22-16-10 31,-13 8 36-31,-5 0-29 16,10 0 21-16,-10-4-26 0,5 1 16 16,-9-5-19-16,0 4 14 15,-4-4-15-15,-1 4 6 16,-4 0-11-16,-4 4-2 15,-5-4-4-15,-4 8-2 16,-5 0 1-16,-4 8 1 16,0 0-1-16,-1 8 2 15,1-4-2-15,9 12 4 16,0-4-3-16,4 12 6 16,4-9-5-16,10 13 6 15,-5-4-6-15,13 8 6 16,-4-5-6-16,14 1 1 15,-1-8-2-15,14 0-15 16,-5-13 7-16,9-3-37 16,-4-8 24-16,9-12-58 15,0-7 44-15,-1-9-95 16,-8 0 72-16</inkml:trace>
          <inkml:trace contextRef="#ctx0" brushRef="#br0" timeOffset="260224.5369">16204 12051 200 0,'-5'-4'77'0,"5"4"-42"0,-4 0-23 0,4 0 34 15,0 0-26-15,4 4 21 16,-4 0-24-16,5 8 14 0,-5-4-18 0,9 12 6 15,-5-4-11-15,5 23 11 16,-4-7-11-16,8 24 18 16,-4-9-14-16,4 13 20 15,-8-13-18-15,8 9 15 16,-4-9-16-16,4 13 12 16,-4-13-14-16,5 13 8 31,-5-13-11-31,4 13 0 15,-9-13-5-15,10 1-8 16,-10-12 2-16,10-1-36 16,-10-15 21-16,9 0-113 15,-8-12 73-15,4 4-143 16,-5-8 114-16</inkml:trace>
        </inkml:traceGroup>
        <inkml:traceGroup>
          <inkml:annotationXML>
            <emma:emma xmlns:emma="http://www.w3.org/2003/04/emma" version="1.0">
              <emma:interpretation id="{92859949-AEAC-4053-9DC2-3F9D51861BC9}" emma:medium="tactile" emma:mode="ink">
                <msink:context xmlns:msink="http://schemas.microsoft.com/ink/2010/main" type="inkWord" rotatedBoundingBox="18079,13607 20946,13521 20980,14646 18112,14732"/>
              </emma:interpretation>
              <emma:one-of disjunction-type="recognition" id="oneOf32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265853.696">18420 12432 168 0,'-18'-12'66'0,"18"12"-36"0,0-12-26 15,0 8 29 1,0 0-20-16,0 0 16 15,0-4-16-15,0 8 8 16,0-4-12-16,0 4 11 16,0 0-12-16,0 8 12 15,0-4-12-15,5 16 7 16,-5 0-8-16,4 8 11 16,1-5-10-16,4 13 14 15,-5-4-13-15,5 15 11 0,-9-3-11 0,9 19 13 16,-9-7-13-16,9 11 7 15,-9-7-9-15,9-1 0 16,-9-11-4-16,9-5 3 16,-5-7-4-16,5-4-29 15,-5-12 14-15,5-5-76 16,-4-7 49-16,4-8-123 16,-9-4 92-16</inkml:trace>
          <inkml:trace contextRef="#ctx0" brushRef="#br0" timeOffset="266183.9813">18456 12741 212 0,'-5'-4'82'0,"5"4"-44"0,-4-8-25 16,4 8 33-16,0 0-26 0,4 0 5 15,-4-4-15-15,9 4 3 16,-4-4-8-16,13 4 9 16,-5-4-8-16,14 4 8 15,-5 0-8-15,14 0 5 16,-5-4-6-16,9 4 7 15,-4 0-8-15,8 0 5 16,-4-4-5-16,9 4 2 16,-13-4-3-16,9 4 5 15,-14-4-5-15,5 4 3 16,-10-4-3-16,6 4 0 16,-15-3-1-16,6 3-15 15,-14-4 7-15,4 0-48 16,-9 0 30-16,1 4-82 15,-5-4 59-15,4 4-88 16,-4-4 77-16</inkml:trace>
          <inkml:trace contextRef="#ctx0" brushRef="#br0" timeOffset="266671.0624">19410 12392 232 0,'-4'0'88'0,"4"0"-48"0,-14 4-34 0,10 0 31 16,-1-4-22-16,5 8 6 15,-4 0-13-15,4 8 11 16,-5 0-11-16,5 8 14 31,-4-9-13-31,8 9 9 16,1-4-10-16,4 4 4 15,0-8-7-15,4 3 11 0,0-3-9 0,14 4 10 16,-5-8-10-16,10 0 1 16,-6-4-5-16,15 0 3 15,-10-4-4-15,13 0 4 16,-3-8-4-16,3 0-3 16,-13-8 0-16,9 0-39 15,-8 0 22-15,-1-8-70 16,-9 0 50-16,0-7-118 15,-13-1 88-15</inkml:trace>
          <inkml:trace contextRef="#ctx0" brushRef="#br0" timeOffset="267058.6043">19633 12214 220 0,'0'0'85'0,"0"0"-46"0,-4 4-19 15,4 0 38 1,-5-8-33-16,5 12 14 15,0 0-23-15,0 8 15 16,0-1-17-16,0 13 17 16,0-8-18-16,5 16 13 15,-5-9-15-15,4 13 15 16,-4-4-16-16,9 7 11 0,-5-7-12 0,10 16 4 16,-10-13-8-16,5 21 0 31,-4-13-3-31,4 13-13 15,-9-13 7-15,8 9-59 16,-3-17 35-16</inkml:trace>
          <inkml:trace contextRef="#ctx0" brushRef="#br0" timeOffset="264602.1703">17051 12333 164 0,'-9'-4'63'0,"9"4"-34"0,0-8-16 0,0 4 23 15,0-8-20-15,5 0 1 31,-5-4-11-31,4 0 1 0,1 5 3 0,-5 3 0 0,4 0 2 32,-4 8 0-32,4-4 2 15,1 4 6-15,-1-4-11 0,10 4 4 16,-1 0-8-16,9 0 4 16,-8 0-5-16,17 0 0 15,-4 0-2-15,17 0 5 16,-3 0-4-16,12 0 12 15,-8-4-8-15,8 4 10 16,-13 0-10-16,9 0 5 16,-9-4-7-16,5 0 9 15,-14 0-8-15,9 0 5 16,-13 0-6-16,9 0 2 16,-9 0-4-16,-1 0 5 15,-8 0-5-15,0 4 6 16,-5-4-6-16,1 4 1 0,-5 0-2 0,0 0-2 15,-9 0 1-15,9 0 1 16,-9 0-1-16,4 4 2 16,-8-4-2-16,8 4 2 15,-4 0-2-15,4 4-1 16,-8-4 1-16,4 4-1 31,0 0 0-31,4 12 0 16,-4-5 0-16,5 13 2 15,-5-8-1-15,4 8-3 16,-8-8 1-16,4 3-30 0,0-7 17 16,0 0-78-16,0-4 51 0,0 0-125 15,0-8 94-15</inkml:trace>
          <inkml:trace contextRef="#ctx0" brushRef="#br0" timeOffset="263784.2254">17189 12277 152 0,'-9'-20'57'0,"9"20"-30"0,0 0-18 0,0 0 27 16,0 0-20-16,0 0 14 16,0 0-17-16,0 4 10 15,0 0-13-15,0 4 8 16,0 0-10-16,0 8 11 16,0-8-11-16,0 12 12 15,0-4-12-15,5 11 9 16,-5-3-9-16,4 12 4 15,-4-8-7-15,9 11 11 16,-4-11-9-16,4 12 12 16,-5-13-11-16,9 13 5 15,-8-4-8-15,4 11 7 16,-5-7-8-16,5 11 10 16,-9-11-8-16,9 8 8 15,-9-13-8-15,9 9 1 0,-9-12-4 0,5 3 3 16,-5-7-4-16,4-4 4 15,-8-8-4-15,4 0 1 16,0-8-1-16,0-1 1 16,0-3-2-16,0 0-1 15,0-4 1-15,0 4-15 16,-5-8 8-16,5 4-50 16,-4 0 31-16,4-4-117 15,0-4 79-15,9-3-99 31,-5-9 92-31</inkml:trace>
          <inkml:trace contextRef="#ctx0" brushRef="#br0" timeOffset="264965.8404">18108 12055 188 0,'-5'-8'71'0,"5"8"-38"0,5-4-23 15,-1 4 42-15,-8-4-30 0,4 4 21 16,0 0-26-16,0 0 9 16,0 0-15-16,0 0 16 15,0 0-15-15,0 4 9 16,0 0-12-16,4 12 0 15,-4-4-6-15,9 12 5 16,-4 0-5-16,4 7-34 16,-5-7 17-16,5 12-152 15,-4-8 92-15</inkml:trace>
        </inkml:traceGroup>
        <inkml:traceGroup>
          <inkml:annotationXML>
            <emma:emma xmlns:emma="http://www.w3.org/2003/04/emma" version="1.0">
              <emma:interpretation id="{FC5153ED-C36E-4CF8-8D23-E081F77A2666}" emma:medium="tactile" emma:mode="ink">
                <msink:context xmlns:msink="http://schemas.microsoft.com/ink/2010/main" type="inkWord" rotatedBoundingBox="21522,13526 23782,13458 23821,14741 21560,14809"/>
              </emma:interpretation>
              <emma:one-of disjunction-type="recognition" id="oneOf33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267888.9459">20511 12987 136 0,'-4'-4'52'0,"4"4"-28"0,0-4 0 0,0 4 39 16,0 0-34-16,4 0 15 16,1 0-27-16,4 4 9 15,0 0-16-15,9 8 4 16,-5-4-9-16,5 11 4 16,-5-3-5-16,5 12 2 15,-9-8-3-15,4 8 0 16,-4-5-1-16,-4 5-26 0,-10-8 13 0,-8 4-70 15,-5-4 45-15,-9 3-90 16,1-7 71-16</inkml:trace>
          <inkml:trace contextRef="#ctx0" brushRef="#br0" timeOffset="268720.8431">20971 12468 220 0,'-18'-12'85'0,"18"12"-46"0,0-4-28 0,0 4 34 15,0 0-26-15,9 4 15 16,0-4-20-16,13 8 6 16,0-4-12-16,19 4 2 31,-10-5-6-31,18 9 0 15,-9-4-2-15,18 4 1 0,-9-8-2 0,9 4-27 16,-9-4 14-16,4 0-79 16,-12-4 51-16,-1 0-97 15,-9-8 77-15</inkml:trace>
          <inkml:trace contextRef="#ctx0" brushRef="#br0" timeOffset="268451.1776">21225 12032 172 0,'-5'-8'66'0,"5"8"-36"0,0-28-15 0,0 20 38 32,0 0-30-32,0 4 16 15,0-4-23-15,0 8 2 16,0 0-10-16,0 4 1 15,0-4-5-15,0 8 0 16,0-4-2-16,5 12-2 16,-5-4 1-16,4 19 3 15,1-3-2-15,4 36 10 0,-5-5-6 16,10 16 5-16,-10-7-6 0,9 7 4 16,-8-11-5-16,8 11 5 15,-8-12-6-15,4 9 3 16,-9-17-3-16,9 1-28 15,-9-13 13-15,9-7-81 16,-9-12 52-16,8-9-101 16,-8-7 80-16</inkml:trace>
          <inkml:trace contextRef="#ctx0" brushRef="#br0" timeOffset="269461.8666">21546 12028 224 0,'-9'-8'85'0,"9"8"-46"0,-9-4-28 0,9 4 27 16,0 0-22-16,0 0 6 15,0 0-14-15,5 4 6 16,-5 0-7-16,9 8 4 15,-5-1-6-15,9 21 4 16,-4-4-5-16,5 31 2 16,-5-7-3-16,4 19 5 15,-9-11-5-15,10 11 12 16,-10-15-8-16,5 7 14 16,-4-16-12-16,4 9 7 15,-5-12-9-15,5-1 4 16,-5-15-6-16,5-4 9 15,-9-12-8-15,9-4 1 16,-4-12-4-16,8-4-6 16,-4-8 1-16,9 0-6 15,-9-4 5-15,9 4-3 16,-5 0 3-16,5 8-5 0,-9-3 5 16,4 7-3-16,-4 0 3 0,4 8 4 15,-8 0 0-15,8 7 2 16,-4 1-2-16,5 4 2 15,-6-4-2-15,10 4 2 16,-4-8-2-16,8 4-1 16,-9-4 1-16,14 0 3 15,-9-4-2-15,9-4 4 16,-5-4-4-16,5-4 1 16,-9-8-1-16,4 0-2 15,-4-4 1-15,0 0 1 16,-10-3-1-16,1 3-1 0,-9-4 1 0,0 4-4 15,-9 4 2-15,1 8 1 16,-1-4 0-16,0 12 2 16,-5-3-1-16,1 6-1 15,0 1 1-15,4 8-1 16,0-4 0-16,9 12 2 16,-5 0-1-16,14 12-1 15,-4-9 1-15,13 17-8 16,-5-8 4-16,14 7-47 15,-5-7 27 1,14 0-113 0,-10-8 75-16,10-5-98 0,-9-7 91 0</inkml:trace>
          <inkml:trace contextRef="#ctx0" brushRef="#br0" timeOffset="269966.2776">22358 12626 180 0,'-5'-8'68'0,"5"8"-36"0,0-4-15 0,0 4 35 16,0 0-29-16,0 0 16 16,0 0-24-16,0 0 14 15,0 0-16-15,5 4 10 16,-1-4-13-16,9 8 6 15,-4 0-9-15,5 8 2 16,-10-4-5-16,10 12 5 16,-10-9-6-16,5 17 12 0,-9-8-8 0,9 8 10 31,-9-5-10-31,9 1 3 16,-9-8-6-16,9 0 9 15,-9-12-7-15,9 0 3 16,-9-8-5-16,9-8 0 15,-5-4-2-15,9-8-8 16,-8-4 3-16,8 0-8 16,-4-3 7-16,9-1-3 15,0 4 4-15,0 4-2 0,-9 1 2 0,8 3-2 16,-3 4 2-16,4 8 4 16,-5-4 0-16,5 12 13 15,-5 0-8-15,5 12 8 16,-9 0-7-16,4 15 2 15,-8-7-5-15,8 12-13 16,-8-5 5-16,4 5-79 16,-5-8 46-16,9 4-151 15,-8-13 104-15</inkml:trace>
        </inkml:traceGroup>
        <inkml:traceGroup>
          <inkml:annotationXML>
            <emma:emma xmlns:emma="http://www.w3.org/2003/04/emma" version="1.0">
              <emma:interpretation id="{11A0C808-F7AC-489B-BE20-0981419C00C5}" emma:medium="tactile" emma:mode="ink">
                <msink:context xmlns:msink="http://schemas.microsoft.com/ink/2010/main" type="inkWord" rotatedBoundingBox="24243,13554 26866,13476 26895,14433 24272,14511"/>
              </emma:interpretation>
              <emma:one-of disjunction-type="recognition" id="oneOf34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273361.6535">24373 12444 172 0,'0'0'66'0,"0"0"-36"0,0-4-15 16,0 4 36-1,0 0-29-15,5 0 17 16,-5 0-24-16,4 0 10 16,1 0-15-16,8 0 6 15,-4 0-9-15,9 0 2 16,-5 0-5-16,18 0 5 16,-8 0-6-16,17 4 12 15,-9-4-8-15,18 8 10 0,-9-8-10 0,9 4 7 16,-9-8-7-16,9 4 7 15,-8 0-8-15,3 0 3 16,-13 0-5-16,5 0 7 16,-9 0-7-16,4 0 5 31,-13 0-5-31,4 0 0 0,-9-4-2 0,5 4-2 31,-4 0 1-31,4 0-21 16,-10-4 11-16,1 0-65 15,-4 0 41-15,-1 4-126 16,-8 0 89-16,4 4-74 16,0-4 83-16</inkml:trace>
          <inkml:trace contextRef="#ctx0" brushRef="#br0" timeOffset="273879.3976">25345 12063 200 0,'-9'0'74'0,"9"0"-40"0,0 0-22 16,0 0 34-1,0 0-26-15,0 4 15 0,-4 0-21 0,4 4 14 16,0 0-15-16,0 4 10 15,0 0-13-15,0 16 8 16,0-13-10-16,4 13 9 16,-4-8-10-16,14 12 7 15,-5-9-7-15,9 9 7 32,-5-12-8-32,9 4 12 15,-8-8-10-15,12 3 7 16,-3-7-8-16,8 4 4 15,-4-8-6-15,8-4 2 0,-8-4-4 0,9-8-13 16,-5-4 6-16,9-4-52 16,-13-3 31-16,13-5-104 15,-18-4 72-15,5 0-106 16,-14-3 93-16</inkml:trace>
          <inkml:trace contextRef="#ctx0" brushRef="#br0" timeOffset="274304.6576">25573 11948 212 0,'-5'0'82'15,"5"0"-44"-15,0 0-16 0,0 0 43 32,0 0-36-32,0 4 15 15,0 0-27-15,0 4 13 0,0-4-17 0,5 8 8 16,-5-8-12-16,4 12 8 15,-4-8-9-15,9 16 11 16,-9-5-11-16,5 21 14 16,-5 4-13-16,4 19 16 15,-8-7-15-15,4 15 13 16,0-16-13 0,4 17 2-16,-4-17-8 0,4 17 5 15,1-13-6-15,4 8-23 16,-9-11 11-16,9-5-85 15,-9-11 52-15,4-8-167 16,-8-12 117-16</inkml:trace>
          <inkml:trace contextRef="#ctx0" brushRef="#br0" timeOffset="271971.6536">23205 12063 160 0,'-5'-4'63'0,"5"4"-34"0,0-4-23 0,0 4 19 16,0 0-15-16,5 0 4 15,-5-4-9-15,4 4 7 16,-4-4-8-16,5 4 16 16,-10 0-11-16,5 0 16 15,0 0-15-15,5 0 11 16,-1-8-12-16,10 5 4 16,-1-5-8-16,14 4 7 0,-5 0-8 0,14 4 8 15,-5-4-8-15,18 4 1 16,-4 0-3-16,8 0 9 15,-8 0-5-15,8 0 10 16,-13 0-9-16,9 0 12 16,-8-4-11-16,3 4 9 15,-13-4-9-15,9 4 6 32,-13 0-7-32,4 0 7 15,-13 0-8-15,0 0 3 16,-5-4-5-16,1 4 0 15,-5-4-2-15,-5 4 1 16,-4 0-2-16,5 0 2 16,-10 0-2-16,5 0-1 15,0 0 1-15,0 0 3 0,0 0-2 0,0 0 4 16,0 0-4-16,0 0-1 16,0 0 0-16,0 4-1 15,-4-4 0-15,4 4 0 16,-5 0 0-16,5 4-3 15,-4-4 2-15,4 8-45 16,0-9 24-16,0 9-113 16,0-8 74-16,4 8-106 15,-4-8 94-15</inkml:trace>
          <inkml:trace contextRef="#ctx0" brushRef="#br0" timeOffset="271206.2486">23343 12051 156 0,'0'0'57'0,"0"0"-30"0,0 0-16 16,0 0 26-1,0 0-20-15,0 0 13 16,0 0-17-16,0 0 17 16,0 0-17-16,5 0 13 0,-1 0-15 0,5 4 4 15,-9-4-10-15,9 12 4 16,-9-4-5-16,9 16 7 15,-5 0-7-15,5 15 10 16,-4 1-8-16,8 19 12 16,-4-7-10-16,4 11 9 15,-8-15-9-15,8 7 15 16,-8-11-13-16,4 8 13 16,-5-9-13-16,5 9 4 15,-5-13-9-15,5 5 4 16,-9-8-5-16,9-5-13 15,-4-11 5-15,4-4-63 16,-9-8 37-16,8-12-150 16,-8-8 100-16</inkml:trace>
          <inkml:trace contextRef="#ctx0" brushRef="#br0" timeOffset="272821.864">24333 12170 144 0,'5'-8'55'0,"-5"8"-30"0,4-4-10 0,0 4 36 15,-8 0-29-15,4 0 25 16,0 0-27-16,0 4 16 16,0-4-21-16,0 4 10 15,0-4-15-15,0 8 8 16,0-4-10-16,0 12 2 15,0 0-6-15,4 16 7 16,-4-9-7-16,5 17 12 16,-1-8-9-16,5 15 12 15,-9-11-11-15,5 8 5 0,-5-13-8 16,9 5 4 0,-9-12-5-16,4 7 0 15,-8-7-2-15,4 4-6 16,0-12 2-16,0 4-41 15,0-8 24-15,0 3-87 16,-5-7 59-16,5 0-104 16,0-8 85-16</inkml:trace>
        </inkml:traceGroup>
      </inkml:traceGroup>
      <inkml:traceGroup>
        <inkml:annotationXML>
          <emma:emma xmlns:emma="http://www.w3.org/2003/04/emma" version="1.0">
            <emma:interpretation id="{BF1B729C-22B7-4E7C-804E-EBE174F13F8A}" emma:medium="tactile" emma:mode="ink">
              <msink:context xmlns:msink="http://schemas.microsoft.com/ink/2010/main" type="line" rotatedBoundingBox="968,15658 16967,15052 17022,16489 1022,17094"/>
            </emma:interpretation>
          </emma:emma>
        </inkml:annotationXML>
        <inkml:traceGroup>
          <inkml:annotationXML>
            <emma:emma xmlns:emma="http://www.w3.org/2003/04/emma" version="1.0">
              <emma:interpretation id="{CE904495-B631-407E-AB5B-6436CB703535}" emma:medium="tactile" emma:mode="ink">
                <msink:context xmlns:msink="http://schemas.microsoft.com/ink/2010/main" type="inkWord" rotatedBoundingBox="968,15658 5450,15488 5504,16925 1022,17094"/>
              </emma:interpretation>
              <emma:one-of disjunction-type="recognition" id="oneOf35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278831.7565">610 14267 148 0,'0'-4'57'0,"0"-4"-30"0,0 4-10 0,0 4 20 0,0 0-4 15,0 0 3-15,0 0-18 0,0 0-8 16,-5 4-6-16,1 4-1 0,-1 8 2 16,1 4 4-16,-5 0 2 15,0 7-1-15,0 1-1 16,0 4 1-16,-4 8 1 15,-5 3 3-15,0 13 2 0,0 7-1 16,1 4 4-16,-1-3-2 31,0-5-1-31,4-7-4 16,1-13 0-16,4-3-5 16,0-8-2-16,0-4-2 15,0-8 0-15,5-5-13 0,-1-3-6 16,5-4-31-16,0-4-15 15,0-8-25-15,9-4-8 16,5-3-6 0</inkml:trace>
          <inkml:trace contextRef="#ctx0" brushRef="#br0" timeOffset="279238.176">579 14291 168 0,'0'-4'66'0,"4"4"-36"0,-4-4-7 16,0 4 24-16,0 0-4 15,0 0 1-15,0 0-11 16,4 0-3-16,1 4-17 15,4 0-1-15,0 4 1 0,0 4-5 0,0 4 0 16,0 7 0-16,-1 1 0 16,6 8 2-16,-1 8 4 15,1 3-4-15,3 13 0 16,6 3 0-16,-1 4 1 0,0 1 1 16,-4-5 0-16,0-3-4 15,0-13 0-15,-5-3-3 16,1-4 0-16,-6-8-1 15,1-9 2-15,-4-3-21 16,-10-4-9-16,1-4-37 16,-5-4-13-1,-4-16-33-15,-1 0-10 16,-4-8 10 0</inkml:trace>
          <inkml:trace contextRef="#ctx0" brushRef="#br0" timeOffset="279423.5076">400 14747 316 0,'-13'-4'118'0,"13"0"-64"0,0 0-39 0,4 4 31 0,5 0-10 16,5 0-1-16,3 4-17 16,10 0-9-16,4 0-5 15,5 0-4-15,0 0 1 0,8-4-1 16,5 0 0-16,5-4-51 15,4 0-23-15,0 4-90 16</inkml:trace>
          <inkml:trace contextRef="#ctx0" brushRef="#br0" timeOffset="277776.8773">119 14255 160 0,'-4'-8'60'0,"4"4"-32"0,0 0-15 0,0 0 17 0,0 0-2 15,0-3 3-15,0 3-4 16,-5-4-2-16,1 4-13 0,-1 0-3 0,1 4 1 15,-1 0-6-15,1 4 0 16,0 4-2-16,-1 3 1 16,-4 9-2-16,0 0-1 15,-4 8 1-15,0 0 1 16,-1-1 3-16,1 5 2 16,-1 4 1-16,1 3 2 15,4 9 1-15,0 11 1 0,0 9 2 16,5 3 2-16,4-3-7 15,0-5-1-15,4-4-4 16,5 9-3 0,9-13 4-1,-5-7-3-15,14 7 4 16,-5-11-4-16,10 7-27 16,-6-11 13-16,6 0-109 15,-6-16 66-15,14-5-108 16,-8-7 93-16</inkml:trace>
          <inkml:trace contextRef="#ctx0" brushRef="#br0" timeOffset="280475.6326">1288 14691 365 0,'4'-12'40'15,"0"0"-21"-15,-4 1-6 0,0-1-2 16,0 0-4-16,0 0-2 15,-4 0 0-15,0 4-1 0,-1 0-2 16,-4 4-2-16,-4 4 1 16,-1 0-1-16,-3 4-3 15,-1 4 0-15,4 0-1 16,-3 0 3-16,3 4 0 16,1 4 3-16,-1 0-1 15,5-1-1-15,5 1 3 16,0 0 0-16,4 0-4 15,4 0-1-15,5 0 1 16,4-4 0-16,5-1 1 0,4 1 0 0,1 0 0 31,-1 0 0-31,5 0 0 16,0 0 0-16,4 0 0 16,-4 4 0-16,-1 0 2 15,-3-1 1-15,-1 1 1 16,-4 0 2-16,-5 0-1 15,0 4 2-15,-8-8 2 0,-5 4 2 16,0-5 1-16,-5 1 2 16,-3-4-1-16,-6 0 2 15,1 0-2-15,-5-4 2 16,0 0-4-16,0-4-1 16,-4 0-6-16,0 0-1 15,-1-4-1-15,1 0-2 16,0 0 1-16,0 0-1 15,-1 0-5-15,5 0-1 16,1 0-22-16,3 0-6 0,5-4-27 16,5 0-9-16,4 1-27 15,9-1-49 1,13 0 44-16</inkml:trace>
          <inkml:trace contextRef="#ctx0" brushRef="#br0" timeOffset="279957.0842">1283 14735 152 0,'-4'0'57'0,"4"0"-30"0,4-24-5 15,-4 20 23-15</inkml:trace>
          <inkml:trace contextRef="#ctx0" brushRef="#br0" timeOffset="281055.1812">1680 14624 220 0,'-18'-8'85'0,"9"0"-46"0,-4-4-32 0,8 4 20 16,-4 0-5-16,1 0-1 15,3 0-11-15,-4 4-4 0,0 0-4 16,0 4-2-16,-9 4 3 0,1 0-2 31,-1 4 2-31,0 0 2 16,5 0 2-16,-1 0-3 0,5 0-3 16,5 0 0-16,-1 8 1 15,5 4-1-15,5-4-1 16,8-5 1-16,1 1-1 15,8 0 0-15,5 4 2 16,4 0-1-16,5 0-1 16,-1 0 1-16,-4-1-1 15,1 1-3-15,-1 4 2 16,-4 0 3-16,-1 0 1 16,-8 0 3-16,0-1 1 0,-5 1 1 0,-4 0 0 15,0 0 4-15,-4 4 3 16,-5-12 3-16,-5-1 3 15,-8-3-5-15,0 0-1 16,-10 0-5-16,1-4 1 16,-5 0-6-16,0-4-1 0,1 0-2 15,-1 0 1-15,0-4-4 16,5 0 0-16,4-4-17 16,0 0-5-16,9 0-13 15,0 1-5-15,5-1-20 16,4 0-9-16,0 0-53 31</inkml:trace>
          <inkml:trace contextRef="#ctx0" brushRef="#br0" timeOffset="281690.8295">1907 14600 144 0,'0'-8'55'0,"0"4"-30"0,0 0-3 16,0 4 20-16,0 0-9 15,0 0-2-15,0 4-7 16,-4 0-3-16,4 4-11 15,-5 0 5-15,5 8 4 0,0 8-4 16,0-1 0-16,0 5-5 16,5 0-1-16,-1 4-1 15,1-1 0-15,4-3-2 16,0 0-1-16,0-4 1 16,4-5 3-16,0-3-4 0,1-4-1 0,-1-4 2 15,1 0 1-15,-1-8-1 16,5 0 1-16,-5-8-2 15,5-4 0-15,-5-4-3 16,1-3-2-16,-1-1 1 16,-4-8-1-16,0-8 0 31,0 5 2-31,0-1-1 16,-9 0 2-16,0 4-4 0,0 1 0 15,0 3 1-15,0 4 2 16,0 4-3-16,0 4 0 15,0 4-1-15,0 4 0 16,0 4 2-16,0 4 0 16,4 4 2-16,1 8 3 0,-1 4 2 15,1 4 3-15,3 8-3 0,1 7 1 16,5-3-3-16,4 3 2 16,-1 1-4-16,1-4-2 15,5-8-11-15,-1-1-6 16,-4-7-39-16,4-8-16 15,-4-4-192 17,22-16 138-17</inkml:trace>
          <inkml:trace contextRef="#ctx0" brushRef="#br0" timeOffset="282422.6666">2447 14572 188 0,'-4'0'71'0,"4"0"-38"0,0 0-21 0,0 0 21 15,0 4 1-15,0 0 1 16,0 4-10-16,4 0-2 15,0 0-14-15,1 20 1 0,-1-4 3 16,1 3-1-16,-1 1 1 16,1 4-3-16,4 3-1 15,-5 1-1-15,5-4 0 16,-5-4-2-16,5-5-1 16,-4-3 3-16,-1-4 5 15,1-4-5-15,-1-4 0 16,5 0-2-16,-4-16 1 0,4-4-4 15,-5-4 0-15,0-4-6 16,5-11-2-16,-4-17-9 16,4 4-4-16,0 5 1 0,0 3 2 15,0 4 7 1,-1 9 2-16,1 7 1 0,0 4 1 16,0 8 5-16,0 4 1 15,0 8 6-15,0 8 5 16,0 7 2-16,4 1 0 0,1 4-1 15,-5 0 1-15,-1 3-4 16,1-3 1-16,0-4-7 16,0-4-1-16,0-4 0 15,-4-4 0-15,-1-8 0 32,5-4 0-32,0-8-2 15,0-8 1-15,0-4-4 0,4-8-2 16,0 0-5-16,1-3-2 0,-1 7 0 0,1 4 4 15,-1 8 1 1,0 12 0-16,1 8 1 16,-1 8 3-16,-4 8 2 15,4 8 0-15,1-1 2 16,-5 5 0-16,0-4 1 16,0-1-22-16,-5-3-10 15,5 4-44-15,0-12-16 16</inkml:trace>
          <inkml:trace contextRef="#ctx0" brushRef="#br0" timeOffset="282837.9081">3120 14501 304 0,'-9'-4'112'0,"9"4"-60"0,-4 0-41 16,4 0 26 0,0 0-18-16,0 0-5 0,0 4-5 15,0 0-1-15,0 8-4 16,0 4-3-16,0 4 0 0,0 3 1 15,4 17 1-15,1 4 3 16,-1 7 1 0,1 5 3-16,4-1 1 15,0-3-1-15,-5-1 1 16,5 5-6-16,0-1-1 16,0 1-2-16,0 3 1 15,0 1 0-15,0-5 1 16,0-7-2-16,-1-5-2 15,-3-7-17-15,-1-12-6 0,-4-5-18 16,0-19-55 0,0-11 6-16,0-9-43 15</inkml:trace>
          <inkml:trace contextRef="#ctx0" brushRef="#br0" timeOffset="283254.7661">3116 14616 184 0,'-9'-24'71'0,"9"12"-38"0,0 0-21 0,4 4 19 16,1 4-7-16,-5 4 0 15,4-3-11-15,5 3-3 16,0 0-6-16,5 3 2 0,-1 5 0 0,5 0 11 15,0 4 6-15,-1 4-3 16,10 8 0-16,0 4-5 16,4 7-1-16,-4 1-4 15,0 4 1-15,-1-1 3 16,-8 1 1-16,-4-8-2 16,-5-1 0-16,-9-3-1 15,-9 0 2-15,-5-8-5 0,-17-1-1 31,4-3-9-31,-4-4-4 16,0-4-22-16,0 0-9 0,-1-4-11 16,1-8-3-16,0 0-39 15,13-8-16-15,5-4-1 16</inkml:trace>
          <inkml:trace contextRef="#ctx0" brushRef="#br0" timeOffset="286063.8415">3285 14469 220 0,'-13'0'82'0,"22"-4"-44"0,-5 4-18 15,-4 0 27-15,0 0-16 16,0 0-5-16,9 0-11 15,5-4-2-15,-1 4-8 16,5 0-1-16,4 0 0 0,9 0 2 16,-4 0 3-16,9 0 5 0,-1-4 1 15,6 4-4-15,-1 0 1 16,0-4-7-16,0 4-1 16,0 0-2-16,-4 0 1 15,-1 0-2-15,-8 0 2 16,0 0 0-16,4 0 1 15,-4 0-7-15,-5 0 0 0,-4 0-21 16,-5 0-9-16,1 0-34 16,-5 0-15-16,0 4-44 15</inkml:trace>
          <inkml:trace contextRef="#ctx0" brushRef="#br0" timeOffset="285523.1466">3539 14093 148 0,'0'-20'57'0,"0"8"-30"0,-4 4-10 16,4 8 20-16,0 0-15 16,0 0-2-16,0 4-8 15,0-4-2-15,0 4-6 16,0 0 4-16,0 12 6 15,0 0-3-15,0 4 2 16,4 3-2-16,1 9 1 16,-1 0 2-16,1 3-3 0,4 5 1 15,0-4-1-15,0 3 3 16,0 5-3-16,-1 4-1 0,6-1 0 16,-5 9 4-16,0 3 1 15,0 0 0-15,0-3 4 16,-5-4 0-16,0-9-2 0,1 1 2 15,-1-5-4-15,1-7 1 16,-1-4-9-16,-4-8-4 16,0-5-2-16,0 1 1 31,0-4-6-31,0-4-1 0,0 0-23 0,-4-4-8 31,-1-4-35-31,-4-4-15 16,5-4-60-16</inkml:trace>
          <inkml:trace contextRef="#ctx0" brushRef="#br0" timeOffset="286580.4344">3838 13974 140 0,'-9'4'52'0,"9"0"-28"0,0 0-4 15,0-4 19-15,5 4-2 16,-1 0 1-16,1 0-8 15,-1 4-4-15,5 3-14 16,0 1-1-16,9 4 0 0,0 12-2 16,4 4 0-16,5 7 1 0,0 5 1 15,-1 3 1-15,1-3 2 16,-5 0-1-16,1 3 2 16,-6 5-2-16,1 7 2 15,-4 5-4-15,-5-1-1 0,-5 4-4 31,-4-3 1-31,-4-5 2 16,-5-7 5-16,-5-9-6 16,1-3 0-16,0 0-4 15,-5-13-1-15,0 1-19 0,0-8-7 16,5-4-23-16,-1 0-11 16,5-4-23-16,0-4-8 15</inkml:trace>
          <inkml:trace contextRef="#ctx0" brushRef="#br0" timeOffset="286856.9718">4427 14556 312 0,'-13'-3'118'0,"8"-1"-64"0,5 4-59 16,0 0 20-16,0 0-5 0,0 0 1 15,0 0-8-15,0 0-3 16,0 0-1-16,5 0-18 0,-1 4-7 16,0 3-24-16,1 1-11 0</inkml:trace>
          <inkml:trace contextRef="#ctx0" brushRef="#br0" timeOffset="287066.4951">4431 14874 304 0,'-4'4'112'0,"8"-4"-60"0,-4 0-21 0,0 0 37 16,0 0-14-16,0 0-2 16,0 0-27-16,0 0-12 31,0-4-9-31,0-4-4 0,0 8 1 0,0 0-39 15,0 0-14-15,0 0-80 16,0 0-34-16,9-4 31 16</inkml:trace>
        </inkml:traceGroup>
        <inkml:traceGroup>
          <inkml:annotationXML>
            <emma:emma xmlns:emma="http://www.w3.org/2003/04/emma" version="1.0">
              <emma:interpretation id="{1AA54097-5D14-4064-BBB6-405CA2ADE6D6}" emma:medium="tactile" emma:mode="ink">
                <msink:context xmlns:msink="http://schemas.microsoft.com/ink/2010/main" type="inkWord" rotatedBoundingBox="6414,15562 8277,15492 8319,16589 6456,16660"/>
              </emma:interpretation>
              <emma:one-of disjunction-type="recognition" id="oneOf36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289882.3315">5386 14089 132 0,'-9'-12'52'0,"4"24"-28"0,5-20-2 0,0 12 20 0,0-4 0 15,0 0 1-15,0 0-10 16,5 4-5-16,4 0-16 15,4-4 3-15,0-4 3 0,1-4-4 0,4 0 0 16,-1 4-8-16,6 0-2 16,-1 0-2-16,5 0 1 15,0 0-7-15,-1-4 1 16,6 4-43-16,-1 0-19 16,4 0-60-1</inkml:trace>
          <inkml:trace contextRef="#ctx0" brushRef="#br0" timeOffset="289454.9713">5537 14101 84 0,'-4'-20'33'0,"4"0"-18"0,0 12-7 0,0 8 13 0,0 0 5 16,0-4 7-16,0 4-7 16,0 0-3-16,0 0-7 15,0 0-2-15,0 0 0 16,0 16-7-16,0 0-2 15,0 8-1-15,0 3-2 0,4 9 1 16,1 4-2-16,-1-1-1 16,1 5 1-16,4 0 1 15,-1 7-1-15,1 1 2 16,0 11 4-16,5 0 6 16,-5 1 6-16,4-1 3 0,-4-3-7 15,0-5-4-15,0-3 2 16,-5-13 2-16,1-7-6 0,-5 0-3 15,0-12 1-15,0-5 2 32,-5-3-2-32,1-4-2 15,-1 0-2-15,-4-4 0 16,0-4-4-16,1 0 0 16,-1 0 1-16,0 0 2 15,0 0-3-15,0 0 0 16,0 0-1-16,0 0 0 0,0 0 2 0,0 0 0 15,0 0 0-15,0-4 2 16,0 0 1-16,5 4 3 16,-1 0-3-16,5 0 0 15,-4 0-1-15,4 4-2 16,0 0 3-16,0-4 0 16,9 4 1-1,0 0 2-15,4-4-1 16,5 0 0-16,0-8-3 15,4 0 1-15,1-4-18 16,-1 4-4-16,5 1-40 16,-5-1-16-16,0 4-49 15</inkml:trace>
          <inkml:trace contextRef="#ctx0" brushRef="#br0" timeOffset="290684.9324">5930 14747 268 0,'-18'-24'101'0,"18"28"-54"0,4-4-28 15,1-4 29-15,-1 4-15 16,5-4-1-16,4 0-15 0,5 0-5 16,5-4-7-16,3 0-4 0,6 0 2 15,3 8-4-15,5 0 0 0,9 4-32 16,9 0-13-16,9 4-103 15,0-4-47 1,-13 0 99-16</inkml:trace>
          <inkml:trace contextRef="#ctx0" brushRef="#br0" timeOffset="290502.5819">6166 14180 184 0,'4'-4'68'0,"1"0"-36"0,4-4-18 16,-5 0 20-16,1 0-13 15,-1-8-4-15,1-3-4 16,-1 3-1-16,-4 0-6 16,0 0 3-16,-4 0 1 0,-1 4-1 0,-4 0 0 15,0 0-8-15,0 1 0 16,-4 7-1-1,0 4 2-15,-1 0-1 16,-4 4-1-16,1 0 3 16,-1 3 0-16,4 1 1 15,1 0 0-15,4 8 2 0,0 4 1 16,0 0-1-16,0 4-1 16,5 3 1-16,4 5 1 15,0 4 1-15,0-1 0 16,4 5-2-16,1-4-1 15,-1-1-1-15,5 5 0 16,5 4 4-16,-5-1 3 16,-1 17 2-16,1-1 3 0,0 5 2 15,0-1 1-15,0-8-8 16,0 1-2-16,0-12-3 16,0-5 1-16,0-3-4 0,-5 0-2 15,1-9-7-15,-1 1-1 31,1-8-30-31,-5-4-11 16,0-4-30-16,0-8-14 16</inkml:trace>
          <inkml:trace contextRef="#ctx0" brushRef="#br0" timeOffset="291675.6316">6915 14160 160 0,'-13'0'63'0,"13"-4"-34"0,0 4-19 15,0 0 20-15,0 0-7 16,-5 0-1-1,1 4-6-15,-1 4 0 16,1 4-9-16,-1 4 2 0,1 0 4 16,0 3-3-16,-1 5 0 0,1 4-4 15,4 0-1-15,0-1 3 16,0 1 3-16,4 0-2 16,1 0 0-16,3-1-1 15,1 1 0-15,0 0-2 16,9-4-1-16,0 0-1 15,4-5 0-15,5-3 0 0,0-4 0 16,4-4 2-16,-4-4 1 16,0-4 1-16,-1-8 0 15,1-4-2-15,0-4 1 16,-5-4-6-16,-4 1-1 16,-5-1 0-16,1-4 2 0,-5-4-1 15,-9 1 2-15,0-1-4 31,-5-4 0-31,1 4 1 16,-1 5 2-16,1-1-3 16,-5 4-2-16,0 4-1 0,0 4 3 15,0 0-2-15,-4 4 1 16,4 8 0-16,-5 0 0 16,1 4 0-16,0 4-2 15,-1 4 0-15,5 4 3 16,-4 4 2-16,4 0 4 15,0 3 0-15,0 1 2 16,0 0 2-16,5 8 2 16,-1 7-3-16,1 5-3 15,4 4 11-15,4 7 4 0,5 1-4 0,0 3 1 32,0-3-8-32,5-5-1 15,3-7-4-15,-3-5-3 16,-1-3-16-16,5-4-5 0,0-9-61 15,0 1-24-15</inkml:trace>
        </inkml:traceGroup>
        <inkml:traceGroup>
          <inkml:annotationXML>
            <emma:emma xmlns:emma="http://www.w3.org/2003/04/emma" version="1.0">
              <emma:interpretation id="{8CB0873B-151A-41EC-98AC-5ED76C7DDAFD}" emma:medium="tactile" emma:mode="ink">
                <msink:context xmlns:msink="http://schemas.microsoft.com/ink/2010/main" type="inkWord" rotatedBoundingBox="8818,15547 10590,15480 10625,16408 8853,16475"/>
              </emma:interpretation>
              <emma:one-of disjunction-type="recognition" id="oneOf37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293708.4352">8690 14025 140 0,'-9'-4'55'0,"9"0"-30"0,0 0-1 0,0 4 24 16,0 0 0-16,4-7 2 15,-4 7-15-15,5 0 5 16,-1-4-23-16,5 0 4 16,0 0-7-16,9 4 2 15,4 0-7-15,5 0-1 16,9 0-4-16,8 0 6 0,5-4 3 15,1 0 0-15,3 0 2 16,1 0 16 0,-10 0-17-16,14 0 4 15,-13 0-10-15,8 0 1 16,-8 0-5-16,-1 4 2 16,-8-4-3-16,4 4 0 31,-13-4-1-31,0 4-2 15,-9-4 1-15,-1 4-28 16,-3 0 15-16,-5 0-85 16,-9 0 53-16,4 4-42 0,-4 0-53 0,0 4-29 15</inkml:trace>
          <inkml:trace contextRef="#ctx0" brushRef="#br0" timeOffset="293190.6786">8801 14037 176 0,'-8'-4'66'0,"8"4"-36"0,0 0-22 16,0 0 16-16,0 0-6 15,0 0 2-15,0 8-2 16,0 4-2-16,0 4-8 15,4 8 8-15,0 3 4 0,5 9-2 16,0 4 0-16,-4 3 1 16,-1 1 2-16,1 0-2 15,4 7 0-15,-1 1 1 0,1 7 0 32,0 1-3-32,-4-5 0 15,4 1-7-15,0-5-4 16,-5-3-1-16,5-5-1 15,0-7-16-15,0-8-6 16,0-9-42-16,-5-7-18 0</inkml:trace>
          <inkml:trace contextRef="#ctx0" brushRef="#br0" timeOffset="292692.5886">7798 14556 212 0,'-4'-3'82'0,"4"-1"-44"0,4 4-16 0,-4 0 26 16,9 0-8-16,4 0 2 0,5-4-15 15,0 0-7-15,4 0-11 16,5 0-4-16,4 0 1 0,5 0-3 16,0 4-2-16,4 0 0 0,4 0 1 31,1 0-10-31,4 0-4 15,-4 4-47-15,-10-4-19 16,5 4-53 0</inkml:trace>
          <inkml:trace contextRef="#ctx0" brushRef="#br0" timeOffset="292377.9962">8204 14398 160 0,'0'-4'60'0,"-9"-4"-32"0,5 4-6 15,-1 0 23-15,1-4-8 16,-5 0-1-16,-5 0-14 16,5 0-6-16,-4 0-9 15,0 5-3-15,-1 3 2 0,-4 0-3 16,1 3-2-16,-6 5 0 15,1 0 1-15,4 4-1 16,0 4-1-16,-4 0 5 0,4 0 1 16,0-4 2-16,0 4 2 15,5 3-1-15,0 5 0 16,4 0-3-16,0 4-1 16,4-1-1-16,5 5 0 15,5 0 0-15,-1 4 0 16,5-5 2-16,0-3 3 15,5 0-2-15,3-4-2 0,6-5-2 16,3 1 0-16,1-4 0 16,0-4 1-16,9-4-5 15,-1-4 1-15,1-4-29 16,4-8-10-16,-4 0-23 16,-9-4-9-1,-1 0-47-15</inkml:trace>
        </inkml:traceGroup>
        <inkml:traceGroup>
          <inkml:annotationXML>
            <emma:emma xmlns:emma="http://www.w3.org/2003/04/emma" version="1.0">
              <emma:interpretation id="{D8A54D28-921E-4D79-AB59-AFBB64AE086A}" emma:medium="tactile" emma:mode="ink">
                <msink:context xmlns:msink="http://schemas.microsoft.com/ink/2010/main" type="inkWord" rotatedBoundingBox="11075,15437 13602,15341 13646,16504 11119,16599"/>
              </emma:interpretation>
              <emma:one-of disjunction-type="recognition" id="oneOf38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295255.5698">10648 14374 220 0,'-18'-8'85'0,"18"4"-46"0,-5 0-21 0,5 4 25 0,0 0-11 16,0 0-1-16,9-4-14 15,5 4-3-15,3 4-8 16,10 0-2-16,4 4 2 0,10-4 1 15,-1 0 3-15,9 4-3 16,0 0-2-16,0 0-5 16,4-4 0-16,1-4-2 15,-5 0 0-15,-5 0-33 16,-3-8-15-16,-6 0-38 0,-8-8-15 16,-9 0 4-1</inkml:trace>
          <inkml:trace contextRef="#ctx0" brushRef="#br0" timeOffset="295051.1876">10884 13899 403 0,'-5'-4'37'0,"5"4"-20"16,5 0-9-16,-5 0-2 0,0 4-1 16,0-1 2-16,0 9-4 0,4 4 0 15,1 8-3-15,4 20-1 16,-5 11 3-16,5 5 1 16,0 3 3-16,0 0 3 15,-5-3-2-15,5 3 1 16,0-3-1-16,0-1 3 15,0 5-3-15,0-9 1 16,0-3-10-16,0-9-3 16,0-7-35-16,-5-8-14 15,-4-12-34-15,0-5-14 16,0-3 3 0</inkml:trace>
          <inkml:trace contextRef="#ctx0" brushRef="#br0" timeOffset="294738.6516">10902 13930 180 0,'-5'-8'68'0,"5"4"-36"0,0-4-11 0,-4 4 22 15</inkml:trace>
          <inkml:trace contextRef="#ctx0" brushRef="#br0" timeOffset="294325.5716">10068 14759 208 0,'-5'-8'79'0,"14"4"-42"0,-4 0-19 0,-1 4 25 15,5 0-11-15,5 4-1 16,-1 4-14-16,5 4-5 0,4 3-7 16,0 9 1-16,1 0 0 0,-1 4 2 15,-9-1 0-15,1 1-2 16,-10 0 1-16,-4 4-11 15,-9-9-4-15,-4 1-38 16,-14-4-15-16,0 0-66 16</inkml:trace>
          <inkml:trace contextRef="#ctx0" brushRef="#br0" timeOffset="295992.9287">11134 13895 244 0,'-14'-8'93'0,"19"4"-50"0,-5-4-28 0,0 8 24 16,0 0-12-16,9-8-1 0,4 4-13 15,-4 0-5-15,4 4-5 16,1 4-3-16,-1 4 3 15,5 8-2-15,0 11-1 0,0 13 1 16,-1 12 1-16,-3 15 3 16,4 4 4-16,-5-7 2 15,0-1 1-15,-4 1 2 16,0-5 2-16,0-4-3 16,9-3 2-16,-5 0-4 0,-4-13 1 15,5-7-3-15,-5-4 2 16,-1-13-4-16,1-3 1 15,0-8-3-15,5-12 0 16,-1-3-3-16,0-1-2 16,1 0-2-16,-1 0 1 15,1 0-1-15,-5 0 0 0,-1 4 0 16,1 0-2-16,0 4 0 16,0 4 0-1,5 4 3-15,-1 0 2 16,0 0-2-16,5 0 0 15,0 0 1-15,0 0 2 16,0 0-1-16,4-4-1 16,5 0-2-16,-1 0 1 0,-3 0-1 15,4-8-2-15,-5-4 3 16,0-4 0-16,0 0 1 16,-8 1 0-16,-5-5 0 15,0 0 0-15,-5 0-7 31,-8 0 4-31,-1-3 1 16,-4-5 2-16,0 4-5 16,-4 0 3-16,0 8-1 0,-1 1 1 0,1 7 2 15,-1 8 0-15,6 8 2 16,-1-5-1-16,4 13-1 16,5 0 5-16,0 0 4 15,5 4-1-15,-1 4 1 0,5 7-5 31,0 1-3-31,4 4 2 0,1 3 0 16,8 1 1-16,5-8-2 0,-1-1 1 16,1-7-22-16,0-4-7 15,4-8-42-15,-4-4-19 16,0-4-69 0</inkml:trace>
          <inkml:trace contextRef="#ctx0" brushRef="#br0" timeOffset="296564.1516">12048 14398 220 0,'9'-8'85'0,"-5"4"-46"0,1 0-28 15,-1 4 23-15,5 0-3 16,0 0 2-16,0 4-12 15,0 8-3-15,0 0-10 16,0 0 1-16,0 4 2 16,-1 3-2-16,1 5 2 0,-4 4 0 15,-1 0 1-15,5 3-2 16,-4 5 1-16,4-4 0 16,-5-4 3-16,0-9-1 15,5-3 0-15,-4-4-5 16,4-24 2-16,0 0-4 15,4 0-9 1,-4-7 1-16,4-5-9 16,-4 0 7-16,5 0-5 15,-5-4 5-15,8 5-2 16,-8-1 3-16,9 8 2 16,-4 4 1-16,3 4 6 15,-8 0-3-15,9 8 14 31,-9 0-9-31,9 8 12 16,-5 0-12-16,5 12 9 16,-9 0-9-16,9 8 2 0,0 7-6 0,-5 5 0 15,0 3-9-15,1-3-4 16,-1 0 5-16,1-9-63 0,3-7-26 16,1-12-81-1</inkml:trace>
        </inkml:traceGroup>
        <inkml:traceGroup>
          <inkml:annotationXML>
            <emma:emma xmlns:emma="http://www.w3.org/2003/04/emma" version="1.0">
              <emma:interpretation id="{FB6EC71A-B713-4637-A7D3-A70104F055DE}" emma:medium="tactile" emma:mode="ink">
                <msink:context xmlns:msink="http://schemas.microsoft.com/ink/2010/main" type="inkWord" rotatedBoundingBox="14425,15376 16250,15307 16282,16160 14457,16229"/>
              </emma:interpretation>
              <emma:one-of disjunction-type="recognition" id="oneOf39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298542.9781">13394 13851 168 0,'-8'4'66'0,"8"-4"-36"0,-5 0-18 0,5 0 19 16,0 0-7-16,0 0 0 15,0 0-4-15,5 0-1 16,3-4-10-16,6 0 3 0,4 4 4 16,0 0-6-16,4-4-1 0,9 0-1 15,0 0 0-15,9 4 0 16,5 0 2-16,4-4-1 16,0 4 2-16,5 0-2 15,-5 0 2-15,-5 0-2 0,1 0 2 16,-5 0 7-1,-9 0-10-15,0 0 1 32,-4 0-4-32,-5 0 2 15,-4 0-2-15,-4 0 0 16,-1 0-3-16,-4 0-2 0,-9 0 3 16,0 0-11-16,0 0-2 0,4-4-39 15,-4 4-16-15,0 0-48 16,0 4-53-16,0-4 52 15</inkml:trace>
          <inkml:trace contextRef="#ctx0" brushRef="#br0" timeOffset="298021.896">13573 13851 132 0,'0'-4'49'0,"-9"4"-26"0,18-4-7 0,-9 4 18 0,0 0-3 15,0 0-1-15,0 0-12 16,0 0-4-16,0 0-8 15,0 0 5-15,0 4 2 0,0 8-2 16,0 8 1-16,4 7-7 16,1 9-1-16,4 16 7 15,0 15 2-15,4 4 2 16,-4-7 4-16,0-5-2 16,0-3-1-16,0-1 0 15,0 1 0-15,-1-9-4 16,1 1-2-16,0-1-4 0,-4-11-1 15,-1-4-3-15,1-8 1 16,-5-5-35-16,0-11-13 16,0-8-38-16,4-16-14 15,1-3-15 1</inkml:trace>
          <inkml:trace contextRef="#ctx0" brushRef="#br0" timeOffset="299711.0743">14594 14279 192 0,'-4'0'71'0,"4"0"-38"0,0 0-17 16,0 0 24-16,0 0-8 16,4 0 1-16,0 0-5 0,5 0-3 15,0 0-7-15,5 4 8 16,-1-4-15-16,5 0 5 15,0 0-9-15,13 4 0 16,5-4 0-16,4 0 1 16,4 0-2-16,5 0-1 15,0-4-3-15,-4 0 1 0,-5 0 0 16,-4 0 3-16,-5-4 1 16,-4 4-3-16,-5 0-3 15,0 0 0-15,-4 0 1 0,-4 0-1 16,-5 4-1-16,-1 0-15 15,1 0-7-15,-9 0-31 16,0 0-11-16,0 0-64 16,5 0-43-1,4-4 77-15</inkml:trace>
          <inkml:trace contextRef="#ctx0" brushRef="#br0" timeOffset="299298.2227">14630 13982 120 0,'-9'0'46'0,"4"0"-24"0,1 0-6 0,4 0 18 0,0-4-3 15,-5 0 2-15,5 0-4 16,-4 0 0-16,-1 0-16 16,5 0 1-16,-4 0 2 0,4 4 1 15,-4 0-1-15,4 0-4 16,0 4 0-16,-5 4-3 16,5 0 0-16,0 4-3 31,0 19 1-31,0 1-2 0,5 8 2 15,-1 3 2-15,0 1 2 16,1 7 3-16,4-7 2 16,-5 0-1-16,5-5 4 15,0 1-7-15,-4 0-2 16,-1-1-1-16,5-7-1 0,-5-4 0 16,1-8 2-16,-1-5-5 0,1-3-1 15,-1-4-29-15,1-8-12 16,-5 0-37-16,0-12-14 15,0 0-52 1</inkml:trace>
        </inkml:traceGroup>
        <inkml:traceGroup>
          <inkml:annotationXML>
            <emma:emma xmlns:emma="http://www.w3.org/2003/04/emma" version="1.0">
              <emma:interpretation id="{DE0B5A0C-D373-4A2D-A4F9-DACA31B4DD51}" emma:medium="tactile" emma:mode="ink">
                <msink:context xmlns:msink="http://schemas.microsoft.com/ink/2010/main" type="inkWord" rotatedBoundingBox="16459,15440 16981,15420 17017,16358 16495,16378"/>
              </emma:interpretation>
              <emma:one-of disjunction-type="recognition" id="oneOf40">
                <emma:interpretation id="interp40" emma:lang="" emma:confidence="0">
                  <emma:literal>4</emma:literal>
                </emma:interpretation>
                <emma:interpretation id="interp41" emma:lang="" emma:confidence="0">
                  <emma:literal>Y</emma:literal>
                </emma:interpretation>
                <emma:interpretation id="interp42" emma:lang="" emma:confidence="0">
                  <emma:literal>y</emma:literal>
                </emma:interpretation>
                <emma:interpretation id="interp43" emma:lang="" emma:confidence="0">
                  <emma:literal>q</emma:literal>
                </emma:interpretation>
                <emma:interpretation id="interp44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300597.9974">15571 13906 200 0,'-9'-4'77'0,"9"4"-42"0,-5-3-28 0,5 3 29 16,-4 0-21-16,-1 3 10 15,-4-3-15-15,0 4 13 0,-4 0-14 0,0 8 11 16,-1 0-11-16,5 8 11 16,-4-8-12-16,0 12 7 15,-1-1-8-15,10 9 4 32,-5-8-6-32,9 8 4 15,-5-5-5-15,10 5 7 16,-1-4-7-16,10 4 5 15,-1-9-5-15,9 5 7 16,-4-8-7-16,13 0 3 16,-8-8-4-16,12 0 0 0,-8-5-1 15,9-3 3-15,-9-4-3 16,8-4 1-16,-8-3-1 0,9-5 1 16,-14-4-2-16,5-4 4 15,-5 0-3-15,0-8 1 16,-4-3-1-16,0-5-2 15,-9 4 1-15,4 1-1 16,-4-1 0-16,-4 4 0 16,-5 0 0-16,0 1-3 15,-5 3 2-15,1 8-4 16,-10 0 3-16,6 8-1 16,-6-4 1-16,1 8 2 15,-1-4 0-15,1 8-3 0,0 0 2 0,-1 4-1 16,1 0 0-16,4 8 2 31,-4 0 0-31,-1 8 0 16,-4-4 0-16,9 12 4 15,-4-1-2-15,4 13 10 16,0-8-6-16,5 11 12 16,-1-3-10-16,5 7 16 15,0-11-14-15,9 8 11 16,-4-9-12-16,4 13 4 15,-5-8-8-15,1 7 2 0,-1 5-4 0,0-1-2 16,1 1-5-16,-1-9 0 16,1 1 2-16,-1-4-50 0,1-5-22 15,-5-3-114 1</inkml:trace>
        </inkml:traceGroup>
      </inkml:traceGroup>
    </inkml:traceGroup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23:48.991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A9DD800-2E5E-4FE4-837B-B1559158279E}" emma:medium="tactile" emma:mode="ink">
          <msink:context xmlns:msink="http://schemas.microsoft.com/ink/2010/main" type="writingRegion" rotatedBoundingBox="1741,2203 29817,1602 30079,13825 2002,14426"/>
        </emma:interpretation>
      </emma:emma>
    </inkml:annotationXML>
    <inkml:traceGroup>
      <inkml:annotationXML>
        <emma:emma xmlns:emma="http://www.w3.org/2003/04/emma" version="1.0">
          <emma:interpretation id="{084368ED-37CB-459A-AA5B-CF67A6CEE6C1}" emma:medium="tactile" emma:mode="ink">
            <msink:context xmlns:msink="http://schemas.microsoft.com/ink/2010/main" type="paragraph" rotatedBoundingBox="1780,2163 22000,2037 22010,3704 1791,38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28DB1F-ED22-49AE-85AB-DCFC596ECB32}" emma:medium="tactile" emma:mode="ink">
              <msink:context xmlns:msink="http://schemas.microsoft.com/ink/2010/main" type="line" rotatedBoundingBox="1780,2163 22000,2037 22010,3704 1791,3831"/>
            </emma:interpretation>
          </emma:emma>
        </inkml:annotationXML>
        <inkml:traceGroup>
          <inkml:annotationXML>
            <emma:emma xmlns:emma="http://www.w3.org/2003/04/emma" version="1.0">
              <emma:interpretation id="{F2CBEA1F-EC06-4AC1-9EA4-B21C8E5C5646}" emma:medium="tactile" emma:mode="ink">
                <msink:context xmlns:msink="http://schemas.microsoft.com/ink/2010/main" type="inkWord" rotatedBoundingBox="1780,2163 5933,2137 5944,3805 1791,38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763 337 192 0,'-18'-24'71'0,"18"24"-38"0,-9-20-25 0,9 20 25 15,0-4-20-15,0 4 1 32,0 0-9-32,4 4-16 15,-4-4 5-15,9 8-52 16,-4-4 32-16,4 8-77 16,-5 0 58-16</inkml:trace>
          <inkml:trace contextRef="#ctx0" brushRef="#br0" timeOffset="-211.4032">687 543 136 0,'0'0'52'0,"0"0"-28"0,0 0-19 0,0 0 20 16,0 0-15-16,0 0 20 16,0 0-17-16,4 0 20 15,-4 0-19-15,9 4 9 16,-9 0-14-16,5 8 8 31,-5-4-9-31,4 12 11 16,-4-4-11-16,5 8 7 0,-5-9-8 0,4 9 0 15,1-4-4-15,3 4 0 16,-3 0-1-16,4-5-19 16,-5-3 9-16,10-4-80 15,-10-8 48-15,10-4-91 16,-10-4 75-16</inkml:trace>
          <inkml:trace contextRef="#ctx0" brushRef="#br0" timeOffset="879.9906">1244 686 140 0,'9'-16'55'0,"-9"16"-30"0,5-24-16 16,-1 17 29-1,-8-1-21-15,4 0 12 16,-5 0-18-16,1 0 4 16,-5-4-10-16,0 8 2 15,-4-4-4-15,4 4-2 16,-5-4 0-16,1 8-4 16,-5-4 2-16,0 8-1 15,-4-4 0-15,4 8 0 16,-4 0 0-16,4 8 2 15,-9-8 0-15,14 8 2 16,-5-4-1-16,9 7-1 16,0-7 1-16,9 8-1 15,0-8 0-15,9 8 0 16,0-4 0-16,4 0 2 0,1-9-1 16,12 5 6-16,-8-8-4 0,5 0 8 15,-6-4-7-15,6 0 3 16,-10-8-4-16,9 0 3 15,-8 0-4-15,4 1 4 16,-9-5-4-16,4 0 1 16,-9 4-1-16,5 0 9 15,-9-4-5-15,5 0 8 32,-5 0-8-32,4 0 1 0,-8 0-4 0,4 4 3 15,-5 1-4-15,5 7 1 16,0-4-1-16,0 8-4 15,0-4 1-15,5 7-1 16,-1-3 0-16,5 8 0 16,0-8 0-16,9 12 4 15,-9-8-1-15,13 12-1 0,-4-4 1 16,9 19-4-16,-5-11 2 0,5 20 1 16,-5-8 0-16,5 15 0 15,-5-3 0-15,0 7 2 16,-4-7-1-16,-4 3 2 31,-5-15-2-31,0 4 10 16,-9-8-5-16,-5-1 14 15,-4-7-11-15,0 0 16 16,-9-12-15-16,-4 0 13 16,-5-8-13-16,-4-4 6 15,0-4-9-15,0-4-2 16,-1-8-3-16,1-8 1 15,4 0-2-15,5-7-5 0,0-1 2 0,4-8-19 16,5 0 12-16,8-3-25 16,1-1 19-16,13 1-37 15,-5-1 30-15,9 4-67 16,1 5 50-16,8 3-88 16,-8 0 72-16</inkml:trace>
          <inkml:trace contextRef="#ctx0" brushRef="#br0" timeOffset="-702.4924">424 155 140 0,'4'-8'52'0,"-4"8"-28"0,5-12-19 0,-1 8 20 16,-8 0-15-16,4-4 9 15,0 0-11-15,0-4 6 16,0 0-7-16,0 0 2 16,-9-4-5-16,0 5 2 15,-5-1-3-15,1 4 0 16,0-4-1-16,-5 8 1 15,0-4-2-15,-4 8-1 16,-1-4 1-16,-3 8 1 16,-1-4-1-16,0 8-1 15,-4 0 1-15,0 8-1 16,4-8 0-16,5 3 0 0,-1-3 0 0,6 8 0 16,-1-8 0-16,4 8-3 15,1-4 2-15,8 4 1 16,-3-4 0-16,8 4 0 15,-5-5 0-15,10 5-3 16,-1-8 2-16,9 8 1 31,1-8 0-31,13 8 2 16,-10-8-1-16,19 8 2 0,-9-4-2 0,13 7-1 16,-4-3 1-16,8 8-4 15,-8-8 2-15,8 8 3 16,-8-4-1-16,4 3 4 15,-8-3-3-15,3 8-1 16,-8-8 0-16,0 8-1 16,-9-9 0-16,-1 9 8 15,-3-4-4-15,-5 4 10 16,-9-8-8-16,0 3 8 16,-9-3-8-16,0 4 10 15,-5-4-9-15,-3 4 14 0,-6-8-12 16,1-1 11-1,-5-3-11-15,-4-4 6 16,0-4-8-16,-5-4 2 16,-4-4-5-16,0 0 2 15,0-8-3-15,4 4 0 16,5-3-1-16,0 3-6 16,-1-8 2-16,6 8-25 15,-1 0 14-15,9-4-69 0,0 0 46 16,9 0-103-16,-4-4 78 15</inkml:trace>
          <inkml:trace contextRef="#ctx0" brushRef="#br0" timeOffset="1412.8699">1467 452 156 0,'-13'-8'60'0,"13"8"-32"0,0-8-13 0,0 8 23 32,0 0-22-32,4 4 1 15,-4-4-11-15,5 12 8 16,-1-4-8-16,5 12 5 0,-4-8-6 0,8 12 4 16,-4-5-5-16,4 9 7 15,-8-4-7-15,8 4 8 16,-8-8-8-16,4 3 10 15,-9-3-8-15,9 0 10 16,-9-8-9-16,8 0 7 31,-8-4-7-31,5 4 2 16,-10-12-5-16,10-4 0 16,-1-8-2-16,5 0-8 15,-4 0 3-15,8-4-5 16,-4-4 4-16,9-4-2 0,-9 1 3 0,13 3-2 15,-9 4 2-15,10 4 9 16,-10 4-4-16,5 12 15 16,-5-4-9-16,5 16 18 15,-4-4-14-15,3 8 7 16,-8-4-11-16,5 7-2 16,-10-7-4-16,5 8-21 15,-4-8 10-15,3 12-85 16,-8-12 53-16</inkml:trace>
          <inkml:trace contextRef="#ctx0" brushRef="#br0" timeOffset="2545.8131">2234 690 124 0,'18'-8'49'0,"-18"8"-26"0,9-16-12 0,-4 12 26 16,-5-4-20-16,4 0 9 15,-4-3-16-15,5 3 6 16,-10-4-9-16,5 0 2 16,-9 0-5-16,0 4 0 15,0-4-2-15,-4 4-4 16,0 0 1-16,-5 4-1 16,-5 0 0-16,6 4-5 15,-6-4 4-15,5 8-1 16,1 0 2-16,3 4 0 15,1 0 0-15,4 4 2 16,-4 0 0-16,8 8-3 16,-4-4 2-16,9 3-1 15,-4-3 0-15,8 4 8 16,1-4-3-16,4 4 6 16,-1 0-6-16,10-4 8 15,0-5-7-15,4 1 8 0,-4-4-8 0,5-4 8 16,-6-8-8-16,10 0 1 15,-9-8-3-15,4 4 3 16,-4-3-3-16,0-9-1 16,-9 4 0-16,0 0-1 15,-9-4 0-15,4 4 0 16,-8-4 0-16,4 9 2 16,-5-5-1-16,5 8 6 15,-4-4-4-15,-1 8 3 16,1 0-3-16,4 8 3 15,0-4-4-15,0 8 8 32,0 0-6-32,9 8 3 15,-5-4-4-15,14 7 3 0,-9-7-4 16,4 8 1-16,-4-4-1 16,9 8-10-16,-4-4 4 0,3-1-40 15,-3-7 24-15,4 4-106 16,-5-4 70-16</inkml:trace>
          <inkml:trace contextRef="#ctx0" brushRef="#br0" timeOffset="3286.8482">2431 373 200 0,'-9'-8'74'0,"9"8"-40"0,4-4-27 16,5 4 31 15,-9 0-22-31,9 0 14 15,-5 0-17-15,10 0 6 16,-1-8-11-16,14 4 4 0,-5 0-7 0,18 8 0 16,-4-4-3-16,18 4 1 15,-10-4-2-15,5 4-9 16,-9-4 4-16,1 4-38 16,-10-4 23-16,4 4-100 15,-12-8 67-15,3 4-66 16,-12 0 69-16</inkml:trace>
          <inkml:trace contextRef="#ctx0" brushRef="#br0" timeOffset="3001.1443">2564-286 144 0,'-4'-47'55'0,"4"47"-30"0,0-4-18 16,0 4 19-16,-5-4-15 0,1 4 8 15,0-4-11-15,4 16 9 16,-5 0-10-16,1 11 10 16,-1 1-10-16,5 12 3 15,0-4-6-15,0 11 2 16,0-3-3-16,9 12 5 16,-4-9-5-16,8 17 3 15,0-9-3-15,5 33 7 16,-9-13-6-16,9 16 12 15,-9-15-9-15,9 3 5 16,-14-16-7-16,10 5 4 16,-10-17-5-16,9 1-20 15,-8-16 9-15,4 0-84 16,-9-17 51-16,4-3-87 16,-4-12 72-16</inkml:trace>
          <inkml:trace contextRef="#ctx0" brushRef="#br0" timeOffset="3765.6155">2979 424 192 0,'-4'4'71'0,"4"-4"-38"0,0 4-21 0,0 0 34 16,0-4-26-16,0 8 15 15,0 0-21-15,0 8 3 16,0-4-9-16,4 12 1 16,-4-8-5-16,5 11 5 15,-1-7-6-15,5 8 3 16,-5-8-3-16,5 0 0 16,-4-5-1-16,8 1 3 15,-4-4-3-15,5-4 1 0,-6-4-1 0,6 0 1 16,-5-4-2-16,4 0-1 15,-4-4 1-15,4 0-1 16,-4-4 0-16,5-4 0 16,-10-8 0-16,5 5 2 15,-9-5-1-15,9 0-3 16,-9 0 1-16,4 0-1 16,-8 0 0-16,4 5 0 15,0-1 0-15,0 8 4 16,0 4-1-16,4 8 2 15,-4 0-2-15,9 12 4 16,-4-1-3-16,8 9 1 0,-4-4-1 16,5 8 1-16,-6-8-2 0,10 7-12 15,-9-7 7-15,13 4-63 32,-8-8 37-32,8 0-117 15,-4 0 82-15</inkml:trace>
          <inkml:trace contextRef="#ctx0" brushRef="#br0" timeOffset="4337.1482">3452 480 136 0,'0'0'52'0,"0"0"-28"0,4 4-8 0,1 0 27 16,-10-4-23-16,5 8 10 15,0-4-19-15,5 8 10 16,-5-8-12-16,4 11 6 16,-4-3-8-16,5 12 2 0,-1-8-5 0,5 8 2 15,-4-8-3-15,8 11 11 16,-9-7-7-16,5 8 12 16,-4-8-11-16,8 8 12 15,-8-13-12-15,4 1 9 31,-9-4-9-31,8-4 6 16,-8-4-7-16,5-8 2 16,-10-4-5-16,10-4 0 15,-5 0-2-15,4-7-4 16,-4-5 1-16,5-4-4 16,-1-4 3-16,5 1-3 0,-4 3 2 0,8 4 0 15,-8 0 1-15,8 8-3 16,-4 0 3-16,9 9-12 15,-5-1 7-15,5 8-56 16,-5-4 35-16,10 8-116 16,-6-4 81-16</inkml:trace>
          <inkml:trace contextRef="#ctx0" brushRef="#br0" timeOffset="4868.9272">3835 587 208 0,'5'0'77'0,"-5"0"-42"0,13 8-30 0,-4-4 28 16,-4-4-20-16,8 4 9 15,-4 0-13-15,9 4 8 16,-5-8-9-16,9 8 2 16,-8-8-6-16,8 4 0 0,-4-8-2 0,4 0 1 15,-8-4-2-15,3 0 4 16,-3 0-3-16,4-4 1 16,-9 0-1-16,-5 0-2 15,-4-4 1-15,0 4-6 16,-9 1 3-16,0 3-6 15,-4-4 5-15,-5 8-1 16,0-4 2-16,-4 8 6 16,0 0-2-16,-1 8 10 31,-3 0-6-31,3 8 14 0,-4-1-11 16,5 9 16-16,4-8-15 0,9 8 11 15,-4-8-12-15,13 8 8 16,0-9-9-16,13 13 2 15,-4-8-6-15,18 8 0 16,-5-4-2-16,19-1-32 16,-6-11 16-16,14-4-113 15,-9-8 70-15,14-8-112 0,-9-4 96 16</inkml:trace>
        </inkml:traceGroup>
        <inkml:traceGroup>
          <inkml:annotationXML>
            <emma:emma xmlns:emma="http://www.w3.org/2003/04/emma" version="1.0">
              <emma:interpretation id="{367BC7F7-4ACE-4513-8D28-5D369F67FB01}" emma:medium="tactile" emma:mode="ink">
                <msink:context xmlns:msink="http://schemas.microsoft.com/ink/2010/main" type="inkWord" rotatedBoundingBox="6457,2584 8152,2573 8157,3444 6463,345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785.0667">6279 714 160 0,'0'0'63'0,"0"0"-34"0,9-4-16 16,-4 4 34 15,-5 0-26-31,9 4 19 0,0-4-24 0,4 12 5 16,-4 0-12-16,9 7-3 16,-9 1-4-16,0 16-48 15,-5 0 25-15,-8 19-108 16,-10-7 72-16</inkml:trace>
          <inkml:trace contextRef="#ctx0" brushRef="#br1" timeOffset="8820.3748">4683 781 76 0,'-5'0'30'0,"5"0"-16"0,0-4-12 0,0 4 9 16,0 0-7-16,0 0 2 15,0 0-3-15,0 0 7 16,0 0-6-16,9 0 3 15,-4 0-4-15,13 0 9 16,-5-4-6-16,5 4 8 16,-5-4-8-16,9 0 3 15,-8 0-5-15,13 0 0 16,-10 1-2-16,10-1-2 0,-5 0 1 0,10 0 7 16,-6 0-4-16,10 4 14 15,-5-8-10-15,5 16 7 16,-14-8-8-16,5 4 4 31,-5-8-6-31,5 4 0 16,-9 0-3-16,4 0 1 15,-8 0-2-15,3 0 8 16,-3 0-5-16,4 0 12 16,-9-8-9-16,4 8 3 0,-9-4-6 15,5 4 0-15,-4-4-2 0,4 4 1 16,-9 0-2-16,9 0 4 15,-9 0-3-15,4 0 6 16,-8 0-5-16,4 0 6 16,-5 0-6-16,5 0 1 15,-4 0-2-15,-1 0 1 16,1 0-2-16,-1 0 4 16,1 0-3-16,-1 0 8 15,-3 0-6-15,3 0 3 16,-4 0-4-16,5 0 3 15,-5 0-4-15,0 0 8 16,0-4-6-16,0 0 3 16,0 0-4-16,0 0 3 15,-4-4-4-15,4 4 4 16,0-4-4-16,0 0-1 16,-4 0 0-16,4-4-1 15,0 0 0-15,4-3 2 16,-4-5-1-16,5 0 2 0,-5 0-2 15,5-4-1-15,-1-3 1 16,5-1-6-16,-4-4 3 0,8 0 1 16,-4 1 1-16,9-1-3 15,-4 0 2-15,3 4 1 16,-3 5 0-16,4-1 0 16,-5 0 0-16,10 0-3 15,-5 4 2-15,4 4-1 16,-4 1 0-16,9 3 2 15,-9 0 0-15,13 0-3 16,-4 0 2-16,9 8-1 16,-5-4 0-16,5 4 2 15,-10 0 0-15,6 4-3 16,-5-4 2-16,8 4 1 16,-8 0 0-16,4 4 0 15,-4 0 0-15,5 4 0 16,-6-4 0-16,6 8-3 15,-5-4 2-15,4 8 1 16,-4-4 0-16,4 7 0 16,-9-7 0-16,5 12-3 15,-4-4 2-15,-1 12-6 0,-4-8 4 16,4 7-3 0,-8-3 3-16,-1 8-2 15,-4-5 2-15,5 9 2 16,-10-12 1-16,5 8 4 15,-4-9-2-15,-1 1-1 16,-4-8 0-16,5 4-4 16,-5-12 2-16,0 3 3 15,-4-3-1-15,4 4 2 16,-5-8-2-16,5 4-1 16,1-4 1-16,3 0-1 0,-4-4 0 0,5 0 2 15,-1-4-1-15,5 4-1 16,-4-8 1-16,4 4-4 15,0 0 2-15,0 0 1 16,0 0 0-16,4 0 2 16,1 0-1-16,4 0-1 15,-5-4 1-15,9 4 1 16,1 0-1-16,4 0 2 16,-5 0-2-16,14 0 2 15,-9 0-2-15,8 0 6 16,-3 0-4-16,12 0 10 15,-8 0-7-15,9 0 5 16,-9 0-6-16,4 0 4 16,-13 0-5-16,4 0 2 15,-9 0-3-15,5 0 3 16,-9 0-4-16,4 0 1 16,-8 0-1-16,4 0-2 15,-9 0 1-15,4 0-41 16,-4 0 22-16,5 0-116 0,-5 0 74 0,4 4-83 15,-4 0 82-15</inkml:trace>
        </inkml:traceGroup>
        <inkml:traceGroup>
          <inkml:annotationXML>
            <emma:emma xmlns:emma="http://www.w3.org/2003/04/emma" version="1.0">
              <emma:interpretation id="{13DD8960-C359-498E-A56B-DE1D685E10AE}" emma:medium="tactile" emma:mode="ink">
                <msink:context xmlns:msink="http://schemas.microsoft.com/ink/2010/main" type="inkWord" rotatedBoundingBox="8822,2406 12450,2383 12456,3269 8828,329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5420.4332">7760 575 140 0,'0'-8'52'0,"0"8"-28"0,0-12-15 0,0 8 27 31,-4 0-20-31,-1-4 10 16,-4-4-16-16,5 5 2 16,-5-5-8-16,4 0-4 0,-4 0-1 15,0 4 1-15,1-4 0 0,-1 4-3 16,0 0 2-16,0 8 1 16,-5-4 0-16,1 8-3 15,0-4 2-15,-1 8-4 16,-4-4 3-16,5 12-1 15,-5-4 1-15,5 8 2 16,-1-5 0-16,10 9-3 16,-5-8 2-16,9 8 1 15,-4-8 0-15,8 4-3 32,-4-4 2-32,9 3 3 15,0-3-1-15,9 0 4 0,-5-4-3 16,9 0 6-16,-4-4-5 0,5 0 10 15,-6 0-7-15,6-8 3 16,-5-8-5-16,4 4 0 16,-9-4-2-16,5 0 1 15,-9-8-2-15,4 0 4 16,-8-4-3-16,4 4 1 16,-5-3-1-16,1 3-4 15,-5 0 1-15,4 4 3 16,-8 0-1-16,4 0 2 0,0 4-2 0,0 4 2 15,0 4-4-15,0 4 0 16,0-4 1-16,4 8 0 16,-4-4 0-16,9 12 0 15,-5 0 0-15,5 8 2 16,-4-4-1-16,8 3-16 31,-4-3 8-31,5 4-65 16,-6-8 39-16,10 4-73 15,-4-8 60-15</inkml:trace>
          <inkml:trace contextRef="#ctx0" brushRef="#br0" timeOffset="15929.978">7952 460 124 0,'-5'-4'49'0,"5"4"-26"0,5-4-20 15,-1 4 14 1,-4 0-10-16,5 4 5 16,-5-4-7-16,4 8 7 15,1-4-8-15,3 8 12 16,-8-4-9-16,9 12 5 15,-4-8-7-15,8 11 9 16,-4-3-8-16,5 8 12 16,-10-8-10-16,5 4 9 15,-5-5-9-15,5 5 9 16,-4-8-10-16,4 4 12 16,-9-8-11-16,9 4 5 0,-9-12-8 0,9-4 2 15,-9-4-4-15,8 0 0 16,-8-12-1-16,9 4 1 15,-4-4-2-15,8-4-1 16,-8-4 1-16,13 1-4 16,-10-1 2-16,15 4-1 15,-10-4 0-15,9 4 0 16,-4 4 0-16,5 9 2 16,-6-1 0-16,6 8-9 15,-5-4 5-15,-1 8-40 16,-3 0 24-16,4 4-104 15,-10-5 69-15</inkml:trace>
          <inkml:trace contextRef="#ctx0" brushRef="#br0" timeOffset="16406.8891">8527 167 208 0,'-18'-12'77'0,"18"12"-42"0,-13 0-34 16,13 0 12 0,-5 0-10-16,5 4-21 15,-4-4 10-15,8 4-90 16,-4 0 54-16</inkml:trace>
          <inkml:trace contextRef="#ctx0" brushRef="#br0" timeOffset="16212.8842">8536 397 192 0,'-5'0'74'0,"5"0"-40"0,-4 11-31 0,4-3 24 16,0-4-17-16,0 12 5 16,0 0-10-16,0 12 4 15,0-8-5-15,4 15 7 16,-4-7-7-16,5 8 5 31,-1-4-5-31,5 7-17 16,-4-11 6-16,4 4-54 15,-5-8 33-15</inkml:trace>
          <inkml:trace contextRef="#ctx0" brushRef="#br0" timeOffset="14719.4275">7046 408 104 0,'-4'-4'41'0,"4"4"-22"0,4-3-16 0,1 3 16 32,-10 0-11-32,5 0 7 15,0 0-8-15,5 0 7 0,-5 0-8 0,4 3 8 16,1-3-8-16,4 8 1 15,-9 0-4-15,9 12 3 16,-5-4-4-16,5 8 8 16,-5-4-6-16,10 11 10 15,-5-7-8-15,9 8 3 16,-9-8-5-16,4 4 5 16,-9-13-6-16,10 5 10 15,-10-8-7-15,5 4 14 16,-4-4-11-16,4-4 14 15,-5-8-14-15,5 0 0 16,-5-8-5-16,5 0-1 16,-4-4-1-16,4-4-2 15,-5-4 1-15,9 1 1 16,-8-5-1-16,8 0-1 16,-8 0 1-16,8 4-1 15,-8-4 0-15,4 5 0 16,-5-1 0-16,5 4 0 15,-5 0 0-15,5 4-18 16,-9 0 10-16,9 4-43 0,-9-4 28 16,5 8-90-16,-5 1 62 15</inkml:trace>
          <inkml:trace contextRef="#ctx0" brushRef="#br0" timeOffset="17010.2111">9031 520 136 0,'-9'-24'52'0,"9"24"-28"0,-4-28-17 15,4 20 24 1,-5-4-18-16,1 0 9 16,-10-4-13-16,1 4-3 15,-5 1-3-15,0 7-3 16,0-4 1-16,1 8-1 15,-6 0 0-15,1 4 4 16,0 0-2-16,4 11-1 0,-4 1 0 16,4 8-4-16,0-4 2 0,9 12 1 31,-4-5 0-31,13 9 2 16,0-12-1-16,8 8-1 15,-3-12 1-15,8 3 3 16,1-7-2-16,8 0 8 15,-4-8-6-15,9 0 5 16,-10-8-5-16,10 0 0 16,-9-8-2-16,4-4-4 15,-8-4 1-15,4-4 3 16,-10-3-1-16,1-1 6 16,-4 0-4-16,-1 0 10 15,-4 4-7-15,5 8 1 16,-10 1-4-16,5 7-4 15,0 0 0-15,0 12 3 16,0-4-1-16,5 11 2 0,-5-3-2 0,4 12-1 16,1-4 1-16,4 8-10 15,-5-5 5-15,9 5-36 16,-4-4 22-16,9 4-91 16,-4-8 61-16</inkml:trace>
          <inkml:trace contextRef="#ctx0" brushRef="#br0" timeOffset="17664.0016">9200-95 120 0,'-13'-4'46'0,"13"4"-24"0,9 8-17 16,-5-4 22 0,-4-4-15-16,5 8 11 15,-5 0-13-15,4 11 6 0,-4-3-9 0,5 8 4 16,-1-4-6-16,5 8 7 31,-9-5-8-31,5 13 10 16,-1-4-8-16,5 15 12 15,-4-7-10-15,3 16 7 16,-8-13-8-16,9 5 2 16,-9-8-5-16,5-1 5 15,-5-11-6-15,9-4 3 16,-5-8-3-16,10-4 0 0,-6-5-1 0,15 1-2 15,-10-8 1-15,14 4-4 16,-9-8 2-16,13 12-4 16,-9-4 3-16,9 8-6 15,-8 0 5-15,4 8-1 16,-10-4 2-16,6 8 2 16,-10-9 0-16,0 5 6 15,-4-4-3-15,-4 4 10 16,-5-8-7-16,-5 4 12 15,-4 0-10-15,1-8 14 16,-10-5-13-16,-5 1 7 0,-3-8-9 16,-1 1-2-16,0-5-3 0,0 0-8 15,1-8 3-15,-1 4-19 16,5 0 13-16,4 4-43 16,-5-4 29-16,10 4-112 15,-5 0 74-15</inkml:trace>
          <inkml:trace contextRef="#ctx0" brushRef="#br0" timeOffset="18091.4912">9682-87 136 0,'-9'-12'52'0,"9"12"-28"0,0-4-15 0,0 4 21 16,0 0-18-16,5 4 15 16,-5-4-17-16,4 8 18 0,1 0-16 0,3 11 9 15,-8-3-12-15,9 16 11 16,-4-8-12-16,4 19 18 16,-5-7-14-16,5 32 9 15,-9-9-12-15,9 20 0 16,-9-7-6-16,9 3 0 15,-9-15-1-15,4-1-43 32,-4-15 22-32,5-1-125 15,-10-11 81-15</inkml:trace>
          <inkml:trace contextRef="#ctx0" brushRef="#br0" timeOffset="19037.7899">9999 432 100 0,'0'8'38'0,"0"-8"-20"0,9 12-6 0,0-4 24 15,-5-8-19-15,9 8 9 16,-4-4-16-16,9 8 6 16,-4-8-9-16,8 4 0 15,-4-4-4-15,8 0 5 16,-8-8-5-16,0 4 3 16,-4-4-3-16,-1 0 0 15,-4-4-1-15,0 0 1 0,-9-4-2 0,4 4 4 16,-8 0-3-16,4 0 6 15,-9 0-5-15,0 4 1 16,-4-4-2-16,-1 4 1 16,-4 0-2-16,5 4-3 15,-5 0 1-15,5 4 1 16,-5 0 0-16,4 4 2 16,1 0-1-16,4 8 8 15,-4-4-5-15,4 8 8 31,0-4-8-31,5 7 3 16,-5-7-4-16,13 8 3 0,-4-4-4 0,5 4 6 16,-1-4-5-16,5-1 1 15,0-3-2-15,9 4 1 16,-9-4-2-16,13 0-27 16,-4-4 14-16,8 0-92 15,-3-12 58-15,8 0-69 16,-9-8 67-16</inkml:trace>
          <inkml:trace contextRef="#ctx0" brushRef="#br0" timeOffset="19588.9269">10556 500 148 0,'0'-12'55'0,"0"12"-30"0,5-16-18 16,-1 8 21-1,-8 0-16-15,4 0 6 0,-9-4-11 0,0 4 7 16,0 0-8-16,0 4 3 16,-4-4-5-16,-5 8 0 15,0 0-2-15,0 4 5 16,0 0-4-16,0 4 6 15,1 0-6-15,3 4 3 16,1-4-3-16,4 8 0 16,0-4-1-16,5 4-2 31,-1-4 1-31,5 3-1 16,0-3 0-16,5 4 0 0,-1-8 0 15,9 8 0 1,-4-8 0-16,14 4 2 0,-10-4-1 0,14 4-3 15,-9-4 1-15,8 8-1 16,-3-9 0-16,3 5 4 16,-3-4-1-16,3 4 2 15,-8-4-2-15,0 8-1 16,0-8 1-16,-5 4 1 16,-4-4-1-16,0 8 13 15,-9-12-8-15,0 7 19 0,-9-7-13 0,0 4 16 31,-9-8-16-31,-8 4 13 16,-1-8-14-16,0 4 4 16,-4-4-10-16,0 0-13 15,0 0 4-15,4 0-63 16,0-3 37-16,5-1-36 0</inkml:trace>
        </inkml:traceGroup>
        <inkml:traceGroup>
          <inkml:annotationXML>
            <emma:emma xmlns:emma="http://www.w3.org/2003/04/emma" version="1.0">
              <emma:interpretation id="{B2273514-FC94-4F7C-BADB-C8AE7FBA96DB}" emma:medium="tactile" emma:mode="ink">
                <msink:context xmlns:msink="http://schemas.microsoft.com/ink/2010/main" type="inkWord" rotatedBoundingBox="13062,2505 13740,2501 13745,3238 13067,324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24422.592">11930 12 104 0,'0'8'38'0,"-5"-8"-20"0,-4 8-6 0,5-4 13 16,-1 0-5-16,-3 8 1 0,-1-1-1 31,-5 1 0-31,-4 0-11 16,-4 4 3-16,0 0 4 0,-5 4-2 16,-4 4 0-16,0-1 3 15,-1 17 1-15,1 4-1 16,0-1 0-16,0 1-1 15,0 4 3-15,-1-5-7 16,6 1 1-16,-1-1-4 0,-9-7 2 16,9-4-2-16,1-4 0 15,-1-1-5-15,5-3-1 16,4-4 1-16,4-4 0 16,5-4-5-16,1 0-1 15,-1-4-21-15,4-4-10 0,5-4-36 16,5 0-14-16,4 0-24 15</inkml:trace>
          <inkml:trace contextRef="#ctx0" brushRef="#br1" timeOffset="23886.6981">11386 24 88 0,'0'-4'35'0,"0"0"-18"0,0 4-9 0,4-4 11 15,-4 4-7-15,5 0-2 0,-5 0 1 16,0 0 3-16,0 0-4 31,4 0 2-31,1 8-5 0,-1 0 1 16,0-4 10-1,5 8-9-15,0-1-3 0,0-3-1 16,5 4-1-16,-1 0 0 16,5 4 15-1,-5-4-10-15,10 12 5 16,-1 4-4-16,5 3 1 15,-1 9 0-15,6 4 1 0,3 3-6 16,1 1 5-16,-5-5 4 0,-4-3 2 16,4 0 1-16,-4-9-5 15,-5-3 0-15,-4-4-2 16,0-4 3-16,-5-4-5 16,1 0-1-16,-6-5-4 15,1 1-1-15,-4 0-1 0,-1 0 1 16,1-4-2-16,4 0-1 15,0 0 1-15,-9-4 1 16,4 0 1-16,1 0 1 16,-1-4-2-16,-8-4-2 15,8 0-37-15,-8-4-15 0,-1-8-51 16,1 0-57 15,-1-8 49-31</inkml:trace>
        </inkml:traceGroup>
        <inkml:traceGroup>
          <inkml:annotationXML>
            <emma:emma xmlns:emma="http://www.w3.org/2003/04/emma" version="1.0">
              <emma:interpretation id="{B3D3E725-F5F7-49B5-A102-1C27661E0384}" emma:medium="tactile" emma:mode="ink">
                <msink:context xmlns:msink="http://schemas.microsoft.com/ink/2010/main" type="inkWord" rotatedBoundingBox="17671,2478 19942,2464 19948,3345 17677,335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54118.0591">16394 607 168 0,'0'4'63'0,"0"-4"-34"0,4 0-14 0,1 4 34 31,-5-4-28-31,4 4 10 16,1-4-19-16,4 4 0 15,0-4-7-15,8 4 4 16,-8 0-6-16,14 4 6 15,-10-8-6-15,14 3 10 0,-9-6-7 0,8-1 3 16,-3-4-5-16,3 0 0 16,-8-4-2-16,0 0 1 15,-4-4-2-15,-1 0 4 16,-4-4-3-16,0 4 1 16,-9-3-1-16,0 3-2 15,-9 0 1-15,0 4-6 16,-4-4 3-16,-5 8-3 15,0-4 2-15,-4 8 0 16,-1 0 1-16,1 12 0 16,-5-4 0-16,9 8 2 15,-4 0 0-15,4 8 6 16,0-4-3-16,5 12 8 16,0-9-7-16,4 9 10 15,0-4-8-15,4 4 5 16,1-5-6-16,8 5 2 0,1-8-4 0,4 4-2 31,0 0 0-31,13-1 1 16,-4-3-1-16,13 4-16 15,-4-4 8-15,13-4-56 16,-9-8 34-16,9 0-117 16,-9-8 82-16</inkml:trace>
          <inkml:trace contextRef="#ctx0" brushRef="#br0" timeOffset="54723.0407">16831 551 132 0,'-4'4'52'0,"4"-4"-28"0,0 0-8 0,0 4 32 16,0-4-27-16,0 8 8 16,0-4-18-16,4 4 9 15,0-4-11-15,5 8 11 0,-9 0-12 0,9 4 7 16,-9-4-8-16,5 7 0 15,-5-3-4-15,4 8 5 32,-8-8-5-32,8 12 8 15,-4-12-7-15,5 3 5 16,-1-7-5-16,5 4 5 16,-9-8-6-16,9 0 6 15,-9-4-6-15,4 0 3 16,-8-4-3-16,4-4-2 15,0-4 0-15,0-4-1 0,0 0 0 0,0-4-3 16,0 0 2-16,4-3 1 16,-4-9 0-16,9 8 0 15,-4-4 0-15,4 4-3 16,-5 1 2-16,10 3 1 16,-5-4 0-16,8 8 6 15,-3-4-3-15,8 12 3 16,-9-4-3-16,14 8-2 15,-9-4 0-15,4 8-17 16,-8-4 9-16,4 8-61 16,-10-4 38-16,1 8-111 15,-4-8 79-15</inkml:trace>
          <inkml:trace contextRef="#ctx0" brushRef="#br0" timeOffset="53529.8098">15899 345 156 0,'-9'4'57'0,"9"-4"-30"0,0 0-12 0,0 0 29 15,0 0-24-15,0 0 12 16,0 0-19-16,4 0 15 16,1 0-16-16,8 0 13 15,1 0-14-15,8 0 6 16,-4 0-10-16,13 0-2 15,-4-4-3-15,13 0 1 16,-9-8-2-16,14 4 2 16,-14-4-2-16,9 8-7 31,-9-4 3-31,5 8-36 0,-9 0 21 16,0 4-89-16,-10-4 60 0,6 4-72 15,-5 0 68-15</inkml:trace>
          <inkml:trace contextRef="#ctx0" brushRef="#br0" timeOffset="53109.8004">16109 55 120 0,'0'-19'46'0,"0"19"-24"0,4-16-15 0,0 12 26 16,-4 0-19-16,5-4 13 15,-5-4-16-15,4 8 8 16,-8 0-11-16,4 4 9 0,0 0-10 0,4 4 7 15,-4-4-7-15,5 4 4 16,-10-4-6-16,5 12 2 31,0-4-4-31,0 12 0 16,0-4-1-16,0 11 3 16,0-3-3-16,5 24 8 15,-5-9-6-15,4 25 16 0,-8-5-11 16,4 13 11-16,-5-13-11 0,5 5 2 15,-4-17-7-15,4 5 2 16,-5-13-3-16,1 5-8 16,0-12 2-16,-1 0-47 15,1-13 27-15,-1-3-115 16,1-8 76-16</inkml:trace>
          <inkml:trace contextRef="#ctx0" brushRef="#br0" timeOffset="55585.1116">17286 523 168 0,'-5'0'63'0,"5"0"-34"0,0 0-23 16,0 0 28-1,0 0-20-15,5 0 13 16,-1 0-16-16,5 4 12 16,0-4-13-16,5 8 8 15,-10 0-10-15,5 8 6 16,-5-4-7-16,1 12 7 15,-10-8-8-15,5 8 8 16,-4-5-8-16,4 5 5 16,0-4-6-16,0 0 7 15,-4 0-8-15,4-4 8 16,-5-5-8-16,5-3 5 0,0-4-5 16,0 0 0-16,0-8-2 15,5 0-6-15,-5-4 2 0,4-3-3 16,0-13 2-16,10 4-2 15,-5 0 2-15,9-4 0 16,-5 0 1-16,9 1 0 16,-8 3 0-16,3 4 0 15,-8 4 0-15,9 8 2 32,-9 0 0-32,5 8 2 15,-10 0-1-15,5 8 8 0,-5-4-5 0,5 12 12 16,-9-4-9-16,5 3 3 15,-5-3-6-15,4 4 2 16,-8-8-3-16,8 4 5 16,-4-8-5-16,5 4 3 15,-5 0-3-15,4-8 0 16,-4-4-1-16,9 0-8 16,-5-8 3-16,10-8-10 15,-5 0 8-15,9 0-3 16,-5-4 5-16,9 4 0 15,-8 1 1-15,8 3 0 16,-9-4 0-16,5 8 2 16,-9-4 0-16,5 12 6 15,-6 0-3-15,6 8 8 16,-10 0-7-16,5 8 5 16,-4-4-5-16,-1 11 0 15,-4-7-2-15,0 12 3 16,-4-4-3-16,4 7-34 15,-5-11 18-15,10 0-90 16,-5-8 58-16,9-4-110 16,-1-4 89-16</inkml:trace>
          <inkml:trace contextRef="#ctx0" brushRef="#br0" timeOffset="56212.9031">18156 563 184 0,'0'-12'71'0,"0"12"-38"0,0-16-23 0,0 12 31 16,0-4-24-16,4 1 14 15,-8-1-18-15,4 4 12 16,-9-4-14-16,4 4 6 15,1 0-10-15,-5 4-2 16,-5-4-3-16,1 8 3 16,0-4-3-16,-1 4 6 15,-4 0-5-15,5 4 3 16,0-4-3-16,-1 8 0 16,1-5-1-16,4 5-4 15,0-4 1-15,5 4 1 16,-5-4 0-16,9 4 0 15,-5-8 0-15,5 8 0 16,0-4 0-16,5 0 0 16,-5-4 0-16,9 4 0 15,-5-4 0-15,9 4 0 16,-4-4 0-16,9 7-5 0,-9-7 3 0,9 4 1 16,-9-4 1-16,9 4 0 15,-9-4 0-15,8 4 2 16,-8 0-1-16,5 8 8 15,-5-8-5-15,0 12 10 16,-5-8-8-16,5 3 12 16,-9-3-10-16,4 4 16 15,-8-8-14-15,4 8 13 16,-4-8-13-16,-1 4 8 16,-4-8-10-16,0 4 6 15,0-8-7-15,0 4 0 16,-8-4-4-16,-6 0-15 15,1-8 6-15,4 0-52 16,0-4 32-16,0 0-161 16,-4 0 104-16</inkml:trace>
        </inkml:traceGroup>
        <inkml:traceGroup>
          <inkml:annotationXML>
            <emma:emma xmlns:emma="http://www.w3.org/2003/04/emma" version="1.0">
              <emma:interpretation id="{18F68ADB-77BA-4440-AF1E-78350FFF022B}" emma:medium="tactile" emma:mode="ink">
                <msink:context xmlns:msink="http://schemas.microsoft.com/ink/2010/main" type="inkWord" rotatedBoundingBox="20291,2510 22003,2500 22008,3400 20297,3411"/>
              </emma:interpretation>
            </emma:emma>
          </inkml:annotationXML>
          <inkml:trace contextRef="#ctx0" brushRef="#br1" timeOffset="65083.461">18508 28 112 0,'0'0'44'0,"0"0"-24"0,4 0-15 0,1 0 27 15,-5 0-19-15,9 0 16 16,-5 0-16-16,10 0 10 15,-6 0-13-15,15 0 10 16,-10 0-11-16,14 4 8 16,-9-4-9-16,9 8 11 15,-10-8-11-15,15 4 9 16,-6-8-9-16,19 8 2 16,-5-4-6-16,22 4 7 15,-8-8-7-15,17 4 5 0,-13-8-5 0,14 0 7 16,-19 0-7-16,14 8 10 15,-13-4-8-15,8 4 8 16,-13-4-8-16,5 4 3 16,-14 0-5-16,4 4 5 15,-12-4-6-15,-1 4 3 16,-9-8-3-16,5 4-2 16,-14 0 0-16,5 0 1 15,-9 0-1-15,4 0-12 16,-8 0 7-16,-1 0-43 15,-4 0 26-15,5 0-77 16,-10 0 55-16,5 0-86 0,-4 0 73 0</inkml:trace>
          <inkml:trace contextRef="#ctx0" brushRef="#br1" timeOffset="59299.3535">19052 28 124 0,'-9'-4'46'0,"9"4"-24"0,9-4-13 0,-5 4 25 0,-8 0-19 0,4 0 8 31,0 0-14-31,0 0 4 16,-5 0-8-16,1 4 7 0,0-4-8 0,-1 8 10 16,1-4-8-16,4 8 3 15,0-5-5-15,0 9 2 16,0-4-3-16,4 16 5 16,-4-8-5-16,5 23 10 15,-5-3-7-15,4 24 16 16,-8-9-12-16,4 13 13 15,-5-17-13-15,5 5 8 16,-4-13-10-16,8 5 4 16,-4-16-7-16,5-1 4 15,-10-11-5-15,5 4 2 16,0-12-3-16,5 0-13 16,-5-4 6-16,4-4-46 15,-8-4 28-15,4 0-91 16,0-12 62-16,0 4-73 15,0 0 71-15</inkml:trace>
          <inkml:trace contextRef="#ctx0" brushRef="#br1" timeOffset="64269.0868">19146 75 52 0,'-5'0'22'0,"5"0"-12"0,5 0-3 15,-1 0 20 1,-8 0-14-16,4 0 20 15,0 0-19-15,0 0 13 16,0 0-16-16,0 0 10 16,0 0-12-16,0 0 6 15,0 0-8-15,0 0 0 16,0 0-4-16,0 0 3 16,0 0-4-16,0 4 6 15,0-4-5-15,0 4 8 0,0-4-7 0,0 4 8 16,0-8-8-16,0 4 8 15,0 0-8-15,0 4 3 32,-5-4-4-32,5 4 3 15,-4 0-4-15,4 4 4 16,-5-8-4-16,5 8 6 16,0-4-5-16,0 8 6 15,0-4-6-15,0 12 6 16,0-8-6-16,0 15 3 15,0-7-3-15,5 12 5 0,-5-4-5 16,4 11 6-16,-4-7-6 16,5 8 3-1,-5-9-3-15,4 9 3 16,-4-8-4-16,5 3 4 0,-1-7-4 0,0 4 6 16,-4-8-5-16,5 4 3 15,-5-13-3-15,4 9 5 16,-4-8-5-16,5 4 3 31,-10-8-3-31,5 12 3 16,-4-13-4-16,-1 1 4 15,1-4-4-15,4 0-5 0,-4-4 1 16,4 0-36-16,0-4 20 0,0 0-111 16,0-8 72-16,4 4-81 15,-4-4 79-15</inkml:trace>
          <inkml:trace contextRef="#ctx0" brushRef="#br1" timeOffset="66648.9614">20220 107 92 0,'-22'0'35'0,"22"0"-18"0,-9 0-5 0,9 0 31 16,0 0-24-1,0 4 16-15,-9-4-21 0,0 4 8 16,0-4-13-16,1 8 11 16,-6 0-12-16,1 8 12 15,-5-8-12-15,0 11 14 16,0-7-13-16,-4 16 9 15,0 0-10-15,-1 12 6 32,-3-5-7-32,-1 9 7 15,-4-8-8-15,-1 7 12 0,1-7-10 16,0 4 12-16,0-9-12 0,0 5 9 16,4-12-9-16,-4 8 4 15,4-9-7-15,0 9 7 16,5-12-8-16,4 12 8 15,-4-17-8-15,8 5 5 16,-4-8-5-16,5 0-2 16,0-4-1-16,4 4-10 15,0-8 5-15,4 4-32 16,-4-8 21-16,9 4-82 16,0-4 54-16,5 0-109 15,-1-4 86-15</inkml:trace>
          <inkml:trace contextRef="#ctx0" brushRef="#br1" timeOffset="66049.8634">19734 163 144 0,'-4'0'55'0,"4"0"-30"0,0 0-14 0,0 0 24 16,0 0-20-16,0 0 9 16,0 0-15-16,4 0 6 15,-4 0-8-15,5 0 7 16,-10 0-8-16,10 4 10 15,-5-4-9-15,4 7 7 16,1-3-7-16,4 8 2 16,-5-4-5-16,9 16 5 15,1-4-6-15,8 16 6 16,-9-9-6-16,10 17 8 16,-5-8-7-16,8 11 8 0,-8-7-8 15,9 4 10 1,-9-13-8-16,9 9 8 15,-10-12-8-15,6 7 5 16,-5-11-6-16,4 8 2 0,-9-12-4 0,5 11 0 31,-9-7-1-31,9 0 3 16,-9-4-3-16,0 4-10 16,-5-4 5-16,5-5-41 15,-9-3 24-15,5-4-84 0,-5-4 58 16,4-8-87-16,-4-4 76 0</inkml:trace>
        </inkml:traceGroup>
      </inkml:traceGroup>
    </inkml:traceGroup>
    <inkml:traceGroup>
      <inkml:annotationXML>
        <emma:emma xmlns:emma="http://www.w3.org/2003/04/emma" version="1.0">
          <emma:interpretation id="{BF507CF1-BC7E-4C03-A98D-28D89D13526F}" emma:medium="tactile" emma:mode="ink">
            <msink:context xmlns:msink="http://schemas.microsoft.com/ink/2010/main" type="paragraph" rotatedBoundingBox="1785,4154 14494,3950 14522,5664 1812,58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8CC946-43D6-4315-9986-6FC8DB655B47}" emma:medium="tactile" emma:mode="ink">
              <msink:context xmlns:msink="http://schemas.microsoft.com/ink/2010/main" type="line" rotatedBoundingBox="1785,4154 14494,3950 14522,5664 1812,5868"/>
            </emma:interpretation>
          </emma:emma>
        </inkml:annotationXML>
        <inkml:traceGroup>
          <inkml:annotationXML>
            <emma:emma xmlns:emma="http://www.w3.org/2003/04/emma" version="1.0">
              <emma:interpretation id="{379B4B01-37C6-45B4-83AA-7CA5CC7766AF}" emma:medium="tactile" emma:mode="ink">
                <msink:context xmlns:msink="http://schemas.microsoft.com/ink/2010/main" type="inkWord" rotatedBoundingBox="1785,4154 6807,4073 6826,5291 1804,537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0428.5924">1451 3577 152 0,'5'0'57'0,"-5"0"-30"0,8-4-16 0,-3 4 29 16,-10 0-23-16,10-4 14 16,-5 0-18-16,4 0 10 15,-8 0-13-15,4-4 4 16,0 0-9-16,0 0 2 16,-5-4-4-16,1 4-4 15,-5 0 0-15,0 0-1 31,-4 0 0-31,-1 4 4 0,1 0-1 0,0 4-1 16,-5-4 1-16,0 8-4 16,0-4 2-16,5 4 1 15,-1-4 0-15,5 8-3 16,-4-4 2-16,4 8-1 16,0-8 0-16,5 8 0 15,-1-4 0-15,1 4 2 0,-1-4 0 0,5 4 0 16,-4-4 0-16,8 8 2 15,-4-9-1-15,5 9 2 16,-1-8-2-16,5 8 2 16,0-8-2-16,9 4 8 15,0-8-5-15,4 4 5 16,-4-8-5-16,4 4 5 16,-4-8-6-16,4 4 3 15,-8-4-3-15,4 4 3 31,-9-4-4-31,4 0 1 16,-9-4-1-16,10 4 1 16,-10-4-2-16,5 0-1 0,-9-4 1 0,9 4 1 15,-9-4-1-15,5 1-1 16,-10-1 1-16,5 4-4 16,-4 0 2-16,4 4 1 15,-5-4 0-15,1 8-5 16,-1-4 3-16,1 8 1 15,-1-4 1-15,5 4 4 16,0-4-2-16,5 8 6 16,-5-4-5-16,9 8 3 15,-5-4-3-15,10 7 0 16,-6-7-1-16,10 12 1 0,-4-8-2 0,8 8-14 16,-9-8 7-16,10 0-61 15,-6-4 37-15,6 0-111 16,-5-8 79-16</inkml:trace>
          <inkml:trace contextRef="#ctx0" brushRef="#br0" timeOffset="81003.8947">1719 3481 132 0,'-5'0'49'0,"5"0"-26"0,0 0-7 0,0 0 32 32,0 0-27-32,0 0 12 15,0 0-19-15,0 0 7 16,0 0-12-16,5 4 6 15,-5-4-8-15,9 4 2 16,-9 0-5-16,4 8 9 0,-4 0-7 0,4 8 5 16,-4-4-6-16,5 4 9 15,-5-4-8-15,4 3 10 16,-4-7-9-16,5 4 7 16,-5-8-7-16,4 0 4 15,1-4-6-15,4 0 0 16,-9-8-3-16,4 0 1 15,1-4-2-15,4-4-5 16,-1 0 2-16,6-4-3 0,-5 1 2 0,9-1-2 16,-9-4 2-16,8 8-2 15,-3 0 2-15,4 8-2 16,-5 0 2-16,5 8 4 16,-5 0 0-16,5 8 8 15,-5-4-5-15,5 8 5 16,-9-8-5-16,5 11 0 15,-10-7-2-15,9 12 3 32,-8-8-3-32,4 8-21 0,-5-8 11 15,5 4-79-15,-9-9 48 0,9 1-106 16,-4-8 81-16</inkml:trace>
          <inkml:trace contextRef="#ctx0" brushRef="#br0" timeOffset="77873.7007">434 2990 132 0,'18'4'52'0,"-18"-4"-28"0,5-4-13 16,-1 4 29 0,0 0-23-16,5-4 14 31,-4-4-18-31,4-4 4 16,-9 0-10-16,4 4 0 0,-8-4-4 0,4 0 3 15,-5 0-4-15,1 0 4 16,-5 0-4-16,0 1 4 15,-4-1-4-15,-1 4-1 16,-4-4 0-16,1 4-1 16,-1 0 0-16,0 0-3 15,-4 0 2-15,4 8 1 0,-5-4 0 16,1 8 0 0,0 0 0-16,0 8 0 15,-5-4 0-15,5 8 0 16,-5-8 0-16,4 12 0 15,-3-5 0-15,8 5-3 16,-4-4 2-16,4 8 1 16,0-8 0-16,5 8 0 15,-1-5 0-15,5 9 2 16,-4-8-1-16,8 16 2 0,-4-5-2 16,9 13 2-16,-4-12-2 0,8 11 2 15,-4-11-2-15,5 8 2 16,-1-8-2-16,10 7 2 31,-5-7-2-31,9 4 6 16,-10-13-4-16,15 5 10 15,-5-8-7-15,13 0 8 16,-9-4-8-16,9 4 5 0,-4-9-6 0,9 1 7 16,-5-4-8-1,9 0 12-15,-9-8-9 0,9 0 12 16,-13-8-11-16,9 0 5 15,-14 0-8-15,9-3 2 16,-4-5-4-16,4-4 5 16,-13 0-5-16,5 0 3 15,-10-4-3-15,5-3 0 16,-5-5-1-16,0-4 1 16,-8 0-2-16,-1-3-1 15,-4-1 1-15,-4 0 1 16,-5 5-1-16,-4-1-1 15,-1 4 1-15,1 5-8 16,-5 3 4-16,5 4-16 16,-5 0 10-16,4 4-40 15,-3 0 28-15,-1 8-62 16,0-3 47-16,0 7-97 16,0-4 74-16</inkml:trace>
          <inkml:trace contextRef="#ctx0" brushRef="#br0" timeOffset="78349.7721">372 3493 156 0,'-9'4'60'0,"9"-4"-32"0,4-4-17 0,1 4 24 15,-10 0-20-15,10 0 7 31,-1-4-14-31,10 4 4 16,-5 0-7-16,8 0 7 16,-8 0-8-16,9 4 5 0,-4 0-5 0,3 8 5 15,-3 0-6-15,4 4 12 16,-9-4-8-16,8 12 7 16,-8-5-7-16,9 9 7 15,-9-4-8-15,4 16 1 16,-8-5-4-16,8 5 3 15,-8-8-4-15,8 4-7 16,-8-9 2-16,3 5-49 16,-3-12 28-16,4 0-113 15,-5-8 76-15</inkml:trace>
          <inkml:trace contextRef="#ctx0" brushRef="#br0" timeOffset="78962.5159">764 3509 168 0,'5'-4'66'0,"-5"4"-36"0,-14 4-26 0,14 0 24 16,0-8-16-16,0 8 9 15,0 0-12-15,0 4 11 32,-4-4-12-32,8 8 7 15,-4-8-8-15,5 8 4 16,-1-4-6-16,5 4 7 15,-4-4-8-15,4 7 5 16,-1-3-5-16,10 4 2 16,-9-8-3-16,9 4 3 15,-5-4-4-15,5 0 4 0,-4-8-4 0,8 0 4 16,-9-8-4-16,5 0 1 16,-9-4-1-16,0 0-2 15,-4 0 1-15,3-4 3 16,-8 1-2-16,9-1-1 15,-9-4 0-15,5 4-6 16,-10 0 3-16,10 8 1 16,-5-4 1-16,4 8 4 15,-8 0-2-15,4 8 8 16,0-4-6-16,0 8 12 0,0 0-9 16,4 8 10-16,-4-8-10 15,9 12 5-15,0-8-7 16,4 12 2-1,-8-5-4-15,13 5-17 16,-9-4 7-16,13 0-87 16,-9-4 51-16,14-4-120 15,-5-12 92-15</inkml:trace>
          <inkml:trace contextRef="#ctx0" brushRef="#br0" timeOffset="82022.7279">2071 3343 204 0,'9'-4'77'0,"-9"4"-42"0,0-4-30 16,9 4 32-1,-5 0-22-15,10 0 15 16,-5 0-17-16,8 0 1 16,-3 0-8-16,13 4 8 15,-10 0-8-15,15 8 5 16,-10-5-6-16,14 9 4 0,-10-8-5 0,10 4 0 16,-9-4-2-16,4 4 3 15,-4-8-3-15,4 0-14 16,-9-4 6-16,5 4-26 15,-14-8 18-15,1 4-11 16,-5-4 14-16,4 0 2 16,-8-4 5-16,3 4 3 15,-8 0 1-15,0 4 13 16,-4 0-7-16,4 4 15 16,-4 0-12-16,4 4 11 15,-5 0-11-15,5 8 6 0,-4 0-8 16,4 3 4-16,0-7-6 15,4 8 2-15,1-4-4 0,3 12 3 32,1-8-4-32,5 11 1 15,-1-7-1-15,1 8-28 16,-6-12 14-16,6 4-74 16,-5-13 47-16,4-3-101 0,-8-12 79 0</inkml:trace>
          <inkml:trace contextRef="#ctx0" brushRef="#br0" timeOffset="81479.4481">2169 2704 148 0,'-9'-4'57'0,"9"4"-30"0,5-4-12 0,-1 4 29 16,-8 0-24-16,4 0 14 15,0 0-20-15,0 4 12 16,0 0-15-16,4 8 10 15,1 0-12-15,3 16 4 16,-3-9-8-16,4 13 4 0,-5-8-5 0,10 16 0 16,-5-9-2-16,4 25 3 15,-4-5-3-15,4 25 8 16,-8-9-6-16,8 13 10 16,-8-13-8-16,3 0 3 15,-8-11-5-15,9 3 5 16,-9-15-6-16,9 4-3 31,-9-13-1-31,9-3-26 16,-9-8 15-16,5-4-46 0,-5-8 33 15,4 3-110-15,-8-7 76 0</inkml:trace>
          <inkml:trace contextRef="#ctx0" brushRef="#br0" timeOffset="82203.9796">2557 3085 316 0,'-27'4'118'0,"27"-4"-64"0,0 8-59 0,0-4 20 16,-4-4-11-16,4 4-12 15,0 0 5-15,4 4-72 16,1-8 41-16</inkml:trace>
          <inkml:trace contextRef="#ctx0" brushRef="#br0" timeOffset="83320.2484">2753 3196 188 0,'-9'-12'71'0,"9"12"-38"0,5 16-23 0,-1-12 35 16,-4-8-26-16,9 4 18 16,-4-4-22-16,8 8 10 15,0-4-15-15,10 4 6 32,-10 0-9-32,14 4 0 15,-5 0-4-15,14 4 3 16,-5-9-4-16,14 9-1 0,-10-8 0 0,14 4-43 15,-8-8 23-15,3 8-129 16,-8-8 82-16</inkml:trace>
          <inkml:trace contextRef="#ctx0" brushRef="#br0" timeOffset="83037.3388">2820 2867 156 0,'0'-4'60'0,"0"4"-32"0,0 0-22 0,0 0 17 16,0 0-14-16,0 4 9 15,0-4-11-15,5 8 12 16,-5 0-11-16,9 7 7 16,-5-3-8-16,9 12 7 15,-4-8-8-15,5 16 5 0,-5-5-6 0,4 21 4 16,-4-4-5-16,4 23 7 15,-8-7-7 1,8 11 12-16,-8-15-9 0,4 3 3 16,-5-11-6-16,5 3 2 15,-9-11-3-15,9 3-4 16,-9-11 0-16,4-4-39 16,-8-8 22-16,8-8-116 15,-4-8 74-15,5-4-63 16,-5-8 70-16</inkml:trace>
          <inkml:trace contextRef="#ctx0" brushRef="#br0" timeOffset="84001.0287">3453 3612 156 0,'23'4'60'0,"-23"-4"-32"0,4-8-17 0,1 8 29 15,-1-4-23-15,5-4 10 0,-4-3-17 0,-1-1 6 16,-4-4-9-16,0 4 2 15,-4 0-5-15,-1 0 0 16,-8 0-2-16,-1 4-2 31,1-4 1-31,-5 4 1 16,0 1-1-16,-4 7-1 16,0-4 1-16,-1 8-4 15,-3-1 2-15,3 5-1 16,1-4 0-16,4 8 2 15,0-4 0-15,9 8 0 16,-4-8 0-16,9 8 2 0,-5-4-1 16,9 4 2-16,0-4-2 0,9 7-1 15,-5-7 1-15,9 8 3 16,-4-8-2-16,9 4 10 16,-4-8-6-16,8 0 5 15,-9-4-6-15,10-4 2 0,-6-8-4 0,6 0-2 16,-5-8 0-16,-1 4-1 31,-3-4 0-31,-1 4 0 16,-4-4 0-16,4 5 2 15,-8-1-1-15,-1 8 4 16,-4 0-3-16,0 4 8 16,-4 0-6-16,4 0 5 15,-5 0-5-15,5 4 0 16,0 0-2-16,9 8 1 15,-4-1-2-15,8 9-1 16,-8-4 1-16,8 12 1 16,-9-8-1-16,10 15-20 15,-5-7 10-15,9 4-71 16,-5-12 44-16,5-8-101 0,-5-12 77 16</inkml:trace>
          <inkml:trace contextRef="#ctx0" brushRef="#br0" timeOffset="84720.9874">3556 3283 196 0,'-9'-8'74'0,"9"8"-40"0,0-4-29 0,0 4 30 16,0 0-21-16,5 0 22 16,-5-4-21-16,9 4 15 31,-5 0-17-31,14 4 4 16,0-4-10-16,13 4 2 15,-9 0-5-15,18 4 0 16,-8-4-2-16,12 8 1 15,-4-8-2-15,9 4-5 16,-13-8 2-16,9 4-45 16,-14-4 25-16,4 0-122 15,-12-4 80-15</inkml:trace>
          <inkml:trace contextRef="#ctx0" brushRef="#br0" timeOffset="84437.5958">3672 2732 196 0,'-4'-12'74'0,"4"12"-40"0,0-4-29 0,0 4 28 15,0 0-20-15,4 4 13 16,-4 0-15-16,9 8 10 16,-9 0-12-16,4 15 6 15,-4-7-8-15,5 16 7 16,-1-8-8-16,5 19 8 0,-4-7-8 0,8 27 5 15,-4-7-6-15,9 19 7 16,-9-7-8-16,9 3 8 16,-9-16-8-16,4 5 3 15,-4-16-4-15,4 7 3 16,-4-11-4-16,0-1-5 31,-5-11 1-31,5-4-41 16,-9-8 24-16,5-1-103 15,-5-15 69-15,0-4-85 16,-5-4 79-16</inkml:trace>
          <inkml:trace contextRef="#ctx0" brushRef="#br0" timeOffset="85139.7374">4122 3117 304 0,'-8'0'112'0,"8"0"-60"0,-9 4-61 0,9-1 18 15,0-6-9-15,0 3-38 32,0 0 21-32,4 0-118 15,1 0 74-15</inkml:trace>
          <inkml:trace contextRef="#ctx0" brushRef="#br0" timeOffset="84969.1673">4114 3418 228 0,'8'16'88'0,"-8"-16"-48"0,0 12-29 0,5-4 34 16,-5-8-26-16,4 8 13 15,-4 0-19-15,5 7 6 16,-1 1-11-16,5 4 2 16,-4-4-6-16,4 4 0 15,-5-4-2-15,5 7-4 16,-5-7 1-16,14 4-41 15,-13-4 23-15,4 0-89 16,-9-8 60-16,9 0-82 16,-9-8 74-16</inkml:trace>
          <inkml:trace contextRef="#ctx0" brushRef="#br0" timeOffset="86012.4158">4225 3410 112 0,'0'0'44'0,"0"0"-24"0,4 4 3 0,1 0 36 15,-5-8-32-15,9 8 12 16,-5-4-24-16,10 8 5 16,-10-4-12-16,14 8 0 15,-9-4-5-15,13 12 5 16,-8-9-5-16,12 13 12 15,-8-8-8-15,4 12 14 16,-4-8-12-16,5 3 9 16,-6-3-10-16,6 4 9 15,-10-8-10-15,5 0 16 16,-9-8-13-16,4 0 7 16,-8-8-10-16,8-4-2 15,-8-4-3-15,3-4-2 16,-3 0 1-16,4-4-1 15,-5-4 0-15,5 0-3 16,-9-3 2-16,9 3-1 16,-4-4 0-16,4 8-14 0,-9 0 9 15,4 4-39-15,-4 1 26 16,4 3-69-16,-4 0 51 0,5 4-91 16,-5 0 73-1</inkml:trace>
          <inkml:trace contextRef="#ctx0" brushRef="#br0" timeOffset="86481.0053">4818 3569 156 0,'9'0'57'0,"-9"0"-30"0,13 0-18 0,-4 0 27 15,-4-8-20-15,8 0 16 16,-4 0-18-16,9 0 14 16,-9 0-15-16,9 0 6 0,-5 0-11 0,5 0 6 15,-9-4-7-15,4 0 0 16,-8 1-4-16,-1-1 3 16,-4-4-4-16,0 4 8 15,-9 0-6-15,0 4 1 16,-4 0-3-16,0 8-2 15,-5-4 1-15,4 8 5 16,-3-4-3-16,3 8 12 16,-4-4-8-16,5 8 12 15,-5 0-11-15,5 8 9 16,-1-8-9-16,5 7 4 16,0-3-7-16,9 4 7 15,-4-4-8-15,8 8 5 31,-4-8-5-31,14 11 2 0,-5-7-3 16,13 4-2 0,-4-4 0-16,18 0-52 0,-5-8 28 0,13-8-158 15,-3-4 100 1</inkml:trace>
        </inkml:traceGroup>
        <inkml:traceGroup>
          <inkml:annotationXML>
            <emma:emma xmlns:emma="http://www.w3.org/2003/04/emma" version="1.0">
              <emma:interpretation id="{27D095AD-D25F-4E1C-85D3-85A0AE562812}" emma:medium="tactile" emma:mode="ink">
                <msink:context xmlns:msink="http://schemas.microsoft.com/ink/2010/main" type="inkWord" rotatedBoundingBox="7390,4146 11246,4084 11272,5717 7416,5778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88588.6282">6178 3501 132 0,'-4'-16'49'0,"4"16"-26"0,-5-15-16 15,5 7 28 1,-4 0-20-16,0 0 13 15,-5 0-17-15,0 4 8 16,0-4-11-16,0 8 9 0,-5-4-10 0,6 8 3 16,-6 0-6-16,5 4 2 15,-4 0-3-15,-1 8 3 16,1-1-4-16,4 9-1 16,0-8 0-16,5 8-1 15,-5-8 0-15,9 4 4 16,-5-5-2-16,10 5 4 15,-1-4-4-15,5 0 6 16,0-4-5-16,9-4 8 16,-5-4-7-16,10-4 5 15,-5-4-5-15,4 0 2 16,-4-8-3-16,4 0 0 16,-9 0-1-16,1 0 1 15,-5-4-2-15,0 1 8 16,-5-1-5-16,1 4 8 15,-10-4-8-15,5 8 8 16,-9-4-8-16,5 12 3 16,-5-4-4-16,0 8-4 15,0-4 0-15,4 8 3 0,1-4-1 0,4 4-1 16,-4-4 1 0,8 8-1-16,-4-4 0 0,4 8 0 15,1-4 0-15,-1 15 2 16,-4-3-1-16,0 24-3 15,-4-5 1-15,-1 17 1 16,-3-5 0-16,-1 13 2 16,0-13-1-16,0 9 2 15,0-17-2-15,0 9 2 16,-4-16-2-16,4 3 4 0,0-11-3 16,0-4 6-16,0-9-5 0,4-3 1 15,-4-12-2-15,9-4-2 16,-4-8 1-16,8 0-4 15,1-7 2-15,8 3-4 16,-4 0 3-16,9 4-1 16,-5-4 1-16,10 8 2 15,-5-4 0-15,8 8-3 16,-8 0 2-16,9 4 1 16,-5 0 0-16,5 8 0 15,-5 0 0-15,5 8-3 16,-5-8 2-16,5 7-32 31,-9-7 18-31,4 0-74 16,-4-8 50-16,4-4-94 15,-4-4 74-15</inkml:trace>
          <inkml:trace contextRef="#ctx0" brushRef="#br0" timeOffset="89185.859">6348 3378 164 0,'-9'-4'63'0,"9"4"-34"0,0 0-19 16,0 4 28-1,0-4-21-15,0 8 11 0,0 0-17 0,0 8 15 16,0-8-16-16,4 12 11 16,-4-8-12-16,5 12 4 15,-5-9-8-15,9 5 4 16,-5-4-5-16,5 4 5 31,-4-8-6-31,8 8 8 16,-9-8-7-16,10 3 8 15,-10-7-8-15,14 4 3 16,-9-8-4-16,9 0 0 16,-9-4-1-16,4 0 3 15,-4-8-3-15,9 0 4 0,-9-8-4 0,4-3-1 16,-8-1 0-16,4 0 1 16,-5-4-1-16,1 0-1 15,-5 1 1-15,4 3 1 16,-8 4-1-16,4 4 4 15,0 4-3-15,0 8 4 16,0 0-4-16,0 12 1 31,0-4-1-31,4 12-2 16,-4-4 1-16,9 7 1 16,-5-3-1-16,10 4-3 0,-10-4 1 0,14 4-41 15,-9-9 23-15,9 1-118 16,-5-4 76-16,14 0-87 15,-9-8 84-15</inkml:trace>
          <inkml:trace contextRef="#ctx0" brushRef="#br0" timeOffset="87773.6667">5576 3489 168 0,'0'4'63'0,"0"-4"-34"0,14 4-21 0,-5 0 27 16,-5-4-20-16,14 4 8 31,0-4-14-31,9 8 4 16,-10-8-8-16,10 4 11 15,-5-4-9-15,5 0 7 0,-9-4-7 0,9 4 7 16,-9-8-8-16,4 0 5 16,-9-4-6-16,1 1 4 15,-5-1-5-15,-1 0 2 16,-3-4-3-16,-5 4 0 16,-5-4-1-16,1 4-2 15,-9 0 1-15,-1 0-1 16,1 0 0-16,-5 9-3 15,0-5 2-15,-4 8-1 16,0-4 0-16,4 8-3 16,-5-4 3-16,6 8-1 15,-6-5 1-15,6 9 0 16,-1 0 0-16,4 8 2 0,-4-8 0 16,10 12 4-16,-6-8-2 0,10 7 1 15,-5-7-1-15,9 8 1 16,0-8-2-16,13 8 4 31,-4-4-3-31,13 3 1 16,-8-3-1-16,17 0-17 15,-9-4 8-15,18-4-43 0,-8-8 27 0,12 0-86 16,-8-8 61-16,8 0-64 16,-12-4 64-16</inkml:trace>
          <inkml:trace contextRef="#ctx0" brushRef="#br0" timeOffset="89770.3693">6963 3422 180 0,'-13'-24'68'0,"13"24"-36"0,-9-16-20 0,5 12 30 15,-1-4-24-15,-4 0 9 16,-4 1-17-16,-1 7 10 16,-3-4-11-16,-1 8 4 15,0-4-8-15,0 7 2 31,0 1-4-31,5 8 9 16,-5-4-6-16,9 8 5 0,-4-4-6 0,8 8 4 16,-4-5-5-16,9 5 2 15,0-8-3-15,9 4 3 16,0-8-4-16,9 4 1 16,0-4-1-16,4 0 1 15,-4-5-2-15,9 1 2 16,-9-8-2-16,4 0-3 15,-4-8 1-15,4 1-4 16,-4-9 3-16,0 0 1 16,-5-4 1-16,0-4 0 15,-4 0 0-15,0 1 2 16,-4-1-1-16,-1 8-1 16,-4 4 1-16,5 8 1 15,-10-4-1-15,5 16 2 16,0 0-2-16,5 8 2 15,-5 0-2-15,4 4-1 16,1-5 1-16,3 5-1 16,1-4 0-16,9 4-9 15,-4-4 5-15,8 4-45 0,-4-8 27 0,4-1-107 16,-4-3 72-16,9 0-74 16,-10-4 76-16</inkml:trace>
          <inkml:trace contextRef="#ctx0" brushRef="#br0" timeOffset="90619.3327">7110 3335 236 0,'-4'-8'88'0,"4"8"-48"0,13-12-38 0,-4 8 33 16,-4 0-22-16,4 0 16 16,0 0-16-16,13 4 1 15,-4-4-8-15,17 4-1 16,-8 0-3-16,13 4-2 16,-4-4 1-16,13 4-12 15,-9 0 6-15,5 4-14 16,-14-8 11-16,5 4-5 15,-10-8 8-15,6 4 0 16,-15-4 3-16,6 4 11 16,-10 0-6-16,1 0 22 15,-6 0-14-15,1 4 17 0,-9-4-16 0,5 8 7 16,-10 0-11-16,5 8 0 16,0-5-5-16,5 13 0 15,-5-4-1-15,4 8 1 16,1-8-2-16,8 7 2 15,-4-3-2-15,4 4-3 16,-4-8 1-16,5 4-34 16,-10-12 18-16,10-1-87 31,-10-3 58-31,9 0-99 16,-4-8 83-16</inkml:trace>
          <inkml:trace contextRef="#ctx0" brushRef="#br0" timeOffset="90168.7347">7284 2724 176 0,'0'-20'66'0,"0"20"-36"0,5-8-15 16,-1 8 29-1,-8 0-24-15,4 4 12 16,0-4-19-16,0 8 12 16,0 0-14-16,0 8 8 15,0 0-11-15,4 19 4 0,-4-11-7 0,5 12 2 16,-5-4-4-16,9 11 3 15,-5-3-4-15,5 19 8 16,-4-3-6-16,8 19 10 16,-9-7-8-16,10 3 3 15,-5-15-5-15,4 3 0 32,-9-15-2-32,14-1-21 15,-13-11 10-15,4-4-63 16,-9-8 41-16,9-4-117 15,-9-12 83-15</inkml:trace>
          <inkml:trace contextRef="#ctx0" brushRef="#br0" timeOffset="91745.3389">8167 3410 124 0,'0'-12'49'0,"0"12"-26"0,0-16-14 0,0 8 25 16,-4 0-19-16,-1 0 10 16,-3-3-15-16,-1-1 6 15,-5 0-9-15,1 4 2 16,-5 0-5-16,0 8 0 15,0-4-2-15,1 8-2 16,-6-4 1-16,5 8 1 16,-4 0-1-16,4 8 8 15,0-8-5-15,5 11 10 16,0-3-8-16,4 8 3 16,0-4-5-16,4 8 2 15,-4-8-3-15,9 7 3 0,-4-7-4 16,8 4 8-16,1-8-6 15,8 0 10-15,1-4-8 16,12-5 3-16,-3-3-5 0,8 0 0 16,-4-4-2-16,-1 0 3 15,-3-8-3-15,4-3 4 32,-10-5-4-32,1-4 1 15,-9 0-1-15,-4-4 5 16,-10 0-4-16,1 1 1 15,-10-5-2-15,-4 4-2 16,1 0 1-16,-6 4-10 0,1 5 5 16,0 3-29-16,-1 4 18 0,6 8-62 15,-1-4 43-15,9 8-88 32,-5 0 69-32</inkml:trace>
          <inkml:trace contextRef="#ctx0" brushRef="#br0" timeOffset="92350.3508">8274 3259 200 0,'-4'-8'74'0,"4"8"-40"0,4 4-33 16,1 0 29 0,-10-4-18-16,10 8 17 15,-1 0-17-15,10 12 7 0,-5-4-11 0,4 12 2 16,-9-5-6-16,10 13 5 15,-10-4-6-15,10 8 8 16,-10-13-7-16,5 5 12 16,-9-8-9-16,9 4 7 31,-9-13-7-31,4 1 9 0,-4-8-9 0,5 0 3 31,-10-8-6-31,10 0-2 16,-1-8-1-16,5-4-4 0,-4-7 2 0,8-5-4 15,-4 0 3-15,4 0-3 16,-4-4 2-16,5 9 0 16,-10 3 1-16,10 8 0 15,-10 0 0-15,9 12 2 16,-8-4 0-16,4 12 4 16,-9 0-2-16,4 11 1 15,-4-7-1-15,5 8 3 16,-10-4-3-16,10 4-12 0,-5-8 6 0,9 3-57 15,-5-7 34-15,9 0-122 16,1-4 82-16</inkml:trace>
          <inkml:trace contextRef="#ctx0" brushRef="#br0" timeOffset="92901.7317">8952 3438 136 0,'-18'-20'52'0,"18"20"-28"0,0-20-11 16,0 12 34-16,-8 0-26 0,-1 0 19 15,-5 0-24-15,5 0 10 31,-4 1-16-31,4 3 6 0,-4 0-9 0,-5 4 4 16,0-4-6-16,5 8 4 16,-1-4-5-16,-4 12 2 15,1-5-3-15,3 9 0 16,1-4-1-16,8 4 1 16,1-4-2-16,8 4-1 15,1-4 1-15,4 4 1 16,0-8-1-16,8 3-1 15,-3-3 1-15,8 8-1 16,-8-8 0-16,12 8-3 16,-8-8 2-16,9 8 3 15,-9-8-1-15,4 4-1 16,-4-8 1-16,0 8-1 0,-5-5 0 0,5 5 0 16,-9-4 0-16,0 4 4 15,-9-4-2-15,0 8 12 16,-5-4-7-16,1 4 18 15,-5-8-13-15,0 8 18 16,-13-12-17-16,4 3 11 16,0-3-14-16,0 0 2 15,0-4-8-15,-13 0-13 16,0-4 5-16,4 0-57 31,0-3 34-31,1-5-147 0,3 0 97 0</inkml:trace>
          <inkml:trace contextRef="#ctx0" brushRef="#br0" timeOffset="96739.0661">9434 3596 160 0,'-9'0'60'0,"9"0"-32"0,4-4-26 0,1 4 14 15,-10 0-10-15,5 0-1 16,0 0-3-16,0 0-57 16,0 0 31-16,5 4-66 15,-5-4 51-15</inkml:trace>
        </inkml:traceGroup>
        <inkml:traceGroup>
          <inkml:annotationXML>
            <emma:emma xmlns:emma="http://www.w3.org/2003/04/emma" version="1.0">
              <emma:interpretation id="{C58DDA8A-443E-4631-8727-AF036EDE8A61}" emma:medium="tactile" emma:mode="ink">
                <msink:context xmlns:msink="http://schemas.microsoft.com/ink/2010/main" type="inkWord" rotatedBoundingBox="11705,4279 14499,4234 14514,5196 11721,524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107964.3496">10455 3025 132 0,'9'0'49'0,"-9"0"-26"0,14-4-14 0,-6 4 27 15,-8-4-20-15,9 4 16 16,-4-4-18-16,4 0 10 16,-5 0-14-16,5 1 8 15,-9-1-10-15,5 0 9 16,-10 0-10-16,5-4 7 15,-9 0-7-15,5 0-2 0,-5-4-3 0,0 4 3 16,0 0-3-16,-4 0 4 16,-1-4-4-16,-4 4-1 15,-4-4 0-15,0 4-1 16,-1-3 0-16,1 3 0 16,0 0 0-16,0 4-3 15,-5 0 2-15,5 4-1 16,-5-4 0-16,4 8 0 15,1 0 0-15,-5 8 2 16,1-4 0-16,3 7-3 16,1-3 2-16,4 4 1 15,-4-8 0-15,4 8-3 16,0-8 2-16,9 8 1 16,-4-4 0-16,13 4 2 15,-4-5-1-15,8 9 4 16,0-8-3-16,5 8 4 15,0-8-4-15,9 8 4 16,0-8-4-16,4 4 4 16,-4-5-4-16,9 5 8 15,-9-4-6-15,13 4 10 0,-9-8-8 16,5 0 1-16,-5-8-4 16,5 4 3-16,-9-8-4 0,4 4 4 15,-8 0-4-15,-1 0 4 16,-4-4-4-16,-5 4 1 15,-4-4-1-15,0 4-2 16,-9-4 1-16,0 4-4 16,-4-4 2-16,-5 4 1 15,0 0 0-15,-4 4 0 16,0 0 0-16,-1 8 0 16,1-4 0-16,0 4-3 15,-5-4 2-15,5 4-1 16,-5-5 0-16,9 9 2 0,-4-8 0 15,4 12 0-15,-4-8 0 16,4 8-3-16,0-4 2 0,5 7-1 16,-5-7 0-16,5 8 2 15,-1-4 0-15,5 4 0 16,0-4 0-16,9-1 0 31,-4-3 0-31,8 4-3 16,-4-8 2-16,9 4 1 15,0-4 0-15,9 8 0 16,-5-5 0-16,10 9 2 0,-5-8-1 16,8 4 2-16,-3-4-2 0,8 4 6 15,-4 0-4-15,4-5 6 16,-4-3-6-16,8 0 6 16,-8-4-6-16,13-4 6 15,-4-4-6-15,8 0 8 16,-4-8-7-16,10 0 3 15,-10-4-4-15,4 0-2 32,-12-3 0-32,3-1 5 15,-4 0-3-15,1 4 10 0,-15-4-7 16,1 4 3-16,-13 0-5 0,-1 0 2 16,-8 0-3-16,-1 5 0 15,-4-1-1-15,-4 0-6 16,0 0 2-16,-5 0-23 15,0 0 13-15,-4 0-65 16,4 0 43-16,9 0-135 16,-4 0 95-16</inkml:trace>
          <inkml:trace contextRef="#ctx0" brushRef="#br1" timeOffset="108837.2302">11053 2871 128 0,'-9'-4'49'0,"9"4"-26"0,4 0-9 0,1 0 26 31,-10 0-22-31,5 0 6 0,0 0-14 16,0 4 7-16,-9-4-9 0,5 8 2 16,-5-4-6-16,0 11 7 15,-4-3-7-15,4 8 12 16,-5-8-9-16,6 8 10 15,-6-4-10-15,5 11 7 16,0-7-7-16,0 20 2 16,0-4-5-16,5 15 2 15,-5-3-3-15,14 15 3 16,-5-11-4-16,4 7 6 16,0-11-5-16,14 7 3 0,-4-15-3 0,12 8 0 31,-3-9-1-31,4 5-8 15,-5-8 3-15,0 7-58 16,-4-15 33-16,0 0-111 16,-5-12 77-16</inkml:trace>
          <inkml:trace contextRef="#ctx0" brushRef="#br1" timeOffset="110594.2303">11124 3037 140 0,'-9'-4'55'0,"9"4"-30"0,5-4-21 0,-1 4 22 16,-4-4-16-16,9 4 9 16,-9-4-11-16,5 4 9 15,-1-4-10-15,5 4 7 16,0 0-7-16,4 0 4 16,-4 0-6-16,5 0 11 15,-6 0-9-15,6 0 12 0,-5 0-11 0,13 0 7 16,-4 0-8-16,13 0 4 15,-9-4-6-15,14 4 9 16,-9 0-8-16,13 0 5 16,-9 0-6-16,9 0 9 15,-8 0-8-15,12 0 5 16,-13 0-6-16,1 0 0 16,-10 0-3-16,5 0-2 15,-10 0 1-15,6 0-4 31,-10 0 2-31,5 0-34 16,-9 0 18-16,4 0-102 0,-4 0 66 16,0 4-83-16,-4-4 78 0</inkml:trace>
          <inkml:trace contextRef="#ctx0" brushRef="#br1" timeOffset="109492.9202">11383 3009 136 0,'0'0'52'0,"0"0"-28"0,0 0-11 0,0 0 32 16,0 0-25-16,4 0 13 31,-4-4-20-31,5 4 6 15,-5 0-11-15,4 4 4 16,-8-4-7-16,4 4 7 16,0 0-8-16,4 12 8 15,-4-4-8-15,5 12 10 16,-5 0-8-16,4 19 8 0,-4-7-8 0,5 20 8 16,-5-9-8-16,4 1 8 15,-4-13-8-15,5 5 3 16,-10-12-5-16,5 20 0 15,0-9-2-15,5-3-2 16,-5-8 1-16,4-1-26 16,-4-11 14-16,4 4-48 15,-8-12 33-15,4 0-105 16,0-8 73-16</inkml:trace>
          <inkml:trace contextRef="#ctx0" brushRef="#br1" timeOffset="109990.9379">11485 3029 180 0,'0'0'68'0,"0"0"-36"0,0 0-26 16,0 0 28-1,0 0-20-15,0 4 15 16,0-4-16-16,0 8 6 0,0-4-11 0,0 8 4 15,0-8-7 1,5 8 9-16,-5 0-8 0,4 12 8 16,1-1-8-16,4 13 5 15,-9-4-6-15,9 7 7 16,-9-7-8-16,9 12 5 16,-9-8-5-16,4 7 2 15,-4-7-3-15,4 4 3 16,-8-9-4-16,4 5 4 15,0-12-4-15,0 4-3 16,0-13 0-16,0 1-41 0,0-8 23 16,0 0-109-16,0-8 71 0,4 0-80 15,1-8 78-15</inkml:trace>
          <inkml:trace contextRef="#ctx0" brushRef="#br1" timeOffset="111777.692">12337 2974 140 0,'-4'0'52'0,"4"0"-28"0,-14 0-11 0,14 0 30 31,-4 0-24-31,4 4 13 16,-9-4-19-16,0 8 15 15,-4-4-16-15,4 4 13 16,-5-4-14-16,1 7 6 16,-5 1-10-16,0 12 4 15,-4-8-6-15,0 12 7 0,-1 0-8 0,-3 19 8 16,-6-3-8-16,6 3 10 15,-1-7-8-15,0 4 3 16,-4-9-5-16,4 1 2 16,0-8-3-16,-4 11-4 15,0-11 0-15,9 0-34 16,-1-12 18-16,10 0-67 0,4-8 47 31,9 4-94-31,-4-9 75 0</inkml:trace>
          <inkml:trace contextRef="#ctx0" brushRef="#br1" timeOffset="111276.6968">11976 3013 124 0,'-4'0'49'0,"4"0"-26"0,-18-8-7 0,18 8 29 15,0-3-24-15,0 3 16 16,0 0-22-16,0 0 16 15,0 0-17-15,4 0 10 16,-4 0-14-16,5 3 10 16,-1-3-11-16,5 8 8 15,-9-4-9-15,9 8 2 16,-5 0-6-16,10 8 7 16,-1-4-7-16,5 20 5 15,-5-9-5-15,10 13 5 16,-10-4-6-16,14 7 1 15,-9-7-2-15,13 16 1 0,-4-13-2 16,-5-3 4-16,-4-12-3 16,8 11 6-16,-8-7-5 0,0-4-3 15,-4-8-1-15,-1 0-28 16,-4-4 16-16,0 0-74 31,-5-9 48-31,1 1-103 16,-5-4 80-16</inkml:trace>
          <inkml:trace contextRef="#ctx0" brushRef="#br1" timeOffset="112378.8627">12458 2835 160 0,'-5'4'60'0,"5"-4"-32"0,0 8-17 16,5-4 29-1,-5-4-23-15,9 4 16 16,-5-4-19-16,9 8 14 16,-8 0-15-16,8 4 8 0,-8-5-12 15,8 9 11 1,-4-8-12-16,9 8 9 16,-9 0-9-16,13 16 9 15,-9-5-10-15,5 17 14 16,-4-8-12-16,3 19 14 15,-8-7-14-15,5 7 9 16,-5-7-10-16,0 16 0 16,-9-13-5-16,0 1-17 15,-9-13 7-15,-5 13-70 16,-4-9 43-16,-4 9-138 16,-9-4 97-16</inkml:trace>
        </inkml:traceGroup>
      </inkml:traceGroup>
    </inkml:traceGroup>
    <inkml:traceGroup>
      <inkml:annotationXML>
        <emma:emma xmlns:emma="http://www.w3.org/2003/04/emma" version="1.0">
          <emma:interpretation id="{B99372F1-CFDF-446E-BD53-6478B975C2F4}" emma:medium="tactile" emma:mode="ink">
            <msink:context xmlns:msink="http://schemas.microsoft.com/ink/2010/main" type="paragraph" rotatedBoundingBox="7220,5747 21160,5390 21191,6600 7251,695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F104135-371D-4603-992F-FC07B13BF830}" emma:medium="tactile" emma:mode="ink">
              <msink:context xmlns:msink="http://schemas.microsoft.com/ink/2010/main" type="inkBullet" rotatedBoundingBox="7231,6173 7643,6163 7656,6641 7243,6652"/>
            </emma:interpretation>
            <emma:one-of disjunction-type="recognition" id="oneOf8">
              <emma:interpretation id="interp8" emma:lang="" emma:confidence="0">
                <emma:literal>•</emma:literal>
              </emma:interpretation>
            </emma:one-of>
          </emma:emma>
        </inkml:annotationXML>
        <inkml:trace contextRef="#ctx0" brushRef="#br0" timeOffset="117547.1667">5594 4826 132 0,'9'0'49'0,"-9"0"-26"0,9 0-9 0,-5 0 30 16,-4-4-24-16,5 4 13 15,-5-4-20-15,4 0 8 16,-4 0-12-16,5 0 2 31,-10-4-7-31,5 0-2 16,0 0-1-16,0 0-1 0,-9 1 0 0,1 3-5 15,-1 0 3-15,0 0-6 16,-5 0 5-16,1 4-1 16,-5-4 2-16,5 8 0 15,-5 0 0-15,0 4 0 16,0-1 0-16,5 5 2 15,-1-4 0-15,1 4 0 16,0-4 0-16,8 4 0 16,-4-4 0-16,9 4 4 0,-4-8-2 15,8 8 6-15,-4-8-5 0,9 4 3 32,-4-8-3-32,8 8-2 15,-4-8 0-15,13 8-1 16,-8-8 0-16,12 7-3 0,-3-3 2 0,8 8 3 15,-4-4-1-15,8 4-1 32,-8-4 1-32,4 4-1 15,-4-4 0-15,4 12 2 16,-13-4-1-16,4 7 4 16,-4-7-3-16,-4 8 10 0,-5-4-6 0,-5 4 14 15,-4-4-11-15,-4 3 18 16,-5-7-15-16,-5 4 16 15,-8-8-16-15,0 0 13 16,-1-4-14-16,1 0 6 16,0-8-10-16,0 4 0 15,-5-8-4-15,4 4 0 16,1 0-1-16,4 0-2 16,-4-4 1-16,4 4-17 15,0-4 9-15,5 0-65 16,0-4 39-16,4 0-128 15,-5-4 90-15</inkml:trace>
      </inkml:traceGroup>
      <inkml:traceGroup>
        <inkml:annotationXML>
          <emma:emma xmlns:emma="http://www.w3.org/2003/04/emma" version="1.0">
            <emma:interpretation id="{740AA069-D952-4513-8BD0-D4953CBFC0CF}" emma:medium="tactile" emma:mode="ink">
              <msink:context xmlns:msink="http://schemas.microsoft.com/ink/2010/main" type="line" rotatedBoundingBox="7803,5732 21160,5390 21191,6600 7834,6942"/>
            </emma:interpretation>
          </emma:emma>
        </inkml:annotationXML>
        <inkml:traceGroup>
          <inkml:annotationXML>
            <emma:emma xmlns:emma="http://www.w3.org/2003/04/emma" version="1.0">
              <emma:interpretation id="{6D3F4356-A595-498A-83F5-94525554E327}" emma:medium="tactile" emma:mode="ink">
                <msink:context xmlns:msink="http://schemas.microsoft.com/ink/2010/main" type="inkWord" rotatedBoundingBox="7803,5732 9849,5680 9878,6829 7832,688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18158.2624">5996 4882 160 0,'-5'0'60'0,"5"0"-32"0,0 0-15 0,0 0 26 15,0 0-23-15,5 0 9 16,-1 0-16-16,9 0 8 16,-4 0-9-16,9 0 4 15,-9 0-7-15,18 0 4 16,-9-4-5-16,13 4 5 15,-4-4-6-15,4 4 3 16,-4 0-3-16,8 0 3 16,-8 0-4-16,22 0 1 15,-9 0-1-15,-4 0-4 0,-9 0 1 16,-1 0-28-16,-12 0 16 0,4 0-59 16,-9 0 41-16,-1 4-79 15,-3 0 62-15</inkml:trace>
          <inkml:trace contextRef="#ctx0" brushRef="#br0" timeOffset="118557.5234">6027 4997 176 0,'-5'4'66'0,"5"-4"-36"15,5 0-26-15,-1 0 22 16,-8 0-16-16,8 0 11 16,1-4-12-16,4 4 6 15,-1 0-8-15,6 0 7 0,-5 0-8 0,9 4 10 16,-5-4-9-16,14 4 5 15,-5-4-7-15,18 3 7 16,-9-3-8-16,10 4 8 16,-6 0-8-16,5 0 3 15,-13-4-4-15,4 4 0 16,-8-8-1-16,3 4 1 31,-8 0-2-31,5 0-16 16,-6-4 8-16,1 0-50 15,-4 0 32-15,-5 1-104 16,-5-1 72-16</inkml:trace>
          <inkml:trace contextRef="#ctx0" brushRef="#br0" timeOffset="119361.6768">6767 5135 144 0,'18'-8'55'0,"-18"8"-30"0,-13 0-7 0,13 0 29 31,0-4-26-31,0 4 9 16,-5 0-18-16,1 0 11 0,-1 0-13 15,1 0 4-15,-1 0-9 0,1 0 4 16,-5 0-5-16,0 4 7 16,-4 0-7-16,4 4 5 15,-5-4-5-15,1 8 0 32,-1-8-2-32,6 4 1 15,-1-4-2-15,4 8-1 16,-4-4 1-16,5 4-1 0,-1-8 0 0,5 8 0 15,-4-4 0-15,8 0 0 16,1-4 0-16,8 7 0 16,-4-3 0-16,4 4-3 15,-4-8 2-15,5 4 1 16,-10-4 0-16,10 4 2 0,-10-4-1 0,5 0-1 16,-9-4 1-16,4 4-1 15,-8-4 0-15,4 4 0 16,-9 0 0-16,5 4 0 15,-5-4 0-15,0 8 0 16,-5-8 0-16,5 8 0 16,-4-8 0-16,9 7 0 15,-5-7 0-15,4 4 6 32,1-4-3-32,-1 8 8 15,1-8-7-15,4 8 8 16,-5-8-8-16,10 4 10 15,-1-8-8-15,5 8 3 16,0-8-5-16,9 4 0 0,-5-4-2 0,10 4-8 16,-5-8 3-16,13 4-41 15,-4 0 25-15,4 0-133 16,-9-4 84-16</inkml:trace>
          <inkml:trace contextRef="#ctx0" brushRef="#br0" timeOffset="120764.8766">7039 4596 156 0,'-9'0'60'0,"9"0"-32"0,-4 0-9 16,4 0 43-1,0 0-34-15,4 0 28 16,1-4-33-16,8 4 20 15,-4-4-26-15,13 4 14 16,-8 0-18-16,17 0 8 16,-9 0-12-16,18 4 2 15,-4-4-7-15,13 4 0 16,-9 0-2-16,14 0-50 16,-10-4 26-16,1 4-154 15,-9-8 98-15</inkml:trace>
          <inkml:trace contextRef="#ctx0" brushRef="#br0" timeOffset="120312.0893">7182 4279 148 0,'0'0'55'0,"0"0"-30"0,0 0-16 16,0 0 29-1,0 0-21-15,0 0 14 16,0 0-18-16,0 4 8 16,0-4-12-16,4 8 13 15,-4-1-13-15,5 5 9 16,-5-4-10-16,4 12 2 0,-4-4-6 0,5 12 5 15,-5-8-6-15,9 15 6 16,-9-7-6-16,4 8 6 16,-8-8-6-16,4 7 3 15,0-3-3-15,0 4 5 32,0-1-5-32,4 9 10 15,-4-12-7-15,4 3 8 16,-4-11-8-16,5 12 5 15,-1-12-6-15,5 0 7 16,-9-9-8-16,9 13 5 16,-9-4-5-16,9 0 0 15,-9-8-2-15,5 3 3 0,-5-3-3 0,4 0 1 16,-4-8-1-16,5 4-2 16,-5-8 1-16,8 8-1 15,-8-8 0-15,5 4 2 16,-5-8-1-16,4 4 2 15,-4-4-2-15,5 4-1 16,-1-4 1-16,1-4-1 16,-1-4 0-16,10-4 0 15,-10-4 0-15,9 8-3 16,-8 0 2-16,8 4 1 16,-4-4 0-16,9 4 0 15,0-4 0-15,4 4-25 16,-4-4 14-16,4 1-70 15,-4-5 45-15,9 0-125 16,-9 0 90-16</inkml:trace>
          <inkml:trace contextRef="#ctx0" brushRef="#br0" timeOffset="122961.9592">7971 5135 120 0,'-13'0'46'0,"13"0"-24"0,0 0-8 15,4 0 30 1,1-4-24-16,-1 4 17 16,1 0-22-16,8 4 14 15,-4-4-16-15,9 8 6 0,-9 0-11 0,4 12 2 16,-8-4-6-16,-1 12-13 15,-4-8 5-15,0 3-112 16,-9-3 64-16</inkml:trace>
        </inkml:traceGroup>
        <inkml:traceGroup>
          <inkml:annotationXML>
            <emma:emma xmlns:emma="http://www.w3.org/2003/04/emma" version="1.0">
              <emma:interpretation id="{6EF92427-9B2D-4CCA-B525-B1789509289B}" emma:medium="tactile" emma:mode="ink">
                <msink:context xmlns:msink="http://schemas.microsoft.com/ink/2010/main" type="inkWord" rotatedBoundingBox="11122,5705 14449,5620 14477,6702 11149,6788"/>
              </emma:interpretation>
            </emma:emma>
          </inkml:annotationXML>
          <inkml:trace contextRef="#ctx0" brushRef="#br0" timeOffset="126263.6047">11160 4743 116 0,'-9'-4'44'0,"9"4"-24"0,-9-4-8 0,5 4 27 16,-1-4-22-16,-4 0 12 16,0 0-18-16,-4 4 8 15,0-4-11-15,-5 4 4 16,-5 0-7-16,1 4 0 15,0-4-3-15,-1 12 3 16,-3-4-3-16,-1 8 8 0,0-5-6 0,0 5 14 16,1-4-10-16,3 4 7 15,-3-4-8-15,3 8 0 16,5-4-4-16,10 4 7 16,-1-5-6-16,9 9 8 15,0-4-8-15,9 8 10 16,-5-4-8-16,9 3 3 15,1-3-5-15,13 4 5 16,-10-12-6-16,15 4-8 31,-6-12 3-31,14-1-31 16,-8-7 19-16,12-7-72 16,-4-5 49-16,5-8-90 15,-14 0 72-15</inkml:trace>
          <inkml:trace contextRef="#ctx0" brushRef="#br0" timeOffset="126580.4876">10772 4882 200 0,'-5'0'74'0,"5"0"-40"0,0 0-24 0,0 0 33 15,0 0-25-15,9 0 20 16,-4-4-22-16,13 4 7 16,-5-4-13-16,14 0-1 15,-9 0-6-15,17 0-2 16,-8 0 0-16,18 4-28 15,-10 0 15-15,14 0-74 0,-13 0 47 0,9 0-86 16,-10 0 71-16</inkml:trace>
          <inkml:trace contextRef="#ctx0" brushRef="#br0" timeOffset="128310.1143">11075 4346 116 0,'-13'-4'44'0,"13"4"-24"0,-5-8-6 0,5 4 28 15,0 0-23-15,5-4 4 16,-5 0-14-16,9 4-1 0,-5 0-5 0,10 0 3 15,-6 1-4-15,10-1 10 16,-9 0-6-16,13 4 14 16,-8-4-11-16,17 0 16 15,-9 0-15-15,14 0 13 16,-5 0-13-16,14 0 10 16,-9 0-11-16,17 0 13 15,-8 0-13-15,13 4 11 16,-9 0-11-16,13 0 4 15,-13 0-8-15,9 0 2 16,-9 0-4-16,5 0-2 16,-10-4 0-16,1 4 1 15,-9-4-1-15,-1 4 2 16,-12-4-2-16,3 4-5 16,-12 0 2-16,-1 0-19 15,-4 0 12-15,0 0-41 16,-9 0 29-16,4 4-66 15,-8-4 49-15,4 4-84 16,0-4 69-16</inkml:trace>
          <inkml:trace contextRef="#ctx0" brushRef="#br0" timeOffset="127179.6089">11628 4279 152 0,'-4'4'57'0,"4"-4"-30"0,-5 0-16 0,5 4 33 15,-4-4-25-15,-1 4 16 16,1 0-21-16,8 7 8 16,-4-3-13-16,5 16 6 15,-5-4-8-15,4 20 7 16,-4-9-8-16,9 21 12 15,-4-8-10-15,4 11 12 32,-5-7-12-32,5 15 5 0,-9-15-8 15,9 15 2-15,-9-11-4 0,4 11 3 16,-4-11-4-16,5 3 1 16,-1-11-1-16,5 0-26 15,-9-17 13-15,5 1-59 16,-5-12 39-16,4-4-105 15,-8-12 76-15</inkml:trace>
          <inkml:trace contextRef="#ctx0" brushRef="#br0" timeOffset="127706.3759">11735 4295 96 0,'-4'0'35'0,"4"0"-18"0,0 0-5 0,0 0 33 15,0 0-25-15,0 0 22 16,0 0-25-16,0 0 14 16,0 0-18-16,0 3 21 15,0-3-19-15,4 4 15 16,-4 0-17-16,5 4 6 16,-1-4-11-16,5 8 0 15,-9-4-5-15,9 12 0 16,-9 0-1-16,9 16 5 15,-9-9-4-15,4 13 12 16,-4-4-8-16,5 11 7 16,-5-11-7-16,4 8 2 15,1-5-5-15,4 5 5 0,-9-8-6 0,9 11 3 16,-9-11-3-16,8 15 0 16,-8-11-1-16,9 12 3 15,-9-9-3-15,5 1-3 16,-5-12 0-16,4-5-45 15,-4-11 24-15,5-4-100 32,-5-12 68-32</inkml:trace>
          <inkml:trace contextRef="#ctx0" brushRef="#br0" timeOffset="129284.8151">12605 4318 184 0,'-5'0'71'0,"5"0"-38"0,-4 0-25 0,4 0 29 16,0 0-21-16,0 4 14 15,-9 0-17-15,0 4 6 0,-9 0-11 0,5 12 9 16,-5-4-10-16,0 20 16 16,-4-9-13-16,0 17 13 15,-5-8-13-15,-4 11 10 16,-1-7-11-16,1 7 6 15,0-11-8-15,0 8 0 16,-1-9-4-16,1 5 3 31,5-8-4-31,-6 12 1 16,6-9-1-16,3 9-21 16,1-12 10-16,4 3-69 15,0-11 43-15,5 0-123 16,-5-8 88-16</inkml:trace>
          <inkml:trace contextRef="#ctx0" brushRef="#br0" timeOffset="128814.3704">12145 4346 180 0,'-8'0'68'0,"8"0"-36"0,0 4-24 0,0 0 29 16,0-8-21-16,4 8 14 15,-4-4-17-15,4 8 12 16,1-4-14-16,4 8 12 16,0 0-13-16,13 12 6 15,-13-5-9-15,13 13 7 16,-8-8-8-16,12 16 3 15,-8-9-5-15,9 13 5 16,-5-8-6-16,10 11 6 16,-10-15-6-16,9 12 3 15,-4-13-3-15,0 13 3 16,-5-12-4-16,5 7 4 16,-5-7-4-16,0 8 4 15,-4-13-4-15,4 1-23 0,-8-12 12 0,-1 0-66 16,-4-8 42-16,0-8-119 15,-9-12 84-15</inkml:trace>
          <inkml:trace contextRef="#ctx0" brushRef="#br0" timeOffset="124030.8542">9590 4838 148 0,'0'0'55'0,"0"0"-30"0,5-4-12 0,-1 4 32 15,-4-4-25-15,4 0 10 16,-8-4-18-16,4-4 7 16,0 0-11-16,0 0 2 15,-4 0-6-15,-1 9-2 16,-4-5-1-16,-4 8-1 15,-1-4 0-15,-3 8-3 16,-6-4 2-16,-4 4 1 0,1 0 0 0,-1 3-3 16,0-3 2-16,5 4-4 31,0-4 3-31,4 8 1 0,0-8 1 0,9 8 0 31,0-4 0-31,14 4-3 16,-1-4 2-16,9 4 1 15,1-4 0-15,8 4 2 16,-4-8-1-16,9 7-3 16,-5-3 1-16,9 4 1 15,-9-4 0-15,5 8 2 0,-9-4-1 0,4 12-1 16,-8-8 1-16,4 11-1 16,-9-3 0-16,-1 0 2 15,-8-4-1-15,0 4 13 16,-4-5-8-16,0 1 15 15,-10-4-12-15,1 0 14 16,-5-4-14-16,-4-4 7 16,-1-4-9-16,-3-4 0 15,-1-4-4-15,4 0-4 32,-3-8 0-32,3 4-28 0,6-4 16 15,3 0-81-15,1 0 53 16,8 4-90-16,-4 0 74 0</inkml:trace>
          <inkml:trace contextRef="#ctx0" brushRef="#br0" timeOffset="124377.8752">9755 5116 200 0,'9'4'77'0,"-9"-4"-42"0,9 15-28 16,0-3 31-1,-5-8-22-15,5 12 8 0,-4-4-15 0,4 12 2 16,-5-4-7-16,5 7 5 16,-9-7-6-16,0 4-27 15,-9-8 12-15,0 0-112 16,-4-4 69-16,-1 0-69 16,-3-8 71-16</inkml:trace>
          <inkml:trace contextRef="#ctx0" brushRef="#br0" timeOffset="125447.6447">9960 4667 192 0,'-18'-8'71'0,"18"8"-38"0,-13-4-10 0,13 4 55 31,0 0-44-31,0 0 31 16,0 0-38-16,9 4 10 15,-5-4-22-15,14 8 5 16,0-8-12-16,13 4 2 16,-4-8-6-16,13 4-2 15,-4-4-1-15,8 0-39 16,-3 0 21-16,12 1-140 0,-13-5 86 0,9 8-101 31,-9-4 99-31</inkml:trace>
          <inkml:trace contextRef="#ctx0" brushRef="#br0" timeOffset="125080.2434">10049 4271 140 0,'0'-4'55'0,"0"4"-30"0,0-4-5 0,0 4 32 16,0 0-28-16,0 0 10 16,0 0-20-16,0 0 7 15,0 0-12-15,5 4 11 32,-5 0-12-32,4 4 7 15,-4 0-8-15,5 7 4 0,-5 1-6 0,9 16 11 16,-5-4-9-16,5 19 3 15,-9-7-6-15,9 16 2 16,-5-9-3-16,5 5 5 16,-9-9-5-16,9 9 10 15,-9-12-7-15,5 7 5 16,-10-7-6-16,10 11 9 16,-5-7-8-16,4 8 8 15,-4-13-8-15,5 5 8 0,-5-12-8 0,4-1 3 31,1-11-5-31,4 0 0 16,-9-12-2-16,8 0 1 16,-8-4-2-16,5 0 2 15,-5-4-2-15,4 0-1 16,1-4 1-16,4 0-1 16,0-4 0-16,4 0-3 15,-4-4 2-15,9 4-6 16,-5-4 4-16,5-4-27 15,-5 1 16-15,5-5-62 16,-9-4 42-16,9 8-129 0,-9-4 90 0</inkml:trace>
        </inkml:traceGroup>
        <inkml:traceGroup>
          <inkml:annotationXML>
            <emma:emma xmlns:emma="http://www.w3.org/2003/04/emma" version="1.0">
              <emma:interpretation id="{33554614-F314-4CAB-AFBC-C10A261317B5}" emma:medium="tactile" emma:mode="ink">
                <msink:context xmlns:msink="http://schemas.microsoft.com/ink/2010/main" type="inkWord" rotatedBoundingBox="15019,6535 15089,6533 15094,6756 15025,6758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31444.4607">13198 5112 112 0,'-5'0'44'0,"5"0"-24"0,0 4-6 0,0 0 32 16,0-8-25-16,5 4 19 15,-1 0-24-15,1 4 10 16,-1-4-16-16,10 11 4 16,-5-3-9-16,4 12 4 0,-9 0-5 0,5 8-13 15,-4-8 5-15,-5 7-61 16,-5-3 36-16,-4 8-82 15,-4-8 62-15</inkml:trace>
        </inkml:traceGroup>
        <inkml:traceGroup>
          <inkml:annotationXML>
            <emma:emma xmlns:emma="http://www.w3.org/2003/04/emma" version="1.0">
              <emma:interpretation id="{85280A00-74DA-45A9-BBB8-4F1906E13E60}" emma:medium="tactile" emma:mode="ink">
                <msink:context xmlns:msink="http://schemas.microsoft.com/ink/2010/main" type="inkWord" rotatedBoundingBox="16074,5728 19013,5653 19037,6622 16098,6697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42264.5156">14482 4691 180 0,'0'4'68'0,"0"-4"-36"0,-4-4-26 15,4 0 23 1,0 0-17-16,0 4 4 16,-5-4-11-16,5 4 2 15,-4-4-4-15,0 4-2 16,-5 0 0-16,0 4-4 16,0-4 2-16,-5 4 3 15,1-4-1-15,0 4 6 0,-5 0-4 0,4 4 6 16,1-8-6-16,0 8 1 15,-1-4-2-15,1 8 1 16,0-8-2-16,8 8 4 16,-4-8-3-16,9 8 4 15,-4-8-4-15,8 4-1 16,-4-5 0-16,14 5-1 16,-6-4 0-16,15 8 2 15,-10-8-1-15,5 4-1 16,-9-4 1-16,4 4-1 15,-8-8 0-15,8 8 4 16,-8-8-2-16,3 4 4 31,-3-4-4-31,-1 8 4 16,-4-8-4-16,0 4 1 0,-4-8-1 0,-1 8 1 16,-3-4-2-16,-1 4-3 15,0-4 1-15,-5 4-1 16,1 0 0-16,0 4 8 15,-1-4-3-15,1 8 10 16,-1-8-7-16,6 7 8 16,-1-3-8-16,4 4 5 15,-4-4-6-15,5 8 2 16,-5-8-4-16,9 4 3 16,0-4-4-16,4 8 12 15,1-8-7-15,8 4 10 16,1-8-10-16,12 3 7 15,-8-3-7-15,4 0 0 16,-4-8-4-16,9 4 3 16,-5-4-4-16,18 0-18 15,-8-3 8-15,8 3-52 16,-13-4 34-16,-1 4-77 16,-8-4 58-16,4 4-92 0,-8 0 78 15</inkml:trace>
          <inkml:trace contextRef="#ctx0" brushRef="#br0" timeOffset="143223.4878">14951 4842 188 0,'-5'0'71'0,"5"0"-38"0,5 0-19 15,-1 0 42 1,1 0-31-16,8 0 30 0,-4-4-33 0,13 0 23 31,-8 0-26-31,12 0 12 16,-8 0-18-16,18 0 4 15,-9 0-10-15,8 4-4 0,-8 0-2 0,18 0-26 16,-10 0 14-16,1 0-99 16,-9 0 61-16,8 0-120 15,-8 0 96-15</inkml:trace>
          <inkml:trace contextRef="#ctx0" brushRef="#br0" timeOffset="142882.4208">15276 4655 156 0,'-4'-3'57'0,"4"3"-30"0,9-12-10 0,-9 12 28 16,-5-4-25-16,1 4 6 15,-5-4-16-15,0 4 3 16,0 0-8-16,0 4 4 16,-4-4-5-16,-5 8 2 15,0 0-3-15,0-1 9 16,0-3-6-16,-4 12 12 15,-5-4-10-15,9 4 7 16,-4-4-8-16,0 4 2 16,0-4-5-16,8 4 5 31,-4-5-6-31,9 5 6 16,-4-4-6-16,9 4 6 0,-1-4-6 15,10 8 3-15,-1-4-3 0,9 4 3 16,-4-9-4-16,14 9 4 15,-6-8-4-15,10 4 1 16,-5-8-1-16,14 4-17 16,-9-8 8-16,4 4-45 15,-9-8 28-15,5 0-117 16,-5-4 79-16,5 4-72 0,-9-4 78 0</inkml:trace>
        </inkml:traceGroup>
      </inkml:traceGroup>
    </inkml:traceGroup>
    <inkml:traceGroup>
      <inkml:annotationXML>
        <emma:emma xmlns:emma="http://www.w3.org/2003/04/emma" version="1.0">
          <emma:interpretation id="{4DC59325-F8E6-477E-9245-8CC98C772566}" emma:medium="tactile" emma:mode="ink">
            <msink:context xmlns:msink="http://schemas.microsoft.com/ink/2010/main" type="paragraph" rotatedBoundingBox="1993,7484 26380,6878 26452,9761 2065,103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D29898-7D7A-4733-A5F8-61820664A37C}" emma:medium="tactile" emma:mode="ink">
              <msink:context xmlns:msink="http://schemas.microsoft.com/ink/2010/main" type="line" rotatedBoundingBox="1993,7484 26380,6878 26419,8465 2033,9071"/>
            </emma:interpretation>
          </emma:emma>
        </inkml:annotationXML>
        <inkml:traceGroup>
          <inkml:annotationXML>
            <emma:emma xmlns:emma="http://www.w3.org/2003/04/emma" version="1.0">
              <emma:interpretation id="{DCB52E35-92E4-4B54-8A3A-533D11D20B54}" emma:medium="tactile" emma:mode="ink">
                <msink:context xmlns:msink="http://schemas.microsoft.com/ink/2010/main" type="inkWord" rotatedBoundingBox="1993,7484 7371,7350 7400,8519 2022,8652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68759.5509">1669 7712 116 0,'0'0'44'0,"0"0"-24"0,4-4-6 16,1 0 32-1,-5 0-25-15,4 0 17 16,-4-4-23-16,5 0 10 15,-10-3-15-15,5 3 10 16,-4 0-11-16,-1 4 4 16,1-4-8-16,-1 4 2 15,-8 0-4-15,-5 4-4 16,0 0 0-16,-4 4 3 0,0-4-1 0,4 8 2 16,-4-4-2-16,4 8-3 15,-4-4 1-15,4 7 1 16,0-7 0-16,9 12 4 15,-4-4-2-15,8 12 6 16,1-4-5-16,8 7 3 16,-4-7-3-16,9 4 3 15,0-4-4-15,9 3 6 16,-5-11-5-16,14 0 8 16,-9-8-7-16,9-4 5 0,-10-8-5 15,6 0 0-15,-10-4-2 0,5-4 3 16,-9-8-3-16,4 1 1 31,-4-5-1-31,0 0-2 16,-9-4 1-16,4 4 3 15,-8 1-2-15,4 7 1 16,0 0-1-16,0 8-2 16,0-4 1-16,0 8-4 15,0 0 2-15,0 4-1 16,0 0 0-16,4 8 4 15,-4-4-1-15,5 16-1 16,-1 0 1-16,5 11 1 16,-4-7-1-16,8 12-1 15,-4-8 1-15,4 3-32 16,-4-7 17-16,9 0-85 16,-4-12 55-16,8 0-88 15,-9-8 75-15</inkml:trace>
          <inkml:trace contextRef="#ctx0" brushRef="#br0" timeOffset="169241.1203">1905 7645 184 0,'-4'0'68'0,"4"0"-36"0,0 4-26 0,0 0 28 15,0-4-20-15,4 4 13 16,-4 0-16-16,5 7 12 16,-1 1-13-16,5 8 8 15,-9-4-10-15,9 12 6 16,-4-8-7-16,3 7 4 0,-8-3-6 0,9 0 4 16,-4-8-5-16,4 0 11 31,-5-4-8-31,5-8 7 15,-9-4-7-15,9-4 0 16,-4-4-4-16,8-12-2 16,0-4 0-16,5 0-1 15,-5-3 0-15,5 7-5 16,-4 0 3-16,4 8-3 16,-5 0 2-16,5 8 0 0,-5 0 1 0,5 16 6 15,-9-4-2-15,4 16 6 16,-8-4-5-16,8 11 1 15,-8-7-2-15,3 8 1 16,-8-8-2-16,9 3-18 16,-4-7 9-16,4 4-67 15,-5-12 41-15,5 0-115 16,-4-8 84-16</inkml:trace>
          <inkml:trace contextRef="#ctx0" brushRef="#br0" timeOffset="170124.6491">2280 7573 208 0,'-9'-4'77'0,"9"4"-42"0,4-4-34 0,1 4 25 31,-1-4-16-31,5 0 13 16,0 0-14-16,9 4 11 15,-5-3-11-15,19 3 2 16,-10-4-7-16,14 4 0 16,-5-4-2-16,13 8-15 0,-3-4 7 0,-1 7-32 15,-9-7 20-15,0 4-26 16,-9-4 24-16,5 8-11 15,-13-8 18-15,-1 4 11 16,-4-4 2-16,0 4 23 16,-5 0-12-16,5 4 17 15,-9-8-16-15,5 4 9 16,-5-4-12-16,4 8 4 16,-8 0-8-16,8 8 9 15,-4-8-8-15,5 12 12 16,-1-4-10-16,5 15 9 15,-5-3-9-15,10 12 6 16,-10-5-7-16,10 9-2 16,-10-12-3-16,9 3-15 15,-4-7 7-15,5-4-63 16,-5-8 38-16,4-4-102 16,-8-8 75-16</inkml:trace>
          <inkml:trace contextRef="#ctx0" brushRef="#br0" timeOffset="169661.2192">2383 6947 196 0,'-5'0'74'0,"5"0"-40"0,-4 8-29 15,4 0 30-15,0-8-21 0,0 11 13 16,0-3-16-16,0 12 12 16,0 0-13-16,4 20 10 31,1-1-11-31,3 21 6 15,-3-9-8-15,4 13 4 16,-5-9-6-16,5 13 4 16,-4-9-5-16,8 13 5 15,-4-13-6-15,4 9 3 0,-4-13-3 0,9 1-11 16,-9-13 5-16,4-7-39 16,-8-12 23-16,4-4-67 15,-9-12 49-15,9-4-91 16,-18-4 72-16</inkml:trace>
          <inkml:trace contextRef="#ctx0" brushRef="#br0" timeOffset="170291.5776">2793 7470 296 0,'-18'0'110'0,"18"0"-60"0,-9 0-52 16,9 0 15-1,0 0-10-15,5 0-39 16,-1-4 19-16,9 0-118 15,-4 0 74-15</inkml:trace>
          <inkml:trace contextRef="#ctx0" brushRef="#br0" timeOffset="166575.3529">585 7081 180 0,'0'-3'68'0,"0"3"-36"0,0-12-26 0,0 8 23 16,0-4-17-16,0 0 8 15,0-4-12-15,0 0 9 16,0 0-10-16,0 4 5 15,-4-4-7-15,-1 4 4 16,-4 0-5-16,0 4 2 31,-4-3-3-31,0 3 3 16,-5 0-4-16,0 4-1 0,0-4 0 0,0 8-4 16,-4-4 2-16,0 8-1 15,-1-5 0-15,1 9 0 16,-5 0 0-16,1 8 0 15,-1-4 0-15,5 20 2 16,-5-9 0-16,5 17 0 16,-1-8 0-16,5 11 2 0,1-11-1 15,3 12-1-15,1-13 1 0,4 9 1 16,0-12-1-16,5 15-1 16,-1-15 1-16,10 16-1 15,-5-9 0-15,8 17 2 16,1-13-1-16,9 13 2 15,-4-8-2-15,12 3 2 32,-3-15-2-32,12 3 10 15,-3-15-5-15,8-8 10 16,-9-8-9-16,9-12 5 16,-4-8-7-16,13-16 7 15,-9-3-8-15,9-9 12 16,-9-4-9-16,0 5 7 15,-9 3-7-15,1 4 0 0,-10 1-4 0,0 7 3 16,-8 0-4-16,-1 0 6 16,-9 0-5-16,1 1 3 15,-10-5-3-15,1-8 0 16,-5-4-1-16,-4-3-2 16,-1-5 1-16,-4-3-17 15,1 3 9-15,-1 1-32 16,-4 7 21-16,4 4-53 15,-5 4 40-15,6 13-111 16,-6-1 79-16</inkml:trace>
          <inkml:trace contextRef="#ctx0" brushRef="#br0" timeOffset="167058.9829">447 7653 180 0,'-4'0'68'0,"4"0"-36"0,0 0-11 16,0 0 42 15,0 0-35-31,4 0 14 0,0 0-26 0,10 4 9 16,-1-4-15-16,5 4 4 15,-5 0-9-15,5 7 7 16,-4 1-8-16,8 8 8 16,-4 0-8-16,4 16 3 15,-4-9-4-15,9 17 3 0,-9-8-4 16,4 7 1 0,-9-7-1-16,5 0-32 0,-9-8 16 15,4-1-80-15,-8-7 52 0,4-4-105 31,-5-12 83-31</inkml:trace>
          <inkml:trace contextRef="#ctx0" brushRef="#br0" timeOffset="167644.4383">946 7617 188 0,'-4'0'71'0,"4"0"-38"0,0 8-23 15,0-4 26 1,0-4-21-16,0 8 11 31,0 0-16-31,0 8 8 16,0-8-10-16,4 11 6 0,-4 1-7 0,9 12 4 15,-4-4-6-15,8 7 2 16,-4-7-4-16,5 4 5 16,-6-8-5-16,6-1 3 15,-5-7-3-15,9 0 5 16,-5-12-5-16,5-4 6 15,-5-4-6-15,5-8 3 16,-5-4-3-16,5-7-2 16,-9-5 0-16,5 0-1 15,-10-4 0-15,5 5 2 16,-9-1-1-16,4 0-3 0,-8 4 1 0,4 4 1 31,0 1 0-31,0 3 0 16,0 4 0-16,0 8 6 15,0 0-3-15,0 8 10 16,0 0-7-16,4 12 5 16,-4-4-6-16,9 15 7 0,-4-3-8 0,8 12 3 15,-8-4-4 1,12 7-17-16,-3-7 7 0,13 0-89 16,-10-8 52-16,15-5-126 15,-6-7 95-15</inkml:trace>
          <inkml:trace contextRef="#ctx0" brushRef="#br0" timeOffset="171224.3203">2989 7593 212 0,'-9'-4'79'0,"9"4"-42"0,5 0-28 16,-1 0 37 0,-4 0-27-16,4 0 16 15,1 0-21-15,13 0 1 16,0-4-9-16,17 4 1 15,-8 0-4-15,18 0-15 16,-5-4 6-16,13 4-65 16,-8 0 38-16,8 0-102 0,-12 0 76 0</inkml:trace>
          <inkml:trace contextRef="#ctx0" brushRef="#br0" timeOffset="170980.6093">3145 6986 168 0,'-4'0'66'0,"4"0"-36"0,0 4-24 0,0 0 28 16,0-4-20-16,0 8 13 15,-5-4-16-15,5 8 10 16,0 0-12-16,0 12 4 16,0 0-8-16,5 19 9 15,-1-7-8-15,5 19 12 16,-5-3-10-16,10 7 12 16,-10-7-12-16,10 7 7 15,-10-3-8-15,5 11 7 16,-9-7-8-16,9 7 5 15,-9-11-6-15,9 3 0 16,-9-15-3-16,9 4-13 0,-9-17 7 16,4-3-57-16,-8-12 34 15,4-4-125 1,0-8 85-16</inkml:trace>
          <inkml:trace contextRef="#ctx0" brushRef="#br0" timeOffset="171822.9431">3680 7776 136 0,'27'-36'52'0,"-27"36"-28"0,5-16-8 0,-1 12 34 15,-8-4-28-15,4-4 17 16,0 0-24-16,0 0 10 31,-9-3-15-31,0 3 4 0,-5 0-9 0,1 4 2 16,0 0-4-16,-1 4 0 15,-4 0-1-15,0 8-2 16,1-4 1-16,-1 8 1 16,0 0-1-16,5 8 4 15,-1-4-3-15,1 11 6 16,-1-3-5-16,10 12 6 15,-5-4-6 1,9 7 1-16,-4-11-2 0,8 4 1 16,1-8-2-16,3 0 4 15,1-5-3-15,9 1 1 16,-4-8-1-16,8-8-2 16,-9-4 1-16,10-8-1 15,-6-7 0-15,6-5 0 16,-5-4 0-16,-1 0 0 15,-3 0 0-15,-1 5 11 16,-4 3-6-16,0 4 6 0,-5 4-6 0,1 8 2 16,-5-4-4-16,4 12 3 15,-4-4-4-15,9 12-1 16,-4 0 0-16,8 12-4 16,-8 0 2-16,12 7 1 15,-8-3 0-15,14 4-14 16,-6-4 8-16,6 3-57 31,-5-11 35-31,4-4-118 16,-4-8 82-16</inkml:trace>
          <inkml:trace contextRef="#ctx0" brushRef="#br0" timeOffset="172458.4802">3850 7573 268 0,'0'-8'101'0,"0"8"-54"0,4-4-42 0,1 4 37 16,-1-4-25-16,10 0 5 16,-1 1-13-16,9 3-3 15,0 0-4-15,14 0-13 16,-5 0 7-16,10 3-50 15,-6-3 30-15,14 4-100 0,-9 0 70 0,5 4-69 16,-9-4 71-16</inkml:trace>
          <inkml:trace contextRef="#ctx0" brushRef="#br0" timeOffset="172227.6585">3979 6963 196 0,'0'3'74'0,"0"-3"-40"0,-4 8-24 0,4 0 28 15,0-4-21-15,4 12 15 16,1 0-18-16,3 16 12 16,-3-1-15-16,4 25 12 15,-5-8-13-15,10 19 10 16,-10-11-11-16,10 15 8 0,-10-12-9 0,9 25 6 16,-8-13-7-16,8 12 2 15,-8-11-5-15,8-1 7 16,-9-15-7-16,10-5-3 15,-10-11-2-15,10-8-39 16,-14-16 22-16,4-5-79 16,-4-7 55-16,5-11-107 15,-10-9 84-15</inkml:trace>
          <inkml:trace contextRef="#ctx0" brushRef="#br0" timeOffset="172837.1285">4430 7506 332 0,'-18'-4'123'0,"18"4"-66"0,-9 4-60 16,9 0 6-1,0-8-5-15,4 8-61 16,-4-4 34-16,9 4-118 0,-4-8 83 0</inkml:trace>
          <inkml:trace contextRef="#ctx0" brushRef="#br0" timeOffset="172657.1228">4425 7613 252 0,'-9'4'96'0,"9"-4"-52"0,-4 4-32 0,4 0 37 16,0 0-28-16,0 8 7 15,-5-4-17-15,5 15 5 16,0-3-9-16,5 12 2 16,-5-4-5-16,4 4 0 15,1-9-2-15,4 5-13 32,-1-4 7-32,6 4-57 0,-5-9 34 0,4 5-129 15,-4-8 87-15</inkml:trace>
          <inkml:trace contextRef="#ctx0" brushRef="#br0" timeOffset="173723.4853">4733 7605 144 0,'-5'0'55'0,"5"0"-30"0,0-4-14 0,0 4 29 15,0 0-23-15,0 0 16 16,0 0-19-16,0 0 14 16,0 0-15-16,0 0 8 0,0 0-12 0,5 4 4 15,-5-4-8-15,4 8 7 32,1-4-8-32,4 8 8 15,-5 0-8-15,9 8 5 16,-8-9-5-16,8 21 5 15,-4-8-6-15,9 12 8 16,-9-9-7-16,9 5 8 16,-5-8-8-16,5 4 10 15,-5-8-8-15,5-1 12 16,-9-11-10-16,9 0 12 16,-9-8-12-16,4-4 5 15,-4-8-8-15,9-7-2 16,-5-9-2-16,5-4-4 0,-4 0 2 0,3 1-30 15,-3 3 17-15,4 4-80 16,-9 0 52-16,8 4-118 16,-8 1 90-16</inkml:trace>
          <inkml:trace contextRef="#ctx0" brushRef="#br0" timeOffset="174201.2088">5263 7720 184 0,'-4'4'68'0,"4"-4"-36"0,4 0-22 15,5 0 31 1,-9 0-24-16,9 0 18 16,-4-4-20-16,8 0 10 15,1-4-15-15,3 4 6 16,-3-4-9-16,8 0 0 15,-9-4-4-15,5 5 0 16,-4-5-1-16,3 4 5 0,-3-4-4 0,-1 0 10 16,-8 0-7-16,-1 4 5 15,-8 0-6-15,4 0 2 16,-9 0-4-16,0 4 0 31,0-4-1-31,0 8-4 16,-4-4 1-16,-1 8-1 15,-4-4 0-15,5 4 6 16,0 0-2-16,-1 8 10 16,1 0-6-16,4 8 5 0,-4-8-6 0,4 12 7 15,0-5-8-15,4 13 10 16,1-4-8-16,4 8 5 16,0-9-6-16,9 9 2 15,-5-12-4-15,19 8-11 16,-1-9 5-16,14-3-79 15,-5-8 45-15,22-8-147 16,-8-8 103-16</inkml:trace>
        </inkml:traceGroup>
        <inkml:traceGroup>
          <inkml:annotationXML>
            <emma:emma xmlns:emma="http://www.w3.org/2003/04/emma" version="1.0">
              <emma:interpretation id="{93C151EE-B0DD-4FA2-BF32-341EBC596FE1}" emma:medium="tactile" emma:mode="ink">
                <msink:context xmlns:msink="http://schemas.microsoft.com/ink/2010/main" type="inkWord" rotatedBoundingBox="8065,7412 12567,7300 12596,8469 8094,8580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75258.5937">6204 7339 268 0,'-22'-4'101'0,"22"4"-54"0,-4 0-55 0,4 0 16 16,0 0-8-16,4 4-3 16,-4-4 2-16,9 4-19 31,0-4 11-31,4 8-85 16,-4-4 53-16,9 4-76 15,-4 0 67-15</inkml:trace>
          <inkml:trace contextRef="#ctx0" brushRef="#br0" timeOffset="175060.8486">6231 7557 156 0,'-4'-7'57'0,"4"7"-30"0,0-8-16 0,0 8 31 15,0 0-24-15,0 0 18 16,0 0-21-16,4 0 16 15,-4 0-17-15,5 4 10 16,-5 0-14-16,4 11 6 16,1-3-9-16,4 12 7 15,-5-4-8-15,5 12 3 0,-5-5-5 0,10 9-9 32,-10-4 3-32,10 0-53 0,-10-13 31 31,5 1-118-31,-9-12 79 0</inkml:trace>
          <inkml:trace contextRef="#ctx0" brushRef="#br0" timeOffset="175760.4109">6477 7573 188 0,'-9'-4'71'0,"9"4"-38"0,0-4-25 15,0 4 27 1,0 0-20-16,0 0 8 0,0 0-14 16,4 0 8-16,-4 0-9 15,5 4 4-15,-1 0-7 0,5 8 4 16,-5 0-5-16,5 8 5 16,-4-8-6-16,8 8 10 15,-8-4-7-15,8 7 8 16,-9-3-8-16,5 0 5 31,-4-8-6-31,4-8 4 16,-9-4-5-16,9-4 2 15,-9-4-3-15,9-4-2 16,-5-4 0-16,9-4-4 16,-4 1 2-16,5-1-1 15,-5 0 0-15,8 8 0 0,-8-4 0 0,9 8 4 16,-9 0-1-16,9 12 8 15,-9-4-5-15,9 12 8 16,-9 0-8-16,4 12 3 16,-4-8-4-16,4 7-6 15,-4-3 1-15,5 4-56 16,-5-8 31-16,4 0-136 16,-4-8 91-16</inkml:trace>
          <inkml:trace contextRef="#ctx0" brushRef="#br0" timeOffset="176790.3409">7012 7637 280 0,'-18'-4'104'0,"18"4"-56"0,0 0-43 0,4 0 35 16,1 0-24-16,8 0 16 15,-4 0-18-15,9 4 1 16,-9-4-9-16,13 8-5 16,-4-4-2-16,13 8 3 31,-9-8-1-31,14 3-12 16,-5-7 7-16,10 4-15 0,-10-4 11 0,13 0 0 15,-12-4 4-15,3 1 3 16,-8-5 1-16,4-4 0 15,-9 0 0-15,5 0 2 16,-9-4-1-16,0 4 13 16,-5-4-8-16,1 4 19 15,-10-4-13-15,1 1 7 16,-10-1-11-16,1 4 4 16,-5 0-7-16,-5 4 2 15,1 0-4-15,0 8 0 16,-5-4-1-16,0 8 3 15,0 0-3-15,0 4 4 16,0-4-4-16,10 8 4 0,-6-4-4 0,10 12 1 16,-5-5-1-16,13 13 1 15,1-4-2-15,8 12-1 16,0-5 1-16,14 9-10 31,-5-12 5-31,14 4-54 16,-9-9 33-16,13 1-162 15,-9-12 104-15</inkml:trace>
          <inkml:trace contextRef="#ctx0" brushRef="#br0" timeOffset="176291.6892">7382 7097 240 0,'0'-8'90'0,"0"8"-48"0,9-15-47 0,0 7 22 16,-9 0-13-16,4-8 16 16,-4 0-11-16,0 0 9 15,-9-4-10-15,0 4 0 16,-4 1-5-16,-5-1 0 15,0-4-1-15,-9 4-4 16,5 0 1-16,0 8 1 0,-5-4 0 0,5 8-3 16,-5 0 2-16,5 8-4 15,-1 0 3-15,6 8 1 16,-6-4 1-16,6 12 4 16,-1-4-2-16,4 16 12 15,1-5-7-15,8 25 14 16,1-5-12-16,4 25 9 15,0-13-10-15,4 17 4 16,1-13-7-16,4 20 11 16,-5-11-9-16,10 15 5 0,-5-15-7 0,4 7 4 15,-4-16-5-15,4 1 0 16,-4-17-2-16,5-3-41 16,-10-12 21-16,5-8-74 15,-5-17 51-15,1-3-111 16,-5-12 86-16</inkml:trace>
          <inkml:trace contextRef="#ctx0" brushRef="#br0" timeOffset="177541.1737">7792 7550 152 0,'-4'-4'57'0,"4"4"-30"0,-5-12-14 0,5 12 34 15,0-4-26-15,0 4 15 16,0-4-22-16,0 8 3 16,0-4-9-16,0 4 3 15,0-4-6-15,5 8 7 16,-5-4-8-16,9 11 5 15,-5-3-5-15,5 12 9 16,-5-4-7-16,5 12 5 16,-4-5-6-16,4 9 7 15,-5-8-8-15,5 0 14 16,-9-12-10-16,9-1 12 16,-9-11-12-16,4-8 7 15,-4-8-8-15,5-3 0 0,-10-9-4 16,10 0 0-16,-5 0-1 15,4 0-4-15,1-3 1 0,4 3-1 16,0 0 0-16,9 4-3 16,-10 4 3-16,15 4-1 15,-10-3 1-15,14 7 2 16,-5 0 0-16,9 8-16 31,-8 0 9-31,3 4-61 16,-3 0 38-16,4 4-126 15,-10-4 87-15</inkml:trace>
          <inkml:trace contextRef="#ctx0" brushRef="#br0" timeOffset="178017.0331">8309 7621 224 0,'-8'0'85'0,"8"0"-46"0,0 0-35 0,0 0 27 15,0 0-19-15,4 0 15 16,0 0-17-16,10 0 13 16,-5 0-13-16,9 0 4 15,-9 0-9-15,8 0 0 0,-3-4-3 0,4 0 1 16,-5 0-2-16,9 0 2 16,-4-4-2-1,0 0 4 1,-5-4-3-16,1 4 1 15,-5-4-1-15,-5 1-2 16,-8-1 1-16,-1 0 1 16,-4-4-1-16,0 8 4 15,-4-4-3-15,0 8 4 16,-5-4-4-16,4 12 10 16,-4-4-6-16,1 12 10 15,-1-4-9-15,4 8 10 0,1-8-10 0,4 12 7 16,-4-9-7-16,8 13 4 31,-4-4-6-31,14 16 2 16,-1-8-4-16,14 11 0 15,-4-7-1-15,17 0-30 16,-9-12 15-16,23-5-105 0,-10-7 66 16,19-12-126-16,-10-12 101 0</inkml:trace>
          <inkml:trace contextRef="#ctx0" brushRef="#br0" timeOffset="178687.3472">8773 7553 192 0,'0'0'71'0,"0"0"-38"0,0-3-23 16,0 3 28-16,0 0-21 0,0 0 4 15,0 0-12-15,0 3 8 16,0-3-10-16,0 4 7 15,0 0-7-15,0 12 7 16,0-4-8-16,0 12 12 16,0-8-10-16,5 16 7 15,-5-5-8-15,4 5 4 16,1-8-6-16,4 0 11 0,-9-12-9 16,4-1 10-1,-4-11-10-15,9-7 1 0,-5-5-5 0,10-8-4 31,-5-4 0-31,9 0-4 16,-10 0 3-16,10 1-1 16,-9-1 1-16,9 8 2 15,-5 0 0-15,1 8 8 16,-5 0-4-16,4 12 8 16,-4 0-8-16,4 12 5 15,-8-4-5-15,8 16 0 16,-8-8-2-16,8 11-37 15,-8-7 19-15,8 8-160 0,-9-8 96 0</inkml:trace>
          <inkml:trace contextRef="#ctx0" brushRef="#br0" timeOffset="179460.6026">9514 7569 140 0,'0'0'52'0,"0"0"-28"0,4-4-19 15,1 0 22 1,-5-4-15-16,4-3 18 0,-4-1-17 0,4 0 15 16,-8-4-15-16,4 4 4 15,-4 0-10-15,-1 4 4 16,-4 0-6-16,-4 8 4 16,-1-4-5-16,-3 4 9 15,-1 0-7-15,0 4 14 16,-4 0-11-16,-1 4 7 15,1 0-9-15,4 8 7 16,-4-4-8-16,4 8 8 16,0-8-8-16,9 11 1 15,-4-3-4-15,8 8 0 16,1-8-1-16,8 12 1 16,1-9-2-16,13 9 6 15,-5-4-4-15,14 0 3 0,-5-9-3 16,9 1 5-16,-4-12-5 0,4 0-5 15,-4-8 0-15,4-8-47 16,-4-4 26-16,0-8-137 16,-9-3 88-16</inkml:trace>
          <inkml:trace contextRef="#ctx0" brushRef="#br0" timeOffset="179998.4563">9647 7617 264 0,'-4'4'99'0,"4"-4"-54"0,4 0-42 0,1 0 32 16,-5 0-22-16,9 0 9 15,-5 0-13-15,14 0 2 0,-5-4-7 0,14 4 0 16,-9-4-2-16,9 0 1 16,-9 0-2-16,8 0 2 15,-8-4-2-15,5 4 4 32,-10-4-3-32,5 0 4 15,-9 0-4-15,0 0 4 16,-9 1-4-16,0-1 1 15,-9 0-1-15,0 0-4 16,-5 0 1-16,1 8-1 16,-5-4 0-16,0 8 4 15,0-4-1-15,1 8 10 16,-6-4-5-16,5 8 5 0,-4-4-6 0,4 7 7 16,1-7-8-16,3 16 10 15,1-8-8-15,8 8 3 16,-4-8-5-16,9 15 0 15,0-7-2-15,14 8-6 16,-5-8 2-16,13 3-34 16,0-7 19-16,18 0-87 15,-8-12 58-15,12-4-116 16,-8-4 91-16</inkml:trace>
          <inkml:trace contextRef="#ctx0" brushRef="#br0" timeOffset="180571.2537">10232 7601 220 0,'0'-12'82'0,"0"12"-44"0,-5-12-29 16,5 8 39-1,-4 0-28-15,-1 0 22 16,-4-4-25-16,5 4 5 0,-5 1-13 0,0-1-1 15,0 0-5-15,0 4 0 16,-4 0-1-16,4 0-2 16,0 0 1-16,0 4 1 15,-4-4-1-15,-1 4 2 16,1-4-2-16,4 3 2 16,-4-3-2-16,4 8 2 31,0-4-2-31,9 4-3 15,0-4 1-15,4 8 1 0,1-8 0 16,4 4 0-16,0-4 0 0,8 4 0 16,-8-4 0-16,14 4-3 15,-10-4 2-15,9 8-1 16,-4-4 0-16,4 8 4 16,-8-9-1-16,8 13 8 15,-4-8-5-15,4 12 12 16,-8-8-9-16,-1 4 12 15,-4-4-11-15,0 3 14 0,-9-3-13 16,0 4 14-16,-9-8-14 0,0 4 9 16,-9-8-10-16,0 4 9 15,0-8-10-15,1 4 1 32,-6-8-5-32,5 0-2 15,-4-8 0-15,0 0-12 16,0 0 6-16,4 0-31 15,0 0 20-15,0 0-75 16,0 0 51-16,9 0-145 16,-4 0 104-16</inkml:trace>
          <inkml:trace contextRef="#ctx0" brushRef="#br0" timeOffset="181561.6629">10606 7581 276 0,'-9'-4'104'0,"9"4"-56"0,0 0-52 0,0 0 16 16,0 0-10-16,0 0-9 15,0 0 3-15,5 4-27 32,-5-4 17-32,4 4-75 0,-4-4 49 0,9 8-72 15,-4-4 63-15</inkml:trace>
          <inkml:trace contextRef="#ctx0" brushRef="#br0" timeOffset="181708.9853">10664 7847 208 0,'-4'4'79'0,"4"-4"-42"0,0 0-8 16,0 0 61-1,0 0-49-15,4 0 20 16,-4 0-37-16,5 0-11 15,-5 0-8-15,4 0-66 0,1-4 33 0,3 0-145 16,1 0 96-16</inkml:trace>
        </inkml:traceGroup>
        <inkml:traceGroup>
          <inkml:annotationXML>
            <emma:emma xmlns:emma="http://www.w3.org/2003/04/emma" version="1.0">
              <emma:interpretation id="{2D1740A3-6CE8-4184-A3B3-83EA62ECF19D}" emma:medium="tactile" emma:mode="ink">
                <msink:context xmlns:msink="http://schemas.microsoft.com/ink/2010/main" type="inkWord" rotatedBoundingBox="13294,7484 15791,7421 15820,8570 13322,8632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191513.1333">12288 6990 108 0,'-5'0'41'0,"5"0"-22"0,0 0-7 0,0 0 20 16,0 0-18-16,0 0 5 15,-4 0-12-15,-1 4 7 16,-4-4-8-16,5 4 12 15,-5-4-10-15,4 8 7 0,-4-4-8 0,1 8 9 16,-1-8-9-16,0 8 12 16,0-4-11-16,0 8 9 31,-5-8-9-31,6 15 11 16,-6-7-11-16,1 12 12 15,-1-4-12-15,6 12 5 16,-1-9-8-16,-5 9 4 15,5-4-5-15,5 11 7 0,-1-11-7 16,5 8 10-16,-4-13-8 16,8 17 5-16,-4-16-6 0,9 12 7 15,-4-9-8-15,17 13 10 16,-13-8-8-16,9 15 5 16,-9-11-6-16,13 11 4 15,-9-11-5-15,10 8 9 16,-5-13-7-16,4 1 5 15,-9-12-6-15,10 4 4 16,-10-13-5-16,5 5 0 16,-9-12-2-16,4 0-39 15,-8-4 20-15,-1 0-118 16,-4-8 74-16,0 4-114 16,-4-8 100-16</inkml:trace>
          <inkml:trace contextRef="#ctx0" brushRef="#br1" timeOffset="202356.1289">12311 7178 168 0,'-9'-20'66'0,"9"20"-36"0,0-16-18 0,0 16 25 15,0-4-21-15,4 0 6 16,-4 0-14-16,9 1 2 16,-4-1-6-16,8 0 7 15,-4 0-7-15,9 4 12 16,-9-4-9-16,8 4 12 16,-3-4-11-16,8 4 9 15,-4-4-9-15,9 0 9 16,-5 0-10-16,14 4 10 15,-5-4-10-15,13 0 7 16,-8 0-7-16,13 4 9 16,-9-4-9-16,14 4 7 15,-14 0-7-15,9 0 2 16,-13 0-5-16,4 0 7 0,-9 0-7 16,0 0 3-16,-13 0-4 15,4 0-2 1,-8 0 0-16,4 0 3 15,-9 0-2-15,4 0-3 16,-9 0 0-16,1 0-30 16,-5 0 17-16,4 0-72 15,-8 0 49-15,4 0-125 16,0 0 91-16</inkml:trace>
          <inkml:trace contextRef="#ctx0" brushRef="#br1" timeOffset="201151.5933">12579 7115 136 0,'0'0'52'0,"0"0"-28"0,-4-4-17 16,4 4 21-1,0 0-16-15,0 0 10 16,0 0-13-16,0 0 8 15,0 0-9-15,0 0 4 16,0 0-7-16,0 0 7 16,0 0-8-16,0 12 3 15,0-5-4-15,0 17 3 16,0-4-4-16,0 12 8 0,0-4-6 0,4 11 10 16,-4-7-8-16,5 16 8 15,-5-13-8-15,4 13 10 16,-8-9-9-16,4 9 10 15,0-8-10-15,0 7 3 16,0-7-6-16,4 7 5 16,-4-11-6-16,5 0 6 15,-10-12-6-15,5-1-1 16,0-11-1-16,0 0-37 16,0-12 20-16,0-8-75 15,0-8 51-15,0-3-88 16,0-5 73-16</inkml:trace>
          <inkml:trace contextRef="#ctx0" brushRef="#br1" timeOffset="201727.1221">12663 7241 100 0,'0'-7'38'0,"0"7"-20"0,4-8-8 0,1 8 25 15,-10 0-19-15,5 0 14 16,0 0-17-16,5 0 10 0,-5-4-13 15,4 0 10-15,-4-4-11 0,5 0 8 16,-5 0-9-16,4 8 4 16,-4-4-7-16,5 8 4 15,-5-4-5-15,4 4 5 16,-4 0-6-16,5 4 6 16,-10-4-6-16,5 4 8 15,0 0-7-15,0 11 10 16,0-3-8-16,0 12 8 15,0-8-8-15,0 12 8 16,0-5-8-16,0 5 8 16,0-4-8-16,0 11 3 15,0-11-5-15,0 8 7 16,0-4-7-16,0 15 5 16,0-7-5-16,0 11 2 15,0-11-3-15,0 0 7 16,0-9-6-16,0-3-1 15,0-8-2-15,0-4-43 16,0-8 23-16,0-8-114 16,0-8 75-16,5-12-90 15,-5-8 85-15</inkml:trace>
          <inkml:trace contextRef="#ctx0" brushRef="#br1" timeOffset="203433.7492">13617 7214 132 0,'-9'-4'52'0,"9"4"-28"0,-13 4-11 16,13 0 32 15,-5-8-25-31,1 8 17 16,-5-4-22-16,5 8 14 0,-5 0-16 15,0 3 10-15,-9 1-13 0,-4 16 13 16,-1 0-14-16,-3 8 7 15,-6-5-9-15,6 9 9 16,-6-8-9-16,1 7 10 16,0-11-10-16,0 12 5 15,4-13-7-15,0 17 0 16,0-4-3-16,5 7-4 16,-5-11 1-16,5 0-21 0,0-9 12 15,8 1-71 1,1-12 45-16,9 0-110 15,-5-8 82-15</inkml:trace>
          <inkml:trace contextRef="#ctx0" brushRef="#br1" timeOffset="202983.9653">13216 7234 148 0,'-5'-4'57'0,"5"4"-30"0,0 0-14 0,0 0 32 31,0 0-25-31,0 4 13 16,0-4-20-16,0 7 8 0,0-3-12 0,5 4 17 15,-5-4-14-15,9 8 11 16,-5-4-13-16,5 8 10 15,-4-8-11-15,8 16 6 16,0-8-8-16,10 11 4 16,-10-3-6-16,14 8 4 15,-5-4-5-15,5-1 7 32,-9-3-7-32,8 4 3 15,-8-4-4-15,13 15 5 16,-8-7-5-16,-1 4 6 15,-9-5-6-15,10 9 3 16,-10-8-3-16,5-4-4 16,-9-13 0-16,4 5-39 0,-4-4 22 0,-4-4-103 15,-5-12 68-15,4 0-101 16,-8-8 88-16</inkml:trace>
          <inkml:trace contextRef="#ctx0" brushRef="#br1" timeOffset="204068.3553">13729 6960 156 0,'-5'0'60'0,"5"0"-32"0,0-4-20 15,5 4 29 1,-5 0-21-16,4 0 12 16,-8 0-17-16,4 0 12 0,0 0-13 0,4 4 13 15,1-4-14-15,3 8 14 16,1-4-14-16,5 12 14 31,-5-4-14-31,4 11 16 16,-4 1-15-16,9 12 20 15,-9-4-17-15,4 11 15 0,-4-7-15 0,9 27 10 16,-9-3-13-16,4 7 10 16,-8-15-11-16,4 19 2 15,-5-11-7-15,0 15 2 16,-8-16-3-16,-5 13-46 15,-4-17 24-15,-14 13-180 16,-9-17 110-16</inkml:trace>
          <inkml:trace contextRef="#ctx0" brushRef="#br1" timeOffset="218585.7228">11414 7166 156 0,'0'4'60'0,"0"-4"-32"0,0-20-13 0,5 16 27 16,-5-4-24-16,4 4 3 31,-4 0-13-31,5 1 1 16,-10-1-5-16,5 0 0 0,0-4-2 0,0 0 5 15,0 0-4-15,0 0 3 16,0 0-3-16,0 0 3 16,-4-4-4-16,4 4 1 15,-5-4-1-15,5 4-2 16,-4-4 1-16,-1 5-1 15,1-5 0-15,4 4 0 16,-5 0 0-16,5 4 0 16,0-4 0-16,0 4 0 15,0 0 0-15,0 4 0 16,0-4 0-16,0 4 0 16,0 0 0-16,0 4 4 15,0-4-2-15,0 4 1 16,0 0-1-16,5 4 3 15,-1-4-3-15,5 4 8 16,-4-8-6-16,8 8 3 16,-4-8-4-16,9 8 0 15,-9-8-1-15,13 8 1 16,-9-8-2-16,10 7 2 0,-10-7-2 0,9 4-1 16,-8-4 1-16,8 4 1 15,-9-8-1-15,10 4 4 16,-10-8-3-16,9 5 4 15,-8-5-4-15,-1 0 6 16,-4 0-5-16,0 0 6 16,-4 0-6-16,-1 8 1 15,-4-4-2-15,0 4-2 32,-4-4 1-32,4 4-1 0,-5 0 0 0,1 4-3 31,-1-4 2-31,1 4 1 0,-1-4 0 15,1 4 0-15,-1 0 0 0,1 4 0 16,-1-4 0-16,5 8 0 16,-4-1 0-16,4 5 0 15,0-4 0-15,0 12 2 16,0-8-1-16,4 16 4 16,-4-9-3-16,5 9 1 0,-1-4-1 0,5 8-2 15,-9-5 1-15,9 9-1 16,-4-8 0-16,4 3 0 15,-5-7 0-15,5 12 4 16,-9-17-2-16,9 9 4 16,-5-8-4-16,5 8 4 15,-9-5-4-15,9 9 1 16,-9-4-1-16,9 0 1 16,-9-9-2-16,4 5 4 15,-4-8-3-15,5 20 4 16,-5-5-4-16,4-3 4 15,-8-8-4-15,4 3 6 16,0-11-5-16,0 8 1 16,0-8-2-16,4 4-2 31,-8-8 1-31,-1 8 3 16,1-9-2-16,4 1 4 0,-4-4-4 15,4 0 6-15,-9-4-5 0,0 4 1 16,0-4-2-16,4 4 3 15,-4-8-3-15,5 8 6 16,-5-8-5-16,0 8 3 16,-4-8-3-16,4 4-2 15,-5-8 0-15,1 4 1 16,0-4-1-16,-1 0-1 16,1-4 1-16,4 4 1 15,-4-4-1-15,4 4 2 16,-5-4-2-16,5 4-1 15,1 0 1-15,3 0 1 16,-4-4-1-16,5 0 4 16,-5-3-3-16,9 3 1 15,-5-4-1-15,5 0-2 0,0 0 1 0,0 4-4 16,0 0 2-16,0 0 1 16,0 0 0-16,0 8-5 15,0-4 3-15,0 0-12 16,0-4 7-16,0 4-29 15,0-4 20-15,0 4-79 16,-4 1 53-16,-1 3-129 16,-4-4 96-16</inkml:trace>
        </inkml:traceGroup>
        <inkml:traceGroup>
          <inkml:annotationXML>
            <emma:emma xmlns:emma="http://www.w3.org/2003/04/emma" version="1.0">
              <emma:interpretation id="{02E71012-4127-440C-AF6D-A4670B18D2A4}" emma:medium="tactile" emma:mode="ink">
                <msink:context xmlns:msink="http://schemas.microsoft.com/ink/2010/main" type="inkWord" rotatedBoundingBox="16323,7364 19711,7280 19743,8533 16354,8617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262079.1256">15579 7269 148 0,'-13'-8'57'0,"13"8"-30"0,-5-16-21 0,5 5 26 15,0-5-19-15,0-4 11 16,0-4-14-16,0 4 4 16,0-4-9-16,5 9 2 15,-5-5-4-15,4 4 0 16,-4-4-1-16,9 4 3 15,-4-4-3-15,4 5 6 32,0-1-5-32,8-4 3 15,1 0-3-15,13 4-2 0,-8-4 0 0,17 5 3 16,-9-5-2-16,18 8 6 16,-9-4-5-16,14 8 6 15,-10-4-6-15,14 8 6 16,-13 0-6-16,8 8 3 15,-8-4-3-15,9 12 3 32,-10-4-4-32,10 8 8 15,-14-4-6-15,4 8 8 0,-12-9-8 16,-1 9 12-16,-9-4-9 0,-4 12 10 16,-14-4-10-16,-8 7 3 15,-9-3-6-15,-5 8-13 16,-9-4 5-16,-4 3-39 15,-5-11 24-15,0 4-71 16,1-8 50-16,-5 3-87 16,-1-7 72-16</inkml:trace>
          <inkml:trace contextRef="#ctx0" brushRef="#br0" timeOffset="261296.3829">15909 6968 88 0,'0'0'33'0,"0"0"-18"0,0-4-7 0,5 4 17 15,-5 0-14-15,4 0 6 16,-8 0-10-16,4 0 0 16,0 0-4-16,0 0 5 15,0 0-5-15,4 4 8 16,1-4-7-16,4 4 1 0,-5-4-3 0,5 8 9 16,-5-4-5-16,10 8 8 15,-5-8-8-15,4 12 1 16,-4-9-4-16,13 13 7 15,-8-4-6-15,8 16 10 32,-4-4-8-32,4 15 3 15,-9-7-5-15,5 11 2 16,-9-7-3-16,5 8 5 16,-6-9-5-16,1 5 12 15,-4-8-8-15,-1 3 10 16,-4-7-10-16,0 8 10 15,-4-13-10-15,-1 13 10 16,-4-8-10-16,-4 7 5 0,0-11-7 16,-5 8 7-16,0-12-8 0,-4 3 5 15,-5-7-5-15,0 0 2 16,-4-8-3-16,0 0 5 16,0-4-5-16,-1 0 8 15,1-4-7-15,0-4 8 16,0-4-8-16,0 4 3 15,4-8-4-15,4 0 0 16,1-8-1-16,9-4-2 16,-5 0 1-16,9-4-6 15,-4-3 3-15,13 3-6 0,-5 4 5 0,10 0-10 16,-1 0 8-16,5 9-25 31,0-5 17-31,4 8-56 16,-8-4 39-16,13 8-110 15,-9 0 78-15</inkml:trace>
          <inkml:trace contextRef="#ctx0" brushRef="#br0" timeOffset="262831.9735">17100 6774 124 0,'-22'8'49'0,"22"-8"-26"0,-27 8-9 16,18-4 35 0,-4-4-28-16,-1 7 22 15,-4-3-26-15,0 8 9 16,1-4-15-16,-1 8 14 0,-5-4-15 0,6 8 16 16,-10-4-16-16,9 7 9 15,-4-7-11-15,4 16 6 16,-4-8-7-16,4 23 4 31,0-7-6-31,5 19 7 16,-1-7-8-16,5 11 5 15,-4-11-5-15,13 11 2 16,0-15-3-16,9 19 5 0,0-15-5 16,9 15 8-16,-5-11-7 0,14 11 3 15,-9-15-4-15,8 7 3 16,-3-11-4-16,8-1-18 15,-4-15 8-15,4 0-85 16,-9-12 52-16,5-5-126 16,-9-7 94-16</inkml:trace>
          <inkml:trace contextRef="#ctx0" brushRef="#br0" timeOffset="263932.2486">17675 7107 160 0,'0'-8'60'0,"0"8"-32"0,-4-12-20 0,4 8 31 16,0 0-22-16,0-4 10 15,-5-4-17-15,1 4 4 16,-5-4-9-16,0 4 2 0,-4 0-4 0,-1 4 3 16,-4-3-4-16,0 7 8 15,-4-4-6-15,0 8 5 16,0-4-5-16,-1 4 9 16,-3-1-7-16,-1 9 8 15,-4-4-8-15,-1 12 5 16,-3-4-6-16,3 12 7 15,6-8-8-15,3 11 8 32,1-7-8-32,9 4 5 0,-1-4-5 0,10 3 0 31,-1-3-2-31,14 0 1 16,0-4-2-16,14 4 4 0,-1-9-3 15,14 1 1-15,-5-4-1 16,4 0 3-16,-3-4-3 0,8 4 1 15,-13-8-1-15,4 4 1 16,-13 0-2-16,4 0 2 16,-13-8-2-16,0 0-1 15,-9-4 1-15,0 0-1 16,-9-4 0-16,0 8-7 16,-9 0 4-16,0 8-3 15,0-8 3-15,-4 8 2 16,-5 0 1-16,1 3-3 15,-6-3 2-15,1 4-1 16,4-4 0-16,5 8 4 16,0-4-1-16,4 4 2 15,-4-4-2-15,8 8 4 16,-4-9-3-16,14 9-1 16,-5-4 0-16,13 12 5 15,-4-8-3-15,9 7 10 16,0-3-7-16,14 4 10 0,-6-4-9 0,15 3 12 15,-6-11-11-15,19 4 9 16,-9-12-9-16,13 0 2 16,-5-4-6-16,14-4 5 15,-13-4-6-15,8 0 1 16,-12-4-2-16,-1-4-8 16,-14-8 3-16,6 1-47 15,-15-5 27-15,1 4-118 16,-9-4 79-16,0 4-114 15,-4 1 101-15</inkml:trace>
          <inkml:trace contextRef="#ctx0" brushRef="#br0" timeOffset="257194.6593">14438 7380 108 0,'4'4'44'0,"-4"-4"-24"0,5 0-15 0,-1 0 20 16,-4 0-15-16,9 0 5 16,-5 0-10-16,10 0 7 15,-5 0-8-15,9 4 12 16,-1-4-9-16,19 4 7 16,-9-4-7-16,8 0 7 15,-8-4-8-15,9 4 3 16,-5-4-5-16,5 4 0 15,-5-4-2-15,5 4 1 16,-5 0-2-16,14 0 2 16,-14 0-2-16,4 0 2 15,-12 0-2-15,8 0-1 16,-9 0 1-16,5 0 1 0,-9 0-1 16,4 0 2-16,-9 0-2 0,1 0-14 15,-10-4 7 1,5 4-52-16,-9-4 32 0,0 0-71 15,-4 0 55-15</inkml:trace>
          <inkml:trace contextRef="#ctx0" brushRef="#br0" timeOffset="257929.9169">14464 7551 88 0,'0'0'35'0,"0"0"-18"0,0 0-11 16,0 0 16-16,0 0-13 0,0 0 7 15,0 0-9-15,0 0 9 16,0 0-9-16,5 0 16 16,-5 0-13-16,4 0 11 15,1 0-12-15,13 0 4 16,-5-4-8-16,14 4 9 15,-9-4-8-15,8 4 5 16,-8 0-6-16,9 0 2 16,-9-4-4-16,17 4 3 15,-3-4-4-15,3 4 6 16,-8-4-5-16,9 4 3 16,-5 0-3-16,5 0 0 15,-14-4-1-15,9 4 3 16,-9-4-3-16,5 4 8 15,-9-4-6-15,4 4 3 16,-8 0-4-16,8 0 0 16,-9 0-1-16,1 0 3 15,-10 0-3-15,10 0 1 16,-5 0-1-16,-5 0-4 16,-4 0 1-16,4 0-10 0,-4 0 6 0,5 0-42 15,-5 0 26-15,4 4-99 16,-4 0 67-16</inkml:trace>
        </inkml:traceGroup>
        <inkml:traceGroup>
          <inkml:annotationXML>
            <emma:emma xmlns:emma="http://www.w3.org/2003/04/emma" version="1.0">
              <emma:interpretation id="{D4B2FD32-93F0-4001-9068-85D5EBDCC994}" emma:medium="tactile" emma:mode="ink">
                <msink:context xmlns:msink="http://schemas.microsoft.com/ink/2010/main" type="inkWord" rotatedBoundingBox="19980,7266 23008,7191 23042,8549 20014,8624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269568.631">20703 7222 156 0,'-9'-4'60'0,"9"4"-32"0,0-4-15 0,0 4 26 16,0 0-23-16,4 0 13 0,-4 0-18 0,5 4 12 15,-1-4-13-15,10 8 8 16,-1-4-10-16,9 11 9 31,-4-3-10-31,9 12 5 16,-5-8-7-16,10 8 7 15,-6-8-8-15,6 7 8 0,-6-7-8 0,5 12 3 16,-4-8-4-16,0 8 3 16,-5-13-4-16,1 5 4 15,-6-8-4-15,1 0-29 16,-9-4 14-16,0 0-67 15,-4-4 44-15,-1-4-96 16,-8-8 74-16</inkml:trace>
          <inkml:trace contextRef="#ctx0" brushRef="#br0" timeOffset="270016.0566">21020 7115 124 0,'-5'4'49'0,"5"-4"-26"0,0 0-7 0,0 0 29 16,0 0-24-16,0 0 9 15,0 0-18-15,0 0 14 16,0 0-16-16,0 0 16 16,-4 0-16-16,4 11 9 15,-5-3-11-15,1 12 9 16,-1-8-10-16,1 4 7 16,-5-4-7-16,0 8 7 15,-4-8-8-15,-1 11 3 16,-4-3-5-16,1 12 5 15,-6-8-6-15,1 3 1 16,0-3-2-16,-1 4-8 31,-3-8 3-31,8 8-43 16,0-17 26-16,9 1-94 0,-4-4 64 16,8 0-74-16,-4-8 71 0</inkml:trace>
          <inkml:trace contextRef="#ctx0" brushRef="#br0" timeOffset="265015.2295">18282 6952 124 0,'-5'0'49'0,"5"0"-26"0,0-4-14 0,0 4 25 16,-4-4-19-16,-1 4 19 16,1 0-20-16,-1 0 13 15,-4 0-16-15,5 4 12 16,-5-4-13-16,0 4 15 15,-4 0-15-15,-1 8 13 16,1-4-13-16,4 8 10 16,-4-8-11-16,-1 11 8 15,1-7-9-15,4 16 4 16,-4 0-7-16,4 12 4 16,0-5-5-16,9 13 2 15,-5-13-3-15,10 17 5 0,-5-12-5 0,9 11 6 16,0-7-6-16,8 11 3 15,-3-15-3-15,13 15 3 16,-10-11-4-16,10 12 1 16,-5-13-1-16,5 5-19 15,-9-9 9-15,4-3-58 16,-8-8 36-16,-1 0-128 16,-4-13 89-16</inkml:trace>
          <inkml:trace contextRef="#ctx0" brushRef="#br0" timeOffset="266596.5963">18375 7063 192 0,'-4'4'74'0,"4"-4"-40"0,9 0-22 15,-5 0 30 1,-4 0-24-16,9 0 4 15,-5 0-13-15,14 0 8 0,0-4-10 0,4 0 14 32,-4 0-12-32,9 0 18 15,-9 0-15-15,4 0 9 16,-4 0-12-16,13 4 8 16,-8-4-9-16,17 4 4 0,-9-4-7 0,13 4 0 15,-3 0-3-15,8 0 3 16,-9-4-3-16,4 4-1 15,-8-4 0-15,0 4-15 16,-14 0 8-16,5 4-61 16,-14-4 37-16,1 4-133 15,-6-4 91-15</inkml:trace>
          <inkml:trace contextRef="#ctx0" brushRef="#br0" timeOffset="265578.7773">18594 7039 216 0,'-5'0'82'0,"5"0"-44"0,0 4-29 0,0 0 33 16,0-4-25-16,0 8 12 16,0-4-18-16,0 12 6 15,0-4-10-15,5 12 9 16,-5-1-9-16,4 13 12 15,1-4-11-15,4 11 9 16,-9-7-9-16,8 12 6 16,-8-9-7-16,9 9 4 0,-9-4-6 15,9 3 4-15,-9-7-5 0,9 3 2 32,-9-11-3-32,9 8-4 15,-9-13 0-15,5 1-30 16,-10-8 17-16,5-12-63 15,0-8 43-15,0-4-116 16,0-8 84-16,0 0-65 16,0 0 76-16</inkml:trace>
          <inkml:trace contextRef="#ctx0" brushRef="#br0" timeOffset="266089.9826">18719 7071 140 0,'-5'4'52'0,"5"-4"-28"0,0 4-11 0,0 0 39 16,0-8-29-16,0 8 22 15,0-4-26-15,5 4 14 16,-5 0-19-16,4 8 14 16,-8-4-15-16,8 8 6 15,-4-5-11-15,9 9 4 16,-9-8-7-16,4 8 4 0,-4-4-5 0,5 8 7 31,-5-9-7-31,9 13 8 16,-9-4-8-16,4 8 12 15,-4-8-9-15,5 11 10 16,-10-7-10-16,5 12 5 16,0-13-7-16,5 9 0 15,-5-8-3-15,4 3 3 16,-4-7-3-16,5 4-14 0,-5-12 6 15,4 4-54-15,1-12 32 0,-1 0-124 16,-4-4 85-16,4-4-87 31,1-4 89-31</inkml:trace>
          <inkml:trace contextRef="#ctx0" brushRef="#br0" timeOffset="267446.7534">19503 7091 148 0,'-13'0'55'0,"13"0"-30"0,-9 4-14 16,9 0 35 15,-4-4-26-31,-1 8 33 15,-4-4-31-15,-4 12 23 16,0-1-26-16,-5 13 5 0,0-4-14 0,0 12 3 16,0-5-8-16,-4 9 4 15,-5-12-5-15,0 11 0 16,1-7-2-16,-6 16-2 16,-3-17 1-16,-1 9-10 15,5-12 5-15,4 3-40 16,0-11 24-16,5 4-93 15,4-12 63-15,9 0-76 16,5-4 72-16</inkml:trace>
          <inkml:trace contextRef="#ctx0" brushRef="#br0" timeOffset="267050.3759">19173 7075 220 0,'-9'0'85'0,"9"0"-46"0,0 0-37 0,5 4 28 16,-5-4-18-16,4 4 18 15,-4-4-17-15,9 12 15 16,-4-4-15-16,8 16 6 31,-8-5-11-31,12 17 9 0,-8-8-10 0,14 11 7 16,-10-3-7-16,14 4 2 15,-9-9-5-15,13 9 5 32,-9-12-6-32,5 12 3 15,-5-13-3-15,5 9 5 0,-9-8-5 0,4 3 3 16,-9-7-3 0,5 4-11-16,-4-12 5 0,-1 4-41 15,-4-5 24-15,0-3-82 16,-9-4 57-16,4-4-100 15,-4-8 82-15</inkml:trace>
          <inkml:trace contextRef="#ctx0" brushRef="#br0" timeOffset="267967.4563">19766 6988 192 0,'-4'4'74'0,"4"-4"-40"0,4 8-24 0,1-4 35 16,-5-4-26-16,9 8 20 15,-5-4-23-15,10 7 16 16,-1 1-18-16,5 16 12 16,-5-4-15-16,10 19 15 15,-10-3-16-15,5 12 18 16,-9-13-16-16,4 17 9 16,-4-13-12-16,-5 9 4 15,-8-4-8-15,0 7-2 16,-10-11-2-16,-4 15-34 31,-4-11 18-31,-9 7-82 16,-5-7 54-16,-8 3-127 15,-5-15 96-15</inkml:trace>
          <inkml:trace contextRef="#ctx0" brushRef="#br0" timeOffset="268731.5922">20052 6694 164 0,'0'4'63'0,"0"-4"-34"0,-5-4-23 0,10 8 30 15,-5-4-21-15,4 8 15 16,1 0-17-16,4 8 10 15,0-4-13-15,8 16 15 16,-3-8-15-16,13 15 16 16,-10-7-16-16,10 16 13 0,-9-9-13 0,9 29 13 15,-9-9-14-15,4 24 14 16,-9-7-14-16,1 7 7 16,-5-11-9-16,-9 15 4 15,-5-12-6-15,-4 12 7 16,-4-11-8-16,-9 3 1 15,-1-11-3-15,-8-1-26 32,-5-12 13-32,-4-3-63 15,-9-12 40-15,5-1-129 16,-1-11 90-16</inkml:trace>
        </inkml:traceGroup>
        <inkml:traceGroup>
          <inkml:annotationXML>
            <emma:emma xmlns:emma="http://www.w3.org/2003/04/emma" version="1.0">
              <emma:interpretation id="{1BCF9035-46A4-47DF-A5A7-2D9F2DE567D1}" emma:medium="tactile" emma:mode="ink">
                <msink:context xmlns:msink="http://schemas.microsoft.com/ink/2010/main" type="inkWord" rotatedBoundingBox="23406,7069 26383,6995 26413,8226 23437,8300"/>
              </emma:interpretation>
              <emma:one-of disjunction-type="recognition" id="oneOf17">
                <emma:interpretation id="interp17" emma:lang="" emma:confidence="1">
                  <emma:literal>X)</emma:literal>
                </emma:interpretation>
                <emma:interpretation id="interp18" emma:lang="" emma:confidence="0">
                  <emma:literal>X}</emma:literal>
                </emma:interpretation>
                <emma:interpretation id="interp19" emma:lang="" emma:confidence="0">
                  <emma:literal>x)</emma:literal>
                </emma:interpretation>
                <emma:interpretation id="interp20" emma:lang="" emma:confidence="0">
                  <emma:literal>X]</emma:literal>
                </emma:interpretation>
                <emma:interpretation id="interp21" emma:lang="" emma:confidence="0">
                  <emma:literal>X,</emma:literal>
                </emma:interpretation>
              </emma:one-of>
            </emma:emma>
          </inkml:annotationXML>
          <inkml:trace contextRef="#ctx0" brushRef="#br0" timeOffset="275118.3643">24065 6813 156 0,'-9'0'57'0,"9"0"-30"0,-4 8-10 0,4-4 44 16,-5-4-34-16,1 12 25 16,-1-4-31-16,-3 8 16 15,-1-4-22-15,-9 12 10 16,0-9-15-16,-4 13 8 16,-1-8-10-16,-3 24 4 15,-6-9-7-15,1 17 9 16,-4-9-8-16,-1 13 5 15,0-12-6-15,0 7 0 16,5-11-3-16,5-1-19 16,3-7 9-16,5 0-74 0,1-8 46 0,8-12-131 15,-5-9 94-15</inkml:trace>
          <inkml:trace contextRef="#ctx0" brushRef="#br0" timeOffset="274701.4743">23673 6881 160 0,'-9'0'63'0,"9"0"-34"0,0 0-19 16,0 0 31-1,0 0-24-15,0 4 25 16,0-4-24-16,4 8 24 16,-4-4-24-16,9 4 8 15,-4-5-15-15,8 9 1 0,-4-4-8 0,9 12 7 16,-5-8-7-16,14 12 12 15,-9-4-9-15,13 11 7 16,-9-3-7-16,10 12 2 16,-10-5-5-16,9 13 7 15,-9-12-7-15,5 7 1 16,-5-11-3-16,5 8-2 16,-9-9 1-16,4 5 3 15,-4-12-2-15,0 8-18 16,-5-17 8-16,1 5-65 15,-5-12 40-15,-5-4-128 16,-4-8 90-16</inkml:trace>
          <inkml:trace contextRef="#ctx0" brushRef="#br0" timeOffset="275712.7981">24288 6476 184 0,'-9'4'71'0,"9"-4"-38"0,-9 4-21 0,9 0 34 15,0-4-26-15,5 8 17 16,-5-4-22-16,4 12 12 15,1-4-16-15,8 16 12 16,0-9-13-16,10 17 13 16,-5-8-14-16,8 16 20 0,-8-9-16 0,9 13 13 15,-9-13-15-15,4 17 15 16,-9-8-16-16,1 23 13 16,-5-12-13-16,-9 25 6 15,-5-13-9-15,-8 16 0 16,-9-15-4-16,-5 11-8 15,-4-8 2-15,-5 5-58 16,-4-17 33-16,4 1-171 16,1-13 111-16</inkml:trace>
          <inkml:trace contextRef="#ctx0" brushRef="#br0" timeOffset="271532.7315">22027 6932 136 0,'0'-8'52'0,"0"8"-28"0,0-4-15 0,0 4 27 15,0-8-20-15,0 1 8 16,-4-1-15-16,-1 4 6 15,-3-4-8-15,-1 4 4 16,-5 0-6-16,-4 0 7 16,1 0-8-16,-1 0 5 15,-5 0-5-15,1 4 2 16,0-4-3-16,0 4 7 16,-5-4-6-16,0 8 10 15,0-4-8-15,5 8 3 0,-5 0-5 0,0 8 5 16,1-8-6-16,3 3 3 31,-3-3-3-31,3 8 5 16,1-8-5-16,4 8 6 15,5-4-6-15,4 4 6 16,0-4-6-16,13 8 6 16,-4-9-6-16,14 5 6 15,-5-8-6-15,13 8 1 16,-4-8-2-16,13 4 1 15,-4-8-2-15,9 8 2 0,-1-4-2 0,5 8 2 16,-4-5-2-16,4 1 2 16,-13-4-2-16,9 4 2 15,-14-8-2-15,0 4 4 16,-8-8-3-16,-1 4 1 16,-9-8-1-16,-4 4-4 15,-4-4 1-15,-1 0 1 16,-8 0 0-16,-5 8 0 15,0-4 0-15,1 8 0 16,-6 0 0-16,1 4 2 16,0-4-1-16,-1 8-1 15,1-8 1-15,0 11 3 16,-5-3-2-16,9 4 4 16,-9-4-4-16,10 4 6 15,-1-4-5-15,4 3-1 16,1-3-1-16,9 8-4 15,-5-4 2-15,9 8 3 16,-5-12-1-16,14 3 2 0,-4-3-2 16,12 4 4-16,-3-8-3 0,17 4-1 15,-4-4 0-15,13 4 3 16,-9-5-2-16,18 1 6 16,-9-4-5-16,14 0 6 15,-10-8-6-15,5 0 6 16,-8-8-6-16,-1 0 8 31,-9 0-7-31,5-4 3 16,-14 1-4-16,5-5-2 15,-14 0 0-15,0 0-4 0,-4 0 2 0,0 4-30 16,-9-4 17-16,0 5-74 16,-4-1 49-16,4 4-132 15,-5-4 96-15</inkml:trace>
          <inkml:trace contextRef="#ctx0" brushRef="#br0" timeOffset="272123.5047">22643 6683 192 0,'-9'-4'71'0,"9"4"-38"0,-5 0-32 16,5 0 29 15,-4 0-18-31,-1 4 23 0,-3-4-20 0,3 3 13 15,-4 1-17-15,0 4 17 16,-4 0-16-16,4 8 18 16,-4-4-17-16,-1 12 11 15,1-8-14-15,-5 11 8 16,0-7-10-16,0 8 9 16,0-4-10-16,10 15 1 15,-6-7-5-15,10 20 3 16,-1-5-4-16,14 17 4 15,0-9-4-15,13 13 4 16,-4-17-4-16,9 9 4 16,-5-17-4-16,5 9-14 0,-5-13 6 15,5 5-63-15,-5-12 38 16,1-1-150-16,-6-11 101 16</inkml:trace>
          <inkml:trace contextRef="#ctx0" brushRef="#br0" timeOffset="274168.1232">22727 6897 132 0,'-31'15'52'0,"31"-15"-28"0,-22 0-8 0,22 0 36 16,-5-4-29-16,5 4 16 15,0-3-23-15,5 3 7 16,-5 0-14-16,9 0 11 16,0 0-12-16,13 0 5 15,0-8-8-15,10 0 7 16,-6 0-8-16,14 4 10 16,-4 0-8-16,18 0 5 0,-10-4-6 0,23 0 7 15,-9 0-8-15,9 0 8 16,-9-4-8-16,4 4 5 15,-8 0-5-15,-1 4 5 16,-17-4-6-16,4 8 6 16,-13-3-6-16,0 3 3 15,-9 0-3-15,-1 0-11 16,-8 0 5-16,0 0-44 16,-4 0 27-16,-1 3-83 15,-4-3 58-15,5 4-91 16,-10-8 76-16</inkml:trace>
          <inkml:trace contextRef="#ctx0" brushRef="#br0" timeOffset="273067.9669">23017 6853 144 0,'-13'-4'55'0,"13"4"-30"0,-5-12-18 16,5 12 28-1,0 0-20-15,5-4 15 16,-5 0-17-16,4 4 12 16,1 0-14-16,4 4 12 15,-5-4-13-15,5 8 8 0,-9 0-10 0,9 8 9 16,-9-8-10-16,9 16 10 15,-5-9-10-15,10 17 14 16,-10-4-12-16,5 19 9 31,-4-3-10-31,4 12 6 0,-5-9-7 16,5 9 4-16,-9-13-6 0,9 5 4 16,-9-16-5-16,9 3-11 15,-9-7 4-15,4-4-41 16,-4-4 24-16,5-8-82 15,-5-12 57-15,4-4-96 16,-4-4 80-16</inkml:trace>
          <inkml:trace contextRef="#ctx0" brushRef="#br0" timeOffset="273612.8771">23205 6809 112 0,'-5'0'44'0,"5"0"-24"0,5 0-6 0,-1 0 35 16,-8 0-28-16,4 4 22 16,0-4-26-16,0 8 14 15,0-4-18-15,0 8 12 16,0-8-14-16,0 8 10 16,0-4-12-16,4 4 8 31,-4-4-9-31,5 8 6 15,-1-8-7-15,5 7 9 16,-9-3-9-16,9 8 7 0,-9-8-7 0,9 12 4 16,-9-4-6-16,9 11 7 15,-9-3-8-15,9 12 8 16,-9-5-8-16,8 9 10 16,-8-12-8-16,9 11 5 15,-9-11-6-15,14 8-2 16,-10-13-2-16,5 5 1 15,-9-8-1-15,9 4-3 16,-9-16 1-16,9 3-34 16,-9-7 18-16,4 0-76 15,-8-8 52-15,4-4-116 0,0-8 88 16</inkml:trace>
        </inkml:traceGroup>
      </inkml:traceGroup>
      <inkml:traceGroup>
        <inkml:annotationXML>
          <emma:emma xmlns:emma="http://www.w3.org/2003/04/emma" version="1.0">
            <emma:interpretation id="{2437332E-D247-4C5B-8469-13EB6CBF0304}" emma:medium="tactile" emma:mode="ink">
              <msink:context xmlns:msink="http://schemas.microsoft.com/ink/2010/main" type="line" rotatedBoundingBox="6442,9051 16316,8722 16357,9948 6483,10276"/>
            </emma:interpretation>
          </emma:emma>
        </inkml:annotationXML>
        <inkml:traceGroup>
          <inkml:annotationXML>
            <emma:emma xmlns:emma="http://www.w3.org/2003/04/emma" version="1.0">
              <emma:interpretation id="{1DCC3C5E-2998-4F21-AAF0-00A71427F19A}" emma:medium="tactile" emma:mode="ink">
                <msink:context xmlns:msink="http://schemas.microsoft.com/ink/2010/main" type="inkWord" rotatedBoundingBox="6445,9149 9574,9045 9611,10172 6483,10276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31208.1153">5550 9156 228 0,'-4'0'85'0,"4"0"-46"0,0 8-24 0,0-4 39 15,-5-4-31-15,1 8 9 32,0-4-20-32,4 4 0 15,0-8-7-15,0 8 1 0,0-8-3 0,0 8-19 16,0-8 8-16,0 4-72 15,0-4 45-15,4 0-109 16,0-4 81-16</inkml:trace>
          <inkml:trace contextRef="#ctx0" brushRef="#br0" timeOffset="230883.4616">5608 9291 140 0,'0'12'55'0,"0"-12"-30"0,0 0-14 0,0 0 26 15,0 0-20-15,5 4 13 16,-5-4-17-16,4 4 12 16,1 0-14-16,-1 4 8 15,-4-4-11-15,5 8 4 16,-5-8-7-16,4 8 4 15,-4-5-5-15,5 9 2 32,-10-4-3-32,5 4 3 15,0-8-4-15,0 8 1 16,0-8-1-16,0 0-39 16,0-4 20-16,0 0-114 15,0-4 73-15</inkml:trace>
          <inkml:trace contextRef="#ctx0" brushRef="#br0" timeOffset="231891.9698">5970 8915 168 0,'-5'3'66'0,"5"-3"-36"0,0 4-22 0,0 0 25 16,0-8-20-16,5 4 12 15,-1 0-15-15,5 0 6 16,-5 0-9-16,10 4 7 0,-1-4-8 0,9 4 8 16,-4-4-8-16,13 8 8 31,-8-8-8-31,8 4 3 15,-9-4-5-15,9 4-2 16,-4 0-1-16,4 4-1 16,-8-8 0-16,4 4 2 15,-10-4-1-15,1 4-20 16,-4-8 10-16,-1 8-54 16,-9-4 35-16,5 4-91 15,-9-8 67-15</inkml:trace>
          <inkml:trace contextRef="#ctx0" brushRef="#br0" timeOffset="226907.9479">4551 8625 116 0,'-4'4'44'0,"4"-4"-24"0,4 0-13 0,1 4 19 16,-5-4-15-16,9 4 8 16,-5-4-11-16,5 4 11 15,-4 0-11-15,8 4 5 16,-4 0-8-16,4 4 4 0,-8-4-5 0,8 7 5 16,-8-7-6-16,4 12 6 31,-5-8-6-31,5 12 3 15,-9-4-3-15,4 7 9 16,-8-7-6-16,4 12 10 16,-5-8-9-16,1 8 10 15,-5-13-10-15,5 5 7 16,-1-12-7-16,1 0 0 0,-1-12-4 0,1 0-2 16,-1-8 0-16,5 4-4 15,0-4 2-15,5 4-4 16,-1-4 3-16,5 4-3 15,-4 0 2-15,8 4 0 16,-9-4 1-16,10 12 0 16,-5-4 0-16,4 12 2 15,-4-4 0-15,9 12 0 16,-9-4 0-16,4 7 0 0,-8-3 0 0,4 8-3 16,-5-8 2-16,1 7 10 15,-5-3-6-15,4 4 15 16,-8-8-10-16,4 3 12 15,-5-7-12-15,1 0 5 16,-1-8-8-16,1 8 2 16,-1-12-4-16,1 3 0 15,-1-7-1-15,1 4-10 16,-1-4 4-16,5 0-60 31,0-4 35-31,0-4-118 16,0-8 83-16</inkml:trace>
          <inkml:trace contextRef="#ctx0" brushRef="#br0" timeOffset="230056.6428">5314 8847 144 0,'-4'0'55'0,"4"0"-30"0,0-4-25 0,0 4 17 16,0 0-11-16,0 0 6 15,-5-8-7-15,5 4 9 16,-4-4-8-16,-1 4 3 16,-4 0-5-16,5 4-2 15,-5-4-1-15,-5 4-1 0,1 0 0 0,0 0 2 16,-5 0-1-16,5 4 2 15,-1-4-2-15,1 4 6 16,-1 0-4-16,5 4 6 31,1-8-6-31,-1 8 3 16,0-4-3-16,0 4 5 16,0-4-5-16,4 8 3 15,-4-4-3-15,5 4-2 16,0-8 0-16,4 8 3 15,-5-8-2-15,10 7 4 0,-5-7-4 0,8 8-1 16,1 0 0-16,5 4 1 16,-5-4-1-16,9 0 2 15,-5-8-2-15,9 4-1 16,-8-8 1-16,8 8-1 16,-9-4 0-16,5 8 2 15,-5-8-1-15,5 7-1 16,-4-3 1-16,4 8-1 15,-5-8 0-15,5 8 0 16,-9-4 0-16,4 4 2 16,-4-4-1-16,0 3 4 15,-5-3-3-15,1 4 8 16,-5-4-6-16,0 4 10 16,-5-8-8-16,1 4 5 15,-1-4-6-15,-3 0 7 16,-1-4-8-16,0 0 8 15,-5-4-8-15,1 4 3 16,0-8-4-16,-1 4 3 16,1 0-4-16,-5 0 1 0,0-4-1 0,5 4 1 15,-1-4-2-15,1 0-1 32,0-4 1-32,4 4-4 15,0-4 2-15,0 4-21 16,0 0 12-16,4 0-60 15,1 0 39-15,0 0-105 16,-1-4 76-16</inkml:trace>
          <inkml:trace contextRef="#ctx0" brushRef="#br0" timeOffset="232229.3145">5987 9137 140 0,'0'0'52'0,"0"0"-28"0,5-4-13 0,4 4 29 16,-9-4-23-16,4 4 14 15,1 0-18-15,8 0 15 16,-4-4-16-16,9 4 16 16,-9-4-16-16,13 4 13 15,-4 0-14-15,9 0 8 16,-5 0-11-16,14 0 4 15,-10-4-7-15,6 4 0 16,-10-4-3-16,5 4-2 16,-10 0 1-16,1 0-37 0,-9 0 20 0,0 0-130 15,-9 0 81-15</inkml:trace>
          <inkml:trace contextRef="#ctx0" brushRef="#br0" timeOffset="233572.2828">6580 9232 152 0,'0'0'57'0,"0"0"-30"0,5 0-21 0,-1 0 23 16,-8 0-17-16,4 0 8 0,0 0-12 0,0 0 9 15,0 0-10-15,0 0 7 16,-5 0-7-16,1 0 0 16,0 0-4-16,-1 0 0 15,-4 0-1-15,5 4-2 16,-5-4 1-16,0 4 1 15,-5 0-1-15,1 3-1 16,-5 1 1-16,0 4 3 31,1-4-2-31,3 4 6 16,1-4-5-16,4 4 6 16,0-8-6-16,5 8 3 15,-5-8-3-15,9 8 5 0,-5-8-5 16,10 4 6-16,-1-8-6 0,9 7 1 15,1-7-2-15,4 4-2 16,-5-4 1-16,5 4-1 16,-5-4 0-16,5 4 2 15,-9-8-1-15,4 8 2 16,-8-4-2-16,4 4-1 16,-9-8 1-16,4 4 1 15,-4 0-1-15,5 0 2 0,-10 0-2 16,5 0-1-16,-4 0 1 0,-1 0-1 31,1 0 0-31,-1 0 0 16,-4 0 0-16,5 4-3 15,-5-4 2-15,0 4 1 16,-4 0 0-16,-1 4-3 16,-3-8 2-16,3 8 1 15,1-8 0-15,4 8 2 16,0-4-1-16,0 8 4 15,0-8-3-15,5 8 8 16,-1-8-6-16,5 8 5 0,-4-8-5 0,8 7 7 16,1-7-7-16,8 4 5 15,-4-4-5-15,9 4 5 16,-5-8-6-16,5 4 3 16,-5-4-3-16,10 0-2 15,-5-4 0-15,4 0-37 16,-9-4 20-16,5 4-119 15,-5-4 75-15,5 1-86 32,-4-1 83-32</inkml:trace>
          <inkml:trace contextRef="#ctx0" brushRef="#br0" timeOffset="234384.393">6728 9362 120 0,'0'4'46'0,"0"-4"-24"0,0 0-6 0,0 0 32 16,0 0-27-16,0 0 19 15,0 0-24-15,0 0 14 16,0 0-17-16,0 0 6 15,0 0-11-15,0 0 9 16,0 0-10-16,0 0 1 16,0 0-5-16,0 0-4 31,0 0 0-31,0 0-34 0,0 0 18 0,0 0-111 0,0 0 71 16</inkml:trace>
          <inkml:trace contextRef="#ctx0" brushRef="#br0" timeOffset="234038.2443">6754 9505 172 0,'5'0'66'0,"-5"0"-36"0,-5 0-22 0,5 0 25 16,0 0-20-16,0 0 14 31,0 0-16-31,0 4 12 16,0-4-13-16,0 8 8 0,0-4-10 0,0 8 9 15,0-4-10-15,0 12 5 16,0-8-7-16,0 7 2 16,0-3-4-16,0 4 0 15,0-8-1-15,0 4-28 16,0-8 14-16,0 0-81 16,0-4 52-16,5 0-88 15,-5-8 73-15</inkml:trace>
          <inkml:trace contextRef="#ctx0" brushRef="#br0" timeOffset="236008.5968">6955 8843 152 0,'-4'4'57'0,"4"-4"-30"0,0 0-1 0,0 0 47 16,0 0-39-16,4 0 19 16,0 0-32-16,10 0 10 15,-5-4-17-15,9 4 11 16,-5-4-14-16,14 0 10 15,-9 0-12-15,13 0 0 16,-9 0-6-16,14 0 0 16,-9 0-1-16,8 4-37 15,-8 0 19-15,9 0-127 16,-14 0 78-16,14 4-92 16,-19 0 90-16</inkml:trace>
          <inkml:trace contextRef="#ctx0" brushRef="#br0" timeOffset="235638.1584">7107 8649 168 0,'0'4'63'0,"0"-4"-34"0,0-4-23 16,0 4 23-1,0 0-17-15,0 0 12 16,0 0-14-16,0 0 10 15,0 0-11-15,0 0 6 0,0 0-8 0,0 0 4 16,0 0-6-16,0 0 7 16,0 0-8-16,0 4 8 15,0-4-8-15,0 8 8 16,0-4-8-16,4 8 8 16,-4 0-8-16,5 3 1 15,-5-7-3-15,4 8 3 16,-4-8-3-16,4 12 6 15,-4-8-5-15,9 12 3 16,-9-9-3-16,5 13 7 16,-5-8-6-16,4 16 8 15,-4-5-8-15,5 13 8 16,-10-12-8-16,5 7 5 16,0-11-5-16,0 8 5 15,0-12-6-15,0 7 3 16,0-11-3-16,0 4 3 15,0-8-4-15,5 4 4 16,-5-8-4-16,4-1 4 16,-8-3-4-16,8 0 4 15,-4-4-4-15,5 4 1 16,-5-8-1-16,4 4 1 16,-4-4-2-16,5 4-1 15,-10-8 1-15,10 4-1 16,-5 0 0-16,4 0 0 15,-8 0 0-15,4 0 0 0,0 0 0 16,4 0 2-16,1-4-1 0,3 0-1 16,-8 0 1-1,9 0-1-15,-9-4 0 0,9 4 0 16,-4-4 0-16,4 4 0 16,-5-3 0-16,9-1-3 15,-4 0 2-15,5 0 1 16,-5 0 0-16,9 4 0 15,-5-4 0-15,5 4 2 16,0 0-1-16,-1 0-1 16,-3 0 1-16,-1 0-12 15,-4 0 6-15,0 0-56 16,-5 0 34-16,1 0-136 16,-10-4 91-16,5 4-85 15,-8 0 91-15</inkml:trace>
          <inkml:trace contextRef="#ctx0" brushRef="#br0" timeOffset="236728.4925">7611 9045 344 0,'-23'-8'129'0,"23"8"-70"0,5 0-60 0,-1 0 25 16,-4-4-16-16,5 4-2 15,-10 0-4-15,5 0-37 16,0 0 19-16,5 0-143 16,-5 0 88-16,4 4-91 15,-8 0 94-15</inkml:trace>
          <inkml:trace contextRef="#ctx0" brushRef="#br0" timeOffset="236496.8084">7646 9208 192 0,'-4'0'74'0,"4"0"-40"0,4 0-22 0,1 0 32 15,-10 0-25-15,10 4 17 16,-5-4-21-16,4 8 8 16,1-4-14-16,3 4 6 15,-8-4-8-15,9 15 7 16,-9-3-8-16,5 4 1 0,-5-8-4 0,9 4-2 15,-9-8 0-15,4 12-28 16,-4-12 15-16,5 3-63 16,-5-7 41-16,4 4-99 15,-8-8 75-15</inkml:trace>
        </inkml:traceGroup>
        <inkml:traceGroup>
          <inkml:annotationXML>
            <emma:emma xmlns:emma="http://www.w3.org/2003/04/emma" version="1.0">
              <emma:interpretation id="{55EBF1F7-B26D-4DDD-B7F4-B545A4505306}" emma:medium="tactile" emma:mode="ink">
                <msink:context xmlns:msink="http://schemas.microsoft.com/ink/2010/main" type="inkWord" rotatedBoundingBox="9963,8934 12670,8844 12707,9935 10000,10025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37567.5523">8485 8546 144 0,'-5'-8'55'0,"5"8"-30"0,0-4-7 0,0 4 33 16,0 0-28-16,0 0 9 15,0 0-20-15,0 0 11 32,-4 0-13-32,4 4 8 15,-5 0-10-15,1 8 4 16,-1-4-7-16,1 11 2 16,-5 1-4-16,0 8 7 0,-4-4-6 0,-1 15 12 15,-4-7-9-15,5 20 10 16,-5-5-10-16,5 21 12 15,-5-13-11-15,0 17 16 16,-4-13-14-16,-1 4 13 16,1-11-13-16,0 4 8 15,-5-13-10-15,9 9 2 16,0-17-6-16,5 1 2 16,0-12-3-16,4 0-13 15,0-9 6-15,4 1-39 16,-3-12 24-16,8 0-78 0,-5-4 55 0,14-4-118 15,-5-4 90 1</inkml:trace>
          <inkml:trace contextRef="#ctx0" brushRef="#br0" timeOffset="238259.4488">8743 8788 284 0,'-9'-4'107'0,"9"4"-58"0,0-4-51 15,0 4 22 1,0 0-14-16,0 0 1 16,0 0-4-1,0 0-24-15,0 0 12 0,5 0-63 16,-5 0 40-16,4 4-94 16,-4-4 71-16</inkml:trace>
          <inkml:trace contextRef="#ctx0" brushRef="#br0" timeOffset="238023.7927">8752 8918 208 0,'-4'0'79'0,"4"0"-42"0,4 0-28 16,1 0 35-1,-10 0-26-15,5 0 16 16,0 0-20-16,5 4 12 16,-5-4-15-16,4 8 8 15,-4 0-11-15,9 8 4 16,-5 0-7-16,10 12 7 15,-10-8-8-15,5 15 5 16,-4-7-5-16,4 8-2 16,-9-9-1-16,8 5-6 0,-3-12 3 15,4 4-45-15,-9-12 25 16,4 0-91-16,-8-5 62 0,4-3-84 16,0-4 77-16</inkml:trace>
          <inkml:trace contextRef="#ctx0" brushRef="#br0" timeOffset="238774.1309">9385 8839 192 0,'-9'-4'71'0,"9"4"-38"0,-13-4-28 0,9 4 28 15,-1 0-20-15,-4 0 9 16,0 0-13-16,-4 4 6 31,-5-4-8-31,0 8 4 16,-4-4-6-16,0 8 7 0,-1-4-8 0,1 4 8 15,0-4-8-15,4 12 8 16,0-1-8-16,9 9 3 16,-4-4-4-16,8 4 3 15,-4-8-4-15,14 3 8 16,-5-3-6-16,13 4 8 15,1-4-8-15,8 0 5 16,0-5-5-16,14 5 2 16,-5-8-3-16,9 0 0 15,-4-4-1-15,4 0-19 0,-9-4 9 0,5 0-58 16,-14-4 36-16,9-4-117 16,-13-4 83-1</inkml:trace>
          <inkml:trace contextRef="#ctx0" brushRef="#br0" timeOffset="239052.1748">9136 8982 208 0,'0'-16'79'0,"0"16"-42"0,4-8-28 16,1 8 44 0,-1-4-31-16,5 0 27 15,0 0-28-15,9 4 9 16,-5 0-18-16,14 0 3 16,-5 0-10-16,14 0-2 15,-5 0-2-15,5 0-41 16,-5-4 22-16,9 0-140 15,-13 0 87-15</inkml:trace>
          <inkml:trace contextRef="#ctx0" brushRef="#br0" timeOffset="240717.3004">9796 8570 140 0,'-18'8'55'0,"18"-8"-30"0,-9 3-7 0,9 1 29 16,-5-8-26-16,1 4 12 15,-1 0-20-15,5 0 12 16,-4 0-14-16,4 0 19 16,0 0-17-16,4 0 15 15,1 0-15-15,4 0 6 0,-5-3-11 0,14 3 9 16,-5-4-10-16,14 4 7 15,-9 0-7-15,13 0 4 16,-8-4-6-16,8 0 7 16,-9 0-8-16,9 0 5 15,-8 0-5-15,3 4 5 16,-8-4-6-16,5 4 1 16,-10 0-2-16,5 0 1 15,-9 0-2-15,4 0 4 16,-9 0-3-16,1 0-27 15,-5 0 13-15,4 0-65 32,-8 0 42-32,4 0-127 15,0-4 91-15</inkml:trace>
          <inkml:trace contextRef="#ctx0" brushRef="#br0" timeOffset="240092.9871">9987 8593 144 0,'-9'0'55'0,"9"0"-30"0,0 0-21 16,0 0 26 0,0 0-17-16,0 4 18 15,0-4-18-15,5 8 9 0,-5 0-13 0,4 4 11 16,-4 0-12-16,5 8 7 16,-1-4-8-16,5 7 7 15,-4-3-8-15,8 8 3 16,-9-4-5-16,10 8 5 15,-10-9-6-15,10 17 1 16,-10-4-2-16,10 11 3 16,-10-11-3-16,5 8 6 15,-9-13-5-15,9 5 1 16,-9-8-2-16,4-1 1 16,-4-7-2-16,5 4 2 15,-10-12-2 1,5 0-1-16,0-4 1 15,0 0-1-15,0-8 0 0,0 8-5 16,-4-8 3-16,-1 8-6 16,-8-8 5-16,4 7-1 15,-4-7 2-15,4 8 0 16,-5-8 0-16,5 8 4 16,-4-4-1-16,4 4 4 15,0-8-3-15,0 8 8 16,0-8-6-16,5 4 8 15,-5-4-8-15,5 4 5 16,-1-4-5-16,5 4 2 16,-4-8-3-16,8 4 0 0,1-4-1 15,8 4 3-15,-4-4-3 0,9 0 4 16,-5 0-4-16,14 0 1 16,-9 0-1-16,8 0-4 15,-3-4 1-15,3 4-19 16,-3-4 11-16,-1 5-38 15,-9-5 26-15,5 8-59 32,-4-4 45-32,-5 4-87 0,-5 0 69 0</inkml:trace>
          <inkml:trace contextRef="#ctx0" brushRef="#br0" timeOffset="242103.858">10545 8332 156 0,'-5'0'60'0,"5"0"-32"0,0-4-17 15,0 4 20 1,0 0-18-16,0 0 9 0,0 0-13 0,0 0 11 16,-4 0-12-16,-1 4 14 15,1 0-13-15,-1 8 16 16,1-1-15-16,-5 5 11 15,5 0-12-15,-1 4 4 32,1-8-8-32,4 8 9 0,0-4-8 0,0 7 5 15,0-7-6-15,4 12 2 16,-4-8-4-16,9 4 3 16,0-5-4-16,4 5 1 15,-4-8-1-15,14 4 1 16,-10-4-2-16,9 4 2 15,-4-9-2-15,4 5 2 16,-4-8-2-16,5 4 4 16,-6-8-3-16,6 4 1 15,-10-8-1-15,5 4 3 16,-9-4-3-16,4 4 4 16,-8-8-4-16,-1 4 1 15,-4 0-1-15,5 0-2 16,-10-4 1-16,5 4-1 15,0-4 0-15,0 4 2 16,-4-4-1-16,-1 8 4 16,1-4-3-16,-1 4 4 15,-4-4-4-15,5 4 1 16,-1 0-1-16,1 4 3 16,-1-4-3-16,1 4 4 0,-5-4-4 15,5 8-1-15,-1-4 0 0,1 7 3 16,-1-3-2-16,1 8 4 15,-1-8-4-15,5 12 8 16,0-4-6-16,0 7 5 16,0-3-5-16,0 12 5 15,0-8-6-15,5 11 8 32,-5-11-7-32,4 8 8 15,1-13-8-15,4 9 3 16,-5-8-4-16,5 8 0 0,-9-12-1 15,9 3-8-15,-9-7 3 0,9 0-43 16,-9-4 26-16,4-4-120 16,-8-8 78-16,8 0-125 15,-4-8 107-15</inkml:trace>
        </inkml:traceGroup>
        <inkml:traceGroup>
          <inkml:annotationXML>
            <emma:emma xmlns:emma="http://www.w3.org/2003/04/emma" version="1.0">
              <emma:interpretation id="{CBD6FF43-5578-40AC-974A-782371A62C90}" emma:medium="tactile" emma:mode="ink">
                <msink:context xmlns:msink="http://schemas.microsoft.com/ink/2010/main" type="inkWord" rotatedBoundingBox="13215,8916 16319,8812 16353,9817 13248,9920"/>
              </emma:interpretation>
              <emma:one-of disjunction-type="recognition" id="oneOf20">
                <emma:interpretation id="interp24" emma:lang="" emma:confidence="0">
                  <emma:literal>et</emma:literal>
                </emma:interpretation>
                <emma:interpretation id="interp25" emma:lang="" emma:confidence="0">
                  <emma:literal>at</emma:literal>
                </emma:interpretation>
                <emma:interpretation id="interp26" emma:lang="" emma:confidence="0">
                  <emma:literal>it</emma:literal>
                </emma:interpretation>
                <emma:interpretation id="interp27" emma:lang="" emma:confidence="0">
                  <emma:literal>It</emma:literal>
                </emma:interpretation>
                <emma:interpretation id="interp28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246197.0443">13751 8930 124 0,'0'0'49'0,"0"0"-26"0,0-4-12 0,0 4 26 15,0 0-20-15,0 0 9 16,0 0-16-16,0 0 10 0,0 0-11 0,0 0 15 16,-5-4-14-16,5 4 11 15,-4-4-12-15,0 8 11 16,-10-4-12-16,1 4 7 31,-5-4-8-31,5 12 7 16,-5 0-8-16,0 8 3 15,-4-8-5-15,8 4 0 0,-4-4-2 0,9 4-2 16,-4-9 1-16,9 5-1 16,-5-8 0-16,9 8 2 15,0-8-1-15,9 4-3 16,0-4 1-16,4 4-4 15,-4-8 3-15,9 8-3 16,-5-8 2-16,5 8-2 16,-5-8 2-16,5 8 4 15,-9-8 0-15,0 8 2 16,-9-4-2-16,0 8-1 16,-9-5 1-16,0 5 3 15,-4-4-2-15,-1 4 10 16,-3-4-6-16,3 8 16 15,1-8-12-15,-1 4 7 16,1-4-10-16,4 8 4 16,0-8-6-16,9 3 9 15,-4-3-8-15,13 8 5 16,-5-8-6-16,14 4 4 16,-5-8-5-16,14 4 0 15,-9-8-2-15,13 4-6 16,-9-8 2-16,14 0-41 15,-9-4 24-15,4 4-94 16,-9-4 63-16,5 0-107 16,-5 0 89-16</inkml:trace>
          <inkml:trace contextRef="#ctx0" brushRef="#br0" timeOffset="247458.8142">13849 8633 224 0,'-4'0'85'0,"4"0"-46"0,4-8-21 15,1 8 43 1,-1 0-35-16,9 0 22 16,-4 0-29-16,18 0 5 0,-5 0-14 0,23 0 1 15,-9-4-7-15,17 0 0 16,-4-4-2-16,9 4-35 15,-9-4 19-15,5 4-147 16,-14 0 89-16,13 0-95 16,-13 0 96-16</inkml:trace>
          <inkml:trace contextRef="#ctx0" brushRef="#br0" timeOffset="247070.6258">14076 8332 120 0,'5'-4'46'0,"-5"4"-24"0,0-12-10 16,4 8 31-1,-4 0-24-15,5 0 25 16,-10 0-26-16,5 4 15 15,0 0-19-15,0 0 17 0,0 0-18 0,5 4 18 16,-5-4-18-16,4 8 7 16,-4 0-12-16,5 12 2 15,-5-4-6-15,4 11 2 32,1 1-3-32,4 8 3 15,-9-9-4-15,9 13 8 16,-5-4-6-16,5 7 12 15,-9-11-9-15,9 8 10 16,-5-9-10-16,5 9 5 16,-9-12-7-16,9 15 4 15,-9-7-5-15,9 12 5 16,-9-13-6-16,9 5 6 16,-9-8-6-16,4-1 10 15,-8-11-7-15,8 4 5 16,-4-12-6-16,5 0 4 15,-1-8-5-15,5 0 2 16,-4-4-3-16,4 0-2 0,-5-4 0 0,9 0-1 16,-4-4 0-16,5 4-3 15,-5-4 2-15,9-4-4 16,-10-8 3-16,10 4-6 16,-4-3 5-16,3 7-14 15,-3-4 9-15,4 4-40 16,-5 0 27-16,5 4-88 0,-9-4 61 15,4 4-117-15,-4 0 93 0</inkml:trace>
          <inkml:trace contextRef="#ctx0" brushRef="#br0" timeOffset="244585.6251">12658 8780 168 0,'5'0'66'0,"-5"0"-36"0,4-4-15 0,1 4 29 15,-10 0-24-15,5 0 10 16,0 0-19-16,5-4 4 16,-5-4-10-16,4 0 2 15,-8-4-4-15,4 0-2 16,-5 0 0-16,1 4-4 16,-5 0 2-16,0 0 1 0,-4 1 0 0,-1 7-5 15,1-4 3-15,0 4 1 16,-5 0 1-16,0 4 0 15,0-4 0-15,0 7 0 16,-4-3 0-16,4 8 4 31,0-8-2-31,5 8 4 16,-1-4-4-16,6 4 6 16,-6-4-5-16,10 4 1 15,-5-4-2-15,9 8-2 16,-5-8 1-16,14 7 5 0,0-7-3 0,9 4-1 15,0-8-1-15,9 8-1 16,-10-8 0-16,15 8-3 16,-6-8 2-16,10 8 1 15,-9-4 0-15,9 4 0 16,-5-4 0-16,0 11 2 16,-9 1-1-16,1 4 2 15,-10-8-2-15,0 4 13 16,-8-4-8-16,-1 3 15 15,-8-7-12-15,-5 4 9 16,-5-4-10-16,1 4 9 16,-5-8-10-16,0 4 10 0,-4-8-10 0,4 0 5 15,-4-4-7-15,4 0 2 16,-4-4-4-16,4 0 0 16,0-4-1-16,5 0-4 15,-5 0 1-15,5 0-23 16,-1 0 12-16,5 0-56 15,0 0 38-15,5 0-92 16,-1 0 68-16,10 0-78 16,-1 0 75-16</inkml:trace>
          <inkml:trace contextRef="#ctx0" brushRef="#br0" timeOffset="245125.6403">13015 8811 108 0,'-4'4'41'0,"4"-4"-22"0,0 0-3 0,0 0 36 16,0 0-29-16,0 0 16 16,0 0-23-16,4 0 11 15,1-4-16-15,8 4 10 0,-4-4-12 0,13 4 13 16,-8-4-13-16,12 4 9 16,-8-3-10-16,9-1 2 15,-9 0-6-15,13 4 0 16,-4-4-2-16,8 4 1 15,-8-4-2-15,4 4-7 16,-13 0 3-16,5 0-23 16,-6 0 14-16,-3 0-45 15,-5 0 32-15,0 4-92 16,-9-4 65-16</inkml:trace>
          <inkml:trace contextRef="#ctx0" brushRef="#br0" timeOffset="245396.1817">13118 8930 188 0,'-5'8'71'0,"5"-8"-38"0,0 0-19 16,5 0 33-1,-5-4-26-15,9 0 12 16,-5 0-20-16,9 0 8 15,-4 0-12-15,9 1 4 16,-4-1-8-16,8 4 7 16,-4-4-8-16,9 4 5 15,-10 0-5-15,15 0-2 16,-10 0-1-16,5 0-26 16,-5 0 14-16,0 0-66 0,-4 0 43 0,0 0-99 15,-5-4 74-15</inkml:trace>
          <inkml:trace contextRef="#ctx0" brushRef="#br0" timeOffset="242929.8476">11325 8657 152 0,'0'4'57'0,"0"-4"-30"0,5-4-12 0,-1 4 36 16,-8 0-29-16,4 0 17 16,0 0-24-16,0 0 14 15,0 0-16-15,4 4 8 32,-4-4-12-32,4 12 6 0,-4-4-8 0,5 7 11 15,-5-3-10-15,4 12 7 16,-4-8-8-16,5 12 13 15,-1-4-11-15,5 15 16 16,-9-3-15-16,9 15 9 16,-9-11-11-16,9 8 2 15,-9-9-6-15,9 5 2 16,-9-12-3-16,4-5-8 16,-4-7 2-16,5-4-45 15,-10-8 26-15,10-4-85 16,-5-8 60-16,4-4-106 15,-4-4 86-15</inkml:trace>
          <inkml:trace contextRef="#ctx0" brushRef="#br0" timeOffset="243408.5977">11365 8863 184 0,'0'0'71'0,"0"0"-38"0,5-4-30 0,-1 4 28 16,-8 0-18-16,8 0 20 15,1-4-19-15,4 4 15 16,-1 0-16-16,10 0 12 16,-9 0-14-16,13 0 10 15,-4 0-12-15,14 0 4 16,-6 0-8-16,14 0 7 16,-8 0-8-16,12 0 14 15,-4-4-10-15,9 4 12 16,-13 0-12-16,4 0 7 15,-9 0-8-15,1 0 4 16,-10 0-6-16,5 0 7 16,-9 0-8-16,-1 0-1 15,-3-4-2-15,-1 4 1 16,-4-4-1-16,0 4-20 16,-9-4 10-16,4 4-58 15,-8 0 37-15,4 0-112 0,0-4 79 0</inkml:trace>
        </inkml:traceGroup>
      </inkml:traceGroup>
    </inkml:traceGroup>
    <inkml:traceGroup>
      <inkml:annotationXML>
        <emma:emma xmlns:emma="http://www.w3.org/2003/04/emma" version="1.0">
          <emma:interpretation id="{069E8C67-603D-439A-8A77-1D988FD63077}" emma:medium="tactile" emma:mode="ink">
            <msink:context xmlns:msink="http://schemas.microsoft.com/ink/2010/main" type="paragraph" rotatedBoundingBox="2017,11389 21165,11033 21197,12757 2049,13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939AB6-2C81-4BD4-9EE4-79BF565C5791}" emma:medium="tactile" emma:mode="ink">
              <msink:context xmlns:msink="http://schemas.microsoft.com/ink/2010/main" type="line" rotatedBoundingBox="2017,11389 21165,11033 21197,12757 2049,13112"/>
            </emma:interpretation>
          </emma:emma>
        </inkml:annotationXML>
        <inkml:traceGroup>
          <inkml:annotationXML>
            <emma:emma xmlns:emma="http://www.w3.org/2003/04/emma" version="1.0">
              <emma:interpretation id="{BA8F76E9-5515-4BE1-96C7-49516B3F3006}" emma:medium="tactile" emma:mode="ink">
                <msink:context xmlns:msink="http://schemas.microsoft.com/ink/2010/main" type="inkWord" rotatedBoundingBox="2017,11389 7295,11291 7318,12520 2039,12618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358947.4273">2010 12120 152 0,'-9'0'57'0,"9"0"-30"0,0-4-12 16,0 4 31-1,0 0-25-15,4 4 5 16,1-4-16-16,4 4 5 16,0 0-8-16,4 4 4 15,-4 0-6-15,4 8 4 16,-4-8-5-16,4 12 9 15,-8-8-7-15,8 7 10 16,-8-3-9-16,4 4 14 0,-9-4-12 0,4 0 9 16,-4-4-10-16,5 0 4 15,-10-8-7-15,5 0 7 16,0-4-8-16,5-4 1 16,-5-8-3-16,9-4-4 15,-5 0 1-15,5 0 1 16,0-4 0-16,9 4-3 15,-5-3 2-15,5 7-4 16,-9-4 3-16,4 12-3 16,-4 0 2-16,4 8 2 15,-8 0 1-15,8 8 0 16,-8 0 0-16,8 7 2 16,-8-3-1-16,4 8 6 31,-5-8-4-31,5 8-8 0,-5-8 3 15,5-1-64-15,-4-3 37 16,4 0-127-16,-5-8 87 0</inkml:trace>
          <inkml:trace contextRef="#ctx0" brushRef="#br0" timeOffset="359831.1307">2326 11918 236 0,'-9'-8'88'0,"9"8"-48"0,5-4-29 0,4 4 43 16,-9-4-31-16,9 4 11 15,-5-4-20-15,18 4-8 16,-4-4-4-16,18 8-2 16,-5-4 0-16,18 4 4 15,-4 0-2-15,4 8-12 16,-9-8 6-16,5 4-32 16,-10-8 20-16,1 8-26 15,-14-8 24-15,5 4-7 16,-14-8 15-16,1 4 2 15,-5 0 4-15,0 4 7 0,-5-4-1 0,5 4 19 16,-9 0-12-16,4 8 23 16,-4-4-18-16,5 12 15 15,-5-9-16-15,4 13 12 16,1-4-14-16,4 8 4 16,-9-8-10-16,9 11 0 15,-5-7-3-15,9 8 3 16,-4-4-3-16,5 7 1 15,-5-11-1-15,4 4-39 16,-4-12 20-16,0-1-140 16,-5-11 86-16</inkml:trace>
          <inkml:trace contextRef="#ctx0" brushRef="#br0" timeOffset="359396.7346">2398 11252 168 0,'-5'-20'63'0,"5"20"-34"0,0 0-23 0,5 4 28 31,-5 0-20-31,4 4 13 16,-4 0-16-16,5 8 8 16,-5-4-11-16,8 16 9 15,-3-5-10-15,4 13 10 16,0-4-10-16,9 11 7 0,-9-3-7 0,4 23 7 16,-4-7-8-16,9 35 5 15,-9-12-6-15,8 17 7 16,-12-17-8-16,8 4 10 15,-8-19-8-15,8 7 5 16,-8-12-6-16,3 1 4 16,-8-17-5-16,9 1-11 15,-9-16 4-15,5-4-70 16,-10-16 40-16,5-12-125 0,-4-8 89 16</inkml:trace>
          <inkml:trace contextRef="#ctx0" brushRef="#br0" timeOffset="360019.6365">2848 11672 320 0,'-9'-12'121'0,"9"12"-66"0,0 0-58 0,0 0 20 16,0 0-14-16,5 4-12 15,-5-4 5-15,8 8-129 16,-3-4 73-16,8 8-105 16,-8-8 94-16</inkml:trace>
          <inkml:trace contextRef="#ctx0" brushRef="#br0" timeOffset="356385.6091">721 11522 148 0,'4'-8'55'0,"-4"8"-30"0,-4-12-10 0,4 8 29 16,0-4-24-16,0-4 7 16,-9 0-16-16,0 0 5 15,-4-4-9-15,-1 5 2 16,1-5-5-16,0 4 2 16,-5 0-3-16,0 0 0 15,0 0-1-15,-4 4 1 16,0 0-4-16,-1 4 0 0,5 4 1 15,-4 0 0-15,-5 0 0 16,1 8-3-16,3 0 2 0,-3 8-1 16,-1 0 0-16,0 4 2 15,0 3 0-15,0 1 0 16,1 0 2-16,3 0-6 0,1 0 1 31,0-1 1-31,4 5 3 16,9 4-2-1,-4 0 0-15,8 7 1 16,-4-7 0-16,9 12-3 16,-4-5 2-16,8 13 1 15,1-9 0-15,8 9 0 16,-4-8 0-16,9 3 0 0,-5-7 0 16,10 3 2-16,-10-11-1 0,14 8 2 15,-5-9-2-15,9 1 10 16,-4-8-5-16,9 4 14 15,-10-12-11-15,15 3 14 16,-10-11-14-16,13 0 14 16,-8-4-14-16,9-4 11 15,-10-8-11-15,10-8 8 16,-14-7-9-16,5-5 6 16,-9 0-7-16,-1-16 2 15,-8-3-5-15,-4-17-2 16,-10-3-1-16,-4-8-1 15,-4 7 0-15,-5 1-3 16,-5 4 2-16,-4 7-17 16,1 4 10-16,-1 5-43 15,-5 7 28-15,6 13-117 16,-6 7 78-16,5 12-83 16,-4 4 84-16</inkml:trace>
          <inkml:trace contextRef="#ctx0" brushRef="#br0" timeOffset="356804.8112">511 12124 124 0,'-9'-4'49'0,"9"0"-26"0,-4 4-3 0,4 0 19 0,0 0-4 16,0 0 2-16,0 0-15 15,0 0-5-15,4 0-2 16,5 0 7-1,0 0-12-15,9 4 2 0,-9-4-8 16,13 8 0 0,-4 0-2-16,9 8 3 15,-5-4-3-15,5 16 4 16,-5-8-4-16,1 11 1 16,-10-3-1-16,5 12 3 15,-5-9-3-15,5 13-23 16,-5-12 12-16,5 3-125 0,-4-7 74 0</inkml:trace>
          <inkml:trace contextRef="#ctx0" brushRef="#br0" timeOffset="357414.3064">1060 12101 164 0,'-5'3'63'0,"5"-3"-34"0,-4 4-16 0,4 0 23 15,0-4-20-15,0 8 6 16,0 0-14-16,0 8 9 15,0-8-10-15,0 8 10 16,0-8-10-16,0 8 12 16,0-4-11-16,4 7 9 15,-4-7-9-15,9 8 6 16,-4-4-7-16,8 4 2 16,-4-8-5-16,9 4 7 15,-9-9-7-15,9 1 12 16,-5-8-9-16,5-4 1 15,-5-3-5-15,10-5 0 16,-10-4-1-16,5 0 1 16,-5-4-2-16,1 4 2 15,-10-4-2-15,0 5-1 0,-4-5 1 16,0 4-4-16,-4 0 2 0,0 8-4 16,-1-4 3-16,1 12 1 15,-1-4 1-15,1 12 8 16,-1 0-4-16,10 8 8 15,-5-8-8-15,9 12 3 16,0-8-4-16,8 11 0 16,-3-7-1-16,17 8-28 15,-9-8 14-15,14 0-156 16,-5-8 93-16</inkml:trace>
          <inkml:trace contextRef="#ctx0" brushRef="#br0" timeOffset="358455.7554">1773 12215 124 0,'5'0'46'0,"-5"0"-24"0,4-15-10 0,1 11 24 16,-5-4-19-16,4-4 11 15,-4 0-17-15,5 4 10 16,-10-4-12-16,5 0 6 16,-4 0-8-16,-1 0 0 15,-4 1-4-15,-4-1 0 0,0 0 1 16,-1 4 2-16,1 4-5 15,-1 0-3-15,1 4 1 16,-5 4 0-16,-4 0 1 0,4 4 0 16,0 4 0-16,5 0-3 15,0-1 0-15,4 5-1 16,0 0 3-16,4 0 0 0,10 4 3 16,4 0-3-16,0 3-2 15,4 1 4 1,-4-8-1-16,4 8 9 15,-4-8-5-15,9 4 12 16,-9-9-9-16,9 1 5 16,-5-4-7-16,5-4 9 15,-9-8-8-15,9 0 8 16,-9-8-8-16,4-3 1 16,-9-1-4-16,5 0 0 15,-4-4-1-15,4 0-2 16,-9 0 1-16,4 5-4 15,-4-1 2-15,5 8-4 16,-10-4 3-16,5 8-1 16,0 0 1-16,0 8 2 15,0-4 0-15,5 8 2 16,-5-4-1-16,4 8 2 16,-4 0-2-16,9 7 2 15,-5-3-2-15,10 12 2 16,-1-8-2-16,5 8 4 0,-5-9-3 0,10 5-45 15,-5-12 24-15,8-4-123 16,-8-8 79-16</inkml:trace>
          <inkml:trace contextRef="#ctx0" brushRef="#br0" timeOffset="360930.1016">3071 12057 220 0,'-13'-8'82'16,"13"8"-44"-16,13-8-22 0,-4 4 44 15,-9 0-34-15,13 0 12 16,1-4-23-16,12 0-2 16,1 0-8-16,13 0-3 15,-8 1-1-15,8 3-1 16,-5-4 0-16,10 8-9 0,-9-4 5 0,4 4-73 16,-9 0 42-16,5 4-115 15,-14 0 84-15</inkml:trace>
          <inkml:trace contextRef="#ctx0" brushRef="#br0" timeOffset="360677.0526">3191 11375 124 0,'-9'-8'46'0,"9"8"-24"0,-4-8-10 16,4 8 24-1,0-4-19-15,0 0 9 32,0 0-16-32,0 4 2 0,0 0-8 15,0 4 5-15,0-4-6 0,0 8 8 16,0-4-7-16,4 8-1 16,-4-4-2-16,5 16 1 15,-1-4-1-15,10 11 6 16,-5-3-4-16,9 16 10 15,-10-9-7-15,10 33 16 16,-4-9-12-16,3 24 18 16,-3-11-16-16,4 7 7 15,-9-15-11-15,4 3 0 16,-4-20-5-16,4 5 5 16,-8-16-5-16,4-1-14 15,-9-11 5-15,0-4-70 16,-5-8 42-16,1-4-105 15,-5-8 79-15</inkml:trace>
          <inkml:trace contextRef="#ctx0" brushRef="#br0" timeOffset="361498.9662">3677 12168 160 0,'14'16'63'0,"-14"-16"-34"0,4-12-14 16,1 12 38-1,-1-4-30-15,5 0 16 16,-4-8-23-16,4 4 4 16,-9-4-11-16,8 0 1 15,-8-4-6-15,0 1 0 16,-4-1-2-16,0 4 1 0,-5-4-2 0,-5 8-3 16,1-4 1-16,-1 12 1 15,-3-4 0-15,3 8-3 16,-4 0 2-16,1 8 1 15,-1 0 0-15,4 12 0 16,1-8 0-16,4 11 0 16,0-7 0-16,5 8 0 15,-5-8 0-15,13 7 11 16,-4-3-6-16,9 0 17 16,0-12-12-16,9 0 11 15,-9-8-12-15,13-4 2 16,-9-8-7-16,10 0 0 15,-5-8-2-15,-1 0 1 16,-3 0-2-16,-1 1 2 0,-4-5-2 16,0 4-1-16,-4-4 1 15,3 8-4-15,-8-4 2 0,5 12-4 16,-10 0 3-16,10 8 1 31,-5 0 1-31,9 4 2 0,-5 0-1 0,10 8-5 16,-5 0 2-16,4 12 3 15,-4-9 0-15,13 13-1 16,-8-8 1-16,8 4-41 31,-9-12 22-31,9-1-131 16,-8-11 82-16,4-4-83 16,-9-8 86-16</inkml:trace>
          <inkml:trace contextRef="#ctx0" brushRef="#br0" timeOffset="362142.6971">3789 11882 232 0,'-9'-23'88'0,"9"23"-48"0,22-28-31 15,-8 20 39 1,-5 0-28-16,13 4 18 15,-4-4-23-15,17 8-1 0,-8-4-9 0,13 4-3 16,-4 0-1-16,9 4-15 16,-10 0 8-16,19 4-48 31,-19-4 30-31,10 8-117 16,-14-4 78-16</inkml:trace>
          <inkml:trace contextRef="#ctx0" brushRef="#br0" timeOffset="361913.8797">3958 11296 180 0,'-9'-28'68'0,"9"28"-36"0,0-44-20 15,0 32 32 1,0 5-25-16,0 3 13 15,0-4-19-15,0 8 8 0,0 0-12 0,5 8 4 32,-5-4-8-32,9 15 4 15,-5 1-5-15,5 16 11 16,-4-8-8-16,8 15 14 16,-4-3-12-16,4 15 14 15,-4-7-14-15,5 23 11 0,-5-3-11 0,4 15 6 16,-4-8-8-16,4 9 7 15,-4-13-8-15,5 4 5 16,-6-19-6-16,10 3 2 16,-9-15-4-16,5-1-13 15,-10-15 6-15,5 0-65 16,-5-12 38-16,1-8-152 16,-10-8 102-16</inkml:trace>
          <inkml:trace contextRef="#ctx0" brushRef="#br0" timeOffset="362384.1796">4369 12009 216 0,'0'12'82'0,"0"-12"-44"0,9 16-27 0,-1-4 36 16,-8-8-27-16,9 12 13 16,-4-4-20-16,4 8 6 15,-5-5-11-15,10 5-2 16,-10-4-4-16,9 8 1 15,-8-8-2-15,4 4-5 16,-5-5 2-16,5 1-58 16,-9-4 32-16,5 0-120 31,-5-8 83-31</inkml:trace>
          <inkml:trace contextRef="#ctx0" brushRef="#br0" timeOffset="362556.7726">4409 11672 324 0,'-14'-8'123'0,"14"8"-66"0,5 0-66 0,-1 0 18 16,-8 0-9-16,8 0-3 15,-4 0 2-15,9 4-70 16,-4-4 39-16,8 4-123 15,-8 0 86-15,-1 0-34 16</inkml:trace>
          <inkml:trace contextRef="#ctx0" brushRef="#br0" timeOffset="363671.7739">4627 11970 156 0,'0'-4'60'0,"0"4"-32"0,0-8-13 0,0 8 27 16,0 0-24-16,0 0 10 15,0 0-18-15,0 0 8 16,0 0-10-16,5 4 0 15,-1-4-5-15,5 12 0 16,-4-4-1-16,8 11 5 0,-4-7-4 0,4 12 10 16,-4-4-7-16,9 8 5 15,-9-5-6-15,9 5 9 16,-9-8-8-16,4 4 14 16,-8-4-11-16,8-1 20 15,-9-3-16-15,5-4 18 16,-9-4-18-16,9-4 7 15,-9-8-12-15,9 0 0 0,-9-4-5 32,9-4-2-32,-5-7 0 0,10-1-4 15,-10-4 2-15,14 0 1 16,-9-4 0-16,9 1-3 16,-5-1 2-16,5 4-28 15,-9 4 16-15,4 4-72 16,-4 5 48-16,5 7-123 15,-10-4 90-15</inkml:trace>
          <inkml:trace contextRef="#ctx0" brushRef="#br0" timeOffset="364103.0406">5078 12124 148 0,'4'8'55'0,"-4"-8"-30"0,18 4-14 0,-9 0 31 15,-9-8-24-15,13 4 18 16,1-4-21-16,8 0 10 16,-9-4-15-16,10 0 10 15,-6-3-11-15,6-1 8 16,-10 0-9-16,5 0 9 16,-9-4-10-16,0 4 10 15,-5-4-10-15,1 4 3 16,-10-4-6-16,5 9-2 15,-4-5-1-15,-5 4-4 16,-5 0 2-16,1 8-1 16,-5-4 0-16,5 8 4 15,-5 0-1-15,5 8 2 16,-5 0-2-16,4 11 8 16,1-7-5-16,4 12 10 15,0-8-8-15,9 8 12 16,-4-9-10-16,8 9 12 15,1-8-12-15,13 8 7 0,-5-9-8 0,14 5 2 32,-5-8-5-32,14 0-31 15,-5-4 15-15,13-8-170 16,-3-8 101-16,17-4-107 0</inkml:trace>
        </inkml:traceGroup>
        <inkml:traceGroup>
          <inkml:annotationXML>
            <emma:emma xmlns:emma="http://www.w3.org/2003/04/emma" version="1.0">
              <emma:interpretation id="{5803D557-6503-439B-83AF-9059FE8AA006}" emma:medium="tactile" emma:mode="ink">
                <msink:context xmlns:msink="http://schemas.microsoft.com/ink/2010/main" type="inkWord" rotatedBoundingBox="7742,11354 11999,11274 12030,12927 7773,13006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371976.7988">5849 11494 200 0,'9'-8'77'0,"-9"8"-42"0,9 0-21 0,-5 0 33 31,1-4-26-31,8 4 14 16,1-4-21-16,12 0 17 0,-8 0-18 0,22 4 9 15,-8 0-13-15,17 4-3 16,-5-4-3-16,10 4-33 16,-10-8 16-16,5 4-140 15,-8-8 85-15,8 0-82 0</inkml:trace>
          <inkml:trace contextRef="#ctx0" brushRef="#br0" timeOffset="371204.4942">5854 11442 120 0,'8'-11'46'0,"-8"11"-24"0,0-4-19 16,0 4 16 0,0 0-11-16,0 4 12 15,0-4-12-15,0 3 14 16,0 1-13-16,0 4 14 31,0-8-14-31,0 8 11 16,0-8-11-16,0 8 8 0,0-8-9 0,0 8 2 15,0-4-6-15,0 12-2 16,0 0-1-16,0 8 1 16,0-5-1-16,0 9 6 15,0-4-4-15,0 16 8 16,0-13-7-16,0 21 1 15,0-4-3-15,0 11 9 16,0-7-5-16,0 3 12 16,0-11-10-16,0 3 5 0,0-7-8 15,0 4 4-15,0-12-5 0,0 3 5 16,0-11-6-16,0 4 6 16,0-8-6-16,0 0 6 15,0-5-6-15,5 1 6 16,-5-4-6-16,4 0 3 15,-4-4-3-15,9 4 0 32,-4-8-1-32,8 8-4 15,-8-8 1-15,8 8 3 16,-4-8-1-16,9 4 4 16,-5-4-3-16,9 0 4 0,-4-8-4 0,9 0-5 15,-5 0 1-15,10 0-25 16,-6 0 14-16,1 4-71 15,-9-4 47-15,4 8-114 16,-8-4 85-16</inkml:trace>
          <inkml:trace contextRef="#ctx0" brushRef="#br0" timeOffset="371641.4638">5876 11771 148 0,'-5'4'57'0,"5"-4"-30"0,0 4-12 0,5 0 40 15,-5-4-30-15,9 4 23 16,0-4-28-16,4 4 18 15,0-8-22-15,14 4 7 32,-9 0-13-32,13 4-1 15,-4-4-6-15,9 4 3 0,-5-4-4 0,9 4-16 16,-9-4 7-16,5 0-65 16,-14-4 39-16,5 0-106 15,-14 0 78-15</inkml:trace>
          <inkml:trace contextRef="#ctx0" brushRef="#br0" timeOffset="366111.5074">6585 12021 148 0,'0'-4'57'0,"0"4"-30"0,-5-8-16 15,5 4 24 1,0 0-20-16,0-4 7 0,-4-3-14 0,0 3 2 15,-5 0-6-15,0 0 2 16,-5 0-3-16,1 8 3 16,0-4-4-16,-1 8 4 0,-4 0-4 0,5 8-1 31,-5-4 0-31,5 11-4 0,-1 1 2 0,5 8 1 16,-4-4 0-16,9 4 0 15,-5-5 0-15,13 1 2 16,-4-4-1-16,14 0 6 31,-1-4-4-31,9-4 8 16,-8-5-7-16,8 1 8 15,-4-8-8-15,4 0 3 16,-4-8-4-16,4 1-2 16,-8-9 0-16,3 0-4 15,-8-4 2-15,0 4 3 16,-4-4-1-16,-1 4 2 15,-4-3-2-15,5 7 4 0,-10-4-3 0,5 8 4 32,0-4-4-32,0 12-3 15,0 0 0-15,0 8 1 16,0-4 0-16,0 8 0 16,0 0 0-16,5 8 0 15,-5-5 0-15,4 13 2 16,0-4-1-16,1 12 4 15,-5-5-3-15,4 17 10 16,-8-4-6-16,4 19 5 16,-5-11-6-16,1 11 2 0,-5-8-4 15,0 9 3-15,-4-20-4 0,-1 3 1 16,1-11-1-16,0 3 5 16,-1-11-4-16,5-4 8 15,-4-8-7-15,4 0 5 16,0-12-5-16,5-4 2 15,-5-4-3-15,9 0 0 16,-5-8-1-16,10 4-4 16,-5-4 1-16,9 4-1 15,-5-4 0-15,10 8 0 16,-6-4 0-16,6 8-3 0,-5-4 3 0,9 8-1 16,-5-4 1-16,5 8 4 15,-5-4-1-15,9 4 4 16,-4-4-3-16,9 4 4 15,-9-4-4-15,9 4-10 16,-9-4 5-16,8-4-66 31,-8-4 39-31,9-8-129 16,-5-4 89-16,5-16-52 0</inkml:trace>
          <inkml:trace contextRef="#ctx0" brushRef="#br0" timeOffset="366696.1723">6732 11871 132 0,'-9'0'49'0,"9"0"-26"0,-4 8-7 15,4-5 34 1,0-3-28-16,0 8 14 16,0-4-21-16,0 8 11 15,0 0-15-15,4 8 15 16,-4-4-16-16,9 12 7 16,-4-9-10-16,8 9 2 15,-4-8-5-15,9 8 2 16,-5-8-3-16,9 3 9 15,-8-7-6-15,8 0 14 0,-4-4-11 0,4-4 7 16,-8-4-9-16,3 0 4 16,-3-8-6-16,4 0 0 15,-10-8-3-15,6-4-2 16,-10-4 1-16,5-7-1 31,-4-1 0-31,4-4 2 16,-9 0-1-16,4 5-1 15,-4-1 1-15,5 8-6 16,-10 0 3-16,5 8-3 16,0 4 2-16,0 12 4 0,-4-4 0 15,4 16 8-15,-5-4-5 0,5 16 12 16,0-8-9-16,5 11 10 16,-1-3-10-16,9 4 3 15,-4-4-6-15,5 3-2 16,4-3 3-16,-1-4 1 15,6-4-49-15,-1-4-20 16,0-9-99-16,5 1-43 0</inkml:trace>
          <inkml:trace contextRef="#ctx0" brushRef="#br0" timeOffset="373228.9075">7691 12057 132 0,'-5'4'52'0,"5"-4"-28"0,0-8-17 0,0 4 28 15,0 0-20-15,0-4 15 16,-4-4-17-16,-1 0 8 16,1-4-12-16,-1 5 8 15,-3-5-9-15,-1 0 4 16,-5 0-7-16,5 4 0 16,-4 0-3-16,0 8-2 15,-1-4 1-15,1 4-1 16,-5 0 0-16,0 4 0 15,-4 0 0-15,0 4 0 16,-1-4 0-16,1 8-5 0,-5-4 3 0,5 8 1 16,0-4 1-16,4 8 2 15,-4-4-1-15,8 8 2 16,-8-8-2-16,13 11-1 16,-4-7 1-16,8 8 1 31,-4-4-1-31,9 4 4 15,-4-5-3-15,13 1 6 0,-5-8-5 16,14 4 12-16,0-8-8 0,13 4 10 16,-13-8-10-16,9 4 7 15,-5-8-7-15,5 0 2 16,-5-4-5-16,5 0 0 31,-9-8-2-31,4-4 3 16,-9-4-3-16,5-4 1 15,-9 1-1-15,4-1 1 16,-8 0-2-16,-1 4-1 16,-4 4 1-16,5 4-1 0,-10-3 0 15,5 11 0-15,0-4 0 0,5 12 0 16,-5-4 0-16,9 12 0 16,-5-5 0-16,9 13 2 0,1 0 1 0,-1 4 5 15,-4-4-4-15,4 4 2 16,1-1-3-16,-1-3-2 31,1-4-18-31,-1-4-6 16,0-4-40-16,5-8-98 15,-4-4 86-15</inkml:trace>
          <inkml:trace contextRef="#ctx0" brushRef="#br0" timeOffset="374076.3045">7700 11744 220 0,'-9'-4'85'0,"9"0"-46"0,0 0-26 0,0 4 22 16,0 0-7-16,4-4 0 16,5 0-9-16,0 0-1 15,4 0-9-15,5 4-1 31,-4-4-4-31,17 8-1 16,-9-4-1-16,18 4 1 0,-4 0-2 0,13 4-9 16,-13-8 4-16,8 4-23 15,-12-4 15-15,8 0-21 16,-14-4 19-16,6 0 0 16,-15 0 9-16,6 4 8 15,-14-4-2-15,4 4 16 16,-8 0-10-16,3 4 21 15,-8 0-15-15,9 8 13 16,-9 0-15-16,9 11 10 16,-4-3-12-16,4 16 11 15,-9-4-12-15,4 7 5 16,1-7-8-16,3 8 0 16,1-5-1-16,0 5 0 0,0-8 0 15,0-5 2-15,0-3-3 16,0-4-8-16,-5-4-5 15,1-4-34-15,-1-4-14 16,1-4-45-16,4-28-66 31</inkml:trace>
          <inkml:trace contextRef="#ctx0" brushRef="#br0" timeOffset="373613.3173">7829 11300 156 0,'-9'-8'57'0,"9"8"-30"0,5-4-12 0,-1 4 31 16,-8 0-25-16,4 4 14 15,0-4-21-15,0 8 8 16,0-4-13-16,4 8 13 16,-4-1-13-16,4 9 14 15,1 0-14-15,4 16 9 16,-5-8-10-16,5 15 6 16,-4-7-7-16,8 19 7 15,-8-7-8-15,8 31 8 16,-4-11-8-16,4 11 3 15,-4-12-5-15,5 1 5 16,-10-17-6-16,9-3-14 16,-8-13 5-16,4-3-61 15,-5-12 37-15,1-4-131 16,-5-12 91-16</inkml:trace>
          <inkml:trace contextRef="#ctx0" brushRef="#br0" timeOffset="374262.77">8315 11637 288 0,'-22'-12'107'0,"22"12"-58"0,-5-4-46 16,5 4 27 0,0 0-19-16,0 0-3 0,0 0-5 0,5 4-22 15,-5-4 10-15,4 8-67 16,1-4 42-16,8 4-102 16,-4 0 77-16</inkml:trace>
          <inkml:trace contextRef="#ctx0" brushRef="#br0" timeOffset="374875.5329">8658 11997 200 0,'5'-4'77'0,"-5"4"-42"0,9-11-34 0,-5 7 16 15,-4-4-11-15,5-4 6 0,-5 0-8 0,4 0 10 16,-8-4-8-16,4 0 3 16,0 0-5-16,0 1 9 15,-5-5-7-15,1 4 8 16,-5 0-8-16,4 4 8 16,-3 0-8-16,-1 4 12 15,0 0-10-15,0 4 3 31,-5-3-7-31,1 7-4 16,0-4-1-16,-1 8-1 16,-4-4 0-16,5 3 6 0,-5 1-2 15,9 12 8-15,-4 0-6 16,4 16 5-16,0-8-5 0,5 11 2 16,-1-3-3-16,5 8 7 15,0-13-6-15,9 9 5 16,0-12-5-16,9 4 9 15,0-9-7-15,8 5 10 16,-3-12-9-16,12 0 10 16,-8-4-10-16,4-4 7 15,-8-8-7-15,3-4 2 16,-8-8-5-16,5-4 5 16,-10-7-6-16,0-5 1 15,-8-4-2-15,-5-3-2 16,-5 3 1-16,-4 4-1 15,-8 0 0-15,-1 13-7 16,-5-1 4-16,1 12-14 16,-5 4 9-16,1 12-22 0,-1 0 16 15,5 12-66-15,-5-1 45 0,9 9-134 16,0-4 94-16</inkml:trace>
          <inkml:trace contextRef="#ctx0" brushRef="#br0" timeOffset="375797.23">8975 11783 168 0,'0'0'66'0,"0"0"-36"0,5 0-29 16,-1 0 23-1,-4 0-16-15,4 4 13 0,1 0-13 0,4 12 5 16,-5-4-8-16,5 16 9 15,-4-8-8-15,4 15 16 16,-5-7-12-16,5 8 18 16,-9-9-16-16,9 9 11 15,-9-8-13-15,9 0 10 16,-9-9-11-16,4-3 8 16,-8-8-9-16,4 0 4 15,0-8-7-15,4-4-2 16,-4-8-2-16,5-4-4 0,-5-7 2 0,9-5-1 15,0 0 0-15,8-4 0 16,-8 1 0-16,9 3-3 16,-4 4 3-16,3 8-3 15,-8 4 2-15,14 9 4 32,-10-1 0-32,9 11 8 15,-4-3-5-15,9 16 14 0,-9-4-10 16,8 12 14-16,-8-8-13 0,5 7 14 15,-10-7-14 1,0 8 7-16,-4-4-9 0,0 0-2 16,-4-13-3-16,-1 5-2 15,-4-4 1-15,0 4-15 16,-4-8 8-16,4 4-57 16,-5-8 35-16,5 4-122 15,-4-4 83-15,8-4-88 16,1-4 89-16</inkml:trace>
          <inkml:trace contextRef="#ctx0" brushRef="#br0" timeOffset="376477.092">9662 11970 192 0,'4'4'71'0,"-4"-4"-38"0,18-4-28 0,-5 4 32 16,-8-4-22-16,8 0 13 31,-4-4-17-31,5 0 10 16,-5-4-12-16,-1 0 6 0,-8-4-8 0,0 0 0 15,-8 1-4-15,3-1 0 16,-8 0-1-16,-1 8-2 16,-4-4 1-16,5 12-4 15,-5-4 2-15,0 12 1 16,1-4 0-16,-1 12-3 15,0-4 2-15,5 11-1 16,-1-3 0-16,10 8 8 16,-5-4-3-16,9 4 8 15,-5-5-7-15,14 5 5 16,-4-8-5-16,8 0 7 16,0-12-7-16,5 0 8 15,-4-4-8-15,3-4 5 16,-3-8-5-16,8 0 5 0,-8-8-6 0,3-4 3 15,-8 0-3-15,5 0 3 16,-10-3-4-16,5 3 1 16,-9 4-1-16,5 8 1 15,-5 4-2-15,4 12 4 16,-4-4-3-16,9 12 1 16,-5 0-1-16,10 11 1 15,-5-3-2-15,8 8-1 16,-3-8 1-16,8 3-8 15,-8-7 4-15,8 4-34 16,-4-8 20-16,4 0-93 16,-4-8 60-16,9-8-103 15,-10-12 87-15</inkml:trace>
          <inkml:trace contextRef="#ctx0" brushRef="#br0" timeOffset="376858.638">9943 11157 216 0,'-5'-4'82'0,"5"4"-44"0,5 0-38 0,-1 4 33 16,-4-4-20-16,9 12 21 15,-4-4-20-15,3 16 13 16,-3-5-16-16,8 21 21 31,-4-8-18-31,9 19 17 16,-9-7-17-16,4 15 21 16,-4-7-20-16,5 23 19 15,-10-3-19-15,10 15 8 16,-10-12-14-16,5 8 0 0,-5-11-6 15,1-9 0-15,-1-7 1 16,1-9 2-16,-1-7-3 16,-4-12-30-16,5-9-12 0,-5-7-58 15,4-4-25-15</inkml:trace>
        </inkml:traceGroup>
        <inkml:traceGroup>
          <inkml:annotationXML>
            <emma:emma xmlns:emma="http://www.w3.org/2003/04/emma" version="1.0">
              <emma:interpretation id="{F892BBEB-B803-40CF-AC17-8FC6CC1E4C21}" emma:medium="tactile" emma:mode="ink">
                <msink:context xmlns:msink="http://schemas.microsoft.com/ink/2010/main" type="inkWord" rotatedBoundingBox="12445,11290 15288,11237 15313,12558 12470,12611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79174.6076">11437 11149 184 0,'-9'8'71'0,"9"-8"-38"0,-5 12-23 0,5 0 28 16,0 0-21-16,5 11 7 16,-5 1-15-16,4 16 6 15,-4-4-8-15,9 11 9 16,-5-3-9-16,5 11 14 16,-4-7-12-16,4 19 14 15,-5-3-14-15,5 15 14 16,-9-16-14-16,9 9 14 15,-9-13-14-15,5 1 11 0,-10-17-11 0,5 1 8 16,0-12-9-16,0-5 2 16,0-7-6-16,0 0 2 15,0-12-3-15,0 0-2 16,0-8 0-16,5-4-8 16,-1-4 4-16,5-4-5 15,0-4 4-15,4 4-2 16,-4 0 3-16,5 4-2 15,-6 1 2-15,10 7 0 16,-9 0 1-16,9 7 0 16,-9 1 0-16,9 8 2 15,-5-4 0-15,5 4 0 16,-5-4 0 0,10 8 4-16,-10-4-2 0,9-1 1 15,5-3-1-15,0 0 1 0,-5-8 0 16,0-4 1-16,1-4-2 15,-1-4 1-15,-4-4 0 0,0-3 1 32,-9-9-2-32,4-8 1 0,-4 0-2 15,0-3-1-15,-9-1 1 0,4 4 1 32,-8 1-1-32,4 3 4 15,-5 4-3-15,1 8-1 16,-1 4 0-16,1 8-1 15,0 4 0-15,-1 12 0 16,1 0 0-16,4 12-3 16,-5 0 2-16,5 11 1 15,0-7 0-15,0 8 0 0,5-1 0 16,4-3 0-16,4 0-18 0,5-8-43 16,0-5 32-16,13-3-92 15,-9-12 68-15,18 0-97 16,-9-4 86-16</inkml:trace>
          <inkml:trace contextRef="#ctx0" brushRef="#br0" timeOffset="379641.6556">12431 12081 176 0,'-9'-12'68'0,"9"12"-36"0,-4-32-22 16,4 20 35-1,-5 0-26-15,1-4 27 16,-10-3-27-16,5-1 15 0,-4 0-20 0,0 0 8 15,-5 0-13-15,4 8 0 16,-3 1-6-16,-1 11 0 16,0-4-1-16,0 15 3 31,0 1-3-31,5 12 1 16,-1 0-1-16,6 12 3 15,-6-9-3-15,14 9 4 16,0-8-4-16,9 7 6 15,0-11-5-15,9 8 10 16,0-12-7-16,13 4 12 0,-9-13-10 0,9-3 3 16,5-4-2-16,-5-4-1 15,-4-8 0-15,-5-7 0 0,1-5-4 16,-5-4-1-16,-5-8 1 0,-4 5-2 47,-9-5-2-47,0-4-2 15,-9 4 1-15,0 5-8 0,-9-1 5 0,-4 12-12 16,-5 0 9-16,0 12-27 16,1 4 19-16,-1 12-57 15,0 0 40-15,9 8-113 16,0-4 81-16,14 7-68 16,-1-7 77-16</inkml:trace>
          <inkml:trace contextRef="#ctx0" brushRef="#br0" timeOffset="380238.8999">12614 11795 228 0,'-5'0'88'0,"5"0"-48"0,0 16-36 0,5-4 25 16,-5-8-18-16,4 12 10 15,1-8-12-15,4 16 11 16,-9-9-12-16,9 13 12 15,-9-4-12-15,9 8 7 16,-5-9-8-16,5 13 13 31,-9-8-11-31,9 4 11 16,-5-13-11-16,5 5 6 16,-9-12-8-16,9 4 7 15,-9-4-8-15,5 0 3 16,-10-4-5-16,5 0 7 0,0-4-7 0,0 0 5 15,0-4-5-15,0 0-2 16,0-8-1-16,0-4 1 16,0-4-1-16,5-8-1 15,-5 0 1-15,4-3-6 16,0-5 3-16,10 0-3 0,-5-4 2 0,9 9-2 16,-9-1 2-16,17 8-2 15,-8 4 2-15,13 4 0 16,-4 4 1-16,9 8 4 15,-9 0-1-15,8 8-23 16,-13-4 13-16,5 8-59 16,-9-8 38-16,0 8-136 15,-5-8 92-15</inkml:trace>
          <inkml:trace contextRef="#ctx0" brushRef="#br0" timeOffset="380611.1176">13122 11803 184 0,'-4'-20'68'0,"4"20"-36"0,0-4-7 0,0 4 54 15,0 0-44-15,0 4 22 16,0-4-35-16,0 12 6 16,0 0-17-16,4 8 1 15,-4-8-8-15,5 8 7 16,-1-4-7-16,5 7 3 16,-5-7-4-16,10 12 0 15,-5-8-1-15,4 8 1 16,-4-9-2-16,9 5 2 15,-9-8-2-15,9 0-23 16,-9-4 13-16,4-4-63 16,-4-4 40-16,9 0-83 15,-5-8 65-15,5-4-73 0,-9-4 70 0</inkml:trace>
          <inkml:trace contextRef="#ctx0" brushRef="#br0" timeOffset="380895.3506">13390 11882 200 0,'4'-11'77'0,"-4"11"-42"0,0-24-15 0,0 20 44 16,0-4-36-16,5 4 20 16,-5 0-28-16,4 0 8 15,-8 0-16-15,4 8 9 16,0 0-12-16,0 8 11 16,0-4-12-16,0 12 9 15,-5-5-9-15,5 17 11 16,-9-8-11-16,0 16 5 15,-4-5-8-15,0 9 0 16,-1-12-3-16,1 11 1 16,-5-7-2-16,5 11-3 15,-5-11 1-15,9 12-43 16,-4-13 24-16,4 1-116 16,0-8 76-16,9-4-114 0,-5-9 99 0</inkml:trace>
          <inkml:trace contextRef="#ctx0" brushRef="#br0" timeOffset="378413.5226">10554 11304 168 0,'-5'-8'66'0,"5"4"-36"0,5-4-13 0,-5 8 22 0,9-4-11 16,4 0-1-1,5 0-7-15,4 4-3 0,0 0-9 0,5 0 1 0,13 0 2 16,5 0 16 15,-1 0-15-31,19 0 6 16,-5 0-11-16,13 0 4 15,-13-8-6-15,5 0 2 16,-14-4-4-16,4 4-4 0,-13-4 0 0,0 4-37 16,-8 1 21-16,-1 3-105 15,-13-4 67-15,4 4-83 16,-13 0 79-16</inkml:trace>
          <inkml:trace contextRef="#ctx0" brushRef="#br0" timeOffset="378027.3176">10901 11355 140 0,'-4'0'52'0,"4"0"-28"0,0 0-13 15,0 0 24 1,0 0-20-16,0 0 15 16,0 0-17-16,0 4 12 15,0-4-14-15,4 4 10 16,-4 0-12-16,5 12 2 16,-1-4-7-16,5 12 5 0,-4-1-6 0,8 17 12 15,-8-8-8-15,8 23 12 16,-4-3-11-16,9 31 16 15,-9-16-14-15,8 13 16 16,-8-17-16-16,5 5 7 16,-10-21-10-16,10 5 0 15,-10-17-4-15,5 5-11 16,-9-12 5-16,4 0-66 31,-4-9 39-31,0-3-134 16,-4-12 92-16</inkml:trace>
        </inkml:traceGroup>
        <inkml:traceGroup>
          <inkml:annotationXML>
            <emma:emma xmlns:emma="http://www.w3.org/2003/04/emma" version="1.0">
              <emma:interpretation id="{34C2ED7B-89AA-46E9-8C2C-89AC5D13C2AE}" emma:medium="tactile" emma:mode="ink">
                <msink:context xmlns:msink="http://schemas.microsoft.com/ink/2010/main" type="inkWord" rotatedBoundingBox="15735,11419 16838,11398 16859,12519 15756,12539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382161.0533">13858 12223 208 0,'-4'4'77'0,"4"-4"-42"0,0 0-8 16,0 0 55 0,0 0-45-16,0 0 25 15,0 0-38-15,4 0 1 16,-4 0-15-16,9 0-31 16,-9 0 11-16,9 0-146 15,-9 0 86-15,13-4-107 16,-4-7 101-16</inkml:trace>
          <inkml:trace contextRef="#ctx0" brushRef="#br0" timeOffset="508088.8229">14382 11465 88 0,'-9'4'35'0,"9"-4"-18"0,-4-8 4 15,4 4 28 1,0 0-26-16,0-4 6 15,0-4-18-15,0 4 1 16,0-4-8-16,4 0 9 16,-4 0-7-16,9 0 5 15,-4-3-6-15,8-1 0 0,-4 0-3 0,4 4 5 16,-4 0-4-16,9 4 6 16,-5 0-6-16,10 4 3 15,-10 0-3-15,9 12 0 16,-8-4-1-16,4 12 3 15,-9-4-3-15,4 12 6 16,-9-4-5-16,5 7-1 16,-9-3-1-16,5 8-1 15,-5-8 0-15,0 7 2 16,-5-7-1-16,1 8 6 16,-5-8-4-16,0 11 1 15,-4-3-2-15,8 8-4 16,-4-5 1-16,9 17 1 15,-4-13 0-15,4 13 4 16,0-12-2-16,0 11-1 16,0-11 0-16,0 7 1 15,0-11-1-15,0 8-1 16,0-9 1-16,0 5 3 0,0-8-2 16,4 3 6-16,1-7-5 0,8 4 3 15,-4-12-3-15,4 3 3 16,-4-11-4-16,14 0 8 15,-10-8-6-15,9-4 5 16,-4-8-5-16,4-4 2 16,-4-4-3-16,5-3 5 15,-6-5-5-15,6-8 3 16,-6 0-3-16,6-11 5 16,-10-1-5-16,5-15 1 15,-9 3-2-15,4-7 1 16,-8 7-2-16,4 1-1 15,-9 3 1-15,9 1-1 16,-9 7 0-16,0 1 0 16,-5 3 0-16,1-4 0 15,-1 9 0-15,10-1 0 16,-5 4 0-16,4 5-3 16,-4 3 2-16,5 4-1 15,-5 4 0-15,4 4 2 16,-4-4 0-16,5 8 0 15,-5-4 0-15,4 9 0 16,-8-1 0-16,8 8 0 16,-4-4 0-16,4 11 2 15,-4 1-1-15,5 12 2 0,-10-4-2 16,10 8 2-16,-5-5-2 0,4 13 6 16,-4-8-4-1,5 8 6-15,-5-9-6 0,4 21 8 16,-4-12-7-16,5 15 10 15,-5-7-8-15,9 11 5 16,-9-11-6-16,4 7 9 16,-4-7-8-16,5-1 5 15,-5-7-6-15,4 0 2 16,-4-8-4-16,9 3-2 16,-9-7 0-16,4 0-1 15,-8-8 0-15,4 4-3 16,0-5 2-16,0 5-26 0,0-4 15 0,0 4-68 31,0-8 45-31,4 0-139 16,-4-8 98-16</inkml:trace>
        </inkml:traceGroup>
        <inkml:traceGroup>
          <inkml:annotationXML>
            <emma:emma xmlns:emma="http://www.w3.org/2003/04/emma" version="1.0">
              <emma:interpretation id="{5CB31F52-4697-4FD1-98C0-AC8564DAE0B0}" emma:medium="tactile" emma:mode="ink">
                <msink:context xmlns:msink="http://schemas.microsoft.com/ink/2010/main" type="inkWord" rotatedBoundingBox="17413,11526 18899,11498 18916,12374 17429,12402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509524.6365">16157 11687 136 0,'0'0'52'0,"0"0"-28"0,-5-4-4 0,5 4 30 16,0 0-27-16,0 0 8 15,-8-4-19-15,-1 0 9 16,0 0-12-16,0 0 8 15,-5 0-9-15,1 0 6 16,0 0-7-16,-5 4 4 16,0-4-6-16,-4 4 4 31,-1 0-5-31,-3 0 2 0,-1-4-3 0,0 4 0 16,-4 0-1-16,0 0-2 15,0 0 1-15,-1 4-1 16,6-4 0-16,-1 8-3 15,0-4 2-15,5 8 1 16,-5-4 0-16,5 7 4 16,-1-3-2-16,6 4 6 15,-1-4-5-15,4 8 3 16,-4-4-3-16,10 8 0 16,-1-5-1-16,4 5 3 15,1-4-3-15,4 4 1 16,0-4-1-16,4 3 5 15,1-7-4-15,4 4 8 16,-1-8-7-16,10 0 3 16,-4-4-4-16,17 4 3 15,-4-8-4-15,13 4 4 16,-5-4-4-16,10 3 4 16,-5-7-4-16,9 8 6 15,-13-8-5-15,9 4 6 0,-10-8-6 16,5 4 3-16,-8-4-3 15,3 4 0-15,-8-4-1 0,4 0-2 16,-4 1 1-16,4-1-1 16,-9 0 0-16,5 0-9 15,-13 0 5-15,3 4-38 16,-8 0 23-16,0 0-69 16,-9 0 50-16,0 4-109 31,-9-4 83-31</inkml:trace>
          <inkml:trace contextRef="#ctx0" brushRef="#br0" timeOffset="510060.1454">15595 12131 96 0,'-13'4'35'0,"13"-4"-18"0,-5 0 2 16,5 0 31 0,0 0-27-16,0 0 16 15,-4 0-24-15,4 3 10 16,0-3-15-16,0 8 6 15,0-4-9-15,0 8 9 16,0-4-9-16,0 4 16 0,0-8-13 0,4 4 18 16,-4-8-16-16,9 4 11 15,0-4-13-15,9 4 4 16,-5-8-9-16,14 4 4 16,0-4-5-16,13 4 9 15,-9 0-7-15,14 0 14 16,-10 0-11-16,10 0 9 15,-14 0-10-15,9 0 4 16,-8 0-7-16,8 0 4 16,-14 0-5-16,6 0 2 15,-10 0-3-15,5 0 0 16,-9 0-1-16,4 0 1 16,-4 0-2-16,4 0 2 15,-9 0-2-15,5 0-9 16,-9 0 4-16,5 0-51 15,-10 0 30-15,0 0-104 16,-4 0 72-16</inkml:trace>
          <inkml:trace contextRef="#ctx0" brushRef="#br0" timeOffset="511616.6412">16603 11564 136 0,'0'16'52'0,"0"-16"-28"0,4-8-19 0,1 4 16 16,-10 0-13-16,5 0 5 15,0 0-8-15,0 0 7 32,0-4-8-32,0 0 8 0,0-4-8 0,0 0 5 31,0-4-5-31,0 4-2 15,0-3-1-15,0-1-1 16,0 0 0-16,0 4 2 0,0-4-1 0,0 8-3 16,0-4 1-16,0 8 3 15,0 0-1-15,5 4 6 16,-5 0-4-16,4 4 6 31,1 0-6-31,4 4 10 16,0-4-7-16,8 4 8 15,-3-4-8-15,8 4 1 0,-4-4-4 0,4 4 3 16,-4-8-4-16,9 4-1 31,-9-8 0-31,8 4 1 0,-3 0-1 16,8 0 2-16,-4-4-2 0,-1 0 4 16,-3 0-3-16,-1 0 10 15,-13-4-6-15,0 4 12 16,-5 0-10-16,1 4 9 15,-10 0-9-15,5 0 2 0,-9 0-6 0,5 4 0 16,-5-4-2-16,0 8-2 31,0-4 1-31,5 8-1 16,-5-4 0-16,4 8-3 16,1-4 2-16,4 7-1 15,-5-3 0-15,10 8 2 16,-5-8 0-16,4 8 0 15,1-4 0-15,4 7-3 16,-5 1 2-16,10 8 1 0,-10-5 0 16,5 13 0-16,-5-4 0 0,5 11 0 15,-4-7 0 1,4 7 2-16,-9-7-1 0,4 0 4 16,-4-9-3-1,0 1 10-15,-4-12-6 0,4 3 12 16,-9-7-10-16,0 0 14 15,-9-8-13-15,5 4 14 16,-5-4-14-16,0 0 9 16,0-8-10-16,-4 3 9 15,0-7-10-15,4 4 5 16,0-8-7-16,0 4 0 16,0-7-3-16,5 3-2 15,-5 0 1-15,5 0-6 16,-5-4 3-16,9 4-3 15,-5 0 2-15,10 4-22 16,-5-4 13-16,9 4-60 16,-4 0 40-16,13 4-103 0,-5-4 76 0,9-4-87 15,1-8 83-15</inkml:trace>
        </inkml:traceGroup>
        <inkml:traceGroup>
          <inkml:annotationXML>
            <emma:emma xmlns:emma="http://www.w3.org/2003/04/emma" version="1.0">
              <emma:interpretation id="{39EF1EE0-4FDE-48C5-88AC-6E31C9D4CB0F}" emma:medium="tactile" emma:mode="ink">
                <msink:context xmlns:msink="http://schemas.microsoft.com/ink/2010/main" type="inkWord" rotatedBoundingBox="19311,11275 21168,11241 21189,12358 19332,12392"/>
              </emma:interpretation>
              <emma:one-of disjunction-type="recognition" id="oneOf26">
                <emma:interpretation id="interp34" emma:lang="" emma:confidence="1">
                  <emma:literal>X)</emma:literal>
                </emma:interpretation>
                <emma:interpretation id="interp35" emma:lang="" emma:confidence="0">
                  <emma:literal>x)</emma:literal>
                </emma:interpretation>
                <emma:interpretation id="interp36" emma:lang="" emma:confidence="0">
                  <emma:literal>1¢)</emma:literal>
                </emma:interpretation>
                <emma:interpretation id="interp37" emma:lang="" emma:confidence="0">
                  <emma:literal>X}</emma:literal>
                </emma:interpretation>
                <emma:interpretation id="interp38" emma:lang="" emma:confidence="0">
                  <emma:literal>X]</emma:literal>
                </emma:interpretation>
              </emma:one-of>
            </emma:emma>
          </inkml:annotationXML>
          <inkml:trace contextRef="#ctx0" brushRef="#br0" timeOffset="514892.6061">19015 11473 208 0,'-13'7'79'0,"13"-7"-42"0,-22 8-26 16,17-4 34-1,-4-4-26-15,-9 12 19 16,-4 0-22-16,-5 8 18 16,1-8-19-16,-6 12 21 15,1-5-21-15,0 13 8 0,0-4-13 0,0 16 1 31,-1-9-7-31,1 17 2 0,0-13-3 0,0 13 3 16,-1-12-4-16,1 7-1 16,0-11 0-16,0-1-26 15,4-7 14-15,9-8-66 16,5-8 43-16,4-4-130 16,0-4 91-16</inkml:trace>
          <inkml:trace contextRef="#ctx0" brushRef="#br0" timeOffset="514477.0978">18601 11405 240 0,'-9'0'90'0,"9"0"-48"0,0 0-34 0,0 0 35 15,0 0-26-15,4 4 7 16,-4 0-14-16,5 8 5 15,-1 0-8-15,5 8 9 16,0-4-9-16,9 11 10 16,-9-7-10-16,9 8 10 15,-5-4-10-15,5 7 10 16,-5 1-10-16,9 8 7 0,-4-9-7 0,5 13 0 16,-6-4-4-16,1 7 3 15,-4-7-4-15,-1-1 4 16,-4-11-4-16,4 4-16 15,-8-12 7-15,-1 0-54 16,-8-9 33-16,4 1-115 16,-5-8 80-16,1-4-88 15,-1-4 86-15</inkml:trace>
          <inkml:trace contextRef="#ctx0" brushRef="#br0" timeOffset="515429.4807">19136 11120 184 0,'-5'4'68'0,"5"-4"-36"0,0 4-11 0,5 0 40 31,-5-8-34-31,4 8 16 16,1-4-26-16,8 16 13 0,-9-5-17 0,5 13 17 15,-4-4-17-15,8 12 13 16,-4-5-15-16,9 13 17 15,-9-8-16-15,9 11 11 16,-9-11-13-16,4 16 6 16,-8-13-9-16,3 21 2 15,-8-9-5-15,0 25 2 16,-4-13-3-16,-5 24-4 16,-4-15 0-16,-5-1-41 15,-4-19 23-15,-5 11-114 16,-4-11 75-16,-23 27-123 15,1-11 103-15</inkml:trace>
          <inkml:trace contextRef="#ctx0" brushRef="#br0" timeOffset="512532.1131">17557 11148 148 0,'-4'0'57'0,"4"0"-30"0,0 0-21 16,0 0 26-1,-5 0-19-15,1 3 16 16,-1-3-17-16,1 8 22 16,-1 0-19-16,1 8 13 15,-5 0-17-15,5 12 8 16,-5-4-11-16,0 15 9 16,0-7-10-16,0 12 10 15,-4-5-10-15,4 9 12 16,0-9-11-16,0 13 5 15,0-12-8-15,9 23 2 0,-5-12-4 16,10 17 0-16,-5-9-1 0,4 13-2 16,1-17 1-16,8 5 5 15,-4-17-3-15,9 5-23 16,-5-16 11-16,10 3-79 16,-6-7 49-16,10 0-111 31,-9-12 85-31</inkml:trace>
          <inkml:trace contextRef="#ctx0" brushRef="#br0" timeOffset="513994.5784">17629 11445 232 0,'-5'-8'88'0,"5"8"-48"0,0-8-31 0,5 8 35 31,-5-4-26-31,4 4 14 0,0 0-19 15,10 0 15-15,-1 0-16 0,9 4 16 16,-8-4-16-16,17 4 7 16,-9-8-11-16,14 4 4 15,-5-4-7-15,14 0 2 16,-9-4-4-16,17 8 3 16,-8-4-4-16,13 8 8 15,-9-4-6-15,9 4 5 16,-9 0-5-16,4 4 2 15,-13-4-3-15,5 4 3 0,-14-8-4 16,5 4 1-16,-9-4-1 0,-1 0-21 16,-8-4 10-16,9 4-78 15,-14-4 48-15,5 4-146 16,-9-4 104-16</inkml:trace>
          <inkml:trace contextRef="#ctx0" brushRef="#br0" timeOffset="513105.7963">17972 11457 112 0,'0'-8'44'0,"0"8"-24"0,0-12-8 16,0 8 35-16,0 0-25 0,0 4 24 15,0 0-26 1,0 4 18-16,0-4-22 0,0 8 21 16,0 0-22-16,0 8 19 15,-5-8-19-15,5 11 5 16,0-3-11-16,0 12 1 15,0-8-6-15,0 15 13 16,0-7-9-16,0 24 9 16,0-13-9-16,5 17 0 15,-5-9-5-15,4 9 0 16,-8-12-1-16,8 7 1 16,-4-7-2-16,5 3 2 15,-10-11-2-15,5 0-3 16,0-13 1-16,5 1-30 15,-5-8 17-15,4-4-54 16,-4-8 38-16,5-8-61 16,-1-4 52-16,5-12-83 15,-9-4 69-15</inkml:trace>
          <inkml:trace contextRef="#ctx0" brushRef="#br0" timeOffset="513527.784">18083 11453 200 0,'-4'-4'77'0,"4"4"-42"0,0 4-21 15,0 0 36 1,0-8-29-16,0 4 12 15,0 0-19-15,0 4 14 16,0-4-16-16,0 8 11 0,0 0-13 0,0 7 4 16,0-3-9-16,0 8 9 15,0-4-8-15,0 8 5 16,0-4-6-16,4 11 9 16,-4 1-8-16,5 8 8 15,-5-5-8-15,4 13 3 16,1-8-5-16,4 7 7 15,-9-11-7-15,4 7 3 16,-8-7-4-16,4 4 0 16,0-9-1-16,0 5 1 0,0-12-2 15,0 0-12-15,0-12 7 16,0 3-46-16,0-3 28 0,0-8-78 16,0-4 56-16,0-4-115 15,0-8 90-15</inkml:trace>
        </inkml:traceGroup>
      </inkml:traceGroup>
    </inkml:traceGroup>
    <inkml:traceGroup>
      <inkml:annotationXML>
        <emma:emma xmlns:emma="http://www.w3.org/2003/04/emma" version="1.0">
          <emma:interpretation id="{037156FE-222D-4273-A40B-AC54A2933407}" emma:medium="tactile" emma:mode="ink">
            <msink:context xmlns:msink="http://schemas.microsoft.com/ink/2010/main" type="paragraph" rotatedBoundingBox="3646,12693 30043,12128 30079,13825 3682,143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084FCAB-A7A2-4914-BC0A-C1016DE4F214}" emma:medium="tactile" emma:mode="ink">
              <msink:context xmlns:msink="http://schemas.microsoft.com/ink/2010/main" type="line" rotatedBoundingBox="3646,12693 30043,12128 30079,13825 3682,14390"/>
            </emma:interpretation>
          </emma:emma>
        </inkml:annotationXML>
        <inkml:traceGroup>
          <inkml:annotationXML>
            <emma:emma xmlns:emma="http://www.w3.org/2003/04/emma" version="1.0">
              <emma:interpretation id="{41AA5796-CFFA-4BBD-A73B-8BF4C1CB2893}" emma:medium="tactile" emma:mode="ink">
                <msink:context xmlns:msink="http://schemas.microsoft.com/ink/2010/main" type="inkWord" rotatedBoundingBox="3652,12999 4256,12986 4282,14186 3678,14199"/>
              </emma:interpretation>
              <emma:one-of disjunction-type="recognition" id="oneOf27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518390.1847">1771 13106 120 0,'-4'-4'46'0,"-1"4"-24"0,1-24-13 15,4 8 14-15,0 0-5 16,0 4 2-16,0-4-5 16,0 5 1-16,0-1-9 15,0 0 5-15,0 0 3 0,0 0-7 16,0 0-2-16,4 0-4 15,5 0 1-15,0 0-2 16,0 4 2-16,13-3 0 16,1 3 1-1,-1 0-2-15,5 4 1 16,-5 4-2-16,5 4 2 16,-5 4-2-16,0 0-1 15,-4 3 3-15,-4 5 2 0,-1 4 0 16,-4 12 2-16,-5 0-2 15,1 7 2-15,-1 1-4 16,-4 3-2-16,-4 5 2 16,-1 0 0-16,1-5 1 15,-5-3 2-15,0 3-1 0,0 1 2 16,0 4 0-16,-4 3 1 16,0 9 2-16,4-5 1 15,4 5-5-15,1-1-2 16,-1 0-2-16,5-11-2 15,0-4 1-15,5-5 1 0,4-3-1 16,0 0 2-16,4-9-2 16,0-3 2-16,5-4 0 15,0-8 3-15,4-12 3 16,1-4 5-16,-1-8-6 16,0-8 0-16,0-12-4 0,-4-7-1 15,0-13-1-15,-4-15 1 16,-1-4-2-16,-4 3 2 15,0-7-2 1,-5 0 2-16,1-5-2 16,-5 5-1-16,0-8-2 15,4 11-1-15,-4 9 2 16,5 7 0-16,-5 13-2 16,0 7 0-16,0 4 2 15,0 9 0-15,0 3 1 0,0 4 0 16,0 4-5-16,0 12 1 15,0 0 0-15,4 4 2 16,0 4-1-16,-4 4 1 16,5 16 2-16,-1 3 0 15,1 9-3-15,-1 8 0 0,-4 3 2 16,5 1 2-16,-1-5 2 16,1 5 3-16,-1 3 1 31,1 5 3-31,-1 11 4 15,1 4 3-15,3-3-3 0,1-9 2 16,0 1-7-16,0-13-1 16,0-7-4-16,0-5-1 15,0-7 1-15,0-8 2 16,0-8-32-16,-5-4-14 16</inkml:trace>
        </inkml:traceGroup>
        <inkml:traceGroup>
          <inkml:annotationXML>
            <emma:emma xmlns:emma="http://www.w3.org/2003/04/emma" version="1.0">
              <emma:interpretation id="{9915C4FD-7EDF-40A3-A768-E71B0A9F9A07}" emma:medium="tactile" emma:mode="ink">
                <msink:context xmlns:msink="http://schemas.microsoft.com/ink/2010/main" type="inkWord" rotatedBoundingBox="4802,13001 7975,12933 7996,13888 4823,13956"/>
              </emma:interpretation>
              <emma:one-of disjunction-type="recognition" id="oneOf28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520486.0352">4536 13534 168 0,'9'-20'63'0,"-9"12"-34"0,0-8-5 16,4 8 22-16,-4 0-8 16,0 0 0-16,-4-4-8 15,0 1-4-15,-1 3-14 16,-4 0-1-16,-4 0 0 0,-1 4-4 0,-3 0 1 15,-6 4-3-15,1 0 0 16,0 4-3-16,-5 0 1 16,5 4 0 15,-5 0-1-31,9 7 1 16,0 1-2-16,5 8-3 15,-1-4 1-15,10 16 1 16,0-9 0-16,12 13 0 0,6-4 0 0,4-1 0 15,8-3 0-15,1-4 2 16,4-4-1-16,5-13 2 0,0-7 0 16,-1-4 1-16,1-7 2 15,-9-5 3-15,-5-16 5 16,-4 0-2-16,-5 0 1 16,-4-3-3-16,-9-1-1 0,-4 4-5 15,-5 4-1-15,-4 5-1 16,-5 3 1-16,-5-4-7 15,-3 8 1-15,3 4-15 16,1 4-5-16,0 4-28 16,4 0-10-16,5 4-32 15,4 0-11-15,9 4 2 16</inkml:trace>
          <inkml:trace contextRef="#ctx0" brushRef="#br0" timeOffset="521040.5013">5000 13375 260 0,'-22'-4'96'0,"22"4"-52"0,-27-4-34 16,18 0 32 0,0 0-26-16,-4 0 0 15,-1 0-11-15,1 4-3 16,-5-4-1-16,5 8-4 0,-5 0 2 0,4 8 1 31,1-4 0-31,0 4 0 0,-1 0 0 0,5 0 0 16,5 0 0-16,8 0 0 31,1-8 0-31,13 7 0 16,-5-7 0-16,14 4-3 15,0-4 2-15,8 4 1 0,5 4 0 16,0 0 0-16,-4 0 0 16,-5 8 0-16,-4-4 0 15,-5-1 2-15,-4 13 1 0,-4 0 5 16,-5 0 3-16,-9-5 5 0,-5 1 4 15,-8-4-1-15,-5 0 0 16,0-4 3 0,-9-8-12-16,-4 0 3 15,0-8-8-15,-5 0-2 16,5-8-2-16,4 0-26 16,0-8 14-16,5 0-74 31,4 0 46-31,5 0-132 0,0-3 96 15</inkml:trace>
          <inkml:trace contextRef="#ctx0" brushRef="#br0" timeOffset="521612.0974">5285 13466 252 0,'-18'0'96'0,"18"0"-52"0,-4 0-36 0,4 0 28 16,0 0-22-16,0 0 7 15,0 0-13-15,4 0 4 16,1 0-7-16,4 4 0 0,4 0-3 15,5 0-2 1,0-4 1-16,9 4 1 16,-5-4-1-16,14 4 6 15,-10-8-4-15,6 4 10 0,-6 0-7 0,6 0 12 16,-10-8-10-16,0 4 5 16,-9-4-8-16,1 0-2 15,-10-3-2-15,-4 3-1 16,-9-4 0-16,-4 0-3 15,-5 0 2-15,-4 8 1 16,0 0 0-16,-5 8 4 16,0 0-2-16,5 4 8 0,-5 0-6 15,5 4 12-15,-1 0-9 16,6 11-1-16,-1-7-4 0,9 8-2 31,-5 4 1-31,10 11 1 16,4-3-3-16,9 0 0 15,4-5 3-15,5-3-17 16,0-8 9-16,18-4-16 0,4-8-22 16,0-4-52-1,0-4 51-15,9-12-18 0,5-8-46 16,-1-4-21-16</inkml:trace>
          <inkml:trace contextRef="#ctx0" brushRef="#br0" timeOffset="519029.1552">2940 13498 184 0,'-14'0'68'0,"10"0"-36"0,-1 0-22 0,5 0 20 0,0 0-5 16,0 0 0-16,0 0-7 0,9 0-1 15,0 0-10-15,5 0-2 0,3 0-1 16,19 0 0-16,4 0 2 16,5 0-1-16,-1 0 2 15,1 0-6-15,-5 0-1 16,0 0 0-16,-4 4 2 16,0-4-45-16,-10 0-18 15,-8 4-52 1</inkml:trace>
          <inkml:trace contextRef="#ctx0" brushRef="#br0" timeOffset="519548.9383">3858 13498 136 0,'0'-4'52'0,"5"0"-28"0,-1 0-6 0,1 0 20 16,-1-4-8-16,1 0-2 15,-5 0-12-15,0 0-3 32,0 5-7-32,0-5 3 0,-5 0 3 15,-4 0-4-15,-4 4 0 0,-1 0 0 16,1 4 0-16,-5 0-2 16,-4 4 1-16,-9 4-2 15,4 0 0-15,5 4 3 16,-1 3 3-16,6 5-2 15,-1 4 2-15,4 4-2 16,5-1 0-16,5 5-3 16,4 0-1-16,0 0-1 15,9-1 0-15,9 1-2 16,4-4 1-16,9-4-2 0,5-5 2 16,4-7 0-16,0-8 3 15,-4-8-12-15,4-8-5 16,0-3-39-16,-4-25-18 15,-1 0-59 1</inkml:trace>
          <inkml:trace contextRef="#ctx0" brushRef="#br0" timeOffset="519936.4026">4063 12860 148 0,'-9'-4'55'0,"5"0"-30"0,-9 4-10 0,8 0 18 15,1 0-3-15,-5 4 0 0,9 0-6 16,0 4-1-16,0 0-12 16,0 4 0-16,0 0 2 0,0 3 2 15,4 5 3-15,1 16-4 16,-1 4 2-16,1 3 2 15,-1 9 1-15,1 3-4 16,-1 1 1-16,-4-1 2 16,0 5 1-16,4-1-6 15,1 0 0-15,-1 1-4 16,1-1 0-16,-1-7-5 31,1-8-3-31,-1-9-9 0,1-11-5 16,-1-8-46-16,5-8-19 15,0-8-75 1</inkml:trace>
          <inkml:trace contextRef="#ctx0" brushRef="#br0" timeOffset="522003.5085">5985 13514 148 0,'9'-8'57'0,"-9"8"-30"0,5-12-3 0,-1 8 44 16,-4 0-37-16,5-4 22 16,-10 0-31-16,5 0 12 15,0-4-19-15,0 1 11 16,-9-5-15-16,5 0 4 16,-5 0-10-16,-4 8 4 15,-1-4-5-15,-4 12 2 16,0-4-3-16,-4 12 0 15,0-4-1-15,-5 8 5 16,0 0-4-16,1 8 8 16,3-8-7-16,5 11 3 15,1-3-4-15,8 12 0 16,-9 0-1-16,18 3-6 16,-5-3 2-16,14 8 1 15,0-13 1-15,14 5 4 16,-6-12-2-16,10-4 4 0,0-4-8 15,4-8-1-15,-4-8-12 16,0-12-25 0,-5-4 21-16,0-8-35 15,-4-3 31-15,0-1-55 0,-5-4 44 0,1-11-90 16,-10-5 70-16</inkml:trace>
          <inkml:trace contextRef="#ctx0" brushRef="#br0" timeOffset="522276.9156">6025 12876 208 0,'-8'-24'77'0,"8"24"-42"0,-9-12-10 0,9 12 49 32,-5-4-40-32,5 0 25 0,-4 0-35 0,-1 4 10 15,1-4-20-15,-1 8 5 16,1 0-11-16,4 8 13 16,-5 0-12-16,5 12 11 15,0-1-11-15,5 21 13 16,-1-4-13-16,5 23 11 15,-4-3-11-15,8 11 6 16,-8-12-8-16,8 9 2 16,-9-9-5-16,10 13 0 15,-5-1-2-15,0-8-13 16,0-7 7-16,-1-9-76 16,-3-11 44-16,4-4-183 15,-9-12 122-15</inkml:trace>
        </inkml:traceGroup>
        <inkml:traceGroup>
          <inkml:annotationXML>
            <emma:emma xmlns:emma="http://www.w3.org/2003/04/emma" version="1.0">
              <emma:interpretation id="{153C0F55-263B-4EFF-A8CC-BD611BEC0FF3}" emma:medium="tactile" emma:mode="ink">
                <msink:context xmlns:msink="http://schemas.microsoft.com/ink/2010/main" type="inkWord" rotatedBoundingBox="8425,12818 12449,12732 12474,13913 8450,13999"/>
              </emma:interpretation>
              <emma:one-of disjunction-type="recognition" id="oneOf29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524094.7426">7930 13478 208 0,'-5'-12'79'0,"5"12"-42"0,-4-12-26 0,-1 8 34 32,1 1-26-32,-5-5 13 15,0-8-19-15,0 4 10 16,-4-4-13-16,-1 4 8 16,1 0-10-16,-1 4 9 0,-3-4-10 0,-1 8 5 15,-4 0-7-15,4 12 7 16,-5-4-8-16,1 8 5 15,0 0-5-15,-1 8 0 16,1-8-2-16,4 12-4 16,5-5 1-16,9 9 1 15,-1-8 0-15,14 16 0 16,-5-9 0-16,14 9 2 16,0-12-1-16,4 0 2 15,10-8-2-15,-1-5-18 31,-4-3 9-31,13-16-50 16,-9-7 33-16,9-9-82 16,-13-8 60-16,9-8-86 15,-10-7 76-15</inkml:trace>
          <inkml:trace contextRef="#ctx0" brushRef="#br0" timeOffset="524437.3277">7898 12729 288 0,'-17'-4'107'0,"17"4"-58"0,0 0-44 16,0 0 31-1,0 0-23-15,0 8 8 16,0-4-13-16,4 8 2 0,-4 0-6 0,4 12 9 16,-4-1-7-16,9 21 12 15,-4-4-10-15,4 23 16 31,-5-4-14-31,10 17 13 16,-10-13-13-16,9 16 6 16,-8-11-9-16,8 15 2 15,-8-12-5-15,4 17 5 0,-9-17-6 0,9 0 3 16,-9-19-3-16,8-9-30 16,-3-11 14-16,4-8-98 15,-5-16 61-15,5-12-143 16,0-8 109-16</inkml:trace>
          <inkml:trace contextRef="#ctx0" brushRef="#br0" timeOffset="524916.5079">8242 13510 216 0,'-5'0'82'0,"5"0"-44"0,14 0-22 15,-10 0 35 1,-4 0-29-16,9 0 7 16,-5 0-18-16,10 0 1 15,-5 0-8-15,9 0 7 16,-9 0-7-16,13 0 3 16,-9-8-4-16,10 4 3 15,-10-4-4-15,5 0 8 0,-9-4-6 16,0 0 5-16,-5 1-5 0,0-1 5 15,-8-4-6-15,0 4 8 16,-10 0-7-16,1 4 8 31,-1-4-8-31,1 8 8 16,-5 0-8-16,0 8 10 16,1 0-8-16,-1 8 3 15,-5-4-5-15,6 8 5 16,-1-8-6-16,9 12 3 15,-5-5-3-15,10 13 3 16,0-8-4-16,8 16 4 0,-4-9-4 0,13 5 1 16,-4-4-1-16,9 4 3 15,-5-9-3-15,14-3-21 16,-9-8 11-16,18-4-66 16,-9-4 41-16,13-8-119 15,-5-8 84-15,10-4-89 16,-9-8 90-16</inkml:trace>
          <inkml:trace contextRef="#ctx0" brushRef="#br0" timeOffset="523663.6151">6570 13359 148 0,'-5'-4'55'0,"5"4"-30"0,0-4-10 0,0 4 36 15,0 0-29-15,0 0 17 16,0 0-24-16,0 4 5 16,0 0-11-16,0 8 3 15,-4-4-7-15,-1 8 7 16,1-8-8-16,-1 12 5 15,1-8-5-15,4 11 2 16,0-3-3-16,4 8 3 0,1 0 0 16,4-1 2-1,-5-3-4-15,9 8-1 32,-4-8-1-32,5 0 5 0,-5-13-4 0,8 1 3 15,-8-12-3-15,14-4 0 16,-5-8-1-16,4-3 1 15,-9-5-2-15,5-4 2 16,-9 0-2-16,4 0 2 16,-4-3-2-16,0 3-1 15,-4 4 1-15,-1 4-4 16,-4 0 2-16,5 8-1 16,-10-3 0-16,5 7 2 15,0 0 0-15,0 8 2 16,0-4-1-16,5 8-1 0,-5-1 1 0,8 9-1 15,-3-4 0-15,8 12 0 16,-4 0 0-16,9 4 2 16,-5-5-1-16,5 9 4 31,-4-8-3-31,8-4 6 16,-4-9-5-16,0-7 1 0,-1-8 0 15,1-7 0-15,0-5 0 16,-9-4 2-16,0-4-3 15,0 0-2-15,0 1 2 0,0-5-4 0,-5 8 0 16,1 4-1 0,-1-4 0-16,1 4-3 15,-1-3 3-15,5 7-1 16,0 4-1-16,0 4 0 16,0 4 3-16,0 4 0 15,4 0 1-15,0 4 2 16,-4-4-1-16,5 12 4 15,-5-5-3-15,4 13 10 16,-9-4-6-16,5 4 8 16,-4 0-8-16,-1-1 5 15,-8-7-6-15,4 0 4 16,0-8-5-16,0-4 2 16,0-4-3-16,4-4-2 15,1-8 0-15,4-4-4 16,-5-4 2-16,14-3-4 15,-5-5 3-15,10 8-1 0,-10 4 1 0,5 4 0 16,0 0 0-16,0 12-5 16,-5 0 4-16,5 12 3 15,-9-4 1-15,4 16 2 16,-4-8-2-16,9 12-9 16,-5-8 4-16,5 7-62 15,-5-7 36-15,5 4-144 16,-4-4 97-16</inkml:trace>
          <inkml:trace contextRef="#ctx0" brushRef="#br0" timeOffset="525437.9324">8661 13403 204 0,'-18'-16'77'16,"18"16"-42"-16,-13 0-23 0,13 0 36 15,-5 0-27-15,1 4 19 16,-1-4-24-16,5 4 5 16,-4 0-12-16,8 4-1 15,-4-4-5-15,5 8 3 16,-1-8-4-16,5 12-1 16,-4-5 0-16,8 13 1 15,-9-4-1-15,10 16 8 0,-10-12-5 0,10 11 12 16,-10-7-9-16,10 4 12 15,-10-9-11-15,5 1 14 16,-9-12-13-16,4 0 7 16,-8-4-9-16,4-8 0 31,-5-4-4-31,5-8 5 16,-4-8-5-16,4-4 1 0,0-3-2 0,4-5-4 15,-4 0 1-15,9 5-1 16,0-5 0-16,9 8 0 15,-9 0 0-15,13 4 2 16,-8 1 0-16,8 7 2 16,-4 0-1-16,9 12 2 15,-10-4-2-15,10 8-1 16,-5-4 1-16,1 4-50 16,-5-4 27-16</inkml:trace>
          <inkml:trace contextRef="#ctx0" brushRef="#br0" timeOffset="526379.8634">9339 13165 244 0,'-27'-12'90'0,"27"12"-48"0,-13-12-20 0,13 8 46 15,-5 0-39-15,5 4 11 16,0-4-24-16,9 4 4 16,-4-4-12-16,12 8 4 15,-3-4-7-15,12 8 2 16,-3-4-4-16,12 8 0 15,-8-4-1-15,18 4-2 16,-10-8 1-16,15 4-10 16,-10-4 5-16,9 0-56 15,-9-4 33-15,0-4-136 16,-13-4 91-16,-1-4-80 16,-8 0 87-16</inkml:trace>
          <inkml:trace contextRef="#ctx0" brushRef="#br0" timeOffset="526098.5433">9517 12678 196 0,'-4'-8'74'0,"4"8"-40"0,0-16-11 0,0 12 39 15,0 0-34-15,0 0 9 0,0-4-23 0,0 8-4 16,0-4-6-16,0 8 6 15,0 0-6-15,0 4 10 16,0 0-8-16,0 12-1 16,0-5-3-16,4 17-2 15,-4-8 1-15,9 23 7 16,-5-7-4-16,5 35 10 16,-4-7-8-16,8 19 3 15,-8-16-5-15,8 13 2 16,-8-17-3-16,3 4 5 15,-3-19-5-15,4-1-10 16,-9-11 4-16,9-4-70 16,-9-16 40-16,4-9-138 15,-4-11 96-15</inkml:trace>
          <inkml:trace contextRef="#ctx0" brushRef="#br0" timeOffset="527098.7446">9785 12642 236 0,'-9'-8'88'0,"9"8"-48"0,-5 4-34 15,5 0 33 1,0 0-23-16,0 8 8 15,0-4-15-15,5 15 4 16,-1-3-8-16,5 12 7 16,-9-4-8-16,9 27 8 15,-5-7-8-15,5 31 10 16,-9-12-8-16,5 13 19 16,-5-13-14-16,4 8 17 15,-8-15-16-15,4 3 7 0,0-11-11 0,4-5 4 16,-4-11-7-16,5 0 0 15,-1-12 1-15,5-9 3 16,-4-7-4-16,8-8-3 16,-9-8-1-16,10-4-4 15,-5-3 2-15,9-1-1 16,-5-8 0-16,5 12-3 16,-9-4 3-16,4 8-1 15,0 8-1 1,5 4 3-16,-4 4-2 0,-1 4 1 15,0 4 2-15,1 4 0 0,-1-4 2 16,1-1-1-16,3 5-1 16,-3-4 1-16,8 0 1 15,0-8-14 1,1-4 6-16,12-4-6 16,-8-8 7-16,9-4 2 15,-9-4 3-15,4-4 2 16,-13-3-1-16,-1-5-1 15,-8 0 1-15,-4 0 1 0,-10 1-1 0,-4-1 10 16,-4 0-5-16,0 8 8 16,-1 0-8-16,1 13 3 15,0-1-5-15,-1 12 5 16,1-4-6-16,4 15 10 16,0-3-7-16,4 12 1 15,1 0-4-15,8 12-4 16,-4-5 0-16,14 13 3 15,-1 0-1-15,14 3 2 16,4-3-40-16,9-9-14 16,5-11-92-16,8-16-37 15,1-12 47-15,4 4 26 0</inkml:trace>
        </inkml:traceGroup>
        <inkml:traceGroup>
          <inkml:annotationXML>
            <emma:emma xmlns:emma="http://www.w3.org/2003/04/emma" version="1.0">
              <emma:interpretation id="{F05E4756-4436-4723-AC94-9F2BBC3A95A5}" emma:medium="tactile" emma:mode="ink">
                <msink:context xmlns:msink="http://schemas.microsoft.com/ink/2010/main" type="inkWord" rotatedBoundingBox="12897,12748 18287,12633 18318,14077 12928,14192"/>
              </emma:interpretation>
              <emma:one-of disjunction-type="recognition" id="oneOf30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531548.0194">13727 12927 360 0,'-14'0'134'0,"14"0"-72"0,-4 4-59 16,4 0 26 0,0-4-19-16,0 4-36 15,0 0 13-15,4 4-134 16,1-4 81-16,4 4-106 15,4 32 72-15</inkml:trace>
          <inkml:trace contextRef="#ctx0" brushRef="#br0" timeOffset="532447.7838">13905 13217 220 0,'-13'0'85'0,"13"0"-46"0,0-4-30 0,0 4 35 15,0 0-26-15,9 0 18 16,-1-4-21-16,10 0 3 16,0 0-10-16,13 4-5 15,-4-4-2-15,18 4-1 16,-10 0 0-16,14 0-5 15,-8 0 3-15,8 0-56 16,-9-4 31-16,9 4-118 16,-9-4 81-16</inkml:trace>
          <inkml:trace contextRef="#ctx0" brushRef="#br0" timeOffset="532229.027">13972 12658 140 0,'13'-16'55'0,"-13"16"-30"0,5-8-14 0,-1 8 33 16,-8 0-25-16,4 0 25 16,0 0-26-16,0 4 21 31,0-4-22-31,4 8 9 0,-4-4-15 0,9 8 3 15,-9-4-9-15,5 11 2 16,-1-7-4-16,9 16 0 16,-4-8-1-16,5 23 9 15,-5-7-5-15,8 32 10 16,-8-5-9-16,5 20 5 16,-5-11-7-16,4 7 7 15,-8-16-8-15,3 5 5 16,-8-13-5-16,9 5-4 15,-4-17-1-15,4 5-43 16,-9-20 24-16,9-9-94 16,-9-15 64-1,4-8-92-15,-4-8 81 0</inkml:trace>
          <inkml:trace contextRef="#ctx0" brushRef="#br0" timeOffset="532981.6788">14717 13399 208 0,'4'-20'79'0,"-4"20"-42"0,5-20-28 0,-1 8 35 15,-8 1-26-15,4-5 18 16,-5 0-21-16,5 0 10 16,-9 0-15-16,0 8 6 15,-9-4-9-15,1 12 2 16,-6-4-5-16,-4 8 2 15,1 0-3-15,-1 4 0 16,0 0-1-16,5 12 5 16,-5-4-4-16,5 8 1 0,4-9-2 0,9 9-4 31,-4-4 1-31,8 4 1 16,1-4 0-16,13-1 4 15,-5-3-2-15,14 0 6 16,0-8-5-16,13-4 3 15,-9-8-3-15,10 0-2 16,-10-8 0-16,5 0 3 16,-10-4-2-16,6 1-1 15,-10-5 0-15,1 4-1 16,-6 0 0-16,1 8 6 0,-4-4-3 0,-1 12 3 16,-4 0-3-16,5 8 0 15,-5-4-1-15,9 8-2 16,-5 0 1-16,10 8-4 15,-6-8 2-15,10 7-28 16,-4-3 16-16,12 4-72 16,-8-8 48-1,9 0-33-15,0-4-47 0,0-4-22 16</inkml:trace>
          <inkml:trace contextRef="#ctx0" brushRef="#br0" timeOffset="528466.6989">11216 13300 176 0,'9'4'68'0,"-9"-4"-36"0,22 0-24 16,-8 0 27-1,-10-4-20-15,10 4 10 16,-6-4-15-16,6 0 10 15,-10-4-11-15,5 4 6 0,-4-4-8 0,-1 0 4 16,-4-4-6-16,0 0 7 16,-4 1-8-16,-5-1 8 31,-5 0-8-31,-3 4 3 16,-1 0-4-16,-5 8-2 15,1-4 0-15,-5 12-1 16,1-4 0-16,-1 16 2 15,0-5-1-15,0 13 2 16,5-8-2-16,4 8-3 16,5-8 1-16,8 7 1 15,-4-7 0-15,18 4 2 16,-4-4-1-16,13 0 2 0,-5-5-2 0,9-3 6 16,-4-8-4-16,13-4 8 15,-8-4-7-15,8-4 5 16,-9-7-5-16,0-5 7 15,-4 0-7-15,0 0 8 16,-4-4-8-16,-1 8 8 16,-9 1-8-16,5 3 3 15,-9 0-4-15,5 8-2 16,-10 0 0-16,5 12-6 16,0-4 3-16,0 12-3 15,0-1 2-15,0 13 2 16,0-4 1-16,0 20 0 15,0-9 0-15,0 29 6 16,-4-13-3-16,4 17 10 16,-9-13-7-16,0 9 12 15,-9-17-10-15,0 5 7 16,0-17-8-16,-4 1 0 0,0-12-4 0,4 0 3 16,-4-9-4-1,4-3-1-15,0-8 0 0,5-4-6 16,-1-4 3-16,10 0-3 15,-5-4 2-15,13 0 0 16,1 1 1-16,8-1-3 16,-4 0 3-16,13 8-3 15,1-4 2-15,8 4 0 16,0 0 1-16,0 12 4 16,1-4 1-16,-1 3 5 31,-9-3-4-31,9 4 0 15,-4-4-2-15,4 4-2 0,0-4-13 16,-4-4-6-16,0 0-37 0,0-4-134 16,-9-8 101-16</inkml:trace>
          <inkml:trace contextRef="#ctx0" brushRef="#br0" timeOffset="528909.7457">11559 13292 236 0,'-13'8'88'0,"13"-8"-48"0,-18 4-25 15,14 0 41 1,-1-4-32-16,5 8 9 15,-4-4-21-15,4 8 3 16,0-1-10-16,4 5 9 16,1-8-8-16,8 8 3 15,-4-4-5-15,9 12 5 0,-9-8-6 0,9 11 6 16,-5-7-6-16,5 4 3 16,-5 0-3-16,10-8 9 15,-6-4-6-15,6-1 8 16,-10-7-8-16,9-8 5 15,-8-4-6-15,4-3 2 16,-10-5-4-16,1-8-2 31,-4 4 0-31,4-4-4 16,-9 1 2-16,0-1 1 0,-5 0 0 16,5 4 4-16,-4 4-2 0,4 8 4 15,-5 0-4-15,5 12 4 16,0-4-4-16,5 12 4 15,-5 0-4-15,4 8-1 0,5 8 0 16,5 0 1-16,3-1-1 16,1 1-1-16,0 0 1 15,0-8-43-15,4-9-17 0,1-3-197 16,-1-4 139-16</inkml:trace>
          <inkml:trace contextRef="#ctx0" brushRef="#br0" timeOffset="529415.4784">12362 13320 236 0,'0'-16'90'0,"0"16"-48"0,5-20-27 0,-5 12 43 16,-5-4-33-16,1 0 17 31,-5-4-25-31,0 5 6 0,-5-1-13 0,1 8-4 16,-5-4-3-16,0 12 0 15,-4-4-2-15,-5 12 4 16,1-4-3-16,-1 11 6 16,-4-3-5-16,8 12 6 15,-3-4-6-15,8 7 3 0,4 1-3 16,10 0 0-1,-5-8-1-15,13 3-2 0,1-7 1 0,13 0 1 16,0-4-1-16,13 4 6 31,-4-16-4-31,8-8 1 16,-4-8 2-16,1 4-1 16,-10-8-3-16,0-4-1 15,1-4 0-15,-6 5 1 16,-8-1-1-16,0 0 6 15,-9 0-4-15,5 4 12 16,-10 0-8-16,5 9 12 16,-4 3-11-16,-1 11 3 15,1-3-7-15,4 8 0 0,0 4-2 0,4 4 1 16,5 4-2-16,5 4-1 16,8-1 1-16,0-3-6 0,5 0-1 15,4-4-46 1,0-8-18-16</inkml:trace>
          <inkml:trace contextRef="#ctx0" brushRef="#br0" timeOffset="530506.0328">12585 13328 196 0,'-9'4'74'0,"9"-8"-40"0,0 0-29 0,0 4 19 16,0-8-2-16,0 0 2 15,0 4-11-15,5 0-3 16,-5 4-6-16,4-4-1 0,5 8 14 31,-5 0-9-31,5 12 3 16,-4 0-7-16,4 7 7 31,-5-3-7-31,5 8 8 16,-9-4-8-16,9 7 10 0,-9-7-8 0,9 4 5 15,-9-8-6-15,9 0 9 16,-9-13-8-16,9-3 10 15,-5-4-9-15,10-4 1 16,-10-7-5-16,14-5 0 16,-9-12-1-16,9 8-4 15,-5-4 1-15,9 5-4 16,-8-1 3-16,8 4-3 0,-9 4 2 16,10 8 4-16,-10 0 0 0,9 8 2 15,-8 0-2-15,4 8 4 16,-5 0-3-16,0 12 1 15,1-1-1-15,-1 5-2 16,-4 0 1-16,0 4 1 16,0-5-36-16,0-3-98 15,-9-4 69-15,9-8-95 16,-5-8 91-16,14-16-8 16</inkml:trace>
          <inkml:trace contextRef="#ctx0" brushRef="#br0" timeOffset="531455.2239">13067 13102 248 0,'-27'-4'93'0,"27"4"-50"0,-5-4-37 0,5 4 33 16,0 0-23-16,5 0 19 16,-1 0-21-16,10 4 6 15,-1 0-11-15,14 4-6 16,-9-4-1-16,22 3 0 16,-9-3-1-16,23 8-5 15,-5-8 2-15,9 8-23 16,-9-4 13-16,0 4-21 15,-9-8 19-15,0 4-4 16,-9-8 11-16,0 8 6 16,-13-8 1-16,5 4 20 15,-15-4-11-15,1 8 30 16,-9-4-22-16,5 8 11 16,-10-1-16-16,5 9 9 15,0-4-12-15,5 12 8 16,-5-8-9-16,4 7 2 0,1 5-4 0,-1 0 2 15,1 0-5-15,4-1 0 16,0-3-1-16,-1-4-2 0,6 8 3 16,-5-21-18-16,0-3-4 15,0-4-51-15,-1-8-19 16,1-8-55 0</inkml:trace>
          <inkml:trace contextRef="#ctx0" brushRef="#br0" timeOffset="530932.6607">13205 12682 212 0,'-9'-8'82'0,"9"8"-44"0,-4-4-22 0,4 4 39 16,0 0-31-16,0 4 13 31,-5-4-22-31,5 8 2 16,0-1-9-16,0 9-1 15,0 0-4-15,5 12 5 16,-5-4-5-16,4 23 10 16,0-3-7-16,5 23 5 15,0-3-6-15,5 15 4 16,-10-16-5-16,10 13 2 16,-10-17-3-16,9 8 3 15,-8-15-4-15,4 4-23 16,-5-13 12-16,10 5-92 15,-6-21 56-15,6-7-119 16,-5-16 92-16</inkml:trace>
          <inkml:trace contextRef="#ctx0" brushRef="#br0" timeOffset="533597.6808">14837 13153 244 0,'-9'-12'93'0,"9"12"-50"0,9-4-33 16,0 4 43-16,-5-4-32 0,14 0 11 16,0 0-20-16,13 0-2 15,-8 1-6-15,17 3-3 16,-5 0 0-16,19 3-6 15,-5-3 3-15,9 8-61 16,-9-4 35-16,4 4-127 16,-3-4 86-16</inkml:trace>
          <inkml:trace contextRef="#ctx0" brushRef="#br0" timeOffset="533455.1788">14962 12547 216 0,'-9'-8'82'0,"9"8"-44"0,0 4-25 15,0 0 42 1,0-4-32-16,4 12 14 16,-4 0-22-16,5 15 7 0,-1-7-13 0,5 16 15 15,-4-8-14-15,8 19 20 16,-4-7-17-16,4 27 13 16,-4-7-15-16,9 19 4 15,-9-8-10-15,9 8 2 16,-9-11-4-16,9 3 3 15,-9-11-4-15,8-1-7 16,-3-11 2-16,-1-5-47 16,-4-15 27-16,0 4-89 15,-5-16 63-15,1-5-113 16,-5-11 92-16</inkml:trace>
          <inkml:trace contextRef="#ctx0" brushRef="#br0" timeOffset="534019.6413">15435 12903 348 0,'-14'0'129'0,"14"0"-70"0,-4 4-69 0,8 0 9 16,-4-4-4-16,5 4-69 15,-1 0 41-15,9 4-122 16,1-4 86-16</inkml:trace>
          <inkml:trace contextRef="#ctx0" brushRef="#br0" timeOffset="533816.4866">15452 13236 244 0,'-4'8'90'0,"4"-8"-48"0,4 12-25 15,1-4 40 1,-5-8-32-16,4 12 12 16,1 0-22-16,8 8 7 15,-8-8-13-15,4 11 4 16,-5-7-8-16,9 8-2 16,-4-4-2-16,5 4-1 15,-5-4 0-15,4 3-20 16,-4-7 11-16,0 4-19 0,0-8-43 15,0 4-100-15,-5-12 89 0</inkml:trace>
          <inkml:trace contextRef="#ctx0" brushRef="#br0" timeOffset="534704.2768">15680 13272 176 0,'-5'-4'68'0,"5"4"-36"0,-4 0-15 0,4 0 42 16,0 0-33-16,0 4 16 15,0-4-25-15,0 8 2 16,0 0-11-16,4 8 6 16,-4-4-8-16,5 11 8 15,-1-7-8 1,5 8 10-16,0-4-9 0,9 8 5 16,-9-5-7-16,9 13 0 15,-9-8-3-15,8 12 9 16,-8-13-5-16,9 1 10 15,-9-8-9-15,5-4 12 16,-6-8-11-16,6-8 5 16,-5-8-8-16,4-8 2 15,-4-4-4-15,4-4-2 16,-8-3 0-16,8 3-1 16,-8-8 0-16,4 8-7 15,-9 0 4-15,9 5-27 16,-9-1 16-16,8 8-64 15,-8-4 43-15,9 8-127 16,-4-4 91-16,4 4-70 0,-5 0 82 0</inkml:trace>
          <inkml:trace contextRef="#ctx0" brushRef="#br0" timeOffset="535112.2239">16126 13506 228 0,'18'0'88'0,"-18"0"-48"0,13-4-27 0,-4 0 27 16,-5 0-24-16,10 0 3 15,-1-4-11-15,5 0 6 16,-5-4-8-16,10 0 1 16,-6-3-4-16,6-5 3 15,-5 0-4-15,-1-4 10 16,-8 0-6-16,-4 1 10 15,-10-5-9-15,1 8 10 16,-5 4-10-16,-4 4 12 16,-1-4-11-16,1 16 7 15,-5-3-8-15,0 10 11 16,0-3-10-16,0 12 14 16,1 0-13-16,8 12 14 15,-5-8-14-15,10 11 9 0,-5-3-10 0,9 8-2 16,0-4-4-16,9 3 1 15,9 1 0-15,4-8-28 16,-4-9 14-16,22-3-126 16,0-12 76-16,18-8-148 15,-9-8 118-15</inkml:trace>
        </inkml:traceGroup>
        <inkml:traceGroup>
          <inkml:annotationXML>
            <emma:emma xmlns:emma="http://www.w3.org/2003/04/emma" version="1.0">
              <emma:interpretation id="{3ADF3CE8-0920-4522-A62F-97C3D5590F7B}" emma:medium="tactile" emma:mode="ink">
                <msink:context xmlns:msink="http://schemas.microsoft.com/ink/2010/main" type="inkWord" rotatedBoundingBox="18845,12525 23915,12416 23944,13771 18874,13880"/>
              </emma:interpretation>
              <emma:one-of disjunction-type="recognition" id="oneOf31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539586.4558">19426 13264 192 0,'4'8'71'0,"-4"-8"-38"0,13-8-34 0,-4 4 21 16,-4-4-13-16,8 0 8 15,-4 0-8-15,0-3 7 16,-5-1-8-16,1 0 16 16,-10-4-12-16,1 4 16 15,-5 0-16-15,-4 4 11 0,-5-4-12 0,0 8 6 16,-4 0-8-16,4 8 4 15,-4-4-6-15,4 8 2 16,-5 0-4-16,6 8 7 31,-1-4-6-31,4 12 5 16,-3-8-5-16,8 11 5 16,-5-3-6-16,10 8 8 0,-1-4-7 0,10 3 3 15,-1-11-4-15,10 8 3 16,-1-8-4-16,14 3 6 31,-5-11-5-31,14 0 1 16,-5-8-2-16,14-4-2 15,-10-4 1-15,10-4-6 16,-14-8 3-16,9-7-1 16,-13-1 1-16,4-4 4 15,-9 0-1-15,1 5 2 16,-10-1-2-16,-4 4 6 15,-4 0-4-15,-1 8 8 16,-8-4-7-16,4 9 5 0,-5-5-5 0,5 12 0 16,-4 0-2-16,8 8 1 15,-4-1-2-15,5 9-1 16,-1-4 1-16,5 16 1 16,0-8-1-16,4 8-1 15,-4-5 1-15,9 5-1 16,-9-8 0-16,9 0 2 15,0 0-36-15,-1-9-85 16,-3-3 62-16,4-8-117 16,-9-8 100-16</inkml:trace>
          <inkml:trace contextRef="#ctx0" brushRef="#br0" timeOffset="539765.4127">19715 12848 352 0,'-40'-4'132'0,"40"4"-72"0,-9 8-61 16,9-4 25-1,0-4-16-15,5 8-26 16,-5-4 9-16,13 8-81 16,-4-4 50-16,13 4-117 0,-4-5 88 0</inkml:trace>
          <inkml:trace contextRef="#ctx0" brushRef="#br0" timeOffset="540455.3739">19961 12337 192 0,'-18'0'71'0,"18"0"-38"0,-5 8-21 0,5-4 34 15,0-4-26-15,0 7 17 16,0-3-22-16,0 16 5 15,0 0-11-15,0 20 5 16,0-5-7-16,0 17 7 16,0-1-8-16,0 9 12 15,0-13-10-15,0 17 9 16,0-9-9-16,0 13 6 16,0-9-7-16,0 5 11 15,0-13-10-15,5 1 7 31,-5-13-8-31,9 1 2 0,-5-16-5 0,10-4 0 16,-5-9-2-16,13-3-6 16,-4-8 2-16,13 0-6 15,-4-8 5-15,13 5-3 0,-13-5 3 16,4 8-2-16,-9 0 2 16,9 11 0-1,-8-3 1-15,3 8 4 16,-8-4-1-16,0 12-1 15,-5-8 1-15,-4 4 12 16,-4-5-7-16,-5 5 17 16,-5-8-13-16,-4 8 11 15,-8-8-12-15,-6 4 6 16,1-8-8-16,-5 4 4 0,-4-5-6 16,4-3 0-16,-4-4-3 0,0 0-10 15,0-4 4-15,8-3-49 16,1-9 29-16,9-4-104 15,4 0 71-15,13-4-124 16,1-3 103-16</inkml:trace>
          <inkml:trace contextRef="#ctx0" brushRef="#br0" timeOffset="540925.0514">20442 12872 328 0,'-18'-12'123'0,"18"12"-66"0,-8-4-36 0,8 4 46 15,-5 0-38-15,5 0-6 16,-4 0-15-16,4 4-34 16,0-4 14-16,4 8-104 15,1-4 65-15,3 8-130 16,1-4 102-16</inkml:trace>
          <inkml:trace contextRef="#ctx0" brushRef="#br0" timeOffset="540734.4367">20447 13137 312 0,'-9'0'118'0,"9"0"-64"0,-5 8-52 15,5 0 29 1,0-8-20-16,5 12 10 16,-5-4-12-16,9 12 8 15,-5 0-9-15,5 11 0 16,-4-3-5-16,8 4 0 0,-9-4-1 0,10 3-2 31,-10-7 1-31,10 4-39 16,-10-12 21-16,9 0-112 15,-8-9 72-15,8 1-101 16,-8-8 90-16</inkml:trace>
          <inkml:trace contextRef="#ctx0" brushRef="#br0" timeOffset="536736.0154">17383 13324 132 0,'0'-12'52'0,"0"12"-28"0,0-16-19 0,0 12 24 15,-4 0-16-15,-1-4 16 16,-8 0-17-16,0 0 11 16,-5 0-13-16,0 4 6 15,-4-4-9-15,-1 8 4 16,-3-4-6-16,-1 8 9 0,0-4-8 0,5 8 10 15,-5 0-9-15,5 8 7 16,-5-4-7-16,9 12 2 16,-4-8-5-16,4 7 5 31,-4-3-6-31,8 8 6 16,-4-8-6-16,14 8 3 15,0-9-3-15,12 9 3 0,-3-8-4 0,17 8 1 16,-4-16-1-16,13-1-2 15,-8-7 1-15,17 0-8 16,-9-8 4-16,13-4-12 16,-12-3 8-16,3-5-14 15,-8-4 12-15,4-4-13 16,-13 0 12-16,4-3-12 16,-13-5 12-16,0-4-21 15,-4 1 17-15,-1-5-11 16,-4 4 15-16,0-11 3 15,-4-1 4-15,-1 1 3 16,1 3 0-16,-1 4 4 16,-4 1-2-16,5 3 12 0,0 4-7 0,-1 1 16 15,1 3-13-15,4 0 16 16,0 0-16-16,0 5 24 16,-5 3-19-16,5 4 24 15,-4 4-23-15,4 8 13 16,-5-4-18-16,1 16 1 31,-5 0-7-31,4 12 1 16,-3-4-3-16,8 15 16 15,0-3-11-15,8 28 19 16,-3-9-15-16,8 24 16 16,-8-11-16-16,8 11 9 15,-8-15-12-15,-1 7 0 0,5-3-4 16,-5-9 2-16,1-3-2 15,-1-13-9 1,1-3 2-16,4-8-50 0,-9-4 28 16,4-8-120-16,-4-12 81 15,5-4-116-15,-1-8 103 0</inkml:trace>
          <inkml:trace contextRef="#ctx0" brushRef="#br0" timeOffset="537228.7939">17615 13296 212 0,'-4'0'79'0,"4"0"-42"0,0 4-28 16,4 0 33-1,-4-4-25-15,9 4 7 16,0 0-14-16,9 4 3 15,-5-8-8-15,14 8 2 0,-9-8-4 0,13 4 3 16,-9-4-4-16,9 0 10 16,-8-8-6-16,4 0 14 15,-10-4-11-15,1 4 9 16,-4-4-10-16,-5 0 6 16,-5 0-7-16,-8 0 4 15,-5-4-6-15,0 5 2 16,-9-1-4-16,-4 4 3 15,-1 0-4-15,-4 8 6 16,1-4-5-16,-1 8 8 16,-4 0-7-16,4 8 8 15,0 0-8-15,5 7 1 16,0-3-3-16,4 8-4 16,4-4 1-16,10 8-1 15,0-9 0-15,12 9 2 16,-3-8 0-16,13 12 2 15,0-9-1-15,17 5-18 16,-8-8 9-16,18 0-76 16,-10-4 46-16,14-12-43 0,-4-4-50 0</inkml:trace>
          <inkml:trace contextRef="#ctx0" brushRef="#br0" timeOffset="537666.0332">18364 13260 192 0,'0'-12'74'0,"0"12"-40"0,-4-19-18 15,4 11 41 1,-5 0-32-16,1 0 22 15,-9 0-28-15,-1 4 12 16,1 0-18-16,-1 4 6 16,-3 0-11-16,-6 4 11 15,1-4-11-15,0 8 9 0,-5 0-9 16,5 8 4-16,-5-1-7 0,5 13 7 16,-1-8-8-16,5 8 3 15,1-5-4-15,8 1-2 16,-5-4 0-16,14 4-1 15,0-4 0-15,14 3 2 16,-5-3-1-16,17 0-7 16,-3-4 3-16,17-4-21 15,-9-8 14-15,14-8-32 16,-10-4 24-16,5-4-48 16,-8-4 36-16,3-8-102 15,-12-7 74-15,8-13-68 16,-9-3 72-16</inkml:trace>
          <inkml:trace contextRef="#ctx0" brushRef="#br0" timeOffset="538072.2766">18404 12705 240 0,'-13'-12'90'0,"13"12"-48"0,-4 0-29 15,4 0 33 1,0 0-26-16,0 4 14 16,0 0-20-16,0 4 12 15,0 0-15-15,0 8 10 16,0-4-12-16,0 8 8 16,0-4-9-16,4 11 11 15,-4-7-11-15,4 24 14 0,1-5-13 0,4 21 9 16,-9-9-10-16,9 17 6 15,-9-13-7-15,9 5 0 16,-9-13-4-16,9 9 3 16,-5-17-4-16,5 5 1 15,-5-8-1-15,10-1 1 16,-1-7-2-16,-4-4-7 16,9-4-4-1,-5-12-25-15,1-4-61 16,-10-4 51-16,10-4-124 15,-10-4 95-15,5-4-77 16,-5 0 86-16</inkml:trace>
          <inkml:trace contextRef="#ctx0" brushRef="#br0" timeOffset="538581.9754">18650 13225 204 0,'4'-8'77'0,"-4"8"-42"0,5-8-12 15,-1 8 48 1,-8 0-39-16,4 0 16 16,0 0-30-16,4 4 11 0,-4 0-18 0,9 8 17 15,-9-1-16-15,4 9 7 16,-4-8-11-16,5 12 6 15,-1-4-7-15,5 7 0 16,-4-3-4-16,4 4 0 16,-5-4-1-16,9 0 1 15,1-5-2-15,4 1 4 16,-5-8-3-16,9-4 1 16,-8-4-1-16,8-8-4 15,-9-4 1-15,5-8-1 16,-9-4 0-16,5-7 0 15,-10-1 0-15,5-8 2 16,-5 1 0-16,1 3 4 16,-10 4-2-16,5 8 10 15,0 0-6-15,0 13 8 0,0 3-8 0,0 12 3 16,0-1-5-16,5 17 2 16,-1-4-3-16,10 12-2 15,-5-8 0-15,13 3-12 16,-9-3 6-16,14 4-78 15,-5-12 46-15,14 0-171 16,-5-9 116-16</inkml:trace>
          <inkml:trace contextRef="#ctx0" brushRef="#br0" timeOffset="541647.4907">20737 12325 184 0,'-5'4'68'0,"5"-4"-36"0,5 0-18 16,-1 4 33-1,-4-4-26-15,5 4 16 0,-1 0-22 0,5 8 14 16,-5-5-16-16,5 17 6 16,-4 0-11-16,4 20 13 15,-9-5-12-15,4 17 18 16,-4-1-15-16,5 13 13 16,-10-13-14-16,10 24 10 15,-5-11-12-15,4 19 6 16,1-16-8-16,3 9-2 15,-3-21-3-15,8 1 3 32,-8-17-3-32,4 5 4 15,-5-17-4-15,1 1-21 0,-5-12 11 0,0 0-68 16,-5-8 42-16,5-4-143 16,-4-4 98-16,-1-8-78 15,1-4 90-15</inkml:trace>
          <inkml:trace contextRef="#ctx0" brushRef="#br0" timeOffset="542131.8816">21000 12824 360 0,'-14'4'134'0,"14"-4"-72"0,0 4-72 16,0 0 22 0,0-8-11-16,5 8-27 15,-1-4 14-15,5 8-101 16,0-4 63-16,9 4-104 16,-5-4 87-16</inkml:trace>
          <inkml:trace contextRef="#ctx0" brushRef="#br0" timeOffset="542006.8358">21000 13050 236 0,'-5'0'88'0,"5"0"-48"0,5 4-20 0,-1 4 49 16,-4-4-39-16,5 8 28 15,-1 0-35-15,5 8 17 16,-9-5-23-16,9 17 6 16,-9-8-13-16,9 12 3 15,-5-5-8-15,5 5 0 16,0-4-3-16,0-5 3 16,-4-3-3-16,3 4-16 15,-8-12 7-15,9 4-76 16,-9-12 45-16,5 0-155 15,-5-8 108-15</inkml:trace>
          <inkml:trace contextRef="#ctx0" brushRef="#br0" timeOffset="542800.6024">21249 12947 260 0,'-22'-8'99'0,"22"8"-54"0,0-4-31 0,0 4 37 16,0 0-30-16,9 0 7 15,-4 0-17-15,12 0-2 16,-3 0-5-16,17 0-3 16,-4 0 0-16,17 0-8 0,-8 0 4 15,13 0-54-15,-9 0 32 0,0 0-131 16,-9 0 87-16</inkml:trace>
          <inkml:trace contextRef="#ctx0" brushRef="#br0" timeOffset="542572.0597">21410 12309 196 0,'-9'-4'74'0,"9"4"-40"0,5 0-13 16,-1 0 44 0,-8 0-35-16,4 4 27 15,0-4-34-15,4 8 13 0,-4-4-21 0,9 16 0 16,-5-1-9-16,5 21 6 15,-4-4-8-15,8 19 12 16,-8-3-9-16,3 19 12 31,-3-11-11-31,8 19 7 16,-8-8-8-16,8 20 2 0,-4-15-5 0,4 7 2 16,-8-16-3-16,4 1 0 15,-5-17-1-15,5-7-26 16,-9-12 13-16,5-5-72 15,-10-11 46-15,5-8-149 16,0-12 104-16</inkml:trace>
          <inkml:trace contextRef="#ctx0" brushRef="#br0" timeOffset="543268.5485">21695 12900 276 0,'-9'3'104'0,"9"-3"-56"0,0 4-43 15,9 0 33 1,-9-4-23-16,9 8 6 16,-4-4-13-16,4 8 4 0,-5-4-7 0,9 12 4 15,1 0-5-15,13 4 0 16,-10-5-2-16,10 5-2 31,-9-8 1-31,9 0-15 16,-9-4 8-16,4-4-30 15,-4-8 20-15,4-8-22 0,-9-8 22 16,5-4-3-16,-9-4 12 16,5 4 12-16,-10-3-2 0,5 7 35 15,-5 0-21-15,5 8 41 32,-9-4-33-32,5 8 34 15,-5 0-33-15,0 12 33 16,-9-4-34-16,4 20 23 15,-3-4-28-15,3 23 9 0,-4-7-17 0,5 19-2 16,-5-7-6-16,4 8-3 16,1-9 0-16,-1 9-6 31,1-9 3-31,4 9-47 0,0-9 26 16,0 9-144-16,-5-13 93 0,1 1-149 15,0-16 127-15</inkml:trace>
        </inkml:traceGroup>
        <inkml:traceGroup>
          <inkml:annotationXML>
            <emma:emma xmlns:emma="http://www.w3.org/2003/04/emma" version="1.0">
              <emma:interpretation id="{04379725-3A06-43D9-AD7E-0E0387840309}" emma:medium="tactile" emma:mode="ink">
                <msink:context xmlns:msink="http://schemas.microsoft.com/ink/2010/main" type="inkWord" rotatedBoundingBox="24639,12243 28467,12161 28493,13389 24665,13471"/>
              </emma:interpretation>
              <emma:one-of disjunction-type="recognition" id="oneOf32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545859.8338">23582 13118 240 0,'-9'3'90'0,"9"-3"-48"0,4 0-27 0,1 0 39 15,-5-3-31-15,9-1 11 16,-1 0-20-16,10 0-2 31,-9 0-7-31,14 4-3 0,-10-4-1 0,14 0-1 16,-10-4 0-16,10-4 4 16,-9-8-2-16,0 4 6 15,-5 0-5-15,-4 5 6 16,-9-5-6-16,-4 4 8 15,-5-4-7-15,-9 8 1 16,-4-4-3-16,-5 8 1 0,-4-4-2 0,0 8 8 16,-1 0-5-16,1 8 8 15,4 0-8-15,5 12 8 16,0 0-8-16,4 11 3 16,5-3-4-1,8 8 0 1,1-4-1-16,13 7-2 15,-1-7 1-15,28 4-1 16,-5-13 0-16,27 5-11 16,-4-8 6-16,17-8-60 15,-8-12 36-15,3-12-153 16,-12-4 102-16</inkml:trace>
          <inkml:trace contextRef="#ctx0" brushRef="#br0" timeOffset="546355.64">23889 12880 272 0,'-13'-12'101'16,"13"12"-54"-16,4-12-31 0,1 8 45 16,-1 0-36-16,14 0 13 15,-4 0-23-15,12 0-4 31,-3 0-7-31,17 0-3 0,-5 0 0 16,14 4-41-16,-4-4 22 0,13 8-149 16,-13-4 92-16,4 8-90 15,-9-4 94-15</inkml:trace>
          <inkml:trace contextRef="#ctx0" brushRef="#br0" timeOffset="546147.3015">24059 12091 200 0,'-14'0'77'0,"14"0"-42"0,-4 8-12 0,4 0 48 16,0 0-39-16,0 8 18 16,0-5-30-16,0 9 4 15,0-4-14-15,4 16 12 16,-4-4-13-16,9 27 16 16,-4-7-15-16,8 27 16 15,-4-8-16-15,4 17 18 16,-4-13-16-16,5 16 7 15,-10-16-11-15,10 17 2 16,-10-13-6-16,9 8 0 16,-8-19-2-16,4-1-2 0,-5-15 1 15,5-5-41-15,-9-15 22 0,5-8-96 16,-10-12 63-16,5-12-140 16,-4-8 108-16</inkml:trace>
          <inkml:trace contextRef="#ctx0" brushRef="#br0" timeOffset="546820.9976">24643 13157 124 0,'18'-4'46'0,"-18"4"-24"0,22-20 3 0,-9 5 40 15,-8-5-36-15,8-4 25 16,-8-4-33-16,-1 4 27 16,-4 5-28-16,-4-1 19 15,-5 0-23-15,-5 8 10 0,1-4-16 0,-9 8 4 16,-1 0-9-16,-3 12 4 15,-5-4-5-15,4 12 9 16,0-4-7-16,5 20 3 16,-1-4-5-16,10 15 0 15,0-3-2-15,13 4 3 16,0-9-3-16,9 1 6 16,-1-8-5-16,10-4 6 15,0-12-6-15,9-4 3 16,-5-8-3-16,5-4 3 31,-5-8-4-31,1-8 10 0,-6-4-6 0,-3 0 14 16,-5 5-11-16,0 3 9 31,-5 4-10-31,1 8 0 16,-5 4-5-16,4 16 0 0,-4-4-1 15,9 16-4-15,0-4 1 0,9 7-12 16,-5-3 6-16,14 4-73 15,0-4 44-15,17-5-179 16,-8-11 120-16</inkml:trace>
          <inkml:trace contextRef="#ctx0" brushRef="#br0" timeOffset="547419.7666">25031 13003 224 0,'-18'0'85'0,"18"0"-46"0,-9-4-17 16,9 4 43-16,0-4-36 0,0 0 11 15,0-4-25-15,5 8 7 16,-1-4-13-16,9 0 6 16,1 0-8-16,8 4 0 15,-4-4-4-15,13 8-2 16,-9-4 0-16,14 4-28 31,-5-8 15-31,9 4-101 16,-8 0 63-16,12 0-113 15,-8-4 92-15</inkml:trace>
          <inkml:trace contextRef="#ctx0" brushRef="#br0" timeOffset="545286.7496">22775 12911 160 0,'-18'-4'63'0,"18"4"-34"0,0-4-12 0,0 4 33 16,0 0-28-16,0 0 7 15,0 0-18-15,4 0 7 16,1 0-10-16,4 4 6 16,-9-4-7-16,8 12 4 15,-3-4-6-15,4 20 13 16,-5-4-10-16,5 15 5 0,0 5-3 15,-4 0-1-15,-1-5-3 16,0 1 1-16,1-8-4 16,-1-9 5-16,-4-3 2 0,5-4-1 15,-5-8 0-15,0-4-3 16,0-4 1-16,0-12-4 16,0-4 0-16,0-4-1 15,0-7 1-15,4-1-11 16,-4-8 5-1,5 1-4-15,4 3 0 0,0 8 1 32,-5-4 4-32,9 12-1 15,-4 1 1-15,5 11 0 16,-5 0 0-16,8 16 2 16,-3-1 0-16,4 13 11 15,-5-4-6-15,0 12 9 0,-4-4-8 16,0 7 3-16,-4-7-5 0,4 4 5 15,-9-13-6-15,9 1 6 16,-9-8-6-16,4-4 1 31,-4-4-2-31,5-8-2 16,-1-4 1-16,9-8-8 0,-4-7 4 16,9-9-8-16,-9 0 7 0,13-4-5 15,-8 1 5-15,8 7-2 16,-4 4 3-16,0 12 2 15,-5 0 1-15,5 20 8 16,-5 0-4-16,5 16 8 16,-9 0-8-16,9 8 1 15,0-5-3-15,0 9 1 16,-5-12-2-16,5 4-25 16,-9-9 13-16,9 1-88 15,-10-8 55-15,6-4-122 0,-5-8 94 16</inkml:trace>
          <inkml:trace contextRef="#ctx0" brushRef="#br0" timeOffset="548002.917">25887 13018 232 0,'-4'-35'88'0,"4"35"-48"0,-5-20-34 15,5 12 35 1,-4-4-24-16,-1 0 14 16,-4 0-18-16,0 4 1 15,-8-3-8-15,-6 7 3 16,1-4-5-16,-5 12 5 15,-4-4-6-15,-5 8 6 16,1-1-6-16,3 9 6 16,1-8-6-16,4 12 6 0,5 0-6 15,4 12 1-15,5-9-2 0,8 9-2 16,1-8 1-16,8 8 3 16,1-13-2-16,8 5 10 15,1-12-6-15,12 0 5 16,-8-12-6-16,9-4 2 15,-5-8-4-15,10-8-2 16,-10-4 0-16,5-3 3 16,-10-1-2-16,1 8 10 15,-4 0-6-15,-5 8 10 16,-5-3-9-16,5 7 3 16,-9-4-6-16,4 12 2 15,-8 0-3-15,8 8 0 16,1-4-1-16,4 16 1 15,-5-5-2-15,10 13-1 16,-1-4 1-16,9 12-4 16,-8-9 2-16,8 5-41 15,-4-8 23-15,4 0-116 16,-8-13 75-16,3 1-118 16,1-8 100-16</inkml:trace>
          <inkml:trace contextRef="#ctx0" brushRef="#br0" timeOffset="488680.6967">25874 12745 392 0,'-27'-4'148'0,"27"4"-80"0,-13 0-64 0,13 0 32 16,-5 0-24-16,5 0-6 16,-4 0-4-16,8 4-40 15,-4 0 21-15,9 8-156 16,-5-4 96-16,10-4-115 15,-1-4 110-15</inkml:trace>
          <inkml:trace contextRef="#ctx0" brushRef="#br0" timeOffset="548379.6762">25887 12733 244 0,'-13'0'93'0,"13"0"-50"0,-5-4-19 0,5 4 60 15,0 0-46-15,0 4 21 16,0-4-35-16,5 8-4 16,-1 0-13-16,10 8-2 15,-1-4-3-15,14 7 7 16,-9-7-5-16,13 16 8 16,-9-4-8-16,18 19 5 15,-4-7-5-15,8 16 5 16,-8-13-6-16,9 9 3 15,-14-12-3-15,5-1 3 16,-10-11-4-16,1 4-25 16,-9-12 12-16,0-1-83 15,-5-7 52-15,-8-4-154 0,-5-8 110 0</inkml:trace>
          <inkml:trace contextRef="#ctx0" brushRef="#br0" timeOffset="548617.9092">26235 12856 340 0,'-9'-4'126'0,"9"4"-68"0,-9-4-39 0,9 4 45 16,-4-4-37-16,-1 4 2 16,-8 0-18-16,-1 4-7 15,1 0-2-15,0 12-2 16,-5 0 0-16,0 15 0 15,-4-3 0-15,4 16-7 16,-4-9 4-16,4 9-47 16,-5-8 27-16,10-1-100 15,-5-7 69-15,9 0-113 32,-4-8 95-32</inkml:trace>
          <inkml:trace contextRef="#ctx0" brushRef="#br0" timeOffset="548939.8053">26534 12852 328 0,'-9'0'123'0,"9"0"-66"0,-5 4-47 0,5 0 41 16,-4-4-30-16,4 12 3 0,-5-4-15 0,5 12 1 16,-4-5-6-16,8 17 2 15,-4 0-3-15,5 11 0 32,-1-3-1-32,5 4-4 15,-4-9 1-15,8 1-39 16,-8-12 22-16,8-4-87 15,-9-12 58-15,10-8-120 0,-10-8 95 0</inkml:trace>
          <inkml:trace contextRef="#ctx0" brushRef="#br0" timeOffset="549115.4719">26556 12606 356 0,'-18'4'134'0,"18"-4"-72"0,-9 4-72 15,9 0 17 1,0-4-8-16,5 8-34 16,-5 0 18-16,9 8-76 15,0-4 52-15,8 15-98 0,-3-7 78 0</inkml:trace>
        </inkml:traceGroup>
        <inkml:traceGroup>
          <inkml:annotationXML>
            <emma:emma xmlns:emma="http://www.w3.org/2003/04/emma" version="1.0">
              <emma:interpretation id="{BE3F1AA1-42F3-4F29-AE5F-E2BF4348185F}" emma:medium="tactile" emma:mode="ink">
                <msink:context xmlns:msink="http://schemas.microsoft.com/ink/2010/main" type="inkWord" rotatedBoundingBox="28561,12975 30060,12943 30070,13383 28570,13415"/>
              </emma:interpretation>
              <emma:one-of disjunction-type="recognition" id="oneOf33">
                <emma:interpretation id="interp45" emma:lang="" emma:confidence="0">
                  <emma:literal>oms</emma:literal>
                </emma:interpretation>
                <emma:interpretation id="interp46" emma:lang="" emma:confidence="0">
                  <emma:literal>ones</emma:literal>
                </emma:interpretation>
                <emma:interpretation id="interp47" emma:lang="" emma:confidence="0">
                  <emma:literal>onus</emma:literal>
                </emma:interpretation>
                <emma:interpretation id="interp48" emma:lang="" emma:confidence="0">
                  <emma:literal>Oms</emma:literal>
                </emma:interpretation>
                <emma:interpretation id="interp49" emma:lang="" emma:confidence="0">
                  <emma:literal>owns</emma:literal>
                </emma:interpretation>
              </emma:one-of>
            </emma:emma>
          </inkml:annotationXML>
          <inkml:trace contextRef="#ctx0" brushRef="#br0" timeOffset="549591.4726">26989 13050 228 0,'4'-43'85'0,"-4"43"-46"0,18-20-24 0,-9 12 46 15,-9-4-35-15,0-4 18 16,-5 0-26-16,-4 0 6 16,-4 0-14-16,-5 5 3 15,0-1-8-15,-4 4 9 16,-5 0-8-16,0 8 5 15,-4-4-6-15,0 8 0 16,4 0-3-16,1 8 1 16,3 0-2-16,1 11 2 15,0 1-2-15,8 12-1 16,1-4 1-16,13 11-1 31,-5-11 0-31,19 7 4 0,-1-11-2 16,14 4 4-16,0-12-4 0,8 0 6 15,-3-12-5-15,3-5 10 16,-4-3-7-16,1-7 8 16,-6-5-8-16,-3-4 8 15,-14 0-8-15,0-12 1 16,-5 0-4-16,-8-3-4 16,-5-5 0-16,-5 8-12 15,-8 1 6-15,-5 7-25 16,5 0 18-16,0 4-38 15,-5 4 30-15,9 8-59 0,0 0 46 0,9 8-78 16,5 0 64-16,13 16-74 31,-5-4 71-31</inkml:trace>
          <inkml:trace contextRef="#ctx0" brushRef="#br0" timeOffset="550234.9326">27180 12880 304 0,'-9'-20'112'0,"9"20"-60"0,-4-12-32 0,4 12 36 16,0-4-32-16,0 4-7 16,0-4-12-16,0 8-4 15,0 0 0-15,4 8-1 16,-4-4 0-16,9 16 2 15,-4-5-1-15,4 17 10 16,-5-4-5-16,5 11 12 16,-9-11-10-16,4 4 9 15,-4-8-9-15,5-5 9 16,-5-7-10-16,4-4 3 16,1-12-6-16,4-4 0 15,0-4-2-15,0-8 1 16,-5-7-2-16,9-5-1 15,1-4 1-15,8 4-6 16,-9 1 3-16,5 7-3 16,-4 0 2-16,-1 12-2 15,-4 4 2-15,0 16 4 16,-5 0 0-16,14 16 2 16,-13-5-2-16,4 9 4 0,-5-4-3 15,5 4 1-15,-5-9-1 0,5 1 3 16,-4-12-3-16,8 0 1 15,-4-8-1-15,9-4 1 16,-5-8-2-16,10-8-1 16,-14-4 1-16,17-4-1 15,-12-3 0-15,4 3 2 32,-10 4-1-32,6 8 2 15,-5 0-2-15,4 16-1 16,-8 0 1-16,3 16-1 15,-3 0 0-15,4 8 0 0,-5-5 0 0,10 5-25 16,-5-4 14-16,0 0-63 16,-1-8 40-16,19-1-92 15,-13-7 71-15,17-4-107 16,-9-4 93-16</inkml:trace>
          <inkml:trace contextRef="#ctx0" brushRef="#br0" timeOffset="550668.3405">28135 12907 332 0,'-14'-11'123'0,"14"11"-66"0,-9-12-33 16,5 8 46-1,-1-4-40-15,-4 4 7 16,-4-4-22-16,-9 0-1 16,-1 0-8-16,-8 8 3 0,9-4-5 15,-9 8-2-15,-1 0-1 0,6 8-1 16,-5 0 0-16,13 8 2 15,0-9-1-15,9 13-1 16,-4-4 1-16,8 8-1 16,1-4 0-16,13 3 0 15,-1-11 0-15,15 4 0 16,-5-8 0-16,17 0 0 16,-8-4 0-16,9 4 0 15,-10-8 0-15,1 7 0 16,4-3 0-16,1 4 8 15,-6-4-4-15,-3 8 16 16,-5-8-11-16,-1 8 18 16,-8-8-15-16,0 4 16 15,-9-4-16-15,0 7 2 0,-9-3-8 0,0-4-8 32,-8-4 1-32,-1 0-46 15,-9-4 25-15,-18-4-168 16,5-8 104-16,5-3-156 15,3-9 138-15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25:19.76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18-1 280 0,'-13'0'107'0,"13"0"-58"0,-5 0-64 0,5 0-6 16,0 0 7-16,0 0-106 15,0 0 66-15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25:25.297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-1-3 176 0,'0'4'66'0,"0"-4"-36"0,0-4-26 0,0 4 18 16,0 0-14-16,0 4 1 15,0-4-6-15,0 4 3 16,0-4-4-16,0 4-27 15,0-4 13-15,0 4-85 16,0-8 53-16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30:10.95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6-1 276 0,'-9'0'104'0,"9"0"-56"0,0 0-58 0,0 0 16 16,0 0-6-16,5 0 6 15,-5 0-3-15,4 0 3 16,-4 0-3-16,5 0-19 15,-1 0 8-15,5 0-65 16,-9 0 40-16,4 0-91 16,-4 0 70-16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48:38.41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9DA4E37-EB15-44A7-B473-61667F5117EC}" emma:medium="tactile" emma:mode="ink">
          <msink:context xmlns:msink="http://schemas.microsoft.com/ink/2010/main" type="writingRegion" rotatedBoundingBox="17373,6816 19232,6704 19287,7614 17427,7726"/>
        </emma:interpretation>
      </emma:emma>
    </inkml:annotationXML>
    <inkml:traceGroup>
      <inkml:annotationXML>
        <emma:emma xmlns:emma="http://www.w3.org/2003/04/emma" version="1.0">
          <emma:interpretation id="{97434FF3-C0EF-4803-AFD2-02D2967962F3}" emma:medium="tactile" emma:mode="ink">
            <msink:context xmlns:msink="http://schemas.microsoft.com/ink/2010/main" type="paragraph" rotatedBoundingBox="17373,6816 19232,6704 19287,7614 17427,77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F6097A-1B79-4EC5-A910-076FD8B622C7}" emma:medium="tactile" emma:mode="ink">
              <msink:context xmlns:msink="http://schemas.microsoft.com/ink/2010/main" type="line" rotatedBoundingBox="17373,6816 19232,6704 19287,7614 17427,7726"/>
            </emma:interpretation>
          </emma:emma>
        </inkml:annotationXML>
        <inkml:traceGroup>
          <inkml:annotationXML>
            <emma:emma xmlns:emma="http://www.w3.org/2003/04/emma" version="1.0">
              <emma:interpretation id="{6365430C-2CA5-406B-A7E1-306C0BD3CFD0}" emma:medium="tactile" emma:mode="ink">
                <msink:context xmlns:msink="http://schemas.microsoft.com/ink/2010/main" type="inkWord" rotatedBoundingBox="17373,6816 18741,6734 18795,7644 17427,772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 68 88 0,'0'0'33'0,"0"-3"-18"15,0 3-2-15,0 0 14 0,0 0-9 16,0 0 0-16,0 0-4 16,0 0-1-16,0 0 1 15,0 0 4-15,4-4-10 16,1 0 2-16,4-4 1 0,0 4-4 15,0 0 1-15,-1 0-3 16,1 0 2-16,5 0-4 16,-1 0 0-16,-4 0-1 15,4 0 1-15,1 0 4 0,4 0 4 16,-5 4 0-16,5-4 1 16,0 4-2-16,-5 0-1 15,-4 0-5-15,4 0-1 16,-4 0-1-16,0 0 1 15,0 0-2-15,0 0-1 16,-4 0 1-16,-1 0 1 16,0 0-1-16,-4 0-1 15,0 0 1-15,-4 0-1 16,0 0-3-16,4 0 2 16,0 0-15-16,-5 0-6 15,1 0-16-15,4-4-4 0,0 4-21 16,-5 0-37-1,1 0 26-15</inkml:trace>
          <inkml:trace contextRef="#ctx0" brushRef="#br0" timeOffset="1094.215">-13 61 120 0,'-5'4'46'0,"5"-4"-24"0,0 0-21 0,0 0 11 16,0 0-2-16,0 0 2 15,0 0-2-15,0 0-1 16,0 3-5-16,0 1 4 0,0 0 2 16,-4 0-1-16,4-4 2 15,0 0 0-15,0 0 1 0,-4 4-2 16,-1 0-1-16,5 0-1 15,-4 0 0-15,4 0-2 16,-5 0 1-16,1 0-2 16,4 0 2-16,0 0-4 15,0 0-2-15,0 0 2 0,0-4 2 16,-5 0 4-16,5 0 5 16,0 0-2-16,0 0 1 15,0 0-3-15,0 0-1 16,0 0-5-16,0 4-1 15,0 0 1-15,0 4 0 16,0-4 0-16,0 4 2 16,0 0-3-16,0 4 0 15,0-5-1-15,0 5-2 16,0 4 3-16,0-4 0 16,0-4 1-16,0 4 0 15,0 0 0-15,0 4 2 16,0 0-3-16,5 3 0 0,-5 13-1 15,0-4-2-15,0-4 3 16,0 7 0-16,0 5 1 16,0 0 2-16,4-1-1 15,-4-11 2-15,0-4-4 16,0 4 0-16,0 7-1 16,0 1 1-16,0 0-2 15,0-8-1-15,0-5 1 16,0 1-1-16,0-4 0 15,0 4 2-15,0 4 3 16,0-8 4-16,0-5-4 0,0 1-3 16,0 0-1-16,0 0-1 15,0 0 0-15,0 0 2 32,0-4-1-32,0-4-1 0,0 0 3 0,0 0 0 15,0 0-1-15,5 0 1 16,-1 0 0-16,1-4 3 15,-1 0-1 1,0-4 0-16,5 0-3 16,0 0-2-16,0 0-2 15,5 0 1-15,-1 0-1 16,-4 0 0-16,0 4 2 16,4-4 2-16,-4 0-3 15,5 0 0-15,-6 4 1 16,10-4 0-16,0 0-3 15,4 0 2-15,-4 0 1 16,5 4 2-16,-6 0-3 0,1-4-2 16,-4 4-12-16,-1 0-5 15,0 0-14-15,-4 0-6 16,0 0-5-16,-4 0-2 16,-1 0-12-16,1 0-3 15,-5 0-30-15</inkml:trace>
          <inkml:trace contextRef="#ctx0" brushRef="#br0" timeOffset="2180.7327">428 227 140 0,'-4'4'52'0,"4"-4"-28"0,-9 8-22 0,9-8 12 0,0 0-5 16,0 0 0-16,-4 0-1 15,-1 0 0-15,1 4-4 16,-1 0-3-16,-4 0 2 0,5 0-2 16,-5 4 2-16,-9 8 0 15,5-1 3-15,-1 1 1 16,5 0 3-16,-4 0 1 16,4 0 1-16,5 4-4 15,-5 3-3-15,4 5 0 16,5-8 1-16,-4 4-1 15,4-4 0-15,0-1-3 0,4-3-2 16,1-4 5-16,-1 4 1 16,1-4 0-16,4 4-1 15,-1-4-3-15,6 0 1 16,-1-1 2-16,5-3 2 16,-5 0 1-16,5-4 0 15,-4 0 0-15,3-4 2 16,-3 0-3-16,4 0-2 0,-5 0-2 15,5-4-3-15,-5 0 5 16,1-4 1-16,-1 0 0 16,0-3 1-16,-4-1-2 15,5-8 0-15,-5 4-1 16,0-8 0-16,-1 4-2 16,1 1 1-16,0-1 0 15,-4-4 3-15,-1 4-3 16,1-4 0-16,-1 1 1 0,-4 3 2 15,0 0-3-15,0 0-2 16,0 4 0-16,-4-8 1 16,-1 5-1-16,1-1 2 15,-1 4-4-15,-8 4-2 16,0 4 2-16,-1 0 0 16,5 0 1-16,-4 4 0 15,0 0-3-15,-1 4 2 16,5 0-8-16,-4 0-2 0,-1 0-7 15,1 4-2-15,4 0-18 16,-4 4-5-16,4-4-49 16,0 8-46-1,0-4 48-15</inkml:trace>
          <inkml:trace contextRef="#ctx0" brushRef="#br0" timeOffset="2647.5571">843 425 168 0,'-4'4'63'0,"4"-4"-34"0,0 4-23 15,0-4 17-15,0 8-3 16,0 0 3-16,0 0-4 16,0 0 0-16,0 4-10 0,0-4 1 0,0 4 1 15,0-1 2-15,0 5 3 16,0-4-3-16,-5 8 0 16,5-4-7-16,-4 4-4 15,-1-4-1-15,1-1 1 16,-1 1-12-16,-4-4-6 15,5 0-42-15,-5-4-17 0,5 0-30 16</inkml:trace>
          <inkml:trace contextRef="#ctx0" brushRef="#br0" timeOffset="3446.772">1097 568 160 0,'5'-4'60'0,"-5"4"-32"0,4-8-11 16,1 4 20-16,4 0-10 15,0 0-1-15,-1-16-2 0,1 4 2 16,0-3-14-16,0 3 4 0,0-8 2 16,-4 4-6-16,3-8-2 15,-3 9-5-15,4-5-2 16,0 4 1-16,0-8 0 31,-5 4-2-31,5 1 1 16,-4 3-4-16,3 0 0 0,-3 0 1 15,-1 4 2-15,1 1-3 16,-1 3 0-16,1 0 1 16,-1 4 0-16,1 0 0 15,-1 4 0-15,1 0 0 0,-5 0 2 32,0 4 1-32,0 0 1 15,0 0 0-15,0 4 0 0,0 0-2 16,0 8 1-16,0-4 0 15,0 4 1-15,0 0 0 16,0-1 2-16,0 1-3 16,0 4 0-16,0 0 1 15,0 8 0-15,0-4-2 0,0 3-2 16,0-3 3-16,4 12 2 16,-4-4 0-16,5 7 2 15,-1-7-4-15,-4 4 0 16,0-4-3-16,0-1-1 15,0-3 1-15,0 0 2 16,0-4-10-16,0-4-4 16,0-1-25-16,0-7-9 15,0-4-38-15,4-12-16 16,1 0-5 0</inkml:trace>
        </inkml:traceGroup>
        <inkml:traceGroup>
          <inkml:annotationXML>
            <emma:emma xmlns:emma="http://www.w3.org/2003/04/emma" version="1.0">
              <emma:interpretation id="{0E16930D-606D-401C-837C-4FA93B1B1183}" emma:medium="tactile" emma:mode="ink">
                <msink:context xmlns:msink="http://schemas.microsoft.com/ink/2010/main" type="inkWord" rotatedBoundingBox="18842,6779 19235,6755 19285,7593 18892,7616"/>
              </emma:interpretation>
              <emma:one-of disjunction-type="recognition" id="oneOf1">
                <emma:interpretation id="interp1" emma:lang="" emma:confidence="1">
                  <emma:literal>]</emma:literal>
                </emma:interpretation>
                <emma:interpretation id="interp2" emma:lang="" emma:confidence="0">
                  <emma:literal>3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}</emma:literal>
                </emma:interpretation>
                <emma:interpretation id="interp5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4764.7501">1414-11 144 0,'-5'0'55'0,"5"0"-30"0,0-4-18 0,0 4 15 16,5-4 0-16,-5 4 4 16,4 0-8-16,1 0-3 0,-1 0-8 15,1 0-3-15,-1 0 0 0,1 0 0 16,8 0 2-16,-4 0 1 15,9 0 3-15,-5 0-1 16,9 4 0-16,-4-4-1 16,5 4 0-16,-6 0-2 15,6-4-1-15,-5 0 1 16,4 0 3-16,-4 0 2 0,0 0 1 16,-1 0 0-16,-3 0 0 15,-1 0-2-15,-4 0-1 16,0 0-3-16,0 0 1 15,-5 0-2-15,1 0 2 16,-1 0-2-16,1 0 0 16,-1 0-3-16,1 4 1 0,-5-4-2 15,0 4 2-15,0-4 0 16,0 4 1-16,0 0-5 16,0 4 1-16,0-4 0 15,0 8 0-15,0-4 0 16,-5 4 0-16,5 0 0 15,-4-1 0-15,4 1 0 16,-5 4 0-16,1-4 0 16,-1 4 0-16,1 0 0 15,-5 0 0-15,5-1-3 0,-1 5 2 16,1-4 3-16,-1 4 1 16,1-4 1-16,-1 8 2 15,1-5-3-15,-1 5 0 16,1-4-1-16,-1 12-2 15,1-8 1-15,-1 7-1 16,1-7 0-16,0 4 2 16,4-4-3-16,0-1-2 15,0 1 4-15,0 0 1 0,0-4 2 16,0 3 0-16,0-3 0 16,0 0 2-1,0-4-1-15,0 0 0 16,0 0-3-16,0 0-2 0,0-1 1 31,0-3-1-31,0 0 0 0,0-4 2 16,0 0-3-16,0 0 0 15,0-4 3-15,0 0 1 16,0 0 3-16,0 0 3 16,0 0-2-16,0 0-2 0,0-4 0 15,-5 0-1-15,5 0 0 16,-4 0 2-16,-1 0-3 15,1 0-2-15,-1 0 2 16,-4 0 0-16,5 0 1 0,-10 0 0 16,6 0-2-16,-10-4 1 15,4 4-2-15,-3 0 2 32,-1 0-4-32,0 0 0 0,0 0-4 0,0 0-1 31,0 0-33-31,5-4-13 0,0 0-45 15,-1-4-18-15,1 4-16 16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54:29.815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7266C7-C668-4137-9654-7F3BB83B1E73}" emma:medium="tactile" emma:mode="ink">
          <msink:context xmlns:msink="http://schemas.microsoft.com/ink/2010/main" type="writingRegion" rotatedBoundingBox="1249,1885 28075,1591 28222,14986 1396,15280"/>
        </emma:interpretation>
      </emma:emma>
    </inkml:annotationXML>
    <inkml:traceGroup>
      <inkml:annotationXML>
        <emma:emma xmlns:emma="http://www.w3.org/2003/04/emma" version="1.0">
          <emma:interpretation id="{CA5F0F8E-7369-4DDD-AE00-8E7E7192D7CC}" emma:medium="tactile" emma:mode="ink">
            <msink:context xmlns:msink="http://schemas.microsoft.com/ink/2010/main" type="paragraph" rotatedBoundingBox="1244,1992 17667,1650 17700,3224 1277,35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454B1D-57C7-4E34-B513-0B08E24EE19E}" emma:medium="tactile" emma:mode="ink">
              <msink:context xmlns:msink="http://schemas.microsoft.com/ink/2010/main" type="line" rotatedBoundingBox="1244,1992 17667,1650 17700,3224 1277,3566"/>
            </emma:interpretation>
          </emma:emma>
        </inkml:annotationXML>
        <inkml:traceGroup>
          <inkml:annotationXML>
            <emma:emma xmlns:emma="http://www.w3.org/2003/04/emma" version="1.0">
              <emma:interpretation id="{D73662EB-BD8D-40A7-9D60-FFCBF3C25C4C}" emma:medium="tactile" emma:mode="ink">
                <msink:context xmlns:msink="http://schemas.microsoft.com/ink/2010/main" type="inkWord" rotatedBoundingBox="1249,2250 3561,2202 3579,3055 1267,31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633 1568 283 0,'9'0'20'0,"4"0"-11"16,1 0-8-16,-1 0-2 15,5-4 5-15,0 0 2 16,4 4 9-1,-4-4-9-15,13 0 2 16,-9-4-5-16,10 0-2 16,-6 0 0-16,1 4 3 15,-5 0-2-15,1 4 4 16,-5 0-4-16,-1 4 8 16,-8-4-6-16,5 8 10 15,-5-4-8-15,4 4 8 16,-9-4-8-16,5 8-1 0,-9-4-3 0,5 8 1 15,-5-8-2-15,4 15 2 16,1-7-2-16,4 12 6 16,-9-4-4-16,9 7 6 15,-9-7-6-15,4 4 3 16,-4-4-3-16,5 3-2 0,-10-7 0 0,5 0-8 16,0-8 4-16,0 0-38 31,0-8 22-31,0 4-82 15,0-8 56-15,0 3-67 16,0-6 64-16</inkml:trace>
          <inkml:trace contextRef="#ctx0" brushRef="#br0" timeOffset="517.2325">1195 1441 140 0,'-9'-16'52'0,"9"16"-28"0,0-8-22 0,0 8 16 15,0 0-11-15,0 0 1 16,0 0-5-16,0 0-2 16,0 0 0-16,0 4-72 15,0-4 39-15</inkml:trace>
          <inkml:trace contextRef="#ctx0" brushRef="#br0" timeOffset="311.9942">1275 1524 136 0,'0'-8'52'0,"0"8"-28"0,0 0-8 15,0 0 29 1,0 0-24-16,0 4 9 0,0-4-18 0,0 8 7 16,0 0-11-16,0 8 6 31,0-8-7-31,0 8-2 15,0-4-3-15,0 11 3 16,0 1-3-16,0 12 1 16,0-9-1-16,0 9 3 0,0-12-3 0,0 4-16 15,0-9 7-15,5 1-56 32,-5-12 34-32,4 0-84 0,-4-4 64 0</inkml:trace>
          <inkml:trace contextRef="#ctx0" brushRef="#br0" timeOffset="1085.0519">1418 1564 56 0,'0'0'24'0,"0"0"-12"0,0 4 8 0,4 0 31 31,-4-4-27-31,5 4 13 16,-5-4-22-16,4 8 2 15,1-4-9-15,4 7 1 16,-9-3-5-16,9 12 5 15,-9-4-6-15,8 8 10 16,1-4-7-16,9 3 3 0,-9-3-5 16,5 4 5-16,-6-8-6 0,10 4 8 15,-9-5-7-15,9 1 8 16,-9-4-8 0,4 0 3-16,-4-8-4 0,5 4 7 15,-10-8-6-15,9-4 8 16,-8-4-8-16,8-4 8 31,-4-4-8-31,9-7 1 16,-9-1-3-16,4-4-2 0,-8 0 1 0,8 5-1 15,-8 3 0-15,8 0-5 16,-9 0 3-16,5 8-12 16,-4-4 7-16,4 9-38 15,-9-5 25-15,4 8-93 16,-4-4 63-16</inkml:trace>
          <inkml:trace contextRef="#ctx0" brushRef="#br0" timeOffset="-583.9594">803 1318 116 0,'4'-16'46'0,"-4"16"-24"0,0-19-15 0,0 15 24 16,0-4-18-16,0 0 7 0,-4-4-12 15,-5 0 0-15,0 0 2 0,0 0 0 16,-5 0 0-16,1 1-1 15,0 3-5-15,-1-4 2 0,1 4 3 16,-5-8-3-16,0 8-1 16,0 4 0-16,-4 0 1 0,0 0-1 31,-1 4 0-31,-3 0-3 16,-1 4-2-16,-4 0 1 15,4 4 1-15,0 4-1 0,0 4 2 16,1 0-4-16,-1-1 0 15,0 1-1-15,5 4 0 16,4 4 0-16,0 0 0 16,0 3 2-16,5 5 0 15,0-4-3-15,4-1 2 16,0 1-1-16,4-4 0 16,1 0 2-16,4-1 2 0,0 1-3 15,4 0 0-15,5 4 1 16,0 7 0-1,5-3-3-15,3 0 2 16,1-1 1-16,9 1 2 16,4-4-3-16,5 0 0 15,0-1 3-15,4-7 3 16,4 0 4-16,-4-4 2 16,1-8 1-16,-1-4 0 0,0 0-2 31,-9-8-6-31,14-4 0 15,-10-4-2-15,14-4-10 16,-9 0 4-16,5-4-38 16,-14 0 23-16,5 1-80 15,-9-1 56-15,-1 4-58 0,-8-4 58 0</inkml:trace>
          <inkml:trace contextRef="#ctx0" brushRef="#br0" timeOffset="-382.7822">606 1568 148 0,'0'0'55'0,"0"0"-30"0,0 0-18 0,9 0 15 15</inkml:trace>
          <inkml:trace contextRef="#ctx0" brushRef="#br0" timeOffset="1592.167">1955 1717 112 0,'14'24'44'0,"-14"-24"-24"0,13-20-13 0,-4 12 21 16,-4-4-16-16,8 1 10 15,-9-1-13-15,5 4 2 32,-4 0-7-32,-1 0 9 15,-4 0-7-15,5 0 5 16,-10 0-6-16,5 0 4 15,-4 0-5-15,-1 0 5 16,-4 0-6-16,5 4 3 16,-5-4-3-16,0 4 5 0,-4 0-5 15,4 8-1-15,-5-4-1 0,6 4-1 16,-6 0 0-16,5 4 4 16,0-4-2-16,5 12 4 15,-5 0-4-15,4 8 4 16,1-4-4-16,4 3 1 15,-4-3-1-15,4 8-2 32,0-8 1-32,4 4 1 0,0-4-1 0,10 4 2 15,-1-4-2 1,10 4-1-16,-10-8 1 0,9-1 1 16,-4-3-1-16,9 0-47 15,-9-8 25-15,13-4-97 16,-9-8 66-16</inkml:trace>
          <inkml:trace contextRef="#ctx0" brushRef="#br0" timeOffset="2133.348">2214 1650 148 0,'-4'0'55'0,"4"0"-30"0,0 0-23 0,0 0 18 31,0 0-12-31,0 4 12 16,0 0-12-16,0 8 9 0,0-4-9 0,4 11 2 16,-4-7-6-16,5 8 5 15,-1-4-6-15,5 8 8 16,-9-8-7-16,9 8 5 15,-5-8-5-15,5 4 2 16,-4-4-3-16,4 0 3 16,-9-4-4-16,9 0 4 15,-9-5-4-15,8-3 4 16,-8-4-4-16,9-4 1 16,-9-3-1-16,9-5 1 15,-4-4-2-15,4-4-1 16,-5 0 1-16,9-4-6 15,-4 0 3-15,5 4 1 0,-5-4 1 0,9 4-3 16,-10 4 2-16,10 8 5 16,-4 5-2-16,4 10 15 15,-10-3-10-15,6 12 13 16,-5 0-12-16,4 8 5 31,-8-8-8-31,3 12 0 16,-3-8-3-16,4 8-8 0,-9-8 3 15,9 4-74-15,-9-9 43 0,9 1-112 16,-5-4 82-16</inkml:trace>
        </inkml:traceGroup>
        <inkml:traceGroup>
          <inkml:annotationXML>
            <emma:emma xmlns:emma="http://www.w3.org/2003/04/emma" version="1.0">
              <emma:interpretation id="{27033FE4-A608-4B2A-A5D1-349D44FAD5A9}" emma:medium="tactile" emma:mode="ink">
                <msink:context xmlns:msink="http://schemas.microsoft.com/ink/2010/main" type="inkWord" rotatedBoundingBox="4033,2709 4387,2701 4394,3017 4040,302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95.6041">3150 1624 136 0,'4'-4'52'0,"-4"4"-28"0,0-4-17 0,0 4 19 16,0-4-15-16,0 0 6 16,-4 0-10-16,-1 0 0 0,-4 0-4 0,0 4 3 31,0-4-4-31,0 4 1 15,-4 0-1-15,0 4-2 16,-1-4 1-16,1 8-1 16,-5-4 0-16,5 8-3 15,-1-4 2-15,10 12 3 16,-5 0-1-16,9 7-3 16,-5-7 1-16,5 8 1 15,0-8 0-15,5 8 2 16,-1-9-1-16,10 1-1 0,-1-4 1 0,5 0 1 15,-5-4-1-15,5-4 2 16,-4-8-2-16,3 0-1 16,-3-8 1-16,4 0-1 15,-9-4 0-15,4 0 2 32,-9-4-1-32,10 0 2 15,-10-3-2-15,1-1 6 16,-5-4-4-16,4 4 8 15,-8 0-7-15,4 4 8 16,0 5-8-16,0 3 5 0,0 0-5 16,0 8 2-16,0 0-3 0,4 8 5 15,1-4-5-15,4 11 3 16,-5 1-3-16,9 8 5 16,-4-4-5-16,9 12-1 15,-9-9-1-15,13 9-105 16,-4-8 57-16,9 0-95 15,-5-8 80-15</inkml:trace>
        </inkml:traceGroup>
        <inkml:traceGroup>
          <inkml:annotationXML>
            <emma:emma xmlns:emma="http://www.w3.org/2003/04/emma" version="1.0">
              <emma:interpretation id="{292918EB-7A47-409D-8533-CF6A3A9489E7}" emma:medium="tactile" emma:mode="ink">
                <msink:context xmlns:msink="http://schemas.microsoft.com/ink/2010/main" type="inkWord" rotatedBoundingBox="4788,2121 8257,2048 8285,3420 4816,349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384.8528">3952 1584 120 0,'0'-12'46'0,"0"12"-24"0,0-11-15 0,0 7 19 15,-4 0-15-15,-1-4 8 16,-8 0-11-16,4 4 11 16,-4 0-11-16,4 0 7 15,-5 0-8-15,5 4 4 16,-4-4-6-16,0 8 0 15,-5-4-3-15,4 4 1 32,1-4-2-32,0 8-3 15,-1-4 1-15,5 8 1 0,0-4 0 0,9 3-3 16,-4-3 2-16,8 4 1 16,-4-4 0-16,9 4 2 15,0-8-1-15,9 12-1 16,-9-8 1-16,18 8-4 15,-9-4 2-15,13 11 1 16,-4-7 0-16,4 8 0 0,-4-4 0 0,4 8 0 16,-13-5 0-16,-1 5 2 15,-3-4-1-15,-1 4 10 16,-8-8-5-16,-5-1 14 16,-5-3-11-16,-4 0 5 15,-4-8-9-15,-5 0 4 31,0-8-5-31,0 0 0 16,-4-8-2-16,4 0-2 16,-4-8 1-16,4 0-12 15,0 1 6-15,9-1-23 16,-4-4 16-16,9 0-12 16,-1 0 14-16,10 0 1 0,-5 1 5 15,13-1 3-15,0-4 1 0,10 4 0 16,-10 4 0-16,9 4-3 15,-8 0 2-15,8 9 1 16,-9-1 0-16,10 8-3 16,-6-1 2-16,6 1 1 15,-10-8 0-15,9 1 2 16,-8-5-1-16,4 0-1 16,-9 0 1-16,4 4 10 15,-9 0-6-15,5 4 17 16,-9-4-12-16,5 4 13 15,-10 0-13-15,5 0 2 16,0 0-8-16,0 0-4 16,0 0-1-16,5 8 3 15,-5 0-1-15,4 12 4 16,-4-5-3-16,5 13 6 16,-1-4-5-16,5 12 3 15,-4-9-3-15,3 9 0 16,-3-12-1-16,8 4 3 15,-4-12-3-15,9-1-36 16,-5-11 18-16,5-8-116 16,-4-4 72-16</inkml:trace>
          <inkml:trace contextRef="#ctx0" brushRef="#br0" timeOffset="5347.5213">4590 1628 164 0,'-5'-12'63'0,"5"12"-34"0,-8-16-21 0,8 8 29 16,-5 0-21-16,-4 0 12 31,-4 0-17-31,-1 1 6 16,-3-1-10-16,3 8-4 15,-4-4-2-15,5 8-1 16,-5 0 0-16,5 7 2 0,-1-3-1 0,5 16-1 16,-4-4 1-16,9 16 1 15,-1-9-1-15,10 9-3 16,-5-12 1-16,9 8 1 15,-5-9 0-15,9 1 2 16,1-12-1-16,8 0 6 16,-4-4-4-16,4 0 12 15,-4-8-8-15,4-4 12 16,-8-4-11-16,4-4 7 16,-10-4-8-16,6-4 4 15,-10 1-6-15,1-1 2 16,-5-4-4-16,4 4-2 15,-8 0 0-15,4 4-4 16,-5 5 2-16,5 7-1 16,0-4 0-16,0 8 0 15,0 0 0-15,5 12 0 16,-1-1 0-16,10 13 2 16,-6 0 0-16,10 8 0 15,-4-4 0-15,8 11-3 16,-4-7 2-16,4 8 3 15,-9-9-1-15,5 13-1 0,-9-12 1 16,9 7 1-16,-9-7-1 16,0 16 6-16,-5-13-4 15,1 5 12-15,-10-8-8 16,1 3 12-16,-9-11-11 0,-1 4 12 16,1-12-12-16,-5 0 5 31,-4-12-8-31,-5-4 2 15,-4-8-4-15,-1-4 0 16,-3-4-1-16,8 0-2 16,0-4 1-16,5 0-4 15,0 1 2-15,8-5-4 0,1 0 3 0,13 4-6 16,-5-4 5-16,19 5-5 16,-1-9 4-16,14 4-31 15,0 0 20-15,13 0-74 16,-9 1 50-16,5-1-110 15,-9 0 84-15</inkml:trace>
          <inkml:trace contextRef="#ctx0" brushRef="#br0" timeOffset="5885.3138">4777 1553 132 0,'0'-4'49'0,"0"4"-26"0,0 0-9 0,0 0 26 16,0 0-22-16,5 4 9 15,-5-4-17-15,4 8 8 16,-4-4-10-16,5 7 6 0,-1-3-7 15,5 8 2-15,-5 0-5 0,10 12 5 16,-5-4-6-16,4 7 10 16,-8-7-7-16,3 4 12 15,-8-4-10-15,9 3 12 16,-9-11-12-16,9 4 7 16,-9-12-8-16,9 0 2 15,-9-8-5-15,9-4 0 16,-9-4-2-16,9-4-2 0,-9-8 1 0,9-3-4 31,-5-5 2-31,5 0-1 16,-4 4 0-16,8 4-3 15,-4 1 3-15,4 7-1 16,1 0 1-16,-1 8 4 16,-4 0-1-16,5 12 2 15,-6-4-2-15,6 16-1 16,-10-1 1-16,5 9-1 0,-4-4 0 0,4 4-47 15,-9-4 26-15,8-1-123 16,-8-3 80-16</inkml:trace>
          <inkml:trace contextRef="#ctx0" brushRef="#br0" timeOffset="6868.8962">5424 1612 108 0,'4'0'44'0,"-4"0"-24"0,5-4-10 16,-1 4 19-1,-8 0-17-15,4 0 8 16,-5-8-12-16,5 4 2 16,-4 0-6-16,-1 0 7 15,-8 0-7-15,4 0 10 16,-4 0-8-16,-5 4 5 0,0-4-6 0,0 8 2 31,-4-4-4-31,4 8-2 16,-4-4 0-16,4 4-4 15,-4 0 2-15,8 12 1 16,1 0 0-16,8 8 2 16,-4-5-1-16,14 5 2 15,-1-4-2-15,10 4 2 16,-5-5-2-16,13 1 4 15,-9-8-3-15,14 0 10 16,-9-4-6-16,9-4 5 16,-5-4-6-16,5-8 4 0,-5-4-5 15,0-4 0-15,-4-8-2 16,0-4 3-16,-5-3-3 0,-4-1-1 16,-9 0 0-16,0 4-6 15,-4 1 3-15,-1 3 5 31,1 0-1-31,-1 4 4 16,1 4-4-16,0 8-5 16,-1-4 1-16,5 8 1 15,0 0 1-15,5 4 2 0,-1 0-1 0,5 16 4 16,-5-4-3-16,10 16 1 16,-10-5-1-16,10 9 1 15,-6-8-2-15,10 3-5 16,-9-7 2-16,9-4-47 15,-5-8 26-15,5-4-102 16,-4-4 69-16</inkml:trace>
          <inkml:trace contextRef="#ctx0" brushRef="#br0" timeOffset="7549.2855">5598 1489 128 0,'-9'-4'49'0,"9"4"-26"0,0-4-16 0,0 4 26 16,0 0-19-16,4 0 13 15,1 0-16-15,4 0 10 16,-5 0-12-16,14 0-3 15,-5 0-3-15,18 0-3 32,-8 0 1-32,12 4 1 15,-3-4-1-15,8 4-18 0,-9 0 9 0,9 4-87 16,-13-8 52-16</inkml:trace>
          <inkml:trace contextRef="#ctx0" brushRef="#br0" timeOffset="7302.396">5669 970 112 0,'0'-4'44'0,"0"4"-24"0,0 0-13 0,0 0 26 31,0 0-19-31,0 0 15 16,0 0-16-16,4 4 10 0,-4 0-13 0,5 7 6 16,-1 1-9-16,5 16 2 15,-4 0-5-15,8 19 5 16,-8-7-6-16,8 20 6 16,-9-13-6-16,10 13 8 15,-10-9-7-15,10 17 8 16,-10-13-8-16,5 13 5 15,-9-13-5-15,9 9 2 0,-9-17-3 16,9 1-2-16,-9-13 0 16,9-3-28-16,-9-12 15 0,9-4-74 15,-9-12 47-15,4-8-70 16,-8-8 62-16</inkml:trace>
          <inkml:trace contextRef="#ctx0" brushRef="#br0" timeOffset="8065.1039">5977 1561 148 0,'-5'4'57'0,"5"-4"-30"0,0 0-21 16,0 0 30-1,0 0-21-15,0 3 20 0,0-3-21 0,5 8 9 31,-5-4-14-31,4 12-3 16,-4-4-3-16,9 16 0 16,-4-8-2-16,3 11 4 15,-3-7-3-15,8 8 4 16,-4-8-4-16,9 4 4 16,-9-13-4-16,9 1 6 15,-9-4-5-15,4 0 6 16,-4-4-6-16,4-4 3 0,-8-8-3 0,8 0-2 15,-8-8 0-15,8-4-1 16,-8 0 0-16,3-7 0 16,-3-5 0-16,4 0 0 15,-9-4 0-15,9 9 0 16,-9-1 0-16,9 4 0 16,-9 0 0-16,4 4 2 31,-8 4-1-31,8 4 13 15,-4 0-8-15,5 8 13 0,-5 0-11 0,4 8 5 16,1-4-8-16,3 8 2 16,-3 0-4-16,4 12 0 15,-5-4-1-15,10 15 3 16,-5-7-3-16,13 4-32 16,-9-8 17-16,14 0-143 15,-9-9 86-15</inkml:trace>
          <inkml:trace contextRef="#ctx0" brushRef="#br0" timeOffset="8950.1887">6485 1612 120 0,'9'0'46'0,"-9"0"-24"0,4 0-15 0,1 0 17 16,-5 0-14-16,4 4 6 16,1-4-9-16,4 8 11 15,-9 0-10-15,9 8 12 16,-5 0-12-16,5 11 12 16,-5-7-12-16,10 8 12 31,-10-8-12-31,14 8 12 15,-13-9-12-15,4 1 14 16,-9-4-13-16,8 0 11 0,-8-8-11 16,5 0 4-16,-5-8-8 0,4-4 0 15,-8-4-3-15,4-4 1 16,-5-8-2-16,1-4-1 16,0-3 1-16,4-1-4 15,0 0 2-15,4 4-1 16,-4 1 0-16,9 3 2 15,0 0 0-15,9 4 0 16,-5 0 0-16,5 4-3 16,-5 0 2-16,5 8 3 15,-9-4-1-15,9 8-18 0,-9-3 9 0,4 6-72 32,-8-3 45-32,8 8-96 15,-9-4 75-15</inkml:trace>
          <inkml:trace contextRef="#ctx0" brushRef="#br0" timeOffset="9440.2969">6842 1695 156 0,'-5'0'60'0,"5"0"-32"0,5 0-24 0,-1 4 24 31,1 0-16-31,4 0 11 16,-5-8-13-16,9 8 8 0,1-4-10 0,8 4 2 0,-8-8-6 0,12 4 0 16,-8 0-2-16,9 0 3 15,-9-8-3-15,4 0 6 16,-9-3-5-16,1-1 8 31,-5 0-7-31,0 4 3 16,-9-4-4-16,0 0 3 15,-9 0-4-15,0 4 4 16,0-4-4-16,-5 4 1 16,1 0-1-16,-5 8 3 15,0-4-3-15,1 4 1 16,-1 0-1-16,4 4 3 16,1 0-3-16,4 4 12 15,0 0-7-15,5 12 12 16,-5 0-11-16,9 12 5 0,-5-5-8 0,10 9 4 15,-1-4-5-15,10 3 0 16,-1-7-2-16,14 4 1 16,0-8-2-16,13 0-18 15,-9-13 9-15,18 1-91 16,-9-8 54-16,9-4-111 31,-9-4 89-31</inkml:trace>
        </inkml:traceGroup>
        <inkml:traceGroup>
          <inkml:annotationXML>
            <emma:emma xmlns:emma="http://www.w3.org/2003/04/emma" version="1.0">
              <emma:interpretation id="{3A1CA75F-CC84-461C-9F02-F846C1429A11}" emma:medium="tactile" emma:mode="ink">
                <msink:context xmlns:msink="http://schemas.microsoft.com/ink/2010/main" type="inkWord" rotatedBoundingBox="8509,2342 9753,2316 9770,3153 8526,317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1010.4453">7479 1894 120 0,'5'4'46'0,"-5"-4"-24"0,18 0-13 0,-9 0 27 15,-5 0-20-15,10 0 12 16,-1-4-17-16,9 4 1 16,-8 0-7-16,12 0 8 15,-8 0-7-15,9 4 10 16,-5-4-9-16,9 8 7 16,-8-8-7-16,12 4 0 15,-8-8-4-15,4 4 5 16,-4 0-5-16,4 0 6 0,-8-4-6 0,-1 4 8 15,-4-4-7-15,0 4 14 16,-5-4-10-16,0 0 9 16,-8 0-9-16,-1 4 0 15,-4-4-5-15,5 0 0 16,-10 0-1-16,5 0 5 16,-4-4-4-16,-1 0 1 31,1 0-2-31,-1 0 1 15,-3 0-2-15,-1 0 2 16,-5-4-2-16,1 0-1 0,-1 1 1 16,1-5-1-16,0 0 0 15,-1-4 2-15,-3 0-1 0,3-4-1 16,-4 1 1-16,0-1-1 16,1-4 0-16,3 4 0 15,1 4 0-15,8 1 0 16,-3-5 0-16,8 0 0 15,-5 0 0-15,10 0-3 16,-5 1 2-16,8-1-1 16,-3-4 0-16,8 4 2 0,-8 0 0 15,8 1-3-15,-4 3 2 0,9 4 1 16,-9 0 0-16,9 4-3 16,-5 0 2-16,5 4-1 15,-5 0 0-15,9 8 0 16,-8 0 0-16,13 8 2 15,-10-4 0-15,10 8 0 16,-4-4 0-16,3 8-3 16,-3-8 2-16,3 8 1 15,-8-4 0-15,4 8 2 16,-4-5-1-16,9 5-1 16,-14-4 1-16,5 4-1 15,-9-4 0-15,5 4 0 16,-10-8 0-16,5 7 2 15,-5-3-1-15,-4 4-1 16,-4-4 1-16,-1 4-1 16,1-4 0-16,-5 3 2 15,0-3-1-15,-4 12-1 16,-1-8 1-16,1 8-1 16,0-5 0-16,-5 5-3 15,4-8 2-15,6 4 1 16,-1-4 0-16,0 3 2 15,0-7-1-15,4 4 2 16,1-8-2-16,4 0-3 16,-5-4 1-16,5 0 3 15,0-4-1-15,5 4 2 0,-5-8-2 16,4 4 2-16,1-8-2 0,8 4-1 16,-4-4 1-16,13 4 1 15,-8-4-1-15,13 4-1 31,-10 0 1-31,10 0 3 16,-9 0-2-16,13 0 8 16,-9 0-6-16,5 0 10 15,-4-4-8-15,-1 4 10 16,-9-4-9-16,9 0 1 16,-8 0-5-16,-1 0-2 15,-4 0 0-15,-4 4 1 16,-10 0-1-16,5 0-16 15,0 0 8-15,0 0-52 0,0 0 33 0,0 0-115 16,0 0 79-16,5 4-82 16,-5-4 83-16</inkml:trace>
          <inkml:trace contextRef="#ctx0" brushRef="#br0" timeOffset="11553.3877">8683 1834 156 0,'5'0'60'0,"-5"0"-32"0,4 4-4 0,1 0 46 16,-5-4-38-16,9 8 18 31,-5-4-30-31,5 8 2 16,-9 0-13-16,5 8-3 15,-5-4-4-15,0 11-28 16,-9-3 14-16,-9 16-127 16,-4-5 77-16</inkml:trace>
        </inkml:traceGroup>
        <inkml:traceGroup>
          <inkml:annotationXML>
            <emma:emma xmlns:emma="http://www.w3.org/2003/04/emma" version="1.0">
              <emma:interpretation id="{F4D08A04-01A0-4E8C-A306-64435D4FDDE1}" emma:medium="tactile" emma:mode="ink">
                <msink:context xmlns:msink="http://schemas.microsoft.com/ink/2010/main" type="inkWord" rotatedBoundingBox="11274,1783 12180,1764 12207,3045 11301,306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1" timeOffset="15434.6744">10369 1533 108 0,'-4'-4'41'0,"4"4"-22"0,-5 0-16 0,5 0 19 16,0 0-14-16,0 0 6 16,-4 0-9-16,-1 0 7 15,-4 0-8-15,0 4 3 16,1-4-4-16,-1 8 5 16,0-4-5-16,0 8 10 15,-5-4-7-15,5 7 3 16,1-3-5-16,3 12 2 0,1-4-3 0,4 8 3 15,-5-5-4-15,5 9 6 16,0-8-5-16,9 4 6 16,-4-4-6-16,8 3 6 15,0-11-6-15,5 4 10 16,-4-8-7-16,8 0 10 31,-4-8-9-31,8-4 5 0,-3-4-7 0,12-4 4 31,-8-4-5-31,13-4 5 16,-4-4-6-16,9-8 1 0,-10-3-2 16,10-1 3-16,-14-4-3 0,9-3 1 15,-13 3-1-15,9-8-2 16,-14 5 1-16,9-13 1 16,-13 1-1-16,4-17-5 15,-8 5 2-15,3-9-3 16,-8 5 2-16,5-4 0 15,-5 7 1-15,4 5 2 16,-9 7 0-16,5 8-3 0,-4 5 2 16,4 7-1-16,-9 4 0 15,9 4 2-15,-9 1 0 16,4 3 0-16,-8 4 0 0,8 4-3 31,-4-4 2-31,5 8-1 16,-10 0 0-16,5 12 2 15,0-4 0-15,0 8-3 0,0 0 2 0,0 4-1 16,0 0 0-16,0 12 0 16,0-4 0-16,5 3 4 15,-5-3-1-15,9 8 2 16,-5-8-2-16,5 12-1 16,-5-9 1-16,5 21 1 15,-4-8-1-15,8 15 2 16,-8-3-2-16,3 15-1 15,-3-7 1-15,4 3-1 16,-9-11 0-16,9 7 2 16,-5-15-1-16,10 8 4 15,-10-9-3-15,5 9 6 16,-9-8-5-16,9 7 6 0,-9-11-6 0,4 7 3 16,-8-11-3-16,4 8 0 31,-5-12-1-31,1 3 3 15,-5-7-3-15,5 0 6 16,-5-12-5-16,0 4 1 16,-5-4-2-16,1-1 1 15,0-7-2-15,-1 4 4 16,-4-4-3-16,5-4-1 16,-5-4 0-16,5 4-1 0,-5-8 0 0,0 1 2 15,0-9-1-15,1 0-1 31,-1-4 1-31,0-4-4 16,0 0 2-16,0-3-4 16,0-1 3-16,5-4-1 15,-5 0 1-15,5 5-3 16,-1 3 3-16,5 0-6 16,1 0 5-16,3 4-1 15,1 5 2-15,8-1 0 16,-4 0 0-16,5 8 0 15,-5-4 0-15,8 4 0 16,-3 0 0-16,8 4 0 0,-4-4 0 16,5 4 2-16,-6 0 0 0,10 8 0 15,-4-4 0-15,8 4 0 16,-9-4 0-16,5 8 0 16,-9 0 0-16,9 8 4 15,-9-8-2-15,4 12 8 16,-4-8-6-16,9 11 10 15,-9-3-8-15,9 12 5 16,-9-8-6-16,4 7 0 0,-8-3-3 16,3 4-10-16,-8-8 4 0,5 4-60 15,-5-13 35-15,4 5-118 32,-8-12 83-32</inkml:trace>
        </inkml:traceGroup>
        <inkml:traceGroup>
          <inkml:annotationXML>
            <emma:emma xmlns:emma="http://www.w3.org/2003/04/emma" version="1.0">
              <emma:interpretation id="{C08E3B43-6A1F-499E-9188-78AE5DFD103C}" emma:medium="tactile" emma:mode="ink">
                <msink:context xmlns:msink="http://schemas.microsoft.com/ink/2010/main" type="inkWord" rotatedBoundingBox="12633,1948 14516,1909 14542,3131 12659,317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16118.3664">11604 1525 112 0,'9'0'44'0,"-9"0"-24"0,18 0-8 16,-9 0 20 0,-5 0-18-16,14 0 0 15,0 0-9-15,9 0 4 16,-5 0-6-16,14 0-1 16,-9 0-1-16,8 4 1 15,-8-4-1-15,4 4-7 16,-4-4 3-16,4 4-60 15,-8-8 34-15,3 4-54 16,-3 0 48-16</inkml:trace>
          <inkml:trace contextRef="#ctx0" brushRef="#br1" timeOffset="16503.9713">11667 1648 128 0,'0'4'49'0,"0"-4"-26"0,4 0-16 15,1 0 28-15,-1 0-20 0,5 0 13 16,-5 0-17-16,14 0 4 16,-4 0-10-16,12 0 7 15,-8 0-8-15,9 0 5 16,-5 0-5-16,10 0 9 0,-6 0-7 0,10 0 3 16,-9 0-5-16,8 0-2 31,-8-4-1-31,9 4 1 15,-14 0-1-15,5 0-25 16,-14 0 13-16,5 0-101 16,-4 0 62-16</inkml:trace>
          <inkml:trace contextRef="#ctx0" brushRef="#br1" timeOffset="17221.1743">12661 811 108 0,'-9'8'41'0,"9"-8"-22"0,-13 12-9 16,13-4 21-1,-5-8-18-15,1 8 12 16,-5-4-15-16,0 8 10 0,0-1-11 0,0 9 11 16,-4-8-12-16,4 16 12 15,-4-4-12-15,-1 15 16 16,1-7-14-16,-1 20 11 16,1-9-12-16,4 21 6 15,0-17-8-15,5 9 4 16,-1-9-6-16,10 9 2 15,-5-12-4-15,13 19 3 16,-4-11-4-16,13 15 4 16,-8-7-4-16,8 3 1 15,-4-15-1-15,9 3 3 16,-5-15-3-16,5 3-7 16,-9-11 2-16,4 4-49 15,-9-12 28-15,5 4-115 16,-9-13 77-16</inkml:trace>
          <inkml:trace contextRef="#ctx0" brushRef="#br1" timeOffset="17958.7049">13196 982 140 0,'-4'3'52'0,"4"-3"-28"0,-5 4-19 0,5 0 27 32,0-8-19-32,0 8 14 15,-4 0-16-15,-1 8 8 16,1 0-11-16,0 12 2 0,-5-8-6 0,0 12 5 16,-5-5-6-16,5 17 6 15,-4 0-6-15,0 7 10 16,-1-11-7-16,-4 8 8 15,-4-9-8-15,0 9 3 32,-5-8-5-32,9 3 0 15,-9-11-2-15,10 12 1 0,-1-13-2 16,4 9-3-16,1-12 1 0,4 4-23 16,0-12 12-16,5 3-49 15,-1-7 34-15,5 4-83 16,-4-8 62-16</inkml:trace>
          <inkml:trace contextRef="#ctx0" brushRef="#br1" timeOffset="18805.1011">12911 1493 148 0,'-5'0'57'0,"5"0"-30"0,5 0-21 16,-1 0 23 15,-8 0-17-31,13 0 12 15,0-4-14-15,13 0 13 0,0 0-14 0,5 4 5 16,-5-4-9-16,14 8 0 16,-5-4-3-16,14 4-8 15,-9-4 3-15,13 4-58 16,-14-4 33-16,10 4-83 16,-14-8 63-16</inkml:trace>
          <inkml:trace contextRef="#ctx0" brushRef="#br1" timeOffset="18474.9773">13161 966 176 0,'-5'8'68'0,"5"-8"-36"0,9 4-26 16,-4 0 23 0,-5-4-17-16,8 7 12 0,-3-3-14 0,8 12 8 15,-4 0-10-15,5 8 6 16,-6-4-7-16,6 11 4 16,-5-3-6-16,9 12 2 15,-5-8-4-15,9 11 3 16,-8-7-4-16,4 8 4 15,-10-13-4-15,10 13 8 16,-9-12-6-16,9 7 5 16,-9-7-5-16,9 12 2 15,-9-13-3-15,4 9 3 16,-8-12-4-16,8 0-5 16,-9-13 1-16,10 1-30 15,-10-8 18-15,5-8-58 16,-9-12 40-16,5 0-91 15,-5-3 69-15</inkml:trace>
        </inkml:traceGroup>
        <inkml:traceGroup>
          <inkml:annotationXML>
            <emma:emma xmlns:emma="http://www.w3.org/2003/04/emma" version="1.0">
              <emma:interpretation id="{3581DDD4-D190-4596-AE42-18B1A738F54E}" emma:medium="tactile" emma:mode="ink">
                <msink:context xmlns:msink="http://schemas.microsoft.com/ink/2010/main" type="inkWord" rotatedBoundingBox="14829,1967 17672,1908 17697,3067 14853,312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20987.0221">14106 1652 116 0,'0'0'46'0,"0"0"-24"0,9-4-19 0,0 4 19 16,-9 0-14-16,9 0 4 15,0 0-8-15,13 0 2 16,-9 0-3-16,10 0 5 16,-10 0-5-16,14 0 14 15,-9 0-9-15,8 0 5 0,-8-4-8 0,13 0 2 16,-8 0-4-16,3 0 7 16,-3 0-6-16,3 4 12 15,-8-4-9-15,9 0 5 16,-9 0-7-16,0 0 7 15,-5 0-8-15,1 0 12 16,-10 0-9-16,5 4 5 16,-9-4-7-16,0 4 7 15,-5-4-8-15,5 0 3 16,-4 0-4-16,0 0 0 16,-10 0-1-16,5 0 1 31,-4-3-2-31,-1 3 2 15,-3-4-2-15,3 4-1 0,-4-4 1 0,5 0 1 16,0-4-1-16,-1 0-1 16,-4 0 1-16,5-4-1 15,-5 0 0-15,5 0 0 16,-1-3 0-16,6-1-3 16,-1 0 2-16,4-4 1 15,-4 0 0-15,5 1-3 16,-1-5 2-16,5 0-1 15,-4-4 0-15,8 1 0 16,1-5 0-16,8 0 0 16,-4 5 0-16,9 3-5 15,-9 0 4-15,13 4-1 16,-4 4 2-16,9 5 0 16,-9-1 0-16,13 4 2 15,-9-4 0-15,5 8-3 16,-5 0 2-16,5 8-6 0,0-4 4 0,-1 8 1 15,-3-4 2-15,3 8 0 16,-3-4 0 0,8 8 0-16,-9-8 0 15,5 12 2-15,-5-8-1 0,5 15-1 16,-9 1 1-16,4 16-1 16,-8-8 0-16,-1 11-3 15,-4-7 2-15,-5 7-1 16,-4-7 0-16,0 8 0 15,-4-8 0-15,-1 3 2 16,-8-7 0-16,0 4 0 16,-5-9 0-16,4 5 2 15,-3-8-1-15,3 4-1 16,1-12 1-16,-1 3-1 16,1-7 0-16,4 0 2 15,0-4-1-15,5 4-1 16,-1-8 1-16,5 4-1 15,-4-8 0-15,4 4 0 16,0-8 0-16,4 4 0 16,1-4 0-16,8 4 2 15,-4-4-1-15,13 4 2 16,-8-4-2-16,8 4 2 16,-4-4-2-16,9 4 6 15,-10 0-4-15,10 0 6 16,-9 0-6-16,4 0 6 0,-4-4-6 0,5 4 10 15,-6 0-7-15,6 0 5 16,-10-4-6-16,5 4 9 16,-9-4-8-16,0 4 1 0,0-4-2 15,4 4 0 1,-9-4-3-16,1 4-4 16,-10 0 1-16,5 0-30 15,0 0 17 1,5 0-91-16,-5-4 58 15,4 4-92-15,-8 0 79 16,4 0-14-16</inkml:trace>
          <inkml:trace contextRef="#ctx0" brushRef="#br1" timeOffset="21755.2209">15462 1608 132 0,'13'4'52'0,"-13"-4"-28"0,9 8-17 0,-5-4 24 16,1-4-18-16,4 12 16 16,0 0-17-16,0 12 13 15,-5-9-14-15,0 13 10 16,-4-8-12-16,0 8 2 31,-8-4-7-31,-1 3 0 16,0-7-2-16,0 4-15 0,-5-12 7 0,-3 0-52 15,-6-4 32-15,1 0-80 16,0-8 60-16</inkml:trace>
          <inkml:trace contextRef="#ctx0" brushRef="#br1" timeOffset="19519.7463">13847 1632 136 0,'9'4'52'0,"-9"-4"-28"0,14 8-19 0,-5 0 20 16,-9 0-15-16,8 8 7 16,-8-1-10-16,9 9 0 15,-9-4-4-15,0 8-4 16,-4-4 0-16,-1 3-10 15,-8-7 6-15,0 4-47 16,-5-8 29-16,0 0-56 16,0-4 45-16</inkml:trace>
          <inkml:trace contextRef="#ctx0" brushRef="#br1" timeOffset="22524.1188">16050 1533 104 0,'0'-12'41'0,"0"12"-22"0,0-12-11 16,0 8 19-1,0 0-15-15,0 0 12 16,-4-4-14-16,-5 0 13 16,-5 0-14-16,1 0 9 15,-5 0-10-15,5 4 0 16,-5 0-5-16,0 4 3 16,0 0-4-16,1 4 4 0,-1 0-4 0,0 4 4 15,0-4-4-15,5 8 1 31,-5-8-1-31,4 12 3 16,1-8-3-16,4 8 1 16,-4-4-1-16,8 4 1 15,-4-4-2-15,9 11 4 16,0-7-3-16,9 8 4 16,-4-4-4-16,8 0 1 15,-4-5-1-15,9 1 3 16,-5-8-3-16,10-4-1 15,-10-12 0-15,9-4-8 0,-4-3 4 0,4-1-16 16,-4 0 10-16,4-4-46 16,-4 0 30-16,5 0-75 15,-10 1 57-15</inkml:trace>
          <inkml:trace contextRef="#ctx0" brushRef="#br1" timeOffset="23135.8798">15979 807 124 0,'-5'0'46'0,"5"0"-24"0,5 12-15 0,-1-8 24 15,-8-4-18-15,8 4 16 16,-4 0-17-16,5 4 13 31,-5-8-14-31,4 8 6 16,-8-4-10-16,8 8 0 15,1-9-4-15,4 13 7 16,-9-4-6-16,9 12 8 0,-5-8-8 16,5 16 5-16,-9-5-5 0,9 17 9 15,-9-4-7-15,9 11 14 16,-5-3-11-16,5 3 9 15,-4-7-10-15,8 4 2 16,-9-13-6-16,10 9 5 16,-10-8-6-16,10 7 8 15,-10-11-7-15,5 12 5 16,-5-13-5-16,5 5 0 16,-9-8-2-16,5 0 3 0,-5-13-3 0,4 1-3 15,-8-8 0-15,4 0-41 16,0-8 23-16,0-4-72 15,0-4 51-15,4-4-89 16,-4 0 73-16</inkml:trace>
          <inkml:trace contextRef="#ctx0" brushRef="#br1" timeOffset="24029.0422">16443 815 148 0,'-5'16'55'0,"5"-16"-30"0,5 12-16 0,-1-8 25 16,-4-4-19-16,9 4 14 16,-5-4-16-16,5 4 8 15,-4 0-12-15,8 3 6 16,-8 1-8-16,8 8 9 16,-4-8-9-16,4 12 10 15,-4-4-10-15,9 16 7 0,-9-9-7 0,9 25 9 16,-5-8-9-16,5 11 10 31,-9-3-10-31,4 7 7 16,-8-11-7-16,-5 12 9 15,-5-9-9-15,1 13 7 16,-9-9-7-16,-1 13 2 16,1-9-5-16,-1 9 7 15,-3-17-7-15,3 5 8 16,-4-13-8-16,5 1 3 15,0-16-4-15,4 0-8 16,0-8 2-16,0-1-36 16,0-7 21-16,0 0-80 15,0-4 55-15,5 4-113 16,-5-8 88-16,0 0-41 0</inkml:trace>
        </inkml:traceGroup>
      </inkml:traceGroup>
    </inkml:traceGroup>
    <inkml:traceGroup>
      <inkml:annotationXML>
        <emma:emma xmlns:emma="http://www.w3.org/2003/04/emma" version="1.0">
          <emma:interpretation id="{E954645C-5146-41EA-B6A2-0DF85F971831}" emma:medium="tactile" emma:mode="ink">
            <msink:context xmlns:msink="http://schemas.microsoft.com/ink/2010/main" type="paragraph" rotatedBoundingBox="3697,3553 14894,3526 14897,4895 3700,49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F8AC51-53D2-4440-9E4F-17BD12888B15}" emma:medium="tactile" emma:mode="ink">
              <msink:context xmlns:msink="http://schemas.microsoft.com/ink/2010/main" type="inkBullet" rotatedBoundingBox="3698,4198 3778,4197 3779,4241 3699,4242"/>
            </emma:interpretation>
            <emma:one-of disjunction-type="recognition" id="oneOf7">
              <emma:interpretation id="interp7" emma:lang="" emma:confidence="0">
                <emma:literal>•</emma:literal>
              </emma:interpretation>
            </emma:one-of>
          </emma:emma>
        </inkml:annotationXML>
        <inkml:trace contextRef="#ctx0" brushRef="#br0" timeOffset="72934.2681">2655 3099 128 0,'0'-4'49'0,"0"12"-26"0,0-12-20 0,0 4 12 0,0 0-5 31,0 0 0-31,8 0-4 16,1 0-1-16,0 0 3 16,5 4-4-16,-1 0-2 0,-4 0-1 15,0 0 3-15,-5 0 2 16,1-4 4-16,-10 4 10 16,-4 0-2-1,1-4-5-15,-1 0-2 16,0-4-3-16,0 0 2 15,0-4 1-15,0 0 1 0,4 4-2 16,1-4-1-16,4 4-8 16,0 0-2-16,0 4-11 15,0 0-5-15,0 4-35 16,9 4-16-16,4-4-20 16</inkml:trace>
      </inkml:traceGroup>
      <inkml:traceGroup>
        <inkml:annotationXML>
          <emma:emma xmlns:emma="http://www.w3.org/2003/04/emma" version="1.0">
            <emma:interpretation id="{942FF5BF-277A-46A9-B61C-EF1B21FA8415}" emma:medium="tactile" emma:mode="ink">
              <msink:context xmlns:msink="http://schemas.microsoft.com/ink/2010/main" type="line" rotatedBoundingBox="4200,3552 14894,3526 14897,4895 4204,4922"/>
            </emma:interpretation>
          </emma:emma>
        </inkml:annotationXML>
        <inkml:traceGroup>
          <inkml:annotationXML>
            <emma:emma xmlns:emma="http://www.w3.org/2003/04/emma" version="1.0">
              <emma:interpretation id="{8029BDA9-EAF1-4523-B837-E35EA67F32A3}" emma:medium="tactile" emma:mode="ink">
                <msink:context xmlns:msink="http://schemas.microsoft.com/ink/2010/main" type="inkWord" rotatedBoundingBox="4201,3650 7344,3642 7347,4595 4203,460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3374.5263">3903 2556 128 0,'-4'4'49'0,"4"-4"-26"0,4 4-20 16,1 0 19-16,-10-8-14 0,5 8 15 15,0 0-14-15,0 4 11 16,-4-8-11-16,-1 8 8 16,1 0-9-16,-1 8 4 15,1-5-7-15,-1 5 7 16,1-4-8-16,-1 8 5 31,-3-4-5-31,3 12 5 0,-4-9-6 16,0 21 8-16,0-4-7 0,0 15 10 15,1-11-8-15,-1 12 8 16,0-13-8-16,0 9 5 16,0-5-6-16,0 1 2 15,0-12-4-15,5 4 5 16,-5-13-5-16,4 1-1 16,1-8-1-16,-1 0-17 15,1-4 9-15,4 0-39 16,0-4 26-16,0 0-93 15,0-5 63-15,4 1-65 0,-4-4 66 0</inkml:trace>
          <inkml:trace contextRef="#ctx0" brushRef="#br0" timeOffset="34335.2285">3792 3175 160 0,'0'0'60'0,"0"0"-32"0,4-4-20 16,1 4 27-1,-1-4-20-15,5 4 8 16,0 0-14-16,9 4 4 16,-5-4-8-16,14 4 0 15,-5 0-3-15,14 4 1 0,-5-8-2 0,9 8-12 16,-9-8 7-16,10 3-96 16,-6-3 55-16,10 0-70 15,-14-3 67-15</inkml:trace>
          <inkml:trace contextRef="#ctx0" brushRef="#br0" timeOffset="33975.424">3903 2612 92 0,'0'0'35'0,"0"0"-18"0,0-4-9 0,0 4 22 16,0 0-17-16,0 4 9 15,0-4-13-15,0 3 13 16,0-3-13-16,5 8 11 15,-5-4-11-15,4 8 11 16,1-8-12-16,3 4 9 16,1-4-9-16,5 8 4 15,-5-4-7-15,4 8 0 0,-4-8-3 0,9 16 3 16,-9-9-3-16,13 21 4 16,-4-8-4-16,4 16 4 31,-4-5-4-31,9 13 6 15,-9-9-5-15,8 9 10 16,-8-8-7-16,4-1 8 16,-4-7-8-16,5 0 3 15,-10-9-5-15,5 1 0 0,-9-8-2 16,4 4 3-16,-4-8-3 0,0-1-18 16,-5-3 8-16,1-4-56 15,-5-4 35-15,4 0-95 16,-8-4 70-16</inkml:trace>
          <inkml:trace contextRef="#ctx0" brushRef="#br0" timeOffset="35189.7933">4652 3294 92 0,'0'8'35'0,"0"-8"-18"0,18 0-7 0,-9 0 32 15,-9 0-24-15,13 4 21 16,-4-4-23-16,9 4 1 15,-9 0-11-15,9 3 1 16,-9 1-4-16,4 8 3 16,-8-4-4-16,-1 8-7 31,-4-4 2-31,0 12-25 16,-9-9 15-16,0 5-73 0,-4-4 47 0</inkml:trace>
          <inkml:trace contextRef="#ctx0" brushRef="#br0" timeOffset="36476.1628">5027 3306 132 0,'0'4'49'0,"0"-4"-26"0,4 4-16 0,1-1 24 15,-5-6-18-15,4 3 16 16,1 0-17-16,4 0 7 16,0 0-11-16,8 0 2 15,-3-4-6-15,8 4 0 16,-4-4-2-16,9 4 3 0,-9 0-3 15,8 0 6-15,-3 0-5 0,8 0 3 16,-9 0-3-16,5 0 3 16,-5 0-4-1,0 0 6-15,-4 0-5 0,5 0 6 16,-10 0-6-16,0 0 8 31,-4-4-7-31,-4 4 8 16,-5 0-8-16,0 0 5 15,-5-4-5-15,5 0 2 16,-4 0-3-16,-1 0 3 16,-4-4-4-16,-4 0 4 15,0 0-4-15,-5 0-1 0,0-4 0 16,0-4-1-16,-4 0 0 0,4-7 2 16,-4-1-1-16,4-4-1 15,-4 0 1-15,4-7-4 16,0-5 2-16,5 4-1 15,-1 4 0-15,5 5 2 32,0-1 0-32,5 4 0 15,-1 4 0-15,10 1-3 0,-1-5 2 0,5 4-1 32,0 0 0-32,9 4 0 15,-9 0 0-15,13 4 0 0,-4 1 0 0,9 3 0 16,-5 0 0-16,14 4 2 15,-5 0 0-15,5 4 0 16,-5-4 0-16,9 4 0 16,-13 0 0-16,8 4-3 15,-12-4 2-15,8 8 1 16,-9-4 0-16,5 8 0 16,-9-1 0-16,4 9 0 15,-4-8 0-15,4 8 0 0,-8-4 0 16,3 12 0-16,-8-5 0 0,5 9-3 15,-10-4 2-15,1 4 1 32,-5-5 0-32,-5 9-3 15,-4-12 2-15,0 12 1 16,-4-17 0-16,4 9 2 16,-4-8-1-16,-1 4 2 15,1-4-2-15,4-1-1 16,-4-3 1-16,4 0 5 15,0-4-3-15,4 0 6 16,1-8-6-16,-1 4 1 0,1-8-2 0,4 8-2 16,0-8 1-16,0 8-1 15,0-8 0-15,4 4 2 16,-4-4-1-16,9 4 4 16,-4-8-3-16,8 4 4 15,1 0-4-15,8 0 4 16,-4-4-4-16,8 4-1 15,-3-4 0-15,8 4 1 0,-4 0-1 16,4 0 4 0,-4 0-3-16,4 4 1 0,-9-4-1 0,5 4 3 31,-9-8-3-31,0 4 1 16,-5 0-1-16,0 0-35 15,-8 0 19-15,-1 0-86 16,-4 0 56-16,5-4-92 15,-10-4 76-15</inkml:trace>
          <inkml:trace contextRef="#ctx0" brushRef="#br0" timeOffset="36946.4675">6075 2528 140 0,'0'8'55'0,"0"-8"-30"0,4 12-21 0,1-4 24 15,-1-8-16-15,5 8 11 16,-4 0-13-16,8 8 10 16,0-4-11-16,10 7 8 15,-10-3-9-15,9 12 9 16,-4-8-10-16,4 20 5 15,-4-9-7-15,0 25 4 16,-5-9-5-16,1 21 5 16,-5-13-6-16,-5 13-1 15,-8-13-1-15,-5 5-19 16,-5-17 10-16,-3 9-45 16,-1-12 29-16,-4 15-88 15,-5-11 63-15</inkml:trace>
          <inkml:trace contextRef="#ctx0" brushRef="#br0" timeOffset="32173.1691">3234 2580 80 0,'0'-4'30'0,"0"4"-16"0,5-8-6 15,-1 8 22 1,-8 0-17-16,4 0 11 15,0-4-14-15,0 4 8 16,0 0-10-16,0 0 4 16,0 0-7-16,0 4 2 15,-5-4-4-15,5 4 7 16,-4 0-6-16,-1 8 10 16,1 0-8-16,-1 3 5 15,1-3-6-15,-5 0 2 0,5 0 0 0,-5 4 3 16,4 0-1-16,1 0 0 15,-5 4-5-15,4-1-1 0,1 5 3 16,-1 8-1-16,5 8 0 16,0 3-1-16,0 1 0 15,5-1 0-15,4 1 0 16,0 0 9 0,0-5-8-16,9 1 3 15,-10-8-5-15,15 3 5 16,-5-11-5-16,8 8 3 15,-3-8-3-15,3 4 0 16,-3-5-1-16,3 5-10 16,-8-12 4-16,0 0-47 15,-5-4 28-15,1 0-104 16,-5-4 70-16</inkml:trace>
        </inkml:traceGroup>
        <inkml:traceGroup>
          <inkml:annotationXML>
            <emma:emma xmlns:emma="http://www.w3.org/2003/04/emma" version="1.0">
              <emma:interpretation id="{98B379A1-97B3-4CD6-989B-4201F9792121}" emma:medium="tactile" emma:mode="ink">
                <msink:context xmlns:msink="http://schemas.microsoft.com/ink/2010/main" type="inkWord" rotatedBoundingBox="7965,3897 8517,3895 8519,4475 7966,447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7957.8995">6940 2782 184 0,'-18'0'68'0,"18"0"-36"0,0 0-24 0,0 0 18 15,0 0-15-15,0 0-6 16,0 0-3-16,5 4-11 16,-5-4 5-16,8 4-43 15,1-4 27-15,5 8-76 16,-5-4 54-16</inkml:trace>
          <inkml:trace contextRef="#ctx0" brushRef="#br0" timeOffset="37728.6326">6922 3099 120 0,'0'-8'46'0,"0"8"-24"0,5-4-10 16,-1 4 22-1,-4 0-19-15,4 4 13 16,1-4-17-16,4 4 4 16,-9 0-10-16,9 8 2 0,-9 0-4 0,9 8 5 15,-9-4-5-15,9 4 3 16,-9-4-3-16,4 3 0 16,-4-3-1-16,5 0-24 15,-10-4 13-15,5 0-92 16,0-4 56-16</inkml:trace>
          <inkml:trace contextRef="#ctx0" brushRef="#br0" timeOffset="38575.6905">7355 3076 140 0,'4'-4'52'0,"-4"4"-28"0,5-8-11 0,-1 0 32 15,-8 4-25-15,4-4 13 16,-5-4-20-16,5 4 6 31,-4 0-11-31,-1 0 2 16,-4 0-6-16,5 0 0 0,-5 0-2 0,-5 4-2 16,1-4 1-16,0 8-1 15,-5 0 0-15,5 4 0 16,-1 0 0-16,1 4-3 15,-1-4 2-15,5 8-1 16,1-4 0-16,-1 4 2 16,0-4 0-16,4 8 0 15,1-8 0-15,8 12 0 16,-4-13 0-16,9 9-3 16,0-8 2-16,9 4 1 15,-5-4 0-15,14 4 0 16,-9-4 0-16,9 4-3 15,-5-4 2-15,5 8 1 16,-5-4 0-16,5 7 0 16,-9-7 0-16,-1 8 4 15,-3-8-2-15,-1 4 12 16,-4-4-7-16,0 4 12 16,-9-8-11-16,0 7 9 15,-4-7-9-15,-1 4 11 0,-8-8-11 0,-1 4 5 16,1-8-8-16,0 4 4 15,-5-4-5-15,0 0 2 16,0-8-3-16,-4 4-2 16,-5-4 0-16,5 0-15 15,-5-4 8-15,5 5-43 16,4-5 26-16,9 0-90 16,-4 0 62-16,8 8-73 15,1 0 71-15</inkml:trace>
        </inkml:traceGroup>
        <inkml:traceGroup>
          <inkml:annotationXML>
            <emma:emma xmlns:emma="http://www.w3.org/2003/04/emma" version="1.0">
              <emma:interpretation id="{41B7984D-52D7-4AB5-890A-E6AA8DEEC6DD}" emma:medium="tactile" emma:mode="ink">
                <msink:context xmlns:msink="http://schemas.microsoft.com/ink/2010/main" type="inkWord" rotatedBoundingBox="9067,4103 9829,4101 9830,4429 9068,4430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9657.5003">8278 3127 144 0,'0'-12'55'0,"0"12"-30"0,-9-12-21 16,9 8 26 0,-5-4-17-16,1-3 7 15,-5-1-12-15,0-4-5 0,0 0-1 0,-4 4-2 16,-5 0 0-16,0 4 0 15,-4 0 0-15,8 4 2 16,-3 0-1-16,3 8-3 16,-4-4 1-16,5 12-1 15,0-4 0-15,-1 12 2 16,1-4 0-16,4 16-3 16,0-13 2-16,9 5 1 15,-4-4 0-15,8 4 2 16,-4-4-1-16,9 3 4 15,-5-7-3-15,10 4 6 16,-5-8-5-16,8 0 8 16,-3-8-7-16,8 4 3 31,-4-8-4-31,4 0 3 16,1-4-4-16,-1 0 4 0,-9-4-4 0,5-4 1 15,-9-4-1-15,0 0 1 16,-5-4-2-16,1 5-1 15,-5-5 1-15,0 4 1 16,-5 0-1-16,1 4 4 16,-1 0-3-16,5 8-3 15,0 0 0-15,0 8 1 16,0-4 0-16,5 4 2 16,-1 0-1-16,5 8-1 15,-4 0 1-15,8 8 1 16,-4-8-1-16,9 12-1 15,-5-9 1-15,5 5-19 16,-4-4 10-16,8 4-72 16,-4-8 45-16,8 0-71 15,-8-4 60-15</inkml:trace>
          <inkml:trace contextRef="#ctx0" brushRef="#br0" timeOffset="40181.7792">8456 2996 148 0,'0'0'57'0,"0"0"-30"0,13 4-23 15,-8 0 22 1,-5-4-16-16,9 4 14 15,-5 0-15-15,10 8 5 16,-10 0-9-16,5 8 7 0,-9-4-8 0,9 7 10 31,-9-3-8-31,9 8 8 16,-9-4-8-16,9 4 8 16,-9-13-8-16,9 5 10 15,-9-8-9-15,9 0 7 16,-9-4-7-16,4 0 2 15,-4-8-5-15,5-4-2 16,-5-8-1-16,4-4-6 16,0 0 3-16,5-4-3 0,-4 1 2 0,8-1 0 15,-8-4 1-15,8 4 0 16,-4 0 0-16,4 8 0 16,-4 1 0-16,5 11 11 15,-5-4-6-15,4 15 13 16,-9-3-9-16,10 12 10 15,-10 0-10-15,10 8 3 16,-10-4-6-16,5 3 2 16,-5-11-3-16,10 4-17 15,-10-4 7-15,5 4-85 16,-4-8 51-16,4 0-109 16,-5-4 85-16</inkml:trace>
        </inkml:traceGroup>
        <inkml:traceGroup>
          <inkml:annotationXML>
            <emma:emma xmlns:emma="http://www.w3.org/2003/04/emma" version="1.0">
              <emma:interpretation id="{9AE40AE3-1642-4B88-B29E-BD0D130F92F0}" emma:medium="tactile" emma:mode="ink">
                <msink:context xmlns:msink="http://schemas.microsoft.com/ink/2010/main" type="inkWord" rotatedBoundingBox="10314,3672 11848,3668 11850,4406 10316,4410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2177.666">10476 2972 160 0,'-4'4'60'0,"4"-4"-32"0,0 0-15 0,0 0 28 15,0 0-23-15,4 0 17 16,1 0-20-1,12 0 19-15,-3-4-20 0,13 4 6 16,-10-4-11-16,15 4-3 16,-6 0-4-16,14 4 1 15,-8-4-2-15,3 4-42 16,-8-4 22-16,9 4-118 16,-14 0 76-16</inkml:trace>
          <inkml:trace contextRef="#ctx0" brushRef="#br0" timeOffset="41637.7198">9272 3278 112 0,'0'0'44'0,"0"0"-24"0,5 0-10 0,-1 4 21 15,-4-4-18-15,9 4 8 0,0-8-13 0,9 4 4 16,-5 0-7-16,14 0 7 16,-9 0-8-16,13 0 5 15,-9 0-5-15,9 0 5 16,-8 0-6-16,8 0 10 16,-4 0-7-16,4 0 8 15,-4 0-8-15,-1 4 8 31,-8-4-8-31,5 4 12 16,-10-4-10-16,0 4 12 16,-4-8-12-16,0 4 9 15,-9 0-9-15,5 0 2 0,-10 0-6 0,5 0 0 16,-9-4-2-16,0 0 1 16,0-4-2-16,0 0 2 15,1-4-2-15,-1 0-1 16,-5 0 1-16,1-4 1 15,-1 0-1-15,1-3 2 16,0-1-2-16,-1-4-1 0,-3-4 1 0,3-3-1 31,1-9 0-31,4 0-3 16,-5 1 2-16,10 3-1 16,-5 0 0-16,9 4-3 0,0 1 3 0,9 3-1 15,-5 0 1-15,10 0-3 16,-1 5 3-16,10-5-1 15,-6 4 1-15,15 0-3 16,-10 0 3-16,14 5 1 16,-10 3 1-16,10 4-3 15,-9 0 2-15,13 12-1 16,-18 0 0-16,9 8 2 16,-4 0 0-16,4 8 0 15,-4-4 0-15,0 7 0 31,-9-7 0-31,4 8 0 0,-9-4 0 16,5 8 2-16,-9-4-1 0,0 7 2 16,-5-7-2-16,1 16-1 15,-5-8 1-15,0 11 1 16,-9-11-1-16,0 8 2 16,-4-8-2-16,-1 7 2 15,-3-11-2-15,3 8 2 16,1-8-2-16,-1-1 4 15,1-7-3-15,4 4 1 16,0-8-1-16,5 0-4 16,-5-4 1-16,4 4 1 15,1-8 0-15,4 4 0 16,0-8 0-16,0 8 0 16,0-8 0-16,4 7 2 15,-4-7-1-15,9 4 6 16,-4-4-4-16,8 4 3 15,0 0-3-15,10 4 5 16,-10-8-5-16,14 8 6 0,-9-8-6 16,8 4 10-16,-3-4-7 0,8 4 10 15,-9-8-9-15,5 4 3 16,-5 0-6-16,1 0 0 16,-6 0-2-16,1 4 1 15,-9-4-2-15,5 4-3 16,-10-8 1-16,1 4-21 15,-5 0 12-15,4 0-65 16,-8 0 42-16,4 0-124 31,0 0 88-31</inkml:trace>
        </inkml:traceGroup>
        <inkml:traceGroup>
          <inkml:annotationXML>
            <emma:emma xmlns:emma="http://www.w3.org/2003/04/emma" version="1.0">
              <emma:interpretation id="{E5FA1DEB-0647-47CC-B4CB-7408540E0965}" emma:medium="tactile" emma:mode="ink">
                <msink:context xmlns:msink="http://schemas.microsoft.com/ink/2010/main" type="inkWord" rotatedBoundingBox="12133,3533 14894,3526 14897,4895 12136,4902"/>
              </emma:interpretation>
            </emma:emma>
          </inkml:annotationXML>
          <inkml:trace contextRef="#ctx0" brushRef="#br0" timeOffset="43224.9027">11346 3068 124 0,'9'0'46'0,"-9"0"-24"0,17-16-13 15,-12 12 27-15,-5 0-20 0,4-4 8 16,1-4-15-16,-1 0 6 16,-4-4-8-16,0 0 0 15,-4-3-4-15,-1-1-2 16,-4 0 0-16,-4 4-4 16,0 0 2-16,-5 8-4 15,0-4 3-15,-4 8-1 16,-1-4 1-16,-3 12 0 15,-1-4 0-15,5 12 2 16,-1 0 0-16,5 12 0 16,1-4 0-16,3 8 0 15,1-9 0-15,8 9 2 16,-4-4-1-16,9 4 2 16,0-4-2-16,9-1 6 15,0-7-4-15,9 4 8 16,-9-8-7-16,9 0 8 15,-5-4-8-15,10-4 5 16,-10-4-5-16,9 0 2 0,-8-8-3 0,8 0 3 16,-9-8-4-16,5-4 1 15,-9 0-1-15,9 0-2 16,-9 1 1-16,4-9-1 16,-4 4 0-16,0 4 0 15,-9 4 0-15,9 8 0 16,-9 1 0-16,4 10 4 15,-4-3-2-15,5 8 10 16,-5 0-6-16,4 8 12 31,1-4-10-31,4 12 5 16,-5-4-8-16,10 11 4 0,-6-11-5 0,10 4 2 16,-9-4-3-16,9 0-6 15,-5-8 1-15,5 0-41 16,-9-8 24-16,9-4-118 15,-9-4 76-15</inkml:trace>
          <inkml:trace contextRef="#ctx0" brushRef="#br0" timeOffset="43704.849">11511 2445 156 0,'-5'-4'60'0,"5"4"-32"0,14-12-26 16,-10 8 18-1,-4 0-12-15,5 4 10 16,-5-4-11-16,4 4 10 0,-4 0-10 0,4 8 7 16,-4-4-7-16,9 16 2 31,-4-4-5-31,4 16 11 15,-5-5-8-15,10 13 14 0,-10-4-12 0,5 11 16 16,-5-11-15-16,5 23 7 16,-9-7-10-16,9 15 2 15,-9-11-5-15,9 3-9 16,-9-15 3-16,9 4-50 16,-9-21 28-16,5 1-113 15,-5-12 76-15</inkml:trace>
          <inkml:trace contextRef="#ctx0" brushRef="#br0" timeOffset="44576.1345">12050 3072 164 0,'0'-24'63'0,"0"24"-34"0,0-24-23 0,0 12 30 16,0 0-21-16,0-8 13 15,-4 1-17-15,-1-5 6 16,-4 0-10-16,0 8 2 16,-4 0-5-16,0 4 2 0,-5-4-3 0,5 12-2 31,-5-3 0-31,4 7 1 16,-4 0-1-16,5 7-1 15,-5-3 1-15,5 16-1 16,-1-4 0-16,10 12 0 15,-5-4 0-15,9 7 2 16,-4-3-1-16,8 4-1 16,1-8 1-16,8 3 1 15,-4-11-1-15,9-4 10 16,-9-4-5-16,13-4 5 16,-9-4-6-16,10-4 4 15,-10-8-5-15,5 0 7 16,-9-3-7-16,4-1 12 15,-4-4-9-15,0 4 3 0,-5 0-6 0,5 8-2 16,-9-4-1-16,5 12-1 16,-5-4 0-16,4 8-5 15,1 0 3-15,4 12-1 16,0 0 1-16,8 20 0 16,-8-13 0-16,9 13 2 15,-4-4 0-15,3 11 0 16,-3-7 0-16,4 16 0 31,-5-13 0-31,5 21 2 16,-9-9-1-16,4 9 4 0,-4-9-3 0,-5 5 10 15,-8-16-6-15,0-1 14 16,-5-11-11-16,-5 0 11 16,-4-8-11-16,-4-4 8 15,-5-9-9-15,-4-3 4 16,-5-8-7-16,1-7-2 15,-5-9-2-15,0-12-4 16,4-4 2-16,5-7-6 16,4 3 4-16,9 0-8 15,5 1 7-15,13 3-16 16,0 0 11-16,17 5-35 16,1 3 24-16,18 0-59 15,-9 0 44-15,17-3-104 16,-8-1 78-16</inkml:trace>
          <inkml:trace contextRef="#ctx0" brushRef="#br0" timeOffset="45079.3457">12251 2949 176 0,'-5'27'68'0,"5"-27"-36"0,5 8-29 31,-1-4 24-31,-4-4-17 0,9 4 14 16,-4-4-15-16,8 4 14 15,-4-8-14-15,4 0 3 16,-4-8-8-16,9-3-2 15,-4-1-1-15,3 0 3 16,-8 0-2-16,5 4 8 16,-10-4-6-16,1 4 8 15,-10-4-8-15,1 5 5 16,-10-1-5-16,5 4-4 16,-4 0-1-16,0 8 7 15,-5-4-3-15,4 8 12 16,-3-4-8-16,3 8 7 0,1 0-7 0,4 11 9 15,0 1-9-15,5 16 3 16,-5-8-6-16,13 11 2 16,-4-7-3-16,13 8 0 15,-4-8-1-15,14-1-24 16,-1-7 13-16,18 0-105 31,-9-12 63-31,18-4-106 16,-4-12 89-16</inkml:trace>
          <inkml:trace contextRef="#ctx0" brushRef="#br0" timeOffset="46024.7092">12492 2465 92 0,'0'-4'35'0,"0"4"-18"0,4-8 0 0,1 8 30 16,-10 0-26-16,5 0 17 16,0 0-23-16,5 0 10 15,-5 0-15-15,4 4 6 16,1-4-9-16,3 8 0 15,-3 0-4-15,4 12-2 0,-5-5 0 0,5 13 1 16,-4-4-1-16,8 16 8 16,-8-9-5-16,8 25 14 15,-9-5-10-15,5 17 16 16,-9-13-14-16,5 9 13 16,-5-13-13-16,4 1 10 15,-8-8-11-15,4-5 4 16,0-15-8-16,0-4 2 15,0-8-4-15,4-4-6 16,-4-4 1-16,9-8-10 16,0-4 7-16,13-4-7 15,-4-4 7-15,9 4-4 16,-5-4 5-16,9 8 0 16,-8-4 2-16,8 12 0 15,-9 0 0-15,5 12 0 31,-5-4 0-31,1 12 6 16,-6-8-2-16,-3 8 8 0,-5-4-6 0,0 3 12 16,-9-3-9-16,0 0 12 15,-9-4-11-15,0 0 7 16,-9-4-8-16,0 0 2 16,0-4-5-16,-4-4 0 15,0-4-2-15,-5 0-6 16,0-8 2-16,5 0-25 15,-5 0 14-15,9 0-53 16,-4-4 36-16,9 5-92 16,-1-5 69-16,14 4-66 0,0 0 68 15</inkml:trace>
          <inkml:trace contextRef="#ctx0" brushRef="#br0" timeOffset="46542.4212">13009 2834 132 0,'-4'0'52'0,"4"0"-28"0,13 0-24 16,-4 0 24 0,-9 0-15-16,9 4 16 15,-5 0-15-15,10 11 7 16,-6 1-10-16,6 16 4 16,-5-8-6-16,9 11 15 15,-9-3-11-15,4 8 18 16,-9-8-15-16,5-1 16 15,-4-7-16-15,-1 0 13 16,-8-8-14-16,4 0 6 0,0-12-10 0,0 0 0 16,0-8-4-16,0-4-2 31,-5-4 0-31,5-8-1 16,0-4 0-16,5-4 0 15,-5-7 0-15,9-1-3 16,-5 4 2-16,10 5-1 15,-6 3 0-15,10 4 0 0,-4 4 0 0,8 8 0 16,-9-4 0-16,10 8-11 16,-6 0 6-16,6 16-49 15,-10-4 31-15,5 12-108 16,-9-8 74-16</inkml:trace>
          <inkml:trace contextRef="#ctx0" brushRef="#br0" timeOffset="47127.6648">13593 2941 124 0,'22'-32'46'0,"-22"32"-24"0,5-28-4 0,-1 20 37 31,-8 0-30-31,4 0 15 16,-5-3-24-16,1 3 2 16,-5 0-10-16,0 4-1 15,-4-4-4-15,4 8 3 16,-5-4-4-16,1 8-1 16,-5 0 0-16,5 8 5 15,-5 0-3-15,5 11 3 16,-1 1-3-16,5 8-2 15,0-4 0-15,9 7 1 16,-4-11-1-16,8 8 6 16,1-8-4-16,4-1 6 15,0-7-6-15,4 0 8 0,-4-4-7 0,9-4 8 16,-5-4-8-16,10-4 5 16,-10-4-5-16,9-8 0 15,-8-4-2-15,3-4 1 16,-8 1-2-16,5-13 4 15,-10 4-3-15,5-4-1 16,-9 5 0-16,5 7 1 16,-10 0-1-16,5 8 2 15,0 0-2-15,0 12 10 16,0 4-5-16,5 12 16 16,-5 0-12-16,8 12 9 31,-3-5-11-31,17 13-2 0,-4-8-4 15,13 8-72-15,-8-13 38 0,26-7-150 16,-9-8 102-16</inkml:trace>
        </inkml:traceGroup>
      </inkml:traceGroup>
    </inkml:traceGroup>
    <inkml:traceGroup>
      <inkml:annotationXML>
        <emma:emma xmlns:emma="http://www.w3.org/2003/04/emma" version="1.0">
          <emma:interpretation id="{DE5A418A-1580-410D-8228-EB4F475AEE8C}" emma:medium="tactile" emma:mode="ink">
            <msink:context xmlns:msink="http://schemas.microsoft.com/ink/2010/main" type="paragraph" rotatedBoundingBox="3624,4805 18695,4553 18737,7098 3667,73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0C169E1-AF81-437E-A744-64E4620E0D04}" emma:medium="tactile" emma:mode="ink">
              <msink:context xmlns:msink="http://schemas.microsoft.com/ink/2010/main" type="inkBullet" rotatedBoundingBox="3675,5520 3770,5519 3771,5609 3676,5610"/>
            </emma:interpretation>
            <emma:one-of disjunction-type="recognition" id="oneOf12">
              <emma:interpretation id="interp12" emma:lang="" emma:confidence="0">
                <emma:literal>•</emma:literal>
              </emma:interpretation>
            </emma:one-of>
          </emma:emma>
        </inkml:annotationXML>
        <inkml:trace contextRef="#ctx0" brushRef="#br0" timeOffset="73797.0907">2632 4428 96 0,'0'0'35'0,"5"-4"-18"0,-1 4-7 0,-4 0 12 16,5-4 1-16,-1 0 1 15,5 4-5-15,0 4 1 16,0 0-7-16,-5 4 0 0,1-4 3 15,-1 4-9-15,1 4 3 16,-1-4 1-16,-4 0 2 16,0-1 3-16,-4 1 10 15,-1-4-5-15,1 0 1 16,-1-8-7-16,1 0 1 16,-1 0-3-16,1-7 0 15,-1-1-5 1,1 4-3-16,4 0 0 15,0 0-6 1,0 0 1 0,4 0 0-16,-4 8 0 0,9-4-25 15,5 4-8-15,-1-4-65 16,1 4-63 0,-1-8 50-16</inkml:trace>
      </inkml:traceGroup>
      <inkml:traceGroup>
        <inkml:annotationXML>
          <emma:emma xmlns:emma="http://www.w3.org/2003/04/emma" version="1.0">
            <emma:interpretation id="{24801CFC-6659-419A-84D2-527AB0BDC505}" emma:medium="tactile" emma:mode="ink">
              <msink:context xmlns:msink="http://schemas.microsoft.com/ink/2010/main" type="line" rotatedBoundingBox="4226,4767 14715,4635 14730,5818 4241,5950"/>
            </emma:interpretation>
          </emma:emma>
        </inkml:annotationXML>
        <inkml:traceGroup>
          <inkml:annotationXML>
            <emma:emma xmlns:emma="http://www.w3.org/2003/04/emma" version="1.0">
              <emma:interpretation id="{42BB083E-2260-439B-8645-C325682FF938}" emma:medium="tactile" emma:mode="ink">
                <msink:context xmlns:msink="http://schemas.microsoft.com/ink/2010/main" type="inkWord" rotatedBoundingBox="4228,4962 5331,4948 5342,5848 4240,5862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9782.0495">3943 3857 120 0,'-4'0'46'0,"4"0"-24"0,-14-4-8 0,14 4 30 15,0 0-24-15,0 0 8 16,0 0-17-16,5 0 5 16,-5 0-9-16,4 4 4 15,-4-4-6-15,5 4 2 16,-1 0-4-16,5 4 5 15,-4 0-5-15,8 8 6 16,-4-1-6-16,9 13 3 0,-9-4-3 0,13 16 5 16,-4-1-5-16,9 13 6 15,-10-9-6-15,15 13 6 16,-10-12-6-16,9 7 6 16,-9-11-6-16,1 3 3 15,-10-11-3-15,5 0 5 16,-9-8-5-16,4-1-1 15,-8-7-1-15,4 0-26 16,-5-4 14-16,1 4-59 16,-5-8 39-16,-5 0-88 15,-4-4 67-15</inkml:trace>
          <inkml:trace contextRef="#ctx0" brushRef="#br0" timeOffset="60096.3173">3760 4408 128 0,'-8'0'49'0,"8"-4"-26"0,-5 4-9 0,5 0 15 15,0 0-3-15,0 0 2 16,0 0-12-16,0 0-2 15,9-4-2-15,0 4 11 32,0-4-12-32,9 4 5 0,0-4-9 0,13 4-2 15,-9 0-3-15,23 0-2 16,-10-4 1-16,19 0 1 16,-10 0-1-16,10 4-25 15,-14-4 13-15,5 4-107 16,-10-4 64-16</inkml:trace>
          <inkml:trace contextRef="#ctx0" brushRef="#br0" timeOffset="55295.7228">3422 3865 140 0,'-9'0'52'0,"9"0"-28"0,-5-4-19 0,5 4 20 16,0-4-15-16,0 4 14 15,0 0-15-15,0 0 9 16,-4-4-10-16,-1 4 9 15,1-4-10-15,-1 4 7 16,-4-4-7-16,0 8 4 31,1-4-6-31,-1 4 7 16,0-4-8-16,0 8 3 0,-5-4-4 0,6 4 3 16,-1-4-4-16,0 8 8 15,0-8-6-15,0 7 5 16,0-3-5-16,0 8 2 15,0-8-3-15,0 16 3 16,0-8-4-16,0 20 4 16,0-9-4-16,1 9 6 15,-1-4-5-15,4 11 6 16,1-7-6-16,4 12 6 16,0-13-6-16,4 13 3 15,1-12-3-15,8 7 3 16,-4-7-4-16,4 8 4 15,-4-9-4-15,13 5 1 16,-8-8-1-16,13 7-15 16,-10-11 7-16,10 8-103 15,-5-12 60-15,10-1-110 16,-14-11 91-16</inkml:trace>
          <inkml:trace contextRef="#ctx0" brushRef="#br0" timeOffset="59300.0183">3975 3893 140 0,'0'-4'55'0,"0"4"-30"0,0-4-16 0,0 4 25 15,0 0-19-15,0 0 14 32,0-8-16-32,0 0 10 15,0 0-13-15,0 4 6 16,-5 0-9-16,1 4-2 15,-1 0-3-15,1 8-2 16,-5-4 1-16,0 8-1 16,-5-4 0-16,6 11 0 15,-6-7 0-15,5 16 6 16,-4-8-3-16,4 20 6 0,-4-1-6 16,-5 13 3-16,0-1-1 0,5-3 2 15,-1 0-2-15,1-9 0 16,4 1-3-16,0-8 1 0,0-1 0 15,0-7-1-15,5-4 1 16,-1-4-9-16,1-4-3 16,-1 0-17-16,1-8-48 15,4 0-1 1,0-12-16 0</inkml:trace>
        </inkml:traceGroup>
        <inkml:traceGroup>
          <inkml:annotationXML>
            <emma:emma xmlns:emma="http://www.w3.org/2003/04/emma" version="1.0">
              <emma:interpretation id="{1837293B-E79D-401F-A61A-1D758E22AB56}" emma:medium="tactile" emma:mode="ink">
                <msink:context xmlns:msink="http://schemas.microsoft.com/ink/2010/main" type="inkWord" rotatedBoundingBox="5758,4804 6950,4789 6963,5825 5771,5840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61461.9392">5299 4400 156 0,'9'-16'60'0,"-9"16"-32"0,0-16-20 0,0 9 31 15,-5-1-22-15,1-4 12 16,-5-4-18-16,0 0 8 15,0-4-11-15,-4 4 2 16,-1 0-6-16,1 5 0 16,-5-1-2-16,0 4 1 15,1 0-2-15,-1 8-1 16,0-4 1-16,4 8-1 16,1 0 0-16,0 8 0 15,-1 0 0-15,5 7 0 16,0-3 0-16,5 8 0 15,-5-4 0-15,9 8 0 16,-4-5 0-16,8 5 0 16,-4-8 0-16,9 4 0 15,-5-8 0-15,14-1 4 16,-4-3-2-16,12 0 6 16,-8-4-5-16,9-4-1 15,-9-4-1-15,9-4-1 16,-5-4 0-16,5-8 2 0,-9-7-1 0,4-5-1 15,-9 0 1-15,5-16 1 16,-9 1-1-16,4-13-1 16,-8 5 1-16,4-5 1 15,-9 9-1-15,4-5-3 16,-8 5 1-16,4-5 1 16,-5 8 0-16,1 5-3 15,-1 3 2-15,1 4-1 16,-1 1 0-16,1 7 2 15,-1 0 0-15,1 4-3 16,0 4 2-16,-1 8-1 16,1 4 0-16,4 12 2 15,0-4 0-15,0 12 0 0,0-4 0 16,0 16 0-16,0-8 0 0,4 11 2 16,-4-7-1-16,9 16 8 31,-5-8-5-31,5 15 8 15,-4-3-8-15,8 23 10 16,-8-11-8-16,8 11 3 16,-8-11-5-16,8 3 2 15,-9-15-3-15,5 3 5 16,-4-11-5-16,4 4-3 16,-5-9-1-16,10-3-48 15,-10-8 27-15,5-4-125 0,-9-8 81 0</inkml:trace>
          <inkml:trace contextRef="#ctx0" brushRef="#br0" timeOffset="61897.9493">5642 3793 148 0,'0'-8'57'0,"0"8"-30"0,5 4-21 0,-1 0 30 15,-4-8-21-15,9 8 20 16,-4 0-21-16,12 8 15 16,-3-4-16-16,13 12 8 15,-10-8-12-15,10 16 11 16,-5-5-12-16,5 21 9 16,-5-4-9-16,5 23 2 15,-9-11-6-15,0 19 2 16,-9-11-3-16,-5 7-6 15,-8-11 1-15,-10 7-36 0,-8-11 20 0,-9 15-106 16,-5-11 68-16,-4 11-72 16,-4-15 74-16</inkml:trace>
          <inkml:trace contextRef="#ctx0" brushRef="#br0" timeOffset="60549.5171">4724 4476 164 0,'0'0'63'0,"0"0"-34"0,4 7-19 0,1-3 31 16,-5-4-24-16,8 4 7 16,-3 0-14-16,4 4 1 15,-5-4-7-15,10 8 7 16,-10 0-7-16,5 8 5 15,-4-8-5-15,-1 12-6 16,-4-9 0-16,0 13-32 16,-4-8 19-16,-1 8-82 15,-8-8 54-15,-1-1-61 16,1-11 60-16</inkml:trace>
        </inkml:traceGroup>
        <inkml:traceGroup>
          <inkml:annotationXML>
            <emma:emma xmlns:emma="http://www.w3.org/2003/04/emma" version="1.0">
              <emma:interpretation id="{1DC8B55B-C57F-4386-BEC1-9419C7617F6B}" emma:medium="tactile" emma:mode="ink">
                <msink:context xmlns:msink="http://schemas.microsoft.com/ink/2010/main" type="inkWord" rotatedBoundingBox="7809,5099 8384,5091 8390,5609 7816,5616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63482.9902">7301 4107 144 0,'13'-28'55'0,"-13"28"-30"0,-13-12-10 0,13 8 31 15,-4-4-25-15,-1 0 9 16,-8 0-18-16,-1 0 3 16,-3 0-10-16,-1 8 0 15,0-4-3-15,0 4-2 16,-4 0 1-16,4 4-1 16,-4 0 0-16,4 4-3 15,0-4 2-15,5 8-1 16,-1-4 0-16,10 8 2 15,-5-4 0-15,13 8 0 16,1-4 0-16,8 3-3 16,-4-7 2-16,13 4 1 15,-8-4 0-15,13 8 2 16,-5-8-1-16,9 8-3 16,-9-5 1-16,5 9 1 15,-9-8 0-15,4 8 0 16,-8-4 0-16,-1 4 0 15,-4-5 0-15,0 5 13 16,-5-4-7-16,1 0 19 16,-10-8-13-16,1 4 13 0,-10-8-14 15,1-1 12-15,-5-3-13 0,0 4 4 16,-4-8-9-16,0 0-9 16,-5-8 2-16,0 0-35 15,1-7 20-15,-1 3-58 16,0-4 42-16,5 4-91 15,4 0 70-15</inkml:trace>
          <inkml:trace contextRef="#ctx0" brushRef="#br0" timeOffset="62929.7375">6797 4019 176 0,'-18'-7'68'0,"18"7"-36"0,-4-12-24 0,4 12 25 16,-5-4-20-16,5 0-1 16,-4 0-8-16,4 4-5 15,0-4 0-15,0 4-37 16,0 0 21-16,4 4-85 0,-4-4 56 16</inkml:trace>
          <inkml:trace contextRef="#ctx0" brushRef="#br0" timeOffset="62697.4998">6788 4099 156 0,'0'0'60'0,"0"0"-32"0,0 0-22 0,5 4 23 15,-5 0-17-15,4 8 10 16,1-1-13-16,4 9 8 15,-5-8-9-15,5 12 0 16,-5-4-5-16,5 8 0 16,-4-9-1-16,4 9 1 0,-5-8-2 0,5 4-12 15,-9-8 7-15,5 0-46 16,-10-5 28-16,5 1-78 16,-4-4 56-16</inkml:trace>
        </inkml:traceGroup>
        <inkml:traceGroup>
          <inkml:annotationXML>
            <emma:emma xmlns:emma="http://www.w3.org/2003/04/emma" version="1.0">
              <emma:interpretation id="{BF3D03B6-8DD7-424F-9AC6-89F0253B10A3}" emma:medium="tactile" emma:mode="ink">
                <msink:context xmlns:msink="http://schemas.microsoft.com/ink/2010/main" type="inkWord" rotatedBoundingBox="8940,5175 9289,5171 9295,5575 8945,5579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64527.919">8015 4230 164 0,'9'0'63'0,"-9"0"-34"0,8-8-25 15,1 4 29 1,-9 0-20-16,9-8 16 15,-9-8-16-15,5 0 4 16,-5 0-10-16,4 5 0 16,-8-1-4-16,4 4 0 0,-9 0-1 0,4 4 3 15,-4-4-3-15,1 8-1 16,-6 0 0-16,5 8-6 16,-4-4 3-16,-1 12 1 15,1-4 1-15,0 12-3 16,-1 0 2-16,5 7-1 15,-4-7 0-15,9 12 0 32,-5-8 0-32,13 7 2 15,-4-3 0-15,9 0 4 16,-5-8-2-16,10 4 4 0,-5-13-4 0,9 1 4 16,-9-8-4-16,8-4 1 15,-3-4-1-15,4-4 1 16,-5-3-2-16,0-9 4 15,-4-4-3-15,0-4 4 16,-4-4-4-16,-1 1 8 16,-4 3-6-16,5 4 12 15,-10 4-9-15,5 4 3 0,-4 5-6 0,4 7 0 16,0-4-2-16,0 16 1 16,0-1-2-16,4 13 2 15,1 0-2-15,8 12 2 16,-4-4-2-16,9 11 4 15,-9-7-3-15,13 8-34 32,-4-9 18-32,13 5-134 0,-9-12 82 0,14 4-73 15</inkml:trace>
        </inkml:traceGroup>
        <inkml:traceGroup>
          <inkml:annotationXML>
            <emma:emma xmlns:emma="http://www.w3.org/2003/04/emma" version="1.0">
              <emma:interpretation id="{4F9CEE9E-839F-41FB-AACE-A8B54A089DB3}" emma:medium="tactile" emma:mode="ink">
                <msink:context xmlns:msink="http://schemas.microsoft.com/ink/2010/main" type="inkWord" rotatedBoundingBox="9770,4697 12340,4665 12351,5572 9782,5604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66262.8987">9598 4083 160 0,'-9'4'63'0,"9"-4"-34"0,4 4-21 0,1 0 25 16,-5 0-20-16,9 4 8 15,-5 0-13-15,5 4 4 16,-5-5-7-16,10 5 7 16,-1-8-8-16,5 4 8 0,-5-4-8 0,5 0 10 15,-9-8-8-15,9 0 1 31,-9-8-4-31,4 0 0 16,-8 1-1-16,8 3 3 16,-8-4-3-16,-1 0 4 15,-4 0-4-15,0 4-1 16,-4-4 0-16,4 4 1 16,-5 0-1-16,-4 8 2 15,-4-4-2-15,-1 8-1 0,-3-4 1 16,-1 8-4-16,0 0 2 0,0 8 5 15,0 0-2-15,5 12 6 16,-1-9-5-16,6 13 3 16,-1-4-3-16,9 8 9 15,-5-9-6-15,10 9 3 16,-1-12-5-16,9 8 2 16,1-13-3-16,8 5 0 15,-8-12-1-15,12 0-17 16,-3-4 8-16,12-8-50 15,-4-8 32-15,5-4-113 16,-9-8 77 0</inkml:trace>
          <inkml:trace contextRef="#ctx0" brushRef="#br0" timeOffset="66932.0787">9816 4012 200 0,'-13'-12'74'0,"13"12"-40"0,0-4-33 15,0 4 23 1,0 0-16-16,9 0 15 0,-5-8-14 15,14 4 7-15,-5 0-9 0,19 0-2 16,-6 0-3-16,19 4-19 16,-9-4 9-16,17 4-105 15,-13-4 63-15,14 4-74 16,-10 0 71-16</inkml:trace>
          <inkml:trace contextRef="#ctx0" brushRef="#br0" timeOffset="66691.2846">9968 3567 144 0,'-14'4'55'0,"14"-4"-30"0,5-4-12 0,4 4 28 15,-9 0-23-15,4 4 2 16,-4 0-12-16,5 8 3 31,-1 0-6-31,5 16 9 16,-9-4-8-16,9 11 5 16,-5-3-6-16,10 12 9 15,-10-13-8-15,10 17 14 0,-10-8-11 16,9 19 14-16,-4-7-14 15,5 19 9-15,-5-15-10 0,4 11 0 16,-8-15-5-16,3 3 3 16,-3-15-4-16,4 3 1 15,-9-15-1-15,4 0-37 16,-4-8 19-16,5-4-103 16,-10-12 66-16,5-4-81 15,0-4 77-15</inkml:trace>
          <inkml:trace contextRef="#ctx0" brushRef="#br0" timeOffset="65681.5419">8733 4087 132 0,'4'-4'49'0,"-4"4"-26"0,4-8-18 0,1 8 24 15,-1-4-16-15,5 4 13 16,-9-4-15-16,5 4 6 16,-1 0-10-16,5 4-2 15,0-4-3-15,4 16-2 0,-8-4 1 0,8 16 3 16,-8-1-2-16,8 9 12 31,-8-8-7-31,3 7 7 16,-3-11-7-16,4 8 9 15,-9-12-9-15,9 0 7 16,-9-12-7-16,4-1-2 16,-4-7-3-16,5-3-4 15,-5-5 1-15,9-4-1 16,-5-4 0-16,9-8-3 15,-4 0 3-15,9-4-3 0,-4-3 2 0,3 7 0 16,-3 0 1-16,8 8-3 16,-9 4 3-16,10 16-1 15,-10 0 1-15,5 12 8 16,-9 0-3-16,4 8 8 16,-4-4-7-16,5 3 10 15,-10-3-8-15,5 0 5 16,-9-8-6-16,4 0 2 15,1-4-2-15,-1-4 2 0,1 0-4 16,-1-8-2-16,-4-4 0 16,5-8-1-16,-1 0 0 15,5-4-3-15,0-7 2 16,0-5-4-16,4 8 1 16,1 8 0-1,-5-4 2-15,8 8-4 16,-8 5 4-16,5 14-1 15,-5 1 1-15,8 16 6 16,-8-4-2-16,9 8 4 16,-9-4-4-16,9 7 1 0,-9-3-1 15,9 0-37-15,-9-12 19 16,4 4-119-16,-8-13 75 0</inkml:trace>
          <inkml:trace contextRef="#ctx0" brushRef="#br0" timeOffset="67437.1079">10351 4071 176 0,'-4'0'66'0,"4"0"-36"0,4 0-22 0,1 0 27 16,-10 0-20-16,10 4 1 16,-5-4-10-16,4 8 3 15,-4 0-5-15,5 12 7 0,-1-1-7 0,5 9 3 16,-5-4-4-16,5 12 5 16,-4-8-5-16,8 7 10 15,-8-7-7-15,8 8 8 16,-8-9-8-16,3 5 10 15,-8-12-9-15,5 0 12 16,-5-8-11-16,4-4 5 31,-8-4-8-31,4-8 0 16,0-4-3-16,0-8-2 16,0-4 1-16,0-4-4 15,0-4 2-15,0-11-6 16,0-1 4-16,4 0-5 0,1 1 4 0,8 7-2 15,-4 4 3-15,9 8 0 16,-5 1 1-16,10 7-11 16,-6 0 6-16,6 12-34 15,-5-4 23-15,4 8-84 16,-9 0 56-16,5 8-71 16,-9-4 66-16</inkml:trace>
          <inkml:trace contextRef="#ctx0" brushRef="#br0" timeOffset="67706.1049">10815 4055 212 0,'-4'-4'82'0,"4"4"-44"0,4 0-38 15,0 0 25 1,-8 0-17-16,4 4 13 15,0 0-13-15,4 12 7 16,-4-4-8-16,5 16 2 16,-5-5-5-16,4 9 0 0,1-4-2 0,4 8 1 15,-5-9-2-15,5 5-12 16,-9-8 7-16,9 4-52 16,-9-12 31-16,9-1-100 15,-5-11 71-15</inkml:trace>
          <inkml:trace contextRef="#ctx0" brushRef="#br0" timeOffset="67882.1229">10837 3912 200 0,'-9'4'77'0,"9"-4"-42"0,0 4-61 15,0 0-28 1,0-8 26-16,5 8-54 16,-1-4 48-16</inkml:trace>
          <inkml:trace contextRef="#ctx0" brushRef="#br0" timeOffset="68249.4251">11190 4083 168 0,'0'-8'66'0,"0"8"-36"0,0-16-20 15,0 12 33 1,-5-4-25-16,1 0 16 16,-10-4-20-16,5 4 8 0,0-7-13 0,1 7 2 15,-6 0-7-15,5 4 5 16,-4-4-6-16,4 8 10 15,-4 0-7-15,4 8 10 16,-5 0-9-16,5 12 10 16,-4-9-10-16,4 17 7 15,0 0-7-15,9 12 4 16,-4-9-6-16,8 9 2 16,1-12-4-16,8 3 3 15,-4-7-4-15,22 4-14 16,0-12 6-16,18 0-72 15,-8-8 43-15,16-4-124 16,-7-4 89-16</inkml:trace>
        </inkml:traceGroup>
        <inkml:traceGroup>
          <inkml:annotationXML>
            <emma:emma xmlns:emma="http://www.w3.org/2003/04/emma" version="1.0">
              <emma:interpretation id="{C14E6247-BA2E-4D30-ACA9-7B304595E8D8}" emma:medium="tactile" emma:mode="ink">
                <msink:context xmlns:msink="http://schemas.microsoft.com/ink/2010/main" type="inkWord" rotatedBoundingBox="12750,5057 14720,5032 14730,5818 12760,5843"/>
              </emma:interpretation>
              <emma:one-of disjunction-type="recognition" id="oneOf18">
                <emma:interpretation id="interp18" emma:lang="" emma:confidence="1">
                  <emma:literal>ace</emma:literal>
                </emma:interpretation>
                <emma:interpretation id="interp19" emma:lang="" emma:confidence="0">
                  <emma:literal>age</emma:literal>
                </emma:interpretation>
                <emma:interpretation id="interp20" emma:lang="" emma:confidence="0">
                  <emma:literal>axe</emma:literal>
                </emma:interpretation>
                <emma:interpretation id="interp21" emma:lang="" emma:confidence="0">
                  <emma:literal>are</emma:literal>
                </emma:interpretation>
                <emma:interpretation id="interp22" emma:lang="" emma:confidence="0">
                  <emma:literal>ale</emma:literal>
                </emma:interpretation>
              </emma:one-of>
            </emma:emma>
          </inkml:annotationXML>
          <inkml:trace contextRef="#ctx0" brushRef="#br0" timeOffset="70739.9019">12906 4071 156 0,'-4'-4'57'0,"4"4"-30"0,-5-12-21 16,5 8 30-1,-4 0-21-15,0-4 13 0,-5-4-17 0,0 4 6 16,0-7-10-16,0 7 0 16,-4 0-4-16,4 4-4 15,-5-4 0-15,-4 12 1 16,-4-4 0-16,4 8 4 16,-4-4-2-16,4 8 6 15,0 3-5-15,9 9 1 16,-4-4-2-16,9 12-2 15,-5-4 1-15,9 3 5 16,0-7-3-16,9 4 10 16,-5-8-7-16,9 0 5 15,1-13-6-15,4 1 2 16,-5-8-4-16,5-4 3 16,-5-4-4-16,9-7 1 15,-8-9-1-15,4 0 1 16,-9-4-2-16,4 4-1 0,-9 5 1 15,1 3 7 1,-5 0-4-16,4 4 10 0,-8 0-8 16,4 8 5-16,0 0-6 0,0 8 0 15,0-4-3-15,4 8-2 16,-4-4 1-16,9 16-1 16,-4-4 0-16,8 11-11 15,-4-3 6-15,9 4-62 16,-9-8 37-16,13 4-117 15,0-12 82-15</inkml:trace>
          <inkml:trace contextRef="#ctx0" brushRef="#br0" timeOffset="71148.3127">13196 3964 148 0,'-9'-8'55'0,"9"8"-30"0,-9-4-16 0,9 4 23 16,-4-4-19-16,0 4 17 31,-5-4-18-31,0 4 18 15,0 0-17-15,0 4 18 16,0-4-18-16,0 8 13 16,0-4-15-16,0 8 12 15,0 0-13-15,5 8 8 16,-1-1-10-16,5 9 9 16,-4-4-10-16,8 12 5 15,1-5-7-15,4 5 4 0,0-8-5 16,13 4 5-16,-4-9-6 0,13-3-10 15,-9-8 4-15,18-4-61 16,-8-4 35-16,12-8-133 16,-13-8 90-16</inkml:trace>
          <inkml:trace contextRef="#ctx0" brushRef="#br0" timeOffset="71657.9755">13450 4063 196 0,'0'4'74'0,"0"-4"-40"0,9 4-22 0,0 0 32 15,-9-8-25-15,9 8 13 16,-4-4-19-16,8 4 8 16,-4-4-12-16,9 4 4 0,-9-8-8 0,13 4 2 15,-9 0-4-15,10 0 3 32,-10-8-4-32,5 0 4 15,-5-4-4-15,-4 4 1 16,-4-4-1-16,-1 4-2 15,-8-3 1-15,-1-1-4 16,-4 0 2-16,-4 8 1 16,0-4 0-16,-1 8-3 15,-4-4 2-15,5 8 3 16,-5 0-1-16,5 4 13 0,-5 0-8 0,0 11 15 16,0-3-12-16,9 16 14 15,-4-8-14-15,8 12 9 16,1-5-10-16,13 9 4 15,-5-8-7-15,14 7-2 16,0-11-2-16,18 4-48 16,-1-12 26-16,28-4-161 15,-10-9 101-15</inkml:trace>
          <inkml:trace contextRef="#ctx0" brushRef="#br0" timeOffset="69327.1121">11943 4047 96 0,'-4'0'38'0,"4"0"-20"0,9-4-1 16,-5 0 34 0,-4 0-28-16,5 0 19 15,-5 0-26-15,9-4 12 16,-9-7-17-16,4 7 6 16,-8-4-10-16,4 4 2 15,-5 0-5-15,1 0 0 16,-5 0-2-16,-5 4 1 15,1 0-2-15,-5 4 2 16,0-4-2-16,-4 8-3 16,0-4 1-16,-1 8-1 15,1 0 0-15,4 4 2 16,0-4 0-16,9 8 0 16,-4 0 0-16,9-1 2 15,-1-7-1-15,14 4 2 16,-4-4-2-16,12 12-1 15,1-8 1-15,9 8-4 16,-5-4 2-16,9 7 1 16,-4-7 0-16,4 12 0 15,-4-8 0-15,0 8 0 0,-14-9 0 0,5 9 4 16,-4-8-2-16,-6 4 12 16,-3-8-7-16,-1 3 14 15,-8-3-12-15,-5 0 11 16,-4-4-11-16,-5 0 8 15,-4-8-9-15,-5 0 2 32,0-8-6-32,0 0-2 15,-4-4-1-15,4-4-17 0,1-8 9 0,3 4-45 16,1-3 28-16,4 3-92 16,5 0 64-16,8 8-68 15,-4-4 68-15</inkml:trace>
          <inkml:trace contextRef="#ctx0" brushRef="#br0" timeOffset="70115.3044">12180 4067 184 0,'0'-12'68'0,"0"12"-36"0,4-12-29 16,0 8 22-1,1 0-16-15,4-4 9 0,0-4-10 0,9 1 4 16,-1 3-7-16,15 4 2 16,-10-4-4-16,14 12 5 31,-10 0-5-31,6 8 12 15,-6-1-8-15,6 13 14 16,-10-4-12-16,0 12 14 16,-13-8-14-16,0 7 14 0,-9-7-14 0,-4 4 9 15,-5-12-10-15,-5 4 4 16,-8-5-7-16,0-3 0 16,-1-4-3-16,6 0-10 15,-6-8 4-15,5-4-25 16,-4-4 16-16,4-4-51 15,0 1 35-15,5-9-109 16,-5 0 76-16</inkml:trace>
          <inkml:trace contextRef="#ctx0" brushRef="#br0" timeOffset="69766.2601">12215 3968 184 0,'-4'0'68'0,"4"0"-36"0,4 4-29 0,1 0 24 15,-10-4-17-15,10 8 11 16,-5 0-12-16,4 15 8 15,1-7-9-15,4 16 4 16,-5 0-7-16,5 15 7 16,-5-3-8-16,10 12 8 15,-10-9-8-15,10 9 3 16,-10-9-4-16,9 5 3 16,-8-9-4-16,4 9 4 15,-9-8-4-15,9 3-12 16,-9-11 6-16,4-4-37 15,-4-17 23-15,0-7-56 16,-4-8 42-16,4-11-74 16,-5-5 61-16</inkml:trace>
        </inkml:traceGroup>
      </inkml:traceGroup>
      <inkml:traceGroup>
        <inkml:annotationXML>
          <emma:emma xmlns:emma="http://www.w3.org/2003/04/emma" version="1.0">
            <emma:interpretation id="{230BFDF9-736D-4564-A7CB-B66CD640470E}" emma:medium="tactile" emma:mode="ink">
              <msink:context xmlns:msink="http://schemas.microsoft.com/ink/2010/main" type="line" rotatedBoundingBox="3644,5986 18715,5734 18737,7098 3667,7350"/>
            </emma:interpretation>
          </emma:emma>
        </inkml:annotationXML>
        <inkml:traceGroup>
          <inkml:annotationXML>
            <emma:emma xmlns:emma="http://www.w3.org/2003/04/emma" version="1.0">
              <emma:interpretation id="{DBEB6880-52FE-4CF9-83E7-B7DE107CDB88}" emma:medium="tactile" emma:mode="ink">
                <msink:context xmlns:msink="http://schemas.microsoft.com/ink/2010/main" type="inkWord" rotatedBoundingBox="3657,6780 3733,6778 3734,6835 3658,6836"/>
              </emma:interpretation>
            </emma:emma>
          </inkml:annotationXML>
          <inkml:trace contextRef="#ctx0" brushRef="#br0" timeOffset="82121.1151">2614 5673 140 0,'0'-4'55'0,"0"4"-30"0,5-4-23 0,-1 4 18 16,-8 0-12-16,8 0 7 15,1 0-8-15,4 0 0 16,-9 0-4-16,9 4 0 16,0-4-1-16,4 8 3 15,-9-4-3-15,5 4 8 16,-4-4-6-16,-1 8 12 16,-8-8-9-16,4 4 3 0,-9-8-6 0,4 4-4 15,-4-8-1-15,1 0-41 16,-1-8 23-16,4 0-87 15,-4-4 59-15</inkml:trace>
        </inkml:traceGroup>
        <inkml:traceGroup>
          <inkml:annotationXML>
            <emma:emma xmlns:emma="http://www.w3.org/2003/04/emma" version="1.0">
              <emma:interpretation id="{0C1D22F0-827F-4DD6-B1CB-6ADA01B9818E}" emma:medium="tactile" emma:mode="ink">
                <msink:context xmlns:msink="http://schemas.microsoft.com/ink/2010/main" type="inkWord" rotatedBoundingBox="4242,6182 5027,6169 5041,7006 4256,7019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84252.4011">3502 5638 156 0,'4'0'60'0,"-4"0"-32"0,0-8-20 0,0 4 20 16,0 0-16-16,0-4 5 31,-4-4-10-31,-1 4 2 16,-4-4-5-16,5 0-2 15,-5 0-1-15,0 0-1 16,-4-4 0-16,-1 5-3 0,-3-5 2 0,-1 8 1 16,0-4 0-16,-4 8 0 15,-1-4 0-15,5 12-3 16,1-4 2-16,3 8-1 15,1 0 0-15,-1 8 0 32,1-4 0-32,4 7 0 15,-4 1 0-15,4 8 2 0,0 0-3 0,9 0 2 16,-4-9 1-16,8 5 0 16,-4-8 0-16,9 4 4 15,-5-4-2-15,14 0 8 16,-4-5-6-16,12-3 8 15,-8-4-8-15,4 0 5 16,-4-8-5-16,5 0 5 16,-1-4-6-16,0 1 1 0,-8-5-2 0,3 0 3 15,-8 0-3-15,5-4 1 16,-10 0-1-16,10 0-2 16,-10 0 1-16,5 4-4 15,-9 1 2-15,4 3 3 16,-4-4-1-16,5 8 2 15,-10 0-2-15,10 8 4 16,-5-4-3-16,9 4 6 16,-9 0-5-16,4 8 6 15,-4 0-6-15,9 3 3 16,-4-3-3-16,8 4 0 16,-9-4-1-16,10 4 1 31,-5-4-2-31,9 8 2 15,-10-4-2-15,10-1-51 0,-9-3 27 0,5 0-112 16,-10-8 76-16</inkml:trace>
          <inkml:trace contextRef="#ctx0" brushRef="#br0" timeOffset="84689.0106">3729 5082 124 0,'-4'-20'46'0,"4"20"-24"0,4-3-8 0,1 3 26 31,-10 0-22-31,5 0 4 0,0 0-13 0,0 3 3 16,0 1-7-16,0 4 9 16,0 0-8-16,0 8 3 15,0-8-5-15,0 12 7 16,0-4-7-16,5 20 10 16,-5-1-8-16,4 25 3 31,-4-9-5-31,5 21 2 15,-5-13-3-15,4 9 3 16,-8-13-4-16,4 5 6 16,0-13-5-16,0 5 6 0,0-13-6 0,4 5-19 15,-4-16 9-15,9-4-79 16,-9-9 47-16,9-7-84 16,-9-12 69-16</inkml:trace>
          <inkml:trace contextRef="#ctx0" brushRef="#br0" timeOffset="85072.7081">3921 5098 132 0,'9'-8'52'0,"-9"8"-28"0,-13-8-11 31,13 8 30-15,0 0-24-16,0 4 11 16,0 0-19-16,0 4 15 0,0-4-16 0,4 12 13 15,0-4-13-15,5 16 13 16,0-1-14-16,5 25 14 15,-10-4-14-15,5 23 9 16,-4-12-10-16,3 9 2 16,-8-13-6-16,5 9 2 15,-5-17-3-15,4 9-8 16,-8-16 2-16,4 3-80 16,0-15 45-16,4 0-112 15,1-8 85-15</inkml:trace>
        </inkml:traceGroup>
        <inkml:traceGroup>
          <inkml:annotationXML>
            <emma:emma xmlns:emma="http://www.w3.org/2003/04/emma" version="1.0">
              <emma:interpretation id="{43BBEA65-E4F4-4322-BDF7-C0BEA9677BDD}" emma:medium="tactile" emma:mode="ink">
                <msink:context xmlns:msink="http://schemas.microsoft.com/ink/2010/main" type="inkWord" rotatedBoundingBox="5493,5955 9202,5893 9223,7134 5514,7196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87144.3517">5009 5582 184 0,'-9'-4'71'0,"9"4"-38"0,-4-8-25 0,4 8 27 16,0 0-20-16,0 0 3 15,0 0-10-15,0 4-3 16,0 0-3-16,4 8 1 0,-4-4-2 16,5 12 6-16,-1-4-4 0,5 7 8 15,-5-7-7-15,5 8 3 16,-4-8-4-16,8 4 3 15,-4-4-4-15,4 3 6 16,-4-7-5-16,9 0 3 16,-4-4-3-16,8 0 5 15,-9-8-5-15,5 0 6 16,-9-8-6-16,9 0 1 16,-9-4-2-16,0 0-4 0,-5-3 1 15,5-1 1 1,-9 0 0-16,5 0 0 0,-5-4 0 0,4 4 0 31,-8 0 0-31,8 5-3 16,-4-1 2-16,9 4-4 15,-9 0 3-15,4 8-1 16,-8 0 1-16,8 4 0 16,1 0 0-16,4 4 0 15,-5 0 0-15,10 7 2 16,-10-3 0-16,9 4-3 15,-4-4 2-15,5 8 3 16,-5-8-1-16,4 4 8 16,-4-8-5-16,4 4 5 15,-4-5-5-15,5-3 5 0,-5-4-6 0,4 0 1 16,-9-8-2-16,10 1-2 16,-5-1 1-16,4-4-1 15,-4 0 0-15,4-4-3 16,-4 0 2-1,5 0-1 1,-5 0 0-16,4 8-3 0,-4-3 3 0,4 11-1 16,-4 0 1-16,5 7 0 15,-6 1 0-15,6 8 2 16,-5-8 0-16,4 8 6 31,-8-4-3-31,8 4 8 0,-9-8-7 16,5 4 3-16,-4-8-4 0,4 4 3 15,-5-4-4-15,5-4 1 16,-4-4-1-16,8 0-2 16,-9-4 1-16,14 0-1 15,-9-4 0-15,9 4-5 16,-5-4 3-16,5 8-3 0,-9-4 2 0,9 12 0 16,-9-4 1-16,4 8 0 31,-8 0 0-31,8 4 4 15,-4 0-1-15,4 8-7 16,-8-5 3-16,8 1-63 16,-8-4 37-16,13 0-116 15,-10-8 81-15</inkml:trace>
          <inkml:trace contextRef="#ctx0" brushRef="#br0" timeOffset="87592.5459">6164 5665 144 0,'0'4'55'0,"0"-4"-30"0,4-4-12 0,1 4 30 16,-5-4-24-16,4 4 8 15,-4-8-16-15,5 0 1 16,-5-3-8-16,4-1 7 16,-8-4-7-16,4 4 3 0,-5-4-4 0,1 4 0 31,-5 0-1-31,-4 8-4 16,-5-4 1-16,0 12 3 15,-4-4-1-15,4 8 6 16,0 0-4-16,5 4 1 15,-1 0-2-15,5 12 3 16,0-8-3-16,5 7 4 0,-1-3-4 0,5 4 4 16,0-8-4-16,14 4 4 15,-5-4-4-15,13 3 1 16,-4-7-1-16,13 0-28 16,-4-8 14-16,13-8-101 31,-9-4 63-31,14-8-71 15,-5-3 69-15</inkml:trace>
          <inkml:trace contextRef="#ctx0" brushRef="#br0" timeOffset="86220.0931">4483 5749 176 0,'-18'0'68'0,"18"0"-36"0,4-4-20 15,5 4 34-15,0-4-26 0,9 4 13 16,-4-4-20-16,12 8 4 16,-8-4-10-16,13 4-2 15,-4 0-3-15,13 4 1 16,-4-8-2-16,8 7-18 16,-8-7 9-16,9 4-83 15,-14-8 51-15,5 1-83 16,-10-5 71-16</inkml:trace>
          <inkml:trace contextRef="#ctx0" brushRef="#br0" timeOffset="85977.8834">4813 5356 132 0,'13'0'52'0,"-13"0"-28"0,27-20-11 0,-14 12 28 16,-4-4-23-16,5 0 9 16,-10 1-17-16,5-5 6 31,-5 0-9-31,1 0 9 16,-5-4-9-16,0 4 5 0,-9-4-7 0,0 5 4 15,0-5-5-15,-4 4-2 16,-1-4-1-16,-3 4-4 15,-1 0 2-15,-5 8-1 16,1-4 0-16,0 16-3 16,-5-4 3-16,5 8-1 15,-5-4 1-15,5 8 0 16,-1 0 0-16,6 8 0 16,-1 0 0-16,4 15 0 15,1 1 0-15,9 20 0 16,-1-9 0-16,10 21 11 15,-5-13-6-15,9 9 17 16,-5-13-11-16,9 9 14 0,-4-17-14 16,9 21 7-1,-9-13-9-15,9 13 2 16,-9-17-5-16,4 9 5 16,-8-16-6-16,4-1-27 15,-9-15 12-15,4-4-107 16,-4-12 65-16,4-4-80 0,-8-8 77 15</inkml:trace>
          <inkml:trace contextRef="#ctx0" brushRef="#br0" timeOffset="88425.5024">6204 5340 236 0,'0'-20'90'0,"0"20"-48"0,18-4-31 15,-5 4 30 1,-8-4-25-16,17 0 0 16,0 0-11-16,19 0-14 0,-6 0 5 0,10 1-70 31,-5-1 41-31,13 0-103 0,-8-4 77 0</inkml:trace>
          <inkml:trace contextRef="#ctx0" brushRef="#br0" timeOffset="88083.7524">6338 4848 196 0,'-18'-12'74'0,"18"12"-40"0,0-11-29 16,5 7 25-1,-1 0-18-15,5 0 6 16,-9 0-11-16,4 8 4 16,-4 0-6-16,9 8 4 15,-4-1-5-15,4 17 5 16,-5-4-6-16,5 12 12 15,-4-1-8-15,8 9 12 16,-9-4-11-16,10 19 7 16,-10-7-8-16,10 23 7 15,-10-12-8-15,9 13 5 16,-8-13-6-16,4 5 4 16,-9-17-5-16,9 1 2 15,-9-16-3-15,9-1 11 0,-9-7-7 0,9-4-32 16,-9-12 13-16,8-4-62 15,-3-12 42-15,4 0-44 16,-9-8 44-16,4-4-54 16,-4 0 49-16,5 0-48 15,-10 0 49-15,5 4-2 16,0 1 23-16,0 3 14 16,0 0 1-16,0 0-1 15,0-4 0-15</inkml:trace>
          <inkml:trace contextRef="#ctx0" brushRef="#br0" timeOffset="88813.9944">6744 5451 124 0,'-5'-4'49'0,"5"4"-26"0,0 0 4 0,0 0 43 31,0 0-37-31,0 4 23 16,0-4-33-16,0 8 12 15,0 0-20-15,0 8 9 16,0-4-14-16,5 12 8 15,-5-5-10-15,4 9 0 16,-4-4-5-16,5 8 0 16,-1-9-1-16,5 5 1 0,-9-12-2 0,9 4-20 15,-9-4 10-15,9-4-93 16,-9-4 56-16,9 0-106 16,-5-8 86-16</inkml:trace>
          <inkml:trace contextRef="#ctx0" brushRef="#br0" timeOffset="89010.7291">6815 5162 280 0,'-13'-4'104'0,"13"4"-56"0,-5 0-58 16,5 0 16-1,0 0-6-15,0 4-33 16,0-4 18-16,5 4-111 16,-5 0 70-16</inkml:trace>
          <inkml:trace contextRef="#ctx0" brushRef="#br0" timeOffset="90012.0273">7199 5610 148 0,'8'-4'55'0,"-8"4"-30"0,5-12-16 0,-1 8 27 16,-4-4-20-16,5 0 12 15,-5-4-17-15,4 0 6 16,-4 0-10-16,0 1 7 16,-4-5-8-16,-1 4 3 15,-4 0-5-15,1 4-2 16,-6 0-1-16,1 4-1 16,-1 0 0-16,1 8 0 15,-5-4 0-15,5 8 0 16,-5 0 0-16,5 8 0 15,-1-8 0-15,5 12 0 16,0-9 0-16,5 13-3 16,-5-8 2-16,9 8 1 15,-4-4 0-15,8 3-3 16,-4-7 2-16,9 4 3 16,0-4-1-16,9 0 10 15,0-4-5-15,4 0 10 16,-4-8-9-16,8 0 7 15,-8-4-7-15,9 0 9 16,-5-4-9-16,1-4 5 0,-6-8-7 0,1 0 0 16,-9-4-3-16,0 0 1 15,-4 1-2-15,-5 3 2 16,-9-4-2-16,0 4-3 31,-9 0 1-31,0 8-4 16,0-4 3-16,0 8-17 0,-4 0 11 0,4 8-41 15,-4 0 28-15,4 8-108 16,0-4 72-16,9 4-63 16,5-8 70-16</inkml:trace>
          <inkml:trace contextRef="#ctx0" brushRef="#br0" timeOffset="90642.2418">7444 5499 116 0,'-5'-4'44'0,"5"4"-24"0,0 0-15 16,0 0 18-1,0 0-14-15,5 4 12 16,-5-4-13-16,4 8 14 15,-4-4-13-15,5 8 7 16,-1-1-9-16,5 13 2 0,-9-8-5 0,5 12 13 16,-5-4-9-16,4 3 16 15,-4-7-14-15,4 4 13 16,-4-8-13-16,5 0 13 16,-5-4-14-16,4-4 9 15,-4-8-10-15,5 0-2 16,-1-8-4-16,10 0-2 15,-5-4 1-15,4-8-1 16,-4 0 0-16,4 0-5 16,-4-3 3-16,9 7-3 0,-5 0 2 0,5 8 0 15,-4-4 1-15,3 16 4 16,-3-4-1-16,4 12 6 16,-5-4-4-16,5 12 3 15,-9-8-3-15,4 7 3 16,-8-3-4-16,4 4 1 31,-9-8-1-31,9 4-35 16,-9-4 19-16,4 0-130 15,-4-8 80-15</inkml:trace>
          <inkml:trace contextRef="#ctx0" brushRef="#br0" timeOffset="91241.8958">8068 5495 168 0,'-9'-12'66'0,"9"12"-36"0,-4-16-22 15,4 12 25 1,-5 0-20-16,1-4 10 15,-5 0-14-15,0 0 4 16,-4 0-8-16,4 8 2 16,-5-4-4-16,1 8 0 15,0 0-1-15,-1 4 5 16,-4 0-4-16,5 8 3 16,0-4-3-16,4 8-4 15,0-4 0-15,13 3 3 0,-4-7-1 0,9 4 2 31,0-8-2-31,9 8-3 0,-5-8 1 0,14 4-1 16,-9-4 0-16,9 8 2 16,-10-4 0-16,10 3 0 15,-5-3 0-15,5 4 6 16,-9-8-3-16,0 8 12 16,-5-8-8-16,1 8 16 15,-10-8-13-15,-4 4 16 16,-4-8-16-16,-5 7 16 15,-5-7-16-15,1 4 13 16,-5-8-13-16,0 4 4 16,-4-4-9-16,4 0 2 31,-4-8-4-31,4 4-2 0,-4-3 0 16,4 3-26-16,-4-4 14 15,4 0-72-15,0 0 46 0,9 4-125 16,-4-4 91-16</inkml:trace>
        </inkml:traceGroup>
        <inkml:traceGroup>
          <inkml:annotationXML>
            <emma:emma xmlns:emma="http://www.w3.org/2003/04/emma" version="1.0">
              <emma:interpretation id="{C27ED1DC-E8AC-4164-96B9-311EB3EB78A5}" emma:medium="tactile" emma:mode="ink">
                <msink:context xmlns:msink="http://schemas.microsoft.com/ink/2010/main" type="inkWord" rotatedBoundingBox="9601,6227 11607,6193 11618,6877 9612,6910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92129.0777">8568 5201 228 0,'-9'-4'88'0,"9"4"-48"0,0 0-38 0,0 0 17 15,0 0-12-15,0 0-4 31,0 0-2-31,4 4-23 16,1-4 12-16,3 8-102 16,1-4 62-16</inkml:trace>
          <inkml:trace contextRef="#ctx0" brushRef="#br0" timeOffset="91922.5341">8608 5471 136 0,'-9'-4'52'0,"9"4"-28"0,0-4-13 16,0 4 29 0,0 0-23-16,0 4 16 0,0-4-19 0,4 12 12 15,-4-4-15-15,5 12 6 16,-5-4-10-16,4 11 0 15,1-3-4-15,4 4 5 16,-5-4-5-16,5 3-12 31,-5-11 5-31,5 4-96 0,-9-8 55 0,9-4-81 16,-4-4 73-16</inkml:trace>
          <inkml:trace contextRef="#ctx0" brushRef="#br0" timeOffset="92677.6689">8715 5443 124 0,'-9'4'46'0,"9"-4"-24"0,4 0-6 15,1 0 32 1,-1 0-27-16,5 4 15 0,0-4-22 0,4 12 8 16,-4-4-13-16,5 12 6 15,-5-4-8-15,4 11 4 16,-9-7-6-16,10 8 9 31,-10-4-8-31,5 4 8 16,-4-13-8-16,4 1 8 0,-9-4-8 0,8 0 5 15,-3-4-6-15,4-4 2 16,-5-8-4-16,5 0 0 16,-4-8-1-16,8 0-2 15,-4-4 1-15,9-3-4 32,-9-5 2-32,13 4-4 15,-9-4 3-15,10 8-1 16,-5 0 1-16,4 9 4 15,-4 3-1-15,0 11 8 16,-5-3-5-16,0 12 8 16,-4 0-8-16,5 12 1 0,-10-8-3 0,5 8 3 15,-9-9-3-15,9 5-43 16,-9-8 23-16,4 0-137 16,-4-4 87-16</inkml:trace>
          <inkml:trace contextRef="#ctx0" brushRef="#br0" timeOffset="94147.1148">9500 5780 116 0,'-5'0'46'0,"5"0"-24"0,5-4-13 0,3 4 29 16,-8-4-21-16,9 4 21 15,-4-4-23-15,8 4 11 16,1-4-16-16,8 1 8 0,-4-1-10 0,13 4 6 15,-4-4-7-15,8 4 4 16,-8-4-6-16,9 4 7 31,-1-4-8-31,6 4 1 16,-6-4-3-16,5 4 1 0,-8 0-2 0,-1 0 8 16,-9 0-5-16,5 0 12 15,-9 0-9-15,0 0 12 16,-5-4-11-16,-4 0 3 15,-9-8-7-15,0 4 0 16,-5-4-2-16,1 0 1 16,-5 0-2-16,0-4-1 15,-4 0 1-15,-1 1-1 16,-3-5 0-16,3 0 2 16,-4 0-1-16,5 0-1 15,-5-3 1-15,5-5 1 0,-5-4-1 16,4-4-1-16,1 5 1 15,0-1-6-15,-1 4 3 0,10 0 1 16,-5 1 1 0,9 3-3-1,-4 0 2-15,8 4-1 16,0 0 0-16,5 4 0 16,0 1 0-16,14 3 0 15,-1-4 0-15,18 4 0 16,-9-4 0-16,14 8 0 0,-10-4 0 15,15 12 0-15,-15-4 0 16,5 8 2-16,-8 0 0 0,3 8 2 16,-8-4-1-16,0 8-3 15,-9-8 1-15,-1 12 1 16,-3-4 0-16,-1 11 0 16,-4-7 0-16,0 16 0 15,-9-4 0-15,4 11 2 16,-8-3-1-16,4 3 2 15,-4-11-2-15,-1 8 2 16,-4-12-2-16,0 7 2 16,-4-11-2-16,0 4 2 15,-5-8-2-15,4 3-3 16,-4-11 1-16,5 4 1 16,0-8 0-16,4 4 2 15,-5-8-1-15,10 4 2 16,-1-4-2-16,10 4 6 0,-1-8-4 15,10 4 6-15,-5-8-6 0,13 8 1 16,-9-4-2-16,10 4 3 16,-5-8-3-16,8 4 8 15,-8 0-6-15,9 0 8 16,-5 0-8-16,5 0 1 31,-5 0-3-31,5 0 1 16,-9-4-2-16,0 4 2 15,-5-4-2-15,0 4-7 16,-4 0 3-16,-4 0-52 16,-5 0 31-16,4 0-145 15,-8-8 95-15</inkml:trace>
        </inkml:traceGroup>
        <inkml:traceGroup>
          <inkml:annotationXML>
            <emma:emma xmlns:emma="http://www.w3.org/2003/04/emma" version="1.0">
              <emma:interpretation id="{DAEE78A5-3B9F-4594-9448-ABE59AFDA742}" emma:medium="tactile" emma:mode="ink">
                <msink:context xmlns:msink="http://schemas.microsoft.com/ink/2010/main" type="inkWord" rotatedBoundingBox="12001,6400 13118,6381 13125,6798 12008,6817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95154.801">11145 5487 132 0,'0'12'52'0,"0"-12"-28"0,18 0-8 16,-9 0 27-1,-5 0-23-15,5 0 7 16,-4-4-16-16,8 0 9 16,-9-4-11-16,5 0 6 15,-9 0-8-15,5-4 4 16,-5 0-6-16,4-4 2 0,-8-3-4 0,4 3 0 31,-5-4-1-31,-4 4-2 0,-4 0 1 0,0 8-4 16,-5-4 2-16,0 8 3 15,0 0-1-15,0 12-3 16,-4 0 1-16,4 12-1 16,-4-4 0-16,4 8 2 15,0-4 0-15,5 7 2 16,-1-3-1-16,6 8-1 15,-1-8 1-15,9 7-1 16,-5-7 0-16,10 8 4 31,-5-8-2-31,9-1 10 16,-1-11-6-16,10 0 3 16,-9-12-5-16,14 0 0 15,-6-8-2-15,10-4 1 0,-9-3-2 0,9-5 2 16,-9 0-2-16,-1-4-1 15,-3 0 1-15,-5 4-4 16,-5 1 2-16,1 7 1 16,-5-4 0-16,0 8 2 0,-5 0-1 15,1 8-1 1,-1-4 1-16,5 8-1 0,-4 0 0 0,8 8 2 31,-4 0-1-31,9 12 2 16,-4-9-2-16,8 13-1 15,-9-8 1-15,10 8 3 16,-5-8-2-16,9 3-45 16,-5-7 24-16,5 0-123 15,-5-4 79-15</inkml:trace>
          <inkml:trace contextRef="#ctx0" brushRef="#br0" timeOffset="95662.4461">11404 5285 140 0,'-5'0'52'0,"5"0"-28"0,0 4-19 15,5 0 24 1,-5-4-16-16,4 11 13 0,-4 1-15 0,5 12 8 15,-1-8-11-15,5 8 9 16,-5-4-10-16,10 11 12 16,-10-3-11-16,5 8 7 15,-4-8-8-15,4 7 7 16,-5-11-8-16,5 4 10 16,-5-12-9-16,1 0 7 15,-10-5-7-15,1 1 4 16,-1-8-6-16,5 0 9 15,-4-8-8-15,0 0 8 16,-1-8-8-16,1-3-1 0,-1-5-3 0,5-8 1 16,0 0-2-16,5-4-1 15,-1-3 1-15,9-1-4 32,-4 4 2-32,9 5-1 15,-9-1 0-15,9 8 2 16,-5 0 0-16,5 8 0 15,-4-4 0-15,8 8-11 16,-9-3 6-16,10 11-47 16,-10-4 29-16,0 8-93 15,-4-4 64-15,5 8-71 16,-6-5 71-16</inkml:trace>
          <inkml:trace contextRef="#ctx0" brushRef="#br0" timeOffset="96124.5977">11756 5435 208 0,'-5'8'77'0,"5"-8"-42"0,5-4-32 16,-1 4 24 0,1 0-17-16,8 0 9 0,-4 0-11 0,9 4 6 15,-9-4-7-15,13 8 2 16,-8-8-5-16,12 0 2 15,-8-4-3-15,9 4 3 32,-5-8-4-32,1-4 1 15,-10-7-1-15,5-1-2 16,-9 0 1-16,4 4 1 16,-9-4-1-16,1 4-1 15,-10 0 1-15,1 9-4 0,-5-5 2 0,-4 8 1 16,-1-4 0-16,-3 8 11 15,-1 0-6-15,0 12 11 16,-4-4-9-16,4 15 5 16,0-3-7-16,9 12 9 15,-4-4-8-15,8 7 3 16,-4-3-5-16,14 8 2 16,-5-12-3-16,13 7-2 15,-4-11 0-15,18 4-23 31,-1-12 12-31,15-4-122 16,-6-9 73-16,14-6-100 0,-9-5 90 16</inkml:trace>
        </inkml:traceGroup>
        <inkml:traceGroup>
          <inkml:annotationXML>
            <emma:emma xmlns:emma="http://www.w3.org/2003/04/emma" version="1.0">
              <emma:interpretation id="{9B1B4218-01FD-429E-B835-D85349698157}" emma:medium="tactile" emma:mode="ink">
                <msink:context xmlns:msink="http://schemas.microsoft.com/ink/2010/main" type="inkWord" rotatedBoundingBox="13579,6342 15163,6316 15171,6768 13586,6794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97078.133">12536 5285 136 0,'5'0'52'0,"-5"0"-28"0,4-4-19 0,1 4 20 16,-1 0-15-16,5 4 14 15,-4-4-15-15,3 8 9 0,-3-5-10 0,8 17 2 16,-8 0-6-16,8 12 11 16,-8-4-8-16,3 7 12 15,-8-7-11-15,5 4 14 16,-10-8-13-16,5-1 16 16,0-7-15-16,0 0 9 15,0-8-11-15,0-4-2 31,0-8-4-31,0 0-2 16,0-4 1-16,0-8 1 0,0-4-1 0,5 1-1 16,-5-5 1-16,9-4-4 15,0 0 2-15,9 1 1 16,-5-1 0-16,5 8-3 16,-5 0 2-16,5 8 1 15,-5 0 0-15,5 8 2 16,-4 0-1-16,3 16-1 15,-8-4 1-15,5 16 7 16,-5-4-4-16,4 12 8 16,-8-5-8-16,3 9 3 0,-8-8-4 15,5 8 0-15,-10-13-1 16,5 5-39-16,0-12 20 16,0 0-129-1,0-8 80-15,5-4-74 16,-1-8 80-16</inkml:trace>
          <inkml:trace contextRef="#ctx0" brushRef="#br0" timeOffset="97625.6564">13187 5348 156 0,'9'-44'57'16,"-9"44"-30"-16,0-15-18 0,0 7 27 16,0 0-20-16,0 0 12 31,-4-4-17-31,4 4 6 0,-5 0-10 0,1 4 2 31,-9-4-5-31,-1 12-4 0,1-4-1 0,-1 4 3 16,-3 0-1-16,-1 8 4 15,-5 0-3-15,6 12 1 16,-1-5-1-16,4 17 3 16,1-8-3-16,9 8 4 15,-5-9-4-15,9 9 8 16,0-8-6-16,9 7 8 16,-5-11-8-16,9 4 5 0,1-12-5 15,8 0 5-15,-9-8-6 16,14-4 8-16,-9-4-7 0,9-8 5 15,-5-4-5-15,0-4 2 16,-4-8-3-16,-4-4 3 16,-6 1-4-16,-3-5 4 31,-5-4-4-31,-5 1 4 16,-3 3-4-16,-6 4-1 15,-8 0 0-15,4 8-4 16,-4 5 2-16,4 7-19 15,-4-4 11-15,8 8-52 0,-4 0 35 16,9 8-113-16,1 0 78 0</inkml:trace>
          <inkml:trace contextRef="#ctx0" brushRef="#br0" timeOffset="98228.0104">13428 5213 172 0,'-9'8'66'0,"9"-8"-36"0,-4 8-29 15,4-4 27 1,0 0-17-16,0 8 17 16,0-4-16-16,0 16 9 15,0-5-12-15,4 17 11 0,-4-4-12 0,5 8 9 16,-10-9-9-16,5 9 4 16,0-8-7-16,0 7 11 15,0-7-9-15,0 0 10 16,0-12-10-16,5-1 10 15,-5-11-10-15,4-4 5 16,-4-8-7-16,5-4 2 16,-1-7-4-16,5-5 0 31,-5-8-1-31,10-12-2 16,-10 1 1-16,10-5-6 15,-5 4 3-15,13 9-3 0,-9-1 2 0,10 8 4 16,-10 4 0-16,5 8 6 15,-5 4-4-15,5 8 8 16,-9 0-7-16,4 16 12 16,-8-4-9-16,4 16 3 15,-9 0-6-15,4 7 0 16,-4-3-2-16,5 8-17 16,-10-12 8-16,5 3-96 15,0-11 57-15,5 0-131 16,-1-12 100-16</inkml:trace>
          <inkml:trace contextRef="#ctx0" brushRef="#br0" timeOffset="98847.4124">13901 5419 208 0,'0'4'77'15,"0"-4"-42"-15,13 12-23 16,-4-8 34 0,-9-4-26-16,9 4 13 0,-4 0-20 0,8 4 1 15,0-8-8-15,10 4 1 16,-10-8-4-16,9 4-13 16,-4 0 6-16,9 0-52 15,-9 0 31-15,4 4-108 16,-4-4 74-16</inkml:trace>
        </inkml:traceGroup>
        <inkml:traceGroup>
          <inkml:annotationXML>
            <emma:emma xmlns:emma="http://www.w3.org/2003/04/emma" version="1.0">
              <emma:interpretation id="{B1B3DCCB-E8BA-4488-B385-6652823E4C3A}" emma:medium="tactile" emma:mode="ink">
                <msink:context xmlns:msink="http://schemas.microsoft.com/ink/2010/main" type="inkWord" rotatedBoundingBox="15394,6174 18721,6119 18737,7098 15410,7154"/>
              </emma:interpretation>
              <emma:one-of disjunction-type="recognition" id="oneOf24">
                <emma:interpretation id="interp28" emma:lang="" emma:confidence="0">
                  <emma:literal>n give</emma:literal>
                </emma:interpretation>
                <emma:interpretation id="interp29" emma:lang="" emma:confidence="0.5">
                  <emma:literal>h give</emma:literal>
                </emma:interpretation>
                <emma:interpretation id="interp30" emma:lang="" emma:confidence="0">
                  <emma:literal>nsive</emma:literal>
                </emma:interpretation>
                <emma:interpretation id="interp31" emma:lang="" emma:confidence="0">
                  <emma:literal>n since</emma:literal>
                </emma:interpretation>
                <emma:interpretation id="interp32" emma:lang="" emma:confidence="0">
                  <emma:literal>naive</emma:literal>
                </emma:interpretation>
              </emma:one-of>
            </emma:emma>
          </inkml:annotationXML>
          <inkml:trace contextRef="#ctx0" brushRef="#br0" timeOffset="102663.6899">15912 5241 176 0,'-4'8'68'0,"4"-8"-36"0,4 8-22 16,0-4 31-1,-4-4-24-15,5 8 14 16,-1-4-18-16,5 16 8 15,-4-5-12-15,8 17 6 16,-8-8-8-16,8 12 11 16,-9-5-10-16,10 9 12 15,-10-8-12-15,5 3 9 16,-9-11-9-16,9 4 9 16,-9-12-10-16,9 0 7 0,-9-8-7 0,9-4 0 15,-9-8-4-15,4-4-2 16,-4-4 0-16,9-8-10 15,-4-4 5-15,4-4-10 16,-5-3 9-16,9-1-5 16,-4-4 6-16,9 5 0 15,-9 3 2-15,5 8-3 32,-10 4 3-32,9 8 5 15,-8 0-1-15,13 12 8 0,-14 4-6 16,10 16 3-1,-10-4-4-15,5 8 0 0,-9-5-1 0,9 9 1 16,-5-8-2-16,5 4-29 16,-9-9 15-16,9 1-94 15,-9-8 60-15,9 0-104 16,-5-8 86-16</inkml:trace>
          <inkml:trace contextRef="#ctx0" brushRef="#br0" timeOffset="103477.3779">16541 5261 200 0,'-5'-12'77'0,"5"12"-42"0,-4-12-26 0,4 8 28 16,0 0-22-16,0-4 7 31,-5 0-14-31,1 4 0 16,-5 0-5-16,0 4-2 15,-4-4 0-15,4 8-1 0,-5-4 0 0,5 4 2 16,-4 0-1-16,4 4 2 16,0-4-2-16,5 8-1 15,-5-4 1-15,9 4 1 16,-5-4-1-16,10 4-1 15,-1-8 1-15,5 11-1 16,0-7 0-16,9 12-3 31,0-4 2-31,9 4 3 16,-10-4-1-16,10 4-1 16,-5-4 1-16,1 3 3 0,-10-3-2 0,1 4 10 15,-6-4-6-15,1 4 12 16,-9-4-10-16,-4-1 12 15,-5-3-12-15,-4 4 9 16,-5-8-9-16,4 0 4 16,-3-4-7-16,3-4 0 15,-4-4-3-15,5 4-2 16,0-8 1-16,4 0-17 16,-5-4 9-16,10 0-34 15,-5-3 22-15,9-1-28 0,0-4 26 0,9-4-9 16,0-4 18-16,9 1 2 15,-1-5 6-15,10 8 3 16,-5 4 1-16,5 4 4 16,-4 0-2-16,3 5 12 15,-3-1-7-15,3 4 10 16,-8 0-10-16,4 4 14 16,-8-4-12-16,4 8 16 15,-9-4-15-15,4 8 13 31,-9-4-13-31,5 8 8 16,-4 0-10-16,4 12 4 16,-9-5-7-16,4 17 4 15,-8-4-5-15,8 8 2 0,-4-5-3 16,9 9 0-16,-4-12-1 16,8 4 1-16,-4-9-2 0,4 5-25 15,-4-12 13-15,5 0-79 16,-6-12 50-16,10-4-115 15,-9-8 88-15</inkml:trace>
          <inkml:trace contextRef="#ctx0" brushRef="#br0" timeOffset="103648.1321">16799 5019 280 0,'-9'0'107'0,"9"0"-58"0,0 8-57 16,0-4-2 0,0-8 2-16,9 8-116 15,-4-4 69-15</inkml:trace>
          <inkml:trace contextRef="#ctx0" brushRef="#br0" timeOffset="104164.8587">17000 5213 252 0,'-4'-4'93'0,"4"4"-50"0,0 0-39 0,0 0 30 15,0 0-21-15,4 0 16 16,-4 0-17-16,4 4 13 16,1 0-14-16,4 8 4 15,-5-4-10-15,5 16 9 16,-4 0-8-16,4 11 8 15,-5-3-8-15,9 8 10 16,-8-9-9-16,8 9 7 16,-8-12-7-16,8 4 4 0,-8-9-6 0,8 1 11 15,-9-12-9-15,10 4 12 32,-10-8-11-32,5-4 3 15,-4-8-7-15,8-4 0 16,-4-8-2-16,9-4 1 0,-9-8-2 15,13-7-9-15,-9-5 4 0,5 0-27 16,-4 5 17-16,3 3-60 16,-8 0 42-16,0 12-96 15,-4 1 72-15,-1 7-95 16,-4 0 86-16</inkml:trace>
          <inkml:trace contextRef="#ctx0" brushRef="#br0" timeOffset="104609.8952">17433 5400 176 0,'8'4'68'0,"-8"-4"-36"0,23-8-11 0,-10 4 47 16,-8 0-38-16,12 0 21 16,-8 0-30-16,9 0 6 15,-4 0-16-15,8-4 3 16,-4 0-9-16,4 0 2 31,-9-4-4-31,10 4 3 16,-10-4-4-16,0 4 4 15,-4-4-4-15,0 5 4 16,-9-5-4-16,0 4 4 16,-4-4-4-16,-1 4 1 0,-8 0-1 0,0 0-2 15,-1 0 1-15,-4 8 1 16,1-4-1-16,-6 8 2 15,1 0-2-15,0 4 6 32,-1 0-4-32,6 12 10 15,-1 0-7-15,4 15 12 16,1-7-10-16,8 12 9 16,1-9-9-16,13 13 6 15,0-12-7-15,13 7 2 0,0-7-5 0,14 0-17 16,-9-8 6-16,22-8-111 0,-9-9 64 15</inkml:trace>
          <inkml:trace contextRef="#ctx0" brushRef="#br0" timeOffset="99394.2993">14360 5408 192 0,'-4'7'71'0,"4"-7"-38"0,4 4-28 0,1 0 28 16,-1-4-20-16,5 4 16 15,0-4-17-15,9 4 5 16,-9-8-10-16,13 4 4 15,-9 0-6-15,10 0 2 16,-6 0-4-16,6-4 0 0,-10-7-1 16,5-5 1-16,-9 0-2 0,4 0 4 15,-8-4-3-15,-1 4 1 16,-4 0-1-16,0 4-2 16,-9 1 1-16,-4 3-1 15,-5 0 0-15,0 4 2 16,-4-4-1-16,4 8 4 15,0 0-3-15,5 4 4 16,-5 0-4-16,5 8 4 16,-1-4-4-16,5 11 8 15,0-3-6-15,5 12 8 16,-5-8-8-16,9 12 3 16,0-9-4-16,5 9 3 15,-1-4-4-15,9 8 4 16,1-9-4-16,8 5 4 15,-4-8-4-15,13 4-16 16,-9-13 7-16,14-3-83 16,0-8 50-16,8-4-118 15,-8-8 89-15</inkml:trace>
          <inkml:trace contextRef="#ctx0" brushRef="#br0" timeOffset="99998.2347">14967 5241 220 0,'-14'0'85'0,"14"0"-46"0,-9 4-26 0,5 0 33 32,-1-4-26-32,1 4 10 15,-5 0-19-15,-4 4 1 16,-1 0-7-16,-4 12-3 16,1-1-1-16,-1 13 1 15,-5-4-1-15,1 12 2 16,0-9-2-16,-5 13-16 15,0-12 8-15,1 11-65 0,3-11 39 0,5 4-104 32,5-13 77-32</inkml:trace>
          <inkml:trace contextRef="#ctx0" brushRef="#br0" timeOffset="99727.3416">14641 5249 200 0,'0'4'74'0,"0"-4"-40"0,9 4-18 31,-5 0 37-31,1-4-30 0,8 8 16 15,-4-4-24-15,9 4 10 16,-9-4-15-16,13 11 6 16,-4 1-9-16,13 12 0 15,-8-8-4-15,3 12 0 16,-3-9-1-16,3 9 1 16,-3-12-2-16,-1 4-27 15,-4-8 14-15,0 0-74 0,-5-5 47 16,-4-3-101-1,-5-4 79-15</inkml:trace>
          <inkml:trace contextRef="#ctx0" brushRef="#br0" timeOffset="100799.0195">15096 5320 184 0,'-5'-31'68'0,"5"31"-36"0,5-20-18 0,-1 16 36 31,1-4-29-31,8 0 17 16,-4 0-23-16,5 4 10 15,-6-4-15-15,15 4 10 16,-10 0-11-16,14 4 4 16,-9 0-8-16,8 8 2 15,-3-4-4-15,4 12 9 0,-5 0-6 0,0 15 5 16,-4-7-6-16,-5 12 9 16,-13-4-8-16,0 7 8 15,-9-11-8-15,0 4 5 16,-8-12-6-16,-1 0 2 15,0-9-4-15,-4-3-22 16,-1-8 11-16,1-4-55 31,-5-4 35-31,5-3-115 0,0-9 80 16,4 4-84-16,5 0 84 0</inkml:trace>
          <inkml:trace contextRef="#ctx0" brushRef="#br0" timeOffset="100405.7391">15163 5245 212 0,'-18'0'79'0,"18"0"-42"0,0 4-28 16,0 0 28-16,0-8-22 15,0 8 11-15,0 0-16 0,4 4 6 16,-4-4-9-16,5 16 0 16,-1-1-4-16,1 17 3 15,-5-4-4-15,4 15 10 16,-8-7-6-16,4 12 10 16,-5-9-9-16,1 13 1 31,-1-13-5-31,5 17 0 0,0-13-1 0,0 13 5 15,0-12-4-15,5 3-21 16,-5-15 10-16,4-4-72 16,-4-13 44-16,5-7-110 15,-10-8 82-15</inkml:trace>
          <inkml:trace contextRef="#ctx0" brushRef="#br0" timeOffset="102094.3061">15685 5300 132 0,'0'4'49'0,"0"-4"-26"0,22 0-16 0,-9 0 24 16,-8 0-18-16,4 0 20 16,-5 0-19-16,9 0 17 15,-8 0-17-15,4 0 12 0,-5 0-15 0,1 0 8 16,-10 0-11-16,10 0 4 15,-5-8-7-15,4 5 4 16,-4-5-5-16,0 4 0 31,-9-4-2-31,5 4-4 16,-10 0 1-16,1 0-1 16,0 0 0-16,-1 4 0 15,1 0 0-15,0 4 2 16,-5-4 0-16,4 8-3 15,-4-4 2-15,5 12 1 0,0-5 0 0,-1 13-3 16,1-8 2-16,4 12 1 16,0-8 0-16,5 7 0 15,-1-3 0-15,5 4-3 16,-4-4 2-16,8 4 5 16,1-13-2-16,4 5 1 15,0-8-1-15,4 0 1 16,-4-8-2-16,9 0 2 15,-5-8-2-15,5 0 2 16,-9-8-2-16,9-4-1 31,-5 0 1-31,5 1-1 0,-5-5 0 16,5-4 0-16,-9-4 0 0,4 0 0 16,-8 5 0-16,4 3 0 15,-9 0 0-15,4 4 6 16,-8 4-3-16,4 8 6 15,-5-4-6-15,1 8 8 0,-1-4-7 16,5 16 8-16,0-4-8 0,5 12 5 31,-1-4-5-31,5 8-2 16,-9-8-1-16,9 11 1 16,-4-7-1-16,8 8-1 15,-4-8 1-15,9 4-37 16,-5-9 20-16,9 1-108 15,-8-4 69-15</inkml:trace>
        </inkml:traceGroup>
      </inkml:traceGroup>
    </inkml:traceGroup>
    <inkml:traceGroup>
      <inkml:annotationXML>
        <emma:emma xmlns:emma="http://www.w3.org/2003/04/emma" version="1.0">
          <emma:interpretation id="{2558B489-12F3-42E6-8008-B463233A823B}" emma:medium="tactile" emma:mode="ink">
            <msink:context xmlns:msink="http://schemas.microsoft.com/ink/2010/main" type="paragraph" rotatedBoundingBox="1726,8897 27168,8718 27179,10336 1737,105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7BF2E1-F3ED-42C5-BAB3-23F794E70621}" emma:medium="tactile" emma:mode="ink">
              <msink:context xmlns:msink="http://schemas.microsoft.com/ink/2010/main" type="line" rotatedBoundingBox="1726,8897 27168,8718 27179,10336 1737,10515"/>
            </emma:interpretation>
          </emma:emma>
        </inkml:annotationXML>
        <inkml:traceGroup>
          <inkml:annotationXML>
            <emma:emma xmlns:emma="http://www.w3.org/2003/04/emma" version="1.0">
              <emma:interpretation id="{AFA785C5-B8B7-4575-BFE3-81C560958211}" emma:medium="tactile" emma:mode="ink">
                <msink:context xmlns:msink="http://schemas.microsoft.com/ink/2010/main" type="inkWord" rotatedBoundingBox="1727,9049 5622,9022 5632,10342 1736,10369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366300.499">1793 8541 92 0,'0'-4'35'0,"0"4"-18"0,0 0-7 16,0 0 19-16,0 0-17 0,5 4 4 16,-5-4-11-16,4 8 4 15,-4-4-5-15,9 8 5 16,-9-8-6-16,4 12 10 15,1-4-7-15,4 8 8 16,-5-8-8-16,10 7 5 16,-10-3-6-16,10 4 11 15,-10-4-9-15,9 4 10 16,-8-8-10-16,4 0 7 16,-9-5-7-16,9 1 2 15,-9-4-5-15,4 0 5 16,-4-4-6-16,5 4 3 15,-10-8-3-15,5 4 3 16,0 0-4-16,0-4 1 16,-4-4-1-16,-1-3-2 15,1-1 1-15,4-4-1 16,0-4 0-16,4 4 2 16,-4-4-1-16,5 4 6 15,-1 1-4-15,5-1 10 16,-5 0-7-16,10 4 1 15,-5 0-4-15,4 0 0 16,-4 0-1-16,9 8-2 16,-9-4 1-16,9 12 1 15,-9-4-1-15,4 4-38 0,-9-4 20 16,5 4-121-16,-4 0 77 0</inkml:trace>
          <inkml:trace contextRef="#ctx0" brushRef="#br0" timeOffset="367779.5416">2092 8609 104 0,'9'-12'38'0,"-9"12"-20"0,4-12-6 0,1 8 20 15,-1 0-18-15,10-4 11 16,-5-4-15-16,8 4 8 16,-3-4-10-16,8 4 2 15,-4 0-6-15,9 4 0 16,-5-3-2-16,9 7 3 15,-4 0-3-15,9 11 10 16,-10-3-6-16,10 12 10 16,-9-4-9-16,0 12 10 15,-10-8-10-15,1 7 10 16,-4-7-10-16,-1 0 10 16,-4-8-10-16,-5 8 10 15,-4-8-10-15,0 0 1 16,-9-4-5-16,0-1-2 0,-8-3 0 15,-1 0-19-15,-4-4 10 0,-1 0-36 16,-4-4 24-16,1 0-50 16,-1-3 39-16,0 7-71 31,5-4 58-31</inkml:trace>
          <inkml:trace contextRef="#ctx0" brushRef="#br0" timeOffset="367342.1125">2252 8454 116 0,'0'-4'46'0,"-4"0"-24"0,0 4-15 16,4 0 21 0,0 0-16-16,0 0 4 0,0 0-6 15,0 0-1-15,0 0 1 16,0 4 4 0,0 0-8-16,4 12-1 0,-4-4-3 0,9 16 1 15,-5-9-2-15,10 17 6 16,-10-4-4-16,10 11 6 15,-5-3-6-15,4 20 8 16,-9-9-7-16,10 13 5 16,-10-9-5-16,5 9 2 15,-4-17-3-15,3 5 3 16,-8-13-4-16,9-3-25 16,-9-16 12-16,5 0-85 15,-10-12 52-15,5-4-57 16,-4-8 58-16</inkml:trace>
          <inkml:trace contextRef="#ctx0" brushRef="#br0" timeOffset="364761.0432">714 7927 132 0,'-4'4'49'0,"4"-1"-26"0,0-3-20 15,0 4 10-15,0 0 0 0,0 0 3 16,0 0-5 0,0 4 1-16,4 0-7 0,0 0 4 0,1 0 1 31,-1 4-3-31,5 0 1 0,0 8-5 0,5 0 0 16,-1-1 5-1,-4-3-4-15,9 4 2 16,-5-4-3-16,9 4 5 15,-8-4-5-15,13 3 10 16,-10-7-7-16,10 4 8 16,-5-8-8-16,1 4 5 15,-5-4-6-15,4-4 7 16,-9-4-8-16,5-4 3 16,-5-4-4-16,5 0 3 31,-9-4-4-31,9 0-1 0,-9 0 0 0,4 1-4 31,-4-1 2-31,5 4-1 0,-10 0 0 0,5 4 2 16,-9-4 0-16,4 8 0 15,-8 0 0-15,4 0 0 0,0 0 0 32,0 0 0-17,0 0 0-15,4 4-3 0,-4-4 2 0,5 4-1 16,-5 0 0-16,4 8 2 15,1-4 0-15,4 11 2 16,-5 1-1-16,5 16 6 16,-4-4-4-16,8 19 12 15,-9-7-8-15,10 11 3 16,-10-11-6-16,10 8 2 16,-10-13-3-16,5 1 5 15,-4-8-5-15,8-1 3 0,-9-11-3 16,5 4-13-16,-9-8 6 0,9-4-52 15,-9-4 31-15,5 0-115 16,-5-4 78-16</inkml:trace>
          <inkml:trace contextRef="#ctx0" brushRef="#br0" timeOffset="363910.2964">790 7891 84 0,'-5'4'33'16,"5"0"-18"-16,0-4-7 0,0 0 13 0,0 0-8 16,0 4-2-16,0 0-4 15,0 0 0-15,0 4-2 31,-4 0 2-31,4 3 0 0,0 1 3 16,-5 4-5-16,5 0-1 0,0 8 2 16,0 0 3-16,0-1 2 15,0 5-1-15,0 8-1 16,5 12 14 0,-5-5-12-16,4 21 1 15,1-5-7-15,-1 16 4 16,-4-15-6-16,5 3 8 15,-10-15-7-15,5 4 3 16,0-17-4-16,0 1-8 16,0-8 2-16,0-8-58 15,0-9 33-15,0 1-80 16,0-8 60-16</inkml:trace>
          <inkml:trace contextRef="#ctx0" brushRef="#br0" timeOffset="365504.383">1642 8601 116 0,'0'-4'46'0,"0"4"-24"0,-9-8-13 0,9 4 23 31,-5 0-19-31,1 0 6 16,-1-4-12-16,1 0 0 16,-5 0-4-16,0 4 0 15,-4 0-1-15,-1 0 1 0,1 0-2 0,4 4 2 16,-4-4-2-16,-1 4-1 16,1 0 1-16,4 4-4 15,-5-4 2-15,6 8 1 16,-1-4 0-16,0 8 0 15,0-4 0-15,4 8 2 16,-4-8-1-16,5 8-3 16,0-4 1-16,4 7 3 15,-5-3-1-15,10 4 8 16,-5-4-5-16,4 8 8 16,0-12-8-16,5 4 8 15,-4-9-8-15,13 5 8 16,-5-8-8-16,9 4 10 0,-4-8-8 15,4 4 5-15,-4-8-6 0,5 4 4 16,-6-8-5-16,6 0 2 16,-10-3-3-16,5-5 0 31,-9 0-1-31,0-4 1 0,-5 0-2 0,1 4 2 31,-10-4-2-31,1 5-5 16,-5-1 2-16,-5 4-17 15,1 0 11-15,-5 4-47 16,0 0 30-16,-4 8-86 16,0-4 63-16</inkml:trace>
          <inkml:trace contextRef="#ctx0" brushRef="#br0" timeOffset="368696.5976">2547 8002 124 0,'0'4'46'0,"0"-4"-24"0,0 0-21 0,0 0 11 16,4 0-2-16,1 4 9 15,-5-4-11-15,4 8 7 31,-4 0-8-31,5 8 0 16,-1-1-4-16,1 1 5 16,-1 0-5-16,5 8 8 15,-5-8-7-15,5 16 8 16,-4-9-8-16,8 21 12 16,-8-4-9-16,8 15 7 0,-9-11-7 0,5 7 4 15,-9-7-6-15,9 4 9 16,-9-9-8-16,9 1 10 15,-9-12-9-15,5-1 5 16,-5-11-7-16,4 4 2 16,-4-12-4-16,5 0 0 31,-10-8-1-31,10 0-2 0,-5-8 1 0,8 0-8 16,-3-8 4-16,8 0-5 15,-4 1 4-15,9-1-2 16,-5-4 3-16,5 8 0 15,-9-4 1-15,5 8 0 16,-10 0 0-16,9 8 4 0,-8-4-1 16,8 12 4-16,-8-4-3 0,8 8 6 15,-4 0-5-15,4 8 6 16,-4-8-6-16,5 7 1 16,-5-3-2-16,4 4 1 31,-4-8-2-31,4 4 2 15,-4-4-2-15,5-4 6 16,-6-4-4-16,6-4 3 16,-5-4-3-16,9-4-2 15,-9-8 0-15,4 0-1 16,-9 0 0-16,5 0 0 16,-4-3 0-16,4 3 0 15,-9 0 0-15,4 4-3 16,-8 0 2-16,8 8-1 15,1 0 0-15,4 8 2 16,-9 0 0-16,8 8 0 16,-3-4 0-16,4 8 0 0,-5-4 0 0,5 11 0 15,-4-7 0-15,8 4-3 16,-4-4 2-16,4 4-39 16,-4-8 22-16,9-4-118 15,-9-4 75-15</inkml:trace>
          <inkml:trace contextRef="#ctx0" brushRef="#br0" timeOffset="368919.5978">3077 8248 204 0,'-8'4'77'0,"8"-4"-42"0,-18 4-45 0,18 0-20 31,0-4 14-31,0 4-75 16,0-4 51-16</inkml:trace>
          <inkml:trace contextRef="#ctx0" brushRef="#br0" timeOffset="370375.5172">3510 8533 100 0,'0'-8'38'0,"0"8"-20"0,0-11-8 0,0 7 27 16,0 0-20-16,0-4 18 15,0-4-20-15,0 4 8 16,-4 0-14-16,-1 0 2 16,1 0-7-16,-1 0 5 15,-4 0-6-15,0 4 3 16,-4-4-3-16,4 8 0 16,-4-4-1-16,-1 8-2 15,-4 0 1-15,1 4-1 16,3-4 0-16,1 8-3 15,-1-4 2-15,6 8 1 16,-6-4 0-16,10 4 0 0,-5-8 0 0,4 7-3 16,1-7 2-16,4 8 1 15,0-8 0-15,9 8 0 16,0-8 0-16,9 4 0 16,-10-4 0-16,15 4 0 31,-10-8 0-31,18 8-3 15,-13-5 2-15,9 5 1 16,-5-4 0-16,5 4 2 16,-5-4-1-16,1 4-3 15,-6-8 1-15,6 12 3 16,-10-8-1-16,5 4 6 0,-5-8-4 0,-4 8 10 16,-9-9-7-16,0 9 12 15,-4-8-10-15,-1 4 12 16,-8-8-12-16,0 8 9 15,-1-8-9-15,-4 4 2 16,0-8-6-16,-4 4 2 16,0-8-3-16,0 4-2 15,-1-4 0-15,1 4-1 16,0 0 0-16,4 4-7 0,-9-4 4 16,14 4-27-16,-5 0 16 15,9 0-51-15,0-3 36 16,14-1-87-16,-5-4 64 0</inkml:trace>
          <inkml:trace contextRef="#ctx0" brushRef="#br0" timeOffset="371146.3056">3742 8525 104 0,'-9'-4'41'0,"9"4"-22"0,0 0-16 15,0 0 16-15,0 0-11 0,4 4 12 16,-4-4-12-16,5 8 5 15,-5-4-8-15,4 4 7 32,1 0-8-32,4 8 10 15,-9 0-8-15,9 8 12 0,-9-4-10 0,9 3 12 16,-9-7-12-16,4 4 9 16,-4-8-9-16,4 8 13 15,-4-8-12-15,5 0 11 16,-10-8-11-16,5-1 0 15,0-3-6-15,5-3-2 16,-5-9 0-16,4 0-4 0,1-4 2 0,4-8-4 16,-5 4 3-16,5 0-1 15,-4 1 1-15,8 3-3 16,-9 0 3-16,10 8-6 16,-10 0 5-16,10 12 1 15,-10 0 2-15,9 8 2 16,-8 0-1-16,8 8 2 15,-8-9-2-15,4 9 6 16,-5-4-4-16,5 0 8 16,-4 0-7-16,3 0 1 31,-8-8-3-31,5 0 3 16,-5-4-3-16,9 0 6 15,-5-8-5-15,5 4 1 0,-9-8-2 0,9-4-4 16,-4-4 1-16,4-8-1 15,-5 4 0-15,9 0 0 16,-4-3 0-16,9 7 0 16,-9 0 0-16,4 8 2 31,-4-4 0-31,9 12 0 16,-9 0 0-16,9 12 2 0,-9-4-1 0,4 12 4 15,-4-8-3-15,4 11 4 16,-8-7-4-16,8 8 4 15,-8-8-4-15,4 8-1 16,-9-8 0-16,9-1-43 16,-9-3 23-16,4 0-120 15,-4-4 77-15</inkml:trace>
          <inkml:trace contextRef="#ctx0" brushRef="#br0" timeOffset="371865.6399">4464 8521 148 0,'-4'-11'57'0,"4"11"-30"0,-5-8-16 0,5 4 26 31,0 0-20-31,0 0 9 0,-4-4-16 0,-1 0 10 16,-3 0-11-16,-1 4 6 16,-5-4-8-16,5 8 4 15,-4-4-6-15,4 8 4 16,-4-4-5-16,4 8 0 15,-5-4-2-15,5 8 1 16,-4-4-2-16,4 4 2 16,-4-4-2-16,8 3-1 15,1-3 1-15,4 4-1 0,0-4 0 16,4 4 0-16,1-8 0 0,4 4-3 16,-5-4 2-16,9 4 1 31,-4-8 0-31,9 8 2 15,-9-4-1-15,9 8-1 16,-5-8 1-16,10 4-1 16,-5-4 0-16,8 8-3 15,-8-9 2-15,9 9 1 0,-9-4 0 0,4 8 0 16,-9-8 0-16,5 4 2 16,-9-4-1-16,5 8 4 15,-10-12-3-15,0 8 8 16,-8-8-6-16,0 8 14 15,-5-9-10-15,-5 9 9 16,1-8-9-16,-1 8 6 31,-3-8-7-31,-1 4 2 16,-5-8-5-16,6 4 2 16,-6-4-3-16,6 0 0 0,-1-4-1 0,0 0-6 15,0 0 2-15,5 0-32 16,-5 0 19-16,4 0-87 15,-3 0 57-15,3 4-97 16,1-4 81-16</inkml:trace>
        </inkml:traceGroup>
        <inkml:traceGroup>
          <inkml:annotationXML>
            <emma:emma xmlns:emma="http://www.w3.org/2003/04/emma" version="1.0">
              <emma:interpretation id="{19FC33D8-5E62-48C5-A554-7E4617C88E81}" emma:medium="tactile" emma:mode="ink">
                <msink:context xmlns:msink="http://schemas.microsoft.com/ink/2010/main" type="inkWord" rotatedBoundingBox="6138,9247 7011,9241 7017,10165 6144,10171"/>
              </emma:interpretation>
              <emma:one-of disjunction-type="recognition" id="oneOf26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377066.5863">5383 8514 112 0,'0'-8'44'0,"0"8"-24"0,-5-12-13 0,5 12 15 15,-4-4-13-15,-1 0 4 16,1-4-8-16,0 4 4 16,-5-4-5-16,0 4 5 31,0-4-6-31,0 4 8 16,-4 0-7-16,-1 4 8 0,1-4-8 0,-1 8 3 15,1-4-4-15,0 8 3 16,-5 0-4-16,4 8 4 15,-3-4-4-15,3 4 8 16,-4-5-6-16,9 5 3 16,-4-4-4-16,9 8-2 31,-5-8 0-31,9 4 1 0,-5-4-1 0,10 8-3 16,-5-5 1-16,13 5 1 15,-4-8 0-15,13 8 2 16,-8-4-1-16,12 0 2 15,-8-4-2-15,9 0 4 16,-9-5-3-16,13 1 8 16,-9-4-6-16,10-4 5 15,-10-4-5-15,9-4 2 16,-9-3-3-16,5-5 3 0,-13 0-4 16,3-4 4-16,-8 0-4 0,0 4 1 15,-9-4-1-15,0 5 5 16,-4-5-4-16,-1 4 6 15,-8 0-6-15,0 4 1 32,-1 0-2-32,1 4-8 15,-5 0 3-15,0 4-19 16,-4-4 13-16,4 8-38 16,0-3 26-16,0 6-90 15,0-3 63-15</inkml:trace>
          <inkml:trace contextRef="#ctx0" brushRef="#br0" timeOffset="377733.0145">5971 8240 120 0,'9'-12'46'0,"-9"12"-24"0,9-16-4 16,-4 12 33-1,-10-4-28-15,5 0 13 16,0 0-21-16,0 0 9 16,-9-3-14-16,0 3 4 0,-4 0-9 0,0 0-2 15,-5 0-2-15,0 0-1 16,-4 0 0-16,-1 0 0 16,-3-4 0-16,3 8 2 15,1-4-1-15,4 12-1 16,-4-4 1-16,4 4-4 15,0 0 2-15,5 4 1 16,0-4 0-16,-1 8-3 16,1-4 2-16,4 8-1 15,0-8 0-15,5 11 0 16,-1-7 0-16,5 12 0 16,-4-8 0-16,8 20 4 15,-4-9-1-15,9 21 2 16,-5-8-2-16,10 11 8 15,-10-7-5-15,10 11 12 16,-10-11-9-16,9 8 5 16,-4-9-7-16,9 13 2 15,-9-17-4-15,9 9 5 16,-9-8-5-16,9-1 3 16,-9-7-3-16,4 0-24 15,-8-12 12-15,3-1-72 16,-8-7 45-16,5-4-88 15,-5-8 70-15</inkml:trace>
          <inkml:trace contextRef="#ctx0" brushRef="#br0" timeOffset="377999.0763">5642 8791 184 0,'-5'0'68'0,"5"0"-36"0,0-4-26 0,5 4 23 16,-5-4-17-16,4 4 12 15,0-4-14-15,5 4 6 16,0-4-9-16,9 4 4 16,-5-4-6-16,14 4 2 15,-9-4-4-15,13 8 0 16,-8-4-1-16,8 4-24 0,-4-4 13 15,4 4-114 1,-4 0 68-16</inkml:trace>
        </inkml:traceGroup>
        <inkml:traceGroup>
          <inkml:annotationXML>
            <emma:emma xmlns:emma="http://www.w3.org/2003/04/emma" version="1.0">
              <emma:interpretation id="{968EC1C7-849B-48E0-A6D4-95FF1A382241}" emma:medium="tactile" emma:mode="ink">
                <msink:context xmlns:msink="http://schemas.microsoft.com/ink/2010/main" type="inkWord" rotatedBoundingBox="7468,9218 9235,9206 9241,10016 7473,10029"/>
              </emma:interpretation>
              <emma:one-of disjunction-type="recognition" id="oneOf27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380128.4632">7514 8161 140 0,'0'-4'52'0,"0"4"-28"0,0 0-6 0,0 0 29 0,0 0-26 0,0 0 12 32,0 0-20-32,0 4 8 0,0-4-12 0,0 7 6 15,-4-3-8-15,-1 12 4 16,1-4-6-16,0 16 9 15,-5 0-8-15,0 15 10 32,-5-3-9-32,1 12 7 15,0-13-7-15,-1 13 0 16,1-13-4-16,-1 5-2 16,1-8 0-16,4-1 1 15,-4-7-1-15,4 0-16 16,0-8 8-16,0-4-41 15,-4-4 27-15,8-1-88 0,1-7 61 0,13 0-69 16,-5-4 67-16</inkml:trace>
          <inkml:trace contextRef="#ctx0" brushRef="#br0" timeOffset="380835.4795">7394 8569 120 0,'0'0'46'0,"0"0"-24"0,9 0-8 0,0 0 30 31,-9 0-24-31,9 0 10 16,0 0-18-16,9 4 5 15,-10-4-10-15,15 4-2 16,-5-4-3-16,13 8-2 16,-4-8 1-16,8 4-30 15,-4-4 16-15,10 4-87 16,-10 0 55-16</inkml:trace>
          <inkml:trace contextRef="#ctx0" brushRef="#br0" timeOffset="380528.5648">7537 8057 160 0,'-9'-4'63'0,"9"4"-34"0,0 8-19 15,0 0 26 1,0-4-21-16,0 12 13 15,0-8-17-15,4 4 8 16,-4-4-11-16,5 8 9 16,-1-4-10-16,10 11 5 15,-6-7-7-15,10 20 7 0,-4-8-8 0,4 15 8 16,-5-3-8-16,5 16 3 16,-5-9-4-16,5 5 5 15,-5-9-5-15,5 5 1 16,-4-8-2-16,3-1 1 15,-3-7-2-15,4 4-14 16,-9-12 7-16,-1-1-63 31,-3-11 38-31,-1 0-104 16,-4-4 76-16</inkml:trace>
          <inkml:trace contextRef="#ctx0" brushRef="#br0" timeOffset="381579.9939">8165 8541 140 0,'-17'-4'55'0,"17"4"-30"0,-5 0-18 0,1 0 19 16,-1-4-15-16,1 4 8 16,-5 0-11-16,0 4 9 15,0-4-10-15,0 4 5 16,-4-4-7-16,4 8 2 15,-5-4-4-15,6 8 0 16,-6-8-1-16,5 8-4 16,0-8 1-16,5 8-1 15,-1-8 0-15,5 4 4 16,-4-4-1-16,8 4 2 0,-4-8-2 0,9 8-1 31,-4-8 1-31,8 7-4 0,-4-7 2 0,4 8-1 16,-4-4 0-16,9 8 2 15,-4-4 0-15,8 8 2 16,-9-8-1-16,10 8-1 16,-10-8 1-16,5 4 1 15,-5-4-1-15,1 4 6 16,-10-9-4-16,0 9 6 16,-4-4-6-16,0 4 6 15,-4-8-6-15,0 8 8 16,-10-8-7-16,-4 4 5 0,5-4-5 0,0 4 0 15,-5-8-2-15,4 4-2 32,-4-8 1-32,5 4-1 15,-5-4 0-15,5 0-9 16,0 0 5-16,4 4-29 16,-5 0 18-16,5 0-86 15,0 0 56-15,5 0-61 16,-1 0 60-16</inkml:trace>
          <inkml:trace contextRef="#ctx0" brushRef="#br0" timeOffset="379183.2644">6908 8204 96 0,'4'-8'35'0,"-4"8"-18"0,0-12-5 15,0 8 35-15,0 0-25 0,0 0 18 16,0-3-24-16,0 3 7 16,-4-4-13-16,-1 4 1 15,-3 0-7-15,-1 0 2 16,-5 0-3-16,5 4-2 16,-4 0 0-16,0 0 3 15,-5 0-2-15,4 0-1 16,-3 0 0-16,-6 0-1 15,1 0 0-15,0 4 0 16,-1-4 0-16,6 8-3 16,-6-4 2-16,5 8 1 15,-4-5 0-15,-5 9 0 16,5-4 0-16,4 8-3 0,0-8 2 16,1 12 3-16,-1-4-1 0,4 11-1 15,1-7 1-15,8 8-4 16,-3-4 2-16,8 7 1 15,-5-7 0-15,10 8 2 16,-1-9-1-16,5 9-1 16,0-8 1-16,9 8 3 15,0-13-2-15,8 9 1 16,-8-12-1-16,9 8 3 16,0-8-3-16,4 3 8 31,-4-7-6-31,8 0 8 0,-8-4-8 15,9-4 10-15,-10-4-8 16,10-4 8-16,-5-4-8 0,9-4 5 16,-8-4-6-16,8-4 7 15,-9-4-8-15,9-7 5 16,-13-5-5-16,4-4 7 16,-13 1-7-16,0-13 8 31,-9 0-8-31,-5-3 1 0,-4-1-3 15,-4 1 1-15,-10 7-2 0,-3 0-3 16,-1 9 1-16,-5-1-19 16,-3 4 11-16,-1 5-32 15,-4 3 23-15,-1 8-55 16,6 0 41-16,-1 16-89 16,5 0 68-16</inkml:trace>
          <inkml:trace contextRef="#ctx0" brushRef="#br0" timeOffset="379598.1444">6859 8605 140 0,'-5'-8'55'0,"5"8"-30"0,0-4 1 0,0 4 32 16,0 0-32-16,5 0 3 15,-1 0-18-15,5 4 6 16,0-4-9-16,9 8 9 15,-5-4-10-15,14 8 7 32,-9-4-7-32,9 11 7 0,-9-7-8 0,8 8 1 15,-3-4-4-15,-1 12 3 16,-4-12-4-16,4 7 4 16,-9-3-4-16,5 0-23 15,-9-4 12-15,0 0-79 16,-4-4 49-16,4 0-95 15,-9-5 75-15</inkml:trace>
        </inkml:traceGroup>
        <inkml:traceGroup>
          <inkml:annotationXML>
            <emma:emma xmlns:emma="http://www.w3.org/2003/04/emma" version="1.0">
              <emma:interpretation id="{F9CEB52C-0DB3-4C1A-A918-9918D2E52369}" emma:medium="tactile" emma:mode="ink">
                <msink:context xmlns:msink="http://schemas.microsoft.com/ink/2010/main" type="inkWord" rotatedBoundingBox="9758,9481 9827,9480 9830,9782 9761,9783"/>
              </emma:interpretation>
              <emma:one-of disjunction-type="recognition" id="oneOf28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382502.0159">8754 8327 136 0,'-4'0'52'0,"4"0"-28"0,-9-4-11 15,9 4 28 1,0 0-23-16,0 0 4 16,0 0-13-16,0 0-1 15,0 0-5-15,0 0-2 16,0 0 0-16,0 4-15 15,0 0 8-15,4 4-50 16,-4 0 31-16,9 4-67 0,-9-4 53 0</inkml:trace>
          <inkml:trace contextRef="#ctx0" brushRef="#br0" timeOffset="382983.3772">8812 8609 160 0,'-9'4'63'0,"9"-4"-34"0,0-4-12 16,0 4 33 0,-4 0-28-16,4 0 14 31,0 0-22-31,0 0 1 0,0 0-9 16,0 0-3-16,0 0-2 0,0 4-1 15,0-4 0-15,0 4-27 16,0-4 15-16,0 4-107 15,0 0 65-15</inkml:trace>
        </inkml:traceGroup>
        <inkml:traceGroup>
          <inkml:annotationXML>
            <emma:emma xmlns:emma="http://www.w3.org/2003/04/emma" version="1.0">
              <emma:interpretation id="{098590D9-5FAD-4FA3-9B12-2F142D33E362}" emma:medium="tactile" emma:mode="ink">
                <msink:context xmlns:msink="http://schemas.microsoft.com/ink/2010/main" type="inkWord" rotatedBoundingBox="10508,9426 15200,9392 15205,10169 10513,10202"/>
              </emma:interpretation>
              <emma:one-of disjunction-type="recognition" id="oneOf29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392775.4897">10208 8426 124 0,'-5'-12'46'16,"5"12"-24"-16,-13-8-17 0,13 1 16 16,-4-1-13-16,-1 4 7 15,-8 0-8-15,4 4 2 16,-5 0-5-16,1 4 2 0,0-4-3 0,4 4 0 16,-5-4-1-16,5 8 3 31,-4-5-3-31,0 9 4 15,-1 0-4-15,5 8-1 16,-4-8 0-16,9 12-1 0,-5-8 0 0,9 11 2 16,0-7-1-16,4 8 2 15,1-4-2-15,8 0 4 16,-4-9-3-16,13 5 10 16,-9-8-6-16,10 4 8 15,-5-4-8-15,8 0 5 16,-8-8-6-16,9-4 4 15,-5-12-5-15,1 4 2 16,-6-4-3-16,6-4 7 16,-10 0-6-16,0-7 5 0,-4-1-5 0,-4-4 0 15,-5 0-2-15,0 0 1 16,-9-3-2-16,4 3-1 16,-8 0 1-16,0 4-6 15,-5 5 3-15,0 3-10 16,0 4 7-16,0 4-16 15,-4-4 12-15,4 12-35 16,0 0 24-16,5 12-83 16,0-4 57-16,4 12-43 15,-5-4 52-15</inkml:trace>
          <inkml:trace contextRef="#ctx0" brushRef="#br0" timeOffset="393449.9629">10404 8319 124 0,'-4'0'46'0,"4"0"-24"0,-5 20-17 0,5-12 20 16,0-8-15-16,0 8 11 16,0 0-12-16,5 8 8 31,-5-8-9-31,4 11 0 15,0-7-5-15,5 12 3 16,-9-4-4-16,9 8 8 16,-4-4-6-16,4 7 12 15,-9-7-9-15,9 8 7 16,-9-8-7-16,9 3 7 16,-9-11-8-16,4 4 8 15,-8-12-8-15,4 8 3 0,0-12-5 0,0 0 0 31,0-4-2-31,4-4 3 16,-4-12-3-16,9 0-1 16,-9 0 0-16,4-4-8 15,-4-3 4-15,9-1-3 0,-4-4 3 16,8 4 0-16,-4 0 1 0,9 5 0 16,-9-5 0-16,9 4 2 15,-5 4 0-15,5 8 4 16,-5 0-2-16,5 12 12 15,-5-4-7-15,5 16 7 16,-9 0-7-16,5 12 2 16,-6-8-5-16,6 11 2 0,-10-3-3 0,5 4 3 15,-9-8-4-15,5 3-32 16,-5-7 17-16,4 0-130 16,-8-4 79-16</inkml:trace>
          <inkml:trace contextRef="#ctx0" brushRef="#br0" timeOffset="392099.6056">9490 8268 80 0,'0'0'33'0,"0"0"-18"0,0 0-9 15,0 0 11-15,0 0-5 0,4 0 7 16,1 0-11-16,-1 0 10 15,1 0-11-15,4 0 3 16,-5 4-4-16,1 0 2 16,-1 0-5-16,5 11 0 15,-5 9 1-15,5 4 0 0,0 4 0 32,-4-1 2-32,-1 5 1 15,5 0 5 1,-4-8-6-16,3 3 8 15,-8-7-8-15,9 4 8 16,-9-12-8-16,5 4 8 0,-10-9-8 0,5 1 3 16,0-4-5-16,0-4 2 15,0-4-3-15,0 0 0 16,-4-4-1-16,-1 0-2 16,1-8 1-16,4 1-1 15,0-5 0-15,4-4-5 16,-4 0 3-16,5-4-1 15,-1 0 1-15,5 5 0 16,-4-5 0-16,8-4 0 0,-4 0 0 16,9 0 0-16,-9 5 0 0,9 3 0 15,-5 4 0-15,5 4 0 16,-5 0 0-16,5 8 4 31,-9 0-1-31,9 16 8 16,-9-4-5-16,9 12 8 15,-10 0-8-15,6 4 3 0,-5 3-2 16,0 1 4 0,0-8-5-16,4 12 0 15,-9-9-2-15,5 9 3 16,-9-12-3-16,5 8 1 0,-5-8-1 0,4 3-17 16,-8-3 8-16,4 0-54 15,0-8 33-15,0 4-86 16,0-8 64-16</inkml:trace>
          <inkml:trace contextRef="#ctx0" brushRef="#br0" timeOffset="396280.4599">10895 8521 112 0,'0'4'44'0,"0"-4"-24"0,4 0-13 16,0 0 19 0,1 0-15-16,8 0 8 0,-4 0-11 0,5 0 6 15,-5 0-7-15,4 0 4 16,-4 0-6-16,4 0 7 15,-4 0-8-15,9 0 10 16,-9 0-8-16,9 0 5 16,-9 0-6-16,4 0 4 15,-4-4-5-15,4 0 7 16,-8-3-7-16,4 3 3 31,-9-4-4-31,4 0-2 16,-4-4 0-16,0 4-1 0,-4-4 0 0,-1 4 0 15,1 0 0-15,-1-4 2 16,-4 0-1-16,0 8-3 16,1-4 1-16,-1 12-4 15,-5-4 3-15,5 4 1 16,-4-4 1-16,4 8 0 16,-4-4 0-16,-1 8-3 15,-4-4 2-15,5 8-1 16,0-8 0-16,4 4 2 0,0-4 0 0,0 8 0 15,0-5 0-15,5 5 0 16,-5-4 0-16,9 8-3 16,-5-8 2-16,10 8 5 15,-5-8-2-15,4 4 10 32,1-5-6-32,8 5 3 15,-4-4-5-15,9 4 5 16,-5-4-6-16,9 4 6 15,-8-8-6-15,12 4 3 16,-8-8-3-16,14 4-13 16,-10-8 6-16,9 4-50 15,-9-8 30-15,10 4-93 16,-10-4 65-16</inkml:trace>
          <inkml:trace contextRef="#ctx0" brushRef="#br0" timeOffset="397020.9829">11581 8299 120 0,'-9'0'46'0,"9"0"-24"0,-17 8-13 0,12 0 25 16,-4 0-19-16,0 8 12 15,-4 0-16-15,-1 8 8 16,1-8-11-16,-5 11 9 0,-4-7-10 0,0 12 5 31,-5-8-7-31,0 7 2 16,0-7-4-16,5 8 0 15,0-12-1-15,4 8-10 16,-4-13 4-16,4 5-45 16,-4-8 27-16,8 4-80 15,1-4 56-15</inkml:trace>
          <inkml:trace contextRef="#ctx0" brushRef="#br0" timeOffset="396670.1116">11233 8319 156 0,'0'4'57'0,"0"-4"-30"0,0 0-18 16,5 4 23-16,-5-4-19 0,9 8 10 31,-5 0-14-31,5 8 4 0,0-8-8 0,9 12 7 16,-5-5-8-16,10 13 10 31,-6-8-8-31,10 8 8 16,-9-4-8-16,18 3 3 15,-14-3-5-15,9 4 2 16,-8-4-3-16,3 4 0 16,-8-13-1-16,4 5-24 0,-8-8 13 0,-1 4-72 31,-4-4 45-31,0 0-79 16,-5-8 65-16</inkml:trace>
          <inkml:trace contextRef="#ctx0" brushRef="#br0" timeOffset="397936.1123">11675 8307 132 0,'4'-4'52'0,"-4"4"-28"0,14-4-24 0,-5 4 13 15,-9-4-9-15,13 4 5 31,0-4-6-31,10 8 17 16,-10-4-12-16,14 12 12 16,-9 0-11-16,8 12 8 15,-8-4-9-15,9 8 13 16,-9-9-12-16,4 13 14 16,-8-8-14-16,-1 4 9 15,-4-5-10-15,-5 5 9 16,-4-8-10-16,-4 4 5 0,-5-8-7 0,-4 4 2 15,-1-9-4-15,-4 1 0 16,0-8-1-16,1 0-6 16,-6-4 2-16,6 0-25 15,-1-4 14-15,4 0-47 16,1 0 34-16,4-4-90 16,-4 1 65-16</inkml:trace>
          <inkml:trace contextRef="#ctx0" brushRef="#br0" timeOffset="397497.5936">11697 8395 116 0,'-9'-24'46'0,"9"24"-24"0,-4-20-15 0,4 20 24 0,0-4-18 0,0 12 13 16,0 0-15-16,0 4 8 16,0-4-11-16,4 4 4 15,-4-5-7-15,5 9 7 31,-5-4-8-31,4 12 5 16,1-4-5-16,4 8 7 0,-9-5-7 0,8 17 8 16,-8-8-8-16,9 11 5 15,-9-11-5-15,5 20 2 16,-5-17-3-16,4 13 3 16,-8-8-4-16,8 3 4 31,-4-7-4-31,5 0-16 15,-10-13 7-15,5-3-59 0,0-8 37 0,0-4-85 16,0-4 65-16</inkml:trace>
          <inkml:trace contextRef="#ctx0" brushRef="#br0" timeOffset="398622.1814">12326 8490 176 0,'0'-16'66'0,"0"16"-36"0,0-16-26 0,0 12 18 16,0-4-14-16,0-4 7 16,-5-8-8-16,1 1 2 15,-5-1-5-15,0 4 0 16,-4 0-2-16,4 8-2 15,-4-4 1-15,4 8-1 16,-5-4 0-16,1 8-3 16,-1-4 2-16,-3 8-1 15,-1-4 0-15,4 8 2 16,-3 0 0-16,8 12-3 16,-5-4 2-16,5 8-1 15,-4-9 0-15,4 13 2 16,0-8 0-16,5 8 2 15,-1-8-1-15,10 3-1 16,-5-3 1-16,9 4-1 0,0-8 0 0,8 0 6 16,-8-4-3-16,14 0 1 15,-10-8-2-15,9-4-6 16,-4-4 2-16,4 0-1 16,-8-8 1-16,4-4 0 31,-9 0 0-31,4-4 2 15,-4 0 0-15,0 1 4 16,-5-1-2-16,1 4 10 16,-5 0-6-16,4 8 12 15,-8-4-10-15,4 8 7 16,0 0-8-16,0 8 7 16,0-4-8-16,0 8 1 0,0 0-4 0,4 8 0 15,1 0-1-15,3 8 1 16,1-9-2-16,9 9-31 15,0-4 16-15,18 0-118 16,-9-8 73-16</inkml:trace>
          <inkml:trace contextRef="#ctx0" brushRef="#br0" timeOffset="399538.2447">12460 8276 124 0,'4'0'46'0,"-4"0"-24"0,9 0-13 16,-4 0 27 0,-10 0-20-16,10 4 12 15,-1-4-17-15,5 15 4 16,-5-3-10-16,5 16 4 15,-4-8-5-15,8 12 11 16,-8-9-8-16,8 5 10 16,-9-4-10-16,5 4 10 15,-9-4-10-15,9-1 7 0,-9-11-7 0,5 4 4 16,-5-8-6-16,4 0 2 16,-8-8-4-16,8-4-2 15,1-4 0-15,4-4-6 16,-5-8 3-16,9-3-3 15,-4-1 2-15,5-4 0 16,-5-4 1-16,4 4 0 16,-4 5 0-16,9 3 0 15,-9 4 0-15,9 4 0 32,-5 4 0-32,5 12 8 0,-9 4-3 0,9 12 10 15,-10-4-7-15,6 8 8 16,-10-5-8-16,5 9 5 15,-4-8-6-15,4 8 2 16,-9-4-4-16,4-1-26 16,-4-7 12-16,4 0-72 15,-4-4 46-15,5-4-92 16,-1-4 73-16</inkml:trace>
          <inkml:trace contextRef="#ctx0" brushRef="#br0" timeOffset="400437.3734">13138 8299 144 0,'0'-12'55'0,"0"12"-30"0,-5-11-14 15,5 7 26 17,-4 0-20-32,-1 0 7 15,-4-4-15-15,0 4 2 0,-9 0-7 0,1 4 0 16,-6-4-2-16,6 8-2 16,-1-4 1-16,4 8-1 15,-4-4 0-15,10 8 0 16,-1-8 0-16,4 15-3 15,-4-3 2-15,9 8 1 16,-4-8 0-16,8 4 2 16,-4-8-1-16,14 4-3 15,-1-5 1-15,18 5 1 16,-13-8 0-16,13 4 0 16,-8-4 0-16,8 8 2 15,-4-4-1-15,4 4 2 16,-13-4-2-16,4 3 6 15,-9-3-4-15,5 8 6 16,-9-8-6-16,0 8 12 16,-5-8-8-16,1 4 10 15,-10-8-10-15,1 3 5 16,-9-7-7-16,-1 4 7 0,1-4-8 0,-5 0 3 16,0-4-4-16,0 0-2 15,0-4 0-15,5 0-4 16,0-8 2-16,4 1-10 15,-5-5 6-15,10 4-14 16,-5-4 11-16,9 0-9 16,0-4 9-16,9 4-8 15,-5-3 8-15,10 3-4 16,-1-4 7-16,5 0 2 31,-5 0 3-31,10 0 0 0,-10 1 0 0,5 3 0 16,-5-4 0-16,5 8 4 15,-9-4-2-15,4 8 8 16,-4 0-6-16,0 4 10 16,-4-4-8-16,-1 8 8 15,-8 0-8-15,4 0 3 16,0 0-5-16,4 0 0 16,-4 0-2-16,5 8 5 15,-1-4-4-15,5 12 3 16,-9-4-3-16,9 12 3 15,-5-4-4-15,10 7 4 0,-10-7-4 0,10 8 6 16,-10-8-5-16,9 4 1 31,-4-5-2-31,5 1-19 16,-5-4 9-16,4-4-67 16,-4-8 41-16,4-4-95 15,-8-8 73-15</inkml:trace>
          <inkml:trace contextRef="#ctx0" brushRef="#br0" timeOffset="401168.9313">13499 8276 156 0,'-5'-8'57'0,"5"8"-30"0,0-4-10 15,0 4 33 1,0 0-28-16,0 0 5 0,0 0-17 0,0 0 7 16,0 0-9-16,5 4 6 15,-5-4-7-15,4 8 4 16,1-1-6-16,4 13 4 16,-5 0-5-16,9 12 7 15,-8-8-7-15,4 7 8 16,-5-7-8-16,5 4 5 15,-4-8-5-15,4 4 7 0,-5-9-7 16,9 1 5-16,-8-8-5 0,8 0-2 16,-8-8-1-16,4 0 3 15,-5-8-2-15,9 0 1 32,-8-4-1-32,8-3-2 0,-8-1 1 0,4-8-4 31,-5 0 2-31,9-4 1 0,-8 1 0 0,4 7-9 31,-5 0 5-31,10 4-29 16,-10 0 18-16,5 4-53 0,-4 0 38 0,3 4-98 15,-8 1 71-15</inkml:trace>
          <inkml:trace contextRef="#ctx0" brushRef="#br0" timeOffset="401690.4787">13900 8466 184 0,'0'0'71'15,"0"0"-38"-15,27 4-28 0,-14-4 28 16,-4-4-20-16,5 0 9 15,-6 0-13-15,10 0 8 16,-9 0-9-16,9 0 4 16,-5-4-7-16,5 0 4 15,-4-4-5-15,3-4 2 16,-3 1-3-16,-1-1 7 16,-4 0-6-16,0 4 3 15,-4-4-4-15,-1 4 3 16,-4-4-4-16,0 4 1 15,-4 1-1-15,-1 3-2 16,-8 0 1-16,4 4-4 16,-5-4 2-16,1 8 3 15,-5 0-1-15,5 4 4 0,-5 0-3 16,0 4 8-16,0 0-6 0,5 7 5 16,-5 1-5-16,5 12 9 15,-1-8-7-15,5 8 12 16,0-5-10-16,5 13 7 15,0-8-8-15,12 8 2 16,-3-13-5-16,13 9 5 16,-5-8-6-16,18-4-21 15,-8-8 10-15,21-4-101 16,-8-8 60-16,17-8-122 31,-4-4 97-31</inkml:trace>
        </inkml:traceGroup>
        <inkml:traceGroup>
          <inkml:annotationXML>
            <emma:emma xmlns:emma="http://www.w3.org/2003/04/emma" version="1.0">
              <emma:interpretation id="{F2EF0DC6-6884-4602-9DC1-D97AC8BAEB59}" emma:medium="tactile" emma:mode="ink">
                <msink:context xmlns:msink="http://schemas.microsoft.com/ink/2010/main" type="inkWord" rotatedBoundingBox="15726,9275 17302,9264 17306,9852 15730,9863"/>
              </emma:interpretation>
              <emma:one-of disjunction-type="recognition" id="oneOf30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408623.7083">14712 8680 84 0,'4'0'33'0,"1"-4"-18"0,4 0-2 0,-9 4 11 15,8 0-6-15,1 0-3 16,0 8-2-16,5-8 1 0,3 4-1 31,6-4 2-31,4 0-8 16,4 0-2-16,4-4 1 0,6 0 1 15,-1 4 1-15,0 0-7 16,-9-8 0-16,9 8 5 16,-9-4-3-16,1 4 8 15,-10 0-7-15,5 0 8 16,-10 0-8-16,1 0 14 15,-4 0-10-15,-1 0 14 16,-4 0-13-16,-5 0 7 16,-4 0-9-16,0 0-2 0,-4-8-3 0,0 4 1 31,-1 0-2-31,1 0 2 16,-5-4-2-16,0 5 2 15,0-5-2-15,0 0 2 16,0-4-2-16,0 0-1 15,-4 0 1-15,4-4 1 16,0 0-1-16,0-4 2 16,0 1-2-16,0-5-3 15,0 0 1-15,0 0 1 16,0-4 0-16,5 5 0 16,-1-1 0-16,5 4 0 15,-4-4 0-15,8 4-3 16,-4-3 2-16,14 3-1 0,-5-4 0 0,9 8 2 15,-5-4 0-15,5 4 0 16,-5-3 0-16,5 7-3 16,-5-4 2-16,10 8-4 15,-5 0 3-15,8 8 1 16,-8-4 1-16,13 4 0 16,-4 0 0-16,9 4-3 15,-9-4 2-15,8 8 1 16,-8-4 0-16,4 4-3 15,-9 0 2-15,5 8 1 16,-9-1 0-16,0 9 2 16,-5-8-1-16,-4 16-1 15,-4-4 1-15,-1 11 1 16,-8-7-1-16,4 8-1 16,-9-9 1-16,0 5-1 15,-5-8 0-15,1 4 4 16,-5-9-2-16,5 1 1 15,-1-8-1-15,1 4-2 16,0-4 1-16,4 0-1 0,0-5 0 0,4 1 2 16,-4-4-1-16,5 4 2 15,0-8-2-15,4 4 2 32,0-4-2-32,4 4 4 15,-4-8-3-15,9 4 4 16,0-8-4-16,9 4-1 15,-5-4 0-15,9 4 1 16,-4-4-1-16,9 4 2 0,-5-4-2 0,9 4 2 16,-4-4-2-16,4 0 6 15,-4 0-4-15,4 4 3 16,-4-4-3-16,0 4-2 16,-9-4 0-16,4 4-1 15,-9-4 0-15,5 0-33 16,-9 0 18-16,5 0-129 15,-10-4 80-15,5 1-71 16,-9-1 78-16</inkml:trace>
          <inkml:trace contextRef="#ctx0" brushRef="#br0" timeOffset="408968.8326">15960 8295 132 0,'-4'0'52'0,"4"0"-28"0,0-4-11 16,0 4 32-1,0 0-25-15,4 0 24 0,1 0-26 0,4 0 19 32,-5 0-21-32,18 4 7 15,-4-4-13-15,9 4 3 16,-5-4-8-16,9 4 2 0,-4-4-4 16,4 8-2-1,1-8 0-15,-1 4-28 0,-9-8 15 0,5 8-123 16,-9 0 75-16</inkml:trace>
        </inkml:traceGroup>
        <inkml:traceGroup>
          <inkml:annotationXML>
            <emma:emma xmlns:emma="http://www.w3.org/2003/04/emma" version="1.0">
              <emma:interpretation id="{3DB8B210-502F-4D3D-95BA-1D0C23F0C215}" emma:medium="tactile" emma:mode="ink">
                <msink:context xmlns:msink="http://schemas.microsoft.com/ink/2010/main" type="inkWord" rotatedBoundingBox="17569,8786 20490,8765 20501,10328 17580,10349"/>
              </emma:interpretation>
              <emma:one-of disjunction-type="recognition" id="oneOf31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413037.6536">18631 8236 160 0,'-13'-4'60'0,"13"4"-32"0,-4 0-20 16,4 0 29-16,0 0-21 0,0 4 12 31,0-4-17-31,4 4 4 0,0 0-10 0,5 4 0 15,-4 0-3-15,8 12 1 16,-4-1-2-16,4 13 4 16,-8-4-3-16,4 8 10 15,-5-5-6-15,5 9 12 16,-4-12-10-16,-1 3 16 16,-4-7-14-16,5 4 11 15,-5-12-12-15,4 0 6 16,-8-8-8-16,4-4 4 15,-5-4-6 1,5-8 0-16,-4-4-3 0,4-4-2 16,0-4 1-16,4-4-4 15,-4-3 2-15,5-5 1 16,-1 0 0-16,5 0-3 16,0 5 2-16,9 3-1 15,-5 4 0-15,9 4 2 16,-8 4 0-16,13 4-3 15,-10-4 2-15,10 12-6 16,-5-4 4-16,5 8-38 0,-9-4 22 16,4 8-106-16,-8-4 69 0,4 12-76 15,-10-4 75-15</inkml:trace>
          <inkml:trace contextRef="#ctx0" brushRef="#br0" timeOffset="413635.0919">19269 8430 160 0,'9'-8'63'0,"-9"8"-34"0,4-16-23 0,1 9 28 15,-5-5-20-15,4-4 9 16,-4-4-14-16,0 4 2 15,-4 0-7-15,4 4 5 16,-9-4-6-16,0 8 6 16,-9-3-6-16,-4 7 8 15,0 0-7-15,-1 8 8 16,-3 0-8-16,3 15 3 16,-3-3-4-16,3 12 3 15,1-4-4-15,4 8 6 0,5-9-5 16,8 9 3-16,-4-12-3 15,14 8 5-15,-1-8-5 16,14 3 8-16,-5-11-7 16,14 0 5-1,-4-8-5-15,8 0 5 16,-5-8-6-16,6-4 1 16,-6-4-2-16,1-8 1 15,-9 1-2-15,0-9-3 16,-5 0 1-16,1-4 1 15,-10 5 0-15,5 7 2 0,-9 4-1 0,4 4 6 16,-4 4-4-16,5 12 14 16,-10 4-9-16,10 12 7 15,-5 0-8-15,9 7 2 16,-5-3-5-16,10 8 0 16,4-4-2-16,4 3-37 15,-4-11 19-15,13 0-154 16,-4-8 94-16</inkml:trace>
          <inkml:trace contextRef="#ctx0" brushRef="#br0" timeOffset="410041.2372">16874 8454 116 0,'9'-4'46'0,"-9"4"-24"0,14-12-15 16,-10 8 19-1,-4 0-15-15,5-4 4 16,-1 0-10-16,1-4 0 0,-10-3-3 0,5-1 1 16,-4 0-2-16,-1 4 2 15,-8 0-2-15,-1 4 4 16,1 0-3-16,-5 0-1 15,0 0 0-15,-4 8-1 16,0-4 0-16,-1 4 2 16,1 0-1-16,0 4-3 15,-5-4 1-15,5 16 1 16,0-4 0-16,4 16 2 16,0-8-1-16,4 7 2 15,1-3-2-15,4 8 2 16,0-8-2-16,9 4 2 31,-4-5-2-31,8 5 2 0,-4-12-2 16,14 4 10-16,-1-8-5 0,14 0 8 15,-9-4-8-15,13-8 1 16,-9-4-4-16,9-4 3 16,-4-4-4-16,4-4 6 15,-13-4-5 1,4-4 3-16,-8 0-3 0,4 1 0 15,-5-5-1-15,-4 0-2 16,-5-4 1-16,1 9-1 16,-5 3 0-16,4 4 2 15,-4 4-1-15,5 8-1 16,-10 0 1-16,10 12-1 16,-5-4 0-16,4 12 4 15,-4 0-2-15,5 8 4 16,-1-5-4-16,5 9-1 15,-4-4 0-15,3 4-1 16,1-5 0-16,9 1 4 0,-4-8-2 0,3 0-16 16,-8-4 7-16,9 0-107 15,-9-4 63-15,4-4-72 16,-4-8 71-16</inkml:trace>
          <inkml:trace contextRef="#ctx0" brushRef="#br0" timeOffset="410441.8873">17088 7792 108 0,'-8'-32'44'0,"8"32"-24"0,0-8-8 0,0 8 22 16,0 0-19-16,0 8 9 15,0-4-15-15,0 8 8 0,0 0-9 16,0 12 2-16,0-9-6 0,4 17 7 16,-4-4-7-16,4 16 14 15,-4-9-10-15,5 13 14 16,-5-9-13-16,4 21 9 31,-8-8-10-31,8 11 2 16,-4-8-6-16,5 9 2 15,-1-16-3-15,5 3 3 16,-9-15-4-16,9-1-45 16,-9-11 24-16,5-4-114 15,-5-8 74-15</inkml:trace>
          <inkml:trace contextRef="#ctx0" brushRef="#br0" timeOffset="411326.9082">17628 8426 128 0,'4'-4'49'0,"-4"4"-26"0,5-31-12 0,-1 19 26 0,-4-4-20 0,5 0 9 31,-10 0-16-31,1 4 6 16,-5 0-9-16,-4 4 0 15,-5 0-4-15,0 4 0 16,-4-3-1-16,4 7 1 16,-4 0-2-16,4 3 2 15,-5 1-2-15,6 12 2 16,-6-4-2-16,5 12 2 16,1-4-2-16,8 8-1 0,-5-9 1 0,10 9 1 31,-1-4-1-31,14 4 2 0,-4-4-2 0,8-1 6 15,1-7-4-15,8 4 6 16,-9-8-6-16,14 0 14 16,-9-8-9-16,9-4 7 31,-10-4-8-31,6-4 2 0,-10-8-5 16,0 0 5-16,-4 0-6 15,0 0 1-15,-4-3-2 0,-1 3 3 16,-4 0-3-16,5 8 1 15,-10-4-1-15,5 4-2 16,0 0 1-16,0 4-1 16,0 0 0-16,5 8 0 15,-1 0 0-15,5 12-5 16,-5-4 3-16,10 16-1 16,-5-8 1-16,4 15 2 15,-4-3 0-15,4 8 0 16,-4-5 0-16,5 13 0 15,-10-8 0-15,5 15 2 16,-9-7-1-16,5 7 8 16,-10-7-5-16,1 3 16 0,-5-15-11 0,0 4 14 15,-5-13-14-15,-3 5 16 16,-6-12-15-16,1 0 11 16,-5-12-12-16,1-4 2 15,-1-12-7-15,0-8 2 16,0-4-3-16,5-12-2 31,4-3 0-31,9-5-8 16,0 0 4-16,9 5-10 0,0-1 8 15,9 4-34-15,0 1 22 16,13-1-58-16,1 4 42 16,8-4-117-16,-4 5 84 0,8 3-65 15,-3-4 76-15</inkml:trace>
          <inkml:trace contextRef="#ctx0" brushRef="#br0" timeOffset="411804.5902">17847 8553 228 0,'-18'-4'88'0,"18"4"-48"0,0-8-34 0,0 8 31 16,0 0-22-16,4 0 3 15,-4-4-10-15,9 0-3 16,-4 0-3-16,12 0 1 0,-3 0-2 0,8 0 4 16,-9-3-3-16,10-1 1 15,-5 0-1-15,-1 0 1 16,-3-4-2-16,-1 0 4 16,-8-4-3-16,-1 0 1 15,-4-4-1-15,0 1-4 16,-9-1 1-16,0 4-1 31,0 0 0-31,-4 4 4 0,0 0-1 0,-1 8 2 16,-4-4-2-16,5 8 2 15,-5-4-2-15,5 12 2 0,-1-4-2 0,1 16 6 16,0 0-4-16,4 8 6 16,0-5-6-16,9 9 3 31,-5-8-3-31,10 8 3 15,-1-8-4-15,10 7 1 16,-5-7-1-16,13 0-2 16,-4-8 1-16,13 0-28 15,-4-8 15-15,8-5-81 16,-8-3 52-16,13-7-101 16,-4-5 80-16</inkml:trace>
          <inkml:trace contextRef="#ctx0" brushRef="#br0" timeOffset="412475.3132">18168 7625 116 0,'-27'-8'46'0,"27"8"-24"0,0 0-15 0,0 4 28 16,0-4-20-16,0 8 13 15,0-4-17-15,0 12 6 16,0-4-10-16,4 12 2 16,-4-1-5-16,9 17 7 15,-4 0-7-15,8 7 12 16,-4-7-9-16,4 12 7 15,-8-9-7-15,4 13 4 16,-9-9-6-16,4 21 15 0,-4-13-11 16,5 13 16-16,-10-17-15 15,5 1 13-15,-4-13-13 0,4 1 10 32,0-16-11-32,0 0 4 15,0-8-8-15,0-5 2 16,0-11-4-16,4-4-4 15,1-3 0-15,4-5-1 16,-1 0 0-16,6 0-3 0,-5 0 3 16,9 4-3-16,-5 0 2 0,9 8 0 15,-4-4 1-15,4 8 2 16,-8 0 0-16,8 8 0 16,-9 0 0-16,5 8 0 15,-9-8 0-15,0 7 2 16,-9-3-1-16,0 4 4 15,-4-8-3-15,-1 4 6 16,-8-4-5-16,-1 0 6 16,1-4-6-16,0 0 3 15,-5-4-3-15,5-1 0 16,-5-3-1-16,0 4-4 16,-4-8 1-16,8 4-28 15,-4-3 16-15,5-1-72 16,-5 0 48-16,9 0-112 15,-4-8 84-15</inkml:trace>
        </inkml:traceGroup>
        <inkml:traceGroup>
          <inkml:annotationXML>
            <emma:emma xmlns:emma="http://www.w3.org/2003/04/emma" version="1.0">
              <emma:interpretation id="{275DF02F-2B66-4E3C-A5EB-FFA3286CA48F}" emma:medium="tactile" emma:mode="ink">
                <msink:context xmlns:msink="http://schemas.microsoft.com/ink/2010/main" type="inkWord" rotatedBoundingBox="21111,8906 24014,8885 24021,9773 21118,9794"/>
              </emma:interpretation>
              <emma:one-of disjunction-type="recognition" id="oneOf32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418769.0215">21936 8434 160 0,'0'-12'63'0,"0"12"-34"0,-5-51-16 0,5 35 28 16,-4 4-23-16,-1 0 6 15,-4 0-14-15,5 4-4 32,-5-4-3-32,-4 8-3 15,-5 0 1-15,0 8-1 0,-4-4 0 0,4 12 0 16,-4 0 0-16,4 12 2 15,0-8-1-15,4 8 2 16,1-5-2-16,4 9-1 16,-4-8 1-16,8 8 1 15,1-4-1-15,8-1-1 16,1-3 1-16,8 0 7 16,1-4-4-16,8-4 10 15,-4-8-8-15,8 0 5 16,-3-8-6-16,3-4 7 0,-3-4-8 15,4-4 5-15,-10-4-5 16,1-11 9-16,-4-1-7 16,-1-4 8-1,-9 4-8-15,1 5 5 16,-10-1-6-16,1 4-4 16,-9 4-2-16,-1 8 1 15,-4 0 0-15,-8 12 0 16,-1-4 0-16,-4 16-11 15,-1 0 6-15,1 12-34 16,4-4 22-16,5 8-74 16,0-5 51-16,9 13-83 15,4-8 69-15</inkml:trace>
          <inkml:trace contextRef="#ctx0" brushRef="#br0" timeOffset="419626.8714">22065 8232 124 0,'0'-4'49'0,"0"4"-26"0,4 0-14 15,1 0 23 1,-1 0-19-16,10 0 10 15,-10 0-14-15,5 4 6 16,-9-4-8-16,9 8 9 0,-4-4-9 0,3 8 5 31,-8 0-7-31,5 11 7 16,-5-3-8-16,4 16 12 16,-8-8-9-16,4 7 10 15,0-7-10-15,0 4 10 0,0-8-10 16,0-1 12-16,0-11-11 0,0 4 7 15,0-8-8-15,0-4 0 16,0-4-4-16,4-4 0 16,1-8-1-16,4-4-2 15,0-3 1-15,4-9-4 16,-4 0 2-16,9 0-1 16,-5 1 0-16,9 7 0 15,-8 0 0-15,4 8 0 16,-5 0 0-16,5 16 0 15,-9 0 0-15,4 16 0 16,-8 0 0-16,4 7 4 16,-5-3-1-16,0 8 4 15,-4-8-3-15,5 4 4 0,-10-9-4 0,5 5 6 16,0-12-5-16,5 0 3 31,-5-8-3-31,4-4-2 16,1-8 0-16,4-4-1 15,0-4 0-15,9-8 2 16,-5-3-1-16,5-5-3 16,-5 0 1-16,5 8-1 15,-5 1 0-15,5 15 0 16,-9 0 0-16,4 16 0 0,-4 0 0 0,5 11 2 16,-10 1 0-16,10 8 0 31,-10-8 0-31,5 4-16 15,-9-5 9-15,13 1-74 16,-8-4 45-16,4-4-104 16,-5-4 79-16</inkml:trace>
          <inkml:trace contextRef="#ctx0" brushRef="#br0" timeOffset="420135.5113">22984 8359 156 0,'-9'-40'57'0,"9"40"-30"0,22-12-16 0,-18 8 31 16,-8-4-24-16,4 4 12 16,-4-4-19-16,-1 5 4 15,-4-1-10-15,0 4 0 16,0-4-3-16,-4 8 5 15,-5-4-4-15,0 7 10 16,-4 1-7-16,0 12 3 16,-1-4-5-16,1 8 0 15,0-4-2-15,4 11 1 16,0-7-2-16,9 8-1 16,-4-4 1-16,13 3 1 15,0-7-1-15,9 4 4 16,-5-12-3-16,14 0 6 0,0-8-5 0,9 0 8 15,-10-8-7-15,10-4 3 16,-4-4-4-16,3-8 3 16,-3-4-4-16,-1 0 6 15,-9-4-5-15,-4 1 6 16,-4-5-6-16,-5 0 3 16,-5-4-3-16,1 9-2 15,-5-1 0-15,0 4-6 16,0 4 3-16,-4 4-21 15,-1 0 13-15,-4 8-62 16,1-4 40-16,-1 8-107 16,-5-4 78-16</inkml:trace>
          <inkml:trace contextRef="#ctx0" brushRef="#br0" timeOffset="414926.8446">20098 7776 108 0,'-4'-24'44'0,"4"24"-24"0,0-4-10 0,0 4 14 16,0 0-13-16,0 0-1 16,0 0-7-16,4 4 9 15,-4 4-6-15,5 0 10 0,-5 0-9 0,4 8 3 16,-4-8-6-16,5 11 7 16,-1-3-7-16,5 16 5 15,-4-4-5-15,4 11 9 31,-5-3-7-31,5 12 5 16,-9-13-6-16,9 13 9 16,-9-8-8-16,9 15 14 15,-9-11-11-15,9 3 11 16,-9-7-11-16,4-4 8 0,-4-8-9 16,5-5 9-16,-10-7-10 0,5-4 3 15,0-12-6-15,5-8 0 16,-5-8-2-16,4-7-2 15,-4-1 1-15,9 4-4 16,-5-4 2-16,10 4-4 16,-10 0 3-16,14 5-1 15,-9-1 1-15,13 8 0 16,-8-4 0-16,8 12 0 16,-4 0 0-16,9 8 2 15,-10 0 0-15,6 12 2 16,-5-5-1-16,4 17 4 15,-9-4-3-15,5 8 6 0,-9-9-5 0,0 5 1 16,-5-8-2-16,1 0-21 31,-5-12 10-31,4 0-74 16,-8-5 47-16,4 1-102 16,0-8 78-16</inkml:trace>
          <inkml:trace contextRef="#ctx0" brushRef="#br0" timeOffset="415458.819">20776 8422 148 0,'5'0'55'0,"-5"0"-30"0,4-51-10 0,1 39 29 16,-1 0-24-16,5 0 10 15,-9 0-19-15,4 0 8 16,-4-4-11-16,0 4 2 16,-4 1-6-16,0 3 0 15,-5-4-2-15,0 4 1 16,0 0-2-16,-5 8 4 16,1-4-3-16,0 8 4 15,-5 0-4-15,0 8 1 16,-4 0-1-16,-1 7 1 0,1 1-2 0,4 12-1 31,5-8 1-31,8 8 1 16,-3-5-1-16,12 5-1 15,-4-8 1-15,9 4 1 0,0-13-1 0,9 5 8 16,-5-8-5-16,9 0 10 16,-4-8-8-16,9-8 8 15,-9-4-8-15,4-4 1 31,-9-8-4-31,5-7 0 16,-4-1-1-16,-5-4 3 16,-5-3-3-16,0 3 1 15,-8 4-1-15,0 4-4 16,-10 0 1-16,1 9-12 16,-1-1 6-16,1 8-29 0,-5 0 20 0,0 8-86 15,-4 0 57-15</inkml:trace>
          <inkml:trace contextRef="#ctx0" brushRef="#br0" timeOffset="418210.0376">21030 8188 124 0,'0'-4'49'0,"0"4"-26"0,0-4-12 15,5 4 24-15,-5-4-20 0,4 4 7 16,-8 0-14-16,8 0 4 31,1 0-7-31,4 4 4 16,-5-4-5-16,5 12 7 15,-4-4-7-15,4 12 10 0,-5 0-8 0,0 12 10 16,-4-5-9-16,5 13 10 16,-10-4-10-16,5 3 14 15,0-11-12-15,0 4 11 16,0-12-11-16,0 0 2 16,0-9-7-16,0-3 2 15,0-4-3-15,5-8-2 16,-1-8 0-16,5-3-1 15,0-1 0-15,5-8 0 16,-10-4 0-16,9 0-3 16,1 1 2-16,4 7-1 15,-5 0 0-15,5 4 2 16,-9 4 0-16,4 8-3 16,-8 0 2-16,8 12 1 15,-9-4 0-15,10 12-3 16,-10 0 2-16,5 12 1 15,-4-8 0-15,4 7 2 16,-9-7-1-16,4 4 4 0,-4-8-3 0,4 0 10 16,-8-4-6-16,8-5 3 15,-4-7-5-15,5-4-2 16,-1-3-1-16,5-5-1 16,-4-4 0-16,8-8 0 15,-4-4 0-15,4 0-3 16,-4 5 2-16,5 3-1 15,-5 4 0-15,4 8-3 16,-9 0 3-16,10 20-1 16,-10 0 1-1,5 12 2-15,-4-4 0 0,4 7 2 16,-9-7-1-16,9 8-3 16,-5-8 1-16,9 4-41 15,-8-9 23-15,4 5-127 16,-5-4 81-16</inkml:trace>
        </inkml:traceGroup>
        <inkml:traceGroup>
          <inkml:annotationXML>
            <emma:emma xmlns:emma="http://www.w3.org/2003/04/emma" version="1.0">
              <emma:interpretation id="{B687E49B-D784-4414-9AE6-0AEEAD1668D9}" emma:medium="tactile" emma:mode="ink">
                <msink:context xmlns:msink="http://schemas.microsoft.com/ink/2010/main" type="inkWord" rotatedBoundingBox="24202,8785 27168,8764 27179,10336 24213,10357"/>
              </emma:interpretation>
              <emma:one-of disjunction-type="recognition" id="oneOf33">
                <emma:interpretation id="interp41" emma:lang="" emma:confidence="1">
                  <emma:literal>ms</emma:literal>
                </emma:interpretation>
                <emma:interpretation id="interp42" emma:lang="" emma:confidence="0">
                  <emma:literal>ins</emma:literal>
                </emma:interpretation>
                <emma:interpretation id="interp43" emma:lang="" emma:confidence="0">
                  <emma:literal>mS</emma:literal>
                </emma:interpretation>
                <emma:interpretation id="interp44" emma:lang="" emma:confidence="0">
                  <emma:literal>Ins</emma:literal>
                </emma:interpretation>
                <emma:interpretation id="interp45" emma:lang="" emma:confidence="0">
                  <emma:literal>MS</emma:literal>
                </emma:interpretation>
              </emma:one-of>
            </emma:emma>
          </inkml:annotationXML>
          <inkml:trace contextRef="#ctx0" brushRef="#br0" timeOffset="424268.8776">25203 8257 116 0,'-5'-4'46'0,"5"4"-24"0,9-4-17 0,-4 4 27 15,-5 0-19-15,4 0 19 16,-4 0-19-16,9 4 7 0,-4 0-12 0,4 12 4 15,-5-4-7-15,5 16 11 32,-5-5-9-32,5 13 12 15,-4-4-11-15,-1 3 12 0,-4-7-12 0,5 8 16 16,-5-12-14-16,4 3 11 16,-4-11-12-16,5 0 11 15,-10-4-12-15,5 0 7 16,0-8-8-16,5-4-4 31,-5-4-2-31,9-4 1 16,-5-4-1-16,5-4 2 15,-5-4-2-15,10-3-1 16,-5-5 1-16,8 0-6 16,-8-4 3-16,9 5-1 0,-9 3 1 0,9 12 2 15,-5 0 0-15,5 16-3 16,-9 0 2-16,5 12 1 15,-10 0 0-15,5 7 0 16,-5-7 0-16,5 12 0 16,-9-8 0-16,9 4 4 15,-9-4-2-15,9-1 8 0,-9-3-6 0,5-4 8 16,-5-4-8-16,4-4 3 16,0-8-4-16,5-4 3 15,-4-4-4-15,8-8 1 16,-4 1-1-16,5-13-2 15,-6 0 1-15,6 0-8 16,-5 1 4-16,4 11-1 31,-8 0 2-31,8 8 0 16,-9 0 0-16,5 20 0 16,-4 0 0-16,8 12 4 0,-8 0-1 0,8 8-3 15,-9-9 1-15,5 13 3 16,-4-8-1-16,8 8 4 15,-8-13-3-15,4 5-40 16,-5-8 20-16,5 0-147 16,-5-4 92-16</inkml:trace>
          <inkml:trace contextRef="#ctx0" brushRef="#br0" timeOffset="424908.9909">26068 8269 132 0,'-4'-8'49'0,"4"8"-26"0,0-8-7 16,0 4 23-1,0 0-22-15,0-4 5 16,0 0-13-16,0 0 5 16,-9 0-7-16,4 0 4 15,-4 1-6-15,0 7 2 16,0-4-4-16,0 4 0 0,-4 0-1 0,0 4 7 31,-5-4-5-31,4 4 8 16,-3-4-8-16,3 7 5 15,1-3-5-15,4 8 0 16,-4-4-2-16,4 8 5 16,0-4-4-16,4 12 3 15,1-8-3-15,4 3 0 0,-5-7-1 0,10 4 1 16,-1-4-2-16,10 0 4 16,-1-4-3-16,9 0-1 15,-8-4 0-15,12 8-1 16,-3-8 0-16,4 8 0 15,-5-4 0-15,0 3 2 16,-4-3-1-16,4 8 2 16,-8-4-2-16,3 4 13 15,-8-4-8-15,5 4 24 16,-5-4-17-16,-5 3 18 16,-4-7-17-16,0 8 17 15,-4-8-18-15,-1 4 15 16,-8-8-15-16,-1 8 1 15,-3-4-8-15,-1 4-3 16,-4-8-2-16,4 0-26 16,-5-4 14-16,6 0-81 15,-6-8 51-15,5 0-143 16,-4 0 103-16</inkml:trace>
          <inkml:trace contextRef="#ctx0" brushRef="#br0" timeOffset="420961.0136">23198 8264 112 0,'-5'-8'44'16,"5"8"-24"-16,-4-4-6 0,4 4 24 16,0 0-22-16,0 0 6 15,0 0-13-15,0 4 5 16,0-4-7-16,4 8 4 16,-4-4-6-16,5 15 4 15,-5-3-5-15,9 16 7 16,-5-8-7-16,5 12 12 0,-9-5-9 0,9 9 16 15,-9-12-13-15,9 3 16 16,-9-7-16-16,4 4 16 16,-8-12-16-16,4 0 11 15,0-8-12-15,0 0 4 16,0-8-8-16,0-4 4 16,0-4-5-16,4-4 2 31,-4-4-3-31,5-4-2 15,-5-4 0-15,9-3-6 0,-5-5 3 16,9 4-1-16,-4 0 1 0,9 4 0 16,-4 5 0-16,8 3 0 15,-4 4 0-15,8 8 0 16,-3 0 0-16,4 12-3 16,-5-4 3-16,0 8-50 15,-4-4 29-15,0 8-127 16,-5-9 83-16</inkml:trace>
          <inkml:trace contextRef="#ctx0" brushRef="#br0" timeOffset="421732.9751">23679 8506 184 0,'-4'-28'71'0,"4"28"-38"0,0-24-30 15,4 8 22 1,-4-4-16-16,9 1 9 16,-4-1-10-16,8 4 4 0,0 0-7 0,14 8 2 15,-9-4-4-15,13 16 3 16,-4 4-4-16,13 12 8 16,-9-4-6-16,5 11 19 15,-9-7-14-15,-1 8 17 31,-12-4-16-31,-1 4 18 0,-8-5-16 16,-10 1 11 0,-4-8-13-16,-4 0 2 0,-9-4-8 15,-5-4-2-15,0-4-1 16,-4-4-8-16,0-4 4 0,4 0-30 16,0 0 19-16,5-4-72 15,0 0 49-15,8-4-108 16,-4 0 82-16</inkml:trace>
          <inkml:trace contextRef="#ctx0" brushRef="#br0" timeOffset="421375.076">23697 8224 204 0,'-9'-12'77'0,"9"12"-42"0,-4-8-30 15,4 8 25 17,0 0-18-32,0 0 10 15,0 0-13-15,0 4 2 16,0 0-7-16,0 12-2 0,0-4-1 0,0 24 1 15,0-5-1-15,4 25 4 16,-4-5-3-16,5 21 4 16,-10-13-4-16,5 25 4 15,0-13-4-15,0 20 1 16,0-19-1-16,0 3 3 16,0-16-3-16,0-3 6 15,0-12-5-15,0-5-1 16,0-11-1-16,0-8-43 15,0-12 23-15,5-4-81 16,-5-12 57-16,4-12-69 16,-4-4 64-16</inkml:trace>
          <inkml:trace contextRef="#ctx0" brushRef="#br0" timeOffset="422475.2796">24121 7645 160 0,'-5'-16'60'0,"5"16"-32"0,5-8-17 0,-1 8 20 31,-8 0-18-31,8 4 3 16,1-4-11-16,4 8 2 0,-9 0-4 0,8 20 5 15,-8-4-5-15,9 23 10 16,-9-3-7-16,5 15 8 16,-10-7-8-16,5 11 12 15,0-7-10-15,0 15 7 16,0-7-8-16,5 11 4 16,-5-16-6-16,9 5 11 15,-5-16-9-15,5-1 10 0,-9-15-10 16,9-4 3-16,-4-9-6 15,8-3 7-15,-9-12-7 16,10-8 3-16,-5-4-4 16,9-7-2-16,-10-5 0 0,6-4-4 15,-5-4 2-15,4 4 1 16,-8 1 0-16,8 7-5 16,-9 4 3-16,5 12-1 15,-4 0 1-15,4 12 2 31,-5 0 0-31,5 3 0 16,-4-3 0-16,3 4 0 16,-3-4 0-16,8 4 2 15,-4-8-1-15,5 4 2 16,-6-4-2-16,10 0 4 0,-9-8-3 16,9 0 1-16,-5-8-1 15,10 0-2-15,-10-8 1 0,5 0-1 16,-9-4 0-16,4 0 2 15,-8 1-1-15,4 3 2 16,-5-4-2-16,1 8-1 16,-5 4 1-16,4 12-4 15,-4 4 2-15,9 8 1 16,-5 0 0-16,10 7 0 16,-10-7 0-16,14 8-7 15,-9-4 4-15,9 0-45 16,-5-4 26-16,10 0-131 15,-10-9 85-15</inkml:trace>
          <inkml:trace contextRef="#ctx0" brushRef="#br0" timeOffset="422718.2267">24690 8110 280 0,'-18'0'107'0,"18"0"-58"0,-9 0-55 0,9 0 19 16,-4 0-10-16,4 4-4 16,-5-4 0-16,10 8-34 31,-1-4 18-31,10 4-96 16,-1-4 63-16,9 8-66 15,-4-4 67-15</inkml:trace>
          <inkml:trace contextRef="#ctx0" brushRef="#br0" timeOffset="423175.1942">25007 8297 188 0,'4'-4'71'0,"-4"4"-38"0,5-12-17 0,-1 8 44 16,-4 0-34-16,4-4 25 16,-8-4-30-16,4 4 7 15,-4-4-17-15,-1 4-2 16,-4 0-5-16,0 4-5 15,-4 0 0-15,0 4 1 16,-1-4 0-16,1 8 0 16,-5 0 0-16,0 4-3 15,0 0 2-15,5 4 1 16,-5-4 0-16,14 4 0 16,-5-4 0-16,13 8 0 15,1-8 0-15,8 12-5 16,0-9 3-16,10 9 1 15,-10-8 1-15,9 12-3 0,-4-8 2 0,9 8 1 16,-9-9 0-16,4 9 2 16,-9-4-1-16,5 4 2 15,-4-8-2-15,-1 4 10 16,-9-9-5-16,1 5 14 16,-10-8-11-16,1 0 16 15,-9-4-15-15,-1 4 11 16,1-8-12-16,-5 0 2 15,0-4-7-15,0 4-4 32,-4-8-1-32,0 0-19 0,-1-8 11 0,6 0-63 15,-6 1 41-15,10-1-139 16,-5-4 95-16</inkml:trace>
        </inkml:traceGroup>
      </inkml:traceGroup>
    </inkml:traceGroup>
    <inkml:traceGroup>
      <inkml:annotationXML>
        <emma:emma xmlns:emma="http://www.w3.org/2003/04/emma" version="1.0">
          <emma:interpretation id="{59D79F7A-8C28-4073-8CF0-1BF5B78D1049}" emma:medium="tactile" emma:mode="ink">
            <msink:context xmlns:msink="http://schemas.microsoft.com/ink/2010/main" type="paragraph" rotatedBoundingBox="7840,10541 21927,10554 21926,11789 7839,1177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4029C0C-F22D-48E0-9ADC-9E8D0E6D2E76}" emma:medium="tactile" emma:mode="ink">
              <msink:context xmlns:msink="http://schemas.microsoft.com/ink/2010/main" type="inkBullet" rotatedBoundingBox="7840,10647 8580,10648 8579,11714 7839,11713"/>
            </emma:interpretation>
          </emma:emma>
        </inkml:annotationXML>
        <inkml:trace contextRef="#ctx0" brushRef="#br1" timeOffset="431475.4762">6826 10112 156 0,'-4'0'57'0,"4"0"-30"0,4-4-18 0,1 4 29 31,-1-3-21-31,5 3 16 16,0 0-19-16,13 0 10 16,-4 0-14-16,13 0 8 15,-4 0-10-15,9 3 9 16,-5-3-10-16,9 4 1 0,-4-8-5 0,8 4-4 16,-12 0 0-16,8 0-45 15,-14 0 24-15,6 0-109 16,-14-3 73-16</inkml:trace>
        <inkml:trace contextRef="#ctx0" brushRef="#br1" timeOffset="431114.0193">7236 9676 152 0,'0'-4'57'0,"0"4"-30"0,5 0-14 0,-1 0 28 15,-4-4-23-15,5 4 13 16,-1-8-18-16,5 1 8 16,-9-9-12-16,5 4 0 15,-10-4-6-15,5 0 3 16,0 0-4-16,0 0-1 0,-4 1 0 0,-1 3-1 16,-4 0 0-16,0 4 0 15,1 0 0-15,-6 4 0 16,1-4 0-16,-5 8 2 15,-4-4-1-15,-1 8-1 16,1-4 1-16,-5 4-4 16,1 0 2-16,-1 4-4 15,5 0 3-15,4 8 1 32,0-1 1-32,4 5-3 15,1-4 2-15,4 4 1 16,-4-4 0-16,4 8 4 0,0-5-2 0,4 5 1 15,1-4-1-15,4 8 1 16,-4-8-2-16,4 3 2 16,0-3-2-16,4 4 4 15,-4-4-3-15,9 4 4 16,-5-5-4-16,10 1 1 16,-10-4-1-16,14 8 3 15,-9-4-3-15,13 15 4 0,-4-7-4 16,9 16 8-1,-9-9-6-15,8 13 8 0,-8-8-8 0,5 7 8 16,-10-11-8-16,5 8 5 16,-9-13-5-16,0 5 2 31,-5-8-3-31,-4-1 0 16,-4-7-1-16,-1 0-4 15,-4-4 1-15,-4 0-26 16,0-4 15-16,-1 0-57 15,-4-8 39-15,5 4-103 16,0-5 74-16</inkml:trace>
        <inkml:trace contextRef="#ctx0" brushRef="#br1" timeOffset="432030.7879">7526 10319 244 0,'-4'4'93'0,"4"-4"-50"0,0-4-28 16,0 4 28-16,0 0-25 0,0 0-7 15,0 0-7-15,4-4-32 32,-4 0 15-32,5 4-116 0,-1-4 72 0,5 4-78 15,0-4 78-15</inkml:trace>
        <inkml:trace contextRef="#ctx0" brushRef="#br1" timeOffset="431825.4495">7553 10057 220 0,'0'-4'85'0,"0"4"-46"0,0-4-37 16,0 4 15 0,0 0-12-16,0 0-2 15,0 0-2-15,0 0-19 16,0 0 10-16,0 0-96 16,0 0 58-16,5 4-67 15,-1-4 65-15</inkml:trace>
      </inkml:traceGroup>
      <inkml:traceGroup>
        <inkml:annotationXML>
          <emma:emma xmlns:emma="http://www.w3.org/2003/04/emma" version="1.0">
            <emma:interpretation id="{DB001E88-5D41-4166-B749-1852621DF397}" emma:medium="tactile" emma:mode="ink">
              <msink:context xmlns:msink="http://schemas.microsoft.com/ink/2010/main" type="line" rotatedBoundingBox="9267,10542 21927,10554 21926,11789 9266,11776"/>
            </emma:interpretation>
          </emma:emma>
        </inkml:annotationXML>
        <inkml:traceGroup>
          <inkml:annotationXML>
            <emma:emma xmlns:emma="http://www.w3.org/2003/04/emma" version="1.0">
              <emma:interpretation id="{A14E5FAC-CA26-4CF8-88CE-B0FE64B16DCC}" emma:medium="tactile" emma:mode="ink">
                <msink:context xmlns:msink="http://schemas.microsoft.com/ink/2010/main" type="inkWord" rotatedBoundingBox="9267,10615 10498,10616 10496,11718 9266,11717"/>
              </emma:interpretation>
              <emma:one-of disjunction-type="recognition" id="oneOf34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1" timeOffset="435639.1343">8935 9617 144 0,'-8'4'55'0,"8"-4"-30"0,-5 12-18 0,5-4 21 15,-4-4-16-15,4 15 10 16,-5-7-13-16,1 12 11 15,-1-4-12-15,1 8 7 16,-5-4-8-16,0 11 7 0,0-7-8 0,0 8 10 16,-4-9-9-16,-1 9 10 31,1-4-10-31,0 11 10 16,-5-3-10-16,4 8 5 15,1-9-7-15,0 5 4 16,-1-8-5-16,5-5 0 15,0-7-2-15,0 0-24 16,1-12 13-16,3 4-50 16,1-8 33-16,4-5-99 15,-5-3 71-15</inkml:trace>
          <inkml:trace contextRef="#ctx0" brushRef="#br1" timeOffset="436496.0083">8726 10172 96 0,'-9'-16'38'0,"9"16"-20"0,0 0-6 0,0 0 24 31,0 0-19-31,0 0 15 16,0 0-18-16,9 0 12 15,0 0-15-15,9 4 8 16,-5-4-11-16,9 4 6 0,-4-4-7 0,13 0 2 16,-4-4-5-16,9 0 0 15,-1 4-4-15,6 0-1 16,-1 4-12-16,-5 0-5 15,-3 0-41-15,-6 12-19 16,1-4 3-16,-5 4 5 0</inkml:trace>
          <inkml:trace contextRef="#ctx0" brushRef="#br1" timeOffset="436119.1903">8913 9657 124 0,'0'0'49'0,"0"0"-26"0,0 0-14 0,0 0 25 0,0 0-19 0,5 3 12 16,-5-3-16-16,4 8 15 31,1 0-16-31,3 8 11 16,-8 0-12-16,9 8 8 0,-4-4-9 0,8 7 2 31,-8-3-6-31,8 8 7 0,-4-4-7 0,4 3 12 15,-4-3-9-15,9 8 3 16,-5-4-6-16,10 11 0 16,-10-7-2-16,5 11 1 15,-5-7-2-15,1 4 2 16,-1-5 0-16,5-3 5 16,-9-4-4-16,0-5 0 15,0-7-11-15,0-4-5 16,-5 0-16-16,1-8-8 0,-1 0 20 15,0-4-28-15,-4-4-9 0</inkml:trace>
          <inkml:trace contextRef="#ctx0" brushRef="#br1" timeOffset="436969.9951">9328 10430 148 0,'0'-8'55'0,"0"8"-30"0,13-16-21 0,-4 8 24 16,-9 0-16-16,9-4 9 15,-4 0-12-15,8-4 6 16,-9 0-8-16,5 1 4 16,-4-1-6-16,4 4 4 15,-9-4-5-15,9 8 7 16,-9 0-7-16,4 8 14 15,-8 0-10-15,4 0 14 16,0 0-13-16,4 4 9 16,-4 0-10-16,5 8 4 15,-1-4-7-15,5 12 2 16,-9 0-4-16,9 7 3 0,-9-3-4 0,9 4-3 16,-5-4 0-16,5 3-39 15,-4-7 22-15,3 4-125 16,-8-8 80-16</inkml:trace>
          <inkml:trace contextRef="#ctx0" brushRef="#br1" timeOffset="435045.827">8498 9458 84 0,'-17'0'33'0,"17"0"-18"0,0 0-7 15,0 0 22-15,0 0-17 0,0 0 16 16,-5 0-17-16,5 0 11 16,-4 0-13-16,-1 4 6 31,1-4-9-31,4 4 2 15,-5-4-5-15,1 4 0 16,-1 0-2-16,1 4 3 0,-5-4-3 0,0 4 4 16,0 0-4-16,0 8 6 15,-4 0-5-15,4 3 6 16,-4-3-6-16,-1 8 8 16,1-8-7-16,4 12 5 15,-4-5-5-15,4 5 7 16,-5-8-7-16,5 8 5 15,0-4-5-15,5 7 2 16,-5-7-3-16,5 4 7 0,-1-8-6 0,1 3 8 16,-1-3-8-16,5 8 5 31,-4-8-5-31,8 8 0 16,-4-9-2-16,5 13 1 15,-1-8-2-15,5 12 6 16,0-5-4-16,4 9 3 15,-4-4-3-15,9 7 0 0,0-3 1 16,0 0 0-16,4-1 0 16,0-7 2-16,1 0-3 15,-1-5 5-15,0-3 4 0,-4-4 0 16,-5-4 1-16,1-4-7 0,-1 0-2 16,-4-4 2-16,0-4 3 15,-5 0-4-15,1-1-1 16,-1 1-2-16,1-4 1 15,-1 0-4-15,-4 0 0 0,0 0-8 16,0 0-2-16,0 0-23 16,5 0-10-16,-5 0-83 31</inkml:trace>
        </inkml:traceGroup>
        <inkml:traceGroup>
          <inkml:annotationXML>
            <emma:emma xmlns:emma="http://www.w3.org/2003/04/emma" version="1.0">
              <emma:interpretation id="{A3D0E19C-C886-4DF8-83E4-F655EB680015}" emma:medium="tactile" emma:mode="ink">
                <msink:context xmlns:msink="http://schemas.microsoft.com/ink/2010/main" type="inkWord" rotatedBoundingBox="10872,10544 14301,10547 14300,11781 10871,11778"/>
              </emma:interpretation>
              <emma:one-of disjunction-type="recognition" id="oneOf35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1" timeOffset="444751.3911">12614 10491 164 0,'0'4'63'0,"5"-8"-34"0,-1 0-23 0,-4 4 15 0,5-8-5 16,4-4 1-16,-5 0-7 0,5 1-2 0,0-5-4 15,0-4-1-15,-5 0 3 16,1 0 1 0,4 0 1-16,-5 1-2 15,1 3-1-15,-1 4-1 16,1 0 0-16,-5 0 2 16,4 4 3-16,-4 8 2 15,0 0 1-15,9 4-2 0,-9 4 1 16,9 0 0-16,-9 4 1 15,4 4-4-15,1 3 0 16,4 1-1-16,0 4 3 16,0 0-1-16,-5 4 0 15,0-1-5-15,5-3-3 16,-4-4 0-16,-1-4-1 16,1 0-20-16,-1-4-9 0,1-5-34 15,-1 1-14-15,1 0-35 16</inkml:trace>
          <inkml:trace contextRef="#ctx0" brushRef="#br1" timeOffset="445410.2909">12944 9389 128 0,'-4'0'49'0,"4"0"-26"0,0 0-16 0,0 0 28 16,0 0-20-16,0 0 20 31,0 0-21-31,4 0 13 0,-4 0-16 0,9 4 12 16,0-4-13-16,5 4 8 15,-6-4-10-15,15 8 2 16,-10 0-6-16,9 8 5 15,-8-8-6-15,13 15 6 16,-10-3-6-16,10 12 1 16,0 8 0-1,-5 3 2-15,1 5 1 16,-1 3 1-16,-4 1-4 16,-5-5 4-16,0 1 2 0,-4 4-1 15,-4-1 2-15,-1 9-2 16,-4 3 2-16,-4 8-6 15,-10-3-1-15,-3-1-2 16,-6-4-2-16,-3-11-17 16,-1-8-9-16,0-9-24 15,-13-3-11-15,4-4-62 16</inkml:trace>
          <inkml:trace contextRef="#ctx0" brushRef="#br1" timeOffset="444131.7814">12258 10166 104 0,'4'-20'41'0,"-4"16"-22"0,5 0-7 0,-5 4 16 0,4-4-7 0,-4-4 0 15,0 0-8-15,0 1 0 16,0-1-8-16,0 0-1 0,-4 0 0 0,-1 0 4 16,1 0 3-16,-1 0-4 31,-4 4-2-31,0 0-2 0,0 0-3 0,0 4-2 31,1 0 1-31,-6 0 1 16,5 0 0-16,-9 0 0 0,1 4 0 0,-1 0 0 31,4 4 0-31,-3 0-3 0,-1 0 2 16,4 0 1-16,1 0 2 15,0 8 1-15,-1 3 1 0,5 5-2 31,0-4-2-31,5 0 9 16,-5 0-5-16,5-1 3 16,-1 5-2-16,5 0 0 15,0-4 1-15,5 4 1 16,-1-5-3-16,5 1 2 0,4-4 0 16,1 0 0-16,-1-4 1 15,9-4-2-15,1-4 0 16,-1-4 1-16,0 0 1 15,1-4 1-15,-6-8 0 0,1-4-4 16,0 0-1-16,-5-4-1 16,1-3 1-16,-1-5 0 15,-8-4-1 1,4-4 1-16,-5 1-2 0,5-1-3 16,-9 0 1-16,4 1 1 15,-4 3 0-15,5-4 2 16,-10 5-1-16,5-5-3 15,0 0 1-15,5 1-1 16,-10 3 0-16,1-4 0 0,-1 4 0 16,1 1 2-16,0 3 0 15,-1-4 0-15,5 1 0 16,0-1-3-16,0 12 2 0,0 4-1 16,0 4-2-16,0 4 3 15,0 16-2 1,0-4-1-16,0 4 3 15,0-4 2-15,0 8 0 16,0 4 2 0,5 8 2-16,-1 0 4 15,0-5-4 1,5 9 1 0,-9-4-3-16,9 12 5 15,-9-9-5-15,9 9 12 16,-9-8-8-16,9 7 10 15,-4-3-10-15,3 8 5 16,-8-9-7-16,9 13 9 16,-9-8-8-16,9 11 8 15,-9-3-8-15,5 3 1 16,-1-3-4-16,1 0 0 0,-1-5-1 16,1-3 1-16,4-8-2 15,-5-5-1-15,0-3 3 0,1-4-7 16,-1 0 1-16,-4-4-34 15,0-12-16-15,0 0-186 16,9-16 94 0</inkml:trace>
          <inkml:trace contextRef="#ctx0" brushRef="#br1" timeOffset="437730.9676">9854 10315 104 0,'5'0'38'0,"-5"0"-20"0,13 0-8 0,-4 0 19 16,-9 0-17-16,13 4 10 15,-4 0-13-15,4 7 13 16,-8-3-13-16,13 12 14 16,-9-4-14-16,4 8 9 15,-8-4-10-15,-1 3 4 32,-8-3-7-32,4 4 2 15,-9-8-4-15,4 4-13 16,-8-8 6-16,-5 4-8 0,0-5-20 0,5 1-70 15,-5-8 54-15</inkml:trace>
          <inkml:trace contextRef="#ctx0" brushRef="#br1" timeOffset="439182.1037">10238 10408 148 0,'-5'0'57'0,"5"0"-30"0,0 0-27 0,0 0 21 16,0 0-12-16,5 0 11 15,-5 0-12-15,8 0 5 16,-3 0-1-16,4 4 2 16,-5-4-7-16,5 4 0 0,5-4 0 15,3 0 3-15,1 0-3 16,0 0-2-16,0 0-2 16,4 0 0-16,1 0 0 0,-1 0 1 15,-4 0-2-15,8 0 5 31,-3 0-4-31,8 0 3 0,-9-4-3 0,1 0 5 16,-6 0-5-16,1 4 6 16,-9-4-6-16,0 0 3 31,-4 0-3-31,-1 0-2 16,-8 0 0-16,4-4-1 15,-9-4 0-15,0 4 0 16,-5-4 0-16,5 1-3 15,-4-1 2-15,4 4 1 16,-4-4 0-16,-5 0 0 0,0-8 0 16,5 0 0-16,-5 0 0 0,4 1 0 15,1-1 0-15,0 0-3 16,-1 0 2-16,5 0 1 16,0 1 0-16,1-1 0 15,-1 0 0-15,4 4 0 16,1 0 0-16,4 0 0 15,-5-3 0-15,10-1-3 32,-5 0 2-32,4 0 1 15,1 0 0-15,8 4 0 0,-4-3 0 16,9 3-3-16,-9-4 2 0,13 4 1 16,-9-4 0-16,14 4 0 15,-9 1 0-15,13 3-3 16,-4-4 2-16,9 8 1 15,-10 0 0-15,10 4-3 16,-9 0 2-16,8 8-6 16,-12-4 4-16,4 8 3 15,-5 0 1-15,9 8 4 16,-9-4-3-16,5 3-3 0,-9-3 0 0,4 8 1 16,-8-8 0-16,3 8 2 15,-3-4-1-15,-1 4 2 16,-4-5-2-1,0 5 4-15,-5-4-3 0,1 4 4 16,-5-4-4-16,0 7 4 16,-5-7-4-16,1 8 1 15,-5-8-1-15,0 12 1 16,0-8-2-16,0 11 2 16,-4-7-2-16,0 0-1 15,-1-8 1-15,5 4-1 16,-4-5 0-16,4 5 0 31,0-8 0-31,0 4 0 16,0-8 0-16,0 8 0 0,0-8 0 0,5 4 2 15,-1-9-1-15,5 5-1 16,-4-4 1-16,4 4 3 16,0-8-2-16,4 8 4 15,-4-8-4-15,9 4-1 16,0-4 0-16,5 4 1 15,-1-8-1-15,9 4 4 16,-8-4-3-16,4 4 8 16,-5-4-6-16,9 0 5 15,-4 0-5-15,4 4 2 16,-4-4-3-16,5 4 3 16,-10 0-4-16,9 4 1 15,-8-4-1-15,8 4 3 16,-4 0-3-16,0 4 1 15,-5-8-1-15,0 4 3 16,-8-4-3-16,4 4-3 16,-9-8 0-16,4 0-26 0,-8 0 15 0,4 0-54 15,-5 0 36-15,1-4-114 16,-1 0 81-16</inkml:trace>
          <inkml:trace contextRef="#ctx0" brushRef="#br1" timeOffset="442399.0692">11544 10396 128 0,'0'0'49'0,"0"0"-26"0,5-4-27 16,4 0 36-16,-1 4-10 15,1 0-1-15,0 4 7 16,-4-4-15-16,4 8 2 16,0 0-3-16,-1 4 0 15,-3 0-2-15,-1 7-1 16,1 5-5-1,-5-4-1-15,0 0 1 0,-5 0 2 0,1-1 1 16,-1-3-12-16,-8 0-6 16,-9 0-39-16,0-4-18 15,-5-4-22-15</inkml:trace>
        </inkml:traceGroup>
        <inkml:traceGroup>
          <inkml:annotationXML>
            <emma:emma xmlns:emma="http://www.w3.org/2003/04/emma" version="1.0">
              <emma:interpretation id="{A6357625-C092-438F-9AC9-307BCFF6E76B}" emma:medium="tactile" emma:mode="ink">
                <msink:context xmlns:msink="http://schemas.microsoft.com/ink/2010/main" type="inkWord" rotatedBoundingBox="14765,10608 18137,10612 18135,11701 14764,11697"/>
              </emma:interpretation>
              <emma:one-of disjunction-type="recognition" id="oneOf36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1" timeOffset="448230.7083">15892 9453 148 0,'-13'7'55'0,"13"-7"-30"0,-14 4-12 16,14 0 30-1,-4-4-24-15,-1 4 8 16,-4 0-16-16,5 4 9 0,-5-4-11 0,0 12 13 16,-4 0-13-16,-1 12 16 15,1-5-15-15,0 13 13 16,-1-4-13-16,1 15 6 15,-5-11-9-15,5 12 7 16,-1-13-8-16,5 13 1 16,-4-12-4-16,8 19 5 15,1-11-5-15,8 19 3 16,-4-11-3-16,9 11-2 16,0-7 0-16,9 3-8 0,0-11 4 15,9-1-45-15,-5-11 26 0,5-1-133 16,-5-11 86-16</inkml:trace>
          <inkml:trace contextRef="#ctx0" brushRef="#br1" timeOffset="449036.154">16431 9500 132 0,'-4'4'49'0,"4"-4"-26"0,0 0-12 0,0 0 22 31,0 0-19-31,0 0 9 0,0 0-14 0,0 0 11 0,0 0-12 0,0 4 14 16,0-4-13-16,0 16 9 31,-4-4-10-31,-1 12 0 0,1-5-5 0,-5 17-2 31,0 0 0-31,-5 11 3 16,1-7-2-16,0 11 12 16,-5-11-7-16,0 12 12 15,0-13-11-15,0 13 7 0,-4-9-8 0,9 5 2 31,-5-8-5-31,4-1 0 16,-3-11-2-16,8 4-15 16,-9-12 7-16,9-1-43 15,0-7 26-15,5-4-110 16,-1-4 74-16</inkml:trace>
          <inkml:trace contextRef="#ctx0" brushRef="#br1" timeOffset="449835.3795">16280 10011 108 0,'-9'0'41'0,"9"0"-22"0,-5-4 6 16,5 4 29-1,0 0-30-15,0 0 7 0,0 0-20 0,5 0 9 16,-1-3-11-16,5 3 19 15,-4-4-15-15,13 4 4 32,-5-4-9-32,9 4-8 15,-4 0 0-15,9 0 0 16,-9 0 0-16,13 4-20 16,-9-4 11-16,14 4-85 15,-5-4 53-15,9 3-74 16,-13 1 66-16</inkml:trace>
          <inkml:trace contextRef="#ctx0" brushRef="#br1" timeOffset="449509.0012">16333 9476 148 0,'0'4'55'0,"0"-4"-30"0,18 4-7 0,-13 0 31 16,-5-8-27-16,4 8 16 15,1-4-23-15,4 8 16 0,-9-4-17 0,8 12 3 16,-8 0-9-16,9 12-1 16,-4-9-4-16,8 13 3 15,-4-4-4-15,9 15 8 31,-9-11-6-31,13 16 10 16,-8-13-8-16,8 13 10 16,-9-12-9-16,5 11 5 0,-5-11-7 15,10 11 0-15,-10-7-3 0,5 8 3 16,-5-9-3-16,5 5 6 16,-9-8-5-16,4-1-14 15,-4-11 5-15,5 0-48 16,-10-12 30-16,5 0-80 15,-4-8 58-15,-1-4-82 16,-4-8 73-16</inkml:trace>
          <inkml:trace contextRef="#ctx0" brushRef="#br1" timeOffset="447048.1116">13756 9988 140 0,'-9'0'52'0,"9"0"-28"0,0-4-26 0,4 4 16 15,-4 0-10-15,5 0 10 16,-1-4-8-16,10 4 5 15,-5 0-6-15,13 0 4 16,-9 0-5-16,19 0 2 16,-10 0-3-16,18 0 3 15,-9 0-4-15,18 0 1 16,-4 0-1-16,17 0 1 16,-13 0-2-16,18 0-3 15,-9 0 1-15,14 4 5 16,-14-4-2-16,13 4 6 15,-13-4-5-15,18 4 6 16,-18-8-6-16,13 4 6 16,-9 0-6-16,10 0 6 31,-19-4-6-31,10 0 3 0,-19 0-3 16,5 4 3-16,-9-4-4 0,1 4 4 15,-15 0-4-15,1 0 1 16,-14 0-1-16,5 0 3 15,-4 0-3 1,-1 0 1-16,-8 0-1 0,3 0-8 16,-8 0 3-16,5 0-16 15,-5 0 10-15,4 4-24 16,-4-4 18-16,5 4-85 16,-10-4 55-16</inkml:trace>
          <inkml:trace contextRef="#ctx0" brushRef="#br1" timeOffset="447677.5281">15120 9869 140 0,'0'4'55'0,"0"-4"-30"0,0 0-21 0,0 0 22 16,0 0-16-16,5 0 11 15,-5 0-12-15,4 4 6 16,1-4-8-16,8 4 2 16,-4-4-5-16,5 4 0 0,-6 0-2 0,6 7 1 15,-5-3-2-15,4 4-1 16,-4-8 1-16,9 8-1 15,-5-8 0-15,5 8 2 16,-5-8-1-16,5 8 6 31,-9-8-4-31,5 8 8 16,-10-8-7-16,5 8 10 16,-5-8-8-16,1 7 10 15,-10-7-9-15,5 8 7 0,-8-4-7 16,-1 4 2-16,-5-4-5 0,5 8 0 15,-4-4-2-15,4 4 1 16,-4-4-2-16,4 7-27 16,0-3 14-16,4 0-83 15,1-4 53-15,4 0-79 16,-5-4 69-16</inkml:trace>
          <inkml:trace contextRef="#ctx0" brushRef="#br1" timeOffset="450645.0956">16962 10261 144 0,'-22'-16'55'0,"22"16"-30"0,0-8-14 0,0 4 29 16,0-3-23-16,0-1 16 16,-5-4-19-16,5 4 8 15,-4-4-13-15,4 4 0 0,-5-4-6 0,5 4-2 16,0 0 0-16,9 4-4 16,-4-4 2-16,8 4 1 15,1 0 0-15,3 4 0 16,-8-4 0-16,9 12-3 15,-9-4 2-15,4 12-1 32,-4 0 0-32,5 12 4 15,-10-8-1-15,5 7-1 16,-9-7 1-16,5 8 1 16,-10-4-1-16,5-1 6 0,-4-3-4 0,-1 4 8 15,-8-4-7-15,-1 0 1 16,1-4-3-16,-5-1-6 15,-4-3 2-15,4 0 1 16,-4-4 1-16,4 0 4 16,-4-4-2-16,4 0-1 15,0-8 0-15,5 4-1 16,-1 0 0-16,10 0 0 16,-5 0 0-16,9 0 0 15,-5 0 0-15,10 4 0 16,-1-4 0-16,5 8 4 15,0-8-2-15,9 4 6 16,-9-4-5-16,13 4 3 16,-4 0-3-16,9 4 3 15,-5-8-4-15,5 8-3 16,-9-8 0-16,4 4-21 16,-4-8 12-16,4 4-51 15,-4 0 34-15,0 0-90 16,-5-8 66-16</inkml:trace>
        </inkml:traceGroup>
        <inkml:traceGroup>
          <inkml:annotationXML>
            <emma:emma xmlns:emma="http://www.w3.org/2003/04/emma" version="1.0">
              <emma:interpretation id="{2482822D-D0A9-4CE2-AAF3-93E22C0A531C}" emma:medium="tactile" emma:mode="ink">
                <msink:context xmlns:msink="http://schemas.microsoft.com/ink/2010/main" type="inkWord" rotatedBoundingBox="18471,10551 21927,10555 21926,11680 18470,11676"/>
              </emma:interpretation>
              <emma:one-of disjunction-type="recognition" id="oneOf37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1" timeOffset="458201.5753">17783 10329 100 0,'0'0'38'0,"0"0"-20"0,4 4-6 16,1-1 24 15,-10-6-19-31,10 3 7 15,-1-4-15-15,5 4 2 0,0-4-7 0,4 4 5 16,-4 0-6-16,9 0 6 16,-5 0-6-16,10 0 10 15,-10 0-7-15,14 0 10 16,-5 0-9-16,9 0 5 16,-4 0-7-16,9 0 4 15,-10 0-5 1,6 0 7-16,-10 0-7 0,5 0 10 15,-9 0-8-15,-1 0 10 16,-3 0-9-16,4 0 7 16,-9-4-7-16,4 4 2 15,-9 0-5-15,5 0 5 16,-9 0-6-16,9 0 3 16,-9-4-3-16,5 4 0 15,-5-4-1-15,4 4-2 0,-4-4 1 16,5 4-4-1,-5-4 2-15,4 4 3 0,-8 0-1 0,4 0 2 16,0 0-2-16,0 0 4 16,0 0-3-16,0 0 4 15,0 0-4-15,0 0 1 16,0 0-1-16,0 0 1 31,-5-4-2-31,1 4 2 16,-1-4-2-16,1 0-1 15,-1 0 1-15,1 0-1 16,-5-4 0-16,0 0 4 16,-4-4-2-16,-1-4 1 15,-4 1-1-15,5-1 1 0,0-4-2 16,4 0 2-16,0 0-2 0,0 0 2 16,0 1-2-16,0-1 2 15,0-4-2-15,0 4-1 16,0 0 1-16,5 0-1 15,-1-3 0-15,1-1 0 16,-1 0 0-16,5 0 0 16,-4 1 0-16,4-1-3 15,0 0 2-15,4 0-1 16,-4 0 0-16,5 5 2 16,-5-5 0-16,9 4-3 15,0-4 2-15,4 4 1 0,-4 1 0 16,9-5 0-16,-5 0 0 15,10 8 0-15,-6-4 0 0,6 5-3 16,-5-1 2-16,8 4 1 16,-8 0 0-16,9 4-3 31,-5 0 2-31,9 0 1 0,-8 0 0 0,8 8 0 16,-4-4 0-16,8 4-3 15,-8 0 2-15,9 4-1 31,-9-4 0-31,4 8 2 16,-9 0 0-16,5 8 2 16,-5 0-1-16,0 8-3 0,-4-5 1 0,0 9 1 15,-9-4 0-15,4 12 0 16,-4-9 0-16,5 5 0 16,-10-4 0-1,5 7 0-15,-9-7 0 16,5 4 2-16,-10-8-1 0,5 3 2 15,-9-11-2-15,5 12-1 16,-5-8 1-16,4 8-1 16,-4-9 0-16,0 9 0 15,-4-8 0-15,4 12 2 16,0-9-1-16,0 9-1 16,-4-8 1-16,4 0 1 15,0-8-1-15,0-1 2 16,0-3-2-16,0 0 4 15,0-4-3-15,5 0-1 16,-5-8 0-16,5 4-6 16,-1-8 3-16,5 4 1 0,-4 0 1 15,4 0 0 1,0 0 0-16,0 0 0 0,0 0 0 0,4 0 2 16,1-4-1-16,4 0-3 15,-5 0 1-15,9 0 3 16,-4 0-1-16,9 4-1 15,-9-4 1-15,9 4-4 16,-5-4 2-16,10 4 5 16,-10 0-2-16,9 0 8 31,-8 0-6-31,8 0 8 0,-9 0-8 16,10 0 10-16,-10 0-8 0,9 0 5 15,-8 0-6-15,3 0 4 16,-8-4-5-16,5 4 0 15,-5 0-2-15,4 0-2 16,-8-4 1-16,-1 4-6 16,-4-8 3-16,4 1-23 15,-4-1 13-15,5 12-49 0,-10-4 34 0,5 8-79 16,0-8 60-16,0 3-90 16,0-3 76-16</inkml:trace>
          <inkml:trace contextRef="#ctx0" brushRef="#br1" timeOffset="450982.6609">17457 10226 192 0,'-4'0'74'0,"4"0"-40"0,4 0-20 15,1 3 40 1,-1-3-31-16,9 8 19 16,-4-4-26-16,5 12 10 15,-5-4-16-15,8 12 6 0,-8-4-9 0,5 7 2 16,-5-3-5-16,0 8-4 16,-5-8-1-16,-4 3-45 31,-9-3 24-31,-9 4-131 15,-4-8 85-15</inkml:trace>
          <inkml:trace contextRef="#ctx0" brushRef="#br1" timeOffset="458730.1603">19227 10154 184 0,'0'20'71'0,"0"-20"-38"0,9 20-21 0,0-12 39 16,-4-4-30-16,4 4 22 15,-9 0-26-15,9 7 9 16,-9 1-15-16,8 8 1 16,-8-8-8-16,5 12 0 15,-10-9-2-15,1 9-32 16,-5-8 16-16,-4 12-129 16,-10-8 79-16</inkml:trace>
          <inkml:trace contextRef="#ctx0" brushRef="#br1" timeOffset="460240.11">19950 10079 148 0,'9'-8'55'0,"-9"8"-30"0,0-12-16 0,0 8 21 31,0 0-18-31,0-4 10 16,0 0-13-16,0 0 6 15,0 0-8-15,0 4 2 0,-9 0-5 0,4 0-2 16,-4 1-1-16,-4-1-1 16,0 0 0-16,-1 0 0 15,-3 0 0-15,-1 4-3 16,0-4 2-16,0 4 1 15,-4 0 0-15,4 4 0 16,-4-4 0-16,4 4 4 16,-5-4-2-16,6 8 1 15,-6-4-1-15,5 7 1 0,1-3-2 0,3 8 6 16,1-8-4-16,4 8 1 16,0-4-2-16,5 16-2 15,-1-9 1-15,5 13 1 16,0-8-1-16,5 8 2 15,-1-9-2-15,9 1 6 32,-4-8-4-32,14 0 6 15,-6-4-6-15,10 0 1 16,-4-8-2-16,8-4 1 16,-5-4-2-16,6-4 2 15,-10-8-2-15,0-4-3 16,-4-4 1-16,0-3-1 0,-5-1 0 15,1-4 2-15,-5 0 0 16,0 1-7-16,-5-1 4 0,5-4-5 16,-9-3 4-16,9-5 0 15,-9 0 2-15,4-3 0 16,-4 3 0-16,5-3 2 16,-10-1 0-16,10 1 0 15,-5 3 0-15,4 8 4 16,-4 9-2-16,5 3 4 0,-10 4-4 15,5 4 1-15,0 4-1 16,0 8 1-16,0-4-2 0,0 12 2 16,0-4-2-16,0 4 2 15,0 0-2-15,5 12 4 32,-1 0-3-32,5 16 1 15,-4-9-1-15,8 17 1 16,-9-4-2-16,5 7 8 15,-4-11-5-15,4 16 10 16,-9-13-8-16,4 13 14 16,-4-8-11-16,5 3 14 15,-10-7-14-15,10 11 5 16,-5-7-9-16,4 12 2 0,0-13-4 16,5 5 5-16,-9-13-5 0,9 1-5 15,-4-8 0-15,4 0-50 16,-9-8 29-16,9-1-138 15,-9-7 89-15</inkml:trace>
          <inkml:trace contextRef="#ctx0" brushRef="#br1" timeOffset="461068.9895">20347 10273 160 0,'-9'-4'60'0,"9"4"-32"0,-5-8-17 0,5 4 26 16,-4 0-20-16,4-4 4 15,-5 0-12-15,5 0-1 16,0-3-5-16,0-1 3 15,0 0-4-15,5 4 1 16,-5-4-1-16,4 4-2 16,1 0 1-16,4 4 1 15,-5-4-1-15,10 8-1 16,-6-4 1-16,6 12-1 16,-5-4 0-16,9 8 0 0,-9 0 0 0,8 4-3 15,-8-4 2-15,9 8 3 16,-9-5-1-16,0 9 10 15,-5-4-5-15,-4 4 5 16,-4-4-6-16,0 3 2 0,-5-3-4 16,-5 4 5-16,1-8-5 0,-1 0 1 15,-3-4-2-15,3-1 1 16,-4-3-2-16,1 0-1 16,-1-8 1-16,4 0-4 15,1-4 2-15,0 0-4 16,-1-4 3-16,10 4-6 31,-5 1 5-31,4-1-5 16,1 0 4-16,4 0-2 15,-5 0 3-15,10 4 0 16,-5 0 1-16,4 4 6 16,1-4-2-16,4 4 10 15,-5 0-6-15,10 3 10 16,-10-3-9-16,9 4 10 15,-4-4-10-15,9 4 5 16,-4-4-7-16,3 4 0 16,-3-4-3-16,4 8 1 15,-5-8-2-15,9 4-9 0,-8-4 4 0,8 0-45 16,-9-8 27-16,10 4-116 16,-6-8 77-16</inkml:trace>
          <inkml:trace contextRef="#ctx0" brushRef="#br1" timeOffset="461752.3724">20712 9397 132 0,'0'0'49'0,"0"0"-26"0,0 0-16 0,0 0 24 15,0 0-18-15,0 4 16 16,0-4-17-16,5 8 13 16,-5-4-14-16,9 8 19 15,-5-8-17-15,10 12 13 16,-5-8-15-16,8 15 6 15,-3-3-10-15,4 12 11 16,-5-4-10-16,5 11 12 0,-5-7-12 0,5 16 7 16,-9-9-8-16,4 9 9 15,-8-13-9-15,4 9 14 16,-5-12-12-16,1 15 9 16,-5-11-10-16,0 12-2 15,-9-9-4-15,0 9-37 16,-5-9 19-16,-3 9-134 31,-1-12 83-31,0 7-101 0,-4-11 96 16</inkml:trace>
        </inkml:traceGroup>
      </inkml:traceGroup>
    </inkml:traceGroup>
    <inkml:traceGroup>
      <inkml:annotationXML>
        <emma:emma xmlns:emma="http://www.w3.org/2003/04/emma" version="1.0">
          <emma:interpretation id="{69C69068-D86E-4B37-8BF6-9C0C7B9C1A5E}" emma:medium="tactile" emma:mode="ink">
            <msink:context xmlns:msink="http://schemas.microsoft.com/ink/2010/main" type="paragraph" rotatedBoundingBox="7443,12182 28189,11955 28205,13421 7459,1364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CF475F6-134F-41D6-AD61-D6431562A9B9}" emma:medium="tactile" emma:mode="ink">
              <msink:context xmlns:msink="http://schemas.microsoft.com/ink/2010/main" type="inkBullet" rotatedBoundingBox="7451,12965 7558,12963 7559,13027 7452,13028"/>
            </emma:interpretation>
            <emma:one-of disjunction-type="recognition" id="oneOf38">
              <emma:interpretation id="interp50" emma:lang="" emma:confidence="0">
                <emma:literal>•</emma:literal>
              </emma:interpretation>
            </emma:one-of>
          </emma:emma>
        </inkml:annotationXML>
        <inkml:trace contextRef="#ctx0" brushRef="#br0" timeOffset="467423.2438">3894 12369 136 0,'0'-4'52'0,"0"4"-28"0,0-8-19 0,4 8 18 16,-4-4-14-16,5 4 3 15,-1-4-8-15,10 4-6 16,-6 0 0-16,6 0-1 16,-5 0 1-16,4 4 8 15,-8-4-3-15,8 8 10 16,-9-4-7-16,5 8 10 16,-9-8-9-16,5 8 14 15,-10-8-12-15,5 4 11 16,-9-4-11-16,5-1 6 15,-5-3-8-15,0 0 4 16,0-3-6-16,5-1 0 16,-5-4-3-16,4 0-15 15,1 0 7-15,4 4-74 16,-5-4 44-16,5 8-84 16,0-4 68-16</inkml:trace>
      </inkml:traceGroup>
      <inkml:traceGroup>
        <inkml:annotationXML>
          <emma:emma xmlns:emma="http://www.w3.org/2003/04/emma" version="1.0">
            <emma:interpretation id="{939A2E5D-5D88-4F37-A7D2-224CA6B447BF}" emma:medium="tactile" emma:mode="ink">
              <msink:context xmlns:msink="http://schemas.microsoft.com/ink/2010/main" type="line" rotatedBoundingBox="8218,12174 28189,11955 28205,13421 8234,13640"/>
            </emma:interpretation>
          </emma:emma>
        </inkml:annotationXML>
        <inkml:traceGroup>
          <inkml:annotationXML>
            <emma:emma xmlns:emma="http://www.w3.org/2003/04/emma" version="1.0">
              <emma:interpretation id="{5BAFE1BF-6772-4553-83C0-716E5DA36B50}" emma:medium="tactile" emma:mode="ink">
                <msink:context xmlns:msink="http://schemas.microsoft.com/ink/2010/main" type="inkWord" rotatedBoundingBox="8220,12379 8626,12375 8639,13521 8233,13526"/>
              </emma:interpretation>
              <emma:one-of disjunction-type="recognition" id="oneOf39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0" timeOffset="468607.0019">4670 12440 156 0,'4'0'57'0,"-4"0"-30"0,5 0-10 15,-1 0 39-15,-4 0-31 0,9 0 20 16,0-4-28-16,9 0 3 16,4 4-6-16,0-4 1 31,5 4-6-31,0 0-1 0,0 0-4 0,8 0-5 16,-3 0 0-16,12 4-43 15,-4-4 24-15,5 4-120 31,-9-4 78-31</inkml:trace>
          <inkml:trace contextRef="#ctx0" brushRef="#br0" timeOffset="468270.3595">4968 11972 168 0,'5'-23'66'16,"-5"23"-36"-16,4-28-20 0,1 20 28 15,-5-4-21-15,4 4 11 0,-8-4-17 0,4 0 8 16,0-3-11-16,0 3 4 16,-5 0-7-16,1 0 4 15,-5 0-5-15,0 4 0 16,0-4-2-16,-4 4 1 31,-1 0-2-31,1 4-1 16,-5 0 1-16,-4 4-4 15,0 0 2-15,-1 4-4 0,-3 0 3 0,3 8-1 16,1-4 1-16,4 8 0 16,0-8 0-16,5 8 0 15,0-4 0-15,8 11 2 16,-4-3 0-16,9 16 2 16,-4-8-1-16,8 11 6 15,1-3-4-15,4 8 6 16,-1-9-6-16,6 5-1 0,-5-8-1 15,9 3 3-15,-5-7-2 0,5 8 6 16,-9-5-5-16,9 9 8 16,-10-8-7-16,6 23 3 31,-1 1 0-31,1-9 1 16,-1 1-2-16,0-4 1 15,-4-1-2-15,0-3 2 16,-4-9-4-16,-1-3 3 15,-4 4-2-15,-4-4-26 16,-1-9-12-16,1 1 17 16,-1-4-34-16,1-4-12 0,-1 0-49 15</inkml:trace>
        </inkml:traceGroup>
        <inkml:traceGroup>
          <inkml:annotationXML>
            <emma:emma xmlns:emma="http://www.w3.org/2003/04/emma" version="1.0">
              <emma:interpretation id="{ECA082FE-DBC4-48A8-BC0D-6E8C9A42B440}" emma:medium="tactile" emma:mode="ink">
                <msink:context xmlns:msink="http://schemas.microsoft.com/ink/2010/main" type="inkWord" rotatedBoundingBox="9092,12870 9109,12869 9112,13086 9094,13087"/>
              </emma:interpretation>
              <emma:one-of disjunction-type="recognition" id="oneOf40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0" timeOffset="468932.2417">5539 12262 204 0,'-4'-8'77'0,"4"8"-42"0,0 4-32 0,0 0 15 16,0-8-11-16,0 8-11 0,0 0 2 0,0 4-22 16,0-8 14-16,0 8-62 15,0-4 40-15,0 8-57 16,0-9 51-16</inkml:trace>
          <inkml:trace contextRef="#ctx0" brushRef="#br0" timeOffset="469204.5912">5539 12456 232 0,'0'0'88'0,"0"0"-48"0,0 0-34 0,0 0 20 15,0 0-16-15,0 0-8 16,0 0-2-16,0 0-24 16,0 0 12-16,0 0-104 15,0 0 64-15</inkml:trace>
        </inkml:traceGroup>
        <inkml:traceGroup>
          <inkml:annotationXML>
            <emma:emma xmlns:emma="http://www.w3.org/2003/04/emma" version="1.0">
              <emma:interpretation id="{607ABD82-9F77-48C5-A6B8-1728541C0C91}" emma:medium="tactile" emma:mode="ink">
                <msink:context xmlns:msink="http://schemas.microsoft.com/ink/2010/main" type="inkWord" rotatedBoundingBox="9631,12276 10840,12263 10854,13468 9644,13481"/>
              </emma:interpretation>
              <emma:one-of disjunction-type="recognition" id="oneOf41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0" timeOffset="471353.7773">6467 12385 200 0,'-9'0'77'0,"9"0"-42"0,4 0-26 0,1 0 37 16,-1 0-27-16,10 0 14 16,-5-4-20-1,8 4 1-15,10 0-1 0,0 0-1 16,4 0-6-16,0 0-4 16,1 0-1-16,12 0-43 15,-8 0 23-15,13 4-125 16,-9-4 81-16,9 4-61 15</inkml:trace>
          <inkml:trace contextRef="#ctx0" brushRef="#br0" timeOffset="471053.0209">6663 11854 156 0,'-4'0'60'0,"4"0"-32"0,0 0-17 0,0 0 31 16,0 0-24-16,4 4 16 15,-4-4-20-15,4 7 12 16,-4-3-15-16,9 4 8 16,-4-4-11-16,4 16 4 15,-5 0-7-15,10 16 4 16,-5-9-5-16,8 13 5 16,-8-8-6-16,9 15 3 15,-5-11-3-15,10 12 5 16,-10-13-5-16,14 13 6 15,-9-9-6-15,4 13 3 0,-4-8-3 16,4 3 3-16,-4-7-4 0,4-1 1 16,-4-7-14-16,-4-8-8 31,-6-4 10-31,-3-12-172 0</inkml:trace>
          <inkml:trace contextRef="#ctx0" brushRef="#br0" timeOffset="471772.2102">7220 12686 184 0,'-4'-16'68'0,"4"8"-36"0,0-8-29 0,4 8 15 0,1-19 0 15,-5 3 3-15,4 0-9 16,1 4-4-16,-1 0-5 16,-4 5 4-16,0 3 5 0,0 4 0 15,0 8 1-15,0 0 4 16,5 4 3-16,-5 0-6 16,4 12-1-16,-4 7-3 15,9 5 1-15,-4 0 0 16,-1 4 1-16,0-1-9 15,1 5-1-15,-1 0-2 0,1-5 0 16,-1 1-44-16,1 0-18 16,-1-1-70-1</inkml:trace>
          <inkml:trace contextRef="#ctx0" brushRef="#br0" timeOffset="470119.4489">6208 11687 152 0,'5'-12'57'0,"-5"12"-30"0,4 0-12 0,1 0 34 15,-10-8-28-15,5 4 8 16,0 0-18-16,0 4 1 15,-4 0-8-15,4 8 0 16,-5-4-2-16,1 8 1 31,-1-8-2-31,1 8 8 16,-5-4-5-16,0 8 5 0,0-8-5 0,0 15 5 16,-4-7-6-16,4 20 8 15,-5-8-7-15,6 15 8 16,-1-3-8-16,0 12 3 15,0-5-4-15,4 13 0 16,1-5-1-16,4-3 1 16,4-1 0-16,1 1 1 15,4 7 2-15,4 1 3 16,-4-5-4-16,9 8 4 16,-9-11-6-16,9 3 3 0,-5-11-3 0,5 4-22 15,-5-17 11-15,5 1-75 16,-5-8 47-16,5-4-109 15,-4-12 82-15,3-8-36 16</inkml:trace>
          <inkml:trace contextRef="#ctx0" brushRef="#br0" timeOffset="470620.8496">6694 11869 156 0,'-4'0'57'0,"4"0"-30"0,-5 0-16 15,5 0 26 1,0 0-20-16,0 0 11 16,0 0-17-16,0 4 8 15,0-4-11-15,0 8 11 16,-4 0-11-16,-1 12 9 15,1-4-9-15,-1 16 2 16,1-9-6-16,0 17 2 16,-5-8-3-16,-5 19 5 15,-4-11-5-15,-4 11 1 0,0 1 9 16,0-4 6-16,-1-1-8 0,5 5-1 16,1-5-6-16,3-7-1 0,1-4 3 15,4-9-3-15,0-3 0 16,5-8-28-16,-5 0-12 15,4-8-150 1,1-4 102-16</inkml:trace>
        </inkml:traceGroup>
        <inkml:traceGroup>
          <inkml:annotationXML>
            <emma:emma xmlns:emma="http://www.w3.org/2003/04/emma" version="1.0">
              <emma:interpretation id="{60F16E13-7A05-4E9D-A208-1577916C0506}" emma:medium="tactile" emma:mode="ink">
                <msink:context xmlns:msink="http://schemas.microsoft.com/ink/2010/main" type="inkWord" rotatedBoundingBox="11271,12304 13148,12283 13161,13455 11284,13476"/>
              </emma:interpretation>
              <emma:one-of disjunction-type="recognition" id="oneOf42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0" timeOffset="472405.334">7733 12646 136 0,'-9'-4'52'0,"9"4"-28"0,0-4-8 0,0 4 32 15,0-4-27-15,0 4 15 16,0-4-22-16,5 4 12 16,-5 0-15-16,4 4 8 15,1 0-11-15,8 8 2 0,-4-4-6 0,4 12-2 16,-4-8-1-16,5 12 1 15,-10-8-1-15,5 11-3 16,-9-7 1-16,-4 4-37 31,-5-4 21-31,-9 4-28 16,0-9-56-16</inkml:trace>
          <inkml:trace contextRef="#ctx0" brushRef="#br0" timeOffset="473541.1395">8041 12615 168 0,'-5'-4'66'0,"5"4"-36"0,0 0-24 0,5 4 23 15,-5-4-17-15,9 4 8 16,-5-8-12-16,10 4 6 15,-5 0-7-15,13 0 11 16,-4 0-10-16,13 0 9 16,-9-4-9-16,14 4 2 15,-9-4-6-15,8 4 2 0,1 0-1 0,-5 0 4 32,-4-8-5-32,0 0 2 0,0-8 1 0,-5 8 3 15,-4-4-5-15,-5 4 1 16,0 0 1-16,-4 4 8 15,-4 0-9-15,-1 4 4 16,-4-4-6-16,0 0 5 16,-4 1-6-16,-1-1 1 15,-4-4-2-15,0 4 1 16,-4-4-2-16,-5 4 4 16,0-4-3-16,1 0-1 15,-6-4 0-15,5 0-1 16,-4 0 0-16,4-4 0 15,0-3 0-15,10-1 2 0,-6 0-1 0,10 0 4 16,-1 0-3-16,10-4-1 16,-5-3 0-16,4-1-1 15,1 0 0-15,12 1-3 16,-3-1 2-16,8 0 1 16,-4 0 0-16,9-3-3 15,-9-1 2-15,13 4 1 16,-9 0 0-16,14 9-3 15,-9 3 2-15,8 8-1 16,-8-4 0-16,9 12-3 16,-5 0 3-16,9 16-1 15,-13-4 1-15,8 11 2 16,-12-3 0-16,3 8 0 16,-3-4 0-16,8 11 0 31,-13-11 0-31,0 8 2 15,-5-4-1-15,0 3-1 16,-8-7 1-16,4 4-8 0,-9-8 4 0,0 7-3 16,-9-7 3-16,0 4 0 15,-9-4 1-15,0 4 2 16,0-8 0-16,-4 3 2 16,0-7-1-16,4 4-1 15,0-8 1-15,5 4 1 16,-1-8-1-16,5 8 4 15,1-8-3-15,8 8 4 16,-5-8-4-16,10 7 10 16,-1-3-6-16,9 4 10 15,1-8-9-15,13 0 7 16,-5-8-7-16,18 4 4 16,-13-4-6-16,8 0 4 0,-3 0-5 0,3 4 5 15,-12 0-6-15,8 0 1 16,-9 0-2-16,5 0-19 15,-9-4 9-15,0 0-63 16,-5-3 40-16,0-1-148 16,-4-4 100-16</inkml:trace>
          <inkml:trace contextRef="#ctx0" brushRef="#br0" timeOffset="474020.9497">9285 11675 164 0,'-4'-4'63'0,"4"4"-34"0,0 0-23 0,0 0 26 15,0 0-19-15,4 4 18 16,-4-4-18-16,9 4 18 15,-5 0-18-15,10 4 18 0,-1-4-18 0,9 12 7 32,-8-4-12-32,13 16 6 15,-10-9-7-15,15 21 9 16,-10-8-9-16,9 23 10 16,-9-3-10-16,5 15 1 15,-4-11-5-15,-1 15 3 16,-13-16-4-16,-5 13 8 15,-4-9-6-15,-13 17-14 16,-5-17 4-16,-9 8-65 0,-4-15 38 16,-14 3-128-16,1-15 90 0</inkml:trace>
        </inkml:traceGroup>
        <inkml:traceGroup>
          <inkml:annotationXML>
            <emma:emma xmlns:emma="http://www.w3.org/2003/04/emma" version="1.0">
              <emma:interpretation id="{B94902B8-86C5-4146-B3B0-0F645F30C6C8}" emma:medium="tactile" emma:mode="ink">
                <msink:context xmlns:msink="http://schemas.microsoft.com/ink/2010/main" type="inkWord" rotatedBoundingBox="13603,12663 14866,12649 14869,12999 13607,13012"/>
              </emma:interpretation>
              <emma:one-of disjunction-type="recognition" id="oneOf43">
                <emma:interpretation id="interp55" emma:lang="" emma:confidence="1">
                  <emma:literal/>
                </emma:interpretation>
              </emma:one-of>
            </emma:emma>
          </inkml:annotationXML>
          <inkml:trace contextRef="#ctx0" brushRef="#br0" timeOffset="474919.9526">10079 12246 128 0,'-9'4'49'0,"9"-4"-26"0,-13 0-14 0,13 0 29 31,-5 0-21-31,5 0 23 0,-4 0-24 0,4 0 17 32,0 0-19-32,0 0 3 15,0 0-9-15,9 0-1 16,-5 0-4-16,14 0 5 16,-5 0-5-16,18 0 3 15,-4 0-3-15,18 0 3 16,-5-4-4-16,18 4 6 15,-5 0-5-15,19 4 12 16,-5-4-8-16,8 4 5 16,-12-4-7-16,8 4 7 0,-13-8-8 15,9 4 12 1,-18 0-9-16,9 0 3 0,-9 0-6 16,5 0 0-16,-14 0-2 0,4 0 1 15,-12-4-2-15,3 0 2 16,-12-4-2-16,3 4-5 31,-12 0 2-31,4 0-21 0,-5 0 13 16,0 0-38-1,-4 0 27-15,0 4-59 16,-9 0 45-16,5 0-84 0,-10-4 66 0</inkml:trace>
          <inkml:trace contextRef="#ctx0" brushRef="#br0" timeOffset="475390.4057">11069 12036 148 0,'-14'4'55'0,"14"-4"-30"0,0 4-16 16,0 0 25-16,0-8-19 16,5 8 14-1,-1-4-16-15,5 4 8 16,0 0-12-16,9 4 2 0,-9-4-7 0,13 8 0 15,-8-5-2-15,8 5-2 16,-4-4 1-16,4 12 5 16,-4-8-3-16,4 8 14 15,-8-4-9-15,-1 7 14 16,-4-7-13-16,-5 4 11 16,-4-4-11-16,0 4 6 15,-9-8-8-15,0 7 2 16,-4-7-5-16,-5 4-9 15,0-8 3-15,1 4-44 0,-6-4 26 0,1 8-124 16,0-4 80-16</inkml:trace>
        </inkml:traceGroup>
        <inkml:traceGroup>
          <inkml:annotationXML>
            <emma:emma xmlns:emma="http://www.w3.org/2003/04/emma" version="1.0">
              <emma:interpretation id="{AE3F69E1-2C36-4CCB-A8CD-3FDFFEDA154D}" emma:medium="tactile" emma:mode="ink">
                <msink:context xmlns:msink="http://schemas.microsoft.com/ink/2010/main" type="inkWord" rotatedBoundingBox="15215,12254 18869,12214 18883,13476 15229,13517"/>
              </emma:interpretation>
              <emma:one-of disjunction-type="recognition" id="oneOf44">
                <emma:interpretation id="interp56" emma:lang="" emma:confidence="1">
                  <emma:literal/>
                </emma:interpretation>
              </emma:one-of>
            </emma:emma>
          </inkml:annotationXML>
          <inkml:trace contextRef="#ctx0" brushRef="#br0" timeOffset="476034.0572">11898 11640 200 0,'-9'-4'77'0,"9"4"-42"0,-4 0-26 0,4 4 33 15,-5-4-25-15,1 4 10 16,-9-1-17-16,4 5 10 15,-5 0-11-15,1 4 11 16,-5-4-12-16,0 8 9 16,0-4-9-16,0 12 2 0,-4-1-6 0,4 21 0 31,1-8-2-31,8 19-2 16,-5-7 1-16,10 19-1 15,-5-11 0-15,13 15 0 16,-4-19 0-16,14 15 4 15,-5-8-2-15,13 13 4 0,0-5-11 0,5-3-3 16,0-9-34-16,-5-11-12 16,5-9-77-16,-5-7-32 15,5-12 85-15,-9-8 40 16</inkml:trace>
          <inkml:trace contextRef="#ctx0" brushRef="#br0" timeOffset="476513.2654">12215 11735 228 0,'-5'0'88'0,"5"0"-48"0,0-4-34 0,0 4 31 15,0 0-22-15,0 4 10 16,-4-4-15-16,-1 4 4 31,1 0-9-31,0 11 9 16,-1-3-8-16,1 12 5 15,-5 0-6-15,0 20 2 0,0 7 3 16,-5 5 0-16,1 3 0 16,-5 8-1-16,-9-3-5 15,1-1-3-15,-1 1 2 0,5 3 0 0,-1-4 3 16,6-11-1-16,3-8 0 15,5-13-30-15,0-11-12 16,9-8-40-16,5-8-13 16,4-24-30-1</inkml:trace>
          <inkml:trace contextRef="#ctx0" brushRef="#br0" timeOffset="477128.3021">12063 12266 256 0,'-4'0'96'16,"8"-4"-52"-16,1 4-34 0,-1 4 36 16,1-4-27-16,8 4 2 0,5 0-13 15,4 0-3 1,-4 0-3-16,18 4-30 15,-5-8 15-15,18 4-89 0,-5-4 56 0,10 4-92 16,-9-1 78-16</inkml:trace>
          <inkml:trace contextRef="#ctx0" brushRef="#br0" timeOffset="476874.7397">12201 11786 184 0,'-4'-8'68'0,"4"8"-36"0,4-4-20 16,1 4 41-1,-10 0-30-15,10 4 26 16,-1-4-28-16,5 8 7 15,-4 0-17-15,4 8-2 0,-5-4-5 0,9 20 4 16,-4-5-5-16,9 25 10 16,-9-5-7-16,9 13 10 15,-5-9-9-15,10 5 1 16,-10-9-5-16,9 9 5 16,-8-12-5-16,8 11 3 15,-4-7-3-15,4 3-33 16,-8-15 17-16,-1 3-99 15,-4-15 62-15,0-4-106 16,-5-8 89-16</inkml:trace>
          <inkml:trace contextRef="#ctx0" brushRef="#br0" timeOffset="477553.2696">12652 12405 176 0,'9'-4'66'0,"-9"4"-36"0,0-4-26 16,0 4 18-1,0 0-14-15,9 0 5 0,-5-4-8 16,9 4 4-1,1-4-5-15,4 8 5 0,-5-4-6 0,5 8 8 16,-5-4-7-16,5 7 16 31,-9-3-11-31,4 4 20 16,-4-4-16-16,-4 12 18 16,-10-8-18-16,5 12 15 15,-9-4-15-15,1 7 10 16,-6-3-13-16,5 4 2 15,0-4-8-15,5-1 2 0,-5-3-3 0,9 4 5 16,0-8-5-16,9 0-5 16,0-4 0-16,13-1-32 15,0-3 19-15,14 0-91 16,-9-4 59-16,13 0-109 16,-9-8 88-16</inkml:trace>
          <inkml:trace contextRef="#ctx0" brushRef="#br0" timeOffset="478175.8998">13289 12535 104 0,'0'-23'38'0,"0"23"-20"0,5 19 5 16,-5-19 18-16,4 4 12 16,-4-4 4-16,9 16-11 0,0 0-5 15,0 0-15-15,5 4 3 16,-6 0-17-16,6 3 3 31,-10-3-10-31,5 8 0 0,-4-8-3 0,-5 7-26 16,-5-3 13-16,-8 4-17 15,-9 4-83-15,-14-5-39 16,-4 1 56 0,0-24 31-16</inkml:trace>
          <inkml:trace contextRef="#ctx0" brushRef="#br0" timeOffset="479341.0414">13611 12555 192 0,'-9'0'74'0,"9"0"-40"0,9 0-22 16,-5 0 28-16,0-4-24 0,14 4 6 16,0-8-13-16,9 0 1 15,-9 0-6-15,13 4 5 16,-9-3-6-16,18-1 8 15,-8 0-7-15,8 4 10 16,-14-4-8-16,15 4 5 16,-15 0-6-16,10 0 7 15,-14 0-8-15,10 4 14 16,-15 0-10-16,1 0 9 16,-9 0-9-16,0 0 2 15,-9 0-6-15,0 0 2 16,-9 0-3-16,0 0 3 15,0 0-4-15,0 0 1 16,-4-4-1-16,4 0 1 16,-4-4-2-16,-1 0-1 15,-3-4 1 1,3 0-1-16,-4 0 0 16,5 1 0-16,0-5 0 0,-1 0 2 15,1-4-1-15,4-8 4 16,-5 1-3-16,10-9-1 15,-5 0 0-15,14-7-4 16,-5 3 2-16,4-4-1 16,0 1 0-16,10 7-3 15,-5 0 3-15,13 9 1 16,-9-1 1-16,19 4-3 16,-6 4 2-16,15 4-4 15,-6 5 3-15,14 7-3 16,-13-4 2-16,13 8 2 15,-13 0 1-15,13 8 0 16,-14 0 0-16,6 11 0 16,-10-3 0-16,0 16 0 0,-9-8 0 0,5 11 0 15,-14-7 0-15,1 12 2 16,-5-5-1-16,-5 5 2 16,-4-8-2-16,0 7 4 15,-9-11-3-15,5 8 6 16,-10-12-5-16,1 7 10 31,-5-11-7-31,0 4 1 16,1-8-4-16,3 4-2 0,-4-8 0 15,5 3-1-15,-5-7 0 0,5 4 2 16,-1-8-1-16,5 8 2 16,0-8-2-16,5 4 4 15,0-4-3-15,8 4 8 16,0-8-6-16,5 8 8 15,0-8-8-15,14 4-1 16,-1-4-2-16,9 4-1 16,-4-8 0-16,9 4 2 15,-5 0-1-15,9 0-1 0,-4 0 1 16,8 0-8-16,-13 0 4 16,5 0-38-16,-9 0 22 0,4 0-100 15,-9-4 67-15,1 0-121 16,-10-4 99-16</inkml:trace>
          <inkml:trace contextRef="#ctx0" brushRef="#br0" timeOffset="479969.6556">15051 11612 176 0,'0'0'66'0,"0"0"-36"0,0 4-18 16,0 0 32-1,0-8-25-15,4 8 8 16,1-4-16-16,8 4 9 15,-4-4-11-15,9 12 13 16,-9-4-13-16,13 11 18 0,-8-3-15 0,12 16 13 16,-8-8-14-16,9 23 12 15,0-3-13-15,-1 23 10 16,-8-3-11-16,0 11 8 16,-9-12-9-16,-5 13 2 15,-8-13-6-15,-9 20-22 16,-5-11 10-16,-9 11-94 31,-9-12 56-31,-8 9-130 16,-5-21 99-16</inkml:trace>
        </inkml:traceGroup>
        <inkml:traceGroup>
          <inkml:annotationXML>
            <emma:emma xmlns:emma="http://www.w3.org/2003/04/emma" version="1.0">
              <emma:interpretation id="{28416D70-EC6B-44FE-8322-3CBF206F688A}" emma:medium="tactile" emma:mode="ink">
                <msink:context xmlns:msink="http://schemas.microsoft.com/ink/2010/main" type="inkWord" rotatedBoundingBox="19756,12047 23989,12001 24000,12971 19767,13017"/>
              </emma:interpretation>
              <emma:one-of disjunction-type="recognition" id="oneOf45">
                <emma:interpretation id="interp57" emma:lang="" emma:confidence="1">
                  <emma:literal/>
                </emma:interpretation>
              </emma:one-of>
            </emma:emma>
          </inkml:annotationXML>
          <inkml:trace contextRef="#ctx0" brushRef="#br0" timeOffset="485014.1574">19925 12048 132 0,'0'-12'52'0,"0"4"-28"0,0 8-11 0,0 0 19 15,0 0-5-15,0 0 6 16,0 0-19-16,4 4 6 16,-4-4-12-16,9 4 2 15,0 4-1-15,0 4 1 16,0 0-3-16,0 7 1 0,0 1-1 0,0 4 12 31,0-4-10-31,0 8 11 0,-5-9-12 0,1 9 12 16,-5-8-12-16,4 0 7 15,-8-8-8-15,4 0 7 16,0-4-8-16,4-1 5 16,-4-3-6-16,13-8-4 15,-8-3-2-15,4-5 1 16,-5-8 0-16,10 0 0 31,-10 0 0-31,9 0-3 16,-8 1 2-16,8 3-4 15,-8 4 3-15,8 8-3 16,-8 0 2-16,8 8 2 0,-9 0 1 0,5 8 0 16,-4 0 0-16,4 3 6 15,-9-3-3-15,9 4 6 16,-9-4-6-16,4 4 3 16,-4-8-3-16,5 4 0 15,-5-8-1-15,4 4 1 31,-4-8-2-31,9 0 2 16,-5-8-2-16,10-4-1 16,-5-4 1-16,8 0-6 0,-8-4 3 0,14 8-3 15,-10-3 2-15,5 7 0 16,-5 0 1-16,5 12 2 16,-9-4 0-16,9 12 0 15,-9-1 0-15,4 5 2 16,-8-4-1-16,4 8-27 15,-5-8 14-15,5 4-68 16,-5-8 45-16,10 4-112 16,-1-8 82-16</inkml:trace>
          <inkml:trace contextRef="#ctx0" brushRef="#br0" timeOffset="482952.081">18578 12087 184 0,'-18'-7'71'0,"18"7"-38"0,-9 7-30 0,9-3 28 16,0-8-18-16,0 4 20 15,0 0-19-15,9 0 9 16,-4-7-14-16,13 7 4 16,-5-4-8-16,14 0-2 15,-5 0-2-15,9 0-12 16,-8 0 6-16,8 4-53 16,-4 0 32-16,-1 0-97 15,-8 0 69 1</inkml:trace>
          <inkml:trace contextRef="#ctx0" brushRef="#br0" timeOffset="483539.2333">18922 11410 144 0,'-5'-8'55'0,"5"8"-30"0,-9 8-23 0,9-4 27 16,0-4-17-16,0 8 17 31,0-1-17-31,0 13 7 16,0-4-11-16,5 16 6 15,-5-8-7-15,9 15 4 16,-5-7-6-16,5 20 11 16,-5-9-9-16,5 21 10 0,-9-9-10 0,5 16 12 15,-5-15-11-15,4 3 14 16,-4-11-13-16,5 3 9 16,-5-15-10-16,4-4 6 15,-8-16-7-15,8 0 0 31,1-9-4-31,4-3-2 0,-1-8 0 16,10-7-4-16,0-5 2 0,9 0-4 16,-5-4 3-16,9 4-1 15,-8 0 1-15,3 8 0 16,-3 0 0-16,3 12 6 16,-8-4-2-16,5 12 8 15,-10-4-6-15,5 12 1 16,-9-4-3-16,4 12 1 15,-8-9-2-15,3 9 2 16,-3-8-2-16,-1 4-29 0,-8-4 15 16,8-1-105-1,-4-7 66-15,9 4-99 0,0-4 86 0</inkml:trace>
          <inkml:trace contextRef="#ctx0" brushRef="#br0" timeOffset="484003.3649">19680 12206 160 0,'4'-12'63'0,"-4"12"-34"0,5-23-10 15,-1 15 39 1,-8-4-33-16,4 0 13 16,-5-4-23-16,1 4 2 31,-5-4-9-31,-5 1-1 0,1-1-4 0,-5 8-2 15,0 0 0-15,0 12 1 16,-4-4-1-16,4 12-1 16,-4-4 1-16,4 15 1 15,0-3-1-15,5 8-1 16,0-8 1-16,8 8 1 16,-4-9-1-16,9 9 2 15,0-8-2-15,14 4 6 16,-6-8-4-16,19-1 14 15,0-3-9-15,13-4 7 0,-9-8-8 0,9 0 11 16,-8-8-10-16,3-4 14 16,-12-3-13-16,-1-9 7 31,-9-4-9-31,-4-4 2 16,-4-3-5-16,-10 3-6 15,-4 0 0-15,-4 4-21 16,-9 1 13-16,-10 11-47 15,1 4 32-15,0 8-72 16,-5 4 54-16,5 12-92 16,4-4 76-16</inkml:trace>
          <inkml:trace contextRef="#ctx0" brushRef="#br0" timeOffset="481186.7044">16206 12099 124 0,'0'4'46'0,"0"-4"-24"0,0 4-13 0,4 0 23 16,-4-8-19-16,9 8 8 16,0-4-13-16,9 4 4 15,-9-8-7-15,13 4 4 16,-4 0-5-16,13 0 0 15,-8 0-2-15,17 0 1 16,-5-4-2-16,14 4-1 16,-8-4 1-16,8 4-4 15,-9-4 2-15,4 4-32 16,-8 0 18-16,0 0-78 16,-14 0 52-16</inkml:trace>
          <inkml:trace contextRef="#ctx0" brushRef="#br0" timeOffset="482376.3954">16942 12393 128 0,'9'0'49'0,"-9"0"-26"0,22 0-16 16,-9 0 24 0,-4-4-18-16,13 4 13 15,1-4-15-15,17 4 10 16,-9 0-12-16,14 0 4 16,-5 0-8-16,13 0 2 0,-8-4-4 0,4 4 3 31,-9-4-4-31,5 0 4 0,-14 0-4 0,5 0 12 15,-10 0-7-15,1 0 14 16,-14 0-12-16,5 0 11 16,-9 0-11-16,0 4 2 15,-9-4-7-15,0 4 2 16,-4-4-3-16,-1-4 0 16,-8-4-1-16,4-4-2 15,-4 1 1-15,4-5-1 16,-5 0 0-16,5-4 0 15,-4 0 0-15,0-7 2 16,-1-1-1-16,5-4-5 16,0-7 2-16,0 3-6 15,1 0 5-15,3 5-3 16,1-1 3-16,13 4-2 16,-1 1 2-16,10 7-2 15,-4 0 2-15,12 4 0 16,-8 0 1-16,9 9-3 15,-5-5 3-15,10 8 1 16,-6 0 1-16,14 8-3 0,-8-4 2 16,8 8-1-16,-13 0 0 0,8 8 2 15,-13-4 0-15,10 8 0 16,-10-5 0-16,5 13 0 16,-9-8 0-16,4 16 0 15,-9-8 0-15,5 11 0 16,-9-3 0-16,0 8 0 15,-9-5 0-15,0 13 0 16,-5-9 0-16,1 5 0 31,-9-8 0-31,-5 3 6 16,0-11-3-16,0 4 10 0,-4-8-7 16,4-1 10-16,-4-7-9 15,8 0 7-15,-4-4-7 16,14-4 7-16,-5-4-8 0,14 0 1 15,-5-4-4-15,13 0 5 16,0-4-5-16,14 4 6 16,-5-4-6-16,14 0 8 15,-5 0-7-15,9 4 5 16,-8-4-5-16,12 0 5 16,-13 0-6-16,10 0-1 15,-15 0-1-15,6 4-1 16,-10 0 0-16,5 0-29 15,-14 0 16-15,0 0-87 16,-4 0 55-16,-4 4-110 16,-10 0 88-16</inkml:trace>
        </inkml:traceGroup>
        <inkml:traceGroup>
          <inkml:annotationXML>
            <emma:emma xmlns:emma="http://www.w3.org/2003/04/emma" version="1.0">
              <emma:interpretation id="{FECC2A6C-FF29-4C94-9479-2AE2A13087E4}" emma:medium="tactile" emma:mode="ink">
                <msink:context xmlns:msink="http://schemas.microsoft.com/ink/2010/main" type="inkWord" rotatedBoundingBox="24152,12066 28190,12022 28205,13421 24168,13465"/>
              </emma:interpretation>
              <emma:one-of disjunction-type="recognition" id="oneOf46">
                <emma:interpretation id="interp58" emma:lang="" emma:confidence="1">
                  <emma:literal/>
                </emma:interpretation>
              </emma:one-of>
            </emma:emma>
          </inkml:annotationXML>
          <inkml:trace contextRef="#ctx0" brushRef="#br0" timeOffset="488340.9175">22462 12064 216 0,'-9'-36'82'0,"9"36"-44"0,0-20-31 16,5 8 22-16,-1-4-17 0,5 1 3 15,0-1-10-15,13 8 2 16,1-4-4-16,12 12-2 31,-3 0 0-31,12 12 3 16,-8 0-2-16,4 7 8 15,-9 1-6-15,0 12 21 16,-13-8-14-16,0 8 19 0,-14-1-17 0,-8 1 11 16,-5-8-14-16,-9 0 4 15,-4-13-9-15,-9 1-18 16,0-4 7-16,-5-4-40 16,0-8 26-16,5-4-60 15,0-4 45-15,4 1-100 31,5-5 76-31</inkml:trace>
          <inkml:trace contextRef="#ctx0" brushRef="#br0" timeOffset="488015.8531">22489 11885 236 0,'-5'-4'88'0,"5"4"-48"0,0 4-38 0,0 0 24 16,0-4-17-16,0 16 5 31,0-4-9-31,5 16 2 16,-5-4-4-16,4 15 5 15,-4-3-5-15,5 15 1 0,-5-7-2 16,4 15-2-16,-4-7 1 0,5 27-1 16,-10-11 0-16,5 15 4 15,0-16-2-15,0 5 1 16,0-21-1-16,0 5-28 15,0-17 14-15,5-7-63 16,-5-12 41-16,4-8-83 16,1-12 66-16</inkml:trace>
          <inkml:trace contextRef="#ctx0" brushRef="#br0" timeOffset="489092.9252">22962 11425 208 0,'-5'0'79'0,"5"0"-42"0,0 12-30 0,0-4 29 16,0-4-21-16,0 16 6 31,0 0-13-31,0 12 4 15,0-5-7-15,5 13 9 16,-5-4-8-16,4 11 8 16,-4-11-8-16,5 23 8 15,-5-7-8-15,4 15 5 16,0-11-6-16,5 3 4 16,-9-15-5-16,5 7 7 0,-5-15-7 15,4 0 5-15,-4-12-5 0,5-5 7 16,-5-7-7-16,9-4 1 15,-5-12-3-15,10-4-2 16,-6-4 1-16,10-3-1 16,-4-5 0-16,3 0-3 15,-3-4 2-15,4 8-4 16,-9 4 3-16,4 4-3 16,-9-3 2-16,10 18 2 15,-10-7 1-15,10 8 0 16,-10 0 0-16,10 8 0 15,-6-4 0-15,6 8 0 16,-1-8 0-16,5 4 2 0,-5-4-1 0,10-1 2 16,-10-3-2-16,9-4 2 31,-4-4-2-31,5-4 2 16,-6-4-2-16,6-3-1 15,-10-5 1-15,0 0 3 0,-4 0-2 0,0 4 10 16,-4 0-6-16,-1 8 1 15,-4 0-4-15,5 8-4 16,-10-4 0-16,10 12 1 16,-5 0 0-16,9 12 0 15,-5-8 0-15,9 7-7 16,-8-3 4-16,13 4-41 16,-9-8 25-16,13 4-89 15,-9-8 60-15,14-1-100 31,-5-3 85-31</inkml:trace>
          <inkml:trace contextRef="#ctx0" brushRef="#br0" timeOffset="489280.4661">23537 11794 316 0,'-31'-8'121'0,"31"8"-66"0,-18-4-62 0,18 4 19 15,-5-4-10-15,10 8-21 16,-1-4 10-16,5 8-78 16,0-4 48-16,9 8-100 15,-5-4 79-15</inkml:trace>
          <inkml:trace contextRef="#ctx0" brushRef="#br0" timeOffset="489760.1195">23925 12056 268 0,'0'-20'101'0,"0"20"-54"0,4-24-31 15,-4 8 38 1,-4 0-31-16,-1 1 4 0,-8-1-17 0,0 4 1 16,-1-4-7-16,-4 12-2 15,-4-4-1-15,0 8-6 16,0-4 3-16,4 16 1 15,0-4 1-15,4 12 0 16,-3-4 0-16,8 3-3 16,-5-3 2-16,10 4-4 15,-1-4 3-15,10 4-8 16,-1-4 6-16,14 7-7 0,0-7 6 0,18 8-2 16,-10-8 4-16,15 8 2 15,-10-8 1-15,4 7 2 31,-8-3-1-31,0 0 10 16,-9-4-5-16,0 4 16 16,-9-8-12-16,-9 7 18 15,-5-7-16-15,-4 4 16 16,-9-8-16-16,-4 0 7 16,-5-4-11-16,1 0 0 15,-6-8-5-15,1 4-8 16,0-8 2-16,9 0-34 0,-1-4 20 0,5-4-76 15,1 0 52-15,8 1-131 16,-5-5 96-16</inkml:trace>
          <inkml:trace contextRef="#ctx0" brushRef="#br0" timeOffset="485487.3608">20710 12167 200 0,'0'-20'74'0,"0"20"-40"0,0-20-22 0,0 8 36 16,0 0-27-16,0 0 15 15,-5-7-22-15,5 7 1 16,-4 0-9-16,-1 8-1 16,-4-4-3-16,0 8 1 0,-4 0-2 0,4 12 2 15,-4-4-2-15,4 12-3 16,-4-1 1-16,8 9-1 15,-4-8 0-15,9 8 2 16,-4-5 0-16,8 5 0 16,1-8 0-16,8 0 4 15,0-8-2-15,10 0 6 16,-6-4-5-16,15-1 10 16,-10-7-7-16,9-3 10 15,-8-5-9-15,-1-4 14 16,-4-8-12-16,-1-4 11 15,-8-4-11-15,-4-3 4 16,-5-5-8-16,-5 0 2 16,-4-3-4-16,-4 7-6 15,-9 4 1-15,0 16-12 16,-5 4 7-16,0 12-23 16,0 0 17-16,5 8-60 15,0 0 41-15,4 12-123 16,4-8 87-16</inkml:trace>
          <inkml:trace contextRef="#ctx0" brushRef="#br0" timeOffset="486204.814">20924 11988 144 0,'-9'-4'55'0,"9"4"-30"0,4 8-16 16,1-4 25-1,-1-4-19-15,5 4 12 16,-4 0-16-16,8 8 8 16,-4 0-11-16,4 8 9 0,-4-4-10 0,5 15 14 15,-10-11-12-15,9 8 14 16,-8-4-14-16,4 0 11 16,-9-5-11-16,9 1 11 15,-9-4-12-15,4-4 7 31,-8-4-8-31,4 0 0 16,0-8-4-16,4-4 0 16,-4-4-1-16,9-4-4 15,0-8 1-15,9 0-4 16,-9-3 3-16,9 3-3 16,-9-4 2-16,8 4 0 15,-8 4 1-15,9 8 0 16,-9 4 0-16,4 12 2 0,-8 0 0 0,4 12 8 15,-5-4-4-15,1 8 5 16,-5-8-5-16,4 3 2 16,-8-3-3-16,8 0 3 15,-4-4-4-15,9-4 4 16,-4-8-4-16,8-4 1 16,-4-4-1-16,9-4-2 15,-9 0 1-15,13-4-4 16,-9-3 2-16,10 7-1 15,-10-4 0-15,5 12 2 16,-9-4 0-16,4 16 0 16,-8-4 0-16,3 12 0 15,-8-4 0-15,9 7 2 16,-4-3-1-16,8 4-29 16,-8-4 15-16,12 0-74 15,-8-4 48-15,14 0-105 16,-10-5 80-16</inkml:trace>
          <inkml:trace contextRef="#ctx0" brushRef="#br0" timeOffset="486638.3459">21847 12060 192 0,'-14'-24'74'0,"14"24"-40"0,-17-16-27 15,12 8 33 1,1-4-23-16,-5 0 16 15,-5 0-19-15,1 12 3 16,-5-4-9-16,0 16-1 16,-4-4-4-16,4 12 0 15,0-4-1-15,9 12 1 16,-4-4-2-16,9 11 2 16,-5-11-2-16,9 8-1 15,0-9 1-15,13 5-4 16,0-8 2-16,10 4 1 15,-5-12 0-15,8 0 6 16,-3-4-3-16,8-5 12 16,-9-3-8-16,9-7 12 0,-8-5-11 15,3-4 16-15,-8-8-14 16,0-4 11-16,-9-3-12 0,-5-1 4 16,-8 0-8-16,-5 0-2 15,-4-3-2-15,-5 11-12 16,-4 0 6-16,-5 16-31 15,-4 4 20-15,-1 8-59 32,6 0 42-32,3 8-117 15,1 0 84-15</inkml:trace>
          <inkml:trace contextRef="#ctx0" brushRef="#br0" timeOffset="487625.3023">22021 12024 160 0,'-5'-4'60'0,"5"4"-32"0,5-4-20 0,-1 4 23 16,-8 0-19-16,8 0 8 15,1 0-12-15,4 0 9 16,-1 0-10-16,1 0 10 16,-4 0-10-16,-1 0 12 15,-4 0-11-15,5 0 9 16,-10 0-9-16,5 0 6 15,0 0-7-15,0 0 2 16,0-4-5-16,0 4 5 16,-4-4-6-16,4 0 6 15,-5 0-6-15,5 4 3 16,0-4-3-16,0 4 0 0,0 0-1 0,0 4-4 16,-4-4 1-16,4 8 1 15,0 0 0-15,0 4 0 31,0 0 0-31,0 12 0 16,0-8 0-16,4 15 4 16,-4-11-2-16,9 8 6 15,-4-8-5-15,4 7 6 16,-5-7-6-16,5 0 8 16,-4-8-7-16,3 0 16 15,-8-4-11-15,5 0 7 0,-10-8-9 0,10-4-2 16,-5-4-3-16,4-4-2 31,-4-8 1-31,5-4-1 16,-5 0 0-16,9-3 0 0,-5-5 0 0,5 0-3 15,-4-3 2-15,8 7-6 16,-9 4 4-16,10 12-1 16,-5 0 2-16,9 8 0 15,-5 0 0-15,9 8-25 16,-8 0 15-1,8 4-59-15,-4 0 40 0,4 8-121 16,-4-4 85-16</inkml:trace>
          <inkml:trace contextRef="#ctx0" brushRef="#br0" timeOffset="490467.8691">24237 11905 252 0,'0'4'96'0,"0"-4"-52"0,0 4-36 16,0 8 32-1,0-4-23-15,0 12 4 16,0-4-12-16,0 7 3 16,0-3-7-16,4 12 4 0,-4-8-5 0,5 11 5 15,-5-7-6-15,4 4 8 16,-8-4-7-16,4 3 8 16,0-11-8-16,0 4 10 15,0-12-8-15,0 0 3 16,0-4-5-16,0-1 2 15,0-3-3-15,4-8-2 32,-4-3 0-32,9-5-10 0,-4-8 5 0,8 0-5 15,-4-4 5-15,4 0-4 16,-4-3 4-16,5 7-4 16,-5 0 4-16,4 12-2 15,-4 0 3-15,4 16 4 16,-8-4 0-16,4 16 4 15,-9-4-3-15,9 8 6 16,-9-5-5-16,9 5 3 16,-9-8-3-16,4 0 5 15,-4-4-5-15,4 0 3 16,-4-4-3-16,9-4-2 16,-4-4 0-16,8 0-8 0,-8-8 4 0,12 0-3 15,-8-8 3-15,18 4-2 31,-9-4 2-31,4 4 4 16,-8 0 0-16,4 12 15 16,-5-4-9-16,0 16 10 15,-4-4-9-15,0 12 0 16,-9-4-5-16,5 8-11 16,-5-9 5-16,8 9-136 15,-8-4 76-15,18 0-137 16,-13-8 114-16</inkml:trace>
        </inkml:traceGroup>
      </inkml:traceGroup>
    </inkml:traceGroup>
    <inkml:traceGroup>
      <inkml:annotationXML>
        <emma:emma xmlns:emma="http://www.w3.org/2003/04/emma" version="1.0">
          <emma:interpretation id="{B00F0558-DEB9-48F4-95FF-4FD934C33E39}" emma:medium="tactile" emma:mode="ink">
            <msink:context xmlns:msink="http://schemas.microsoft.com/ink/2010/main" type="paragraph" rotatedBoundingBox="7338,13905 27549,13449 27581,14856 7370,1531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D720894-790F-4E76-BF99-236362847DC6}" emma:medium="tactile" emma:mode="ink">
              <msink:context xmlns:msink="http://schemas.microsoft.com/ink/2010/main" type="inkBullet" rotatedBoundingBox="7353,14555 7477,14553 7479,14641 7355,14643"/>
            </emma:interpretation>
            <emma:one-of disjunction-type="recognition" id="oneOf47">
              <emma:interpretation id="interp59" emma:lang="" emma:confidence="0">
                <emma:literal>•</emma:literal>
              </emma:interpretation>
            </emma:one-of>
          </emma:emma>
        </inkml:annotationXML>
        <inkml:trace contextRef="#ctx0" brushRef="#br0" timeOffset="491999.4115">3840 13978 148 0,'-4'-8'55'0,"-1"8"-30"0,5-8-23 0,0 8 14 15,0-8-1-15,-4 4 0 16,4 4-3-16,4-7 0 0,-4 7-7 16,5-4-1-16,4 4 0 0,0 0-5 15,4 0-1-15,0 4 1 16,-4 3 2-16,0 1 0 15,0 0 2-15,0 0 7 16,-4 8 3 0,-5-4 0-16,0-4 0 15,-9 0 4 1,-5-4-6-16,1 0 2 16,0-4-8-16,-1-4-1 0,1-4-2 15,-1 0 1-15,5 0-2 16,1 0-1-16,-1-4-10 15,4 4-6-15,1 0-50 16,13 4-67 0</inkml:trace>
      </inkml:traceGroup>
      <inkml:traceGroup>
        <inkml:annotationXML>
          <emma:emma xmlns:emma="http://www.w3.org/2003/04/emma" version="1.0">
            <emma:interpretation id="{0B132783-DD60-423C-8DED-0258DA1BB65D}" emma:medium="tactile" emma:mode="ink">
              <msink:context xmlns:msink="http://schemas.microsoft.com/ink/2010/main" type="line" rotatedBoundingBox="8113,13887 27549,13449 27581,14856 8145,15295"/>
            </emma:interpretation>
          </emma:emma>
        </inkml:annotationXML>
        <inkml:traceGroup>
          <inkml:annotationXML>
            <emma:emma xmlns:emma="http://www.w3.org/2003/04/emma" version="1.0">
              <emma:interpretation id="{1E93D159-EA2A-4347-B7FA-931D5C1A0C6D}" emma:medium="tactile" emma:mode="ink">
                <msink:context xmlns:msink="http://schemas.microsoft.com/ink/2010/main" type="inkWord" rotatedBoundingBox="8117,14074 9083,14053 9107,15097 8141,15119"/>
              </emma:interpretation>
              <emma:one-of disjunction-type="recognition" id="oneOf48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0" timeOffset="493091.1445">4576 14188 184 0,'13'-8'71'0,"1"4"-38"0,8 0-17 0,-8 0 24 16,3 0-6-16,10 4 1 0,4 0-7 15,1 0-3-15,8 0-11 16,0 0-4-16,-5 0-6 0,19 0-3 16,-1 4-29-16,1 0-11 15,-5 0-89-15,0-4-39 31</inkml:trace>
          <inkml:trace contextRef="#ctx0" brushRef="#br0" timeOffset="492845.5185">5098 13713 204 0,'9'-8'77'0,"-9"8"-42"0,13-16-15 0,-8 8 29 16,-5-4-28-16,4 0 1 15,-8-4-14-15,4 0 8 16,-5 1-9-16,1-1 5 16,-10 0-7-16,1 0 0 15,-5-4-3-15,0 0-2 0,-4 1 1 0,-5 3-1 16,0 0-3-16,1 4 0 15,3 4-1-15,1 8 0 16,0 4 3-16,-1 4 2 0,1 0 4 31,0 4-2-31,0 0-2 16,4-1 2-16,4 5 0 16,1 4 1-16,4 4 0 15,5 4-5-15,4 3 1 0,9 13 0 0,-1 8 0 16,6-1 2-16,-1 9 1 15,1 3 1-15,-1-8 2 16,0 5-3-16,5-5 0 16,-4 1 1-16,-1-1 0 15,0 1 9 1,-8-5-8-16,4 5-6 16,-5-16 0-16,-4-1-9 0,0-7-36 15,-4-8-17-15,-1-8-70 16,1-9-27-16</inkml:trace>
          <inkml:trace contextRef="#ctx0" brushRef="#br0" timeOffset="493294.5019">5508 14002 312 0,'-9'-12'118'0,"9"12"-64"0,-4-4-63 16,4 4 18-16,0 0-9 15,0-8 0-15,0 16-55 16,0-4-25-16,0 4-37 0,0 4-15 16</inkml:trace>
          <inkml:trace contextRef="#ctx0" brushRef="#br0" timeOffset="493452.6476">5544 14256 372 0,'-5'-4'140'0,"5"4"-76"0,-4-8-61 0,4 4 26 16,0 0-19-16,0 0-56 15,-5 0 24-15,1 4-163 16,-1-4 102-16,1 8-83 15</inkml:trace>
        </inkml:traceGroup>
        <inkml:traceGroup>
          <inkml:annotationXML>
            <emma:emma xmlns:emma="http://www.w3.org/2003/04/emma" version="1.0">
              <emma:interpretation id="{4905BBE4-5FAD-4686-90A0-CC7F352B4EE7}" emma:medium="tactile" emma:mode="ink">
                <msink:context xmlns:msink="http://schemas.microsoft.com/ink/2010/main" type="inkWord" rotatedBoundingBox="9606,14023 10889,13994 10916,15163 9632,15192"/>
              </emma:interpretation>
              <emma:one-of disjunction-type="recognition" id="oneOf49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0" timeOffset="494246.4501">6248 13411 176 0,'-4'-4'66'0,"4"4"-36"0,-5 0-13 0,5 0 28 16,0-4-25-16,0 4 4 15,-4 0-15-15,4 0 1 16,-5 0-6-16,1 4 7 16,-5 0-7-16,0 8 8 15,-4-4-8-15,-1 8 8 16,1 0-8-16,-5 8 3 0,0 3-2 15,1 9 2-15,3 4 0 0,1 15 1 16,4 9-4-16,0 3-1 16,4 4 1-16,1-3 0 0,4-5 0 15,4 5-2-15,5-5 1 32,5 4-2-32,-1 1 2 15,5-5-2-15,0 1 2 16,-5-9-4-16,5-7 0 0,-5-5-48 15,5-11-21-15,5-8-58 16</inkml:trace>
          <inkml:trace contextRef="#ctx0" brushRef="#br0" timeOffset="494762.9235">6770 13562 180 0,'-4'-4'68'16,"4"4"-36"-16,0-4-22 0,0 4 28 15,0 0-21-15,0 0 13 16,0 0-17-16,0 0 10 15,0 0-13-15,0 4 8 16,-5-4-10-16,5 8 2 16,-4-4-6-16,-1 12 5 15,-4 0-6-15,0 11 3 0,-4 13-1 16,-5 8 0-16,0 7-3 16,0 8-2-16,1 1 1 15,-6-9-1-15,1 5 2 0,4-9-1 0,0-3 2 16,9-8 0-16,1-9 3 15,-1-3-10-15,4-8-4 16,5-8-45-16,0-4-17 16,22-8-51-1</inkml:trace>
          <inkml:trace contextRef="#ctx0" brushRef="#br0" timeOffset="495360.5835">6578 14137 232 0,'-4'-4'88'0,"8"4"-48"0,-4 0-47 15,14 0 66 1,-1-4-15-16,5 0-16 16,4 4-9-16,5 4-11 0,4 0-3 15,0-8-2-15,18 4-3 16,5 0-28-16,4-8-11 31,-5 0-96-31,-4 0-41 16</inkml:trace>
          <inkml:trace contextRef="#ctx0" brushRef="#br0" timeOffset="495145.6233">6703 13562 152 0,'-4'-4'57'0,"4"4"-30"0,0 0-7 0,0 0 21 16,0 0 0-16,0 4 2 15,0 0-8 1,4 4-4-16,1 4-9 15,4 4 1 1,-1-1-13-16,10 9-1 0,0 8 3 0,4 8 2 16,5 7-7-16,0 5-2 15,4 3-3-15,5 1 1 0,-1-1 0 16,1 1 3-16,0-5 1 31,-5 1-1-31,0-9-1 0,-4 1-1 16,0-8 2-16,-9-1-10 15,-1-7-4-15,-3-8-38 16,-14-20-86 0,-5-4 2-16,-12-4 19 15</inkml:trace>
          <inkml:trace contextRef="#ctx0" brushRef="#br0" timeOffset="495678.6265">7305 14220 236 0,'5'-16'88'0,"-1"8"-48"0,1 4-25 16,-5 4 26-1,0 0-4-15,0 0 2 0,0 0-12 16,0 0-5-16,0 0-12 15,4 4-6 1,-4-4-3-16,4 12-4 16,1-4 2-16,4 12-8 15,-9-4 5-15,9 15-58 16,-9 1 34-16,4 12-41 0,-4-1-53 16,0 1-24-16</inkml:trace>
        </inkml:traceGroup>
        <inkml:traceGroup>
          <inkml:annotationXML>
            <emma:emma xmlns:emma="http://www.w3.org/2003/04/emma" version="1.0">
              <emma:interpretation id="{0F0FF3FD-278B-48F7-86D9-C36E24E0B979}" emma:medium="tactile" emma:mode="ink">
                <msink:context xmlns:msink="http://schemas.microsoft.com/ink/2010/main" type="inkWord" rotatedBoundingBox="11358,14018 13073,13979 13100,15144 11384,15182"/>
              </emma:interpretation>
              <emma:one-of disjunction-type="recognition" id="oneOf50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0" timeOffset="496222.9371">7818 14180 172 0,'9'4'66'0,"-5"-8"-36"0,-4 4-9 0,0 0 25 15,0 0-9-15,9 0-1 16,0 0-14-16,5 4-6 16,-1 4-7-16,5 4 3 15,-5 0-7-15,5 8 4 16,-9 0-5-16,4 15-2 31,-4 1-10-31,-9 4-3 0,-4-9-38 16,-5 1-16-16,0-4-50 15,-4-4-20-15</inkml:trace>
          <inkml:trace contextRef="#ctx0" brushRef="#br0" timeOffset="497044.1261">8580 14097 216 0,'5'0'82'0,"-5"0"-44"0,0-12-25 0,0 8 33 16,0 0-26-16,0-4 5 16,0 0-15-16,0-3-1 15,-5-1-6-15,1 0-2 16,-5-4 0-16,0 0-1 16,0-4 0-16,-4 4 0 15,0 4-3-15,-5 5 0 16,0 3 2-16,-9 4 0 0,5 4 1 15,0 0-3-15,-1 7 2 0,5 9 1 32,-4 0 0-32,4 8-3 15,0-8 2-15,5 11 1 32,4-7 0-32,9 4 2 0,5 0 1 0,3-1 3 15,10-3 1-15,0-4 3 16,4-8-5-16,1 0 6 0,-1-8 2 15,0-8-2-15,1-4 1 16,-1 0 6 0,-4-8-10-16,4-4 5 15,-9-8-8-15,5-11 0 16,-9-5-3-16,5-15-4 0,-10-9 1 0,5-3-1 16,-9 8 0-16,4-5 0 15,-4 5 0-15,5 3-3 16,-10 9 3-16,5 7-3 15,-4 5 2-15,-1 11-2 32,1 4 2-32,0 12-2 15,-1 0 2-15,1 12-2 16,-1 4 2-16,5 12-2 16,-4-4 2-16,8 16 0 15,-4-8 1-15,5 15 6 16,-1-3-2-16,5 23 8 15,-5-3-6-15,5 19 5 0,-4-11-5 0,4 11 2 16,-9-15-3-16,9 11-22 16,-9-16 11-16,4 5-90 15,-4-8 54-15,5 7-47 16,8-7-11-16,0-9-9 0</inkml:trace>
          <inkml:trace contextRef="#ctx0" brushRef="#br0" timeOffset="497372.4463">8866 14271 180 0,'4'-15'68'0,"-4"15"-36"0,9-20-20 0,0 12 32 16,-9 0-25-16,9 0 19 16,-9 0-22-16,5 0 7 15,-5 8-2-15,0 0-1 16,4 0-6-16,0 4-4 16,1 8-5-16,-5 4 1 0,4 4 3 15,1 0-3-15,-1 15 2 16,1 1-5-16,-1 4-2 15,1-1 0-15,-1 1-1 16,1-8-42-16,-1-5-17 0,9-3-76 16</inkml:trace>
          <inkml:trace contextRef="#ctx0" brushRef="#br0" timeOffset="497840.3081">9156 13399 116 0,'0'-19'44'0,"0"19"-24"0,4-8 1 0,1 8 32 16,-10 0-28-16,10 0 17 16,-1 0-26-16,1 4 21 15,-1 0-22-15,9 12 17 16,-4-5-18-16,14 13 8 0,-10-8-13 0,18 16 6 15,-8-8-8-15,17 19 9 16,-9-3-9-16,9 23 7 16,-9-7-7-16,5 19 0 15,-5 0 0-15,-9-7 1 16,-13 3 0-16,-13-4 0 16,-10 9-4-16,-12-1-29 0,-10-4-11 15,-17-3-46-15,-1-5-18 16,1-15-18-1</inkml:trace>
        </inkml:traceGroup>
        <inkml:traceGroup>
          <inkml:annotationXML>
            <emma:emma xmlns:emma="http://www.w3.org/2003/04/emma" version="1.0">
              <emma:interpretation id="{E542C911-C2F9-4004-8DFB-D99F431D5813}" emma:medium="tactile" emma:mode="ink">
                <msink:context xmlns:msink="http://schemas.microsoft.com/ink/2010/main" type="inkWord" rotatedBoundingBox="13572,14282 15060,14249 15069,14672 13581,14706"/>
              </emma:interpretation>
              <emma:one-of disjunction-type="recognition" id="oneOf51">
                <emma:interpretation id="interp63" emma:lang="" emma:confidence="1">
                  <emma:literal/>
                </emma:interpretation>
              </emma:one-of>
            </emma:emma>
          </inkml:annotationXML>
          <inkml:trace contextRef="#ctx0" brushRef="#br0" timeOffset="498706.6749">10034 13970 176 0,'-13'-4'68'0,"13"0"-36"0,0 0-18 0,0 4 20 16,0 0-11-16,9-8-3 15,4 4-7-15,1-3-3 0,8 3-6 16,5-4 2-16,4 4 0 0,4 0 2 0,10 0 2 16,13 0-3-1,-4 0-4-15,30 0 1 16,1-4-3-16,18 4 2 16,-14-4-2-16,22 4 4 15,-17-4-3-15,17 4 8 16,-21 0-6-16,-1 0 8 15,-18 0-8-15,-4 0 3 16,-18 0-4-16,0 0 3 16,-18-7-4-16,-4 3-14 15,-14-4 6-15,1 4-48 0,-14 0 30 16,0 8-102 0,-9-4 70-16,0 8-60 0,-9 0 67 0</inkml:trace>
          <inkml:trace contextRef="#ctx0" brushRef="#br0" timeOffset="499163.2566">11153 13641 184 0,'-4'0'71'0,"4"0"-38"0,0 0-23 16,0 0 26-16,0 0-21 0,4 0 9 16,1 0-15-16,8 4 4 15,-4-4-8-15,14 8 4 16,-10-4-5-16,14 4 0 15,-9-4-2-15,13 8-2 16,-5-4 1-16,6 12-4 16,-6-5 2-16,6 13 5 15,-14-8-2-15,4 8 15 16,-9-8-10-16,1 3 21 16,-6-3-15-16,1 4 13 15,-9-4-15-15,0 4 6 16,-9-9-10-16,1 9 2 15,-10-4-5-15,0-4-2 16,-4-4-1-16,4 4-30 16,-5-8 16-16,6 0-85 15,-1-5 54-15,4 5-106 16,-3-8 85-16</inkml:trace>
        </inkml:traceGroup>
        <inkml:traceGroup>
          <inkml:annotationXML>
            <emma:emma xmlns:emma="http://www.w3.org/2003/04/emma" version="1.0">
              <emma:interpretation id="{21BA9C2F-D6F1-4A01-9F1A-8E4093241DEB}" emma:medium="tactile" emma:mode="ink">
                <msink:context xmlns:msink="http://schemas.microsoft.com/ink/2010/main" type="inkWord" rotatedBoundingBox="15475,13849 16970,13815 16999,15095 15504,15129"/>
              </emma:interpretation>
              <emma:one-of disjunction-type="recognition" id="oneOf52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0" timeOffset="501524.7318">13401 14192 304 0,'4'8'112'0,"-4"-8"-60"0,9 16-50 0,0-8 31 16,-9-4-21-16,9 12 4 15,-9-4-11-15,5 15-22 0,-5-3 9 0,-5 12-92 16,-4-4 55-16,-13 3-53 16,-9 5 1-16,-14-8-1 15</inkml:trace>
          <inkml:trace contextRef="#ctx0" brushRef="#br0" timeOffset="499661.849">12148 13261 200 0,'-9'-12'77'0,"9"12"-42"0,-4-12-30 16,4 12 30-1,-5-4-21-15,1 4 7 16,-5-4-13-16,4 8 2 16,-4 0-6-16,0 12 9 15,-8-4-7-15,-1 15 12 16,-5-3-10-16,6 16 7 16,-1-8-8-16,0 15 9 15,0-7-9-15,5 27 10 16,-1-7-10-16,10 23 5 15,-1-12-7-15,10 16 2 0,4-11-2 16,9 3 0-16,-1-12-12 16,6-7-3-16,-1 7 5 15,5-3-44-15,0-13-19 0,-1-3-64 16</inkml:trace>
          <inkml:trace contextRef="#ctx0" brushRef="#br0" timeOffset="500214.3462">12398 13308 176 0,'4'4'66'0,"-4"-4"-36"0,0 12-18 16,0-4 30-16,0 0-24 0,0 12 9 15,-4 0-17-15,-1 11 15 16,-4-7-15-16,5 16 11 15,-5-9-12-15,-5 25 6 16,1-8-8-16,0 19 2 16,-5-8-5-16,5 13 2 15,-1-17-3-15,5 5 3 16,-4-17-4-16,4 5-16 16,0-16 7-16,5-5-54 15,-1-7 33-15,5-8-106 16,-4-8 75-16</inkml:trace>
          <inkml:trace contextRef="#ctx0" brushRef="#br0" timeOffset="500799.1526">12233 13776 192 0,'0'4'71'0,"0"-4"-38"0,22 20-23 15,-9-12 26 1,-4-8-21-16,18 4 7 16,-5 0-14-16,18 8 0 15,-8-5-5-15,12 5-26 0,-8-4 12 0,13 4-105 16,-13-8 64-16</inkml:trace>
          <inkml:trace contextRef="#ctx0" brushRef="#br0" timeOffset="500560.7756">12371 13411 192 0,'-9'-4'71'0,"9"4"-38"0,0 0-28 0,0 0 19 16,0 0-15-16,4 4 9 16,1-4-11-16,4 8 18 15,-5 0-13-15,10 8 9 16,-5 0-12-16,13 8 6 16,-9-4-8-16,14 11 11 15,-9-3-10-15,9 24 9 16,-5-9-9-16,9 21 0 15,-4-13-5-15,0 9 0 16,-1-1 1-16,1-7 0 16,-5-5 0-16,1-11-13 15,-10-5 4-15,0-3-57 16,-4-12 34-16,0 4-120 16,-9-12 83-16</inkml:trace>
          <inkml:trace contextRef="#ctx0" brushRef="#br0" timeOffset="501247.7684">12830 14046 156 0,'0'-12'60'0,"0"12"-32"0,22-8-31 15,-8 4 20 1,-5 0-12-16,9 4 12 16,-5-4-10-16,9 8 7 15,-4-4-7-15,4 8 9 16,-8-4-9-16,4 8 18 15,-9-1-13-15,-1 9 13 16,-8-8-14-16,0 8 10 16,-8-4-12-16,-1 4 11 15,-5-4-12-15,1 3 16 16,-5-3-14-16,5 4 11 16,-1-4-12-16,10 4 2 15,-1-4-7-15,10 3 0 16,-1-7-2-16,14 4-17 15,-5-4 8-15,19 4-72 0,-10-8 44 0,18-4-120 16,-9-4 87-16</inkml:trace>
        </inkml:traceGroup>
        <inkml:traceGroup>
          <inkml:annotationXML>
            <emma:emma xmlns:emma="http://www.w3.org/2003/04/emma" version="1.0">
              <emma:interpretation id="{07163705-0396-401F-8BEA-12465A827E48}" emma:medium="tactile" emma:mode="ink">
                <msink:context xmlns:msink="http://schemas.microsoft.com/ink/2010/main" type="inkWord" rotatedBoundingBox="17441,13677 18700,13649 18728,14874 17469,14903"/>
              </emma:interpretation>
              <emma:one-of disjunction-type="recognition" id="oneOf53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0" timeOffset="503043.4027">14485 13954 200 0,'-5'-4'74'0,"5"4"-40"0,5-4-29 16,-1 4 25 0,0-3-18-16,5 3 1 15,0 0-8-15,9 3 1 16,-4-3-3-16,3 8 5 31,-3-4-5-31,4 8 14 16,-9-4-9-16,-1 12 16 0,-3-8-14 0,-1 8 16 15,-8-4-16-15,-1 7 13 16,-8-7-13-16,0 4 10 16,-5-4-11-16,4 4 8 15,1-4-9-15,4 3 0 16,-4-3-5-16,8 4 0 15,1-8-1-15,8 0 1 0,5 0 0 0,5 0-12 16,-1-8 4-16,14 3-61 16,-9-7 36-16,13 0-139 15,-4-7 94-15</inkml:trace>
          <inkml:trace contextRef="#ctx0" brushRef="#br0" timeOffset="503501.3949">14890 13039 252 0,'-9'0'96'0,"9"0"-52"0,5 8-34 15,-1-4 34 1,-4-4-26-16,9 8 9 0,-4 0-17 0,13 11 6 16,-5-3-9-1,14 20 9-15,-9-4-9 16,8 15 12-16,-3-7-11 0,3 15 7 31,-3-11-8-31,3 19 4 16,-8-11-6-16,5 23 7 15,-15-4-8-15,-3 25 1 16,-10-1-1-16,-3-16 2 16,-6-4-27-16,-13-3-13 0,1-9-43 15,-1-7-113 1,-4-5 102-16</inkml:trace>
          <inkml:trace contextRef="#ctx0" brushRef="#br0" timeOffset="502612.36">14123 13990 156 0,'9'-4'60'0,"-9"4"-32"0,18-16-20 16,-9 8 25 0,-4 0-20-16,8-3 6 15,-9-1-12-15,5-4-2 16,-4-4-3-16,-1 0 3 0,-8 0-3 0,4 0 4 15,-9-3-4-15,-5 3-1 16,-3 0 0-16,-6 8-1 16,1 0 0-16,0 8 2 15,-1-4-1-15,1 16 2 16,0-4-2-16,4 12-3 16,-4 0 1-16,4 8-1 15,0-8 0-15,9 11 4 16,-4-3-1-16,8 8 4 15,-4-8-3-15,5 15 1 0,4-3 1 16,9-4 2-16,0-5 1 16,4-7 1-16,0-4-4 15,5-4 4 1,-4-4-5-16,8-4 8 16,-4-8-7-16,9-8 12 15,-10-8-9-15,6-8 10 16,-10 1-10-16,9-17 3 15,-8-3-6-15,-1-5 2 16,-4 0-3-16,0-3 3 16,-5 3-4-16,1-11 1 0,-5 4-1 0,0-9 3 15,-5 5-3-15,1-1 6 16,-5 5-5-16,5 15-1 16,-5 5-1-16,4 11-4 15,-4 4 2-15,5 20-1 16,-5 4 0-16,4 20 0 15,1-4 0-15,4 20 2 16,0-5 0-16,9 13 2 31,-5-8-1-31,5 11 10 0,-4-3-5 16,8 23 5-16,-8-7-6 0,4 15 4 16,-5-8-5-16,9 5 2 15,-8-13-3-15,4 0-33 16,-5-11 17-16,10-4-99 15,-10-13 62-15,5 1-103 16,-5-12 86-16</inkml:trace>
        </inkml:traceGroup>
        <inkml:traceGroup>
          <inkml:annotationXML>
            <emma:emma xmlns:emma="http://www.w3.org/2003/04/emma" version="1.0">
              <emma:interpretation id="{12A2160E-3443-42A8-86E3-E707CD8474DB}" emma:medium="tactile" emma:mode="ink">
                <msink:context xmlns:msink="http://schemas.microsoft.com/ink/2010/main" type="inkWord" rotatedBoundingBox="19647,14263 20142,14252 20143,14270 19648,14281"/>
              </emma:interpretation>
              <emma:one-of disjunction-type="recognition" id="oneOf54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0" timeOffset="504128.8556">16157 13661 156 0,'-23'4'57'0,"23"-4"-30"0,-22 0-10 0,18 0 39 16,-5 0-31-16,4 0 22 15,1 0-28-15,8 0 3 32,1 0-13-32,8 0 1 0,1-4-6 0,21 0 2 15,1 0-3-15,4 0-2 16,0 0 0-16,18 4-12 15,-9-4 6-15,9 8-71 16,-9-4 42-16,5 4-100 16,-14 0 75-16</inkml:trace>
        </inkml:traceGroup>
        <inkml:traceGroup>
          <inkml:annotationXML>
            <emma:emma xmlns:emma="http://www.w3.org/2003/04/emma" version="1.0">
              <emma:interpretation id="{06960183-C7CB-497F-BEFF-B8449937B5D9}" emma:medium="tactile" emma:mode="ink">
                <msink:context xmlns:msink="http://schemas.microsoft.com/ink/2010/main" type="inkWord" rotatedBoundingBox="20521,13917 25514,13805 25538,14896 20545,15008"/>
              </emma:interpretation>
              <emma:one-of disjunction-type="recognition" id="oneOf55">
                <emma:interpretation id="interp67" emma:lang="" emma:confidence="1">
                  <emma:literal/>
                </emma:interpretation>
              </emma:one-of>
            </emma:emma>
          </inkml:annotationXML>
          <inkml:trace contextRef="#ctx0" brushRef="#br0" timeOffset="508027.1999">19131 13530 256 0,'-13'-8'96'0,"13"8"-52"0,0 4-36 0,0 0 30 16,0-4-23-16,0 8 4 16,0-4-11-16,4 12-1 15,-4-4-4-15,5 20 7 16,-1-5-6-16,5 25 10 15,-9-5-8-15,9 21 3 16,-9-13-5 0,9 17 7-16,-5-17-7 0,5 13 3 15,-9-17-4-15,9 9-6 16,-4-13 1-16,4 5-32 16,-9-17 19-16,4-7-91 15,-4-12 59-15,4-8-101 0,-8-12 85 0</inkml:trace>
          <inkml:trace contextRef="#ctx0" brushRef="#br0" timeOffset="508313.066">19145 13578 192 0,'0'-20'71'0,"0"20"-38"0,8-28-28 0,1 20 25 15,-4 0-18-15,8 0 8 16,-4 1-12-16,13 3 2 16,-4-4-6-16,13 8 2 15,-8 0-3-15,12 8 16 32,-8 0-11-32,9 7 23 15,-14-7-17-15,9 12 11 0,-13-4-15 0,4 12 13 31,-13-8-14-31,0 11 16 16,-9-3-15-16,-4 4 9 0,-10-9-11 0,-3 5-5 16,-6-12-1-16,-8 0-38 0,0-8 20 15,-5-8-72 1,1-8 48-16,-1-4-111 16,5-8 85-16</inkml:trace>
          <inkml:trace contextRef="#ctx0" brushRef="#br0" timeOffset="509240.6766">19885 13602 132 0,'0'0'52'0,"0"0"-28"0,0-8-8 0,4 4 25 15,-4 0-23-15,5 0 10 16,-10-4-18-16,10-4 10 15,-5 0-11-15,4 0 8 16,-8 0-9-16,4 8 9 16,-9-4-10-16,0 4 3 0,-5 0-6 0,-3 4 0 15,-1-3-2-15,-5 6-2 16,1-3 1-16,0 8-4 16,-5-4 2-16,5 8 3 15,0-4-1-15,8 8 2 16,-4-8-2-16,9 12 4 15,-4-8-3-15,9 8 4 16,-1-5-4-16,10 9 1 16,-1-8-1-16,14 4 1 15,-5-4-2-15,14-4-1 16,-9-12 1-16,13-4-4 16,-9-4 2-16,10 0-1 15,-10-8 0-15,5 0 4 16,-10-4-1-16,1 4-1 15,-4 1 1-15,-1 3 3 16,-9-4-2-16,1 8 6 16,-5-4-5-16,4 8 1 15,-8 0-2-15,4 8-4 16,0-4 1-16,4 8 1 0,-4 0 0 0,9 8 2 16,-4 0-1-16,4 7-7 31,-5-7 3-31,10 12-38 15,-1-4 22-15,5 3-113 0,-5-3 74 16</inkml:trace>
          <inkml:trace contextRef="#ctx0" brushRef="#br0" timeOffset="509683.0762">20059 13463 200 0,'-5'8'77'0,"5"-8"-42"0,5 12-30 0,-1-4 32 15,-4-8-22-15,5 12 9 16,-5-5-15-16,8 13 6 16,-3-8-8-16,4 12 13 15,-5-4-11-15,5 8 9 16,-4-9-10-16,8 9 4 15,-8-4-7-15,3 0 7 16,-3-12-8-16,8-5 1 0,-8-11-3 0,4 1-8 16,-5-9 3-16,5-4-3 31,-4 0 3-31,8 0 2 16,-4-4 1-16,9 4 2 15,-5 1-1-15,5 7 6 16,-9-4-4-16,9 8 17 15,-9 0-12-15,4 12 8 16,-9 0-9-16,10 11-2 16,-10-3-3-16,5 16-6 15,-4-8 2-15,8 11-43 16,-9-7 25-16,10 4-100 16,-10-12 67-16,14 0-89 0,-9-9 81 15</inkml:trace>
          <inkml:trace contextRef="#ctx0" brushRef="#br0" timeOffset="504944.2617">16968 13514 176 0,'0'-11'66'0,"0"11"-36"0,5 11-31 0,-1-3 19 16,-4-8-12-16,5 8 4 0,-1 0-1 15,5 8 8 1,-4-4-10-16,8 12 15 16,-9-4-13-16,10 15 22 15,-10-3-17-15,5 4 11 0,-4-9-15 0,4 1 8 16,-9-8-10-16,4-4 4 15,-8-8-7-15,8-8 2 16,-4-4-4-16,4-8 0 31,1-8-1-31,4 0-4 0,0-4 1 0,9 1-1 16,-9-1 0-16,13 4-3 0,-9 0 3 0,10 8-3 16,-10 0 2-16,9 16 2 31,-8-4 1-31,3 12 6 0,-8-4-3 0,5 16 6 15,-5-4-6-15,0 15 1 32,-5-7-2-32,0 8-37 15,-4-12 19-15,5 7-127 16,-5-11 78-16,9 0-75 16,-5-12 81-16</inkml:trace>
          <inkml:trace contextRef="#ctx0" brushRef="#br0" timeOffset="505417.8375">17584 13673 148 0,'0'-4'57'0,"0"4"-30"0,4-12-5 16,1 8 36-1,-5 0-32-15,4-4 5 16,-8-4-19-16,4 4-3 15,0 1-5-15,0-1 6 16,-5 0-6-16,1 8 10 16,-5-4-8-16,0 8-1 0,-4-4-3 0,-1 8-2 15,-4 0 1-15,0 7 1 16,-4 1-1-16,9 12-1 16,-5-8 1-16,14 11-1 15,-5-3 0-15,9 8 0 16,0-12 0-16,13 3 4 15,-4-7-2-15,13 0 4 16,-8-8-4-16,12 0 8 0,-8-8-6 0,9-8 10 16,-9-4-8-16,4-8 8 15,-9-8-8-15,1-3 5 16,-5-5-6-16,0 0-2 16,-5 4-2-16,-4-3-1 15,-4 3 0-15,-1 4-9 31,-8 0 5-31,-1 9-25 16,1 3 16-16,0 4-45 16,-5 0 33-16,4 8-97 15,-3 0 69-15,8 8-62 16,-5 0 66-16</inkml:trace>
          <inkml:trace contextRef="#ctx0" brushRef="#br0" timeOffset="506089.7562">17825 13574 260 0,'-14'0'96'0,"14"0"-52"0,0 0-43 0,0 4 24 16,0-4-17-16,5 8 1 16,-5 0-6-16,4 8 5 15,1-5-5-15,3 17 6 16,-3-4-6-16,4 12 10 31,-5-9-7-31,5 9 16 16,-4-12-12-16,4 4 9 0,-9-13-11 0,4 1 4 15,-4-8-7-15,5-8 4 16,-1-4-5-16,5-12 0 16,-9-3-2-16,9-9-10 15,-5-4 4-15,10 0-3 16,-1 5 4-16,5 3 2 15,-9 0 1-15,9 8 4 16,-9 4-2-16,8 12 19 16,-8 0-12-16,9 12 17 0,-9 0-16 0,4 16 2 15,-4 0-7-15,5 11-5 16,-10-7-1-16,10 8-63 16,-10-9 35-16,5 1-165 15,-5-8 109-15</inkml:trace>
          <inkml:trace contextRef="#ctx0" brushRef="#br0" timeOffset="506950.491">18378 13629 136 0,'-14'8'52'0,"14"-8"-28"0,-9 4-15 16,9 0 27-1,0-8-20-15,0 4 16 16,0 0-18-16,5 4 12 15,-5-4-15-15,9 4 8 16,-5 0-11-16,5 4 6 16,-5-8-7-16,10 8 2 0,-5-8-5 0,17 4 7 15,-12-4-7-15,8 4 8 16,-4-8-8-16,4 4 3 16,-4-4-4-16,0 0 3 15,-5-4-4-15,1 4 1 16,-10-4-1-16,1 0 3 15,-10 0-3-15,1 0 6 16,-5 1-5-16,-5-1 6 0,-3 0-6 16,-6 0 1-16,1 0-2 0,-5 8 1 15,0-4-2-15,-4 8 4 16,9-4-3-16,4 8 1 16,-4-4-1-16,4 8 1 31,0-8-2-31,5 7 6 15,-1 1-4-15,5 8 6 16,1-4-6-16,3 12 1 16,-4-8-2-16,14 11 1 15,-5-3-2-15,17 4-7 16,1-12 3-16,18 3-41 16,-5-11 25-16,18 0-131 15,-4-8 83-15,8 0-85 0,-8-8 87 0</inkml:trace>
          <inkml:trace contextRef="#ctx0" brushRef="#br0" timeOffset="507546.665">18988 13451 264 0,'-8'-4'99'0,"8"4"-54"0,-5 8-33 0,5-4 33 32,-4-4-27-32,-1 8 3 0,-4 0-13 0,0 8-5 15,-4-8-2-15,0 11-1 16,-1-3 0-16,-8 16 2 31,0-8-1-31,-10 19-3 0,1-3 1 0,-9 19-34 16,0-11 18-16,-5 7-80 15,1-11 54 1,4 0-89-16,-1-13 75 0</inkml:trace>
          <inkml:trace contextRef="#ctx0" brushRef="#br0" timeOffset="507280.4555">18676 13574 248 0,'0'0'93'0,"0"0"-50"0,14 4-33 16,-5 0 36-1,-5-4-27-15,9 4 11 16,-8-4-19-16,13 8 4 16,-9 0-10-16,13 7 7 15,-4-7-8-15,13 12 3 16,-9-4-4-16,9 12 0 15,-4-4-1-15,4 11-21 16,-4-7 10-16,4 8-67 16,-13-13 42-16,5 1-115 0,-15-8 84 15</inkml:trace>
          <inkml:trace contextRef="#ctx0" brushRef="#br0" timeOffset="510372.4853">20678 13463 280 0,'-13'-8'104'0,"13"8"-56"0,-13-8-43 0,8 4 24 16,1 0-18-16,-5 4-1 15,0 0-7-15,0 4-2 16,-4 0 0-16,4 4-6 15,-5-4 3-15,10 8-1 16,-5 0 1-16,9 4 0 16,-4-5 0-16,8 5-9 31,-4-8 6-31,9 4-3 16,0-8 5-16,9 8 0 15,-9-4 1-15,13 4 2 16,-9-4 0-16,14 8 2 15,-9-5-1-15,9 5 6 16,-5-4-4-16,0 12 14 16,-4-8-9-16,-5 8 14 15,-4-5-13-15,-9 1 14 16,-4-4-14-16,-5 0 9 16,-4-4-10-16,-5 0 6 15,-5-8-7-15,1-4 0 16,0-4-4-16,0-4-6 15,-1-8 1-15,5 4-17 16,5-4 11-16,9 0-25 0,-1 1 18 16,14-1-15-16,-4-4 18 15,12 4-8-15,1-4 12 0,18 4 0 16,-9 0 5-16,13 5 4 16,-5-1 0-16,10 0-1 15,-14-4 1-15,9 4 14 16,-13 0-8-16,4 4 24 15,-13 0-18-15,0 4 18 0,-9 0-17 0,0 4 3 16,-5-4-9-16,1 8-3 16,-5 0-3-16,0 8-2 31,-5-4 1-31,1 12 1 16,-1-4-1-16,5 12 2 15,0-9-2-15,5 13-18 16,-1-4 9-16,10 4-54 15,-1-9 34-15,5-3-132 16,-5-8 88-16</inkml:trace>
          <inkml:trace contextRef="#ctx0" brushRef="#br0" timeOffset="510530.7696">21116 13233 296 0,'-23'-8'110'0,"23"8"-60"0,-13-12-56 16,13 12 13 0,0-4-8-16,4 8-43 15,-4-4 24-15,9 12-116 16,0-4 76-16</inkml:trace>
          <inkml:trace contextRef="#ctx0" brushRef="#br0" timeOffset="511019.4772">21223 13479 244 0,'-5'-8'93'0,"5"8"-50"0,5 0-28 0,-1 0 37 16,-4 0-30-16,4 4 3 15,-4-4-16-15,9 8-3 16,-4 0-4-16,8 7 1 0,-8-7-2 0,8 12 4 16,-9-8-3-16,10 12 8 31,-10-4-6-31,10 7 14 16,-10-7-10-16,10 8 12 15,-6-8-12-15,6 4 12 16,-5-9-12-16,4-3 9 0,-4-8-9 0,9-8 4 15,-9-4-7-15,9-3 2 16,-5-5-4-16,9-4-4 16,-8 0 0-16,8 0-4 15,-4-4 3-15,4 5-23 16,-8-1 13-16,3 8-49 16,-8-4 34-16,5 8-90 15,-5-4 66-15,-1 8-97 16,-3 0 84-16</inkml:trace>
          <inkml:trace contextRef="#ctx0" brushRef="#br0" timeOffset="511359.8586">21726 13602 220 0,'14'4'82'0,"-14"-4"-44"0,13 0-29 0,-4 0 33 15,-4 0-25-15,8 0 5 16,0-4-13-16,10 0 1 15,-6-4-6-15,6 4 5 16,-5-4-6-16,4 0 12 16,-4-4-8-16,0 0 14 31,-5 0-12-31,-4 0 11 16,-5 0-11-16,1 1 8 15,-10-5-9-15,1 8 9 16,-5-4-10-16,-4 8 10 15,-1-4-10-15,-4 8 12 16,0 0-11-16,1 8 7 16,-6 0-8-16,6 8 4 15,-1-8-6-15,4 11 4 16,1-3-5-16,8 12 5 0,-3-8-6 16,12 20 6-16,-4-9-6 0,13 13-14 15,1-12 5-15,17-1-76 16,-4-7 44-16,26-8-168 15,-4-12 115-15</inkml:trace>
        </inkml:traceGroup>
        <inkml:traceGroup>
          <inkml:annotationXML>
            <emma:emma xmlns:emma="http://www.w3.org/2003/04/emma" version="1.0">
              <emma:interpretation id="{3B66004F-B397-4122-81EF-57EE6C948DA1}" emma:medium="tactile" emma:mode="ink">
                <msink:context xmlns:msink="http://schemas.microsoft.com/ink/2010/main" type="inkWord" rotatedBoundingBox="26034,14043 27562,14008 27581,14838 26052,14873"/>
              </emma:interpretation>
              <emma:one-of disjunction-type="recognition" id="oneOf56">
                <emma:interpretation id="interp68" emma:lang="" emma:confidence="1">
                  <emma:literal>map</emma:literal>
                </emma:interpretation>
                <emma:interpretation id="interp69" emma:lang="" emma:confidence="1">
                  <emma:literal>ma p</emma:literal>
                </emma:interpretation>
                <emma:interpretation id="interp70" emma:lang="" emma:confidence="0">
                  <emma:literal>mar p</emma:literal>
                </emma:interpretation>
                <emma:interpretation id="interp71" emma:lang="" emma:confidence="0">
                  <emma:literal>man p</emma:literal>
                </emma:interpretation>
                <emma:interpretation id="interp72" emma:lang="" emma:confidence="0">
                  <emma:literal>mg p</emma:literal>
                </emma:interpretation>
              </emma:one-of>
            </emma:emma>
          </inkml:annotationXML>
          <inkml:trace contextRef="#ctx0" brushRef="#br0" timeOffset="512621.7576">22484 13431 184 0,'-4'0'68'0,"4"0"-36"16,-4-4-20-16,4 4 28 31,0 0-24-31,0 0 6 0,0 0-13 0,0 0 5 15,0 0-7-15,4 4 4 16,-4 0-6-16,4 8 4 16,1 0-5-16,4 8 7 15,-9-4-7-15,9 7 10 16,-9-7-8-16,9 8 10 16,-9-4-9-16,4 4 7 15,-8-9-7-15,4 1 4 0,0-4-6 0,0-4 4 16,0-4-5-16,0 0 2 31,0-4-3-31,0-4 0 16,0-4-1-16,4-4-4 15,-4 0 1-15,9-3-4 16,0-1 3-16,9 0-1 16,-5-4 1-16,5 8-3 15,-5-4 3-15,5 12-3 16,-4-4 2-16,3 8 0 15,-3 0 1-15,4 8 4 0,-9 0-1 0,4 8 2 16,-9 0-2-16,5 4 6 16,-9-4-4-16,9-1 3 15,-9-3-3-15,9 0 7 16,-9-4-6-16,5-4 3 16,-5-8-4-16,4 0-2 15,1-4 0-15,8-4 1 16,-4 1-1-16,9-1-5 15,-5-4 2-15,9 4-3 16,-4 0 2-16,5 8-2 0,-10 0 2 0,5 8 2 16,-9-4 1-16,4 4 0 15,-8 0 0-15,8 8 0 16,-9 0 0-16,5 4 0 16,-4-5 0-16,4 9-40 15,-5-8 22-15,5 0-101 16,-5-4 67-16,5 0-90 15,-4-4 81-15</inkml:trace>
          <inkml:trace contextRef="#ctx0" brushRef="#br0" timeOffset="513178.1043">23305 13602 124 0,'18'-8'46'0,"-18"8"-24"0,22-8-2 15,-8 4 37 1,-6-4-32-16,6-4 15 16,-10 0-24-16,5 0 15 15,-4-4-17-15,-1 4 19 16,-4 1-19-16,0 3 11 16,-9-4-15-16,0 4 4 15,-9 0-9-15,1 8 2 16,-1-4-4-16,-5 8 0 15,1-4-1-15,0 12-2 16,-5-4 1-16,5 8-1 16,4-5 0-16,5 9 0 15,-5-8 0-15,13 8 0 16,-4-4 0-16,9 4 0 16,0-4 0-16,14 3 0 15,-5-7 0-15,13 0-3 0,-9-4 2 0,19 0 1 16,-15-8 0-16,10-4 0 15,-9-4 0-15,4-4 0 16,-8 0 0-16,4 0 2 16,-10-3-1-16,1-1 6 15,-4 0-4-15,-1 4 3 16,-4 0-3-16,0 8-2 16,-4-4 0-16,-1 8-4 15,1 0 2-15,4 4-4 16,-5 0 3-16,10 8 1 15,-5 0 1-15,9 8 0 16,-5-8 0-16,10 11-3 16,-5-7 2-16,13 12-43 15,-9-4 24 1,14 3-133-16,-5-7 85 0</inkml:trace>
          <inkml:trace contextRef="#ctx0" brushRef="#br0" timeOffset="513533.8858">23635 13443 212 0,'-4'8'82'0,"4"-8"-44"0,4 8-29 0,0 0 33 15,-4-4-25-15,5 8 12 16,-1 0-18-16,5 11 8 31,-9-3-11-31,9 16 9 16,-9-8-10-16,5 23 5 16,-5-3-7-16,4 15 0 15,1-7-3-15,4 11 1 16,-9-15-2-16,8 11 2 0,-8-19-2 15,9 3-18-15,-4-11 9 0,8-1-47 32,-8-11 30-32,8-4-112 15,-4-8 76-15,9-4-65 16,-5-8 73-16</inkml:trace>
          <inkml:trace contextRef="#ctx0" brushRef="#br0" timeOffset="513857.9262">23657 13625 152 0,'-4'-31'57'0,"4"31"-30"0,0-16-7 0,0 8 26 16,0 0-26-16,4-4 2 15,1 0-14-15,4 0 6 16,0 0-8-16,8 4 12 15,1 1-10-15,13 7 9 16,-4 0-9-16,9 7 15 16,-9-3-13-16,8 8 27 15,-3 0-22-15,-1 8 31 0,-9-4-26 0,5 8 25 16,-14-8-25-16,1 7 18 16,-14-7-22-16,-5 4 5 31,-4-4-12-31,-9 0-28 15,-4-4 11-15,-14-4-108 16,-4-8 64-16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54:34.36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6-3 168 0,'-9'0'66'0,"9"0"-36"0,0 0-35 0,0 0 3 15,0 0-1-15,5 0-71 16,-1 0 40-16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07:45.79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15-2 340 0,'-23'-4'126'0,"23"4"-68"0,0 0-68 0,0 0 6 15,0 0-2-15,0 0-74 16,0 0 44-16,9 0-115 15,0 0 85-15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01:10.43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3-7 220 0,'-9'0'82'0,"9"0"-44"0,0 0-42 0,0 0 9 16,0 0-6-16,0 0-34 15,0 0 18-15,4 4-82 16,1-4 54-16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06:30.561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8CFF16-9803-4ECA-9F9B-7C70E45A162D}" emma:medium="tactile" emma:mode="ink">
          <msink:context xmlns:msink="http://schemas.microsoft.com/ink/2010/main" type="writingRegion" rotatedBoundingBox="1629,2101 28771,1687 28915,11120 1773,11534"/>
        </emma:interpretation>
      </emma:emma>
    </inkml:annotationXML>
    <inkml:traceGroup>
      <inkml:annotationXML>
        <emma:emma xmlns:emma="http://www.w3.org/2003/04/emma" version="1.0">
          <emma:interpretation id="{84486531-1C92-45A8-AB73-3CA85E1277E2}" emma:medium="tactile" emma:mode="ink">
            <msink:context xmlns:msink="http://schemas.microsoft.com/ink/2010/main" type="paragraph" rotatedBoundingBox="1638,2085 25695,1772 25737,4998 1680,5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59E8CC-5C5E-46A1-A02D-E0CD8717F98B}" emma:medium="tactile" emma:mode="ink">
              <msink:context xmlns:msink="http://schemas.microsoft.com/ink/2010/main" type="line" rotatedBoundingBox="1638,2085 25695,1772 25713,3171 1656,3484"/>
            </emma:interpretation>
          </emma:emma>
        </inkml:annotationXML>
        <inkml:traceGroup>
          <inkml:annotationXML>
            <emma:emma xmlns:emma="http://www.w3.org/2003/04/emma" version="1.0">
              <emma:interpretation id="{79F0F933-2B07-4345-88F5-B8A612D98490}" emma:medium="tactile" emma:mode="ink">
                <msink:context xmlns:msink="http://schemas.microsoft.com/ink/2010/main" type="inkWord" rotatedBoundingBox="1638,2101 3854,2072 3868,3146 1652,317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392 645 124 0,'-9'0'49'0,"9"0"-26"0,0 0-12 0,0 0 22 16,0 0-19-16,0 0 7 15,0 0-13-15,5 0 6 16,-1 0-7-16,5 0 2 0,0 0-5 0,4 0 7 16,-4 0-7-16,14 0 8 31,-10-4-8-31,9 4 3 15,-4 0-4-15,9 0 5 16,-9 0-5-16,4 0 8 16,-4 0-7-16,4 0 5 15,-8 0-5-15,3 0 0 0,-3 0-2 0,4 0 1 16,-9 0-2-16,4 4 8 16,-9-4-5-16,1 4 8 15,-5 0-8-15,4 4 5 16,-8-8-5-16,4 12 5 15,0 0-6-15,0 12 3 16,0-8-3-16,0 12 5 16,0-8-5-16,0 11 1 15,0-3-2-15,0 8 3 16,0-12-3-16,4 8 1 16,-4-12-1-16,5 7-2 0,-1-7 1 0,5 4-1 15,-9-12 0-15,9 4-44 16,-9-8 24-16,5 4-129 15,-5-4 83-15</inkml:trace>
          <inkml:trace contextRef="#ctx0" brushRef="#br0" timeOffset="539.0196">825 506 160 0,'-5'-8'63'0,"5"8"-34"0,0-4-34 0,0 4 7 32,0 0-3-32,0 0-45 15,0 0 24-15,5 4-56 0,-5-4 44 0</inkml:trace>
          <inkml:trace contextRef="#ctx0" brushRef="#br0" timeOffset="339.5786">829 578 148 0,'0'-4'57'0,"0"4"-30"0,5 4-18 0,-1 0 18 15,-4-4-15-15,5 8 7 16,-5 0-11-16,4 8 11 15,-4-1-11-15,5 13 12 16,-5-4-12-16,4 16 5 16,0-8-8-16,5 11 4 15,0-7-5-15,5 4 0 16,-10-8-2-16,10 0 3 16,-10-12-3-16,9-1-43 15,-8-7 23-15,4-4-108 16,-5-4 70-16</inkml:trace>
          <inkml:trace contextRef="#ctx0" brushRef="#br0" timeOffset="1204.5966">1083 629 116 0,'0'4'44'0,"0"-4"-24"0,14 4-10 31,-5 0 16-15,-9-4-14-16,13 12 3 0,-4-4-10 0,4 16 7 15,-4-4-8-15,9 8 14 16,0-4-10-16,0 12 16 16,-9-9-14-16,4 5 16 15,-4-8-16-15,9 4 16 16,-9-12-16-16,4 4 13 16,-8-8-13-16,4 0 13 15,-9-8-14-15,8-4 7 16,-8-4-9-16,9-8 0 15,-9-4-4-15,9-8 0 16,-4 0-1-16,4-8-2 16,-5 0 1-16,10 1-4 0,-10-1 2 0,5 8-4 15,-5 0 3-15,5 8-36 16,-4 0 20-16,4 8-95 16,-9-4 62-16,9 8-74 15,-9-4 72-15</inkml:trace>
          <inkml:trace contextRef="#ctx0" brushRef="#br0" timeOffset="-546.6092">450 172 112 0,'5'8'44'0,"-5"-8"-24"0,4-8-10 0,1 8 30 15,-5-4-23-15,9 0 17 32,-5-4-20-32,5 0 8 15,-9-4-13-15,9-4 4 0,-9 0-8 0,4 1 0 16,-8-1-3-16,4 4-2 16,-9 0 1-16,0 0-1 15,0 0 0-15,-4 4 0 16,-1 0 0-16,-8 4-3 15,-5 0 2-15,0 8 1 16,-4-4 0-16,5 8 0 16,-1-4 0-16,4 12-3 15,-3 0 2-15,3 12 1 16,-3-5 0-16,8 9 0 16,-4-8 0-16,4 12 0 0,-5-8 0 15,6 8 0-15,-1-9 0 16,4 9 0-1,1-8 0-15,4 8-3 16,-4-8 2-16,8 11-1 16,-4-11 0-16,9 12 2 15,-4-12 0-15,8 12 4 16,1-5-2-16,8 9 12 16,-4-8-7-16,4 4 5 15,-4-8-7-15,14 3 0 0,-10-7-3 16,14 4 3-16,-5-8-3 0,14 4 6 15,-5-12-5 1,14 4 6-16,-5-5-6 16,13-3 6-16,-13-4-6 0,9-4 6 15,-8-4-6-15,3-8-19 16,-13-4 9-16,5-3-95 16,-9-5 57-16,0-4-85 15,-10 0 74-15</inkml:trace>
          <inkml:trace contextRef="#ctx0" brushRef="#br0" timeOffset="1654.9741">1565 808 152 0,'13'4'57'0,"-13"-4"-30"0,5 4-12 0,-1-4 31 16,1-4-25-16,8 0 12 15,-4-4-20-15,4 4 4 16,-4-3-10-16,5-1 2 16,-5 0-5-16,4-4-2 15,-8-4-1-15,3 4-1 16,-3 0 0-16,4 0 0 16,-9 0 0-16,0 4-3 0,-5-4 2 0,1 4 3 31,-5 0-1-31,-4 4 2 0,-1 0-2 0,1 8-3 31,-1-4 1-31,-3 12 3 16,-1-4-1-16,0 12-1 15,0-8 1-15,5 12 1 16,-1-8-1-16,5 12 4 16,1-9-3-16,3 9 4 15,1-8-4-15,13 8 1 16,-5-8-1-16,14 8-2 0,-5-8 1 15,14 4 1-15,-5-13-1 0,5 1-3 16,-5-4 1-16,5 0-48 16,-5-8 27-16,14 4-105 15,-9-8 70-15</inkml:trace>
          <inkml:trace contextRef="#ctx0" brushRef="#br0" timeOffset="2149.0663">1899 717 140 0,'-4'-44'52'0,"4"44"-28"0,-4 0-6 0,4 4 26 16,0-4-24-16,0 8 4 15,0-4-15-15,0 8 3 16,0-4-7-16,0 4 4 15,0-4-5-15,4 8 5 16,-4-4-6-16,4 12 3 16,1-9-3-16,4 13 7 15,-9-8-6-15,9 8 12 16,-9-8-9-16,9 8 10 0,-9-8-10 0,9 0 7 16,-9-12-7-16,9 3 0 15,-5-7-4-15,5-4 0 16,-5-4-1-16,10-4-2 31,-10-3 1-31,10-5-4 16,-10-4 2-16,9-8 1 15,-8 0 0-15,8 4-3 16,-8-4 2-16,8 5-4 16,-8 3 3-16,8 12 5 15,-9 4-1-15,10 8 12 16,-5 0-7-16,9 8 5 0,-10 0-7 15,6 11 0-15,-5-7-3 16,9 12-8-16,-10-8 3 16,10 4-126-16,-9-4 70 0,5-4-110 15,-5-4 96-15</inkml:trace>
        </inkml:traceGroup>
        <inkml:traceGroup>
          <inkml:annotationXML>
            <emma:emma xmlns:emma="http://www.w3.org/2003/04/emma" version="1.0">
              <emma:interpretation id="{947AD8D2-C0E7-4812-BC83-7C9FA445792E}" emma:medium="tactile" emma:mode="ink">
                <msink:context xmlns:msink="http://schemas.microsoft.com/ink/2010/main" type="inkWord" rotatedBoundingBox="4452,2730 4855,2725 4861,3134 4458,313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767.1682">3095 781 104 0,'0'-4'38'0,"0"4"-20"0,0-8-8 15,0 0 23 1,0-8-18-16,0 0 3 0,0 0-10 0,0 4 1 16,0 0-5-16,0 4 5 15,-5 0-6-15,1 0 3 16,-1 0-3-16,1 4 3 16,-5-4-4-16,0 4-3 15,0 0 0-15,0 4-1 0,-4-4 0 0,4 4 4 31,-5 0-1-31,1 4-1 16,-5-4 1-16,5 4-1 16,-5-4 0-16,5 4-3 15,-5 0 2-15,4 4 3 16,1-4-1-16,0 8-1 16,-1-4 1-16,5 8-4 15,-4-4 2-15,8 4-1 16,-3-4 0-16,3 8 2 15,1-4 0-15,4 7 2 16,-5-7-1-16,10 8-1 0,-5-4 1 0,9 4-1 16,-5-4 0-1,9 4 8-15,-4-8-4 0,9 4 10 16,-4-5-8-16,3 5-1 31,-3-8-3-31,4 0 3 16,-5-4-3-16,9 0 8 15,-8-4-6-15,8-4 8 16,-4-4-8-16,0 0 3 0,-5-8-4 16,5 0-2-1,-9 0 0-15,4-4 1 0,-8 1-1 0,3-5-1 16,-8 0 1-16,5-4-1 16,-5 0 0-16,4 4 0 15,-8 0 0-15,4 0-3 16,0 0 2-16,0 5 1 15,0-5 0-15,0 12 2 16,0-4-1-16,0 12 2 16,0-4-2-16,0 8 4 15,0 0-3-15,0 8 6 16,0-4-5-16,4 12 14 16,-4-5-9-16,9 13 7 15,-4-8-8-15,4 12-2 0,-5-8-3 16,10 8 3-16,-6-8-3 15,10 3-32-15,-9-7 17 16,9 0-121-16,-9-8 74 16</inkml:trace>
        </inkml:traceGroup>
        <inkml:traceGroup>
          <inkml:annotationXML>
            <emma:emma xmlns:emma="http://www.w3.org/2003/04/emma" version="1.0">
              <emma:interpretation id="{8B8D95F6-5694-44C5-93BA-B5EFB301DAFC}" emma:medium="tactile" emma:mode="ink">
                <msink:context xmlns:msink="http://schemas.microsoft.com/ink/2010/main" type="inkWord" rotatedBoundingBox="5387,2446 6919,2427 6930,3277 5398,3297"/>
              </emma:interpretation>
            </emma:emma>
          </inkml:annotationXML>
          <inkml:trace contextRef="#ctx0" brushRef="#br0" timeOffset="7039.4094">4325 506 140 0,'-4'-8'55'0,"4"8"-30"0,-5-40-16 0,5 32 25 16,-4 1-19-16,-1-1 10 16,-8-4-15-16,4 4 2 15,-4-4-8-15,-1 0 0 16,1 0-2-16,0 4 1 16,-5 0-2-16,0 4 2 15,-4-4-2-15,-1 8-1 0,-3-4 1 0,-1 8-1 16,0-4 0-16,-4 8-3 15,0-4 2-15,0 4-1 16,-1-4 0-16,6 12 2 16,-1-4 0-16,4 8 0 15,1-8 0-15,4 3-3 16,1-3 2-16,3 4 1 16,1-4 0-16,4 8 0 15,-5-8 0-15,10 12 0 16,-5-4 0-16,9 16 2 15,-4-9-1-15,4 17 4 16,0-8-3-16,4 12 1 16,1-12-1-16,3 11 5 15,1-7-4-15,9 4 6 16,-4-12-6-16,17-1 8 16,-9-7-7-16,14 4 14 15,-5-8-10-15,9 4 12 16,-4-12-12-16,8 0 9 15,-3-12-9-15,8 0 6 16,-14-8-7-16,10-4 2 16,-14-4-5-16,5-12 2 15,-10 0-3-15,6-8 0 16,-14-3-1-16,8-9 1 16,-17 0-2-16,0-3-1 0,-9-1 1 15,0 4-1-15,-9 8 0 16,0 5 0-16,-13-1 0 0,0 8-3 15,-1 0 2-15,-3 8-19 32,-6 4 11-32,1 8-54 0,0 0 35 15,0 8-108-15,4 0 76 0</inkml:trace>
          <inkml:trace contextRef="#ctx0" brushRef="#br0" timeOffset="7339.7417">4067 908 200 0,'13'12'74'0,"-13"-12"-40"0,22 12-22 0,-8-4 32 0,-5-8-25 0,13 12 15 15,-9 0-20-15,14 7 10 16,-9-3-14-16,9 4 4 31,-9-4-9-31,4 8 0 16,-4-8-3-16,4 12 3 16,-9-8-3-16,5 7-51 15,-9-11 26-15,4 0-129 0,1-4 84 0</inkml:trace>
          <inkml:trace contextRef="#ctx0" brushRef="#br0" timeOffset="8074.9756">4959 407 120 0,'-5'-4'46'0,"5"4"-24"0,-4 4-13 15,4 0 23 1,0-8-19-16,0 8 14 16,0-4-16-16,0 8 10 15,-5 0-12-15,1 8 4 16,-1-5-8-16,1 9 4 0,-5-8-5 0,0 12 5 16,-4-4-6-16,-1 20 8 15,-4-4-7-15,1 19 5 31,-1-3-5-31,0 8 7 16,-4-9-7-16,4 5 3 16,-5-16-4-16,6 4 0 15,-1-17-1-15,4 1-2 16,1-8 1-16,9 0-39 16,-5-12 21-16,9-4-105 15,0-12 67-15</inkml:trace>
          <inkml:trace contextRef="#ctx0" brushRef="#br0" timeOffset="8770.4193">4758 884 172 0,'0'-4'66'0,"0"4"-36"0,13 0-15 0,-4 0 38 16,-4 0-30-16,12 0 16 16,-3 0-23-16,8 0 4 15,-4 0-11-15,13 4 1 16,-9-4-6-16,23 4 0 15,-9-4-2-15,17 4-41 16,-8 0 21-16,8 4-118 16,-8-8 75-16</inkml:trace>
          <inkml:trace contextRef="#ctx0" brushRef="#br0" timeOffset="8491.0097">4896 363 156 0,'0'-4'60'0,"0"4"-32"0,9 0-20 16,-5 4 27-1,-4-4-20-15,9 4 10 16,-9-4-15-16,5 12 8 16,-5-4-10-16,9 12 6 15,-5-8-7-15,10 12 7 16,-10-5-8-16,14 13 10 15,-9-8-9-15,9 20 10 16,-5-4-10-16,9 19 5 16,-8-7-7-16,12 12 4 15,-3-13-5-15,4 5 0 0,-5-16-2 0,5 4 3 16,-5-9-3-16,0 1 4 16,-8-8-4-16,3 0-23 15,-3-12 12-15,-1 0-83 16,-8-8 51-16,-1-4-97 31,-8-8 78-31</inkml:trace>
        </inkml:traceGroup>
        <inkml:traceGroup>
          <inkml:annotationXML>
            <emma:emma xmlns:emma="http://www.w3.org/2003/04/emma" version="1.0">
              <emma:interpretation id="{3CEEEBF1-ED63-4A72-AC54-812BD6AB50DE}" emma:medium="tactile" emma:mode="ink">
                <msink:context xmlns:msink="http://schemas.microsoft.com/ink/2010/main" type="inkWord" rotatedBoundingBox="7883,2004 8773,1992 8788,3189 7899,320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13427.5125">6430 876 140 0,'0'-8'55'0,"0"8"-30"0,-9-12-18 15,9 8 13 1,-4 0-12-16,-1 0 2 16,1 0-6-16,-1 4 7 0,-4 0-7 0,1 4 8 15,-6-4-8-15,5 8 3 32,-4-4-4-32,-1 8 5 15,1-4-5-15,0 4 6 16,-1-4-6-16,5 8-1 0,-4-4-1 0,4 8 1 15,0-8-1-15,9 11 4 16,-4-7-3-16,8 4 4 16,-4-4-4-16,9 0 8 15,0-4-6-15,13 0 10 16,-4-4-8-16,13 4 8 16,-4-8-8-16,13 4 5 15,-9-8-6-15,10 0 9 16,-10-4-8-16,9 4 5 15,-9-8-6-15,5-4 7 16,-9-4-8-16,4-8 3 16,-9-4-4-16,9-12 0 15,-8 1-1-15,3-13 3 0,-3-4-3 0,8-3 1 16,-9 3-1-16,9-8-2 16,-4 9 1-16,4-9-1 15,-13 0 0-15,5-7 0 31,-6 3 0-31,1 1 0 16,-4 3 0-16,3 8 0 16,-8 9 0-16,5 7-5 0,-10 4 3 0,5 8 1 15,-4 4 1-15,3 4-3 16,-8 4 2-16,5 9-1 16,-5-5 0-16,4 8 2 15,-8 0 0-15,4 8 0 16,0-4 0-16,0 8-3 15,0-4 2-15,0 7-1 16,0-3 0-16,0 12 2 16,-5-8 0-16,5 16-3 15,0 0 2-15,0 16-1 16,0-5 0-16,0 13 0 16,0-4 0-16,5 8 2 15,-5-13 0-15,4 13 0 16,-4-12 0-16,5 15 0 15,-5-11 0-15,4 16 2 16,1-13-1-16,4 13 2 16,-9-16-2-16,4 8 2 15,-8-13-2-15,4 5 4 16,0-16-3-16,0 4 6 16,-5-13-5-16,1 5 1 15,-5-12-2-15,4 4 3 16,-4-8-3-16,1 0 1 15,-6-4-1-15,1 0-2 16,-5-4 1-16,0 4 1 16,-4-8-1-16,0 4 2 15,-5-8-2-15,4 4 2 16,1-8-2-16,4 0-3 16,-4-8 1-16,4 4 1 15,-4-4 0-15,4 0-3 16,0-4 2-16,9-4 1 0,-4 1 0 0,4-1 0 15,0 0 0-15,5 4-3 16,-1-4 2-16,5 0-1 16,0-4 0-16,5 1 0 15,-1 3 0-15,5 4 0 16,0 4 0-16,9 4 2 16,-9 0 0-16,9 8-5 15,-5-4 3-15,9 12-1 16,-8 0 1-16,12 12 4 15,-8 0-1-15,4 16 8 16,-4-8-5-16,5 11 12 16,-10-7-9-16,5 8 3 15,-5-8-6-15,5 4-2 16,-9-8-1-16,4 3-50 0,-8-11 27 16</inkml:trace>
        </inkml:traceGroup>
        <inkml:traceGroup>
          <inkml:annotationXML>
            <emma:emma xmlns:emma="http://www.w3.org/2003/04/emma" version="1.0">
              <emma:interpretation id="{D7817484-E5C4-4819-8E14-D0F3543F7DF6}" emma:medium="tactile" emma:mode="ink">
                <msink:context xmlns:msink="http://schemas.microsoft.com/ink/2010/main" type="inkWord" rotatedBoundingBox="9220,2061 14083,1998 14100,3322 9237,338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19207.3691">10060 1051 152 0,'-5'8'57'0,"5"-8"-30"0,9 4-16 15,-4 0 26 1,-1-8-20-16,10 4 7 0,-1-4-15 0,9 0 4 31,-8 0-8-31,8 0 2 16,-4 0-4-16,9 0 3 16,-5-4-4-16,5 4 6 0,-5 0-5 15,0 0 1-15,-4 0-2 0,4 0 3 16,-4 0-3-16,5 0 1 15,-6 0-1-15,6 0 1 16,-10 0-2-16,5 4 4 16,-9 0-3-16,4 0 1 15,-8 0-1-15,4 0 3 16,-9 0-3-16,4 0 4 16,-4-4-4-16,4 4 1 15,-8-8-1-15,4 0-4 16,-9 1 1-16,5-1 1 15,-5-4 0-15,0 4 2 16,-5-4-1-16,6 0 2 16,-6-4-2-16,5-4-1 0,-4 0 1 15,4-8-4-15,0 0 2 0,5-3 1 16,-5-1 0-16,4 4 0 16,1 4 0-16,4 0 0 15,-5 0 0-15,5 5 0 16,0-1 0-16,0 4 0 31,0-4 0-31,0 4 2 0,0-4-1 0,5 0-3 16,-5-4 1-16,4 0-1 15,1 1 0-15,4-1 2 16,-5 0 0-16,9 4 0 16,-4 0 0-16,9 4-3 15,-9 0 2-15,9 0-1 16,-5 0 0-16,10 5 2 15,-6-1 0-15,10 8-3 16,-5-4 2-16,10 8 1 16,-10 0 0-16,9 4-3 0,-9 0 2 15,5 8 1-15,-4-5 0 0,3 9 2 32,-3-4-1-32,3 8-1 15,-12-8 1-15,4 8-4 16,-5-4 2-16,5 8 1 15,-9-8 0-15,9 8 2 16,-10-9-1-16,6 9-1 16,-5-4 1-16,0 4 1 15,-9-8-1-15,0 12 2 16,-9-8-2-16,4 8 2 16,-4-5-2-16,0 9-1 15,-4-4 1-15,4 4 3 16,-4-8-2-16,4 8 4 15,-5-13-4-15,6 5-1 0,-1-8 0 16,0 4-1-16,0-8 0 0,4 4 0 16,1-4 0-16,-1 4 0 31,1-8 0-31,4 8 0 16,-9-8 0-16,9 4 2 15,0-8-1-15,9 3 6 0,-9-3-4 0,4 4 1 16,1-8-2-16,4 4 1 15,-5-4-2-15,10 4-1 16,-10-8 1-16,9 4 1 16,-4 0-1-16,9 0 2 15,-9-4-2-15,9 4 4 16,-5-4-3-16,5 4 10 16,-4 0-6-16,3 0 10 15,-3 0-9-15,4 0 7 16,-5 0-7-16,5 4 2 15,-9-4-5-15,4 8 0 0,-8-8-2 0,8 4-2 16,-9-8 1-16,5 4 1 31,-9 0-1-31,5 0 2 16,-5 0-2-16,4 0-14 16,-8 0 7-16,4 0-48 15,0 0 30-15,0 0-120 16,0 0 81-16</inkml:trace>
          <inkml:trace contextRef="#ctx0" brushRef="#br1" timeOffset="19572.6901">11304 995 132 0,'9'0'52'0,"-9"0"-28"0,13 0-8 0,-4 0 32 16,-9 0-27-16,9 4 21 15,-4-4-25-15,8 8 14 16,-8-4-18-16,3 8 1 16,-8 0-8-16,0 8 1 15,-4-8-4-15,4 12-11 16,-9-4 5-16,0 12-63 16,-4-13 36-16,-10 13-95 0,-3-8 70 0</inkml:trace>
          <inkml:trace contextRef="#ctx0" brushRef="#br1" timeOffset="15300.6054">8624 192 108 0,'-4'-4'44'0,"4"4"-24"0,-5-8-13 0,5 8 19 16,0 0-15-16,0 0 6 15,-4 0-10-15,-1 4 7 16,1-4-8-16,-1 8 8 16,-4 0-8-16,5 8 8 15,-5-8-8-15,0 12 8 16,-4-4-8-16,4 7 14 15,-5-3-11-15,1 12 9 16,0-8-10-16,4 8 4 16,0-8-7-16,4 11 4 15,-4-7-5-15,9 16 7 16,0-8-7-16,9 20 8 16,-4-9-8-16,8 13 3 15,-4-8-4-15,9 7 5 16,-9-11-5-16,13 4 6 15,-8-13-6-15,12 9 3 16,-8-12-3-16,9 0 3 16,-9-8-4-16,4 7-27 15,-4-15 13-15,4 0-129 16,-8-12 77-16</inkml:trace>
          <inkml:trace contextRef="#ctx0" brushRef="#br1" timeOffset="15970.8812">9137 256 132 0,'0'-4'52'0,"0"4"-28"0,0-4-17 0,0 4 24 16,0 0-18-16,0 4 11 16,0-4-14-16,0 8 6 15,-5-4-9-15,1 7 7 0,-1 1-8 0,1 8 3 16,-5-4-5-16,0 12 7 16,-4-8-7-16,4 12 10 15,-4-8-8-15,-1 7 5 16,1-3-6-16,-1 16 7 15,1-8-8-15,0 16 10 16,-5-5-8-16,4 9 3 16,-3-8-5-16,3 3 2 15,-4-11-3-15,5 0 3 16,0-8-4-16,4-4-7 16,0-9 2-16,4 1-47 15,1-12 27-15,-1 4-109 16,1-8 74-16</inkml:trace>
          <inkml:trace contextRef="#ctx0" brushRef="#br1" timeOffset="16911.3101">8923 753 140 0,'9'-4'55'0,"-9"4"-30"0,22-4-14 16,-9 0 29-1,-4 0-23-15,14 0 12 16,-1 0-18-16,9-4 8 15,-4-4-11-15,9 0 2 16,-5 0-6-16,13 4-2 0,-8 0-1 16,13 4-15-16,-13 0 8 0,4 0-101 31,-9 0 59-31</inkml:trace>
          <inkml:trace contextRef="#ctx0" brushRef="#br1" timeOffset="16523.5389">9141 264 140 0,'-4'0'52'0,"4"0"-28"0,0 8-17 0,0-5 24 16,0-3-18-16,4 4 13 31,-4-4-15-31,5 8 10 0,-5-4-12 0,9 8 8 16,-5 0-9-16,10 8 4 15,-10-4-7-15,9 8 7 16,-4-4-8-16,9 4 14 15,-9-4-10-15,9 7 9 16,-9-7-9-16,9 12 9 16,-9-8-10-16,8 16 5 15,-3-4-7-15,8 11 7 16,-9-7-8-16,5 12 3 16,-4-13-4-16,4 5 0 15,-5-8-1-15,5 0-2 16,-5-8 1-16,5-4-6 15,-9-9 3-15,4-3-34 16,-8-4 19-16,4 0-63 16,-9-8 45-16,4 0-92 15,-8-8 72-15</inkml:trace>
          <inkml:trace contextRef="#ctx0" brushRef="#br1" timeOffset="17792.6241">9815 1031 128 0,'4'0'49'0,"-4"0"-26"0,9 0-16 15,0 0 24 1,-9 0-18-16,4 4 9 16,1 0-13-16,4 8 4 15,0-4-8-15,0 4 2 16,-5-4-4-16,5 12 5 15,-9-8-5-15,4 12 3 16,-8-9-3-16,4 5-13 0,-9-4 6 0,-4 4-10 16,-1 4-41-16,5-4-49 15,-4-8 54-15,-5-12-7 16</inkml:trace>
          <inkml:trace contextRef="#ctx0" brushRef="#br1" timeOffset="14226.3818">7585 808 108 0,'5'0'41'0,"-5"0"-22"0,13-8-9 15,-4 8 23 1,0-4-18-16,13 4 8 0,-4 0-14 0,13 0 0 16,-9-3-6-16,14 3-2 15,-5 0 0-15,9 0 1 16,-8 0-1-16,8 0-1 31,-14-4 1-31,10 4-21 16,-14 0 11-16,10 0-71 15,-14 0 44-15</inkml:trace>
          <inkml:trace contextRef="#ctx0" brushRef="#br1" timeOffset="14540.3083">7683 987 116 0,'9'0'46'0,"-9"0"-24"0,27-4-13 0,-9 4 27 15,-9 0-20-15,13 0 16 16,-9 0-18-16,14 0 6 15,-5 0-12-15,10 0 2 16,-10 0-6-16,13 0-2 16,-8 0-1-16,9 0-21 15,-9-4 11-15,8 0-89 16,-3-3 54-16</inkml:trace>
          <inkml:trace contextRef="#ctx0" brushRef="#br1" timeOffset="21103.6829">11960 880 132 0,'9'-8'49'0,"-9"8"-26"0,8-16-14 0,-3 12 25 16,-5-4-19-16,4 0 12 16,-4-4-16-16,5 0 8 0,-10 0-11 0,5 1 0 15,-4-1-5-15,-1-4 5 16,-3-4-5-16,-1 4 8 15,-5-4-7-15,1 4-1 16,-1 0-2-16,1 4-4 31,-5 0 2-31,-4 4 3 16,0 0-1-16,-1 8-1 16,1-4 1-16,4 8-4 15,-4-4 2-15,4 4 1 16,0-4 0-16,5 12-3 0,-1 0 2 0,1 12 1 15,0-8 0-15,4 12 0 16,0-8 0-16,4 12 0 16,1-9 0-16,4 9 2 15,-4-8-1-15,8 8 2 16,-4-12-2-16,9 8 6 16,-5-8-4-16,10 3 8 15,-5-7-7-15,13 0 8 16,-4-8-8-16,9 0 10 15,-10-8-8-15,10 0 3 0,-9-8-5 0,9-4 2 16,-9-4-3-16,4-4 0 16,-9-3-1-16,1-9 3 31,-5 0-3-31,-1-8 1 16,-8-4-1-16,5-3-4 15,-10 3 1-15,5-4 1 16,0 4 0-16,0 1-5 15,-4-1 3-15,4 0-3 16,0 4 2-16,0 1 2 0,0 3 1 16,0 4 2-16,0 0-1 0,0 4 2 15,0 5-2-15,0-1-3 16,0 0 1-16,0 0-1 16,0-4 0-16,0 4 2 15,0 4 0-15,0 4-3 16,0 5 2-16,0 7 1 15,0-4 0-15,0 16-3 16,0 0 2-16,0 11 1 16,0 1 0-16,0 8 0 15,0 0 0-15,4 8 4 16,-4-4-2-16,5 7 10 0,-5-11-6 16,9 12 5-16,-5-12-6 15,10 12 9 1,-10-13-8-16,10 17 14 15,-10-8-11-15,9 16 11 16,-8-13-11-16,4 17 13 16,-5-12-13-16,5 8 7 15,-9-13-9-15,9 5-2 16,-5-12-3-16,5 4 1 16,-9-12-2-16,9-1-7 15,-4-11 3-15,4 4-47 16,-9-8 27-16,4-4-87 15,-4-4 62-15</inkml:trace>
          <inkml:trace contextRef="#ctx0" brushRef="#br1" timeOffset="21912.3578">12218-94 148 0,'-4'4'55'0,"4"-4"-30"0,0 0-25 0,0 0 24 15,0 0-15 1,4 0 16-16,-4 0-15 0,5 4 11 16,-5 0-12-16,9 3 8 15,-5 1-9-15,9 8 4 16,-8-8-7-16,8 12 13 15,-4-8-10-15,9 16 18 16,-9 0-14-16,13 16 7 16,-8-9-11-16,12 13 9 15,-12-4-10-15,4 8 16 16,-9-13-13-16,4 13 18 16,-4-12-16-16,0 15 11 15,-5-7-13-15,1 16 6 0,-5-9-9 0,-5 13-2 16,-4-8-3-16,-4 7 1 15,-5-15-2-15,0 8-31 16,-9-17 16-16,1 5-25 16,3-4-42-16,1-8-18 0,4-8-26 31</inkml:trace>
        </inkml:traceGroup>
        <inkml:traceGroup>
          <inkml:annotationXML>
            <emma:emma xmlns:emma="http://www.w3.org/2003/04/emma" version="1.0">
              <emma:interpretation id="{3B80C097-CD51-415A-A97D-2E33C3E73341}" emma:medium="tactile" emma:mode="ink">
                <msink:context xmlns:msink="http://schemas.microsoft.com/ink/2010/main" type="inkWord" rotatedBoundingBox="14800,2078 16264,2059 16277,3101 14813,312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7608.0379">13725 625 132 0,'-4'0'52'0,"4"0"-28"0,0 4-13 0,0 0 26 15,0-8-20-15,4 8 4 16,-4-4-12-16,5 8 8 16,-1-4-10-16,5 8 5 31,-4-4-7-31,8 12 2 16,-8 0-4-16,4 8 7 0,-5-4-6 0,5 8 14 15,-5-9-10-15,5 9 12 16,-4-12-12-16,4 4 9 15,-9-8-9-15,9 0 4 16,-5-8-7-16,5-4 2 31,-5-8-4-31,5-4 0 16,-4-8-1-16,8-4-2 0,-8 0 1 0,12-8-4 16,-8-4 2-16,9 1-1 15,-4 3 0-15,3 4 0 16,1 4 0-16,0 4 0 15,-9 4 0-15,9 8 4 16,-9 0-1-16,4 12 8 16,-4 0-5-16,4 12 8 15,-4 0-8-15,5 4 5 0,-10-4-5 16,10 8 0 0,-10-5-2-16,5 5-2 0,-5-4 1 0,5 0-34 15,-9-8 18-15,9 0-135 16,-9-8 83-16</inkml:trace>
          <inkml:trace contextRef="#ctx0" brushRef="#br0" timeOffset="28104.6118">14533 824 136 0,'17'-12'52'0,"-17"12"-28"0,9-16-13 0,0 5 29 16,-9-1-23-16,5-8 7 31,-10 0-14-31,5 0 3 15,-9 0-8-15,5 4 7 16,-5-4-8-16,0 4 5 16,-4 0-5-16,-1 9 0 15,1-5-2-15,-5 8 3 16,0-4-3-16,-4 12 1 16,0-4-1-16,-5 8 1 15,0 0-2-15,5 7 2 16,0 1-2-16,8 12 2 15,-4-8-2-15,9 12-1 0,0-8 1 16,9 12 1 0,0-5-1-16,9 5 4 0,0-12-3 0,9 8 1 15,0-12-1-15,9 4 1 16,-5-8-2-16,9-5-3 16,-8-7 1-16,8-8-39 15,-4-7 22-15,-1-5-101 16,-3-8 67-16</inkml:trace>
          <inkml:trace contextRef="#ctx0" brushRef="#br0" timeOffset="28580.8774">14559-27 140 0,'-13'-8'52'0,"13"8"-28"0,0 0-17 0,0 0 26 16,0 0-19-16,0 4 13 15,0 0-16-15,0 4 12 16,0 0-13-16,0 12 13 0,0-4-14 0,0 12 7 15,0-4-9-15,4 7 4 16,-4-3-6-16,5 8 7 16,-1 0-8-16,5 8 10 31,-9-9-8-31,9 13 10 16,-9-12-9-16,9 12 16 0,-9-13-13 15,9 21 13 1,-9-8-13-16,9 12 13 0,-9-13-14 0,9 9 7 15,-9-8-9-15,4 3 0 16,-4-15-4-16,9 0 0 16,-9-8-1-16,5 0-21 15,-10-12 10-15,5-1-60 16,0-11 38-16,0 8-99 16,0-8 73-16,0 4-74 15,0-8 74-15</inkml:trace>
          <inkml:trace contextRef="#ctx0" brushRef="#br0" timeOffset="27043.6283">13471 637 112 0,'0'-4'44'0,"0"4"-24"0,5-4-15 0,-1 4 20 32,-8-4-15-32,4 0 9 15,0 1-11-15,0-1 9 16,0-4-10-16,0 4 5 15,-5-4-7-15,1 0 0 16,-1 0-3-16,1 4 1 0,-5 0-2 0,0 0 2 16,0 0-2-16,0 4 2 15,-4 0-2-15,-1 4 2 16,-3-4-2-16,-1 4-1 16,-4-4 1-16,4 8-4 15,-5-4 2-15,6 4 3 16,-6-4-1-16,5 8-1 15,1-4 1-15,3 7-1 16,1 1 0-16,4 8 2 16,-4-4-1-16,8 4 2 15,1-4-2-15,8 8 4 16,1-8-3-16,3 7 4 16,1-7-4-16,9 4 4 15,-9-4-4-15,13 0 4 16,-8-4-4-16,8 0 1 15,-4-4-1-15,4-4 1 16,-8-4-2-16,3 0 2 16,-3-4-2-16,4-4 2 15,-5-8-2-15,5-4 2 0,-9-4-2 16,4 0 2-16,-8-4-2 0,4-4-1 16,-5 0 1-16,0-3-4 15,-4-1 2-15,5 8 1 16,-10 0 0-16,5 4 0 15,0 4 0-15,0 4 2 16,0 0-1-16,0 4-1 16,0 1 1-16,0 7 1 31,0-4-1-31,0 8-1 16,0-4 1-16,5 7-1 15,-5 1 0-15,9 12 2 16,-5 0-1-16,5 16 2 15,-4-8-2-15,8 12 4 0,-8-9-3 0,8 9 1 16,-4-8-1-16,9 4-6 16,-5-12 2-16,9 0-52 15,-4-13 30-15,4 1-94 16,-4-12 66-16</inkml:trace>
        </inkml:traceGroup>
        <inkml:traceGroup>
          <inkml:annotationXML>
            <emma:emma xmlns:emma="http://www.w3.org/2003/04/emma" version="1.0">
              <emma:interpretation id="{09383415-896A-43C1-8F54-F377F4A0137D}" emma:medium="tactile" emma:mode="ink">
                <msink:context xmlns:msink="http://schemas.microsoft.com/ink/2010/main" type="inkWord" rotatedBoundingBox="16916,2650 17284,2645 17289,3027 16921,303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5674.7268">15518 614 116 0,'0'0'44'0,"0"0"-24"0,9-4-13 0,-5 4 21 15,-4-4-16-15,5 4 6 16,-5-4-11-16,4 0 7 16,-8 0-8-16,4 0 8 15,0 0-8-15,0 0 3 31,-9-4-5-31,0 4-2 0,0 0-1 0,0 0-4 16,-4 0 2-16,-1 4 1 16,-3-4 0-16,3 4 0 15,-4 0 0-15,5 0-3 16,-5 0 2-16,5 4 1 16,-1-4 0-16,6 8 2 15,-6-4-1-15,5 4-1 16,0-4 1-16,0 8-1 15,1-4 0-15,3 8 0 16,-4-5 0-16,5 13 0 16,-1-4 0-16,1 4 0 15,-1-4 0-15,5 4-3 16,-4-8 2-16,8 4 3 0,-4-4-1 16,9 3 2-16,-4-7-2 0,4 4 6 31,-5-8-4-31,9 4 8 15,-4-8-7-15,9 8 1 0,-4-8-3 0,3 4 1 16,-8-8-2-16,9 4 2 31,-9-4-2-31,4 0-1 0,-4-8 1 0,5 0-1 32,-5-8 0-32,4 0 2 15,-9 0-1-15,5-8-1 16,-9 1 1-16,9-1-1 0,-9-4 0 0,9 4 0 15,-9 0 0-15,5 4 0 16,-5 0 0-16,4 8-3 16,-8-3 2-16,4 7 1 15,0-4 0-15,0 8 0 16,0-4 0-16,0 8 4 16,0-4-2-16,0 8 6 15,0 0-5-15,4 4 12 16,-4 0-8-16,9 11 5 15,-4 1-7-15,3 12 7 0,-3-4-8 16,8 8 5-16,1-4-5 0,-1 7 0 16,-4-7-2-16,9 0-21 15,-9-8 10-15,9 0-118 32,-5-12 71-32</inkml:trace>
        </inkml:traceGroup>
        <inkml:traceGroup>
          <inkml:annotationXML>
            <emma:emma xmlns:emma="http://www.w3.org/2003/04/emma" version="1.0">
              <emma:interpretation id="{7D4B9FDF-55C4-4204-9EC1-3B2D64370474}" emma:medium="tactile" emma:mode="ink">
                <msink:context xmlns:msink="http://schemas.microsoft.com/ink/2010/main" type="inkWord" rotatedBoundingBox="17837,2028 20211,1997 20225,3061 17851,3092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6756.6328">16446 606 168 0,'0'0'63'0,"0"0"-34"0,4-8-25 16,1 8 20 0,-10-4-15-16,5 4 5 15,0-8-9-15,0 0 7 16,-4 0-8-16,-1 0 3 0,1 0-4 0,-1 4-6 16,-8-4 1-16,-1 4 1 31,-3 0 1-31,3 4 2 15,-4-4-1-15,1 8-3 16,-1-4 1-16,0 4 1 16,0-4 0-16,5 8 0 15,-5-4 0-15,4 4-3 16,1-4 2-16,4 8 1 16,-4-4 0-16,13 4 0 15,-5-8 0-15,10 8-3 16,-1-8 2-16,5 11 1 15,0-7 0-15,9 12 2 0,-9-8-1 16,13 8-1-16,-8-4 1 0,8 4-1 16,-4-8 0-16,4 4 0 15,-4-8 0-15,4 4 0 16,-4-4 0-16,4 7 4 16,-4-7-2-16,0 8 1 15,-5-4-1-15,1 8 3 31,-5-8-3-31,-5 8 6 16,-4-4-5-16,0 4 8 0,-4-8-7 0,-1 4 10 16,-4-8-8-16,0 4 3 15,-4-5-5-15,0 1 2 16,-1-4-3-16,-8 0-2 16,0-4 0-16,-1 4-4 15,1-8 2-15,0 4-4 16,-5-8 3-16,5 4-23 15,-1-4 13-15,10-3-62 16,-5-1 40-16,14-4-74 16,-5-4 60-16</inkml:trace>
          <inkml:trace contextRef="#ctx0" brushRef="#br0" timeOffset="37392.8696">16673 649 160 0,'-4'4'60'0,"4"-4"-32"0,0 4-20 31,0 0 29-15,0-8-21-16,4 8 10 0,1-4-16 0,3 4 2 16,-3 0-8-16,8 8 0 15,1 0-2-15,8 0 3 16,-9-4-3-16,10 0 4 16,-6-4-4-16,6-4 6 0,-5-4-5 0,4 0 3 15,-9-8-3-15,5 4 0 16,-5-4-1-16,1 4-4 15,-5-4 1-15,-5 4 1 16,-4 0 0-16,-4 0 4 31,-5 0-2-31,-5 0-3 16,1 1 0-16,-5 3-6 16,0-4 4-16,1 8-5 15,-6-4 4-15,1 4 0 16,0 0 2-16,-1 4 2 0,-3 0 0 0,8 4-3 15,0-1 2-15,5 13-1 16,-5-4 0-16,9 12 4 16,-5-8-1-16,10 8 6 15,0-4-4-15,8 8 10 16,-4-9-7-16,13 9 5 31,-4-8-6-31,14 4 4 0,-10-8-5 0,18 0 2 16,-9-8-3-16,19-4-4 15,-10-4 0-15,13-8-32 16,-8-8 18-16,9-4-113 16,-14-8 71-16</inkml:trace>
          <inkml:trace contextRef="#ctx0" brushRef="#br0" timeOffset="38249.7846">16892 331 208 0,'-18'-12'79'0,"18"12"-42"0,4-4-26 16,1 4 43 0,-10 0-31-16,14 0 22 15,-4 0-26-15,8 0 9 16,0 0-16-16,14 0 3 16,-9 0-10-16,18 4 4 15,-10-4-5-15,28 4-2 16,-10 0-1-16,28 4-48 15,-19-8 26-15,19 4-143 16,-14-8 91-16</inkml:trace>
          <inkml:trace contextRef="#ctx0" brushRef="#br0" timeOffset="37898.1988">17101-78 140 0,'-4'3'55'0,"4"-3"-30"0,0 4-12 0,0 0 30 32,0-8-24-32,0 8 8 15,0 0-16-15,0 4 9 16,0 0-11-16,4 8 6 15,-4-4-8-15,5 16 0 0,-5 0-4 0,4 16 11 16,1-5-7-16,3 21 16 16,-8-16-13-16,5 11 13 15,-5-7-13-15,4 8 6 16,-4-8-9-16,5 11 2 0,-5-7-5 16,4 12 0-16,-4-13-2 0,14 5 1 31,-14-12-2-31,4-1 4 15,-4-11-3-15,5-4-32 16,-5-8 17-16,4-4-81 16,-8-8 52-16,8-8-98 15,0-4 79-15</inkml:trace>
          <inkml:trace contextRef="#ctx0" brushRef="#br1" timeOffset="42107.7593">18568 61 124 0,'-9'24'46'0,"9"-24"-24"0,-18 23-17 16,14-11 22 0,-5-8-15-16,0 12 14 15,-4-8-16-15,-5 12 16 0,0 0-16 0,-4 8 7 16,-5-8-10-16,0 12 2 16,1-9-5-16,-1 13 9 15,0-8-7-15,-13 8 5 16,4 0 3-16,5-5 6 15,0-3-11-15,0 4 6 16,-1-8-8-16,1 8 2 16,0-4-5-16,4 7 0 15,0-11-2-15,5 4 1 16,4-8-2-16,5 4-1 0,-5-12 1 16,9 0-26-16,0-4 14 0,5 0-17 15,4-8-35-15,9 0-69 16,-5-4 69-16</inkml:trace>
          <inkml:trace contextRef="#ctx0" brushRef="#br1" timeOffset="41579.2792">18015 13 128 0,'0'0'49'0,"0"0"-26"0,5 0-16 0,-1 0 24 15,-8 0-18-15,4 0 11 16,0 0-14-16,4 0 8 16,1 0-10-16,4 4 6 15,-9-4-7-15,8 12 2 16,-3 0-5-16,8 8 5 15,-4-4-6-15,9 11 8 16,-5-7-7-16,10 16 10 16,-5 0-8-16,8 8 5 15,-8-5-6-15,9 9 7 16,-9-12-8-16,9 8 12 16,-5-8-9-16,9 7 7 15,-9-7-7-15,10 8 4 0,-6-8-6 16,1 7 9-16,-5-7-8 15,1 0 5-15,-5-8-6 16,-1 4 2-16,-3-13-4 0,-1 5 3 16,-8-12-4-16,3 0-14 15,-8-8 6-15,5 0-50 16,-10-4 31-16,5-4-93 16,0-4 66-16,0 0-71 15,0 0 71-15</inkml:trace>
        </inkml:traceGroup>
        <inkml:traceGroup>
          <inkml:annotationXML>
            <emma:emma xmlns:emma="http://www.w3.org/2003/04/emma" version="1.0">
              <emma:interpretation id="{F22F39E0-FDEB-4101-9753-0B7B1D6053B6}" emma:medium="tactile" emma:mode="ink">
                <msink:context xmlns:msink="http://schemas.microsoft.com/ink/2010/main" type="inkWord" rotatedBoundingBox="20783,1917 25696,1853 25710,2970 20798,303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49648.5652">19545 661 176 0,'-5'0'66'0,"5"0"-36"0,9 0-9 0,0 0 44 16,-9 0-35-16,14 0 16 31,-6-4-28-31,15 4 11 15,-10 0-18-15,14 0 4 0,-9 0-10 0,9 0-40 16,-5 0 19-16,5 0-135 16,-5-4 84-16</inkml:trace>
          <inkml:trace contextRef="#ctx0" brushRef="#br0" timeOffset="49430.187">19888 184 140 0,'-4'-32'55'0,"4"32"-30"0,-5-59-14 0,5 43 26 16,-4 4-20-16,-1-4 7 15,-4 0-15-15,5 0 6 32,-5-4-8-32,-4 0 9 15,-10-4-9-15,6 8 3 16,-6 1-6-16,1 7 5 16,-5 0-6-16,0 8 1 15,1 0-2-15,3 4-2 16,1 0 1-16,9 4-1 0,-5-1 0 15,9 9 0-15,-4-4 0 0,8 16 4 16,-4-4-2-16,9 12 4 31,-4-4-4-31,8 11-1 16,-4-3 0-16,5 20 3 0,-5-16-2 16,9 11 6-16,-5-11-5 0,5 12 3 15,-5-13-3-15,10 17 7 16,-5-8-6-16,4 11 5 15,-4-11-5-15,4 4 0 16,-8-12-2-16,8-1-6 16,-8-11 2-16,4-4-39 15,-5-8 23-15,5-4-96 16,-9-12 63-16,4-4-67 16,-8-4 67-16</inkml:trace>
          <inkml:trace contextRef="#ctx0" brushRef="#br0" timeOffset="50766.7521">20218 387 148 0,'-4'0'55'0,"4"0"-30"0,4-4-16 0,1 4 25 15,-1 0-19-15,5 4 6 16,-5-4-13-16,5 8 9 15,-4 0-10-15,8 8 14 16,-4-4-12-16,5 4 11 0,-6-5-11 0,10 9 8 16,-9-8-9-16,13 8 6 31,-8-4-7-31,4 4 7 16,-9-4-8-16,8 4 10 15,-8-8-9-15,5 4 12 16,-10-5-11-16,5-3 9 15,-4-4-9-15,8 0 2 16,-9-8-6-16,10-4 0 16,-5-3-2-16,9-5 1 15,-10 0-2-15,10-4 2 0,-4 0-2 0,4 0-1 16,-5-4 1-16,5 4-4 16,-9-4 2-16,4 5-4 15,-4-1 3-15,4 4-14 16,-8 0 8-16,8 8-31 15,-8-4 21-15,-1 8-53 16,-4 0 40-16,5 4-100 16,-10 0 73-16</inkml:trace>
          <inkml:trace contextRef="#ctx0" brushRef="#br0" timeOffset="48863.3827">19389 554 156 0,'0'-8'57'0,"0"8"-30"0,0-8-23 0,0 8 22 16,0 0-16-16,0-4 7 16,0 0-10-16,0 0 4 15,-9 0-6-15,4 0 2 32,-4 0-4-32,1 0-2 15,-1 0 0-15,0 4-1 0,-5-4 0 0,5 4 0 16,-4 0 0-16,4 0 2 15,-4 0-1-15,-1 0 2 16,1 0-2-16,0 4 2 16,-1-4-2-16,1 4 6 15,-1 0-4-15,6 4 3 0,-1-4-3 0,0 8-2 16,0-4 0-16,4 4 3 16,-4-4-2-16,9 8 4 15,-4-4-4-15,8 8 1 31,1-9-1-31,4 13 1 16,0-8-2-16,9 8 4 16,-10-8-3-16,15 0 8 15,-10-4-6-15,9-4 8 16,-8-8-8-16,8 0 8 16,-9-4-8-16,14-4 8 15,-9-8-8-15,4 4 5 0,-8-4-5 0,4 4 5 16,-10-4-6-16,1 4 3 15,-4-4-3-15,-1 5 0 16,-4-1-1-16,0 4 1 16,-4-4-2-16,-5 4-3 15,-4 0 1-15,-1 4 1 16,-4-4 0-16,5 4-7 16,-5 0 4-16,5 0-25 15,-1 0 15-15,5 4-60 31,1-4 41-31,3 4-94 0,-4 0 71 0</inkml:trace>
          <inkml:trace contextRef="#ctx0" brushRef="#br0" timeOffset="51451.2815">20945 534 104 0,'0'-4'38'0,"0"4"-20"0,9-12 5 0,-5 8 34 15,-4-4-31-15,5-4 12 16,-5 0-23-16,4 0 9 0,-8-4-14 0,4 5 6 15,-5-1-9-15,1 0 0 16,-5 0-4-16,0 4 0 16,0 0-1-16,-4 4-2 15,-1 0 1-15,1 4-4 16,-5-4 2-16,5 8 1 16,-5 0 0-16,5 8 0 15,-5-4 0-15,4 12 0 16,-3-8 0-16,8 7 0 15,-5-3 0-15,10 4 0 32,-5-4 0-32,9 4 0 15,0-8 0-15,4 4 0 16,1-4 0-16,8 0 0 0,1-4 0 0,8 0 0 16,-4-8 0-16,8 0 0 15,-8-8 0-15,9 0 2 16,-9 0-1-16,4 0-1 15,-4-4 1-15,0 0 1 16,-5 0-1-16,1 4 2 16,-5-4-2-16,-1 4 4 15,-3-4-3-15,-1 8 6 16,-4 0-5-16,5 4 6 16,-10 0-6-16,5 0 6 15,0 0-6-15,0 4 10 16,0-4-7-16,0 8 5 15,0-4-6-15,5 8 2 16,-5-4-4-16,9 12-2 16,-5-8 0-16,10 12 1 15,-5-4-1-15,8 7-23 0,-8-7 13 16,14 4-66-16,-10-8 42 0,9-4-97 16,-8-8 72-16</inkml:trace>
          <inkml:trace contextRef="#ctx0" brushRef="#br0" timeOffset="51976.4035">21248 462 140 0,'-9'0'55'0,"9"0"-30"0,0 0-16 0,0 4 23 16,0-4-19-16,0 4 12 31,0 0-15-31,5 4 6 16,-5-4-9-16,4 4 7 15,1-4-8-15,4 8 8 16,-5 0-8-16,5 8 5 16,-5-8-6-16,5 8 9 15,-4-4-8-15,4 12 10 16,-5-9-9-16,5 9 10 0,-9-8-10 0,9 0 12 15,-9-12-11-15,9-4 7 16,-9-8-8-16,9-4 0 16,-9-4-4-16,9-4 0 15,-9 0-1-15,9-4-4 16,-9 0 1-16,9 1-4 16,-5-5 3-16,9 0-3 15,-8 0 2-15,13 0-2 16,-9 0 2-16,13 4-2 15,-4 5 2-15,9 3 2 16,-5 4 1-16,5 8 2 31,-5-4-1-31,0 8 6 0,-4 0-4 16,0 4 1-16,-5 0-2 16,5 3-15-16,-9-7 7 0,4 8-59 15,-8-8 36 1,4 4-113-16,-5-8 79 0</inkml:trace>
          <inkml:trace contextRef="#ctx0" brushRef="#br0" timeOffset="52517.8762">21841 200 228 0,'-13'0'85'0,"13"0"-46"0,0 0-37 0,0 0 15 16,0 0-12-16,4 4-17 15,-4-4 5-15,9 4-74 0,-4 0 45 0,8 4-76 16,-8-4 64-16</inkml:trace>
          <inkml:trace contextRef="#ctx0" brushRef="#br0" timeOffset="52282.9989">21873 411 184 0,'-5'8'68'0,"5"-8"-36"0,-4 35-18 0,4-23 33 15,0-8-26-15,0 8 12 32,0-8-20-32,0 8 10 15,0-4-13-15,0 12 2 16,0-8-8-16,0 8 2 15,0-4-3-15,0 12 0 0,0-9-1 0,4 9-13 32,-4-4 7-32,5 0-52 15,-1-12 31-15,5 0-108 16,-9-4 74-16</inkml:trace>
          <inkml:trace contextRef="#ctx0" brushRef="#br0" timeOffset="53136.8944">22332 534 184 0,'4'-12'71'0,"-4"12"-38"0,5-12-23 0,-1 8 31 16,-8 0-24-16,4-4 16 15,0-4-19-15,0 0 3 16,-5 0-9-16,1 4-1 15,-5-3-4-15,-4 3-2 16,-5-4 0-16,0 12-1 16,-4-4 0-16,-1 8 2 0,1-4-1 0,0 8 2 15,-5 0-2-15,5 7 2 16,-1-7-2-16,6 12-1 16,-1-8 1-16,9 12-1 15,-5-8 0-15,14 4 0 16,0-4 0-16,9 4 2 15,-4-8-1-15,13 4-1 16,-5-9 1-16,5 1 1 16,-5-8-1-16,9 0-1 31,-8-4 1-31,8 4 1 16,-4-7-1-16,0-1 2 0,-9-4-2 0,9 4 4 15,-9-4-3-15,4 0 8 16,-9 0-6-16,10 0 8 15,-5 0-8-15,0 8 3 16,-9-4-4-16,8 4-4 31,-8 0 0-31,5 8 5 16,-5-4-2-16,4 8 1 16,1-4-1-16,4 8-2 15,-9-4 1-15,9 8-1 0,-5-4 0 0,10 16-9 16,-1-1 5-16,5 5-40 15,-5-12 24-15,5 0-91 16,-5-8 63-16,10-12-78 16,-10-8 72-16</inkml:trace>
          <inkml:trace contextRef="#ctx0" brushRef="#br0" timeOffset="53829.7663">22546-118 124 0,'-5'4'49'0,"5"-4"-26"0,5 4-14 15,-1 0 32 1,-8-8-24-16,8 8 19 16,-4-4-21-16,5 8 8 15,-5 0-14-15,9 7 2 16,-9-3-7-16,4 20 2 16,-8-4-3-16,8 20 5 0,-4-4-5 0,5 11 12 15,-5-7-8-15,4 4 10 16,-8-9-10-16,8 1 5 15,-4-8-7-15,5 0 2 16,-5-8-4-16,4-1 3 16,-4-11-4-16,4 4 6 0,1-12-5 0,4 0 1 31,0-8-2-31,9 0-6 16,-5-4 2-16,14 0-6 15,-5 0 5-15,5 0-5 16,-9 0 4-16,8 4-2 15,-8-4 3-15,9 8 0 16,-9-4 1-16,9 8 2 16,-10-4 0-16,10 8 6 0,-9-4-3 15,0 4 10 1,-14-4-7-16,1 8 8 0,-5-4-8 0,0 4 12 16,-5-4-10-16,1 11 9 15,-10-7-9-15,1 0 6 16,-5-4-7-16,-8 0 4 15,-6-4-6-15,1-8 0 16,0-4-3-16,4 0-2 16,5-4 1-16,4 0-19 15,0 0 10-15,0 0-45 16,0 0 29-16,5 4-123 16,0-4 81-16,4 1-78 15,0-1 83-15</inkml:trace>
          <inkml:trace contextRef="#ctx0" brushRef="#br0" timeOffset="54287.4889">23108-229 148 0,'-5'0'55'0,"5"0"-30"0,5 8-14 0,-1-4 33 15,-8-4-25-15,8 8 20 32,-4 0-23-32,5 4 12 15,-5-4-17-15,4 8 6 16,1-4-10-16,4 12 9 0,-9-4-9 0,8 23 10 16,-8-3-10-16,5 16 3 15,-10-8-6-15,5 11-2 16,0-7-1-16,0 8 1 15,0-9-1-15,0 21 2 16,0-12-2-16,0-1-34 16,0-15 19-1,0 4-130-15,0-16 80 0</inkml:trace>
          <inkml:trace contextRef="#ctx0" brushRef="#br0" timeOffset="54888.2782">23295 575 220 0,'5'0'85'0,"-5"0"-46"0,17 4-32 0,-8 0 27 32,-4-8-21-32,4 4 8 0,0 0-13 0,8 0 6 15,1 0-7-15,5 0 0 16,-6 0-4-16,6 0 3 16,-5-4-4-16,4 0 1 31,-4-4-1-31,4 4 1 0,-4-4-2 0,0 0 2 15,-9 0-2-15,-1 0-1 16,-8-4 1-16,0 0-4 16,-4 0 2-16,0 4-1 15,-5-4 0-15,-5 4 6 16,-4 0-2-16,5 5 4 16,0-1-4-16,-1 4 8 15,-4 0-6-15,5 4 14 0,0-4-10 0,-5 7 5 31,0 1-8-31,5 4 4 0,-5-8-5 0,4 8 5 16,1-4-6-16,9 8 6 16,-5-4-6-16,9 8 8 15,-5-4-7-15,10 0 3 32,-1-4-4-32,9 8 0 15,1-5-1-15,4 5-10 16,0-8 4-16,13 8-36 15,-9-4 22-15,9-12-84 16,-4-8 56-16,13 0-109 16,-13-4 88-16</inkml:trace>
          <inkml:trace contextRef="#ctx0" brushRef="#br0" timeOffset="55578.848">24009 463 156 0,'0'-15'60'0,"0"15"-32"0,-5-12-11 0,5 8 37 15,0-4-30-15,0 4 15 16,0-4-23-16,0 0 9 15,-4 0-15-15,-1 0 6 16,-4 0-9-16,5 0 4 16,-5 0-6-16,-5 4 2 15,1-4-4-15,0 8 3 16,-1-4-4-16,1 4 6 0,-5 0-5 0,5 4 3 16,-1-4-3-16,1 4-2 15,0 0 0-15,-1 4-1 16,1-4 0-16,4 4 0 15,0-8 0-15,5 8 2 16,-1 0-1-16,5 8-1 16,-4-4 1-16,8 0-4 31,-4-8 2-31,5 8 1 16,-5-9 0-16,8 5 0 15,-3-8 0-15,8 8-3 16,1-8 2-16,4 8 1 0,-5-8 0 0,9 8 0 15,-8-4 0-15,8 8 2 16,-4-8-1-16,4 8 6 16,-9-4-4-16,10 4 10 15,-10-4-7-15,5 8 12 16,-9-8-10-16,4 8 12 16,-8-8-12-16,4 12 12 15,-9-8-12-15,4 7 7 16,-8-7-8-16,-1 4 4 15,-8-8-6-15,-5 4 7 0,0-8-8 0,0 8 3 16,-4-8-4-16,4 0 0 16,-4-4-1-16,0 0-24 15,-1-8 13-15,5 0-90 16,-4-4 55-16,9 4-146 16,-5-4 107-16</inkml:trace>
        </inkml:traceGroup>
      </inkml:traceGroup>
      <inkml:traceGroup>
        <inkml:annotationXML>
          <emma:emma xmlns:emma="http://www.w3.org/2003/04/emma" version="1.0">
            <emma:interpretation id="{778AF598-0377-4867-AE41-5750F4041FF0}" emma:medium="tactile" emma:mode="ink">
              <msink:context xmlns:msink="http://schemas.microsoft.com/ink/2010/main" type="line" rotatedBoundingBox="2857,3522 22668,3483 22672,5132 2860,5171"/>
            </emma:interpretation>
          </emma:emma>
        </inkml:annotationXML>
        <inkml:traceGroup>
          <inkml:annotationXML>
            <emma:emma xmlns:emma="http://www.w3.org/2003/04/emma" version="1.0">
              <emma:interpretation id="{98B7CC2F-92E3-4C7E-8349-45FD46924AE3}" emma:medium="tactile" emma:mode="ink">
                <msink:context xmlns:msink="http://schemas.microsoft.com/ink/2010/main" type="inkWord" rotatedBoundingBox="2857,3522 7125,3514 7128,5163 2860,5171">
                  <msink:destinationLink direction="with" ref="{AA86CC74-1AD0-473B-BAA9-A1BA0B1908F3}"/>
                </msink:context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30154.6076">2608 2897 244 0,'-14'0'93'0,"14"0"-50"0,0 0-37 0,0 0 24 16,0 0-18-16,5 4-6 16,-5-4-4-16,4 4-60 15,-4 0 32-15</inkml:trace>
          <inkml:trace contextRef="#ctx0" brushRef="#br0" timeOffset="129982.3877">2643 3087 168 0,'-4'4'63'0,"4"-4"-34"0,0 4-21 0,0 0 31 0,0-4-22 0,0 4 14 31,0 0-18-31,0 8 12 16,0 0-14-16,0 8 15 16,0-8-16-16,4 8 9 15,-4-5-11-15,5 9 0 0,-1-4-5 0,5 8 3 16,-4-8-4-16,4 3-3 16,-5-7 0-16,5 0-48 15,-9-4 27-15,5-4-123 16,-5-8 81-16</inkml:trace>
          <inkml:trace contextRef="#ctx0" brushRef="#br0" timeOffset="131338.5293">3080 3179 104 0,'5'4'41'0,"-5"-4"-22"0,9 7-7 0,-5-7 24 16,1-3-19-16,8 3 11 15,-8-4-17-15,4 0 10 16,-5-4-12-16,5 4 8 16,-5-4-9-16,1 0 2 0,-5-4-6 0,0 4-2 15,-5-4-1-15,1 4-1 16,-9-4 0-16,-1 8-3 15,-8 0 2-15,-5 8 1 16,0 0 0-16,1 4-3 31,-6-4 2-31,1 12-1 16,-5-4 0-16,14 8 2 16,0-8 0-16,9 4-3 15,4-5 2-15,9 9-1 0,0-4 0 0,17 4 4 16,-3-8-1-16,13 4 6 15,-1-8-4-15,10-1 10 16,-9-3-7-16,4 0 10 16,-9-8-9-16,1 0 12 15,-6-3-11-15,1-1 9 16,-9-4-9-16,0 4 4 0,-4 0-7 0,-1 0 2 31,-4 0-4-31,0 4-4 0,-4-4 0 0,-1 8-1 16,1-4 0-16,-1 8 0 15,1-4 0-15,4 4 0 16,-5 0 0-16,5 8 2 16,0 0 0-16,5 8-3 15,-1-4 2-15,10 15-4 16,-6-3 3-16,15 16-1 16,-10-9 1-16,5 17 4 15,-5-9-1-15,5 9 2 31,-4-8-2-31,-1 3 2 16,-4-7-2-16,0 3 8 16,-9-7-5-16,0 4 21 15,-5-13-14-15,1 5 19 0,-5-8-17 16,-4 8 11-16,-5-17-14 16,-5 1 8-16,-3-12-10 0,-1-4 6 31,-4-4-7-31,-1-8-4 15,1-7-2-15,5-5-4 16,-1 0 2-16,9-4-1 16,0-3 0-16,9-5 0 0,5-4 0 15,8 1-14-15,1-1 9 0,12-4-41 16,-3 1 27-16,8-1-62 16,-4 1 47-16,9 7-102 15,-5 0 78-15</inkml:trace>
          <inkml:trace contextRef="#ctx0" brushRef="#br0" timeOffset="131881.7797">3299 3099 172 0,'-4'-8'66'0,"4"8"-36"0,0-4-18 0,0 4 21 16,0 0-19-16,0 0 2 15,0 0-11-15,4 4 7 16,-4-4-8-16,4 12 3 16,1-4-4-16,4 12 7 15,-5-8-6-15,5 8 10 31,-4-4-8-31,4 3 8 16,-9-3-8-16,4 4 3 16,-4-4-5-16,5 4 9 0,-10-8-7 0,5 3 14 15,0-7-11-15,0 0 7 16,0-4-9-16,0-4-2 16,0-4-3-16,5 0-2 15,-5-8 1-15,4 1-1 16,-4-5 0-16,9-4-3 0,-5 0 2 0,10-4-1 31,-5 1 0-31,8 3 0 16,-3 0 0-16,4 8 6 15,-5 0-2-15,9 12 12 16,-8-4-7-16,8 16 16 16,-4-4-13-16,4 12 13 15,-8-8-13-15,3 11 2 16,-8-7-8-16,5 8-2 15,-10-4-1-15,5 4-59 16,-4-8 32-16,3-1-159 16,-8-3 103-16</inkml:trace>
          <inkml:trace contextRef="#ctx0" brushRef="#br0" timeOffset="132999.2743">3816 3115 140 0,'0'0'52'0,"0"0"-28"0,0-8-17 0,0 8 21 16,0 0-16-16,5 0 12 15,-5 0-14-15,4 4 2 16,1-4-8-16,4 12-2 16,-9 0-1-16,4 8 5 15,-8-4-3-15,4 7 17 16,0-7-12-16,0 8 15 16,0-8-14-16,0 4 11 15,0-8-11-15,0 3 11 16,0-3-12-16,4-4 5 15,-4-8-8-15,4 0 2 16,1-8-4-16,4 0-2 0,-5-7 0 0,10-1-4 16,-10-4 2-16,10 0 1 15,-6 0 0-15,6 4-3 16,-5 1 2-16,4 7-6 16,-4 0 4-16,4 12-1 15,-8 0 2-15,8 8 4 16,-8-1-1-16,4 9 8 15,-5-8-5-15,5 12 10 16,-9-8-8-16,9 4 5 16,-9-5-6-16,4 1 7 15,-4-4-8-15,5-4 5 16,-5-4-5-16,4-4 0 16,1-4-2-16,4-8 1 15,0-4-2 1,4 1-1-16,-4-5 1 0,9 0-4 15,-9 0 2-15,9 4-4 16,-5-4 3-16,5 12-3 16,-9 1 2-16,8 11 0 15,-8-4 1-15,5 11 6 16,-5-3-2-16,9 12 4 0,-10-8-4 0,6 12 6 16,-10-8-5-16,10 3-30 15,-5-7 15-15,4 4-95 16,-9-8 60-16,10-4-99 15,-5-4 83-15</inkml:trace>
          <inkml:trace contextRef="#ctx0" brushRef="#br0" timeOffset="133487.7572">4525 3210 196 0,'-4'16'74'0,"4"-16"-40"0,4 0-24 0,1 0 28 15,-10 0-21-15,10 0 9 16,-1 0-16-16,10 0 8 16,-5 0-10-16,8 0 6 15,-8 0-7-15,14 0 2 16,-10-8-5-16,9 0 7 15,-8-4-7-15,3 1 5 16,-8-1-5-16,0 0-4 16,-9-4-1-16,0 0 1 15,-9 0 0-15,0 4-3 16,-4 0 2-16,0 8 1 16,-5 0 0-16,0 8 0 15,-4-4 0-15,4 8 2 16,0-4-1-16,5 8 8 15,-5 0-5-15,0 8 8 16,5-8-8-16,8 8 8 16,-4-5-8-16,9 5 3 15,-4-4-4-15,8 8 0 16,-4-8-1-16,14 8 1 16,-5-5-2-16,17 1 2 0,-12-8-2 0,17 0-38 31,-4-4 20-31,13-8-90 15,-5-4 60-15,10-4-96 16,-9-4 81-16</inkml:trace>
          <inkml:trace contextRef="#ctx0" brushRef="#br0" timeOffset="133967.9913">4833 3115 184 0,'-9'-8'68'0,"9"8"-36"0,5 4-20 0,-1 0 32 16,-4-8-25-16,4 8 11 15,-4 0-19-15,9 8 8 0,-4-4-11 0,4 8 9 32,-5-4-10-32,5 8 10 0,-9-9-10 0,9 13 10 15,-9-8-10-15,9 8 5 31,-9-8-7-31,4 0 7 16,-4-5-8-16,9 1 8 16,-9-8-8-16,9-4 3 15,-9-4-4-15,9-4-2 16,-4-7 0-16,8-1 1 16,-4-4-1-16,9 0-5 15,-5-4 2-15,5 4-3 16,-5-3 2-16,5 11 0 15,-9 0 1-15,4 12 0 16,-4-4 0-16,5 16 8 16,-5-4-3-16,4 12 8 0,-8-9-7 0,8 13 3 15,-9-4-4-15,10 8 3 16,-10-8-4-16,5 3-32 16,-4-7 17-16,4 0-84 15,-5-8 55-15,9-4-112 16,1-8 87-16</inkml:trace>
          <inkml:trace contextRef="#ctx0" brushRef="#br0" timeOffset="134655.1943">5123 2770 212 0,'-5'0'82'0,"5"0"-44"0,9 0-29 16,0 0 33-16,-4 0-25 0,13 0 18 16,-5 0-20-16,18 0 5 15,0 0-11-15,18 4-3 16,-4-4-4-16,13 4 1 15,-9-8-2-15,9 4-36 16,-13 0 19-16,4 0-130 31,-14 0 81-31</inkml:trace>
          <inkml:trace contextRef="#ctx0" brushRef="#br0" timeOffset="134383.5677">5377 2338 160 0,'-9'-8'60'0,"9"8"-32"0,-4-4-15 16,4 8 37 0,0 0-29-16,0 8 18 0,-5-4-24 0,5 16 14 31,-4 0-16-31,4 7 12 15,0-3-14-15,4 8 12 16,-4-4-13-16,5 11 8 16,-1-3-10-16,5 19 9 15,-5-3-10-15,10 15 7 16,-10-8-7-16,10 9 2 0,-5-13-5 0,4 1 0 16,-4-17-2-16,4 5 5 15,-8-12-4-15,4-1-23 16,-5-15 11-16,1-4-72 15,-5-8 45-15,0-4-125 16,-5-4 90-16</inkml:trace>
          <inkml:trace contextRef="#ctx0" brushRef="#br0" timeOffset="128371.9407">1578 3068 92 0,'0'4'35'0,"0"-4"-18"0,4-8-7 16,1 4 19-1,-5 0-17-15,4-4 1 16,-4 0-8-16,5 0-1 0,-10 0-2 15,5 0 1-15,0 0-2 0,0 0-1 16,-4-4 1 0,-1 0 1-1,-4 5-1-15,0 3-1 16,-4-4 1-16,4 8-4 16,-4-4 2-16,-1 8-1 0,1 0 0 0,0 4 0 15,-5-1 0-15,4 13 2 16,-4-4 0-16,1 8 4 15,-1-8-2-15,9 11 4 32,-4-7-4-32,4 8 1 15,0-8-1-15,4 4 1 16,1-5-2-16,8 9 2 16,1-8-2-16,4 4 6 15,0-8-4-15,4 0 14 16,-4-5-9-16,9 1 7 15,-5-8-8-15,9-4 4 16,-8-8-6-16,8 0 4 0,-9-3-5 0,5-1 0 16,-9-4-2-16,5 0 1 15,-10-4-2-15,5-4-1 16,-5 1 1-16,1 3-4 16,-5-4 2-16,4 4 1 15,-8 4 0-15,4 4 0 16,-5 0 0-16,5 9 4 15,-4-5-2-15,-1 12 6 16,1-4-5-16,4 4 3 16,0-1-3-16,0 5 7 15,0 0-6-15,4 12 5 0,1-4-5 16,4 8 5-16,-5-8-6 16,10 7 3-16,-5-3-3 0,8 4-6 31,-8-4 1-31,14 0-80 15,-10-4 44-15,9-5-90 16,-4-7 73-16</inkml:trace>
          <inkml:trace contextRef="#ctx0" brushRef="#br0" timeOffset="129036.6477">2001 3095 116 0,'-9'-8'44'0,"9"8"-24"0,-17-15-10 16,17 11 25-1,-5-4-19-15,1 0 10 31,-5 0-16-31,4 0 8 0,-4 0-10 0,0 4 6 16,1-4-7-16,-1 8 0 16,-5-4-4-16,1 8-2 15,-1-4 0-15,1 4-1 16,0 0 0-16,-1 8 2 16,1-4-1-16,4 4-3 0,0-4 1 0,9 4-1 15,-4-5 0-15,8 5 2 16,1-4 0-16,4 4 0 15,-1-8 0-15,10 8 2 16,-9-8-1-16,9 8 2 31,-5-4-2-31,14 0 2 16,-9-8-2-16,9 8 2 16,-5-8-2-16,5 8-1 15,-9-4 1-15,4 7 1 16,-4-7-1-16,4 8 2 15,-9-4-2-15,1 4 10 0,-5-4-5 16,0 8 14-16,-9-8-11 0,0 8 11 16,-5-8-11-16,1 7 2 15,-5-7-7-15,0 4 5 16,-4-8-6-16,-1 4 3 16,-4-4-3-16,0 0-2 15,1-8 0-15,-1 4-1 16,-4-8 0-16,4 4-16 15,0-4 9-15,9 0-39 32,-4 0 26-32,4 1-84 0,0-1 58 0,9 8-65 15,-5-4 64-15</inkml:trace>
          <inkml:trace contextRef="#ctx0" brushRef="#br0" timeOffset="147441.0043">2380 3139 96 0,'5'-4'38'0,"-5"4"-20"0,4-4-6 31,1 4 24-31,-10 0-19 0,10 0 9 15,-5-8-16-15,4 0 6 16,-8 0-9-16,8 0 2 16,-4 0-5-16,0 0 2 15,-4-3-3-15,4 3 3 16,-5 0-4-16,1 4 6 16,-5 0-5-16,0 0 3 15,-4 0-3-15,-1 4 0 16,-4 0-1-16,5 4-2 15,-5-4 1-15,5 4-1 16,-5-4 0-16,5 8 4 0,-1-4-2 0,5 8-1 16,0-8 0-16,5 7-1 15,-1-3 0-15,5 4 0 16,-4-8 0-16,8 8 2 16,-4-8-1-16,9 8-1 31,0-8 1-31,9 8 1 15,-4-4-1-15,3 4-1 16,-3-8 1-16,8 7 1 16,-9-3-1-16,10 4 10 0,-10-8-5 15,5 8 5-15,-5-8-6 0,5 8 2 16,-9-8-4-16,4 8 5 16,-4-8-5-1,0 8 8-15,-4-8-7 0,-1 8 10 16,-8-8-8-16,-1 7 10 15,-8-7-9-15,0 4 7 16,-1-8-7-16,1 8 2 31,-5-8-5-31,0 4 0 0,0-4-2 16,0 0-39-16,-4-4 20 16,4 0-132-16,-4-4 83 0</inkml:trace>
        </inkml:traceGroup>
        <inkml:traceGroup>
          <inkml:annotationXML>
            <emma:emma xmlns:emma="http://www.w3.org/2003/04/emma" version="1.0">
              <emma:interpretation id="{7A046DE9-907A-453C-9D86-1F775BF04B30}" emma:medium="tactile" emma:mode="ink">
                <msink:context xmlns:msink="http://schemas.microsoft.com/ink/2010/main" type="inkWord" rotatedBoundingBox="7679,4225 7705,4224 7706,4239 7679,4240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51523.8203">6175 3036 124 0,'0'0'46'0,"0"0"-24"0,5 0-8 0,-1 0 30 16,-8 0-24-16,4 0 10 15,0 0-18-15,0 0 3 16,0 0-10-16,4 0-2 15,1 0-2-15,4 0-12 16,-9 0 6-16,4 0-82 0,-8 0 48 0,4 0-65 16,0 0 59-16</inkml:trace>
        </inkml:traceGroup>
        <inkml:traceGroup>
          <inkml:annotationXML>
            <emma:emma xmlns:emma="http://www.w3.org/2003/04/emma" version="1.0">
              <emma:interpretation id="{ACD320E6-5114-4CDF-AF23-C464E9B90990}" emma:medium="tactile" emma:mode="ink">
                <msink:context xmlns:msink="http://schemas.microsoft.com/ink/2010/main" type="inkWord" rotatedBoundingBox="8851,4098 9248,4097 9249,4565 8852,4566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84149.6404">7740 2909 116 0,'-4'4'44'0,"4"-4"-24"0,4-4-19 0,1 4 13 16,-10 0-9-16,5 0 2 15,0 0-4-15,0 0-2 16,0 0 0-16,0 0 5 15,0 0-3-15,0 4 8 16,-4-4-7-16,4 8 5 31,0-4-5-31,0 8 2 0,-4-8-3 16,-1 8 5-16,-4-4-5 0,5 7 6 16,-5 1-6-16,4 0 8 15,-4-4-7-15,5 4 5 16,-5-4-5-16,5 8 5 15,-5-9-6-15,4 9 6 16,-4-8-6-16,0 8 3 0,0-4-3 0,0 4 5 16,1-8-5-16,-1 3 6 15,-5-7-6-15,5 8 1 16,-4-8-2-16,4 8 1 16,-4-8-2-16,-1 8 4 31,1-8-3-31,4 4 4 15,0-8-4-15,0 3 4 16,-4-3-4-16,4 4-1 16,0-8 0-16,0 4 3 15,-4-8-2-15,4 4-1 16,-5-8 0-16,5 4-1 0,1-3 0 0,3-1 4 16,-4 0-2-16,0 0-1 15,0 0 0-15,5 0-1 16,-1-4 0-16,1 4 0 15,-1-4 0-15,5 4-3 16,-4-4 2-16,4 4 3 16,0-3-1-16,4 3 2 31,-4-4-2-31,5 4-5 16,-1-4 2-16,5 4-1 0,-4-4 1 0,8 4 0 15,-4 0 0-15,4 0 0 16,-4 0 0-16,5 8 2 15,-5-4 0-15,4 4 0 16,-4 0 0-16,4 4 0 16,-8-4 0-16,8 4 2 15,-4-4-1-15,4 4 2 16,-4 0-2-16,5 4 2 16,-10-8-2-16,10 8 2 15,-10-4-2-15,9 8-1 16,-8-4 1-16,4 8 7 15,-5-8-4-15,10 8 8 16,-10-8-8-16,9 3 3 0,-8-3-4 16,8 8 3-16,-8-8-4 15,4 8 4 1,-5-4-4-16,5 8 4 16,-4-8-4-16,8 7 6 15,-9-7-5-15,5 4 10 16,-9-8-7-16,5 4 1 15,-5-8-4-15,9 4 0 0,-9-4-1 0,4 0-57 16,-4-4 31-16,5-4-137 16,-5-4 90-16</inkml:trace>
        </inkml:traceGroup>
        <inkml:traceGroup>
          <inkml:annotationXML>
            <emma:emma xmlns:emma="http://www.w3.org/2003/04/emma" version="1.0">
              <emma:interpretation id="{A809155E-CCFE-4E35-B9C0-F3EFA73A47AB}" emma:medium="tactile" emma:mode="ink">
                <msink:context xmlns:msink="http://schemas.microsoft.com/ink/2010/main" type="inkWord" rotatedBoundingBox="9662,3645 13839,3637 13842,4790 9664,4799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88943.8433">9346 2723 140 0,'-5'0'52'0,"5"0"-28"0,0 0-15 16,0 0 21 0,0 0-18-16,0 0 10 15,0 0-13-15,5 0 11 0,-5 0-12 0,4 4 12 16,-4-4-12-16,5 8 9 15,-1-4-9-15,5 4 0 16,-4-5-5-16,8 13 3 16,-4-4-4-16,4 16 4 15,-4-4-4-15,9 15 8 16,-9-7-6-16,13 12 10 16,-4-9-8-16,13 13 5 15,-8-12-6-15,12 3 7 0,-8-7-8 16,4 8 5-1,-4-9-5-15,4 9 5 16,-9-12-6-16,5 11 3 16,-5-11-3-16,1 4 3 15,-5-8-4-15,-1-1-23 16,-8-7 12-16,0 0-57 16,-4-8 37-16,-1-8-106 15,-8-4 76-15</inkml:trace>
          <inkml:trace contextRef="#ctx0" brushRef="#br0" timeOffset="184830.4137">8160 3139 148 0,'0'0'55'0,"0"0"-30"0,0 0-12 0,0 0 32 15,0 0-25-15,0 0 13 16,0 0-20-16,4 0 12 16,-4 0-14-16,5 4 6 0,-1-4-10 0,5 4-2 15,-9-8-3-15,4 4-13 16,-8 0 7-16,4 0-72 31,0 0 42-31,4 0-89 16,-4-4 69-16</inkml:trace>
          <inkml:trace contextRef="#ctx0" brushRef="#br0" timeOffset="188284.3559">8320 2647 124 0,'0'0'46'0,"0"0"-24"0,9-4-15 16,0 4 21-1,-9-3-16-15,4 3 15 16,1 0-17-16,4 0 9 16,0 0-11-16,4 0 6 0,-8 0-7 0,8 0 11 31,-4 0-10-31,13 0 5 0,-8-4-8 0,12 4 9 16,-3-4-8-16,8 4 8 15,-4-4-8-15,13 4 10 16,-9-4-9-16,9 4 10 15,-9 0-10-15,9 0 10 16,-4-4-10-16,9 4 7 16,-10 0-7-16,10 0 7 15,-9 0-8-15,8 0 3 16,-8 0-5-16,8 0 0 16,-12 0-2-16,3 0 1 15,-8 0-2-15,4 0 2 16,-13 0-2-16,0 4 2 0,-5-4-2 0,1 4-3 15,-5-4 1-15,0 4-23 32,-5-4 12-32,5 4-56 15,-9 0 38-15,0-1-114 16,-5-3 80-16</inkml:trace>
          <inkml:trace contextRef="#ctx0" brushRef="#br0" timeOffset="186848.2506">8779 2632 88 0,'0'-4'33'0,"0"4"-18"0,0-4-7 15,0 4 19 1,0 0-15-16,0 0 10 16,0 0-13-16,0 4 8 15,-4-4-9-15,0 4 6 16,-1 0-7-16,5 3 9 15,0-3-9-15,0 8 10 16,0-4-10-16,0 12 7 16,0-8-7-16,0 16 0 15,0-1-4-15,0 17 3 16,0-4-4-16,0 11 10 16,0-11-6-16,0 11 10 0,0-3-9 0,0 0 7 15,0-13-7-15,0 13 4 16,0-13-6-16,0 13 2 15,0-12-4-15,0 11 0 32,0-11-1-32,0 4 5 15,0-9-4-15,0-3 6 16,0-8-6-16,0-4-16 16,0-12 6-16,5-8-45 15,-5-8 28-15,4-4-97 0,-4-8 68 0,4 4-54 16,1-3 63-16</inkml:trace>
          <inkml:trace contextRef="#ctx0" brushRef="#br0" timeOffset="187483.0084">8837 2651 132 0,'0'0'49'0,"0"0"-26"0,0-4-16 0,0 4 26 32,0 0-19-32,0 0 11 15,0 0-15-15,5 0 6 16,-5-4-9-16,4 4 2 16,-8 0-5-16,8 0 2 0,-4 0-3 0,9 4 7 15,-9-4-6-15,5 8 5 16,-10 0-5-16,5 8 7 15,0-8-7-15,0 8 10 16,0-4-8-16,0 16 3 0,0-5-5 0,0 13 5 31,0-8-6-31,0 11 6 16,0-7-6-16,0 12 3 16,0-9-3-16,0 13 3 15,0-12-4-15,0 3 8 16,0-7-6-16,0 8 12 15,0-13-9-15,0 9 7 16,0-8-7-16,0 7 0 16,0-11-4-16,0 12 3 15,0-8-4-15,0 3 4 16,0-7-4-16,0 4 4 0,0-12-4 16,0 4-27-16,0-12 13 0,0-1-76 15,0-7 48-15,0 0-105 16,0-4 81-16</inkml:trace>
          <inkml:trace contextRef="#ctx0" brushRef="#br0" timeOffset="189486.3809">9756 2691 108 0,'-4'0'41'0,"4"0"-22"0,0 0 0 15,0 0 29 1,0 0-26-16,0 4 5 16,-5-4-17-16,1 8 3 0,-5-4-8 0,0 8 11 31,0-4-9-31,-4 12 7 16,-1-5-7-16,-4 17 7 15,0-4-8-15,1 11 14 16,-6-7-11-16,1 12 18 15,-5-9-15-15,5 13 11 16,-5-12-13-16,5 3 8 16,-5-11-10-16,5 8 4 15,-5-12-7-15,9 7 4 16,-4-11-5-16,4 4 0 0,0-4-2 0,9-1-6 16,-4-3 2-16,9-4-34 15,-10-4 19-15,10 0-102 16,-1-4 66-16,10 0-90 15,-5-4 82-15</inkml:trace>
          <inkml:trace contextRef="#ctx0" brushRef="#br0" timeOffset="190535.1588">10113 3052 156 0,'-23'0'57'0,"23"0"-30"0,-4-4-23 0,4 4 22 32,0 0-16-32,0 0 16 15,0 0-16-15,4 0 9 0,1 0-11 0,8 0 4 16,-4 0-7-16,14 0 7 15,-10 0-8-15,18 0 5 16,-9 0-5-16,14 0 2 16,-5 0-3-16,9 0 5 31,-4 0-5-31,9 0 6 16,-5 0-6-16,13 0 6 0,-8 0-6 0,17 0 6 15,-13-4-6-15,18 0 3 16,-13-4-3-16,8 4 9 15,-8-4-6-15,8 0 5 16,-13 0-6-16,5 4 2 16,-14 0-4-16,4 0 3 15,-8 0-4-15,0-4 1 16,-9 4-1-16,4 4-2 16,-13-4 1-16,4 4-1 0,-4 0 0 15,4 0 2-15,-9 0-1 0,5 0 2 16,-9 0-2-16,5 0-18 15,-6-3 9-15,1 3-45 32,-4-4 29-32,-1 0-88 15,-8 0 63-15,4 0-73 16,-5 0 70-16</inkml:trace>
          <inkml:trace contextRef="#ctx0" brushRef="#br0" timeOffset="191052.5628">11179 2762 116 0,'-5'-4'44'0,"5"4"-24"0,0-4-13 15,0 4 21 1,0 0-16-16,0 0 10 16,0 0-13-16,0 4 8 15,0-4-9-15,5 4 6 16,-5 0-7-16,4 4 7 16,0-4-8-16,5 4 3 15,0 0-5-15,5 8 2 16,-5 0-3-16,13 4 3 15,-9-8-4-15,10 3 1 16,-6-3-1-16,6 4 1 16,-10-4-2-16,5 8 4 15,-9-8-3-15,4 8 8 0,-4-9-6 0,-4 9 12 16,-5-8-9-16,0 4 10 16,-9-4-10-16,4 4 3 15,-8-4-6-15,-1 3 7 16,1-3-7-16,0 4 5 31,-5-4-5-31,4 4 2 16,1-4-3-16,4 4-2 15,0-8 0-15,5 4-39 16,-5-8 21-16,9 3-125 0,-5-7 79 0</inkml:trace>
          <inkml:trace contextRef="#ctx0" brushRef="#br0" timeOffset="192402.5883">11727 3254 104 0,'-9'4'41'0,"9"-4"-22"0,-4 4-7 0,4 0 24 16,-5-8-19-16,1 8 7 31,-1-4-15-31,1 8 8 0,-5-4-9 16,0 8 9-16,-4-5-10 0,4 9 7 16,0-4-7-16,9 12 2 15,-5-4-5-15,10 8 0 16,-5-5-2-16,9 9 1 0,-5-8-2 0,10 8 10 31,-10-13-5-31,9 5 10 16,-4-8-9-16,9 0 10 15,-5-4-10-15,10-4 7 16,-10-8-7-16,9-4 4 16,-4-4-6-16,5-12 9 15,-6-8-8-15,10-7 1 16,-9-1-4-16,9-4 0 15,-9 1-1-15,4-9-2 16,-9 4 1-16,1-15-4 16,-5 0 2-16,4-17-6 15,-9 1 4-15,10-4-1 0,-10 15 2 0,5 5 4 16,-9 7-1-16,5 5-3 16,-5 3 1-16,4 4 1 15,-8 1 0-15,4 7-3 16,-5 0 2-16,1 9-1 15,-1-1 0-15,1 4 0 16,-1 4 0-16,5 8 0 16,0 4 0-16,0 8-3 15,0 0 3-15,5 8 1 32,-5-4 1-32,9 12 0 0,-5-8 0 0,10 11 0 15,-1-7 0-15,5 8 2 16,-5-4-1-16,9 12 4 15,-4-5-3-15,9 17 4 16,-9-4-4-16,9 15 4 16,-10-11-4-16,6 11 1 15,-10-11-1-15,5 11 1 16,-9-15-2-16,4 4 4 16,-4-9-3-16,0 5 1 15,-4-8-1-15,-1 7 1 0,-4-11-2 0,0 8 4 16,-4-13-3-16,4 9 4 15,-5-4-4-15,1 4 1 16,-5-13-1-16,0 5 1 31,-5-12-2-31,1 0 2 16,-5-4-2-16,0 4 2 16,-4-8-2-16,0 0 2 15,-1-4-2-15,-3 0 2 16,-1-4-2-16,5-4 2 15,-5-8-2-15,5-4-1 16,-5 0 1-16,5 1-1 16,-1-5 0-16,5 0 0 15,1 0 0-15,3 4-3 0,1-3 2 0,8 3-1 16,-4-4 0-16,5 8-3 16,0-4 3-16,4 4-3 15,-5 1 2-15,10 7 0 16,-1-4 1-16,9 8 0 31,1 0 0-31,8 8 0 0,-9-4 0 16,14 4 4-16,-9 0-1 0,13 8 10 15,-8-4-5-15,3 7 10 16,-3-7-9-16,8 16 10 16,-9-4-10-16,5 8 3 15,-9-9-6-15,4 9 2 16,-9-8-3-16,10 12 3 15,-10-8-4-15,5 3-14 16,-9-11 6-16,4 0-90 16,-4-4 53-16,4 0-132 15,-8-4 99-15</inkml:trace>
        </inkml:traceGroup>
        <inkml:traceGroup>
          <inkml:annotationXML>
            <emma:emma xmlns:emma="http://www.w3.org/2003/04/emma" version="1.0">
              <emma:interpretation id="{1C56C65A-DDC9-4452-B558-B481B358A1BD}" emma:medium="tactile" emma:mode="ink">
                <msink:context xmlns:msink="http://schemas.microsoft.com/ink/2010/main" type="inkWord" rotatedBoundingBox="15036,3831 17065,3827 17066,4598 15037,4602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96776.743">14117 3408 116 0,'0'4'46'0,"0"-4"-24"0,9 0-13 0,0 0 23 16,-9 0-19-16,9 0 10 0,0 0-14 0,9 0 11 31,-9 0-12-31,13 0 12 16,-9 0-12-16,19 0 7 15,-10 0-8-15,13 0 4 16,-3 0-6-16,8 0 9 16,-5-4-8-16,6 4 5 15,-10 0-6-15,5 0 4 16,-10-3-5-16,5 3 5 0,-13-4-6 0,5 4 6 16,-10 0-6-16,0 0 8 15,-4-4-7-15,0 4 5 16,-9-4-5-16,0 0 2 15,-4 0-3-15,-1 0 3 16,1-4-4-16,-1 4 1 31,-4-4-1-31,1 0-2 0,-1 0 1 0,0 0 1 16,-5-4-1-16,5 4-1 16,-4-4 1-16,4 4 1 15,-4-3-1-15,-1-1 2 16,1 0-2-16,0 0 4 15,-1-4-3-15,1 0 1 16,-1 0-1-16,6-3 3 16,-6-5-3-16,5 0-1 15,0-4 0-15,0-3-4 16,0-1 2-16,5 0 1 0,-5-4 0 16,9 1 0-16,0 3 0 15,5-4 0-15,-1 5 0 16,5 3 0-16,0 0 0 0,4 4-5 31,1 1 3-31,8 3-1 16,-4 4 1-16,9 4 2 15,-10-4 0-15,10 8-3 16,-5-4 2-16,10 8 1 16,-6-4 0-16,6 8-3 15,-10-3 2-15,9 6-1 16,-4-3 0-16,4 8 0 15,-9-4 0-15,5 8 2 16,-5-4 0-16,5 8 0 16,-9-4 0-16,4 16 0 15,-8-9 0-15,4 17 0 0,-10-8 0 0,1 12-3 16,-4-5 2-16,-1 13 1 16,-8-13 0-16,4 13 0 15,-9-16 0-15,4 3 0 16,1-7 0-16,0 4 0 15,-5-12 0-15,0 7 4 16,0-7-2-16,4 4 1 16,-4-8-1-16,5 4-2 0,-5-8 1 15,5 3 1-15,-1-7-1 0,1 4-1 16,-1-8 1-16,5 4-4 16,-4-8 2-16,4 4 3 15,0-4-1-15,0 4-1 16,0-8 1-16,4 4 1 15,1 0-1-15,8 0-3 16,-4-4 1-16,13 0 1 16,-4 0 0-16,9 0 2 31,-9 0-1-31,8 4 6 16,-3 0-4-16,3 0 8 15,-3 0-7-15,4 0 5 0,-10 0-5 0,6 0 0 16,-6 0-2-16,6 0-2 15,-10 0 1-15,1 0-28 16,-10-4 15-16,0 0-76 16,-8 0 48-16</inkml:trace>
          <inkml:trace contextRef="#ctx0" brushRef="#br0" timeOffset="197137.0731">15245 3076 192 0,'5'3'74'0,"-5"-3"-40"0,13 0-18 15,-4 0 39 1,-4 0-31-16,8 0 18 0,-4 0-26 0,13 0 7 16,-8 0-13-16,12 0 1 15,-3 0-7-15,8 0-6 16,-4 0 0-16,8 0-52 31,-8-3 30-31,4 3-125 16,-4-4 83-16</inkml:trace>
          <inkml:trace contextRef="#ctx0" brushRef="#br0" timeOffset="195082.1727">13533 3131 72 0,'0'0'27'0,"0"0"-14"0,13 0 0 16,-4 0 20-1,-9-4-18-15,14 4 9 16,-5-4-15-16,8 4 6 16,-3-4-8-16,8 4 2 15,-8 0-5-15,12 0 5 0,-8 0-6 0,13 0 8 16,-8 0-7-16,8 0 3 15,-4 0-4-15,4 0 5 16,-9 0-5-16,5 0 1 16,-9 0-2-16,0 0-2 31,-5 0 1-31,0 0-8 16,-4-4 4-16,0 4-52 15,-9 0 31-15,0 0-63 16,-4-4 49-16</inkml:trace>
        </inkml:traceGroup>
        <inkml:traceGroup>
          <inkml:annotationXML>
            <emma:emma xmlns:emma="http://www.w3.org/2003/04/emma" version="1.0">
              <emma:interpretation id="{3A5A1D90-F7BB-4BE4-BB51-D7B81B55E5E7}" emma:medium="tactile" emma:mode="ink">
                <msink:context xmlns:msink="http://schemas.microsoft.com/ink/2010/main" type="inkWord" rotatedBoundingBox="17333,3669 22669,3658 22672,5060 17336,5071"/>
              </emma:interpretation>
              <emma:one-of disjunction-type="recognition" id="oneOf13">
                <emma:interpretation id="interp13" emma:lang="" emma:confidence="0">
                  <emma:literal>sm</emma:literal>
                </emma:interpretation>
                <emma:interpretation id="interp14" emma:lang="" emma:confidence="0">
                  <emma:literal>S m</emma:literal>
                </emma:interpretation>
                <emma:interpretation id="interp15" emma:lang="" emma:confidence="0">
                  <emma:literal>s m</emma:literal>
                </emma:interpretation>
                <emma:interpretation id="interp16" emma:lang="" emma:confidence="0">
                  <emma:literal>Sm</emma:literal>
                </emma:interpretation>
                <emma:interpretation id="interp17" emma:lang="" emma:confidence="0">
                  <emma:literal>5 m</emma:literal>
                </emma:interpretation>
              </emma:one-of>
            </emma:emma>
          </inkml:annotationXML>
          <inkml:trace contextRef="#ctx0" brushRef="#br0" timeOffset="204878.9879">20449 3008 144 0,'0'-12'55'0,"0"12"-30"0,-4-24-7 0,4 21 31 16,-5-5-27-16,1 0 11 15,-5 0-19-15,0 4 9 31,-4-4-13-31,4 8 10 0,-5-4-11 0,1 4 4 16,0 0-8-16,4 4-4 16,0-4-2-16,4 4 1 15,-4-4 0-15,5 8 2 16,0-4-1-16,4 8-1 16,-5-8 1-16,10 7-1 15,-5-7 0-15,8 12 0 16,-3-8 0-16,4 4-3 15,-5-4 2-15,10 8 1 16,-5-8 0-16,8 8 0 16,-8-4 0-16,9 3 0 0,-4-3 0 15,3 4 0-15,-3-4 0 16,4 4-3-16,-1-4 2 16,1 4 7-16,-9-8-3 0,5 7 14 31,-10-7-9-31,1 4 14 15,-5-4-13-15,0 4 11 16,-9-8-11-16,0 8 8 16,-9-8-9-16,-4 4 9 15,4-4-10-15,0 4 7 16,0-8-7-16,0 0 2 16,0-4-5-16,5 0 0 0,-5-4-2 15,5 0-21-15,-5-4 10 16,5 0-49-16,-1-4 32 0,1 4-90 15,-1 0 65-15,6 5-93 16,-1-5 82 0</inkml:trace>
          <inkml:trace contextRef="#ctx0" brushRef="#br0" timeOffset="205706.1435">20654 2925 156 0,'-4'0'60'0,"4"0"-32"0,0 8-20 0,4-4 31 16,-4-4-22-16,5 8 14 15,-5-4-18-15,4 8 8 32,1-1-12-32,4 13 8 15,-9-8-9-15,9 8 11 16,-9-4-11-16,9 7 12 15,-5-3-12-15,5 0 9 16,-9-8-9-16,4 4 6 0,-4-4-7 0,0 3 7 16,-4-7-8-16,0 0 8 15,-1-4-8-15,5 0 8 16,0-4-8-16,5 0 3 16,-5-8-5-16,8 4-2 15,-3-8-1-15,8 0 1 16,-8-8-1-16,8-4-3 15,-8-3 1-15,8-1-4 16,-9 0 3-16,10 0-3 16,-10 4 2-16,10 5-2 15,-10 3 2-15,9 8-2 16,-8 0 2-16,8 12 0 16,-8-4 1-16,8 8 4 15,-8-1-1-15,4 9 6 16,-9-4-4-16,8 4 10 15,-8-4-7-15,9 0 5 16,-9-4-6-16,9-1 9 16,-9-3-8-16,9 0 5 15,-9-4-6-15,9 0 0 16,-9-4-3-16,5-4 1 0,-1-4-2 0,9-4-3 16,1-3 1-16,4-1-1 15,-5 0 0-15,5 0 0 16,-5 0 0-16,10 8-3 15,-10 0 3-15,5 12 8 16,-5-4-4-16,5 12 9 16,-5 0-7-16,1 12 3 15,-5-8-4-15,0 11-15 16,-5-3 6-16,5 8-107 16,-9-4 62-1,9 3-144-15,-5-3 110 0</inkml:trace>
          <inkml:trace contextRef="#ctx0" brushRef="#br0" timeOffset="202385.6186">18666 3020 168 0,'-5'-4'63'0,"5"4"-34"0,-9 0-25 0,9 4 22 16,0-4-16-16,0 4 9 16,0-4-11-16,5 8 11 15,-5-4-11-15,4 8 14 0,1-4-13 0,4 12 5 16,-5-9-9-16,5 9 9 15,-5-4-8-15,5 8 10 16,-4-8-9-16,4 8 7 16,-9-9-7-16,9 9 4 15,-5-8-6-15,5 4 4 16,-9-8-5-16,9 0 9 16,-9-4-7-16,4-5 5 15,-8-3-6-15,4-3 4 0,0-5-5 16,0 0 7-16,0-4-7 0,0 0 1 15,0-4-3-15,0-4-2 32,0 0 1-32,4 5-6 15,1-5 3-15,4 4 1 16,0-4 1-16,4 8-3 16,-4-4 2-16,13 4-4 15,-8 1 3-15,8 7 3 16,-4 0 0-16,9 8-25 15,-14-4 13-15,5 7-77 16,-9-3 49-16,4 4-108 0,-4-4 82 0</inkml:trace>
          <inkml:trace contextRef="#ctx0" brushRef="#br0" timeOffset="203191.0519">19094 3119 204 0,'0'-24'77'0,"0"24"-42"0,9-23-32 0,0 15 26 15,-5-4-17-15,9 4 9 16,-8-4-12-16,13 8 2 16,-5-4-7-16,14 8 2 15,0 0-3-15,13 8 5 16,-9 0-5-16,9 8 8 16,-9 0-7-16,5 7 12 15,-9-7-9-15,-1 4 7 16,-12-4-7-16,-1 0 7 15,-13-4-8-15,0 4 8 16,-9-9-8-16,-4 5 3 0,-9-8-5 0,-5 0-6 16,-4-4 0-16,-1 0-25 15,1-4 14-15,0 0-53 16,4-4 36-16,1 0-107 31,3 1 77-31</inkml:trace>
          <inkml:trace contextRef="#ctx0" brushRef="#br0" timeOffset="202800.7972">19112 3028 208 0,'-5'0'79'0,"5"0"-42"0,5 8-34 0,-1 0 24 16,-8-8-17-16,8 12 7 15,-4-4-10-15,9 11 4 16,-9 1-6-16,4 8 4 0,-4-4-5 0,5 11 0 16,-10-3-2-16,5 32 1 31,0-9-2-31,0 24 2 15,-4-7-2-15,4 3 2 16,-5-19-2-16,1 3 6 16,0-11-4-16,4-1-16 15,0-15 6-15,0-4-59 16,0-9 37-16,0-3-96 16,0-12 71-16</inkml:trace>
          <inkml:trace contextRef="#ctx0" brushRef="#br0" timeOffset="204053.205">19598 2489 168 0,'-5'-12'66'0,"5"12"-36"0,0-4-33 0,0 4 20 16,0 0-12-16,0 4 16 15,0-4-12-15,0 8 14 16,0 0-14-16,0 12 7 16,0-4-9-16,0 11 4 15,0-7-6-15,0 16 11 16,0-8-9-16,5 27 12 16,-5-3-11-16,4 19 12 15,-8-8-12-15,4 5 16 16,0-9-14-16,4-3 11 0,-4-17-12 0,5 1 4 15,-5-12-8-15,4-1 11 16,-4-11-9-16,9 0 5 16,-5-12-7-16,5 0-2 15,-4-8-2-15,8-4-4 16,-4-4 2-16,4-4-4 16,-4 1 3-16,9-1-1 31,-9 0 1-31,4 4-3 15,-4 0 3-15,5 8-3 0,-10-4 2 0,10 8 2 16,-10 0 1-16,9 4-3 16,-8-4 2-16,8 8-1 15,-8 0 0-15,8 4 2 16,-4-4 0-16,4 4 0 16,-4-4 0-16,5 4 4 15,-5-9-2-15,4 5 4 16,-4-8-4-16,9 4 1 15,-9-8-1-15,9 0-4 16,-10-7 1-16,10 3 3 16,-9-4-1-16,5 0 4 15,-10-4-3-15,5 8-3 0,-9-4 0 0,4 8-4 16,-4 0 3-16,5 8-1 16,-5 0 1-16,4 8 2 31,-4-4 0-31,5 8 0 15,-1-4 0-15,5 4 0 16,0-5 0-16,9 9-5 16,-5-8 3-16,10 4-36 15,-6-4 20-15,6 0-128 16,-5-8 80-16,4-4-88 0,-4-4 89 0</inkml:trace>
          <inkml:trace contextRef="#ctx0" brushRef="#br0" timeOffset="204231.6243">20093 2739 296 0,'-32'-4'110'0,"32"4"-60"0,-4 4-61 16,4 0 18-1,0-8-7-15,0 8-22 16,0-4 12-16,9 4-120 0,-5-1 72 0</inkml:trace>
          <inkml:trace contextRef="#ctx0" brushRef="#br0" timeOffset="198098.2085">15830 2604 104 0,'4'-4'41'0,"-4"4"-22"0,0-12-5 0,0 12 26 31,0 0-22-31,0 0 2 16,0 0-12-16,0 0 1 0,0 0-5 0,4 0 9 15,-4 0-7-15,5 4 3 16,-5-4-5-16,4 8 5 15,-4-4-6-15,5 8 8 16,-5-4-7-16,4 11 1 16,1 1-3-16,-1 20 5 15,-4-4-4-15,5 23 10 16,-10-3-7-16,5 11 14 16,-4-16-11-16,-1 9 14 15,1-16-14-15,-1 3 11 16,1-15-11-16,4 3 13 15,0-11-13-15,0 0 11 16,0-12-11-16,4 0 2 16,1-12-7-16,8 0-2 31,-4-8-1-31,9 0-6 16,-5-8 3-16,10-4-1 15,-10 0 1-15,14 1 0 0,-9-1 0 0,8 4-3 16,-8 0 3-16,5 8-1 15,-10 4 1-15,5 8-3 16,-5 0 3-16,0 8-1 16,-4 0 1-16,0 4 6 15,-4-4-2-15,4 8 4 16,-9-5-4-16,4 5-12 0,-4-4 6 16,9 0-72-16,-4-4 42 0,8 0-116 15,-4-4 85 1</inkml:trace>
          <inkml:trace contextRef="#ctx0" brushRef="#br0" timeOffset="198663.5655">16543 3206 148 0,'-4'-31'57'0,"4"31"-30"0,0-12-16 16,0 8 29-1,-5 0-23-15,1-4 10 16,-1 0-17-16,-4 0 2 16,0 0-8-16,0 4-2 15,-4 0-1-15,4 8-4 16,-4-4 2-16,-1 8 5 15,-3-4-2-15,3 8 6 16,-4-4-5-16,5 8 3 16,0-8-3-16,4 7 0 15,-5-3-1-15,10 4 3 16,-5-4-3-16,9 8 8 16,-5-8-6-16,14 4 12 0,-4-8-9 0,8 3 10 15,1-3-10-15,8-4 7 16,-4-4-7-16,8 0 4 15,-8-8-6-15,5 1 9 32,-10-5-8-32,5 4 8 15,-9-4-8-15,4 0 1 16,-4 0-4-16,0 0-2 16,-9-4 0-16,0 0 1 15,-5 1-1-15,1 3-1 16,-9 0 1-16,-5 4-8 15,0 0 4-15,-4 8-5 0,-5-4 4 16,0 8-7-16,0 0 7 16,5 8-40-16,0-4 24 15,4 8-124-15,5-8 81 0</inkml:trace>
          <inkml:trace contextRef="#ctx0" brushRef="#br0" timeOffset="199505.8198">16605 3095 164 0,'0'-4'63'0,"0"4"-34"0,5-12-21 0,-1 12 20 15,-4 0-16-15,5 0 5 16,-1 0-10-16,5 4 4 15,-4-4-6-15,4 8 4 32,-5 0-5-32,5 8 9 15,-9 0-7-15,9 4 10 16,-9-4-9-16,4 4 12 16,-4-5-11-16,5 5 14 0,-5-4-13 0,4 4 7 15,-4-8-9-15,5 0 4 16,-5-4-6-16,4-1 4 15,-8-7-5-15,8 0 0 16,-4-7-2-16,5 3-2 16,-5-4 1-16,4 0-1 15,1-4 0-15,3 0-3 16,-3-4 2-16,8 0-4 0,-4 0 3 16,5 8-3-1,-5-3 2-15,4 7-2 0,-9 0 2 0,10 8 0 31,-10 0 1-31,5 4 2 0,-4-1 0 0,4 9 4 16,-9-8-2-16,8 8 6 16,-8-4-5-16,5 4 3 15,-5-8-3-15,4 0 5 16,1-4-5-16,4 0 3 16,-5-8-3-16,10 4 0 15,-6-8-1-15,10 0-2 16,-9-8 1-16,14 0-4 15,-6 0 2-15,6 4 1 16,-6-4 0-16,6 9-5 16,-5-1 3-16,-1 12-3 31,-3-4 2-31,-1 8 4 0,-8-1 0 16,4 5 4-16,-9 0-3 15,9 8 4-15,-9-4-4 0,4 4-18 16,-4-8 8-16,9-1-72 15,-5-3 45-15,10 0-113 32,-5-4 83-32</inkml:trace>
          <inkml:trace contextRef="#ctx0" brushRef="#br0" timeOffset="200019.7652">17408 3187 184 0,'0'-16'71'0,"0"16"-38"0,5-20-23 15,-1 12 26-15,-8 0-21 0,4 0 7 16,-5-4-14-16,1 0 0 16,-5 0-5-16,0 8-2 15,-5-4 0-15,6 8-1 31,-6 0 0-31,1 8 6 16,-1 0-3-16,1 8-1 16,0-4-1-16,-1 8 3 15,1-4-2-15,8 4 6 16,-3-5-5-16,8 5 3 16,0-4-3-16,8 4 7 0,1-8-6 15,14 4 8-15,-10-8-8 16,14 0 3-16,-9-8-4 0,13 0 5 15,-9-8-5-15,9 0 1 16,-8-4-2-16,-1-4 1 16,-4 0-2-16,0-4 4 15,-9-4-3-15,-5 5 1 16,-8-5-1-16,-5 4 1 16,-5 0-2-16,-4 4 2 15,-4 4-2-15,-5 9-3 0,1-1 1 0,-1 8-21 16,0-1 12-16,5 9-91 31,-1-4 56-31,10 8-97 16,-5-4 80-16</inkml:trace>
          <inkml:trace contextRef="#ctx0" brushRef="#br0" timeOffset="201185.8003">17702 3103 140 0,'-4'-4'52'0,"4"4"-28"0,4-4-13 0,1 4 26 16,-10 0-20-16,10 0 7 15,-1-4-15-15,10 0 6 16,-10 0-8-16,5 8 2 16,-9-4-5-16,9 8 0 15,-9 0-2-15,4 8 5 0,-8 0-4 0,4 4 10 16,0-4-7-16,0 7 10 31,-4-7-9-31,4 4 10 16,0-8-10-16,0 4 10 15,0-4-10-15,0-4 7 16,0-4-7-16,4-4-2 16,-4-8-3-16,4 4 1 15,1-4-2-15,4-4 2 16,-5-4-2-16,10 0-5 15,-5-4 2-15,4 9-1 16,-4-5 1-16,4 8 0 16,-8-4 0-16,8 12-3 15,-8 0 3-15,8 8 3 0,-9 0 0 0,5 4 6 16,-9-4-4-16,9 7 10 16,-9-7-7-16,5 8 3 15,-10-8-5-15,10 4 2 16,-5-8-3-16,4 4 5 15,-4-8-5-15,9 0 3 16,-4-4-3-16,3 4 0 16,-8-8-1-16,14 0-2 15,-5-8 1-15,9 4-4 16,-9-4 2-16,8 5-4 16,-8-1 3-16,9 4-1 0,-9 0 1 15,9 12-3 1,-9-4 3-16,9 8 1 15,-9-4 1-15,4 8 2 16,-9-1-1-16,10 9 2 16,-10-4-2-16,5 8-23 0,-4-8 13 15,4 4-81-15,-5-5 50 16,9 1-106-16,-4-8 82 0</inkml:trace>
          <inkml:trace contextRef="#ctx0" brushRef="#br0" timeOffset="201717.7602">18501 3155 128 0,'0'-4'49'0,"0"4"-26"0,0-12-14 0,0 8 32 16,0-4-24-16,0 0 17 15,0-4-20-15,0 4 1 16,-5-4-9-16,1 4 3 16,-5 1-5-16,0-1 2 15,0 0-3-15,0 8 9 16,-4-4-6-16,-1 8 8 16,-4-4-8-16,5 8 3 15,-5 0-5-15,5 7 2 0,-5 1-3 0,0 4 3 31,0-4-4-31,9 4 1 16,-4-4-1-16,13 3 3 16,-4-3-3-16,8 4 4 15,1-4-4-15,8 4 6 16,-4-8-5-16,9 0 8 16,-9-5-7-16,13-3 5 15,-9-4-5-15,10-4 5 16,-6-3-6-16,6-1 6 0,-10-4-6 15,0-4 6-15,-4 0-6 16,0-4 1-16,-4 0-2 0,-1 1-2 16,-8-5 1-16,-1 4-1 15,-4 0 0-15,0 4-7 16,-4 0 4-16,0 9-21 16,-1-5 14-16,1 12-58 15,0 0 38-15,4 8-108 16,-5-4 78-16</inkml:trace>
        </inkml:traceGroup>
      </inkml:traceGroup>
    </inkml:traceGroup>
    <inkml:traceGroup>
      <inkml:annotationXML>
        <emma:emma xmlns:emma="http://www.w3.org/2003/04/emma" version="1.0">
          <emma:interpretation id="{50F99740-0AA2-44AF-8D39-EB07CB0D1CFB}" emma:medium="tactile" emma:mode="ink">
            <msink:context xmlns:msink="http://schemas.microsoft.com/ink/2010/main" type="paragraph" rotatedBoundingBox="1672,5643 24087,5068 24133,6848 1718,7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005647-B583-4309-8044-E508EF1A674D}" emma:medium="tactile" emma:mode="ink">
              <msink:context xmlns:msink="http://schemas.microsoft.com/ink/2010/main" type="line" rotatedBoundingBox="1672,5643 24087,5068 24133,6848 1718,7423"/>
            </emma:interpretation>
          </emma:emma>
        </inkml:annotationXML>
        <inkml:traceGroup>
          <inkml:annotationXML>
            <emma:emma xmlns:emma="http://www.w3.org/2003/04/emma" version="1.0">
              <emma:interpretation id="{DB729B2E-E485-4973-87D0-C76E4A5D30F3}" emma:medium="tactile" emma:mode="ink">
                <msink:context xmlns:msink="http://schemas.microsoft.com/ink/2010/main" type="inkWord" rotatedBoundingBox="1672,5643 2404,5624 2434,6797 1702,6816"/>
              </emma:interpretation>
            </emma:emma>
          </inkml:annotationXML>
          <inkml:trace contextRef="#ctx0" brushRef="#br0" timeOffset="235732.4736">695 6560 253 0,'-5'0'22'15,"1"0"0"1,-1 12-12-16,1 0-6 0,-1 4-1 15,1 0 0-15,-5 0 3 0,0 0-1 16,0 3 2-16,5 1-2 16,-1 0 2-16,-4 0-2 15,9 0 0-15,0-4-1 16,5 3 2-16,-1-3-1 16,1 4 0-16,4 4-1 15,0-4 0-15,4-5 2 0,0-3 1 31,5-4 5-31,4-4 5 16,1-4 6 0,-1-8-12-16,9-8 3 15,-4-3-9-15,13-9 0 16,-9-8-3-16,9-7 1 0,-4-13 0 16,-5 5 3-1,-4-1-3-15,4-3-2 16,-8 3 0-16,3-7-4 15,-3-1 2-15,-1-7 1 0,-4-1 0 16,0-11 0-16,-5 12-5 0,0 11-3 16,-8 1 3-16,4 7-3 15,-5 9 4-15,1 7-9 16,-5 4 8-16,0 4-7 16,-5 0 7-16,1 9-4 15,-5-1 5-15,4 4 0 0,-3 4 2 16,3 4 0 15,1-4 0-31,4 8 0 16,0 0 0-16,0 8 0 0,0-4 0 0,0 8-3 15,0-4 3-15,4 8 3 16,1-4 0-16,3 11-1 16,-3 1 1-16,4 16-4 15,0 3 2-15,0 1 3 16,-5 0-1-16,9 11 4 15,-8-7-3-15,4 3 4 0,0 1 3 16,0-9 4 0,0-3-7-16,0 3-1 0,-1-3-1 15,1 4 2 1,-4-9-3-16,4 9 3 16,-9-8-4-16,4 3 1 15,-4-7-1-15,0 12 1 16,-4-9-2-16,-1-3 2 0,1 0 4 15,-5-8 4 1,0 3-6-16,-4-7-1 0,-1 4 2 0,1-8-1 16,-1-4 0-16,-3-8-1 15,-6-4 2-15,1-4-3 16,4-4 0-16,0 4-6 16,-4-8 2-16,0-4 0 15,-1 0 1-15,1 0 0 16,0 0 0-16,0 1 0 15,4-5 0-15,0 4-5 0,0-4 1 0,5 0-3 16,-1-8 2 0,5 1-2-16,5-1 2 0,-1 4 1 15,10 0-1-15,-1 5 1 16,5-1 0-16,5 4 0 16,-1 4 3-16,0 0-2 15,5 4 1-15,0 4 0 0,0 0 0 16,4 4 2-16,1 4 0 15,-1 0 13 1,0 0-7-16,0 8 4 16,-4 16 1-16,0 4 0 15,0-1-1-15,-5 1-1 16,1 4-5-16,-5-5-3 0,0 1 2 16,-1-4-11-16,1-4-4 15,-4-9-41-15,-1 1-17 31,5 0-59-31</inkml:trace>
          <inkml:trace contextRef="#ctx0" brushRef="#br0" timeOffset="234648.8856">704 6560 128 0,'-5'0'49'0,"5"0"-26"0,-4 0-18 0,4 0 13 16</inkml:trace>
        </inkml:traceGroup>
        <inkml:traceGroup>
          <inkml:annotationXML>
            <emma:emma xmlns:emma="http://www.w3.org/2003/04/emma" version="1.0">
              <emma:interpretation id="{359299ED-70B3-4465-9F02-5A61D1201748}" emma:medium="tactile" emma:mode="ink">
                <msink:context xmlns:msink="http://schemas.microsoft.com/ink/2010/main" type="inkWord" rotatedBoundingBox="2936,5940 6285,5854 6312,6926 2964,7012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36948.4685">2131 6560 120 0,'0'0'46'0,"0"0"-24"0,4-15-8 16,0 7 15-16,1 4-8 16,-5-4 1-16,4 0-7 0,-4 4 1 15,0-4-9-15,-4 0-2 0,-1 4 1 16,-8 0-1-16,-5 0 0 16,0 0-1-16,1 4 0 0,-1 0-2 15,-5 4-2-15,1 0 1 16,0 4-1-16,0 4 2 31,-1 8 1-31,5-1-1 16,5-3-2-16,0 0 1 15,4 0 1-15,0-4-3 0,4 0 0 16,5 0 1-16,9 0 2 16,5-4-1-16,4-1 2 15,4 1 0-15,5-4 1 16,8 0 0-16,5-4 0 0,1 4-5 15,-1 4 1-15,0 0 0 16,-5 4 0-16,-3 0 0 16,-6 0 2-16,-3 0 1 0,-5 4 3 15,-5 3 6-15,-9-3 4 16,-4 4-2-16,-4 0 0 16,-9-4-2-16,-5-4 2 15,-5 0-3-15,-3-5-1 16,-6 1-2-16,1 0 2 31,0-4-5-31,0-4-1 16,0-8-2-16,-1-4 1 0,6 1-11 15,3-5-4-15,6 0-12 16,-1 0-5-16,4 0-15 16,5 0-5-16,5 0-45 15</inkml:trace>
          <inkml:trace contextRef="#ctx0" brushRef="#br0" timeOffset="237597.4211">2608 6727 140 0,'0'-16'55'0,"0"16"-30"0,0-16-18 0,0 8 24 16,0 0-18-16,0 0 13 16,-5-4-15-16,1-3 8 15,-10-1-11-15,1 0 0 16,0 4-5-16,-5 4 0 15,4 12-1-15,-3 0 1 16,-1 4-2-16,0 4-1 0,-4 0 1 16,4 8-1-16,0-1 0 15,5 5-3-15,4 4 2 16,4-4 1-16,5-1 2 16,5-3 1-16,8 4 1 15,0-8 0-15,1 0 2 0,4-4-1 16,-1-4 0-16,1-4 5 47,0-8-5-47,4 0 2 15,-8-8-4-15,4 0 3 16,-5 0-4-16,0-8 1 16,-4 0-1-16,0 0 1 15,-4 1-2-15,4 3 4 0,-9 0-3 0,4 4 4 16,-8 4-4-16,4 12 4 15,0-4-4-15,4 8 6 16,-4 0-5-16,5 8 1 16,-5 0-2-16,8 7-2 0,-3-7 1 15,13 8-1-15,-5-8 0 16,14 4-11-16,-9-4 6 0,8-1-47 16,-3-3 29-16,4-8-104 31,-5-4 70-31</inkml:trace>
          <inkml:trace contextRef="#ctx0" brushRef="#br0" timeOffset="238399.3755">2692 6461 212 0,'14'0'82'0,"-14"0"-44"0,9 0-31 0,0 0 22 15,-5 0-17-15,14 4 1 16,-5-4-9-16,19 4 0 16,-6 0-2-16,14 0-17 15,-4-4 8-15,9 4-34 32,-14-8 22-32,9 4-28 15,-9-4 26-15,0 0-11 0,-8 0 19 16,4 0 18-16,-14 0-2 0,5 4 33 15,-9 0-20-15,4 0 30 16,-8 0-26-16,3 4 19 16,-8-4-23-16,5 8 14 15,-5-4-17-15,4 16 8 16,-4-4-12-16,5 16 4 16,-5-9-8-16,9 13 2 15,-5-4-4-15,5 11 3 16,-4-11-4-16,8 8-1 15,-4-13 0-15,9 5-30 16,-9-12 16-16,4 4-83 16,-4-12 54-16,4 0-90 15,-8-12 75-15</inkml:trace>
          <inkml:trace contextRef="#ctx0" brushRef="#br0" timeOffset="237946.4431">2791 6005 148 0,'-9'0'55'0,"9"0"-30"0,0 0-16 0,4 4 27 15,1-4-20-15,3 8 12 16,-3-4-17-16,8 12 8 16,-4-4-11-16,9 16 9 15,-9-4-10-15,9 15 12 16,-5-3-11-16,5 15 9 15,-5-7-9-15,5 19 6 16,-4-7-7-16,3 15 4 16,-3-11-6-16,4 3 4 15,-9-11-5-15,4-1-20 0,-9-15 9 16,5 0-64 0,-4-17 40-16,8-3-102 15,-8-8 75-15</inkml:trace>
          <inkml:trace contextRef="#ctx0" brushRef="#br0" timeOffset="239547.3559">3669 6493 116 0,'9'-4'46'0,"-5"0"-24"0,1 0-13 15,-1 0 14 1,1-4-2-16,-1 0 2 16,1 0-7-16,-5 0 1 15,0 0-10-15,0 1 0 0,-5 3 0 0,1 0 1 16,-1 4 2-16,-4 0-5 16,-8 0-1-16,3 4 0 15,-4 0 0-15,1 3-2 16,-1 1-2-16,0 0 1 15,0 0 1-15,5 4-1 0,-1 4 2 16,5 4-2-16,0 0-1 16,5-4-2-16,-1-1 1 0,5 1 3 15,5-4 1-15,8-4 1 16,5 0 0-16,4 0-2 31,1 0 1-31,-1-4-4 16,5 4 0-16,0 0 1 15,-5 0 0-15,0 3 6 16,-4-3-3-16,0 8 12 16,-5-4-8-16,1 4 14 15,-10-4-12-15,1 4 16 16,-10-4-15-16,-4 0 2 16,0 3 0-16,-4-3 1 15,-5 0 0-15,0-4 2 0,-4 0-8 16,0-4-4-16,-5-4 0 0,0-4-2 15,5-4-1-15,-1-4-6 0,6 0-4 16,3 0-14 0,1 1-5-16,4-1-25 0,4 0-10 15,5 4-52 1</inkml:trace>
          <inkml:trace contextRef="#ctx0" brushRef="#br0" timeOffset="240083.3105">4186 6346 156 0,'9'-12'60'0,"-9"12"-32"0,18-4-13 0,-9-3 31 15,-9-5-25-15,9-4 16 16,-9 0-22-16,4 0 12 16,-8-4-16-16,-1 0 1 15,-3-3-7-15,-1-1-3 16,-5-4-1-16,-4 8-4 16,1-3 2-16,-6 3-4 0,1 0 3 0,0 4-6 15,-5 0 5-15,5 8-5 16,-5 0 4-16,9 12-2 15,-4-4 3-15,4 12 0 16,0-4 1-16,5 12-3 31,-1 0 3-31,10 11 3 16,-5-3 0-16,9 12 8 16,-5-8-5-16,10 11 14 15,-1-7-10-15,5 19 9 16,0-3-9-16,9 19 6 15,-9-11-7-15,9 11 7 16,-5-12-8-16,5 9 5 16,-9-17-6-16,9 5 4 0,-9-13-5 0,4 5 2 15,-4-16-3-15,4-1-30 16,-8-7 14-16,-1-4-85 16,-4-12 54-16,0-4-95 31,-4-8 79-31</inkml:trace>
          <inkml:trace contextRef="#ctx0" brushRef="#br0" timeOffset="240495.1546">3932 6723 220 0,'-4'0'85'0,"4"0"-46"0,9 12-35 0,0-8 30 16,-5-4-21-16,14 4 5 15,0 0-11-15,8 4 2 16,-8-8-5-16,13 0 2 16,-8-4-3-16,8 0-4 0,-4-8 0 0,4 0-1 15,-9 0 0-15,1 0 2 16,-10-4 0-16,5 4 2 31,-9 0-1-31,4-3 13 16,-9-1-8-16,5 4 13 15,-9-4-11-15,5 16 7 16,-5-4-8-16,4 12 0 16,-8-4-4-16,8 12 0 15,-4-4-1-15,9 11 1 16,-4-3-2-16,8 8-1 16,-8-8 1-16,12 8-1 0,-8-9 0 0,9 1-38 15,-4-8 21-15,3 0-94 16,-3-8 61-16,8-4-85 15,-4-4 77-15</inkml:trace>
          <inkml:trace contextRef="#ctx0" brushRef="#br0" timeOffset="241083.5804">4597 6695 168 0,'8'4'66'0,"-8"-4"-36"0,23-4-24 0,-10 0 28 31,-8 0-20-31,12 0 13 16,-8-4-16-16,9 0 10 15,-4-4-12-15,3-3 6 16,-8-1-8-16,5-4 0 15,-10 0-4-15,1 0 7 16,-5 1-6-16,0 3 8 0,-5 0-8 16,1 4 8-16,-10 0-8 0,1 4 8 15,-5 0-8-15,5 8 3 16,-5-4-4-16,0 8 5 16,0 0-5-16,0 8 8 15,1-4-7-15,3 12 8 16,1 0-8-16,4 7 12 15,0-3-9-15,9 12 3 16,-4-8-6-16,12 7 2 16,-3-7-3-16,13 4 3 15,-5-9-4-15,14 5-7 16,-5-12 2-16,14 4-34 16,-9-12 20-16,8 0-85 15,-8-8 57-15,9 0-105 0,-10-8 84 0</inkml:trace>
          <inkml:trace contextRef="#ctx0" brushRef="#br0" timeOffset="241673.2238">5047 6481 200 0,'0'-16'77'0,"0"16"-42"0,0-20-26 0,0 12 33 16,0-3-25-16,0 3 14 16,-5-4-18-16,5 4 4 15,-4 0-10-15,0 4 2 16,-5 0-5-16,0 4 5 16,-5-4-6-1,5 8 6-15,-4-4-6 0,4 8 1 16,-4-4-2-16,4 8-2 15,-5-4 1-15,10 4-1 16,-5-4 0-16,9 7 2 16,-4-7-1-16,8 8-1 15,1-8 1-15,8 4-4 16,0-4 2-16,10 12 1 16,-10-8 0-16,14 7 0 15,-9-7 0-15,8 4-3 16,-3-4 2-16,8 8 1 0,-9-8 0 0,5 8 0 15,-9-5 0-15,0 9 6 16,-5-8-3-16,0 8 12 16,-8-4-8-16,-5 3 18 15,-5-7-13-15,1 4 13 16,-10-8-14-16,-3 0 10 16,-1-4-12-16,0 0 6 15,-4-8-8-15,-1 4-7 16,1-8 0-16,0 0-27 15,-5-8 15-15,9 0-57 16,-4-4 39-16,9 4-139 16,-5 0 95-16</inkml:trace>
        </inkml:traceGroup>
        <inkml:traceGroup>
          <inkml:annotationXML>
            <emma:emma xmlns:emma="http://www.w3.org/2003/04/emma" version="1.0">
              <emma:interpretation id="{A730DFA8-C1D6-4F02-BC45-2DFCD87ECEFA}" emma:medium="tactile" emma:mode="ink">
                <msink:context xmlns:msink="http://schemas.microsoft.com/ink/2010/main" type="inkWord" rotatedBoundingBox="7685,5978 9036,5943 9062,6939 7711,6974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65584.9793">7928 6568 156 0,'-9'-43'60'0,"9"43"-32"0,-5-4-11 15,5 4 42-15,0 0-33 16,0 0 16-16,0 0-25 16,0 0 0-1,0 0-11-15,0 4-1 16,0 0-3-16,5 8-2 16,-5-1 1-16,4 5-32 15,-4-8 17-15,5 8-113 16,-1-8 70-16</inkml:trace>
          <inkml:trace contextRef="#ctx0" brushRef="#br0" timeOffset="265322.8752">7950 6802 124 0,'-5'4'46'0,"5"-4"-24"0,0 4-13 0,0 0 25 16,0-8-19-16,0 8 8 16,0-4-14-16,0 8 13 15,0-4-13-15,0 4 14 16,0-4-14-16,0 8 7 15,0 0-9-15,5 3 2 16,-5-3-5-16,4 4 5 16,-4-4-6-16,5 8 1 15,-1-8-2-15,5 8 1 16,-9-5-2-16,9 1-7 16,-9-4 3-16,5 0-82 0,-10-8 46 0</inkml:trace>
          <inkml:trace contextRef="#ctx0" brushRef="#br0" timeOffset="264803.7233">7526 6358 124 0,'18'-8'49'0,"-18"8"-26"0,5-8-16 0,-1 8 24 16,-4-4-18-16,5 0 11 15,-10 0-14-15,5 0 4 32,-9 1-9-32,5-1 0 15,-5-4-3-15,0 4 1 0,0 0-2 0,0 4-1 16,-4 0 1-16,-1 4 3 16,1 0-2-16,-1 4 4 15,-3-8-4-15,-1 7 4 16,0-3-4-16,0 4 1 15,0-4-1-15,5 8-4 16,-5-8 1-16,9 8 1 16,-4-4 0-16,8 4 2 15,-4-4-1-15,5 4 2 16,-1-8-2-16,5 8-1 16,0-8 1-16,5 7 1 0,-5-7-1 0,9 4 2 15,-5-8-2-15,10 8 2 16,-5-8-2-16,8 8 2 31,-3-8-2-31,8 8 2 16,-4-8-2-16,13 8-1 15,-9-4 1-15,14 12-1 16,-9-4 0-16,9 8 2 16,-5-9-1-16,4 9-1 15,-12-8 1-15,4 8 1 16,-10-4-1-16,1 4 8 15,-4-4-5-15,-1 3 10 0,-9-3-8 16,1 4 8-16,-5-4-8 0,0 4 10 16,-9-8-9-16,5 3 7 15,-10-3-7-15,1 4 4 16,-5-8-6-16,0 0 7 16,-4-4-8-16,4 0 3 15,-4-8-4-15,4 0 0 0,-4-8-1 0,4 4-2 16,0-4 1-16,4 4-1 15,-3-3 0-15,3-1-3 32,1 0 2-32,4 4-37 15,0 0 21-15,5 4-92 16,-5-4 61-16,4 8-83 16,1-4 75-16</inkml:trace>
          <inkml:trace contextRef="#ctx0" brushRef="#br0" timeOffset="263122.5416">6661 6097 112 0,'-4'-12'44'0,"4"12"-24"0,0-8-15 0,0 4 18 16,0 0-14-16,0 4 7 15,0-4-9-15,0 4 0 16,0 0-4-16,4 0 5 16,-4 0-5-16,5 0 8 15,-1 0-7-15,5 4 8 16,-9-4-8-16,9 4 3 15,-9-4-4-15,9 8-2 0,-5-4 0 0,5 8-1 16,-4-1 0-16,8 9 2 16,-8-8-1-16,8 20 4 15,-9-12-3-15,5 7 8 16,-9-3-6-16,5 4 12 16,-10-8-9-16,5 8 16 15,-9-5-13-15,5 5 13 16,-5-4-13-16,0 0 6 15,0-8-9-15,0-1 2 16,-4-3-5-16,4 0 0 16,-4-4-2-16,-1 0-4 15,1-8 1-15,4 8 1 16,0-8 0-16,5 4-3 16,-1-4 2-16,5 4 1 15,0-8 0-15,5 4-3 16,-1 0 2-16,5 0-1 15,0 0 0-15,4 4 2 16,-4-4 0-16,9 8-3 16,-5-4 2-16,5 12 1 15,-4-1 0-15,3 9 0 16,-3-4 0-16,4 8 0 16,-9-4 0-16,8 7-3 0,-8-7 2 0,5 4 1 15,-10-4 0-15,5 7 2 16,-9-7-1-16,4 4 4 15,-4-8-3-15,5 0 10 16,-10-5-6-16,5 1 14 16,-4-4-11-16,0 4 9 31,-1-8-10-31,1 4 4 16,-1-8-7-16,1 4 2 0,-1-8-4 0,5 8-2 15,-4-8 0-15,4 8-17 16,0-8 9-16,0 3-98 15,0-6 57-15,0 3-111 16,0 0 90-16</inkml:trace>
        </inkml:traceGroup>
        <inkml:traceGroup>
          <inkml:annotationXML>
            <emma:emma xmlns:emma="http://www.w3.org/2003/04/emma" version="1.0">
              <emma:interpretation id="{A12F5CD2-421D-4728-B3E4-A0B3CB8E0168}" emma:medium="tactile" emma:mode="ink">
                <msink:context xmlns:msink="http://schemas.microsoft.com/ink/2010/main" type="inkWord" rotatedBoundingBox="9425,6001 11518,5947 11549,7171 9457,7225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70171.7199">9622 6370 132 0,'-4'-4'49'0,"4"4"-26"0,4-4-12 0,1 4 35 16,-1 0-26-16,9 0 20 0,-4 0-24 0,5 0 12 16,-5 0-17-16,8 0 6 15,-3 0-10-15,8 0 0 16,0-4-4-16,10 4 0 31,-6 0-1-31,15 0-8 16,-10 0 3-16,13 4-56 0,-8-4 32 15,9 4-94-15,-14 0 68 0</inkml:trace>
          <inkml:trace contextRef="#ctx0" brushRef="#br0" timeOffset="269784.5226">9783 6061 112 0,'-5'-4'44'0,"5"4"-24"0,0-4-15 0,0 4 16 15,0 0-13-15,0 4 10 0,0-4-11 0,0 12 10 16,0-4-10-16,5 12 12 15,-5-9-11-15,4 13 12 16,-4-8-12-16,5 16 5 16,-5-8-8-16,4 3 7 15,-4-7-8-15,9 8 12 32,-9-8-9-32,4 11 12 15,-4-3-11-15,5 12 12 16,-5-8-12-16,4 11 16 15,-4-3-14-15,5 7 7 0,-5-11-10 0,4 8 2 32,-4-9-5-32,5 1 9 15,-5-8-7-15,4 3 5 16,-4-11-6-16,5 4 4 16,-10-8-5-16,5 4 5 0,0-8-6 0,5 0 8 15,-5-5-7-15,4 1 10 16,-4-8-8-16,9 0-1 15,-5-4-3-15,5 0-2 16,-4 0 1-16,8 1-1 16,-8-1 0-16,8 4-3 15,-4 0 2-15,9 0 3 16,-5-8-1-16,10 0 2 16,-10 0-2-16,14-4-1 15,-10 0 1 1,6 0-6-16,-5 0 3 0,4 0-21 15,-9 0 13-15,1 4-54 16,-5 1 36-16,0-1-128 16,-5 0 87-16,0 4-73 15,-8 0 82-15</inkml:trace>
          <inkml:trace contextRef="#ctx0" brushRef="#br0" timeOffset="266319.0071">8374 6477 124 0,'-9'4'46'0,"9"-4"-24"0,-5 0-15 0,5 0 19 15,0 0-15-15,0 0 10 16,0 0-12-16,5 0 4 16,-1-4-8-16,9 4 7 15,-4 0-8-15,9 0 8 16,-4-4-8-16,8 0 8 16,-4 0-8-16,8 0 3 15,-8 0-4-15,14 4 3 0,-10-4-4 0,14 4 1 31,-10-4-1-31,10 4 1 0,-9 0-2 0,4 0 2 32,-9 0-2-32,5 0-3 15,-9 0 1-15,4 0-19 16,-9 0 11-16,1 0-60 16,-5 0 38-16,-5 4-66 15,-8-4 55-15</inkml:trace>
          <inkml:trace contextRef="#ctx0" brushRef="#br0" timeOffset="266737.5516">8414 6655 120 0,'0'4'46'0,"0"-4"-24"0,4 0-15 0,1 0 24 16,-1 0-18-16,9 0 18 16,-4 0-18-16,5 0 13 15,-5-4-15-15,8 1 4 16,-3-1-10-16,8 4 7 15,-8-4-8-15,12 4 8 16,-8 0-8-16,13 0 3 16,-8 0-4-16,8 4 3 15,-9-4-4-15,9 4 4 16,-4-8-4-16,0 4 1 16,-9 0-1-16,0 0 1 0,-5-4-2 0,-4 4-29 15,-5 0 15-15,-4 0-107 16,-4 0 66-16</inkml:trace>
          <inkml:trace contextRef="#ctx0" brushRef="#br0" timeOffset="267844.7377">9176 6715 140 0,'-4'0'52'0,"4"0"-28"0,0-4-19 0,0 4 18 15,0 0-14-15,0 0 12 16,0-4-13-16,0 0 7 16,-5 0-8-16,1 4 9 15,-5 0-9-15,4 0 5 16,-3 0-7-16,-1 4 2 15,-5-4-4-15,1 8 0 16,-5-4-1-16,0 8 3 16,0-4-3-16,5 8 4 15,-5-8-4-15,5 3 1 0,-1-3-1 0,1 4-2 16,0-4 1-16,4 4 1 16,0-4-1-16,4 4-1 15,1-4 1-15,8 4 1 16,-4-8-1-16,9 4 4 15,-4-8-3-15,8 8 4 16,-4-8-4-16,13 7-1 16,-8-7 0-16,8 8-1 15,-9-4 0-15,5 4 2 16,-9-4-1-16,9 4-1 16,-9-8 1-16,4 4-1 0,-8-4 0 15,4 4 4-15,-9-8-2 16,4 4-1-16,-8 0 0 15,4 4-1 1,-5-4 0-16,5 4 2 16,-4-8-1-16,-1 4-1 15,-8 0 1-15,-1 0-1 16,1 0 0-16,0 4-3 16,-5-4 2-16,5 4-1 15,-5 0 0-15,4 4 2 16,-4-8 0-16,5 8 2 0,0-4-1 0,4 4-1 15,0-4 1-15,4 8-8 16,-3-8 4-16,3 7 3 16,1-7 1-16,4 8 8 15,0-8-5-15,4 8 3 16,-4-8-4-16,9 8 9 16,-5-8-6-16,10 4 10 15,-5-8-9-15,13 4 3 16,-4-4-6-16,4 4 0 15,-4-8-2-15,4 4-2 16,-4 0 1-16,4 0 1 0,-8-4-1 16,8 4 2-16,-9-4-2 15,5 0-20-15,-4-4 10 16,4 4-69-16,-10 0 43 0,6 0-101 16,-10 0 76-16</inkml:trace>
          <inkml:trace contextRef="#ctx0" brushRef="#br0" timeOffset="268616.2722">9372 6933 216 0,'-8'-8'82'0,"8"8"-44"0,0-4-14 16,0 4 45-1,0-4-39-15,0 4 4 16,0-4-22-16,0 4-7 0,0 0-3 0,0 0-2 16,0 0 0-16,4 0-58 15,-4 0 32-15,9 4-128 31,-9-4 86-31</inkml:trace>
          <inkml:trace contextRef="#ctx0" brushRef="#br0" timeOffset="268354.4158">9408 7060 108 0,'-4'0'41'0,"4"0"-22"0,0-4-7 0,0 4 22 0,0 0-19 0,0 0 15 15,0 0-17-15,0 0 15 32,0 0-16-32,0 4 16 15,0-4-16-15,0 4 16 16,0 0-16-16,0 4 7 15,0-4-11-15,4 4 6 16,-4-4-7-16,5 15 0 16,-5-3-4-16,4 8 0 15,-8-4-1-15,8 4 1 16,-4-5-2-16,4 1 4 16,1-4-3-16,4 0-25 0,-9-4 12 0,4-4-114 15,-4-8 69-15,5 0-80 16,-5-4 78-16</inkml:trace>
          <inkml:trace contextRef="#ctx0" brushRef="#br0" timeOffset="270860.233">10376 6517 240 0,'-9'-4'90'0,"9"4"-48"0,0 0-27 16,0 0 41-1,0 0-32-15,0 0 7 0,0 0-20 0,0 0-6 16,0 0-3-16,4 0-2 16,-4 0 0-16,5 0-40 15,-5 0 22-15,4 4-134 16,1 0 85-16</inkml:trace>
          <inkml:trace contextRef="#ctx0" brushRef="#br0" timeOffset="270605.2576">10416 6786 132 0,'0'0'49'0,"0"0"-26"0,4 0-9 0,1 4 28 15,-5-4-23-15,4 4 15 16,1-4-20-16,4 8 12 15,-9-4-15-15,9 8 8 16,-9 0-11-16,4 4 0 16,-8-4-5-16,8 4 0 15,-4-5-1-15,4 5-4 16,-4-8 1-16,5 4-6 16,-10-8 4-16,5 8-25 15,0-8 15-15,0 4-97 16,-4-4 60-16,4 8-59 0,-4-8 62 0</inkml:trace>
        </inkml:traceGroup>
        <inkml:traceGroup>
          <inkml:annotationXML>
            <emma:emma xmlns:emma="http://www.w3.org/2003/04/emma" version="1.0">
              <emma:interpretation id="{D8EF29DB-1D9B-47A5-9F08-9B4C3FAB9D8E}" emma:medium="tactile" emma:mode="ink">
                <msink:context xmlns:msink="http://schemas.microsoft.com/ink/2010/main" type="inkWord" rotatedBoundingBox="12087,5804 14603,5740 14634,6969 12119,7033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72273.2496">11607 6533 136 0,'0'-24'52'0,"0"24"-28"0,0-4-6 0,0 4 29 15,0 0-26-15,0 0 3 16,0 0-15-16,4 0 5 16,0 0-7-16,1 0 13 15,-5 0-11-15,4 4 9 16,1-4-10-16,4 16 6 15,-9-4-7-15,9 15 9 16,-9-7-9-16,4 12 12 16,-4-8-11-16,5 7 3 15,-5-3-7-15,4 4 2 0,-4-12-3 0,4 3 0 16,-8-7-1-16,8 0 1 31,-4-4-2-31,5 0-18 16,-10-4 9-16,5-4-69 15,0-4 42-15,0 0-108 16,0-8 80-16</inkml:trace>
          <inkml:trace contextRef="#ctx0" brushRef="#br0" timeOffset="272453.2672">11660 6382 192 0,'-9'-8'71'0,"9"8"-38"0,-4-8-23 0,4 8 24 16,0-4-20-16,0 4-2 15,0-4-8-15,0 4-5 16,0-4 0-16,0 4-17 0,0 0 10 0,4 4-98 16,-4-4 58-16</inkml:trace>
          <inkml:trace contextRef="#ctx0" brushRef="#br0" timeOffset="271718.6966">11549 5883 132 0,'0'-4'52'0,"0"4"-28"0,0 0-8 16,0 0 23-1,0 0-22-15,0 8 5 16,-5-5-13-16,5 13 8 15,-4-4-10-15,-1 12 3 16,-4-4-6-16,0 12 2 16,0-5-3-16,-4 17 9 15,0-4-6-15,-5 7 14 16,0-3-11-16,-4 7 16 16,-1-11-15-16,-3 19 9 0,-1-7-11 15,-4 23 9-15,-1-11-10 16,1 11 12-16,0-16-11 0,0 5 9 15,0-17-9-15,8 5 6 16,1-16-7-16,4-1 2 31,0-11-5-31,9 0-6 16,-4-8 0-16,9-1-43 16,-5-11 25-16,9 0-85 15,-5-4 59-15,10 4-96 16,-5-8 81-16</inkml:trace>
          <inkml:trace contextRef="#ctx0" brushRef="#br0" timeOffset="272969.7172">12217 6410 160 0,'-13'-8'60'0,"13"8"-32"0,-13-4-22 0,8 4 26 31,1 0-19-31,-1 0 11 15,-4 0-14-15,0 4 4 0,-4-4-9 0,-5 8 4 16,0-4-5-16,1 8 11 16,-6-4-8-16,5 7 7 15,1-7-7-15,-1 12 0 16,0 0-4-16,5 12 5 16,-1-9-5-16,5 9 8 15,-4-8-7-15,8 4 12 16,-3-5-9-16,12 5 5 15,-4-8-7-15,9 4 7 16,0-8-8-16,9 3 5 16,-9-3-5-16,13 0 0 15,-4-4-2-15,13 0 1 16,-9-8-2-16,9 4-1 16,-4-4 1-16,4 0-21 0,-4-4 11 0,4 0-58 15,-13-4 37-15,4 0-110 16,-4-4 78-16</inkml:trace>
          <inkml:trace contextRef="#ctx0" brushRef="#br0" timeOffset="273272.8892">11950 6608 164 0,'-5'-4'63'0,"5"4"-34"0,0-4-14 0,5 4 38 15,-5-4-30-15,9 4 23 16,-5 0-27-16,14 0 7 31,-5-8-15-31,14 4 1 16,-4-4-8-16,8 0 0 15,-4 0-2-15,8 0-21 16,-4 1 10-16,10 3-78 16,-10 0 48-16,9 12-91 15,-9-5 74-15</inkml:trace>
          <inkml:trace contextRef="#ctx0" brushRef="#br0" timeOffset="275040.5136">12614 6116 84 0,'-9'0'33'0,"9"0"-18"0,0 0-5 16,0 0 23-1,0 0-18-15,0 0 19 16,0 0-20-16,0 0 24 15,0 0-22-15,0 0 17 16,0 0-19-16,0 0 10 16,0 0-14-16,9 0 8 0,0 0-10 0,9 0 0 15,0 0-5-15,9 0 7 32,-9-4-6-32,13 0 10 15,-9 1-8-15,9 3 5 16,-4 0-6-16,4 0 4 15,-9 0-5-15,5 3-2 16,-9-3-1-16,9 4 1 16,-14-8-1-16,1 4-29 0,-5 0 15 0,-5 0-81 15,-4 0 53-15,4 0-86 16,-8 0 72-16</inkml:trace>
          <inkml:trace contextRef="#ctx0" brushRef="#br0" timeOffset="274402.6342">12868 6116 104 0,'-4'0'41'0,"4"0"-22"0,0-4-18 0,0 4 19 15,0 0-11-15,0 0 17 16,0 0-14-16,0 4 11 15,0-4-13-15,0 8 8 16,0 0-10-16,0 8 6 16,0-4-7-16,0 8 2 15,0-4-5-15,4 7 5 16,-4-3-6-16,5 8 8 16,-1-4-7-16,5 8 5 15,-9-5-5-15,9 17 5 16,-9-8-6-16,9 19 10 15,-9-11-7-15,5 7 5 16,-10-7-6-16,5-1 11 16,0-7-9-16,0 0 12 15,0-9-11-15,5 1 1 16,-5-8-6-16,4 0-2 16,-8-4 0-16,4 0 3 15,0-5-2-15,0-3 1 16,0-4-1-16,0 4-4 15,0-4 1-15,0 4-1 0,-5-8 0 0,1 8 4 16,-5-8-1-16,4 4-1 16,-4-4 1-16,0 4-1 15,1-8 0-15,-1 4-3 16,0 0 2-16,0 0 1 16,0 0 0-16,0 0 2 15,0 0-1-15,5 0-1 16,-1 0 1-16,1 0-4 15,-1 0 2-15,1 0 1 16,-1 0 0-16,5 0 0 16,-4 0 0-16,4 0 0 15,0 0 0-15,4 0 2 16,1 0-1-16,8 0 6 16,-4-4-4-16,9 0 1 15,-5 0-2-15,10 4-2 16,-6-4 1-16,10 4-4 15,-5 0 2-15,10 0-10 16,-10-4 6-16,5 4-45 16,-9-4 28-16,4 0-113 0,-9-4 74 0</inkml:trace>
          <inkml:trace contextRef="#ctx0" brushRef="#br0" timeOffset="275970.3276">13310 5890 108 0,'-18'4'44'0,"18"-4"-24"0,0 0-8 16,0 0 24-1,-4 0-19-15,-1 4 11 16,1 0-17-16,4 4 17 16,-5 0-16-16,5 8 16 0,-4-4-16 0,4 4 9 31,-5-4-12-31,1 4 8 15,-1-5-9-15,5 9 4 16,-4-4-7-16,4 8 4 16,-4-4-5-16,4 7 5 15,-5-7-6-15,5 12 8 16,0-8-7-16,5 0 8 16,-5-5-8-16,8 5 8 15,1-4-8-15,9 4 3 16,-9-8-4-16,13 3 3 15,-8-7-4-15,13 4 1 16,-10-8-1-16,10 4 1 0,-9-8-2 16,9 4-1-16,-9-4 1 0,4 0 1 15,-9-4-1-15,5 4 4 32,-9-8-3-32,0 4-1 15,-5 0 0-15,1 0-1 16,-10 0 0-16,5 0 0 15,-4 0 0-15,4 4-3 16,-5-4 2-16,1 8-1 0,-5-4 0 0,5 8 2 16,-5-8 0-16,0 7 2 15,0-3-1-15,0 4-1 16,0-4 1-16,5 12 1 16,-5 0-1-16,4 12 8 15,1-9-5-15,-1 13 12 16,-4-4-9-16,5 7 5 15,-1-11-7-15,1 12 7 16,0-9-8-16,4 9 8 16,-5-12-8-16,5 8 3 0,0-9-4 0,5 5 0 15,-1 0 1-15,5-5-16 16,-5-7 7-16,5 0-91 16,-4-8 53-16,4 0-143 15,-5-8 105-15</inkml:trace>
        </inkml:traceGroup>
        <inkml:traceGroup>
          <inkml:annotationXML>
            <emma:emma xmlns:emma="http://www.w3.org/2003/04/emma" version="1.0">
              <emma:interpretation id="{D5EC7402-372A-4DC4-8D38-20E3EE0D5C37}" emma:medium="tactile" emma:mode="ink">
                <msink:context xmlns:msink="http://schemas.microsoft.com/ink/2010/main" type="inkWord" rotatedBoundingBox="15059,5808 18082,5730 18112,6897 15089,6975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78670.0836">15178 6303 144 0,'5'4'55'0,"-5"-4"-30"0,9 0-14 0,0 0 29 16,-9-4-23-16,4 0 12 15,1-4-18-15,8 0 10 16,-9 0-12-16,5 0 8 16,-9 0-9-16,5 0 6 15,-5 0-7-15,0 4 0 16,-5-4-4-16,1 4 3 16,-5 0-4-16,0 4 1 15,0-4-1-15,0 8 3 0,-4-4-3 16,-5 4 1-16,0 0-1 15,0 4 1-15,1-4-2 0,-1 8 4 32,0-4-3-32,0 4 1 15,0-4-1-15,5 4-2 16,-1-4 1-16,10 4-1 16,-5-4 0-16,9 3 0 0,0-3 0 0,4 4 2 15,1-8-1-15,4 8-1 16,0-8 1-16,9 8 1 15,-5-8-1-15,9 4-3 16,-4-4 1-16,4 8-1 16,-4-8 0-16,5 8 2 15,-6-8 0-15,6 7 2 16,-5-3-1-16,4 4-1 16,-9-4 1-16,5 8 5 15,-9-8-3-15,0 12 10 0,-5-8-7 16,1 7 5-1,-5-7-6-15,0 4 11 16,-5-4-9-16,1 4 10 16,-9-8-10-16,-1 4 12 15,1-4-11-15,-1 4 7 16,-3-8-8-16,-1 7 2 16,-5-7-5-16,6 8-2 15,-6-8-1-15,5 4 3 16,-4-8-2-16,9 4-1 15,-5-8 0-15,5 4-15 0,-1-8 8 0,5 0-32 16,0-4 20-16,5 5-62 16,-1-1 45-16,1 0-118 15,-1 0 85-15</inkml:trace>
          <inkml:trace contextRef="#ctx0" brushRef="#br0" timeOffset="279193.0033">15562 6406 180 0,'-5'0'68'0,"5"0"-36"0,0-4-24 15,0 4 27 1,0 0-20-16,5 0 10 16,-1-4-15-16,10 4 8 0,-1-4-10 0,14 0 4 15,-9 0-7-15,13 4 7 16,-9-4-8-16,14 0 5 15,-9 0-5-15,8 4 2 16,-12-4-3-16,3 4-2 16,-3 0 0-16,3 0-8 31,-3 0 4-31,-1 0-43 16,-4 0 26-16,0 0-111 15,-9 0 73-15</inkml:trace>
          <inkml:trace contextRef="#ctx0" brushRef="#br0" timeOffset="279491.0042">15611 6545 200 0,'-9'3'77'0,"9"-3"-42"0,-4 4-23 0,4 0 30 0,0-8-24 0,4 4 13 15,0-4-18-15,5 4 8 16,-4-7-12-16,13-1 4 16,-5 0-8-16,14 4 7 15,-9 0-8-15,13 0 1 32,-9 0-3-32,14 4-2 15,-9 0 1-15,8 0 1 16,-3 0-1-16,3 0-40 15,-8 0 21-15,4 0-129 16,-13-4 81-16</inkml:trace>
          <inkml:trace contextRef="#ctx0" brushRef="#br0" timeOffset="277009.5992">13997 6243 156 0,'-5'0'60'0,"5"0"-32"0,5-8-20 0,-1 8 27 15,-4-4-20-15,5 4 10 16,-5-4-15-16,4 4 13 16,-8 0-14-16,4 0 11 15,0 0-11-15,0 0 6 0,0 0-8 0,4 0 7 32,-4 0-8-32,5 8 1 0,-5-4-4 0,4 8 3 15,-4 0-4-15,4 8 10 16,1-8-6-16,4 16 12 15,-9-9-10-15,9 21 20 16,-9-8-15-16,9 11 13 16,-9-7-15-16,4 12 4 15,-4-13-10-15,5 5 4 16,-10-8-5-16,5-1 0 31,0-11-2-31,0 4 1 0,0-12-2 0,0 0-14 16,0-4 7-16,0 0-43 15,0-5 26-15,0 1-90 16,-4-4 62-16,4 0-99 16,-5-4 84-16</inkml:trace>
          <inkml:trace contextRef="#ctx0" brushRef="#br0" timeOffset="277533.2402">14028 6410 192 0,'-5'4'74'0,"5"-4"-40"0,0 0-20 32,0 0 27-32,0 0-24 0,5 4 8 15,-5-4-16-15,9 4 17 16,-5-8-14-16,10 4 11 16,-5 0-13-16,13 0 8 15,-4-4-10-15,13 4 6 16,-4-4-7-16,8 4 2 15,-3 0-5-15,8 0 2 16,-9 0-3-16,9 0 11 16,-9 0-7-16,9 0 12 0,-8-4-11 15,-1 0 7-15,-9 0-8 0,5 4 4 32,-5-4-6-32,-4 4 4 15,-5 0-5-15,1 0 0 16,-5 0-2-16,0 0-2 15,-5 0 1-15,5 4-6 16,-9-4 3-16,4 4-30 16,-8-8 18-16,4 4-76 15,0 0 50-15,0 0-127 16,0 0 93-16</inkml:trace>
          <inkml:trace contextRef="#ctx0" brushRef="#br0" timeOffset="280282.7576">16275 6671 156 0,'0'-4'60'0,"0"4"-32"0,9-4-17 0,-4 4 29 16,-10-4-23-16,5 4 14 16,0 0-18-16,0 0 8 15,-4-4-12-15,4 4 6 16,-5-3-8-16,1 3 2 16,-9 0-5-16,-1 3 5 15,1-3-6-15,-5 8 8 31,0-4-7-31,-4 8 5 0,0-4-5 16,4 4 2-16,-9-4-3 0,9 8-2 16,0-4 0-16,5 4-1 31,-5-8 0-31,14 7 2 16,-5-7-1-16,9 4-1 15,0-8 1-15,9 8-4 16,-1-8 2-16,10 4-1 15,-9-8 0-15,14 8-3 16,-10-8 3-16,14 8-3 0,-14-8 2 16,5 8 2-16,-9-8 1 0,4 8 0 15,-8-8 0-15,-1 8 2 16,-4-8-1-16,5 8-3 16,-10-8 1-16,5 7 1 15,-9-3 0-15,5 4 2 16,-5-4-1-16,0 4-1 15,-4-4 1-15,-1 4 5 16,-4-4-3-16,5 4 10 0,0-4-7 0,4 8 5 16,0-8-6-16,0 8 7 15,0-8-8-15,9 8 10 16,-5-8-8-16,10 3 10 16,-1-3-9-16,10 4 5 15,-1-8-7-15,9 8 0 16,1-8-3-16,12 4-2 15,-8-8 1-15,9 4-23 16,-5-4 12-16,5 4-76 31,-10-4 48-31,10 0-122 0,-14-4 90 0</inkml:trace>
          <inkml:trace contextRef="#ctx0" brushRef="#br0" timeOffset="281721.1466">16418 6223 208 0,'-9'-4'79'0,"9"4"-42"0,0-3-19 0,0 3 43 15,0 0-35-15,9 0 19 16,-4 0-27-16,12 0 13 16,-3 0-18-16,17 3-1 15,-9-3-7-15,18 4-1 16,-4-8-2-16,18 4-10 16,-10 0 4-16,14 0-69 15,-9-7 40-15,9 3-131 16,-9-4 91-16</inkml:trace>
          <inkml:trace contextRef="#ctx0" brushRef="#br0" timeOffset="281338.9482">16677 5831 140 0,'-5'0'55'0,"5"0"-30"0,5-4-16 0,-1 4 25 16,-8 0-19-16,4 0 10 15,0 0-15-15,0 4 10 16,0-4-11-16,0 8 13 15,0-4-13-15,0 8 9 16,0-4-10-16,0 16 4 16,0-1-7-16,0 9 11 0,-5-4-9 15,5 11 10 1,0-3-10-16,0 8 14 16,0-9-12-16,0 13 16 0,0-16-15 0,0 7 11 31,0-7-12-31,5 12 6 15,-5-13-8-15,4 17 4 16,-4-12-6-16,5 7 9 16,-1-7-8-16,5-4 5 15,-9-9-6-15,9 5 2 0,-5-12-4 0,5 4-2 16,-9-8 0-16,9 3-1 16,-9-7 0-16,5 8 0 15,-10-8 0-15,10 0 2 16,-5-4-1-16,4 4 2 15,-8-8-2-15,8 8 2 16,-4-8-2-16,5 8-3 16,-5-8 1-16,4 4 1 15,-8-4 0 1,4 4 4-16,0-8-2 16,4 4 4-16,1-4-4 0,3 0-1 15,1-4 0-15,5 0-1 16,-5 0 0-16,8-4 0 15,-8-4 0-15,14 4 0 16,-10 1 0-16,9 3 0 16,-8-4 0-16,8 4-3 15,-9 0 2-15,5 0-12 16,-4-4 6-16,3 4-47 16,-8-4 30-16,5 0-95 15,-5 0 66-15,4 5-106 0,-8-1 91 0</inkml:trace>
        </inkml:traceGroup>
        <inkml:traceGroup>
          <inkml:annotationXML>
            <emma:emma xmlns:emma="http://www.w3.org/2003/04/emma" version="1.0">
              <emma:interpretation id="{A10AD74F-FF7D-4EC5-9897-36732BA8E60B}" emma:medium="tactile" emma:mode="ink">
                <msink:context xmlns:msink="http://schemas.microsoft.com/ink/2010/main" type="inkWord" rotatedBoundingBox="18757,5987 19258,5974 19269,6405 18768,6418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83269.7566">17689 6362 156 0,'0'0'57'0,"0"0"-30"0,4-4-21 0,1 4 30 15,-10 0-21-15,10 0 13 16,-1-4-17-16,5 4 15 31,-4 0-16-31,17 0 16 16,-9-4-16-16,14 0 7 15,-9 0-10-15,18 4 0 16,-10-4-4-16,15 4-2 16,-6-4 0-16,10 4-15 15,-5-4 8-15,9 4-46 16,-13 0 29-16,4 0-98 15,-9 0 68-15</inkml:trace>
          <inkml:trace contextRef="#ctx0" brushRef="#br0" timeOffset="282859.5967">18184 6108 112 0,'-5'-7'44'0,"5"7"-24"0,-17-12-8 0,17 8 29 16,-5 0-23-16,5 0 14 15,-9 0-19-15,0 0 4 16,-4 0-10-16,0 4 4 16,-1 0-6-16,-4 4 7 15,1 0-8-15,-6 4 5 16,-4-4-5-16,1 8 7 15,-1-4-7-15,0 7 8 16,0-7-8-16,1 8 5 16,-5 0-5-16,8 0 2 31,1-4-3-31,4 8 3 16,0-5-4-16,5 9 4 0,-5-8-4 15,9 4 8-15,-9-8-6 0,14 8 10 16,-5-5-8-16,9 5 8 15,0-4-8-15,9 4 5 16,-5-4-6-16,19 4 2 16,-10-8-4-16,18 3-2 15,-9-7 0-15,14 4 1 16,-5-4-1-16,9 4-1 16,-8-8 1-16,8 0-41 15,-5-4 22-15,6 0-107 16,-10-8 69-16,0 0-78 0,-9 0 76 0</inkml:trace>
        </inkml:traceGroup>
        <inkml:traceGroup>
          <inkml:annotationXML>
            <emma:emma xmlns:emma="http://www.w3.org/2003/04/emma" version="1.0">
              <emma:interpretation id="{E598CCB2-A28E-43FF-B87A-F00054B4E995}" emma:medium="tactile" emma:mode="ink">
                <msink:context xmlns:msink="http://schemas.microsoft.com/ink/2010/main" type="inkWord" rotatedBoundingBox="19726,5506 22546,5433 22575,6570 19755,6642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287771.9009">19825 5787 140 0,'-13'0'55'0,"13"0"-30"0,-9-4-12 0,9 4 39 16,-5-4-29-16,1 4 24 16,-1 0-27-16,1 0 14 0,-1 0-20 0,5 0 6 15,-4-3-12-15,4 3 6 16,-5 0-7-16,5 0 4 31,0 0-6-31,0 0 7 16,0 0-8-16,0 0 3 15,0 0-4-15,0 0-2 16,0 0 0-16,0 0-1 16,-4 0 0-16,4 0 4 15,-4 0-2-15,4 0 4 16,0 0-4-16,0 0 4 0,0 0-4 0,8 0 4 16,1-4-4-16,14 0 4 15,-5 0-4-15,13 0 8 16,-9 0-6-16,18 0 3 15,-4 0-4-15,22 4 0 16,-5-4-1-16,19 0 1 31,-10 0-2-31,14 0 8 16,-14 0-5-16,5 4 5 0,-13 0-5 0,-1 0 0 16,-13 0-2-16,-4 0 1 15,-9 0-2-15,0 0 2 16,-14 0-2-16,5 0-12 15,-9 0 7-15,4 0-52 16,-8 0 31-16,3 0-102 16,-8 0 71-16,5 4-93 15,-5-4 85-15</inkml:trace>
          <inkml:trace contextRef="#ctx0" brushRef="#br0" timeOffset="286624.3931">20093 5728 144 0,'0'0'55'0,"0"0"-30"0,0-4-16 0,0 4 23 16,0 0-19-16,0 0 8 15,0 0-13-15,0 0 13 32,0 0-12-32,0 4 9 15,0 0-10-15,4 12 6 16,-4-4-7-16,4 19 7 0,1-3-8 0,4 24 14 15,-9-9-11-15,9 17 20 16,-9-9-16-16,4 9 11 16,-4-17-14-16,5 13 6 15,-10-17-9-15,5 5 2 16,0-12-5-16,0 3 0 16,0-7-2-16,0 0 1 15,0-12-2-15,0 0-29 16,0-8 15-16,0-4-74 15,0-8 48-15,0 0-105 0,0-8 80 0</inkml:trace>
          <inkml:trace contextRef="#ctx0" brushRef="#br0" timeOffset="287127.5701">20186 5756 120 0,'0'-4'46'0,"0"4"-24"0,-9-4-4 15,9 4 31-15,0 0-27 0,0 0 11 16,0-4-19-16,0 4 5 15,0 0-11-15,0 0 11 16,0 0-11-16,0 0 14 16,0 0-13-16,0 0 9 15,0 0-10-15,0 4 4 16,0 0-7-16,5 8 11 16,-5-4-9-16,4 11 10 15,-4-7-10-15,5 16 5 16,-1-4-7-16,5 11 11 15,-5-3-9-15,5 12 14 16,-9-9-12-16,9 13 9 16,-9-8-10-16,9 3 4 15,-9-7-7-15,9 0 4 16,-9-13-5-16,5 13 5 16,-5-12-6-16,4 4 1 15,-8-9-2-15,4 1-8 0,0-4 3 16,0 0-43-16,0-8 26 15,0 0-85 1,0-8 59-16,4-4-111 16,-4-4 89-16</inkml:trace>
          <inkml:trace contextRef="#ctx0" brushRef="#br0" timeOffset="284577.525">18657 5661 148 0,'-5'4'55'0,"5"-4"-30"0,0 0-21 15,0 0 22 1,0 0-16-16,0 0 11 15,0 0-12-15,5 4 13 16,-5-4-13-16,9 3 7 16,-5 1-9-16,9 4 7 15,1-4-8-15,8 4 5 16,-9-8-6-16,10 4 4 0,-10-4-5 0,9 4 2 16,-4-8-3-16,5 4 0 15,-6-4-1-15,10 0 5 16,-9-8-4-16,4 4 6 15,-4 1-6-15,0 3 10 32,-5-4-7-32,1 4 10 15,-10-4-9-15,1 4 5 0,-10 0-7 16,5 4 4-16,-4-4-5 0,4 4-2 16,-5-4-1-16,1 4-1 15,-1 0 0-15,1 4 2 16,-1 0-1-16,1 8-1 15,-1-4 1-15,5 4-1 16,0-5 0-16,0 5 0 16,0-4 0-16,0 8 0 15,0-4 0-15,0 8 4 16,0-8-2-16,5 12 1 16,-5-9-1-16,4 17 1 0,1-8-2 15,4 12 2 1,-9-5-2-16,9 9 2 15,-9-8-2-15,9 7-1 16,-5-7 1-16,9 8-1 16,-8-9 0-16,8 9 2 15,-8-12-1-15,4 3-3 16,-5-11 1-16,5 8 1 16,-4-4 0-16,3 7 2 15,-3-7-1-15,-1 4 6 16,-4-4-4-16,5 7 8 0,-10-3-7 0,5 4 8 15,-4-8-8-15,4 0 8 16,-9-13-8-16,0 5 8 16,-4-4-8-16,4 0 8 31,-5-8-8-31,1-4 5 16,-5-4-5-16,5-4 9 15,-5-4-7-15,0 0 10 16,-4 0-9-16,4 5 7 15,-4-5-7-15,4 4 0 16,0-4-4-16,5 0-2 16,-1 0 0-16,5 4-4 0,-4-4 2 0,4 4-10 15,0 0 6-15,5 4-40 16,-1 0 25-16,5 0-82 16,0 0 57-16,5 4-133 15,-1-3 100-15</inkml:trace>
          <inkml:trace contextRef="#ctx0" brushRef="#br0" timeOffset="285641.0367">19477 5573 132 0,'-4'4'52'0,"4"-4"-28"0,-5 0-19 0,5 4 29 31,0-4-20-31,0 4 25 16,-4-4-23-16,-1 8 21 15,-4-4-21-15,5 8 12 16,-5 0-17-16,5 4 10 16,-5-4-12-16,0 4 8 0,-5-5-9 0,5 5 4 15,0-4-7-15,1 8 11 16,-1-8-9-16,4 12 5 16,-4-5-7-16,0 13 9 15,0-4-8-15,5 12 5 16,0-5-6-16,4 9 9 15,-5-8-8-15,14 11 8 16,-5-11-8-16,10 7 5 16,-5-3-6-16,9 0 4 15,-10-13-5-15,19 9 5 0,-9-12-6 0,9 8 3 32,-9-5-3-32,4 5 7 15,-4-8-6-15,4 8 5 16,-4-5-5-16,4 5 2 15,-4-8-3-15,4 4 5 16,-8-13-5-16,8 1 6 16,-9-4-6-16,5 0 1 15,-9-4-2-15,5 0-2 0,-10-8 1 16,5 8-4 0,-5-8 2-16,5 4 3 0,-9-8-1 0,5 4-5 15,-10 0 2-15,5 0-23 16,0 0 13-16,0 0-58 15,0 0 39-15,0 0-141 16,0-4 97-16,0 4-95 16,-4-4 98-16</inkml:trace>
          <inkml:trace contextRef="#ctx0" brushRef="#br0" timeOffset="288775.2402">21100 5803 140 0,'0'-4'52'0,"0"4"-28"0,0-4-13 0,0 4 31 16,0 0-24-16,0 0 18 16,-4 0-21-16,-1 4 19 15,1 0-20-15,-5 4 17 16,0 0-17-16,-4 8 12 15,-1 0-15-15,-8 12 12 0,0-5-13 16,-5 17 17-16,0-8-15 0,0 15 9 31,-8-11-12-31,4 12 6 16,-1-9-8-16,1 13 2 16,0-17-5-16,0 5-2 15,4-8-1-15,-4 3-1 16,0-7 0-16,4 4-33 0,4-12 18 15,6-1-80-15,3-11 53 0,10 0-116 16,-5-8 89-16</inkml:trace>
          <inkml:trace contextRef="#ctx0" brushRef="#br0" timeOffset="288274.915">20748 5791 192 0,'-4'-4'74'0,"4"4"-40"0,4 0-20 16,0 0 27-16,-8 0-24 0,8 0 16 15,-4 0-19-15,5 4 17 16,-5-4-18-16,4 8 9 16,1 0-13-16,4 8 15 15,-5-8-14-15,10 16 16 16,-1-8-16-16,9 11 11 15,-8-3-12-15,12 12 4 0,-3-4-8 0,17 7 4 16,-13-3-5-16,4 7-2 16,-9-11-1-16,9 12 1 15,-8-16-1-15,8 3 4 32,-9-7-3-32,0 0 4 15,-8-8-4-15,4 3-14 16,-9-7 6-16,4 4-39 15,-9-8 25-15,5 0-55 16,-9-4 42-16,5 0-123 16,-5-4 87-16</inkml:trace>
          <inkml:trace contextRef="#ctx0" brushRef="#br0" timeOffset="289306.5047">21234 5577 168 0,'0'0'63'0,"0"0"-34"0,0 4-21 15,5 0 34 1,-5-8-25-16,4 8 19 15,-4-4-21-15,9 8 14 0,-5-4-16 0,10 8 12 16,-10-4-14-16,14 8 12 31,-9-4-13-31,9 12 15 16,-5-9-15-16,5 17 18 16,-5-8-16-16,10 19 16 0,-10-3-16 0,9 20 13 15,-8-9-14-15,4 13 15 16,-9-13-16-16,4 8 7 15,-4-7-10-15,-5 4-2 16,-4-13-3-16,-4 17 3 16,-10-9-3-16,-3 13-5 15,-1-13 1-15,-5 5-54 16,-3-13 31-16,-1 5-182 16,-4-17 115-16</inkml:trace>
        </inkml:traceGroup>
        <inkml:traceGroup>
          <inkml:annotationXML>
            <emma:emma xmlns:emma="http://www.w3.org/2003/04/emma" version="1.0">
              <emma:interpretation id="{C479818B-62BF-4CB8-B891-0033102551DC}" emma:medium="tactile" emma:mode="ink">
                <msink:context xmlns:msink="http://schemas.microsoft.com/ink/2010/main" type="inkWord" rotatedBoundingBox="23302,5573 24099,5553 24124,6500 23326,6520"/>
              </emma:interpretation>
              <emma:one-of disjunction-type="recognition" id="oneOf21">
                <emma:interpretation id="interp25" emma:lang="" emma:confidence="1">
                  <emma:literal>f</emma:literal>
                </emma:interpretation>
                <emma:interpretation id="interp26" emma:lang="" emma:confidence="0">
                  <emma:literal>F</emma:literal>
                </emma:interpretation>
                <emma:interpretation id="interp27" emma:lang="" emma:confidence="0">
                  <emma:literal>G</emma:literal>
                </emma:interpretation>
                <emma:interpretation id="interp28" emma:lang="" emma:confidence="0">
                  <emma:literal>£</emma:literal>
                </emma:interpretation>
                <emma:interpretation id="interp29" emma:lang="" emma:confidence="0">
                  <emma:literal>€</emma:literal>
                </emma:interpretation>
              </emma:one-of>
            </emma:emma>
          </inkml:annotationXML>
          <inkml:trace contextRef="#ctx0" brushRef="#br0" timeOffset="307959.3193">22594 6346 112 0,'-18'0'44'0,"18"0"-24"0,-4-4 5 16,4 4 44-1,0 0-37-15,0 0 18 16,0 0-30-16,0 0 6 16,0 0-15-16,9 0 12 15,0-4-14-15,13 4 5 0,-4 0-9 0,18 8-15 16,-10-4 4-16,14 8-94 16,-4-8 55-16,13 8-96 15,-4-8 80-15</inkml:trace>
          <inkml:trace contextRef="#ctx0" brushRef="#br0" timeOffset="307707.8326">23013 5815 140 0,'0'-20'55'0,"0"20"-30"0,5-16-7 0,-1 13 33 16,-4-5-28-16,5 0 16 31,-10-4-24-31,5 0 12 16,-9-4-16-16,0 0 8 15,-4 0-11-15,-5 4 0 16,0 1-5-16,1 3-2 16,-6 0 0-16,1 8-4 15,0-4 2-15,-1 8-1 0,-3-4 0 0,3 8 2 16,-3-4 0-16,8 7-5 15,0-3 3-15,4 8-3 16,-3-8 2-16,3 16 2 16,-4-4 1-16,10 11 0 15,-6-3 0-15,10 16-3 16,-5-8 2-16,9 19 1 16,0-11 0-16,9 11 8 15,-5-11-4-15,10 3 8 16,-10-3-8-16,9-1 1 15,-8-7-3-15,8 8 3 16,-4-9-3-16,0 9 4 16,-5-8-4-16,5 7 4 0,-9-11-4 0,5 4-14 15,-5-13 6-15,4 1-54 32,-8-12 32-32,4 0-102 15,0-12 73-15</inkml:trace>
          <inkml:trace contextRef="#ctx0" brushRef="#br0" timeOffset="307133.3713">22264 5962 220 0,'-18'-24'85'0,"18"24"-46"0,-9-4-37 15,9 4 17 1,-4-8-12-16,4 4-15 15,0-4 4-15,0 8-50 16,0-4 30-16,4 8-82 16,1-4 59-16</inkml:trace>
          <inkml:trace contextRef="#ctx0" brushRef="#br0" timeOffset="306908.8625">22304 6223 124 0,'-4'4'46'0,"4"-4"-24"0,4 0-13 15,1 0 29 1,-5-4-21-16,4 0 14 16,-4 1-18-16,9-1 8 0,-9 0-12 0,5 4 6 31,-10 0-8-31,5 0 4 16,0 0-6-16,0 0 4 15,0 0-5-15,0 0 5 16,0 0-6-16,0 0 8 15,0 0-7-15,0 0 3 0,0 0-4 0,0 0 3 16,0 0-4-16,5 4-1 16,-5 0 0-16,4 7-1 15,-8-3 0-15,4 8 0 16,0-4 0-16,4 8 2 16,1-4-1-16,3 8 4 15,-8-9-3-15,9 9 4 16,-9-4-4-16,5 4-1 0,-5-8 0 15,4 3-10-15,-8-7 5 16,4 0-56-16,0-4 33 16,4-8-103-16,-4-4 73 0</inkml:trace>
        </inkml:traceGroup>
      </inkml:traceGroup>
    </inkml:traceGroup>
    <inkml:traceGroup>
      <inkml:annotationXML>
        <emma:emma xmlns:emma="http://www.w3.org/2003/04/emma" version="1.0">
          <emma:interpretation id="{B691BC05-3D12-4091-A502-28B50F705860}" emma:medium="tactile" emma:mode="ink">
            <msink:context xmlns:msink="http://schemas.microsoft.com/ink/2010/main" type="paragraph" rotatedBoundingBox="4088,7667 28847,7119 28934,11038 4174,115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7004025-A4BC-407E-A355-8431C0BBC2FC}" emma:medium="tactile" emma:mode="ink">
              <msink:context xmlns:msink="http://schemas.microsoft.com/ink/2010/main" type="line" rotatedBoundingBox="4088,7667 28847,7119 28881,8622 4121,9170"/>
            </emma:interpretation>
          </emma:emma>
        </inkml:annotationXML>
        <inkml:traceGroup>
          <inkml:annotationXML>
            <emma:emma xmlns:emma="http://www.w3.org/2003/04/emma" version="1.0">
              <emma:interpretation id="{6460A34A-C3E4-47A9-A0A8-50EC3315D04C}" emma:medium="tactile" emma:mode="ink">
                <msink:context xmlns:msink="http://schemas.microsoft.com/ink/2010/main" type="inkWord" rotatedBoundingBox="4090,7757 5312,7729 5334,8703 4111,8731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321388.4357">3027 7857 96 0,'-5'0'38'0,"5"-4"-20"0,0 0-12 0,-4 0 11 0,0 4-5 16,4 0-2-16,4 0-5 15,0 4-2-15</inkml:trace>
          <inkml:trace contextRef="#ctx0" brushRef="#br0" timeOffset="321999.8012">3022 7857 218 0,'0'3'5'0,"-4"5"1"0,4 0-2 15,4 4 0-15,-4 0-2 16,5 4 1-16,-1 0 0 0,1 4 1 15,-5 3 0-15,4-3 2 16,5 12-1-16,-4 0 0 16,-1-5 1-16,5 5 3 31,0 4-4-31,0-1-3 16,0 17 1-16,0 0 0 15,0-1 5-15,4 1 5 0,-4-1 4 16,4-7 2-16,-4-5-4 15,0 1 1-15,0-4-3 16,0-9 2-16,0-3-2 16,-5-4 0-16,1-4-3 0,-1-4-1 15,1 0-5-15,-5-4-1 16,0 0-1-16,0-1 1 16,0-3 0-16,0 0 1 15,0-4 2-15,0 0 3 16,4-15-2-1,1-5-4-15,4 0-2 16,-1-8 0-16,6-4 1 0,-1-7-1 31,1-1-1-31,3-7-2 0,1-1 1 16,0 0 1-16,9 5 2 16,-5-1-3-16,-4 5 0 15,4-1 1-15,-4 0 0 16,4 1 0-16,-4 3 0 0,0 0 0 15,0 5 0 1,0-1-3-16,-9 12 2 0,0 0 1 16,0 8 0-16,-1 4-3 15,-3 1 0-15,-1-1 2 16,1 4 0-16,-1 0 1 16,-4 4 0-16,0 0 0 15,0 0 0-15,0 0-18 0,0 0-5 16,0 0-29-16,0 4-11 15,-4 4-47 1</inkml:trace>
          <inkml:trace contextRef="#ctx0" brushRef="#br0" timeOffset="322435.4296">3058 8336 108 0,'0'4'41'0,"5"-4"-22"0,-1 0-11 16,-4 0 13-16,0 0 3 15,4 0 3-15,5 0-6 16,0 0 0 0,5-4-12-16,4 0-1 0,4 0 2 0,0 0-2 15,14 4 1-15,4-4-3 16,0 4 1-16,0-4 0 15,5 4 1-15,-5-4-2 16,-4 0 1-16,-5 0-4 16,-4 0-2-16,-1 1 2 15,-3-1 0-15,-6 0-1 0,-3 4-2 16,-5 0-35-16,-9 0-16 16,0 4-45-1</inkml:trace>
          <inkml:trace contextRef="#ctx0" brushRef="#br0" timeOffset="323633.1786">4173 8225 88 0,'0'-4'33'0,"0"4"-18"0,4 0-5 15,1 0 21 1,-10 0-18-16,5 0 10 0,0 0-14 0,0 4 6 16,0-4-8-16,0 8 4 15,0 0-6-15,0 8 11 16,-4-8-9-16,-1 16 5 15,1-5-7-15,0 13 7 16,-5-4-8-16,0 8 8 16,-5-9-8-16,1 13 10 31,-5-12-8-31,0 7 5 16,0-11-6-16,1 4 7 0,-6-8-8 0,1 3 3 15,0-11-4-15,4 0 0 16,-4-4-1-16,4-4 1 15,-5-4-2-15,6 4-1 16,-1-8 1-16,4 4-1 31,1-8 0-31,0 0 0 0,-1 0 0 16,5 0 0-16,0 0-3 0,1 1 2 16,3-1 1-16,1-4 0 0,-1 0 2 15,5 0-1-15,0-4-1 16,5 4-2-1,-1-4 1-15,5 4-1 16,-5 1 0-16,10 3 0 16,-10-4 0-16,10 8 2 15,-10-4 0-15,14 8-3 16,-9-4 2-16,9 8-1 16,-5-4 0-16,5 4 6 15,-5-4-2-15,10 4 1 0,-10-4-1 0,9 8-2 16,-4-4 1-16,4 8 5 31,-8-4-3-31,8 11 3 16,-4-7-3-16,4 8 7 15,-8-4-6-15,8 4 12 16,-9-4-9-16,5 7 3 16,-5-7-6-16,5 4 5 15,-4-4-6-15,4 4 3 16,-10-8-3-16,6 3 0 0,-10-7-1 0,5 8-48 15,-9-8 25-15,5 4-125 16,-5-4 80-16</inkml:trace>
        </inkml:traceGroup>
        <inkml:traceGroup>
          <inkml:annotationXML>
            <emma:emma xmlns:emma="http://www.w3.org/2003/04/emma" version="1.0">
              <emma:interpretation id="{8E7241D3-0402-480D-A1D7-963C3F76CCDA}" emma:medium="tactile" emma:mode="ink">
                <msink:context xmlns:msink="http://schemas.microsoft.com/ink/2010/main" type="inkWord" rotatedBoundingBox="5885,7627 9827,7540 9861,9043 5918,9130"/>
              </emma:interpretation>
            </emma:emma>
          </inkml:annotationXML>
          <inkml:trace contextRef="#ctx0" brushRef="#br0" timeOffset="334349.7366">6122 8439 80 0,'0'-4'30'0,"0"0"-16"0,4 4-6 0,-4 0 24 16,0-20-7-16,0 13-6 15,0-9-2-15,0 4-6 32,0 0 1-32,0 4-7 0,0 0-1 0,-4 0 2 15,-1 0-3-15,1 0 0 16,-1 4 1-16,1 0 0 16,-1 0-2-16,-4 0 1 15,5 0-2-15,-5 4-1 0,-4 0 1 16,-1 0-1-16,1 0 2 15,4 0 1-15,-4 4-1 16,-1 0-2-16,5 0 3 16,-4 4 0-16,0 0-1 15,-1 8-2-15,1-4 3 16,-1 4 0-16,5-4-1 0,1 0 1 16,-6-1-4-16,5 5 0 31,0 0 1-31,0 0 0 15,5 0 0-15,0 0 0 0,-1 4 0 16,5-5 0-16,0 1 0 16,0 0 0-16,5 4 0 15,-1-4 0-15,5 0 0 16,0-1 0-16,0 1 2 0,4 4 1 16,0-4-4-1,5 0 1-15,-4-4 4 0,12 0 5 16,-3 0-1-1,-1-5 1-15,-4-3-1 16,0 0 0-16,0-4 2 16,-1 0 1-16,-3-4 1 0,-1-7-4 15,1-5 0-15,-6 0-3 16,1-4 2-16,0 0-4 16,0-4 0-16,-4-3-1 15,-1-1-2-15,1-4 1 16,-1 1-1-16,-4-5 0 15,0 0 2 1,0 0-1-16,0 1 2 16,0 3-4-16,0 0 0 15,0 5 1-15,0-1 2 0,0 4-3 16,0-4 0-16,0 5 1 16,0-1 2-16,0 4-3 15,0 0-2-15,0 0 2 16,0 1 0-16,0-1-2 15,0-4 2-15,0 4 1 16,0 0 2-16,0 0-3 0,0 5 0 16,0-1 3-16,0 4 1 15,-4 0-4-15,4 4-1 16,0 0 1-16,0 0 0 16,0 4-2-16,0 4 2 15,0 0-1 1,0 4-2-16,0 0 3 15,0 0 0-15,0 4 1 16,0 0 2-16,0 0-3 16,0 4 0-16,0 0 1 0,0 4 0 15,0-1 0-15,0 1 0 16,0 0-3-16,0 0 2 16,0 4 1-16,0 4 0 15,0-9-3-15,0 1 2 16,0 0 1-16,0 0 2 15,0 4-3-15,4 0 0 0,-4-1 1 16,0 5 2-16,0 0-1 16,5-4 2-16,-1 8-2 0,0 3 2 15,-4 1 2-15,5 0 4 16,-5-5-4-16,0 1-1 16,4 0-2-16,-4 0-2 15,5-1 1-15,-1-3 1 16,1 0-1-16,-1 4-1 15,1-1-2-15,-1 1 1 16,1-4 3 0,-1-4 3-16,0-4 0 15,1 0 0-15,-5-5-1 16,0 1 2-16,0-4-3 16,0 0 0-16,0-4 1 15,0 0 0-15,0-4-35 0,0 0-17 16,-5 0-74-1</inkml:trace>
          <inkml:trace contextRef="#ctx0" brushRef="#br0" timeOffset="335205.1742">6741 8011 104 0,'-4'0'38'0,"0"0"-20"0,-1 4-10 0,5-4 11 16,0 0-5-16,-4 4 2 0,-1-4-3 0,1 4 2 16,-1 0-4-16,1 4-1 15,-1 0 5 16,-4 12-9-31,-8-5 2 0,3 1-1 0,1 0-1 16,-1-4 1-16,1 4 2 16,4 0 2-16,0 0-3 15,0 0 0-15,0 3-1 16,0 1 1-16,5 0-2 16,0 12 1-16,4 3-2 15,0 1 0-15,4 4 3 0,0-1 3 16,5 5 2-16,0 0 3 15,0-1-1-15,0-3 1 16,5-5-6-16,-1 1-2 16,0-4-2-16,1 0-1 15,-1-1-3-15,5-3 1 0,0-4 0 16,4-4 3-16,0-5-54 16,-4-3-24-16,4-8-55 31</inkml:trace>
          <inkml:trace contextRef="#ctx0" brushRef="#br0" timeOffset="338507.1596">7250 8201 92 0,'0'0'35'0,"0"0"-18"0,0 0-11 0,0 0 18 15,0 0-14-15,0 4 9 16,0-4-11-16,0 8 2 0,0 0 1 16,0 4 7-1,0-4-10-15,0 8 12 16,-9-4-12-16,4 12 9 16,1-5-9-16,0 13 6 15,-5-8-7-15,0 4 11 16,0-5-10-16,-5 1 3 0,1-4 0 15,0-4 0-15,-1-4-3 16,-4 0 0-16,5-4-5 0,-5-4-2 16,0-1 2-16,1-3-2 0,3-3 2 15,1-5-4-15,-1 0 0 16,1 0 3 0,0 0 1-16,4-4-4 15,0 0 1-15,0 0-2 16,4-4 0-16,5 4 2 15,-4-3 0 1,4-1-3-16,4 4 0 0,1 0 2 16,-1 4-2-16,5 0 1 15,0 0 2-15,0 4-3 0,4 0 2 16,1 4 1-16,-1 0 0 16,1 0 0-16,3 8 2 0,-3-4-1 15,4 8 2-15,0 0 0 16,-1 0 3-16,1 0-3 15,-4 3-2-15,3 1 4 16,-3 4 4-16,-1 4 1 16,1 0 4-16,-1-4-3 0,-4 7-1 15,0-3-4-15,0-4 1 16,-5 0-4-16,1-4 0 16,-1-5-1-16,0 1 1 15,1 0 0-15,-1-4 3 16,1-4-30-16,-1 0-13 0,1 0-87 15,4-4-48 1,0-8 80-16</inkml:trace>
          <inkml:trace contextRef="#ctx0" brushRef="#br0" timeOffset="339023.6957">7754 8106 144 0,'-5'0'55'0,"5"0"-30"0,-9-4-14 0,9 4 31 16,-4 0-24-16,-1 4 12 31,-3-4-19-31,-1 8 8 16,-5-4-11-16,1 4 9 15,-5-4-10-15,0 8 12 16,0-4-11-16,0 12 14 16,-4-4-13-16,4 7 5 15,1-3-9-15,8 16 0 16,-5-8-3-16,10 15 3 16,-1-7-3-16,10 15 4 15,-1-11-4-15,10 8 4 0,-1-9-4 0,14 5 4 16,-9-13-4-16,13 5-14 31,-9-8 6-31,14 0-10 0,-1-5-49 16,1-3-19-16,-5-4-26 0,-4-4-10 15</inkml:trace>
          <inkml:trace contextRef="#ctx0" brushRef="#br0" timeOffset="349358.4888">8182 8245 124 0,'0'-4'49'0,"0"4"-26"0,4-8-14 0,1 8 27 15,-10-4-20-15,5 0 14 16,0 0-17-16,0 0 8 16,-4 0-12-16,-1 4 6 15,-8-4-8-15,0 4-2 32,-5 0-3-32,0 4 1 15,0 0-2-15,0 4 2 16,-4-4-2-16,4 8-1 0,-4-4 1 0,4 4 1 15,0-4-1-15,5 4-1 16,-1-4 1-16,5 7 1 16,1-7-1-16,3 12 2 15,1-8-2-15,4 4-1 16,-5-4 1-16,10 0-1 16,-5-4 0-16,9 0 0 15,-5-4 0-15,9-1 0 16,-4-6 0-16,9 6 0 15,-9-3 0-15,9 8 0 0,-5-4 0 0,10 8 0 16,-10-8 0-16,9 8 2 16,-4-4-1-16,4 8 4 31,-8-4-3-31,8 8 6 16,-13-8-5-16,4 7 10 15,-8-3-7-15,-1 4 14 16,-4-4-11-16,0 4 11 15,-4-4-11-15,-1 3 13 16,-8-7-13-16,4 4 14 16,-4-4-14-16,-1 4 7 0,1-8-9 0,0 0 4 15,-5-4-6-15,4-4 2 16,-4-4-4-16,5 0-4 16,0-8 0-16,-1 4-34 15,1 0 18-15,4 4-91 16,0-4 60-16,5 4-107 15,-5-4 88-15</inkml:trace>
          <inkml:trace contextRef="#ctx0" brushRef="#br0" timeOffset="349788.8596">8382 8681 192 0,'5'4'74'0,"-5"-4"-40"0,9 4-24 16,-5 0 28-1,-8-8-21-15,8 8 13 16,-4 0-17-16,5 4 6 31,-5 0-11-31,4 4 2 16,-8-4-6-16,8 7 2 0,-4-3-3 15,5 8 0-15,-10-4-1 0,5 4-17 16,0-8 8-16,0 0-87 16,0-5 51-16,0 1-91 15,0-8 76-15</inkml:trace>
          <inkml:trace contextRef="#ctx0" brushRef="#br0" timeOffset="349995.1236">8409 8503 240 0,'-4'-4'90'0,"4"4"-48"0,0-4-47 16,0 4 15-1,0 0-8-15,4 0-2 16,-4 0 1-16,5 4-43 15,-10-4 23-15,5 8-96 16,0-4 64-16</inkml:trace>
          <inkml:trace contextRef="#ctx0" brushRef="#br0" timeOffset="350488.5445">8574 8078 164 0,'0'0'63'0,"0"0"-34"0,5 0-19 0,-1 0 28 16,-4 0-21-16,9 4 9 15,-4 0-16-15,8 8 6 16,-4-4-9-16,9 4 11 16,-9-4-10-16,8 12 18 0,-3-8-14 0,8 16 11 15,-9-9-13-15,5 25 6 16,-4-8-9-16,-1 15-2 16,-4-3-3-16,-5 11 1 15,-4-11-2-15,-8 7-23 31,-6-15 13-31,-4 7-88 0,-4-11 54 0</inkml:trace>
          <inkml:trace contextRef="#ctx0" brushRef="#br0" timeOffset="329005.5762">4833 8780 124 0,'0'0'49'0,"0"0"-26"0,0 0-25 0,0 0 11 16,0 0-2-16,0 0 1 0,9 0 2 31,0 0 4-31,0 4-8 16,0 0-1-16,-1 4 1 0,1 4-1 0,0 4 0 15,-4 0 1-15,-1 3 3 16,1 1-2-1,-5 4 1-15,0 8-5 16,-5-1-2-16,-13 5-84 16</inkml:trace>
          <inkml:trace contextRef="#ctx0" brushRef="#br0" timeOffset="375526.9216">5257 7710 64 0,'-5'4'27'0,"5"-4"-14"0,5 0-2 0,-1 0 21 16,-8 0-17-16,8 0 10 31,0 0-15-31,5 0 8 15,0 0-10-15,5 0 2 0,-5 0-6 16,8 0 5 0,-3 0-6-16,13 0 8 0,-10-4-7 0,10 0 5 15,-9 0-5-15,4 4 5 16,-4 0-6-16,4 0 1 16,-4 0-2-16,5 0 3 15,-6 0-3-15,6 0 4 16,-10 0-4-16,0 0 4 15,-4 0-4-15,0 0 4 16,-9 0-4-16,5 0-34 16,-10 0 18-16,5 0-86 15,-4-4 56-15</inkml:trace>
          <inkml:trace contextRef="#ctx0" brushRef="#br0" timeOffset="376695.2821">5283 7706 104 0,'0'0'41'16,"0"0"-22"-16,0 0-14 0,0 0 20 16,0 0-15-16,0 0 7 15,0 0-10-15,0 0-2 16,0 0-3-16,0 0 7 16,0 0-5-16,5 4 5 15,-5-4-5-15,4 4 2 16,-8-4-3-16,4 16 3 15,0-4-4-15,0 11 1 0,0-3-1 0,4 8 5 16,-4-4-4-16,5 7 3 16,-5-3-3-16,4 8 0 15,-4-8-1-15,5 7 3 16,-5-7-3-16,4 12-1 16,-4-13 0-16,4 13-1 15,1-12 0-15,4 11 2 16,-9-3-1-16,4 12 6 15,-4-13-4-15,5 13 10 32,-5-12-7-32,4 7 3 0,-4-7-5 0,5 7 5 15,-10-11-6-15,5 4 1 16,0-12-2-16,0 7-2 16,-4-7 1-16,4 4 1 15,0-12-1-15,0 7 2 16,0-3-2-16,0 0 4 15,0-4-3-15,0 4-1 16,0-4 0-16,0 3 10 16,0-7-6-16,0 4 13 15,0-4-10-15,0 8-2 0,0-8-3 0,0 8 0 16,0-5-2-16,0 5-1 16,0-4 1-16,0 8-1 31,0-12 0-31,0 4 6 15,0-4-3-15,0 3 6 16,0-3-6-16,0 0 1 16,0-4-2-16,0 4-4 15,0-8 1-15,0 8 3 16,0-4-1-16,0 4-1 16,0-4 1-16,0 4-1 0,0-5 0 15,0 5 4-15,-5-8-2 16,5 4 10-16,-4-8-6 0,4 4 3 15,0-4-5-15,0 4 0 16,0-8-2-16,0 4 1 16,0 0-2-16,0 0 2 15,0 0-2-15,4 0-3 16,-4 0 1-16,9 0 1 16,-9 0 0-16,5 0 2 15,-1-4-1-15,10 0 4 16,-6-4-3-16,6 4 1 15,-5-4-1-15,9 8-2 16,-9 0 1-16,8 0-1 16,-8 0 0-16,9 0 4 15,-9 0-2-15,9 0-10 16,-9-7 5-16,9-1-70 16,-9 0 40-16,8 0-127 15,-8 0 90-15</inkml:trace>
        </inkml:traceGroup>
        <inkml:traceGroup>
          <inkml:annotationXML>
            <emma:emma xmlns:emma="http://www.w3.org/2003/04/emma" version="1.0">
              <emma:interpretation id="{4B299441-D858-4028-A667-9D3E0E5FFBD8}" emma:medium="tactile" emma:mode="ink">
                <msink:context xmlns:msink="http://schemas.microsoft.com/ink/2010/main" type="inkWord" rotatedBoundingBox="10205,7911 12872,7852 12892,8724 10225,8783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55659.2955">11553 7956 156 0,'0'4'57'0,"0"-4"-30"0,4 0-12 0,1 0 36 16,-1 0-29-16,5 4 14 15,-4-4-21-15,8 7 11 16,-4 1-15-16,9 8 12 16,-5-8-13-16,10 12 15 15,-10-4-15-15,9 16 11 16,-4-13-12-16,4 13 11 16,-4-4-12-16,0 19 12 15,-5-7-12-15,1 20 9 16,-5-13-9-16,-5 13 2 15,-8-9-6-15,-5 9 5 0,-5-17-6 0,-3 5-32 16,-6-17 16 0,-3 9-101-1,-6-12 63-15,-8 7-116 16,0-11 94-16</inkml:trace>
          <inkml:trace contextRef="#ctx0" brushRef="#br0" timeOffset="351374.2744">9145 8689 92 0,'0'0'35'0,"0"0"-18"0,0-4-7 0,0 4 30 32,0 0-23-32,4 4 21 0,1 0-22 0,4 4 7 15,-5-4-13-15,10 8 10 16,-10-4-12-16,10 3 7 16,-10-3-8-16,5 8-2 15,-9-4-3-15,0 8-13 0,-5-4 7 16,1 4-98-1,-5-4 56-15,0-1-65 0,-4-3 64 0</inkml:trace>
          <inkml:trace contextRef="#ctx0" brushRef="#br0" timeOffset="352094.5026">9858 8197 80 0,'0'4'33'0,"0"-4"-18"0,0 8-2 15,0 0 29 1,0-8-23-16,0 8 25 0,-4 0-26 0,0 8 15 31,-5 0-19-31,0 16 10 16,-5-9-14-16,5 13 10 15,-4-8-11-15,0 7 13 16,-5-7-13-16,0 4 7 16,-4-8-9-16,-1-1 0 15,1-7-4-15,4 0 0 0,-4-8-1 0,4 0 1 16,-4-8-2-16,8-4 2 15,-3-4-2-15,8 0-5 16,-5-8 2-16,10 0-3 16,-1-3 2-16,10 3 0 15,-5 0 1-15,9 0-3 16,0 0 3-16,4 0-6 16,-4 0 5-16,13 9 1 15,-8-5 2-15,8 16 4 16,-4 0-2-16,4 7 17 15,-4 1-11-15,4 8 17 16,-4-4-15-16,0 12 11 31,-5-8-12-31,5 7 0 16,-9-7-6-16,9 4 3 0,-9-4-4 16,4 8-3-16,-8-9 0 0,4 5-52 15,-5-8 29-15,5 0-134 16,-9-8 89-16</inkml:trace>
          <inkml:trace contextRef="#ctx0" brushRef="#br0" timeOffset="352577.5151">10282 8071 116 0,'-4'-8'44'0,"4"8"-24"0,0 4-8 0,0 0 31 16,-5-4-24-16,1 4 18 15,-1-1-22-15,1 5 10 16,-5 0-15-16,4 8 17 0,-3-8-15 0,-1 12 18 16,-5-8-17-16,1 12 20 15,-1-5-19-15,1 17 11 16,0-8-15-16,4 15 8 15,0-3-10-15,4 16 2 16,-3-13-6-16,12 13-2 31,0-13-1-31,10 9-1 16,-1-17 0-16,9 5-11 16,-4-12 6-16,9 4-53 15,-9-9 32-15</inkml:trace>
          <inkml:trace contextRef="#ctx0" brushRef="#br0" timeOffset="353873.1752">10425 8289 160 0,'-5'0'60'0,"5"0"-32"0,5-4-17 0,-1 4 37 16,-8 0-26-16,8 0 27 16,1-4-29-16,8 4 17 15,-4-4-22-15,9 0 3 16,0 0-10-16,13 0-1 16,-4 0-4-16,8 0 0 15,-3 0-1-15,8 4-4 0,-9-4 1 0,5 4-54 16,-10 0 30-16,6 4-122 15,-15-4 82-15</inkml:trace>
          <inkml:trace contextRef="#ctx0" brushRef="#br0" timeOffset="353471.0307">10572 7968 132 0,'-9'0'49'0,"9"0"-26"0,5 3-12 15,-1 1 33 1,-8-8-25-16,4 8 22 15,0-4-24-15,4 8 14 0,-4-4-18 0,4 8 8 16,-8-4-12-16,8 8 8 16,-4-8-9-16,5 8 4 15,-5 0-7-15,4-1 4 16,-4-3-5-16,5 12 0 16,-10-4-2-16,10 12 5 15,-5-9-4-15,4 17 10 16,-4-4-7-16,5 15 14 15,-10-11-11-15,5 11 7 16,0-11-9-16,5 8 4 16,-5-13-6-16,4 5 7 15,-8-12-8-15,8 3 3 16,-4-11-4-16,5 0 0 16,-5-8-1-16,4 4 1 15,-4-8-2-15,5 4 4 16,-1-8-3-16,5 4 1 15,-9-8-1-15,9 4-4 16,-9-4 1-16,4 0-1 16,1-4 0-16,8 0 4 15,-4-4-1-15,9 4 2 0,-9-4-2 0,9 4-5 32,-5-4 2-32,9 0-21 15,-4 0 13-15,4-4-56 16,-4 0 37-16,0-4-134 15,-4 1 90-15</inkml:trace>
          <inkml:trace contextRef="#ctx0" brushRef="#br0" timeOffset="354275.9842">11005 8558 212 0,'0'4'82'0,"0"-4"-44"0,0 0-25 0,0 0 40 16,0 0-31-16,4 4 14 15,-4 0-21-15,4 4 7 16,-4-4-13-16,9 8 2 16,-9 0-7-16,5 11 0 15,-10-7-2-15,10 8 1 16,-5-4-2-16,4 0 2 15,-4-4-2-15,5 3-23 0,-5-7 13 0,9 0-81 16,-9-4 50-16,4 0-106 16,-4-4 82-16</inkml:trace>
          <inkml:trace contextRef="#ctx0" brushRef="#br0" timeOffset="354477.6596">11040 8308 288 0,'-9'-8'110'0,"9"8"-60"0,0-3-58 16,0 3 16 0,0 0-8-16,0 0-11 15,0 0 6-15,5 3-102 16,-5-3 59-16,4 16-90 15,-4-4 79-15</inkml:trace>
          <inkml:trace contextRef="#ctx0" brushRef="#br0" timeOffset="354989.6556">11272 8039 160 0,'-4'8'60'0,"4"-8"-32"0,13 8-20 0,-4-4 29 15,-9-4-21-15,13 8 19 16,-4-4-21-16,9 7 20 16,0 1-20-16,4 8 17 0,-8-4-17 15,8 16 14 1,-4-8-15-16,0 23 4 16,-10-3-10-16,-3 19 0 15,-5-7-4-15,-9 11-8 16,-9-12 2-16,-4 5-60 15,-5-13 34-15,0 5-124 16,-8-16 85-16</inkml:trace>
        </inkml:traceGroup>
        <inkml:traceGroup>
          <inkml:annotationXML>
            <emma:emma xmlns:emma="http://www.w3.org/2003/04/emma" version="1.0">
              <emma:interpretation id="{3593B01B-D9AA-4EE4-A93C-893CA926E2DD}" emma:medium="tactile" emma:mode="ink">
                <msink:context xmlns:msink="http://schemas.microsoft.com/ink/2010/main" type="inkWord" rotatedBoundingBox="13266,8074 14688,8043 14703,8683 13281,8715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357292.8495">12213 8574 120 0,'-9'0'46'0,"9"0"-24"0,-4 0 3 15,4 0 42 1,0 0-36-16,0 0 27 16,0 0-35-16,0 0 22 15,0 0-26-15,4 0 9 16,-4 0-16-16,9 0 3 0,4 0-5 15,1 0-1-15,-1 4-3 0,5 0 1 32,0 4-4-32,9 0 0 0,-1 4 1 15,1-4 4-15,4 3 5 16,0 1 8 0,-8-4-11-16,8 4 2 15,-9-8-8-15,5 8 0 16,-9-8-2-16,0 4 1 15,-5-4-2-15,0 4-5 16,-8-8 2-16,4 4-39 16,-9-4 23-16,4 4-81 0,-8-8 56 0,4 4-116 15,-5-4 90-15</inkml:trace>
          <inkml:trace contextRef="#ctx0" brushRef="#br0" timeOffset="356920.5566">12583 8154 108 0,'0'8'44'0,"0"-8"-24"0,0 0-6 16,0 0 32-16,0 0-25 0,0 0 10 16,0 0-19-16,0 4 9 15,-4-4-12-15,-1 4 11 16,-8 0-12-16,-1 4 12 15,1-4-12-15,-5 7 14 16,-4-3-13-16,0 8 18 16,-5-8-15-16,0 8 16 15,0-4-16-15,5 4 5 0,0-8-10 0,4 4 0 32,0-5-4-32,5 9 0 15,-1-8-1-15,5 8-2 16,0-4 1-16,9 8 1 15,-4-8-1-15,8 4 2 16,-4-9-2-16,9 5 2 16,-4-4-2-16,8 4 2 15,1-8-2-15,12 8 4 16,-8-4-3-16,13 8 1 16,-8-8-1-16,12 8 1 0,-8-4-2 0,4 3 6 15,-8-7-4-15,3 4 3 16,-8-8-3-16,0 4-2 15,-5-4 0-15,1 0-19 16,-10-4 10-16,1 4-58 16,-10-8 36-16,1 4-84 15,-5 0 65-15,-4 0-77 16,-5 0 73-16</inkml:trace>
          <inkml:trace contextRef="#ctx0" brushRef="#br0" timeOffset="358362.6676">13239 8221 188 0,'0'0'71'0,"0"0"-38"0,0-4-23 0,0 4 26 15,0 0-21-15,0 0 9 16,-5-4-15-16,1 4 6 16,-5 0-8-16,0 0 9 15,0 0-9-15,-4 4 5 16,-1-4-7-16,-4 4 2 15,1 0-4-15,-1 4 5 0,-5-4-5 0,6 4 6 16,-1-4-6-16,0 8 1 16,0-8-2-16,5 8-2 15,-1-4 1-15,10 4 3 16,-5-5-2-16,9 5 1 16,-5-4-1-16,10 8 1 15,-1-8-2-15,10 8 2 16,-1-4-2-16,9 4-1 15,-8-8 1-15,8 3 1 16,-9-7-1-16,10 4 2 16,-10-4-2-16,1 0 2 15,-6-4-2-15,6 4-1 16,-10-8 1-16,1 4-1 16,-5 0 0-16,4 0 0 15,-8-4 0-15,4 4 0 16,-9 0 0-16,0 0 2 15,0 0-1-15,-4 4-3 16,-1-4 1-16,1 8-1 16,-5-4 0-1,5 8 2-15,-5-8 0 16,0 8 2-16,0-4-1 0,0 8 6 16,0-4-4-16,10 3 3 15,-6-7-3-15,10 8 3 16,-1-8-4-16,10 8 8 15,-1-8-6-15,10 8 5 16,-1-8-5-16,9 8 5 16,-8-9-6-16,12 5 12 15,-8-8-8-15,13 4 7 16,-4-4-7-16,9 0-2 16,-9-8-3-16,8 0-4 0,-8-4 1 15,4 0-34-15,-8-3 18 0,-1 3-87 16,-9 0 58-16,5 4-118 15,-5-4 92-15</inkml:trace>
          <inkml:trace contextRef="#ctx0" brushRef="#br0" timeOffset="359058.6842">13560 8340 292 0,'-23'-20'110'0,"23"20"-60"0,-4-4-34 0,4 4 40 15,0 0-32-15,0 0 4 16,0 0-18-16,0 0-6 16,0 0-2-16,4 0-27 15,-4 0 14-15,5 0-90 16,-5 0 56-16,4 12-119 16,-4 0 92-16</inkml:trace>
          <inkml:trace contextRef="#ctx0" brushRef="#br0" timeOffset="358795.6886">13586 8550 152 0,'0'8'57'16,"0"-8"-30"-16,0 0-10 0,0 0 44 16,0 0-34-16,0 4 23 15,0-4-30-15,0 8 7 16,0-4-16-16,0 8 7 16,0 0-10-16,0 8 9 15,0-9-10-15,5 9 5 16,-5-4-7-16,4 4 2 15,1-8-4-15,4 4 0 16,-9-4-1-16,9 3-32 16,-9-7 16-16,4 4-91 15,-4-8 58-15,5 4-96 16,-10-8 81-16</inkml:trace>
        </inkml:traceGroup>
        <inkml:traceGroup>
          <inkml:annotationXML>
            <emma:emma xmlns:emma="http://www.w3.org/2003/04/emma" version="1.0">
              <emma:interpretation id="{831D8CD3-7C56-4689-8A17-4D441917A140}" emma:medium="tactile" emma:mode="ink">
                <msink:context xmlns:msink="http://schemas.microsoft.com/ink/2010/main" type="inkWord" rotatedBoundingBox="15473,7524 18144,7465 18173,8755 15502,8814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365497.6516">14942 8047 248 0,'-9'-4'93'0,"9"4"-50"0,0-4-22 16,0 4 37-16,0 0-34 0,0 0-2 16,0 0-15-16,5 0-4 15,-5-4-2-15,4 4-6 16,-4-4 3-16,5 4-54 15,-5 0 31-15,4 4-129 16,0-4 86-16</inkml:trace>
          <inkml:trace contextRef="#ctx0" brushRef="#br0" timeOffset="365207.9724">14964 8233 176 0,'0'0'68'0,"0"0"-36"0,0 0-22 15,0 0 28 17,0 0-21-32,0 0 11 0,0 0-17 0,0 0 10 15,0 0-12-15,5 4 13 16,-5-4-13-16,9 8 9 15,-5 0-10-15,5 12 9 16,-4-4-10-16,3 11 5 16,-8-3-7-16,9 8 0 15,-9-4-3-15,9 3 3 16,-9-11-3-16,9 4-14 16,-9-12 6-16,5 0-61 15,-5-4 37-15,4 0-117 16,-8-5 82-16</inkml:trace>
          <inkml:trace contextRef="#ctx0" brushRef="#br0" timeOffset="366012.6454">15606 8110 148 0,'-4'-8'57'16,"4"8"-30"-16,0-12-14 0,0 12 32 31,-4-4-25-31,-1 0 15 16,1 0-21-16,-5 4 8 0,0-3-13 0,-5 6 4 15,1-3-8-15,-5 8 4 16,0-4-5-16,-4 8 7 16,0-8-7-16,-1 8 8 15,1-4-8-15,0 4 5 16,0-4-5-16,4 8 2 15,0-4-3-15,5 3 0 0,-5-3-1 16,9 4 3-16,0-4-3 16,9 8 4-16,-5-8-4 0,10 12 6 15,-1-9-5-15,10 5 3 32,-5-4-3-32,13 4 0 15,-4-4-1-15,13 0 1 16,-9-4-2-16,9-1-5 15,-4-7 2-15,4 0-39 16,-8-4 23-16,4 4-131 0,-10-8 82 16</inkml:trace>
          <inkml:trace contextRef="#ctx0" brushRef="#br0" timeOffset="366395.5616">15290 8217 164 0,'0'0'63'0,"0"0"-34"0,4 0-10 16,1 0 43-1,-5 0-34-15,9 0 22 16,-5 0-30-16,18 0 9 16,-4-4-17-16,14 4 3 15,-10 0-10-15,13 0 2 16,-8 0-4-16,4 0-2 16,-4 0 0-16,9 0-21 0,-9 0 11 0,8 0-133 15,-8 0 78-15,4 0-90 31,-8 0 89-31</inkml:trace>
          <inkml:trace contextRef="#ctx0" brushRef="#br0" timeOffset="368016.0598">15914 7698 108 0,'0'0'41'0,"0"0"-22"0,0 0-9 0,0 0 23 31,0 0-18-31,0 0 12 16,0 0-16-16,0 0 19 0,0 0-17 15,0 0 18-15,0 0-18 0,0 0 15 16,0 0-15-16,0 0 8 16,0 0-12-16,0 0 6 15,0 0-8-15,0 0 2 16,0 0-5-16,0 0 7 16,0 0-7-16,5 0 8 15,-5 0-8-15,9 4 10 16,-5-4-8-16,9 4 5 15,-4-8-6-15,14 4 9 16,-10 0-8-16,14 0 8 16,-9 0-8-16,8 0 5 15,-8-4-6-15,9 4 4 16,0-4-5-16,-1 4 7 16,-8-4-7-16,0 4 1 15,-5 0-3-15,5 0 3 16,-9 0-3-16,5 0-1 0,-10 0 0 15,5 0-23-15,-5 0 12 0,1 0-106 16,-10 0 64-16,5 0-126 16,0-4 101-16</inkml:trace>
          <inkml:trace contextRef="#ctx0" brushRef="#br0" timeOffset="367280.2049">16043 7821 172 0,'0'-4'66'0,"0"4"-36"0,5-4-15 0,-1 4 29 16,-8 0-24-16,8 0 7 16,-4 0-16-16,5 4 7 15,-5-4-10-15,9 4 9 0,-9 0-10 0,4 8 1 16,-4 0-5-16,5 11-2 16,-1-7 0-16,5 12 5 31,-4-4-3-31,3 11 8 15,-3-7-7-15,4 8 5 16,-9-8-5-16,13 3 0 16,-13-3-2-16,9 8 1 15,-9-9-2-15,9 13 2 16,-9-4-2-16,5 11 4 16,-5-11-3-16,4 4 4 15,-8-13-4-15,4 5 1 16,0-12-1-16,0 4 1 15,0-12-2-15,0 3 2 0,0-7-2 0,0 4-1 16,-5-4 1-16,1 0-1 16,-1-4 0-16,1 0 2 15,-10-4-1-15,10 4-1 16,-5-8 1-16,4 4-1 16,-3-4 0-16,-1 4-5 15,0 0 3-15,0 0 3 16,0 0 0-16,4 0-1 15,-4 0 1-15,5 0-1 0,0 0 0 16,-1 0 2-16,1 0-1 0,4 0-3 16,-5 0 1-16,5 0 1 31,0 0 0-31,5 0 4 16,-1-4-2-16,9 4 1 15,-4-4-1-15,9 4 1 16,-4-4-2-16,12 4 2 15,-3 0-2-15,3 0-1 16,-3-4 1-16,8 0-10 16,-9 0 5-16,5 0-54 15,-9 0 33-15,4 0-131 0,-8-3 87 0</inkml:trace>
          <inkml:trace contextRef="#ctx0" brushRef="#br0" timeOffset="378877.8476">16641 7571 100 0,'-4'-4'38'0,"4"4"-20"0,-5-4-10 16,5 4 17-1,0 0-14-15,0 0 6 16,0 0-10-16,0 0 0 0,0 0-4 0,0 0 11 16,0 0-7-16,5 0 14 31,-1 0-12-31,5 0 3 16,0 0-8-16,9 0 2 15,-9 0-3-15,13 0 0 16,-9 0-1-16,14 0-2 15,-9 0 1-15,9 0-1 0,-5 0 0 16,5 0 4-16,-5 0-2 0,5 0 4 16,-5 0-4-16,5 0 6 15,-5 0-5-15,5 0 3 16,-9 0-3-16,0 0 5 16,-5 0-5-16,0 0 6 15,-8 0-6-15,4 4 6 16,-9-4-6-16,4 4 1 15,-8 0-2-15,4 4 1 16,-5-8-2-16,1 8 2 16,-1-8-2-16,1 8-1 15,-1-8 1-15,5 8 1 16,0-8-1-16,0 8 2 16,-4-4-2-16,4 8-3 15,0-1 1-15,0 5 1 16,-5-4 0-16,5 12 0 15,0-4 0-15,0 12-3 16,0-9 2-16,0 13-1 16,0-8 0-16,0 7 2 15,0-7 0-15,0 8 2 16,0-12-1-16,0 7-1 16,0-3 1-16,5 4 3 15,-5-4-2-15,4-1 4 16,-4-7-4-16,9 12 1 15,-9-8-1-15,5 7 1 16,-5-7-2-16,4 12-1 16,-4-5 1-16,5 9 1 15,-5-12-1-15,4 8 4 0,-8-13-3 0,8 9 1 16,-4-8-1-16,5 8-2 16,-10-13 1-16,10 5 3 15,-5-8-2-15,4 4-1 16,-8-4 0-16,4 7-1 15,0-7 0-15,0 4 0 16,0-4 0-16,0 4 0 16,0-8 0-16,0 4 2 0,-5-9-1 15,5 5-1 1,0-4 1-16,0 4-1 0,0-8 0 0,0 8 2 16,0-8-1-16,0 4-1 15,0-4 1-15,0 4-1 16,0-4 0-16,0 4 2 15,-4-8-1-15,4 8 2 16,0-8-2-16,0 4 2 31,-5-4-2-31,5 4 2 16,-4-8-2-16,-1 4 6 16,1 0-4-16,-1 0 6 15,-4 0-6-15,5 0 1 16,-5 0-2-16,5 0-2 15,-5 0 1-15,0 4 1 16,0-4-1-16,-5 4 4 0,-3-4-3 0,-1 3 1 16,-4-6-1-16,4 3 1 15,-5 0-2-15,6 0 2 16,-6 0-2-16,5 0 2 16,-4 0-2-16,4 0-3 15,-4 0 1-15,4 0 1 16,0 0 0-16,9 0-31 15,-4 0 17-15,9 0-138 16,-5 0 85-16</inkml:trace>
          <inkml:trace contextRef="#ctx0" brushRef="#br0" timeOffset="364383.5349">14420 8629 96 0,'5'0'35'16,"4"0"-18"-16,-5 0 6 0,1-4 18 0</inkml:trace>
          <inkml:trace contextRef="#ctx0" brushRef="#br0" timeOffset="364524.3605">14456 8622 280 0,'18'0'43'0,"-5"0"-23"16,1 3-10-16,-1 5-6 0,-4 4 0 15,4 8 2-15,-4 0 1 16,-4 0 3-16,-1 0-3 15,-4-1 1-15,0 1-3 16,-9 0 0-16,-4 0-28 16,-9-4-9-16,-5 0-74 15</inkml:trace>
        </inkml:traceGroup>
        <inkml:traceGroup>
          <inkml:annotationXML>
            <emma:emma xmlns:emma="http://www.w3.org/2003/04/emma" version="1.0">
              <emma:interpretation id="{E734F16D-A016-47C5-9925-605F5E49D414}" emma:medium="tactile" emma:mode="ink">
                <msink:context xmlns:msink="http://schemas.microsoft.com/ink/2010/main" type="inkWord" rotatedBoundingBox="18835,7449 21552,7389 21581,8712 18864,8772"/>
              </emma:interpretation>
              <emma:one-of disjunction-type="recognition" id="oneOf26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381968.6305">19281 7504 112 0,'4'4'44'0,"-4"-4"-24"0,-4 12-4 0,4-8 25 16,0-4-23-16,0 7 16 16,0-3-20-16,4 4 17 15,-4 0-18-15,5 12 11 16,-1-4-14-16,5 20 10 15,-4-9-11-15,13 21 11 16,-14-4-12-16,9 11 12 0,-8-7-12 0,4 11 7 16,-9-11-8-16,9 7 0 15,-9-7-4-15,9-1 3 16,-9-11-4-16,8 0-7 16,-3-9 2-16,4-3-71 15,-5-8 40-15,5 0-116 16,-9-8 85-16</inkml:trace>
          <inkml:trace contextRef="#ctx0" brushRef="#br0" timeOffset="382282.5556">19584 8011 200 0,'-4'4'74'0,"4"-4"-40"0,-5 4-29 16,5 0 30-1,0-4-21-15,0 12 13 16,0-4-16-16,0 16 4 16,0-13-10-16,5 9 9 0,-1-4-8 0,5 8 8 15,-9-4-8-15,9 8 3 16,-5-5-5-16,10 5 0 15,-10-4-2-15,5 4-13 16,-9-9 7-16,9 1-68 16,-9-12 40-16,9-8-105 31,-9-8 77-31</inkml:trace>
          <inkml:trace contextRef="#ctx0" brushRef="#br0" timeOffset="382461.0894">19656 7817 224 0,'-18'-8'85'0,"18"8"-46"0,-18 8-37 0,13-4 17 15,1-8-12-15,8 8-4 32,-4-4-2-32,9 8-41 15,-4-4 22-15,8 8-96 16,-8-8 63-16</inkml:trace>
          <inkml:trace contextRef="#ctx0" brushRef="#br0" timeOffset="382960.0776">19874 8150 156 0,'9'-8'60'0,"-9"8"-32"0,9 0-28 16,0 0 21 0,-9 0-12-16,9 0 8 0,0-8-9 0,8 4 0 15,-3 0-5-15,4 0 5 16,-9 0-5-16,4-4 8 16,-4 0-7-16,4 0 5 15,-8-4-5-15,-1 5 7 16,-4-1-7-16,5 0 8 15,-10-4-8-15,5 8 3 16,-4 0-4-16,-1 4 9 16,-4-4-6-16,-4 4 12 0,0-4-10 0,-1 8 5 15,1-4-8-15,-1 8 2 16,-3-4-4-16,3 12 3 16,-4-8-4-1,5 7 6-15,-5-3-5 0,5 4 3 31,-1-4-3-31,10 4 3 16,-5-4-4-16,9 4 6 16,0-4-5-16,9 7 3 15,0-7-3-15,9 8-2 16,-5-8 0-16,14 4-1 0,0-4 0 16,-1 0 2-16,6-4-34 0,-1-1-126 15,-9-7 85-15</inkml:trace>
          <inkml:trace contextRef="#ctx0" brushRef="#br0" timeOffset="383563.2225">20378 8027 216 0,'-9'-4'82'0,"9"4"-44"0,-13-12-33 0,8 8 23 15,1 0-17-15,-5 4 8 16,0-4-11-16,0 8 0 16,-4-4-5-16,-1 8-2 15,1-4 0-15,4 8-1 16,-4-8 0-16,-1 8 4 0,1-8-2 0,4 12 4 15,0-8-4-15,4 3-1 16,-3-3 0-16,8 4-1 16,-5-8 0-16,10 4 0 31,-1-8 0-31,9 8 0 16,-4-8 0-16,5 8 0 15,-5-8 0-15,8 8 2 16,-3-8-1-16,8 8-5 15,-9-4 2-15,10 4-1 16,-5-4 1-16,4 4 4 0,-4 0-1 16,4 0 2-16,-9-1-2 0,1 5 2 15,-1 0 0-15,1 0 7 16,-6-4-5-16,-3 4 4 16,-1 0 0-16,1 0 3 15,-5 0-6-15,0 3 10 16,-9-3-9-16,-4 0 3 0,-1 4-1 15,5-4 8 1,-9-4-10-16,-4-4 6 0,0-8-8 16,-5-4 0-16,0-4-25 15,1 0-80-15,-1 0 53 0,0 0-118 16,-4-3 94-16,0 3-35 16</inkml:trace>
          <inkml:trace contextRef="#ctx0" brushRef="#br0" timeOffset="380009.3896">17787 7979 192 0,'-18'-11'71'0,"18"11"-38"0,0-8-36 31,0 8 11-31,0 0-6 16,0 0-2-16,0 0 1 0,9 4-8 15,-4-4 4-15,8 7-80 16,-4-3 45-16</inkml:trace>
          <inkml:trace contextRef="#ctx0" brushRef="#br0" timeOffset="379799.5847">17899 8138 96 0,'-5'4'35'0,"5"-4"-18"0,5 0-2 0,-1 0 26 16,-8 0-22-16,8 0 15 15,-4 0-20-15,4 4 14 16,-4-4-15-16,5 8 8 0,-10-4-12 0,10 8 8 31,-5-8-9-31,4 11 6 16,-4-3-7-16,5 12-2 15,-5-8-3-15,9 12 3 16,-9-8-3-16,4 7 4 16,-4-7-4-16,5 0-40 15,-5-12 20-15,4-4-105 16,-8-12 68-16</inkml:trace>
          <inkml:trace contextRef="#ctx0" brushRef="#br0" timeOffset="380766.9618">18130 8170 84 0,'-4'0'33'0,"4"0"-18"0,0-4-5 0,0 4 27 16,0 0-20-16,4 0 16 16,1 0-19-16,8 4 6 15,-8-4-12-15,4 8 6 16,-9-4-7-16,9 7 7 16,-9 1-8-16,8 4 8 15,-8-4-8-15,9 4 12 16,-9-4-10-16,5 4 9 15,-10-8-9-15,5 4 9 16,0-5-10-16,5 1 7 16,-5-4-7-16,4 0-2 15,-8-4-3-15,8-4-2 16,-4-4 1-16,9-3-4 0,-4-9 2 0,4 4 1 16,-5 0 0-16,9 4 2 31,-8-4-1-31,8 8-3 0,-8-4 1 0,4 8-4 15,-5 0 3-15,5 8-1 32,-9 0 1-32,9 4 2 15,-5 0 0-15,5 8 0 16,-4-4 0-16,8 4 4 16,-8-8-2-16,8 4 4 15,-9-4-4-15,5 0 4 16,-4-4-4-16,8-4 1 15,1-8-1-15,3 0 3 0,-3-8-3 16,4 0 4-16,-5 0-4 16,5 0 1-16,-5 0-1 15,5 8 1-15,-9-3-2 0,9 7-3 16,-9-4 1-16,4 12 1 16,-4-4 0-16,4 12 0 15,-4-5 0-15,9 13 0 16,-9-8 0-16,9 12 2 15,-5-8-1-15,5 12-45 16,-4-9 25-16,8 5-121 16,-9-8 78-16</inkml:trace>
          <inkml:trace contextRef="#ctx0" brushRef="#br0" timeOffset="381490.3033">18822 8186 176 0,'-5'-12'68'0,"5"12"-36"0,5-8-31 16,-1 4 16-1,1-8-11-15,3 0 1 16,1 0-4-16,9 4 0 16,-4 0-1-16,12 8 3 0,-3 0-3 0,8 8 4 31,-4-4-4-31,4 8 10 15,-4 0-6-15,-1 8 14 16,-8-8-11-16,0 7 16 16,-9-3-15-16,0 4 18 15,-9-4-16-15,-5 4 11 16,-8-8-13-16,-5 0-1 16,-9-5-5-16,1-3-1 15,-1-4-1-15,0 0-15 0,-4-7 7 16,9 3-61-16,-1-4 37 0,10 0-111 15,-5-4 79-15</inkml:trace>
          <inkml:trace contextRef="#ctx0" brushRef="#br0" timeOffset="381149.4534">18844 8126 180 0,'-9'0'68'0,"9"0"-36"0,-4 0-31 16,4 0 23-1,0 0-16-15,0 4 15 16,0 0-14-16,0 4 14 15,0-4-14-15,4 8 0 16,-4 0-5-16,9 11-1 0,-5-7-1 0,5 20 5 16,-4 0-4-16,4 23 6 15,-5-7-6-15,5 11 3 16,-9-7-3-16,9 3 3 16,-9-11-4-16,9 3 6 15,-9-15-5-15,4 3 6 16,-4-11-6-16,5 0-27 31,-10-12 12-31,5 0-105 0,0-12 65 0,0-4-75 16,0-8 73-16</inkml:trace>
        </inkml:traceGroup>
        <inkml:traceGroup>
          <inkml:annotationXML>
            <emma:emma xmlns:emma="http://www.w3.org/2003/04/emma" version="1.0">
              <emma:interpretation id="{D4B58F9F-EE47-469D-A2ED-4F6466448AF1}" emma:medium="tactile" emma:mode="ink">
                <msink:context xmlns:msink="http://schemas.microsoft.com/ink/2010/main" type="inkWord" rotatedBoundingBox="22740,7353 25335,7296 25358,8354 22763,8411"/>
              </emma:interpretation>
              <emma:one-of disjunction-type="recognition" id="oneOf27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387915.8063">23330 7670 172 0,'-13'0'66'0,"13"0"-36"0,-14 4-15 0,10 0 31 15,-1-4-25-15,-4 8 14 16,-4-4-21-16,0 8 17 15,-1-4-18-15,1 16 15 0,-1-5-15 0,1 17 4 32,0-8-10-32,-1 12-2 15,1-9-3-15,4 17 3 16,0-13-3-16,5 9 6 16,-5-12-5-16,9 11 3 15,0-15-3-15,9 8-4 16,0-12 0-16,8 7-34 15,1-7 18-15,13 4-122 16,-4-12 77-16,9 7-88 16,-9-3 86-16</inkml:trace>
          <inkml:trace contextRef="#ctx0" brushRef="#br0" timeOffset="388548.5286">23633 7904 92 0,'-9'-8'35'0,"9"8"-18"0,-18-4-2 15,14 4 33 1,-5-4-27-16,0 4 20 16,-4 0-25-16,4 4 14 15,-5-4-17-15,6 8 10 16,-6-4-13-16,1 8 10 16,-1-4-11-16,1 4 6 0,0-4-8 15,4 8-2-15,0-8-3 0,4 7 1 16,-4-7-2-16,9 8 4 15,-4-8-3-15,8 4 4 16,1-4-4-16,4 4 1 16,0-4-1-16,9 0-2 31,-1-8 1-31,10 8-1 16,-9-8 0-16,9 4 0 15,-5-4 0-15,0 11-3 16,-4-3 2-16,4 8-1 15,-4-8 0-15,5 8 4 16,-10-8-1-16,5 8 2 16,-9-8-2-16,4 8 4 15,-8-9-3-15,-1 9 8 0,-4-8-6 0,0 8 14 16,-9-8-10-16,0 4 16 16,0-8-14-16,-4 8 13 15,0-8-13-15,-5 4 6 16,0-8-9-16,0 4-2 15,-4-8-3-15,4 0-19 16,-4-4 9-16,4 0-54 16,0 0 34-16,5 0-119 0,-5 0 82 0,4 4-75 15,1-4 81-15</inkml:trace>
          <inkml:trace contextRef="#ctx0" brushRef="#br0" timeOffset="388981.9297">23874 7710 132 0,'0'-4'52'0,"0"4"-28"0,4 0-11 0,1 0 30 16,-5 0-24-16,9 4 17 15,-5-4-21-15,10 12 14 16,-10-4-16-16,14 12 10 15,-9-5-13-15,9 13 15 16,-5-4-15-16,5 12 20 16,-5-5-17-16,1 9 11 15,-5-4-14-15,0 7 4 16,-9-11-9-16,0 11 0 16,-5-11-3-16,-4 8-2 15,-4-8 1-15,-5 7-45 16,-4-11 24-16,-5 8-142 0,0-9 90 0</inkml:trace>
          <inkml:trace contextRef="#ctx0" brushRef="#br0" timeOffset="389334.7026">24235 8261 212 0,'0'4'82'0,"0"-4"-44"0,9 4-29 0,0 0 37 16,-9-4-27-16,9 8 18 16,-5-4-22-16,5 8 5 15,-9-5-11-15,5 21-3 16,-5-8-4-16,0 4-32 16,-5-4 16-16,-4 3-25 15,-13 1-84-15</inkml:trace>
          <inkml:trace contextRef="#ctx0" brushRef="#br0" timeOffset="385900.6407">21890 8146 124 0,'13'-16'49'0,"-13"16"-26"0,13-28-16 0,-4 20 21 15,-4-4-16-15,4 5 8 32,-9-5-12-32,4 4 4 15,-4-8-7-15,0 4 2 16,-4-4-4-16,-1 4 5 16,-4 0-5-16,0 0 3 0,-4 1-3 0,4 3 0 15,-4 0-1-15,-1 4-2 16,1-4 1-16,0 8 3 15,-1-4-2-15,1 8-1 16,-5 0 0-16,5 8-1 31,-1-4 0-31,1 7 2 16,-1-3-1-16,1 12 2 16,0-8-2-16,4 12-1 15,-5-8 1-15,10-1-1 16,-5-3 0-16,9 8 0 15,0-8 0-15,4 8 2 16,1-5-1-16,8 5 2 16,-4-8-2-16,9 4 6 0,-5-8-4 0,5 0 12 15,-4-4-8-15,3 0 10 16,-3-4-10-16,8-1 12 16,-8-3-11-16,3-3 12 15,-3-5-12-15,4-4 3 16,-9 0-7-16,4-4 2 15,-4 0-3-15,4-8-2 0,-8 1 0 0,4-13 1 16,-9 0-1-16,4-7-1 31,-8-5 1-31,4-7-4 0,-5-1 2 0,5-3 1 16,-4 7 0-16,-1 1 2 16,1 7-1-16,4 0-1 15,-5 9 1-15,5 3-4 16,-4 0 2-16,4 4 1 15,-5 5 0-15,5 3-3 16,0 4 2-16,0 4-1 31,0-4 0-31,0 12-3 16,-4-4 3-16,4 8-1 16,0 0 1-16,0 12 0 0,0-4 0 15,0 12 0-15,0-4 0 0,0 12 2 16,0-9 0-16,4 21 0 15,-4-8 0-15,9 23 2 16,-4-3-1-16,4 19 8 16,-5-11-5-16,5 7 12 31,-5-15-9-31,5 7 3 16,-4-11-6-16,4 3 7 0,-5-11-7 15,5 7 8-15,-4-7-8 0,-1 4 3 16,-4-9-4-16,5 1 3 15,-10-12-4-15,10-5-23 16,-5-7 12-16,8-4-140 16,-3-12 82-16,8-8-102 15,-4-7 97-15</inkml:trace>
          <inkml:trace contextRef="#ctx0" brushRef="#br0" timeOffset="386477.7546">22429 7722 116 0,'-9'8'44'0,"9"-8"-24"0,-9 23-10 0,9-11 23 15,-4-8-18-15,-1 12 14 16,-8-8-16-16,4 8 19 0,0-4-18 0,0 8 15 16,0-4-16-16,0 7 10 31,1-7-13-31,3 12 6 15,1-8-9-15,4 11 2 16,-5-7-5-16,5 4 9 16,0 0-7-16,5 3 5 15,-1-7-6-15,9 12 0 0,1-4-1 0,4-1 0 16,-1-3 0-16,6-4 2 16,-1 8-19-16,0-1-56 15,-4-7 36-15,5-4-109 16,-1-8 80-16</inkml:trace>
          <inkml:trace contextRef="#ctx0" brushRef="#br0" timeOffset="387448.9914">22973 7868 100 0,'0'0'38'0,"0"0"-20"0,0 0-8 0,0 0 25 16,0 0-19-16,0 0 16 15,0 0-18-15,0 4 12 16,0-4-15-16,0 8 12 16,-4 0-13-16,-1 8 4 15,1-4-9-15,-1 12 4 16,-4-4-5-16,1 7 11 15,-6-3-8-15,1 4 10 16,-5 0-10-16,0-1 5 16,0-7-7-16,-4 4 7 15,0-8-8-15,-1 0 8 0,1-4-8 0,0-1 3 16,-1-3-4-16,6-4 0 16,-6-4-1-16,6 0 1 15,-1-8-2-15,4 4 2 16,1-3-2-16,4-1-1 15,-4-4 1-15,8 0-4 16,1-4 2-16,4 4-1 16,0 0 0-16,9 4-3 15,-5 0 3 1,14 8 1 0,-5-4 1-16,10 4 0 0,-6 0 0 0,10 4 2 15,-9 0-1-15,9 4 8 16,-5-4-5-16,5 8 12 15,-5-4-9-15,0 12 7 16,-4-8-7-16,5 8 2 16,-10-5-5-16,5 5 0 15,-5-8-2-15,1 4-6 16,-6-4 2-16,1 0-58 16,-4-4 32-16,-1-4-131 15,-8-4 89-15</inkml:trace>
        </inkml:traceGroup>
        <inkml:traceGroup>
          <inkml:annotationXML>
            <emma:emma xmlns:emma="http://www.w3.org/2003/04/emma" version="1.0">
              <emma:interpretation id="{7A1B409B-2C9C-41AE-BBCD-66F29ADF1AD6}" emma:medium="tactile" emma:mode="ink">
                <msink:context xmlns:msink="http://schemas.microsoft.com/ink/2010/main" type="inkWord" rotatedBoundingBox="25629,7471 28854,7400 28873,8283 25648,8355"/>
              </emma:interpretation>
              <emma:one-of disjunction-type="recognition" id="oneOf28">
                <emma:interpretation id="interp36" emma:lang="" emma:confidence="0">
                  <emma:literal>he</emma:literal>
                </emma:interpretation>
                <emma:interpretation id="interp37" emma:lang="" emma:confidence="0">
                  <emma:literal>EE</emma:literal>
                </emma:interpretation>
                <emma:interpretation id="interp38" emma:lang="" emma:confidence="0">
                  <emma:literal>te</emma:literal>
                </emma:interpretation>
                <emma:interpretation id="interp39" emma:lang="" emma:confidence="0">
                  <emma:literal>fe</emma:literal>
                </emma:interpretation>
                <emma:interpretation id="interp40" emma:lang="" emma:confidence="0">
                  <emma:literal>fee</emma:literal>
                </emma:interpretation>
              </emma:one-of>
            </emma:emma>
          </inkml:annotationXML>
          <inkml:trace contextRef="#ctx0" brushRef="#br0" timeOffset="394186.7564">26692 8170 160 0,'-4'0'63'0,"4"0"-34"0,0 0-19 16,0 0 35-16,0 0-26 0,0 0 25 15,0 0-26-15,4 0 10 16,-4 0-16-16,9 0 7 16,-4 0-11-16,8 0 9 31,-4 0-10-31,9 4 12 16,-9-4-11-16,9 8 9 15,-5-4-9-15,9 3 4 16,-8-3-7-16,8 8 2 15,-4-4-4-15,4 4 0 16,-4-4-1-16,4 4 3 16,-9-4-3-16,-4 4 4 0,5-8-4 15,-5 8-32-15,-5-8 17 16,1 4-112-16,-5-8 69 0,0 3-103 16,-9-3 90-16</inkml:trace>
          <inkml:trace contextRef="#ctx0" brushRef="#br0" timeOffset="393819.8441">27080 7666 176 0,'0'0'66'0,"0"0"-36"0,0-4-15 0,0 4 29 0,0 0-24 15,0 0 3 1,-4 0-14-16,4 4 5 0,-5-4-7 15,1 4 7-15,-5-4-8 0,0 8 5 16,-4-4-6-16,-1 8 9 16,-4 0-8-16,1 8 10 31,-6-8-9-31,1 11 7 16,0-7-7-16,-1 4 0 15,1-4-4-15,4 4 5 16,-4-8-5-16,4 3 6 15,0-7-6-15,5 8 1 16,0-8-2-16,8 4 3 16,-4-4-3-16,9 4 1 15,-4-4-1-15,13 4 5 16,-5-4-4-16,9 8 3 0,-4-5-3 0,18 5 0 16,-14-4-1-16,14 4 1 15,-9-4-2-15,9 8 6 16,-9-8-4-16,4 3 1 15,-4-7-2-15,4 4-2 16,-9-4 1-16,5 0-17 31,-9-4 9-31,5 0-45 16,-5-4 28-16,-1 4-92 0,-8-8 64 0,0 8-90 16,-8-4 80-16</inkml:trace>
          <inkml:trace contextRef="#ctx0" brushRef="#br0" timeOffset="395114.769">27647 7821 132 0,'0'-8'49'0,"0"8"-26"0,4-24-16 0,5 16 28 31,-9-4-20-31,4 4 15 16,-8-3-17-16,4 7 10 0,-5-4-13 0,1 8 13 15,-9-4-14-15,-1 4 14 16,1 0-14-16,-5 4 9 15,0 0-10-15,0 7 9 16,-4 1-10-16,4 8 7 16,-4-8-7-16,9 4 2 15,-5-4-5-15,9 4 2 16,-5-4-3-16,5 3 0 0,-4-3-1 0,13 4 1 31,-4-8-2-31,4 8 4 0,0-8-3 0,4 8 1 16,1-8-1-16,12 4 3 15,-3-5-3-15,8 5 1 16,-9-8-1-16,10 4-2 16,-5-8 1-16,4 8 1 15,-9-8-1-15,1 8-1 16,-1-8 1-16,-4 4 1 31,-5-4-1-31,1 4-1 16,-10-8 1-16,1 8-1 0,-5-4 0 0,-4 4 2 15,8 0-1-15,-4 4-1 16,-4-4 1-16,-1 12-1 16,1-12 0-16,0 8-3 15,-5-5 2-15,5 5 1 16,-1-4 0-16,5 4 2 16,0-8-1-16,0 8 2 15,0-8-2-15,1 8 4 16,3-4-3-16,1 4 4 15,4-8-4-15,0 8 6 16,0-8-5-16,0 7 8 0,0-7-7 0,17 4 8 16,-8-8-8-16,14 8 10 31,-5-8-8-31,13 8 1 16,-5-8-4-16,10 4-2 15,-9-8 0-15,9 4-1 16,-10-4 0-16,10 4-62 15,-5-4 34-15,5 0-160 16,-9 0 104-16</inkml:trace>
          <inkml:trace contextRef="#ctx0" brushRef="#br0" timeOffset="390299.6">24917 7853 176 0,'-4'0'68'0,"4"0"-36"0,0 0-24 16,0 0 27 0,0 0-20-16,0 0 3 15,0 0-10-15,0 4-1 16,0-4-4-16,0 7 3 0,0 1-4 0,0 12 4 16,-4-4-4-16,-1 12 6 15,-4-8-5-15,-4 11 14 16,-1-7-9-16,-3 8 12 15,-1-8-12-15,-5-1 7 16,1-7-8-16,0 0 0 16,-5-4-4-16,5-4 3 15,-5-4-4-15,5 0 4 16,-1-4-4-16,6 0 1 16,-1-8-1-16,4 4-2 15,1-8 1-15,9 0-4 16,-5 0 2-16,9 4-1 15,-5-4 0-15,10 1 0 16,-5-1 0-16,9 0 0 16,-1 0 0-16,10 4 0 15,-9 0 0-15,9 4 4 16,-5 0-1-16,10 8 6 0,-5 0-4 0,8 8 10 16,-8-4-7-16,4 12 8 15,-8-8-8-15,4 7 10 16,-5-3-9-16,0 4 3 15,-4-8-6-15,5 8 0 32,-10-4-2-32,5 3-6 15,-9-7 2-15,9 4-52 16,-9-8 30-16,4 0-145 16,-4-4 95-16</inkml:trace>
          <inkml:trace contextRef="#ctx0" brushRef="#br0" timeOffset="390770.7516">25274 7642 176 0,'-9'-3'68'0,"9"3"-36"0,-4-4-26 0,4 4 28 16,-5 0-20-16,1 0 15 0,-5 0-16 15,5 4 6-15,-5-4-11 0,0 7 9 16,-5 1-10-16,1 8 14 15,0-4-12-15,-1 12 14 16,-4 0-14-16,0 15 9 16,1-7-10-16,3 12 9 15,-4-5-10-15,10 9 3 16,-6-9-6-16,10 5 0 16,-1-4-2-16,14 3 3 15,-4-11-3-15,12 16 4 16,1-13-4-16,13 9-16 15,-8-8 7-15,8-1-12 0,0-3-34 32,-4-4-13-32,0-9-65 0,4 1-26 15</inkml:trace>
          <inkml:trace contextRef="#ctx0" brushRef="#br0" timeOffset="391720.5299">25305 7968 204 0,'-4'-4'77'0,"4"4"-42"0,13 0-26 0,-4 0 30 16,-4-8-22-16,13 4 13 16,-5 0-17-16,14 0 6 15,-9 0-11-15,13 4 0 16,-5-4-5-16,10 4 0 16,-5 0-1-16,9 0-43 15,-8-4 22-15,8 4-120 16,-9-4 77-16</inkml:trace>
          <inkml:trace contextRef="#ctx0" brushRef="#br0" timeOffset="391387.4584">25493 7670 136 0,'0'0'52'0,"0"0"-28"0,0 0-6 15,0 0 33 1,0 0-28-16,0 4 18 0,0-4-25 0,0 4 10 15,0-4-16 1,0 8 4-16,0-4-9 0,0 16 7 16,0-4-8-16,0 15 10 15,0-7-8-15,0 12 8 16,0-4-8-16,4 7 8 16,-4-7-8-16,5 8 12 15,-5-5-10-15,4 5 7 0,1-4 0 16,-1-5 1-16,0-3-4 0,1 0 4 15,-1-8-9-15,5-1 5 16,-4-7-7-16,4 0 4 16,-5-4-5-16,9 0 2 15,-8-8-3-15,8 0-2 16,-4-4 0-16,9 0-4 16,-5-4 2-16,5 0-15 31,-4 0 9-31,4 0-56 15,-10 0 34-15,10 1-141 16,-4-5 95-16,-1 4-82 0,-9-4 91 16</inkml:trace>
          <inkml:trace contextRef="#ctx0" brushRef="#br0" timeOffset="392102.9182">25849 7619 192 0,'-4'0'71'0,"4"0"-38"0,4 0-25 0,1 0 27 16,-1 0-20-16,5 4 17 15,-4 0-19-15,8 4 13 0,-4-1-15 0,9 13 19 31,-9-4-17-31,13 16 18 16,-4 0-18-16,4 15 11 16,-8-7-14-16,-1 15 13 15,-4-11-14-15,0 7 9 16,-5-7-10-16,1 11 2 16,-10-15-6-16,1 12-33 15,-10-9 16-15,-3 5-101 16,-6-12 63-16,1-1-119 15,-5-11 97-15</inkml:trace>
          <inkml:trace contextRef="#ctx0" brushRef="#br0" timeOffset="392673.579">26166 7524 120 0,'0'0'46'0,"0"0"-24"0,0 11-6 0,0-7 32 16,0-8-27-16,5 8 19 15,-5-4-24-15,8 4 14 16,-3-4-17-16,8 8 12 16,-4-4-14-16,13 12 19 15,-8-4-17-15,8 12 15 16,-4-4-15-16,4 19 15 16,-4-7-16-16,4 20 13 15,-4-9-14-15,0 13 12 16,-9-9-13-16,0 9 8 15,-5-13-10-15,-4 9 4 32,-4-9-7-32,-5 5-31 0,-9-8 14 0,-4 11-104 15,0-11 65-15,-10 11-126 16,-3-11 100-16,-1 4-33 0</inkml:trace>
        </inkml:traceGroup>
      </inkml:traceGroup>
      <inkml:traceGroup>
        <inkml:annotationXML>
          <emma:emma xmlns:emma="http://www.w3.org/2003/04/emma" version="1.0">
            <emma:interpretation id="{5AB014A5-7B61-4263-AEB4-A3CBCCD6DF01}" emma:medium="tactile" emma:mode="ink">
              <msink:context xmlns:msink="http://schemas.microsoft.com/ink/2010/main" type="line" rotatedBoundingBox="9670,9926 20123,9766 20145,11254 9693,11413"/>
            </emma:interpretation>
          </emma:emma>
        </inkml:annotationXML>
        <inkml:traceGroup>
          <inkml:annotationXML>
            <emma:emma xmlns:emma="http://www.w3.org/2003/04/emma" version="1.0">
              <emma:interpretation id="{886014D6-C74E-44A4-AA60-A33B002DE821}" emma:medium="tactile" emma:mode="ink">
                <msink:context xmlns:msink="http://schemas.microsoft.com/ink/2010/main" type="inkWord" rotatedBoundingBox="9785,9871 11010,10692 10486,11473 9261,10653"/>
              </emma:interpretation>
              <emma:one-of disjunction-type="recognition" id="oneOf29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1" timeOffset="403186.0586">7622 10531 128 0,'-5'0'49'0,"5"-4"-26"0,0 4-14 16,0 0 14-16,0 0-5 16,0 0 2-16,0 0-5 15,0 0 1 1,0 0-9-16,0 0 2 0,0 0 4 16,0 0-1-16,0 4 1 15,0 0-5-15,0 0 0 16,0 0 1-1,0 0-4-15,0 0-1 16,5 4 2-16,-1 4 3 16,1 0-6-16,-1 0-4 15,5 0 4-15,0 7 5 16,-9-3-4-16,9 8 5 16,-9-4-6-16,5 15 6 15,-5-3-6-15,0 8 1 0,-5 3 7 16,1 1 4-16,-5-4-1 15,0-5 2-15,0-3-9 0,0-4-2 0,0-8-1 16,0-5 0-16,0-3 2 16,5-4-3-16,-1-4 0 15,1 0-1-15,-1-4-2 16,5 0-2-16,0 0 1 0,0 0-1 31,9 0-2-31,0 0 0 16,0 4 3-16,4 0-2 15,1 4 1-15,-1 4 0 32,-4-4 0-32,9 12 0 0,-9-4 0 0,9 3 2 15,-9-3 0-15,4 8 0 16,-9-8 0-16,10 12 2 16,-10-9-1-16,5 9 2 15,-4-8-2-15,-1 12 6 16,-4-9-4-16,0 9 8 15,-4-8-7-15,4 8 10 16,-5-5-8-16,1 1 3 16,-1-8-5-16,1 0-4 0,-1-8-1 15,1 0-32-15,-1-8 18 0,5 0-78 16,-4-8 52-16</inkml:trace>
          <inkml:trace contextRef="#ctx0" brushRef="#br1" timeOffset="404105.5001">8277 11003 200 0,'5'4'74'0,"-5"-4"-40"0,4-12-27 0,1 8 33 31,-5-4-23-31,4-4 16 16,1-4-19-16,-1-3 12 16,-4-1-15-16,0 0 6 15,-4 0-10-15,4 8-2 16,-5-4-3-16,1 8 1 15,-10-4-2-15,6 9-1 0,-6-5 1 0,1 8-4 16,-1-4 2 0,1 8-4-16,-5-4 3 0,5 11 1 15,-5 1 1-15,0 12 0 16,0-8 0-16,5 12-3 16,0-8 2-16,-1 7 1 15,1-7 0-15,4 8 0 16,0-8 0-16,4 3 0 31,1-7 0-31,4 4 0 16,-4-8 0-16,8 4 2 0,0-8-1 0,10 4-1 15,-1-8 1-15,5 4-1 16,-5-8 0-16,10 8 0 16,-5-4 0-16,8 7 0 15,-8-7 0-15,9 8 0 16,-5-4 0-16,5 8 4 15,-5-8-2-15,5 4 1 16,-9-8-1-16,4 8 1 16,-8-4-2-16,3 4 6 15,-8-5-4-15,0 5 10 16,-4-4-7-16,-1 8 8 16,-8-8-8-16,-1 8 12 0,-4-8-10 0,0 4 14 31,-4-8-13-31,0 4 7 15,-5-4-9-15,0 4 2 16,0-8-5-16,0 3 0 16,-4-6-2-16,4 3-2 15,0-4 1-15,5 0-8 16,0 0 4-16,-1 0-30 16,1-4 19-16,4 0-61 0,0 0 43 15,4 4-112-15,-3 0 81 16,12 4-72-16,-4 0 77 15</inkml:trace>
          <inkml:trace contextRef="#ctx0" brushRef="#br1" timeOffset="404548.6776">8616 11336 164 0,'0'0'63'0,"0"0"-34"0,0 0-5 0,0 0 37 16,0 0-33-16,0 0 11 16,0 0-24-16,5 4 11 15,-5-4-15-15,4 4 10 16,-4 0-12-16,9 4 2 16,-9 0-7-16,5 7 0 31,-10-7-2-31,10 16 3 0,-5-8-3 0,9 12 4 31,-9-4-4-31,4 7 4 0,-8-3-4 0,4 8-23 16,0-16 12-16,0-1-77 15,0-7 48-15,0-4-106 16,0-4 80-16</inkml:trace>
        </inkml:traceGroup>
        <inkml:traceGroup>
          <inkml:annotationXML>
            <emma:emma xmlns:emma="http://www.w3.org/2003/04/emma" version="1.0">
              <emma:interpretation id="{476C536E-BA9C-491F-B411-4C3D7CD2A9D0}" emma:medium="tactile" emma:mode="ink">
                <msink:context xmlns:msink="http://schemas.microsoft.com/ink/2010/main" type="inkWord" rotatedBoundingBox="11115,10072 12954,10044 12974,11349 11134,11377"/>
              </emma:interpretation>
            </emma:emma>
          </inkml:annotationXML>
          <inkml:trace contextRef="#ctx0" brushRef="#br1" timeOffset="405570.4886">9044 11015 192 0,'-17'0'71'0,"17"0"-38"0,-5 4-17 15,5 0 33 1,-4-8-28-16,4 4 7 15,0 0-17-15,0 0 9 16,0 0-11-16,9 0 8 16,-5 0-9-16,14 0 0 15,-5 0-5-15,14 0 0 16,-5-4-1-16,14 4 1 0,-5 0-2 0,9 0 4 16,-4 0-3-16,4 0 4 15,-9 0-4-15,9 4 1 31,-13-4-1-31,9 4 1 16,-14 0-2-16,5 4 2 16,-9-8-2-16,4 4-16 15,-9-8 8-15,1 4-45 16,-5-4 28-16,0 0-68 0,-5-4 51 16,1 8-77-16,-10-4 67 15</inkml:trace>
          <inkml:trace contextRef="#ctx0" brushRef="#br1" timeOffset="406020.9486">9156 11177 176 0,'-5'0'68'0,"5"-4"-36"0,-4 4-20 0,4 0 19 15,0 0-12-15,0 0 4 16,0 0-14-16,0 0 2 16,0 0-5-16,0 4 13 15,0-4-11-15,4 0 7 0,1 0-2 16,-1 4 0-16,5 0-3 16,0 0 1-16,5 0-6 15,-1-4-1-15,0 4 0 0,5-4 0 16,4 4 2-16,1 0-3 15,-1 0 0-15,5-4 3 16,0 0 3-16,-1 0 7 16,1 0-9-16,4 0 5 15,-8 0-7-15,3 4 7 16,-8-4-8-16,4 4 1 16,-8-8-3-16,-1 4 3 31,-4 0-3-31,0 0-7 15,-4 0 2-15,-1 0-47 16,-8 0 27-16,4 0-89 0,0-8 63 16,0 4-93-1,0 0 81-15</inkml:trace>
          <inkml:trace contextRef="#ctx0" brushRef="#br1" timeOffset="407606.141">9852 11336 132 0,'-5'0'52'0,"5"0"-28"0,-4-4-8 0,4 4 25 32,-5-4-23-32,1 0 10 15,-1 0-18-15,1 4 4 16,-5 0-9-16,4 0 7 0,-3 0-8 0,-1 0 12 15,-5 0-9-15,1 4 7 16,-1-4-7-16,1 4 9 16,0-4-9-16,4 8 1 15,-5-4-5-15,5 8 0 16,1-8-1-16,3 8 1 31,-4-8-2-31,5 7-1 16,-1-7 1-16,10 8-1 15,-5-8 0-15,9 4 2 0,-5-4-1 0,9 4 2 16,1-8-2-16,8 4-1 16,-8 0 1-16,3 12 1 15,1-4-1-15,0 0-1 16,-9-8 1-16,0 4 1 0,-5-1 1 16,1 1 3-1,-5-8-3-15,0 8 0 16,-9-8-1-16,0 8 1 15,-4-8-2-15,-1 8 2 0,-4-8-2 16,5 8 2-16,-5-4-2 0,5 8 4 16,-1-8-3-16,1 12 1 15,-5-8-1-15,5 8 1 16,-1-5-2-16,6 5 6 16,-1-4-4-16,4 4 8 15,-4-8-7-15,9 8 5 31,0-8-5-31,5 4 0 0,4 0-2 0,0-1 3 32,-1-3-3-32,6 4 4 0,8-4-2 0,0 0 1 15,1 0-3-15,-1-4-2 16,0 0 1-16,5-4 1 0,-5 0 1 16,5-4-19-16,-5-4-9 15,1 0-23-15,-5 0-9 16,-5 0-32-16,-4 0-13 0</inkml:trace>
          <inkml:trace contextRef="#ctx0" brushRef="#br1" timeOffset="407923.6251">10052 11724 176 0,'0'8'66'0,"5"-8"-36"0,-5 0-15 16,4 4 18-16,-4-4-5 16,5 4 0-16,-1 0-6 15,1 4 0 1,-5-4-12-16,8 8 3 0,-8 0-8 0,5 8 0 15,-5-8-3-15,9 7 1 16,-9-3-2-16,4 4-29 16,-8-8 15-16,4 4-72 15,0-4 48-15,0-4-79 16,0-4 66-16</inkml:trace>
          <inkml:trace contextRef="#ctx0" brushRef="#br1" timeOffset="408139.9099">10066 11550 296 0,'-9'-4'110'0,"9"4"-60"0,0 4-52 0,0-4 20 16,0 0-16-16,0 0 0 15,0 0-4-15,0 0-2 16,0 0 3-16,0 0-38 0,0 0-15 0</inkml:trace>
          <inkml:trace contextRef="#ctx0" brushRef="#br1" timeOffset="409339.0102">10195 10967 176 0,'-18'-8'66'0,"18"8"-36"0,5-4-4 15,-5 4 25-15,0 0-7 16,0 0-2-16,13-4-10 15,0 0-5 1,5 4-15-16,4 0-3 0,1 0 1 16,3 4-4-16,6-4 2 0,3 0-3 15,1 4 0-15,0 0-3 16,-1 0 1-16,-3 0-13 16,-1-4-6-16,-4 0-40 15,-1 0-18-15</inkml:trace>
          <inkml:trace contextRef="#ctx0" brushRef="#br1" timeOffset="408992.0796">10338 10618 152 0,'-5'0'57'16,"5"0"-30"-16,0-8-14 0,0 8 28 15,0 0-23-15,5 8 15 16,-5-8-19-16,4 8 14 16,-8-4-15-16,4 4 12 15,0-4-14-15,4 8 10 16,-4-4-12-16,5 8 2 15,-5-8-7-15,4 12 5 16,0-5-6-16,5 17 3 16,-9-8-3-16,9 16 5 15,-9-5-5-15,9 13 10 0,-9-5-7 0,9 9 12 16,-9-8-10-16,5-1 9 16,-5-7-9-16,4 3 0 15,-4-3-1-15,5 0 3 16,-5-8-5-16,4 7 1 15,-8-11-3-15,4 4 3 16,0-8-4-16,4-1 1 16,-4-3 3-16,0-4 3 15,0-4-4-15,0 0-1 16,0-4-2-16,0 0 1 16,0-4-2-16,0 0-1 15,4 0-2-15,5 0 1 0,-9 0 3 16,9-4 1-16,0-4-1 15,0 0-4-15,4-4-1 0,5 0 2 16,0 0 2-16,-4 5-2 16,3-1-2-16,-3 0 2 0,4 0 0 15,-5 0 1-15,0 0 0 16,1 4 0-16,4-4 0 16,-5 4-7-16,0-4-3 15,1 4-96 1,-10 0 58-16,5 4-128 31,-9-4 100-31</inkml:trace>
          <inkml:trace contextRef="#ctx0" brushRef="#br1" timeOffset="410143.0186">10855 11272 208 0,'-5'0'79'0,"5"0"-42"0,0 4-15 0,0 0 43 16,0-8-36-16,0 8 13 15,0-4-26-15,0 4 9 16,0 0-15-16,0 4 4 15,0 0-9-15,0 8 2 16,0-4-4-16,0 12 0 16,0-5-1-16,5 13 1 15,-5-4-2-15,0 4 2 0,0-5-22 16,0-7-55 0,0-4 38-16,0-8-32 0,4-4-50 15</inkml:trace>
          <inkml:trace contextRef="#ctx0" brushRef="#br1" timeOffset="410324.7183">10855 11118 328 0,'-9'-8'123'0,"9"8"-66"0,0 0-53 16,0 0 26 0,0 0-19-16,0 0-6 15,0 0-3-15,4 0-24 16,-4 0 12-16,5 0-93 16,-10 0 57-16,10 4-113 15,-1-4 91-15</inkml:trace>
        </inkml:traceGroup>
        <inkml:traceGroup>
          <inkml:annotationXML>
            <emma:emma xmlns:emma="http://www.w3.org/2003/04/emma" version="1.0">
              <emma:interpretation id="{EAFBFA9F-6F67-4669-A5B9-D1378D496F8D}" emma:medium="tactile" emma:mode="ink">
                <msink:context xmlns:msink="http://schemas.microsoft.com/ink/2010/main" type="inkWord" rotatedBoundingBox="13304,9954 15980,9913 15994,10866 13319,10906"/>
              </emma:interpretation>
              <emma:one-of disjunction-type="recognition" id="oneOf30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1" timeOffset="418969.5184">12077 10864 176 0,'-9'-8'68'0,"9"8"-36"0,-5 0-20 16,5 0 34-1,0 0-26-15,0 0 8 0,0 0-17 0,0 0-4 16,0 0-4-16,0 4-7 16,0-4 2-16,5 8-43 31,-5 0 25-31,4 4-98 0,1-4 66 0</inkml:trace>
          <inkml:trace contextRef="#ctx0" brushRef="#br1" timeOffset="418661.0086">12144 11039 124 0,'-9'0'46'0,"9"0"-24"0,0 0-4 16,0 0 31-1,0 0-27-15,0 0 7 16,0 0-18-16,0 0 7 15,0 0-10-15,0 4 6 16,0-4-7-16,0 3 7 16,0-3-8-16,0 8 8 15,-5 0-8-15,5 8 1 16,0-8-4-16,0 12 5 16,-4-8-5-16,4 12 6 15,0-9-6-15,0 5 3 16,0-4-3-16,4 4 3 15,-4-4-4-15,5 4-1 16,-1-8 0-16,5 3-28 16,-9-7 15-16,5 4-50 15,-10-4 35-15,5 0-87 16,0-4 64-16</inkml:trace>
          <inkml:trace contextRef="#ctx0" brushRef="#br1" timeOffset="419502.8834">12648 10963 152 0,'-9'-8'57'16,"9"8"-30"-16,-18-4-21 0,13 4 23 16,1-4-17-16,-1 4 8 15,-4-4-12-15,5 4 4 16,-5-4-7-16,0 4 4 15,0 0-5-15,0 4 0 16,-4-4-2-16,4 8-2 16,-4-4 1-16,4 8 3 15,-5-4-2-15,5 8 4 16,-4-8-4-16,4 12 1 0,-4-8-1 0,4 7 3 16,0-7-3-16,0 8 4 15,0-4-4-15,5 8 1 16,-1-8-1-16,5 3 5 15,-4-3-4-15,8 4 6 16,-4-8-6-16,5 4 3 16,-1-4-3-16,9 4 3 15,-4-8-4-15,14 3 6 16,-10-7-5-16,14 4 1 31,-5-4-2-31,14 4-10 16,-9-8 4-16,8 4-40 15,-8-8 24-15,4 4-97 0,-9-4 65 0,1 0-56 16,-10 0 62-16</inkml:trace>
          <inkml:trace contextRef="#ctx0" brushRef="#br1" timeOffset="419810.3886">12456 11110 200 0,'-5'0'77'0,"5"0"-42"0,0 4-30 0,5 0 30 15,-5-4-21-15,9 4 15 16,-5-4-16-16,10 4 1 15,-10-8-8-15,14 4 1 16,-9 0-4-16,13 4-2 16,-4-4 0-16,9 4-28 15,-5 0 15-15,9 4-63 16,-9-8 41-16,10 8-79 0,-10-8 64 0</inkml:trace>
          <inkml:trace contextRef="#ctx0" brushRef="#br1" timeOffset="417973.1065">11840 10507 100 0,'0'-4'38'0,"0"4"-20"0,0 4-17 0,0 0 17 16,0-8-11-16,0 4 8 16,0 0-8-16,0 0 4 15,0 0-6-15,0 0 11 16,0 0-9-16,0 0 10 31,0 0-10-31,0 4 5 16,0-4-7-16,0 4 2 0,-4 0-4 0,4 4 3 15,-5-4-4-15,1 8 4 16,0-8-4-16,-1 8 4 16,1-4-4-16,-1 8 4 15,-4-4-4-15,-4 3 6 16,0 1-5-16,-1 4 8 15,1-8-7-15,-1 12 10 16,1-8-8-16,0 7 8 16,-5-7-8-16,4 16 3 0,-3-8-5 0,-1 11 5 15,0-7-6-15,-4 8 8 16,-1-4-7-16,1 11 3 16,0-11-4-1,4 8 3-15,-4-9-4 16,4 5 8-16,-5-8-6 0,6 3 8 15,-1-11-8-15,4 4 8 16,1-8-8-16,0 4 5 16,-1-4-5-16,5 3 2 15,-4-7-3-15,4 8 0 32,-4-8-1-32,4 4 1 15,-5-4-2-15,5 4-1 0,1-9 1 0,3 5 1 16,-4-8-1-16,5 8-1 15,-1-8 1-15,1 4-4 16,-1-4 2-16,1 4 3 16,-1-4-1-16,1 0-1 31,-1 4 1-15,1 0-1-16,0 0 2 0,-1-4-8 0,5-4-31 15,0-4 19-15,5 0-102 16,-5-4 67-16</inkml:trace>
          <inkml:trace contextRef="#ctx0" brushRef="#br1" timeOffset="421392.582">13009 10674 136 0,'-5'0'52'0,"5"0"-28"0,0 0-4 16,0 0 28-1,0 0-27-15,0 0 13 16,0 0-21-16,0 0 12 16,0 0-14-16,5 0 12 15,-1 0-13-15,1 0 8 0,-1 0-10 0,9 0 4 16,-4 0-7-16,9 0 7 16,-4 0-8-16,3 0 8 15,-3 0-8-15,4 0 3 16,-5 0-4-16,9 0-28 15,-8 0 13-15,4 0-68 16,-5 0 45-16,5 4-97 31,-9-4 74-31</inkml:trace>
          <inkml:trace contextRef="#ctx0" brushRef="#br1" timeOffset="420761.4126">13160 10698 148 0,'-4'4'55'0,"4"-4"-30"0,0 0-14 0,0 0 29 16,0 0-23-16,0 0 14 31,0 0-18-31,0 4 8 0,0-4-12 0,0 8 6 15,0-4-8-15,0 3 4 16,0 1-6-16,4 8 0 16,-4 0-3-16,5 12 1 15,-5-4-2-15,9 11 4 16,-9-3-3-16,4 8 1 16,-4-5-1-16,9 9-2 15,-9-12 1-15,5 11 1 16,-5-11-1-16,8 8 2 15,-8-9-2-15,5 5 2 16,-10-12-2-16,5 7 2 16,0-7-2-16,5 0-1 15,-5-12 1-15,4 4-1 16,-8-4 0-16,4 0-5 16,-5-9 3-16,1 5-12 15,0-8 7-15,-1 4-7 16,1-4 8-16,-1 4 0 15,-4-4 4-15,0 4 2 16,0-8 0-16,0 8 2 16,-4-4-1-16,4 4 2 15,-4-8-2-15,4 4 6 0,-4 0-4 0,4 0 8 16,0-4-7-16,4 4 3 16,-4 0-4-16,5 0 0 15,-1 0-1-15,5 0-2 16,-4 0 1-16,4 0 5 15,0 0-3-15,4 0 8 16,1 0-7-16,4 0 3 16,0 0-4-16,9 0 3 31,-10 0-4-31,10 4 6 0,-4-4-5 0,8 4 1 16,-4 0-2-16,9 4 1 15,-5-8-2-15,5 4-7 16,-5-4 3-16,5 4-38 15,-10-8 22-15,1 4-106 16,-4-4 69-16,-5 0-74 16,-5 0 75-16</inkml:trace>
          <inkml:trace contextRef="#ctx0" brushRef="#br1" timeOffset="422631.0844">13704 10496 116 0,'-4'3'44'0,"4"-3"-24"0,-5 0-6 0,5 0 24 16,0 0-22-16,0 0 13 15,-4 0-18-15,0 0 12 16,-1 0-13-16,1 4 10 15,-1-4-11-15,1 8 4 32,-1-4-8-32,1 4 4 0,-1-4-5 0,1 8 9 31,-5 0-7-31,4 8 10 16,1-8-9-16,0 8 5 0,-1-5-7 0,1 1 7 15,-1-8-8-15,5 8 8 16,-4-4-8-16,4 4 1 15,0-4-3-15,4 4 3 16,-4-5-3-16,9 5-1 16,0-4 0-16,9 8-1 15,-9-8 0-15,13 4 2 16,-9-4-1-16,10 7 2 16,-5-7-2-16,8 0 4 15,-8-4-3-15,4 0 4 0,-4-8-4 16,0 0 6-16,-4-4-5 0,-1 0 1 15,-9 0-2-15,5 4 1 16,-9-4-2-16,5 4-1 31,-10 0 1-31,5 0-1 16,-4 0 0-16,-1 0 2 16,-4 0-1-16,1 4-1 15,-6-4 1-15,5 4 1 16,-4 0-1-16,-1 8 2 15,1-4-2-15,4 8-1 0,0-4 1 0,0 8 1 16,0-5-1-16,0 9 2 16,1-8-2-16,-1 8 2 15,0-8-2-15,0 11-1 16,0-7 1-16,4 8 1 16,-3-4-1-16,3 3-1 15,1-7 1-15,4 4 5 16,-5-4-3-16,5 8 8 15,0-9-7-15,0 5 5 16,0-4-5-16,0 4 0 16,5-4-2-16,-1-1 1 15</inkml:trace>
          <inkml:trace contextRef="#ctx0" brushRef="#br1" timeOffset="422693.5937">13691 11403 589 0,'4'12'-91'16,"-4"-4"49"-16,5-4-130 15,-1-4 97-15</inkml:trace>
        </inkml:traceGroup>
        <inkml:traceGroup>
          <inkml:annotationXML>
            <emma:emma xmlns:emma="http://www.w3.org/2003/04/emma" version="1.0">
              <emma:interpretation id="{A11EE6BA-F28F-4AFF-B1BF-AF39763267E0}" emma:medium="tactile" emma:mode="ink">
                <msink:context xmlns:msink="http://schemas.microsoft.com/ink/2010/main" type="inkWord" rotatedBoundingBox="16472,10116 17513,10100 17532,11294 16490,11309"/>
              </emma:interpretation>
              <emma:one-of disjunction-type="recognition" id="oneOf31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1" timeOffset="424942.0641">14382 11110 132 0,'-4'4'49'0,"4"-4"-26"0,0 0-14 0,4 0 29 16,-4 0-21-16,9 4 23 16,-4-4-24-16,8 4 15 15,-9 0-18-15,10 4 10 16,-5-8-13-16,9 8 13 15,-5-8-14-15,14 4 14 16,-10-4-14-16,15 4 7 16,-6-4-9-16,10 4 0 15,-5-4-4-15,9 3-2 16,-8-6 0-16,8 3 1 0,0 0 1 16,-4 3 5-1,-5-3-4-15,9 4 0 0,-9 0-2 0,9 4 5 16,-13-4-4-16,9 4 3 15,-14-4-3-15,5 4 0 16,-9-8-1-16,-1 4 1 16,-3-4-2-16,-1 4-9 15,-4-8 4-15,0 4-54 16,-4-4 33-16,-1 4-133 16,-8 0 88-16</inkml:trace>
          <inkml:trace contextRef="#ctx0" brushRef="#br1" timeOffset="424361.4273">14373 10936 80 0,'0'-4'33'0,"0"4"-18"0,0 0-11 16,0-8 17-1,0-4-13-15,0 0 24 16,0-4-19-16,0 12 23 16,0 0-21-16,0 4 17 15,0 0-18-15,5 0 8 16,-1 0-13-16,5 0 6 15,0 0-8-15,9 0 9 16,-9 0-9-16,13 4 10 16,-4-4-10-16,13 4 10 15,-9 0-10-15,19 0 5 16,-10-4-7-16,13 0 7 16,-8-8-8-16,9 8 14 15,-10-4-10-15,10 12 9 16,-9-4-9-16,13 4-2 15,-9-4-4-15,9 4 1 16,-9-8-2-16,9 8 2 16,-9-4-2-16,0 4 2 15,-9-8-2-15,5 4 4 16,-14-8-3-16,1 4-7 0,-10 0 2 0,0 4-30 16,-4-4 19-16,-4 3-47 15,-10-3 34-15,1 8-67 16,-5-4 53-16,-4 4-68 15,-1-8 62-15</inkml:trace>
          <inkml:trace contextRef="#ctx0" brushRef="#br1" timeOffset="423694.761">14382 10682 88 0,'0'-4'35'0,"0"4"-18"0,0-4 0 0,0 4 27 15,0 0-23-15,0 0 14 16,0 0-21-16,0 0 12 0,0 0-15 0,0 0 4 16,0 0-10-16,0 0 4 15,0 0-5-15,0 0 2 16,0 0-3-16,0 0 7 16,0 0-6-16,0 4 5 15,0-4-5-15,0 8 7 16,0 0-7-16,5 8 14 15,-5-5-10-15,4 13 9 16,-4-8-9-16,5 20 9 16,-5-5-10-16,4 17 12 15,-8-8-11-15,4 11 12 16,0-7-12-16,0 3 7 16,0-7-8-16,0 4 9 15,0-13-9-15,0 5 12 16,0-12-11-16,0 8 7 15,0-9-8-15,0 1-2 16,0-12-3-16,0 4-2 16,0-4 1-16,0-4-34 31,0-8 18-31,4 0-80 16,-4-8 53-16,4 0-120 0,1 0 91 0</inkml:trace>
          <inkml:trace contextRef="#ctx0" brushRef="#br1" timeOffset="426341.4185">14931 11597 140 0,'-9'12'52'0,"9"-12"-28"0,-9 12-13 16,4-8 15-16,1 0 1 15,-1 4 1 1,1 4-7-16,0 0 0 0,-1 0-12 16,5 0-1-16,0 4 2 0,0-1 3 15,0 1 4-15,0 4-5 16,0 4-2-16,0-4-1 15,5-4-1-15,3-1 13 16,-3-7-11-16,8 4 4 16,-8-8-9-16,13 4 7 15,-9-8-8-15,13 0 5 16,-4-4-5-16,8 0 0 16,-8-8-2-16,5-4 1 15,3-3-2-15,1-1 2 16,0-8-2-16,-5-4 2 15,5 1-2-15,0-5-1 0,-5-8 3 16,0 1-2-16,-4-5-1 16,4 5 1-16,-4 3 1 15,0 8-1-15,0 0-1 16,-5 9-2-16,-4-1-1 16,0 4 2-16,-4 4 0 15,-1-4 1-15,-4 9 0 16,0 3 0-16,0 0 0 15,-4 4-3-15,4 4 2 0,0 4-1 32,-5-4 0-32,5 4 4 0,-4 0 1 15,4 4 1-15,-5-1-2 0,5 1-2 16,0 4 1 0,0 0-1-16,0 4 0 0,0 0 0 0,0 0 0 15,5 0 0-15,-1 3 0 31,1 13-3-31,-1 0 2 16,0-4 3-16,1-1 1 0,4 1-4 16,-5 0 1-16,1 8 0 15,-1-9 0-15,1 1 0 16,-5-4 0-16,0-4 2 16,0-1 3-16,0 1 0 15,0 0 2-15,0-4-2 16,-5 0 0-16,1 0-3 0,-5-4 1 15,0-1-2-15,-4-3 4 16,-1-4-1 0,1 0 1-16,-1-4-1 15,1-8-2-15,-5 4-2 16,0-4 1-16,0-3-1 16,-4 3-3-16,4-4 2 15,1 0 1-15,-1-4 0 16,0 0 0-16,4 0 2 15,-3 0-3-15,3 1 0 0,1-1-1 16,4 0 0-16,0-4-3 16,0 4 1-16,5 0-3 15,4 4 2-15,0 1 1 16,4-1-1 0,1 0 1-16,3 0 0 0,1 8 3 15,5 4-2 1,4 0-1-16,-1 4 5 15,1 8 1-15,0-4 0 16,4 4-2-16,-4-1 7 16,0 5 5-16,4 4-4 0,1 0-2 15,-1 0-3-15,-4 0-3 16,0 3 3-16,-5 1 0 16,-4-4-37-16,0 0-14 15,4 0-58-15,-13-1-22 0,0-19 16 16</inkml:trace>
        </inkml:traceGroup>
        <inkml:traceGroup>
          <inkml:annotationXML>
            <emma:emma xmlns:emma="http://www.w3.org/2003/04/emma" version="1.0">
              <emma:interpretation id="{0C2347D5-4EFD-4D2E-B95D-D7EBCDDE107C}" emma:medium="tactile" emma:mode="ink">
                <msink:context xmlns:msink="http://schemas.microsoft.com/ink/2010/main" type="inkWord" rotatedBoundingBox="18190,9796 20123,9766 20139,10861 18207,10891"/>
              </emma:interpretation>
              <emma:one-of disjunction-type="recognition" id="oneOf32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1" timeOffset="428752.3764">16661 10860 168 0,'-14'-20'63'0,"14"20"-34"0,-4 0-16 0,4 0 28 16,0 0-23-16,0 0 9 15,0 0-17-15,4 0 2 16,1 0-8-16,4 0 5 0,-5 0-6 0,14 0 3 16,0-4-3-16,9 4 5 15,-5 0-5-15,14 0 3 16,-10 0-3-16,10 0 3 15,-9 0-4-15,9 4-1 16,-14-4 0-16,5 4-8 16,-5 0 4-16,5 4-25 15,-9-8 15-15,-5 8-53 16,-4-4 36-16,0 8-78 16,-9-8 60-16</inkml:trace>
          <inkml:trace contextRef="#ctx0" brushRef="#br1" timeOffset="428979.2534">16710 11062 184 0,'-5'4'68'0,"5"-4"-36"0,5 0-24 0,-1 0 23 15,1-8-19-15,8 4 12 16,-4-4-14-16,9 5 10 15,-9-5-11-15,13 4 8 16,-4 0-9-16,9 4 6 31,-9 0-7-31,13 0-2 16,-9 0-3-16,9 4-2 16,-4-4 1-16,0 4-12 15,0-4 6-15,-5 4-42 0,-4-8 26 16,0 4-106-16,-10 0 71 0</inkml:trace>
          <inkml:trace contextRef="#ctx0" brushRef="#br1" timeOffset="429713.9231">17321 11134 152 0,'-5'-4'57'0,"5"4"-30"0,-9 0-16 16,9 0 26-16,-4 0-20 0,0 0 9 16,-5 0-16-16,4 4 8 15,-4-4-10-15,0 8 6 16,-4-4-7-16,0 7 9 16,-5-3-9-16,4 8 3 15,-3-8-6-15,3 4-2 16,1-4-1-16,4 4 1 15,0-8-1-15,9 8-3 16,-5-8 1-16,10 4-6 31,-5-8 4-31,13 8-5 16,-4-8 4-16,9 8-2 0,-9-8 3 0,9 7 2 16,-9-7 1-16,4 4 0 15,-8-4 0-15,-1 4 2 16,-4 0-1-16,4 4-3 15,-8-8 1-15,4 8 1 16,-4-8 0-16,4 8 2 16,-9-8-1-16,0 8 4 15,-5-4-3-15,1 8 6 16,-5-8-5-16,5 8 8 16,-1-4-7-16,5 4 5 15,1-5-5-15,3 5 7 0,1-8-7 16,4 8 8-16,-5-8-8 15,10 4 8-15,-1-8-8 16,9 4 8-16,-4-4-8 0,9 4 1 16,-4-4-3-16,8 8-2 31,-9-8 1-31,10 0-1 0,-1 0-31 16,0 0-95-1,-4-8 66-15,13 0-83 16,-8 0 83-16</inkml:trace>
          <inkml:trace contextRef="#ctx0" brushRef="#br1" timeOffset="428197.6113">16340 10777 140 0,'0'4'55'0,"0"-4"-30"0,9 0-16 16,-5 0 25-1,-8 0-19-15,4 0 6 16,0-8-13-16,0 4 2 0,0-4-6 0,0 4 5 31,0-4-6-31,0 4 1 16,-5-4-2-16,1 4 1 15,-5 0-2-15,-5 4 4 0,1-4-3 0,0 4 1 32,-5 0-1-32,5 0 1 0,-5 0-2 0,4 0-3 15,-4 0 1-15,5 4 3 16,-5-4-1-16,0 8 4 16,5 0-1-16,0 0 1 15,-1 0-3-15,5 0 1 16,0 4-2-16,5 0-1 0,0 0 3 0,4-4-2 15,0 7 2-15,4 5 0 16,5 0 1-16,4 0 0 31,-4-8-2-15,14 4 1-16,-10-8-2 0,14 4-1 16,-10-5 1-16,15 9 1 15,-10-8-1-15,9 8-1 16,-4-4 1-16,4 4-4 15,-4-4 2-15,0 8 3 16,-9-9-1-16,4 9 8 16,-9-4-5-16,1 4 10 15,-6-4-8-15,1 4 14 16,-9-9-11-16,0 9 14 0,-4-8-14 16,-1 4 9-16,-8-8-10 0,0 0 11 15,-1-4-11-15,-3 0 7 16,-6-4-8-16,-4 4-2 31,1-8-3-31,3 4-2 16,-3-8 1-16,3 0-19 15,1 0 10-15,4 0-43 16,0 0 28-16,5 0-73 16,0 0 54-16,8 0-93 15,-4 0 76-15</inkml:trace>
          <inkml:trace contextRef="#ctx0" brushRef="#br1" timeOffset="431212.8353">17539 10662 212 0,'-13'-4'79'0,"13"4"-42"0,-4 0-28 0,8 0 30 15,-4-4-22-15,9 4 18 16,-5-4-21-16,19 4 20 16,-6 0-20-16,19 0 4 0,4 0-6 15,0 0 0-15,1 0-5 16,3 0-8-16,-8 0 0 0,8 0-57 31,-3 0 31-31,3 0-37 0,-4 0-57 16,0-8-28-16</inkml:trace>
          <inkml:trace contextRef="#ctx0" brushRef="#br1" timeOffset="430801.1644">17731 10357 140 0,'0'-8'52'0,"0"8"-28"0,0-12-8 15,0 12 29 1,0 0-24-16,5-4 5 0,-5 0-16 0,4 4 10 15,-8 0-12-15,4 4 14 16,0-4-13-16,0 8 7 16,0 0-9-16,0 4 2 31,0 0-5-31,0 11 5 16,0-7-6-16,4 12 3 15,-4-4-3-15,4 8 7 0,-8-9-6 0,8 9 8 31,-4-12-8-31,5 8 8 0,-1-1-8 0,5 5 3 16,0 4 0-16,-4-5 3 16,-1 13 1-16,1 0 1 15,-5-5-6-15,0 1 3 0,-5 0 3 16,5-5-4-16,-4-3 0 0,8-4-2 16,-4-1 1-16,0-7-2 15,0 0 0-15,0-4-3 16,-4-4 1-16,4-4-2 31,0 0 2-31,4-4 0 16,1 0 1-16,-1 0 0 0,-4-4 2 15,9-4-1-15,0 0 0 16,-5 0-3-16,5 0 1 16,0 0-4-16,0 0-2 15,0-4 4-15,0 4 1 16,0 0-3-16,4-4-1 15,1 4-6 1,-1 0 4-16,5 0-18 16,-9-4 13-16,9 0-47 15,-9 0 31-15,-1 0-81 16,-3 0 59-16,-1 8-97 16,-4-4 82-16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09:00.48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AA86CC74-1AD0-473B-BAA9-A1BA0B1908F3}" emma:medium="tactile" emma:mode="ink">
          <msink:context xmlns:msink="http://schemas.microsoft.com/ink/2010/main" type="inkDrawing" rotatedBoundingBox="2942,4739 7009,4668 7010,4703 2943,4774" semanticType="underline" shapeName="Other">
            <msink:sourceLink direction="with" ref="{98B7CC2F-92E3-4C7E-8349-45FD46924AE3}"/>
          </msink:context>
        </emma:interpretation>
      </emma:emma>
    </inkml:annotationXML>
    <inkml:trace contextRef="#ctx0" brushRef="#br0">0 91 68 0,'0'0'27'0,"0"0"-14"0,5 0-13 0,-1 0 9 16,-8 0-5-16,4 0 9 15,0 0-7-15,4 0 5 16,-4-4-6-16,9 4 4 16,-9 0-5-16,5 0 2 15,-1 0-3-15,10 0 3 16,-5 0-4-16,8 0 4 16,-3 0-4-16,8 0 4 15,-9-4-4-15,14 4-3 16,-5-4 0-16,14 4 3 0,-9 0-1 0,9 0 2 15,-5 0-2-15,13 0 8 16,-8-4-5-16,13 4 10 16,-13-4-8-16,13 0 1 31,-13 0-4-31,13 0-2 16,-14 0 0-16,14 4-1 15,-9-4 0-15,9 4 0 16,-13 0 0-16,9 0 6 15,-10-4-3-15,14 4 6 16,-13 0-6-16,9 0 3 0,-5-4-3 0,22 4 3 16,-13-4-4-16,9 4 1 15,-13 0-1-15,4 0 1 16,-9 0-2-16,5 0 2 16,-10 0-2-16,19 0-3 15,-14 0 1-15,5 0 3 16,-5 0-1-16,13 0 8 15,-8-4-5-15,-1 0 1 16,-12 0-3-16,12 4-4 16,-8 0 1-16,9 0 1 15,-5 0 0-15,13 4 2 16,-8-4-1-16,4 4-1 0,-9-8 1 0,9 4 1 31,-13 0-1-31,13 0 6 16,-9 0-4-16,0 0 1 15,-9 0-2-15,9 0-2 16,-13 0 1-16,13 4-1 16,-9-4 0-16,10 4 2 0,-6-8-1 15,10 4-1 1,-5 0 1-16,9 0-1 0,-13 0 0 16,8 0 2-16,-13 0-1 15,19 0 2-15,-6 0-2 0,1 0 2 16,-10 0-2-16,6 0 2 15,-6 0-2-15,5 0-3 16,-4 0 1-16,0 0 1 16,-10-4 0-16,6 4 2 15,-10 0-1-15,9 0-3 16,-4 0 1-16,13 0 1 16,-9 0 0-16,9 0 2 15,-13 0-1-15,4 0-1 16,-13 0 1-16,9 0-1 0,-5-4 0 15,9 1 0-15,-4-1 0 16,-4 4 0 0,-6-4 0-16,10 4 0 15,-5-4 0-15,1 0 0 16,-5 0 0-16,4 4 0 16,-9-4 0-16,14 4 2 15,-9 0-1-15,4 0-1 16,-4 0 1-16,4 0-1 15,-8 0 0-15,3 0-3 0,-8 0 2 16,9 0 1-16,-4 0 0 16,8 0-11-16,-4 0 6 15,0 0-80-15,-10 0 47 0,6 0-72 32,-10 0 63-32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09:02.40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-1-5 144 0,'-4'0'55'0,"4"0"-30"0,0 0-3 0,0 0 29 16,0 0-28-16,0 0-2 31,0 0-14-31,0 0-13 16,0 0 3-16,4 0-96 0,1 0 54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09:35.86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-4-4 188 0,'0'0'71'0,"0"0"-38"0,4 0-19 16,1 0 29-1,-10 0-25-15,5 0 7 16,0 0-15-16,0 0-1 16,0 0-6-16,0 0-6 15,0 0 1-15,0 0-67 16,0 0 37-16,5 0-94 0,-5 0 71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10:29.12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3-3 280 0,'-9'-4'104'0,"9"4"-56"0,0 0-52 0,0 0 21 15,0 0-13-15,0 0-37 16,0 0 17-16,0 4-116 16,0-4 72-16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10:31.20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5-4 276 0,'-9'0'104'0,"9"0"-56"0,0 0-56 15,0 0 9 1,0 0-4-16,4 0-34 16,-4 0 20-16,5 4-102 15,-1-4 66-15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13:15.32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7-1 288 0,'-9'0'110'0,"9"0"-60"0,-4-8-45 0,4 8 29 15,0 0-22-15,0 0-3 31,0 0-6-31,0 0-49 16,0 0 25-16,0 4-130 0,0-4 84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14:30.96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EA16DC9-2A49-4FA1-9F60-5EA3CB40C72E}" emma:medium="tactile" emma:mode="ink">
          <msink:context xmlns:msink="http://schemas.microsoft.com/ink/2010/main" type="writingRegion" rotatedBoundingBox="1719,11294 1731,11294 1731,11308 1719,11308"/>
        </emma:interpretation>
      </emma:emma>
    </inkml:annotationXML>
    <inkml:traceGroup>
      <inkml:annotationXML>
        <emma:emma xmlns:emma="http://www.w3.org/2003/04/emma" version="1.0">
          <emma:interpretation id="{AC989E7D-632D-4A19-AFE4-3A2170EBC27C}" emma:medium="tactile" emma:mode="ink">
            <msink:context xmlns:msink="http://schemas.microsoft.com/ink/2010/main" type="paragraph" rotatedBoundingBox="1719,11294 1731,11294 1731,11308 1719,113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DF77EF-CBF5-4D2E-B782-0F1EBCE7C8E9}" emma:medium="tactile" emma:mode="ink">
              <msink:context xmlns:msink="http://schemas.microsoft.com/ink/2010/main" type="line" rotatedBoundingBox="1719,11294 1731,11294 1731,11308 1719,11308"/>
            </emma:interpretation>
          </emma:emma>
        </inkml:annotationXML>
        <inkml:traceGroup>
          <inkml:annotationXML>
            <emma:emma xmlns:emma="http://www.w3.org/2003/04/emma" version="1.0">
              <emma:interpretation id="{CA4CFE8C-60AE-471F-BBA0-0D80CF012892}" emma:medium="tactile" emma:mode="ink">
                <msink:context xmlns:msink="http://schemas.microsoft.com/ink/2010/main" type="inkWord" rotatedBoundingBox="1719,11294 1731,11294 1731,11308 1719,1130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85 9209 124 0,'-5'4'49'0,"5"-4"-26"0,0 0-12 0,0 0 15 0</inkml:trace>
        </inkml:traceGroup>
      </inkml:traceGroup>
    </inkml:traceGroup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18:42.433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205E75-0011-4E0A-A620-6BB03302CAC1}" emma:medium="tactile" emma:mode="ink">
          <msink:context xmlns:msink="http://schemas.microsoft.com/ink/2010/main" type="writingRegion" rotatedBoundingBox="1751,2399 33048,1860 33259,14079 1961,14618"/>
        </emma:interpretation>
      </emma:emma>
    </inkml:annotationXML>
    <inkml:traceGroup>
      <inkml:annotationXML>
        <emma:emma xmlns:emma="http://www.w3.org/2003/04/emma" version="1.0">
          <emma:interpretation id="{E53BEB7F-FFFD-47C0-A6F2-90C6446B770E}" emma:medium="tactile" emma:mode="ink">
            <msink:context xmlns:msink="http://schemas.microsoft.com/ink/2010/main" type="paragraph" rotatedBoundingBox="1755,2254 33053,1980 33078,4801 1779,50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4B37B7-3356-4C17-BA50-EE52B8308C0B}" emma:medium="tactile" emma:mode="ink">
              <msink:context xmlns:msink="http://schemas.microsoft.com/ink/2010/main" type="line" rotatedBoundingBox="1755,2254 33053,1980 33068,3622 1769,3896"/>
            </emma:interpretation>
          </emma:emma>
        </inkml:annotationXML>
        <inkml:traceGroup>
          <inkml:annotationXML>
            <emma:emma xmlns:emma="http://www.w3.org/2003/04/emma" version="1.0">
              <emma:interpretation id="{2214DBD6-448F-4145-A7E5-397FF66A5E1A}" emma:medium="tactile" emma:mode="ink">
                <msink:context xmlns:msink="http://schemas.microsoft.com/ink/2010/main" type="inkWord" rotatedBoundingBox="1758,2575 4041,2555 4048,3399 1765,341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403 486 120 0,'-4'0'46'0,"4"0"-24"0,0 0-19 16,0 0 19-1,0 0-14-15,4 4 6 16,1-4-9-16,3 3 11 16,1-3-9-16,9 4 12 15,-4-8-11-15,8 4 3 16,-4-7-7-16,4 3 7 15,-4 0-7-15,4 0 8 16,-4-4-8-16,4 4 8 0,-4 0-8 0,4 4 5 31,-8 0-5-31,4 0 2 0,-9 0-3 0,4 4 5 16,-9-4-5-16,5 8 8 31,-4-4-7-31,-1 4 3 16,-4-4-4-16,5 7-2 15,-10-7 0-15,5 12-1 16,0-8 0-16,0 8 0 16,-4-4 0-16,4 4 0 15,-5-4 0-15,5 8 0 16,-4-9 0-16,-1 13 6 16,1-8-3-16,4 12 3 0,0-8-3 0,0 3 3 15,0-7-4-15,0 4-1 16,0-4 0-16,4 4-41 15,-4-4 22-15,9-8-112 16,-9-8 73-16</inkml:trace>
          <inkml:trace contextRef="#ctx0" brushRef="#br0" timeOffset="703.001">871 347 196 0,'-9'-4'74'0,"9"4"-40"0,5-4-33 0,-1 4 20 16,-8 0-13-16,4 0 1 15,0 0-6-15,4 4-11 16,1-4 5-16,4 8-66 16,0-4 39-16,4 8-74 15,-4-8 59-15</inkml:trace>
          <inkml:trace contextRef="#ctx0" brushRef="#br0" timeOffset="450.0497">925 573 124 0,'0'4'49'0,"0"-4"-26"0,0-4-12 0,0 8 20 16,0-4-18-16,4 4 7 16,-4-4-12-16,5 8 13 15,-5-4-12-15,9 4 14 31,-9-5-14-31,4 9 7 0,-4 0-9 16,5 4 11-16,-1 0-10 0,1 4 1 16,-5-4-6-16,4 3 0 15,-4-7-1-15,9 4 3 16,-9-4-3-16,4 8-25 16,-8-4 12-16,4 4-68 15,0-5 44-15</inkml:trace>
          <inkml:trace contextRef="#ctx0" brushRef="#br0" timeOffset="-609.2493">631 69 108 0,'0'-4'41'0,"0"4"-22"0,0-4-7 15,0 4 20 1,0-4-18-16,0 1 5 15,0-1-12-15,0 0 9 16,0 0-9-16,0 0 7 0,-5 0-7 0,1 0 2 16,-5 0-5-16,4 0 2 15,-4 0-3-15,-4 4 5 16,-5-4-5-16,0 0 3 31,-4 0-3-31,0 4 3 16,-1-4-4-16,-3 4 4 15,-1 0-4-15,0 0 4 16,0 0-4-16,1 4 1 16,-6-4-1-16,6 4-2 0,-6-4 1 0,6 8-1 15,-1-4 0-15,5 8-3 16,-5 0 2-16,0 7 1 16,5 5 0-16,0 0 2 15,4 12 3-15,0-1 4 16,4 1-4-16,1-4-3 0,4 3-1 0,5-3 1 15,-1 0 1-15,1 3-1 16,4 1 1-16,0 0-2 16,4-4 2-16,5-1-4 15,0-3 0-15,4 4 1 32,-4-9 0-32,9 9 4 15,-9-4-2-15,13 4 6 16,-8-13-5-16,13 5 10 15,-5-4-7-15,9 4 8 16,-4-8-8-16,8 0 3 16,-3-5-5-16,8-3 0 15,-4-8-2-15,8-4 1 16,-13-4-2-16,9 1-1 16,-13-5 1-16,9 4-4 0,-14-4 2 15,9 4-19-15,-8-4 11 16,3 4-41-16,-8-4 29 15,0 0-79-15,-4 0 56 0,-1 1-64 16,-9-1 62-16</inkml:trace>
          <inkml:trace contextRef="#ctx0" brushRef="#br0" timeOffset="1442.7169">1139 517 136 0,'0'0'52'0,"0"0"-28"0,9-8-15 0,-5 8 21 16,-8 0-18-16,4 0 6 16,0 0-11-16,0 4 11 15,0-4-10-15,4 4 7 16,-4 0-8-16,5 8 2 31,-1-4-5-31,5 8 7 16,-9-4-7-16,9 4 5 0,-9-4-5 0,9 7 9 15,-5-7-7-15,5 12 3 16,-4-4-5-16,4 4 5 16,-5-8-6-16,5 3 12 15,-4-7-8-15,3 4 3 16,-8-8-6-16,9 0 2 15,-9-4-3-15,9 4 0 16,-9-8-1-16,5 4 1 16,-10-4-2-16,10-4-1 15,-5-4 1-15,4-4 1 0,1 0-1 16,4-4-1-16,-5 0 1 0,5 1-4 16,-5-5 2-16,5 4 1 31,-4-4 0-31,8 4 2 15,-8 0-1-15,8 4-1 16,-4-3 1-16,4 3-4 16,-4 0 2-16,9 0-1 15,-9 0 0-15,9 4-31 16,-9 0 18-16,4 0-71 16,-8 0 48-16,8 0-80 15,-4 0 67-15</inkml:trace>
          <inkml:trace contextRef="#ctx0" brushRef="#br0" timeOffset="2084.3188">1545 672 108 0,'4'0'41'0,"-4"0"-22"0,18-4-9 0,-9 4 21 15,-9-4-18-15,13 4 10 16,-4-4-14-16,9 4 11 16,-9-8-12-16,13 4 12 15,-8 0-12-15,8 4 7 16,-4-4-8-16,0 0 7 15,-5 0-8-15,0-4 3 0,-4-4-5 0,5 1 0 16,-10-1-2-16,5 0 3 16,-9 0-3-16,4 0-1 15,-4 0 0-15,0 4-1 16,-4 0 0-16,0 4 0 16,-1 0 0-16,1 4 0 15,-10-4 0-15,1 8 0 16,-5-4 0-16,5 8 0 15,-5-4 0-15,0 4-3 16,0-4 2-16,0 8 3 16,-4-4-1-16,4 4 4 15,0-8-3-15,5 8 4 16,-5-8-4-16,5 7 4 16,-1-3-4-16,5 8 4 15,1-8-4-15,3 8 1 16,-4 0-1-16,9 0 5 15,0-4-4-15,9 7 10 16,-4-7-7-16,12 4 3 16,-3-4-5-16,13 4 0 15,-5-4-2-15,13 0-6 16,-8-8 2-16,13 0-32 16,-8-4 19-16,8 0-69 15,-14-8 47-15,6 0-78 16,-10 0 65-16</inkml:trace>
          <inkml:trace contextRef="#ctx0" brushRef="#br0" timeOffset="2847.3402">1910 493 132 0,'-4'4'49'0,"4"-4"-26"0,0 4-12 0,0 0 20 16,0-4-18-16,0 4 7 15,0 0-12-15,4 4 6 16,-4-4-7-16,5 8 4 0,-5-4-6 0,4 8 13 16,-4-4-10-16,9 4 7 31,-9-4-8-31,5 7 4 16,-5-7-6-16,9 8 13 15,-9 0-10-15,4 0 5 16,-8-8-8-16,8 7 4 15,-4-7-5-15,4 0 2 16,-8-4-3-16,4 0 0 16,0-4-1-16,0 0 3 15,0-4-3-15,4-4 4 16,-4-4-4-16,5 0-3 16,-5-4 0-16,4 0 1 15,-4-3 0-15,5 3-7 0,-1-4 4 0,5 0-8 16,0-4 7-16,5 4-1 15,-6-4 3-15,6 5 0 16,-5-1 0-16,4 4 2 16,-4-4 0-16,4 8-3 15,-4 0 2-15,5 4 1 16,-5-4 0-16,4 8 6 16,-4-4-3-16,9 8 6 15,-5-4-6-15,5 8 12 0,-5-4-8 16,5 8 10-16,-9-4-10 0,4 8 7 31,-4-4-7-31,5 7 4 16,-10-7-6-16,5 12 0 15,-4-4-3-15,4 4 1 16,-9-4-2-16,8 3-7 16,-8-3 3-16,5 8-67 15,-10-8 38-15,10 4-127 16,-1-13 89-16</inkml:trace>
        </inkml:traceGroup>
        <inkml:traceGroup>
          <inkml:annotationXML>
            <emma:emma xmlns:emma="http://www.w3.org/2003/04/emma" version="1.0">
              <emma:interpretation id="{F5BD67AB-C917-4EF3-AD82-AB1ED8695716}" emma:medium="tactile" emma:mode="ink">
                <msink:context xmlns:msink="http://schemas.microsoft.com/ink/2010/main" type="inkWord" rotatedBoundingBox="4698,3096 5118,3092 5120,3334 4700,333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0293.6774">3208 597 112 0,'18'0'44'0,"-18"0"-24"0,0-4-10 0,0 0 23 16,-5 0-18-16,1 0 10 15,-5-4-15-15,0 4 6 16,0-4-9-16,0 4 4 0,0-4-6 0,0 4 0 31,0 0-3-31,1 0 1 0,-6 0-2 0,5 0-1 16,-4 0 1-16,4 4-4 15,-4 0 2-15,4 4-1 16,-5-4 0-16,5 4 2 16,-4-4 0-16,4 8 4 15,0 0-2-15,0 4-1 16,0-4 0-16,5 8-1 31,-5-8 0-31,0 3 4 16,0-3-2-16,0 8 4 0,0-4-4 15,5 8 1-15,-5-8-1 16,9 4-2-16,-5-4 1 0,10 3-1 16,-1-7 0-1,10 4 2-15,-10-8-1 0,5 8-1 16,-4-8 1-16,8 4 1 16,-4-8-1-16,9 4 2 15,-9-4-2-15,8 0 2 16,-3-4-2-16,4 0 2 15,-9-8-2-15,8 0-1 16,-8 0 1-16,5 1-1 0,-10-5 0 16,5 4 2-16,-4-4-1 15,-1 0-1-15,-4 0 1 16,4 4-1-16,-8-4 0 16,4 5 0-16,0-1 0 0,4 4-3 15,-4 0 2-15,5 4 3 16,-5-4-1-16,4 8-1 15,-8 0 1-15,8 4 3 16,-4-4-2-16,5 8 6 31,-10-4-5-31,5 8 8 16,0-8-7-16,5 4 12 16,-1-8-9-16,5 7 12 15,-4 1-11-15,8 8 9 0,-8-8-9 16,8 16 4-16,-4-12-7 15,4 8 2-15,-4-4-4 16,9 3-26-16,-5-7 12 0,10 0-132 16,-10-8 79-16,14-4-85 15,-9-4 85-15</inkml:trace>
        </inkml:traceGroup>
        <inkml:traceGroup>
          <inkml:annotationXML>
            <emma:emma xmlns:emma="http://www.w3.org/2003/04/emma" version="1.0">
              <emma:interpretation id="{193F4F53-A832-4946-8960-6568F2AC2DD1}" emma:medium="tactile" emma:mode="ink">
                <msink:context xmlns:msink="http://schemas.microsoft.com/ink/2010/main" type="inkWord" rotatedBoundingBox="5754,2311 9460,2278 9474,3829 5768,386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0839.0397">5264 486 148 0,'-5'4'55'16,"5"-4"-30"-16,9 3-21 0,-4 1 26 0,-5-4-17 0,9 8 16 16,-5-4-17-16,5 8 16 15,-5 0-16-15,5 4 16 16,-9-4-16-16,5 8 16 16,-5-8-16-16,4 7 11 15,-4-3-13-15,5 4 8 16,-5-4-10-16,4-4 11 15,-8-4-11-15,8-4 5 16,1-4-8-16,4-4 0 16,-5-4-3-16,9-4-4 15,-8-4 1-15,8-4 3 16,-4 0-1-16,4 1-1 16,-4-5 1-16,5 4-6 15,-5 4 3-15,4 4-1 16,-4 4 1-16,4 8 0 0,-4 0 0 0,9 8 0 15,-9 0 0-15,9 8 6 16,-9-4-2-16,4 4 4 16,-8-4-4-16,8 8 1 15,-9-5-1-15,5 1-26 32,-9-4 13-32,5 4-79 15,-5-8 50-15,4-4-108 16,-4-4 83-16</inkml:trace>
          <inkml:trace contextRef="#ctx0" brushRef="#br0" timeOffset="31456.2488">5906 565 156 0,'4'-12'60'0,"-4"12"-32"0,0-8-17 16,0 4 26 15,0-4-20-31,0 4 7 0,0-4-15 0,0 0 6 16,-4 0-8-16,4 4 9 16,-5 0-9-16,1 0 5 15,-5 1-7-15,0 3 0 16,-4 0-3-16,-1 3 3 15,1-3-3-15,-5 12 1 16,-4-4-1-16,4 8 3 16,0-4-3-16,9 4-1 15,-4-4 0-15,4 4-1 16,0-4 0-16,9 3 0 0,-4-3 0 0,8 4 2 16,0-4-1-16,10 4 4 15,-5-12-3-15,9 4 8 16,-5-8-6-16,9 0 3 15,-4-8-4-15,4 4 0 32,1-4-1-32,-1-8 1 15,-9 0-2-15,5 0 2 16,-4-3-2-16,-5-1-3 16,-5 0 1-16,5 4 1 15,-5-4 0-15,1 12 2 0,-10 0-1 0,5 8 6 16,-4 0-4-16,8 8 10 15,-4 0-7-15,9 8 8 16,-4-8-8-16,4 8 1 16,-5-8-4-16,9 12 0 15,1-4-1-15,8 3-4 16,-8-3 1-16,8 0-41 16,-4-4 23-16,8-4-140 15,-3-8 88-15</inkml:trace>
          <inkml:trace contextRef="#ctx0" brushRef="#br0" timeOffset="32125.7263">6107 323 196 0,'-5'-8'74'0,"5"8"-40"0,-4 0-22 0,4 0 34 16,0 0-26-16,9 0 15 31,-5-4-21-31,14 0 10 16,-5 0-14-16,18 4-1 15,-4 0-5-15,22 0-3 16,-9 0 0-16,18 4-10 15,-13-4 5-15,0 4-58 16,-10-4 34-16,1 4-109 0,-9-8 77 16</inkml:trace>
          <inkml:trace contextRef="#ctx0" brushRef="#br0" timeOffset="31875.1419">6303-279 128 0,'0'7'49'0,"0"-7"-26"0,0 16-7 0,4-8 38 16,-4-8-29-16,0 16 23 15,-4-4-28-15,4 12 18 16,0-4-22-16,0 7 10 15,0-3-16-15,0 12 13 16,0-4-14-16,0 11 11 16,0-3-11-16,4 23 0 15,-4-3-6-15,5 15 0 16,-5-8-1-16,4 5 1 16,-8-13-2-16,4 1 2 15,0-13-2-15,4 1-23 16,1-17 13-16,-1-3-66 15,-4-4 42-15,4-8-111 16,-8-12 81-16</inkml:trace>
          <inkml:trace contextRef="#ctx0" brushRef="#br0" timeOffset="28924.4311">4238 462 112 0,'5'-8'44'0,"-5"8"-24"0,4-8-10 0,0 8 25 15,-8 0-19-15,4 0 21 16,0 0-22-16,0 0 11 16,0 0-16-16,0 0-1 15,0 0-5-15,0 0-1 16,-4-4-1-16,-1 4-2 15,-4-4 1-15,0 4 1 0,0 0-1 0,-4 4-3 16,0-4 1-16,-1 8 1 16,-4-4 0-16,5 8 4 15,-5-8-2-15,5 8 4 32,-5-4-4-32,0 7 6 15,0-7-5-15,5 8 1 16,-1-4-2-16,6 0-2 15,-6-4 1-15,14 4-1 0,-4-8 0 16,8 8-3-16,1-8 2 0,8 4 1 16,-4-8 0-1,13 7 0-15,-8-7 0 0,12 8-3 16,-8-8 2-16,13 4 1 16,-8-4 0-16,3 4 0 15,-3 0 0-15,4 4 2 16,-5-4-1-16,-4 8 6 15,-5 0-4-15,-4 0 12 16,-5-4-8-16,1 8 18 16,-10-4-13-16,1 3 11 15,-9-3-13-15,-1 4 10 16,-8-8-11-16,4 4 4 16,0-8-8-16,-4 0 2 15,0-4-4-15,4 0-2 16,-4-4 0-16,4 0-1 15,-5-4 0-15,10 0-14 16,-5-4 8-16,9 0-37 16,-4 0 24-16,8 4-62 15,-4-3 45-15,9 3-89 0,0 0 71 0</inkml:trace>
          <inkml:trace contextRef="#ctx0" brushRef="#br0" timeOffset="29270.6333">4515 505 140 0,'-5'-4'52'0,"5"4"-28"0,-4 0-11 0,4 0 34 15,0 0-26-15,0 4 19 16,0-4-24-16,0 8 12 16,0 0-17-16,0 8 6 15,0-8-10-15,0 12 4 16,0-8-6-16,4 12 2 16,-4-5-4-16,5 9 3 15,-1 0-4-15,5 0 1 16,-5-5-1-16,10 5-19 15,-5-12 9-15,4 0-111 0,-8-12 65 0,8-4-83 32,-9-8 79-32</inkml:trace>
          <inkml:trace contextRef="#ctx0" brushRef="#br0" timeOffset="29456.4012">4568 327 212 0,'-18'8'82'0,"18"-8"-44"0,0 0-40 16,0 4 17 0,0-4-11-16,5 8-20 0,-5-4 9 0,9 4-95 15,-5-4 57-15</inkml:trace>
          <inkml:trace contextRef="#ctx0" brushRef="#br0" timeOffset="30267.3414">4956 597 160 0,'4'-4'60'0,"-4"4"-32"0,0-24-13 0,0 16 31 16,0-4-25-16,0 4 9 15,-4-4-18-15,0 4 7 16,-5-4-11-16,0 4 4 0,-5 0-7 0,5 8 2 16,-4-3-4-16,0 6-2 15,-5 1 0-15,4 4-4 16,-3 0 2-16,3 8 1 15,-4-4 0-15,5 8 0 16,-5-4 0-16,9 8-3 16,-4-9 2-16,13 9 1 31,0-4 0-31,9 0 2 16,0-8-1-16,9 0 2 0,-5-4-2 15,9-1 2-15,-4-7-2 0,9 0 2 16,-9-7-2-16,4-1 2 15,-4-8-2-15,4 4 6 16,-9-4-4-16,1 0 8 16,-5 0-7-16,0 0 8 15,-9 1-8-15,4 7 8 16,-4-4-8-16,5 4-1 16,-10 0-2-16,10 8-4 15,-5 0 2-15,4 4-1 16,1 0 0-16,8 4 2 15,-4 0 0-15,13 8-3 16,-8-5 2-16,12 17-1 16,-8-4 0-16,9 16 2 0,-5-9 0 15,5 21 0-15,-5-9 0 16,0 13 2-16,-4-9-1 0,-4 5 4 16,-5-8-3-16,-5 3 8 31,-8-11-6-31,-5 3 16 15,-5-11-11-15,-8 4 16 16,0-8-15-16,-5 0 18 16,-4-13-16-16,0 1 9 0,-5-12-12 0,0-4 2 15,5-4-7-15,4-3 0 16,0-9-2-16,5-4-6 16,4-4 2-16,5-4-6 15,4 1 5-15,9-9-19 16,0 4 13-16,9-7-52 15,0 3 35-15,13-7-97 16,0 3 69-16,14 4-94 16,-9 9 84-16</inkml:trace>
          <inkml:trace contextRef="#ctx0" brushRef="#br0" timeOffset="32687.9624">6646 371 156 0,'-9'-4'60'0,"9"4"-32"0,-4 0-15 0,4 0 26 16,0 0-23-16,0 4 13 16,0 0-18-16,0 4 19 31,0-1-17-31,0 5 11 15,0 0-14-15,0 12 8 0,0-8-10 0,0 8 4 16,0-5-7-16,0 9 2 16,0-8-4-16,4 0 5 15,-4-8-5-15,5 4 10 16,-1-8-7-16,5-1 5 16,-5-3-6-16,10 0 0 15,-5-4-3-15,4-4-4 16,-4-4 1-16,4-3 1 15,-8-5 0-15,8 0-3 16,-8-4 2-16,8 0-1 16,-4-4 0-16,0 5 0 15,-5-1 0-15,5 4 2 16,-9 0 0-16,9 8-3 16,-9-4 2-16,9 8 10 15,-9-4-6-15,5 12 11 16,-5 0-8-16,4 8 3 15,-4 0-5-15,9 4 5 16,-5 0-6-16,10 12 3 16,-5-9-3-16,9 5-2 15,-9-4 0-15,13 0-56 0,-9-4 30 16,14 0-151 0,-9-9 98-16</inkml:trace>
          <inkml:trace contextRef="#ctx0" brushRef="#br0" timeOffset="33514.2743">7079 414 116 0,'0'-8'46'0,"0"8"-24"0,-5 0-19 16,5 0 16-1,0 0-11-15,5 0 12 16,-5 0-12-16,4 4 7 0,1 0-8 0,-1 12 9 15,-4-4-9-15,4 12 12 16,-4-8-11-16,5 7 12 16,-1-3-12-16,5 4 14 15,-9-8-13-15,9 0 14 16,-9-4-14-16,5 3 16 16,-10-7-15-16,5 4 9 15,0-4-11-15,0 0 6 16,0-8-7-16,0 0 2 15,0-8-5-15,5 4 0 16,-5-8-2-16,4-4-2 16,-4 1 1-16,5-1-4 15,-1-4 2-15,5 4 1 16,0-4 0-16,9 8 0 16,-9-3 0-16,8 3 2 15,-3 0-1-15,13 4-3 16,-5-4 1-16,5 8-10 15,-9-4 6-15,4 8-58 0,-9 0 35 16,1 0-116-16,-10 0 81 0</inkml:trace>
          <inkml:trace contextRef="#ctx0" brushRef="#br0" timeOffset="34019.3013">7426 553 192 0,'-13'4'71'0,"13"-4"-38"0,22 4-30 16,-8 0 20 0,-5-8-15-16,4 4 12 15,0 0-12-15,10 0 7 16,-10 0-8-16,9 0 0 15,-8-4-4-15,8 0 5 16,-4 0-5-16,4 0 3 16,-4-4-3-16,4-4-2 15,-8 0 0-15,-1 4 1 16,-4-4-1-16,0 1 6 0,-9-1-4 0,4 0 6 31,-8 0-6-31,-1 4 3 16,-3-4-3-16,-1 8 3 15,-5 0-4-15,1 4 10 16,-5 0-6-16,-4 8 5 16,-1 0-6-16,1 8 9 0,-5-8-8 0,5 12 8 15,4-8-8-15,5 11 14 16,0-7-11-16,8 8 11 16,-4-8-11-16,14 8 4 15,-1-9-8-15,9 5 2 16,1-8-4-16,13 12-8 15,-5-12 2-15,14 0-47 16,-5-4 27-16,18 0-151 16,-9-8 97-16</inkml:trace>
        </inkml:traceGroup>
        <inkml:traceGroup>
          <inkml:annotationXML>
            <emma:emma xmlns:emma="http://www.w3.org/2003/04/emma" version="1.0">
              <emma:interpretation id="{95AFA214-50B5-4A9A-9E2A-828467318EAE}" emma:medium="tactile" emma:mode="ink">
                <msink:context xmlns:msink="http://schemas.microsoft.com/ink/2010/main" type="inkWord" rotatedBoundingBox="9912,2593 11672,2577 11680,3455 9920,347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5704.9343">8167 668 96 0,'-9'0'38'0,"9"0"-20"0,4 4-1 0,1 0 30 16,-5-8-26-16,4 4 21 16,1 0-25-16,4 0 16 15,-1 0-19-15,10 0 8 16,-9 0-13-16,18 0 8 15,-9 0-9-15,13 0 6 16,-9 0-7-16,14 0 4 16,-9-4-6-16,13 0 4 15,-9 0-5-15,9 4 5 16,-4-8-6-16,8 8 8 0,-12-4-7 16,8 8 8-16,-9-4-8 0,5 8 5 15,-14-16-5-15,5 8 9 16,-9 0-7-16,-1 0 10 15,-3-4-9-15,-5 4 3 16,-9 0-6-16,0 0 5 16,-5-8-6-16,1 4 1 15,-10 0-2-15,1 0 1 16,-5 0-2-16,-4 4-1 16,0-4 1-16,-1 4 1 15,1 0-1-15,4 0 2 16,-4-4-2-16,4 0-1 15,-4-4 1-15,4 1 1 0,0-5-1 0,0 0-1 16,0-4 1-16,5 0-1 31,-5-4 0-31,5-4 0 16,-1 1 0-16,6-5 0 16,-6 0 0-16,10-7 0 0,-5-1 0 15,9 0 0-15,-5 4 0 16,10 1-3-16,-1-1 2 0,5 0-1 15,0 5 0-15,9 3 0 16,0 0 0-16,13 4 2 16,-9 0 0-16,14 8-3 15,-5-3 2-15,9 7-1 16,-4-4 0-16,9 12 0 16,-10-4 0-16,10 8 2 15,-9-4 0-15,4 4 0 16,-9 0 0-16,5 4 0 31,-14-4 0-31,9 8 0 16,-9-1 0-16,10 5 0 0,-15-4 0 15,6 8 0-15,-10-4 0 16,5 12 0-16,-9-5 0 0,0 13 0 16,-5-4 0-16,1 7 0 15,-5-7 0-15,0 8 2 16,-9-9-1-16,4 9 2 15,-4-8-2-15,0-1 2 16,-4-7-2-16,4 0 2 16,-4-12-2-16,4 4-3 0,0-4 1 0,0 0 1 15,-9-8 0-15,9 3 0 16,0-7 0-16,5 8 0 16,-5-8 0-16,4 8-3 15,1-8 2-15,4 4 1 16,-4-4 0-16,8 4 0 31,-4-8 0-31,9 4 0 16,-5 0 0-16,10 0 0 15,-5 0 0-15,17 0 2 16,-12 0-1-16,8 4 2 16,-4-4-2-16,9 4 6 15,-5-8-4-15,5 4 14 16,-5 0-9-16,5 4 9 0,-5-4-9 15,0 4 4-15,-4 0-7 16,0 4 0-16,-5-8-3 0,1 4-2 16,-5-4 1-16,0 8-1 15,-5-16 0-15,1 8-16 16,-5 0 9-16,4 0-61 0,-8 0 38 16,4 0-155-1,-5 0 103-15</inkml:trace>
          <inkml:trace contextRef="#ctx0" brushRef="#br0" timeOffset="36491.8909">9768 636 124 0,'0'0'46'0,"0"0"-24"0,8 0-13 0,1 0 32 16,-4 0-24-16,13 0 21 16,-5 0-22-16,9 4 12 15,-4 0-17-15,5 12 4 16,-10-8-10-16,0 12 4 16,-8 0-5-16,-1 11-4 15,-8-7-1-15,-5 12-61 16,-9-9 34-16,-9 9-92 0,0-12 67 0</inkml:trace>
        </inkml:traceGroup>
        <inkml:traceGroup>
          <inkml:annotationXML>
            <emma:emma xmlns:emma="http://www.w3.org/2003/04/emma" version="1.0">
              <emma:interpretation id="{DB997E7B-4060-4A4C-8CE4-BCDD6649207A}" emma:medium="tactile" emma:mode="ink">
                <msink:context xmlns:msink="http://schemas.microsoft.com/ink/2010/main" type="inkWord" rotatedBoundingBox="12275,2930 12672,2926 12674,3207 12277,321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7626.6766">10798 490 132 0,'0'-4'52'0,"0"4"-28"0,0-16-17 0,0 12 19 16,0 0-15-16,0-4 8 0,-9-4-11 0,4 4 0 16,-4-4-5-1,0 0 0 1,1-4-1-16,-1 8-2 15,-5-3 1-15,1 7-1 16,-5-4 0-16,5 8 2 16,-5-4-1-16,0 8 4 15,-4 0-3-15,4 8 1 16,0-5-1-16,5 13-2 16,-5-8 1-16,4 12 3 15,1-8-2-15,4 12 4 16,0-9-4-16,9 5 1 15,-4-4-1-15,8 4 7 16,1-8-5-16,8 3 14 0,-4-7-10 0,13 0 7 16,-8-8-8-16,12 0 2 15,-8-8-5-15,18-4 0 32,-14-4-2-32,5-3 3 15,-5-1-3-15,1-4 4 0,-6 0-4 0,-3 0 4 16,-5-4-4-16,0 5 4 15,-5-1-4-15,1 4 1 16,-5 0-1-16,4 8 5 16,-8-4-4-16,4 12 8 15,0 0-7-15,4 8 3 16,-4-4-4-16,4 12 0 16,-4-4-1-16,9 12 1 15,-4-5-2-15,8 5 2 16,-8-4-2-16,12 0-38 15,-8-8 20-15,9 0-129 16,-4-8 80-16</inkml:trace>
        </inkml:traceGroup>
        <inkml:traceGroup>
          <inkml:annotationXML>
            <emma:emma xmlns:emma="http://www.w3.org/2003/04/emma" version="1.0">
              <emma:interpretation id="{0F8AF733-D64A-4396-9B80-51C68F94B711}" emma:medium="tactile" emma:mode="ink">
                <msink:context xmlns:msink="http://schemas.microsoft.com/ink/2010/main" type="inkWord" rotatedBoundingBox="13361,2406 16711,2376 16720,3441 13371,347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44144.6706">12131 466 160 0,'-9'4'60'0,"9"-4"-32"0,-4 4-20 0,4 0 23 15,0-8-19-15,4 8 4 16,-4-4-11-16,9 4 7 31,-5-4-8-31,5 0 3 16,0 0-4-16,9 4 0 16,0 0-1-16,0-1 1 15,-5-6-2-15,5 3 2 16,-5-4-2-16,1 0 2 0,-5-4-2 0,0 0 2 15,-9-4-2-15,0 0 2 16,-9 0-2-16,0 8-3 16,0-4 1-16,-5 4 1 15,1 0 0-15,0 4 0 16,-5 0 0-16,-4 8-3 16,-1-4 2-16,10 4 3 15,-5-4-1-15,5 8 4 16,-1-4-3-16,5 8 4 15,-4-4-4-15,0 11 1 16,-5-7-1-16,9 8 7 16,0-8-5-16,9 4 12 15,-4-8-9-15,8 7 1 16,-4-7-5-16,13 8 0 16,-4 0-1-16,9-4 1 15,-5-8-2-15,19 4-3 16,-1-8 1-16,13-4-23 15,-8-4 12-15,9 0-62 0,-18-4 40 16,8-4-81-16,-13-4 65 16</inkml:trace>
          <inkml:trace contextRef="#ctx0" brushRef="#br0" timeOffset="44860.6856">12202 216 208 0,'-9'-20'77'0,"9"20"-42"15,5 0-30-15,-1 0 32 16,-4 0-22-16,14 8 17 16,-5-4-18-16,17 8 10 15,-8-8-14-15,18 8 4 16,-5-8-9-16,36 8 0 31,-9-8-3-31,9 8-10 0,-9-8 4 0,9-1-76 16,-18-3 45-16,9 4-110 15,-18-8 82-15</inkml:trace>
          <inkml:trace contextRef="#ctx0" brushRef="#br0" timeOffset="44577.8853">12546-168 140 0,'-14'-4'55'0,"14"4"-30"0,5 0-21 0,-1 0 22 15,-8 0-16-15,4 0 11 16,0 0-12-16,0 4 8 15,0 0-9-15,0 3 6 16,0 1-7-16,0 8 9 16,0-4-9-16,0 8 12 15,0-4-11-15,0 12 12 16,0-9-12-16,0 17 9 16,0-8-9-16,0 19 9 15,-5-3-10-15,5 15 5 0,-4-7-7 16,4 7 9-16,0-11-8 15,0 3 5-15,0-7-6 16,0 4 2-16,0-9-4 16,0 1 3-1,0-8-4-15,4 3-27 16,-4-11 13-16,5-4-79 16,-10-12 51-16,5 0-102 15,-4-8 81-15</inkml:trace>
          <inkml:trace contextRef="#ctx0" brushRef="#br0" timeOffset="43541.1245">11863 363 124 0,'9'-8'46'0,"-9"8"-24"0,5 0-15 0,-1 0 26 15,-8 0-19-15,8 0 9 16,-4-4-14-16,5 0 4 15,-10 0-8-15,5 0 9 16,0-4-8-16,0 0 5 16,0 0-6-16,0 4 7 0,-4-4-8 0,-5 4 5 15,-4 0-5-15,-5 8 2 16,0-4-3-16,0 8-2 16,-4 0 0-16,4 4 1 15,-4-4-1-15,4 8 2 31,-5-4-2-31,6 4 2 16,-1-9-2-16,9 9-1 0,-5-8 1 0,10 8-1 16,-5-8 0-16,9 4 0 15,-4-4 0-15,13 4 0 16,-5-4 0-16,14 4-3 16,0-5 2-16,4 5 1 15,-4-4 0-15,4 4 0 16,-4-4 0-16,9 8 0 15,-9-8 0-15,8 4 0 16,-8-4 0-16,4 4 2 16,-8-4-1-16,4 7 8 15,-9-7-5-15,-5 4 12 0,-4-4-9 0,-4 4 7 16,-5-4-7-16,-9 0 4 16,-4-4-6-16,-1 0 4 31,-4-4-5-31,1 0 0 15,-6-4-2-15,6 0-4 16,3 0 1-16,6 0-10 16,-1-4 6-16,4 4-75 15,-3 0 44-15,8 0-104 16,-5 0 79-16</inkml:trace>
          <inkml:trace contextRef="#ctx0" brushRef="#br0" timeOffset="46158.6262">13723-89 156 0,'0'0'60'0,"0"0"-32"0,0 4-15 16,0 0 30-1,0-4-24-15,0 8 17 32,-5 0-21-32,1 7 10 15,-9-7-15-15,-1 8 10 16,-4-4-11-16,-4 12 8 0,0-8-9 15,-9 12 9-15,-1-5-10 0,-3 21 5 16,-5-4-7-16,-1 15 7 16,1-3-8-16,-4 7 10 15,4-7-8-15,-1-1 5 16,1-15-6-16,0 3 4 16,5-7-5-16,3 0 5 15,1-12-6-15,4 3 1 16,1-11-2-16,3 4-2 15,5-4 1-15,1 8-4 0,-1-12 2 16,4 4-52-16,1-8 29 0,9 4-147 16,-5-4 95-16</inkml:trace>
          <inkml:trace contextRef="#ctx0" brushRef="#br0" timeOffset="45658.0695">13157-129 140 0,'0'12'52'0,"0"-12"-28"0,4 8-17 0,1 0 28 16,-1-8-20-16,9 8 17 31,-4-4-18-31,9 8 8 15,-4-4-13-15,8 11 4 16,-9-3-8-16,9 8 11 16,-4-4-9-16,9 16 14 0,-9-5-12 0,9 25 11 15,-5-9-11-15,9 21 8 16,-4-13-9-16,0 9 6 16,-5-17-7-16,5 5 0 15,-9-13-4-15,4 1 0 16,-9-8-1-16,5-1 3 15,-9-11-3-15,4 0-36 16,-8-8 18-16,-1-4-123 16,-4-8 77-16,0-4-81 15,-4-8 82-15</inkml:trace>
          <inkml:trace contextRef="#ctx0" brushRef="#br0" timeOffset="47227.6884">14472 454 108 0,'-4'-12'44'0,"4"12"-24"0,-5-16-17 0,5 12 16 15,-4-4-11-15,-1 0 7 0,-8 0-8 16,0 0 7-16,-1 1-8 0,1 3 12 16,-5 0-10-16,0 4 5 15,-4 0-8-15,-1 4 4 16,-3-4-5-16,3 7 5 16,1-3-6-16,0 8 6 31,0 0-6-31,-1 8 3 15,1-8-3-15,4 12-2 16,0-8 0-16,5 7 1 16,0-3-1-16,8 0 6 0,1-4-4 0,13 4 10 15,-5-8-7-15,14 3 8 16,-5-7-8-16,14 0 8 16,-5-4-8-16,9 0 3 15,-4-8-5-15,9 4 5 16,-9-8-6-16,4 0 6 15,-9-4-6-15,5-3 6 16,-14-5-6-16,1 4 3 16,-5-4-3-16,-5 4 0 15,-8-4-1-15,-1 5-2 16,-4-1 1-16,-4 8-8 16,-1-4 4-16,1 8-27 15,-5-4 16-15,5 8-49 0,-1-4 36 16,6 8-90-1,-1 0 66-15</inkml:trace>
          <inkml:trace contextRef="#ctx0" brushRef="#br0" timeOffset="47909.5539">14584 612 144 0,'-5'-15'55'0,"5"15"-30"0,0-4-5 16,0 4 32 15,0 0-28-31,5 0 10 0,-1-4-20 0,14 0 3 31,0 0-10-31,13 4-2 0,-4-4-3 16,17 4-2-16,-4-4 1 0,14 4-50 16,-9-4 27-16,8 4-99 15,-13 0 68-15</inkml:trace>
          <inkml:trace contextRef="#ctx0" brushRef="#br0" timeOffset="47721.9419">14914 133 140 0,'0'-24'52'0,"0"24"-28"0,0-28-11 16,0 16 28-16,0 0-23 0,0-7 6 16,-9-1-14-16,0 0 5 15,-5 0-8-15,1 4 4 16,-5 0-6-16,5 5-2 15,-5-1-2-15,5 8-4 16,-5 0 2-16,-5 8 3 16,1-4-1-16,4 12 4 15,-4 0-3-15,4 11 1 16,0-7-1-16,5 12-2 16,0-8 1-16,8 19 1 15,-4-7-1-15,9 16 6 16,-4-5-4-16,4 17 12 15,0-13-8-15,4 13 7 16,-4-9-7-16,5 9-2 16,-1-9-3-16,5 9 3 15,-5-13-3-15,5 13 4 16,-9-13-4-16,9 1 1 0,-9-12-1 16,9-9-30-16,-4-11 15 15,-1-4-65-15,-4-12 43 0,5-8-81 16,-5-8 66-16</inkml:trace>
        </inkml:traceGroup>
        <inkml:traceGroup>
          <inkml:annotationXML>
            <emma:emma xmlns:emma="http://www.w3.org/2003/04/emma" version="1.0">
              <emma:interpretation id="{012BBF30-BD40-4CBE-A9B5-E19B007DF0F4}" emma:medium="tactile" emma:mode="ink">
                <msink:context xmlns:msink="http://schemas.microsoft.com/ink/2010/main" type="inkWord" rotatedBoundingBox="17222,2366 20462,2338 20470,3272 17230,330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9379.4801">15899 541 132 0,'22'4'49'0,"-22"-4"-26"0,18-8-9 0,-9 4 28 16,-4-4-23-16,8 0 13 31,-9-4-19-31,10 0 10 15,-10-3-13-15,5-1 6 16,-9 0-9-16,0 0-2 16,-4-4-3-16,4 4 7 0,-9 1-5 15,0 7 5-15,-9-4-5 0,0 12 5 16,0 0-6-16,1 8 1 16,-1-4-2-16,0 8-2 15,0-1 1-15,5 13 1 16,-1-8-1-16,5 12-1 15,-4-4 1-15,13 3-1 16,-4-7 0-16,8 4 2 16,0-12-1-16,10 0 6 0,-5-4-4 0,13 0 1 31,-9-8-2-31,14 0 1 16,-9-8-2-16,4 0 2 15,-4-8-2-15,4 0 2 16,-8-4-2-16,4 0-1 15,-9-3 1-15,4 3-1 16,-9 0 0-16,5 4 0 16,-9 4 0-16,5 8 2 15,-5 0-1-15,4 8-1 0,-8 0 1 0,8 12-4 16,-4-4 2-16,9 12 1 16,-4-8 0-16,8 3 2 15,-9-3-1-15,14 4-16 16,-9-8 8-16,9 4-70 15,-5-4 43-15,14 0-100 16,-9-8 75-16</inkml:trace>
          <inkml:trace contextRef="#ctx0" brushRef="#br0" timeOffset="49864.1135">16189 343 172 0,'0'0'66'0,"0"0"-36"0,0 0-24 0,0 4 21 16,0-4-16-16,4 8 4 16,-4 0-10-16,9 8 2 15,-4-5-4-15,8 13 7 16,-8-4-6-16,8 12 10 0,-9-8-8 0,10 7 5 15,-10-7-6-15,5 0 9 16,-9-8-8-16,9 0 14 16,-9-5-11-16,5-3 7 15,-5-4-9-15,4 0-2 16,-8-8-3-16,8-4-2 16,-4-7 1-16,4-9-1 15,1-4 0-15,4 0 2 16,-5 0-1-16,10-3-1 15,-5 3 1-15,4 4-1 32,-4 4 0-32,9 5 0 0,-5 3 0 0,9 8-3 15,-8-4 2-15,13 8 1 0,-10 0 0 32,6 8 2-32,-5 0-1 0,4 8-18 15,-9-5 9-15,5 1-72 16,-9-4 45-16,0 0-100 15,-5-4 76-15</inkml:trace>
          <inkml:trace contextRef="#ctx0" brushRef="#br0" timeOffset="50127.5449">16684 394 184 0,'0'4'71'0,"0"-4"-38"0,0 4-21 16,0 0 30 0,0-4-24-16,0 8 15 15,0 0-19-15,0 8 14 0,0 0-15 0,0 8 1 16,0-5-8-16,0 9-1 16,0-8-3-16,4 8 1 15,-4-4-2-15,5-1-25 16,-5-7 13-16,4 0-92 15,-4 0 57-15,5-8-86 16,-5-4 75-16</inkml:trace>
          <inkml:trace contextRef="#ctx0" brushRef="#br0" timeOffset="50327.4335">16711 105 288 0,'-14'-4'107'0,"14"4"-58"0,-9 8-51 0,9-4 20 15,-4-4-13-15,4 8-7 16,0-4 0-16,4 4-96 16,-4-4 54-16,5 8-106 15,-1-4 85-15</inkml:trace>
          <inkml:trace contextRef="#ctx0" brushRef="#br0" timeOffset="48774.822">15480 331 124 0,'-9'-8'49'0,"9"8"-26"0,-4 0-14 0,4 0 29 16,0 0-21-16,0 4 10 15,0-4-17-15,0 4 8 16,0 0-10-16,0 8 9 15,0-4-10-15,4 8 5 16,-4-8-7-16,9 15 4 31,-5-7-5-31,5 12 11 16,-4-8-8-16,4 7 10 16,-5-3-10-16,5 0 12 15,-5-8-11-15,5 4 16 16,-9-8-14-16,9 0 13 0,-9-5-13 15,9-3 4-15,-4-4-9 0,4 0 2 16,-5-8-4-16,9 1 3 16,-4-5-4-16,5-4 6 15,-5 0-5-15,9 0 3 16,-10 0-3-16,6 4-2 16,-5-4 0-16,4 5-1 0,-4-5 0 0,4 4-3 31,-4-4 2-31,9 4-8 15,-9 0 5-15,9 4-32 16,-9 0 21-16,4 0-58 16,-8 1 41-16,4 3-109 15,-5 0 79-15</inkml:trace>
          <inkml:trace contextRef="#ctx0" brushRef="#br0" timeOffset="51239.8765">17183 458 116 0,'-9'-8'46'0,"9"8"-24"0,5-20-15 0,-1 12 26 16,-8 0-19-16,4-4 9 16,0-4-14-16,0 5 2 31,-5-5-7-31,1 8 5 15,-9-4-6-15,-5 8 10 0,0 0-7 0,0 8 10 16,-4 0-9-16,-1 8 10 16,-3 0-10-16,8 11 7 15,-4-7-7-15,4 12 2 16,-5-4-5-16,6 8 2 16,-1-9-3-16,9 9 3 0,-5-12-4 0,10 8 1 31,0-9-1-31,8 5 7 15,-4-8-5-15,9 4 10 16,0-8-8-16,9-4 3 16,-9-4-5-16,8-4 0 15,-3-8-2-15,8 0 1 16,-4-8-2-16,4-4-1 16,1 4 1-16,-1-4-1 15,-9 1 0-15,5-1 2 0,-9 0-1 16,0 4 4-16,-5 0-3 0,5 8 1 15,-9-4-1-15,5 9-2 16,-5-1 1-16,4 8 1 16,-4-1-1-16,5 9-1 15,-1 0 1-15,5 8-1 32,-4-8 0-32,3 8 0 15,-3-4 0-15,4 7-9 16,0-7 5-16,9 8-49 15,-5-4 29-15,5-4-111 16,-5-8 76-16</inkml:trace>
          <inkml:trace contextRef="#ctx0" brushRef="#br0" timeOffset="51879.0067">17415-105 84 0,'-4'-8'33'0,"4"8"-18"0,0 0 6 15,0 0 30-15,0 0-27 0,0 4 8 16,0-4-20-16,4 8 11 31,-4-4-13-31,5 12 8 16,-5-4-10-16,4 15 4 15,-4-7-7-15,5 24 9 16,-5-9-8-16,4 25 8 16,-8-9-8-16,4 13 10 15,-5-9-9-15,1 5 12 16,-1-17-11-16,1 1 12 0,-1-12-12 0,1-1 14 16,-1-11-13-16,5 0 3 15,0-12-8-15,5-4-2 16,-1-4-1-16,10-4-4 15,-5-8 2-15,13 0-4 16,-4 0 3-16,4 4-3 16,-4-3 2-16,4 11-2 31,-4 0 2-31,4 7 2 16,-4-3 1-16,9 8 2 15,-9 0-1-15,4 4-1 16,-4-4 1-16,-5 4 3 15,-8-4-2-15,-1 4 8 0,-8-9-6 16,-1 9 8-16,-8-8-8 16,-5 4 8-16,0-8-8 0,-4 0 3 15,-5-4-4-15,-4 0-2 16,0-4 0-16,-1 0-1 16,1 0 0-16,9 0-16 15,0-4 9-15,4 4-45 16,4-4 28-16,10 0-73 15,-5 1 55-15,9-1-84 0,-4-4 71 0</inkml:trace>
          <inkml:trace contextRef="#ctx0" brushRef="#br0" timeOffset="52295.3961">17843-224 88 0,'5'0'35'0,"-5"0"-18"0,4 12 9 0,1-4 38 16,-5-4-35-16,9 12 14 15,-9-4-27-15,4 15 9 0,-4-3-15 0,5 12 10 16,-5-5-11-16,4 21 11 16,-4-8-12-16,4 27 12 15,-8-8-12-15,4 17 5 31,-4-17-8-31,-1 4 2 16,1-11-4-16,-1-5 0 16,1-11-1-16,-1 0-46 15,1-16 25-15,4-5-123 16,0-7 79-16</inkml:trace>
          <inkml:trace contextRef="#ctx0" brushRef="#br0" timeOffset="52828.357">17999 541 156 0,'-4'4'60'0,"4"-4"-32"0,0-4-13 16,0 4 25-16,0 0-23 0,4 0 8 15,1 0-16-15,8 0 4 16,-4-4-8-16,9 4 0 16,-5 0-3-16,10 0 1 15,-10-4-2-15,9 4-1 16,-4-4 1-16,4 0 1 16,-4-4-1-16,0 0 2 15,-4-4-2-15,-1 5 8 16,-4-5-5-16,0 4 8 15,-9-4-8-15,0 0 3 0,-5 0-4 0,1 4 3 16,-5-4-4-16,0 8 10 16,-4 0-6-16,4 8 3 31,-5-4-5-31,1 8 2 16,-5-4-3-16,0 8 5 15,0 0-5-15,1 8 3 16,-1-8-3-16,4 7 3 15,1-3-4-15,4 4 1 16,-4-4-1-16,13 4-2 16,-5-8 1-16,14 8-1 0,-4-9 0 0,12 5 2 15,1-4-1-15,9 0-23 16,-9 0 13-16,13-8-61 16,-4-4 39-16,13 0-105 15,-4-4 76-15</inkml:trace>
          <inkml:trace contextRef="#ctx0" brushRef="#br0" timeOffset="53363.6161">18708 363 216 0,'-13'-16'82'0,"13"16"-44"0,-31-28-27 0,26 20 36 15,-4 0-27-15,1 4 8 16,-15-4-17-16,5 8-2 16,-4 0-5-16,4 4-3 15,-4 0 0-15,4 4-1 16,-4 0 0-16,4 4 0 16,-4 0 0-16,4 8 0 15,0-4 0-15,9 3 0 16,-4-3 0-16,8 4 0 0,1-8 0 0,8 4 2 15,-4-8-1-15,14 4 2 16,-5-8-2-16,13 7-1 31,-4-7 1-31,8 8-4 16,-3-8 2-16,3 8 1 16,-3-8 0-16,4 8 0 15,-5-8 0-15,0 8 2 16,0-4-1-16,-4 8 10 0,-9-8-5 0,5 7 10 15,-10-7-9-15,0 8 14 16,-4-4-12-16,-4 8 16 16,-5-12-15-16,-4 4 18 15,-10-8-16-15,-3 8 9 16,3-8-12-16,1 0 4 16,-5-4-8-16,1 0-24 15,-1-8 10-15,0 0-83 16,5-4 51-16,-1-4-145 15,1-8 104-15</inkml:trace>
        </inkml:traceGroup>
        <inkml:traceGroup>
          <inkml:annotationXML>
            <emma:emma xmlns:emma="http://www.w3.org/2003/04/emma" version="1.0">
              <emma:interpretation id="{A6ADA3E2-68B3-4C73-9B8A-E4E13FAD94D7}" emma:medium="tactile" emma:mode="ink">
                <msink:context xmlns:msink="http://schemas.microsoft.com/ink/2010/main" type="inkWord" rotatedBoundingBox="21104,2329 22462,2317 22471,3269 21112,328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55661.785">19582 450 108 0,'5'0'41'0,"-5"0"-22"0,0-4-3 0,0 4 32 16,0 0-27-16,0 0 12 15,0-8-19-15,4 0 5 16,-4-4-11-16,5 4 2 16,-5-4-6-16,4 0-2 15,-8-3-1-15,4 3 1 16,-5 0-1-16,1 4-1 16,-9 0 1-16,-1 8-1 15,1-4 0-15,-1 4 0 16,-3 0 0-16,3 4 0 15,-4-4 0-15,5 4 4 16,-5 0-2-16,5 8 4 16,-5-4-4-16,5 12 1 15,-1-9-1-15,5 9-2 16,-4-4 1-16,4 4 1 16,0-4-1-16,9 8-1 15,-4-5 1-15,8 5 1 0,0-8-1 16,10 4 2-16,-5-8-2 0,9 0-1 15,-5-4 1-15,9-1-1 16,-4-3 0-16,9 0 8 16,-9-8-4-16,4 4 12 15,-4-4-9-15,4 1 5 16,-8-9-7-16,3 0 0 16,-8 0-3-16,9-4 1 15,-9-4-2-15,4 4 2 16,-8 0-2-16,4 5 2 15,-9-1-2-15,4 4 2 32,-4 0-2-32,0 8 6 15,-4-4-4-15,-1 8 6 0,1-4-6 0,4 8 1 16,-5 0-2-16,5 8-2 16,0-9 1-16,5 9 1 15,-1-4-1-15,10 8 2 16,-5-8-2-16,8 4-1 15,-3-4 1-15,8 4-15 0,-4-5 8 16,4 1-76-16,-4-4 44 0,9 0-104 31,-9-8 80-31</inkml:trace>
          <inkml:trace contextRef="#ctx0" brushRef="#br0" timeOffset="56156.6104">19935 327 200 0,'-14'0'77'0,"14"0"-42"0,-4 4-28 0,4 0 22 16,0-4-17-16,0 8-2 15,0 0-6-15,0 8-1 16,0 0-1-16,4 7 1 15,1-7-2-15,4 12 4 16,-5-8-3-16,5 7 4 31,-4-7-4-31,3 4 8 16,-3-8-6-16,4 0 12 16,-9-4-9-16,4 0 7 0,-4-8-7 0,5-1 2 15,-10-3-5-15,10-3 0 16,-1-9-2-16,5-4-2 15,-4-4 1-15,8 0-4 16,-4-4 2-16,4 5-1 16,-4-1 0-16,5 4 2 15,-6 4 0-15,10 8-3 16,-4 0 2-16,4 8-1 16,-10 0 0-16,10 12 6 15,-9-4-2-15,5 8 4 0,-10-5-4 0,5 5-1 16,-9-4 0-16,9 4-21 15,-9-8 11-15,9 4-122 16,-9-4 72-16,9-1-83 16,0-7 82-16</inkml:trace>
          <inkml:trace contextRef="#ctx0" brushRef="#br0" timeOffset="56598.2559">20675 490 172 0,'-5'-8'66'0,"5"8"-36"0,0-16-22 0,0 8 25 16,-4 0-20-16,4-4 8 15,-4 0-13-15,-1 0 2 16,-8 0-6-16,-1 0 2 16,1 1-3-16,0 3 7 15,-5 0-6-15,0 4 5 16,-4 0-5-16,-1 8 0 16,-3-4-2-16,3 12 3 15,-3-4-3-15,8 11-1 16,0-3 0-16,4 8 1 15,-3-8-1-15,12 12-3 16,-4-9 1-16,14 5 1 16,-1-4 0-16,10 0 0 15,-6-4 0-15,15 0 4 0,-10-5-2 16,9 1-1-16,-4-4 0 0,9-4-28 16,-9-4 15-16,4 0-61 15,-4-4 41-15,4-8-77 16,-4-3 62-16</inkml:trace>
          <inkml:trace contextRef="#ctx0" brushRef="#br0" timeOffset="56992.3619">20666-252 176 0,'-13'0'66'0,"13"0"-36"0,-9 0-26 0,9 4 24 15,0-4-16-15,0 8 9 16,0-4-12-16,0 8 8 16,0 0-9-16,4 8 9 15,-4 0-10-15,5 11 12 16,-1-3-11-16,5 12 18 0,-5-9-14 0,5 17 22 15,-9-4-19-15,9 19 17 16,-9-4-18-16,5 17 10 16,-5-13-14-16,4 5 10 15,-8-17-11-15,4 5 6 16,0-13-8-16,0 5 2 31,0-17-5-31,4 1-9 16,-4-4 3-16,5-8-64 15,-10-12 37-15,14-4-160 16,-4-8 105-16</inkml:trace>
        </inkml:traceGroup>
        <inkml:traceGroup>
          <inkml:annotationXML>
            <emma:emma xmlns:emma="http://www.w3.org/2003/04/emma" version="1.0">
              <emma:interpretation id="{47CD8556-5490-4623-86D5-52E86E63A1DB}" emma:medium="tactile" emma:mode="ink">
                <msink:context xmlns:msink="http://schemas.microsoft.com/ink/2010/main" type="inkWord" rotatedBoundingBox="23016,2846 23435,2843 23438,3160 23019,3163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58143.0195">21585 402 136 0,'9'-8'52'0,"-9"8"-28"0,8-19-17 16,-3 11 19 0,-5-4-15-16,4 4 10 15,-8-4-12-15,4 4 2 16,-5-4-7-16,1 4-2 15,-9 0-1-15,-1 0-1 16,1 0 0-16,-5 4 2 0,-4 0-1 0,-1 4 10 16,1 0-5-16,-5 8 3 15,1-4-5-15,3 12 0 16,-3 0-2-16,3 8 3 16,1-8-3-16,9 11 1 15,-5-7-1-15,9 8 1 16,-5-8-2-16,10 8-1 15,-5-9 1-15,9 5 3 16,0-8-2-16,5 4 4 16,-1-8-4-1,9 0 6-15,1-8-5 0,13 0 8 16,-10-4-7-16,10-4 1 16,-5-4-3-16,5-4 1 15,-5-4-2-15,1-4-1 16,-10 0 1-16,5 0-1 15,-5-3 0-15,5 3 4 16,-9-4-2-16,5 4 8 16,-10 0-6-16,5 9 8 15,-9-5-8-15,9 8 8 0,-9-4-8 16,4 16 12-16,-4-4-9 0,5 12 5 16,-1-4-7-16,5 12 4 15,-4-1-5-15,3 9 2 16,-3-4-3-16,4 4 0 15,-5-5-1-15,10 1-37 16,-1-4 19-16,5 0-141 16,-5-4 87-16</inkml:trace>
        </inkml:traceGroup>
        <inkml:traceGroup>
          <inkml:annotationXML>
            <emma:emma xmlns:emma="http://www.w3.org/2003/04/emma" version="1.0">
              <emma:interpretation id="{1E93C63B-E151-4FDF-ADD0-F99514FAB496}" emma:medium="tactile" emma:mode="ink">
                <msink:context xmlns:msink="http://schemas.microsoft.com/ink/2010/main" type="inkWord" rotatedBoundingBox="23902,2123 28775,2080 28788,3602 23915,3645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64876.4114">23881 165 212 0,'-9'-4'82'0,"9"4"-44"0,14-4-33 16,-5 4 30-1,-1 0-21-15,15 0 11 0,-1 0-15 0,18 0 4 16,-4 0-9-16,13 4 0 15,-4-4-3-15,12 4-2 16,-7-1 1-16,7 1-23 16,-12-4 12-16,4 4-51 15,-18-8 34-15,1 4-54 16,-15 0 46-16,1 0-14 16,-9 0 29-16,-4 0 33 15,-10 0-5-15,5 4 37 16,-4-4-25-16,-1 12 31 31,1 0-30-31,-1 12 25 16,1-8-26-16,4 12 16 0,0-9-21 15,4 13 10 1,-4-4-15-16,5 8 6 0,-1-5-9 0,5 9-2 16,-4-12-3-16,8 7 3 15,-4-11-3-15,4 4-29 0,-4-8 14 0,5-1-116 16,-10-11 72-16,5 4-82 15,-9-8 80-15</inkml:trace>
          <inkml:trace contextRef="#ctx0" brushRef="#br0" timeOffset="64460.5996">24158-291 160 0,'-5'-8'60'0,"5"8"-32"0,0 0-20 16,0 8 27-1,0-8-20-15,0 12 6 16,0-1-13-16,0 17 11 0,0-4-11 0,0 20 16 16,0-9-14-16,5 21 11 15,-5-9-12-15,4 29 15 16,-4-13-14-16,5 20 7 15,-1-15-10-15,5 7 0 32,-5-20-4-32,10 1 3 0,-5-12-4 0,4-1-7 15,-8-15 2-15,8-4-45 16,-9-8 26-16,5-5-98 16,-9-7 67-16,0-4-69 15,-4-8 70-15</inkml:trace>
          <inkml:trace contextRef="#ctx0" brushRef="#br0" timeOffset="65049.6487">24568 6 308 0,'-18'-12'115'0,"18"12"-62"0,-9 0-60 0,9 0 12 31,-4 0-6-31,4 4-84 16,-5-4 47-16,10 8-110 0,-1-4 83 0</inkml:trace>
          <inkml:trace contextRef="#ctx0" brushRef="#br0" timeOffset="66011.1378">24760 272 176 0,'-5'-32'66'0,"5"32"-36"0,5-24-20 15,4 20 31 1,-5-4-24-16,9 4 12 0,-4 0-18 0,14 4 1 16,-6 0-7-16,19 4-3 15,-9-4-1-15,17 8 1 31,-8 0-1-31,13 4-69 16,-13-8 37-16,8 4-97 16,-12-4 72-16</inkml:trace>
          <inkml:trace contextRef="#ctx0" brushRef="#br0" timeOffset="65799.4437">24867-200 140 0,'0'-4'52'0,"0"4"-28"0,0 0-11 0,0 0 30 0,0 0-24 0,0 4 8 15,0-4-16-15,0 8 7 16,0-4-10-16,0 12 4 16,0-5-7-16,4 17 2 15,-4-4-4-15,5 16 14 32,-5-5-10-32,8 21 13 15,-3-9-12-15,4 21 5 16,-5-9-8-16,5 9 7 15,-9-13-8-15,5 1 3 16,-5-13-4-16,4 1-6 16,-8-13 1-16,4 1-41 15,0-12 24-15,0-4-120 16,0-8 77-16</inkml:trace>
          <inkml:trace contextRef="#ctx0" brushRef="#br0" timeOffset="62349.0485">22450 438 116 0,'0'-12'44'0,"0"12"-24"0,0-8-10 31,0 4 21-16,0 0-18-15,0 0 8 0,-5-4-13 0,5 0 4 16,-4 1-7-16,-1-1 2 16,1-4-4-16,-1 4-2 31,-3-4 0-31,3 4-1 0,-4 0 0 0,0 4-3 16,0 0 2-16,0 4 5 15,0 0-2-15,-4 4 4 16,-5 0-4-16,0 4 4 15,1 0-4-15,3 8 1 16,-4-8-1-16,5 11-2 16,0-7 1-16,4 12 3 15,-5-8-2-15,10 8 4 16,-5-8-4-16,9 3-1 16,0-3 0-16,9 4 1 0,-5-8-1 0,14 4 8 15,-4-8-5-15,8 0 10 16,-4-4-8-16,4-4 12 15,-9-4-10-15,10 0 9 32,-10-8-9-32,5 0 6 15,-9 0-7-15,4 0 0 16,-4-4-4-16,0 4 3 16,-5-3-4-16,5 3 1 15,-9-4-1-15,5 4-4 16,-5 0 1-16,4 8-1 0,-8 0 0 0,4 4 0 15,0 0 0-15,0 4 2 16,0-4 0-16,0 12 0 16,0-4 0-16,0 12 0 15,-5 0 0-15,1 11 2 16,-1-7-1-16,-3 8 4 16,-1-4-3-16,0 11 8 15,-5 1-6-15,1 7 12 16,-5-7-9-16,0 8 3 0,-4-9-6 15,0 1 5 1,-5-8-6 0,5-1 3-16,-1-11-3 0,5 0 0 15,1-12-1-15,8 0-4 16,-5-8 1-16,10 0-1 16,-1-4 0-16,10 0 0 15,-1-4 0-15,5 0-3 16,0 0 3-16,9 4 1 15,0 0 1-15,9 8-3 16,-10-4 2-16,10 8 1 16,-9 0 0-16,13 4 0 15,-8-4 0-15,8 8 2 0,-4-8-1 16,4 7-3-16,-5-7 1 16,6 0-34-16,-14-4 18 0,4-4-113 15,-9-4 72-15,5-4-83 16,-5-8 81-16</inkml:trace>
          <inkml:trace contextRef="#ctx0" brushRef="#br0" timeOffset="62960.7006">22606 359 108 0,'-5'-4'41'0,"5"4"-22"0,5-8 0 0,-1 8 31 15,-8 0-27-15,4 4 20 0,0-4-26 0,0 8 16 16,0 0-19-16,0 8 14 15,-5-5-15-15,5 13 10 32,-4-8-13-32,4 12 6 0,-5-8-9 0,5 3 0 31,0-7-4-31,5 4 3 16,-1-4-4-16,10 4 4 15,-1-8-4-15,5 0 6 16,-5-5-5-16,10 1 1 15,-6-8-2-15,6 0 1 16,-5-8-2-16,4 1 2 16,-4-5-2-16,0-4 2 15,-5-4-2-15,0-4-1 16,-4 0 1-16,0 1-1 0,-4-5 0 0,4 4 0 16,-9 0 0-16,4 8 0 15,-4 5 0-15,4 3 0 16,-8-4 0-16,4 16 0 15,0-4 0-15,4 12-3 32,1-4 2-32,4 15 1 0,-5-3 0 0,5 8 0 15,-4-4 0-15,8 3-11 16,-4-3 6-16,9 0-56 16,-5-12 34-16,9 4-118 15,-8-8 81-15</inkml:trace>
          <inkml:trace contextRef="#ctx0" brushRef="#br0" timeOffset="63564.6572">23359 351 156 0,'0'-8'60'0,"0"8"-32"0,-8-16-15 32,3 12 23-32,1-4-20 15,-5 4 3-15,0-4-11 0,-5 8-3 16,1-4-3 0,0 8 3-16,-5-4-3 0,0 8 8 15,0 0-6-15,-4 8 12 16,0-8-9-16,4 12 1 15,-5-4-5-15,10 11 0 16,-5-7-1-16,9 8-2 16,-4-4 1-16,8 3-1 15,1-7 0-15,8 4 0 16,1-8 0-16,8 0 4 16,1-4-2-16,8-1 1 0,-4-7-1 15,9 0 3-15,-10-4-3 0,10 0 1 16,-5-8-1-16,5 1-2 15,-9-9 1-15,4-4 1 16,-8-4-1-16,4 0-1 16,-5-3 1-16,0-1-1 15,-8 4 0-15,4 4 6 16,-5 0-3-16,1 5 6 16,-5 3-6-16,4 8 1 15,-8 0-2-15,4 8-2 16,0 0 1-16,4 12-1 31,-4-5 0-31,4 17 0 16,1-8 0-16,4 8 0 15,-9-5 0-15,18 5-9 0,-9-4 5 16,13 0-54-16,-9-8 33 0,10 0-107 16,-10-9 74-16</inkml:trace>
          <inkml:trace contextRef="#ctx0" brushRef="#br0" timeOffset="64044.6082">23578 363 200 0,'-9'-4'74'0,"9"4"-40"0,0 4-31 0,0 0 28 15,0-4-18-15,4 8 7 16,-4 0-12-16,9 7 0 16,-4-7-5-16,8 12 7 15,-8-8-6-15,8 12 12 0,-8-8-9 0,8 7 3 16,-9-3-6-16,5 0 9 16,-9-8-7-16,9 0 10 15,-9-4-9-15,9 0 3 16,-9-8-6-16,9-4-2 15,-5-4-1-15,10 0-1 32,-5-8 0-32,9-4 0 15,-9 0 0-15,8 1 0 16,-3-1 0-16,4 4-3 16,-9 4 2-16,8 8 5 0,-8 0-2 0,5 12 4 15,-5-4-4-15,4 12-1 16,-9-4 0-16,10 11-1 15,-10-7 0-15,10 8 2 16,-5-8-1-16,4 8-16 16,-9-8 8-16,10 3-65 15,-10-3 39-15,5 0-113 16,-4-4 82-16</inkml:trace>
          <inkml:trace contextRef="#ctx0" brushRef="#br0" timeOffset="66548.7267">25415 343 200 0,'5'0'77'0,"-5"0"-42"0,0-12-21 16,0 8 31-1,0-4-25-15,0-4 3 32,0-8-14-32,0 1 1 15,-5-1-6-15,1 4 2 16,-5 4-3-16,0 8 3 15,-5-4-4-15,-3 16 4 16,-1-4-4-16,-4 16 4 0,-5-4-4 16,4 15-1-16,-3-7 0 0,3 12-4 15,1-8 2 1,9 7 1-16,-1-11 0 0,14 4 4 16,-4-8-2-1,13-1 4-15,0-7-4 16,13-4 6-16,-4-4-5 0,9-4 3 15,-5-8-3-15,5 0 0 16,-9-8-1-16,4 1 5 16,-4-5-4-16,4 0 6 0,-9-4-6 15,1 4 1 1,-5 5-2-16,4 3 1 16,-9 4-2-16,5 8 8 15,-9 0-5-15,9 12 3 16,-9-4-4-16,9 11-4 15,-4-3 0-15,8 8 3 16,-8-8-1-16,12 8-9 0,-3-9 4 0,12 1-49 16,-8-4 29-16,9-4-135 15,-5-4 88-15</inkml:trace>
          <inkml:trace contextRef="#ctx0" brushRef="#br0" timeOffset="67130.0863">25625 113 232 0,'-18'-4'88'0,"18"4"-48"0,-18 0-27 0,23 0 31 15,-5 0-26-15,8 4 3 16,-3-4-13-16,17 4 1 16,-4-4-5-16,18 8 0 15,-10-4-2-15,24 8-10 0,-10-8 4 0,13 4-51 16,-13-8 30-16,5 8-113 15,-9-8 77-15</inkml:trace>
          <inkml:trace contextRef="#ctx0" brushRef="#br0" timeOffset="66894.0524">25714-474 216 0,'-13'-4'82'0,"13"4"-44"0,0 8-33 0,0-4 30 15,0 0-21-15,0 16 9 16,0-4-14-16,4 24 2 16,0-5-7-16,5 25 11 15,0-9-8-15,5 13 10 16,-5-9-10-16,4 20 7 0,-4-7-7 0,9 19 4 16,-9-12-6-16,4 9 4 15,-9-21-5-15,5 4 2 16,-4-19-3-16,4-1-24 15,-9-15 12-15,4-4-74 16,-4-12 46-16,5-4-110 16,-10-12 83-16</inkml:trace>
          <inkml:trace contextRef="#ctx0" brushRef="#br0" timeOffset="67350.7417">26084 264 192 0,'-4'27'71'0,"4"-27"-38"0,0 16-12 0,0-8 38 15,0-8-33-15,0 12 14 16,0 0-24-16,4 8 11 0,-4-4-16 0,5 11 4 16,-1-7-10-16,5 8 2 15,-5-4-4-15,10 3 5 16,-10-3-5-16,10 0-16 16,-10-12 6-16,9 4-63 15,-4-4 39-15,5-4-119 16,-10-4 84-16</inkml:trace>
          <inkml:trace contextRef="#ctx0" brushRef="#br0" timeOffset="67528.1038">26129 18 280 0,'-9'-4'107'0,"9"4"-58"0,0 0-57 0,0 0 16 16,0 0-8-16,4 4-42 16,-4-4 23-16,5 8-111 15,-1-4 72-15</inkml:trace>
          <inkml:trace contextRef="#ctx0" brushRef="#br0" timeOffset="67980.8634">26320 260 288 0,'-9'-28'110'0,"9"28"-60"0,0 0-50 0,0 0 26 15,0 0-18-15,5 8 1 16,-5-4-6-16,4 12-4 16,1-4 0-16,8 15 3 15,-4-7-1-15,9 12 2 16,-9-4-2-16,4 3 10 16,-4-3-5-16,5 4 14 15,-10-9-11-15,5 1 14 0,0-12-14 16,4 0 11-16,-8-4-11 0,8-4 2 15,-4-8-7-15,4-4 0 32,-4-4-2-32,5-4-2 15,-5-7 1-15,4-9-8 16,-4 0 4-16,4-8-23 16,-8 1 14-16,8 3-45 15,-8 0 32-15,8 9-77 16,-9 3 58-16,5 8-95 15,-9 4 79-15</inkml:trace>
          <inkml:trace contextRef="#ctx0" brushRef="#br0" timeOffset="68425.5999">26713 474 220 0,'9'4'85'0,"-9"-4"-46"0,18-8-26 0,4 4 33 16,-13-4-26-16,13 0 10 31,-4 0-19-31,9-4 4 16,-10-4-10-16,10 0 2 0,-13-3-4 0,8-1 5 16,-9-4-5-16,1 0 8 15,-5-4-7-15,-5 5 8 16,-4 3-8-16,0 4 8 15,-4 0-8-15,-1 8 10 16,-4-4-8-16,0 8 8 16,-4-4-8-16,0 8 5 15,-5-4-6-15,0 8 11 16,0-4-9-16,0 16 10 16,0 0-10-16,5 12 5 0,0-4-7 0,4 7 4 15,0-3-5-15,9 8 5 16,-5-5-6-16,14 9 1 15,-4-12-2-15,13 4 1 16,-1-9-2-16,15 5-14 16,-10-8 7-16,18 0-83 15,-9-12 49-15,14 0-164 16,-5-8 114-16</inkml:trace>
        </inkml:traceGroup>
        <inkml:traceGroup>
          <inkml:annotationXML>
            <emma:emma xmlns:emma="http://www.w3.org/2003/04/emma" version="1.0">
              <emma:interpretation id="{D9884347-6610-4C27-80F8-784438529B64}" emma:medium="tactile" emma:mode="ink">
                <msink:context xmlns:msink="http://schemas.microsoft.com/ink/2010/main" type="inkWord" rotatedBoundingBox="29275,2014 33053,1980 33067,3489 29288,352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70863.5333">28479 351 200 0,'-14'-16'77'0,"14"16"-42"0,-9-4-21 0,9 4 31 15,0 0-25-15,0 4 3 16,-4-4-14-16,4 8-3 16,0 0-4-16,0 12 3 15,0-5-3-15,4 9 4 0,-4-4-4 0,0 8 1 31,0-4-1-31,9 7 3 16,-4-7-3-16,4 0 12 16,-5-8-7-16,14 0 10 15,-14-8-10-15,14-1 3 16,-9-7-6-16,9-4 5 16,-5-3-6-16,10-5 3 15,-10-8-3-15,5-4 0 16,-5-4-1-16,10-7-2 15,-10-1 1-15,5 0 1 0,-9 1-1 0,4 7-1 16,-8 0 1-16,-1 12 3 16,-4 4-2-16,4 12 4 15,-8 0-4-15,4 16-3 16,0-4 0-16,0 16 1 16,0-4 0-16,4 7-29 15,1-7 16-15,8 8-74 16,1-12 48-16,4 3-108 15,-10-7 83-15</inkml:trace>
          <inkml:trace contextRef="#ctx0" brushRef="#br0" timeOffset="71380.1437">29139 398 196 0,'0'-27'74'0,"0"27"-40"0,-5-20-13 0,5 12 44 15,-4 0-35-15,-1 0 16 16,-13-4-28-16,5 8 8 31,4-4-15-31,-4 8-4 16,-5-4-4-16,0 8-3 16,0 0 1-16,0 8-1 15,-4 0 0-15,0 12-3 16,4-4 2-16,9 7 1 15,0-7 0-15,5 4 2 16,-1-4-1-16,10 4 2 16,-1-9-2-16,5 1 2 15,4-8-2-15,14-4 2 16,-13-4-2-16,8-4 2 16,-4-4-2-16,4-4 6 15,-9-4-4-15,10-3 8 16,-14-1-7-16,4 0 10 0,-4-4-8 15,9 8 3-15,-14 5-5 0,1 7 7 16,-5-4-7-16,4 12 5 16,-8 0-5-16,4 7-2 15,0-3-1-15,4 12-1 16,-4-4 0-16,9 12 0 16,-5-8 0-16,10 3-11 15,-1-7 6-15,14 4-40 16,-9-8 25-16,9 0-73 15,-5-4 52-15,9-4-113 16,-9-8 87-16</inkml:trace>
          <inkml:trace contextRef="#ctx0" brushRef="#br0" timeOffset="71980.5283">29156 42 260 0,'-4'0'96'0,"4"0"-52"0,22 0-38 0,-8 0 29 16,-5 0-22-16,13 4 6 0,0-4-12 0,9 8 0 15,5-5-4-15,13 9-4 32,-9-4 0-32,14 0-43 0,-10-4 24 0,10 4-124 15,-14-8 80-15,9 4-60 16,-18-4 72-16</inkml:trace>
          <inkml:trace contextRef="#ctx0" brushRef="#br0" timeOffset="71742.6236">29473-573 208 0,'-13'0'77'0,"13"0"-42"0,-9 4-26 0,9 0 35 16,-5-4-26-16,5 12 14 16,0-4-19-16,0 20 4 15,0-4-10-15,5 27 7 16,-1-7-8-16,5 23 5 31,-9-8-6-31,9 17 9 16,-4-13-8-16,3 20 10 0,-3-11-9 0,4 15 3 15,-5-16-6-15,10 9 5 16,-10-21-6-16,10 1 6 16,-10-13-6-16,9-3-27 15,-13-13 12-15,14-11-72 16,-10-12 47-16,5-8-116 15,-9-8 86-15</inkml:trace>
          <inkml:trace contextRef="#ctx0" brushRef="#br0" timeOffset="72193.0956">29776 133 232 0,'-13'0'88'0,"13"0"-48"0,0 4-23 0,0 0 45 16,0-4-36-16,0 4 15 15,0 0-25-15,0 12-2 16,0-5-9-16,0 17-1 15,0 0-2-15,0 8 1 16,0-5-2-16,4 13 2 16,-4-12-2-16,9 7-14 15,-4-11 7-15,8 4-59 16,-8-13 36-16,12 1-126 16,-8-12 86-16</inkml:trace>
          <inkml:trace contextRef="#ctx0" brushRef="#br0" timeOffset="69616.7125">27569 371 144 0,'0'8'55'0,"0"-8"-30"0,9 15-16 16,0-11 25-16,-9-4-19 15,9 8 12-15,0-4-16 0,8 4 8 16,-8-8-11-16,14 4 2 16,-5-4-6-16,8 0 2 15,-8-8-3-15,4 0 5 16,-8-8-5-16,4 5 6 15,-5-5-6-15,0 4 8 0,-8-4-7 16,-1 0 8 0,-4 0-8-16,0 0-1 15,-4-3-2-15,-1 7 1 16,-8-4-1-16,0 8 2 16,-5-4-2-16,0 8 4 15,-4-4-3-15,-1 12 6 16,6 0-5-16,-6 8 8 15,1 0-7-15,4 8 1 16,-4-5-3-16,4 13 3 16,0-4-3-16,9 8 1 0,-9-5-1 0,18 5 1 15,0-4-2-15,9 4 4 16,5-9-3-16,8 5-1 16,-4-12 0-16,13 4-26 31,-4-8 14-31,13 0-70 15,0-4 45-15,14-8-99 16,-10-4 76-16</inkml:trace>
          <inkml:trace contextRef="#ctx0" brushRef="#br0" timeOffset="70360.7111">28251 343 216 0,'-9'-12'82'0,"9"12"-44"0,-9-20-29 0,9 12 26 16,-4 0-21-16,-1-4 5 16,-8 1-12-16,4-1-2 15,0-4-3-15,-4 4-2 16,-5 0 1-16,0 12 1 16,0-4-1-16,-4 16 6 0,-5-4-4 0,5 12 3 15,-5-1-3-15,1 9 0 16,8-4-1-16,4 8-2 15,5-8 1-15,5 7-1 16,-1-11 0-16,14 8 4 16,0-12-2-16,9 3 8 15,-4-7-6-15,17 0 10 32,-9-8-8-32,9-4 5 15,-4-8-6-15,0 0 4 16,-9-8-5-16,13 1 5 15,-13-5-6-15,8 4 1 16,-12-4-2-16,-1 4-2 16,-4 0 1-16,0 9-1 15,-5-5 0-15,1 12 0 0,-5-4 0 16,0 12 4-16,-5-4-2 0,1 15 1 16,-5 1-1-16,-4 12-4 15,-1-8 1-15,-4 11 1 16,-4-3 0-16,0 12 4 15,-5-9-2-15,9 17 4 16,-8-12-4-16,-1 7 6 16,0-7-5-16,5-1 10 15,-5-11-7-15,9 0 1 16,5-8-4-16,4-8-2 16,-5-8 0-16,10-8-8 15,-5-8 4-15,14-4-5 16,-1 0 4-16,9 0 0 15,1 0 2-15,-1 8-3 16,1-4 3-16,12 12-1 16,-8 0 1-16,13 16 0 0,-8-4 0 0,12 8 2 15,-8-4 0-15,18 4 2 16,-5-8-1-16,0-1-23 16,-13-7 13-16,17 0-72 15,-17-4 45-15,4 0-117 16,-8-8 87-16</inkml:trace>
          <inkml:trace contextRef="#ctx0" brushRef="#br0" timeOffset="72364.9887">29874-252 304 0,'-22'-4'112'0,"22"4"-60"0,-18 12-65 16,14-4-16-1,-1-8 12-15,5 8-119 16,0 0 76-16</inkml:trace>
          <inkml:trace contextRef="#ctx0" brushRef="#br0" timeOffset="73446.0934">30218 216 136 0,'-5'-20'52'0,"5"20"-28"0,-4-4-17 0,4 0 17 16,-5 0-14-16,1 0 13 31,-1-4-14-31,1 4 14 16,-5-3-14-16,5-1 7 15,-10 0-9-15,1 0 2 16,0 0-5-16,4 4 2 16,-5 0-3-16,5 4 0 0,-4 0-1 0,0 4 1 15,-5 0-2-15,4 4 2 16,-4 0-2-16,10 12 4 16,-10-5-3-16,4 13 4 15,1-4-4-15,4 12 4 16,-4-9-4-16,13 9 4 15,0-12-4-15,4 7 6 16,1-7-5-16,8 4 14 16,0-12-9-16,10 4 12 0,-10-8-12 15,14-5 9-15,0-3-9 16,-1-4 6-16,-3-7-7 0,3-1 4 16,-8-4-6-16,-4-4 4 15,-1 0-5-15,-4-4 2 16,-5 0-3-16,1-3-2 31,-5-1 0-31,0 0-1 16,-9 4 0-16,0 4-7 15,0 0 4-15,0 9-25 16,-9-1 15-16,0 8-47 16,1 0 34-16,3 4-116 15,1 0 79-15</inkml:trace>
          <inkml:trace contextRef="#ctx0" brushRef="#br0" timeOffset="74035.4301">30387 145 152 0,'-4'-4'57'0,"4"4"-30"0,0 0-21 16,0 4 30 0,0-4-21-16,0 4 13 15,-5-4-17-15,5 12-1 16,-4-5-6-16,4 13 6 15,0 0-6-15,0 12 12 16,-5-4-9-16,5 3 10 0,-4-3-10 0,4 8 18 16,-5-13-13-16,5 5 11 15,-4-12-13-15,4 0 4 32,0-4-9-32,0 0 7 15,0-8-8-15,0-4-1 16,0-4-2-16,4-4-1 15,1-4 0-15,8-4 0 16,-4-4 0-16,14-4-3 16,-10 1 2-16,9 3-4 15,-4 0 3-15,4 4-1 0,-13 4 1 0,9 8 0 16,-9 4 0-16,9 8 0 16,-5 0 0-16,1 8 4 15,-10-4-1-15,5 16-1 16,-5-9 1-16,1 9 1 15,-5-4-1-15,0 4-1 16,-5-4 1-16,5-1-48 16,-4-7 26-16,4 0-128 15,0-12 83-15</inkml:trace>
          <inkml:trace contextRef="#ctx0" brushRef="#br0" timeOffset="74598.7716">30913 307 192 0,'-8'-20'71'0,"8"20"-38"0,-9-27-30 16,4 15 20-1,1 0-15-15,-5 4 3 16,0-4-7-16,-5 12 5 16,1-4-6-16,-5 16 8 0,5-4-7 0,-9 12 5 15,-1-4-5-15,5 11-2 16,1-7-1-16,3 12 1 16,-8-8-1-16,17 7 2 15,1-11-2-15,13 4 2 16,-5-12-2-16,19 4 2 15,-10-8-2-15,14-4 4 0,-9-4-3 0,8-4 4 16,-12-4-4-16,8-4 4 16,-4-8-4-16,4 0 6 15,-8-4-5-15,-1-3 10 16,-4-5-7-16,0 0 8 16,-9 4-8-16,4 9 1 31,-4 3-4-31,0 4 7 15,-4 4-6-15,-1 12 8 0,1 4-8 0,-1 8 1 16,1 0-3-16,0 11-2 16,-1-7 1-16,10 12-1 15,-5-4 0-15,4 7 2 16,0-11-1-16,5 4-3 16,-4-8 1-16,13-1-63 15,-5-7 35-15,5-4-129 16,0-4 88-16</inkml:trace>
          <inkml:trace contextRef="#ctx0" brushRef="#br0" timeOffset="74980.6567">31270-438 220 0,'0'12'82'0,"0"-12"-44"0,9 40-27 15,-4-21 34 1,-5-7-26-16,8 20 17 15,-8 0-21-15,5 15 21 16,-5-3-21-16,0 15 17 16,-5-11-18-16,1 23 17 15,0-7-18-15,-1 19 11 16,1-12-14-16,-5 8 2 16,0-15-8-16,9 3-31 0,-5-19 15 15,10-1-141-15,-5-15 84 0,4-4-120 16,-4-16 108-16</inkml:trace>
        </inkml:traceGroup>
      </inkml:traceGroup>
      <inkml:traceGroup>
        <inkml:annotationXML>
          <emma:emma xmlns:emma="http://www.w3.org/2003/04/emma" version="1.0">
            <emma:interpretation id="{61988303-506F-4F55-88AA-9345961AD31E}" emma:medium="tactile" emma:mode="ink">
              <msink:context xmlns:msink="http://schemas.microsoft.com/ink/2010/main" type="line" rotatedBoundingBox="4042,3890 14967,3493 15012,4728 4087,5125"/>
            </emma:interpretation>
          </emma:emma>
        </inkml:annotationXML>
        <inkml:traceGroup>
          <inkml:annotationXML>
            <emma:emma xmlns:emma="http://www.w3.org/2003/04/emma" version="1.0">
              <emma:interpretation id="{E5143A21-4032-40BD-914F-1B6480D0B4AD}" emma:medium="tactile" emma:mode="ink">
                <msink:context xmlns:msink="http://schemas.microsoft.com/ink/2010/main" type="inkWord" rotatedBoundingBox="4042,3890 6568,3798 6613,5029 4087,5121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77464.676">2896 1298 216 0,'-14'4'82'0,"14"-4"-44"0,-8 12-40 0,8-8 14 16,0 4-2-16,0 12 6 16,0 0-9-16,4 23 3 15,0 9 1-15,5 7 0 16,-4 5-3-16,4 3-3 0,0-4-2 16,-5 5 2-16,1 7 4 0,-1-4 1 31,1-3 2-31,-1-9-2 0,0-7 1 15,1-13-2-15,-5-11 0 16,4-8 1-16,-4-12 4 16,9-12-6-16,0-12-2 0,0-16-6 15,0-3 0-15,4-1-2 16,1 0 0-16,-1 5-3 16,1 7 1-1,-1 8-5 1,-4 0 5-16,4 12 0 15,-4 4 2-15,5 8 2 16,-6-4 0-16,10 16 0 16,-4 0 0-16,8 7 2 15,-9-3-1-15,14 4 2 16,-9-8-2-16,9 4 2 16,-5-13-2-16,5 1 2 0,-1-12 0 15,1-4 1-15,0-7-2 16,0-5 3-1,-9-4-3-15,4-8 1 0,-9-4-1 0,1 1-2 16,-5-1 1-16,-5 0 1 16,-4 1-1-16,0 3 2 15,-4 4-2-15,-1 4-1 32,-4 4 1-32,0 8 1 15,-4 0-1-15,4 12 2 16,-4-4-2-16,4 16-1 15,0-4 1-15,4 16-1 0,5 4 0 0,5 7 0 16,8 5 0-16,5-4 2 16,4-5-1-16,9 1-40 0,1-12-16 15,3-8-198 1,-3-5 138-16</inkml:trace>
          <inkml:trace contextRef="#ctx0" brushRef="#br0" timeOffset="77927.9926">4037 1865 184 0,'-22'-12'68'0,"22"12"-36"0,-27-12-20 0,18 8 28 16,-4-4-24-16,-5 4 9 31,0 0-16-31,-4 8 6 16,-5-4-8-16,5 8 0 15,-5-4-4-15,9 4-2 0,-4 0 0 0,9 8 7 16,-5 0-4-16,9 8 3 16,-4-5-4-16,13 17 0 15,-5-8-1-15,14 11 1 16,-4-3-2-16,12 0 4 15,-3-12-3-15,13-1 8 16,-10-7-6-16,15-4 3 16,-10-12-4-16,9-4 0 15,-4-8-1-15,0-12-2 0,-5-7 3 16,-4 3 4-16,-9 0-3 16,0 1 7-16,-9 3-7 0,0 0 5 15,-9 0-5-15,-5 4 0 16,-4 4-2-16,-4 5-10 15,-5-1 4-15,1 8-32 16,-6 0 21-16,6 8-76 16,3-4 51-16,6 8-96 15,3 0 76-15</inkml:trace>
          <inkml:trace contextRef="#ctx0" brushRef="#br0" timeOffset="76704.3811">2321 1881 212 0,'-18'-8'79'0,"31"8"-42"0,-22-4-30 16,9 4 31-1,9 0-2 1,5 0-10 0,3 0-14-16,10 0-8 0,4 0-1 15,5 0-2 1,0 0-1-16,17 0-28 16,-8 0 15-16,8 4-23 15,1-4-77-15,-14 0-33 16</inkml:trace>
          <inkml:trace contextRef="#ctx0" brushRef="#br0" timeOffset="76464.496">2428 1453 84 0,'0'-64'33'0,"4"48"-18"0,1 1 6 0,-5 7 19 15,0 4 1-15,0 4 0 0,0 0-16 16,0 0-5 0,0 0-12-16,0 4 4 0,0 4 3 15,0 3 2-15,4 9-1 16,0 16-6-16,5 8-2 15,0 3 7 1,-4-3-9-16,8 15 4 16,-8-11-6-16,4 11 0 15,-5-7-2-15,5 15 3 16,-9-11-3-16,9 7 4 16,-9-11-4-16,4-5-34 15,-8-11 18-15,4-4-123 16,0-9 76-16</inkml:trace>
          <inkml:trace contextRef="#ctx0" brushRef="#br0" timeOffset="78513.7846">4180 1857 140 0,'-18'-4'52'0,"32"12"-28"0,-10-4-13 0,-4-4 18 15,5 4-8-15,-5 0 0 0,4 4-8 16,-4 4 0-16,4 4-8 16,1-1 1-16,-1 5 4 0,1 16-2 15,-1 0 3-15,1 3 3 0,-1-3 1 16,1 0 5-16,-1-5 4 16,1-7-3-16,-1-4-1 31,1-8 0-31,-1-4 0 15,-4-8-7-15,4-8 0 0,1-8-6 16,4-12-2-16,-5-4-2 16,1-3-3-16,4 3-2 15,-5 0 1 1,5 1-1 0,-4 3 0-16,8 4-3 0,-4 4 3 0,9 4-10 15,-9 1 7-15,13 3-29 16,-9 0 19-16,10 8-62 15,-10-4 43-15,5 8-101 16,-5 0 76-16</inkml:trace>
          <inkml:trace contextRef="#ctx0" brushRef="#br0" timeOffset="78963.582">4586 1889 224 0,'-5'-4'85'0,"5"4"-46"0,-4-4-19 0,4 4 31 16,0 0-29-16,0 4 1 31,0-4-15-31,4 4-3 16,1 0-3-16,4 8-2 15,0-4 1-15,9 7 1 16,-10-7-1-16,15 4-9 15,-5-4 4-15,4 0-10 16,0-8-20-16,1-4-11 0,-6-4-1 16,1 0 3-16,-4-4 13 15,-1 4 8 1,-4-3 13-16,0-1 19 16,-5 0-5-16,1-4 34 15,-5 0-22-15,4 4 43 16,-8-4-34-16,4 12 34 15,0-4-34-15,0 12 33 0,0-4-34 0,0 12 27 32,-5-4-30-32,1 12 4 0,-1 8-2 0,1 11 0 15,-1 13-13-15,1 7-4 16,4 5-5-16,-5 3-2 0,1-7 3 16,0-5-24-16,-10 1-8 15,1-9-52-15,-1-3-20 16,1-12-63-1</inkml:trace>
        </inkml:traceGroup>
        <inkml:traceGroup>
          <inkml:annotationXML>
            <emma:emma xmlns:emma="http://www.w3.org/2003/04/emma" version="1.0">
              <emma:interpretation id="{EC25D36F-92E6-422A-9568-3A44855E216E}" emma:medium="tactile" emma:mode="ink">
                <msink:context xmlns:msink="http://schemas.microsoft.com/ink/2010/main" type="inkWord" rotatedBoundingBox="7884,3831 8593,3805 8630,4831 7921,4857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80254.4907">6178 1461 156 0,'-27'-44'60'0,"23"40"-32"0,-5-4-26 0,4 0 14 16,1 0-4-16,4 0 3 15,0-4-2 1,0 1 2-16,0-1-8 0,4 0-2 0,5 0 1 16,5 0-1-1,-6 0-3-15,19 0-1 16,0 0 0-16,0 4-1 16,0 1 0-16,-1 3 2 15,1 4-1-15,0 0-1 0,-5 4 1 16,0 3-1-16,-4 1 2 15,-4 8 1-15,-5 4 1 16,-5 8 2-16,-4 15 3 16,-4 9-2-16,-5 7 1 0,0 5-1 0,0 3 3 15,0-3-3-15,0-1 1 16,0 4-5-16,5 5-2 31,8-5 4-31,5-3 1 16,0-9 0-16,4 1-1 15,5-13-1-15,0-3 0 16,9-12 4-16,-1-9 3 0,1-7-2 16,0-12 2-16,0-8-4 15,-1-12-2-15,1-3 0 16,0-21-1-16,0 4-2 16,-9 1-2-16,-1-9 3 15,-3 5-2-15,-1-13 2 16,-4 1-2-16,0-21-1 15,-5 1 1-15,1-8-4 16,-5 4 2-16,4 11 1 16,-8 13 0-16,4 7 2 15,-5 8-1-15,5 9-1 16,-4 7 1-16,4 8-4 16,-5 0 2-16,5 8 1 31,0 0 0-31,0 12 2 0,0 0-1 15,0 16 6-15,0-4-4 0,0 24 14 16,0-1-9-16,0 25 20 16,0-9-15-16,0 13 13 15,0-5-15-15,0 8 1 0,5 1-5 16,-1 11-2-16,1-8 2 16,-1-3 0-16,1-9-3 15,-1-11-5-15,5-9-2 0,0-11-40 16,0-12-17-16,4-8-110 15,5-16-52 1,0-8 113-16</inkml:trace>
        </inkml:traceGroup>
        <inkml:traceGroup>
          <inkml:annotationXML>
            <emma:emma xmlns:emma="http://www.w3.org/2003/04/emma" version="1.0">
              <emma:interpretation id="{B213F884-18BA-4481-BA84-988A20F15893}" emma:medium="tactile" emma:mode="ink">
                <msink:context xmlns:msink="http://schemas.microsoft.com/ink/2010/main" type="inkWord" rotatedBoundingBox="9138,4119 9868,4092 9887,4600 9156,4626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81817.605">7426 2024 164 0,'-17'-4'63'0,"17"4"-34"0,-14-4-16 0,14 4 32 16,0 0-25-16,0 0 15 15,0 0-21-15,5 0 12 16,-1 0-15-16,10 4 6 16,-1 0-4-16,5-1 6 15,0-3-10-15,8 4 4 0,10 0-3 16,0 0-1 0,8-8-5-16,5 0-1 0,0 0 1 15,0 1 6 1,-8-1-5-16,12 4 9 15,-13 0-8-15,9 0 8 16,-13 0-8-16,4 4 3 0,-13-4-5 0,4 3 2 16,-13-3-3-16,0 4-17 15,-9-8 7-15,0 4-67 16,-9 0 40-16,0 0-132 16,-5-7 92-16</inkml:trace>
          <inkml:trace contextRef="#ctx0" brushRef="#br0" timeOffset="81331.4184">7984 1611 108 0,'-5'-12'44'0,"5"12"-24"0,0-11-6 0,0 7 39 31,0 0-29-31,0-4 24 0,0 0-28 0,0 4 9 15,-4-4-17-15,-1 4 5 16,-3 0-10-16,-1 4 2 16,0-4-5-16,0 4 2 15,-5-4-3-15,1 4 3 16,-5-4-4-16,5 4 6 16,-5 0-5-16,-4 4 3 15,-1-4-3-15,-3 8 3 16,-1-4-4-16,0 8 4 15,0-4-4-15,1 8 4 16,-1-9-4-16,5 17 1 16,-5-12-1-16,5 8 1 0,-5-8-2 0,9 4 4 15,-4-4-3-15,8 3 1 16,-4-3-1-16,10 8 1 31,-6-8-2-31,10 4 6 16,-10-4-4-16,14 4 10 15,-4-8-7-15,8 7 5 16,1-7-6-16,13 4 0 16,-5-4-3-16,9 4-2 0,-4-4 1 15,13 4 1-15,-4-8-1 16,13 4 2-16,0 0 2 0,0-4 2 16,-4 0-8-16,0 0-1 15,-5 0 4-15,0 0 6 16,-8-4-4-16,3 3-2 15,-8-6-1-15,4 3 1 16,-8 0-1-16,4 0-1 16,-5 0 1-16,5 0-17 15,-9 0 9-15,4 0-41 16,-4-4 27-16,4 0-82 16,-8 0 58-16,-5 4-94 15,-5-4 79-15</inkml:trace>
        </inkml:traceGroup>
        <inkml:traceGroup>
          <inkml:annotationXML>
            <emma:emma xmlns:emma="http://www.w3.org/2003/04/emma" version="1.0">
              <emma:interpretation id="{46CE12F2-983C-4B98-BD57-29C2CDAA74CD}" emma:medium="tactile" emma:mode="ink">
                <msink:context xmlns:msink="http://schemas.microsoft.com/ink/2010/main" type="inkWord" rotatedBoundingBox="10327,3685 13417,3573 13461,4784 10371,4896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85320.8874">9705 1278 160 0,'-13'0'60'0,"8"0"-32"0,1 0-13 0,4 0 20 16,0 0-2-16,0 0 1 15,0 0-8-15,0 0-2 0,0 4-13 16,4-4 0-16,1 4 0 15,8 0 13 1,-4-4-12-16,13 4 5 16,1-8-10-16,17 8 2 15,-5-8-5-15,23 0 2 0,0 0-1 16,0 0 0-16,-4 0-3 16,-5 0-2-16,-4 0 1 15,-5 4 3 1,-5 0-2-16,1 0 1 0,-14 0-1 0,5 0 1 15,-14 0-2-15,5 0 6 16,-9 0-4-16,0 0-8 16,-4 0 3-16,-1 0-48 15,-4 0 27-15,4 0-135 32,-8 0 87-32,4 4-76 15,0-4 85-15</inkml:trace>
          <inkml:trace contextRef="#ctx0" brushRef="#br0" timeOffset="83169.1497">8702 1318 156 0,'-9'-4'60'0,"9"4"-32"0,-5-8-17 0,5 4 24 16,0 0-20-16,0-4 7 15,-4-4-14-15,4 4-2 16,-4 0-4-16,4 1 5 15,0-1-4-15,0 0 3 16,0 0-3-16,0 8-4 16,0-4 0-16,4 0 1 0,-4 0 0 0,4 4 2 15,1-4-1-15,8 4 4 16,-4-4-3-16,5 8 6 31,-6-4-5-31,6 4 3 16,-5-4-3-16,9 8 3 15,-5-4-4-15,9 8 1 16,-8-8-1-16,12 8 3 16,-8-9-3-16,9 1 6 0,0 0-3 15,-5-4 3-15,0-4-1 0,-4 0 3 16,0 1-5-16,-5-1 6 0,-4-4 2 16,-4 4-2-16,-1 0-1 15,-4-4-2-15,0 0 0 16,-4 8 0-16,-1-4 0 15,1 4-4 1,-10-4-3-16,6 4 0 16,-1 0-1-16,0 4-3 15,0-4 2 1,4 4 1-16,1 4 0 0,-1 4 0 16,10 4-3-1,-1 3 2-15,1 1 1 0,4 4 0 0,-5 16 0 16,5-1 0-16,-4 1 0 15,-1 3 0-15,0 1 2 16,1 0-3-16,-1 3-2 16,1-3 2-16,-1-5 2 0,-4-3 0 15,0 0-1-15,0-4 1 16,0-1 1-16,0 1-1 16,0-4 2-16,-4-5 0 15,-5-3 3-15,-4 0 3 0,-1 0 5 16,1-4-2-16,-5-4 1 15,0-8-3-15,-4 0-1 16,-5 0 1-16,0-4 1 16,1 0 10 15,-1 0-12-31,0 0-2 16,-4 0-4-16,4 0 0 15,0-4-2-15,5 0 2 16,0-4-2-16,4 4-9 15,5-4 4-15,4 4-34 0,0 0 21 16,9 4-49-16,-5-4 36 0,10 4-89 16,-1-4 67-16,14 4-95 15,0-4 84-15,9 0-18 16</inkml:trace>
          <inkml:trace contextRef="#ctx0" brushRef="#br0" timeOffset="83638.6021">9585 1092 168 0,'-23'-8'66'0,"23"8"-36"0,-8-4-22 15,8 4 27 1,-5 0-20-16,1 4 10 16,-5 0-15-16,0 4 13 15,0 0-14-15,0 8 16 16,-4 0-15-16,4 3 22 15,0-3-18-15,0 8 15 16,-5-4-16-16,6 16 15 16,-6-9-16-16,1 25 13 15,-1-5-14-15,1 21 8 16,0-5-11-16,4 5 0 0,4-1-5 0,1-4 0 16,4 1 1-16,9 7 2 15,4-7-3-15,5-1-2 0,4-4 2 31,5-7-24-31,4-8-11 16,0-9-45-16,1-7-21 16,-1-8-43-16</inkml:trace>
          <inkml:trace contextRef="#ctx0" brushRef="#br0" timeOffset="84388.6811">10026 1298 140 0,'-4'-4'52'0,"4"4"-28"0,0-8-11 0,0 8 28 31,0 0-23-31,4 0 11 16,-4-4-18-16,5 4 12 15,-10 0-13-15,5 0 6 16,0 0-9-16,0 4 11 0,0 0-10 0,0 8 9 15,0 0-9-15,0 20 9 16,-4-1-10-16,-1 25 5 0,1 3-2 16,4-3 3-1,-5-9-7-15,5 9-1 0,-4-5-1 16,-1-3 0 15,1-8-2-31,0 3 1 0,4-7 0 0,0-4 1 16,0-9-9-16,-5-7-2 15,5-4 4-15,0-8-32 0,5-4-11 16,3-8-17-16,1-4-4 0,0-4-31 16</inkml:trace>
          <inkml:trace contextRef="#ctx0" brushRef="#br0" timeOffset="84838.4626">10147 1338 124 0,'-5'-16'49'0,"10"12"-26"0,-5 0-5 0,4 4 33 16,-8-4-28-16,4 4 11 31,0-4-20-31,0 4 5 16,0-4-11-16,0 4 2 15,0 0-6-15,0 0 2 0,0 0 8 0,0 0 5 16,0 4 0-16,0 0 5 16,0 0-14-16,0 8 0 15,0 4 0-15,0 15 3 16,0 1-1-16,0 4 5 16,0 0-9-16,0 11 2 15,-5-7-6-15,5 11 2 0,0-7 1 16,0-1 1-16,-4-3-4 15,4 0-1-15,-5-5-1 16,5-3-2-16,-4 0 3 0,4-4 0 16,-5-9 1-16,5-3-2 15,0-4 1 1,-4-4-13-16,4-4-6 16,0-8-33-16,0-4-16 15,0-4-21-15,0-4-10 16,0-3-5-1</inkml:trace>
          <inkml:trace contextRef="#ctx0" brushRef="#br0" timeOffset="86337.2871">11061 1290 132 0,'-18'-4'49'0,"18"4"-26"0,0-4-14 0,0 4 27 31,0 0-20-31,0 0 16 16,-5 0-18-16,1 0 8 16,-5 0-13-16,5 4 11 15,-5 0-12-15,0 4 12 16,-5 0-12-16,-3 8 5 0,-1 0-3 0,0 0 1 16,0 19 3-16,-4 1 3 15,-9 0-9-15,-5 3 2 16,0 5 1-16,-8 0 0 0,-1 3 1 15,5-7 0-15,-14-1 0 16,14-7 2 0,0-4-7-16,0 4-4 15,4-5-2-15,5 1-1 16,4 0 2-16,5-4 1 0,0-5-1 16,4-3-13-16,9-4-2 15,0-4-40-15,9-8-16 16,0 0-65-16</inkml:trace>
          <inkml:trace contextRef="#ctx0" brushRef="#br0" timeOffset="85947.0707">10601 1274 168 0,'-13'0'66'0,"13"0"-36"0,0 0-26 0,0 0 29 31,0 0-20-31,0 0 27 16,0 0-22-16,5 4 4 15,-1-4-13-15,5 8-1 16,-5-4-5-16,10 8 14 15,-5 0-10-15,13 8 6 0,0 12-5 0,5 3-1 0,0 5 3 16,0 3 4-16,-5 1-8 16,5 0 6-16,-5 3 1 0,5-7 2 31,-10-4-7-15,6 7-3-1,-5-11-3-15,4 4 1 0,-9-9-2 0,5 5-1 16,-9-12 1-16,4 0-39 15,-8-12 21-15,-1-1-96 16,-4-7 62-16,0 0-94 16,-4-7 83-16</inkml:trace>
          <inkml:trace contextRef="#ctx0" brushRef="#br0" timeOffset="86885.7407">11226 1088 136 0,'-5'-8'52'0,"5"8"-28"0,9 4-13 0,-4 0 31 16,-10-8-24-16,10 8 23 16,-5-4-25-16,9 8 13 15,-5 0-18-15,9 8 12 16,-8-4-13-16,8 7 13 15,-4-3-14-15,9 8 14 0,-5-8-14 0,10 16 11 16,-5-9-11-16,4 21 15 16,-9-4-14-16,1 19 7 31,-5 1-2-31,-1-1 3 0,-3 1-5 0,-5-1-3 31,-5-7-5-31,-8-1 1 0,-5-3 0 0,-4-1-2 16,-5 1-1-16,-4-1-25 15,-5-3-11-15,1-4-203 32,-1-5 128-32</inkml:trace>
          <inkml:trace contextRef="#ctx0" brushRef="#br0" timeOffset="88702.5245">11681 1956 160 0,'4'4'63'0,"-4"-4"-34"0,0 8-10 15,0-4 39 1,0-4-33-16,5 8 11 0,-5-4-22 16,4 12-4-1,-8 0-6-15,4 11-1 16,-9-3-1-16,0 12 1 0,-5-4-92 0,1-1-40 16,-5 1 36-16,-4-12 22 15</inkml:trace>
        </inkml:traceGroup>
        <inkml:traceGroup>
          <inkml:annotationXML>
            <emma:emma xmlns:emma="http://www.w3.org/2003/04/emma" version="1.0">
              <emma:interpretation id="{6138A430-CC6E-4B84-B19C-5D5A4A25016D}" emma:medium="tactile" emma:mode="ink">
                <msink:context xmlns:msink="http://schemas.microsoft.com/ink/2010/main" type="inkWord" rotatedBoundingBox="14056,3742 14975,3709 15006,4555 14087,4588"/>
              </emma:interpretation>
              <emma:one-of disjunction-type="recognition" id="oneOf15">
                <emma:interpretation id="interp15" emma:lang="" emma:confidence="1">
                  <emma:literal>et</emma:literal>
                </emma:interpretation>
                <emma:interpretation id="interp16" emma:lang="" emma:confidence="0">
                  <emma:literal>e t</emma:literal>
                </emma:interpretation>
                <emma:interpretation id="interp17" emma:lang="" emma:confidence="0">
                  <emma:literal>e +</emma:literal>
                </emma:interpretation>
                <emma:interpretation id="interp18" emma:lang="" emma:confidence="0">
                  <emma:literal>e f</emma:literal>
                </emma:interpretation>
                <emma:interpretation id="interp19" emma:lang="" emma:confidence="0">
                  <emma:literal>e y</emma:literal>
                </emma:interpretation>
              </emma:one-of>
            </emma:emma>
          </inkml:annotationXML>
          <inkml:trace contextRef="#ctx0" brushRef="#br0" timeOffset="91256.836">12492 1790 124 0,'5'8'49'0,"-5"-8"-26"0,4 4-16 0,1 0 28 16,-5-4-20-16,8 3 13 16,-3 1-17-16,8 0 10 15,-8-4-12-15,13 4 8 16,-9-4-9-16,13 8 2 15,-9-8-6-15,10 4 5 16,-10-8-6-16,5 4 3 16,-5-4-3-16,5 0 3 15,-9-8-4-15,9 5 4 16,-9-5-4-16,4 0 4 16,-9-4-4-16,10 0 1 15,-10 0-1-15,5 0 3 16,-9-3-3-16,5 3-1 15,-5 0 0-15,0 4-4 16,-9-4 2-16,0 8 1 0,0-4 0 16,0 8 0-16,-4-8 0 0,4 12 4 15,-5 0-2-15,1 12 4 16,0-8-4-16,-1 8 1 31,-4-4-1-31,5 12 5 0,0-8-4 16,-1 12 8-1,1-9-7-15,4 9 5 0,-4-8-5 0,8 8 2 16,-4-4-3-16,9 3 5 16,0-7-5-16,14 8 1 15,-6-4-2-15,10 4 3 16,-4-8-3-16,12-1 1 16,-8-3-1-16,13-4-15 15,-4-4 7-15,13-4-39 16,-4-8 25-16,13 0-69 15,-9-8 51-15,5 1-82 16,-10-5 68-16</inkml:trace>
          <inkml:trace contextRef="#ctx0" brushRef="#br0" timeOffset="91936.8752">12983 1584 200 0,'-18'-12'77'0,"18"12"-42"0,-9-8-28 0,9 8 31 15,0-4-22-15,0 4 19 16,0 0-21-16,9 0 15 31,-5 0-16-31,19 4 1 16,-6-4-8-16,19 8 1 15,-9-4-4-15,13 4-46 0,-4-8 24 0,8 4-130 16,-4-8 83-16</inkml:trace>
          <inkml:trace contextRef="#ctx0" brushRef="#br0" timeOffset="91684.1979">13090 1148 148 0,'0'-4'57'0,"0"4"-30"0,-5 4-12 15,5-1 27-15,0-3-24 0,0 4 14 16,0-4-19-16,0 4 17 15,0 0-17-15,0 4 11 16,0 0-14-16,0 8 6 16,0-4-9-16,5 12 7 15,-5 0-8-15,9 19 8 32,-5-3-8-32,5 19 10 0,-9-7-9 15,9 15 7-15,-9-11-7 0,9 11 2 16,-9-15-5-16,9 7 2 15,-9-15-3-15,4 7 3 16,-4-15-4-16,5 3-7 16,-1-11 2-16,5-8-43 15,-9-8 26-15,9-4-83 16,-5-12 58-16,5-4-91 16,-9-4 76-16</inkml:trace>
          <inkml:trace contextRef="#ctx0" brushRef="#br0" timeOffset="90407.1051">12354 1231 132 0,'-5'-8'49'0,"5"8"-26"0,0-12-16 16,0 12 19-1,0 0-15-15,0 0 10 0,0 0-12 16,0 0 11-16,0 0-12 0,0 4 9 31,0-4-9-31,0 8 4 16,0 0-7-16,0 12 4 16,0-5-5-16,0 25 7 15,0-4-7-15,0 27 10 16,0-3-8-16,0 11 5 0,-4-12-6 0,0 13 4 15,-1-17-5-15,1 5 2 16,-1-17-3-16,5 1-39 16,-4-16 19-16,8-9-114 15,-4-7 73-15</inkml:trace>
        </inkml:traceGroup>
      </inkml:traceGroup>
    </inkml:traceGroup>
    <inkml:traceGroup>
      <inkml:annotationXML>
        <emma:emma xmlns:emma="http://www.w3.org/2003/04/emma" version="1.0">
          <emma:interpretation id="{587BE3DE-EF6A-4F0E-BAAD-17C5E3CE9A9D}" emma:medium="tactile" emma:mode="ink">
            <msink:context xmlns:msink="http://schemas.microsoft.com/ink/2010/main" type="paragraph" rotatedBoundingBox="4027,5398 24367,4979 24405,6827 4065,72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2B4E036-E408-47AD-B7EF-81A9EED370DD}" emma:medium="tactile" emma:mode="ink">
              <msink:context xmlns:msink="http://schemas.microsoft.com/ink/2010/main" type="line" rotatedBoundingBox="4027,5398 24367,4979 24405,6827 4065,7245"/>
            </emma:interpretation>
          </emma:emma>
        </inkml:annotationXML>
        <inkml:traceGroup>
          <inkml:annotationXML>
            <emma:emma xmlns:emma="http://www.w3.org/2003/04/emma" version="1.0">
              <emma:interpretation id="{020507A3-557F-449A-BA00-E3C368F84FC1}" emma:medium="tactile" emma:mode="ink">
                <msink:context xmlns:msink="http://schemas.microsoft.com/ink/2010/main" type="inkWord" rotatedBoundingBox="4033,5661 8331,5572 8355,6746 4057,6835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96020.589">2463 3133 112 0,'-4'4'44'0,"4"-4"-24"0,-5 4-13 16,5-4 13-1,0 4-6-15,0 0 0 0,0 4 0 16,0 4 4 0,0 0-10-16,0 4-2 0,0 12-2 15,0 3 6-15,0 1 4 16,0 0 1-16,0 7 1 15,5-3 0-15,-5 4 3 16,0 3 0-16,0 1 1 16,0-5-3-16,0-3 2 15,0 0 3 1,-5-4-12-16,5 3-3 16,-4-3-5-16,4 12 1 0,0-5 0 0,0-3 1 15,-5-8-2-15,5-1 1 16,0-7-2-16,0-8-5 0,0 0 0 15,0-4-33-15,0-8-16 16,0 0-19-16,5-20-5 31,-1 0-14-31</inkml:trace>
          <inkml:trace contextRef="#ctx0" brushRef="#br1" timeOffset="95356.492">2338 3102 128 0,'0'-4'49'0,"0"0"-26"0,0 0-14 16,0 4 21-1,0 0-11-15,0 0-10 0,0 0-3 16,0 0-4-16,0 0 1 0,0 0 0 31,0 0-1-31,0 0 1 16,5 4 2-16,-5 4 2 15,4 4 3-15,1 7 1 0,-1 25 1 16,1 11 2-16,-5 9 2 16,0 7-1-16,-5-3 4 15,5-1 0-15,0 0-6 16,-4-3 0-16,-5 3-6 15,9 1-2-15,-5-5 0 16,1-4 1-16,0-7-1 16,-1-8 0-16,1-13-1 15,-1-3 2-15,1-8-3 16,-1-4 0-16,1-4-3 0,-1-4-3 16,1-4-29-1,4-8-14-15,0 0-29 0,0-4-11 16,4-4-5-1</inkml:trace>
          <inkml:trace contextRef="#ctx0" brushRef="#br1" timeOffset="96870.8333">3101 3193 124 0,'-4'4'49'0,"4"-4"-26"0,-5 8-12 0,5-4 33 16,-4-4-25-16,-1 8 9 0,1 7-1 15,-5 9 0 1,0 0-6-16,0-4 0 0,0 4-12 0,0-5 1 0,0 1 1 16,0 0-2-16,-4-4 2 15,-5 4-2-15,0 0 0 16,-4 3-3-16,-5 1 1 15,0 4-2-15,-4-4 2 16,0-4-2-16,0-1 2 16,-5-3-2-1,0 0 2-15,1 0-2 16,-1-4 0-16,9-4-3 0,1 0 1 16,3-4-2-16,1 0-1 15,4-4 1-15,5 0-1 16,-1 0-3-16,1 0 2 15,4 0 1-15,5 0 0 0,-1 0 0 16,1 0 0-16,-1 0-3 16,5 0 0-16,0 0 2 15,0 0 0-15,5 0 1 16,-1 4 0-16,5-1 0 0,0 1 0 16,0 0 2-16,4 4 1 15,5 0 1-15,4 4 0 16,1 4 2-16,8 4 1 31,0 4 1-31,5 3 0 0,-5 5 2 0,0 4 1 31,0-1-3-31,1 1 0 0,-1 0-5 16,0-5 0-16,-4-3-1 16,-5-4 1-16,-4 0 0 15,-5-8 1-15,1-4-20 16,-5-5-7-16,0-7-43 15,-9 0-20-15,0-7-52 16</inkml:trace>
          <inkml:trace contextRef="#ctx0" brushRef="#br1" timeOffset="97340.9184">3551 3102 140 0,'-9'0'55'0,"-4"0"-30"0,0 0-10 0,8 0 20 16,1 4-4-16,-1 4 2 0,-4-1-8 16,0 5-3-16,-4 4-12 15,0 4 5-15,-1 16 2 0,-4 3 4 16,1 9 2-16,-6 7 3 15,1 5 1-15,0-5-3 16,4 9-3-16,0-1-5 16,5 9 0-16,4-1-7 15,4 0-3-15,10 5-3 16,8-9 0-16,9-8-2 16,5-3 2-16,4-12-18 0,5-9-4 15,4-3-40-15,0-16-14 16,1-12-72-1</inkml:trace>
          <inkml:trace contextRef="#ctx0" brushRef="#br1" timeOffset="97989.7811">3600 3962 148 0,'-4'0'55'0,"4"0"-30"0,0-4-16 16,0 4 16-16</inkml:trace>
          <inkml:trace contextRef="#ctx0" brushRef="#br1" timeOffset="98907.2877">3600 3954 297 0,'9'0'23'0,"0"0"-12"16,0 0 0-16,5 0-1 0,-1 4-1 0,5 0 0 15,4 0-3-15,9-4 1 16,5 0-2-16,4 0 2 15,5 0-2-15,4 0 2 16,0-4-2-16,0 0 2 16,-5 4-4-16,-3 0 0 0,-6 0 1 15,-4 0 0-15,-4 0 0 16,-5-4 0-16,-4-8-2 16,-4 4 1-16,-1-4-2 15,-4 0 2-15,-5 4-2 16,-4 0 2-16,-4 1-2 0,0-1-1 15,-5 0 1-15,0 0-1 32,0 0 0-32,-5 0 0 0,-3 0 0 15,-1 0 2-15,-5-4-1 16,1 0-1-16,0-4 1 16,0 1 1-16,-1-5-3 15,1 0 0-15,0 4 1 16,4-4 2-16,0-4-3 15,5 1 0-15,-1-1 1 0,10-4 0 16,-1 0 0-16,5 5 0 16,5-1-3-16,4 0 0 15,4-4 2-15,5 4 0 0,4 5-2 16,5-1 2 0,4 4 1-16,0-8 0 0,1 8-3 15,-1 4 0-15,0 12-1 16,0 4 3-16,0 0 0 15,14 0 1-15,-5 8-3 16,0 0 0-16,-4 4 4 0,0 4 1 31,-1 0 0-31,1-1 1 16,-5 1-4-16,0 0 0 16,-4 4 1-16,-5-4 2 15,1 0-1-15,-10-1-1 16,1 1 1-16,-10 0 1 0,-4 0 1 15,0 4 3-15,-4-1 1 16,-5 1 1-16,0 0-2 16,-5 0 1-16,-4-4 0 0,1 3 1 15,-1 5-2-15,0-4-1 16,0 0-1-16,0-5 0 16,5-3 0-16,4 0 0 15,0-4-2-15,5-4-2 16,-1 4 3-16,1-4 0 0,4 0 1 31,4 0 0-31,5 0-2 16,4-1 1-16,1 1-2 15,4 0 2-15,4-4-4 16,0 0 0-16,5 0 1 16,-5-4 2-16,5 0-1 0,0 0-1 15,-5-4 3-15,0 4 0 16,-4 0-4-16,-4-4 1 15,-1 4-9-15,-4 0-4 16,0 0-20-16,0 0-8 16,-5 0-37-16,1 4-14 15,4 0-12-15</inkml:trace>
          <inkml:trace contextRef="#ctx0" brushRef="#br1" timeOffset="99192.8571">5045 3954 216 0,'0'0'82'0,"9"4"-44"0,5 0-33 16,-6-4 19-16,1 4-4 15,5 0 0-15,-1 4-2 16,0 4 1-16,1 3-10 0,-1 1-1 0,-4 4-1 16,-4 4-3-16,-5 0-3 15,-5-1-7-15,-4 1-4 16,-4 0-27-16,-14 0-14 16,-4 0-64-16</inkml:trace>
          <inkml:trace contextRef="#ctx0" brushRef="#br1" timeOffset="100456.2877">5420 3328 84 0,'-5'-32'33'0,"5"8"-18"0,0 8 6 16,0 12 17-16,0 4-12 15,5-4-4-15,-1 0-9 16,5 0-3-16,0 0-6 16,4 0 2-16,1 1 0 0,4 3 4 15,0 0 4 1,-1 0 1-16,1 3 0 0,0 17-3 16,0 0-2-16,0 4 2 15,-5 8 5-15,-8 7 0 16,-5 1-1-16,-5 3 0 15,1 1 0-15,-5 0-4 16,0-5 0-16,0 1-5 0,0 4 1 16,0-5-5-16,0 13 0 15,5-1-1-15,-1-7 1 16,5-1-2-16,0-3-1 16,5-8 1-16,4-4 1 0,4-9-1 15,5-7-1-15,4-8 3 16,5-8 0-16,0-8-4 15,-1-3 1-15,1-13 0 16,0 0 2-16,0 4-1 31,-5 0-1-31,0-3 1 0,0-1-1 16,-4 0 0-16,5 0 0 16,-6 5-3-16,1-9 2 15,-4 0 1-15,-1-3 0 16,-4-5-3-16,0-8 2 15,0 1-1-15,0-17-2 0,0 17 3 16,-5 3 0-16,1 9 1 16,-1 3 0-16,-4 8-3 15,0 4 2-15,0 8 1 16,0 0 0-16,0 5-3 0,0 7 2 16,0 0 1-16,0 0 2 15,0 0 1-15,0 4 1 31,0 15 4-31,0 5-2 16,0 0 2-16,0 4-1 16,0 3 1-16,-4 5 0 15,-1 0 0-15,5 3 4 16,-4 5 5-16,-1-8-3 16,1-1 2-16,4 5-5 0,-5 0 1 15,5-1-3-15,0 9 0 16,0-1 3-1,0-3-6-15,0 7-1 16,5-3-3-16,-1-4 1 16,5-5-2-16,-4-11-1 15,-1-4 1-15,0-4-17 0,5-16-57 16,0-8-9-16,0-8-76 16,0 0-36-1,0-4 99-15</inkml:trace>
          <inkml:trace contextRef="#ctx0" brushRef="#br1" timeOffset="100938.5934">6321 3110 184 0,'-14'4'71'0,"14"0"-38"0,0-1-21 0,0-3 21 16,5 0-4-16,-1 4 3 16,5 0-5-1,4 0 1-15,1 4-16 0,4 0 4 0,4 4 2 16,0 4 1-16,1 4 1 16,3 12-3-16,1 7 2 15,-5 9 1-15,1-1 0 16,-6 9-5-16,-3-5-1 15,-5 5-4-15,-5-5-1 0,1 5-1 16,-10 11 0-16,-4-3-2 16,-9 3-1-16,-8-4-21 15,-6-3-9-15,-12-1-47 16,-5-7-18-16,-9 3-66 16</inkml:trace>
        </inkml:traceGroup>
        <inkml:traceGroup>
          <inkml:annotationXML>
            <emma:emma xmlns:emma="http://www.w3.org/2003/04/emma" version="1.0">
              <emma:interpretation id="{61B137E5-AE1A-4BF2-BA64-05CD29C0289E}" emma:medium="tactile" emma:mode="ink">
                <msink:context xmlns:msink="http://schemas.microsoft.com/ink/2010/main" type="inkWord" rotatedBoundingBox="9106,5552 11503,5503 11525,6580 9128,6629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05610.3127">8715 3062 120 0,'5'-8'46'0,"-5"8"-24"0,0-12-13 0,0 8 27 16,0 0-20-16,0 0 14 15,0 0-17-15,0 4 4 16,0 0-10-16,0 4 4 16,0-4-6-16,0 8 4 15,-5 0-5-15,5 16 2 0,0 0-3 0,0 27 9 31,0-3-6-31,0 27 3 16,0 0 2-16,5-7 0 16,-1-5-5-16,-4 1-2 15,5-5-2-15,-5-7 1 0,4-1 2 16,-4-3 0-16,4-9 2 16,1-7-4-16,-1-8-2 0,-4-4-27 15,0-12-12-15,0-4-47 16,-4-4-47-16,-1-12 41 15</inkml:trace>
          <inkml:trace contextRef="#ctx0" brushRef="#br0" timeOffset="105877.9751">8506 3462 156 0,'-14'-12'57'0,"10"12"-30"0,-1 0-12 16,5 0 20-16,0 0-10 15,0 0-5-15,0 4-7 16,0 0-1-16,5 0-7 16,4 4 6-16,9 0 2 0,4 0-4 15,9 8-3-15,14-8-3 16,8 0 0-16,5 0-2 16,0 0-1-1,-4-4 1-15,-5 0 1 16,-5-4-6-16,-4 0-1 15,-4 0-148 1,-9-8 83-16</inkml:trace>
          <inkml:trace contextRef="#ctx0" brushRef="#br0" timeOffset="104229.3017">7364 3110 116 0,'0'-4'44'0,"0"4"-24"0,0-4-15 16,0 4 18-1,0 0-14-15,0 4 7 16,0-4-9-16,4 8 4 16,-4-4-6-16,5 7 4 0,-10 1-5 0,10 16 2 15,-5-4-3-15,4 23 5 16,1-7-5-16,-1 20 6 15,-4-5-6-15,5 8 3 16,-10-7-3-16,5 3 18 16,0-15-12-16,0 4 19 15,-4-13-16-15,-1 1 5 16,1-12-10-16,-1-1 2 16,1-11-5-16,4 0 0 0,0-4-2 0,0 0-2 31,0-8 1-31,4-4-6 15,-4-4 3-15,14-4-6 16,-5 0 5-16,13 1-3 16,0-1 3-16,14 4 0 15,-14 0 1-15,10 8-3 16,-10 0 3-16,5 12 1 16,-10-4 1-16,6 11 0 15,-5 1 0-15,-1 8 0 16,-3-4 0-16,-5 4 2 15,-5-5-1-15,1 1 6 16,-10-4-4-16,1 0 10 0,-10-4-7 16,1-1 5-16,-5-7-6 0,-4 0 2 15,-5-8-4-15,0 0 0 16,1-4-1-16,-1 0-8 16,5-4 3-16,4 0-65 15,-5-3 38-15,10-5-105 16,0-4 76-16</inkml:trace>
          <inkml:trace contextRef="#ctx0" brushRef="#br0" timeOffset="104820.8021">7828 3748 104 0,'-5'0'41'0,"5"0"-22"0,5 0-11 0,-1 0 24 16,-8 0-18-16,13 0 9 0,-5 0-14 0,10 0 2 15,-1 0-7-15,5 0 2 16,-5-4-3-16,9 0 7 16,-8 0-6-16,4 4 8 15,-5-4-8-15,5 0 14 32,-9 0-10-32,4 0 14 15,-8-4-13-15,-1 4 5 0,-4 0-9 0,0 0 7 16,-4-4-8-16,-1 4 5 15,-4 0-5-15,0 0 2 16,-4 0-3-16,0 4 3 16,-5-4-4-16,4 8 6 15,-3-4-5-15,3 4 1 16,-4 0-2-16,5 4 1 0,0 0-2 0,4 8 8 16,0-8-5-16,9 12 5 15,-5-8-5-15,10 8 2 16,-5-5-3-16,9 21 3 15,4-4-2-15,5-1 1 16,0-3-3-16,8 8 1 16,-8-12-2-16,13 3-5 15,-4-7 2-15,18-4-72 16,-9-12 41-16,17-8-119 31,-8-8 86-31</inkml:trace>
          <inkml:trace contextRef="#ctx0" brushRef="#br0" timeOffset="106658.1164">9067 2959 140 0,'0'-8'55'0,"0"4"-30"0,5 8-23 16,-5-4 14-16,0 4 5 16,0 8 5-16,0 4-12 15,0 4-3-15,4 3-7 0,-4 13-1 0,0 23 3 16,0 9 3-16,0 7 2 15,0 4 6-15,0-7 3 16,0-9 1-16,0 1-1 16,-4-9-6-16,4-3-1 0,0-9-6 15,0-11-2-15,0-4 0 16,0-8 1-16,4-9-1 16,1-7 2-16,4-8-4 15,0-7-2-15,4-1-16 31,-4-4 8-31,9-4-8 0,-9-4 9 16,9 4 0-16,-5-3 4 0,5 7 0 16,-5 4 0-16,5 8 0 15,-5-4 0-15,5 12 0 16,-9-4 0-16,5 8 4 16,-6 0-1-16,6 8-1 15,-5-8 1-15,9 7-1 16,-10-3 0-16,15 4-3 15,-10-4 2-15,9 4 1 16,-4-4 0-16,5 0 0 16,-1-4 2-16,0 0 3 15,5-4-2-15,0-4-2 16,-5-4 0-16,0-4-1 0,-4-4 2 0,0 0-1 16,0-4-1-16,-5-8 1 31,-4-4 1-31,-4 1-1 15,-1-5 2-15,-4 4-2 16,-4 1 2-16,-1 3-2 16,1 4-1-16,-5 0 3 0,4 8 2 15,1 8 7 1,-1 0-7-16,1 16 7 16,-5 4-8-16,5 4 5 15,-1 8-3-15,5-1 2 16,0 1-5-16,5 4-2 0,-1-1 0 15,5 1 1-15,4 0 1 0,5 12-6 16,4-9 0-16,1-3-52 16,3-8-23-16,10-4-48 15</inkml:trace>
        </inkml:traceGroup>
        <inkml:traceGroup>
          <inkml:annotationXML>
            <emma:emma xmlns:emma="http://www.w3.org/2003/04/emma" version="1.0">
              <emma:interpretation id="{D82FD579-1950-4DE7-8D58-BE03974EB746}" emma:medium="tactile" emma:mode="ink">
                <msink:context xmlns:msink="http://schemas.microsoft.com/ink/2010/main" type="inkWord" rotatedBoundingBox="12030,5233 15829,5155 15857,6528 12058,6606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09931.4313">12180 3609 144 0,'4'-4'55'0,"-4"4"-30"0,14-12-21 0,-5 8 24 31,-9 0-16-31,9-4 9 0,0-4-12 0,4 5 11 16,0-5-12-16,-8 0 14 16,-5 0-13-16,-5 0 5 15,-8-4-9-15,4 8 0 16,-4 0-3-16,-1 0-2 15,-4 4 3-15,1 4 2 0,-1 0 0 16,0 4 0-16,0 4-3 16,-4 4 1-16,0 4 0 0,-1 0-1 15,1 0-2-15,4 0 5 16,5 3 1-16,-1 1-2 0,5 0-1 16,5 0-1-16,4 0 1 15,9-1-4-15,4 1 0 16,1-4 1-16,4 0 0 15,-1-4 0-15,6-4 2 16,-1-4 3 0,0-4-2-16,5-4 3 31,-5-4-4-31,5-4-1 16,-5 0 0-16,1-4 7 15,-6 0-4-15,1-3 5 16,-13-1-5-16,-5 0-2 15,-5-4-1-15,-4 4 1 16,-8 1-1-16,3 3-3 16,-4 0 1-16,0 4 1 0,1 4-14 15,-1 4-3-15,0 4-29 0,5 0-10 16,4 0-55-16,4 0-21 16</inkml:trace>
          <inkml:trace contextRef="#ctx0" brushRef="#br0" timeOffset="110730.1186">12465 3684 176 0,'-8'-8'68'0,"8"4"-36"0,0 0-18 0,0 4 20 16,4 0-4-16,5 0 0 15,4 0-9-15,5-3-2 16,9 3-11-16,4 0-7 0,5 0-2 16,4 0 1-16,0 0 2 15,0 0-21-15,5 3-7 16,-5 1-88-1</inkml:trace>
          <inkml:trace contextRef="#ctx0" brushRef="#br0" timeOffset="110542.6036">12729 3086 148 0,'4'-12'55'0,"0"8"-30"0,5-4-21 0,0 0 22 16,-9 0-16-16,9-4 18 16,-4-4-16-16,4 1 16 15,-5-5-16-15,5 0 9 31,-9 0-12-31,4-4 2 16,-4 1-7-16,0 3 2 16,-4-4-3-16,0 4-2 0,-5 0 0 0,-5 4-1 15,-4-7 2-15,1 11 3 16,-1 0-2-16,-5 16-2 16,-3 0 0-16,-6 8-1 15,1 0 0-15,0 11 0 16,4 1 0-16,0 8 0 15,5-4 0-15,9 7 0 16,4-3 0-16,4 8 2 16,5 7 3-16,9 13 2 15,0 7 5-15,0 8 3 0,0 1-8 0,0-5 2 16,0 0 2 0,0 1-2-16,-5-5 2 15,5 4-4-15,-4-3 1 16,-1-9-3-16,1-3 2 15,-1-13-2-15,-4-3 0 16,5-12-14-16,-5-12-4 16,0-8-32-16,0-8-12 0,4-8-29 15,-4-12-8-15,0-12 4 16</inkml:trace>
          <inkml:trace contextRef="#ctx0" brushRef="#br0" timeOffset="111828.4339">13397 3558 96 0,'5'3'35'0,"-5"-3"-18"0,22 0-11 16,-8 0 25 0,-10-3-18-16,9-1 23 15,-4-4-21-15,0 0 15 16,-4-4-17-16,-1 0 6 15,-8 0-11-15,4-4 0 0,-9 4-5 0,0 0 0 16,-5 0-1-16,1 5-2 16,0-1 1-16,-5 0 1 15,0 8-1-15,0 0-1 0,0 4 1 32,-4-4 1-32,0 8-1 15,-1 0 4-15,6 3 1 0,-1 5-2 16,0 0-3-16,5 4 0 0,4 0 1 15,0 4-1 1,0-1 2-16,4-3-2 0,5 0 2 16,5 0-4-16,8 0 0 15,1-5 3-15,-1-3 1 16,0-4-1-16,1 0 1 16,4-4 0-16,-1-4 1 0,1 0 0 31,-4-8-2-31,3-4-2 15,-3-4 1-15,4-3 1 16,-5-1-1-16,5-4 4 16,-9-4-3-16,4 5 8 15,-8-5-6-15,4 4 5 16,-5-4-5-16,0 12 2 0,-4 5-3 16,5 7 5-16,-10 0-5 15,5 8 8 1,0 0-7-16,5 11 8 15,-5-3-8-15,4 16 3 16,1-8-4-16,8 8 0 16,-4-9-1-16,5 5-2 0,-1 0 1 15,5 0 1-15,0-4-12 16,-1-1-6-16,1-7 9 16,0-4-30-16,0-4-12 0,0-4-28 15,-5-4-52-15,5-8 30 16</inkml:trace>
          <inkml:trace contextRef="#ctx0" brushRef="#br0" timeOffset="112251.3802">13759 2729 132 0,'-5'-8'52'0,"5"8"-28"0,0-24-11 0,0 16 26 16,0-3-23-16,0 7 11 16,0 0-17-16,5 12 13 31,-5-4-14-31,9 11 14 16,-9-3-14-16,4 16 9 15,-4-4-10-15,4 15 9 0,-4-3-10 0,9 12 12 16,-4-9-11-16,4 13 5 15,0-1-1-15,0 17 0 16,0 3 0-16,-5 0 0 16,0 1-6-16,1 3-2 0,-5-11 2 15,0-1-3-15,0-12 0 16,0-3 1-16,0-8 0 16,0-9 0-16,9-7 0 15,-5-4-13-15,1-8-7 16,-1-8-20-16,1-8-10 15,-1-4-22-15,5-8-9 0,0-12-25 16</inkml:trace>
          <inkml:trace contextRef="#ctx0" brushRef="#br0" timeOffset="112621.0016">14026 2598 168 0,'-4'-12'63'0,"4"12"-34"0,-5 4-19 0,5 0 37 32,0-4-27-32,0 16 16 15,-4 0-22-15,-1 16 10 16,1-5-14-16,4 17 13 15,-5-4-14-15,5 15 16 16,0-7-15-16,5 15 16 16,-5-11-16-16,9 23 11 15,-5-8-12-15,5 25 2 0,0-5-5 0,-4-8-1 16,3-12-2-16,1 1 0 16,0-13-2-16,-4-3 2 0,4-9 0 15,-5-11-23-15,1-4-12 16,-1-12-49-16,-4-4-23 15,0-4-21 1</inkml:trace>
          <inkml:trace contextRef="#ctx0" brushRef="#br0" timeOffset="107641.1698">10374 3550 116 0,'4'8'44'0,"-4"-8"-24"0,9-4-4 16,-4 4 32-16,-1-4-27 16,10 0 8-16,-5 0-18 0,4 0 5 15,-4-4-9-15,4 0 9 16,-8-4-9-16,4-4 7 15,-5 0-7-15,1 4 0 32,-10 0-4-32,1 5-4 0,-10-1 0 0,5 8 3 15,-4-4-1-15,0 8 4 16,-1-4-3-16,-4 4 1 16,1 3 1-16,3 5 2 15,1 0-3-15,-1 0-2 16,1 4 0-16,4-4-1 0,0 0 0 15,5 0-3-15,-1 0 2 0,5-1 1 16,5-3 2-16,4 0 1 16,0-4-1-1,8 4-2-15,1-4 1 0,13 8-4 16,-8-8 2-16,12 8 1 16,-8-4 0-16,4 4-3 15,-4-4 2-15,4 8 1 16,-8-5 0-16,-1 5 2 15,-4 0 3-15,-5 0 9 16,-4-8-8-16,-4 8 15 16,-10-8-12-16,1 4 9 15,-10-4-10-15,1-1 0 32,0-3-5-32,-10 0-2 15,-4-4 0-15,5 0 1 16,-5-4-1-16,5 0-5 0,-5-3 2 0,10-1-36 15,-1-4 20-15,4 4-93 16,-4-4 61-16,14 0-76 16,-5 0 72-16</inkml:trace>
          <inkml:trace contextRef="#ctx0" brushRef="#br0" timeOffset="108215.1666">10758 3597 144 0,'4'8'55'0,"-4"-8"-30"0,13-4-10 0,-8 4 31 15,-5 0-25-15,4 0 7 16,-4 0-17-16,9 0-2 31,0 0-5-31,5 4 2 16,-6 0-4-16,10 0 1 0,0 0-1 15,0 0 1-15,0-4-2 0,4 0 2 16,-4-4-2-16,4 0 2 16,-8-4-2-16,3 4 2 15,-8-4-2-15,0 0 2 32,-4 0-2-32,-1 0 2 15,-8-3-2-15,4-1 4 16,-9 0-3-16,0 4 1 15,-5-4-1-15,1 4-2 16,-5-4 1-16,5 8 5 16,-5-4-3-16,5 8 8 15,-1-4-7-15,1 8 8 16,0-4-8-16,4 8 1 16,-5 4-3-16,5 4 1 0,-4 4 0 0,9 0 3 15,-5-5-3-15,9 5 5 16,-5-4-5-16,10 8 1 15,4 0-2-15,-1-5-2 16,6 1 3-16,4 0 0 16,4 0-1-16,0-4 1 15,1-4-2-15,12-4-7 16,-8-4 3-16,13-1-43 16,-9-3 26-16,9-3-102 15,-8-5 68-15,8-4-71 16,-13-4 72-16</inkml:trace>
          <inkml:trace contextRef="#ctx0" brushRef="#br0" timeOffset="108902.1809">11163 3252 200 0,'-18'-20'74'0,"18"20"-40"0,-8-3-22 0,8 3 28 31,0 0-24-31,4 0 13 16,0-4-18-16,14 4 10 0,-4 0-12 0,17 4-3 15,-9-1-3-15,18 13-3 16,-8-4 1-16,12 4 1 15,1-12-14-15,4-4-110 16,-5-4 65-16,14 0-86 16,-13 0 83-16</inkml:trace>
          <inkml:trace contextRef="#ctx0" brushRef="#br0" timeOffset="108638.9811">11360 2796 116 0,'-5'-19'46'0,"5"19"-24"0,-4-20-8 16,4 16 26 0,0 0-22-16,0 8 13 15,0-4-18-15,0 8 12 16,0 0-14-16,0 12 10 16,0-1-12-16,0 13 8 15,0-4-9-15,0 7 15 16,-5-3-13-16,5 12 18 15,0-5-16-15,5 21 11 16,-1-9-13-16,1 25 2 0,3 3-3 16,1-4 1-16,-4-7-3 0,-5-1 1 31,-5 0-5-31,10-7 0 0,-1-1 1 16,-4 1-2-16,5-9 1 15,-1-11 2-15,-4-8 2 0,0-8-12 16,0-24-35-1,0-12-5-15,5-4-18 16,-5-4-3-16,-9-4-48 16</inkml:trace>
        </inkml:traceGroup>
        <inkml:traceGroup>
          <inkml:annotationXML>
            <emma:emma xmlns:emma="http://www.w3.org/2003/04/emma" version="1.0">
              <emma:interpretation id="{31CA33C3-D6DD-4B8A-A506-8BCE7433B4B5}" emma:medium="tactile" emma:mode="ink">
                <msink:context xmlns:msink="http://schemas.microsoft.com/ink/2010/main" type="inkWord" rotatedBoundingBox="16472,5373 18262,5337 18284,6407 16494,6444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18978.1444">15578 3395 224 0,'-9'-12'85'0,"9"8"-46"0,5 0-39 16,-1 4 16-16,9-4 0 16,5 4 4-16,0-4-4 15,4 4 1-15,5 0-10 0,9 0-2 32,-5 0-3-32,18 4-2 15,0 0-2-15,5 4-1 16,-5 0-53-16,-5 0-23 0,-4 0-26 15,-4 4-11-15</inkml:trace>
          <inkml:trace contextRef="#ctx0" brushRef="#br0" timeOffset="118378.4407">15828 2796 156 0,'-5'-11'57'0,"5"11"-30"0,0-4-14 15,0 4 28 1,0 0-23-16,0 4 15 16,0 0-19-16,0 3 14 0,0 1-15 0,0 8 12 15,0-4-14-15,0 12 12 16,-4-4-13-16,-1 11 13 15,-4-3-14-15,-4 16 5 16,0 3-2-16,-5 1 2 16,0 19-3-1,0 1-1-15,0-1-6 16,-4-3-3-16,0-9 0 0,-1-7 1 16,6-9 3-16,-1 1-2 15,4-12 0-15,10-13-10 0,-1-7-3 16,5-8-22-16,5-8-9 15,-1-11-25-15,10-5-10 0,4-12-40 16</inkml:trace>
          <inkml:trace contextRef="#ctx0" brushRef="#br0" timeOffset="118780.361">15823 2836 200 0,'-4'-16'74'0,"4"16"-40"0,0-12-22 0,0 12 30 15,0 0-24-15,0 4 11 16,0-4-18-16,4 8 15 16,-4 0-16-16,5 8 13 31,-1-4-13-31,5 16 13 15,0-9-14-15,9 13 11 0,-9-8-11 0,9 16 11 16,-5-9-12-16,9 21 5 16,-4-5-8-16,4 17-2 15,1-1 0-15,-1 1 0 16,0-9 1-16,-4 1 0 16,0-9-2-16,-5-3 1 0,1-12 0 15,-1-5 1 1,-4-3 0-16,-5-8-27 0,1-4-9 15,-5-4-26-15,-5-8-9 16,1-12-17-16,-9 0-7 16,-5 0-9-1</inkml:trace>
          <inkml:trace contextRef="#ctx0" brushRef="#br0" timeOffset="117509.6576">15141 2983 124 0,'9'0'49'0,"-9"0"-26"0,9-4-12 0,0 4 29 31,-9-4-23-31,9 0 18 16,-9 0-20-16,4 0 8 15,-4 0-14-15,5-4 4 16,-10-4-8-16,10 0 4 15,-10-4-5-15,1 1-2 16,-1-1 1-16,-4 0 0 16,0 4-1-16,0 0-2 0,-4 4 1 15,0 4-1-15,-5 0 2 0,0 4-3 16,-4 0 0-16,-1 4 1 0,-3 4 0 16,3 4 0-16,-3 0 2 15,-1 4-1-15,0 0 2 16,5-1-2-16,0 5 2 15,-1-4-2-15,5 4-1 16,1-4 1-16,3 4-1 16,-4-1 0-1,5 5 2-15,0 4 1 16,-1 4 1-16,5-1 0 16,5 13 0-16,4 0-2 0,0-1-2 0,4 5 3 15,5-5 0-15,5 1-1 16,3-4 1-16,10-5 0 15,0 1 1-15,4-8 0 16,5-5 0 0,4-7 2-16,-4-4 3 15,-1-4 0-15,1-8 2 0,0-4-4 16,-5 0 1 0,0-4 1-16,-4-4 2 0,4-3-3 15,-4-5 0-15,0 0 1 31,-10-12-4-31,1-7-1 0,0-5-2 0,-9 0 1 16,0-3 0-16,-5 7-1 16,-8-3-2-16,-5-9 1 15,-4 0-1-15,4 9 2 16,-9-1-1-16,-4 1-1 31,-5 3-2-31,0 8 1 16,0 5-10-16,1 7-3 0,-6 4 7 15,6 8-25-15,-1 8-8 0,5 4-31 16,-1 4-10-16,5 8-23 16</inkml:trace>
          <inkml:trace contextRef="#ctx0" brushRef="#br0" timeOffset="117880.1347">15034 3439 172 0,'-4'0'66'0,"4"0"-36"0,0 0-11 0,0 0 21 16,8 0 2-16,1 8 2 0,0-1-13 15,0-3-4-15,5 8-16 16,-1 0-2-16,5 8-2 0,0-4 1 0,4 8 0 16,-4-1 0-16,0 1 0 31,4 0-2-31,0 4-1 16,-4-1-3-16,-5 1 1 0,-4 0-2 15,-4-4-1-15,-5-4-26 16,0-5-10-16,0-3-46 0,0-4-20 15,9-8-8 1</inkml:trace>
          <inkml:trace contextRef="#ctx0" brushRef="#br0" timeOffset="119660.953">16412 3534 132 0,'9'0'52'0,"-9"0"-28"0,9 0-8 15,-5 0 32 1,-4-4-27-16,5 4 23 16,-1-4-25-16,5 0 18 15,-5 0-21-15,1 0 10 16,-5 0-16-16,0 0 6 16,-5 0-9-16,1-4 2 15,0 4-5-15,-1 4 0 16,-8-4-2-16,-1 4-2 0,-3 8 5 0,-1 4 4 15,4-4-3-15,1 0 2 16,0 4-5-16,4-4-4 0,0 4 0 31,4-5 1-31,1 13 0 0,-1-8-3 16,5 4 2-16,0-4 1 16,5 0 2-16,-1-4-1 15,5 0-1-15,5 0-2 31,-6-8 1-31,10 8 1 16,-4-5 0-16,8 5-3 0,-9-4 2 0,10 8 1 16,-6-4 0-16,1 8 4 15,-4-8-2-15,4 8 10 16,-10-4-6-16,1 4 21 16,-9-5-15-16,-4 5 8 0,-5-4-1 15,0 0 5 1,-4-4-13-16,-5 0-1 0,-4-4-9 15,-1-4-1-15,1-4-29 0,0-4-10 16,-1-4 19-16,-8 0-41 0,0 0-15 16,4 4-62 15</inkml:trace>
        </inkml:traceGroup>
        <inkml:traceGroup>
          <inkml:annotationXML>
            <emma:emma xmlns:emma="http://www.w3.org/2003/04/emma" version="1.0">
              <emma:interpretation id="{B8ACB1F6-0D86-48B3-B68B-00B4FD4F55C4}" emma:medium="tactile" emma:mode="ink">
                <msink:context xmlns:msink="http://schemas.microsoft.com/ink/2010/main" type="inkWord" rotatedBoundingBox="18817,5163 23020,5076 23056,6854 18854,6941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22993.8264">17937 3161 228 0,'-13'-4'85'0,"13"4"-46"0,4 0-35 0,0 0 30 15,1 0-21-15,13 4 7 16,-5-4-12-16,14 4-2 16,-5-4-4-16,14 8-2 15,-5-8 1-15,18 4-26 16,-9-8 14-16,9 4-44 15,-9 0 31-15,5 0-26 16,-14 0 28-16,5 0 1 16,-14 0 13-16,1 0 22 15,-15 0-7-15,6 0 31 16,-10 0-21-16,5 4 20 16,-4-4-21-16,-1 8 7 15,-4-4-13-15,5 12-1 16,-5 0-6-16,9 11 7 0,-5-7-6 0,5 12 10 15,-5-8-8-15,5 15 10 32,-4-7-9-32,4 8 5 15,-5-9-7-15,5 9 2 16,-5-12-4-16,1 3-28 16,-5-11 13-16,4-4-101 15,1-8 63-15,4-4-82 0,-5-4 75 0</inkml:trace>
          <inkml:trace contextRef="#ctx0" brushRef="#br0" timeOffset="122522.0813">18155 2602 164 0,'-8'-16'63'0,"8"16"-34"0,-9-12-14 0,9 12 27 31,0-3-24-31,0 6 12 16,-5-3-19-16,5 8 10 15,-4 0-12-15,4 20 8 16,0 0-9-16,4 23 13 16,-4-3-12-16,5 15 16 15,-5-11-15-15,9 19 9 16,-5-7-11-16,5 23 2 16,0 0-6-16,0-8 0 15,0-7-2-15,4-1 5 16,-8-19-4-16,3-1-5 15,-3-7 0-15,4-9-45 16,-9-15 25-16,4 0-98 16,-4-8 67-16,5-8-82 15,-10-12 77-15</inkml:trace>
          <inkml:trace contextRef="#ctx0" brushRef="#br0" timeOffset="123141.8201">18508 3022 252 0,'-18'-15'93'0,"18"15"-50"0,-13 4-44 0,13-1 13 16,-5-6-9-16,5 6-19 15,0 1 8-15,5 8-65 16,-1-4 40-16,9 8-82 16,1-8 65-16</inkml:trace>
          <inkml:trace contextRef="#ctx0" brushRef="#br0" timeOffset="123645.241">18927 3324 208 0,'-22'-32'77'0,"22"32"-42"0,-23-32-26 0,19 24 33 32,-5-4-25-32,-4 4 14 15,-1 1-18-15,1 7 4 0,-5-4-10 0,0 8 0 16,0-4-4-16,-4 11-4 15,0 1 0-15,8 8-1 16,-4-4 0-16,10 8 4 16,-1-8-1-16,13 7 2 15,-4-7-2 1,9 4-5-16,0-8 2 0,13 4-6 16,-4-4 5-16,13 4 1 15,-8-5 2-15,12 5 0 16,-8-4 0-16,4 12 2 15,-8-12-1-15,3 8 4 16,-12-4-3-16,-1 3 19 16,-4-3-12-16,-5 4 23 15,-8-8-18-15,0 4 15 16,-5-8-16-16,-5 4 10 16,1-4-13-16,-5-1 4 0,0-3-9 0,-4 0 2 15,0-4-4-15,-1 0-17 16,-3-8 7-16,-1 1-56 15,0-5 34-15,0 0-130 16,0 0 89-16,5 4-86 16,0-4 90-16</inkml:trace>
          <inkml:trace contextRef="#ctx0" brushRef="#br0" timeOffset="121540.3641">17281 3193 132 0,'5'0'52'0,"-5"0"-28"0,13-4-11 16,-8 4 32-1,-5-4-25-15,4 4 17 16,1-4-22-16,4 0 8 16,-9 0-14-16,4 0 8 15,-8 0-9-15,4 0 0 16,-5 0-5-16,1 4-2 15,-10-4 0-15,1 4-1 16,0 0 0-16,-1 4-3 16,-4-4 2-16,0 8 1 0,-4-4 0 0,4 8 0 15,-4-8 0-15,4 8 0 16,0-8 0-16,5 12-3 16,-5-8 2-16,9 11-1 31,0-7 0-31,9 8 4 15,-4-4-1-15,8 0-1 16,-4-4 1-16,14 4-4 16,-5-9 2-16,17 9 1 15,-3-8 0-15,8 4 0 16,-4-4 0-16,4 8 0 16,-4-4 0-16,4 8 0 15,-9-8 0-15,5 7 2 16,-5-3-1-16,0 8 10 0,-4-8-5 0,-4 4 14 15,-5-4-11-15,-9 3 16 16,-5-7-15-16,1 4 13 31,-10-8-13-31,-4 4 8 0,1-8-10 0,-6 4 4 16,-3-8-7-16,-1 4 2 16,0-8-4-16,0 4-2 15,1-4 0-15,-1 0-6 16,0-4 3-16,9 0-45 15,0 0 25-15,9 0-127 16,1 0 83 0,12 0-79-16,0-4 84 0</inkml:trace>
          <inkml:trace contextRef="#ctx0" brushRef="#br0" timeOffset="122169.5464">17790 3502 184 0,'-14'-16'71'0,"14"16"-38"0,0-16-30 0,5 12 20 15,-5-4-15-15,4-3 1 16,-4-1-6-16,5-4 0 15,-5 0-1-15,4-4-2 16,-8 0 1-16,4 0-1 16,-9-3 0-16,0 7 0 15,-4 0 0-15,-1 8 0 16,-4-4 0-16,1 4 4 16,-6 4-2-16,1 20 4 15,0 0 0-15,4 4 11 16,0-4-10-16,0 7 4 0,5 5-5 15,-1 0 2-15,5 0-7 32,5-5-1-32,4 1 0 0,4 4 0 15,5-12 2-15,5 0 3 16,-1-4-2-16,9-4 3 16,-8-5-4-16,13-3 4 15,-10-3-4-15,10-5 6 16,-5-4-5-16,5-4 1 15,-9 0-2-15,0-4 5 16,-5 0-4-16,-4 4 12 16,-4 1-8-16,-1 3 5 15,-4 4-7-15,0 8 7 16,-4 0-8-16,4 8 5 16,0-4-5-16,0 16-2 15,0-5-1-15,4 9 1 16,1 0-1-16,8 0 2 15,0-4-2-15,10 3-5 16,-10-7 2-16,9 0-36 0,-4-4 20 0,13 0-98 16,-8-4 65-16,8-8-88 15,-9-4 80-15</inkml:trace>
          <inkml:trace contextRef="#ctx0" brushRef="#br0" timeOffset="124679.1643">19163 3494 208 0,'-9'-12'77'0,"9"12"-42"0,5 0-19 15,-1 4 37 1,-4-4-30-16,9 4 11 0,0-4-20 0,4 12-2 15,10-8-5-15,4 0-2 16,-1 0-2-16,5 4-14 16,-4-8 7-16,13 4-57 15,-4-8 34-15,9 4-111 16,-14-8 76-16</inkml:trace>
          <inkml:trace contextRef="#ctx0" brushRef="#br0" timeOffset="124511.9984">19462 2951 104 0,'4'-4'41'0,"-4"4"-22"0,18-8 4 0,-4 4 34 16,-10-4-31-16,10 0 16 16,-6-4-25-16,6-3 15 15,-10-5-18-15,5-4 10 16,-4 0-14-16,-5-4 6 16,-9 1-9-16,4-1 2 15,-8 4-5-15,-5 4 2 16,0 1-3-16,-4 3 5 15,0 4-5-15,-1 8 3 16,-3-4-3-16,-1 12-2 16,-4-4 0-16,-1 16-1 15,6 0 0-15,-1 11 0 16,5-3 0-16,4 16 0 16,0-5 0-16,9 13 2 0,-4-8-1 0,13 15 8 15,-5-11-5-15,10 23 16 16,-1-7-11-16,9 19 5 15,1 4-4-15,-1-4-1 32,5-7 1-32,-5-5 4 0,1-3-8 15,-1-9-3-15,-4-3-2 0,0-1 1 16,0-3 1-16,0-9-1 16,0-7 1-16,-5-12-20 15,-4-20-54-15,5-12-9 16,-5-4-24-1,0 0-42-15,0-4 42 16</inkml:trace>
          <inkml:trace contextRef="#ctx0" brushRef="#br0" timeOffset="125314.4027">19623 3197 192 0,'-5'4'71'0,"5"-4"-38"0,-4 8-12 0,4-4 36 16,0-4-32-16,4 4 6 15,-4 0-20-15,5 4 3 16,-1-1-9-16,5 9 2 15,0-4-4-15,9 8 0 16,-9-8-1-16,13 8 1 16,-9-8-2-16,10 3-1 15,-10-7 1-15,5 0-26 16,-9-4 14-16,9-4-41 16,-5-4 28-16,5-8-23 15,-9-3 26-15,9-5-12 16,-10-4 18-16,6 8 0 15,-5-4 9-15,0 4 21 0,-5 1-8 16,5 3 35 0,-9 0-23-16,4 4 26 15,-4 0-25-15,5 4 27 16,-10 0-27-16,5 8 25 16,0-4-25-16,0 4 14 15,0 0-20-15,0 4 3 16,0 0-9-16,0 12-1 15,-4-5-4-15,0 17 0 16,-5-8-1-16,0 12 1 16,-5-5-2-16,5 13-1 0,-4-12 1 0,0 7-34 15,-5-3 18-15,4 0-85 16,1-13 56-16,4-3-110 16,0-8 87-16</inkml:trace>
          <inkml:trace contextRef="#ctx0" brushRef="#br0" timeOffset="126198.5011">20109 3161 236 0,'0'0'88'0,"0"0"-48"0,0 4-40 0,4 0 29 15,-4-4-18-15,9 4 17 16,-5 0-16-16,5 12 11 15,-4-4-13-15,4 15 8 16,-5 1-10-16,5 12 2 16,-9-4-6-16,9 7 2 15,-9-7-3-15,5-1-2 16,-5-7 0-16,4 4-43 16,0-12 23-16,5-4-136 15,-9-8 87-15</inkml:trace>
          <inkml:trace contextRef="#ctx0" brushRef="#br0" timeOffset="126398.0332">20193 3034 276 0,'-22'-4'104'0,"22"4"-56"0,-13-8-52 0,13 8 21 16,0 0-13-16,4 4-20 15,-4-4 9-15,5 8-66 16,-1-4 40-16,5 8-91 31,-5 0 70-31</inkml:trace>
          <inkml:trace contextRef="#ctx0" brushRef="#br0" timeOffset="126913.5102">20345 3328 216 0,'-13'-12'82'0,"13"12"-44"0,-5-20-25 0,5 20 33 16,-4 0-26-16,4 4 5 15,0 0-15-15,4 0 1 16,1 0-7-16,4 8-2 16,-1-4-1-16,6 11 3 15,-5-3-2-15,4 12 4 16,-8-4-4-16,8 4 8 16,-9-5-6-16,5 9 12 15,-4-16-9-15,-1 0 5 16,-4-4-7-16,5 0 4 15,-5-9-5-15,4-3 0 0,1-7-2 0,8-5-2 16,-4-8 1-16,4-8-4 16,-4 4 2-16,5-7-4 15,-6-5 3-15,6 4 1 16,-5 1 1-16,4 11 4 16,-8 4-2-16,8 20 6 15,-9 0-5-15,5 20 1 16,-4-5-2-16,8 13-2 15,-8-8 1-15,8 8-10 16,-4-13 5-16,9 5-62 0,-9-4 36 0,13-4-133 16,-4-4 91-16</inkml:trace>
          <inkml:trace contextRef="#ctx0" brushRef="#br0" timeOffset="127645.5189">21081 3423 268 0,'-5'-24'101'0,"5"24"-54"0,-18-28-37 15,14 16 45 1,0-4-32-16,-5 1 18 16,0-5-25-16,-5 4 3 15,1 0-11-15,-5 8-3 0,0-4-3 0,-4 16-4 16,-5 0 1-16,5 20-1 31,-5-4 0-31,5 15 0 16,4-3 0-16,9 8-3 15,0-8 3-15,14 3-17 16,-1-3 11-16,14-4-12 16,0-12 11-16,13-5 3 15,-4-7 3-15,8-4 3 0,-8-8 0 16,4-3 6-16,-8-9-3 15,-1 0 25-15,-9-8-15 0,1 8 27 16,-5-3-22-16,-5 3 15 16,-8 0-19-16,4 4 8 15,-9-4-13-15,0 8 4 16,0 4-8-16,0 12-2 16,0-4-2-16,5 20-4 0,-1-4 2 15,14 16 1-15,-4-8 0 16,12 15 0-16,-3-3 0 0,8 11-3 15,-9-7 2-15,10 16-4 16,-5-9 3-16,8 21 1 16,-3-13 1-16,-1 12 2 31,-4-11-1-31,0 7 2 16,-5-15-2-16,-4 3 4 15,-5-15-3-15,1 0 6 16,-10-8-5-16,-4-1 10 15,-4-11-7-15,-9 0 5 16,-1-8-6-16,-8-4 4 0,0-8-5 16,-5-4 5-16,-4-4-6 0,0-4 6 15,4-4-6-15,5-3-3 16,4-1-1-16,14-4-8 16,0-4 5-16,22-7-7 15,0-1 6-15,22-4-15 16,0 1 11-16,14 3-49 15,-5 1 33-15,13 7-126 16,-13 0 84-16,9 12-126 16,-13 1 109-1</inkml:trace>
        </inkml:traceGroup>
        <inkml:traceGroup>
          <inkml:annotationXML>
            <emma:emma xmlns:emma="http://www.w3.org/2003/04/emma" version="1.0">
              <emma:interpretation id="{BD71E038-59C4-4689-BE72-F05D30F49DDF}" emma:medium="tactile" emma:mode="ink">
                <msink:context xmlns:msink="http://schemas.microsoft.com/ink/2010/main" type="inkWord" rotatedBoundingBox="23390,5421 24376,5401 24393,6257 23407,6277"/>
              </emma:interpretation>
              <emma:one-of disjunction-type="recognition" id="oneOf21">
                <emma:interpretation id="interp25" emma:lang="" emma:confidence="1">
                  <emma:literal>U.</emma:literal>
                </emma:interpretation>
                <emma:interpretation id="interp26" emma:lang="" emma:confidence="0">
                  <emma:literal>a •</emma:literal>
                </emma:interpretation>
                <emma:interpretation id="interp27" emma:lang="" emma:confidence="0">
                  <emma:literal>a v</emma:literal>
                </emma:interpretation>
                <emma:interpretation id="interp28" emma:lang="" emma:confidence="0">
                  <emma:literal>a /</emma:literal>
                </emma:interpretation>
                <emma:interpretation id="interp29" emma:lang="" emma:confidence="0">
                  <emma:literal>a .</emma:literal>
                </emma:interpretation>
              </emma:one-of>
            </emma:emma>
          </inkml:annotationXML>
          <inkml:trace contextRef="#ctx0" brushRef="#br0" timeOffset="128946.1298">21705 3094 152 0,'-27'-8'57'0,"9"0"-30"0,1 0-12 0,17 4 25 15,-5-4-23-15,5-4 3 32,-4 0-12-32,8-4 1 15,-4 1-5-15,14-5 7 16,-6 0-7-16,10-4 3 0,0 4-4 0,4 1-2 16,5 3-3-16,0 4 1 15,-9 0 1-15,13 8 0 16,0-4 0-16,0 12 2 31,-4 0-1-31,0 8 4 16,-9-4-3-16,0 12 10 0,-9-1-6 15,-5 9 12-15,-4-8-10 0,-4 16 7 16,-10-9-8-16,1 21 0 16,-5-4-4-16,5 15 0 15,-5-7-1-15,9 7-2 16,-5-11 1-16,5 7 1 15,1-7-1-15,8-1 2 16,-5-7-2-16,10-5 2 16,-5-11-2-16,8 0 4 15,-3-8-3-15,13 0 1 16,-5-12-1-16,14 0-2 0,-9-8 1 16,9-4-1-16,-10-8 0 15,10-8 0-15,-5-4 0 0,1-11 0 16,-5-9 0-16,4-7-3 31,-9 3 2-31,5-3 1 16,-9 3 0-16,4-3-3 15,-4-1 2-15,0 1 1 16,-4 7 0-16,-1 1 2 16,-4 7-1-16,5 8 2 15,-10 4-2-15,5 5 4 0,0 3-3 0,0 8 4 16,0 0-4-16,0 16 4 15,-4-4-4-15,4 12-1 16,0 0 0-16,0 12 1 16,0-1-1-16,0 9 6 15,0-4-4-15,0 11 14 16,0-7-9-16,4 16 14 16,-4-5-13-16,5 13 14 15,-1-5-14-15,0 9 7 0,5-1-5 0,-4-7-2 16,-1-5-4-16,1 1-2 31,-1-8-1-31,1-9 1 0,4-3 0 16,-5-4-1-16,5-4 1 15,0-8-15-15,-5-5-5 16,-8-3-35-16,13 0-16 0,-5 0-36 16,1 0-12-16,-1 0 2 15</inkml:trace>
          <inkml:trace contextRef="#ctx0" brushRef="#br0" timeOffset="129281.5396">22601 3680 352 0,'-13'0'132'0,"13"0"-72"0,0 4-70 15,0 0 6 1,0-8-2-16,4 4-81 16,1-4 48-16,4 0-118 15,0-4 88-15,9-7-33 0</inkml:trace>
        </inkml:traceGroup>
      </inkml:traceGroup>
    </inkml:traceGroup>
    <inkml:traceGroup>
      <inkml:annotationXML>
        <emma:emma xmlns:emma="http://www.w3.org/2003/04/emma" version="1.0">
          <emma:interpretation id="{C34AD7ED-C495-44C5-9B1B-3A1B73999F49}" emma:medium="tactile" emma:mode="ink">
            <msink:context xmlns:msink="http://schemas.microsoft.com/ink/2010/main" type="paragraph" rotatedBoundingBox="5781,9247 17010,9234 17013,12222 5785,1223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CE204D8-A83F-415E-8AC4-FCA65824AB6F}" emma:medium="tactile" emma:mode="ink">
              <msink:context xmlns:msink="http://schemas.microsoft.com/ink/2010/main" type="line" rotatedBoundingBox="5781,9247 17010,9234 17011,10723 5783,10737"/>
            </emma:interpretation>
          </emma:emma>
        </inkml:annotationXML>
        <inkml:traceGroup>
          <inkml:annotationXML>
            <emma:emma xmlns:emma="http://www.w3.org/2003/04/emma" version="1.0">
              <emma:interpretation id="{FFDC3E57-A5F1-476A-B570-396A24E9FA1D}" emma:medium="tactile" emma:mode="ink">
                <msink:context xmlns:msink="http://schemas.microsoft.com/ink/2010/main" type="inkWord" rotatedBoundingBox="5781,9438 9942,9433 9943,10268 5782,10273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138745.1194">4673 6954 128 0,'0'0'49'0,"0"0"-26"0,0-4-7 0,0 4 29 16,-4 0-24-16,4 0 7 16,0 0-17-16,4 4 14 15,-4-4-15-15,5 8 16 16,-5 0-16-16,4 12 11 15,-4-4-12-15,5 20 11 16,-1-5-12-16,5 29 9 16,-9-9-9-16,0 21 6 0,-4-13-7 15,-1 0 0 1,1-11-4-16,-1 4 0 0,1-13-1 0,4 1-8 16,-5-8 3-16,5-1-36 15,-4-11 21-15,-1 0-89 16,1-12 60-16,-1 4-83 15,1-8 74-15</inkml:trace>
          <inkml:trace contextRef="#ctx0" brushRef="#br1" timeOffset="139401.9826">4031 6978 88 0,'-9'0'35'0,"9"0"-18"0,0-4-2 0,0 4 30 31,0 0-24-31,0 0 21 16,0 0-25-16,5 0 16 0,-5-4-19 0,9 0 12 16,0 0-15-16,8 0 4 15,-3-4-10-15,17 4 4 16,-9 0-5-16,18 4-2 16,-4-4-1-16,18 8-1 15,-1-4 8-15,1 0 16 16,-5 0-12-16,22 0 9 15,-13-4-12-15,18 0 6 16,-9 1-8-16,8-5 9 16,-17 0-9-16,5 0 10 0,-19-4-10 0,10 4 7 15,-18 0-7-15,-5 4 4 16,-9 0-6-16,0 4 4 16,-13-4-5-16,5 4-2 15,-10 0-1-15,1 0-28 31,-10 0 15-31,5 0-65 16,0 0 42-16,0 0-103 16,0 0 78-16,0 0-65 15,0 0 72-15</inkml:trace>
          <inkml:trace contextRef="#ctx0" brushRef="#br1" timeOffset="140093.3993">5213 6871 152 0,'0'4'57'0,"0"-4"-30"0,0 4-18 0,0 0 21 31,0-4-18-31,0 8 12 15,0 0-14-15,4 8 13 0,-4-8-14 0,5 7 11 16,-10-3-11-16,10 12 8 16,-5-8-9-16,9 24 6 15,-9-5-7-15,4 21 7 32,-8-9-8-32,4 25 10 15,0-17-9-15,0 5 14 0,0-13-12 0,0 1 9 31,0-17-10-31,0 5 6 0,0-12-7 0,0 0 7 16,0-12-8-16,0 0 3 16,0-9-5-16,0-3-6 15,0-7 0-15,4-5-6 16,-4-4 5-16,9-8-8 16,0-4 7-16,4 1-3 15,1 3 4-15,8 4 0 16,-4 4 1-16,4 8 2 15,-4 4 0-15,4 8 4 16,-8 0-2-16,4 8 12 16,-5 0-7-16,5 8 3 0,-5-8-6 15,5 7 2-15,-9-3-3 16,9 4 3-16,-9-4-4 16,4 4-34-16,-9-4 18 15,5-1-132-15,-9-7 81 0</inkml:trace>
          <inkml:trace contextRef="#ctx0" brushRef="#br1" timeOffset="140747.3498">5717 7382 156 0,'-9'4'60'0,"9"-4"-32"0,-5 12-11 0,5-8 37 16,0-4-30-16,5 8 20 15,-5-4-27-15,4 8 12 16,-4-4-18-16,9 4 4 15,-4-4-10-15,8 4 4 16,-4-8-5-16,9 4 5 16,-9-5-6-16,13 1 6 15,-9-8-6-15,10 4 6 16,-5-7-6-16,4-1 1 16,-9-8-2-16,5 4 3 15,-9-4-3-15,0 0 4 16,-9-4-4-16,0 5 4 0,-9-1-4 0,0 4 1 15,0 0-1-15,-4 8 3 16,-1-4-3-16,1 8 1 16,-5-4-1-16,0 8 1 15,-4 0-2-15,4 12 10 16,0-4-5-16,5 11 12 16,0-7-10-16,4 12 9 15,-5-4-9-15,10 4 4 31,-5-9-7-31,13 5 7 16,1-8-8-16,8 4 1 0,1-4-3 0,12 4-6 16,-3-9 2-16,12 5-25 15,-3-4 14-15,17-4-80 16,-9-4 52-16,9 0-139 16,-14-8 101-16</inkml:trace>
          <inkml:trace contextRef="#ctx0" brushRef="#br1" timeOffset="141656.5193">6341 7438 136 0,'5'0'52'0,"-5"0"-28"0,8-8-13 15,-3 4 26 1,-1 0-20-16,10-4 13 15,-10 0-17-15,5 0 17 16,-9-4-17-16,5 4 15 16,-5-3-15-16,4-1 12 15,-8 0-14-15,4 4 6 0,-9 0-10 0,0 4 0 16,0-4-4-16,0 8 3 16,-4 0-4-16,-5 4-1 15,0 0 0-15,0 4-1 31,0 0 0-31,5 8 2 16,-5-4-1-16,0 11 6 16,0-7-4-16,5 12 3 0,0-8-3 0,8 4 0 15,1-9-1-15,8 5-2 16,1-4 1-16,8 4-1 16,-4-4 0-16,13 0 4 15,-4-5-2-15,9-3 6 16,-9-4-5-16,13 0 1 15,-9-8-2-15,5 0 3 16,-5-7-3-16,5-1 4 16,-9-4-4-16,0-4 6 15,-5-4-5-15,-4-4 3 16,-5-3-3-16,-4-1 3 16,-9 4-4-16,0 4 1 15,-4 1-1-15,-5 7-6 16,0 0 2-16,1 12-19 0,-6 4 12 0,5 8-41 15,-4 0 29-15,4 12-73 16,-4-4 53-16,9 7-91 16,-5-3 75-16</inkml:trace>
          <inkml:trace contextRef="#ctx0" brushRef="#br1" timeOffset="142383.8157">6644 7291 172 0,'0'4'66'0,"0"-4"-36"0,5 4-18 0,-1 0 39 15,-8-4-30-15,4 8 22 16,0-4-26-16,0 8 5 31,0-4-13-31,4 8 3 16,-4-4-7-16,5 7 11 15,-5-3-9-15,9 8 10 16,-5-4-10-16,5 4 10 0,-5-5-10 0,5 5 5 16,-4-8-7-16,4 4 9 15,-9-4-8-15,9 4 8 16,-9-9-8-16,9 1 8 16,-9-4-8-16,4 0 8 15,-4-4-8-15,4-4 3 16,-8-4-5-16,4 0 2 15,0-4-3-15,0-4-2 16,0-3 0-16,4-5-6 16,-4 0 3-16,9-4-1 15,-4 0 1-15,4 5 2 0,-5-5 0 0,10 4-5 16,-5 0 3-16,8 4-3 16,-3 4 2-16,8 8-5 15,-9-3 5-15,10 7-38 31,-10-4 22-31,5 8-91 16,-5-4 62-16,5 7-111 16,-9 1 90-16</inkml:trace>
          <inkml:trace contextRef="#ctx0" brushRef="#br1" timeOffset="142992.2813">7014 7450 220 0,'-8'8'82'0,"8"-8"-44"0,0 12-33 15,4-8 23-15,-4-4-17 0,9 4 13 16,-5-1-15-16,10 5 7 15,-10-4-9-15,14 8 0 16,-5-8-4-16,14 4 5 31,-9-4-5-31,13 4 8 16,-8-8-7-16,8 4 8 16,-9-8-8-16,9 4 5 15,-8-8-5-15,3 0 5 16,-8-4-6-16,0 0 3 15,-9 1-3-15,0-5-2 16,-9 0 0-16,0 0-6 16,-9-4 3-16,0 0 1 15,-9 1 1-15,0 3 2 16,0-4-1-16,-4 8 2 16,0-4-2-16,0 12 2 0,-1 0-2 0,1 12 6 15,0-4-4-15,4 12 10 16,0-4-7-16,5 12 5 15,-1-5-6-15,5 13 9 16,0-8-8-16,9 4 10 16,-4-5-9-16,8 9 1 15,-4-8-5-15,14 8 0 16,-5-9-1-16,13 5-2 0,0-8 1 16,14 0-30-16,-9-8 16 15,17-4-87 1,-4-8 55-16,14-8-127 0,-14-4 96 15</inkml:trace>
          <inkml:trace contextRef="#ctx0" brushRef="#br1" timeOffset="143849.9223">7567 7394 240 0,'-4'4'90'0,"4"-4"-48"0,-5 8-36 15,5-4 29 1,0-8-22-16,0 8 14 15,0-4-16-15,0 8 8 0,0-4-11 0,5 8 4 16,-5-8-7-16,4 8 9 16,-8-4-8-16,8 8 5 15,-4-5-6-15,5 13 2 16,-5-8-4-16,4 8 5 16,-4-4-5-16,5 7 12 15,-1-7-8-15,5 4 7 16,-9-8-7-16,9 0 7 15,-9-4-8-15,9 0 5 16,-9-9-6-16,9-3 0 0,-5-7-3 0,5-5-6 16,-4-4 2-16,4 0-8 15,-5-4 6-15,9 0-7 16,-8-3 6-16,8-1-2 31,-4 0 4-31,9 4-2 16,-9 0 2-16,9 4-2 0,-9 5 2 15,4 7 4-15,-4 0 0 16,9 8 6-16,-5-4-4 0,1 8 10 16,-5-4-7-16,4 7 10 15,-9-7-9-15,10 8 7 16,-10-4-7-16,5 8 4 16,-4-8-6-16,4 4 2 31,-9-8-4-31,4 8 0 15,-4-8-1-15,4 4-2 16,-8-8 1-16,8 4-10 16,-4-4 5-16,5 0-14 15,-1-8 10-15,10 0-7 16,-5-4 9-16,8-4-4 0,-8 0 6 16,14 0 2-16,-10 0 2 15,9 1-5-15,-4-1 3 16,0 8 1-16,-5 0 1 0,5 8 8 15,-9 0-4-15,9 12 12 16,-9-4-9-16,9 11 7 16,-9-7-7-16,4 4 2 15,-8-4-5-15,3 8 0 16,-3-4-2-16,8 4-30 16,-13-8 15-16,5 7-125 15,-10-7 77-15,10 0-135 16,-5-8 111-16</inkml:trace>
        </inkml:traceGroup>
        <inkml:traceGroup>
          <inkml:annotationXML>
            <emma:emma xmlns:emma="http://www.w3.org/2003/04/emma" version="1.0">
              <emma:interpretation id="{26D9275D-60EC-4715-9455-B1402F5CFD6E}" emma:medium="tactile" emma:mode="ink">
                <msink:context xmlns:msink="http://schemas.microsoft.com/ink/2010/main" type="inkWord" rotatedBoundingBox="10388,9242 13116,9238 13118,10728 10390,10731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146800.5077">9895 7553 180 0,'18'-4'68'0,"-18"4"-36"0,9-20-29 31,0 16 26-31,-9-4-17 0,9 0 18 16,-9 0-17-16,4 0 18 15,-4 0-18-15,5 1 15 16,-10-5-15-16,5 4 12 16,-9 0-14-16,0 4 12 15,-4-4-13-15,-5 8 6 16,0-4-9-16,-4 8 2 15,-5 0-5-15,0 8 2 16,1-4-3-16,-6 8-2 16,6-9 0-16,3 9-1 0,6-4 0 0,3 8-3 15,1-8 2-15,8 8-1 32,1-4 0-32,13 3 4 15,-5-3-1-15,14 4 4 16,-4-4-3-16,12 4 4 15,-8-8-4-15,13 0 4 16,-4-9-4-16,4 1 4 16,-8-8-4-16,3 1 1 15,-3-5-1-15,-1-4 3 16,-9-8-3-16,5 4 4 0,-4-4-4 0,-6-4 1 16,-3 1-1-16,-5-5 7 15,-5 0-5-15,1 4 10 16,-9 5-8-16,-5 3-1 15,-5 4-3-15,-3 8-13 16,-1 0 7-16,-4 12-39 16,-5-4 24-16,-4 12-78 15,9-1 55-15,4 9-122 16,0-8 92-16</inkml:trace>
          <inkml:trace contextRef="#ctx0" brushRef="#br1" timeOffset="148053.0887">10078 7442 144 0,'0'4'55'0,"0"-4"-30"0,4 8-12 0,1-4 23 15,-5-4-20-15,4 4 10 16,1 0-16-16,4 4 6 16,-5-4-9-16,10 7 4 15,-10 1-6-15,9 4 11 16,-8-4-9-16,8 8 14 16,-8-4-12-16,4 4 9 15,-9-5-10-15,9 5 4 16,-9-8-7-16,4 0 11 15,-4-4-9-15,4 0 3 16,-8-4-6-16,4 0-2 16,0-4-1-16,4-4 1 15,-4-4-1-15,5-4-1 16,-1-4 1-16,5 0-1 16,0 0 0-16,5-3 0 15,-6-1 0-15,10 0-3 16,-4 0 2-16,4 8-1 0,-10-4 0 0,10 8-3 31,-9 1 3-31,9 11 3 0,-9-4 0 0,4 11 10 16,-4 1-5-16,5 8 5 15,-10-8-6-15,9 12 4 16,-8-8-5-16,4 3 13 31,-9-3-9-31,4 0 7 16,-4-4-8-16,5 0 0 0,-10-8-4 15,5 0 3 1,0-4-4-16,9-4-1 0,-4-4 0 0,8-4-4 16,-8-4 2-16,8 0-4 15,-4-3 3-15,9-1-3 16,-9 0 2-16,8 4 0 16,-8 4 1-16,5 8 0 15,-5 0 0-15,4 12 4 16,-4-4-1-16,4 8 6 15,-8 0-4-15,4 12 6 16,-9-4-6-16,9 7 1 16,-9-7-2-16,4 12-15 15,-8-8 7-15,8 7-63 16,-4-11 38-16</inkml:trace>
          <inkml:trace contextRef="#ctx0" brushRef="#br1" timeOffset="145231.717">9191 6764 200 0,'8'4'77'0,"-8"-4"-42"0,0 0-17 0,0 0 32 16,0-4-29-16,0 0 8 15,-4 0-18-15,0 4 9 16,-5-4-11-16,0 4 8 16,-5-4-9-16,1 4 9 15,-5 0-10-15,-4 4 7 16,-5-4-7-16,0 8 4 0,-4-4-6 15,0 8 9 1,0-8-8-16,-1 8 8 16,6-8-8-16,-1 4 5 15,0-4-6-15,5 4 4 16,0-8-5-16,4 7 2 16,-5-7-3-16,6 8-2 15,-6-4 0-15,5 4-1 0,1-4 0 0,3 4 0 16,1-8 0-16,4 8 0 15,0-8 0-15,5 8-3 16,-1-4 2-16,5 4 1 16,-4-4 0-16,4 8 0 15,0-8 0-15,0 8 0 16,0-4 0-16,4 11 0 31,-4-7 0-31,9 16 0 16,-4-8 0-16,3 16 2 0,-8-5-1 15,9 17 6-15,-9-5-4 0,9 17 10 16,-9-17-7-16,9 9 5 16,-9-8-6-16,9 3 0 15,-9-11-3-15,5 11 3 16,-10-11-3-16,5 8 4 16,0-9-4-16,0 9 6 15,0-12-5-15,0 11 6 16,0-11-6-16,0 0 3 15,0-9-3-15,0 1 3 0,0-12-4 16,0 0-3-16,0-4 0 0,0 4 1 16,0-8 0-16,0 4 6 15,0-8-3-15,5 8-1 32,-5-8-1-32,8 8-4 15,-3-8 2-15,8 8-1 16,-8-8 0-16,13 7 0 15,-5-3 0-15,14 4 4 16,-9-4-1-16,8 4-1 16,-3-4 1-16,8 4-15 15,-9-8 8-15,5 4-41 0,-9-4 26 0,0 4-86 16,-5-8 60-16,0 8-137 16,-4-4 103-16</inkml:trace>
          <inkml:trace contextRef="#ctx0" brushRef="#br1" timeOffset="146166.5423">9467 7113 100 0,'4'4'38'0,"-4"-4"-20"0,18 0 3 16,-9 0 37 0,-4-4-32-16,4 0 22 0,-5 0-29 15,5-4 12-15,-5 0-18 0,1-4 10 31,-5 0-13-31,0 0 8 16,-5 1-10-16,1-1 11 16,-5 0-11-16,0 4 9 15,-4 0-9-15,-1 4 2 16,1 0-6-16,-5 4 0 0,0-4-2 0,1 8-2 16,-6-4 1-16,1 8-1 15,0-4 0-15,-1 8 2 16,-3 0-1-16,3 7-1 15,1-7 1-15,0 16 1 16,-1-4-1-16,6 15 4 16,-6-7-3-16,5 16 8 15,1-9-6-15,8 9 8 16,-5-8-8-16,10 7 5 16,-5-11-5-16,13 7 7 15,-4-11-7-15,9 12 5 16,0-13-5-16,13 9 5 15,-4-12-6-15,14 4 1 16,-10-13-2-16,14-3-17 16,-5-8 8-16,9-8-65 15,-4-8 39-15,8-4-135 16,-4-4 94-16</inkml:trace>
          <inkml:trace contextRef="#ctx0" brushRef="#br1" timeOffset="148868.3448">10796 7533 220 0,'-9'-20'85'0,"9"20"-46"0,9-12-35 31,0 8 25-15,-5-4-18-16,14 0 8 16,0-3-11-16,13 3 2 0,-9 0-6 0,14 8 2 15,-5-4-3-15,9 8 5 16,-4 0-5-16,4 8 12 16,-13-4-8-16,4 11 12 15,-8-7-11-15,-1 8 9 16,-4-8-9-16,0 8 6 15,-5-4-7-15,-4 3 13 16,-9-3-11-16,0 4 18 16,-9-8-15-16,0 4 7 15,-9-4-11-15,-4 0 0 16,0-4-5-16,-5-1-4 16,-4-3 0-16,-5 0-4 15,-4-8 3-15,4 0-30 16,0-7 18-16,10 3-80 15,-1-4 52-15,14 0-129 16,-1 0 96-16</inkml:trace>
          <inkml:trace contextRef="#ctx0" brushRef="#br1" timeOffset="148466.3101">10827 7363 184 0,'-9'-8'68'0,"9"8"-36"0,-4 8-18 0,4-4 31 16,0-4-25-16,0 7 16 15,0-3-21-15,4 8 16 16,-4-4-17-16,9 8 10 16,-4-4-14-16,3 12 13 15,-3-4-14-15,4 11 16 16,-5-7-15-16,5 20 7 15,-9-9-10-15,9 21 4 16,-4-5-6-16,4 17 0 16,-5-13-3-16,5 9-2 15,-5-17 1-15,5 9-10 16,-9-17 5-16,9 1-49 16,-9-12 29-16,5-4-78 15,-5-5 58-15,4-11-97 16,-8-12 80-16</inkml:trace>
          <inkml:trace contextRef="#ctx0" brushRef="#br1" timeOffset="149337.7262">11282 6669 220 0,'-5'12'82'0,"5"-12"-44"0,0 16-31 0,0-4 36 16,0-8-26-16,5 11 21 15,-5-3-22-15,4 12 12 16,1-4-17-16,4 12 15 0,-5-5-16 0,10 21 20 15,-5-5-17-15,-1 25 22 16,-3-9-20-16,4 21 11 16,-9-5-16-16,4 4-1 15,-4-11-5-15,0 3-18 16,-4-16 7-16,8 1-72 16,-4-12 44-16,5-9-157 31,-5-11 107-31</inkml:trace>
        </inkml:traceGroup>
        <inkml:traceGroup>
          <inkml:annotationXML>
            <emma:emma xmlns:emma="http://www.w3.org/2003/04/emma" version="1.0">
              <emma:interpretation id="{F7D430F0-BEB4-4DDA-A7CB-C94F43D89EF6}" emma:medium="tactile" emma:mode="ink">
                <msink:context xmlns:msink="http://schemas.microsoft.com/ink/2010/main" type="inkWord" rotatedBoundingBox="13358,9263 17010,9259 17011,10387 13359,10392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152887.1772">13048 7228 132 0,'-5'-28'52'0,"5"28"-28"0,0-20-11 0,0 24 32 15,0 0-25-15,0 8 10 16,0-4-18-16,0 4 11 16,0-8-13-16,5 8 15 0,-5-4-15 15,4 11 9 1,-4-7-11-16,9 16 13 0,-4-8-12 0,4 16 11 31,-5-5-11-31,5 5 8 16,-9-8-9-16,9 3 9 15,-9-7-10-15,4 0 12 16,-4-8-11-16,5 0 5 16,-10-4-8-16,5 0 4 15,0-5-5-15,0-3 2 16,0-4-3-16,5 0-2 16,-5-8 0-16,13-3-8 15,-4-9 4-15,9-8-3 16,-5 0 3-16,10-3 0 15,-10-1 1-15,9 8-3 0,-4 0 3 0,4 8-1 16,-4 1 1-16,5 11 6 16,-6 0-2-16,6 12 8 15,-5-4-6-15,-1 15 5 16,1 1 2-16,0 4 2 16,-5 0-4-16,-4-4-3 15,-4-1-3-15,-5 1 0 0,4 0 0 16,1-4-76-1,-10-4 40-15,1-4-40 16,-1-4-70-16,5-4-35 16</inkml:trace>
          <inkml:trace contextRef="#ctx0" brushRef="#br1" timeOffset="153453.61">13601 7335 220 0,'-5'4'82'0,"5"-4"-44"0,0 12-18 16,5-4 35 0,-5-8-30-16,9 8 5 15,-5-1-19-15,10 5 5 16,-10-8-9-16,14 4 2 15,-9-4-5-15,13 4 5 16,-4-8-6-16,9 4 6 16,-10-4-6-16,6 0 3 15,-5-8-3-15,-1 4 5 0,-3-8-5 0,-1 0 3 16,-4-3-3-16,-4 3 0 16,-5-4-1-16,0 0 1 15,-9 0-2-15,-5 4 6 16,-4-4-4-16,1 4 8 15,-6 1-7-15,5 7 3 16,1-4-4-16,-1 8 0 0,0 0-3 16,5 4 1-1,-1-4 0-15,1 8 2 0,-1 3 0 16,6 5 5 0,-1 0-4-16,0 12 0 0,4 0 0 0,1-1 0 15,-1 5 0-15,5 0 2 16,5-4-1-16,4-5 0 15,0-3-3-15,8 8-2 32,1-8 1-32,9 4-1 15,-5-5 0-15,10 1-14 16,-6-4 8-16,10-4-8 16,0-4-47-16,-5-4-139 0,-4-8 106 15</inkml:trace>
          <inkml:trace contextRef="#ctx0" brushRef="#br1" timeOffset="154036.5617">14279 7224 248 0,'-14'-24'93'0,"14"24"-50"0,-9-24-33 0,5 20 38 16,-1-4-28-16,1 4 13 15,-5 0-20-15,0 8 1 16,-4-4-8-16,4 12 1 16,-5-4-4-16,1 12 0 15,0-12-1-15,-5 12 3 16,-4-8-3-16,8 11 4 15,-4-7-4-15,9 8 1 16,-4-8-1-16,13 0-2 16,-4-4 1-16,8 4-1 15,0-8 0-15,10 3 0 16,-1-7 0-16,5 8 0 16,-5-8 0-16,10 4-3 15,-5-4 2-15,8 8 1 0,-8-4 0 0,9 4 2 16,-9-4-1-16,8 8 4 31,-3-5-3-31,-5 5 10 16,-5-8-6-16,-4 4 16 15,-5-4-12-15,-8 4 16 0,-5-8-16 16,-4 8 7-16,-5-8-10 16,0 8 2-16,-4-8-5 15,4 4 2-15,-4-8-3 0,-1 0-8 16,-4-4 2-16,5 0-30 15,4-4 19-15,5 0-72 16,0 0 49-16,8 0-145 16,-4-4 102-16,18 0-74 31,-4-4 90-31</inkml:trace>
          <inkml:trace contextRef="#ctx0" brushRef="#br1" timeOffset="150551.8013">11607 7481 116 0,'-4'8'46'0,"4"-8"-24"0,-4 4-6 0,4 0 29 32,0-8-24-32,0 8 12 0,0-4-20 0,4 4 8 31,-4 0-12-31,9 4 8 0,-5-4-9 16,10 8 6-16,-5-8-7 15,13 4 4-15,-9-4-6 0,5 0 2 16,0 0 0-16,0 0 5 15,0-4-6-15,4 0 3 16,-9-8-5-16,5 0 5 16,-9 0-6-16,0 0 3 15,-4-4-3-15,-1 0 0 0,-4-4-1 0,0 5 1 16,-4-1-2-16,-1 0-1 16,-4 0-2-16,5 4-1 15,-5 0 2-15,0 8 0 16,-5-4 1-16,6 8 0 15,-6-4 0-15,1 8 2 16,-5-4-1-16,5 8 6 31,-5 0-4-31,4 4 8 0,1-5-7 0,4 9 5 16,-4-8-5-16,8 4 0 16,1 0-2-16,4 4 1 15,4 0 0-15,1-1 3 16,4 1-3-16,4 0 0 0,0 0 1 15,5-4-2-15,4-4 1 16,5-1-11 0,-4-7 5-16,12-4-52 15,-4-8 30-15,14-3-130 32,-9-5 86-32</inkml:trace>
          <inkml:trace contextRef="#ctx0" brushRef="#br1" timeOffset="151321.4229">11915 7129 248 0,'-13'0'93'0,"13"0"-50"0,4 0-30 15,1 0 35 1,-1 0-27-16,10 4 12 15,-6-4-20-15,15 4 4 16,-1-8-10-16,14 8 0 0,-10-4-4 0,15 8-2 16,-6-8 0-16,10 0 1 15,-1 4-12-15,-3 3-6 16,-1 9-42 0,-5 0-108-1,-8-4 89-15</inkml:trace>
          <inkml:trace contextRef="#ctx0" brushRef="#br1" timeOffset="151053.1032">12138 6701 188 0,'-4'-8'71'0,"4"8"-38"0,-5 0-17 0,5 4 39 15,0-4-31-15,0 4 18 16,-4 0-26-16,4 7 10 15,-5-3-16-15,5 12 6 16,0-8-9-16,0 12 4 0,0-4-6 0,5 7 9 16,-1-3-8-16,5 16 16 15,0-4-12-15,4 19 20 16,-8-3-17-16,4 23 4 16,0 0-3-16,-5 1-1 15,1-13-3-15,-1-8-1 16,1-3-5-16,-1-4-3 0,0-5 2 0,1-7-2 15,-1-8 2-15,1-5-18 16,-5-7-6-16,0-4-21 16,0-8-6-16,0-4-30 15,0-8-11 1</inkml:trace>
          <inkml:trace contextRef="#ctx0" brushRef="#br1" timeOffset="151883.649">12468 7402 244 0,'0'8'90'0,"0"-8"-48"0,5 8-34 16,-1-4 30-1,0-4-23-15,10 4 7 0,-5 0-14 0,13 4 6 16,-4-8-7-16,13 4 7 16,-4-4-8-16,9 0 8 31,-10-4-8-31,6 0 8 15,-6-8-8-15,6 0 8 16,-15 0-8-16,6 0 8 16,-14 0-8-16,-1 1 3 15,-3-5-5-15,-1 0 2 0,-8 0-3 0,-5 4 5 16,-4-4-5-16,-5 4 6 16,0 0-6-16,-4 9 3 15,-1-5-3-15,1 8 5 16,-5-4-5-16,5 12 8 15,0-4-7-15,-1 15 3 16,1-3-4-16,4 12 3 16,0-8-4-16,5 11 6 0,0-3-5 15,8 4 3-15,-4-8-3 16,14 7 3 0,-5-11-4-16,13 8-1 15,1-8 0-15,17 4-1 16,0-9 0-16,14 1-16 15,-5-4 9-15,13-4-15 16,-4-4-40-16,-4-4-17 0,-1-4-88 16</inkml:trace>
          <inkml:trace contextRef="#ctx0" brushRef="#br1" timeOffset="154621.6201">14707 7271 244 0,'0'-8'93'0,"0"8"-50"0,0-7-30 15,0 3 35 1,0-8-27-16,0 0 9 15,-9-4-18-15,4 4 9 16,-4-4-12-16,0 12 11 16,1-4-12-16,-6 12 9 0,1-4-9 0,-5 12 0 15,0 0-5-15,-4 4 3 16,-5-4-4-16,5 4-1 16,-1-4 0-16,10 3 1 15,0-7-1-15,13 8-3 16,-5-8 1-16,10 4 1 15,-1-4 0-15,10 8 0 16,-1-8 0-16,9 12 0 31,-8-9 0-31,17 5-3 0,-13-4 2 16,8 4-1-16,-3-8 0 0,3 8 6 16,-8-4-2-1,5 8 6-15,-10-9-5 0,5 5 10 16,-9-4-7-16,4 4 14 15,-8-8-11-15,-1 4 16 16,-4-4-15-16,-4 4 5 16,-5-4-10-16,-5 3 15 0,-8-7-11 0,0 4 14 31,-5-4-14-31,0 0-2 16,-4-4-4-16,0 0-7 15,4-4 2-15,0 0-34 16,5-4 19-16,4 4-76 15,0-3 52-15,9-1-167 16,0-4 117-16</inkml:trace>
          <inkml:trace contextRef="#ctx0" brushRef="#br1" timeOffset="155750.0072">14649 6740 184 0,'-5'4'68'0,"5"-4"-36"0,-9 0-15 15,9 0 28-15,0 0-25 0,0 0 8 32,0 0-17-32,0 0 3 15,0 0-9-15,5 0 4 16,-1-4-5-16,10 4 2 15,-5-4-3-15,13 4 7 16,-4 0-6-16,8 0 8 0,-8 0-8 0,13 0 5 16,-8 0-5-16,12 0 0 15,-3 0-2-15,12 0 1 16,-8 0-2-16,9 0 6 16,-10-4-4-16,5 4 12 15,-8 0-8-15,-1 0 16 16,-13 0-13-16,4 4 18 15,-9-4-16-15,1 4 11 0,-10 0-13 0,5 4 4 16,-9 0-9 0,4 4-2-1,-8-4-2-15,4 4 1 16,0-4-1-16,0 4 2 16,0-8-2-16,0 11 2 15,0-7-2-15,0 8 4 16,0-4-3-16,0 8 1 15,0-8-1-15,0 8-2 16,0-8 1-16,0 11 5 16,0-3-3-16,0 12 3 15,0-8-3-15,4 11 0 0,-4-3-1 16,5 16 3-16,-1-9-3 16,5 13 1-16,-9-13-1 0,9 9 5 15,-9-8-4-15,5 3 8 16,-10-11-7-16,5 8 1 15,0-13-3-15,0 9 3 16,0-12-3-16,0 7 1 16,0-7-1-16,0 4 3 15,-4-8-3-15,4 4 4 16,0-9-4-16,0 5 4 31,-5-8-4-31,1 0 1 0,-1-4-1 0,5 0 3 16,-4-4-3-16,4 4 4 15,-5-8-4-15,1 8 1 16,0-4-1-16,-1 4 5 16,-4-4-4-16,5 3 6 15,-5-7-6-15,0-3 3 0,0 6-3 16,0 5 3 0,-4-8-4-16,-5 0 1 15,0-4-1-15,-4 0-15 16,-1-3 7-16,-3-1-46 0,-1 0 29 0,0 0-111 15,0-4 75-15,-4 4-58 16</inkml:trace>
        </inkml:traceGroup>
      </inkml:traceGroup>
      <inkml:traceGroup>
        <inkml:annotationXML>
          <emma:emma xmlns:emma="http://www.w3.org/2003/04/emma" version="1.0">
            <emma:interpretation id="{A2A7C317-0E0F-413F-8B33-EABA04CCF861}" emma:medium="tactile" emma:mode="ink">
              <msink:context xmlns:msink="http://schemas.microsoft.com/ink/2010/main" type="line" rotatedBoundingBox="6115,11082 16421,10905 16443,12193 6137,12371"/>
            </emma:interpretation>
          </emma:emma>
        </inkml:annotationXML>
        <inkml:traceGroup>
          <inkml:annotationXML>
            <emma:emma xmlns:emma="http://www.w3.org/2003/04/emma" version="1.0">
              <emma:interpretation id="{9A10ED8E-BDB1-429E-9A3C-743D95FE2F21}" emma:medium="tactile" emma:mode="ink">
                <msink:context xmlns:msink="http://schemas.microsoft.com/ink/2010/main" type="inkWord" rotatedBoundingBox="6116,11105 9283,11051 9303,12231 6136,12285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1" timeOffset="289934.635">4669 8726 124 0,'0'-8'46'0,"0"8"-24"0,4-8-15 0,1 4 24 15,-10 0-18-15,5 0 7 16,0 0-12-16,0 4 4 15,0-4-7-15,0 4 4 16,0 0-5-16,0 4 5 16,0 0-6-16,5 4 6 15,-5 0-6-15,4 8 8 16,1-8-7-16,4 12 8 16,-5-8-8-16,9 15 8 15,-8-3-8-15,4 24 8 16,-5-9-8-16,1 25 10 15,-5-13-8-15,4 13 3 16,-8-13-5-16,4-3 2 16,0-12-3-16,0-1-24 15,0-11 12-15,0-4-77 16,0-8 48-16,4-4-78 0,-4-4 66 0</inkml:trace>
          <inkml:trace contextRef="#ctx0" brushRef="#br1" timeOffset="291407.7637">5280 9194 132 0,'0'-12'52'0,"0"12"-28"0,-14-16-15 16,14 8 21-1,-4 0-18-15,-1 0 4 16,-3 0-11-16,-1 0 4 16,-5 1-5-16,1 7 5 0,0-4-6 0,-1 8 6 15,-4-4-6-15,5 7 6 31,-5-3-6-31,0 8 3 16,0-8-3-16,5 12 0 0,0-8-1 0,-1 12-2 16,1-8 1-16,8 8-1 15,-3-5 0-15,8 9 0 16,-5-8 0-16,10 8 4 16,-1-4-2-16,5 0 4 15,0-9-4-15,4 5 6 16,-4-8-5-16,9 4 12 15,-9-8-8-15,13 4 7 16,-8-4-7-16,8 0 0 16,-4-4-4-16,4 0 3 0,-4-8-4 15,4 0 8-15,-9-4-6 0,1-4 5 16,-5-4-5-16,0-3 2 16,-9-1-3-16,0-4 3 31,-9 0-4-31,0 5-3 15,0-1 0-15,-4 4-19 16,-1 4 11-16,-4 8-47 16,1 0 31-16,-1 8-101 15,0 0 70-15</inkml:trace>
          <inkml:trace contextRef="#ctx0" brushRef="#br1" timeOffset="290783.5978">4584 8873 148 0,'-4'4'55'0,"4"-4"-30"0,0 0-5 0,0 0 34 16,0 0-29-16,4 0 23 15,1 0-28-15,4 0 14 16,-5-4-20-16,14 4 3 16,0-4-9-16,13 4 1 15,-9 0-5-15,23 0 2 16,-10 0-3-16,14 0-4 15,-8 0 0-15,3 0-48 16,-8 0 27-16,8 0-123 16,-17 0 81-16</inkml:trace>
          <inkml:trace contextRef="#ctx0" brushRef="#br1" timeOffset="290465.9298">4366 8599 156 0,'-9'-12'57'0,"9"12"-30"0,0 0-18 15,0 0 25 1,0 0-19-16,4 0 8 0,-4-4-14 0,9 4 8 15,-4 0-9-15,12 0 9 16,1-4-10-16,13 0 7 31,1-7-7-31,17 3 7 16,-5-4-8-16,19 8 5 16,-5-4-6-16,13 8 9 15,-13-4-8-15,9 4 12 16,-14 0-10-16,10 4 5 15,-19 0-8-15,1 4 2 16,-9-4-4-16,-1 8 3 0,-12-8-4 0,-1 4-25 16,-13-8 12-16,4 3-66 15,-8-3 43-15,-1 4-104 16,-8 0 78-16</inkml:trace>
          <inkml:trace contextRef="#ctx0" brushRef="#br1" timeOffset="292080.1601">5472 9051 124 0,'0'8'49'0,"0"-8"-26"0,4-4-18 0,0 4 27 16,-8 0-19-16,8 4 16 15,-4-4-16-15,5 8 8 16,-1 0-12-16,5 4 11 16,-4 4-12-16,8 7 9 15,-8-7-9-15,8 12 6 16,-9-4-7-16,10 4 7 31,-10-5-8-31,5 5 10 16,-4-8-9-16,4 4 10 15,-9-12-10-15,4 3 7 0,-8-7-7 16,4 0 4 0,0-4-6-16,0 0 2 0,-5-8-4 0,5 0 3 15,-4-8-4-15,4 1-1 16,-5-5 0-16,5-4-1 16,0 0 0-16,5-4-3 15,-1 0 2-15,9 1-1 16,1-1 0-16,4 0 2 15,-5-4 0-15,9 5 0 16,-8-5 0-16,8 8 0 16,-4 4 0-16,4 8 2 15,-8 0-1-15,8 12-20 16,-9 0 10-16,1 8-102 16,-5 0 61-16,-1 8-98 15,-8 4 85-15</inkml:trace>
          <inkml:trace contextRef="#ctx0" brushRef="#br1" timeOffset="293187.2535">6484 9158 144 0,'0'-8'55'0,"0"8"-30"0,9-8-18 0,-5 4 26 16,1-4-19-16,4-3 13 15,-5-1-16-15,0-8 8 16,-4 0-11-16,0 0 6 16,-4 0-7-16,0 5 4 15,-5-1-6-15,0 4 0 16,-5 0-3-16,1 4 1 15,0 0-2-15,-5 8-3 16,0-4 1-16,0 4-1 16,0 0 0-16,5 4 0 15,-5-4 0-15,5 16 0 16,-1-4 0-16,5 16 2 16,0-9 0-16,5 9-3 0,-5-4 2 15,13 12 3-15,-4-13-1 0,5 9 10 16,-1-4-5-16,10 0 12 15,-1-13-10 1,9 1 9-16,-8-4-9 0,8 0 2 16,-4-8-6-16,9 0 5 31,-9-8-6-31,4 0 1 16,-4-4-2-16,4-4 1 15,-9-4-2-15,1-3-1 0,-5-1 1 0,0-4 1 16,-5-4-1-16,0 0-1 15,-4 5 1-15,9-1-4 16,-18 4 2-16,9 8-1 16,-4-4 0-16,0 8 2 15,-1-4 0-15,5 12 0 32,-4-3 0-32,4 10 0 15,0-3 0-15,0 12 4 16,0-4-2-16,4 12 8 15,1 0-6-15,3 3 5 16,6-3-5-16,4 4-2 16,-5-4-1-16,5 4 1 15,-5-9-1-15,10 5-20 0,-6-12 10 0,6 0-78 16,-10-8 48-16,5 0-104 16,-5-4 81-16</inkml:trace>
          <inkml:trace contextRef="#ctx0" brushRef="#br1" timeOffset="293770.6616">6791 8960 168 0,'0'4'63'0,"0"-4"-34"0,0 4-21 0,5 0 25 16,-5-4-20-16,9 8 10 15,-5 0-14-15,5 8 8 16,-4-1-9-16,8 9 11 16,-8-4-11-16,3 12 12 15,-3-8-12-15,4 3 12 16,-5-3-12-16,5 4 12 15,-9-12-12-15,9 3 9 16,-9-7-9-16,5 0 6 16,-10-4-7-16,5-4 0 15,0-4-4-15,5 0 0 16,-5-8-1-16,8-4 1 16,-8-4-2-16,9-7-5 15,-9-1 2-15,9-8-8 16,-4-3 6-16,8-5-5 15,-4 8 5-15,9 4 0 16,-5 5 2-16,5 3 0 16,-4 4 0-16,3 8 0 0,-8 4 0 15,9 12 2-15,-9 0 0 16,4 12 6-16,-8 0-3 16,8 11 10-1,-8-3-7-15,4 8 3 0,-9-9-5 0,9 9-4 16,-9-12-1-16,8 4-39 15,-8-12 22-15,9 3-94 16,-9-11 62-16,9 0-87 16,-4-8 78-16</inkml:trace>
          <inkml:trace contextRef="#ctx0" brushRef="#br1" timeOffset="294319.0743">7273 8960 200 0,'-13'0'77'0,"13"0"-42"0,-5 0-26 0,5 0 33 15,0 0-25-15,5 4 10 16,-5-4-17-16,4 12 4 15,1-4-9-15,8 12 2 16,-4-5-4-16,4 5 3 16,-4-4-4-16,9 4 1 15,-5 0-1-15,10-4-6 16,-5-4 2-16,4-1-17 0,-4-3 11 0,4 0-28 16,-9-8 21-16,5-4-24 15,-9-4 22-15,4-4-5 16,-8 1 13-1,4-9 4-15,-9-8 2 0,9 4 14 16,-9 0-6 0,4 5 31-1,-4 3-20-15,5 8 28 16,-10-4-25-16,5 8 17 16,0 0-21-16,0 8 12 15,-4-4-16-15,4 16 10 16,-5 0-12-16,1 15 13 15,-1-3-13-15,5 20 11 16,-4-9-11-16,-1 17 6 16,1-13-8-16,0 17 4 15,-1-13-6-15,5 17 0 0,0-9-3 16,0 9-48 0,0-17 25-16,0 5-163 0,0-16 102 0</inkml:trace>
        </inkml:traceGroup>
        <inkml:traceGroup>
          <inkml:annotationXML>
            <emma:emma xmlns:emma="http://www.w3.org/2003/04/emma" version="1.0">
              <emma:interpretation id="{39CADBEF-672E-4E87-A9B0-A92AE4D404D7}" emma:medium="tactile" emma:mode="ink">
                <msink:context xmlns:msink="http://schemas.microsoft.com/ink/2010/main" type="inkWord" rotatedBoundingBox="10235,11123 12283,11087 12297,11935 10249,11970"/>
              </emma:interpretation>
              <emma:one-of disjunction-type="recognition" id="oneOf26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1" timeOffset="296917.4888">9391 8794 140 0,'-4'0'55'16,"4"0"-30"-16,0 0-18 0,0 0 26 15,0 0-19-15,0 0 15 16,0 0-16-16,0 0 10 16,0 0-13-16,0 3 10 15,0-3-11-15,4 8 4 16,-4-4-8-16,5 12 7 15,-1-4-8-15,5 12 12 0,-9-4-9 0,9 19 10 16,-5-7-10-16,5 16 10 31,-4-9-10-31,8 9 7 16,-8-9-7-16,4 1 2 16,-9-8-5-16,8 0 2 15,-8-13-3-15,5 5 0 16,-5-12-1-16,4 4-28 15,-8-8 14-15,4-4-63 16,0-4 41-16,0 0-105 0,0-8 78 0</inkml:trace>
          <inkml:trace contextRef="#ctx0" brushRef="#br1" timeOffset="297373.6956">9427 8964 160 0,'-5'0'63'0,"5"0"-34"0,0 0-14 16,0 0 29-1,0 0-24-15,0 0 7 16,0 0-16-16,9 0 9 0,-4-4-11 0,8 0 11 16,-4 0-12-16,13 4 9 15,-4 0-9-15,13 0 2 16,-4-4-6-16,9 4 2 15,-9 0-3-15,8 0 3 32,-8 0-4-32,9 0 6 0,-10 0-5 0,10 0 3 31,-14 0-3-31,5 0 3 0,-13 0-4 16,3 0-3-1,-8 0 0-15,5 0-39 0,-10-4 22 0,5 0-81 16,-9-4 56-16,5 8-85 15,-5-4 73-15</inkml:trace>
          <inkml:trace contextRef="#ctx0" brushRef="#br1" timeOffset="295983.4086">8486 8663 144 0,'-4'-8'55'0,"4"8"-30"0,-5-4-7 0,5 4 37 16,0 0-30-16,0 0 17 16,0-4-25-16,0 4 9 15,0-4-16-15,0 4 8 16,0 0-10-16,5 0 6 15,-1-4-7-15,9 4 0 16,1 0-4-16,8 0 0 16,-4 0-1-16,9 0 3 31,-5-4-3-31,14 0 6 0,-10-4-5 0,19 4 8 31,-9-4-7-31,17 4 10 0,-8 0-8 0,13 4 5 16,-14-4-6-16,10 4 13 15,-14-4-10-15,5 4 12 16,-14-4-12-16,0 0 7 16,-9 0-8-16,5 0 0 15,-14-3-4-15,1 3 0 16,-5-4-1-16,0 4-10 16,-5-4 4-16,1 4-51 15,-10 0 30-15,5 4-115 16,0 0 78-16,0 4-93 0,0-4 89 15</inkml:trace>
          <inkml:trace contextRef="#ctx0" brushRef="#br1" timeOffset="295323.0525">8682 8698 120 0,'-4'-4'46'0,"4"4"-24"0,-14-4-8 16,14 4 30-1,-4-4-24-15,4 1 21 16,0-5-24-16,0 4 14 16,0-4-18-16,4 0 4 15,-4 0-10-15,5 8 2 16,-10-4-5-16,5 4 2 15,0 0-3-15,5 4 3 16,-5 0-4-16,4 12 8 16,-4-4-6-16,5 11 10 15,-5-7-8-15,9 12 10 16,-5-8-9-16,5 15 7 16,-5-3-7-16,5 16 9 15,-4-5-9-15,4 13 12 16,-5-13-11-16,5 9 7 15,-9-8-8-15,9-1 0 16,-9-11-4-16,5 0 3 16,-5-9-4-16,4 5-7 15,-8-12 2-15,4 4-41 16,0-12 25-16,0 0-70 16,0-8 51-16,0 4-104 15,0-8 80-15</inkml:trace>
          <inkml:trace contextRef="#ctx0" brushRef="#br1" timeOffset="298224.2375">10185 8730 140 0,'-9'4'55'0,"9"-4"-30"0,-4 4-16 16,-1 0 18-1,1-8-15-15,-1 8 3 16,-4 0-10-16,5 4 9 15,-5-4-8-15,4 4 12 16,-3-4-10-16,3 4 12 0,1-4-12 0,-1 8 7 16,1-5-8-16,-1 9 7 0,1-8-8 15,-1 12 5-15,1-8-6 0,4 8 4 16,0-4-5-16,4 7 5 31,1-7-6-31,4 4 10 16,0-4-7-16,8 4 5 15,-3-8-6-15,13 3 2 16,-5-3-4-16,9-4 3 16,-4-4-4-16,9-8 4 15,-10-4-4-15,10 0 1 16,-9-7-1-16,4-5 1 0,-4 0-2 0,-5 0 2 16,-4 0-2-16,0 0-1 15,-5-3 1-15,0 7-4 16,-8-4 2-16,-1 8-1 15,-4-4 0-15,0 4-3 16,-4-3 3-16,-1 3-1 16,-4 0 1-16,1 8 0 15,-1 0 0-15,-5 4-3 16,1 0 3-16,0 4 1 16,-1-4 1-16,5 4-3 31,-4-4 2-31,4 8 3 15,0-4-1-15,0 8 4 16,0-1-3-16,5 9 6 0,-5-4-5 0,4 12 12 16,1-4-8-16,4 19 16 15,-5-7-13-15,10 19 9 16,-5-11-11-16,4 12 4 16,-4-13-7-16,9 1 2 0,-4-5-4 15,4-7 0-15,-5-4-23 16,1-4-12-16,-1-5-78 15,-4-3-33-15</inkml:trace>
        </inkml:traceGroup>
        <inkml:traceGroup>
          <inkml:annotationXML>
            <emma:emma xmlns:emma="http://www.w3.org/2003/04/emma" version="1.0">
              <emma:interpretation id="{F34F2EF7-AF3B-4FB7-BEE9-4533F12216B6}" emma:medium="tactile" emma:mode="ink">
                <msink:context xmlns:msink="http://schemas.microsoft.com/ink/2010/main" type="inkWord" rotatedBoundingBox="12749,10968 16421,10905 16443,12193 12771,12256"/>
              </emma:interpretation>
              <emma:one-of disjunction-type="recognition" id="oneOf27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1" timeOffset="303015.1095">12611 8679 168 0,'-14'-8'66'0,"14"8"-36"0,-4-8-20 0,4 4 33 15,-4 0-25-15,4 0 14 16,-5-4-19-16,5 0 12 16,0 0-14-16,5 4 10 15,-5 0-12-15,13 0 4 16,-4 0-8-16,9 4 0 0,8 0-1 15,10-4 2-15,4 0 3 16,5 0 2-16,-1 0-3 16,5 0 6-1,-4-4-8-15,17 4 6 16,-8 0-7-16,8 1 0 0,-4 3-3 0,-4 0 1 16,-5 0-2-16,-9 0 2 15,-9 0-2-15,-4 0 2 0,-5 0 0 16,-4 0-19-16,-4-4-7 15,-1 4-39-15,-4 0-15 16,-9 4-50 0</inkml:trace>
          <inkml:trace contextRef="#ctx0" brushRef="#br1" timeOffset="299492.6056">11010 9055 172 0,'-9'0'66'0,"9"0"-36"0,4-4-15 16,1 4 40-1,-10 0-30-15,14-4 21 16,-4-4-27-16,13-4 5 15,-5 0-14-15,14 5-4 16,-5-5-3-16,14 4 0 16,-9-4-2-16,17 4-34 15,-4 0 19-15,14 0-103 16,-10 0 65-16</inkml:trace>
          <inkml:trace contextRef="#ctx0" brushRef="#br1" timeOffset="299122.8801">11291 8829 152 0,'0'-8'57'0,"0"8"-30"0,0-8-21 16,0 8 26-1,0-4-19-15,0 0 11 16,-5-4-14-16,1 5 4 0,-1-1-9 0,1 0 0 15,-5 0-3-15,0 4 3 16,-4 0-3-16,-1 4 4 16,1-4-4-16,0 8 6 15,-5-5-5-15,4 9 6 16,-3-8-6-16,3 12 8 16,-4-8-7-16,1 12 10 15,-1-8-8-15,4 8 1 16,1-5-4-16,4 13 0 15,-4-4-1-15,8 12 5 16,1-9-4-16,8 9 10 16,-4-4-7-16,9 7 10 0,0-11-9 15,9 4 5 1,-5-12-7-16,10 4 4 16,-6-13-5-16,15 5 0 15,-6-8-2-15,10 0-13 16,-9-4 7-16,13 0-48 15,-9-8 29-15,9 0-122 0,-8-8 81 0</inkml:trace>
          <inkml:trace contextRef="#ctx0" brushRef="#br1" timeOffset="300543.0146">11728 8524 132 0,'-5'4'52'0,"5"-4"-28"0,0 4-13 0,0 0 31 16,0-4-24-16,5 8 16 16,-5-4-20-16,4 4 17 15,1-4-18-15,4 4 7 16,0-8-12-16,8 7 2 15,-3-7-6-15,8 8 5 16,-4-8-6-16,9 4 6 16,-9-4-6-16,8 0 3 15,-3-4-3-15,3 0 0 16,-3-3-1-16,-1-1 3 16,-4-4-3-16,0 4 4 0,-9-4-4 15,-1 4 6-15,-3-4-5 0,-1 4 6 16,-8 0-6-1,-1 4 1-15,-3 0-2 16,-1 8 3-16,0-4-3 16,4 8 1-16,1-4-1 0,-1 8-2 15,1 0 1-15,4 8-1 16,-5-8 0-16,10 11 0 16,-5-3 0-16,4 8 0 15,1-8 0-15,4 8 0 16,0-9 0-16,4 13 0 15,-4-4 0-15,4 8 0 16,-4-5 0-16,9 13 0 16,-5-5 0-16,5 17 0 0,-9-12 0 0,5 11 2 15,-10-7-1-15,5 3 4 16,-5-11-3-16,5 3 1 16,-9-11-1-16,5 4 3 15,-10-12-3-15,5 7 10 16,-4-7-6-16,-1 4 10 31,-8-12-9-31,4 3 5 16,-4-7-7-16,-1 0 4 0,-3-4-5 15,-1 0 5-15,0-4-6 0,0 4 10 16,0-8-7-16,0 8 3 16,1-8-5-16,3 4 5 15,-4-4-6-15,5 0 6 16,-5-8-6-16,5 4 3 15,-5-8-3-15,4 0 0 0,1 0-8 16,0 0-4-16,-1 1-15 0,5 3-7 16,1 0 16-16,-1 0-43 15,4 4-18 1,5 4-70 0</inkml:trace>
          <inkml:trace contextRef="#ctx0" brushRef="#br1" timeOffset="301162.4233">12477 8393 148 0,'-4'-20'57'0,"4"20"-30"0,0 0-14 15,0 0 30 1,0 0-24-16,0 4 13 16,-5 0-19-16,1 8 8 15,-1-4-12-15,1 8 11 16,-1-4-12-16,1 8 14 16,-1-8-13-16,1 11 14 15,-5-3-14-15,5 8 9 0,-5-8-10 0,4 11 9 16,-4-7-10-16,0 8 5 15,0-8-7-15,0 7 2 16,5 5 5-16,0 4 2 16,-1 3 1-16,5 9 1 15,0 3-8-15,5 5-1 0,3-1 3 16,-3-11-2-16,8 15 1 16,1-11-5-16,4-5-1 15,-1-3 1 1,1-4 2-16,4-1-3 15,1-3 0-15,-1-8-14 16,0-5-6-16,1-3-31 16,-1-4-11-16,-4-4-80 15,0-4-59 1,-5-8 81-16</inkml:trace>
          <inkml:trace contextRef="#ctx0" brushRef="#br1" timeOffset="302042.24">12936 8564 140 0,'-4'-8'52'0,"4"8"-28"0,0-8-8 16,0 8 25 0,0 0-23-16,0 0 7 15,0 0-15-15,0 0 5 16,0 0-8-16,0 8 4 15,0-4-6-15,0 11 7 0,0 1-8 0,4 12 16 16,-4-4-11-16,9 12 16 16,-4-5-15-16,8 13 5 15,-4 3-1-15,0 13 4 16,0 3-8-16,0 5-1 16,0-1-1-16,0-7 4 15,-5-9-6-15,5 1 1 16,-9-17-4-16,4 1 5 15,-4-12-5-15,5 0-21 16,-10-9 10-16,10 1-68 16,-5-12 42-16,4-4-117 15,-4-8 85-15</inkml:trace>
          <inkml:trace contextRef="#ctx0" brushRef="#br1" timeOffset="302523.8908">13034 8615 156 0,'-4'-4'60'0,"4"4"-32"0,0-4-17 16,0 4 15-16,0 0-3 16,0 0-2-16,0 4 2 15,0 0 11 1,4 8-1-16,-4-4-17 0,5 4 0 16,-1-4-11-16,5 8 2 15,-9-4-4-15,9 3 0 16,-4-3-1-16,4 12 7 15,-5-8-5-15,5 12 12 16,-5-9-9-16,5 21 10 16,-9-4-10-16,9 15 10 15,-9-7-10-15,9 11 7 16,-9-11-7-16,9 12 4 16,-9-13-6-16,0 1 2 15,5-5-4-15,-5-3-2 0,0-8 2 16,0 0-2-1,0-9-1-15,0 1-2 16,0-4-32-16,0-4-67 16,0-4 53-16,0-4-111 15,0-4 92-15</inkml:trace>
          <inkml:trace contextRef="#ctx0" brushRef="#br1" timeOffset="303983.8101">13926 8591 164 0,'-9'-4'63'0,"9"4"-34"0,-4 4-16 0,-1-4 17 16,1 0 5-16,0 4 3 0,-5 0-12 15,0 4-5-15,-5 4-12 16,1 0-6-16,0 4-2 0,-10-4 5 16,1 12 6-16,-5-5 0 15,0 1 3-15,-4 4-4 16,0 4-1-16,0 3-2 16,0 5 0-16,-1 8 0 0,-3 3 0 15,-1 1 0-15,5-5 2 16,0 1-3-16,4 0-2 15,0-9-5-15,0-3 0 16,10-4 0-16,-1-8 2 16,4-5-17-16,1 1-6 15,4 0-39-15,0-8-14 0,5 0-54 16</inkml:trace>
          <inkml:trace contextRef="#ctx0" brushRef="#br1" timeOffset="303489.0051">13476 8607 192 0,'-9'0'71'0,"5"4"-38"0,4 0-34 0,0 0 15 16,0 0-4-16,4 0 15 15,-4 0-13-15,9 4 7 16,-5 0 0-16,5 0 0 16,0 4-5-16,0 7-1 0,0 1-8 15,4 0 4-15,1 0 1 0,4 8-1 16,4 3 2-16,5 5-2 15,-1 12 2-15,1-5 0 16,4 1 1-16,5 3-2 16,-5 1-1-16,1 0-5 0,-6-5-1 15,1-7-1-15,-5-4 1 16,-4-5 2-16,-4 1 2 16,-1-4-10-16,-4-4-5 0,0-5-29 15,-9-3-12-15,-5-8-27 16,1-8-12-16,-1-4-19 15</inkml:trace>
          <inkml:trace contextRef="#ctx0" brushRef="#br1" timeOffset="304217.6477">14033 8393 160 0,'-4'-12'60'0,"4"24"-32"0,0-8-26 0,0-4 14 15</inkml:trace>
          <inkml:trace contextRef="#ctx0" brushRef="#br1" timeOffset="304508.6836">14029 8397 292 0,'4'8'16'0,"1"-4"-8"16,-1 4 4-16,-4 0 1 0,5 0-2 15,-1 4 1-15,1 4-1 16,-1-1 1-16,5 5 0 16,0 4 0-16,4 0 0 15,1 4 0-15,-1-1-2 0,5 5 1 16,0-4 3-16,4-1 1 31,0 1-2-31,1 8 0 0,-1 4-3 16,-4-1 1-16,0 13-4 15,-5 3-2-15,-4 5 2 16,-5-1 2-16,-4 5-2 16,-4-5-2-16,-10-4 0 15,-8-3-1-15,0 0-13 16,-5-5-7-16,-9-3-38 15,-4 7-15-15,0-3-68 16</inkml:trace>
          <inkml:trace contextRef="#ctx0" brushRef="#br1" timeOffset="305206.2358">14586 9305 168 0,'0'4'63'0,"5"-8"-34"0,-5 8-10 15,4 0 23-15,1-4 5 16,-1 4 7-16,5 0-6 15,0 0-2-15,0 4-25 16,0 0-2-16,4-1 0 16,-4 5-7-16,0 4-2 15,0 0-5-15,-9 8-4 16,-5 4-9-16,-8-1-3 0,-9 17-73 0,-18 11-32 16,-23 1-20-1</inkml:trace>
        </inkml:traceGroup>
      </inkml:traceGroup>
    </inkml:traceGroup>
    <inkml:traceGroup>
      <inkml:annotationXML>
        <emma:emma xmlns:emma="http://www.w3.org/2003/04/emma" version="1.0">
          <emma:interpretation id="{9762B765-0CA5-46CE-90DD-35123FDA1E08}" emma:medium="tactile" emma:mode="ink">
            <msink:context xmlns:msink="http://schemas.microsoft.com/ink/2010/main" type="paragraph" rotatedBoundingBox="6298,12868 26104,12403 26144,14096 6338,1456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F9FC54A-9D4A-4FEC-AFCD-4B24B23B2A94}" emma:medium="tactile" emma:mode="ink">
              <msink:context xmlns:msink="http://schemas.microsoft.com/ink/2010/main" type="line" rotatedBoundingBox="6298,12868 26104,12403 26144,14096 6338,14561"/>
            </emma:interpretation>
          </emma:emma>
        </inkml:annotationXML>
        <inkml:traceGroup>
          <inkml:annotationXML>
            <emma:emma xmlns:emma="http://www.w3.org/2003/04/emma" version="1.0">
              <emma:interpretation id="{A9B2A364-6920-4821-BC48-719C8A365E16}" emma:medium="tactile" emma:mode="ink">
                <msink:context xmlns:msink="http://schemas.microsoft.com/ink/2010/main" type="inkWord" rotatedBoundingBox="6298,12868 8618,12813 8658,14491 6338,14545"/>
              </emma:interpretation>
              <emma:one-of disjunction-type="recognition" id="oneOf28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1" timeOffset="177376.8531">5076 10497 148 0,'0'-8'57'0,"14"4"-30"0,-10-4-23 0,-4 8 13 16,-4-8-2-16,8 0 4 0,-4 0-7 0,-4 4 1 15,4 4-8-15,0 0 1 0,0 0 1 16,0 0-1-16,0 0 1 16,4 4 0-16,1 4 3 15,-1 0 1 1,-8 0-5-16,8 8-2 16,-4 0-2-16,5 11 1 15,-5-3-2-15,4 16 4 16,1-5-3-16,3 17 6 31,-8-4-5-31,9 11 8 16,-4-11-7-16,4 19 1 15,-5-8-3-15,5 21 3 16,-9-13-3-16,9 12 8 0,-9-11-6 0,9 3 10 16,-9-15-8-16,4 3 10 15,-4-15-9-15,5-1 7 16,-5-11-7-16,4-4 7 15,-8-9-8-15,8-3 8 16,-4-8-8-16,5-4-1 0,-5-8-3 16,4-4 1-1,1-8-2-15,8-11 2 0,-4-5-2 0,9-12-3 16,-5-3 1-16,14-9-4 16,-5-3 3-16,14-8 1 15,0 7 1-15,-1-3 0 16,5-1 0-16,1-3 2 15,-6-1-1-15,-4 5-1 0,1-4 1 16,-6 11-1-16,-3 9 0 16,-5 7 2 15,-5 0-1-31,0 9-1 0,-4 7-2 16,0 4 1-16,0 4-1 0,-4 4-2 15,-1 4 3-15,-4 8-18 0,0 4-7 16,0 4-15-16,-4 20-7 15,-5 0-115 1,-5-8 88-16</inkml:trace>
          <inkml:trace contextRef="#ctx0" brushRef="#br1" timeOffset="177705.5393">5032 11087 160 0,'0'-4'63'0,"18"4"-34"0,-9 0-14 0,-5 0 27 16,-8 0-24-16,13 0 16 15,-5-4-20-15,9 0 17 0,1-4-18 0,8 4 7 16,0-3-12-16,18-1-2 16,10 0-4-16,3 0 1 15,1 4-2-15,-1 0 2 16,-4 0-2-16,-9 4 2 0,9 0-51 16,-4 4-24-16,-18-20-43 15</inkml:trace>
          <inkml:trace contextRef="#ctx0" brushRef="#br1" timeOffset="179222.5543">6187 11222 176 0,'-5'-16'66'0,"5"16"-36"0,0-4-18 0,0 4 25 31,-4-4-21-31,4 4 3 16,-5 0-11-16,5 4-1 15,-4 0-4-15,-1 8 3 16,-3-4-4-16,3 12-3 0,-4-8 0 0,5 12 1 15,-5-9 0 1,0 13 2-16,0-8-1 0,5 12 4 16,-1-9-3-16,5 9-1 15,0-12 0-15,9 4-4 16,-5-4 2-16,10-1 5 16,-1-3-2-16,14 0 6 15,-9-8-5-15,9-4 10 16,-5-4-7-16,9-4 8 15,-9-8-8-15,10-12 3 16,-10-7-5-16,14-13 0 16,-10-4-2-16,10-7 1 31,-5-1-2-31,5-3 2 0,0 4 0 16,-1-9 1-16,5 5-2 0,-8-5 1 15,-6-3-2-15,-3-5 2 0,-6 5 0 16,1 4-4-16,-4 3 1 0,-1 9 0 15,0 7 0-15,-4 8-3 16,-4 9 2-16,-1 7-1 16,-4 4 0-16,0 4 2 15,0 4 0-15,0 8-3 0,0 4 2 16,0 4-1-16,-4 4 0 16,4 4 0-16,0 4 0 31,0-1 2-31,4 13 0 15,1 8-3-15,-1-1 0 16,1 5 2-16,4 12 2 0,-1-5 0 16,1 1-1-16,-4-1-2 15,4 1 1-15,0 3 7 32,0-3-3-32,0 15 3 15,-5-11-3-15,0 11 0 16,-8-16-1-16,0 9 5 15,-5-13-4-15,4 1 8 0,-4-12-7 16,0-1 3-16,-4-11-4 0,0 0 3 16,-5-8-4-16,0 0 4 15,0-8-4-15,-4 0 1 16,-1-8-1-16,-3 0-4 31,-1-4 1-31,0-4-1 0,-9-8 0 0,10-4 0 16,3 0 0-16,6-4-3 15,-6 1 3-15,10-5-1 16,-5 0 1-16,9 0 0 16,-4 5 0-16,8-1 0 15,1-4 0-15,8 0 0 16,-4 5 0-16,9 3 2 16,-4 0 0-16,8 4 0 15,0 4 0-15,10 4 2 16,-5 0-1-16,4 8 4 15,-4-4-3-15,4 12 6 16,0 0-5-16,1 12 8 16,-6 0-7-16,6 12 8 15,-5-9-8-15,4 13 5 0,-9-4-5 0,5 3 0 16,-5-7-2-16,5 4-8 16,-9-8 3-16,5-1-5 0,-5-3-62 15,-1-12-28-15,1 0-36 16,-9-8-13-16</inkml:trace>
          <inkml:trace contextRef="#ctx0" brushRef="#br1" timeOffset="263049.3752">4555 10374 124 0,'0'0'46'0,"0"0"-24"0,0 0-26 15,0 4 43-15,0 0-10 16,0 0-7-16,0 0-3 0,0 0-12 31,0 0-2-31,0 0-1 0,0 3 0 0,0 1 2 0,0 0-1 16,0 4 0-1,0 4-1-15,4 4 0 16,-4 4-2-16,5 11 1 0,-1 5-2 16,1 4 2-16,-1 7-4 15,0 1 0-15,1-1 1 16,-1 1 2-16,5-9 1 31,-9 1-1-31,0 7 1 16,0 1 0-16,0 7 3 15,0 1-3-15,0-1 0 16,0 5-1-16,-4-5-2 0,4 1 3 16,-5-9-2-16,5-7 2 0,0-1 0 15,0-3 1-15,0 0 9 31,0-9-8-31,0 9 1 0,0-8-4 16,0-1 1-16,0 5 4 16,0-4 6-16,0-4-7 0,0-5 1 0,-4-7 3 15,4 0-4-15,-5 0 2 16,5-4 6 0,0-4-8-16,-4 0 4 15,4-4-4-15,0 0-1 16,0-4-2-16,0 0 0 0,0 0-4 15,0 0 0-15,0 0-1 16,0 0 0-16,0 0 2 16,0 0 0-16,4 0 0 0,5 0 0 31,-4 0 0-31,8 0 2 16,1 0-1-16,8 0 4 15,-4 0-3-15,8 0-1 16,-3 0 0-16,8 4-4 15,-9-4 2-15,14 4 1 16,-9-1 0-16,4 5 4 16,-9-4-2-16,5 4-40 15,-9-8 20-15,0 8-140 0,-5-8 87 16</inkml:trace>
          <inkml:trace contextRef="#ctx0" brushRef="#br1" timeOffset="262214.4377">4546 10298 116 0,'-5'4'44'0,"10"0"-24"0,-5 0-13 0,0-4 13 16,0 0-6-16,4 4 0 15,-4-4 0 1,5 0 2-16,4 0-5 16,4 0 3-16,-4 0-8 0,9 0 3 15,-9 0-5-15,13 4 2 16,-4-4-3-16,9 8 3 31,-10-8-4-31,10 4 4 16,-5-4-4-16,5 4 4 15,-5-8-4-15,5 4 4 0,-9 0-4 0,0 0-1 16,-5 0 0-16,-4 4-28 16,-4-4 15-16,-1 4-87 15,-8 0 54-15,-1 4-50 16,-8-4 54-16</inkml:trace>
        </inkml:traceGroup>
        <inkml:traceGroup>
          <inkml:annotationXML>
            <emma:emma xmlns:emma="http://www.w3.org/2003/04/emma" version="1.0">
              <emma:interpretation id="{6E8ACCD9-F051-4116-8281-6034E0BD1810}" emma:medium="tactile" emma:mode="ink">
                <msink:context xmlns:msink="http://schemas.microsoft.com/ink/2010/main" type="inkWord" rotatedBoundingBox="9221,13101 14067,12988 14096,14243 9251,14357"/>
              </emma:interpretation>
              <emma:one-of disjunction-type="recognition" id="oneOf29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1" timeOffset="181095.7309">7868 11004 140 0,'4'-8'55'0,"1"4"-30"0,-5-8-10 0,0 4 18 16,0 0-3-1,0 4 2-15,-5 0-12 16,-4 1-2-16,1-1-10 16,-6 0-1-16,5 0 3 0,-9 0-4 15,1 4-1-15,-1-4 0 16,-5 4-1-16,1 0-2 0,0 8-2 16,0 4 1-16,-1-1-1 15,1 1 0-15,0 0 0 16,4 0-3-16,-4 0 2 15,4 0 1-15,0 4 2 0,0 0-3 16,0-1 0-16,5 1 1 16,4 0 0-16,0 0 0 15,5 0 0-15,8 4 0 0,5 7 0 16,0 1 11 0,0-4-6-16,4 0 15 31,0-4-11-31,10-1 5 15,4 1-6-15,4-4-1 16,9-4-3-16,0 0-1 16,0-4-1-16,0 0 1 0,0-4 0 0,-4-4 1 15,0-8 0-15,-9 4-20 16,-5-4-9-16,0 0-20 16,-9 0-8-16,-4 0-33 15,0 0-43 1,-9 8 39-16</inkml:trace>
          <inkml:trace contextRef="#ctx0" brushRef="#br1" timeOffset="181395.7251">7538 11171 164 0,'0'0'63'0,"0"0"-34"0,4-4-19 16,1 0 20-16,4 0-5 15,4 0 0 1,1 0-5-16,3 0 0 16,6 0-11-16,3 0-1 0,10 0-1 0,4 0-3 15,0 0-3-15,1 4 2 16,-1 0 0-16,-5 0-4 15,-3 0-1-15,-6 0-52 16,-3 0-22-16,-6 0-23 16</inkml:trace>
          <inkml:trace contextRef="#ctx0" brushRef="#br1" timeOffset="182426.8783">8443 10513 132 0,'-4'-4'49'0,"8"4"-26"0,-8 0-14 15,4 0 14-15,0 0-7 16,-5 4 1-16,5 3-6 15,0 1 1-15,-4 4-7 16,-1 16 1-16,1 0 1 0,4 7 1 16,0 9 0-16,0 8-2 15,4 3 1-15,1-3 2 16,-1 7 2-16,1 1 19 16,-10-5-17-16,5 16 5 15,0-11-10-15,0 11 1 16,-4-15-5-16,4 3 0 15,-5-11-2-15,5-1-15 16,-4-15 7-16,4 0-41 16,-5-13 26-16,5-3-95 31,-4-8 65-31,4-4-56 0,0-4 61 0</inkml:trace>
          <inkml:trace contextRef="#ctx0" brushRef="#br1" timeOffset="182663.0527">8559 10552 128 0,'0'-4'49'0,"0"8"-26"0,0-4-7 16,0 0 16-16,0 4-4 16,0 0-2-16</inkml:trace>
          <inkml:trace contextRef="#ctx0" brushRef="#br1" timeOffset="182945.1467">8559 10584 329 0,'0'24'16'0,"0"3"-2"0,5 5-2 15,-5 0 0-15,4 7-2 16,0-3-1-16,1 0-1 0,-1 3 2 16,1-3 1-16,-1 0 1 15,1-1-2-15,-5 5 1 16,0-4 7 0,0-5-10-16,0 13 5 15,0-4-8 1,0 7 0-16,-5-7-3 0,5 8 1 15,-4-13-2 1,4 5-1-16,-5-8 1 0,1 3-6 16,-1-11 3-16,5 0-34 15,-4-8 19-15,0-1-19 16,4-7-23-16,0-8-76 16,0-4 72-16</inkml:trace>
          <inkml:trace contextRef="#ctx0" brushRef="#br1" timeOffset="183651.66">9067 10727 156 0,'0'8'57'0,"-4"-8"-30"0,4 7-14 0,0-3 19 16,0 4-9-16,0 0-4 15,-4 4-4-15,-1 0-2 16,1 4-7-16,-5 0 0 0,0 0 4 16,-5 3-4-16,-3-3-1 15,-1 8 2-15,-5 0 0 16,1-4-1-16,0-1-1 16,-5 1 1-16,0 0 1 15,1 0-3-15,-6 0-1 16,6-4-1-16,-6-1 1 0,6-3-2 15,-1-4-1-15,5 0 3 16,-5-4-2-16,5-4-1 16,-1 0-2-16,10 0 1 15,-1 0-1-15,6 0 0 16,3 0 2-16,1 0 0 0,4 0 2 0,9 0-3 31,-1 0-2-31,6 4-1 16,-1 0 3-16,1 0 2 15,-1 4 4-15,5 0 0 16,0 4 0-16,0 0 5 0,4 0 4 16,0 15-3-16,0-3 1 15,1 4-1-15,3 0 3 16,1 3-1-16,-4 1 2 16,-1 0-4-16,5 3 1 15,-5-7-3-15,0 4 0 16,0-4-5-16,-4-5-3 15,0-3-3-15,-4-4 1 0,-6-4-43 16,1-4-18-16,-4 0-200 31,-1-20 137-31</inkml:trace>
          <inkml:trace contextRef="#ctx0" brushRef="#br1" timeOffset="184255.0122">9567 10509 379 0,'-13'4'22'0,"-1"3"-5"0,1 1-8 16,-1 4-1-16,1 8 1 15,-5 8 5-15,0 4-4 16,1 3 0-16,-1 5-2 15,4 7 0-15,1-3 2 0,0 4 1 16,4-5 1-16,0 5 0 16,4 3-4-16,1 9 0 15,4 11 1-15,4 0 2 16,5 1-3-16,5 3 0 16,3-11-3-16,6-5 2 15,-1-4-4-15,0-3 0 16,5-8-63-1,-5-9 33-15,14-3-153 32,-9-16 101-32,8-8-76 0</inkml:trace>
          <inkml:trace contextRef="#ctx0" brushRef="#br1" timeOffset="184010.7597">9616 10520 148 0,'-4'-4'55'0,"-5"1"-30"0,4-1-7 0,5 4 20 0,-4-4-8 16,-5 4 0-16</inkml:trace>
          <inkml:trace contextRef="#ctx0" brushRef="#br1" timeOffset="185856.5797">9736 11503 100 0,'0'4'38'0,"0"-8"-20"0,5 4-8 0,-5 0 14 16,4 0-2-16,5-3 1 0,5 3-1 16,-1-4 1-16,0 0-13 0,10-4-1 15,-1 4 1-15,5 0 0 0,-5-4 4 16,5 0-7-16,-1 0-2 16,6 4-1-16,-1 4 0 15,0 0 0 1,0 4 2-16,1 4 1 15,-6 0 3-15,1-4 1 16,-5 4 1-16,-4-4 2 16,-4 4 4-16,-10-4-4 0,1 0 0 15,-1-4-4-15,-4 3-1 16,0-3-3-16,-4 0 1 16,-1 0-4-16,-4-3-2 15,-4-5 0-15,-1-4 1 16,1 0-1-16,0-4 2 15,-1 0-2-15,1 0-1 16,-1 0 1-16,1-3 1 16,0-1-3-16,-1-4 0 15,1-4 1-15,0 4 0 16,4 1 2-16,0 3 1 0,0 0-1 16,0-4 1-16,0 4-4 0,0-3 0 15,0-1 1-15,5 4 0 16,-1 0 2-1,1-4 1 1,4 5-1-16,0-9-2 0,0 0 1 16,4 0-1-16,5-3-3 15,0 3 2-15,0-4 1 16,4 4 0-16,5 5-3 0,0-1 2 16,0 4 1-16,4 0 0 15,0 0 0-15,5 5 0 16,4 3-3-16,1 4 0 15,-1 8 2-15,5 0 0 16,-5 4-2-16,4 0 0 16,-3 4 2-1,-1 4 2-15,0-1 0 16,-4 1-1-16,0 8-2 16,-5 0 1-16,0 0 1 15,0 4 2-15,-4-5-1 0,0 9 2 16,-4 0-2-16,-6-4 2 15,1-1 0-15,0 5 3 16,-4 0-3-16,-1 0-2 16,-4-1 2-16,0 1 0 15,-4 12-1-15,-1-5 1 16,-4 1-2-16,0-4-1 0,1 0 1 16,-1-1 1-16,-5-3-1 15,1 0 2-15,-5-4-2 16,0-1-1-16,5-3 1 15,-5-4 1-15,5 0-1 0,-1 0-1 16,1-4 1-16,4-1-1 16,0-3 0-16,5 0 2 15,-1 0-1-15,5 0 2 16,0-4 0-16,0-4 1 16,5 4 0-16,3-4 2 15,1 0-1-15,5 0 0 0,4 0-1 31,-1-4 0-31,6 0-2 16,-1 0-2-16,0 4 3 16,1 0 0-16,-1 0-1 0,0 0 1 15,-4-4-2-15,0 4 2 16,-5 0 0-16,1 0 3 16,-5 0-5-16,-1 0-3 15,-3 0-10-15,-5 0-3 16,4-4-36-16,-4-4-14 15</inkml:trace>
          <inkml:trace contextRef="#ctx0" brushRef="#br1" timeOffset="186296.5127">10967 11476 172 0,'0'-4'66'0,"5"4"-36"0,-5 0-20 15,0 0 20-15,9 0 2 16,-1 0 3-16,-3 4-2 16,4-4 0-16,0 4-18 15,4 8-2-15,-4-1 0 0,0 5-5 16,0 0-2-16,-5 0-3 15,1 0 0-15,-5 4-2 0,-5 0 2 16,-4-1-13-16,-4 1-3 16,-5 4-38-16,-4-8-14 15,-5 4-53 1</inkml:trace>
          <inkml:trace contextRef="#ctx0" brushRef="#br1" timeOffset="187514.8193">11221 10881 148 0,'-9'-12'57'0,"5"4"-30"0,-1-4-18 0,5 5 14 0,0-1-5 16,0-8 0-16,0 0-4 16,0 0 1-16,5-4-8 0,-1-4-4 0,5 1 0 15,0-5 0-15,5 8 1 16,-1 0-5-16,5 4 1 15,0 5 0-15,4 7 2 16,0 4-1-16,5 11 2 16,-5 5 4-16,5 8 4 0,-5 4 2 15,-4 8 3-15,0-1-5 16,0 1 1-16,-5 0-3 16,-4-1 0-16,-4 1-5 15,-1 0-1-15,-4-1 1 16,-4 5 0-16,-1 3 2 15,-4 1 1-15,0 0-3 16,0 3-1-16,5 1-1 16,-1-1 1-16,1 1 0 15,4-8 1-15,4-5 0 16,1 1 2 0,4-4-5-16,0-5-1 15,4-3 0-15,1-4 2 16,-1-4 1-16,0-4 3 15,5-4-3-15,0-4 0 0,0-4-1 0,0-8-2 16,4-4 1-16,0-12 1 16,-4-8-1-16,0-3-1 15,-5-17 1-15,1-7-1 16,-1-1-9-16,-4 1-2 16,0-9 4-16,-5 1 1 31,1 0 4-31,-1 3 1 0,-4 9-2 15,0 3 2-15,0 9-1 16,0-9 0-16,0 8 2 16,0 13 0-16,0 3 0 15,0 8 0-15,0 4 0 0,0 24 4 16,0 4 0 0,0 8-2-16,0 12-1 15,0-1 4-15,0 5 1 16,0 8 0-16,0-5-1 15,0 1 3-15,5 0 3 0,-1 3-2 16,1 1 2-16,-1 11 0 16,1 1 3-16,-1-1 2 15,5 1-1-15,0-1-7 16,0-3-3 0,0-5-3-16,0-3 1 15,0-8-2-15,-1-5 2 16,1-3-9-16,0-8-3 15,0-4-35-15,0-4-16 16,0-12-57 0,9-8-63-16,-5-8 56 0</inkml:trace>
          <inkml:trace contextRef="#ctx0" brushRef="#br1" timeOffset="188056.6343">12064 10544 132 0,'-9'-4'52'0,"9"0"-28"0,5-4-28 0,-5 4 10 15,0-4 6-15,0 5 7 16,0 3-1-16,0 0 1 15,0 0-10-15,0 0 8 0,0 0 5 16,4 0 4-16,5 3 4 0,0 1-1 16,0 4 2-16,4 4-11 15,5 4-2-15,0 8-1 16,0 4-2-16,4 7 6 16,0 9 3-16,5 7 3 15,0 5 1-15,-5-8-4 16,-4 3-1-16,-5 5-6 15,-4 7 0-15,-4 12-10 16,-5 5-4-16,-14 3 0 16,-3-4 0-16,-10-4-28 15,-9-3-12-15,-4 3-218 16,-5-8 139-16</inkml:trace>
        </inkml:traceGroup>
        <inkml:traceGroup>
          <inkml:annotationXML>
            <emma:emma xmlns:emma="http://www.w3.org/2003/04/emma" version="1.0">
              <emma:interpretation id="{D380FB0D-5D06-46F2-A1E9-B5BB1A6E01AC}" emma:medium="tactile" emma:mode="ink">
                <msink:context xmlns:msink="http://schemas.microsoft.com/ink/2010/main" type="inkWord" rotatedBoundingBox="14711,12959 16883,13091 16802,14416 14630,14284"/>
              </emma:interpretation>
              <emma:one-of disjunction-type="recognition" id="oneOf30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1" timeOffset="191946.0992">13674 10560 96 0,'0'0'35'0,"4"0"-18"0,-4 0-5 0,0 0 16 0,0 0-7 15,0 0 0-15,0 0-1 16,0 0 0-16,0 0-11 16,5 0 3-16,-5 4 4 0,0 0-2 15,0 0 2-15,0 8-7 16,0 12-3-16,0-5 1 15,0 9 0 1,0 4-1-16,0 8 1 16,0-1 0-16,0 9 1 15,4-5 4-15,1 5 5 16,-5 0-3-16,0 3 0 0,4 8 3 16,1 1 1-16,-5-5-3 0,0-3 1 15,4-4-5-15,-4-5 1 16,5-7-5-16,-5-4 1 15,0-9-5-15,0-3-2 16,0-4 4-16,0-8 4 0,0-4-27 31,0-4-12-31,4-8-21 16,-4 0-6-16,0-4-64 16,4 0-37-16,-4-4 75 15</inkml:trace>
          <inkml:trace contextRef="#ctx0" brushRef="#br1" timeOffset="192960.9636">13536 10544 132 0,'0'0'52'0,"0"0"-28"0,0 0-17 0,0 0 13 0,0 0-4 16,0 0 3-16,0 0-4 16,9-4 1-16,-5 0-9 15,5 0-2-15,-5 0-1 0,5 0 2 0,0 0 1 16,0 0 1-16,5 1 0 16,-1-1-4-16,5 0-1 15,0 4 1-15,-1 0 2 31,6 0 1-31,3-4 1 16,6 0-2-16,3 4-1 0,6-4-1 16,-1 4 0-16,0-4 0 15,-5 0 0-15,6 4 0 16,-6 0 0-16,-4 0 2 16,-4 0 1-16,-4 0 1 0,-1 0 0 15,-4-4-4-15,-5 4-1 16,0 0 3-16,-4 0 1 15,0 0-3-15,0 0-3 16,0 0 0-16,0 0 1 0,0 0-1 16,0 0-1-16,0-4 1 31,0 4-1-31,0-4 0 16,-5 4 2-16,1-4-1 15,-1 4 2-15,-4 0-2 16,0 0-1-16,0 0 9 15,0 0-5-15,0 0 3 16,0 0-2-16,0 0 0 16,0 0-3-16,0 0-4 15,0 0 1-15,0 0 1 16,0 0 0-16,0 0 2 0,0 4-1 16,0 0 2-16,0 0-2 15,0 0-1-15,0 0 3 0,0 4-2 16,0 0 2-16,0 0 0 0,0 3 1 15,0 1-2-15,0 0-2 32,0-4 3-32,0 0 0 15,0 0-4-15,0 12-16 16,0-4-7-16,0 0-45 16,0-1-18-16,0-3-30 15</inkml:trace>
          <inkml:trace contextRef="#ctx0" brushRef="#br1" timeOffset="254033.9649">14338 10917 72 0,'0'-4'30'0,"0"4"-16"0,5 0-6 0,-1 0 22 15,-8 0-17-15,4 0 16 16,0 0-17-16,0 0 16 16,0 0-16-16,0 0 13 15,0 0-14-15,0 0 10 16,0 0-12-16,0 0 4 16,0 0-8-16,0 0 2 15,0 0-4-15,0 0 5 16,0 0-5-16,0 4 3 15,0-4-3-15,0 4 5 16,0 0-5-16,0 4 10 16,0-4-7-16,0 8 1 15,0-8-4-15,0 3 0 16,0-3-1-16,0 8 5 16,0-8-4-16,0 8 1 15,0-4-2-15,4 4 1 16,-4-4-2-16,5 8 4 0,-10-8-3 0,5 8 4 15,0-5-4-15,5 5 1 16,-5-8-1-16,4 8 3 16,-8-8-3-16,4 8 4 15,0-8-4-15,4 8 4 16,-4-8-4-16,5 3 1 16,-10-3-1-16,10 8 3 0,-5-4-3 15,4 4 4-15,-8-4-4 16,4 0 4-16,0-8-4 15,0 8-1-15,0-8 0 0,0 4-4 16,0-8 2-16,0 7 3 16,0-3-1-16,0 4-1 15,0-8 1-15,4 8 1 32,-4-8-1-32,9 8-1 15,-9-8 1-15,4 8-1 16,-4-8 0-16,5 8 0 15,-10-8 0-15,10 8 0 16,-5-8 0-16,4 8 0 16,-8-4 0-16,8 8 2 15,-4-8-1-15,5 8-1 16,-10-8 1-16,10 3-1 16,-1-3 0-16,1 4 4 0,-5-8-2 0,4 4 1 15,-8-4-1-15,4 4-2 16,0-8 1-16,0 4 1 15,0 0-1-15,0 0-7 16,0-4 3-16,0 4-43 16,0-4 26-16,0 0-129 31,0 0 83-31</inkml:trace>
          <inkml:trace contextRef="#ctx0" brushRef="#br1" timeOffset="255065.6348">14298 11060 104 0,'-4'3'38'0,"4"-3"-20"0,4 0-8 16,1 0 21-16,-10 0-18 0,5 0 14 16,0 0-16-16,5 0 10 15,-1 0-12-15,5 0 4 16,-9 0-8-16,9 0 9 16,-5 0-8-16,10 0 10 15,-1-3-9-15,9 3 7 16,-8 0-7-16,13 0 4 15,-10 0-6-15,15 0 0 16,-10 0-3-16,14 0 3 16,-10-4-3-16,10 4 6 0,0-4-5 15,4 4 3-15,-4-4-3 0,4 0 3 32,-9 0-4-32,9 0 4 15,-9 0-4-15,9 4 4 16,-13 0-4-16,9 0 1 15,-14 0-1-15,5 0 1 16,-5 0-2-16,0 0-1 16,-4 0 1-16,0 0-17 15,-9 0 9-15,0 0-41 16,-9 0 27-16,0 0-99 16,-5 0 67-16</inkml:trace>
          <inkml:trace contextRef="#ctx0" brushRef="#br1" timeOffset="255861.117">14405 11182 104 0,'18'4'38'0,"-18"-4"-20"0,5 0-17 16,-1 0 15-1,-4 0-10-15,4 4 17 16,1-4-13-16,4 4 20 16,-5-8-17-16,5 4 11 15,-4 0-14-15,4 0 8 16,-5 0-10-16,9 0 6 15,-8 0-7-15,4 0 4 16,-5 0-6-16,5 0 4 16,-4 0-5-16,4 0 2 0,-5 0-3 0,9 0 9 15,-8 0-6-15,13 0 5 16,-9 0-6-16,13 0 0 16,-9 0-3-16,10 0-2 15,-6 0 1-15,6 0 5 16,-5 0-3-16,8 0 8 15,-8-4-7-15,9 4 3 16,-9-4-4-16,8 4-2 16,-3-4 0-1,4 4 3-15,-10-4-2 16,6 4 6-16,-10 0-5 0,5 0 1 16,-9 0-2-16,4 0 3 15,-4 0-3-15,0 0 1 16,-5 0-1-16,5 0 1 15,-4 0-2-15,-1 0-1 16,-4 0 1-16,5 0-4 16,-10 0 2-16,10 0 1 15,-1 0 0-15,5 0-7 0,-9 0 4 16,9 0-10 0,-9 0 8-16,5 0-18 0,-5 0 13 0,4 0-53 15,0-3 35-15,5 3-95 16,-9-4 69-16</inkml:trace>
          <inkml:trace contextRef="#ctx0" brushRef="#br1" timeOffset="189208.1952">12885 11476 176 0,'9'12'66'0,"4"-8"-36"0,0 7-24 16,-4-7 17-16,0 4-8 0,0 12 0 15,-5 0-9-15,1 0-2 0,-1 4-2 16,1-1 1-16,-5 1 0 0,-5 4-26 16,-8-4-9-16,-5-4-57 15</inkml:trace>
        </inkml:traceGroup>
        <inkml:traceGroup>
          <inkml:annotationXML>
            <emma:emma xmlns:emma="http://www.w3.org/2003/04/emma" version="1.0">
              <emma:interpretation id="{0DF73C87-E1C2-4AB9-A875-B4E995B758C5}" emma:medium="tactile" emma:mode="ink">
                <msink:context xmlns:msink="http://schemas.microsoft.com/ink/2010/main" type="inkWord" rotatedBoundingBox="16669,13754 17131,13743 17144,14307 16682,14318"/>
              </emma:interpretation>
              <emma:one-of disjunction-type="recognition" id="oneOf31">
                <emma:interpretation id="interp39" emma:lang="" emma:confidence="0">
                  <emma:literal>b</emma:literal>
                </emma:interpretation>
                <emma:interpretation id="interp40" emma:lang="" emma:confidence="0">
                  <emma:literal>A</emma:literal>
                </emma:interpretation>
                <emma:interpretation id="interp41" emma:lang="" emma:confidence="0">
                  <emma:literal>y</emma:literal>
                </emma:interpretation>
                <emma:interpretation id="interp42" emma:lang="" emma:confidence="0">
                  <emma:literal>S</emma:literal>
                </emma:interpretation>
                <emma:interpretation id="interp43" emma:lang="" emma:confidence="0">
                  <emma:literal>w</emma:literal>
                </emma:interpretation>
              </emma:one-of>
            </emma:emma>
          </inkml:annotationXML>
          <inkml:trace contextRef="#ctx0" brushRef="#br1" timeOffset="360638.2182">14976 11588 96 0,'0'4'38'0,"0"-4"-20"0,-4 4-12 0,4 0 20 16,0-8-14-16,0 4 16 16,-5 0-16-16,5 4 11 31,-4-4-13-31,-1 8 6 0,1-4-9 0,4 4 7 15,-5-4-8-15,1 8 8 16,-1-8-8-16,1 8 3 16,-1-8-5-16,1 7 5 15,-1-3-6-15,5 4-1 16,0-8-1-16,0 8 3 16,0-8-2-16,5 8 8 15,-5-8-6-15,4 4 8 16,-4-4-8-16,9 4 3 15,-4-8-4-15,8 4 5 16,1-4-5-16,3 0 8 16,-3-8-7-16,4 0 5 15,-9 0-5-15,8 0 0 16,-8-4-2-16,9 0 3 0,-9 0-3 0,9 0 6 16,-9 1-5-16,4 3 3 15,-8-4-3-15,8 4-2 16,-9 0 0-16,10 0 3 15,-10-4-2-15,5 0 4 16,-4-4-4-16,4-4-1 16,-5 1 0-16,5-1-1 15,-5-4 0-15,5 4 0 16,-9-4 0-16,9 9 0 16,-9-5 0-16,9 4 2 15,-9-4-1-15,9 4 2 16,-9-4-2-16,5 1 2 15,-5-5-2 1,4 4-1-16,-8-4 1 16,4 8-1-16,0 1 0 0,4 3 0 15,-4 0 0-15,4 4 4 16,-4 0-2-16,5 8 6 16,-5-4-5-16,4 4 3 15,-8 0-3-15,4 4-2 16,0 0 0-16,0 8-1 15,0 0 0-15,4 3 0 16,-4-3 0-16,5 4 2 0,-10-4-1 16,10 8-3-16,-5-8 1 0,9 12 1 31,-9-5 0-31,9 9 0 0,-9-8 0 0,9 4 0 16,-5-4 0-16,5 3 0 15,-5-3 0-15,10 4 0 31,-10-8 0-31,10 4 0 16,-10-8 0-16,9 7 2 0,-8-7-1 0,4 4 4 16,-5-4-3-16,1 4 6 15,-5-4-5-15,0 4 3 16,-5-4-3-16,5 3 3 16,-4-7-4-16,-1 8 4 15,-4-8-4-15,1 0 4 16,-1-4-4-16,-5 0 1 15,1-4-1-15,0 0 1 16,-1-4-2-16,1 0-3 16,-1-4 1-16,5 0 1 0,1 0 0 0,-1 0 2 31,-5-4-1-31,5 4-1 16,0 1 1-16,1-1-1 15,-1 0 0-15,0 0 0 16,0 0-3-16,0 0 0 0,4 0 2 15,1 0 2-15,-1 0 2 0,1 0-4 16,0 0 1-16,-1 0-2 16,1 0-2-16,-1 0 0 15,1 1 3-15,-1-1-2 16,5 4 1-16,0-4 2 0,0 4 2 16,0 4-10-16,0-8-2 15,5 0 9-15,-1 0 7 16,1 0-2-16,4 4-2 31,-1 4-8-15,-3-4 3-16,8 4 3 15,-8 0 1-15,8 4 4 16,-8 0-3-16,8 4 10 16,-9-4-6-16,10 8 5 15,-10 0-6-15,10 4 2 0,-5-8-4 0,4 3 3 16,-4-3-4-16,4 8 1 15,-8-8-1-15,8 8-39 16,-8-4 20-16,3 4-165 16,-3-8 101-16</inkml:trace>
        </inkml:traceGroup>
        <inkml:traceGroup>
          <inkml:annotationXML>
            <emma:emma xmlns:emma="http://www.w3.org/2003/04/emma" version="1.0">
              <emma:interpretation id="{CFDA3B4A-A18C-41C2-A20C-4E6042B85697}" emma:medium="tactile" emma:mode="ink">
                <msink:context xmlns:msink="http://schemas.microsoft.com/ink/2010/main" type="inkWord" rotatedBoundingBox="17308,12925 18456,12898 18486,14213 17339,14240"/>
              </emma:interpretation>
              <emma:one-of disjunction-type="recognition" id="oneOf32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1" timeOffset="259063.8272">15672 10877 116 0,'-5'4'46'0,"5"-4"-24"0,-9 4-13 0,9 0 27 15,-4-4-20-15,-1 4 3 16,1-4-11-16,-1 4-1 16,1-4-4-16,0 4 5 15,-5-8-5-15,4 8 3 16,1-4-3-16,-1 4 5 15,1 0-5-15,-1 4 6 16,1-8-6-16,4 8 8 16,-5-8-7-16,1 12 10 15,-1-4-8-15,1 7 8 16,0-7-8-16,-1 8 5 16,1-8-6-16,4 4 2 15,0-4-4-15,0 8 0 16,0-4-1-16,4 4 1 15,-4-5-2-15,5 5 4 16,-1-4-3-16,9 4 6 16,-4-8-5-16,9 8 6 15,-4-8-6-15,8 4 8 0,-4-8-7 0,13 4 8 16,-9-8-8-16,9 0 3 16,-4-4-4-16,9 0 0 15,-9-8-1-15,4 0 1 16,-9 0-2-16,0 0 2 15,-4-4-2-15,0 4-1 16,-5 0 1-16,1 1-1 16,-5-1 0-16,4 0 0 15,-8-4 0-15,-1 0-3 16,-4-4 2-16,4 4 1 16,-8 1 0-16,4 3 2 15,-4-4-1-15,-1 4-3 0,1 0 1 16,-1 4-1-16,-4-4 0 15,0 8 0-15,-4-4 0 0,0 8 0 16,-1-4 0-16,1 8 0 16,-1-4 0-16,1 4 0 31,0 0 0-31,4 4 0 16,-5-8 0-16,5 8 2 0,1-4 0 15,3 8 0-15,-4-4 0 0,5 8 0 16,-1-8 0-16,1 7 0 15,-1-3 0-15,1 8-3 16,-1-8 2-16,5 12 1 31,0-8 0-31,0 11 6 16,0-7-3-16,5 12 10 16,-5-4-7-16,4 11 10 15,-4-7-9-15,9 12 7 16,-4-13-7-16,4 13 4 15,-9-12-6-15,9 7 2 0,-9-11-4 0,4 4 5 16,-8-8-5-16,4-1 1 16,0-11-2-16,0 0-19 15,0-4 9-15,0 0-80 16,0-4 48-16,0-4-124 16,0-4 93-16</inkml:trace>
          <inkml:trace contextRef="#ctx0" brushRef="#br1" timeOffset="260815.7849">16291 10342 64 0,'0'0'27'0,"0"0"-14"0,9 0 0 16,0 0 27-1,-9-4-22-15,9 4 14 16,-4 0-19-16,8 0 8 15,-4 0-12-15,9 0 8 16,-9 0-9-16,13 0 6 16,-9 0-7-16,10 4 2 15,-5-4-5-15,8 4 0 16,-8-8-2-16,9 4 3 0,-5-4-3 0,1 8 4 16,-6-4-4-16,6 4 6 15,-10 0-5-15,5 0 8 16,-9-8-7-16,4 4 5 15,-4 0-5-15,0 4 2 16,-5-4-3-16,5 4 5 16,-9-4-5-16,5 4 3 15,-5-4-3-15,4 4 3 16,-8 0-4-16,4 4-3 16,-5-8 0-16,5 8 1 15,-4-8 0-15,4 8 4 16,-5-8-2-16,1 8 1 15,0-8-1-15,4 7-4 16,-5-3 1-16,5 8 1 16,-4-4 0-16,4 12 0 15,0-8 0-15,0 12 0 16,0-8 0-16,0 15 0 16,-5-7 0-16,5 16 2 15,0-9-1-15,0 13 4 16,0-8-3-16,0 7 4 15,0-11-4-15,0 8 1 16,0-9-1-16,0 9 3 16,0-12-3-16,0 11 1 0,0-11-1 15,0 8 3 1,0-8-3-16,0 11 6 16,0-3-5-16,0 7 3 15,0-11-3-15,0 8 0 16,0-12-1-16,0 7 3 15,-4-11-3-15,4 8 1 16,0-12-1-16,0 7 1 16,-5-7-2-16,5 8-1 0,-4-8 1 15,4 3-1-15,-5-7 0 0,5 4 4 16,-4-8-2-16,4 4-1 16,-5-8 0-16,5 4-1 15,0-8 0-15,0 8 0 16,0-8 0-16,0 3 2 15,0-3-1-15,0 4-1 16,0-8 1-16,0 8 1 16,-4-8-1-16,4 8 2 15,0-8-2-15,0 4 2 16,-5-8-2-16,5 4 4 16,-4 0-3-16,0 0 1 15,-1 0-1-15,1 0 3 16,-5-4-3-16,-5 0 1 15,1 0-1-15,0 0-4 16,-5 0 1-16,0 4-12 16,0 0 6-16,-4 0-38 0,-1 0 25 15,1 0-110 1,-5 0 72-16,5 4-78 0,-5-4 78 0</inkml:trace>
        </inkml:traceGroup>
        <inkml:traceGroup>
          <inkml:annotationXML>
            <emma:emma xmlns:emma="http://www.w3.org/2003/04/emma" version="1.0">
              <emma:interpretation id="{9CF0EDBF-FFCB-44AD-92F6-16CC66AC9E11}" emma:medium="tactile" emma:mode="ink">
                <msink:context xmlns:msink="http://schemas.microsoft.com/ink/2010/main" type="inkWord" rotatedBoundingBox="19673,12925 20899,12897 20922,13912 19697,13941"/>
              </emma:interpretation>
              <emma:one-of disjunction-type="recognition" id="oneOf33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1" timeOffset="264630.6766">17924 10580 160 0,'-5'-8'63'0,"5"8"-34"0,0 0-16 0,0 0 26 16,0 0-23-16,0 0 2 15,0 0-12-15,0 4-5 16,0-4-2-16,0 8-19 0,0-4 11 0,5 12-91 15,-5-4 55-15</inkml:trace>
          <inkml:trace contextRef="#ctx0" brushRef="#br1" timeOffset="264344.3593">18022 10790 156 0,'-9'4'60'0,"9"-4"-32"0,-5 0-22 15,5 0 19 1,0 0-15-16,0 4 8 0,0-4-10 0,0 4 15 16,0 0-13-16,0 4 13 15,0-4-13-15,0 8 2 31,0-4-8-31,0 11 9 16,0-3-7-16,0 8 10 0,0-8-9 0,0 8 5 16,0-5-7-16,0 9 2 15,0-8-4-15,0 8 3 16,0-8-4-16,0 3-7 16,0-7 2-16,0 0-36 15,-4-4 21-15,-1 0-115 16,1-8 73-16</inkml:trace>
          <inkml:trace contextRef="#ctx0" brushRef="#br1" timeOffset="265464.3383">18236 11056 212 0,'0'-4'82'0,"0"4"-44"0,13-4-27 16,-4 4 47-1,-9-4-33-15,9 0 22 16,0 0-28-16,9 4 1 16,-9-4-12-16,13 4-3 15,-9 0-3-15,10 0 3 16,-6 0-3-16,10 0-23 16,-9 0 12-16,9 0-85 15,-5-4 52-15,9 4-106 0,-4-4 84 16</inkml:trace>
          <inkml:trace contextRef="#ctx0" brushRef="#br1" timeOffset="265213.6383">18579 10544 200 0,'0'-20'77'0,"0"20"-42"0,5-23-28 0,-1 11 33 15,-8 0-23-15,4 0 12 16,0-4-18-16,0 4 4 16,0-4-10-16,0 1 0 15,-5-1-3-15,1 4-2 16,-10-4 1-16,5 8-1 16,-4-4 0-16,0 12-3 15,-5 0 2-15,4 8-1 16,-3 0 0-16,3 4 0 15,-4-4 0-15,0 8 0 16,-4-8 0-16,4 11 4 16,1-3-1-16,8 12-1 15,-5-4 1-15,10 15 3 16,-5-7-2-16,9 16 8 16,-5-9-6-16,5 13 8 0,0-5-8 15,0 5 12-15,0-12-9 16,5 7 12-16,-5-11-11 0,4 7 7 15,1-7-8-15,4 16 0 16,-5-13-4-16,10 9 3 31,-10-9-4-31,5 1 4 0,-9-8-4 16,9 0-27-16,-9-13 13 0,4 1-68 16,-8-8 45-16,4-4-115 15,-9-8 85-15</inkml:trace>
          <inkml:trace contextRef="#ctx0" brushRef="#br1" timeOffset="266400.4531">18731 11028 212 0,'-14'-8'79'0,"14"8"-42"0,-4-12-23 15,4 12 33-15,0 0-26 0,4 0 16 16,1-8-22-16,8 4 14 16,-4-4-16-16,13 4 8 15,-8-4-12-15,17 4 4 16,-9 0-8-16,14 4 0 16,-5 0-3-16,14 0-8 15,-5-4 3-15,9 4-74 16,-13-4 43-16,13 4-132 15,-14 0 93-15</inkml:trace>
          <inkml:trace contextRef="#ctx0" brushRef="#br1" timeOffset="266083.2438">19110 10524 164 0,'0'-15'63'0,"0"15"-34"0,9-20-23 0,0 12 28 15,-9-4-20-15,9 4 20 16,-9-4-20-16,4 4 13 15,-8-4-16-15,4 0 6 16,-5-3-10-16,1-1 4 16,-5 0-6-16,0 4 0 15,-5 0-3-15,1 4 1 16,0 0-2-16,-5 8-1 16,0 0 1-16,0 4-1 0,-4 0 0 15,4 8 2-15,0-4-1 0,0 4 2 16,0-4-2-16,5 8 2 15,0-4-2-15,4 11 2 16,-5-7-2-16,5 12 4 16,1-4-3-16,3 15 8 15,1-3-6-15,-1 12 8 16,1-9-8-16,4 17 12 16,-5-13-9-16,5 9 10 15,0-13-10-15,5 9 7 16,-5-8-7-16,9 7 0 15,-5-7-4-15,5 11 3 16,-5-7-4-16,10 4 1 16,-10-9-1-16,5 1-17 15,-4-8 8-15,-1-5-56 16,-4-7 34-16,5-4-119 0,-10-12 83 16,5 0-75-1,-4-8 81-15</inkml:trace>
        </inkml:traceGroup>
        <inkml:traceGroup>
          <inkml:annotationXML>
            <emma:emma xmlns:emma="http://www.w3.org/2003/04/emma" version="1.0">
              <emma:interpretation id="{566D9C05-F9F6-49E3-A123-15DD85E4F269}" emma:medium="tactile" emma:mode="ink">
                <msink:context xmlns:msink="http://schemas.microsoft.com/ink/2010/main" type="inkWord" rotatedBoundingBox="21813,12938 26114,12837 26136,13763 21834,13864"/>
              </emma:interpretation>
              <emma:one-of disjunction-type="recognition" id="oneOf34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1" timeOffset="268095.7871">20064 10453 136 0,'-9'0'52'0,"9"0"-28"0,5-4-22 0,-1 4 23 31,-8 0-15-31,4 0 15 16,0 0-15-16,0 0 18 16,0 0-16-16,0 0 9 15,0 0-12-15,4 0 6 16,-4-4-8-16,4 4 7 16,1-4-8-16,8 4 1 15,-4-4-4-15,9 4-2 16,-5-4 0-16,14 4-1 15,-9-4 0-15,9 0 2 0,-5 0-1 16,9 4-1 0,-4-4 1-16,9 4 3 0,-5 0-2 0,14 4 8 15,-10-4-6-15,14 4 5 16,-9-4-5-16,14 4 13 0,-14-8-9 16,5 4 14-16,-10 0-13 0,5 0 14 15,-13 0-14-15,4 0 11 16,-8 0-11-16,-1 0 6 15,-9 0-8-15,5 0 2 16,-9-4-5-16,5 4-2 16,-10-4-1-1,0 4-10-15,-4 0 5 0,5 0-38 16,-10 0 23-16,5 0-91 16,0 0 62-16,5 4-103 15,-5-4 86-15</inkml:trace>
          <inkml:trace contextRef="#ctx0" brushRef="#br1" timeOffset="267433.6116">20269 10437 124 0,'0'-4'49'0,"0"4"-26"0,0-4-14 0,0 4 29 15,0 0-21-15,0 0 12 16,0 0-18-16,0 0 8 16,0 0-11-16,0 0 11 15,0 0-11-15,0 0 12 0,0 0-12 0,0 4 14 16,0-4-13-16,0 4 11 16,0 0-11-16,0 4 4 31,0 0-8-31,0 8 7 0,0 0-8 0,0 11 5 31,0 1-5-31,0 16 11 16,0-5-8-16,0 13 12 0,0-4-11 15,0 3 7-15,0-7-8 0,5 3 7 16,-5-11-8-16,4 4 3 16,-8-9-5-16,4 5 2 15,0-12-3-15,0 7 0 16,0-11-1-16,0 4 1 15,0-8-2-15,0 0-12 16,-5-4 7-16,5 0-54 16,-4-8 32-16,4-1-102 31,0-6 72-31,0-1-86 16,0-8 80-16</inkml:trace>
          <inkml:trace contextRef="#ctx0" brushRef="#br1" timeOffset="269617.325">21259 10548 88 0,'5'-4'35'0,"-5"4"-18"0,0-4-2 15,4 4 30 1,-4-4-24-16,4 4 12 16,-8-4-19-16,4 4 5 15,0-4-11-15,0 4 9 0,0 0-10 0,0 0 7 16,0 0-7-16,0 0 9 15,0 0-9-15,0 0 12 16,0 0-11-16,4 4 7 16,-4-4-8-16,5 8 0 15,-5-4-4-15,4 12 7 16,-4 0-6-16,5 12 12 16,-1-8-9-16,5 15 7 15,-9-7-7-15,9 16 7 16,-9-13-8-16,5 13 10 15,-10-8-9-15,5 3 7 16,0-11-7-16,0 8 7 16,-4-13-8-16,4 9 8 15,-5-8-8-15,5 0 1 16,0-9-4-16,0 1 0 0,-4-4-1 0,4 0-17 31,0-8 8-31,0 4-30 16,-5-8 21-16,1 4-55 15,-1-8 40-15,1 4-116 16,-1 0 83-16</inkml:trace>
          <inkml:trace contextRef="#ctx0" brushRef="#br1" timeOffset="270179.3776">21313 10901 180 0,'-5'4'68'0,"5"-4"-36"0,5 0-24 0,-1 0 23 16,1-4-19-16,8 0 8 16,0 0-12-16,10 0 4 15,-10 0-7-15,9 0 9 16,-8 0-8-16,12 0 5 15,-3 0-6-15,8 4 9 16,-4-4-8-16,13 4 12 16,-9 0-10-16,14 4 14 31,-10-4-13-31,10 8 11 16,-9-8-11-16,4 4 4 0,-9-8-8 15,5 4 4 1,-14 0-5-16,5 0 2 15,-10 0-3-15,6 0 0 16,-10-4-1-16,1 0-8 16,-6 0 3-16,1 4-41 0,-9-4 25 15,0 4-74-15,-9 0 52 0,1 0-95 16,-1 0 76-16</inkml:trace>
          <inkml:trace contextRef="#ctx0" brushRef="#br1" timeOffset="271131.9812">22200 10489 176 0,'-4'-4'68'0,"4"4"-36"0,0 0-22 0,0 0 28 15,0 0-21-15,0 4 11 16,-5-4-17-16,1 8 10 16,-1-4-12-16,1 4 6 15,-1-4-8-15,1 7 4 16,-1-3-6-16,1 12 4 0,-1-4-5 0,1 8 7 15,0-4-7-15,4 3 8 16,0-3-8-16,4 4 3 31,-4-8-4-31,9 12 0 16,-5-13-1-16,10 5 1 16,-1-4-2-16,9 4 2 15,-8-8-2-15,13 4 2 16,-5-4-2-16,14-4 2 15,-10-5-2-15,10 1 2 0,-5-8-2 16,9 1 4-16,-13-9-3 0,9-4 1 16,-14 0-1-16,5-4-6 15,-5 0 2-15,0-3 1 16,-8-5 1-16,-1-4 0 16,-4 0 0-16,0 5 0 15,-5 3 0-15,1 4 0 16,-10 0 0-16,5 4-3 15,-9 0 2-15,1 5 1 16,-6-1 0-16,1 4-3 16,-1 0 2-16,1 4-1 15,-5 0 0-15,5 4 2 16,-1 0 0-16,6 4 0 16,-6-4 0-1,5 8 0-15,0-4 0 0,0 8 6 16,0-4-3-16,1 7 8 15,-1-3-7-15,0 12 3 16,0-8-4-16,4 16 5 16,1-9-5-16,-1 13 10 15,1-4-7-15,4 11 12 16,0-7-10-16,0 8 9 0,0-13-9 16,4 9 4-16,-4-8-7 0,9 3 2 15,-4-7-4-15,4 4-2 16,-9-8 0-16,9-1-30 31,-5-7 16-31,5 0-89 16,-9-8 56-16</inkml:trace>
          <inkml:trace contextRef="#ctx0" brushRef="#br1" timeOffset="272146.1226">23400 10536 156 0,'-9'0'60'0,"9"0"-32"0,-5-4-22 0,5 4 21 16,-4-4-16-16,-1 4 8 0,-4-4-11 0,5 4 11 15,-5 0-11-15,0 0 12 16,-4 0-12-16,4 4 9 16,-5-4-9-16,-3 8 4 15,-1-4-7-15,0 4 2 32,-4-4-4-32,4 12 3 15,0-4-4-15,5 12 6 0,-5-8-5 0,4 7 3 16,-4-3-3-16,5 8 7 15,0-4-6-15,4 7 8 16,0-7-8-16,4 8 8 16,1-12-8-16,8 7 5 15,-4-7-5-15,9 4 0 16,0-4-2-16,9 4 1 16,-5-8-2-16,14-1 2 15,-4-3-2-15,8 0-1 16,-5-4 1-1,10 0-15-15,-5-4 8 16,10 0-48-16,-10-4 30 0,9 4-120 16,-13-8 81-16</inkml:trace>
          <inkml:trace contextRef="#ctx0" brushRef="#br1" timeOffset="272517.7464">23123 10857 132 0,'-13'0'52'0,"13"0"-28"16,-9 0-15-16,9 0 29 15,0 0-21-15,0 0 16 32,0 0-19-32,4 0 10 15,1-4-14-15,13 0 6 16,-5 0-9-16,14 1 0 0,-9-5-4 0,8 4 5 16,-3-4-5-16,8 4 6 15,-4 0-6-15,8 4 3 16,-4 0-3-16,10 0 0 15,-6 0-1-15,10 0-30 16,-14-4 15-16,9 4-111 16,-13-4 68-16</inkml:trace>
          <inkml:trace contextRef="#ctx0" brushRef="#br1" timeOffset="274116.4651">23712 10386 140 0,'-5'-4'55'16,"5"4"-30"-16,0-16-18 0,5 12 17 15,-5-4-14-15,4 0 4 16,-4 0-9-16,9 4 2 15,-4-4-4-15,8 0 5 16,-4 0-5-16,9 0 3 16,-5 1-3-16,9 3 5 15,-8-4-5-15,4 8 8 16,-5-4-7-16,9 8 5 16,-8 0-5-16,3 7 11 0,-8-3-8 0,9 8 7 15,-9-4-7-15,5 4 4 16,-10-4-6-16,5 4 9 15,-9-4-8-15,4 7 1 16,-4-3-4-16,5 8 3 16,-10-4-4-16,5 12 4 15,-4-5-4-15,-1 13 8 32,-3-8-6-32,-1 11 5 15,0-11-5-15,4 16 2 0,-4-13-3 16,5 9 3-16,-1-12-4 0,5 7 4 15,-4-11-4-15,4 4-1 16,0-9 0-16,4 5 3 16,-4-8-2-16,9 0 1 15,-4-4-1-15,8 0-2 16,-4-5 1-16,4-3 1 16,-4-4-1-16,9 0 2 15,-4-4-2-15,3 0-3 16,-3-4 1-16,4 0 1 31,-5-4 0-31,5 1 2 0,-5-1-1 0,10-4 4 16,-10-4-3-16,5-4 1 15,-5-4-1-15,9-11-4 16,-13-1 1-16,9-16 1 16,-9 1 0-16,4-5 0 15,-8-3 0-15,4 11-3 16,-5 5 2-16,1 7 1 15,-5 4 0-15,4 5 0 16,-4 3 0-16,5 0 0 16,-10 4 0-16,5 0 0 0,0 1 0 0,0 3-3 15,0 0 2-15,0 4 1 16,0 0 0-16,0 4 2 16,0 0-1-16,0 8 6 15,0-4-4-15,0 4 6 16,-4-4-6-16,4 4 6 15,0 0-6-15,0 4 1 16,-5 0-2-16,1 4 3 16,-1-4-3-16,1 8 6 15,-1-4-5-15,5 12 6 16,-4-8-6-16,4 15 8 31,0-7-7-31,0 16 12 0,-4-4-9 16,4 15 14-16,-5-3-12 0,5 15 14 15,0-7-14-15,0 3 7 16,0-7-9-16,5 3 9 16,-1-7-9-16,5 7 10 15,0-11-10-15,4 4-4 16,1-1 3-16,3-3 0 0,1-8-7 0,0-13-32 16,-5-3 17-1,-4-12-20-15,5-4-73 0,-1-4-34 16,-13-4-20-16,-4-3-3 15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11:28.64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0495AD7-83F5-4CF6-B04C-4A92665E53B1}" emma:medium="tactile" emma:mode="ink">
          <msink:context xmlns:msink="http://schemas.microsoft.com/ink/2010/main" type="inkDrawing" rotatedBoundingBox="6313,16506 19285,16442 19286,16563 6314,16627" semanticType="underline" shapeName="Other">
            <msink:sourceLink direction="with" ref="{650BA4F7-0BD2-48D8-9273-D58B696C170A}"/>
            <msink:sourceLink direction="with" ref="{33E62165-3E6D-46D5-B4AC-8AB6000920C6}"/>
            <msink:sourceLink direction="with" ref="{A2AECEA2-4FA7-4E90-AA4D-DBA98DBDCAAF}"/>
          </msink:context>
        </emma:interpretation>
      </emma:emma>
    </inkml:annotationXML>
    <inkml:trace contextRef="#ctx0" brushRef="#br0">0 117 44 0,'9'0'19'0,"0"4"-10"0,0 11-6 16,0-15 4-16,4 0 5 15,5 4 5-15,0 0-3 0,4-4 0 16,0 0-6-16,5-4-3 15,4-4 0-15,5 4-1 16,0 1 0-16,-1-1 0 16,1-4-2-16,0 4 1 15,-1 0-2-15,1 0 2 16,0 4-2-16,-5 0-1 0,5 0 1 16,4 0 1-16,0 0-3 15,0-4 0-15,5 4-1 16,-1 0 0-16,1 0 2 15,4-8 2-15,-5 4-1 16,-3 0-1-16,-1 4 1 16,0 0 1-16,0 0-1 15,-4 0-1-15,-1 0-2 16,5 4 1-16,5-4 5 16,0-4 2-16,4 4-2 15,0 0-1-15,-5 0-3 16,5-4-1-16,-4 0 3 15,0 0 1-15,-5 4-1 16,0-4-2-16,0 4 5 16,-4 0 1-16,-1 0-2 0,5 0-3 15,1 4 0-15,-1 0-1 0,4-4 2 16,1 0-1-16,-1 0-1 31,1 0-2-31,0 0 1 0,-1-4 1 16,-4 4 0-16,1 0 0 15,-1 0 2-15,0 0-3 16,0 0 0-16,5 4 1 0,-1-4 2 16,5 4-1-16,0 0-1 15,0-4 1-15,0 0-1 16,0-4 0-16,0 0 2 16,-4 4-1-16,0 0-1 15,-1 0 1-15,-4 0-1 16,0 0 0-16,5 0 0 0,4 0 0 15,0 0 2-15,9 0-3 16,-4 0 0-16,-5 0 1 16,9 0 0-16,-9 0 0 15,0 0 0-15,-5 0 0 16,1 0 0-16,-5 0 0 16,5 4 0-16,4-4 0 15,0 0 0-15,9 0 0 0,0 0 0 16,0 0 0-16,0-4 0 31,0 0-3-31,-5 4 2 16,1-4 1-16,-5 4 2 0,4 4-1 15,14 0-1-15,0 0 1 16,0-4 1-16,-5 0-3 16,10-4 0-16,-5 4 1 15,-1-8 2-15,1 4-1 16,9 0-1-16,0 0-2 0,4 0 1 15,0 4 1-15,1-8 0 16,-10 4 0-16,0 0 0 16,-4 4-3-16,9 0 2 15,4-4 1-15,5 0 2 16,4-4-3-16,1 1 0 16,-6-1 1-16,-3 4 0 15,-1 0 0 1,-4 4 0-16,-1 4 0 15,-3-4 0-15,4 4-3 0,-1-4 2 16,-8 0 1-16,-4 0 2 16,-5 0-1-16,4 4 2 15,0 0-2-15,5-4-1 16,0 0-2-16,0 0 1 0,5 0 1 16,-6 0 0-16,-3 0 0 15,-5 0 0-15,4 4 0 16,1-1 2-16,4 1-3 15,4 0 0-15,9-4 1 16,0 0 0-16,-4 0-3 16,-4 0 2-16,3 0 1 15,1 0 2-15,4 0-3 0,1 0-2 16,-1 0 2-16,-9 0 2 16,-4 0-2-16,-4 0 0 15,-5 0 1-15,4 4 0 16,9-4 0-16,5 4 2 15,-4-4-1-15,3 0-1 16,1-4-2-16,-4 4 1 16,-6-4 1-1,6 8 2-15,-5 0-3 16,0 0 0-16,-1-4 1 16,1 4 0-16,9-4 0 0,-5 0 2 15,-4-4-1-15,5 4-1 0,-5 4 1 16,4-4-1-16,0 0-3 15,5 0 2-15,0-4-1 16,-5 4 0-16,-4 0 2 16,0 0 2-16,0 0-1 15,4 0-1-15,5 4 1 32,4-4-1-32,5 0-3 15,4-4 2-15,-4 4 1 0,-5 0 2 16,9 0-1-16,-4 0 2 15,9 0-4-15,-1 0 0 16,-3 0 1-16,-10 0 2 16,0 0-1-16,-4 4 2 15,-5 0-4-15,1 0-2 0,-1-4 2 16,-4 4 0-16,9-4 1 16,-9 0 2-16,0 0-1 15,-5 0 2-15,0 4-2 16,1 0 2-16,4-4-4 0,0 0 0 15,-5 0-1-15,5 0 0 0,-5 0 4 16,-4 0 1-16,0 0-4 16,-4 0 1-16,-1 4 0 15,1 0 0-15,4-4 0 16,-9 0 0-16,0 4 0 16,-5-4 0-16,-3 0 0 15,-6 0 0-15,-8 0-27 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21:19.7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12-2 200 0,'-22'-4'77'0,"22"4"-42"0,0 0-12 0,0 0 44 15,0 0-38-15,0 0 16 16,0 0-28-16,0 0-2 15,0 0-10-15,0 0-12 0,0 0 4 0,0 0-68 16,0 0 39-16,4 0-116 16,-4-4 83-16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3:21:20.00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-3-1 260 0,'-5'4'96'0,"5"-4"-52"0,-4-8-21 0,4 8 47 16,0 0-40-16,0 0 2 16,0 0-21-16,0 0-29 15,0 0 10-15,0 0-146 16,0 0 85-16,9 0-105 16,-5-8 99-16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7:40:54.4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F72B299-53F8-41E7-B2C1-91E402A569E2}" emma:medium="tactile" emma:mode="ink">
          <msink:context xmlns:msink="http://schemas.microsoft.com/ink/2010/main" type="writingRegion" rotatedBoundingBox="15965,8748 17749,8748 17749,8863 15965,8863"/>
        </emma:interpretation>
      </emma:emma>
    </inkml:annotationXML>
    <inkml:traceGroup>
      <inkml:annotationXML>
        <emma:emma xmlns:emma="http://www.w3.org/2003/04/emma" version="1.0">
          <emma:interpretation id="{4D419EB2-7346-4E3D-8EC7-F188CD2A4FD8}" emma:medium="tactile" emma:mode="ink">
            <msink:context xmlns:msink="http://schemas.microsoft.com/ink/2010/main" type="paragraph" rotatedBoundingBox="15965,8748 17749,8748 17749,8863 15965,88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D03F8A-38BB-41FC-8B2A-6E6F77D3AB49}" emma:medium="tactile" emma:mode="ink">
              <msink:context xmlns:msink="http://schemas.microsoft.com/ink/2010/main" type="line" rotatedBoundingBox="15965,8748 17749,8748 17749,8863 15965,8863"/>
            </emma:interpretation>
          </emma:emma>
        </inkml:annotationXML>
        <inkml:traceGroup>
          <inkml:annotationXML>
            <emma:emma xmlns:emma="http://www.w3.org/2003/04/emma" version="1.0">
              <emma:interpretation id="{72C7E7DF-28DE-4F71-9D10-B614FC934B47}" emma:medium="tactile" emma:mode="ink">
                <msink:context xmlns:msink="http://schemas.microsoft.com/ink/2010/main" type="inkWord" rotatedBoundingBox="15965,8748 17749,8748 17749,8863 15965,8863"/>
              </emma:interpretation>
              <emma:one-of disjunction-type="recognition" id="oneOf0">
                <emma:interpretation id="interp0" emma:lang="" emma:confidence="1">
                  <emma:literal>_</emma:literal>
                </emma:interpretation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•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~</emma:literal>
                </emma:interpretation>
              </emma:one-of>
            </emma:emma>
          </inkml:annotationXML>
          <inkml:trace contextRef="#ctx0" brushRef="#br0">0 108 148 0,'5'4'57'0,"-1"-4"-30"0,9-4-23 0,-4 4 13 15,5 0-4-15,4 0 0 16,4 0 6-16,5-4 2 16,8 0-10-16,1 0-4 0,4-3-1 0,5 3-1 15,13-4 2-15,4 0-4 16,5 4-2-16,4 0 6 15,10 0 3-15,-6 0 8 16,6 0 3-16,8 0 3 16,9 0 0-16,5 4-11 0,-5-4-3 15,-9 0-2 1,-4 0-4-16,-1 0 2 31,-17 0-4-31,5 0 1 16,-19 0-1-16,1 4 12 15,-19-4-8-15,-4 4 15 16,-8 0-12-16,-5 0 3 16,-9-4-8-16,-1 4-20 15,-8-4 9-15,5 4-59 16,-10 0 36-16,5 0-128 16,-4-4 89-16</inkml:trace>
        </inkml:traceGroup>
      </inkml:traceGroup>
    </inkml:traceGroup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7:46:10.18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 4 368 0,'-5'-4'137'0,"5"4"-74"0,0-4-69 15,0 4 22 1,0 0-12-16,0 0-34 15,0 0 17-15,0 4-114 16,0-4 70-16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7:38:29.639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B428031-3F10-46DA-8A6C-ECFB87BEC315}" emma:medium="tactile" emma:mode="ink">
          <msink:context xmlns:msink="http://schemas.microsoft.com/ink/2010/main" type="writingRegion" rotatedBoundingBox="1296,2257 30581,1814 30822,17762 1537,18205"/>
        </emma:interpretation>
      </emma:emma>
    </inkml:annotationXML>
    <inkml:traceGroup>
      <inkml:annotationXML>
        <emma:emma xmlns:emma="http://www.w3.org/2003/04/emma" version="1.0">
          <emma:interpretation id="{2BC454E0-2304-471F-8516-8766A4D714E5}" emma:medium="tactile" emma:mode="ink">
            <msink:context xmlns:msink="http://schemas.microsoft.com/ink/2010/main" type="paragraph" rotatedBoundingBox="1295,2300 25382,1833 25409,3187 1321,36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0B8A22-8690-4589-B3C9-EF03284A3114}" emma:medium="tactile" emma:mode="ink">
              <msink:context xmlns:msink="http://schemas.microsoft.com/ink/2010/main" type="line" rotatedBoundingBox="1295,2300 25382,1833 25409,3187 1321,3653"/>
            </emma:interpretation>
          </emma:emma>
        </inkml:annotationXML>
        <inkml:traceGroup>
          <inkml:annotationXML>
            <emma:emma xmlns:emma="http://www.w3.org/2003/04/emma" version="1.0">
              <emma:interpretation id="{CD5DCBC5-8B10-42DD-9C8C-140DC09EDD11}" emma:medium="tactile" emma:mode="ink">
                <msink:context xmlns:msink="http://schemas.microsoft.com/ink/2010/main" type="inkWord" rotatedBoundingBox="1295,2300 3599,2255 3617,3166 1312,321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618 178 124 0,'5'-12'46'0,"-5"12"-24"0,4 0-6 0,5 0 32 15,-9-8-27-15,0 0 8 16,0-4-5-16,0 0 7 16,-9-3-17-16,5-1 2 15,-5 0-11-15,0 0 4 16,-4-4-5-16,-1 4 2 0,-4 4-3 16,1 4 0-16,-6 1-1 0,1 7-2 15,-9 0 1-15,-5 4-4 0,-4 3 2 16,-5 1 1-16,1 4 0 31,4 0 0-31,-1 4 0 16,1 4-3-16,0 0 2 0,9 3-1 15,0 13-2-15,8-4-2 16,1 0 1-16,9 3 3 31,-1-3 1-31,10 8-2 16,-1-9 2-16,14 17 1 0,9 3-3 15,5 1 0-15,-6-9 2 0,19 5 0 16,0 0 1-16,-1-9 2 16,-3-3-1-16,12 0-1 15,1-13 5-15,-5-15 1 16,0-4-7-16,0-4-30 16,-4-4 16-16,8-4-99 15,-8-7 63-15</inkml:trace>
          <inkml:trace contextRef="#ctx0" brushRef="#br0" timeOffset="266.2568">476 495 132 0,'-9'20'52'15,"9"-16"-28"-15,0 16-13 0,0-16 18 0</inkml:trace>
          <inkml:trace contextRef="#ctx0" brushRef="#br0" timeOffset="637.0115">476 539 302 0,'9'-12'31'0,"-1"0"-12"15,6 4-11 17,-5 0-5-32,13 4-3 0,-9-4 1 15,14 8-1-15,-9 0 0 16,9 4 4-16,-5-4-2 0,5 4 8 15,-9-8-6-15,4 4 3 16,-9-8-4-16,5 4 0 16,-9 0-1-16,4 4-2 15,-8-4 1-15,-1 8 3 16,-4-4-2-16,5 8 8 16,-10 0-6-16,5 8 5 15,-4 0-5-15,4 4 7 0,-5-5-7 16,5 9 1-16,0-8-3 15,0 12-2-15,0-8 1 16,0 11 1 0,-4-7-1-16,4 8 2 15,-4-12-2-15,4 3 2 16,-5-7-2-16,5 0-1 16,-4-4 1-16,4 0-50 15,0-4 27-15,0 0-119 16,0-8 79-16</inkml:trace>
          <inkml:trace contextRef="#ctx0" brushRef="#br0" timeOffset="1137.6516">980 356 268 0,'-5'4'101'0,"5"-4"-54"0,-18 0-50 0,18 0 14 16,0 0-9-16,0 4-12 15,0-4 6-15,5 8-116 16,-1-4 66-16</inkml:trace>
          <inkml:trace contextRef="#ctx0" brushRef="#br0" timeOffset="946.8923">980 574 192 0,'0'-8'74'0,"0"8"-40"0,0 4-24 0,0 0 24 31,0-8-20-31,4 8 7 16,-4-4-13-16,4 8 6 16,-8 0-7-16,4 8 2 15,0-8-5-15,0 12 0 16,0-4-2-16,4 11-2 15,1-7 1-15,4 8 1 16,-9-4-1-16,9 3-40 16,-9-11 21-16,9 0-112 15,-5-12 73-15</inkml:trace>
          <inkml:trace contextRef="#ctx0" brushRef="#br0" timeOffset="1787.4987">1176 594 152 0,'-5'-8'57'0,"5"8"-30"0,0-12-12 15,5 8 29 1,-5-4-24-16,4 4 10 16,-8 0-19-16,8 8 10 15,-4-4-12-15,5 4 6 31,-10 0-8-31,10 4 2 16,-5 0-5-16,9 8 2 16,-5-8-3-16,9 12 3 15,-4-8-4-15,5 12-1 0,-5-9 0 0,4 9-1 16,-4-4 0-16,4 4 4 16,-4-8-2-16,5-1 8 15,-6-3-6-15,10-4 16 16,-9-4-11-16,5 0 7 15,-5-8-9-15,4 0-4 16,-4-8-2-16,4 4-1 16,-4-3 0-16,5 3 0 0,-10-4 0 15,9 0 0-15,-8 0 0 0,8-4 2 16,-4 0-1-16,4 0-3 16,-8-3 1-16,4 3-15 15,-9 0 9-15,9 4-48 16,-9 0 31-16,9 4-117 31,-9 0 78-31</inkml:trace>
          <inkml:trace contextRef="#ctx0" brushRef="#br0" timeOffset="2366.4806">1644 673 124 0,'0'8'49'0,"0"-8"-26"0,9 4-12 0,-5 0 31 16,-4-8-24-16,9 4 7 15,-4-4-15-15,8 4 3 16,-4-4-8-16,9 0 9 15,-9-7-8-15,13-1 1 16,-9 0-4-16,10-4 7 16,-5-4-6-16,4 0 14 15,-9-4-10-15,1 9 3 16,-5-5-7-16,-9 4-4 16,-5 0-1-16,-4 8 1 15,-4-4 0-15,4 8 0 16,-5-4 0-16,1 8-5 0,-5-4 3 0,5 4 1 15,0 0 1-15,-1 8 0 16,1-4 0-16,-1 12 4 16,1-4-2-16,4 12 4 31,0-8-4-31,0 7 1 16,0-3-1-16,5 8 3 15,-1-8-3-15,5 8 1 16,-4-9-1-16,4 5 1 15,0-4-2-15,4 4 4 0,1-8-3 16,4 3 1-16,0-3-1 16,9 0 1-16,-1-4-2 15,15-4-18-15,-6-8 9 0,14 0-63 16,-8-4 40-16,8-4-93 16,-13-4 70-16</inkml:trace>
          <inkml:trace contextRef="#ctx0" brushRef="#br0" timeOffset="3007.2437">2014 554 200 0,'-4'0'77'0,"4"0"-42"0,0 0-26 0,0 0 30 15,0 0-22-15,0 4 4 16,0-4-12-16,0 4 1 16,0 0-6-16,0 4 0 15,0-8-2-15,4 12 1 0,-4-4-2 16,5 12 6-16,-1-4-4 0,5 8 6 15,-9-5-6-15,9 9 8 16,-9-4-7-16,4 4 3 16,-4-5-4-16,9 1 0 15,-9-8-1-15,5 0 5 16,-5-4-4-16,4 0 10 16,1-4-7-16,3-4 5 15,-3-8-6-15,4-4 0 16,-5-8-3-16,5-4-4 0,-4-4 1 15,8 0-4-15,-8-3 3 0,8-1-3 16,-4 4 2-16,4 4-2 16,-4 1 2-16,9 3 0 15,-9 0 1-15,4 8 2 16,-8-4 0-16,8 8-3 16,-8 0 2-16,8 8 7 31,-9 0-3-31,10 8 8 15,-10-4-7-15,10 12 8 16,-10-4-8-16,5 11 12 16,-5-7-9-16,1 12 5 15,-5-8-7-15,4 3 2 16,-8-7-4-16,4 0-26 16,0-4 12-16,4 0-94 15,-4-4 58-15,5-8-117 16,-5-8 93-16</inkml:trace>
        </inkml:traceGroup>
        <inkml:traceGroup>
          <inkml:annotationXML>
            <emma:emma xmlns:emma="http://www.w3.org/2003/04/emma" version="1.0">
              <emma:interpretation id="{BB75A195-ED15-475B-8C99-3AC7BCEE4FCF}" emma:medium="tactile" emma:mode="ink">
                <msink:context xmlns:msink="http://schemas.microsoft.com/ink/2010/main" type="inkWord" rotatedBoundingBox="4137,2701 4560,2693 4567,3072 4145,308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72.2126">3026 519 128 0,'0'4'49'0,"5"-8"-26"0,-5 4-12 0,0 0 18 0,0 0-6 16,0 0 8-16,4-12-9 16,-4 0-11-16,-4 0 2 0,-1 4 0 15,1-4-4-15,-1 4-1 16,1-3-4-16,-1 3-1 16,-3 0-1-16,-1 0 1 15,0 0-2-15,0 4 2 16,0 4 0-16,0 0 1 0,-4 4-2 15,-1 4-2-15,1 0 1 32,-1 4 1-32,1 15-3 15,4-3 0-15,-4 0 1 0,4 0 0 16,0-1 0-16,4 1 2 16,1 0-3-16,4 0 0 15,0 0-1-15,0-1 0 0,4 1 2 16,5-4 2-16,0-4-3 15,5 0 0-15,-1-4 1 16,0-5 2-16,1 1-1 0,4-4 2 16,-5-4 0-16,5-4 1 15,4-4-2-15,0-3 1 16,-4-5-2-16,-4-4 2 16,-1 0-2-16,0 0 2 15,-4 0-2-15,0-3-1 16,-4 3-2-16,-5 0 1 31,0 4 1-31,0 4 2 16,0 0 1-16,0 0 1 0,0 5 0 15,0-1 0-15,0 0 0 16,0 4 0-16,0 4-2 16,0-4 1-16,0 8-4 0,0 0 0 15,4 12 5 1,1 7-2-16,4 1 1 0,-1 4-3 15,10 4-1 1,-4-5 1-16,4-3 2 0,-1 0 1 16,6-4 1-16,-5-8-40 15,4-8-17-15,-4-8-65 16</inkml:trace>
        </inkml:traceGroup>
        <inkml:traceGroup>
          <inkml:annotationXML>
            <emma:emma xmlns:emma="http://www.w3.org/2003/04/emma" version="1.0">
              <emma:interpretation id="{90223C78-DB38-46AE-9E06-D0D742821A00}" emma:medium="tactile" emma:mode="ink">
                <msink:context xmlns:msink="http://schemas.microsoft.com/ink/2010/main" type="inkWord" rotatedBoundingBox="4886,2243 8744,2169 8770,3509 4912,358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811.0386">3887 463 160 0,'-5'0'60'0,"5"0"-32"0,-4-4-15 0,4 0 19 15,0-4-12-15,0 5 4 16,-4-9-15-16,-1 0 0 0,1 0 1 15,-5 0 0-15,0 4 2 16,0 4 5 0,-9-4-10-16,0 8 3 15,0-4-6-15,-4 8 2 0,-5-4-3 0,5 8-4 16,-5-4 0-16,5 8-1 16,4 0-2-16,5 4 0 31,-1-4 3-31,5 11-2 15,-4-7 1-15,13 4 2 16,-4-4 0-16,13 0-3 16,-5-8 2-16,14 0 1 15,0-4 0-15,13 3 0 16,-4-7 0-16,13 8 0 16,-9-4 0-16,5 8 0 0,-1-4 0 0,-3 4 2 15,-6 0-1-15,1 4-1 16,-9-4 1-16,0 4 1 15,-5-5-1-15,-4 5 10 16,-9-4-5-16,0 4 8 16,-9-4-8-16,0 4 5 15,-9-4-6-15,1 4 2 16,-6-9-4-16,-4 1 3 0,1 0-6 16,8 0 0-1,-4-8 0-15,4 4-11 16,0-8 6-16,5 4-36 15,-1-8 23-15,10 0-69 16,-5-4 49-16,13-3-78 16,1-1 66-16</inkml:trace>
          <inkml:trace contextRef="#ctx0" brushRef="#br0" timeOffset="6336.6536">4128 293 288 0,'-14'0'110'0,"14"0"-60"0,-4 0-58 0,4 0 16 16,0 0-8-16,0 0-31 15,0 0 17-15,4 4-116 16,-4-4 73-16</inkml:trace>
          <inkml:trace contextRef="#ctx0" brushRef="#br0" timeOffset="6149.0854">4177 388 236 0,'-9'4'90'0,"9"-4"-48"0,-5 4-40 0,5 0 24 15,0-4-17-15,0 8 1 31,0-4-7-31,0 8-2 16,0-4 0-16,0 11 3 16,0 1-2-16,5 16 4 15,-5-4-4-15,4 11 1 16,1-11-1-16,4 8 1 0,-9-13-2 0,9 5-18 16,-9-12 9-16,9 0-98 15,-9-8 58-15,13-8-83 16,-4-8 75-16</inkml:trace>
          <inkml:trace contextRef="#ctx0" brushRef="#br0" timeOffset="7233.4962">4667 586 176 0,'0'-4'66'0,"0"4"-36"0,-4-8-22 0,4 4 29 15,0-4-21-15,0-3 14 16,-9-5-17-16,4 4 1 16,-8-4-8-16,0 8 3 31,-1-4-5-31,1 8 2 15,-5-4-3-15,-4 8-2 16,0 0 0-16,-1 8-4 0,1 0 2 0,0 8 1 31,-5-8 0-31,9 8-5 16,0-4 3-16,9 7-3 16,-4-7 2-16,8 12 4 15,1-8 0-15,8 8-1 16,-4-4 1-16,14-1-1 15,-5-3 0-15,13 0 0 16,-4-8 0-16,13-4 2 16,-4-4-1-16,4 0-1 15,-4-8 1-15,4 0-1 16,-13-8 0-16,4 4 2 16,-8-3-1-16,-1-1 10 0,-4 0-5 0,0 8 14 15,-9-4-11-15,4 8 11 16,-8-4-11-16,4 8 0 15,-5 0-6-15,5 4-2 16,-4-4 0-16,4 8-4 16,0-4 2-16,0 12-4 15,0-4 3-15,4 11-1 16,1-3 1-16,8 12 2 16,-4-4 0-16,9 7 2 15,-5-3-1-15,5 8-1 0,-9-12 1 16,4 7 1-1,-4-3-1-15,0 12-1 16,-4-9 1-16,-5 13 3 0,-5-13-2 16,5 5 10-1,-9-8-6-15,0-1 16 16,-4-11-12-16,0 0 13 16,-1-8-13-16,-8-4 13 15,0-8-14-15,-1-8 11 0,-3-8-11 16,3-8 0-16,1-3-6 0,9-9-2 15,-1 0 0-15,19 1-4 16,-1-1 2-16,14-4-6 16,-5 1 4-16,14-5-36 15,-5 4 21-15,10 1-111 16,-10 3 72-16,18 4-114 16,-9 5 97-16</inkml:trace>
          <inkml:trace contextRef="#ctx0" brushRef="#br0" timeOffset="8276.1537">4881 451 160 0,'-22'0'63'0,"22"0"-34"0,0 0-16 16,0 0 26 0,0 0-14-16,-4 0-10 15,-1 0-7-15,1 4-5 0,8 0 0 0,1 12 2 16,4 4-7-16,4 4 0 0,0 4 0 31,1-1 1-31,-5 5 3 16,0 0 3-16,-1-1 4 0,-3-7 2 15,-1-4 1-15,1-4 0 16,-1-4 5-16,1-8 3 16,-5-4-4-16,4-8-1 15,5-8-9-15,0-8-4 16,0 0-4-16,0-3-1 16,4-5-1-16,5 0 3 15,0 4 0-15,0 5 1 16,0 3-5-16,-1 4 1 0,1 4 2 15,0 8 1-15,0 0-2 16,-5 4 2-16,1 8 5 0,-1 12 2 16,0 4-2-16,-4 0-3 15,0 3 2-15,0 5 2 16,-4 0 0-16,-1-5 2 16,1-3-4-16,-1-4-2 15,0-4-58-15,-4-8-24 16,-8-4-38 15</inkml:trace>
          <inkml:trace contextRef="#ctx0" brushRef="#br0" timeOffset="8937.0443">5595 618 152 0,'-5'-4'57'0,"5"4"-30"0,14-12-23 16,-10 4 15-16,1 0 0 16,-1 0 9-1,-8-8-15-15,4 1 7 16,-5-1-12-16,-4 0 2 15,-4 4-1-15,4 4-1 16,-4 0-4-16,-14 0-3 16,5 4 0-16,4 4 3 15,-5 0-2-15,6 8 1 16,-1 0-1-16,4 8-2 16,1 0 1-16,0 4-1 0,-1 3 0 15,5 1 2-15,5 0-1 16,4-4-3-1,-5-4 1-15,10 3 1 0,4-3 0 0,0 0 0 16,4 0 0-16,5 0 2 16,0-8-1-16,4 4 2 15,-4-8-2-15,4 0 4 16,-4-8-3-16,4 0 4 16,-4-8-4-16,0 0 1 31,-5-4-1-31,1 0-4 15,-5-4 1-15,0 5 3 16,-5-5-1-16,5 4 6 16,-9 0-4-16,9 8 6 0,-9-4-6 0,4 12 6 15,-4-4-6-15,5 12 3 16,-1 4 1-16,1 4 1 16,-1-4-4-16,5 12-3 15,-4-9 0-15,3 13-1 16,-3-8 0-16,8 4-14 15,-4-4 8-15,5-1-61 16,-5-7 37-16,8-4-106 16,-3-12 76-16,4-8-39 0</inkml:trace>
          <inkml:trace contextRef="#ctx0" brushRef="#br0" timeOffset="9625.507">5684 352 244 0,'-4'-4'90'0,"8"4"-48"0,5 0-31 15,0 0 23-15,0 0-9 16,9 4 4 0,-5-4-16-16,9 4 0 0,5-4-7 15,4 0-1-15,0 0-2 0,19 0-14 16,-10 0 7-16,13 4-63 16,-13 0 37-16,5 4-117 15,-14 0 82-15</inkml:trace>
          <inkml:trace contextRef="#ctx0" brushRef="#br0" timeOffset="9354.0762">5916-52 216 0,'-9'0'82'0,"9"-36"-44"0,-4 32-33 15,4 8 23 1,0 0-17-16,0 0 2 0,0 4-2 16,0 0 0-16,0 4-1 0,0 4-1 15,0 8-5-15,0-1-1 0,0 9 1 16,4 4-2 0,-4-4-2-16,9 15 5 15,-5-7-3-15,1 15 4 16,4 17-4-16,0-1 6 15,-5-4-5-15,5 9 3 16,-9-13-3-16,9 0 3 16,-5-15-4-16,5-4-25 15,-9-13 12-15,9-3-116 16,-9-8 70-16,9-16-86 16,-9-8 82-16</inkml:trace>
          <inkml:trace contextRef="#ctx0" brushRef="#br0" timeOffset="10234.5698">6259 582 172 0,'-9'-12'66'0,"9"12"-36"0,0-31-29 15,0 23 27 1,0 0-17-16,0 8 19 16,0 0-17-16,0 4 4 0,-4-4-9 0,4 8-3 15,-5 0-3-15,5 7 1 16,0-3-2-16,0 16 4 15,0-8-3-15,5 12 4 16,-5-9-4-16,9 5 1 16,-5-4-1-16,10 4 3 15,-5-5-3-15,4 1 1 16,-4-12-1-16,13 0-6 16,-13-8 2-16,9-4-8 0,-5-8 6 31,10-4-10-31,-10-8 9 15,5-3-1-15,-9-5 4 0,4 0 2 16,-8-4 0-16,3 5 4 16,-3-1-2-16,-1 4 15 15,-8 4-10-15,4 12 10 16,0 0-9-16,0 12 2 16,0-4-6-16,0 4 7 15,0 0-7-15,0 8 3 16,0 0-4-16,4 12 0 15,-4-8-1-15,9 11 5 0,-4-3-4 16,8 8 1-16,-8-4-2 16,12 3-8-16,-8-7 3 0,9 0-69 15,-4-12 39-15,8-4-114 16,-4-8 83-16</inkml:trace>
          <inkml:trace contextRef="#ctx0" brushRef="#br0" timeOffset="10742.2844">6612 566 200 0,'-5'-4'77'0,"5"4"-42"0,5 4-32 0,-1 0 20 16,-8-8-15-16,8 8 5 16,-4 0-8-16,9 8 7 15,-5-4-8-15,10 12 5 16,-5-8-5-16,9 16-2 16,-10-9-1-16,6 13 5 15,-5-8-3-15,4 8 3 16,-4-13-3-16,4 5 3 15,-8-4-4-15,8 0 6 16,-8-4-5-16,4-4 17 16,-5-4-12-16,5-1 10 15,-9-7-10-15,4 0 0 16,-4-7-5-16,5-5 0 0,-10-8-1 16,10-8-4-16,-5 0 1 15,4-3-1 1,1-1 0-16,4 0 2 0,-5 0 0 0,10 1-5 31,-5 3 3-31,8-4-3 16,-8 5 2-16,9 7-7 15,-4 4 6-15,3 4-34 16,-3 4 21-16,8 12-96 16,-9 4 63-16,10 4-73 15,-10 0 71-15</inkml:trace>
          <inkml:trace contextRef="#ctx0" brushRef="#br0" timeOffset="11270.4123">7156 634 212 0,'0'0'79'0,"0"0"-42"0,4 4-30 15,1 0 27-15,-5-4-21 16,8 4 8-16,-8-4-13 0,5 4-2 16,-5 0-4-16,9 4 1 15,-5-8-2-15,5 3 4 16,0-3-3-16,9 0 8 16,0-7-6-16,4-1 10 15,-9-4-8-15,5 0 8 16,-9 0-8-16,5 0 3 15,-10-4-5-15,1 0 0 32,-5 0-2-32,0 1-6 15,-9-1 2-15,0 4-3 0,-9-4 2 0,0 8-2 16,0 0 2-16,0 8 4 16,-4-4 0-16,4 12 6 15,-4 0-4-15,4 8 10 16,0 0-7-16,5 8 8 15,-1-9-8-15,6 13 10 16,-1-8-9-16,4 8 10 16,1-8-10-16,8 7 16 15,1-3-13-15,12 4 13 16,-3-4-13-16,22 3 4 16,-5-11-9-16,18 4-20 15,-5-8 8-15,10-4-156 16,-14-8 89-16,5-12-134 15,-14-8 119-15</inkml:trace>
        </inkml:traceGroup>
        <inkml:traceGroup>
          <inkml:annotationXML>
            <emma:emma xmlns:emma="http://www.w3.org/2003/04/emma" version="1.0">
              <emma:interpretation id="{428FCC87-881A-4EC7-BF5E-2863CC09E93D}" emma:medium="tactile" emma:mode="ink">
                <msink:context xmlns:msink="http://schemas.microsoft.com/ink/2010/main" type="inkWord" rotatedBoundingBox="9161,2490 10316,2468 10328,3114 9173,313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14864.0734">7896 816 116 0,'-5'4'44'0,"-8"-12"-24"0,9 8-2 15,4 0 18-15,0 0-5 16,0 0-1-16,0 0-3 16,-5 0 0-16,5 0-15 15,0 0-5-15,0 0 0 0,0 0-4 16,0 4 0-16,9 0-1 15,4 0 1-15,1-4 0 0,8 0 1 16,0 0 0-16,5 0 0 16,0-4 0-16,4 0 0 15,0 4-2-15,-4 0-2 16,4 0 1-16,0-4-1 16,-4 4 0-16,-4 0 2 0,-1-4-1 15,0 4 2-15,0-4 2 16,-4 0 2-16,0 0-1 15,-5 0 1-15,1 4 9 16,-5-4-9 0,4 4 8-16,-8 0-8 0,-1 4 13 15,-4-4-11-15,0 0 7 16,0 0-5-16,-4 0 1 31,-1 0 2-31,1-4 1 16,-1 4-8-16,1 0 0 0,-1-4 3 0,1 0-4 15,-1-4-1-15,-4 1-2 16,5-1 0-16,-5 0-4 0,5 0 0 16,-1-4 3-16,1 0 3 15,-5 0-4-15,0 0-1 16,-5-4 0-16,1 1 2 16,0-5-1-16,-1 4-1 15,1 0 1-15,0-8 1 16,-1 0-3-16,1 1 0 15,-1-1-1-15,1 4 0 16,4 0 2-16,0 0 0 16,5 1-3-16,-1-1 2 0,5 0-1 15,0 0 0-15,5 4 2 16,-1 0 0-16,5 1-3 0,0-5 0 16,4 4-1-16,-4 0 3 31,9 0-2-31,0 0 1 15,0 4 2-15,0 1 0 16,0 3-3-16,-1 0 2 0,6 4-1 31,-5-4 0-31,8 8 2 16,-8-4 0-16,13 8-5 16,-4 0 3-16,4 4 3 15,-4 0 0-15,4 3-1 16,-4-3 1-16,4 8-4 0,-4-8 2 0,0 8 1 15,-9-4 0-15,4 8-3 16,-9-8 2-16,5 11 1 16,-9-7 0-16,4 8 0 15,-8-4 0-15,4 12 2 32,-5-9-1-32,1 9-1 15,-5-4 1-15,0 4 1 16,-5-9-1-16,1 9-3 15,-5-8 1-15,0 8 3 16,0-13-1-16,0 5-1 16,-4-4 1-16,4 4-1 0,0-8 0 15,0-1 2-15,0-3-1 0,5 0 2 16,-1-4-2-16,1 0 4 16,-1-4-3-16,1 4-3 15,-1-8 0-15,5 4-4 16,0-8 3-16,5 4-1 15,-5-4 1-15,9 4 0 16,-5-4 0-16,10 4 0 16,-1-4 0-16,9 4 0 15,-8 0 0-15,12 0 2 0,-8-4 0 0,9 4 0 32,-5-4 0-32,5 0 2 15,-5 0-1-15,5 4 4 16,-9-4-3-16,4 4 10 15,-4 0-6-15,4 4 14 16,-8-4-11-16,4 4 9 16,-10-8-10-16,6 4 2 15,-10 0-6-15,10 0-6 0,-10-4 0 0,1 0-58 16,-5 0 32-16,4 0-173 31,-8-8 112-31</inkml:trace>
        </inkml:traceGroup>
        <inkml:traceGroup>
          <inkml:annotationXML>
            <emma:emma xmlns:emma="http://www.w3.org/2003/04/emma" version="1.0">
              <emma:interpretation id="{D40D4037-76C8-4674-91F1-2460EAF22D6D}" emma:medium="tactile" emma:mode="ink">
                <msink:context xmlns:msink="http://schemas.microsoft.com/ink/2010/main" type="inkWord" rotatedBoundingBox="10801,2282 12085,2257 12103,3146 10818,317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7707.6642">9720 463 156 0,'-23'-8'57'0,"41"4"-30"0,-27-3-27 16,9-1 13-16,-9 0-5 16,0 0 3-16,1 0-2 15,-1 0 0-15,0 0-5 16,0 4-1-16,0 0 3 0,0 0-3 16,0 0 0-16,0 4-1 15,0 4-2-15,-4 0 1 0,-1 4-1 16,6 0 0-16,-1 4 0 15,0 8 2-15,0 3 1 16,0 1-1-16,0 0 1 16,4-4 0-16,1 0 1 15,0-1-2-15,-1 5 1 16,5-4-4-16,0 0 0 0,5 0 1 0,-1-1 0 16,5-3 0-16,0 0 2 15,4-4-1-15,1 0-1 31,3-4 1-31,1-4 1 16,5-4-1-16,3-4 2 16,1-4 0-16,0 0 1 15,-5-4 4-15,-4-4 3 16,0 0-4-16,0-3 1 16,-5-5-3-16,-4-8 0 0,-5 0-3 15,-4 5-2-15,0-1 1 16,0 4 1-16,0 8-3 0,-4 0 0 15,-1 5-1-15,1 3 0 16,0 4 2-16,-1 4 2 16,1 4 1-16,-1 0 1 15,5 3 0-15,0 1 0 16,0 12-5-16,5 0 1 16,-1 4 0-16,5 4 2 0,4 3-3 15,1 1 0-15,-1 0 1 16,5-1 2-16,0 1 1 15,-5-4 1-15,1-8-7 16,-5-1 0-16,-1-7-74 16,6-8-70-1,-5-12 40 1</inkml:trace>
          <inkml:trace contextRef="#ctx0" brushRef="#br0" timeOffset="18203.1351">10014 483 128 0,'-4'-16'49'0,"8"12"-26"0,0 4-12 15,-4 0 33-15,5 8-9 16,-5 0-18-16,9 8-10 15,-5 4-5-15,1 8-2 0,-1-1 2 16,5 1 3-16,-4 0 4 16,-1 0 2-1,1-1 1-15,-1-3 0 16,0-4 0-16,1 0-2 16,-5-4 1-16,4-5-6 15,-4-3-1-15,5 0-2 0,-1-4 1 16,-4-4 2-16,5-8 2 15,-1-7-1-15,5-9 1 16,0 0-6-16,0-4-3 0,4 4 1 16,1 1 0-16,-1 7-4 31,-4 0 3-31,4 8-1 0,-4-4 1 0,5 16 2 16,-10-4 0-16,9 16 6 15,-8-4-3-15,8 12 3 16,-8-9-3-16,8 13 3 15,-4-8-4-15,4 4-21 16,-4-4 11-16,5-1-105 16,-5-7 62-16</inkml:trace>
          <inkml:trace contextRef="#ctx0" brushRef="#br0" timeOffset="18642.3659">10727 642 140 0,'0'-12'55'0,"0"12"-30"0,0-24-10 0,0 12 34 16,0 0-28-16,0-4 8 15,-4-3-18-15,0 3 3 16,-1 0-9-16,-4 4 4 16,-4-4-5-16,-1 8 7 15,-3 0-7-15,-1 8 5 16,0-4-5-16,0 8 0 16,-4 0-2-16,4 8 1 15,-4-4-2-15,4 12-1 16,-4-4 1-16,8 7-6 15,-4-3 3-15,9 8-1 16,-4-4 1-16,13 12 2 16,-4-9 0-16,12 5 0 15,-3-8 0-15,13 3 0 16,-5-11 0-16,14 0-3 16,-5-8 2-16,9-4-28 15,-4-8 16-15,4-4-83 16,-4-8 54-16,4-7-66 15,-8-5 62-15</inkml:trace>
          <inkml:trace contextRef="#ctx0" brushRef="#br0" timeOffset="19017.1432">10732-32 172 0,'-13'0'66'0,"13"0"-36"0,-5 4-22 0,5 0 25 16,0-4-20-16,0 4 14 15,0-4-16-15,0 12 6 16,0-8-10-16,5 7 4 16,-5 1-6-16,4 12 4 15,0-4-5-15,5 12 5 16,-9-5-6-16,9 13 6 0,-9-4-6 0,9 11 8 15,-9-11-7-15,9 19 12 16,-9-3-9-16,9 15 14 16,-9-11-12-16,9 7 9 15,-9-15-10-15,4 7 0 16,-8-15-5-16,8 0 3 16,-4-13-4-16,9 1-32 15,-9-12 17-15,5 4-147 31,-5-12 88-31</inkml:trace>
        </inkml:traceGroup>
        <inkml:traceGroup>
          <inkml:annotationXML>
            <emma:emma xmlns:emma="http://www.w3.org/2003/04/emma" version="1.0">
              <emma:interpretation id="{0D087F41-0D17-4274-8AE5-50B03FF5BC00}" emma:medium="tactile" emma:mode="ink">
                <msink:context xmlns:msink="http://schemas.microsoft.com/ink/2010/main" type="inkWord" rotatedBoundingBox="12572,2701 12921,2694 12928,3040 12579,3046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9873.4746">11459 463 148 0,'-5'0'57'0,"5"0"-30"0,0-4-18 16,0 4 25-16,0-4-19 0,0 0 10 15,-4-3-15-15,-1-1 8 32,-4 0-10-32,5 4 4 15,-5-4-7-15,0 4 2 16,-4 0-4-16,4 4 0 0,-4 0-1 0,-1 4 1 15,1-4-2-15,4 8 4 16,-5-4-3-16,6 8 4 16,-6-4-4-16,5 11-1 15,0 1 0-15,5 8-1 16,-5-8 0-16,9 7 0 16,-4-7 0-16,8 8-3 15,0-8 2-15,5 4 3 16,-4-9-1-16,8 1 2 15,1-4-2-15,3-4 2 0,-3-4-2 16,4 0 4-16,-5-8-3 0,9 0 8 16,-4-4-6-16,4-4 3 31,-4-7-4-31,0-5 0 16,-5-4-1-16,-4 0 1 15,-4-3-2-15,-5 7 2 16,-5 4-2-16,1 4 8 15,-1 4-5-15,1 4 10 16,0 0-8-16,4 16 5 16,-5-4-6-16,10 12 11 15,-5 0-9-15,8 16 7 16,1-5-7-16,9 9-2 16,-9-4-3-16,13 7-37 15,-4-11 19-15,13 0-147 0,-8-8 90 16</inkml:trace>
        </inkml:traceGroup>
        <inkml:traceGroup>
          <inkml:annotationXML>
            <emma:emma xmlns:emma="http://www.w3.org/2003/04/emma" version="1.0">
              <emma:interpretation id="{1453DE30-2B31-48B4-A3BE-95626D7B6435}" emma:medium="tactile" emma:mode="ink">
                <msink:context xmlns:msink="http://schemas.microsoft.com/ink/2010/main" type="inkWord" rotatedBoundingBox="13476,2121 15690,2079 15712,3203 13498,324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1132.4972">12373 491 152 0,'9'-16'57'0,"-5"28"-30"0,1-24-21 16,-5 12 17-16,4-8-1 0,-4 0 2 15,5 4-2-15,-5-4-2 0,0 5-10 16,0-1-2-16,-5 0 2 0,1 0-6 16,-5 0 0-16,-5 4-2 15,1 0-2-15,0 0 1 16,-1 0 1-16,1 4-1 16,0 0-1-16,-5 0-2 15,4 0 1 1,1-1 1-16,0 1 0 15,-1 0 0-15,1 4 0 16,4 0-3-16,0 8 2 0,0-4-1 16,5 0 0-16,4-4 0 15,0 4 0-15,4 0 2 16,5-4 0-16,4-1 0 16,5 1 0-16,5 0-3 15,8-4 2-15,0 0 1 16,5 8 2-16,-1 0-6 0,-3 0 1 15,-6 4 1-15,1-4 3 16,-5 4 0-16,-4-1-1 16,-4 1 3-16,-1-4 0 15,-4 4 3-15,-5-4 3 16,-4 4 5 0,-4-4 3-16,-5-1-5 15,0-3-2-15,-4 0-3 16,-5 4 0-16,-4-8 0 15,-1 0 1-15,-4-4-2 16,1-8-1-16,-6 0-3 16,1-4 1-16,5 4-2 15,-1-3-1-15,4-1-2 0,6 0 1 16,3 0-23-16,5 0-12 16,5 0-50-1,8-4-63-15,5 0 38 16</inkml:trace>
          <inkml:trace contextRef="#ctx0" brushRef="#br0" timeOffset="21687.8402">12627 570 160 0,'0'4'60'0,"0"-4"-32"0,5-4-26 0,-1 4 21 15,0 0-15-15,5 0 10 16,0 0-10-16,9 0 4 16,0-4-7-16,9 0 7 15,-9 0-8-15,4-3 3 16,-4-1-4-16,4 0 5 15,-9-4-5-15,5 0 8 32,-4 0-7-32,-1 4 3 15,-4 0-4-15,-5 0 0 0,-4 0-1 0,0 0-2 16,-9 0 1-16,1 4 3 16,-10-3-2-16,-5 7 1 15,1-4-1-15,0 8-2 16,-5-4 1-16,5 7 3 15,-5-3-2-15,9 12 4 16,0-4-4-16,5 12 1 0,0 0-1 16,4 0 1-16,4-1-2 15,5 5 2 1,0-8-2-16,9 8-3 16,0-9 1-16,9 9-1 15,0-4 0-15,17 0 6 16,-8-8-2-16,9-1 1 0,-5-7-1 15,9 0-30-15,-9-8 15 0,10-4-114 16,-10-8 71-16</inkml:trace>
          <inkml:trace contextRef="#ctx0" brushRef="#br0" timeOffset="22454.3731">12823 301 236 0,'-4'0'88'0,"4"0"-48"0,27-4-25 0,-10 4 39 15,-8 0-31-15,18 0 7 16,0 0-19-16,13 0 3 15,-9 0-9-15,14 0 2 0,-5 0-4 0,13 0-41 16,-3-4 20-16,8 0-138 31,-9-8 86-31</inkml:trace>
          <inkml:trace contextRef="#ctx0" brushRef="#br0" timeOffset="22173.0641">13104-183 160 0,'-4'-4'63'0,"4"4"-34"0,-14 4-25 0,19 0 22 16,-5-4-16-16,0 8 14 15,-5-4-15-15,5 16 11 16,0-4-11-16,5 11 6 16,-5-7-8-16,4 12 0 15,-8-8-4-15,8 15 3 16,-4-7-4-16,5 12 6 15,-1-9-5-15,5 13 12 16,-9-8-8-16,9 7 14 16,-9-11-12-16,9 19 7 15,-9-3-9-15,4 7 0 0,-4-7-4 0,5 7 0 16,-5-15-1-16,4 7 1 16,1-11-2-16,4 0-14 15,-9-9 7-15,9-3-68 16,-5-8 41-16,5-12-109 15,-4-8 79-15</inkml:trace>
          <inkml:trace contextRef="#ctx0" brushRef="#br0" timeOffset="23563.6324">13885 475 156 0,'22'4'60'0,"-22"-4"-32"0,4-4-24 15,1 4 18 1,-1-4-14-16,5 0 5 0,-9-4-8 0,0 0 4 16,-9 1-5-16,0-1 5 31,-4 0-6-31,4 4 1 0,-4 0-2 0,-1 4 1 16,-3 4-2-1,-1 0 2-15,0 0-2 16,4 4-1-16,1 15 1 15,0-3 1-15,-1 0 1 0,5-4 3 16,0 4 1-16,5-1-6 0,0 1 0 16,4 0-1-16,0 0 2 0,4 0-1 15,5-4-1-15,4-5 1 16,5 1-1-16,0-4 2 16,4-8 3-16,5 0 2 31,-5-4-3-31,5-4 2 0,0 0 3 15,-5 1 4-15,-4-5-3 0,-5 4 2 32,-4-4-7-32,-4 0 1 0,-1-4-1 0,-8 4 2 31,4-12-2-31,-5 5 0 0,-4-1-3 0,-8 0-2 0,3 4 1 16,1 0-1-16,-1 0 2 31,1 8-6-31,0-3 3 0,-1 7-2 15,1 0-16-15,0 4-7 16,4 4-25-16,0 0-10 16</inkml:trace>
          <inkml:trace contextRef="#ctx0" brushRef="#br0" timeOffset="24307.7971">14103 638 152 0,'-13'-8'57'0,"8"8"-30"0,5 0-3 0,0 0 24 16,0 0-13-16,9 0-3 15,0-4-9-15,5 0-5 16,-1 0-10-16,5 4-3 0,0 0-1 0,13 4-2 15,-4 0 1-15,4 4-11 16,0 0-2-16</inkml:trace>
          <inkml:trace contextRef="#ctx0" brushRef="#br0" timeOffset="24128.0704">14393 115 208 0,'-9'-16'79'0,"9"-4"-42"0,-4 4-28 0,4 4 19 16,0-4-5-16,-5 0-2 15,1 1-5-15,-5-9-2 16,0 4-8-16,0-4-2 0,-4 8 2 0,-1 0-1 16,-13 12-3-1,10 8-3-15,-6 0 0 0,1 4 1 31,0 4 0-31,4 4 2 16,0 0-6-16,5 4 1 16,4 7-1-16,0 1 2 15,0 4-1-15,4 0-1 0,5 7 3 16,0-3 0-16,5 4 3 16,4 3 3-16,0 1-2 15,0 15-2-15,4 5 6 16,0 3 5-16,1 0 3 15,4-7 3-15,-5-5-8 16,0-7-3-16,1-4-2 16,-1-5 1-16,-4-7-1 0,0-4 2 15,0-9-6-15,0-3-3 16,-5-4-32-16,-8-8-15 0,-5-4-44 16,0-12-16-16,-4-8 12 15</inkml:trace>
        </inkml:traceGroup>
        <inkml:traceGroup>
          <inkml:annotationXML>
            <emma:emma xmlns:emma="http://www.w3.org/2003/04/emma" version="1.0">
              <emma:interpretation id="{0A739CFB-F57C-45A8-93E6-E2FE892D27A7}" emma:medium="tactile" emma:mode="ink">
                <msink:context xmlns:msink="http://schemas.microsoft.com/ink/2010/main" type="inkWord" rotatedBoundingBox="16125,2042 19420,1979 19440,3016 16145,3080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5283.5577">14834 396 136 0,'0'4'52'0,"5"-4"-28"0,-5 4-19 16,0-4 11-16,0 0-1 16,4 0 1-16,-4 4 0 15,0 0 3-15,0 0-11 16,9 4 4-16,0 0 2 0,0 7-5 15,0 9-3 1,0 0-3-16,0 0-3 0,0 0 5 0,4-1 4 16,1 1 1-16,-1 0 2 31,0 0 5-31,1-4 3 0,-1-1 16 31,-8-7-19-31,8 0 4 16,-9-4-12-16,5 0 5 15,-9-8-7-15,9-4 4 16,-9-4-6-16,9-4 2 0,-9-8-4 0,9-7-2 16,-9-5 0-16,9-4-4 15,-5 5 2-15,5 3-4 16,-9 0 3-16,9 4-1 16,0 1-18-16,5 3-37 15,-1 0 30-15,5 4-51 16,-5 0 46-16,5 8-84 31,-9-4 67-31,9 8-41 0</inkml:trace>
          <inkml:trace contextRef="#ctx0" brushRef="#br0" timeOffset="25907.8563">15410 574 148 0,'9'-12'55'0,"0"8"-30"0,-1-19-14 0,1 7 18 31,0 4-2-31,0 0 2 16,-4-4-1-16,-1 4 0 15,1 0-15-15,-5 1 1 0,-9 3 0 0,0 0-3 16,0 0-1-16,0 4-6 15,-4 0-3-15,-1 4 2 16,-4 0 0-16,0 4-4 16,-4 0 1-16,4 4 0 0,1 0 0 15,-1 7-3 1,0-3 2-16,0 16 1 16,9-4 0-16,5 0-3 15,-1-5 2-15,5 9-1 16,9 0 0-16,4 0 2 0,1-5 0 15,-1-3 2-15,5-4-1 32,0 0 2-32,0-8 0 0,0-4-1 0,-1-8 1 15,6-4-2-15,-5-4-1 16,-5-8 3-16,5 0 0 16,-5 1 1-16,1-17 2 15,-6 4-3-15,1 5-2 16,-4 3 0-16,-1 4 1 15,1 8-1-15,-5 0-1 16,0 4-2-16,0 8 1 0,0 0 3 16,0 0 3-16,0 8-2 15,0 12 0-15,4 0-3 16,1 0-1-16,-1 7-1 16,1 1 0-16,3 0 0 0,1-4 0 15,5-1-11-15,-1-3-5 16,1-8-160-1,-1-4 97-15</inkml:trace>
          <inkml:trace contextRef="#ctx0" brushRef="#br0" timeOffset="26393.0691">15624 424 160 0,'0'8'60'0,"0"-8"-32"0,0 4-15 0,0 0 26 16,0-4-23-16,4 11 6 16,-4-3-13-16,5 12 3 15,-1-4-7-15,5 8 2 0,-4-4-4 0,3 7 0 16,-3-7-1-16,4 8 5 15,-5-8-4-15,5 4 14 16,-9-9-9-16,9 1 12 16,-4-4-12-16,-1-4 9 31,-4-4-9-31,4-8 4 16,-4-4-7-16,5 0 2 15,-1-8-4-15,5-7-4 16,-9-9 0-16,5 0-4 15,-1 0 3-15,5 5-1 16,0-1 1-16,4 8-3 16,-4 4 3-16,9 4-3 0,-9 1 2 0,13 7 2 15,-8 0 1-15,8 8 2 16,-9-4-1-16,14 4-18 16,-13-4 9-16,3 11-63 15,-8-3 40-15,5 12-100 16,-5-8 74-16</inkml:trace>
          <inkml:trace contextRef="#ctx0" brushRef="#br0" timeOffset="26908.438">16137 182 260 0,'-14'0'96'0,"14"0"-52"0,-13 8-51 0,13-4 18 16,-5-4-9-16,5 4 1 16,0 0-1-16,5 4-17 15,-5 0 8-15,9 7-105 16,-5-7 62-16,10 4-76 15,-10-8 72-15</inkml:trace>
          <inkml:trace contextRef="#ctx0" brushRef="#br0" timeOffset="26682.3134">16128 424 212 0,'0'4'82'0,"0"-4"-44"0,4 0-29 0,1 0 33 16,-10 0-25-16,10 4 14 15,-5-4-18-15,8 8 6 16,-8-4-11-16,5 15 4 16,-10-3-7-16,5 16 2 15,0-4-4-15,5 3-2 0,-5-3 0 0,4 8-10 16,1-12 5-16,4 3-47 15,-9-7 28-15,9 0-120 16,-9-8 80-16</inkml:trace>
          <inkml:trace contextRef="#ctx0" brushRef="#br0" timeOffset="27474.8317">16560 436 172 0,'-4'-4'66'0,"4"4"-36"0,-5-8-9 15,5 4 38 1,0 0-33-16,0-4 12 16,-4 0-23-16,-1 0 9 0,-4 0-14 0,1 0 8 15,-1 0-10-15,-5 4-5 16,1 0-1-16,-9 8-5 31,-5-4 2-31,0 8 1 16,0-4 0-16,5 8-3 0,0-4 2 15,4 12-1-15,0-8 0 16,9 15 2-16,-4-7 0 0,8 12 0 16,1-4 0-16,13 3 0 15,-5-11 0-15,14 4 0 16,0-8 0-16,13 0 2 15,-4-8-1-15,4-4 4 16,-4-4-3-16,4-8 1 16,-9-4-1-16,5-4 1 15,-9-4-2-15,0-4 2 16,-9 1-2-16,0-1 8 16,-5 4-5-16,0 4 12 15,-8 4-9-15,4 4 5 16,0-4-7-16,0 12 2 15,0-4-4-15,4 16 3 16,-4-4-4-16,5 16-1 16,-1 0 0-16,5 11-6 15,0-7 3-15,9 8-56 16,0-8 31-16,13 3-142 16,-9-11 94-16</inkml:trace>
          <inkml:trace contextRef="#ctx0" brushRef="#br0" timeOffset="28408.8267">16828-254 136 0,'-9'0'52'0,"9"0"-28"0,0 0-19 0,0 0 20 16,0 0-15-16,0 0 11 15,0 0-12-15,0 4 11 16,0 0-12-16,0 8 7 15,0-4-8-15,4 19 4 16,-4 1-6-16,5 24 9 16,-5-9-8-16,4 25 5 15,-4-13-6-15,0 16 0 16,-4-3 6-16,4-5 9 16,-5-7-11-16,5 3 5 15,-4-15-9-15,4-1 2 16,0-11-4-16,4-4 3 15,-4-12-4-15,9 0-1 16,-4-12 0-16,13-4-4 16,-5-4 2-16,14-4-1 15,-5 0 0-15,14 12-3 16,-10-4 3-16,10 12 1 16,-9-4 1-16,4 7 2 0,-9-3-1 0,1 4 10 15,-14-4-5-15,4 4 14 16,-9-4-11-16,-8 4 18 15,-5-4-15-15,-4 3 13 16,-5-3-14-16,-9 0 1 16,0-4-7-16,1 0-1 15,-6-4-2-15,6 0 1 16,3-8-2-16,5 0-5 16,-4-4 2-16,9 4-39 15,-5-4 23-15,9 0-85 16,-4-4 57-16,13 0-107 15,-5 1 87-15</inkml:trace>
          <inkml:trace contextRef="#ctx0" brushRef="#br0" timeOffset="28806.9788">17193-294 184 0,'-4'0'71'0,"4"0"-38"0,0 0-28 0,4 4 25 16,-4-4-18-16,5 4 15 15,-1 0-17-15,5 8 7 32,-9-4-10-32,9 16 7 15,-4 0-8-15,4 19 12 16,-5 1-10-16,5 19 9 16,-5-3-9-16,5 7 6 15,-4-8-7-15,8 17 2 0,-8-13-5 0,8 12 2 16,-9-15-3-1,10 3-19-15,-10-15 8 0,10-1-89 16,-10-15 53-16,5-4-104 16,-5-16 83-16</inkml:trace>
          <inkml:trace contextRef="#ctx0" brushRef="#br0" timeOffset="29381.3337">17479 455 204 0,'-5'4'77'0,"5"-4"-42"0,5 4-32 0,-1 0 24 15,-8-8-17-15,8 4 9 16,-4 0-11-16,14 0 6 16,-5 0-7-16,8 4 4 15,-3-4-6-15,8 4 4 32,-4-8-5-32,4 4 7 15,-4-8-7-15,4 0 8 0,-8-3-8 0,-1 3 3 16,-4-4-4-16,0 4 3 15,-5-4-4-15,1 0 4 16,-10 0-4-16,1 0 4 16,-5 0-4-16,0 4 1 15,-4 0-1-15,-1 8 5 16,1-3-4-16,-5 6 3 16,0-3-3-16,0 8 7 15,1-4-6-15,3 8 8 16,-4 0-8-16,5 4 1 15,0-4-3-15,4 12-4 16,0-4 1-16,9 7-1 16,-5-3 0-16,10 8 2 15,-1-8 0-15,19 3 2 16,-10-3-1-16,18 4-34 16,-9-12 19-16,19 0-130 15,-10-9 80-15,18-7-91 16,-9-4 89-16</inkml:trace>
          <inkml:trace contextRef="#ctx0" brushRef="#br0" timeOffset="29872.9426">17987 368 176 0,'-18'-4'66'0,"18"4"-36"0,-9 0-24 0,5 0 32 15,-1-4-22-15,-3 4 24 16,-6 0-24-16,1 0 13 16,-1 0-18-16,6 4 6 15,-1-4-10-15,0 4 2 16,0-4-5-16,4 8 5 16,-4-4-6-16,5 4 1 15,-1-4-2-15,5 8-4 0,-4-8 1 0,8 8 1 16,-4-8 0-16,9 8 0 15,0-8 0-15,9 3 0 32,-4-7 0-32,8 8 0 0,-4-8 0 0,8 8-3 31,-8-8 2-31,9 12 1 16,-5 0 0-16,1 8 4 15,-6-8-2-15,6 8 15 0,-10-8-10 0,5 7 21 16,-9-3-15-16,-5 4 13 15,-4-8-15-15,0 8 8 16,-9-8-11-16,5 3 2 31,-9-7-6-31,-5 8 0 16,0-8-2-16,-4 4-13 16,-5-4 7-16,0 0-76 0,-4-4 44 0,0-4-148 15,-1-8 103-15</inkml:trace>
        </inkml:traceGroup>
        <inkml:traceGroup>
          <inkml:annotationXML>
            <emma:emma xmlns:emma="http://www.w3.org/2003/04/emma" version="1.0">
              <emma:interpretation id="{380A9740-4A36-4897-9E34-53D2948D8EFC}" emma:medium="tactile" emma:mode="ink">
                <msink:context xmlns:msink="http://schemas.microsoft.com/ink/2010/main" type="inkWord" rotatedBoundingBox="19763,2101 20449,2088 20467,3053 19782,3067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32443.2551">18553-187 108 0,'0'-4'44'0,"0"4"-24"0,0 0-10 0,0 0 14 16,0 0-7-16,0 0 1 15,0 0-2 1,-4 4 2-16,4 0-10 15,0 0 2-15,0-4 1 0,0 4-4 16,0-4 1-16,0 4 1 0,4 0 5 16,1 0-8-16,4 16-3 15,0 4-5-15,0 7-1 16,4 5 2-16,0 8 2 16,5-5 20-1,-4 1-12-15,12 4 12 16,-8-9-12-16,13 9 6 15,-4-13-8-15,9 13 2 16,-5-12-5-16,9 15 9 16,-9-7-7-16,5 8 10 15,-9-9-9-15,4 5 7 16,-9-12-7-16,1 3 11 16,-10-7-10-16,5-4 5 0,-9-8-8 0,0-1 4 15,-5-3-5-15,5 0 2 16,-9-8-3-16,9 0-8 15,-18-4 2-15,9-4-58 16,0-4 33-16,0-4-138 16,0-3 93-16</inkml:trace>
          <inkml:trace contextRef="#ctx0" brushRef="#br1" timeOffset="33075.7227">19147-104 148 0,'-5'4'55'0,"5"-4"-30"0,-9 0-10 0,9 4 29 16,0 0-24-16,0 4 1 15,-9-8-13-15,0 8-3 0,-4 0-3 0,4 4-2 16,-9 0 1-16,5 12 7 16,-1-4-4-16,-3 3 12 15,-1-3-9-15,-5 12 3 16,-3-4-6-16,-1 7 9 16,-4-7-7-16,0 8 10 31,-5-5-9-31,0 9 10 15,5-8-10-15,0 11 3 0,0 5-1 16,4-4 1-16,5-1 1 16,-1-3 1-16,5-5-6 15,1-3 0-15,3 0 1 0,1-4-3 0,-1-5-1 16,-3 1 1-16,3-4 2 16,1-4-3-16,4 0-2 0,0-4 0 15,5-4 1-15,-5-5 1 16,4 1 3-16,1-8-14 15,4 1-7-15,4-5-32 16,5-8-15-16,9 0-55 16,4-4-43-1,-4 4 69-15</inkml:trace>
        </inkml:traceGroup>
        <inkml:traceGroup>
          <inkml:annotationXML>
            <emma:emma xmlns:emma="http://www.w3.org/2003/04/emma" version="1.0">
              <emma:interpretation id="{575F109D-AE9D-48D6-918E-A12CF670C1D6}" emma:medium="tactile" emma:mode="ink">
                <msink:context xmlns:msink="http://schemas.microsoft.com/ink/2010/main" type="inkWord" rotatedBoundingBox="23683,2060 25386,2027 25404,2929 23701,2962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52299.5325">22941-179 104 0,'0'-4'38'0,"0"4"-20"0,0-4-8 0,0 4 30 16,0 0-23-16,0 0 21 15,0 0-22-15,0 0 14 16,0 0-17-16,0 0 8 31,0 0-12-31,0 4 4 16,0-4-8-16,0 4 0 0,-4 0-3 16,4 16-4-16,-5 0 1 15,5 15 3-15,-4-3-1 0,4 12 8 16,-4-1-5-16,4 9 8 15,-5-12-8-15,1 11 10 16,-1-11-8-16,5 3 3 16,0-7-5-16,0 4 5 15,0-13-6-15,0 13 1 16,0-8-2-16,0 7 1 16,-4-11-2-16,4 4 4 15,-5-12-3-15,1 3-5 16,-1-11 1-16,5-4-8 0,-4-4-23 15,4-4-9-15,0-4-33 0,4-8-55 32,-4-7 70-32</inkml:trace>
          <inkml:trace contextRef="#ctx0" brushRef="#br1" timeOffset="53814.146">22429-207 283 0,'-5'-4'17'0,"1"1"-9"16,-1-1-3-16,1 4 1 0,-5 0 6 15,0 0 2-15,4 0 1 16,1 0 4-16,0 0-7 16,4 0 1-16,0 0-6 0,0 0-2 15,0 0-2-15,13-4 4 16,5 4 1-1,4 0-2-15,5 0-1 16,8 0-3-16,1 0 1 16,4 0-4-1,5 0 0-15,-5 0 3 16,5 0 1-16,4 0 1 16,0 0 0-16,9 0 2 15,4 0 1-15,1 0-1 0,-5 0 1 16,-1 0 2-16,-3 0 2 15,-5-4-1-15,-9 0-1 16,-4 0 1-16,-9 0 1 16,-5 0-5-16,0 0-2 15,-4 0 2-15,-5 4 1 16,-4 0-3-16,0 0-3 0,0 0 0 16,-4 0-1-16,-1 0 0 15,1 4 2-15,-5-4-1 16,0 0-1-16,0 0-17 15,0 4-9-15,0-4-28 0,0 0-13 16,4 4-64 0</inkml:trace>
          <inkml:trace contextRef="#ctx0" brushRef="#br1" timeOffset="53368.1265">22442-199 144 0,'-4'0'55'0,"-1"-4"-30"0,1 0-16 0,4 4 14 15</inkml:trace>
          <inkml:trace contextRef="#ctx0" brushRef="#br1" timeOffset="52981.6124">23071-127 120 0,'0'-20'46'0,"0"20"-24"0,9-12-15 0,-5 12 26 15,-8-4-19-15,4 4 13 16,0-4-16-16,0 4 8 15,0-4-11-15,0 4 6 16,-5-4-7-16,5 4 4 16,-4 0-6-16,4 0 2 15,0 0-4-15,0 4 0 16,0-4-1-16,0 8 3 16,0 0-3-16,0 4 4 0,0 0-4 0,0 12 8 15,-5-5-6-15,5 13 10 16,-4-8-8-16,4 19 8 15,0-11-8-15,0 8 8 16,0-8-8-16,0 3 8 16,0-7-8-16,0 8 3 15,-5-13-5-15,5 13 5 16,-4-8-6-16,4 7 1 16,0-11-2-16,0 8 3 15,-5-4-3-15,5 3 4 16,-4-11-4-16,4 4 4 15,0-8-4-15,0 0 1 16,0-4-1-16,0-4-19 16,0-4 9-16,0-1-43 15,0-3 28-15,0 4-53 16,0-8 43-16,0 1-84 16,0-5 67-16</inkml:trace>
          <inkml:trace contextRef="#ctx0" brushRef="#br1" timeOffset="55248.5947">24083-242 160 0,'-9'0'60'0,"9"0"-32"0,-9 4-22 16,9 0 21-1,-4-4-16-15,-1 4 13 0,1-4-15 0,-1 4 20 16,-4 0-16-16,5 4 11 16,-5-5-14-16,0 9 10 15,0-4-11-15,-4 12 8 16,-5 0-9-16,0 16 2 15,-4-9-6-15,-5 17 9 16,-4-4-7-16,-5 11 10 16,1-11-9-16,-6 7 12 15,1-7-11-15,0 4 9 16,0-9-9-16,0 5 2 0,4-4-1 16,5-5 1-16,4 1-1 31,0 8 0-31,5-9-5 15,4-3-1-15,0 0 1 0,1-4-2 0,-1-1 1 16,0-3-2-16,5 0 2 16,-1-4-2-16,5-4 2 15,0 0-2-15,5-8 2 16,-1 0-20-16,1-8-6 0,4-8-45 16,13-4-19-16,10-12-59 15</inkml:trace>
          <inkml:trace contextRef="#ctx0" brushRef="#br1" timeOffset="54610.5286">23539-226 164 0,'-5'0'63'0,"5"0"-34"0,0 0-21 0,0 0 27 16,0 0-20-16,0 0 12 31,0 0-16-31,5 4 12 16,-5-4-13-16,4 4 6 15,1 0-9-15,4 3 0 16,-9 1-4-16,13 12 3 15,-4 0-4-15,9 12 8 0,-5-5-6 0,14 13 14 16,-9-8-10-16,13 15 9 16,-9-15-9-16,5 12 4 15,-5-13-7-15,10 9 2 16,-6 0-2-16,6-1 0 0,-6-3 1 16,6 0 1-16,-10-5-3 15,-4-3-3-15,0 12 2 0,-5-9 2 16,0-3 2-16,-4-4 1 15,0-8 0-15,-4-4-4 0,-1-4-1 16,-4 0-3-16,0-4-3 16,0-4-31-16,-4-20-79 15,4 4-4 1,-9 0-3 0</inkml:trace>
        </inkml:traceGroup>
      </inkml:traceGroup>
    </inkml:traceGroup>
    <inkml:traceGroup>
      <inkml:annotationXML>
        <emma:emma xmlns:emma="http://www.w3.org/2003/04/emma" version="1.0">
          <emma:interpretation id="{55DCACB1-4C68-4330-A8EC-11BF7B0AE27A}" emma:medium="tactile" emma:mode="ink">
            <msink:context xmlns:msink="http://schemas.microsoft.com/ink/2010/main" type="paragraph" rotatedBoundingBox="1465,3699 30603,3258 30655,6683 1516,7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39F014-B661-46F5-833A-640874624F93}" emma:medium="tactile" emma:mode="ink">
              <msink:context xmlns:msink="http://schemas.microsoft.com/ink/2010/main" type="line" rotatedBoundingBox="1465,3699 30603,3258 30630,5023 1491,5464"/>
            </emma:interpretation>
          </emma:emma>
        </inkml:annotationXML>
        <inkml:traceGroup>
          <inkml:annotationXML>
            <emma:emma xmlns:emma="http://www.w3.org/2003/04/emma" version="1.0">
              <emma:interpretation id="{EEA99E4D-B7C4-470F-9A07-AF1F01AE3C55}" emma:medium="tactile" emma:mode="ink">
                <msink:context xmlns:msink="http://schemas.microsoft.com/ink/2010/main" type="inkWord" rotatedBoundingBox="1468,3950 3633,3917 3648,4874 1483,4906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74149.3289">604 1929 168 0,'18'-4'63'0,"-18"4"-34"0,5-12-12 0,-1 8 35 15,-4-4-29-15,5-4 9 16,-10-4-20-16,5 0 9 15,-4-4-12-15,-1-3 6 16,-4-1-8-16,0 0 0 0,-4 0-4 0,0 5 5 16,-1-1-5-16,1 4 1 15,-5 4-2-15,0 4-2 16,0 0 1-16,1 8-1 16,-10-4 0-16,5 8-3 15,-1-4 2-15,5 12-4 31,-4 0 3-31,0 12-1 0,0 7 1 16,-1 1 2-16,1 8 0 16,4 3-3-1,-4-7 2-15,4 8-1 0,0-9 0 0,9 9 0 16,-4-12 0-16,8 11 2 16,1-7 0-16,8 7 0 15,1-7 0-15,8 8 4 16,-4-13-2-16,13 5 1 15,-4-8-1-15,9 4 1 16,-5-13-2-16,10 9-1 16,-6-8 1-16,6 4 3 15,-6-12-2-15,10 0 4 16,-5-9-4-16,9-6 4 0,-4-5-4 16,9-4-29-1,-14-4 14-15,4-4-85 16,-8-4 54-16,-5 0-84 15,-8 1 73-15</inkml:trace>
          <inkml:trace contextRef="#ctx0" brushRef="#br0" timeOffset="174746.2213">515 2202 188 0,'-9'4'71'0,"9"-4"-38"0,0-4-30 16,0 4 24-1,0 0-17-15,5 0 14 16,-5-4-15-16,9 4 5 16,-5-4-9-16,10 0 0 15,-1 0-3-15,9 0-2 16,-4 0 1-16,9 4 1 15,-5 0-1-15,5 0 4 16,-5 0-3-16,5 0 6 16,-9 0-5-16,4 0 3 0,-9 0-3 0,5 0-2 15,-4 0 0-15,-1 4 5 32,-8-4-3-32,3 8 8 15,-3 0-7-15,-1 8 5 16,-4-8-5-16,5 16 5 15,-10-4-6-15,5 15 6 16,0-3-6-16,5 8 6 16,-5-9-6-16,4 9 1 15,-8-12-2-15,8 3 1 0,-4-11-2 0,5 4-51 16,-5-12 27-16,4-4-129 16,-4-8 84-16</inkml:trace>
          <inkml:trace contextRef="#ctx0" brushRef="#br0" timeOffset="175056.8633">1059 2234 252 0,'-9'0'96'0,"9"0"-52"0,0 0-45 0,0 0 20 32,0 0-13-32,0 4-3 15,0 0-2-15,5 16-1 16,-5-5 0-16,4 17 2 16,1-4-1-16,4 8 4 15,-5-9-3-15,5 9 1 16,-4-12-1-16,3 4 1 0,-3-9-2 0,4 1-69 15,-9-12 37-15,9 0-108 16,-9-8 78-16</inkml:trace>
          <inkml:trace contextRef="#ctx0" brushRef="#br0" timeOffset="175242.8233">1033 2028 252 0,'-9'0'96'0,"9"0"-52"0,0-4-45 0,0 4 16 31,0 0-12-31,0 0-3 16,0 0-1-16,4 4-56 16,-4 0 30-16,9 12-98 15,-5-5 70-15</inkml:trace>
          <inkml:trace contextRef="#ctx0" brushRef="#br0" timeOffset="175744.7813">1184 2273 212 0,'0'0'82'0,"0"0"-44"0,0 0-38 0,0 0 18 16,0 0-12-16,5 0 3 15,-5 0-5-15,9 4 0 16,-1-4-2-16,15 12-2 15,-10 0 1-15,5 12-1 16,-9-4 0-16,4 12 2 16,-4-9-1-16,9 5 17 15,-9-8-10-15,9 0 30 16,-9-8-21-16,9-1 18 0,-10-7-20 16,10-8 5-1,-4-3-11-15,4-13 1 16,-10-4-6-16,6-8-2 15,-5 1-1-15,4-5-1 16,-4 4 0-16,4 4-3 16,-8 5 2-16,4 7-17 15,-5 0 10-15,1 8-56 0,-5 4 35 0,4 8-121 16,-8 0 83-16</inkml:trace>
          <inkml:trace contextRef="#ctx0" brushRef="#br0" timeOffset="176161.4589">1693 2452 212 0,'8'-8'79'0,"-8"8"-42"0,14-12-28 16,-5 4 28 15,-5 0-22-31,10-4 7 0,-5-8-14 0,4 1 9 31,-4-5-10-31,4 8 7 0,-8-4-7 0,8 4 2 31,-9-3-5-31,5 3 7 0,-9 0-7 0,0 4 5 16,-4 0-5-16,-1 4 0 16,-3 0-2-16,3 4-2 15,-4-4 1-15,0 8 1 16,-4-4-1-16,4 8-1 15,-4-4 1-15,4 8-1 16,-5 0 0-16,5 8 0 16,0 0 0-16,1 16 0 15,-1-9 0-15,4 13 0 0,1-4 0 0,8 7 4 16,-4-11-2-16,14 8 4 16,-6-12-4-16,15 3 4 31,-5-7-4-31,17 0-34 15,-8-12 18-15,13-4-145 16,-9-8 88-16</inkml:trace>
          <inkml:trace contextRef="#ctx0" brushRef="#br0" timeOffset="176611.7843">2049 2238 196 0,'-13'-4'74'0,"13"4"-40"0,-5-4-24 16,5 4 31-16,0 0-24 0,0 0 5 31,0 0-13-31,0 4-6 0,-4 0-1 0,4 8 2 16,0-4-2-16,0 11 4 15,0 1-4-15,4 16 4 16,-4-8-4-16,9 7 6 15,-4-11-5-15,4 8 10 16,-5-12-7-16,5-1 12 16,-4-7-10-16,8-4 7 15,-9-4-8-15,10-8 4 16,-5-8-6-16,9-3 0 16,-5-5-3-16,9-8-4 15,-8 0 1-15,3 1-1 16,-8 3 0-16,9 8 4 15,-9 0-1-15,4 20 19 16,-8 0-11-16,8 12 23 0,-8 0-18 16,8 11 2-16,-8-7-10 0,8 12 1 15,-9-8-4-15,10 7-44 32,-5-3 23-32,4 8-170 15,-8-16 105-15</inkml:trace>
        </inkml:traceGroup>
        <inkml:traceGroup>
          <inkml:annotationXML>
            <emma:emma xmlns:emma="http://www.w3.org/2003/04/emma" version="1.0">
              <emma:interpretation id="{225976F0-D9AB-4CC0-88DB-A0515C4C112C}" emma:medium="tactile" emma:mode="ink">
                <msink:context xmlns:msink="http://schemas.microsoft.com/ink/2010/main" type="inkWord" rotatedBoundingBox="4282,4459 4685,4452 4691,4786 4287,4792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77822.6488">3173 2281 140 0,'4'0'52'0,"-4"0"-28"0,9-4-17 0,-4 4 24 15,-5-4-18-15,4 1 16 32,1-1-17-32,4 0 9 15,-9-4-12-15,4 0 8 16,-4 0-9-16,0 0 11 15,-4-4-11-15,4 4 9 16,-5-4-9-16,1 4 4 0,-10 0-7 0,1 4 0 16,0-4-3-16,-5 8-2 15,-9-4 1-15,9 8-4 16,-4-4 2-16,4 8-1 16,0 0 0-16,5 4-3 15,-1 0 3-15,6 16-1 16,-1-4 1-16,4 7 2 15,-4-3 0-15,14 8 0 16,-5-12 0-16,9 3 0 16,0-7 0-16,4 4 4 15,0-12-2-15,10 0 6 16,-6-4-5-16,6-4 3 16,-5-8-3-16,13 0 3 15,-13-8-4-15,4 0 8 16,-9-4-6-16,5-8 3 15,-4 0-4-15,-1 1 5 16,-9-1-5-16,5 4 6 16,-4 0-6-16,-1 4 6 15,-8 0-6-15,4 9 6 16,0-5-6-16,0 8-3 16,0 0-1-16,4 8 1 15,-4-4 0-15,9 16 6 0,-4-5-3 0,3 17 3 16,-3-4-3-16,8 12 3 15,-4-9-4-15,14 9-21 16,-10-12 11-16,9 4-149 16,-4-13 86-16</inkml:trace>
        </inkml:traceGroup>
        <inkml:traceGroup>
          <inkml:annotationXML>
            <emma:emma xmlns:emma="http://www.w3.org/2003/04/emma" version="1.0">
              <emma:interpretation id="{AE09436C-F758-43DE-9ADA-FBCF8D81A337}" emma:medium="tactile" emma:mode="ink">
                <msink:context xmlns:msink="http://schemas.microsoft.com/ink/2010/main" type="inkWord" rotatedBoundingBox="5296,3641 10232,3566 10258,5270 5322,5345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79007.8481">4230 2361 120 0,'22'-36'46'0,"-22"36"-24"0,22-28-8 0,-13 16 32 16,-4 0-25-16,-1 1 17 15,-8-5-23-15,-1 4 12 16,-8-4-16-16,4 4 6 15,-4 0-10-15,-1 4-2 16,-4-4-3-16,1 4 1 0,-6 4-4 16,1 4 0-16,4 4 1 15,0 0 0-15,-4 4 0 16,-5 4 0-16,9 0 0 0,1 4-3 16,3 0 2-16,5 12-1 15,5-5-2-15,4 5 3 0,9 0 0 16,0 0-2-16,0-5 2 15,0-3 1-15,4-4 2 0,0-4 3 16,5-8 4-16,0-4 11 31,0-4-11-31,4-12 1 16,-8-8-7-16,3-3 9 16,-8-1-6-16,5 0 8 15,-10 4-8-15,5 4 5 16,-5 1-6-1,1 3 7-15,-5 0-8 0,4 8 1 16,-8-4-3-16,4 12-6 16,0 0 2-16,0 8-1 15,0 0 1-15,0 20 0 16,0-4 0-16,0 23 2 16,0-3 0-16,0 15 0 15,-5-7 0-15,1 11 2 16,-9-3-1-16,-1 3 2 0,1 8 4 15,0-7 4-15,-1-9 0 16,1-3 3-16,-1-9-7 16,1-7-2-16,0-8-1 0,4-8 0 15,0-5 0-15,0-7 0 0,0-4 2 16,0-4-3 0,5 0-2-16,-1-4-3 15,5 4 1-15,0-8-4 0,5 4 1 16,3-3 0-16,6-1 2 15,4 4 1 17,0 0 1-32,8 0 0 15,-3 0 0-15,12 4-3 0,-8 0 2 0,9 0-8 16,-5 0 5-16,0 0-62 16,-9 0 36-16,5 0-133 15,-9 0 91-15</inkml:trace>
          <inkml:trace contextRef="#ctx0" brushRef="#br0" timeOffset="179593.4553">4497 2139 144 0,'-4'-4'55'0,"4"4"-30"0,0 0-5 16,0 0 32 0,0 0-28-16,0 4 1 15,0 0-15-15,0 12 0 16,0-5-6-16,4 17 9 0,-4-4-7 0,5 12 8 15,-1-9-8-15,5 9 8 16,-4-12-8-16,8 8 1 16,-4-9-4-16,9 1 9 15,-9-8-6-15,13 0 16 16,-9-8-12-16,5-4 7 31,-4-8-10-31,3-4 0 16,-3-8-4-16,4-8 3 0,-9-4-4 15,4-3-1-15,-4-1 0 0,4 0-1 16,-8 5 0-16,-1 3 0 16,-4 4 0-16,5 4 2 15,-10 4-1-15,5 8-1 16,-4-4 1-16,4 12-4 16,-5-4 2-16,5 12-4 15,0-4 3-15,5 16 1 16,-1 0 1-16,5 11 0 15,0-3 0-15,9 8 0 16,-9-13 0-16,13 5-31 0,-4-8 17 16,9 0-98-16,-5-12 62 0,5-1-90 15,-5-3 79-15</inkml:trace>
          <inkml:trace contextRef="#ctx0" brushRef="#br0" timeOffset="180149.4723">5206 2238 140 0,'18'-12'52'0,"-18"12"-28"0,0-16-2 15,0 12 40 1,-4-4-34-16,-1 0 20 31,-4 0-28-31,1 4 8 16,-1 0-16-16,0 4-2 0,-5 0-6 0,1 4 2 15,-5 0-4-15,0 4 1 16,0 0-1-16,5 8 1 16,-5 0-2-16,9 12 4 15,-4-9-3-15,8 13 4 0,-3-4-4 0,8 8-1 16,-5-9 0-16,14 9 1 16,-5-12-1-16,10 4 4 15,-1-9-3-15,9 1 4 16,-8-4-4-16,13-8 8 31,-10-12-6-31,10-8 5 16,-9-4-5-16,4-4-2 15,-8 1-1-15,-1-13 3 16,-4 0-2-16,0-3 1 16,-5 3-1-16,1 4-2 15,-5 4 1-15,4 4-1 16,-8 5 0-16,4 7 2 15,0-4-1-15,0 8-3 0,0 0 1 16,4 8 1-16,-4 0 0 0,5 16-3 16,-1-5 2-16,5 13-1 15,0-4 0-15,9 8 2 16,-9-9 0-16,9 9-25 16,-5-4 14-16,9 4-70 15,-4-13 45-15,4 1-106 16,-4-8 81-16</inkml:trace>
          <inkml:trace contextRef="#ctx0" brushRef="#br0" timeOffset="180579.1543">5563 2222 180 0,'0'-8'68'0,"0"8"-36"0,5-12-18 16,-1 8 38-1,-4 0-30-15,5 0 12 16,-5 0-20-16,4 4 0 16,-8 0-8-16,8 4 1 15,-4 0-4-15,9 16 5 0,-9 0-5 0,4 12 8 16,-4-5-7-16,5 9 1 31,-1-4-3-31,5 3 1 16,-4-7-2-16,8 0 4 15,-8-12-3-15,8 0 1 16,-9-12-1-16,10-4 3 16,-5-8-3-16,8-12 4 15,-3-8-4-15,8-4-1 16,-8-3 0-16,8 7-4 0,-4 0 2 0,0 12-1 16,-5 0 0-16,5 12 2 15,-9 4 0-15,4 20-3 16,-9-4 2-16,10 16 1 15,-10-4 0-15,10 7-7 16,-10-11 4-16,10 4-56 16,-6-8 32-16,6-1-118 15,-5-7 81-15</inkml:trace>
          <inkml:trace contextRef="#ctx0" brushRef="#br0" timeOffset="181380.3152">5947 2111 244 0,'-9'-4'93'0,"9"4"-50"0,0-4-24 0,0 4 42 15,0 0-35-15,9 0 8 16,-5-4-22-16,14 4-2 16,-5-4-6-16,19 4-1 31,-6 0-1-31,23 4 1 15,-8-4-2-15,8 4-9 16,-9-4 4-16,4 4-32 16,-8-4 21-16,9 8-34 15,-14-8 28-15,0 4-16 16,-9-8 21-16,5 4 0 0,-14 0 10 0,1 4 19 16,-5-4-7-16,0 4 25 15,-5 0-18-15,1 8 29 16,-5 0-23-16,4 7 17 15,-8-7-21-15,8 16 3 16,-4 0-10-16,4 11-1 16,1-7-4-16,4 12-2 15,-5-13 0-15,5 13-1 16,-4-8 0-16,8 3-36 16,-8-11 20-16,3 0-149 15,-8-12 90-15</inkml:trace>
          <inkml:trace contextRef="#ctx0" brushRef="#br0" timeOffset="180965.6066">6134 1326 184 0,'-13'-8'71'0,"13"8"-38"0,4 8-25 15,1 0 23-15,-10-8-19 0,5 12 10 32,0 0-13-32,5 12 8 15,-5-9-9-15,4 17 11 16,-4-4-11-16,9 27 12 16,0 1-12-16,4 31 9 15,-8-12-9-15,4 21 2 0,-9-13-6 0,4 16 2 16,-4-12-3-16,4 12 0 15,1-20-1-15,4 1 3 16,-5-21-3-16,5-3-16 16,-9-21 7-16,5-3-67 15,-5-12 40-15,0-12-108 16,-5-12 79-16</inkml:trace>
          <inkml:trace contextRef="#ctx0" brushRef="#br0" timeOffset="181547.1239">6526 1960 324 0,'-13'-8'121'0,"13"8"-66"0,0-4-66 16,0 4-4-1,0 0 5-15,4 0-131 0,-4 0 78 0</inkml:trace>
          <inkml:trace contextRef="#ctx0" brushRef="#br0" timeOffset="182461.5711">6749 2119 204 0,'-17'-8'77'0,"17"8"-42"0,4-8-19 16,0 8 37 0,1-4-30-16,8 0 9 15,-4 0-20-15,18 0 3 31,-5 0-10-31,14 4 0 16,-5-4-3-16,9 8-2 0,-4-4 1 0,9 4-59 31,-14 0 32-31,9 4-121 0,-13-8 82 0</inkml:trace>
          <inkml:trace contextRef="#ctx0" brushRef="#br0" timeOffset="182250.8681">6874 1520 164 0,'-9'-4'63'0,"9"4"-34"0,0-8-10 0,0 8 36 16,0-3-30-16,0 3 6 16,0 0-20-16,0 0-2 15,0 0-5-15,5 3-3 16,-5-3 0-16,4 12-4 16,1 0 2-16,4 24-4 0,-5 4 3 0,9 27 1 31,-4-4 1-31,5 21 15 15,-5-13-8-15,4 12 13 16,-9-11-12-16,5 11 3 16,-4-12-7-16,4 4 2 0,-9-19-3 0,9-1-4 15,-9-15 0-15,4-4-54 16,-4-16 30-16,5-9-116 16,-10-11 79-16</inkml:trace>
          <inkml:trace contextRef="#ctx0" brushRef="#br0" timeOffset="182968.4799">7449 2246 176 0,'-4'0'68'0,"4"0"-36"0,9-4-22 15,-5 0 31 1,-8 0-24-16,4-4 7 16,0 0-14-16,0 0 7 15,-5-4-9-15,1 0 9 16,-9 0-10-16,-1 0 3 15,1 1-6-15,-5 7-2 16,0-4-1-16,0 12 1 16,-4 0-1-16,4 8-1 15,-4-5 1-15,4 21-1 16,-4-4 0-16,8 16 0 0,1-9 0 0,9 9 0 16,-5-8 0-16,9 3 4 15,0-11-2-15,9 4 8 16,-5-12-6-16,14 0 8 15,-5-12-8-15,10-8 3 16,-6-8-4-16,6-8 0 16,-5-4-1-16,4-4 1 15,-4 1-2-15,-1-1-1 16,-3 4 1-16,-1 4 1 16,-4 4-1-16,0 8 4 15,-9 1-3-15,9 11-1 16,-9-1 0-16,9 17-1 15,-5-4 0-15,10 12-3 16,-5-4 2-16,13 7 1 16,-9-3 0-16,14 4-53 15,-5-12 29-15,5-4-129 16,-5-9 85-16</inkml:trace>
          <inkml:trace contextRef="#ctx0" brushRef="#br0" timeOffset="183767.6593">7552 2067 252 0,'-13'12'96'0,"13"-12"-52"0,-5 0-38 16,5 0 31-1,0 0-22-15,9 0 1 0,0-4-10 0,9 4-3 16,0 0-2-16,8 4-1 16,-3-4 0-16,12 4-3 15,-3-4 2-15,12 4-37 16,-4 0 21-16,9 4-72 15,-13-4 49-15,9 4-63 16,-14-4 59-16,0 4-13 16,-13-8 33-16,4 8 68 15,-8-8-24-15,3 4 83 32,-8-4-58-32,0 4 40 0,-4-8-49 15,-1 8 12-15,-4-4-29 0,5 4 5 16,-5 0-14-16,4 4 1 15,-8-1-7-15,8 9-2 16,-4-8-1-16,9 16-1 16,-4 0 0-16,3 15-3 15,-3-3 2-15,4 12 3 16,-5-9-1-16,5 5-16 16,-4-8 8-16,8-1-118 15,-9-11 69-15,5-4-101 16,-9-12 90-16</inkml:trace>
          <inkml:trace contextRef="#ctx0" brushRef="#br0" timeOffset="183346.7576">7721 1382 228 0,'-8'-4'88'0,"8"4"-48"0,0 0-38 16,0 4 24-1,0-4-17-15,0 8 7 16,0-4-9-16,0 11 0 0,0 1-4 0,4 16 9 16,-4-4-6-16,4 27 12 15,1 5-10-15,4 23 9 16,-5-12-9-16,5 16 4 16,-4-15-7-16,8 19 4 15,-8-12-5-15,3 16 2 16,-3-19-3-16,4-1 3 15,-9-16-4-15,9-3-5 16,-9-16 1-16,9-9-45 16,-9-11 25-16,4-4-78 15,-4-12 56-15,5-12-86 16,-10-12 74-16</inkml:trace>
          <inkml:trace contextRef="#ctx0" brushRef="#br0" timeOffset="183946.1803">8078 1897 316 0,'-9'0'121'0,"9"0"-66"0,-9-4-66 15,9 8 16 1,0-4-6-16,5 4-46 0,-5 0 25 0,9 12-122 16,0-4 80-16</inkml:trace>
          <inkml:trace contextRef="#ctx0" brushRef="#br0" timeOffset="184347.5059">8288 2214 288 0,'-5'-4'110'0,"5"4"-60"0,0-4-52 15,0 4 26 1,0 0-16-16,5 0-1 15,-5 0-5-15,9 4-2 16,-5 0 1-16,10 16-4 16,-10 0 2-16,9 15 1 15,-4-3 0-15,5 8 4 16,-10-5-2-16,10 9 8 0,-10-12-6 0,5-1 12 16,-5-7-9-16,5 0 16 15,-4-16-13-15,8-4 7 16,-8-8-10-16,12-12-7 15,-8-12 0-15,9-3-18 16,-4-5 10-16,3 0-50 16,-3 1 33-16,4 7-126 15,-9 0 84-15,4 4-76 32,-4 4 83-32</inkml:trace>
          <inkml:trace contextRef="#ctx0" brushRef="#br0" timeOffset="184731.745">8725 2420 208 0,'18'0'77'0,"-18"0"-42"0,22-12-32 15,-4 8 24 1,-5-4-17-16,14-4 18 15,-9-3-16-15,4-5 9 0,-4 0-12 0,4 4 8 32,-8-4-9-32,-1 4 11 15,-4-3-11-15,-5 3 5 16,-4 0-8-16,0 4 4 16,-9 0-5-16,5 8 2 15,-5-4-3-15,-4 8 14 0,-10 0-10 0,5 8 26 16,-4 0-19-16,0 16 20 15,0 0-19-15,8 11 5 32,-4-3-11-32,14 8 1 15,-5-5-6-15,22 5-4 0,-4-8-1 0,18-1-56 16,0-11 30-16,22-8-175 16,0-12 112-16</inkml:trace>
        </inkml:traceGroup>
        <inkml:traceGroup>
          <inkml:annotationXML>
            <emma:emma xmlns:emma="http://www.w3.org/2003/04/emma" version="1.0">
              <emma:interpretation id="{09DEE8A1-3A2E-4445-9549-9F7DE28EE447}" emma:medium="tactile" emma:mode="ink">
                <msink:context xmlns:msink="http://schemas.microsoft.com/ink/2010/main" type="inkWord" rotatedBoundingBox="10888,3663 15126,3599 15151,5257 10913,5321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85701.4498">9608 2329 196 0,'-9'4'74'0,"9"-4"-40"0,0 0-29 0,4 4 30 16,-4 0-21-16,9 4 7 15,-4-4-13-15,8 4 4 31,-4-8-7-31,13 4 9 16,1-4-8-16,8 0 5 0,-4-4-6 0,4-4 9 16,-9-4-8-16,0 0 14 15,-4-4-11-15,0 4 16 16,-9 0-15-16,0 0 5 16,-9 1-10-16,0-1 2 15,-9-4-4-15,0 4 0 16,-4 0-1-16,-5 0-2 15,0 0 1-15,-4 8-4 16,-1-4 2-16,1 8-1 16,0 0 0-16,4 8 6 15,-4 0-2-15,4 8 4 16,0-8-4-16,9 16 1 16,-4-4-1-16,8 11-2 15,-4-3 1-15,9 8-1 16,0-9 0-16,9 9 2 15,-4-12-1-15,17 8-5 16,0-9 2-16,23-3-50 16,-5-8 29-16,22-8-143 15,-8-8 93-15</inkml:trace>
          <inkml:trace contextRef="#ctx0" brushRef="#br0" timeOffset="186463.9678">10272 2277 180 0,'14'0'68'0,"-14"0"-36"0,4-11-31 16,0 7 20-1,1 0-13-15,4-4 14 16,-5-4-13-16,-4 0 20 0,-4 0-16 0,-1 4 15 15,-4-4-15-15,1 4 6 16,-6 0-11-16,1 4 2 16,-1-4-6-16,1 8 2 15,-5 0-3-15,0 4-4 16,1 0 0-16,-1 8-1 16,0 0 0-16,4 12 0 15,-3-4 0-15,8 11 0 16,-5-3 0-16,14 4 2 15,-4-4 0-15,8 3 2 0,1-7-1 16,8 0 6-16,-4-12-4 0,13 0 8 16,-8-8-7-16,8-4 12 15,-4-4-9-15,4-8 7 16,-4-4-7-16,4-8 4 16,-4 0-6-16,0 1 9 15,-5-5-8-15,-4 4 14 31,-4 4-11-31,4 4 7 16,-9 5-9-16,4 7-7 16,-8-4 0-16,4 12 0 0,-5-4 0 15,1 15-3-15,-1 1 2 16,1 16-1-16,-1 0 0 0,1 23 0 16,-1-7 0-16,-3 15 4 15,-6-7-1-15,1 3 2 16,-5-11-2-16,5 15 2 15,-5-11-2-15,0 7 4 16,0-15-3-16,5-1 4 16,-1-15-4-16,5-4 1 15,0-8-1-15,5-4-6 16,-5-12 2-16,9 0-1 16,-4-4 1-16,8 0-3 15,-4-4 3-15,9 4-3 16,-5-4 2-16,14 4 0 15,0-4 1-15,13 8-3 16,-8 0 3-16,12 4-34 16,-3 0 19-16,3 4-80 15,-4-8 54-15,10 8-111 16,-15-8 87-16</inkml:trace>
          <inkml:trace contextRef="#ctx0" brushRef="#br0" timeOffset="186969.2679">10513 2159 228 0,'-9'-8'88'0,"9"8"-48"0,-4 0-34 0,4 0 33 15,0 0-23-15,0 4 12 32,0-4-17-32,4 11 6 0,-4-3-10 0,5 16 0 15,-1 0-4-15,5 16-2 16,-5-9 0-16,10 13-1 16,-10-8 0-16,10 3 2 15,-6-7-1-15,10 0 4 16,-4-13-3-16,8 1 10 15,-4-12-6-15,4-4 5 16,-8-12-6-16,3-4 0 16,-8-7-3-16,9-9 1 15,-9-8-2-15,4-4 6 16,-8 1-4-16,4 7 14 16,-5 0-9-16,1 5 16 15,-5 3-14-15,4 8 9 16,-8 0-11-16,4 8 0 15,0 4-5-15,0 12 3 16,0 0-4-16,4 24 1 0,-4-4-1 16,9 23-2-16,-4-7 1 0,8 11-59 15,-4-7 32-15,13-5-172 16,-4-11 110-16</inkml:trace>
          <inkml:trace contextRef="#ctx0" brushRef="#br0" timeOffset="188015.5955">11276 2246 200 0,'-18'0'77'0,"18"0"-42"0,18-4-37 0,-10 0 19 32,-8 0-12-32,9 0 4 15,-9-4-5-15,9 0 7 16,-9 0-7-16,5 0 10 16,-5 0-8-16,0 0 3 15,-9 0-5-15,0 4 7 16,-9 0-7-16,0 4 12 15,0-4-9-15,-4 8 1 0,-5-4-5 0,5 8 3 16,-5-4-4-16,5 8-3 16,-5 0 0-16,14 12 1 15,-5-8 0-15,9 12 0 16,0-5 0-16,9 9 0 16,-4-4 0-16,8 7 2 15,1-7-1-15,8 4 4 16,-4-12-3-16,9 0 8 15,-9-9-6-15,17-3 10 16,-12-4-8-16,8-8 3 16,-4-8-5-16,4-3 0 15,-4-1-2-15,0-12 1 0,-5 0-2 32,1-3 2-32,-5 3-2 0,0 4 6 15,-5 4-4-15,-4 8 3 16,-4 0-3-16,4 8-4 15,-5-3 0-15,10 7-1 16,-5-4 0-16,4 15 2 16,0-3 0-16,5 16 0 15,-4-4 0-15,8 8 0 16,1-4 0-16,8 7-3 16,-9-7 2-16,14 4-52 0,-9-8 29 0,13-5-134 15,-9-7 89-15</inkml:trace>
          <inkml:trace contextRef="#ctx0" brushRef="#br0" timeOffset="188749.2763">11449 2107 268 0,'-4'0'101'0,"4"0"-54"0,4-4-46 0,5 4 26 16,0-8-18-16,14 4 3 15,-1-4-8-15,14 8 0 16,-10-4-2-16,19 8-28 15,-9-4 14-15,8 8-39 16,-8-4 29-16,4 4-10 16,-13-4 19-16,4 4 7 15,-13-8 5-15,4 8 27 16,-9-8-14-16,5 8 39 0,-9-8-28 0,5 8 26 31,-10-4-28-31,5 8 22 16,-9-1-24-16,9 9 7 15,-9-8-15-15,4 16-4 16,-4-8-4-16,5 15 0 16,-5-7-2-16,9 8-1 15,-5-12 1-15,5 7-28 16,-4-7 15-16,3 0-81 16,-3-12 52-16,4-4-121 0,-9-8 91 0</inkml:trace>
          <inkml:trace contextRef="#ctx0" brushRef="#br0" timeOffset="188368.4939">11592 1449 212 0,'-13'0'79'0,"13"0"-42"0,0 4-34 16,0 0 28 0,0-4-18-16,0 8 20 15,0-4-19-15,0 12 13 0,0 0-16 16,4 19 4-16,-4-3-10 16,5 31 9-16,-1-11-8 0,9 19 5 15,-4-7-6-15,9 11 2 16,-9-12-4-16,9 21 3 31,-5-17-4-31,10 12 4 16,-10-15-4-16,5-1 4 15,-9-19-4-15,4-5-38 16,-8-11 19-16,4-8-118 16,-5-12 74-16,0-8-85 15,-8-12 83-15</inkml:trace>
          <inkml:trace contextRef="#ctx0" brushRef="#br0" timeOffset="188928.9792">12034 1845 340 0,'-18'-4'126'0,"18"4"-68"0,-9 0-63 16,9 0 20-1,0 0-11-15,0 4-16 31,0-4 6-31,4 8-59 16,-4-4 36-16,9 8-122 0,-4 0 84 0</inkml:trace>
          <inkml:trace contextRef="#ctx0" brushRef="#br0" timeOffset="189376.4332">12435 2293 160 0,'22'-23'63'0,"-22"23"-34"0,5-20-19 0,-1 12 33 15,-4 0-25-15,0 0 20 16,-9-4-22-16,0 4 10 16,-4-4-16-16,0 8-1 15,-5-4-5-15,-5 8 6 16,1 0-6-16,0 8 12 15,-5 0-9-15,5 12 3 16,-5-4-6-16,9 12 0 16,0-5-2-16,9 13-2 15,0-4 1-15,14 3 1 0,-1-11-1 16,14 8 8-16,0-12-5 0,13 0 14 16,1-13-10-16,12-7 5 15,-8-7-8-15,4-13 15 16,-9-8-11-16,0-8 20 15,-8 1-16-15,-6-1 11 16,-8 0-14-16,-4 1 6 16,-5 3-9-16,-14 4 2 15,-3 0-5-15,-6 13-15 16,-3-1 5-16,-10 12-65 0,0 0 38 31,-4 16-161-31,4-4 108 0</inkml:trace>
          <inkml:trace contextRef="#ctx0" brushRef="#br0" timeOffset="190329.7274">12756 2099 168 0,'-4'0'66'0,"4"0"-36"0,0 0-22 15,0 0 34 1,0 0-25-16,4 0 15 0,0 0-19 0,5 4 1 16,-4-4-8-16,8 12 8 15,-4-4-8-15,4 12 12 16,-8-1-10-16,4 13 9 31,-9-8-9-31,9 8 11 16,-9-9-11-16,4 5 9 15,-8-8-9-15,4 0 2 0,0-4-6 0,0 4 11 16,-5-9-8-16,5 1 7 16,0-4-7-16,0-4 4 15,0-4-6-15,9-8 0 16,-4-4-3-16,8-7-2 15,0-9 1-15,14 0-4 16,-9 0 2-16,13 1-1 16,-8-1 0-16,3 8 2 15,-3 0 0-15,-1 8-3 16,-4 0 2-16,0 8-4 16,-9 0 3-16,4 12 1 15,-9-4 1-15,10 12 6 0,-10-4-3 0,5 16 3 16,-9 0-3-16,9 7 0 15,-9-3-1-15,4 0-41 16,-4-12 21-16,9-1-158 16,-4-7 98-16</inkml:trace>
          <inkml:trace contextRef="#ctx0" brushRef="#br0" timeOffset="190865.5623">13434 2222 204 0,'0'-8'77'0,"0"8"-42"0,4-16-23 16,1 12 34-16,-5-4-26 0,4 0 13 16,1-4-20-16,-1 5 8 15,-4-5-12-15,0 4 13 16,-4 0-13-16,-1 4 7 0,-8 0-9 0,-1 8 4 15,-3-4-6-15,-1 12 0 16,-5-4-3-16,6 11-2 31,-1-7 1-31,4 8-1 16,-3-4 0-16,12 12 0 16,-4-8 0-16,9 7 0 15,-4-3 0-15,8-4 2 16,1-8-1-16,8 0 4 15,0-8-3-15,10-12 4 16,-10-4-4-16,14-8 1 16,-9 0-1-16,4-4-6 15,-4 1 2-15,0 3 5 0,-5-4-1 0,0 4 19 16,-8 4-12-16,-1 8 12 16,-4-3-12-16,0 7 0 15,-4 0-6-15,4 12-2 16,0-4 0-16,0 11-1 15,0 1 0-15,9 12 0 16,-5-8 0-16,19 12 0 31,-6-9 0-31,15 5-36 16,-10-8 20-16,14 0-101 16,-10-12 65-16,10-8-118 0,-14-8 96 15</inkml:trace>
          <inkml:trace contextRef="#ctx0" brushRef="#br0" timeOffset="191211.9287">13737 1318 212 0,'-9'-8'79'0,"9"8"-42"0,0 4-30 16,0 0 33 0,0 0-23-16,0 12 21 15,0 0-23-15,0 12 17 16,0-5-18-16,5 17 19 16,-1-4-19-16,5 27 20 15,-5 1-20-15,10 19 15 16,-5-8-16-16,4 20 4 15,-8-15-10-15,8 19 0 16,-9-12-4-16,10 8-19 16,-10-20 8-16,5-7-118 0,-9-17 70 0,5-11-138 15,-5-16 110-15</inkml:trace>
        </inkml:traceGroup>
        <inkml:traceGroup>
          <inkml:annotationXML>
            <emma:emma xmlns:emma="http://www.w3.org/2003/04/emma" version="1.0">
              <emma:interpretation id="{E281EEAD-3211-4A84-97B3-54EB42A501E9}" emma:medium="tactile" emma:mode="ink">
                <msink:context xmlns:msink="http://schemas.microsoft.com/ink/2010/main" type="inkWord" rotatedBoundingBox="15689,3701 18156,3664 18176,4974 15709,5011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92079.7436">14522 1409 196 0,'-5'0'74'0,"5"0"-40"0,0 4-24 0,0 0 31 16,0-8-24-16,0 4 3 31,0 0-12-31,0 4-3 16,0 0-3-16,0 8 1 0,0-4-2 0,5 20-1 15,-5-4 1-15,9 31-1 16,0 1 0-16,9 23 4 16,-10-8-2-16,10 16 6 15,-9-11-5-15,5 19 6 16,-10-16-6-16,9 16 3 15,-8-19-3-15,8-1-6 16,-8-20 1-16,4-3-80 16,-9-20 44-16,4-9-103 15,-8-15 80 1</inkml:trace>
          <inkml:trace contextRef="#ctx0" brushRef="#br0" timeOffset="192347.6139">14406 1917 192 0,'-13'-4'74'0,"13"4"-40"0,0 0-18 0,0 0 41 16,0 0-32-16,0 0 6 0,0 0-17 15,4 0-3-15,0 0-7 0,10 4-1 16,-5-4-1-16,18 4-2 15,-5-8 1-15,27 4-1 16,-9 0 0-16,18 0 0 16,-9 0 0-16,5 0-29 31,-10-4 16-31,1 4-122 16,-14-4 74-16</inkml:trace>
          <inkml:trace contextRef="#ctx0" brushRef="#br0" timeOffset="193116.6102">14843 1413 228 0,'-5'-8'88'0,"5"8"-48"0,-4 4-40 15,8 0 20 1,-4-4-13-16,5 8 1 16,-10-4-5-16,10 12 0 15,-5-4-1-15,4 20 3 16,-4-5-3-16,5 33 12 16,-1-1-7-16,10 17 12 15,-10-9-11-15,5 4 9 16,-4-11-9-16,8-1 4 15,-9-15-7-15,5 3 2 0,-9-11-4 16,9 0 3-16,-9-12-4 0,9-1 4 16,-9-11-4-16,9 0-3 15,-5-8 0-15,10-4-12 16,-10-8 6-16,10-4-5 16,-5-4 7-16,4 5 0 15,-4-1 3-15,4 8 0 16,-8-4 0-16,8 8 4 15,-8-4-1-15,8 8 2 16,-9 0-2-16,5 8 2 16,-4-4-2-16,13 7-1 15,-5-3 1-15,14 4 3 16,-9-4-2-16,8 4 1 0,-3-8-1 16,8 0 3-16,-9-4-3 15,9-4 4 1,-4-4-4-16,4-4 4 15,-8-4-4-15,3-4 1 16,-3 0-1-16,-5-4 1 16,-14-3-2-16,0-1 6 15,-4 0-4-15,0 4 14 16,-8 0-9-16,3 5 7 0,-4-1-8 16,0 8-4-16,0 0-2 0,0 8-1 15,0 0 0-15,1 12 2 16,-1-4-1-16,4 12-3 15,-4-9 1-15,9 13-1 16,0-4 0-16,9 8-5 16,0-4 4-16,13 11-41 31,-4-7 25-31,18 8-111 16,-9-13 72-16,4 1-93 15,-4-12 86-15</inkml:trace>
          <inkml:trace contextRef="#ctx0" brushRef="#br0" timeOffset="193584.0796">15949 2024 184 0,'-22'-16'68'0,"22"16"-36"0,-14-12-22 0,10 8 31 15,-1 0-24-15,-8 4 14 16,-5 0-18-16,0 4 12 0,0 0-14 0,0 4 10 31,-4 0-12-31,4 8 4 16,-4 0-8-16,9 3 2 16,-5-3-4-16,9 8 0 15,-4-4-1-15,8 8-2 16,-4-9 1-16,14 13 1 15,-5-4-1-15,13 4 4 16,-4-9-3-16,13 1 8 16,-4-8-6-16,13 0 8 0,-8-12-8 0,8-8 3 15,-4-8-4-15,8-4 3 16,-17-8-4-16,4 1 1 16,-13-1-1-16,0 0 3 15,-9-4-3-15,0 4 4 16,-9 1-4-16,0-1 1 15,-8 4-1-15,-6 4-13 16,-4 4 7-16,5 8-50 16,0 0 30-16,0 8-137 15,-1 0 89-15</inkml:trace>
          <inkml:trace contextRef="#ctx0" brushRef="#br0" timeOffset="194097.0018">16167 1992 252 0,'-13'4'93'0,"13"-4"-50"0,0-4-46 0,0 4 19 16,0 0-12-16,0 0-2 15,0 0-1-15,4 4-1 16,-4 0 0-16,5 8 0 16,-5 0 0-16,9 8-3 15,-5-5 2-15,5 9 14 16,-9-4-7-16,9 8 13 0,-9-4-11 0,5 11 3 15,-5-3-7-15,8 8 9 16,-8-13-7-16,5 1 19 16,-5-12-14-16,4 0 19 15,-8-8-17-15,4-8 2 16,0-12-9-16,0-4-1 16,0-8-3-16,4 0 3 15,-4-3-3-15,5-1-1 16,-1 4 0-16,5 0-6 15,-4 5 3-15,8-1-1 0,-4-4 1 0,13 8-3 16,-8 0 3-16,12 8-8 31,-8-4 6-31,9 8-51 16,-9-3 30-16,4 10-139 16,-8 1 91-16</inkml:trace>
          <inkml:trace contextRef="#ctx0" brushRef="#br0" timeOffset="194450.2232">16613 2071 204 0,'-4'-12'77'0,"4"12"-42"0,0 8-26 0,0-4 33 16,0-4-25-16,0 4 23 16,0 0-24-16,4 4 15 15,-4-8-18-15,9 8 1 16,-9-4-8-16,5 8-1 16,-1-8-3-16,9 8-2 15,1-4 1-15,4 8 1 16,-5-8-1-16,5 7-1 15,-5-7 1-15,5 4-21 16,-5-8 11-16,5 0-91 16,-4-4 55-16,4 0-102 15,-5-8 84-15</inkml:trace>
          <inkml:trace contextRef="#ctx0" brushRef="#br0" timeOffset="194730.5893">16863 2067 332 0,'-9'-4'126'0,"9"4"-68"0,0-11-37 0,0 11 53 16,0 0-43-16,0 3 19 16,0-3-30-16,0 8 11 15,0-4-18-15,0 16 8 32,-4-4-12-32,-1 24 4 15,-4-1-8-15,0 25 0 16,-4-5-3-16,4 17-17 15,-4-13 8-15,-5 8-92 0,-5-11 55 0,6 3-189 16,-6-15 131-16</inkml:trace>
        </inkml:traceGroup>
        <inkml:traceGroup>
          <inkml:annotationXML>
            <emma:emma xmlns:emma="http://www.w3.org/2003/04/emma" version="1.0">
              <emma:interpretation id="{496EB4F0-9F0E-4C64-AB1F-7107C84154D8}" emma:medium="tactile" emma:mode="ink">
                <msink:context xmlns:msink="http://schemas.microsoft.com/ink/2010/main" type="inkWord" rotatedBoundingBox="18775,3704 20027,3685 20045,4866 18793,4885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197350.0098">17474 1552 124 0,'0'-8'49'0,"0"8"-26"0,4-12-14 0,1 8 18 16,-1 0-15-16,14-4 3 15,-5-3-10-15,14-1 0 16,-4-4-3-16,12 0 1 16,-8 0-2-16,13 4 2 15,-9-4-2-15,9 12 2 16,-13 0-2-16,9 12 8 16,-9 0-5-16,-1 8 12 15,-12 0-9-15,4 12 5 16,-9-8-7-16,-1 23 0 15,-8 5-3-15,0 15-2 0,-8-7 1 16,-1 15-1 0,0-16 0-16,0 9 2 15,-5-13-1-15,5 13 2 16,1-13-2-16,3 13 6 16,-4-13-4-16,9 5 19 15,0-17-13-15,9 1 17 0,-4-16-16 0,12-4 7 16,-3-12-10-16,8-8 2 31,-4-12-5-31,4-4 2 16,-4-8-3-16,4-4 0 0,-4 1-1 15,4-5 1-15,-8 0-2 16,4-8 2-16,-5 1-2 0,5-13 4 16,-9 1-3-16,4-13-3 15,-4 5 0-15,4-5 1 16,-4 5 0-16,5 8-3 15,-5 3 2-15,0 8 3 16,-9 9-1-16,4 3 4 16,-8 8-3-16,4 4 1 15,0 4-1-15,0 4-2 16,-5 0 1-16,1 12-1 16,-1-4 0-16,5 8 2 15,-4 0-1-15,4 12 2 16,-5-4-2-16,5 24 4 15,-4-5-3-15,4 17 8 16,-5-5-6-16,5 13 5 16,0-9-5-16,5 9 9 15,-5-17-7-15,4 13 14 16,1-13-11-16,4 13 16 16,-5-12-15-16,10 7 9 0,-6-11-11 0,6 3 11 31,-5-7-11-31,9 0 9 15,-9-9-9-15,4 1 0 16,-9-12-5-16,10 4 0 16,-10-8-1-16,5 0-17 15,-4-8 8-15,-1 0-103 16,-4-4 61-16,4-4-160 16,-8-4 117-16</inkml:trace>
          <inkml:trace contextRef="#ctx0" brushRef="#br0" timeOffset="535835.1322">18674 2343 172 0,'13'4'66'0,"-13"-4"-36"0,0 0-24 0,4 0 37 16,-4 0-25-16,5 4 20 15,-1-4-22-15,10 7 10 31,-10-3-16-31,5 8 10 16,-9-4-11-16,9 16 2 16,-9 0-7-16,4 15-24 15,-8-7 11-15,0 12-127 0,-10-13 75 0</inkml:trace>
        </inkml:traceGroup>
        <inkml:traceGroup>
          <inkml:annotationXML>
            <emma:emma xmlns:emma="http://www.w3.org/2003/04/emma" version="1.0">
              <emma:interpretation id="{40B111B1-B5AB-436F-A4CA-DDCEBC5F837F}" emma:medium="tactile" emma:mode="ink">
                <msink:context xmlns:msink="http://schemas.microsoft.com/ink/2010/main" type="inkWord" rotatedBoundingBox="20425,3771 23006,3732 23023,4877 20442,4916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536845.6764">19418 2148 120 0,'5'-15'46'0,"-1"7"-24"0,1-8-4 0,-5 8 18 0,0-4-12 16,-5 0-1-16,1 4-4 15,-5 0-3-15,0 4-8 16,0 0-3-16,-9 8-1 0,-4 0-2 16,0 4-2-16,-1 4 3 15,1 0 2 1,-5 0 4-16,5 4 5 0,0 0-2 16,-1-1 3-16,5 1-2 15,1 0 0-15,3 0-7 16,5 4-4-16,5 0-1 15,8-1 1-15,5 1-6 32,-4-4 3-32,13 4 2 15,-5-8 0-15,14 4 4 0,-9-8-3 0,8-4 1 16,1-4-1-16,-5-8 1 0,1-12-2 16,-1 4 2-16,0-8-2 15,1-8 2-15,-1-3-2 31,-4-9-1-31,0-3 1 0,-5-9-4 16,0-3 0-16,-4 7-3 0,-4 1-1 16,-1 3-1-16,-4 4 2 15,0 1 2-15,0-5-1 16,0 1-5-16,0-5-2 16,0 5 5-16,0 3 1 15,0 12 1-15,0 8 4 16,-4 17 2-1,-1 11 2-15,1 7 1 16,-1 17 2-16,1-4 1 16,-1 4 1-16,1-1 2 15,4 5-3-15,4 0 1 16,1 4-1-16,-1 15 1 16,1 5 2-16,-1-1 1 15,1 5-1-15,-1-1-1 16,-4-8-3-16,0-3 1 15,0-4-4-15,5-5 0 16,-1-3-43 0,-4-8 22-16,4-4-134 15,-4-9 84-15,9-3-65 0</inkml:trace>
          <inkml:trace contextRef="#ctx0" brushRef="#br0" timeOffset="537366.0789">19735 2144 228 0,'-13'4'85'0,"26"4"-46"0,-18-4-37 16,10 0 17-16,-1 0-12 15,5-4-2-15,0 4-3 16,5 0-2-16,-1 0 1 16,0-4 1-16,5 0 1 15,0 0-1-15,0-4 1 16,0-4 4-16,0-4 4 0,-1 0-4 0,-3-3-2 16,-1-5 0-16,-4 0 1 15,0-4-5-15,0 0-1 16,-5 5 0-16,-4 3 2 15,0 0-1-15,-4 4-1 16,-10 4 1-16,-3 8-1 16,-1 4 0-16,-4 4 2 15,-1 8 8-15,1 0 3 0,4 3 2 16,0 5 4-16,0 0-7 16,1 0 1-16,3 0-2 15,5-1 1-15,5 5-6 47,-1-8-4-47,14 8-1 16,-4-8-1-16,13 3-5 15,-1-3 3-15,15 0-21 0,-10-4 13 0,14 0-67 16,-10-12 43-16,14-4-117 16,-8-8 85-16,26-12-47 15</inkml:trace>
          <inkml:trace contextRef="#ctx0" brushRef="#br0" timeOffset="538237.2982">20101 2331 248 0,'-5'0'93'0,"5"0"-50"0,5 0-28 16,-5 0 26-16,4 0-13 15,9-4-1-15,5 4-12 16,5 0-2-16,3 0-7 16,1 0-4-16,4 0 1 0,0-4-2 15,1 0 2-15,-6-4-2 16,1 0-1-16,4 4-30 31,-4-8 16-31,0 0-6 0,-5-8 6 16,1 1 4-16,-6-1 5 0,-3 8 14 31,-5-4-4-31,-5 8 11 0,1 0 0 0,-5 8 2 16,0 0-5-16,-5 0 0 15,5 12-8-15,0 0 4 0,0 0 3 16,5 0-8-16,-1 0-5 0,0 4-2 15,5 3-1 1,0 1 3 0,0-4 0-16,9 0-19 15,-5-4 11-15,5 4-63 16,-4-12 41-16,8-4-119 16,-4-4 84-16,13-16-56 0</inkml:trace>
          <inkml:trace contextRef="#ctx0" brushRef="#br0" timeOffset="537895.1016">20471 1693 228 0,'-23'-8'88'0,"28"0"-48"0,-10-4-34 0,5 4 20 16,0-4-10-16,0 4 1 15,-4-8-10-15,-5 0 0 16,0 1 0-16,-4-1 1 16,-1 4-4-16,1 4-3 15,-5 0 0-15,-4 8 1 16,0 0-1 0,4 0 2-16,-5 4-2 15,-3 0 2-15,3 4-2 16,1 4-1-16,0 0 3 0,4-1 0 0,5 5 3 15,-1 4 1-15,5 4 3 16,0 8-7-16,5 11-2 16,4 9 1-16,0 7 1 15,4 1 3-15,5 3 3 16,0-3 0-16,0-5 2 0,4 1 9 31,-4-5-11-31,5 9-2 16,-5-9-4-16,4 12-3 15,-4-11 1-15,4 3-30 16,-8-15 16-16,8 0-81 16,-8-13 53-16,4-7-112 15,-9-8 86-15</inkml:trace>
          <inkml:trace contextRef="#ctx0" brushRef="#br0" timeOffset="538409.1954">20622 1811 384 0,'-22'0'145'0,"18"0"-78"0,-1 4-63 16,5 0 29-1,0-8-21-15,0 4-9 0,0 0-16 16,5 0-59-1,8 20-17-15,0 0-65 16,5 4-27-16</inkml:trace>
          <inkml:trace contextRef="#ctx0" brushRef="#br0" timeOffset="538917.871">20885 2077 252 0,'-17'8'96'0,"17"-8"-52"0,0 12-36 0,8-4 21 16,-8 0-17-16,5 4-5 15,-1 0-2-15,5 3-1 16,-4 1 6-16,-1 0 13 16,1-4-13-16,-1 0 7 0,1 4-4 0,-1-4 0 15,1-4-5-15,-1-1 0 16,0-3-5-16,-4 4 0 0,5-4 1 16,4-4 0-16,0-8 2 15,4-3-5-15,1-5-3 0,-1-4-2 16,5 0 3-16,4 0-2 31,-4 4 1-31,0 4-3 16,0 5 12-1,-5 7 7-15,0 3-1 16,-4 9 3-16,0 4-3 16,-4-4 0-16,-1 0-5 15,5 4-3-15,0 4-2 0,0 3-3 16,4 1-101-1,-8-8 55-15,4 0-140 16,-9-4 105-16</inkml:trace>
          <inkml:trace contextRef="#ctx0" brushRef="#br0" timeOffset="539381.2374">21412 2172 280 0,'-14'12'104'0,"14"-12"-56"0,0-4-49 0,5 4 20 31,-5 0-11-31,4 4 0 0,1-4-2 16,4 0-1-16,-1 0-3 15,10 0-4-15,0-4 1 0,0 4-4 16,4-8 1-16,1 0-3 15,-6 0 0-15,1 0 10 16,-4-3-1-16,-5-1 1 16,-1 0 1-16,-3 0 4 15,-5 0-4-15,0 0 7 16,-9 0-7-16,-4 4 3 0,-5 0-2 16,0 4 2-16,0 4 2 15,-4 4 5-15,-5 4-8 16,5 8 8-16,-1 0 5 0,6 4-4 31,-1 4 2-31,4-1 3 0,5-3 2 16,9 0-5-16,9-4 0 15,5 4 1 1,-5-4-10-16,22 11-4 16,0-7-3-16,14 0-48 15,-5-8 26-15,13-8-185 16,-8-12 114-16,22-16-110 15</inkml:trace>
        </inkml:traceGroup>
        <inkml:traceGroup>
          <inkml:annotationXML>
            <emma:emma xmlns:emma="http://www.w3.org/2003/04/emma" version="1.0">
              <emma:interpretation id="{D14DD962-750D-4F3A-84C1-150FE8F66BFD}" emma:medium="tactile" emma:mode="ink">
                <msink:context xmlns:msink="http://schemas.microsoft.com/ink/2010/main" type="inkWord" rotatedBoundingBox="23449,3497 24745,3477 24762,4601 23466,4621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540356.1198">22188 1907 228 0,'-23'-4'85'0,"19"4"-46"0,-1 0-28 16,5 0 21-16,0 0-8 15,9-4-2-15,5 4 1 16,3 0 0-16,6 0-12 0,8 0 0 0,5 0 0 0,-1-8-4 15,5 0-2-15,1 0 0 16,3 4 1-16,5 4-5 16,-9 0-1-16,0-4-33 15,-4 0-13-15,-5-4-39 16,-4 4-16-16,-5-12-1 31</inkml:trace>
          <inkml:trace contextRef="#ctx0" brushRef="#br0" timeOffset="540110.4524">22335 1312 168 0,'0'-12'63'0,"9"12"-34"0,-5-28-16 0,-8 13 19 16,4 11-1-16,0 4 2 16,0 0-16-16,0 8-8 15,4 3-5-15,-4 9-4 0,4 8 3 16,1 8-4-16,-1 11 0 16,1 5-1-16,-1 7 0 15,-4 5 8-15,0 15 4 16,0 0 3-16,0 0 3 15,0-3-5-15,0-1-1 16,0-8-4-16,0-3 1 16,0-9-4-16,0-3 0 0,0-12-12 0,0-9-4 15,5-7-40-15,-5-4-18 16,4-12-40 0</inkml:trace>
          <inkml:trace contextRef="#ctx0" brushRef="#br0" timeOffset="541035.5989">22781 1217 192 0,'-5'-20'74'0,"5"20"-40"0,5 0-27 15,-5 0 18-15,0 8-2 0,0 8 1 16,0 8-9-16,4 15-2 16,-4 9-7-16,0 15 5 0,0-3 2 15,-4 7 0-15,-1 16 2 32,1 1-4-32,-1 3 1 0,1-4-1 15,-1-8 1-15,1-11-2 16,4-9-1-16,0-11-3 15,4-8-1-15,1-9-3 16,-1-7 1-16,5-8-9 0,0-4-1 16,4-16-3-16,5-8-1 0,0-12-1 31,4-3 0-31,5-1 4 16,-5 4 3-16,-4 8 5 15,-4 5 4-15,-1 11 8 16,0 8 2-16,-4 7-5 15,0 9-3-15,0 4 3 16,0 8 2-16,0-4-6 0,0-5-3 16,4-3-4-16,5-4 1 15,0-4 1-15,4-4 2 0,9-4-1 16,1-4 2-16,-1 0-4 16,0-8 0-16,-4-4-1 15,0-4 0-15,-5-4 0 16,-4-7-2-16,-5-5 0 15,-4 4 3-15,0 0-2 16,-9 5-1-16,0 3 9 16,-4 8 4-16,-1 8-4 15,-4 12-1-15,0 8 7 16,0 7 2-16,0 9 2 16,0 0 1-16,5 0-8 15,8 3-5-15,10 1-18 16,8 0-7-1,9-9-75-15,23-7-31 0,-1-12-3 16</inkml:trace>
        </inkml:traceGroup>
        <inkml:traceGroup>
          <inkml:annotationXML>
            <emma:emma xmlns:emma="http://www.w3.org/2003/04/emma" version="1.0">
              <emma:interpretation id="{58732ACF-8E0C-438E-A11E-4B049C87EAD0}" emma:medium="tactile" emma:mode="ink">
                <msink:context xmlns:msink="http://schemas.microsoft.com/ink/2010/main" type="inkWord" rotatedBoundingBox="25067,3641 27957,3597 27979,5045 25089,5088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544460.6617">26022 2006 240 0,'0'0'90'0,"5"-8"-48"0,-1 0-45 0,1 4 19 0,4-4-10 16,0-4 2-16,0-4-3 16,4 0 2-1,-9-7-4-15,1-1 0 0,-5 4 1 0,0 4 0 16,-5 0 4-16,-3 4 5 15,-1 4-7-15,-5 1 1 0,-4 7 0 16,-8 7 3-16,-1 9 1 0,5 0-3 16,-5 0-3-16,5 4 0 15,-1 4 1-15,1 3 3 16,0 1 2-16,4 4-3 16,0 0-3-1,9 3 0-15,0-3 1 16,5-4 3-16,4-1 2 15,9-3-1-15,4-4-1 16,5-8-5-16,9-4-1 16,4 0-6-16,0-8-2 15,0-16-12-15,0-4-1 16,1-8-18-16,-1-7-6 0,-4-9-33 16,13-23-15-16,-5 3-21 15</inkml:trace>
          <inkml:trace contextRef="#ctx0" brushRef="#br0" timeOffset="544735.3243">26058 1316 180 0,'-9'8'68'0,"9"-8"-36"0,-4 8-20 0,4-4 21 16,0 4-4-16,0 8 1 15,0 3-4-15,4 9-1 16,1 0-14-16,-1 8 11 0,1-1 5 16,-1 5 1-16,1 4 3 15,-1 3-4-15,0 16 1 16,5 5-5-16,0-1-2 0,0 1-5 15,-4-5-2-15,4-7-8 16,0-5-2-16,-1-7-2 16,-3-9 1-16,-1-3-31 15,1-8-11-15,8-12-108 16,14-8-22 0</inkml:trace>
          <inkml:trace contextRef="#ctx0" brushRef="#br0" timeOffset="545237.0419">26616 1891 168 0,'-14'-32'63'0,"10"52"-34"0,-19-36-19 15,15 12 20-15,-6 0-3 16,1 8 2-16,-1 0-3 0,1-8 1 0,-5 8-15 16,0 0 9-16,0 4 5 0,1 4-1 31,-1 0 0-31,4 4-16 15,1-5-5-15,4 13-5 16,5 4-3-16,-1 0 3 16,10-1 0-16,4 1 3 0,4 0-1 15,5-4 2-15,0-4 2 0,8-1-2 16,1-3-2-16,0-8 2 16,0-8 2-16,-1-8 2 15,1-4 3-15,-5 4 12 31,-4-7-11-31,0-5 3 16,-13-4-9-16,-5-4 2 0,-5 4-2 0,1 1 0 16,-5 3-14-16,-5 4-4 15,-8 0 6-15,-5 8-25 0,1 8-8 16,-6 0-44 0,6 8-19-16,-1 0-18 15</inkml:trace>
          <inkml:trace contextRef="#ctx0" brushRef="#br0" timeOffset="542136.7699">23806 2156 220 0,'-27'-19'85'0,"23"3"-46"0,4 0-37 16,0 4 17-16,4 0-8 0,5-4 1 15,0 0-7-15,5-4-3 16,4 1-1-16,4 3-4 0,5 4 2 16,4 4 3-16,0 4 1 15,5 4 5-15,-1 8 3 16,1 4 0-16,0 4 1 16,-10 0 2-16,-3 3 2 0,-5 1-5 15,-5 0 1-15,-4-4 2 16,-5 4 3-16,-4-4 0 15,-13-1-1-15,-5-3-4 16,-4 0-2-16,-5-4-6 16,-4-4-3-16,0-4-14 15,4 0-4 1,0 0-13-16,5-4-6 16,4 0-14-16,5 4-4 0,8-4-31 15,5 4-48-15,14-4 38 16</inkml:trace>
          <inkml:trace contextRef="#ctx0" brushRef="#br0" timeOffset="541782.9257">23927 1978 172 0,'-14'-4'66'0,"14"0"-36"0,0 4-11 0,0 0 23 16,0 0-3-16,0 0-1 15,0 4-15-15,0 8-4 16,0 8-11-16,-4 7-1 0,4 9 0 15,0 4 5-15,0 3 5 0,0 9 0 0,0 15-1 16,0 13-6-16,4 3-2 16,1-8-4-16,4-8-1 15,0-7 1-15,-1-12 2 16,1-9-19-16,0-7-5 16,-4-8-34-16,-1-8-12 15,1-28-65 1,-1-12 16 15</inkml:trace>
          <inkml:trace contextRef="#ctx0" brushRef="#br0" timeOffset="542686.7262">24649 1819 184 0,'-31'-15'68'0,"17"11"-36"0,-12 4-22 16,17 0 20-16,-9 0-14 16,-4 0-1-16,-5 4-3 15,-4 3 2-15,-1 1-7 16,1 8 7-16,4 4 3 0,1-4-3 15,3 4 2 1,6 0-5-16,8-1-1 0,4-3-6 16,10 0-3-16,4-4-3 15,13 0-1 1,14-4-1-16,4 4 0 16,4 0 0-16,1-1 3 15,-1 5 0-15,-8 4 1 16,0-4 0-16,-5 4 2 15,-9 0 8-15,-4-1 3 0,-4 1 7 16,-14-4 2-16,0 0 4 16,-5-4 1-16,-4 0-10 15,-4-4-3-15,-5 0-6 16,-9-4-3-16,-4-4-2 16,0 0 0-16,-5-4-4 15,0 4 0-15,5 0-17 16,9-8-8-16,4-4-13 15,0 0-3-15,5 0-20 0,4-4-8 16,9 0-44-16,13 4-24 16,5 1 69-16</inkml:trace>
          <inkml:trace contextRef="#ctx0" brushRef="#br0" timeOffset="543156.827">24876 2022 316 0,'-4'0'118'0,"4"0"-64"0,4 0-59 0,-4 0 20 16,0 0-14-16,9 0 0 31,5 0-1-31,-1 0 0 0,9-4 0 16,5-4 0-16,0 0 2 0,0-4-6 15,-1 0 1-15,-3 0 1 16,-5 0 1-16,-5 0 3 16,-13-8 1-1,-5-3-1-15,1 3-10 16,-14 4-5-16,0 4 9 16,1 0 6-16,-1 4 4 15,0 4 4-15,0 8 1 16,0 8 1-16,0 8 0 15,0 0 2-15,5 4 2 0,0 3 2 16,-1 1-6-16,5 0 1 16,1 0-4-16,3-1 2 15,5 5-6-15,5-4-1 16,3-4 0-16,10-5 0 16,13-3-7-16,5-4 0 0,4-4-21 15,5-8-9-15,-5-4-30 16,0-4-12-16,-4 0-64 15</inkml:trace>
          <inkml:trace contextRef="#ctx0" brushRef="#br0" timeOffset="543627.9839">25309 1954 252 0,'0'-4'96'0,"0"0"-52"0,0 4-32 0,0 0 26 0,0 0-13 16,0 0-3-16,0 4-10 15,0 4-3-15,0 4-5 16,0 0-1-16,-4 4 3 0,-1 4-1 16,5 3 2-16,0 1-4 15,5-4-2-15,-1 0 0 16,5 0 1-16,0-1-1 15,4-3-1-15,1-4 1 16,-1 0 1-16,0-8 3 16,1-8 2-16,4-4-6 15,-1-8 0-15,1 0-6 16,-4-3 3-16,3-5 1 16,-8-4 1-16,5-4 4 15,-5-3-2-15,0 7 26 16,-5 0-16-16,0 8 22 15,-4 5-20-15,5 7 4 16,-10 4-10-16,5 12 3 16,0 0-6-16,0 15 0 15,0-3-3-15,5 16-2 16,4-1-2-16,4 1 1 16,5-4-48-16,4 0-19 15,5-5-109-15,13-3-46 16</inkml:trace>
        </inkml:traceGroup>
        <inkml:traceGroup>
          <inkml:annotationXML>
            <emma:emma xmlns:emma="http://www.w3.org/2003/04/emma" version="1.0">
              <emma:interpretation id="{341B0854-77FF-4C26-B498-ED995591C9C5}" emma:medium="tactile" emma:mode="ink">
                <msink:context xmlns:msink="http://schemas.microsoft.com/ink/2010/main" type="inkWord" rotatedBoundingBox="28197,3461 30189,3431 30205,4469 28213,4499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546276.5939">26928 1938 120 0,'0'-16'46'0,"4"13"-24"0,-4-13-4 0,0 4 20 0,0 0 1 15,-4 4 1-15,-1 0-15 16,1 4-5-16,-1 0-12 31,5 4 1-31,0 8 2 0,0 0 0 0,-9 4 3 16,9 4-3-16,0 4-1 15,0 3-4-15,9 5 1 16,-9 4-2-16,0-5 2 16,5 1-2-16,-5 0 2 15,0-8 2-15,0-4 2 16,0 0-1-16,0-5-1 0,0-3-1 15,0-4 2-15,0-4-5 16,4-4-1-16,1-8-7 16,-1-3 0-16,5-9-1 15,0-4 2-15,4 4-1 16,-4 0-1-16,0 9 3 16,0-1 0-16,0 8 1 15,-4 4 2-15,3 4 1 0,1 4 1 16,0 4 0-16,5 4 0 0,-5 0 0 15,-1 3 0-15,-3 1 0 16,8 0 2-16,-8 0-3 16,4-4 0-16,-5-4-6 15,1-4 0-15,-1 0 5 16,1-4 4 0,3 0-19-16,1-8-5 15,5-8-3-15,-1 0 2 16,1-8 4-16,3 4 4 15,1 1 7-15,-4 3 2 16,-1 4 6-16,-4 4 5 0,0 8 8 16,0 8 4-16,4 4-4 15,-8 4-2-15,-1 3-1 16,0 1 2-16,5 4-9 31,-4-4-4-31,4 4-51 16,-5-4 26-16,10-1-149 15,-5-11 94-15</inkml:trace>
          <inkml:trace contextRef="#ctx0" brushRef="#br0" timeOffset="546721.1028">27552 1946 272 0,'-4'0'101'0,"4"0"-54"0,8 4-48 0,1 0 20 16,-4-8-13-16,13 8-1 15,-5-4-3-15,14 4 3 16,-9-4-3-16,13 0 4 16,-13-4-4-16,13 0 1 15,-9-4 1-15,-4-12 2 0,-5-3 3 16,1 3 2 15,-5 0-5-31,-5 0-2 0,-4 4 7 0,-4 4 4 16,-10-3-7-16,-3 11 7 15,-6-4-9-15,-4 16 12 16,-4-4-10-16,9 11 16 16,-9 1-14-16,0 12 16 15,4-4-16-15,4 12 7 16,1-9-10-16,18 13 0 15,-5-12-4-15,13 7 0 16,-4-7-1-16,14 4-10 0,3-8 4 16,10-1-7-16,4-3-21 0,14-4-8 15,-5-8-46-15,9-12-110 32,-9-4 104-32</inkml:trace>
          <inkml:trace contextRef="#ctx0" brushRef="#br0" timeOffset="547096.5259">28065 1157 200 0,'-14'-4'74'0,"14"4"-40"0,0 4-20 15,0 0 33-15,-4-8-26 0,4 8 16 16,0-4-22-16,0 12 12 16,0-4-16-16,0 20 8 15,-4-4-11-15,4 19 15 16,-5-3-13-16,5 19 20 16,-4-7-17-16,4 15 13 15,-5-11-15-15,5 23 6 0,0-8-10 0,0 13 0 16,0-13-4-1,5 0 0-15,-1-15-1 16,5-5-39-16,-5-11 20 0,5 0-90 16,-4-16 60-16,8-9-123 15,-4-7 97-15</inkml:trace>
          <inkml:trace contextRef="#ctx0" brushRef="#br0" timeOffset="547307.6549">27690 1677 312 0,'-9'-8'115'0,"9"8"-62"0,9-8-49 16,-4 8 37 0,8-4-25-16,9 0 5 15,-4 0-12-15,22 0-1 16,-8 0-5-16,26 0-17 15,-5-4 7-15,18 0-81 16,1 0 49-16,8-4-127 0,-18 1 94 16</inkml:trace>
          <inkml:trace contextRef="#ctx0" brushRef="#br0" timeOffset="547721.47">28301 1780 348 0,'-13'4'129'0,"13"-4"-70"0,-5 0-49 0,5 0 35 16,0 0-28-16,0 4-3 15,0-4-10-15,5 12-5 16,-5-1 0-16,4 13 1 16,1 0 0-16,4 8-3 15,-5-4 2-15,5 7 3 16,-5-7-1-16,14 8 4 15,-13-13-3-15,4 5 4 16,-5-12-4-16,5 4 6 31,-9-12-5-31,5 0 1 16,-10-4-2-16,5-4-4 0,-4-4 1 0,4-8-6 16,-5-8 4-16,10-8-5 15,-1 0 4-15,9-7-2 16,-4-1 3-16,5 0-2 15,-5 1 2-15,8 7-11 16,-3 4 7-16,4 4-25 16,-5 5 18-16,0 7-62 15,5-4 42-15,9 8-121 16,-9 0 87-16</inkml:trace>
          <inkml:trace contextRef="#ctx0" brushRef="#br0" timeOffset="547989.6473">28774 1804 352 0,'0'7'132'0,"0"-7"-72"0,-5 36-48 0,5-20 36 16,0-8-29-16,0 12 4 0,0-4-14 0,5 11-1 15,-5-3-5-15,4 8-2 16,-4-4 0-16,9 7-4 16,-9-7 2-16,0 4-34 15,0-8 18-15,5-1-96 16,-1-11 63-16,5-4-125 31,-4-8 98-31</inkml:trace>
          <inkml:trace contextRef="#ctx0" brushRef="#br0" timeOffset="548171.5624">28818 1661 420 0,'-13'-4'159'0,"13"4"-86"0,5 0-78 0,3 0 17 15,-8 0-11-15,5 4-41 16,-1-4 22-16,10 8-94 15,-5-4 62-15,17 8-122 16,-8-8 96-16</inkml:trace>
        </inkml:traceGroup>
        <inkml:traceGroup>
          <inkml:annotationXML>
            <emma:emma xmlns:emma="http://www.w3.org/2003/04/emma" version="1.0">
              <emma:interpretation id="{A2ABCE51-976F-4A37-BC95-8788299C02E7}" emma:medium="tactile" emma:mode="ink">
                <msink:context xmlns:msink="http://schemas.microsoft.com/ink/2010/main" type="inkWord" rotatedBoundingBox="30337,4093 30616,4089 30621,4454 30342,4458"/>
              </emma:interpretation>
              <emma:one-of disjunction-type="recognition" id="oneOf20">
                <emma:interpretation id="interp20" emma:lang="" emma:confidence="0">
                  <emma:literal>C</emma:literal>
                </emma:interpretation>
                <emma:interpretation id="interp21" emma:lang="" emma:confidence="0">
                  <emma:literal>c</emma:literal>
                </emma:interpretation>
                <emma:interpretation id="interp22" emma:lang="" emma:confidence="0">
                  <emma:literal>e</emma:literal>
                </emma:interpretation>
                <emma:interpretation id="interp23" emma:lang="" emma:confidence="0">
                  <emma:literal>S</emma:literal>
                </emma:interpretation>
                <emma:interpretation id="interp24" emma:lang="" emma:confidence="0">
                  <emma:literal>&amp;</emma:literal>
                </emma:interpretation>
              </emma:one-of>
            </emma:emma>
          </inkml:annotationXML>
          <inkml:trace contextRef="#ctx0" brushRef="#br0" timeOffset="548488.5769">29313 1903 264 0,'0'0'101'0,"0"0"-54"0,0-8-24 0,0 4 45 16,0-8-39-16,0-4 15 16,-4 0-27-16,0 4 15 15,-10 0-18-15,-4 4 8 16,0 1-13-16,1 3 11 16,-10 0-12-16,0 12 14 15,-4-5-13-15,0 17 11 31,8-4-11-31,1 16 6 0,4-4-8 0,5 7 2 16,4-7-5-16,9 12 2 16,0-9-3-16,13 9-8 15,1-12 2-15,21 0-76 16,-8-9 44-16,40-11-200 16,-5-8 131-16</inkml:trace>
        </inkml:traceGroup>
      </inkml:traceGroup>
      <inkml:traceGroup>
        <inkml:annotationXML>
          <emma:emma xmlns:emma="http://www.w3.org/2003/04/emma" version="1.0">
            <emma:interpretation id="{94FCFA8C-FCF5-49A7-A859-59474B07ABF7}" emma:medium="tactile" emma:mode="ink">
              <msink:context xmlns:msink="http://schemas.microsoft.com/ink/2010/main" type="line" rotatedBoundingBox="9354,5611 17494,5763 17470,7022 9330,6869"/>
            </emma:interpretation>
          </emma:emma>
        </inkml:annotationXML>
        <inkml:traceGroup>
          <inkml:annotationXML>
            <emma:emma xmlns:emma="http://www.w3.org/2003/04/emma" version="1.0">
              <emma:interpretation id="{726FFA21-AB32-4CEE-88D8-84447598F725}" emma:medium="tactile" emma:mode="ink">
                <msink:context xmlns:msink="http://schemas.microsoft.com/ink/2010/main" type="inkWord" rotatedBoundingBox="9349,5877 12501,5936 12483,6929 9330,6869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130817.7286">8266 4126 160 0,'14'-4'63'0,"-10"4"-34"0,14-8-30 0,-9 4 15 16,0-3 1-16,-5-1 3 0,1 0-1 15,-1 4 7 1,-8-4-14-16,8 0 2 0,-8-4-8 0,-1 0 0 16,-4 4 2-16,0-4 1 15,0 4 1-15,-4 0 2 16,0 4-5-16,-1 4-5 0,-4 0-1 15,1 4 1-15,-1 0 0 16,0 0 0-16,0 4 2 16,0 0-1-1,5 4-1-15,-5 4-2 16,-4-4 1-16,13 4 1 16,-9 0 0-16,5-1 0 15,4 5 0-15,4 0-3 16,-4 0 2-1,9 8-1-15,0-5 0 0,9 13 2 16,-4-4 0-16,8 7 0 16,-8-11 0-16,8 8 2 15,-4-12-1-15,9 3 4 16,-9-11-3-16,13 0 1 16,-9-12-1-16,14-8 1 15,0-8-2-15,13-20-1 0,-4 1-10 16,-5 3-13-1,-9-4 12-15,0 1-4 0,-8-1-10 16,-5 0-6 0,-5 4-39-16,-8-3-15 15,-5-5 22-15,0 4 14 16</inkml:trace>
          <inkml:trace contextRef="#ctx0" brushRef="#br1" timeOffset="131430.47">8271 3639 152 0,'-9'-8'57'0,"9"4"-30"0,13-4-29 0,-8 4 11 0,-1-4 0 16,-4 0 2-16,0 8 6 31,0-4 1-31,0 0-9 0,0 4 6 0,-4 0 2 0,-1 0-5 16,5 4 1-16,0 4-6 15,0 0-2 1,0 0 0-16,0 0 1 15,0 0-1-15,0 4 0 0,0 0-3 16,0 0 1-16,5 23 2 16,-1-3-2-1,5 4 0-15,0 3 1 16,0 1 2-16,0-1 3 16,0 1 2-16,0-4-3 0,-5-1 0 15,1 1-1-15,-1 0 3 16,5-1 1 15,-5-3-5-31,5 12 3 16,-9-9-6-16,9 13 6 15,-9-12-6-15,5 7 10 16,-10-11-7-16,5 4 3 16,0-9-5-16,0 1 2 15,0-8-3-15,5 4-2 16,-5-8 0-16,4 0 1 0,1-1-3 15,-1-3-39-15,-8-4 21 0,8-4-144 16,-4-4 91-16,4-12-84 16</inkml:trace>
          <inkml:trace contextRef="#ctx0" brushRef="#br1" timeOffset="132134.6557">8810 4158 228 0,'-9'-4'85'0,"9"4"-46"0,0-4-43 0,0 4 15 15,0 0-10-15,0 0-3 16,0 0-2-16,5 0 0 16,-1 0-57-16,5 4-24 15,-4 0 5-15,-1 4 7 16</inkml:trace>
          <inkml:trace contextRef="#ctx0" brushRef="#br1" timeOffset="132353.9499">8864 4380 184 0,'-18'-20'71'0,"18"20"-38"0,0 0-10 0,0-8 24 0,0 0-4 15,0 0-1 1,0 4-17-16,0 4-5 16,0 0-12-16,0 0-5 0,4-3-2 15,10-1-8 1,4 15-104-16,-1 1-19 16</inkml:trace>
          <inkml:trace contextRef="#ctx0" brushRef="#br1" timeOffset="133065.9349">9368 3678 68 0,'0'-7'27'0,"0"3"-14"0,4 0 4 0,-4 4 14 16,0 0-5-16,0 0-1 16,0 0-12-1,0 0-3-15,0 4-4 16,0 3-1-1,0 33-3-15,5-4-2 0,-1 3 3 0,1 5 2 16,-1 0 11 0,0-5-9-16,5 13 15 15,-9-13-13-15,5 9 3 16,-5-8-8-16,4 15 0 16,-4-7-2-16,5 11 1 15,-5-7-2-15,4-1 4 16,-4-11-3-16,5-1-3 15,-10-15 0-15,5 0-72 16,0-12 40-16,0 0-75 16,0-12 62-16</inkml:trace>
          <inkml:trace contextRef="#ctx0" brushRef="#br1" timeOffset="134149.8939">8998 3702 156 0,'-9'0'57'0,"9"-4"-30"0,0 4-18 16,0 0 14-16,0 0 0 15,-5-4 3-15,5 4-10 16,0 0-4-16,0 0-7 15,0 0-2-15,5 0 3 0,-5 0-1 16,9 0 2-16,4 0-4 0,0 0-2 16,5 0 2-16,4 0 2 15,5 0 2-15,9 0 3 16,0 0-3-16,4 0 1 16,9 0-3-16,9 0 2 15,13 0-2-15,0 0 0 16,5 0-6-16,-4-4 1 15,-6 4 6-15,-8 0 6 16,-4 0-2 0,-9 0 2-16,-10 0-1 15,-8 0 1-15,-5 0-4 16,-4 0-3-16,-5 0-2 16,-4 0 0-16,0 0-7 15,-9 0-1-15,0 0-34 16,5-4-13-16,-5 4-78 15</inkml:trace>
          <inkml:trace contextRef="#ctx0" brushRef="#br1" timeOffset="133585.2236">9551 3667 140 0,'-5'4'52'0,"5"-4"-28"0,0 3-17 0,0-3 13 0,-4 4-8 15,-1 8 3 17,1-8-9-32,4 8 3 15,-5 0-5-15,10 8 0 0,-5-8-2 0,4 16 1 16,1-9-2-16,4 17 8 15,-9-8-5-15,4 11 12 16,0-3-9-16,5 4 5 0,-4-1-2 16,-1 1 5-1,-4-8-8-15,5 11 8 16,-5-7-9-16,4 12 1 16,-4-5-4-16,0 9-2 0,5-5 2 15,-5-3 2 1,0-5-2-16,0-7-2 15,0 0 0-15,0-8 1 0,0-8 1 16,0-5 1-16,0-3 0 16,4-4-134-1,-4-8 70-15,5-8-74 16,-5-7 77-16</inkml:trace>
          <inkml:trace contextRef="#ctx0" brushRef="#br1" timeOffset="134648.3101">9943 3924 180 0,'-9'0'68'16,"9"0"-36"-16,0 0-20 0,0 0 19 0,0 0-10 16,0 0-1-16,0 0-8 15,0 0 0-15,0 4-7 16,4 0 6-16,1 4 2 0,-1 4-6 31,5 0-2-31,0 4 1 31,0 0-3-31,9 7 3 16,-5-3-4-16,14 12 1 0,0-8-1 0,17 15 3 16,-8-3-3-16,13 12 4 15,-13-5-4-15,8 9 1 16,-8-9-1-16,0 1 1 16,-1-5-2-16,-8-7 4 15,-4-8-3-15,-6 0-38 16,-8-12 19-16,-4-4-33 0,-10-8-66 15</inkml:trace>
          <inkml:trace contextRef="#ctx0" brushRef="#br1" timeOffset="135068.7867">10429 3793 184 0,'0'0'71'0,"0"0"-38"0,0 8-19 15,0 0 38 1,-4-8-30-16,-1 12 12 0,-8-4-20 0,-1 12 5 16,1-4-11-16,-5 11 9 15,0-3-10-15,-4 8 10 16,0-4-10-16,-10 11 7 0,1-7-7 0,-4 16 2 31,-1-9-5-31,-4 21 2 16,4-1-3-16,5-3 0 15,4-5-1-15,5-3-2 16,4-9 1-16,0-3-26 0,5-8-8 16,4-8-210-1,-13-4 106 1</inkml:trace>
          <inkml:trace contextRef="#ctx0" brushRef="#br1" timeOffset="135964.5263">10879 4114 140 0,'-4'0'55'0,"8"4"-30"0,-4-8-23 16,0 4 12-1,0 0-9-15,5 0-1 16,4 4 0-16,0 0 2 0,4 0-3 16,9 0 0-16,-4 0 3 0,9 0-1 15,0 4 0-15,-1 0 1 16,-3 0 1-16,-1 0-1 15,0 0-1-15,-4 4-1 0,0-4 0 16,-5 0-2-16,1 0-2 16,-5-1-26-16,0-3-10 15,-5 0-42 1</inkml:trace>
        </inkml:traceGroup>
        <inkml:traceGroup>
          <inkml:annotationXML>
            <emma:emma xmlns:emma="http://www.w3.org/2003/04/emma" version="1.0">
              <emma:interpretation id="{5F1DC50B-0B43-4F13-AB28-7941DA05317F}" emma:medium="tactile" emma:mode="ink">
                <msink:context xmlns:msink="http://schemas.microsoft.com/ink/2010/main" type="inkWord" rotatedBoundingBox="12281,5874 15674,5938 15656,6896 12263,6833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1" timeOffset="136269.0685">11196 4047 116 0,'-4'4'46'0,"4"-8"-24"0,0 4-6 15,0 0 18-15,0 0-3 0,0 0-1 16,0 0-8-16,0 0-3 15,0 4-5 1,-5 4-8-16,-4 4-3 0,0 0 0 16,0 4 0-16,0-1 3 15,-8 1-3-15,-6 0 0 16,1 4-1-16,0 0-2 16,-1-4-13-16,6 0-4 15,-1-5-62 16,-5 9-49-31,1 8 46 16</inkml:trace>
          <inkml:trace contextRef="#ctx0" brushRef="#br1" timeOffset="137086.3233">11794 3663 160 0,'-5'4'60'0,"5"-4"-32"0,0 4-26 0,0-4 14 16,0 3-8-16,0 1-2 15,0 24-1 1,0 0-3-16,0 4-2 0,0 7 1 16,0 5 1-16,0 7 1 0,0 1 5 15,0-1 5-15,0 1-1 16,0 0 3-16,0-1-4 16,0 5-1-16,0-5 0 15,5-3 1-15,-1-1-5 16,0-3-4-16,-4-9 1 15,5 1 0-15,-5-4-1 16,0-8 1-16,0-8-22 16,0-5-9-16,0-11-156 31,4-11 89-31</inkml:trace>
          <inkml:trace contextRef="#ctx0" brushRef="#br1" timeOffset="137551.6213">11865 3639 96 0,'0'4'38'0,"0"0"-20"0,0 0-6 0,0-4 13 0,0 4-2 0,0 0-2 15,4 0 0-15,-4 4-1 32,0 11-11-32,5 1-1 0,-5 4-1 15,0 4-3-15,0 3-3 0,0 5 2 16,4 0 0-16,-4 3 5 15,0 5 3-15,0-4 5 16,0-1 4-16,0 1-4 0,0 0 1 16,0-1-4-16,0 5 0 15,0 7-3-15,0-3-1 16,0-1-5 0,0-3-3-16,0-4 0 15,0-9 1-15,0-3 1 16,0-8 3-16,0-4-19 15,0-16-65-15,5-12-16 16,-1-8-8 0</inkml:trace>
          <inkml:trace contextRef="#ctx0" brushRef="#br1" timeOffset="138100.5074">11254 3635 144 0,'-9'8'55'16,"9"-4"-30"-16,0 0-5 0,0-4 21 0,0 0-13 15,0 0-4-15,4 0-8 16,5 0 0-16,5 0-9 15,8 0-4-15,5 0 0 0,4 0 0 0,5 0 1 16,8-4 0-16,14 0 0 16,-4 0 0-16,4-4 0 0,4 0 0 15,10 0 2-15,-1 4-3 16,-4 0-2-16,-5 4 4 16,-8 0 1-16,-10 0 0 15,-8 0 1-15,-5 0-2 16,-8 0 0-1,-1 0 1-15,-9 0 1 16,1 0-3-16,-6 0-3 16,1 0 0-16,0 0-1 15,0 0 0-15,-9 0 0 16,0 0-58-16,0 0-23 0,0 0-32 16</inkml:trace>
          <inkml:trace contextRef="#ctx0" brushRef="#br1" timeOffset="139090.1266">12685 3793 176 0,'-9'4'66'0,"9"-4"-36"0,-13 8-9 0,9-4 38 31,-1-4-33-31,1 4 12 16,-5 0-23-16,0 4 2 15,0-4-9-15,4 8 6 16,-3-4-8-16,-1 8 8 16,-5-4-8-16,1 11-1 15,-5-7-3-15,0 16 3 16,0-8-3-16,-8 11 4 0,-1 1-4 15,0 0-1-15,5 3 2 16,0-3 0-16,-5 4-1 16,0 3-2-16,5-3 1 0,-1-4-15 15,1-5-3-15,4-3-44 0,0-8-18 16,1 4-41 0</inkml:trace>
          <inkml:trace contextRef="#ctx0" brushRef="#br1" timeOffset="138638.6993">12333 3758 164 0,'-9'47'63'0,"9"-47"-34"0,0 12-32 0,5-8 13 0,-1 4-1 15,1 0 5-15,3 4 3 16,1 4 4-16,0 4-5 16,5-1 12-1,-1 1-16-15,9 12 14 16,-4-8-16-16,18 11 5 15,-9-7-10-15,17 8 2 16,-13-5-4-16,10 5 3 0,-1 0-2 16,-5 3 1-1,-3 1-3-15,-6-4 1 0,-3-4-2 16,-6-5-1-16,-3-3 1 0,-1-4-4 16,-8-4 0-16,-1-4-38 15,-4-4-17-15,-4 3-57 16</inkml:trace>
          <inkml:trace contextRef="#ctx0" brushRef="#br1" timeOffset="140319.9263">13176 4107 132 0,'-13'0'52'0,"13"3"-28"0,-5-3-8 15,5 0 18-15,0 0-9 16,0 0-5 0,0 0-11-16,0 0-4 15,9 0-3-15,4 0-2 0,1 0 1 16,4 0-1-16,4 0 0 16,0 4 4-16,9-4 5 15,5 0-1-15,13 0 3 0,0-11-2 0,9 3 0 16,9 4-5-1,9 0-1-15,0 0-1 0,-1 0 1 16,6 0-2-16,-10 8-1 16,-9 0 5-1,-8-4-3-15,4 4 1 16,-5-8-1-16,-3 4 1 16,-10 0-2-16,-5 0 2 31,-8 0-2-31,0 0-1 15,-14-4 1-15,1 4-17 0,-10-4 9 0,-4 4-39 16,-4-4 26 0,-1 0-86-16,-4-4 59 0</inkml:trace>
        </inkml:traceGroup>
        <inkml:traceGroup>
          <inkml:annotationXML>
            <emma:emma xmlns:emma="http://www.w3.org/2003/04/emma" version="1.0">
              <emma:interpretation id="{945F691A-E856-4D1A-9338-4E74F41A465C}" emma:medium="tactile" emma:mode="ink">
                <msink:context xmlns:msink="http://schemas.microsoft.com/ink/2010/main" type="inkWord" rotatedBoundingBox="9664,5617 17494,5763 17473,6887 9643,6740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140936.163">14157 3928 124 0,'-9'0'49'0,"9"4"-26"0,-4-4-14 16,4 0 16-16,0 0 1 16,0 0 2-16,0 0-11 0,0 0-3 15,0 0-8-15,4 0 0 16,-4 0-3-16,9 4 3 16,0 0-4-16,0 0 1 15,0 4-1-15,0-4 1 16,0 4-2-16,4 4-1 15,-4-4 1-15,4 4 1 16,-4-5-1-16,9 5-1 16,-5-4 1-16,10 4-1 0,-10-4 0 0,9 8 6 15,-8-8-3 1,4 4 10-16,-10-8-7 0,1 8 10 16,-4-8-9-16,-1 4 10 31,-4-5-10-31,5 5 5 15,-10-8-7-15,5 8 2 16,-9-4-4-16,0 8 9 16,-4-8-6-16,4 8 5 15,-4-4-6-15,-1 4 2 16,-3-4-4-16,-1 4 0 0,0 0-1 16,5-1-2-16,-1-3-17 0,1 0-9 15,-1-4-57-15,5-4-23 16,5 0 3-16,0-4 5 15</inkml:trace>
          <inkml:trace contextRef="#ctx0" brushRef="#br1" timeOffset="141787.9436">15013 3623 140 0,'-4'0'52'0,"4"0"-28"0,4 0-15 0,-4 0 16 32,0 0-8-32,0 4 1 15,0 4-11-15,0 0-4 0,0 8-2 0,0 15 3 0,0 1 5 16,5 8 1-16,-1 7 2 15,5 5 0-15,-5-1 2 16,1-3 4-16,-1-1 1 16,1 5-8-16,-1-4-4 15,1-5-2-15,-1 9 1 16,-4-9-1-16,0-3 0 16,0-8-3-1,0-9 1-15,0-7-7 16,0-4 1-16,-4-20-85 15,-1-8-27 1</inkml:trace>
          <inkml:trace contextRef="#ctx0" brushRef="#br1" timeOffset="142268.5186">15178 3631 88 0,'5'0'33'0,"-5"-4"-18"0,0 0 0 0,0 4 15 16,0 0-5-1,0 0 0-15,0 0-1 16,0 0 0-16,0 4-13 15,0 0 0-15,0 0 0 0,-5 4 0 16,5 0 1-16,0 0-6 16,0 7-2-16,5 9 2 0,-1 0 3 15,0 4-4-15,-4 7-1 16,5 1 4-16,-1 0 3 16,1 3 0-16,-5 1 1 15,4-4 2-15,-4-5 4 16,5 1-8-16,-1 0-3 15,-4 0 0-15,0-1 0 16,0 1-1-16,0-4-1 16,0-4-3-16,0-5 1 15,0 1 0-15,0 0 1 0,0-8 0 16,0-8-13 0,-4-4-7-1,-1-4-42-15,1-4-20 16,-1-4-36-1</inkml:trace>
          <inkml:trace contextRef="#ctx0" brushRef="#br1" timeOffset="143104.6114">14679 3639 144 0,'-23'-12'55'0,"37"4"-30"0,-23 0-14 0,9 0 15 16,0 0-1-16,9 0 2 15,-5 4-11 1,5-4-2-16,-4 0-8 16,4 4-2-16,-1 1 0 0,6-5 2 15,4 0 1-15,4-4-1 0,5-4-1 16,4 0-3-16,14 0-2 16,4 4 1-16,4 0 1 15,1 5-3-15,-1 7 0 0,5 0 1 16,-4 3 2-16,-1 9-1 15,-4 0 2-15,0 0 0 16,-4 0-1-16,4 8 1 16,-9-8-2-16,5 12 4 15,-14-5-3-15,4 13 6 16,-12-4-5-16,3 11 10 16,-12 1-7-16,-1 0 12 15,-8-9-10-15,-5 9 7 16,-5-8-8-16,-8 3 2 15,-5-7-5-15,-4 4 5 16,-5-12-6-16,-4-4 1 16,0-5-2-16,4 1 1 15,0-4-2 1,-4 0-1-16,0 0 1 16,-1-4-1-16,6-4 0 0,-1 0 0 0,5 0 0 15,4 0 0-15,0 0 2 16,5-4-3-16,4 4 0 15,0 0-1-15,4 0 0 16,5 0-3-16,0 4 1 0,5 0 0 16,4 4 2-16,-5 4-1 15,9 0-1-15,5 0 5 16,0 0 1-16,-4-1 0 16,3 1 1-16,1 0 2 15,4 0 2-15,1 4 8 31,-1-4-9-31,14 4 0 16,-9-4-4-16,13 3 1 16,-9-3-2-16,9 0-18 15,-9-4 9-15,5 0-127 16,-14-4 75-16,5 0-105 16,-14-4 94-16</inkml:trace>
          <inkml:trace contextRef="#ctx0" brushRef="#br1" timeOffset="143837.5313">15802 4447 180 0,'0'8'68'0,"0"-8"-36"0,5 4-20 16,4 0 32-16,-9-8-25 0,9 4 15 15,-5 0-20-15,14 0 8 16,-5-4-13-16,10 4 2 15,-5-4-7-15,8-4 0 16,5 1-2-16,1-1-2 16,-1 0 1-16,14 4-45 15,-10-4 24-15,5 8-116 16,-8 0 76-16</inkml:trace>
          <inkml:trace contextRef="#ctx0" brushRef="#br1" timeOffset="143552.666">15976 4221 212 0,'-9'0'82'0,"9"0"-44"0,-4 0-38 0,4 0 22 15,0 0-14-15,0 0 3 0,0 4 0 16,0 4 5 0,0-4-9-16,4 4 1 0,-4 0-5 15,5 16 7 1,-1 0-6-16,5 11 14 16,-9-3-10-16,5 8 5 15,-1-5-8-15,1-3 0 16,-1 0-3-16,1-4-2 0,-1-9 1 15,0-3-1-15,1-4 2 0,-5-4-50 16,0-4-19-16,0-4-53 16</inkml:trace>
          <inkml:trace contextRef="#ctx0" brushRef="#br1" timeOffset="200367.3405">8359 3428 160 0,'0'4'63'0,"0"-4"-34"0,9-20-21 0,-4 20 16 15,-5-8-14-15,4 4-6 16,-4-4-2-16,9 0-5 16,-5 0 2-16,10 4-1 15,-10-4 0-15,10 12 0 0,-5-4 0 0,4 12 4 16,-4-4-1-16,4 16 8 15,-8-8-5-15,4 8 12 16,-9-8-9-16,9 7-1 16,-9-7-4-16,4 8-2 15,-8-4 1-15,4 4 1 32,0-5-1-32,0 5 4 15,0-4-3-15,0 4 6 16,0-8-5-16,0 3 8 15,0-7-7-15,0 4 3 0,0-4-2 16,4 0 2 0,-4-8-4-16,5 4 0 0,-1-4-1 0,5 4-2 15,-9-8 1-15,9 4 5 16,-5-4-3-16,5 0 10 16,-4-8-7-16,8 0 1 15,-9-4-4-15,10-4-2 16,-10 0 0-16,5 0 1 15,-4-3-1-15,4-1-1 16,-9 0 1-16,9-4 1 31,-5 0-1-31,5 1-1 16,-9-1 1-16,4 0-4 0,-4 0 2 0,0 0 1 16,-4 1 0-16,-1 3 2 15,1 0-1-15,0 4-1 16,-1 0 1-16,5 8-6 15,0-3 3-15,0 7-3 16,0 0 2-16,0 4 0 0,0-4 1 0,0 4 4 16,0 0-1-16,0 4 2 15,0 0-2-15,0 11 2 16,0-3-2-16,0 16-1 16,0-12 1-16,0 12 5 15,0-5-3-15,5 9 14 16,-1-8-9-16,0 8 9 15,1-1 2-15,-1 5 3 32,1-4-10-32,4-5-4 0,-5-3-5 15,1 0 0-15,-1-4 0 0,1-4 3 16,3-8 1-16,1-4-80 16,-4-32-119-1</inkml:trace>
        </inkml:traceGroup>
      </inkml:traceGroup>
    </inkml:traceGroup>
    <inkml:traceGroup>
      <inkml:annotationXML>
        <emma:emma xmlns:emma="http://www.w3.org/2003/04/emma" version="1.0">
          <emma:interpretation id="{EDDACEAE-E81D-408C-AFF2-E47182D834BD}" emma:medium="tactile" emma:mode="ink">
            <msink:context xmlns:msink="http://schemas.microsoft.com/ink/2010/main" type="paragraph" rotatedBoundingBox="7328,7835 20573,7609 20596,8940 7351,91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395EFE3-4E12-4397-A58B-FB95D6DC2BDC}" emma:medium="tactile" emma:mode="ink">
              <msink:context xmlns:msink="http://schemas.microsoft.com/ink/2010/main" type="line" rotatedBoundingBox="7328,7835 20573,7609 20596,8940 7351,9166"/>
            </emma:interpretation>
          </emma:emma>
        </inkml:annotationXML>
        <inkml:traceGroup>
          <inkml:annotationXML>
            <emma:emma xmlns:emma="http://www.w3.org/2003/04/emma" version="1.0">
              <emma:interpretation id="{31873597-7E8B-493B-A460-0AD09988C579}" emma:medium="tactile" emma:mode="ink">
                <msink:context xmlns:msink="http://schemas.microsoft.com/ink/2010/main" type="inkWord" rotatedBoundingBox="7328,7835 10098,7787 10121,9119 7351,9166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206780.2917">6309 6289 144 0,'4'12'55'0,"1"-12"-30"0,-1 0-7 16,-4 0 18-16,0 0-9 15,0 0 14 1,5-12-7-16,-1-4-19 16,-4 0-1-16,0 0-1 0,0-4-5 0,0 0-2 15,-4 1-3-15,-1 3 0 16,-8 0-4-16,-1 4 0 16,1 0 1-16,0 4 0 15,-1 4-3-15,-4 4 2 16,0 8-1-16,1 8 0 15,-6 8 2-15,6 0 0 16,-1 3 0-16,0 5 0 16,0 0-3-16,0-1 0 15,5 5-1-15,-1 4 3 16,5-5 0-16,1-3 1 0,3 0 0 16,5 0 0-16,5-5-3 15,-1 1 2-15,5-8 1 16,0-4 2-16,4-4 1 15,1-4 1 1,3 0 17 0,-3-8-11-16,4-8 0 15,0-4-4-15,-1 0-1 16,1-4-3-16,-4-12-2 0,-1-4 1 16,5-7 1-16,-5-9 3 0,1-11-7 15,-1-5 0-15,-4 5 0 16,0 3 3-16,-5 5-2 15,1 3 0-15,-1 9 1 16,-4 3 2-16,-4 4-1 16,4-3-1-16,0 3 1 15,0 0-1-15,-5 1-3 16,5 3 2-16,-4 4 1 0,4 0 0 16,0 4-3-1,0 9 0-15,-5 3-1 16,5 8 0-16,0 0 3 15,0 8 0-15,0 3-2 0,0 5 2 16,0 4-1-16,5 0 0 16,-1 4 2-16,1 3 0 15,-5 5 0-15,4 8 0 16,1 3 2-16,4 9 1 16,-1 3 3-16,1 5 1 15,0-1 3-15,0 1 1 0,0-9 1 16,0-7 0-16,0 0-2 15,0-5 1-15,0-3-4 16,0-4 1-16,0-1-3 16,0 1 2-16,-1-8 2 15,-8-8-4-15,5-1 1 16,-5-3-3-16,4 0 3 16,-4-4-6-16,0-4 0 15,0-4-64-15,-4-4-29 16,-1-8-52-16</inkml:trace>
          <inkml:trace contextRef="#ctx0" brushRef="#br1" timeOffset="207880.8489">6465 5694 84 0,'-5'-16'33'0,"5"0"-18"0,0 1-18 0,5 7 8 16,-1 0 2-16,1 0 4 16,4-4 2-16,0 8 5 15,-1-4 1-15,-3 4 3 16,4 0-8-16,-5 4-1 16,5 0-3-16,0 0-1 15,0 4-5-15,4 4-3 0,-4 4 2 16,0 8 2-16,-4-1 4 15,4 5 5-15,0 4 1 16,-5 4-4 0,0-1-1-16,1 1-2 0,-1-4 0 15,1 0 0-15,4-5 0 16,-5-3-2-16,1 0-1 16,-1-4-3-16,1-4 1 15,-1 0 0-15,5-4 1 16,0-4 0-16,0 0 2 0,0-4-1 15,0-4 2-15,0-4 0 16,-1 0 3-16,1 0-5 16,0-12-3-16,-4 0 1 15,-1-4 0-15,1 1-4 16,-5-5 1-16,0-4 0 16,0 0 0-16,0 1 0 0,0-1 0 31,0-8 0-31,-5 9 0 15,5-1 0-15,-4 12 0 16,4 4-3-16,0 4 2 16,-5 0 1-16,5 5 0 0,-4 3 0 15,-1 8 0 1,5 11 2 0,0 1 1-16,0 4 3 15,0 0 1-15,5 12-3 16,-1-5-1-16,5 5 3 15,0 0 1-15,0 7-1 0,0-3 1 16,0-4-4-16,0 0-2 16,0-5 4-1,0 1 1-15,0-4-49 16,-5-4-22-16</inkml:trace>
          <inkml:trace contextRef="#ctx0" brushRef="#br1" timeOffset="208337.2718">7281 5983 216 0,'-5'-4'82'0,"1"4"-44"0,-1 0-31 0,5 0 18 15,-4 0-13-15,-1 0-2 0,1 4-4 16,0 4-1-16,-5 4-3 16,0 0 5-16,-5 4 3 0,5 8 3 15,-4 11 3-15,4 9 2 16,0 4 1-16,0 7-2 0,0-3 2 31,0-1-6-31,5-7-3 16,4-1-3-16,0-3-2 15,4 0-3-15,5-5 1 16,0 5 0-16,5-12 1 16,4 3-35-16,4 1-14 0,0-4-77 15,0-4-58-15,1-4 68 16</inkml:trace>
          <inkml:trace contextRef="#ctx0" brushRef="#br1" timeOffset="209035.0931">7597 6265 192 0,'-4'-12'71'0,"4"12"-38"0,-9-4-23 16,9 4 28-1,-4-4-21-15,-1 0 2 16,-8 0-11-16,4 4 6 15,-5-4-8-15,1 8 5 0,-9-4-6 0,8 4 7 16,1 0-8-16,0 8 8 16,-1-4-8-16,1 8 8 15,-1-4-8-15,1 7 1 16,4 1-1-16,0 0 0 16,5-8 0-16,4 0 0 15,-5-4-2-15,10 4-4 16,-1-8 1-16,14 4-1 15,-5-4 0-15,14 3 4 16,-9-3-1-16,9 8-1 31,0-8 1-31,4 8-4 0,-9-8 2 16,9 8 1-16,-8-4 0 0,3 4 0 16,-8-4 0-16,5 4 2 15,-10-8-1-15,0 8 8 16,-4-5-5-16,0 5 12 15,-9-4-9-15,0 4 16 16,-9 0-13-16,5 0 16 16,-10-8-16-16,-3 4 7 0,-1-4-10 0,-5 0 2 15,1-8-5-15,-5 4 2 16,1-8-3-16,3 4-13 16,1 0 6-16,4 0-54 15,-4 0 32-15,8 0-143 31,1 0 94-31,4 4-88 16,0 0 94-16</inkml:trace>
          <inkml:trace contextRef="#ctx0" brushRef="#br1" timeOffset="209376.2429">7910 6622 232 0,'-5'-4'88'0,"5"4"-48"0,0-4-23 0,0 4 36 31,0 0-30-31,5 0 2 0,-1 0-16 0,0 0-1 15,1 0-5-15,8 4 0 16,-4-4-1-16,5 8 3 16,-10 0-3-16,5 3 1 15,-5 1-1-15,1 16-4 16,-10-4 1-16,-3 12-41 0,-6-5 23 16,-8 9-129-16,0-12 82 0</inkml:trace>
          <inkml:trace contextRef="#ctx0" brushRef="#br1" timeOffset="210054.0076">8119 5944 184 0,'0'-8'71'0,"0"8"-38"0,0-8-19 0,0 8 40 16,0 0-31-16,0 0 12 15,0 0-21-15,0 0 3 16,0 0-10-16,0 0 7 16,0 0-8-16,0 0 5 0,0 0-6 0,0 0 0 15,0 0-3-15,0 0 1 16,0 0-2-16,0 4-1 15,0-4 1-15,0 12-1 32,0-4 0-32,0 12 8 15,0-1-4-15,0 17 19 16,0-4-14-16,5 15 17 16,-5-7-16-16,4 12 11 15,-8-9-12-15,8 5 6 16,-4-9-8-16,5 5 4 15,-1-12-6-15,5 3 0 16,-9-11-3-16,9 8-2 0,-9-8 1 16,9-1 3-16,-5-7-2 0,5 8-1 15,-4-12 0-15,3 4-1 16,-3-8 0-16,8 0-3 16,-8-4 2-1,8 3-23-15,-8-7 12 0,8 4-43 16,-4-4 31-16,9 0-57 15,-9-4 45-15,13 1-112 16,-9-9 83-16</inkml:trace>
          <inkml:trace contextRef="#ctx0" brushRef="#br1" timeOffset="210386.7152">7941 6297 224 0,'-14'0'85'0,"14"0"-46"0,-4-4-17 0,4 4 48 31,0-4-39-31,4 4 16 15,-4-8-29-15,5 0 4 16,-1 0-13-16,14 4 3 16,-4 0-7-16,17 0 0 15,-9-4-3-15,23 4 1 16,-10 0-2-16,19 4-18 16,-10-4 9-16,10 4-91 0,-14 0 54 0,5 4-124 15,-10 0 96-15</inkml:trace>
          <inkml:trace contextRef="#ctx0" brushRef="#br1" timeOffset="210798.9753">8534 5924 240 0,'0'-16'90'0,"0"16"-48"0,4-4-29 15,1 4 29 1,-10 0-25-16,10 0 8 15,-1-4-16-15,10 8 11 0,-5-4-12 0,13 8 12 16,-9-4-12-16,14 12 23 16,-9 0-18-16,13 12 25 15,-9-1-22-15,5 29 13 16,-5-5-18-16,1 21 6 16,-6-9-10-16,-3 12-9 31,-10-15 1-31,-4 19-86 15,-9-15 48-15,-13 23-169 16,-9-16 116-16</inkml:trace>
        </inkml:traceGroup>
        <inkml:traceGroup>
          <inkml:annotationXML>
            <emma:emma xmlns:emma="http://www.w3.org/2003/04/emma" version="1.0">
              <emma:interpretation id="{5B17527F-4280-446C-A237-C94FC5E89EF0}" emma:medium="tactile" emma:mode="ink">
                <msink:context xmlns:msink="http://schemas.microsoft.com/ink/2010/main" type="inkWord" rotatedBoundingBox="10545,8484 11117,8474 11122,8730 10550,8740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211784.1759">9247 6265 184 0,'-4'4'68'0,"4"-4"-36"0,0-4-20 16,0 4 30 0,0 0-24-16,0 0 11 15,0 0-18-15,9 0 8 16,0-8-11-16,13 4 4 15,-4-4-7-15,9 4 4 16,-1 0-5-16,14 0 2 0,5-4-1 0,0 4 2 16,-10 0-4-16,10-4-2 15,-9 0 0-15,4 1 1 16,-9-1-1-16,5 8-9 31,-14 0 4-31,5 4-51 16,-9 0 30-16,-1 3-113 15,-8-7 77-15</inkml:trace>
          <inkml:trace contextRef="#ctx0" brushRef="#br1" timeOffset="212122.6543">9408 6435 164 0,'-9'4'63'0,"9"-4"-34"0,-9 0-12 0,9 0 33 15,0 0-28-15,0 0 7 16,-4 0-18-16,4 0 3 16,-5 0-9-16,5 4 13 15,0-4-10-15,9 4 23 16,-5-8-18-16,14 4 5 15,5 0-8-15,3 0-2 16,-3-4-4-16,12 0-3 16,1 0 2-16,0 4 0 15,-1 0-1-15,1 0-6 16,-9 0 2-16,8 0-87 16,-3 0 49-16,3 0-123 0,-8-8 92 0</inkml:trace>
        </inkml:traceGroup>
        <inkml:traceGroup>
          <inkml:annotationXML>
            <emma:emma xmlns:emma="http://www.w3.org/2003/04/emma" version="1.0">
              <emma:interpretation id="{D472A50E-605B-4831-82D9-ED333D314A74}" emma:medium="tactile" emma:mode="ink">
                <msink:context xmlns:msink="http://schemas.microsoft.com/ink/2010/main" type="inkWord" rotatedBoundingBox="11503,7795 15256,7731 15276,8906 11523,8970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215304.4202">10255 5821 200 0,'-9'-12'77'0,"9"4"-42"0,-13 12-19 16,13-4 24-1,-5 0-12-15,1 8-1 0,-1 0-18 16,5 0-6-16,0 0-2 15,-4 4-1-15,0 4 2 0,4-1-160 32,0-3 87-32,-5-4-53 0</inkml:trace>
          <inkml:trace contextRef="#ctx0" brushRef="#br1" timeOffset="215070.365">10291 6102 156 0,'-5'0'57'0,"5"0"-30"0,0-4-7 15,0 4 21-15,0-4-9 0,0 4-1 0,0 0-9 16,0 0-4-16,0 0-10 16,0 4-7-16,0 0-2 0,0 20-1 31,0 4-2-31,5 0 5 16,-1 3 1-16,1 5 0 0,-1-4 1 15,1-1 4-15,-1 1 4 16,1-8-4-16,-1-4-2 15,-4-4-2-15,4-4 0 16,1-9-51-16,-5-3-21 16,4-15-41-1</inkml:trace>
          <inkml:trace contextRef="#ctx0" brushRef="#br1" timeOffset="215934.8643">10438 6094 160 0,'0'0'60'0,"0"0"-32"0,0-4-20 0,0 4 23 16,0 0-19-16,4 0 1 16,-4 0-8-16,5 4-3 0,-5 0-1 0,4 12 1 15,1 0-1-15,4 16 10 16,-5-4-5-16,10 7 19 15,-10-3-14-15,9 4 12 16,-8-9-13-16,8 5 8 31,-8-12-10-31,8 4 9 16,-8-12-10-16,3-1 7 16,-3-7-7-16,4-4-2 15,-5-7-3-15,10-5-6 16,-5-8 2-16,4-8-8 15,-4 0 6-15,4-3-3 16,-4-5 4-16,9 4 0 0,-9 4 1 0,4 5 2 16,1 7-3-16,-1 8 2 15,-4-4 1-15,0 8 6 16,4 20 6 0,-8 0-6-16,-1 8 1 0,5-1-2 15,0 5 2 1,-5-4-4-16,5 4 3 15,-4-5-4-15,8 1-34 0,-8-8 18 16,4 0-31-16,-5-4-77 0</inkml:trace>
          <inkml:trace contextRef="#ctx0" brushRef="#br1" timeOffset="216521.3889">11236 5833 192 0,'0'-24'74'0,"0"24"-40"0,0-28-18 15,0 16 39 1,0-3-31-16,0-9 11 16,-9 0-21-16,0-4 3 15,-4-3-10-15,-5-5-2 0,-4 4-3 16,0 8-2 0,-1 5 1-16,1 3-1 15,0 4 0-15,-5 4 0 16,0 4 2-16,5 0 1 15,0 4-6-15,4 0 0 16,4 4 1-16,1 8 1 0,4 4 1 0,0 7 0 16,5 1 0-16,-1 8-5 31,1 4 3-31,4 7 1 0,0 9 5 16,4-5 5-16,1 1-5 0,4 7 2 15,4 5 4-15,5 3 9 16,-5 1-10-16,5 11 9 15,-5-12-10-15,5 9 4 16,-4-17-7-16,3 5 7 16,-8-17-8-16,5 9 5 15,-10-17-5-15,10 1-2 32,-10-4-1-32,5-8-43 15,-9-8 23-15,4-5-118 16,-8-11 76-16,4-4-96 15,0-3 89-15</inkml:trace>
          <inkml:trace contextRef="#ctx0" brushRef="#br1" timeOffset="216772.1999">10911 6332 212 0,'-5'0'79'0,"5"0"-42"0,5 4-19 16,-5-4 23-1,4 0-4-15,5 0 3 16,4 0-7-16,5 0 0 16,0 0-19-16,18 4-4 15,-5-4-6-15,18 4-64 16,-9-4 32-16,5 8-143 15,-10-4 96-15</inkml:trace>
          <inkml:trace contextRef="#ctx0" brushRef="#br1" timeOffset="219920.7522">11522 5726 156 0,'-5'-8'60'0,"5"8"-32"0,0-8-15 0,0 8 21 32,0 0-19-32,0 0 1 15,0 0-10-15,5 4-1 16,-5-4-3-16,4 8 3 15,0 0-3-15,5 4 8 0,-4-4-6 0,8 7 3 16,-8-3-4-16,8 12 5 16,-8-4-5-16,3 8 10 15,-3-8-7-15,-1 7 8 16,-4-3-8-16,0 8 8 16,-9-8-8-16,1 7 1 15,-6-3-4-15,5 4 3 16,-4-9-4-16,4 5 1 15,0-8-1-15,0 0 1 16,0-8-2-16,5 0-1 16,-1-4 1-16,1 0-4 15,-1-8 2-15,5 7-1 0,0-7 0 16,0 8 0-16,0-8 0 0,5 8 2 31,-5-8 0-31,9 8-3 16,-5-4 2-16,10 4-1 15,-6 0 0-15,10 12 0 16,-4-4 0-16,4 7 2 0,-10-3 0 16,6 12 2-16,-5-8-1 0,4 8 8 15,-8-9-5-15,3 1 12 16,-8-8-9-16,5 4 5 16,-10-4-7-16,5 3 2 15,0-3-4-15,0 8 0 16,-4-12-1-16,0 0-15 15,-1-4 7-15,5 0-138 16,-4-8 79-16</inkml:trace>
          <inkml:trace contextRef="#ctx0" brushRef="#br1" timeOffset="221140.1816">11950 6114 172 0,'0'4'66'0,"0"-4"-36"0,0 0-22 0,0 0 29 16,0 0-21-16,4 0 10 15,1-4-16-15,3 4 8 16,-3-4-10-16,8 4 6 0,1 0-7 0,4 0 9 15,-5 0-9-15,5 0 10 16,-5 0-10-16,5 0 10 16,-5 0-10-16,10 0 10 15,-10 0-10-15,9 0 7 16,-8 0-7-16,4 0 7 16,-5-4-8-16,5 0 8 31,-9 0-8-31,4 4 5 15,-9 0-6-15,5 0 0 16,-9 0-3-16,5 0 3 16,-10 0-3-16,5 0 4 0,0 0-4 0,0 0 4 15,0 0-4-15,0 0 1 16,0-4-1-16,0 4-2 16,0-7 1-16,0-1 1 31,-4 0-1-31,4 0-3 15,-5-4 1-15,1 4 1 16,0 0 0-16,-1 0 0 16,-4 0 0-16,0 0 0 15,0 0 0-15,0 0-3 16,1 0 2-16,-1 4 1 16,0-3 0-16,0 3 2 0,0 0-1 0,4 0-3 15,-4 0 1-15,5 0 1 16,0 0 0-16,-1 4 0 15,1 0 0-15,-1 0-3 16,-4 0 2-16,0 0 1 16,-4 0 0-16,4 4 0 15,-4-4 0-15,4 4-3 16,-5-4 2-16,5 8-1 16,1-4 0-16,-1 7 2 15,0-3 0-15,0 8 0 16,0-8 0-16,0 8 0 0,0-4 0 15,0 4-3-15,0-4 2 0,5 7 1 16,-5-3 0 0,9 8 0-16,-5-8 0 0,5 8 2 15,0-4-1-15,5 3-1 16,-5-3 1-16,9 4-1 16,-5-4 0-16,10 0 8 15,-10-5-4-15,14 5 10 16,-9-8-8-16,9 4 3 15,-5-8-5-15,9 4 7 16,-4-8-7-16,9 4 5 16,-9-4-5-16,8 0 0 15,-3-8-2-15,4 4 1 16,-10-8-2-16,1 4-36 31,-4-4 19-31,-6 4-136 0,-3-4 84 16,-1 4-123-16,-8-4 109 15</inkml:trace>
          <inkml:trace contextRef="#ctx0" brushRef="#br1" timeOffset="221933.3108">13033 5579 140 0,'0'0'52'0,"0"0"-28"0,0-4-8 0,0 4 25 15,0 0-23-15,0 0 10 0,0 0-18 0,0 4 8 16,-4-4-10-16,-1 8 6 15,-8 0-7-15,4 12 7 16,-4 0-8-16,-5 11 12 16,0-7-10-16,0 16 18 31,0-9-14-31,-4 13 13 16,-5-4-14-16,1 15 15 15,-1-11-16-15,0 23 16 16,0-7-16-16,0 11 20 15,-4-12-17-15,5 5 13 16,-1-17-15-16,4 5 6 16,-3-16-10-16,3 7-2 0,1-11-3 0,4 4 3 15,-4-9-3-15,9 5 1 16,-1-12-1-16,5 0 1 16,0-12-2-16,5 4-29 15,-5-5 15-15,9-3-105 16,-4-4 66-16,8 0-139 15,0-4 108-15</inkml:trace>
          <inkml:trace contextRef="#ctx0" brushRef="#br1" timeOffset="226589.3137">13849 6047 164 0,'14'-4'63'0,"-14"4"-34"0,0-8-23 16,0 4 21-1,-5 0-16-15,1-4 8 0,-1 0-11 0,1 0 9 16,-1 0-10-16,1 0 14 16,-1 0-12-16,1 1 11 15,-5-1-11-15,5 4 8 32,-5-4-9-32,0 4 6 15,-5 0-7-15,1 0-2 16,0 0-3-16,-1 4-4 15,-4-4 1-15,5 4 1 0,-5-4 0 0,0 4 0 16,1 0 0-16,-1 0 0 16,-5 0 0-16,6 4 0 15,-6-4 0-15,5 4 0 16,-4 0 0-16,4 4 2 16,-4-4-1-16,4 4-1 0,-4 4 1 15,4-1-1-15,0 5 2 16,0 0 1-16,5-4 1 15,0 0 0 1,-1 0-2-16,5 4 1 16,0-8-2-16,0 7 2 0,5 9-2 15,0 0-1 1,-1 0 1-16,5 0-1 16,-4-1 0-16,4 9 0 15,0-8 0-15,4 4 0 16,1-1 4-16,3-3 9 15,-3-8-7-15,8 4 6 16,1-8-7-16,4 8 2 16,-5-5-4-16,9 5 3 15,-4-8-4-15,9 0 1 0,-9-4-1 0,13 4 7 16,-4-8-5-16,8 4 8 16,-8-8-8-16,9 4 1 15,-10-4-3-15,6 0 1 16,-6-8-2-16,6 0 2 15,-6-4-2-15,1-4-1 0,-5 0 3 16,1 0 0-16,-1 1-1 31,-4-5-2-31,4-4 3 16,-4 4 2 0,-9-4-2-16,4-3 0 15,-8-5-1-15,-1-4-2 0,-4 4 1 0,0 5 1 16,-4-1-1-16,4 4 2 15,-5 0-2-15,1 5-3 16,-5-1 1-16,0 4-32 16,0 0 18-16,-4 0-76 15,-5 0 51-15,5 8-123 16,-1-3 92-16</inkml:trace>
          <inkml:trace contextRef="#ctx0" brushRef="#br1" timeOffset="227160.2353">13836 5738 160 0,'-5'0'63'0,"5"0"-34"0,5 0-21 0,-1 4 27 16,-8-4-20-16,4 8 10 15,-5-4-15-15,1 7 10 16,0-3-11-16,-1 8 8 15,1-4-9-15,-1 12 11 16,-4-8-11-16,0 8 5 16,-4-9-8-16,4 9 7 15,-4-4-8-15,-1 8 8 16,-4-4-8-16,1 15 8 16,-1-3-8-16,-5 15 14 15,1-7-10-15,0 15 12 16,-5-11-12-16,0 7 12 15,1-15-12-15,3 4 12 16,5-9-12-16,5 1 7 16,0-12-8-16,4 4 2 15,-5-13-5-15,6 1 0 16,-1-4-2-16,4 4-2 0,1-8 1 0,-1 0-12 16,1-4 6-16,-1 0-9 15,1 0-32-15,4 0-15 16,0-4-67-16,0 0-57 15,0 0 97-15</inkml:trace>
        </inkml:traceGroup>
        <inkml:traceGroup>
          <inkml:annotationXML>
            <emma:emma xmlns:emma="http://www.w3.org/2003/04/emma" version="1.0">
              <emma:interpretation id="{6E747F76-D14A-418D-B4E3-ABC3CBD67785}" emma:medium="tactile" emma:mode="ink">
                <msink:context xmlns:msink="http://schemas.microsoft.com/ink/2010/main" type="inkWord" rotatedBoundingBox="15647,7980 18381,7933 18397,8843 15663,8890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228239.9979">14349 5983 120 0,'4'-4'46'0,"-4"1"-24"0,0-1-13 0,0 4 14 16,0-4 0-16,0-4 1 16,0 4 0-1,0 4 9 1,0-4-19-16,0 4 11 16,0 0-15-16,0-4 4 0,0 0-2 15,0 4 2-15,0 0-3 16,0 0-1-16,-4 4-6 0,4 0-1 0,0 4 1 15,0 4 4 1,0-1-4-16,0 5 0 0,4 4 2 16,-4 8 3-16,9 8 7 15,0 3 2-15,0 5-9 16,0-1 3-16,-5 1 2 0,5-4-3 16,-4-5 1-16,-5-3-3 15,4-4 2 1,1-4 7-1,-5-5-10-15,0 1 1 16,0-4-6-16,0-4 0 16,0 0 1-16,0 0-11 15,0-8 4-15,0-4-11 16,0 0-35-16,4-4-91 16,-4-4 74-16,0-8-42 0,0 0 16 15,0 0 4-15</inkml:trace>
          <inkml:trace contextRef="#ctx0" brushRef="#br1" timeOffset="228492.2321">14407 6126 160 0,'0'16'60'0,"0"-28"-32"0,0 8-9 0,0 4 23 0,4 4-17 15,5-8-3-15</inkml:trace>
          <inkml:trace contextRef="#ctx0" brushRef="#br1" timeOffset="228770.1476">14433 6126 388 0,'14'0'25'16,"-1"-4"-13"-16,5 0 0 0,0 4-1 16,4 0 0-16,0-4-3 15,1 4 4 1,-1-4-7-16,9 4 7 16,-4 0-8-16,13 0 12 15,-9 0-9-15,10 0 7 0,-10 0-7 0,13 0 2 16,-12-4-5-16,3 4 5 15,-8-4-6-15,4 0 1 16,-4 0-2-16,4 0 1 16,-13 1-2-16,0-1 2 15,-5 0-2-15,1 4-12 32,-5 0 7-32,-1 0-50 15,-8 0 30-15,-4 0-115 0,-5 0 77 16,0 0-80-16,-4-4 82 15</inkml:trace>
          <inkml:trace contextRef="#ctx0" brushRef="#br1" timeOffset="229604.3098">15539 5968 156 0,'-4'0'57'0,"4"0"-30"0,0-4-25 0,0 4 21 15,0 0-15-15,0 0 8 16,0-4-9-16,0 0 7 16,-5 0-8-16,1 0 8 15,-5 0-8-15,0 4 5 16,0-4-6-16,-9 4 7 15,5 0-8-15,-5 4 5 16,0-4-5-16,0 4 5 16,-4-4-6-16,4 8 8 15,1-4-7-15,3 8 5 16,1-8-5-16,4 7 5 16,0-7-6-16,9 8 1 15,-5-8-2-15,10 8 1 16,-5-4-2-16,9 4 2 15,0-4-2-15,9 4-1 16,-9-8 1-16,13 8 1 16,-9-8-1-16,14 7-1 15,-9-3 1-15,13 12-4 16,-9-8 2-16,10 8 1 16,-10-8 0-16,5 8 2 0,-5-8-1 0,0 7 4 15,-4-7-3-15,-5 8 12 16,-4-8-7-16,0 8 7 15,-9-8-7-15,0 4 2 16,-4-5-5-16,-1 5 2 16,-8-8-3-16,0 4 3 15,-5-4-4-15,0 0 10 32,0-4-6-32,-4 0 1 15,-1-8-4-15,1 0-4 16,-9-4 0-16,9 0 1 0,-1-4 0 0,5 4-7 15,1-4 4-15,3 4-21 16,-4 1 14-16,5 3-60 16,0-4 39-16,4 4-116 15,0 0 82-15</inkml:trace>
          <inkml:trace contextRef="#ctx0" brushRef="#br1" timeOffset="230072.6245">15860 6031 212 0,'-4'-4'82'0,"4"4"-44"0,0-4-31 15,0 4 27 16,0 0-21-31,0 0 6 16,0 0-12-16,4 0 7 0,1 0-8 0,4 0 8 16,0 0-8-16,9 0 5 15,-1 0-6-15,10 0 7 16,-9 0-8-16,13 0 1 16,-4 0-3-16,9 0 1 15,-10 0-2-15,10 0 2 16,-5-4-2-16,5 0-18 15,-14 0 9-15,5 4-45 16,-14 0 29-16,5 0-92 16,-9 0 64-16,-9 4-62 15,-9-4 66-15</inkml:trace>
          <inkml:trace contextRef="#ctx0" brushRef="#br1" timeOffset="230379.1905">15887 6114 216 0,'-4'0'82'0,"4"0"-44"0,-5 0-25 16,5 0 33 0,0 0-26-16,0 0 7 15,0 0-16-15,0 0 5 0,0 0-9 0,5 0 7 16,-1 0-8-16,14 0 3 15,-5 0-5-15,14 0 0 16,-9 0-2-16,13 0-2 16,-4-4 1-16,4 4-1 15,-4 0 0-15,4 0-7 16,-9-4 4-16,5 4-49 16,-9 0 28-16,0 0-124 15,-5-4 82-15</inkml:trace>
          <inkml:trace contextRef="#ctx0" brushRef="#br1" timeOffset="231492.681">16346 6356 200 0,'-4'0'74'0,"4"0"-40"0,0 0-29 0,0 0 25 15,0 0-18-15,0 0 6 0,0 0-11 0,4 0 2 16,1 0-5-16,4 4 7 31,-5-4-7-31,10 4 14 16,-5-8-10-16,4 4 9 15,-4 0-9-15,9 0 0 16,-5-4-5-16,5 0 0 16,-9 0-1-16,9 4 1 15,-9-4-2-15,8 4-1 16,-3 0 1-16,4 0-1 0,-9-4 0 0,4 0 4 15,-9 0-2-15,10 0 4 16,-10 0-4-16,5 0 4 16,-9-4-4-16,5 1 4 15,-10-1-4-15,5 0 1 16,0-4-1-16,0 4 5 16,-4 0-4-16,-1 4 3 15,-4-4-3-15,0 8-2 16,-4-4 0-16,4 4 1 15,-4-4-1-15,-1 4-1 16,1-4 1-16,0 4-4 16,-1-4 2-16,1 4 1 15,0 0 0-15,4 4 2 16,-5 0-1-16,1 4-1 16,-1-4 1-16,6 8-1 15,-1-8 0-15,0 8 2 16,0-8-1-16,4 8 6 0,-4-4-4 15,5 7 6-15,-5-7-6 0,5 8 1 16,-5-4-2-16,9 4-2 16,-5-4 1-16,5 4-1 15,-4-4 0-15,8 7 0 16,-4-7 0-16,9 8 4 16,-4-8-2-16,8 4 1 15,-4-8-1-15,9 8 3 16,-9-8-3-16,8 7 6 15,-3-7-5-15,8 0 6 16,-8-4-6-16,12 0 1 31,-3-4-2-31,8 0-13 16,-9-4 7-16,9 0-63 0,-8-4 37 0,3-4-144 16,-12 1 97-16</inkml:trace>
          <inkml:trace contextRef="#ctx0" brushRef="#br1" timeOffset="232440.0693">16810 5658 156 0,'-4'0'57'0,"4"0"-30"0,4-7-16 0,1 7 33 15,-5-4-25-15,4 4 25 16,-8 0-26-16,4 0 19 16,0 0-21-16,4 4 12 15,-4-4-17-15,5 7 8 0,-10 1-11 0,5 12 4 16,0-4-7-16,0 8 2 31,0-4-4-31,0 11 5 16,0-7-5-16,0 8 10 15,0-8-7-15,5 7 14 16,-5-3-11-16,4 8 9 16,1-5-10-16,3 13 6 15,-3-12-7-15,4 7 4 16,-5-7-6-16,10 4 2 16,-10-8-4-16,10-1 3 15,-10-7-4-15,9 4 4 0,-8-12-4 16,8 4-1-16,-8-8 0 15,4 3 1-15,-9-7-1 0,8 0 2 16,-8-4-2-16,5 4 2 16,-5-8-2-16,4 4-1 15,1-8 1-15,4 4-1 16,-5-3 0-16,5-1 0 16,-4-4 0-16,8 4 0 15,-4-4 0-15,4 4-7 0,-4-4 4 16,5 0-38-16,-5 0 22 15,4 0-82-15,-9 1 56 0,5 11-129 16,-4-4 98-16</inkml:trace>
          <inkml:trace contextRef="#ctx0" brushRef="#br1" timeOffset="232789.1674">16614 5932 252 0,'-13'-8'93'0,"13"8"-50"0,-5-4-17 0,5 4 40 16,0-4-37-16,5 4 12 15,-1-4-25-15,10 4 11 16,-1 0-16-16,18 0 4 16,-4 0-10-16,17 0-2 15,-3 0-2-15,12 0-19 16,-13-4 10-16,9 0-133 15,-9-4 77-15,9-4-127 16,-13 0 109-16</inkml:trace>
        </inkml:traceGroup>
        <inkml:traceGroup>
          <inkml:annotationXML>
            <emma:emma xmlns:emma="http://www.w3.org/2003/04/emma" version="1.0">
              <emma:interpretation id="{854A8119-0E6C-4B43-9258-797917214F1B}" emma:medium="tactile" emma:mode="ink">
                <msink:context xmlns:msink="http://schemas.microsoft.com/ink/2010/main" type="inkWord" rotatedBoundingBox="18678,7714 20575,7682 20593,8780 18697,8813"/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234026.6291">17408 6011 200 0,'-9'4'74'0,"9"-4"-40"0,-9 0-22 0,9 0 45 31,-5 0-32-31,5 0 24 16,0 0-29-16,5 0 7 16,-1-8-16-16,14 4 5 15,-4-4-9-15,12 4 2 16,-8 0-5-16,9 4-2 16,-9-4-1-16,13 4-1 15,-9 0 0-15,14 0-58 0,-5-4 32 0,14 1-139 16,-5-1 92-16</inkml:trace>
          <inkml:trace contextRef="#ctx0" brushRef="#br1" timeOffset="233726.563">17684 5837 156 0,'5'-8'60'0,"-5"8"-32"0,4-8-11 0,1 8 35 16,-10 0-29-16,5 0 9 15,0-8-20-15,0 0 7 16,0 0-11-16,0 4 6 16,-9 0-7-16,0 4 0 15,0-4-4-15,-4 8 0 16,0 0-1-16,-10 8 1 15,1-4-2-15,-5 12 6 16,1-8-4-16,-1 8 6 16,5-5-6-16,4 5 10 15,0-4-7-15,4 8 8 0,-3-8-8 16,8 7 3-16,-5-7-5 0,14 8 2 16,-4-8-3-16,13 8 7 15,-5-4-6-15,19 7 5 16,-6-7-5-16,15 4 5 15,-10-12-6-15,9 0 6 32,-4-4-6-32,9-4-19 0,-10-8 9 15,10-4-62-15,-5-8 39 0,5 4-131 16,-14-4 91-16</inkml:trace>
          <inkml:trace contextRef="#ctx0" brushRef="#br1" timeOffset="235184.2242">17979 5559 164 0,'-5'-23'63'0,"5"23"-34"0,-4-20-16 15,4 16 28-15,0-4-23 0,4 4 6 16,-4 0-14-16,9 0 1 15,-5 0-7-15,10 4 5 16,-5-4-6-16,9 12 6 16,-5-4-6-16,9 16 6 15,-8-4-6-15,8 11 10 16,-9-3-7-16,5 8 8 16,-9 0-8-16,9 3 5 15,-9-7-6-15,4 8 11 0,-8-5-9 0,-1 9 5 16,-4-8-7-16,5 7 4 15,-10-7-5-15,5 16 5 16,-4-9-6-16,4 13 6 31,-5-9-6-31,5 9 6 16,0-12-6-16,5 3-1 16,-5-7-1-16,9-4 3 15,-5-9-2-15,9 1 4 16,-4-8-4-16,9 0 1 15,-4-8-1-15,3 0 3 0,-3-8-3 16,8-8 1-16,-4-4-1 16,4-8 1-16,-4-8-2 15,4-7 4 1,-4-5-3-16,5-12-7 16,-10 1 2-16,5-5-3 15,-9 1 3-15,0-9 4 16,-9 5 0-16,0-8-3 0,-5 3 1 15,1 1-1-15,-5 7 0 16,4 9 2-16,-4 3 0 0,5 8-3 16,-1 5 2-16,1 7 1 15,0 4 0-15,-1 8-3 16,-4 0 2-16,5 16-4 16,-5 0 3-16,4 16 3 15,1 0 0-15,4 20 8 16,0-9-5-16,9 17 5 15,-5-1-5-15,5 5 7 16,0-12-7-16,9 11 12 16,-5-7-9-16,5 15 12 0,-5-11-11 15,10 11 9-15,-10-7-9 0,9 7 9 16,-4-15-10-16,5 7 1 16,-10-15-5-16,5 4 0 15,-9-13-1-15,9 1-19 16,-10-8 9-16,6-4-111 15,-10-8 65-15,1-8-155 16,-5-8 117-16</inkml:trace>
          <inkml:trace contextRef="#ctx0" brushRef="#br1" timeOffset="236906.7288">19187 5409 148 0,'-4'-4'55'0,"4"4"-30"0,0-4-10 0,0 4 31 16,0 0-25-16,0 0 16 15,0-4-22-15,0 4 16 16,0-4-17-16,0 4 10 0,-5 0-14 0,1 4 8 16,-1-4-10-16,1 4 2 15,-5 0-6-15,0 4 2 16,0 0-3-16,0 3 7 16,-4-3-6-16,4 12 12 15,0 0-9-15,4 8 3 16,-4-8-6-16,5 7 5 15,0-3-6-15,-1 8 8 16,1-4-7-16,4 3 8 16,0-7-8-16,4 8 5 15,-4-8-5-15,5 3 2 16,-1-3-3-16,5 4 0 16,0-8-1-16,9 0 1 15,-9-5-2-15,13 5 2 16,-9-8-2-16,10 4 2 15,-10-8-2-15,9 4 2 16,-8-8-2-16,3 4 2 16,-8-8-2-16,0 4 2 15,-4-8-2-15,-1 4-1 0,-4 0 1 16,5 0-1-16,-10 0 0 0,5 0 0 16,0 0 0-16,0 0 0 15,0 0 0-15,0 0 0 16,-4 0 0-16,-1 4 0 15,1-4 0-15,-1 4-3 16,-4-4 2-16,5 4 1 16,-5-1 0-16,0 5 2 15,0-4-1-15,0 8 4 32,-4-4-3-32,0 8 4 15,-1-8-4-15,5 12 1 0,0-8-1 16,5 11 1-16,-1-7-2 0,1 12 4 15,0-8-3-15,4 8 10 16,0-9-6-16,0 9 8 16,0-4-8-16,4 4 3 15,-4-4-5-15,9 3 5 16,-5-3-6-16,10 4 8 16,-10-8-7-16,10 3 3 15,-10-7-4-15,9 0-2 16,-8-4 0-16,4 0-48 0,-9-4 26 15</inkml:trace>
        </inkml:traceGroup>
      </inkml:traceGroup>
    </inkml:traceGroup>
    <inkml:traceGroup>
      <inkml:annotationXML>
        <emma:emma xmlns:emma="http://www.w3.org/2003/04/emma" version="1.0">
          <emma:interpretation id="{BAC193D8-3582-47F9-95ED-C4FB9785087B}" emma:medium="tactile" emma:mode="ink">
            <msink:context xmlns:msink="http://schemas.microsoft.com/ink/2010/main" type="paragraph" rotatedBoundingBox="10543,9262 23078,9185 23086,10386 10550,10463" alignmentLevel="5"/>
          </emma:interpretation>
        </emma:emma>
      </inkml:annotationXML>
      <inkml:traceGroup>
        <inkml:annotationXML>
          <emma:emma xmlns:emma="http://www.w3.org/2003/04/emma" version="1.0">
            <emma:interpretation id="{937A6CE2-0565-4EF3-9727-8ED8D91FAAFF}" emma:medium="tactile" emma:mode="ink">
              <msink:context xmlns:msink="http://schemas.microsoft.com/ink/2010/main" type="line" rotatedBoundingBox="10543,9262 23078,9185 23086,10386 10550,10463"/>
            </emma:interpretation>
          </emma:emma>
        </inkml:annotationXML>
        <inkml:traceGroup>
          <inkml:annotationXML>
            <emma:emma xmlns:emma="http://www.w3.org/2003/04/emma" version="1.0">
              <emma:interpretation id="{D65CA76D-6380-4F3C-BFEF-BE28EF4B78BC}" emma:medium="tactile" emma:mode="ink">
                <msink:context xmlns:msink="http://schemas.microsoft.com/ink/2010/main" type="inkWord" rotatedBoundingBox="10545,9598 11035,9595 11037,9898 10547,9901"/>
              </emma:interpretation>
              <emma:one-of disjunction-type="recognition" id="oneOf29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1" timeOffset="248727.9491">9243 7597 168 0,'4'0'63'0,"-4"0"-34"0,23 0-27 0,-10 0 18 15,-4 0-12-15,13 0 7 16,-8 0-8-16,12 4 2 31,-3-4-5-31,12 4 2 16,-8-4-3-16,13 4-4 15,-9-8 0-15,10 4 1 0,-15 0 0 0,6 0 2 16,-10 0-1-16,5 0 2 16,-10 0-2-16,6 0-20 15,-10 0 10-15,0 0-91 16,-4 0 55-16</inkml:trace>
          <inkml:trace contextRef="#ctx0" brushRef="#br1" timeOffset="248363.4979">9341 7307 140 0,'0'4'55'0,"0"-4"-30"0,0 0-18 0,4 0 28 15,-4 0-20-15,9 0 9 16,-4 0-15-16,8 0-3 16,1 0-3-16,8 0 0 15,-9 0-2-15,14 4-1 16,-9-4 1-16,9 4 1 15,-10-4-1-15,15 4 2 16,-10-8-2-16,9 4 2 16,-9 0-2-16,5 0-1 15,-9 0 1-15,4 0-19 16,-8 0 10-16,4 0-87 16,-5 0 52-16</inkml:trace>
        </inkml:traceGroup>
        <inkml:traceGroup>
          <inkml:annotationXML>
            <emma:emma xmlns:emma="http://www.w3.org/2003/04/emma" version="1.0">
              <emma:interpretation id="{9DE76EFE-D1D8-45E0-A5A0-DD33039370CD}" emma:medium="tactile" emma:mode="ink">
                <msink:context xmlns:msink="http://schemas.microsoft.com/ink/2010/main" type="inkWord" rotatedBoundingBox="11455,9318 16190,9289 16197,10429 11462,10458"/>
              </emma:interpretation>
              <emma:one-of disjunction-type="recognition" id="oneOf30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1" timeOffset="249695.2198">10153 7228 220 0,'0'-16'85'0,"0"16"-46"0,0-8-30 0,0 8 24 15,0-4-20-15,0 4-2 16,0-4-7-16,0 4-7 15,0-4 1-15,0 4-8 16,0 0 6-16,0 8-56 16,0-4 33-16,4 12-92 15,-4-4 67-15</inkml:trace>
          <inkml:trace contextRef="#ctx0" brushRef="#br1" timeOffset="249456.5474">10184 7434 156 0,'0'8'57'0,"0"-8"-30"0,4-4-25 0,1 8 21 16,-5-4-15-16,4 4 13 16,-4 0-13-16,5 12 12 15,-1-4-12-15,5 16 12 16,-5-5-12-16,5 5 5 15,-4-4-8-15,4 4 4 16,-9-5-5-16,9 5 2 16,-5-8-3-16,5 4-15 15,-4-12 6-15,3 0-107 16,-8-5 62-16</inkml:trace>
          <inkml:trace contextRef="#ctx0" brushRef="#br1" timeOffset="250406.7996">10376 7466 148 0,'0'-4'55'0,"0"4"-30"0,4 0-14 16,0 0 26-1,-8 0-20-15,8 0 2 16,-4 0-11-16,5 4 1 0,-1-4-5 16,5 8-2-1,-4 0-1-15,4 8-1 16,-5 3 0-16,5 5 4 15,-5-4-2-15,5 8 6 0,-9-4-5 16,9 3 10-16,-9-3-7 0,9 0 14 16,-9-12-11-16,5 0 14 15,-10-4-14-15,10 0 0 32,-1-5-5-32,10-3-1 15,-6-7-1-15,10-5-2 16,-9-4 1-16,9-8-6 15,-5-4 3-15,10-3-6 0,-5-1 5 0,4 4-3 16,-9 4 3-16,5 5-2 16,-9 3 2-16,4 12 0 15,-4 0 1-15,9 12 0 16,-9 0 0-16,9 15 6 16,-14-3-2-16,10 8 4 15,-10-8-4-15,5 8 1 16,-4-9-1-16,3 5 1 15,-3-8-2-15,8 4-42 16,-8-8 22-16,8 4-111 16,-8-9 72-16</inkml:trace>
          <inkml:trace contextRef="#ctx0" brushRef="#br1" timeOffset="250853.1314">11258 7240 236 0,'9'-24'88'0,"-9"24"-48"0,-9-24-36 0,9 16 23 16,-4 1-17-16,0-9 2 15,-5 0-8-15,0 0 0 16,-5-4-2-16,-4 4-4 16,-4-3 1-16,0 3-1 15,-5 0 0-15,5 8 0 32,-5-4 0-32,5 12 0 15,-1 0 0-15,6 8-3 16,-1-4 3-16,4 12-1 15,1-4 1-15,4 7 0 0,0-3 0 0,5 8 0 16,-5-4 0-16,9 12 0 16,-5-9 0-16,10 21 2 15,-5-4 0-15,9 19 6 16,-5-11-3-16,10 11 6 16,-5-7-6-16,4 11 6 15,-4-19-6-15,9 7 3 16,-9-11-3-16,4 7 5 0,-9-11-5 0,5 16 3 15,-4-13-3-15,4 9 3 16,-9-13-4-16,4-3-21 16,-8-12 11-16,4 0-125 31,-5-12 73-31</inkml:trace>
          <inkml:trace contextRef="#ctx0" brushRef="#br1" timeOffset="251079.5132">10924 7712 236 0,'4'-20'90'0,"-4"20"-48"0,9-4-27 16,-4 4 32 15,-1-4-27-31,10 0 6 0,-5 0-16 15,8 4 1-15,-3 0-7 0,8 4 0 32,-4 0-2-32,13 4-37 15,-9-8 19-15,10 8-132 16,-6-8 82-16</inkml:trace>
          <inkml:trace contextRef="#ctx0" brushRef="#br1" timeOffset="251732.8507">11526 7161 168 0,'0'0'66'0,"0"0"-36"0,0 0-20 0,0 0 28 15,0 0-21-15,0 0 13 16,0 0-17-16,4 0 6 15,1 0-11-15,-1 4-2 32,1-4-4-32,8 8-4 15,-4-4 1-15,5 15 1 0,-10-3 0 0,5 20 2 16,-5 0-1-16,1 11 10 16,-5-3-5-16,0-1 12 15,-9-7-10-15,4 0 3 16,-3-5-7-16,-6 13 2 15,1-8-3-15,4-5 3 0,0-7-4 0,4 0 1 16,-3-12-1-16,8 0-4 31,-5-8 1-31,10 0-1 16,-5-4 0-16,8 4-3 16,-3-4 3-16,8 8-3 15,1-1 2-15,4 5 2 16,-10-4 1-16,10 8 0 15,-9-4 0-15,5 8 6 16,-10-8-3-16,5 12 17 16,-9-1-12-16,9 21 6 0,-9-4-9 15,4-1 0-15,-4-7-3 0,5 0-65 16,-10-9 34-16,5 1-134 16,-4-12 91-16</inkml:trace>
          <inkml:trace contextRef="#ctx0" brushRef="#br1" timeOffset="252985.0261">11918 7553 180 0,'-4'4'68'0,"4"-4"-36"0,9 4-29 0,0 0 26 15,-9-8-17-15,9 4 9 16,0 0-12-16,8 0 0 16,-3 0-6-16,13 0 3 15,-5 0-4-15,14 0 4 16,-10 0-4-16,10 0 6 16,-9 0-5-16,8 0 6 15,-8 0-6-15,4 0 6 16,-8-4-6-16,3 4 14 15,-8-4-9-15,0 0 18 16,-9-4-14-16,0 4 5 16,-5-4-10-16,1 4 2 15,-10-4-5-15,5-3 0 16,-8-1-2-16,3 4 1 16,-4-4-2-16,0 0-1 0,0-4 1 0,0 0-1 15,-4-4 0-15,4 5 0 16,-4-1 0-16,-1 4 0 15,1 0 0-15,0 4-3 16,-5 0 2-16,4 4-4 16,-3 0 3-16,3 4 1 15,-4 0 1-15,5 8-3 16,-5 0 2-16,5 8 1 16,-5-4 0-16,5 8-3 15,-1-9 2-15,5 13 1 16,-4-8 0-16,4 8 0 0,-4-8 0 15,4 15-5-15,0-11 3 16,4 8-1-16,-4-4 1 0,5 0 2 31,-1-5 0-31,10 5 4 16,-5-8-2-16,9 4 6 16,0-4-5-16,9 4 8 15,-5-5-7-15,9 5 8 0,-8-4-8 0,12 4 8 16,-3-4-8-16,8 0 12 15,-9-5-9-15,18-3 5 16,-9-4-7-16,14-4 2 16,-5-8-4-16,5 4-37 15,-14-3 18-15,5-1-147 16,-14 0 90-16,-4 0-101 16,-9-4 100-16</inkml:trace>
          <inkml:trace contextRef="#ctx0" brushRef="#br1" timeOffset="253731.148">13198 7105 140 0,'0'0'52'0,"0"0"-28"0,0 0-6 0,0 0 26 16,0 0-24-16,0 0 6 16,0 0-16-16,0 4 1 15,0-4-7-15,0 4 5 16,-4 0-6-16,-1 4 8 16,1-4-7-16,-1 8 5 15,-4-4-5-15,1 8 7 16,-6-4-7-16,-4 11 12 15,1-3-9-15,-6 20 14 0,-4-1-12 0,1 21 11 16,-6-5-11-16,1 9 13 16,0-5-13-16,0 5 22 15,0-17-17-15,-1 13 20 16,6-17-20-16,3 13 13 31,1-9-16-31,4 5 4 16,0-12-10-16,5-1 2 0,0-7-4 0,4 0-2 15,-5-9 0-15,5 1 1 16,1-8-1-16,-1 0 2 16,0-4-2-16,4-4-12 15,1-4 7-15,-1-4-83 16,1-4 48-16,4-4-162 16,-5-4 112-16</inkml:trace>
          <inkml:trace contextRef="#ctx0" brushRef="#br1" timeOffset="259052.2907">13555 7284 108 0,'-4'0'44'0,"4"0"-24"0,0-8-13 0,0 4 21 31,-5 0-16-31,1 0 8 0,-1-4-12 0,1 4 11 16,-1 0-11-16,5 0 12 15,0 0-12-15,0 4 5 16,0-4-8-16,0 4-2 16,-4 0-2-16,4 4-1 15,-5-4 0-15,5 8 0 32,0 0 0-32,5 12-3 15,-1-4 2-15,10 19 5 16,-5-7-2-16,8 16 10 15,-8-5-6-15,9 13 10 0,-5-5-9 0,5 5 7 16,-4-13-7-16,4 9 9 16,-10-8-9-16,10 7 14 15,-9-11-12-15,5 7 14 16,-10-7-14-16,9 4 5 16,-8-12-9-16,4-1 7 15,-9-11-8-15,9 4 8 16,-9-12-8-16,9-4 8 15,-9-8-8-15,9-8 1 0,-5-4-3 16,5-4-2-16,-5 1 1 0,10-5-1 16,-1 0 0-16,5 0 0 15,-5 0 0-15,5-7 0 32,-4-1 0-32,3-12-5 15,-3 1 3-15,-1-17-1 16,-8 5 1-16,8-5 2 15,-9 1 0-15,10 11-3 16,-10 5 2-16,10 7-1 16,-10 4 0-16,10 5-3 15,-10 3 3-15,5 4 1 16,-9 4 1-16,4 8 0 0,-4-4 0 0,5 8-3 16,-10 0 2-16,5 4 1 15,0 0 0-15,0 4-7 16,-4-4 4-16,4 4-45 31,0 0 26-31,0 4-127 16,0-4 83-16</inkml:trace>
          <inkml:trace contextRef="#ctx0" brushRef="#br1" timeOffset="259588.6971">13515 7656 140 0,'-5'-4'52'0,"5"4"-28"0,0 0-6 0,0 0 31 16,0 0-27-16,0 0 16 16,0 0-23-16,5 0 14 31,-1-4-16-31,10 0 4 16,-1 0-10-16,9 0 2 15,-4-4-5-15,18 4 7 16,-9-3-7-16,17-1 8 0,-8 0-8 0,13 0 8 15,-9-4-8-15,5 4 5 16,-14-4-5-16,13 4 5 16,-17 0-6-16,4 4 1 15,-13-4-2-15,5 4-2 16,-10 0 1-16,5 4-1 16,-9-4 0-16,0 4-9 15,-5-4 5-15,5 4-58 16,-9 0 34-16,4 0-120 15,-8 0 83-15</inkml:trace>
          <inkml:trace contextRef="#ctx0" brushRef="#br1" timeOffset="260922.0964">14362 7264 112 0,'5'-4'44'0,"-5"4"-24"0,4-8-15 15,0 8 24 1,-8 0-16-16,4 0 20 16,0 0-19-16,0 0 24 0,0 0-22 0,0 0 21 15,0 0-21-15,4 0 10 16,-4-4-16-16,5 4 4 15,-1-4-9-15,5 0 0 16,-4 0-3-16,8 0 1 16,-4 0-2-16,9 0 6 15,-5 0-4-15,10 0 8 16,-10-4-7-16,14 4 8 16,-5 0-8-16,14 0 8 15,-10 0-8-15,15 4 5 0,-10-4-5 16,9 4 7-16,-13 0-7 0,4 0 5 15,-9 0-5-15,5 0 2 16,-9 0-3 0,0 0 5-16,-5 0-5 0,-4 0 6 15,-5 0-6-15,1 0 3 32,-5 0-3-32,4 0 0 15,-8 0-1-15,4 0-2 16,0 0 1-16,0 0-6 0,0 0 3 0,0 0-47 15,0 0 26-15,0 0-148 16,-5 0 94-16</inkml:trace>
          <inkml:trace contextRef="#ctx0" brushRef="#br1" timeOffset="260246.8399">14420 7292 120 0,'-4'0'46'0,"4"0"-24"0,-5 0-10 0,5 0 31 16,0 0-24-16,0 0 18 16,0 0-22-16,0 0 10 15,0 0-15-15,0 0 8 16,0 0-10-16,0 0 0 15,0 0-5-15,5 3 0 16,-5-3-1-16,4 8 1 0,-4 0-2 0,5 12 2 16,-1 0-2-16,5 16 8 15,-9-9-5-15,9 17 16 16,-9-4-11-16,9 11 20 16,-9-15-16-16,9 7 13 15,-9-11-15-15,9 8 10 16,-5-12-12-16,5 3 4 15,-9-7-8-15,9 4 2 32,-9-12-4-32,4 3 0 0,-8-7-1 0,8 0-6 31,-4-4 2-31,5 0-45 16,-10-4 25-16,5 0-127 0,0-8 83 0,0 0-85 15,0-4 86-15</inkml:trace>
        </inkml:traceGroup>
        <inkml:traceGroup>
          <inkml:annotationXML>
            <emma:emma xmlns:emma="http://www.w3.org/2003/04/emma" version="1.0">
              <emma:interpretation id="{FFE739A6-62B3-44E1-B2DF-BF50EB041AE1}" emma:medium="tactile" emma:mode="ink">
                <msink:context xmlns:msink="http://schemas.microsoft.com/ink/2010/main" type="inkWord" rotatedBoundingBox="16731,10118 16838,10117 16839,10378 16733,10379"/>
              </emma:interpretation>
              <emma:one-of disjunction-type="recognition" id="oneOf31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1" timeOffset="262045.4643">15428 7827 140 0,'0'4'55'0,"0"-4"-30"0,9 0-18 0,0 0 21 31,-9 0-16-31,9 4 10 16,0-4-13-16,4 4 2 0,-4-1-7 0,13 9 9 15,-13-4-7-15,0 12 10 16,-5 0-9-16,1 12 5 16,-10-9-7-16,1 5 4 15,-9-4-5-15,-1 4-33 16,-8-8 16-16,0-1-101 15,-1-7 63-15</inkml:trace>
        </inkml:traceGroup>
        <inkml:traceGroup>
          <inkml:annotationXML>
            <emma:emma xmlns:emma="http://www.w3.org/2003/04/emma" version="1.0">
              <emma:interpretation id="{F9B072F5-57DA-49BE-8CE1-5D7F9DE3B81F}" emma:medium="tactile" emma:mode="ink">
                <msink:context xmlns:msink="http://schemas.microsoft.com/ink/2010/main" type="inkWord" rotatedBoundingBox="17364,9373 21004,9351 21010,10276 17369,10298"/>
              </emma:interpretation>
              <emma:one-of disjunction-type="recognition" id="oneOf32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1" timeOffset="263500.6542">16061 7240 124 0,'0'0'49'0,"0"0"-26"0,0 0-5 15,0 0 37-15,0 0-30 0,0 0 15 31,0 0-24-31,9 0 2 16,-5-4-10-16,10 0 3 0,-5 0-6 0,13 4 4 16,-9-4-5-1,19 4 5-15,-10 0-6 0,14 0 12 16,-5-4-8-16,13 0 10 16,-8 0-10-16,13 0 5 15,-9 0-7-15,14 0 7 16,-10 0-8-16,5 4 5 15,-8 0-5-15,-6 0 0 16,-8 0-2-16,0 0 5 16,-14-4-4-16,1 4 1 15,-6 0-2-15,1 0-30 16,-9 0 15-16,5 4-78 0,-5-4 50 16,4 4-101-16,-4-4 81 0</inkml:trace>
          <inkml:trace contextRef="#ctx0" brushRef="#br1" timeOffset="262887.3712">16124 7244 176 0,'-5'0'68'0,"5"0"-36"0,0-4-24 0,0 4 20 16,0 0-16-16,0 4-2 31,0-4-6-31,0 8 2 16,0-4-4-16,5 12 10 0,-5-4-6 0,8 15 12 16,-3 1-10-16,4 16 16 15,-5-5-14-15,5 13 13 16,-4-5-13-16,4 5 13 15,-5-12-14-15,5 7 11 32,-9-11-11-32,9 7 4 15,-9-11-8-15,9 4 4 16,-9-12-5-16,4-1 5 16,-4-11-6-16,5 0-12 0,-10-4 5 15,5 0-61-15,0-8 36 16,5-4-129-16,-5-4 89 15</inkml:trace>
          <inkml:trace contextRef="#ctx0" brushRef="#br1" timeOffset="264139.582">17020 7327 152 0,'0'4'57'0,"0"-4"-30"0,0 0-21 16,0 0 30 0,0 0-21-16,0 0 15 15,0 0-17-15,0 0 8 16,0 0-12-16,4 4 2 0,-4 0-7 0,9 8 2 16,-9 0-3-16,5 8 3 15,-5-1-4-15,4 17 12 16,1-8-7-16,4 8 10 15,-5-1-10-15,5 5 10 16,-9-8-10-16,9 3 7 16,-9-7-7-16,9 4 0 15,-9-12-4-15,9 3 3 16,-9-7-4-16,4 0-21 16,-8-4 11-16,4 0-79 15,0-4 48-15,0 0-102 16,0-4 80-16</inkml:trace>
          <inkml:trace contextRef="#ctx0" brushRef="#br1" timeOffset="264643.4716">17051 7601 148 0,'0'4'55'0,"0"-4"-30"0,5-4-10 0,-1 4 29 16,-8 0-24-16,12 0 10 15,-3-4-19-15,8 0 8 16,5 0-11-16,4 4 9 16,-8 0-10-16,17 0 5 15,-9-4-7-15,14 4 7 16,-5-4-8-16,9 4 3 15,-4 0-4-15,9 0 0 0,-14-8-1 0,4 4 3 32,-8 0-3-32,0 0 1 0,-9 0-1 0,0 4 1 15,-5 0-2-15,0 0-5 16,-8 0 2-16,-1 0-54 16,-4 0 31-16,5 0-111 15,-10 0 76-15</inkml:trace>
          <inkml:trace contextRef="#ctx0" brushRef="#br1" timeOffset="265801.2053">18130 7422 156 0,'9'8'60'16,"-9"-8"-32"-16,5-4-15 0,-1 0 26 15,-4-4-23-15,4-4 11 16,1 1-17-16,4-1 8 16,-9 0-10-16,9 0 0 15,-9 0-5-15,4 0-2 16,-4 0 0-16,5 4 5 16,-10-4-3-16,5 5 3 15,-4-1-3-15,-5 4 0 16,-5 0-1-16,-3 4-2 15,-1 0 1-15,-4 4-4 16,-5-4 2-16,4 4 1 0,-3 0 0 16,3 3 0-16,1-3 0 0,4 4 0 15,-4 0 0-15,4 8 0 16,0 0 0-16,9 8 0 16,-4-8 0-16,9 3 2 15,-5-3-1-15,13 4-3 16,1-4 1-16,8 4 1 15,0-8 0-15,14 8 2 16,-5-5-1-16,10 1-3 16,-6-8 1-16,6 8 1 15,-10-8 0-15,5 8 2 16,-10-4-1-16,1 4-1 16,-4-9 1-16,-5 9 5 15,-5-4-3-15,0 4 8 16,-4-4-7-16,0 4 8 15,-8-4-8-15,-1 0 12 16,-9-8-9-16,4 3 10 0,-3-7-10 16,-1 8 5-1,0-8-7-15,-4 4 4 16,-1-4-5-16,1 0 0 16,0-4-2-16,4 0-2 15,-4 0 1-15,8 1-4 16,-4-5 2-16,9 4-32 15,-4-4 18-15,9 4-78 16,-5-4 52-16,9 4-94 16,0-4 76-16</inkml:trace>
          <inkml:trace contextRef="#ctx0" brushRef="#br1" timeOffset="266251.4964">18429 7446 184 0,'-4'-4'68'0,"4"4"-36"0,-9 0-22 15,9 0 28 1,0 0-21-16,0 0 4 16,0 0-12-16,4 0 5 15,1 0-7-15,12 0 0 16,-3 0-4-16,17 0-2 15,-9-4 0-15,14 0 1 16,-9 0-1-16,8 0-1 16,-3 0 1-16,-1 4-1 0,-4 0 0 15,-5 0-14-15,-9 0 8 0,5 0-41 16,-5-8 26-16,1 8-73 16,-10-4 53-16,1 8-51 15,-5 0 52-15</inkml:trace>
          <inkml:trace contextRef="#ctx0" brushRef="#br1" timeOffset="266504.5277">18447 7597 192 0,'-5'8'74'0,"5"-8"-40"0,5 0-24 15,-1 0 33-15,1 0-25 0,4 0 12 16,0-4-19-16,8 4 4 15,1-4-10-15,9 4 2 16,-5-4-4-16,14 0-2 16,-9-4 0-16,4 4-1 15,-4-4 0-15,8 8-3 16,-12-4 2-16,-1 4-54 16,-4 0 30-16,0 0-107 15,-5 0 74-15</inkml:trace>
          <inkml:trace contextRef="#ctx0" brushRef="#br1" timeOffset="267737.141">18830 7815 148 0,'0'0'57'0,"0"0"-30"0,0-4-21 0,0 4 19 15,0 0-15-15,5 0 2 16,-1-4-8-16,5 0 0 16,0 0-2-16,4 4 1 15,-4 0-2-15,14 0 8 16,-10-4-5-16,9 4 10 0,-4-4-8 0,4 4 3 16,-4 0-5-16,5 0 0 15,-6 0-2-15,6 0 3 16,-5-4-3-16,4 0 4 15,-9 0-4-15,1 0 6 32,-5 0-5-32,4 4 1 15,-9-4-2-15,5 0 5 16,-9-4-4-16,5 4 8 16,-10 0-7-16,5-4 3 15,-9 0-4-15,0 5 0 16,1-5-1-16,-6 4-2 15,1 0 1-15,-5 0-1 0,0 0 0 16,0 0 0-16,-4 0 0 0,4 4 0 16,0-4 0-16,5 4 0 15,0 0 0-15,4 4 2 16,0 0-1-16,0 4-1 16,0-4 1-16,0 8-1 15,0-8 0-15,5 3 2 16,-1-3-1-16,1 4-1 15,-1-4 1-15,1 4 1 16,-1-4-1-16,5 8 2 16,-4-4-2-16,4 4 2 15,0-4-2-15,4 8 6 16,-4-8-4-16,9 7 6 16,-4-7-6-16,8 8 6 0,-4-4-6 15,9 4 3-15,-5-8-3 0,5 12 7 16,-5-8-6-1,5 7 10-15,-4-7-8 0,8 0 1 16,-4-4-4-16,8-4 0 31,-8-8-1-31,14-4-21 16,-10-4 10-16,5 0-65 16,-10-3 41-16,6-1-111 15,-10 0 81-15</inkml:trace>
          <inkml:trace contextRef="#ctx0" brushRef="#br1" timeOffset="269207.4443">19321 7307 244 0,'-5'0'90'0,"5"0"-48"0,5 0-34 0,-1 0 32 16,1-4-23-16,8 0 7 15,0 0-15-15,10 1 4 16,-5-1-8-16,8 0 2 15,-8 0-4-15,13 0 0 16,-4 0-1-16,9 4-26 16,-9 0 13-16,4 0-134 15,-9 0 80-15</inkml:trace>
          <inkml:trace contextRef="#ctx0" brushRef="#br1" timeOffset="268851.1536">19428 7077 152 0,'-5'0'57'0,"5"0"-30"0,0-3-16 16,0 3 29 0,0 0-23-16,5 0 14 15,-5-4-18-15,4 0 17 16,-8 0-17-16,4 4 15 15,0 0-15-15,0 0 6 16,0 0-11-16,0 0 2 16,0 0-6-16,4 4 0 15,-4 0-2-15,5 7-2 0,-5-3 1 0,4 8 3 16,-8-4-2-16,8 8 6 16,-4-8-5-16,9 12 10 15,-9-5-7-15,5 17 8 16,-5-4-8-16,4 7 1 15,-4-3-4-15,5 12 9 16,-5-13-6-16,4 9 14 16,0-12-11-16,5 7 7 15,-9-11-9-15,9 0 2 16,-9-12-5-16,9 7 0 16,-9-7-2-16,5 4-4 15,-5-8 1-15,4 4 3 16,-8-8-1-16,4 4 2 31,0-8-2-31,0 4 4 16,0-4-3-16,4 3 4 0,-4-7-4 15,5 4-1-15,-10-4 0 0,5 4-1 16,0-8 0-16,5 4 0 16,-1-4 0-16,5 0 0 15,-5-7 0-15,5-1-3 16,0 0 2-16,9 4-1 15,-5-4 0-15,10 0-5 16,-10 0 4-16,5 0-21 16,-5 0 14-16,5 5-45 15,-9-1 31-15,4 4-79 16,-8 0 57-16,4 0-99 16,-5 0 82-16</inkml:trace>
        </inkml:traceGroup>
        <inkml:traceGroup>
          <inkml:annotationXML>
            <emma:emma xmlns:emma="http://www.w3.org/2003/04/emma" version="1.0">
              <emma:interpretation id="{A355D418-FF70-4369-A65B-12F725D663E1}" emma:medium="tactile" emma:mode="ink">
                <msink:context xmlns:msink="http://schemas.microsoft.com/ink/2010/main" type="inkWord" rotatedBoundingBox="21347,9195 23078,9185 23084,10195 21354,10206"/>
              </emma:interpretation>
              <emma:one-of disjunction-type="recognition" id="oneOf33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1" timeOffset="270166.8116">20355 7276 100 0,'-17'0'38'0,"17"0"-20"0,-14-4-6 0,10 4 16 15,-1 0-16-15,1 4 5 16,-10-4-10-16,-8 8 9 16,4-4-9-16,0 7 14 15,-4-3-12-15,4 12 20 0,-4 0-16 16,4 4 13-16,0-4-15 0,5-1 4 16,-5-3-10-16,5 8 2 31,-1-8-4-31,5 4 5 15,1-4-5-15,3 7 6 16,-4-7-6-16,9 4 8 16,-4-8-7-16,8 8 8 15,1-8-8-15,8 4 8 16,0-9-8-16,14 5 3 16,-5-8-4-16,14 8-2 15,-5-8 0-15,9 4-8 0,-8-8 4 0,17 4-43 16,-18-8 26-16,9 0-113 15,-13-4 74-15</inkml:trace>
          <inkml:trace contextRef="#ctx0" brushRef="#br1" timeOffset="270544.9962">20119 7490 140 0,'-9'-8'52'0,"9"8"-28"0,-4-4-2 0,4 4 40 0,0 0-34 0,0 0 27 16,0 0-33-16,0 0 20 15,0 0-25-15,4 0 9 16,-4 0-15-16,9 0 1 31,-5 0-8-31,14 0 0 16,-4-4-2-16,12 4 1 15,-3-4-2-15,12 4 2 0,-3 0-2 0,12 0-9 16,-17 0 4-16,4 4-54 16,-8-4 33-16,3 4-127 15,-8-8 85-15</inkml:trace>
          <inkml:trace contextRef="#ctx0" brushRef="#br1" timeOffset="271631.9013">20650 7077 136 0,'-5'-7'52'0,"5"7"-28"0,0-4-13 0,0 0 26 16,0 0-20-16,5 0-2 16,-5-4-10-16,9 4 1 15,-5 0-3-15,9 4 7 16,-4 0-6-16,9 4 5 16,-9-4-5-16,13 8 0 15,-8 0-2-15,8 8 5 16,-9-9-4-16,5 13 12 15,-9-8-8-15,0 16 12 16,-4-8-11-16,-1 15 12 16,-8-7-12-16,4 16 9 15,-9-5-9-15,4 13 4 16,1-12-7-16,-1 11 7 16,1-7-8-16,4 7 8 15,0-15-8-15,4 4 3 16,-4-13-4-16,5 5 3 15,-5-8-4-15,9 0 4 16,-5-9-4-16,5 1 6 0,-4-4-5 0,8 0 8 16,-4-8-7-16,9 0 3 15,-9-4-4-15,13 0 0 32,-9-8-1-32,10-4 1 15,-6-4-2-15,6-4-1 16,-5 1 1-16,4-5-1 15,-9-4 0-15,5-4 2 16,-5-3-1-16,5-9 2 0,-4-3-2 16,-1-5-1-16,-4 4 1 15,4 1-1-15,-4 3 0 16,0 1-3-16,-4-1 2 0,3 4-4 16,-8 1 3-16,5 7 1 15,-5 4 1-15,4 9 0 16,-8 3 0-16,4 8 0 15,0 0 0-15,0 12-3 16,-5 0 2-16,1 8 5 16,-5 0-2-16,0 7 4 15,0-3-4-15,9 12 8 16,-4-4-6-16,4 11 8 0,0-7-8 16,0 16 8-16,0-5-8 15,0 13 10 1,0-12-8-16,4 11 12 15,-4-11-10-15,9 11 9 16,-4-15-9-16,4 0 2 16,-5-9-6-16,5 1 0 15,-5-8-2-15,10 0 1 16,-5-8-2-16,4 3-18 16,-4-7 9-16,4 4-83 15,-8-8 51-15,8 4-162 0,-8-8 113 16</inkml:trace>
          <inkml:trace contextRef="#ctx0" brushRef="#br1" timeOffset="272502.882">21657 6899 200 0,'-4'-4'77'0,"4"4"-42"0,-4 0-21 0,4 0 36 16,0 0-29-16,0 0 10 15,-5 0-19-15,5 4 3 16,-4-4-10-16,-1 8 0 16,1 0-3-16,-1 8 1 15,-4 0-2-15,0 11 4 16,-4-7-3-16,4 8 12 16,-4-4-7-16,4 4 7 31,0-5-7-31,4 9 2 0,1-8-5 15,4 7 5-15,-4-7-6 0,12 8 3 16,-3-4-3-16,8 7 0 16,1-11-1-16,8 4 1 15,-9-8-2-15,10 0 4 16,-6-9-3-16,6 1 1 0,-5-4-1 0,4 0 1 16,-9-4-2-16,1 0 2 15,-5-4-2-15,-1 4-1 31,-3-8 1-31,-1 4-4 16,-4 0 2-16,5 0 1 16,-10 0 0-16,5 0 0 15,-4 0 0-15,-1 4-3 0,-3-4 2 0,-1 8 1 16,-5-4 0-16,1 8-5 16,0-8 3-16,-1 12 5 15,-4-4-1-15,5 15 19 16,-5-7-12-16,0 8 8 15,0-8-10-15,5 7 9 16,0-7-9-16,8 8 10 16,-4-8-10-16,5 8 3 15,-1-5-6-15,5 9 2 16,-4-8-3-16,8 8-33 16,1-9 17-16,8 5-189 15,-4-4 111-15</inkml:trace>
        </inkml:traceGroup>
      </inkml:traceGroup>
    </inkml:traceGroup>
    <inkml:traceGroup>
      <inkml:annotationXML>
        <emma:emma xmlns:emma="http://www.w3.org/2003/04/emma" version="1.0">
          <emma:interpretation id="{FC461422-E784-4A42-B13A-6CD6BD92AAB0}" emma:medium="tactile" emma:mode="ink">
            <msink:context xmlns:msink="http://schemas.microsoft.com/ink/2010/main" type="paragraph" rotatedBoundingBox="2004,11574 25996,11248 26016,12746 2024,130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2BEDFA-6819-47B9-9298-A1E4C59744D8}" emma:medium="tactile" emma:mode="ink">
              <msink:context xmlns:msink="http://schemas.microsoft.com/ink/2010/main" type="line" rotatedBoundingBox="2004,11574 25996,11248 26016,12746 2024,13072"/>
            </emma:interpretation>
          </emma:emma>
        </inkml:annotationXML>
        <inkml:traceGroup>
          <inkml:annotationXML>
            <emma:emma xmlns:emma="http://www.w3.org/2003/04/emma" version="1.0">
              <emma:interpretation id="{2F315007-3D79-49EA-B379-68A78D30BD78}" emma:medium="tactile" emma:mode="ink">
                <msink:context xmlns:msink="http://schemas.microsoft.com/ink/2010/main" type="inkWord" rotatedBoundingBox="2004,11574 5479,11527 5494,12632 2019,12680"/>
              </emma:interpretation>
              <emma:one-of disjunction-type="recognition" id="oneOf34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304306.3576">1244 9516 148 0,'-5'0'57'0,"5"-4"-30"0,0 0-18 0,0 4 16 16,0-8-5-16,0 0 0 16,0 0-2-16,-4 0-2 0,-1 1-8 0,1-1-1 0,-5 0 0 15,-9 0-1-15,0-4 1 16,1 4-4-16,-1 4 0 15,-5 0-1-15,1 0-2 16,-5 4-2-16,1 0 1 16,-6 4 3-16,1 4 1 15,0 0-4 1,-5 8-1-16,5-4-2 16,4 3 3-16,5 5-2 15,0 12 1-15,4 0 0 16,0 3-2-16,5 5 3 15,-1 0 0-15,1-1 1 16,4 1 0-16,0 0-3 0,5-9 2 16,-1 1 1-16,1-4 0 15,4-1 0-15,0 1 2 16,4 0-6 0,-4-4 3-16,9 7-2 15,-4-3 1-15,8 8 2 16,0-4 0-16,10 3 0 15,-6-7 0-15,15 8 2 16,-6-9-1-16,10 5 4 0,-9-12-3 0,8 4 1 16,-3-12-1-16,3 0 9 15,-8-5-5-15,4-3 12 16,-8-8-10-16,3 1 7 16,-3-9-8-16,3-4 4 15,-8 0-6-15,9-8 0 31,-9-4-3-31,9-3 3 16,-10-1-3-16,6-4 1 0,-5 1 5 16,-5 3 3-16,0 0-4 15,-4-3 1-15,-4-1-5 16,-5-4 0-16,0-3 3 0,-5-5-3 16,1 4-2-16,-1-11-3 0,-4 7 1 15,1 5 3-15,-1 7 1 16,0 4-4-16,0 5-1 15,0 3-37-15,0 4-16 16,0 8-76 0</inkml:trace>
          <inkml:trace contextRef="#ctx0" brushRef="#br0" timeOffset="304856.3974">1110 10063 144 0,'-13'0'55'0,"13"0"-30"0,4 0-23 0,1 4 23 16,-1-4-15-16,5 4 13 15,0-4-14-15,9 8 11 16,-9-4-11-16,13 12 8 15,-9-4-9-15,10 15 4 16,-6-7-7-16,6 12 2 16,-5-8-4-16,4 7 5 15,-9-3-5-15,10 8-25 0,-10-12 11 0,9 3-103 16,-4-7 63-16</inkml:trace>
          <inkml:trace contextRef="#ctx0" brushRef="#br0" timeOffset="305443.4433">1534 10059 140 0,'0'4'55'0,"0"-4"-30"0,0 4-18 15,0 0 13-15,9 0-8 16,-1 4 3 0,-8-4-9-16,5 12 1 0,4 8 9 15,0-1 5 1,4 5 0-16,1 0-1 15,-1 4-10-15,-4-5 0 0,0 1 3 16,4-4-5-16,0-4 0 16,1-5-2-16,-1-3 1 15,1-8-2-15,-1 0 2 16,5-8-2-16,-5-4 0 0,1-3-3 16,-5-5 1-16,-1-4 0 15,-3 0 3-15,-1-20-1 16,-4 5-5-16,5 3-2 15,-1 8-2-15,1 0 0 16,-10 9 3-16,10-1 0 16,-5 8-2-16,0 0 0 15,0 8-3-15,0 4 1 16,4 4 5-16,1 0 2 16,-1 15 2-16,1 1 2 15,3 0-1-15,1 4 0 16,0-4-3-16,5-1 1 0,-1 1 0 15,0 0 3-15,5-4-30 16,-4-4-13-16,4-5-87 16</inkml:trace>
          <inkml:trace contextRef="#ctx0" brushRef="#br0" timeOffset="305944.2886">2238 10257 140 0,'5'-19'55'0,"-1"-13"-30"0,1-4-23 0,-1 24 14 16,0 0-6-16,1 0 0 15,-5 1-2-15,0-1 0 16,-5 0-4-16,-3 4 8 0,-1 0 7 31,-5 4-8-31,1 0-1 16,-5 4-4-16,0 0 1 0,-4 4 0 15,4 4 1-15,-4 0-4 16,4 0-3-16,0 8 0 16,0 3-1-16,5 1-3 15,8 4 2-15,1 0-1 0,8 4 0 16,5-5 2-1,5 5 0-15,-1-4 0 0,5-4 2 16,4-4 3-16,1-5 2 16,-1-3 3-1,0-4 4-15,0-4 1 16,-4-8 0-16,0-3-3 0,-5-5 0 16,1 0-3-16,-5-4 2 15,-9 0-6-15,-5-12-3 16,1 9-1-16,-1-1 1 15,-4 8-6-15,1 0 1 16,-6 4-30-16,1 4-13 16,-1 12-67-16,1 8-36 15,0 4 71-15</inkml:trace>
          <inkml:trace contextRef="#ctx0" brushRef="#br0" timeOffset="306844.2775">2368 9992 240 0,'-5'-4'90'0,"5"0"-48"0,5 0-38 0,3 4 21 16,1 0-18-16,0 0-6 0,5-4-1 15,3 4 1-15,10 0 0 16,0 0-1-16,9 0 1 0,4 0 1 16,0 0 1-16,-4 0-1 15,-1 0-2-15,-4 0-6 16,-4 0-4-16,-4 0 3 15,-6 0 4 1,1 0 2-16,-4 0 3 16,-5 0 1-16,-1 0 1 15,-8 0 6-15,5 0 4 16,4 4-5-16,-5 0-3 0,1 4 1 16,-1 4 0-16,10 4-1 15,-6 3 1-15,-3 5-4 16,8 8 0-1,-4 0-1-15,5 3-2 0,-5-3 1 0,4 0 1 16,5-5 1-16,-5-3 1 16,-4-8-33-16,0-8-13 15,0-8-76 1,4-8-40-16,-8-8 75 0</inkml:trace>
          <inkml:trace contextRef="#ctx0" brushRef="#br0" timeOffset="306429.3994">2533 9385 168 0,'-14'-8'66'0,"10"4"-36"0,-1 0-20 0,5 0 20 16,-4 1-12-16,-1 3 0 0,1 0-10 15,-1 0-3-15,1 3-3 16,-1 5-4-16,5 4-1 0,0 4-1 15,5 4 0-15,-1 8 7 16,5 15 5-16,0 5 5 16,0 7 4-16,0 5-3 15,0-1 2-15,0 1-5 16,-5 3-1-16,1 1-4 16,-1 3-1-16,1-4-1 0,-1-3 2 15,1-13-1-15,-1-3 2 16,-4-8 0-16,0-13 1 15,0-3-48-15,0-8-21 32,0-12-59-17</inkml:trace>
          <inkml:trace contextRef="#ctx0" brushRef="#br0" timeOffset="307002.1786">2894 9865 252 0,'-32'4'93'0,"32"-4"-50"0,-13-4-41 15,13 4 17-15,-4 0-15 16,4 0-1-16,0 0-23 31,0 8-9-31,4 0-80 0,9 4-34 16</inkml:trace>
          <inkml:trace contextRef="#ctx0" brushRef="#br0" timeOffset="307460.6755">3090 10095 168 0,'4'0'66'0,"-4"0"-36"0,18-4-22 0,-9 4 25 15,-4-4-20-15,8 4 3 16,-4-4-10-16,13 0 1 16,-8 0-4-16,8 0 0 15,-4-4-1-15,4 4 3 16,-9-4-3-16,5 0 12 16,-9-4-7-16,0 4 14 0,-5-3-12 15,-4 3 5-15,-4-4-9 16,-5 4 2-16,-4 0-4 0,-1 4 3 15,1 0-4-15,0 4 4 16,-5-4-4-16,4 8-3 16,-3-4 0-16,-1 8-1 0,4 0 0 15,1 4 4-15,0 4 3 16,4 3 4-16,0 1-4 16,4 0 4-16,1 16 3 0,4-5 0 31,4 1 3-31,5-4 5 15,0-4-11 1,9-1 2-16,-5-7-7 16,14 0-6-16,-5-4 0 0,10 0-58 15,-10-4 32-15,9 0-138 16,0-8 93-16</inkml:trace>
          <inkml:trace contextRef="#ctx0" brushRef="#br0" timeOffset="307921.0473">3451 10008 264 0,'-9'-4'99'0,"9"4"-54"0,0 0-48 16,0 0 19-16,0 0-12 0,5 4-2 15,-1-4-1 1,5 8-6-16,-5-1 3 0,10 9 5 31,-10 0-1-31,10 12 15 16,-10-4-10-16,10 7 8 15,-10-3-8-15,5 0 7 16,-5-12-8-16,5 0 8 0,-9-8-8 16,9-1 3-16,0-7-5 0,5-7 2 15,-6-9-3-15,6-4-2 16,-10 0 0-16,10 0-1 15,-10 0 0-15,9 9-5 16,-8-5 3-16,8 8 3 16,-8 0 0-16,4 8 13 15,-5 0-8-15,10 12 6 16,-10-4-7-16,9 11 2 0,-8 1-4 0,8 12 0 16,-4-8-1-16,5 7-39 15,-6-7 20-15,10 0-92 16,-9-12 61-16,18-4-103 15,-9-12 86-15</inkml:trace>
          <inkml:trace contextRef="#ctx0" brushRef="#br0" timeOffset="308577.7172">3772 9762 276 0,'0'-8'104'0,"0"8"-56"0,5-4-30 0,-1 4 39 15,1-4-32-15,8 4 3 16,0-4-18-16,23 4 1 15,-5 0-7-15,23 0 0 16,-5-4-2-16,9 0-32 16,-9 0 16-16,4 4-155 15,-13-4 93-15</inkml:trace>
          <inkml:trace contextRef="#ctx0" brushRef="#br0" timeOffset="308355.1475">4013 9286 192 0,'-13'-24'74'0,"13"24"-40"0,-9-15-20 0,9 15 38 16,-5-4-30-16,5 4 17 15,0-4-24-15,0 8-6 31,0-4-5-31,0 8-8 16,0-1 2-16,5 9-1 0,-5-8 1 0,9 12 13 16,-5 0-6-16,5 20 15 15,-5-5-11-15,5 33 11 16,-4-9-11-16,4 16 4 16,-9-11-8-16,9 11 9 15,-9-11-8-15,9 11 10 16,-9-12-9-16,8 9 5 15,-8-13-7-15,9 0 4 16,-9-15-5-16,9 4-26 0,-9-17 11 0,5-3-85 16,-5-12 52-16,0-4-121 15,-5-8 93-15</inkml:trace>
        </inkml:traceGroup>
        <inkml:traceGroup>
          <inkml:annotationXML>
            <emma:emma xmlns:emma="http://www.w3.org/2003/04/emma" version="1.0">
              <emma:interpretation id="{40415A12-FB35-4425-A7E5-0990C7775F1A}" emma:medium="tactile" emma:mode="ink">
                <msink:context xmlns:msink="http://schemas.microsoft.com/ink/2010/main" type="inkWord" rotatedBoundingBox="5856,11685 7276,11665 7288,12553 5868,12572"/>
              </emma:interpretation>
              <emma:one-of disjunction-type="recognition" id="oneOf35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310361.2264">4579 9445 192 0,'-22'-16'74'0,"18"16"-40"0,8-4-24 0,-4 4 20 0,0 0-7 16,4-4-1-16,1 0-12 16,4 0-6-16,0 4-3 15,4 0-4-15,9 0 0 0,1 4 4 16,8 0 3-16,5 0 1 16,-1 0 2-16,5 0 2 15,5 0 2-15,0-4-1 16,13 0 1-16,0 0 3 15,0-4 1-15,0 0 0 0,-5-4 1 16,1 0-2-16,-14 0-1 31,-5 4-7-31,-3 0-4 0,-10 0-4 16,-9 4-1-16,-8 0-71 16,-5 8-30-16,-9 4-25 15</inkml:trace>
          <inkml:trace contextRef="#ctx0" brushRef="#br0" timeOffset="309387.1091">4923 9437 192 0,'0'-4'74'0,"0"-4"-40"0,0 0-18 0,0 0 22 0,0 0-14 16,0 0-1-16,4 4-7 16,-4 4 0-16,0 0-9 15,0 0-6-15,0 0-4 0,5 4-9 16,-5 0 6-16,9 16-2 16,-5-4 5-16,5 31 6 15,-5-7-1-15,10 27 15 16,-10-7-10-16,5 11 17 15,-9-15-14-15,5 7 9 16,-10-11-11-16,5 11 2 16,0-11-6-16,0 3 7 15,0-15-7-15,0-1-3 16,0-15-2-16,0-4-4 0,-4-4-45 16,4-16-116-1,-5-8 87-15</inkml:trace>
          <inkml:trace contextRef="#ctx0" brushRef="#br0" timeOffset="309789.2342">5025 9504 128 0,'-18'-16'49'0,"18"4"-26"0,0 5-12 0,0 7 31 15,0 0-24-15,5-4 7 16,-5 4-2-16,0 0 7 15,0 0-16-15,0 0-1 16,0 0 5-16,4 0 10 16,-4 0-15-16,0 4 0 15,5 0-6-15,-5 3 1 16,0 5-3-16,4 8 2 16,-4-4-4-16,5 16 5 31,-5-1-5-31,4 17 3 0,1 0 4 15,4-5 9 1,-1-3-10-16,6 3 5 0,-5 5 0 16,0 0 1-16,-5-1-5 0,1-3-2 15,-5-1-4-15,0-7 2 0,0-4 3 16,0-5-5-16,0-3-2 16,-5-8-28-16,1-4-12 0,4-8-45 15,4-20-17-15,5-4-30 16</inkml:trace>
          <inkml:trace contextRef="#ctx0" brushRef="#br0" timeOffset="311309.7516">5922 9473 204 0,'-5'0'77'0,"5"0"-42"0,5 0-15 0,-1 0 44 31,-8 0-36-31,4 3 16 15,-5 1-27-15,1 8 6 16,-10 0-13-16,1 16 7 16,-5 0-9-16,-9 15 11 0,-4-3-11 0,-5 15 20 15,1-7-15-15,-1 11 9 16,0-7-13-16,-4 11 0 16,5 5-4-16,3-9 2 15,10-3-11-15,4-13-2 16,5 1 3-16,-1-8-74 0,10-9-32 0,-5-11-49 15</inkml:trace>
          <inkml:trace contextRef="#ctx0" brushRef="#br0" timeOffset="310907.0256">5485 9492 208 0,'-9'0'79'0,"9"0"-42"0,0 0-23 15,0 0 22-15,0 0-18 16,4 0-7-16,1 4-10 16,-1 4-1-16,0 0 0 15,5 12 8-15,0 4 5 0,5 0 22 16,-1-1-19-16,14 17 6 15,-9-8-13-15,17 11 8 16,-8-7-10-16,13 8 14 16,-4-9-12-16,4 9 11 15,-9-9-11-15,9 9 4 16,-13-8-8-16,9 7 4 16,-14-11-5-16,5 8-9 0,-14-13 3 15,1-3-55-15,-5-8 32 0,-5 0-153 16,-4-12 99-16</inkml:trace>
        </inkml:traceGroup>
        <inkml:traceGroup>
          <inkml:annotationXML>
            <emma:emma xmlns:emma="http://www.w3.org/2003/04/emma" version="1.0">
              <emma:interpretation id="{6D7D285D-F0D8-4D59-A050-F52E63E5F86D}" emma:medium="tactile" emma:mode="ink">
                <msink:context xmlns:msink="http://schemas.microsoft.com/ink/2010/main" type="inkWord" rotatedBoundingBox="7948,11650 8653,11640 8667,12662 7962,12672"/>
              </emma:interpretation>
              <emma:one-of disjunction-type="recognition" id="oneOf36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312245.045">6738 9369 160 0,'-5'-7'63'0,"5"3"-34"0,0 4-16 15,0 0 17-15,0 0-11 16,0 0-3-16,0 0-14 16,0 0-4-16,-4 4 1 15,4 7 0-15,0 9 1 0,-5 8-5 16,5 20 1-16,0 3 0 0,-4 9 2 15,-1-1 10-15,1 0 4 16,-1-7 8-16,-4-8 4 16,5-9 1-16,0-7 2 15,-1-4-9-15,1-4 0 16,-1-5-9-16,1-7-1 16,4 0-2-16,0-4-1 15,4 0-12-15,5-8-3 0,4 0-6 16,5 0-1-16,5 4 8 15,12 0 4-15,1 4-3 16,4 4 1-16,-4 4 3 16,-1 0 4-16,-3 4 1 15,-10 0-1-15,-9 4 3 16,-4-5 0 0,-9 1 5-16,-4 0 5 15,-10-4-1-15,-8-4 1 0,-5-4-3 16,1-4 1-16,-1-4-2 15,-4-8 0-15,-1 0-5 16,1-4-3-16,4 0 0 16,5 5-1-16,0-1-5 15,4 4 1-15,0 0-20 16,5 4-7-16,4 0-35 0,9 4-13 16,9 0-24-1</inkml:trace>
          <inkml:trace contextRef="#ctx0" brushRef="#br0" timeOffset="312733.6408">7112 9893 200 0,'-4'4'74'0,"-1"0"-40"0,10-4-35 16,-1 0 15 0,-4 4 1-16,5 0 5 15,-1 3-6-15,5 1-3 16,-5 0-6-16,10 0 3 0,-1 4 2 16,1 0-3-16,-1-4 1 15,0 0-5-15,1 0 0 16,-1-4 3-16,0 0 1 15,1-4-6-15,-1 0-2 16,1-4-22-16,-1 0-10 0,0-4-25 31,-4-8 31-31,5 0 9 16,-10 0 12-16,5 4 23 16,-4-3-10-16,-1 11 33 15,-4-4-22-15,4 12 31 16,-8-4-28-16,4 8 12 0,0-1-4 15,-4 5-1-15,-1 4 1 16,1 8 1-16,-1 8-16 16,5-1 1-16,0 17-1 0,-4 4-5 15,4-1-3-15,0-7 1 0,-5 7 0 16,1-7-63-16,4-9-26 16,0-15-81-1</inkml:trace>
        </inkml:traceGroup>
        <inkml:traceGroup>
          <inkml:annotationXML>
            <emma:emma xmlns:emma="http://www.w3.org/2003/04/emma" version="1.0">
              <emma:interpretation id="{C6233CEB-9A85-491E-9A44-FE4F1F9CC8AC}" emma:medium="tactile" emma:mode="ink">
                <msink:context xmlns:msink="http://schemas.microsoft.com/ink/2010/main" type="inkWord" rotatedBoundingBox="9301,11536 11361,11508 11373,12412 9314,12440"/>
              </emma:interpretation>
              <emma:one-of disjunction-type="recognition" id="oneOf37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313978.9328">8000 9397 152 0,'0'0'57'0,"0"0"-30"0,0 0-23 16,0 0 15-16,0 0-5 15,0 0 2-15,0 4-5 16,0 4-1-16,4 4-6 16,0 4-3-16,1 8 0 0,-1 19-4 15,5 9 0-15,0 11 8 0,0 1 4 16,0-9 9-16,-4-3 3 15,3-1 1-15,-3-3 1 16,-1-5-9-16,1-3-3 16,-5-8-4-16,0-9 0 15,4-3-9-15,1-4-3 16,-5-8-41-16,-5-8-18 16,19-4-44-1</inkml:trace>
          <inkml:trace contextRef="#ctx0" brushRef="#br0" timeOffset="314141.3466">8396 9512 156 0,'-17'4'60'0,"17"-4"-32"0,-5 4-17 0,5-4 15 15</inkml:trace>
          <inkml:trace contextRef="#ctx0" brushRef="#br0" timeOffset="314722.6347">8370 9544 315 0,'-9'24'22'0,"0"3"-12"16,-5 5-4-16,-3 0 0 0,-1 0 3 31,-4 3 2-31,-1-3 1 0,-4-8 2 16,5-4-3-1,0-5 1-15,4-3-5 0,-4-4-2 16,4-4 0-16,0-8-1 15,-4 4-2 1,8-4-4-16,5-4-1 16,5 8-1-16,4-4 3 15,0 4-5-15,9 4 2 16,0 0 0-16,9 0 2 16,0 4-1-16,-1 4-1 15,6 4 0-15,3-4 0 16,1 4 7-16,0-1 5 15,0 1-2-15,4 0-1 0,0 0-2 16,-4 0 0-16,0 0 0 16,-1-4 1-16,1 0-2 15,-5-1-2-15,1-3 7 16,-5-4-4-16,4 0 3 16,-4-8-3-16,4 0 3 15,-9-8-4-15,5 1 1 16,-9-5-1-16,4-4-2 15,-8-4 1-15,-1-4-4 16,-4 1 2-16,0 3-1 16,-4 0 0-16,-1 8-3 15,-3 0 3-15,-6 12 1 16,1 4 1-16,-1 4 0 16,1 4 2-1,4 4 1-15,0 0-1 16,0 4 3-16,5 0 4 0,-1 0 1 15,5-1 2-15,5 5-6 16,4 0-2-16,4 4 4 16,-4-8-4-16,9 4-48 15,0-5 23-15,8 1-40 16,6-4-64-16,8-4-30 16</inkml:trace>
          <inkml:trace contextRef="#ctx0" brushRef="#br0" timeOffset="315529.3025">8775 9841 168 0,'-13'-4'66'0,"13"4"-36"0,-9 0-26 0,9 0 20 16,-4 0-15-16,-1 4 1 16,1 0-7-16,4 4 0 15,-5 0-1-15,10 4 3 16,-5-4-3-16,4 8 12 0,1-8-7 0,4 11 14 31,-5-7-12-31,9 8 14 0,-4-4-14 0,9 4 14 16,-4-8-14-16,-1 4 7 15,0-5-3-15,1-3 6 16,-5-4-10-16,4 0 4 16,-8-4-8-16,3 0 2 15,-8-8-4-15,5 0 0 16,-5-3-1-16,4-5 3 31,-8 0-3-31,4-4 1 16,0 0-1-16,4 0 3 15,-4 1-3-15,5-1 4 0,-1 0-4 16,5 4 4-16,-4-4-4 0,8 4 6 16,-9-3-5-16,10 3 3 15,-1 0-3-15,5 4 3 0,0 4-6 16,0 4-2-16,0 4 1 16,-1 4 4-1,-8 0-1-15,5 8 4 0,-5 0-57 16,0 0-24-16,-5 0-76 15</inkml:trace>
          <inkml:trace contextRef="#ctx0" brushRef="#br0" timeOffset="316163.8456">9467 9885 172 0,'4'0'66'0,"-4"0"-36"0,5-16-24 0,-1 12 26 15,-4 0-19-15,5-4 13 16,-10-4-15-16,5 0 12 16,0 0-13-16,0 0 10 15,-9 1-11-15,0-1 4 16,0 0-8-16,-4 8 0 16,0-4-3-16,-5 8-4 15,0-4 1-15,-4 8 1 16,-5 0 0-16,5 8 4 15,-1-4-2-15,5 12 1 0,1-9-1 0,8 13 3 16,-5-8-3-16,10 8 6 16,-1-8-5-16,10 7 1 15,-1-7-2-15,14 8-2 16,-5-4 1-16,19 0 3 16,-10-4-2-16,14-1-5 31,-10-7 1-31,10-8-58 15,-5-4 32-15,1-4-113 16,-15-3 78-16</inkml:trace>
          <inkml:trace contextRef="#ctx0" brushRef="#br0" timeOffset="316597.8905">9404 9369 156 0,'-9'-15'57'0,"9"15"-30"0,-4-16-16 0,4 12 29 15,0 0-23-15,0 0 12 16,0 0-18-16,0 4 17 16,0 0-16-16,0 4 24 15,0-4-20-15,0 4 15 16,0 0-18-16,0 8 6 15,0-4-11-15,4 11 9 16,1-3-10-16,4 12 12 16,0 0-11-16,4 11 9 15,-4-3-9-15,9 20 9 16,-9-9-10-16,9 9 10 0,-10-9-10 0,10 5 12 16,-9-13-11-16,9 9 7 15,-5-8-8-15,5 3 4 16,-9-11-6-16,9 4 4 15,-9-13-5-15,4 5 5 16,-8-8-6-16,4 0-38 16,-9-8 18-16,0-4-134 15,-5-8 84-15,1-8-132 16,-5-4 113-16</inkml:trace>
          <inkml:trace contextRef="#ctx0" brushRef="#br0" timeOffset="317536.2831">9569 9310 168 0,'5'-16'66'0,"-5"16"-36"0,4-16-24 0,1 12 26 15,-1-4-19-15,5 0 16 16,0 1-17-16,4-1 13 15,-4 0-14-15,5 4 6 16,-6-4-10-16,6 8 0 16,-5 0-4-16,4 8 9 15,1 0-6-15,-1 7 5 16,-9-7-6-16,5 12 7 16,-4-8-8-16,4 12 8 15,-9-8-8-15,4 12 5 16,-4-9-5-16,5 9 2 15,-5-4-3-15,4 8 0 16,1-13-1-16,3 5 3 0,-3-4-3 16,8 0 6-16,-4-12-5 15,5-4 1-15,-6-8-2 16,6 0 3-16,-5-8-3 0,4 0 4 16,-8-4-4-16,8-4-1 15,-9 1 0-15,1-1-1 31,-5-8 0-31,0 4-3 16,-5-4 2-16,1 5 1 0,0-1 0 0,-1 4-3 16,1 4 2-16,4 4-1 15,-5-4 0-15,5 8-3 16,0-3 3-16,0 11-1 16,0-4 1-16,0 12 6 15,0-4-2 1,0 11 19-16,0-3-12 0,5 8 19 15,-5-8-16-15,4 16 11 16,1-8-13 0,8 15 10-16,0-7-11 0,10 16 2 15,-10-9-7-15,14 13-4 16,-9-9-1-16,8 5-111 16,-3-8 60-16,-1-5-165 15,-9-15 122-15,-4-8-33 16</inkml:trace>
        </inkml:traceGroup>
        <inkml:traceGroup>
          <inkml:annotationXML>
            <emma:emma xmlns:emma="http://www.w3.org/2003/04/emma" version="1.0">
              <emma:interpretation id="{06D0B717-6237-4E5E-ACD4-9564248B4907}" emma:medium="tactile" emma:mode="ink">
                <msink:context xmlns:msink="http://schemas.microsoft.com/ink/2010/main" type="inkWord" rotatedBoundingBox="15203,11555 17736,11520 17749,12487 15216,12522"/>
              </emma:interpretation>
              <emma:one-of disjunction-type="recognition" id="oneOf38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404908.8373">13908 9865 124 0,'0'0'49'0,"0"0"-26"0,5 0-23 0,-1 0 21 16,-4 0-12-16,4 0 13 15,1 0-13-15,4 4 5 16,-5-4-9-16,10 12 7 15,-10-4-8-15,5 8 5 16,-4-5-5-16,3 9 9 16,-8-4-7-16,5 8 10 15,-5-8-9-15,4 8 5 16,-8-9-7-16,4 1 4 16,0-4-5-16,0 0 7 15,0-4-7-15,0 0 8 16,0-8-8-16,4-4 1 15,-4-4-3-15,9-4-2 16,-4-4 1-16,4 0-4 16,-5-3 2-16,10-1 1 15,-6 0 0-15,10 0-3 16,-4 0 2-16,3 8-4 16,-8 1 3-16,9 7-6 15,-9 0 5-15,5 8-1 16,-10 0 2-16,5 7 2 15,-5 1 0-15,5 8 4 0,-9-8-2 0,9 12 6 16,-9-8-5-16,5 7 3 16,-5-7-3-16,4 0 5 15,1-4-5-15,3-4 3 16,-8-4-3-16,9-4-4 16,-4-4 0-16,8-8-6 15,1-4 4-15,3 0-3 16,-3-3 3-16,4 7-2 15,-5-4 2-15,5 8 0 16,-5 0 1-16,5 8 8 16,-9 0-3-16,4 8 12 15,-4 0-8-15,5 8 10 16,-5-4-10-16,4 7 5 16,-9-3-7-16,10 4 0 15,-5-4-3-15,4 8-54 16,-4-8 28-16,9-1-120 15,-5-7 80-15</inkml:trace>
          <inkml:trace contextRef="#ctx0" brushRef="#br0" timeOffset="405475.4452">14688 9984 164 0,'-13'4'63'0,"13"-4"-34"0,13-4-25 0,-4 4 22 16,-9 0-16-16,9 0 7 15,-4-4-10-15,13 4 7 16,-1-4-8-16,6 4 1 15,-5-4-4-15,4 0 7 16,-4 0-6-16,0 0 10 16,-5 0-8-16,0 0 1 15,-8 0-4-15,4 0 9 16,-9-4-6-16,0 0 8 16,-9 0-8-16,0 4 1 0,-9 0-4 15,0 4 0-15,0-3-1 0,0 6-2 31,-4-3 1-31,4 4-1 16,-4 0 0-16,4 4 8 16,0-4-4-16,5 8 5 15,0-4-5-15,4 8-2 16,-5-8-1-16,10 12 5 16,-5-8-3-16,9 7 8 15,0-3-7-15,13 8 5 16,-4-8-5-16,18 12 2 15,-5-9-3-15,23 5-6 16,-5-8 1-16,14 0-34 0,-14-12 19 0,9-4-118 16,-9-12 75-16,4-4-84 15,-12-8 83-15</inkml:trace>
          <inkml:trace contextRef="#ctx0" brushRef="#br0" timeOffset="406052.8731">15010 9869 228 0,'-9'-16'88'0,"9"16"-48"0,9-12-31 15,-5 12 26 1,0-4-21-16,10 0 5 16,-1-4-12-16,10 4 0 0,-10-4-4 15,14 4 0-15,-10 0-1 0,15 1-2 16,-6-1 1-16,10 4-52 31,-5-4 28-31,9 8-116 16,-8-4 77-16</inkml:trace>
          <inkml:trace contextRef="#ctx0" brushRef="#br0" timeOffset="405841.0261">15197 9314 116 0,'-14'-40'44'15,"14"40"-24"-15,-4-16 3 0,4 12 36 16,0 1-32-16,0 3 12 15,-4-4-24-15,4 11 5 16,-5-3-12-16,1 12 2 0,-1 0-6 0,1 8 7 16,-1-4-7-16,5 11 14 15,0-3-10-15,5 28 12 16,-5-9-12-16,9 25 5 16,-5-13-8-16,9 12 4 31,-8-15-5-31,8 7 5 15,-8-11-6-15,8 7 6 16,-8-7-6-16,4 3-5 16,-5-15 0-16,5 0-43 15,-9-17 25-15,4-11-120 16,-4-12 78-16,0-8-70 0,-4-7 77 16</inkml:trace>
          <inkml:trace contextRef="#ctx0" brushRef="#br0" timeOffset="406494.9463">15522 9853 220 0,'-9'0'82'0,"9"0"-44"0,0 0-33 0,0 4 21 15,0-4-16-15,5 4 2 16,-5 0-8-16,4 8 0 16,-4 0-2-16,9 8 1 15,-4-9-2-15,8 13 2 16,-8-4-2-16,8 8 2 31,-9-8-2-31,10 7 6 0,-10-3-4 0,5 4 8 16,-9-8-7-16,9 3 12 15,-9-7-9-15,5-4 16 16,-10-8-13-16,5-8 2 16,0-8-7-16,0-4-1 15,0-7-2-15,0-1-2 16,0 0 1-16,5 0-1 15,-1 1 0-15,9 3-5 16,-4-4 3-16,14 4-1 16,-10 0 1-16,5 4 0 15,-5 5 0-15,5 3-16 0,-5 0 10 0,5 4-69 16,-4 0 42-16,3 4-104 16,-3 0 79-16</inkml:trace>
          <inkml:trace contextRef="#ctx0" brushRef="#br0" timeOffset="406949.6266">15915 9778 280 0,'-27'-16'104'0,"27"16"-56"0,4-4-52 15,1 4 18 1,-5-4-10-16,4 4-31 0,-8 0 14 0,8 0-116 16,1 0 72-16</inkml:trace>
          <inkml:trace contextRef="#ctx0" brushRef="#br0" timeOffset="406768.1131">15968 9905 284 0,'5'-4'107'0,"-5"4"-58"0,-9 4-51 15,9 0 22 1,0-4-14-16,4 3-1 15,1 1-3-15,4 8 1 16,-5 0-2-16,5 8 4 16,-5-4-3-16,10 8-1 0,-10-4 0 0,5 11-6 15,-4-7 3-15,4 4-30 16,-5-8 18-16,1 3-94 31,-5-7 61-31,4 8-82 16,-8-8 74-16</inkml:trace>
          <inkml:trace contextRef="#ctx0" brushRef="#br0" timeOffset="407303.2361">16392 9948 216 0,'9'-16'82'0,"-9"16"-44"0,4-20-29 16,1 13 37 0,-5-1-27-16,4 0 16 15,-8 0-21-15,4 4 6 0,-5-4-12 0,1 4-2 31,-5-4-4-31,0 8-4 16,-9-4 1-16,0 12-1 16,-4 0 0-16,4 4 13 15,-4-4-6-15,4 12 22 0,-4-9-15 0,13 13 16 16,0-8-15-16,9 16 12 16,0-4-14-16,13 3 6 15,1-3-10-15,8 0-9 16,-9-12 1-16,19-5-79 31,-1-7 43-31,18-4-156 16,-5-8 108-16</inkml:trace>
        </inkml:traceGroup>
        <inkml:traceGroup>
          <inkml:annotationXML>
            <emma:emma xmlns:emma="http://www.w3.org/2003/04/emma" version="1.0">
              <emma:interpretation id="{07F92D9C-9C7F-4158-B7D6-77421888D083}" emma:medium="tactile" emma:mode="ink">
                <msink:context xmlns:msink="http://schemas.microsoft.com/ink/2010/main" type="inkWord" rotatedBoundingBox="18347,11930 20516,11900 20529,12821 18360,12850"/>
              </emma:interpretation>
              <emma:one-of disjunction-type="recognition" id="oneOf39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408482.6307">17355 9817 140 0,'9'-19'52'0,"-9"19"-28"0,9-16-11 0,-5 12 41 15,-4-4-30-15,0 0 15 16,-4 0-23-16,-1 4-4 15,-8 0-8-15,0 8-1 16,-10-4-1-16,-8 8-2 16,0-4 1-16,-5 8 12 15,5-4-7-15,0 8 15 16,4-5-12-16,5 5 3 16,0-8-8-16,4 8 0 0,4-4-2 0,10 4-4 15,-1-4 1-15,14 4-4 16,-4-9 3-16,17 5-3 15,0-8 2-15,19 4-5 16,-6-4 5-16,14 4-3 16,-13-4 3-16,9 4 0 15,-14-4 1-15,0 8 0 16,-9-8 0-16,-4 8 6 16,-9-4-2-16,-5 4 12 15,-4-4-7-15,-4 7 18 16,-9-7-13-16,-5 4 11 0,-5-8-13 15,-3 4 4-15,-1-4-9 16,-4 0 2-16,0-4-4 0,-1 0-6 31,6-4 1-31,3 0-23 16,5 0 13-16,5 0-60 16,-5-4 40-16,18 4-110 15,-4-4 80-15</inkml:trace>
          <inkml:trace contextRef="#ctx0" brushRef="#br0" timeOffset="409065.1564">17632 9778 248 0,'-9'-24'93'0,"9"24"-50"0,0-12-48 16,4 8 15 0,-4 0-8-16,9-4-2 15,0 0 1-15,9 4 3 16,0 0-2-16,13 12 1 15,-9-4-1-15,9 8 1 16,-8 0-2-16,8 8 8 0,-9 0-5 0,9 11 21 16,-4-3-14-16,-9 0 21 15,-14-12-18-15,1 4 13 16,-10-9-16-16,-3 9 1 16,-6-4-7-16,-8-4-5 15,-5-4-1-15,0-4-15 16,-4-8 9-16,4 0-39 15,1-4 26-15,3 0-51 16,5-4 40-16,10 0-95 16,-10 0 71-16</inkml:trace>
          <inkml:trace contextRef="#ctx0" brushRef="#br0" timeOffset="408736.0379">17658 9643 228 0,'-13'-8'88'0,"13"8"-48"0,-4-4-42 16,4 12 12 15,0-4-8-31,0 16-3 0,-5 0 0 0,5 19 3 16,0 1-1-16,0 11 6 16,0-3-4-16,5 23 10 15,-5-7-7-15,4 19 10 16,0-12-9-16,5 9 7 15,-9-17-7-15,9 0 4 16,-9-15-6-16,14-4 4 16,-14-13-5-16,4-3-35 15,-4-8 17-15,5-4-119 16,-10-8 74-16,10-12-71 16,-1-12 75-16</inkml:trace>
          <inkml:trace contextRef="#ctx0" brushRef="#br0" timeOffset="409607.4617">18314 9857 200 0,'-9'-20'77'0,"9"20"-42"0,0-12-21 0,0 8 33 31,0-4-26-31,0-3 7 15,-9-1-17-15,0 4-4 16,-9-4-4-16,0 12-5 16,1-4 1-16,-1 16-4 0,-5-4 3 0,6 8 5 15,-6-1-1-15,1 13 4 16,-5-4-4-16,14 0 1 16,0-8-1-16,13 3 3 15,-5-3-3-15,14 4 6 16,0-8-5-16,9 4 3 15,-5-4-3-15,9-4-2 32,-8-8 0-32,8 0 1 0,-4-8-1 0,4 4 2 15,-8-8-2-15,8-4-1 16,-9-4 1-16,1 0 10 16,-5 0-6-16,-1 5 11 15,-3 3-9-15,-1 8-1 16,-4-4-4-16,5 12 1 15,-10-4-2-15,5 4 2 16,0 0-2-16,5 8-1 16,-1-4 1-16,5 7-10 15,0-3 5-15,5 4-69 16,-6-4 40-16,15 4-125 16,-10-8 89-16</inkml:trace>
          <inkml:trace contextRef="#ctx0" brushRef="#br0" timeOffset="410323.0076">18791 9726 236 0,'-13'-4'88'0,"13"4"-48"0,-9-8-38 0,9 4 28 16,-5 0-18-16,1 4 14 16,-1 0-16-16,-4 4 7 15,0-4-10-15,1 8 4 16,-6-4-6-16,1 8 11 0,-1 0-9 0,1 8 7 15,0-8-7-15,8 12 11 16,-4-5-10-16,9 5 9 16,-4-4-9-16,4 8 9 15,-5-9-10-15,14 5 3 16,-4-8-6-16,13 8 5 16,-5-8-6-16,9 0 6 15,-4-4-6-15,22 3-1 16,-9-7-1-16,10-4-4 15,-15-4 2-15,10 0-4 16,-9-8 3-16,8 0 5 16,-3 0-1-16,-1 1 1 15,-13-5-1-15,8 0-6 16,-8-8 2-16,9-8-6 16,-9-4 5-16,0 1-3 15,-9 3 3-15,0 4 0 16,-9 0 1-16,0 9 2 15,-5-1 0-15,1 4 2 0,-5 0-1 16,-5 4 2 0,-8-4-2-16,4 12-3 15,0-4 1-15,1 8-1 16,-1 0 0-16,4 8 11 16,1-4-6-16,9 12 15 15,-1 0-10-15,10 7 9 16,-1-3-9-16,9 16 6 15,1-9-7-15,8 5 4 16,-4-8-6-16,18 4-51 16,-10-13 25-16,14-3-188 15,-4-8 116-15</inkml:trace>
        </inkml:traceGroup>
        <inkml:traceGroup>
          <inkml:annotationXML>
            <emma:emma xmlns:emma="http://www.w3.org/2003/04/emma" version="1.0">
              <emma:interpretation id="{A955CE94-99DA-4AB2-ADA5-74CB100B19AE}" emma:medium="tactile" emma:mode="ink">
                <msink:context xmlns:msink="http://schemas.microsoft.com/ink/2010/main" type="inkWord" rotatedBoundingBox="21550,11402 25997,11342 26013,12508 21566,12569"/>
              </emma:interpretation>
              <emma:one-of disjunction-type="recognition" id="oneOf40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1" timeOffset="413030.8819">20548 9191 88 0,'0'-4'35'0,"0"4"-18"0,-18-4 0 0,18 4 25 16,-4-4-22-16,4 4 10 16,-9 0-19-16,0 0 8 15,0 0-11-15,0 4 4 31,0-4-7-31,0 8 7 16,-4 0-8-16,-1 8 8 0,-3-8-8 0,-1 12 8 16,0-9-8-16,0 9 8 15,-4-4-8-15,4 8 5 16,0-8-5-16,5 12 0 16,-1-5-2-16,5 21 1 15,-4-4-2-15,9 15 4 16,-5-7-3-16,9 15 6 15,0-11-5-15,13 3 12 0,-4-11-8 16,13 7 12-16,-4-11-11 16,13 7 7-16,-8-11-8 0,12 0 0 15,-8-8-4-15,4 3 3 32,-8-11-4-32,3 8-3 15,-8-4 0-15,0-1-52 16,-5-11 29-16,-4 4-125 15,-4-4 83-15</inkml:trace>
          <inkml:trace contextRef="#ctx0" brushRef="#br1" timeOffset="414952.466">20552 9425 132 0,'-4'-4'52'0,"4"4"-28"0,0-4-4 0,0 4 32 15,0 0-28-15,0 0 8 16,0 0-20-16,0 0 7 0,0-4-11 0,4 0 0 16,-4 0-5-16,9 0-2 15,-4 0 0-15,8 0-1 16,-4 0 0-16,13 0 0 15,-8 0 0-15,17 4 2 32,-4-4-1-32,22 4 6 15,-5 0-4-15,19 0 8 16,-1 0-7-16,5 0 8 16,-9-4-8-16,5 4 5 15,-19-4-5-15,5 4 5 16,-9-4-6-16,-4 4 3 0,-9 0-3 0,-5 0-6 15,-9 0 1-15,1 0-47 16,-5 0 26-16,-9 4-111 16,-5-4 75-16</inkml:trace>
          <inkml:trace contextRef="#ctx0" brushRef="#br1" timeOffset="413852.638">20847 9453 108 0,'-5'-4'41'0,"5"4"-22"0,9-12-7 16,-4 12 22-1,-5-4-19-15,4 4 11 16,-8 0-16-16,4 0 17 0,0 0-15 0,0 0 9 16,0 0-12-16,4 0 2 15,-4-4-7-15,5 4 0 16,-10 0-2-16,5 0 1 15,0 0-2-15,0 4 2 16,0 0-2-16,0 12 4 16,0-8-3-16,0 19 4 15,-4 1-4-15,4 16 8 16,0-5-6-16,0 13 10 16,-5-9-8-16,1 9 3 15,-1-12-5-15,5 3 5 16,0-7-6-16,0 4 6 15,0-13-6-15,5 5 3 32,-5-8-3-32,4 0-4 15,-4-9 0-15,5 1-43 0,-10-8 24 16,5 0-113-16,0-8 74 0</inkml:trace>
          <inkml:trace contextRef="#ctx0" brushRef="#br1" timeOffset="414415.6691">20976 9480 140 0,'-4'4'55'0,"4"-4"-30"0,0-4-21 0,0 4 24 15,0 0-16-15,0 0 11 16,0 0-13-16,0 0-1 15,0 0-5-15,0 0 4 16,0 0-5-16,0 4 8 16,0-4-7-16,4 4 8 15,-4-4-8-15,5 4 5 16,-5 0-5-16,4 4 5 31,-8 0-6-31,8 12 3 16,-4 0-3-16,9 8 3 15,-9-5-4-15,4 13 6 16,-8-8-5-16,4 11 8 16,0-3-7-16,0 4 12 0,0-9-9 0,4 5 7 15,-4-8-7 1,5 4 4-16,-10-9-6 0,10 5 2 16,-5-8-4-16,4 4-4 15,1-12 0-15,4 3-28 16,-9-7 16-16,9 0-65 15,-9-4 43-15,4 0-90 16,-4-4 71-16</inkml:trace>
          <inkml:trace contextRef="#ctx0" brushRef="#br1" timeOffset="416182.9522">21890 9358 108 0,'5'0'44'0,"-5"0"-24"0,4 0-10 15,1 0 30 17,-5 0-23-32,4 0 19 15,-8 0-21-15,4 0 12 0,0 0-16 0,0 0 4 16,-5 0-10-16,1 0 7 16,-1 0-8-16,1 0 10 15,-1 0-8-15,1 0 10 16,-5 0-9-16,-4 0 7 15,-1 0-7-15,5 0 7 16,-4 0-8-16,-9 0 8 16,-1 0-8-16,5 0 5 15,-4 0-6-15,9 0 4 16,-1 0-5-16,-3 0 2 16,-1 0-3-16,4 0 0 15,1 0-1-15,4 0-2 16,0 0 1-16,5 0-1 0,-1 0 0 0,5 0 0 15,-4 0 0-15,4 0-3 16,-5 0 2-16,5 4 1 16,-4-4 0-16,-1 3 0 15,1 1 0-15,-1 4 0 16,1-8 0-16,4 8 0 31,0-8 0-31,0 8 0 16,0-4 0-16,4 8-3 15,-4-4 2-15,5 12-1 16,-5 0 0-16,4 11 2 0,-8-7 0 16,8 12 0-16,-4-4 0 0,5 3 2 15,-5-3-1-15,4 8 2 16,-8-9-2-16,8 17 2 16,-4-9-2-16,9-3 8 15,-9-12-5-15,5 0 3 16,-5-4-4-16,4 11 0 15,-4-7-1-15,5-4 1 0,-10-8-2 16,10 0 2-16,-5-4-2 16,8 3 2-16,-8-3-2 0,5 0 2 15,-10-4-2-15,10 0-1 16,-5-8 1-16,4 4 1 31,-4 0-1-31,5 4-1 16,-1 0 1-16,5 0-1 15,-9-4 0-15,9 4-3 16,0-8 2-16,4 4 1 16,-4 0 0-16,5 0 0 15,-5 0 0-15,8 0 0 16,-3 0 0-16,8 0 0 16,-4 0 0-16,9 0 0 15,-5 0 0-15,5 4 2 0,-9-4-1 0,-1 4-29 16,-8-8 15-16,5 4-83 15,-10 0 54-15,5 0-108 16,-9 0 85-16</inkml:trace>
          <inkml:trace contextRef="#ctx0" brushRef="#br1" timeOffset="416836.2835">21832 9476 148 0,'-9'4'57'0,"9"-4"-30"0,-4 0-7 16,8 0 34-1,-4 0-29-15,5 0 12 16,-5 0-22-16,4 0 7 16,1 0-13-16,4 0 4 15,-9 0-8-15,9 4 2 16,-5 0-4-16,9 8 5 15,-8-4-5-15,8 16 8 16,-4-4-7-16,9 8 5 16,-5-9-5-16,10 9 7 0,-10-4-7 0,14 16 8 15,-5-9-8-15,5 1 10 16,-5-8-8-16,18 11 1 31,-9-7-4-31,-4-4 0 16,-9-8-1-16,0 4 3 15,-9-9-3-15,9 9 1 16,-9-8-1-16,8 4-21 16,-8-8 10-16,5 4-49 15,-10-4 32-15,5 0-123 16,-9-4 83-16</inkml:trace>
          <inkml:trace contextRef="#ctx0" brushRef="#br1" timeOffset="417383.7423">22220 9461 144 0,'-4'0'55'0,"4"0"-30"0,-14 4-16 0,14-4 25 15,0 0-19-15,0 4 12 16,-4 0-16-16,-1 3 19 0,-3-3-17 0,3 4 15 31,-4 0-15-31,0 12 10 16,-4-4-13-16,-1 12 6 16,1-9-9-16,0 5 4 15,-5-4-6-15,4 8 7 16,-3-8-8-16,-6 15 8 15,1-3-8-15,4 4 8 16,-4-9-8-16,9 1 5 0,-5-8-5 16,4 0 0-16,1-8-2 0,-5 8 1 15,0-5-2-15,9-3-29 16,-4-4 15-16,9 0-72 16,-1-4 48-16,5 4-105 15,0-8 80-15</inkml:trace>
          <inkml:trace contextRef="#ctx0" brushRef="#br1" timeOffset="418525.5978">22274 9338 84 0,'-5'8'33'0,"5"-8"-18"0,5 0 0 0,-1 0 28 16,-4 0-23-16,9 0 17 16,-4 0-22-16,3 0 12 15,1 0-16-15,9 4 10 16,-9-4-12-16,4 4 4 15,-4-8-8-15,9 4 4 16,0 0-5-16,4 0 5 16,-4 0-6-16,5 0 14 15,-1-4-9-15,0 4 12 16,-9-4-12-16,5 4 9 16,-4-4-9-16,4 4 0 15,-10 0-5-15,10 0 0 16,-9 0-1-16,0 0 1 15,-4 0-2-15,4 0 6 16,-9 0-4-16,4 0 3 16,-8 0-3-16,4 4-2 15,-5-4 0-15,1 4-4 16,-1 0 2-16,1 4 1 16,-1-8 0-16,5 7 0 15,-4-7 0-15,4 8-3 0,0-8 2 0,0 8-1 16,-5 0 0-1,1 8 2-15,-1 0 0 0,1 12-3 16,-1-8 2-16,5 11 1 0,-4-3 0 0,4 4 2 16,0-9-1-1,4 9-1-15,-8-8 1 0,4 20-1 32,-4-5 0-32,4 5 0 15,0-12 0-15,0 3 0 16,0-7 0-16,0 0 4 15,0-12-2-15,0 3-1 16,0-7 0-16,4 8-1 0,-4-8 0 16,9 12 4-16,-5-8-2 0,1-1 1 15,-5-3-1-15,4 0 1 16,-8-8-2-16,8 4-1 16,-4-4 1-16,5 4 1 31,-5-4-1-31,4 4 4 15,-4-8-3-15,5 8 6 16,-10-8-5-16,5 4 6 16,-9-4-6-16,5 4 1 15,-1-8-2-15,1 4-2 16,-5 0 1-16,0 0-10 16,-4 0 5-16,-1 0-34 15,1-4 21-15,0 4-56 0,-1 0 41 0,-4 0-100 16,-8 0 74-16</inkml:trace>
          <inkml:trace contextRef="#ctx0" brushRef="#br1" timeOffset="419487.1517">22934 9988 132 0,'-5'0'52'0,"5"0"-28"0,18 0-11 0,-13 0 21 16,-10 0-19-16,10 0 4 15,-1 0-12-15,5 4 4 16,-5-4-6-16,10 8 9 15,-5-4-8-15,4 12 12 0,-4-5-10 0,4 13 9 16,-8-4-9-16,-1 12-11 16,-4-5 1-16,0 9-94 15,-9-12 52-15,-4 4-79 32,-9-9 71-32</inkml:trace>
          <inkml:trace contextRef="#ctx0" brushRef="#br1" timeOffset="420406.3703">23692 9849 116 0,'0'-12'44'0,"0"12"-24"0,-5-16-8 15,5 12 27 1,0-4-22-16,0 1 12 16,-4-5-18-16,-1 4 4 15,-8-4-10-15,0 4 2 16,-5 0-4-16,-5 0 0 16,-3 0-1-16,-1 4-4 0,0 0 1 0,0 4 3 15,1 0-1-15,-1 4 8 16,0 0-5-16,0 8 8 15,1-4-8-15,8 12 8 16,0-4-8-16,5 7 5 16,-1-3-5-16,10 8 7 31,-5-8-7-31,13 7 10 16,-4-7-8-16,14 4 8 15,-5-8-8-15,13 0 3 16,-9-4-5-16,14-4 7 15,-9-4-7-15,9-8 8 0,-5-4-8 16,5-8 5-16,-5-4-5 0,0-12 5 16,-8-3-6-16,4-17 1 15,-10 1-2-15,6-9 1 16,-10 5-2-16,5-1 2 16,-4 9-2-16,-1-1 2 15,-8 8-2-15,4 1 2 16,-5-5-2-16,1 4-3 15,-1 1 1-15,1 7-4 16,-1 0 3-16,5 9-1 0,-4-1 1 0,-1 12-3 16,1 0 3-16,4 12-3 15,-4 4 2-15,4 12-5 16,0-4 5-16,4 12-1 31,-4-5 2-31,4 13 0 16,1-4 0-16,4 19 4 15,-5-7-1-15,5 27 4 16,-4-11-3-16,8 11 4 16,-9-7-4-16,10 3 4 0,-10-15-4 0,10 7 4 15,-10-15-4-15,10 7 6 32,-10-11-5-32,5 0 6 15,-9-8-6-15,4-1 6 0,-8-11-6 16,4 0-36-16,0-8 17 0,0-4-145 15,0-8 89-15</inkml:trace>
          <inkml:trace contextRef="#ctx0" brushRef="#br1" timeOffset="421308.9936">23705 9128 56 0,'5'-8'22'0,"-5"8"-12"0,8-16 6 0,1 16 13 31,-9-4-15-31,14 0 6 0,-5-4-12 0,9 4 11 15,-5 0-11-15,5 4 12 16,-5-4-12-16,5 8 14 16,-5-4-13-16,5 4 18 15,-9 0-15-15,4 8 11 16,-8 0-13-16,-1 12 8 16,-4-9-10-16,0 13 4 15,-4-8-7-15,-1 4 2 16,1-4-4-16,4 3 0 15,-4-3-1-15,8 4 3 0,0-4-3 0,5 4 4 32,-4-9-4-32,8 5 4 15,-4-8-4-15,9 0 10 16,-9-4-6-16,9-4 3 16,-5-8-5-16,5 0 0 15,-9-8-2-15,4 0 1 16,-4 0-2-16,0-4 2 15,-4-3-2-15,-1-5-3 16,-8-4 1-16,4 4 1 16,0-3 0-16,0-1 0 15,0 4 0-15,0 0-3 0,0 4 2 16,0 5-1-16,0-5 0 0,0 4 2 16,0 0 0-16,0 4 0 15,0 4 0-15,0 12 4 16,0-4-2-16,0 12 4 15,0 0-4-15,0 12 6 16,0 0-5-16,4 7 6 16,-4-7-6-16,4 8 6 31,-4-8-6-31,9 7 6 0,-4-11-6 16,13 8 8-16,-14-8-7 15,10 7 5-15,-10-7-5 0,9 4 0 16,-8-8-2-16,4 8-6 15,-5-12 2 1,10-1-78-16,-10-3 43 0,9 4-129 16,-8-4 92-16</inkml:trace>
          <inkml:trace contextRef="#ctx0" brushRef="#br1" timeOffset="421887.6695">24408 9065 200 0,'0'8'77'0,"0"-8"-42"0,5 4-19 0,-1 0 37 16,-8-8-30-16,8 8 7 15,-4-4-19-15,9 8 3 16,0-4-9-16,9 12 4 16,-5-4-5-16,5 11 7 15,-5-3-7-15,14 8 12 16,-9-4-9-16,9 11 7 15,-10-7-7-15,10 16 11 16,-4-5-10-16,-1 25 9 16,-4-13-9-16,-5 21 4 15,-4-9-7-15,-5-3 7 0,-8-13-8 0,-5 1 8 16,-9-9-8-16,-13 25-43 16,-9-13 21-16,0 5-170 15,4-13 105-15</inkml:trace>
        </inkml:traceGroup>
      </inkml:traceGroup>
    </inkml:traceGroup>
    <inkml:traceGroup>
      <inkml:annotationXML>
        <emma:emma xmlns:emma="http://www.w3.org/2003/04/emma" version="1.0">
          <emma:interpretation id="{B83CB4C8-30EF-4F69-922B-374721E31E02}" emma:medium="tactile" emma:mode="ink">
            <msink:context xmlns:msink="http://schemas.microsoft.com/ink/2010/main" type="paragraph" rotatedBoundingBox="6237,14776 22270,14505 22296,16090 6263,163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413F7FA-855B-4D2A-BFEA-1AB9BB9D1EC8}" emma:medium="tactile" emma:mode="ink">
              <msink:context xmlns:msink="http://schemas.microsoft.com/ink/2010/main" type="line" rotatedBoundingBox="6237,14776 22270,14505 22296,16090 6263,16360"/>
            </emma:interpretation>
          </emma:emma>
        </inkml:annotationXML>
        <inkml:traceGroup>
          <inkml:annotationXML>
            <emma:emma xmlns:emma="http://www.w3.org/2003/04/emma" version="1.0">
              <emma:interpretation id="{97693F43-D035-4216-8179-0881B4691170}" emma:medium="tactile" emma:mode="ink">
                <msink:context xmlns:msink="http://schemas.microsoft.com/ink/2010/main" type="inkWord" rotatedBoundingBox="6241,15039 10019,14975 10037,15993 6258,16056"/>
              </emma:interpretation>
              <emma:one-of disjunction-type="recognition" id="oneOf41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1" timeOffset="437963.711">5764 12212 112 0,'0'0'44'0,"5"-4"-24"0,-5 0-8 0,0 4 16 16,0 0-14-16,0 0-2 15,0 0-8-15,0 0-3 16,0 0 0-16,4 0 1 0,-4 4 1 15,0 4 3-15,0 4 1 16,0 7 1-16,0 5 0 16,0 16-2-16,0 11-1 15,0 9 1-15,0-1 1 0,0 1 5 0,0-5 5 16,0-7-3-16,0-5 0 16,0 1-8-16,5-4-2 15,-5-5 0 1,4-3 0-16,-4-4 0 15,0-4 2-15,0-9-1 16,0-3 0-16,0 0-1 16,0-4 2-16,0-4-16 0,-4-4-8 15,4-4-93 1</inkml:trace>
          <inkml:trace contextRef="#ctx0" brushRef="#br1" timeOffset="438731.7869">5274 12156 156 0,'-5'16'60'0,"-8"-20"-32"0,8 0-9 0,5 4 23 16,0 0-19-16,0 0-3 15,9-4-10 1,9 0-6-16,0 0-5 0,4 0 0 15,10 4 1-15,3 0 0 16,5 4 0-16,5 0 0 16,0 4-3-16,-1 0 0 0,5 0 4 15,5 4 1-15,4-4 4 16,4 0 3-16,5 0-2 16,0 0-2-16,-5 0 2 15,-4-4 0-15,-9 0-1 0,-9 0-1 16,-8-1 1-16,-1 1 3 15,-13 0 0-15,0-4 0 32,-5 0-1-32,-4 0 2 0,0 0-5 15,-9-4-1-15,0-3-42 16,0-1-17-16,0 4-62 16</inkml:trace>
          <inkml:trace contextRef="#ctx0" brushRef="#br1" timeOffset="439344.3832">6264 12121 120 0,'4'-4'46'0,"-4"12"-24"0,-13 0-21 0,13-5 11 16,-5 5-8-16,1 4-2 31,4 0-1-31,0 4 1 0,0 4-1 16,0 4-3-16,0 7 1 0,4 21 3 15,1 15 1-15,-1 5 5 16,1 3 5-16,-1-12 10 16,1-3 6-16,-5-9-2 15,0-3 1-15,4-8-7 16,-4-9-1-16,0-3-5 16,0-8-1-16,0-4 7 15,5-8 4-15,-5-8-11 16,0-4-5-16,4-8-13 15,0-4-5-15,5-8-6 16,0-4-2-16,5 1 8 16,-1 3 4-16,5 0-1 0,0 8 2 15,0 4 0-15,-1 8-1 16,-3 8 1-16,4 4 3 16,-5 4 0-16,5 4 3 15,-5 0 5-15,1 8 4 0,-5 3 0 16,-1 1 3-16,1 0-7 15,0 0-4-15,0-5 2 16,5-3 1-16,-1-4-5 16,0-8 0-16,5-8-76 15,0-8-34-15,0-4 2 16</inkml:trace>
          <inkml:trace contextRef="#ctx0" brushRef="#br1" timeOffset="439877.8466">6777 12830 148 0,'-5'0'57'0,"10"0"-30"0,-1 0-21 16,-4 0 15-16,0 0-9 15,4 0-2-15,10 0 1 0,-1 4 0 16,1-4-5-16,3 0-4 0,-3 0-1 16,4-4 5-16,-1 0 6 15,1 0 3-15,-4 0 0 16,4-8 4-16,-5-3 2 16,0-1-7-16,-4-4-3 0,0 0-4 15,-4 0-2 1,-5-4-1-16,0 5 0 15,-5-1-2-15,-4 4-2 16,0 4-2-16,-4 4 1 16,0 4-1-16,-5 4 0 15,-9 8 0-15,0 0-2 0,5 8 3 16,0 0 0-16,-5 4 1 16,5-1 0-16,-1 1 0 15,5-4 2-15,5 0 1 16,0 4 1-16,4 0 0 15,9-1 2-15,4 5-1 16,5 0 2-16,4 0-2 16,5-5 0-16,5-3-3 15,3 0 1-15,1-4 0 16,4-4 3-16,1 0-21 0,-1 4-9 16,0 8-41-16,-9-1-16 0,14-7-24 15</inkml:trace>
          <inkml:trace contextRef="#ctx0" brushRef="#br1" timeOffset="440537.7079">7361 12735 160 0,'-9'-8'60'0,"9"8"-32"0,-14-8-20 0,10 8 16 16,-1-4-6-16,1 4 0 0,-9-4-6 16,-1 4-2-16,1 0-6 15,-5 4 2-15,0 0 3 0,0 4-5 16,1 0 0-16,3 0-4 15,1 4-3 1,-5 0 2-16,5 0 0 0,4 0-2 0,0 3 2 31,4 1 1-31,5 4 2 0,5 0 1 16,4 0 3-16,4-4-3 16,5-1-2-16,4 1 2 15,5-4 2-15,0-4 7 0,4 0 2 16,-4-4-5-16,-1-4-1 15,1-4 5-15,-5 0 1 16,1-4 4-16,-5-4 1 16,-5-4-6-16,0-3-3 0,-4-1-3 15,-4 4 0-15,-1-4-4 16,-4-4 0-16,-4 0-1 16,-10 5 1-16,1-1-2 15,-5 4-1-15,0 4-4 31,0 4 0-31,-8 8-3 0,3 0 0 16,1 4-14-16,0 4-6 16,4 0-46-16,0 8-20 15,5 0-13 1</inkml:trace>
          <inkml:trace contextRef="#ctx0" brushRef="#br1" timeOffset="440694.7271">7557 12600 224 0,'-9'4'85'0,"9"-4"-46"0,-4 4-37 0,4-4 19 0</inkml:trace>
          <inkml:trace contextRef="#ctx0" brushRef="#br1" timeOffset="441113.6932">7544 12616 379 0,'0'8'4'15,"4"4"-3"-15,0 4-4 0,5 0 2 16,0 7-1-16,0-3 0 15,5 0 2-15,-5 4 0 16,-1 4 2-16,1-1 1 16,0 1 1-16,0-4 0 15,-4 0 9-15,-1-5 6 0,1-3-1 16,-1-4-1-16,0-4-3 16,-4 0-1-16,0 0-3 15,0-4-1-15,0 0-3 16,0 0-1-16,0-4 1 0,0-4 1 31,0-4 3-31,0-4 1 16,0-4-3-16,0-4-3 0,0-3-5 15,0-9 0-15,0 0-7 16,5 1 0-16,4 3 1 16,0 0 3-16,0 4 0 0,4 4-1 15,5 1 0-15,0 3 0 16,8 4 0-16,6 4 3 15,-1 4-2-15,0 8 1 16,0 4 2-16,-4 0 0 16,0 0 0-16,-5 0 2 15,0 0-12-15,-4-1-3 16,-4-3-104 0,-14 4-69-16,-5-8 76 15</inkml:trace>
          <inkml:trace contextRef="#ctx0" brushRef="#br1" timeOffset="441679.8452">8105 12739 156 0,'-4'4'57'0,"4"12"-30"0,0-8-21 15,0-4 17-15,0 0-1 16,0 0 2-16,4 0-11 16,1 0-3-16,4 0-6 15,0-1 4-15,0 1 4 0,4 0-2 0,0 0 0 32,5 0-6-32,0 0-1 0,0 0 5 15,0-4 3-15,4-4 0 16,0 0 1-16,1 0 0 15,-1-4 0-15,-4 1-6 16,-5-5-2-16,1 0 0 16,-6-4 0-16,-8 4-2 15,-4-4 1-15,-9 4-2 16,-5-4 2-16,0 4-2 0,-4 5-1 16,-1 7-2-16,-3 0-1 15,-1 4-1-15,5 3 0 16,-1 1 3-16,5 8 2 0,-4 0 0 15,4 0-1-15,5-4 1 16,-1 4-1-16,1-4 2 16,9 3 1-16,4 1-1 15,0 4 1-15,4 0 4 16,5 0 4-16,0 0-4 16,4-1-2-16,5-3-2 0,4 0-3 15,5-4 3-15,0-4 0 31,9-4-8-31,-1-4-4 16,1-4-39-16,-5-4-17 16,0 0-61-16</inkml:trace>
          <inkml:trace contextRef="#ctx0" brushRef="#br1" timeOffset="442393.1148">8533 12723 192 0,'5'-12'74'0,"-5"16"-40"0,0-8-16 0,0 4 23 16,0 0-10-16,4 4-3 16,-4 0-14-16,0 0-4 15,5 4-6-15,-5 0 2 0,0 4 3 16,4 0-3-16,1 0-1 15,-1 0 2 1,1 3 0-16,-1 1-1 0,1 4 1 16,-1 0-2-16,1 0 2 15,-1 0-4-15,0-5-2 16,1-3 2-16,-5 0 0 16,0-4 1-16,4 0 0 0,1-4 2 15,-5-4 1-15,0 0-1 16,4-8 1-16,1-8-2 15,4-4 0-15,0 1-3 16,0-1 1-16,-1 4-4 16,1 0-2-16,0 4-3 15,0 0 1-15,-4 4 1 16,4 0 2-16,-1 4-1 16,1 0 1-16,0 4 0 15,0 0 0-15,0 0 0 0,0 4-2 0,0 4 0 16,0 4 3-16,0 4 2 15,0 4 2-15,-5 0 1 32,5 0 0-32,-4-5-2 15,-1-3 1-15,1-4 0 0,-1 0 3 16,0-4 1-16,5-8 3 16,0-4-5-16,0-8-1 15,0-3-2-15,4-1 1 16,5 0-7-16,0 4 1 15,0 0-1-15,0 8-1 16,0 0-1-16,-5 8-1 0,0 4 4 16,-4 4 1-16,5 8 8 15,-5 4 6-15,0 4-6 16,-1 3-1-16,-3 13-1 16,-1 0 2-16,-4-1-91 15,5 1-40 1,-1-16-14-1</inkml:trace>
        </inkml:traceGroup>
        <inkml:traceGroup>
          <inkml:annotationXML>
            <emma:emma xmlns:emma="http://www.w3.org/2003/04/emma" version="1.0">
              <emma:interpretation id="{EB1EAB30-7342-461F-B540-337699D86E6C}" emma:medium="tactile" emma:mode="ink">
                <msink:context xmlns:msink="http://schemas.microsoft.com/ink/2010/main" type="inkWord" rotatedBoundingBox="10387,14706 15496,14619 15519,15972 10410,16058"/>
              </emma:interpretation>
              <emma:one-of disjunction-type="recognition" id="oneOf42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1" timeOffset="444178.559">9813 12109 180 0,'0'0'68'0,"0"0"-36"0,-4 0-24 16,4 0 16-16,-5 0-6 15,1-4 0-15,-1 0-6 0,-3 4-2 16,-1 0-6-16,-5 0 2 0,-4 0 3 16,1 0-3-16,-6 0 2 15,1 0-1-15,-5 4 3 32,-4-8-1-32,4 4 2 15,1 0-2-15,-1 0 0 0,4 0-3 16,1 4-1-16,4 0-3 15,0-4 1-15,5 4-2 16,0-4-1-16,4 4-2 16,0 0 1-16,0 0 1 15,5 4 0-15,-1-1 0 16,5-3 0-16,0 4-5 16,0 0 1-16,5 4 0 0,-1 4 2 15,0 12-1-15,1 3 1 16,-1 5 0-16,1 12 0 15,-1 7 2-15,5 1 0 16,-4-1 2-16,4-3 3 0,-5-5 4 16,0-3 5-16,1-4-2 15,-1-1 3-15,1 1-6 16,-1-1-1-16,-4 1-2 16,5-8-1-16,-1 3 1 0,-4 1 1 15,5-4 1-15,-5-4 0 31,0-1 2-31,0-7 4 16,0 0-4-16,0-8 0 16,0 0-6-16,0-4-1 15,0-4 1-15,0 0 2 0,0 0-1 16,0 0 2-16,0 0-2 16,0-4 0-16,0 0-6 15,0 0-1-15,4 0 1 16,-4 0 2-16,9 0 0 15,4 0-1-15,1 0 1 0,4 3-1 16,8 1 0-16,1 0 0 16,4 0 0-16,1 0 0 15,-6-4 0-15,1 4 0 16,0 0 0-16,-5-4 2 16,-4 0-1-16,-5 0 2 15,1-4 0-15,-1-4 1 16,-4-4-9-1,-4 1-4-15,-5-9-53 16,0 4-21-16,-5 12-77 16</inkml:trace>
          <inkml:trace contextRef="#ctx0" brushRef="#br1" timeOffset="444877.0991">10259 12410 160 0,'-9'-48'63'0,"5"37"-34"0,-1-1-10 0,1 4 21 0,-1-4-11 16,-3 0-2-16,-1 0-12 16,0 0-2-16,-5 0-7 15,-3 4 3-15,-1 0 1 0,0 0-3 16,-4 5 1-16,-1-1-3 15,1 4 0-15,0 0-1 16,-1 4 0-16,1 3-2 16,0 1 1-16,-1 4-2 15,1 0-1-15,4 4 1 16,0 0 1-16,5 16-3 16,0 3-2-16,-1 5 2 0,5 3 0 15,5 5-2-15,4 4 2 16,0-9-1-16,4 1 0 15,5-5 2-15,0 1 2 16,0 0 1-16,5-5 3 16,3-3 3-16,6-4 2 15,3-8 6-15,6-5 3 16,3-3-4-16,1-4 1 0,0-8-4 16,-1-4 2-16,1-4 3 15,-5-3 3-15,-4-5-5 16,0-4-1-16,-5 0-9 15,-4-8-4-15,-5-7 3 0,-8-9 1 16,-10-8-2-16,-4 1-1 16,-4-5-3-16,0 5-1 15,-5 7-4-15,0 5-1 16,-4 7-17-16,4 4-5 0,-4 8-32 16,-1 5-14-16,1 11-76 15</inkml:trace>
          <inkml:trace contextRef="#ctx0" brushRef="#br1" timeOffset="445193.2017">10067 12739 272 0,'5'4'101'0,"-1"-8"-54"0,5 0-33 0,0 4 28 16,0 0-19-16,0 4-2 15,0 0-11-15,4 0-4 0,1 4-3 16,-1 4 2-16,5 4 1 0,4 3 6 16,1 5 3-16,3 0-11 15,1 4-1-15,0-1-1 16,0 5 1-16,4-4 1 15,-9 0 0-15,-4-9-29 16,0-3-12-16,4-4-68 16,0-4-27-16,-13-8 15 15</inkml:trace>
          <inkml:trace contextRef="#ctx0" brushRef="#br1" timeOffset="445694.0018">10540 12687 192 0,'-9'-7'71'0,"9"7"-38"0,-4 0-19 16,4 0 20-16,0 3-15 16,0 1-3-16,0 4-6 15,0 0-1-15,0 8-5 16,0 0 6-16,0 0 3 0,0 0 2 15,0 0 4-15,0 3-7 16,4 1 1 0,1 0-2-16,4 0 1 15,0 0-4-15,4-4 0 16,0-5-3-16,5 1 2 16,0-8-2-16,0-4 2 0,-5-4 0 15,5-4 1-15,0-7-4 0,0-1-1 16,-5-4 1-16,-4 0 0 15,-9-4-5-15,0 0 1 16,0 1 0-16,-4 3 0 16,-1 4-3-16,1 4 2 15,-1 8-1-15,5 4-2 16,0 8 3-16,0 4 2 0,0 0 11 16,0 4 7-16,5 4-6 15,4 3 0-15,-1 5-7 31,10 0-2-31,5-4-9 16,3 11-2-16,6-7-82 16,-1 0-35-16,-4-8-22 15</inkml:trace>
          <inkml:trace contextRef="#ctx0" brushRef="#br1" timeOffset="446711.862">11124 12763 164 0,'0'-16'63'0,"5"28"-34"0,-1-24-21 0,1 8 16 0,4-4-1 15,-5 0 1-15,5 0 0 16,-5 0 0-16,1-4-13 0,-5 4 7 0,0-3 4 15,-5 3-5-15,1-4 1 16,-5 4-11-16,0 0-2 31,0 0-3-31,0 4-2 0,-9 8-2 16,1 0 1-16,3 0 1 0,-4 8 0 16,1 0-3-16,3 3 0 15,1 1 2 1,-1 4 0-16,6 0-4 15,3 0 1-15,5 0 2 16,0-1 1-16,5 5 1 16,-1 0 0-16,0-4 0 15,10 0 0-15,-1-5 2 16,5-3 3-16,-5-4 0 16,1 0 0-16,-1-8-1 15,1-4 2-15,-1-4 1 0,0-4 1 16,1-3-4-16,-5-1-1 15,0 0-1-15,-5 0-2 16,0 0 1-16,-4 4-1 16,0 0 0-16,0 1 0 15,0 11-3-15,0 0 0 16,0 0 2-16,0 0 0 16,0 0-2-16,5 3 0 15,4 5 2-15,0 4 0 16,4 4-2-16,1 0 2 15,-1 4 1-15,5 0 2 16,0-1 1-16,4-3 3 0,0-4-30 16,0-4-10-16,1 0-48 15,-1-4-18-15,0-4 2 16</inkml:trace>
          <inkml:trace contextRef="#ctx0" brushRef="#br1" timeOffset="447162.9984">11441 12739 160 0,'-13'-8'60'0,"8"8"-32"0,5 0-6 0,0-4 20 16,0 0-14-16,-4 4-5 16,4 0-10-16,0 0-1 15,0 0-7-15,0 4-7 0,9 0-2 16,-1 4 0-16,-3 4 2 0,-1 4 5 15,1 0 3-15,-1 3 2 16,1 5 2 0,-1-4-1-16,1 0 0 15,-1-4 3-15,1-4 5 16,-1-5 4-16,1 1 2 16,3-8-6-16,1-4-2 0,5-7-9 15,-1-5-4-15,5 0-1 16,0-4 1-16,4 0-3 15,-4 4-2-15,4 8-5 16,-4 8 0-16,0 4 2 31,-5 4 1-31,1 4 3 16,-5 4-1-16,-1 4 1 16,1 0 4-16,0 0 3 15,0-1-2-15,0-3-2 0,5 12-7 16,-1-16-61-1,0 8-25-15,1-16-29 16</inkml:trace>
          <inkml:trace contextRef="#ctx0" brushRef="#br1" timeOffset="448032.5776">11816 12572 236 0,'-18'-19'90'0,"13"15"-48"0,1 0-20 0,4 4 26 15,0 0-10-15,0 0 0 0,0 0-19 16,9 0-7-16,4 0-7 16,5 4 3-16,4 0 2 0,9 4-5 15,10 3-1-15,3 1-4 16,10 4-1-16,-1 4 3 15,-4-8 1-15,0 0-8 16,-9-4-4-16,1 0-15 16,-6-4-5-16,-8 0-38 15,-5-8 36-15,-4 0 4 16,-5-4 18 0,1 4 12-16,-5-4-1 0,-5 8 7 15,1-4 12-15,-5 4 8 16,0 0-5-1,0 0-5 1,4 12-8-16,1 4-5 0,4 3 5 31,-9-3-6-31,4 8 4 16,-4-4-5-16,9 8-2 16,-5-5-1-16,10 9 3 15,-10-8-2-15,10 4-10 16,-10-12 5-16,9-1-79 15,-4-3 45-15,5 0-123 16,-5-8 90-16</inkml:trace>
          <inkml:trace contextRef="#ctx0" brushRef="#br1" timeOffset="447570.9576">11891 11942 220 0,'-4'-16'82'0,"4"16"-44"0,0 0-20 0,0 0 41 15,0 0-34-15,0 0 6 16,0 0-21-16,4 4-11 15,-4 0 0-15,9 12-4 16,-4 0 2-16,4 16 6 16,-5-5-1-16,9 17 10 15,-4 0-6-15,5 19 1 0,-1 16 5 16,1 9 4-16,3 3-8 16,1-16-2-16,-4 0-4 15,-6-3 1-15,1-5 0 0,0-7 3 16,0-5 1-16,0-7-1 0,0-9 1 15,0-11-13-15,0-28-49 16,0-8-15 0,0-8-73-1</inkml:trace>
          <inkml:trace contextRef="#ctx0" brushRef="#br1" timeOffset="448173.2023">12409 12382 400 0,'-14'-4'148'0,"14"4"-80"0,-4 0-64 0,4 0 32 16,0-4-26-16,0 0-5 16,0 0-35-16,0 0-15 15</inkml:trace>
          <inkml:trace contextRef="#ctx0" brushRef="#br1" timeOffset="449112.4777">12600 12561 192 0,'-9'-20'74'0,"5"8"-40"0,0 0-18 15,4 4 22-15,-5 0-7 16,5 0-1-16,0 4-8 15,0 4-3-15,9-4-11 16,4 0 1-16,5 4 4 0,9 0-5 0,4 4-2 16,9 0-3-16,0 4 0 15,5-4-2-15,0 0 2 16,-1 0-46-16,-4-4-21 0,0 4-64 16</inkml:trace>
          <inkml:trace contextRef="#ctx0" brushRef="#br1" timeOffset="448878.6453">12685 11986 100 0,'-4'-16'38'0,"4"16"-20"0,-5-8 5 0,5 4 18 0,0-4 1 15,0 0 1-15,0 4-10 16,0-4-3-16,0 8-17 16,0 0-6-16,0 0 0 0,0 8-6 15,0 8-1-15,5 8-5 0,-1 8 1 16,1 3-3-16,-1 1 2 16,0 8 3-16,1 7 1 15,4 13 1-15,0 15 0 16,0 8 2-16,0-8 1 0,0-7 10 15,-1-5 3-15,6-4 8 16,-5-3 2-16,0-9-11 16,4-3-4-16,-4-4-5 15,0-13-1-15,-5-11 1 16,1-4 3 0,-5-16-79-1,0-8-65 1</inkml:trace>
          <inkml:trace contextRef="#ctx0" brushRef="#br1" timeOffset="449662.071">13278 12775 200 0,'5'-12'74'16,"4"20"-40"-16,-1-20-27 0,-3 8 20 0,-1-4-10 15,1 0 1-15,-5-4-9 16,0 4-1-16,-5-4-4 16,1-4-5-16,-9 1 0 15,-1 3 1-15,-4 4 2 16,-4 4-3-16,0 4-2 16,-1 8 2-16,-3 4 2 15,-1 7-2-15,5 1 0 16,-1 0 1-16,5 0 2 0,5 0-1 15,4 0 2-15,5-1 0 16,4 1 3-16,4 0-1 0,5-4 2 16,4 0 0-16,1-4 3 15,4-1-1-15,0-7 0 16,4-4-1-16,0-4 2 16,5-7-5-16,0-1-1 15,-5-4 0-15,0 0 2 16,-4 0-5-16,-5 0-1 15,1 0-2-15,-5 5-2 16,0 7 3-16,-9 4 0 16,4 4-2-16,-4 3 0 15,0 5 2-15,0 4 2 16,0 4 0-16,5 4 2 16,4 0 0-16,8 3 1 0,1-7 0 15,4 8 0-15,5-4-44 16,0-16-18-16,0-4-68 15</inkml:trace>
          <inkml:trace contextRef="#ctx0" brushRef="#br1" timeOffset="450313.7872">13372 12450 244 0,'-5'-28'93'0,"5"24"-50"0,-4-16-24 16,8 12 26-16,-4 8-14 16,9-4-6-16,5 0-10 0,3 4-5 15,6 0-5-15,4 4-4 0,8 0 0 16,1 8-1 0,0 0 0-16,8 8 6 15,-4 0-3-15,5 3 1 16,-1-3-22-16,-3-8-8 15,-6 0-38-15,-4-4-14 16,-4-4-27-16,-4-4-10 16,-6 4 46-16,1-4 25 15</inkml:trace>
          <inkml:trace contextRef="#ctx0" brushRef="#br1" timeOffset="450055.502">13506 11748 208 0,'-23'-8'79'0,"23"4"-42"0,14 0-34 0,-14 4 17 0,0 0-8 16,0 0-2-16,4 4-10 16,1 20-2-16,3 8 0 31,1 7-1-31,5 13 1 0,-1 7 13 15,1 1 5-15,3-1 44 32,-3 1-32-32,4 31 10 15,-5-12-23-15,5 24 4 0,-9-24-11 0,4 5 4 16,-8-17-7-16,3 4 2 16,1-11 0-16,0-9 1 15,-4-11-2-15,-1-8 1 16,-4-12-4-16,0-9-19 0,0-11-10 0,0-8-55 15,-4-7-24-15,-1-9-28 16</inkml:trace>
          <inkml:trace contextRef="#ctx0" brushRef="#br1" timeOffset="450696.313">14001 12390 304 0,'-14'-24'112'0,"14"24"-60"0,-9-15-43 16,9 11 23-16,0 0-21 0,0 4-18 15,0-4 2-15,0 4-104 16,0 0 60-16,5 0-72 16,-1 23 30-16,1 1 10 15</inkml:trace>
          <inkml:trace contextRef="#ctx0" brushRef="#br1" timeOffset="450519.9581">13987 12592 244 0,'0'16'90'0,"0"-16"-48"0,0 24-34 15,5-12 21-15,-1 4-11 16,1 0-3-16,-1 3-2 0,0 1 1 15,1-4-7-15,-1 4 2 16,1 4 4-16,4-1-5 0,0 5-2 16,0-4-3-16,0 0 0 15,-1-4 2-15,1-1 2 16,0-7-10-16,0-4-3 31,0-4-50-31,0-4-20 0,0-8-52 16</inkml:trace>
          <inkml:trace contextRef="#ctx0" brushRef="#br1" timeOffset="451230.6747">14246 12588 220 0,'-9'-16'82'0,"9"16"-44"0,-5-7-29 0,5 7 22 16,0 0-17-16,0 0-2 16,0 4-8-16,0-1-1 15,0 5 3-15,5 4 8 16,-5 0-8-16,9 12 11 15,-5-8-10-15,10 12 5 16,-10-9-7-16,9 13 9 16,-4-8-8-16,5 4 12 15,-5-5-10-15,9 5 18 16,-5-4-14-16,5 0 16 31,-9-12-16-31,9 0 13 0,-10-5-14 16,6-7 6-1,-5-4-10-15,9-3-4 0,-10-9-2 0,10-4-12 16,-9 0 6-16,5 0-27 16,-5-4 18-16,4 5-49 15,-9-5 36-15,1 4-140 16,-5 0 93-16,4 8-84 16,-8 0 91-16</inkml:trace>
        </inkml:traceGroup>
        <inkml:traceGroup>
          <inkml:annotationXML>
            <emma:emma xmlns:emma="http://www.w3.org/2003/04/emma" version="1.0">
              <emma:interpretation id="{DF26DD99-C9EB-426A-BAB6-4F23952FCB80}" emma:medium="tactile" emma:mode="ink">
                <msink:context xmlns:msink="http://schemas.microsoft.com/ink/2010/main" type="inkWord" rotatedBoundingBox="15655,14874 17988,14835 18005,15829 15672,15868"/>
              </emma:interpretation>
              <emma:one-of disjunction-type="recognition" id="oneOf43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1" timeOffset="451647.8247">14705 12834 192 0,'31'4'71'0,"-31"-4"-38"0,14-4-12 0,-5 4 38 15,-9-4-33-15,13 0 10 16,-4-4-22-16,4 0 5 15,-4-4-11-15,9 1 6 16,-9-5-7-16,0 4 9 31,-5-4-9-31,1 0 7 16,-10 0-7-16,1 0-2 0,-5 1-3 0,5 7-4 16,-5-4 1-16,0 8 5 15,-5-4-2-15,5 8 8 16,-4 0-6-16,0 8 3 15,-1 0-4-15,1 8 5 16,-5-1-5-16,5 5 10 16,-1-4-7-16,10 8 10 15,-1-8-9-15,10 11 5 16,-1-3-7-16,10 4 7 16,-1-4-8-16,9 3 3 15,5 1-8-15,0-12-97 16,-9-4 53-16,22-8-162 15,-9-12 116-15</inkml:trace>
          <inkml:trace contextRef="#ctx0" brushRef="#br1" timeOffset="452781.1476">15343 11974 168 0,'-5'-4'63'16,"5"4"-34"-16,0-4-16 0,0 4 19 0,0 0-7 16,0-8 0-16,0 8-8 15,0 0 0-15,0 0-10 16,0 0-2-16,0 12-5 16,0 8-5-16,0 8 0 31,5 3 1-31,-1 9-1 0,1 11 4 15,-1 9 2-15,1 15 2 16,4 12 10-16,-1-11 6 16,-3-5 1-16,4-11 0 15,0-5-10-15,0-7-4 0,0-5-2 16,0-7 2-16,-5-4 1 16,0-9 1-16,1-7-4 15,-1-4-3-15,1-8-64 16,-5-4-28-16,4-24-29 15</inkml:trace>
          <inkml:trace contextRef="#ctx0" brushRef="#br1" timeOffset="453114.1673">15066 12184 172 0,'-9'-4'66'0,"5"-4"-36"0,-1 8-7 16,5 0 24-16,0 0-7 16,0-4 2-16,0 4-15 15,0 0-7-15,0 0-11 16,9 0-6-16,9 0 0 0,5 0-2 15,8 0 2-15,9 0 0 0,9 0 1 16,4 0 0-16,5-4 0 16,9 0 0-16,-4 4 0 15,-5-4-20-15,0 0-9 16,-14-4-95 0,-8 8-57-16,-14-4 76 15</inkml:trace>
          <inkml:trace contextRef="#ctx0" brushRef="#br1" timeOffset="453649.7812">15642 12676 192 0,'8'4'74'15,"1"3"-40"-15,0-3-24 0,0-4 17 0,0 0 0 32,5 0 1-32,-1 0-4 15,5-4-3-15,0-3-11 16,4-1-2-16,-4-4 2 0,0 0-2 15,-5-4 1-15,5 0-1 0,-9-4 0 16,-5 0-2-16,-4 1-1 16,0 3-1-16,-4 0 0 15,-5 4-2-15,0 0 1 16,-5 4-4-16,1 0 0 16,-5 8-1-16,0 0 0 15,-4 4 0-15,4 4-2 16,0 8 3-16,5 4 0 0,0 4-2 15,-1 3 2-15,5 1 3 16,0 0 1-16,5 0 1 16,4-5 0-16,9 1-2 15,4 4 1-15,5 0 0 16,4-5 1-16,5 1 0 16,13-8 0-16,-4-4-11 15,0-4-5-15,-1-4-65 16,1-4-26-16</inkml:trace>
          <inkml:trace contextRef="#ctx0" brushRef="#br1" timeOffset="454131.4837">16034 12576 160 0,'-4'4'60'16,"4"0"-32"-16,0 0-26 0,0-4 12 0,4 4-1 15,0 4 11 1,-4 0-13-16,5 8 8 16,-1-4-11-16,5 12 11 15,-4-4-11-15,4 3 7 16,-5 1 3-16,1-4 3 0,-1 0-2 15,0 0 11 1,1-5-16-16,4 1 15 16,-9-4-17-16,4-4 13 15,-4-4-14-15,0-4 6 0,0 0-8 16,-4-8-1-16,-1 0-4 16,5-4-3-1,-4-8 0-15,4-3-1 16,-5-5 0-16,5 0 0 15,0-4 0-15,5 5-3 16,-5-1 2-16,9 4-1 0,-5 4 0 0,10 5 0 31,-10-1 0-31,14 8-3 16,-9 0 3-16,9 12-10 16,-5-4 7-16,1 12-3 0,3 4-39 15,-3-1-16-15,-1 1-76 16,0 0-33-16</inkml:trace>
          <inkml:trace contextRef="#ctx0" brushRef="#br1" timeOffset="454795.2486">16484 12600 188 0,'18'-8'71'0,"-18"8"-38"0,-13 0-23 16,13 0 20-16,0 0-14 15,4 4-1 1,-8 0-5-16,8 4 1 16,-8 4-6-16,-1 4-1 0,5 0 0 15,-4 8 4-15,4-5 5 16,-5 1 4-16,10 0 2 0,-1-4-4 15,1 0-1-15,-1-4 0 16,-4 0 2-16,0-5-3 16,5-3 2-16,-5 0-2 0,0-4 2 15,0 0-6-15,9-8-3 16,0-7-6-16,0-5 0 16,-1-4 0-16,1-8 2 15,5 5-6-15,-1-1-1 16,0 8 2-16,-4 4 1 15,0 4-7-15,0 8-2 16,0 8 1 0,0-4 6-16,4 16 4 15,-8-4 1-15,8 8 6 16,-8-4-4-16,4 3 6 16,-5-3-6-16,5 0 8 15,-5-4-7-15,5 0 5 16,-4-8-5-16,4-4 0 15,-5-4-2-15,10-4 1 16,-1-4-2-16,9-8-3 16,-8-3 1-16,12-1-4 15,-8 0 3-15,5 8-6 16,-6 4 5-16,6 8-1 16,-10 4 2-16,5 12 13 0,-5-4-6 15,5 12 9-15,-4-4-8 16,3 8 5-16,-8-9-6 0,5 9-20 15,-5-4 8-15</inkml:trace>
        </inkml:traceGroup>
        <inkml:traceGroup>
          <inkml:annotationXML>
            <emma:emma xmlns:emma="http://www.w3.org/2003/04/emma" version="1.0">
              <emma:interpretation id="{33A3D969-8FB3-4151-833E-21D14547D4A4}" emma:medium="tactile" emma:mode="ink">
                <msink:context xmlns:msink="http://schemas.microsoft.com/ink/2010/main" type="inkWord" rotatedBoundingBox="18467,14649 21878,14591 21903,16097 18492,16154"/>
              </emma:interpretation>
              <emma:one-of disjunction-type="recognition" id="oneOf44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1" timeOffset="455831.2754">17831 12652 72 0,'0'-12'30'0,"0"4"-16"0,0-8-6 0,0 4 11 31,0-4 6-31,0 0 7 15,-4 1-2-15,-1-1 2 16,-4 4-9-16,0 0-4 0,-4 0-11 16,0-8-1-16,-10 12 3 0,1 0-4 15,0 1 2-15,-1 3-7 16,1 0-1-16,0 0 0 16,-1 4 2-16,1 4 1 15,0 0 1-15,4 3-2 0,0 9 1 16,5 4-2-16,-1 4 2 15,6 4 0-15,-1 3 3 16,4 1-3-16,5-4 0 16,0 0 1-16,5-1 0 15,4-7 11-15,4 0 7 0,0-4-2 32,5-4-2-32,4-8-4 15,10 0-1-15,-1-4-5 16,-4-12-3-16,-5-4 0 15,0-4 1-15,-4-4-3 16,-5 1-2-16,-4-5 0 0,0 4-1 16,-4 4 0-16,-1 0 0 15,1 4 0-15,-5 9 0 0,0-1-5 16,0 8 1-16,0 4 0 16,4 4 2-16,1 3 1 15,3 5 1-15,1 8-3 16,5-4 2-16,-1 4 3 15,1-5-1 1,3 5-27-16,-3-8 14 0,8 4-134 31,-4-8 81-31</inkml:trace>
          <inkml:trace contextRef="#ctx0" brushRef="#br1" timeOffset="456214.3443">18009 11748 180 0,'-13'-12'68'0,"13"12"-36"0,-13 0-15 0,13 0 35 16,-5 0-29-16,1 4 2 16,-1 0-15-16,5 12 2 15,-4 0-7-15,8 23 18 16,-4-3-14-16,5 16 19 16,-1-5-16-16,5 17 20 15,0-13-18-15,4 28 13 16,-8-11-16-16,4 23 6 15,-5-12-10-15,5 4 2 16,-4-19-5-16,4-1 5 16,-5-15-6-16,9-1-45 15,-8-15 23-15,8-4-167 16,-8-8 103-16</inkml:trace>
          <inkml:trace contextRef="#ctx0" brushRef="#br1" timeOffset="457025.3268">18558 12569 196 0,'-5'-4'74'0,"5"4"-40"0,-8-20-24 16,8 12 24-1,-5-4-20-15,5-4 7 16,-4-8-13-16,-1 4 6 16,-8-3-7-16,-1 7 0 0,1 4-4 0,-5 8 3 15,0 0-4-15,1 12 4 16,-6 0-4-16,5 16 1 15,1-5-1-15,3 13 1 16,-4-8-2-16,9 12-1 16,-4-9 1-16,18 9 3 15,-5-8-2-15,8 4 10 16,1-13-6-16,5 1 3 16,4-4 0-16,4-8 5 15,0-8-7-15,5-4 8 16,-9-4-9-16,4-8 12 15,-9-4-10-15,5-3 14 16,-9-5-13-16,5 4 3 16,-10 0-8-16,0 4 0 15,-4 5-2-15,5 7-4 0,-10-4 1 0,5 12-4 16,0 0 3-16,5 16 1 16,-1-4 1-16,10 15-3 15,-5-7 2-15,9 12 1 16,-10-4 0-16,10 7 0 15,-4-3 0-15,3 12-3 32,-3-5 2-32,4 17 1 15,-9-13 0-15,4 13 4 16,-9-9-2-16,1 5 12 0,-5-16-7 16,0-1 16-16,-9-7-13 15,0-4 11-15,-4-8-12 0,-5-5 6 16,-4-11-8-1,-5-3 2-15,0-9-5 0,-4-8 0 16,0-8-2-16,4-12 1 0,0 9-4 16,9-1 0-16,5 4 1 15,4 1-3-15,5 3 2 0,8 0-4 16,5 0 1-16,13 4-60 31,-4-3 35-31,22 3-85 16,-9 0 65-16,14 0-125 15,-9 0 98-15</inkml:trace>
          <inkml:trace contextRef="#ctx0" brushRef="#br1" timeOffset="457485.6399">18852 12545 304 0,'-4'0'115'0,"4"0"-62"0,-5 0-49 0,5 0 35 16,0 0-24-16,0 0 10 15,0 0-15-15,5 0 2 16,-1-4-8-16,10 0 5 16,-5-4-6-16,8 4 6 15,-3-4-6-15,4-4 1 16,-9-8-2-16,4 0 1 15,0-3-2-15,-4 3 2 16,-4-4-2-16,-1 8-1 16,-4-4 1-16,0 5-6 15,-9-1 3-15,0 12-3 16,-13-4 2-16,0 12 0 16,-1 0 1-16,6 8-3 15,-6 0 3-15,5 15 8 16,1-7-4-16,8 12 15 15,-5-4-9-15,10 7 9 16,-1-3-9-16,14 8 0 16,-4-9-5-16,13 5 0 0,-1-8-1 15,10-1-26-15,-5-7 13 0,10 0-110 32,-10-8 67-32,9-4-133 15,-9-8 105-15</inkml:trace>
          <inkml:trace contextRef="#ctx0" brushRef="#br1" timeOffset="458114.8051">19133 11764 200 0,'0'0'77'0,"0"0"-42"0,0 0-17 0,0 0 45 15,0 0-35-15,0 8 6 32,0 0-21-32,0 12-5 15,0-1-5-15,5 13 4 16,-5-4-4-16,4 15 3 15,-4-3-3-15,5 12 5 0,-10-9-5 0,5 17 12 16,0-13-8-16,0 21 14 16,0-9-12-16,0 16 9 31,0-19-10-31,0-1 2 16,0-11-6-16,5-8 11 15,-5-13-8-15,4-3 5 16,0-12-7-16,10-8-11 15,-5-12 3-15,13 0-11 16,-4-7 9-16,13 3-7 16,-9 0 7-16,10 4-2 15,-10 0 4-15,9 12 0 0,-9 0 1 0,10 12 2 16,-6-4 0-16,1 12-3 16,-9-8 2-16,4 11 12 15,-8-7-6-15,-1 8 22 16,-4-8-15-16,-5 4 12 15,-8-4-14-15,-5 3 6 16,-9-7-9-16,-4 4-9 16,-9-8 1-16,-9 0-22 15,-1-8 13-15,-3-4-60 16,4-4 39-16,4-4-156 16,5-4 104-16</inkml:trace>
          <inkml:trace contextRef="#ctx0" brushRef="#br1" timeOffset="458915.5994">19646 12406 160 0,'-4'-24'60'0,"4"24"-32"0,0-4-13 0,0 4 18 15,0 0-7-15,0 0-1 16,0 0-14-16,0 4-4 16,0 0-5-16,4 12 1 15,0 4 4-15,5 4 12 16,-4-5-10-16,8 13 12 31,-8-4-13-31,8 4 12 16,-8-5-12-16,3 9 12 0,-3-12-12 0,4 4 14 15,-9-9-13-15,9 1 16 16,-9-8-15-16,4-4 11 16,-8-8-12-16,4 0 0 15,0-8-6-15,0 0 0 16,0-4-1-16,0-4 1 15,0-3-2-15,4-9 2 16,-4 0-2-16,9-8-1 16,0 1 1-16,9-5-4 15,-5 4 2-15,10 5-1 16,-6 3 0-16,6 8-3 16,-6 4 3-16,6 8-3 15,-10-3 2-15,5 11-7 16,-9 0 6-16,9 15-65 15,-9-7 39-15,4 12-140 16,-8-8 95-16</inkml:trace>
          <inkml:trace contextRef="#ctx0" brushRef="#br1" timeOffset="459537.7105">20319 12426 184 0,'5'-48'68'0,"-5"48"-36"0,4-12-20 16,1 8 28-1,-10 0-24-15,5-7 11 16,-4 3-17-16,-1 4 8 31,1 0-10-31,-5 4 4 16,-4 0-7-16,-5 8 4 0,0-4-5 0,-4 15 5 15,-5-3-6-15,5 12 6 16,-5-4-6 0,9 11 3-16,0-7-3 0,9 8 3 15,0-12-4-15,9 7 12 16,-4-7-7-16,13 0 10 16,0-12-10-16,13 0 7 15,-4-8-7-15,9-4 4 16,-5-4-6-16,5-8 0 0,-5-8-3 0,5 0 1 15,-9-4-2-15,-1-3 2 32,-3-5-2-32,-1 4 6 15,-4 4-4-15,0 9 3 16,-9-1-3-16,4 16 3 16,-8 0-4-16,4 16 4 15,0-5-4-15,4 17 1 16,-4-8-1-16,9 12 1 15,0-8-2-15,9 7-12 0,0-7 7 0,13 4-68 16,-9-12 40-16,14-1-145 31,-5-11 99-31</inkml:trace>
          <inkml:trace contextRef="#ctx0" brushRef="#br1" timeOffset="460252.8256">20315 11839 192 0,'-5'-28'74'0,"5"28"-40"0,-4-15-16 15,4 11 38 1,0 0-31-16,0 4 10 16,0 0-21-16,4 0 7 0,-4-4-12 0,9 4 4 15,0-4-8-15,18 4 4 16,-5-4-5-16,23 4 0 15,-9 0-2-15,17 0 3 16,-4 0-3-16,5 0 1 16,-14 0-1-16,0 0 5 15,-9 0-4-15,5 0 6 32,-14 0-6-32,5 0 3 15,-14 0-3-15,1 0 0 16,-5 0-1-16,-1 4 1 0,-3 0-2 15,-1 8 2-15,-8-1-2 0,4 9-1 16,0-8 1-16,0 12 1 16,0-4-1-16,0 8-3 15,0-5 1-15,0 13-4 16,0-8 3-16,0 7-1 16,0-11 1-16,4 12 2 15,-4-4 0-15,5 7 0 16,-1-3 0-16,5 15 2 0,-9-7-1 0,9 19-3 15,-9-11 1-15,5 11 1 16,-5-15 0-16,4 7 6 16,-4-15-3-16,5 8 14 15,-10-17-9-15,5 1 16 16,0-8-14-16,0 4 7 16,0-13-10-16,0 5 0 15,-4-8-4-15,-1 4-2 16,-4-8 0-16,5 4 1 15,-5-8-1-15,0 8 2 16,-4-8-2-16,4 0 4 16,-5-4-3-16,1 0-7 15,-5-4 2-15,0 4-38 16,-4-4 22-16,4 0-80 16,-4 0 56-16,4 0-129 15,-4 0 97-15</inkml:trace>
        </inkml:traceGroup>
        <inkml:traceGroup>
          <inkml:annotationXML>
            <emma:emma xmlns:emma="http://www.w3.org/2003/04/emma" version="1.0">
              <emma:interpretation id="{C77594FC-897B-493D-B255-2ED2A3D39D35}" emma:medium="tactile" emma:mode="ink">
                <msink:context xmlns:msink="http://schemas.microsoft.com/ink/2010/main" type="inkWord" rotatedBoundingBox="22268,15501 22286,15500 22287,15516 22269,15517"/>
              </emma:interpretation>
              <emma:one-of disjunction-type="recognition" id="oneOf45">
                <emma:interpretation id="interp49" emma:lang="" emma:confidence="1">
                  <emma:literal>a].</emma:literal>
                </emma:interpretation>
                <emma:interpretation id="interp50" emma:lang="" emma:confidence="0">
                  <emma:literal>a],</emma:literal>
                </emma:interpretation>
                <emma:interpretation id="interp51" emma:lang="" emma:confidence="0">
                  <emma:literal>A].</emma:literal>
                </emma:interpretation>
                <emma:interpretation id="interp52" emma:lang="" emma:confidence="0">
                  <emma:literal>a]!</emma:literal>
                </emma:interpretation>
                <emma:interpretation id="interp53" emma:lang="" emma:confidence="0">
                  <emma:literal>a]"</emma:literal>
                </emma:interpretation>
              </emma:one-of>
            </emma:emma>
          </inkml:annotationXML>
          <inkml:trace contextRef="#ctx0" brushRef="#br1" timeOffset="460704.6892">21278 12604 400 0,'5'8'151'0,"-5"-8"-82"0,4 0-54 16,0 0 41 0,-8 0-34-16,8-4-35 15,-4 0 5-15,5 0-198 0,-10 0 112 16</inkml:trace>
        </inkml:traceGroup>
      </inkml:traceGroup>
    </inkml:traceGroup>
    <inkml:traceGroup>
      <inkml:annotationXML>
        <emma:emma xmlns:emma="http://www.w3.org/2003/04/emma" version="1.0">
          <emma:interpretation id="{C45CBFE3-B135-43F6-94C6-427D053EE076}" emma:medium="tactile" emma:mode="ink">
            <msink:context xmlns:msink="http://schemas.microsoft.com/ink/2010/main" type="paragraph" rotatedBoundingBox="8465,16846 20960,16576 20989,17883 8493,1815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D4B8A00-8961-4BDF-96B6-5D35390E34D5}" emma:medium="tactile" emma:mode="ink">
              <msink:context xmlns:msink="http://schemas.microsoft.com/ink/2010/main" type="line" rotatedBoundingBox="8465,16846 20960,16576 20989,17883 8493,18153"/>
            </emma:interpretation>
          </emma:emma>
        </inkml:annotationXML>
        <inkml:traceGroup>
          <inkml:annotationXML>
            <emma:emma xmlns:emma="http://www.w3.org/2003/04/emma" version="1.0">
              <emma:interpretation id="{36323049-B2C8-4942-98D4-6B92EACDB88C}" emma:medium="tactile" emma:mode="ink">
                <msink:context xmlns:msink="http://schemas.microsoft.com/ink/2010/main" type="inkWord" rotatedBoundingBox="8466,16922 10781,16872 10806,18013 8491,18063"/>
              </emma:interpretation>
              <emma:one-of disjunction-type="recognition" id="oneOf46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1" timeOffset="478072.9553">8199 14336 112 0,'0'-4'44'0,"0"4"-24"0,0-4-15 0,0 4 13 15,0 0-6-15,0 0 1 16,0-4-6-16,0 4 1 16,0 0-5-16,0 0 3 0,0 0 3 15,0 0-3-15,0 0-1 0,0 4-2 16,5-4 0-16,-5 4 0 15,4 0 3-15,-4 0-1 16,0-4 2-16,0 0-2 16,0 0 2-16,0 0-2 15,0 0 0-15,0 0-3 16,4-8 1-16,1 0-2 16,-1 1 2-16,-4 3-4 15,0-16-2 1,0 4 4-16,0 4-3 15,5 0 1-15,-5 0 1 16,0 4 2-16,0 4-1 16,0 4-1-16,0 0-2 0,0 0-1 15,0 0 4-15,0 0 1 16,0 4 4-16,0 8 3 16,0 8 0-16,0-4 0 15,0 4-1-15,0 0 0 0,0 7-4 16,0 5-1-16,4 0 1 15,1 3 0-15,-1 1 0 16,1-4 0-16,-1 3 6 16,-4 1 4-16,5 0 17 31,-5-8-17-31,4 7 4 16,-8-11-10-16,8 12 3 0,-4-5-6 0,4 5 2 15,-8-8-4 1,4 4 3-1,0-13-4-15,0 5-23 16,0-12 12-16,0 0-63 16,0-8 40-16,0-4-107 15,0-4 78-15</inkml:trace>
          <inkml:trace contextRef="#ctx0" brushRef="#br1" timeOffset="477286.4645">8123 14257 136 0,'-4'4'52'0,"4"-8"-28"0,0 4-28 16,0 0 27 0,0 8-9-16,0 0-2 15,0 0-3-15,0 0-5 16,0 0 2-16,0 8 0 0,0 3 2 16,0 9 0-16,0 0 0 0,4 8 0 15,-4 3 0-15,5 1 2 16,-1 0 1-16,-4 3 1 15,0-3 13 1,0-5-13-16,0 13 5 16,0-4-10-16,5 3 2 15,-5-7-5-15,4-5 2 16,-8-7-3-16,8-4-11 16,-4-8 5-16,5-4-37 15,-10-12 22-15,10-8-62 16,-5-4 44-16,4-8-69 15,-4-8 60-15</inkml:trace>
          <inkml:trace contextRef="#ctx0" brushRef="#br1" timeOffset="476551.712">7633 14019 148 0,'-5'0'55'0,"5"-4"-30"0,-4 4-23 15,4 0 12-15,-5 0-5 16,1 0 2-16,-1 0-4 15,1 0-2-15,0 0-2 16,-1 4 2-16,1 0 1 0,-5 4-5 16,0 0 0-16,0 4 1 15,0 4 3-15,0 0 2 0,0 4 1 16,0-1 2-16,0 9 1 16,0 8-1-16,5-1 1 15,-1 5-2-15,1 0 0 0,-1-1-3 16,1 1 1-16,0-4-2 15,4 3 0-15,0-3-3 16,4 0 1-16,5 3-2 16,0 1 2-16,4 7 2 31,1-3-2-31,8 20 11 16,-9-13-7-16,10 12 7 0,-6-15-7 0,6 8 2 15,-5-17-5-15,4-3-2 31,-4-4-1-31,0-5-59 16,-5-11 32-16,0 0-117 16,-4-8 80-16</inkml:trace>
          <inkml:trace contextRef="#ctx0" brushRef="#br1" timeOffset="478389.8718">7775 14146 156 0,'-13'0'60'0,"13"-4"-32"0,0 4-26 0,0 0 14 0,0 0-6 15,0 0 0-15</inkml:trace>
          <inkml:trace contextRef="#ctx0" brushRef="#br1" timeOffset="478699.8366">7784 14142 297 0,'14'4'11'0,"4"0"1"16,4 0-3-16,5 0 0 15,4 0-3-15,0 0-1 16,5 0-1-16,-1 0 2 16,6-4-1-16,3 0 2 15,1 0 0-15,4 0 3 16,0 0 1-16,0 0 1 15,-5 0-2-15,-3 4-1 16,-10 0-3-16,-4-4-1 16,-5 0-1-16,-4 0 0 0,-5 0-7 15,-4 0-2-15,0-4-42 16,-9 4-19-16,0-4-41 16</inkml:trace>
          <inkml:trace contextRef="#ctx0" brushRef="#br1" timeOffset="479702.8312">9042 14087 160 0,'0'-4'63'0,"0"0"-34"0,0 0-23 0,-5 0 17 0,1 0-3 31,-5 0 0-31,0 4-6 15,-4 0-1-15,-1 0-8 16,-3 4 1-16,-6 0 4 0,1 0 0 0,0 0 2 16,-1 4-2-16,1 0-1 15,0-4 1-15,-1 0 4 16,1-1-2-16,4-3 3 16,0 0-4-16,5 0 1 15,-5 0-7-15,5 0-3 16,-1 0-4-16,6 4-1 15,-6 0 2 1,5 0 0-16,-4 0 1 16,4 4-3-16,5 0 2 0,-1 0-1 0,1 0-2 15,4 4 3-15,4 0 0 16,1 12-2-16,-1 3 2 31,0 13-1-31,1 0-2 16,-1 3 3-16,1 5 0 0,-1-5 1 15,1-3 0-15,-1 0 0 16,1-5 2-16,4 1 1 31,-5-4-1-31,5 3 3 16,-5-7-3-16,5 12 1 16,-9-8-1-16,9 7 3 0,-9-7-3 15,5 0 1-15,-10-9-1 0,5 1 1 16,0-8-2-16,0 0 2 15,0-4-2-15,0 0 2 16,0-4-2-16,0 3-1 16,0-7 1-16,0 4 7 15,0-8-4-15,0 0 5 16,0 0-5-16,5 0 0 16,-5 0-2-16,9 0-2 15,-9-4 1-15,9 8-4 16,-9-4 2-16,8 0 1 15,-3 0 0-15,4 0 0 16,-9 0 0-16,9 0 2 16,-5 0-1-16,5 0 2 0,-4 0-2 15,8 0-3-15,-4 0 1 16,4 0-1-16,-4 0 0 16,13 0 0-16,-8 0 0 0,8 0 2 15,-8 0 0-15,3 0 4 16,-3 0-2-16,4 8-16 31,-9-4 7-31,4 0-54 16,-9-4 33-16,5 0-117 0,-4-4 81 0</inkml:trace>
          <inkml:trace contextRef="#ctx0" brushRef="#br1" timeOffset="480274.5014">8966 14364 156 0,'0'0'60'0,"0"0"-32"0,0 0-6 0,0 0 20 0,0 0-14 0,0 0-3 31,0 4-11-31,5 0-1 0,-1 4-8 16,0 4-1-16,5 4 2 0,5 4-3 0,-1 3-2 15,5 1 4-15,4 4 4 16,1-4 1-16,3-1 4 15,5 1 2-15,1 4-1 16,-1 0 4 0,-9-5-11-16,9 9-2 15,-8-4-4-15,3 12 1 16,1-5-2-16,-4 5-1 0,3-8 5 31,-8-5-10-15,-4-7 4-16,-6-4-12 0,1-4-36 0,-4-8-18 15,-5-4-57-15,4-4-23 16</inkml:trace>
          <inkml:trace contextRef="#ctx0" brushRef="#br1" timeOffset="480721.4273">9381 14384 180 0,'-5'0'68'0,"1"-4"-36"0,-5 4-22 0,9 0 17 15,-5 0-7-15,1 4-1 16,0 4-5-16,-1 4-1 16,-4 0-7-16,0 4 3 0,0 7 1 15,-4 1-3-15,-5 4 1 16,0-4-3-16,0-1 2 16,-4 1 0-16,0 0 1 15,-9 0-2-15,4 0 1 16,0-1 2-1,0-7-4-15,1 4-3 16,3-4-1-16,5 4-10 16,-4-8 5-16,9 3-65 15,-5-3 39-15,9 0-112 0,0-4 80 16</inkml:trace>
          <inkml:trace contextRef="#ctx0" brushRef="#br1" timeOffset="481733.1005">9434 14162 148 0,'-4'-4'55'0,"4"0"-30"0,4 0-16 0,-4 4 14 16,0 0-9-16,0 0-1 16,0 0-7-16,0 0-2 15,5 0-2-15,4 0 5 0,0 0 5 0,-1 0 3 16,1 4 0-16,5-4 1 16,-1 4 3-16,5-4-5 15,4 0 2-15,5 0-5 0,0 0-1 16,0 0-2-16,-5 0 0 31,5 0-4-31,-5 0-1 16,-4-4-1-16,0 4 1 15,-5 0-2-15,0 0 2 16,-4 0-2-16,-4 0-1 16,-1 0 1-16,1 4 1 15,-5 0 3-15,0 0 2 0,0 0-1 16,-5 0-1-16,1 0-1 15,-1 0 0-15,1 4-2 16,-1 4 1-16,1-4-4 16,-1 7-2-16,5 1 2 15,-4 8 0-15,4-4 1 0,0 4 2 16,0-1-3-16,0 5 0 16,0 4-1-16,4 0-2 15,-4-1 3-15,0-3 2 16,0 0 0-16,5-4-1 15,-5-1 3-15,4 1 0 16,-4 4-1-16,5-4-2 16,-5 3 1-16,4 1-1 15,1-4 0-15,-1 0 2 16,1 7-3-16,-1 1 0 16,1-4 1-16,-1 4 2 15,0-5-1-15,-4-3 2 16,5-4-2-16,-1-4 2 15,-4 0-2-15,0-4-1 0,5-1 1 16,-5-3 1-16,4-4 1 16,-4 4 1-16,0-4 0 15,0-4 0-15,0 4-2 0,-4-4-2 16,-1 4-2-16,5-4 1 16,-4 4 1-16,-1 0 0 15,-3 0 0-15,3-4 0 16,-13 4 4-1,0-4-2-15,1 0 1 16,-10 0-1-16,0 0 1 16,5 0-4-16,-5-4-2 0,0 4-18 15,5 0-9-15,4 0-24 16,0 4-9-16,9 0-56 16</inkml:trace>
        </inkml:traceGroup>
        <inkml:traceGroup>
          <inkml:annotationXML>
            <emma:emma xmlns:emma="http://www.w3.org/2003/04/emma" version="1.0">
              <emma:interpretation id="{65965A56-A00B-42FE-94D0-FB08C05FAA82}" emma:medium="tactile" emma:mode="ink">
                <msink:context xmlns:msink="http://schemas.microsoft.com/ink/2010/main" type="inkWord" rotatedBoundingBox="11233,16858 14615,16785 14641,17990 11259,18063"/>
              </emma:interpretation>
              <emma:one-of disjunction-type="recognition" id="oneOf47">
                <emma:interpretation id="interp55" emma:lang="" emma:confidence="1">
                  <emma:literal/>
                </emma:interpretation>
              </emma:one-of>
            </emma:emma>
          </inkml:annotationXML>
          <inkml:trace contextRef="#ctx0" brushRef="#br1" timeOffset="482177.9463">10264 14939 244 0,'0'0'93'0,"4"-4"-50"0,1 0-33 0,-1 4 23 15,1 0-18-15,3 4-3 16,1 0-2-16,5 4 1 16,-1 0-5-16,0 4-2 0,-4 3 0 15,0 1 0-15,0 8 2 16,-9 0-3-16,0 0 0 15,-9 3-21-15,-9 1-10 16,-13 0-105 0</inkml:trace>
          <inkml:trace contextRef="#ctx0" brushRef="#br1" timeOffset="483767.5351">10620 14959 148 0,'-4'4'57'0,"4"0"-30"0,0-8-14 15,0 4 19-15,0 0-7 16,0 0 0 0,0 0-8-16,0 0 0 15,9-4-10-15,0 0-4 0,0 4 0 0,0 0-2 16,0 0 2-16,-1 0 4 15,6 0 6-15,-1 0-3 16,10 4 0-16,3-4-2 16,6 0 2-16,3 0-3 15,1 0 1-15,0 0-1 0,-5 0 3 16,0 0-3-16,0 0 1 16,-4 4-3-16,-5 0 0 15,-4 0 1-15,-5-4 3 16,1 0 0-16,-5 0 2 15,0 0-2-15,-5-4 0 0,1 0-1 16,-5-8 4 0,0 0-4-16,0-4-4 15,-5-4 0-15,1 0-3 16,-10 5 2-16,1 3-2 0,-5 0 2 31,0-4-2-31,-4 0-1 16,0 0 3-16,-10 0 0 15,6-3-1-15,-1-5 1 16,0 0-2-16,5 0 2 0,4 4-2 16,-4-11-3-1,4-1-1-15,5 4 2 16,-1-4 2-16,5 5-2 16,0-1 0-16,5-4 3 15,-1 1 1-15,5-1-4 16,5 0 1-16,-1 0-7 15,5 5 0-15,5-1 3 16,3 4 2-16,6-4-1 16,-1 9 0-16,0 3-1 15,1 4 3-15,3 0-2 16,1 4 1-16,4 0 0 0,5 4-2 16,0 4 0-16,-1 4 3 15,5 0 0-15,1 4 1 16,-1 0-3-16,0 4 0 15,4 8 2-15,-3 3 2 16,-1 13-2-16,-5 0 0 16,-3 3 1-16,-6 1 0 0,-8 0 0 15,0-1 0-15,-9-3 0 16,0-4 2-16,-5-1-3 16,1 1 0-16,-1-4 1 15,-4 0 2-15,0-5-1 16,0 1 2-16,-4-4-2 15,-1-4 2 1,-4 0 2-16,1-4 4 0,-1-1-4 0,-5 1-1 16,1 0-2-16,-1-4-2 15,1 4 1-15,-5 0 1 16,5-4-3-16,0 0 0 31,4-4 1-31,0 8 2 16,4-4-3-16,1 0-2 0,-1-1 2 15,1-3 0-15,-1 0 1 16,5 0 2-16,0 0-3 16,5 0 0-16,-1-4-1 15,5 0 0-15,0 4 2 0,0 0 0 16,4 0 0-16,5 0 0 16,0 0 0-16,9-4 2 15,0 0-1-15,4 0 2 16,-4-4 2-16,-1 0 2 15,1 4-3-15,-5-8-3 16,-4 0 0-16,0 4 1 16,0 0-1-16,-5 0-1 15,1 0 1-15,-1 4 1 16,-4-3-1-16,0 3 2 16,0 0-9-16,0-4-1 15,-9 4-40-15,4-12-19 16,5 0-85-1</inkml:trace>
          <inkml:trace contextRef="#ctx0" brushRef="#br1" timeOffset="484081.5557">12034 14895 260 0,'4'4'99'0,"1"-4"-54"0,-1 8-37 0,1-4 24 15,-1 4-9-15,5 0 1 0,0 4-9 16,-4 8-2-16,-1 0-7 15,1-1-2-15,-5 5 0 0,-5 0-22 32,-8-4-8-32,-5 7-99 0,-9-15-61 15,0-4 81-15</inkml:trace>
          <inkml:trace contextRef="#ctx0" brushRef="#br1" timeOffset="485199.3303">12663 14717 192 0,'-5'0'74'0,"5"-4"-40"0,9 0-13 0,-9 4 25 16,5-8-11-16,-1 0-2 15,1 0-15-15,-5 0-6 0,0 0-7 16,0 0-4-16,-5 0 2 0,1 1-2 16,-1-1-1-16,-4-4-2 15,-4 4 1-15,0 0-4 0,-5 0 1 16,-5 0-3-16,1 4 2 15,-5 4 1-15,1 4 2 16,-1 0-1-16,5 4 1 16,-1 0 0-16,1 0-2 15,4 4 0-15,0 4 0 0,5 3 0 16,4 1 3-16,0 4-2 16,5 16-1-16,4-5 0 15,0 9 3-15,4-4 0 16,5-9 3-16,4 1 8 15,5-12 3-15,0-4 2 16,4-8 1-16,5-8-6 31,0-12-2-31,0-4-4 16,-5-12-1-16,5-4-3 0,-9-3-1 0,-1-1-1 16,-3-4 0-16,-5 1-3 15,0-9-1-15,-5-7-4 0,-4-13-1 16,0-11 6-16,-4 4 2 31,-5 7 0-31,4 9 2 0,-4 3 3 16,5 13 3-1,-1 7-2-15,1 8 0 16,-1 5-1-16,1 3 1 16,0 4-4-16,-1 4 0 15,5 4-1-15,5 0 0 16,-5 8-3-16,0 0 1 15,4 8 0-15,5 8 2 0,0 8 1 16,0 7 1-16,0 17 0 16,0 7 2-16,-1 17-1 0,1-9 2 15,0-7 0-15,0-5 3 16,0 5 6-16,0-1 2 16,0 5 6-16,0-1 2 15,4 1-5-15,-4-5-2 16,5-3-3-16,-1-9 0 15,0-11-2-15,-4-4-1 16,0-9-14-16,0-11-4 0,0-12-60 16,0-7-26-16,0-21-45 15</inkml:trace>
          <inkml:trace contextRef="#ctx0" brushRef="#br1" timeOffset="486003.9395">12788 14083 148 0,'-14'-12'57'0,"10"4"-30"0,-1 0-10 0,5 8 22 16,0-8-13 0,0 0-3-16,5 4-11 15,-1 0-3-15,5 0-5 16,0-4-3-16,0 4 2 0,9 4-2 15,-5 0-1-15,5 0 1 16,-5 0 1-16,1 0-1 0,-1 4-1 16,1 0-2-16,-1 4 1 15,-4 8 3-15,0 4 3 16,-5 4 2-16,1-1 1 0,-1 5 2 16,1 8 1-16,-5 0-5 15,4-5-2-15,1 5 0 16,-1-8 0-16,0-1 0 15,1-7 2-15,-1-4-1 16,1-4 0-16,4-4 1 16,0-8 3-16,0-8 0 0,0-4 2 31,-1-12-6-31,1-7-3 16,-4-1-1-16,-1 0-1 0,1-4 0 15,-5 5 0-15,0 3-3 16,0 4 2-16,0 4 1 15,-5 1 2-15,1 3-3 16,-1 4 0-16,1 0-1 16,-1 0-2-16,5 4 3 15,-4 0 2-15,4 4-2 0,0 0 0 16,0 0-1-16,0 4 0 16,0 0 0-16,0 0-2 15,4 0 3-15,1 8 0 16,-1 4 3-16,1 4 1 0,4 8 5 31,0 4 5-31,0-1-3 16,4 13 0-16,-4 0-4 0,4 3 1 0,1-3-4 15,-1-5 0-15,0 1-1 16,1-4 1-16,4-4-75 16,4-9-31-16,-4-11-25 31</inkml:trace>
          <inkml:trace contextRef="#ctx0" brushRef="#br1" timeOffset="486685.5801">13278 13900 212 0,'-4'-4'82'16,"13"-4"-44"-16,-5 8-33 0,-4 0 19 0,0 0-11 31,5 0-2-31,-1 4 2 0,0 4 2 16,5 0-8-16,0 4 2 0,5 0 2 15,4 0 2-15,-1 4 3 0,6 4-1 16,3 7 1-16,1 9 0 15,4 4 3-15,1 15-5 16,-1 13 2-16,0 7-3 16,-4-8 2-1,-5-3-4-15,-9 3 1 16,-4 4-5-16,-9 5-2 16,-9-1 2-16,-4 0 0 15,-5-7-10-15,-13 3-5 16,-9-7-62-16,-9-5-29 15,0-7-55 1</inkml:trace>
        </inkml:traceGroup>
        <inkml:traceGroup>
          <inkml:annotationXML>
            <emma:emma xmlns:emma="http://www.w3.org/2003/04/emma" version="1.0">
              <emma:interpretation id="{F25CC9A5-EE2A-419B-B740-78461D76A8D3}" emma:medium="tactile" emma:mode="ink">
                <msink:context xmlns:msink="http://schemas.microsoft.com/ink/2010/main" type="inkWord" rotatedBoundingBox="15230,17191 15711,17181 15723,17723 15241,17734"/>
              </emma:interpretation>
              <emma:one-of disjunction-type="recognition" id="oneOf48">
                <emma:interpretation id="interp56" emma:lang="" emma:confidence="1">
                  <emma:literal/>
                </emma:interpretation>
              </emma:one-of>
            </emma:emma>
          </inkml:annotationXML>
          <inkml:trace contextRef="#ctx0" brushRef="#br1" timeOffset="487323.8631">14603 14344 136 0,'-5'-12'52'0,"5"4"-28"0,-9 1-4 0,9 3 19 0,-4-4-6 16,-1 0-2-16,-4 4-11 15,0-8-2-15,-4 12-11 16,-5 0-2-16,0 0 1 0,1 4-5 16,-6 4-1-16,-4 4 0 15,1 4 0-15,-1 3 0 16,0 5 0-16,5 0 0 15,0 0 2-15,4-1-1 16,0 9-1-16,5-4-2 16,-1 0-1-16,5-1 2 0,5 1 0 15,4 0 3-15,4 0 1 16,5-1 1-16,5 1 0 16,3 0 4-16,15-4 3 31,3 7-6-31,10-7-1 15,4-4 0-15,-4-12 0 16,4-12-11-16,-5-4-3 0,-4 0-33 16,-4-8-11-16,0 8-50 15</inkml:trace>
          <inkml:trace contextRef="#ctx0" brushRef="#br1" timeOffset="487595.6514">14268 14642 192 0,'-4'0'74'0,"4"0"-40"0,0-4-11 0,0 4 26 0,0 0-5 15,4-4 1-15,5 0-16 16,0 0-8-1,9 0-12 1,4-4-2-16,9 4 0 0,14 4-3 0,4-4-3 16,4 4 0-16,1-4-1 15,4-4-53-15,-5 0-24 16,5-4-56 0</inkml:trace>
        </inkml:traceGroup>
        <inkml:traceGroup>
          <inkml:annotationXML>
            <emma:emma xmlns:emma="http://www.w3.org/2003/04/emma" version="1.0">
              <emma:interpretation id="{12FBBAD1-8297-42A5-8B66-A60ADDD6AC47}" emma:medium="tactile" emma:mode="ink">
                <msink:context xmlns:msink="http://schemas.microsoft.com/ink/2010/main" type="inkWord" rotatedBoundingBox="16310,16677 20960,16576 20989,17883 16338,17983"/>
              </emma:interpretation>
              <emma:one-of disjunction-type="recognition" id="oneOf49">
                <emma:interpretation id="interp57" emma:lang="" emma:confidence="1">
                  <emma:literal/>
                </emma:interpretation>
              </emma:one-of>
            </emma:emma>
          </inkml:annotationXML>
          <inkml:trace contextRef="#ctx0" brushRef="#br1" timeOffset="488201.6271">15334 13924 124 0,'-5'0'46'0,"5"4"-24"0,0-4-15 0,0 4 13 15,0 12-1-15,-4-4 3 16,4 4-3-16,0 0-2 16,0 7-9-16,0 9 4 0,4 12 3 0,1 11-1 15,-1 13 2-15,1 3-3 16,-1 0 2-16,-4-7-2 16,0-1 0-16,5-3-3 15,-5-1-1-15,4 8-5 16,1-7-1-16,-5-9 1 15,4-7 2-15,-4-12 1 16,0-5 1-16,5-7-13 0,-5-12-4 16,0-8-40-16,4-24-16 15,5-7-45 1</inkml:trace>
          <inkml:trace contextRef="#ctx0" brushRef="#br1" timeOffset="488618.5718">15401 13916 168 0,'-9'16'66'0,"4"-12"-36"0,1 20-24 0,4-12 17 32,0 0-8-32,0 3 2 15,0 5-4-15,0 4 0 16,4 4-7-16,5 0 9 0,0 11 7 16,0 5-2-16,5 7 0 15,-1 9-2-15,-4-9-2 0,0 1-2 16,-5-5-1-16,1-3-5 0,-1 0 0 15,-4-5-1-15,0-3 3 16,5-4-5-16,-5-5-1 16,0-7 0-16,0-4 2 15,0-8-23-15,4-4-10 16,-4-4-36-16,4-4-14 16,5-4-44-1</inkml:trace>
          <inkml:trace contextRef="#ctx0" brushRef="#br1" timeOffset="489338.8426">15949 13992 148 0,'0'0'55'0,"0"11"-30"0,0-3-14 16,0-8 18-16,0 4-8 15,0 0 0-15,0 4-6 16,-4 0-1-16,-5 4-8 16,0 4 5-16,-4 4 2 0,-1 0 0 15,-4 3 2-15,-4 9-2 0,-5-4 0 16,-4 0 1-16,0-5 2 15,-5 5-9-15,5-12-2 16,-5 0-1-16,5-4 0 16,4-4 0-16,1-4 0 15,3-1-2-15,5-3-2 0,1 0 1 16,3-3-1-16,1-1 0 16,4 0 2-16,0 4-3 15,5-4-2-15,-1-8-1 16,5 12 0-16,0 4-4 15,5 0 0-15,-1 4 2 0,5 0 3 32,0 7 2-32,4 1 1 15,1 4 0-15,3 8 0 16,6 0 6-16,4 3 4 0,4-3 3 16,4 0 3-16,1 0-3 15,4 3 2-15,5 1 1 16,-5-4-1-16,-4-1-5 15,-1-3-2-15,1-4-2 16,-5-4 1-16,-4-8-22 0,-5-4-9 16,1-4-72-16,12-4-30 15</inkml:trace>
          <inkml:trace contextRef="#ctx0" brushRef="#br1" timeOffset="489924.1043">16520 13746 128 0,'-18'8'49'0,"5"4"-26"0,-5-4-7 0,14-5 18 0,-5 5-5 16,0 4 0-16,-5 4-3 16,5 0-1-16,-4 4-14 15,-5 4 2-15,0 3 3 0,-4 1 3 16,0 4 1-16,-1 7-3 31,6 9 2-31,-6 15-1 0,5 13-2 16,10 7-2-16,8-12 1 0,4-7-4 15,9-1-1-15,10 1-4 16,3-1 1-16,6 8-4 16,3-3 0-16,1-5-1 15,0-7 1-15,-1-5-15 16,1-7-5-16,-5-12-70 15,0-13-33 1,14-3-7 0</inkml:trace>
          <inkml:trace contextRef="#ctx0" brushRef="#br1" timeOffset="493356.505">16636 14681 176 0,'-4'4'68'0,"4"-4"-36"0,0 0-15 0,0 0 22 0,0 0-11 15,0 0-4-15,0 0 0 16,0 0 1-16,0 0-13 16,8 0-5-16,1 0-2 0,5 0-1 15,4 0 0-15,-1 0 0 0,6 0 2 16,3 0-1-16,6 0 2 16,3 0-2-16,1 0 2 15,0 0-2-15,-1 0 2 16,-3 0-2-16,-1 0 2 15,0 0-2-15,-4 0 2 16,-5 0-2-16,-4-4 0 16,-5 4-1-1,1-4 2-15,-5 4 3 16,0-4 2-16,-9 4-1 0,4-4-1 16,-4 4-1-1,0 0 2-15,4-4-1 0,-4 0 2 16,0 0-4-16,0 0 1 15,-8-3-3-15,-1-1 2 16,-5 0-4-16,1 0-2 0,-1 0 2 16,1 4 0-16,0-4 1 15,-5-4 0-15,-4-4-2 16,-5 0-2-16,0-7 1 16,0-5 1-16,-4-4-1 15,4-4 2-15,5-3-4 16,0 3 0-16,4 4 1 0,5 1 0 15,-1 3-3-15,1 0 2 16,-1 4 1-16,5 5 0 16,1-5 0-16,-1 4 0 15,0-4 0-15,4 4 2 16,1 1-3-16,4-1 0 0,0 4 1 16,4 0 0-16,5-4-3 31,0 4 0-31,4 1-1 15,1 3 0-15,8-4 0 0,5 0 3 16,4 0-2-16,5 4-1 16,-1 0 3-16,6-4 0 15,-1 5-2-15,0-1 2 16,0 4 1-16,0 4 0 16,0 4 0-16,0 4 0 0,-4 8-3 15,0 0 2-15,-1 3-1 31,1 1 0-31,4 0 2 0,-4 0 0 16,0 0-3-16,-5 0 0 16,-4 3 2-16,-5 1 0 15,-4 4-2-15,-5 4 2 16,-13 0 1-16,0 7 2 16,-4 5-1-16,-5-4 2 0,-9 7-4 15,0-3 0-15,0-1 1 16,0 1 2-16,-4-4-1 15,4-1 2-15,0-3-2 16,5-4-1-16,0-4-2 16,4-5 1-16,0-3 3 15,0-4 1-15,4 0-1 0,-4-4-2 16,5 0 1-16,0-4 1 16,4 0-3-16,0 0 0 15,0 0 1-15,0 0 2 16,4 0-1-16,0-4-1 15,5 0 1-15,5 0 1 16,8 0 1-16,9 0-1 31,-4 0 1-31,9 0-2 16,-1 0 2-16,1-4-2 16,-5 4 2-16,0 0 0 15,-4 0 1-15,0 0 2 0,-5 0 1 16,-4 0-1-16,0 0-1 15,-5-4-3-15,-4 4 1 16,0 0-2-16,0 0 2 0,-4 0-9 16,-5 0-1-16,0 0-27 15,4-4-10-15,0-8-46 16,1 4-18-16,4 0-36 16</inkml:trace>
          <inkml:trace contextRef="#ctx0" brushRef="#br1" timeOffset="493671.5175">18063 14634 220 0,'-5'-4'82'0,"10"0"-44"0,4 4-18 0,-9 0 27 0,4 0-21 31,5 0-6-31,0 0-8 16,0 4-3-16,0 0-5 16,0 4-3-16,-9 0 0 0,-5 7 1 0,1 5 3 15,-9 4-2-15,-10 12-2 16,-8 7-55-16,-5 5-24 15,1-12-43-15</inkml:trace>
          <inkml:trace contextRef="#ctx0" brushRef="#br1" timeOffset="494897.4493">18420 14055 132 0,'-14'-8'52'0,"10"4"-28"0,-1 0-13 0,5 0 18 15,-4 0-2-15,-1 0 4 16,1-4-6-16,0 0-1 15,4-11-4-15,0-1-3 16,4 0-9-16,5-4-5 16,0 0-2-16,4 1-1 0,1 3 0 15,3 0 0-15,1 8-3 16,0 0 0-16,4 8-3 16,1 8 1-16,-1 8 5 15,0 4 2-15,1 4 2 16,-6 3 2-16,1 1-1 15,-4 0 2-15,-1 4-2 16,-4 4 2-16,0 3 0 0,-5 1 3 16,1 11-5-16,-1 5-3 15,-4 3 1-15,0 9 0 16,0-9 1-16,0 1 2 16,0-9-1-16,0-7 0 15,0 0-3-15,5-5 1 0,4-3 2 16,0 0 4-16,-1-4 0 15,1-1 0-15,0-3-1 16,0-4 2-16,0-4-3 16,5-4-2-16,-1-4 2 15,0-4 0-15,5-8 5 16,-5-8 3-16,5-4-6 16,5-4-3-16,-6 0-3 15,1-12-3-15,-4-11-4 0,-1-9 0 16,-4-15-7-16,0-4-3 15,4-1 5-15,-4 9 3 16,-4 3 4-16,-1 13 1 31,-4-1 1-31,0 5 0 16,0 7 0-16,0 4 0 0,0 5 0 16,0 3 2-16,0 8-3 0,0 0 0 15,0 4-1-15,0 8-2 16,0 4-2-16,0 4 1 0,0 0 1 15,0 8 2-15,0 0-1 16,0 0 1-16,0 4 2 31,0 3 0-31,0 9 4 0,0 4 2 0,0 8 0 32,0 11 1-32,0 5-2 15,0 7 0-15,0-4-1 16,5-3 2-16,-1-9 3 0,0-3 2 15,5-4 3-15,0-5 4 16,5 1-6-16,-1-4 1 16,5-1-4-16,0-3 2 0,0 0-6 15,-1-8-3-15,1 0-1 16,-4-5 1-16,3 1-25 16,1-8-10-16,-4 0-71 15,4-16-32-15,-5 4-3 16</inkml:trace>
          <inkml:trace contextRef="#ctx0" brushRef="#br1" timeOffset="495548.4012">19312 13706 156 0,'-5'8'57'0,"10"-4"-30"0,-10 4-5 16,5-4 23-16,0 4-12 15,5 0-4-15,-1 0-10 16,0 4-2 0,5 3-10-16,5 1 2 0,-1 4 2 15,5 0-2-15,4 4 0 16,1 0 1-16,3 3 1 15,1 1-1-15,0 4 1 16,-5 7 0-16,0 5 1 16,1 11 0-16,-5 9 0 15,-1 7-2-15,-3 5 1 0,-5-13 5 16,-9 0 2-16,0 5-7 0,-5-5-2 16,1 9-5-16,-5-5-1 15,0-4 3-15,-9-7 1 16,0-5-34-16,-4-11-16 15,-5-8-70-15,-4-9-27 0,4-15 18 16</inkml:trace>
          <inkml:trace contextRef="#ctx0" brushRef="#br1" timeOffset="495806.7578">19989 14836 392 0,'0'16'148'0,"-4"-16"-80"0,4-16-70 0,0 16 25 0,0-8-19 15,0 0-1-15,0 0-58 16,0 0-23-16,4 0-82 16,1-4-33-16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7:52:53.112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40688DE-471E-4591-B57A-58116741B1AF}" emma:medium="tactile" emma:mode="ink">
          <msink:context xmlns:msink="http://schemas.microsoft.com/ink/2010/main" type="writingRegion" rotatedBoundingBox="1110,2208 23822,1799 23906,6484 1194,6893"/>
        </emma:interpretation>
      </emma:emma>
    </inkml:annotationXML>
    <inkml:traceGroup>
      <inkml:annotationXML>
        <emma:emma xmlns:emma="http://www.w3.org/2003/04/emma" version="1.0">
          <emma:interpretation id="{B5DD56AA-988E-44ED-8BA3-3D113AA1627A}" emma:medium="tactile" emma:mode="ink">
            <msink:context xmlns:msink="http://schemas.microsoft.com/ink/2010/main" type="paragraph" rotatedBoundingBox="1109,2209 23461,1753 23488,3037 1135,34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A2D688-8336-4981-B82C-EA1E587685D6}" emma:medium="tactile" emma:mode="ink">
              <msink:context xmlns:msink="http://schemas.microsoft.com/ink/2010/main" type="line" rotatedBoundingBox="1109,2209 23461,1753 23488,3037 1135,3493"/>
            </emma:interpretation>
          </emma:emma>
        </inkml:annotationXML>
        <inkml:traceGroup>
          <inkml:annotationXML>
            <emma:emma xmlns:emma="http://www.w3.org/2003/04/emma" version="1.0">
              <emma:interpretation id="{4307B3E7-9221-477E-B631-17C211D068CF}" emma:medium="tactile" emma:mode="ink">
                <msink:context xmlns:msink="http://schemas.microsoft.com/ink/2010/main" type="inkWord" rotatedBoundingBox="1109,2209 3432,2162 3453,3156 1129,32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489 564 144 0,'-9'0'55'0,"5"0"-30"0,4 0-29 15,0 0 52-15,9 4-22 16,-9-4-9-16,9-4-5 15,0 4-9-15,-1 0 0 0,6-4 1 16,-1 4-2-16,5 0-2 0,0 0 1 16,0 0-1-16,-5 0 2 15,0 0 3-15,1 0 2 16,-1 0 3-16,1 0 10 31,-5 0-11-31,4 0 7 16,-9 0-9-16,5 0 2 15,-9 0-5-15,5 4 0 16,-5-4-2-16,4 4 1 16,-8-4-2-16,8 12 6 15,-4-4-4-15,5 12 6 16,-10-8-6-16,5 11 3 16,0-7-3-16,0 12 5 15,0-4-5-15,0 8 6 16,0-5-6-16,0 13 3 0,0-8-3 15,0-1 0-15,0-7 1 0,0 0 0 16,0-4-7-16,0-4-31 16,0-4 18-16,5-5-95 15,-5-3 62-15,9-8-84 16,-5-3 76-16</inkml:trace>
          <inkml:trace contextRef="#ctx0" brushRef="#br0" timeOffset="293.8444">975 632 168 0,'-9'4'66'0,"9"-4"-36"0,-4 0-18 0,4 0 30 16,0 0-24-16,0 4 4 15,0-4-13-15,4 3 1 16,-4 1-6-16,5 4 9 16,-1 0-7-16,1 12 5 0,-5 0-6 0,4 8 2 15,-8-5-4-15,4 9 3 16,0-8-4-16,4 8-18 16,-4-9 8-16,5 5-67 15,-5-12 41-15,4 0-86 16,-4-8 67-16</inkml:trace>
          <inkml:trace contextRef="#ctx0" brushRef="#br0" timeOffset="528.7296">993 406 272 0,'-18'-4'101'0,"18"4"-54"0,-13 0-42 0,13 0 24 16,-5 0-18-16,5 0-8 31,0 0-3-31,0 4-20 16,0-4 11-16,5 8-60 16,-5-4 38-16,9 7-94 15,-5 1 70-15</inkml:trace>
          <inkml:trace contextRef="#ctx0" brushRef="#br0" timeOffset="1042.0619">1203 651 200 0,'-5'0'74'0,"5"0"-40"0,0 4-24 0,0 0 22 16,0-4-19-16,0 4 5 15,0-4-11-15,5 8 7 16,-5 0-8-16,4 8 3 15,1-4-5-15,3 12 0 16,-8-4-2-16,9 3 5 16,-9-3-4-16,9 4 8 15,-4-8-7-15,4 4 12 16,-9-5-9-16,9 1 12 16,-9-8-11-16,9-4 7 15,-5-4-8-15,5 0-2 16,-5-8-3-16,10 0-2 15,-10-4 1-15,10 1 1 16,-10-5-1-16,9 0 2 16,-8-4-2-16,8-4-5 15,-8 0 2-15,8-3-8 16,-4-1 6-16,4 0-29 0,-8 4 18 0,4 9-57 16,-9-1 40-16,9 12-100 15,-5 0 74-15</inkml:trace>
          <inkml:trace contextRef="#ctx0" brushRef="#br0" timeOffset="1529.6056">1608 810 140 0,'5'0'55'0,"-5"0"-30"0,9 0-14 0,-5 0 24 16,1-4-20-16,8 0 7 16,-4 0-14-16,4 0 2 15,-4 0-6-15,9 0 2 16,0-4-3-16,4 0-2 16,-8-4 0-16,4 1 1 0,-10-5-1 0,6-4 4 15,-10-4-3-15,1 0 6 16,-5 1-5-16,4 3 10 31,-8 0-7-31,4 4 5 16,-9 4-6-16,0 8 4 15,-4-4-5-15,4 8 0 16,-5 0-2-16,5 12 3 16,-4-4-3-16,-5 16 8 15,0-4-6-15,5 7 14 16,-1-7-10-16,1 12 7 15,0-8-8-15,8 7-2 0,-4-3-3 16,9 4 3-16,0-12-3 0,9 7-1 16,0-11 0-16,9 4-1 15,0-4 0-15,9 0-11 16,-5-4 6-16,9 0-42 16,-9-8 26-16,5 0-115 15,-5-8 76-15</inkml:trace>
          <inkml:trace contextRef="#ctx0" brushRef="#br0" timeOffset="2174.2185">1956 691 100 0,'0'-12'38'0,"0"12"-20"0,5-16 10 15,-1 12 39 1,-8-4-36-16,4 0 15 16,0-3-29-16,0 11 9 0,0-4-16 0,0 8 8 15,0 0-10-15,0 3 2 16,0-3-6-16,0 8 5 16,0 0-6-16,0 8 3 15,0-4-3-15,4 12 0 16,-4-9-1-16,5 9 1 15,-1-8-2-15,5 8 4 32,-9-8-3-32,9 3 4 15,-5-7-4-15,10 0 6 16,-10-4-5-16,5 0 8 16,-4-4-7-16,8 0 8 0,-9-8-8 15,1 4 5-15,-5-8-5 0,4-4-2 16,1-4-1-1,4-8-6-15,-9-4 3 0,9 1-6 16,-5-5 5-16,9 4-3 16,-8 0 3-16,8 4-2 15,-8 1 2-15,8 3 2 16,-4-4 1-16,4 8-3 16,-4-4 2-16,5 8-1 15,-5 0 0-15,4 8 2 16,-4 0 0-16,9 4 11 0,-9 0-6 15,4 8 15-15,-4 0-11 0,4 12 14 16,-4-8-14-16,5 11 5 31,-10-3-9-31,10 4 2 16,-10-4-4-16,5 3 0 16,-5-7-1-16,1 0-41 15,-5-8 21-15,0 4-149 16,-5-4 92-16,1-8-88 15,-1-4 94-15</inkml:trace>
          <inkml:trace contextRef="#ctx0" brushRef="#br0" timeOffset="-539.5929">543 196 128 0,'18'0'49'0,"-18"-4"-26"0,4-8-16 15,0 4 15-15,-4 0 0 16,0 0 2-16,0-4-5 16,0 0-1-16,-4 0-10 15,0 0 4-15,-5 0 3 0,0 1-1 16,-5-5 0-16,1 4-4 16,-5 4-1-16,-4-8-3 0,-1 4 1 15,-3 4-4-15,-1 0-2 31,0 4 0-31,-4 4 1 16,4 0-3-16,0 8 0 16,5 0-1-16,0 4-2 15,0 0 3-15,-1 8 0 16,1 8 1-16,0-1 0 0,-1 1 0 16,-3 0 2-16,8 7-1 15,0-3-1-15,5 0-2 16,-1-4 1-16,1-1 1 15,4 1 0-15,0 0 2 16,5 0 1-16,-1-1-4 0,1-3-1 16,4 12 3-16,0 0 3 15,4-1-1-15,1 1 0 16,3 3-1-16,1-3 1 0,5 0 0 16,-1 0 1-16,1-5 0 15,-1 1 2-15,0 0-1 0,10-9 0 16,-1-3-1-16,5-4 2 15,-1-4-1-15,6 0 0 16,3-4-1-16,1-4 0 16,4 0 0-16,0-4 0 31,-4-4-2-31,4-8 1 16,-9 0-2-16,0-4-1 15,1 0-6-15,-6-4-1 16,1 1-15-16,0-1-3 15,0 4-62 1,-9 0 47-16,-1 4-76 0,-3-4 66 0</inkml:trace>
        </inkml:traceGroup>
        <inkml:traceGroup>
          <inkml:annotationXML>
            <emma:emma xmlns:emma="http://www.w3.org/2003/04/emma" version="1.0">
              <emma:interpretation id="{CF99A7A7-6D42-42E3-A03D-56243CB6B547}" emma:medium="tactile" emma:mode="ink">
                <msink:context xmlns:msink="http://schemas.microsoft.com/ink/2010/main" type="inkWord" rotatedBoundingBox="4221,2437 4813,2425 4830,3251 4237,326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5561.9032">3116 334 116 0,'-9'16'44'0,"9"-16"-24"0,-5-20-13 0,5 12 13 0,0 0-1 15,0 1 1-15,0-5-5 16,0 0 1-1,5 4-7-15,-1 0-1 16,1 0-4-16,4 0-3 16,-5 0 0-16,5 4 1 0,0 0-3 15,4 8 0 1,-4-4 1-16,9 8-3 16,-5-4 2-16,1 0 1 0,4 4 0 15,-1 0 2-15,-8-4-1 16,5 8 4-16,-10 0-3 0,5 7 6 15,-4-7-5-15,-1 12 8 16,-4-4-7-16,0 8 3 16,-4 3-4-16,4 5-2 15,-5-4 0-15,1 15-1 16,-5 1 2-16,0-1 1 16,0-3 1-16,4 0 0 15,1-1-2-15,0-3 1 0,4-8 2 0,0-1-2 16,0-3 0-16,4-4 1 15,5 0 0 1,0-5 4 0,-5-3-4-16,10 4 0 15,-1-8-2-15,14 8 5 16,-9-12-4-16,8 0 3 16,1-8-1-16,0-4 0 0,0-4-6 15,-1-4 1-15,1-8 0 16,0-4 0-16,-5-3 2 0,-4-9-3 15,-5-4 0-15,1-7 3 16,-5-17 1-16,0 1-6 0,-5 3 0 16,1 5 1-16,-1 7 3 15,0-3 0-15,-4 7-1 16,0 5 1-16,0 7-1 16,0 8-3-16,0 4 2 0,-4 4 7 31,4 1 6-31,-4 7-4 15,-1 0 0-15,1 8-2 16,-1 0-1-16,5 0-6 0,0 0-1 16,0 4 1-16,0 12 2 15,-4-5 0-15,4 1 2 16,0 0-2-16,4 4 2 16,-4 0 0-16,0 4 1 15,5 0-2-15,-1 7 1 16,1 1 2-16,-1 16 4 0,0 7-2 15,1 1 1-15,-1-1 1 16,1 1 2-16,-1-1 1 16,1-7 0-16,-1-4 0 15,1-5 0-15,-1-3 2 0,1 0 4 16,-1-5-6-16,1-7 1 16,-1-4-8-16,0 0-3 15,1-8-10-15,-1-4-3 31,1-8-65-31,4-4-26 0</inkml:trace>
        </inkml:traceGroup>
        <inkml:traceGroup>
          <inkml:annotationXML>
            <emma:emma xmlns:emma="http://www.w3.org/2003/04/emma" version="1.0">
              <emma:interpretation id="{1BCC0B13-EB41-4CC4-B0C7-5B825A48488C}" emma:medium="tactile" emma:mode="ink">
                <msink:context xmlns:msink="http://schemas.microsoft.com/ink/2010/main" type="inkWord" rotatedBoundingBox="5791,2741 7265,2711 7275,3166 5801,319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450.4308">5029 533 152 0,'-18'0'57'0,"18"0"-30"0,4 0-27 16,1 0 17-1,-1 0-11-15,10 3 6 16,-5-3-7-16,8 12 0 0,-8 0-3 0,9 12 5 16,-9-4-4-16,9 16 3 15,-5-9-3-15,5 13 9 16,-9-4-6-16,9 3 8 16,-5-7-8-16,5 4 10 15,-9-13-9-15,4 1 16 16,-4-12-13-16,5 4 18 15,-10-4-16-15,5-4 9 16,-5-4-12-16,5-8 0 16,-4-8-6-16,8-8 0 15,-4-4-1-15,9-11-2 16,-9-1 1-16,4-8-1 16,-8 5 0-16,4 3-3 15,-5 4 2-15,5 8-12 16,-9 5 6-16,9 3-49 0,-9 4 31 0,9 4-108 15,-5-4 74-15</inkml:trace>
          <inkml:trace contextRef="#ctx0" brushRef="#br0" timeOffset="9904.9725">5582 786 120 0,'0'0'46'0,"0"0"-24"0,9-8-4 0,-1 4 29 15,-3 0-26-15,8-4 5 16,-4-3-16-16,9 3 5 16,-5-4-8-16,5 0 9 15,-9 0-9-15,5 0 12 16,-10-4-11-16,1 4 16 15,-5-4-14-15,0 5 9 16,-9-5-11-16,0 4 0 16,-5 0-5-16,1 8 3 0,0-4-4 0,-1 8 4 15,1-4-4-15,-1 12 1 32,1 0-1-32,4 8-2 15,-4 0 1-15,4 3-1 16,0-3 0-16,4 8 0 15,1-8 0-15,4 12-3 16,-4-5 2-16,4 9 3 16,0-8-1-16,4 8 2 15,0-9-2-15,14 5-1 16,0-12 1-16,13 4-12 16,-4-8 6-16,9 0-78 15,-5-8 46-15,5-4-103 16,-5-8 79-16</inkml:trace>
          <inkml:trace contextRef="#ctx0" brushRef="#br0" timeOffset="10432.4907">5876 651 188 0,'-13'0'71'0,"13"0"-38"0,-5 4-32 0,5 0 20 15,-4-4-13-15,4 8 3 16,0-4-7-16,4 8-2 16,-4-4-1-16,9 12 1 15,-9-8-1-15,9 12 2 16,-9-5-2-16,9 9 2 0,-5-4-2 0,10 4 4 15,-10-5-3-15,5 1 8 16,-4-8-6-16,3 4 14 16,-3-8-10-16,4 0 18 15,-9-4-14-15,4 0 9 16,-4-8-12-16,5 0 0 16,-5-8-6-16,4 0 0 15,-4-4-1-15,5-8-2 31,-5-4 1-31,9-4-1 16,-5 1 0-16,9-1-3 16,-4 4 2-16,5 0-1 15,-10 1 0-15,10 3 2 0,-6-4 0 16,6 8 0-16,-5 4 0 0,9 8 0 16,-9 0 0-16,8 4-7 15,-8 0 4-15,5 0-85 16,-10 0 49-16,10 4-110 15,-10-4 84-15</inkml:trace>
          <inkml:trace contextRef="#ctx0" brushRef="#br0" timeOffset="8909.6323">4904 747 156 0,'-9'-4'57'0,"9"0"-30"0,-5 0-18 0,5 4 16 16,0-4-10-16,-4 0-1 15,0 0-4-15,-1 0 1 0,1-4-6 16,-1-4-1-16,1 0 0 0,-1-8-2 16,-4 0-4-1,0 1 1 1,0 3-1-16,-4 4 0 15,0 4 2-15,-1 4 2 16,1 4-6-16,4 8 1 16,-4 4 3-16,-1 0 2 15,1-4-3-15,4 4 1 16,-4 3-2-16,4 1 0 16,0 4 2-16,4 4 0 0,-4 0-3 15,9-1 2-15,0 1 3 16,5 0 1-16,8 0-4 15,1 0 1-15,3-13-2 16,1 9 0-16,0-8 2 0,0 4 0 16,0-4 2-16,0-8 1 15,-1 0 5-15,6-12 3 16,-1 0 20 15,-9-8-17-31,10-4 5 16,-14 0-11-16,4-7 8 15,-8-1-9-15,-1 0 5 16,-8 0-7-16,-5-3 2 0,0-1-2 16,-5 4 2-16,-4 5-6 0,5 15-1 15,-9 0 0-15,4 8-9 16,0 0-2-16,0 4-21 0,5 4-9 16,0 3-38-1,4 1-54-15,4 4 35 16</inkml:trace>
        </inkml:traceGroup>
        <inkml:traceGroup>
          <inkml:annotationXML>
            <emma:emma xmlns:emma="http://www.w3.org/2003/04/emma" version="1.0">
              <emma:interpretation id="{D6994DC9-1832-4C63-AEA4-89806935C968}" emma:medium="tactile" emma:mode="ink">
                <msink:context xmlns:msink="http://schemas.microsoft.com/ink/2010/main" type="inkWord" rotatedBoundingBox="7906,2425 9336,2395 9351,3111 7921,314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20365.6989">7160 267 96 0,'5'0'38'0,"-5"0"-20"0,4-4-4 0,-4 4 17 0,0 0-2 16,0 0 1-16,0 0-11 15,0 0-1-15,0 0-11 16,0 0 7-16,0 0 3 0,0 0-5 16,0 0 1-16,0 0 5 31,0 0-10-31,0 0-4 0,0 0-2 0,0 4 0 15,0 0-1-15,0 12 2 16,0 0-2-16,0 3 2 16,0 5 2-16,5 8 2 0,-5 0 1 31,0 7 2-15,0-3-5-16,0 8-1 0,0 3-2 15,0 1-2-15,0-1 5 16,0-3 4-16,-5-8-3 15,5-5 2 1,0-7-5-16,0 0 3 0,-4-12-4 0,-1-4 1 16,5-4-21-16,0-4-52 15,0-4 37-15,0-4-98 16,0-8 74-16</inkml:trace>
          <inkml:trace contextRef="#ctx0" brushRef="#br1" timeOffset="21830.7478">6790 223 176 0,'-4'0'68'0,"4"0"-36"0,0 4-24 0,0-4 18 15,0 0-9-15,0 0 1 16,0 0-5-16,0 0 0 16,0 0-7-16,0 0-4 0,4 0 1 15,1 0 4-15,-1 4 4 16,5 0-6-16,0 0-3 15,0-4 7-15,4 4 4 16,5-4-2-16,0 0-1 16,4 0-6-16,9 0-1 0,1 4-1 15,3-4 1-15,1 4-2 16,4-4 2-16,0 0-2 16,0 0 2-16,0 0 4 31,-4-4-3-31,13 4 5 0,-9 0-6 15,9 4 8-15,-9-4-7 0,5 4 8 16,-9-4-8-16,-1 4 5 16,-8-4-5-16,4 4 7 15,-13-8-7-15,5 4 8 16,-15 0-8-16,1 0 3 16,-4 0-4-16,4 4-2 31,-9-4 0-31,4 4-26 15,-4-8 14-15,0 4-74 16,-4 0 46-16,-1 0-116 16,1-4 86-16</inkml:trace>
          <inkml:trace contextRef="#ctx0" brushRef="#br1" timeOffset="21080.7591">7312 239 108 0,'-5'0'41'0,"5"-4"-22"0,0 4-20 0,0 0 7 0,0 0 7 15,0 4 3-15,0 0 4 16,-4 0 2-16,4 0-6 15,-5 0-1 1,5 4-9-16,-4 0 0 0,4 8 1 16,-4-4 3-16,4 7 1 0,0 1 10 31,-5-4-12-31,5 8 5 16,0-8-9-16,0 12 4 0,0-1 2 15,0 1 0-15,0 8 1 16,0 3 0-16,0-7-6 0,0 4 0 0,0-5 4 15,0-3-4-15,0 0-1 16,0 0-2-16,0-5 0 0,0 1-2 16,0-4-1-16,0 0 1 15,0-4-1-15,-4 0 2 16,4-5 1-16,0 5-1 31,0 0-2-31,0-4 1 0,0-4-1 0,0 0-5 31,0-4 1-31,0-16-60 16,4 0-59 0</inkml:trace>
          <inkml:trace contextRef="#ctx0" brushRef="#br1" timeOffset="22991.5057">8217 255 160 0,'-9'4'63'0,"9"-4"-34"0,-4 4-14 0,4 0 27 15,-5-4-24-15,1 8 5 32,-5-4-14-32,0 8 5 15,-4-4-7-15,-5 7 13 16,-5-7-11-16,1 12 14 15,-5-8-14-15,5 12 11 16,0-8-11-16,-5 12 13 16,0-5-13-16,-4 17 14 15,0-8-14-15,0 15 14 16,-5-3-14-16,0 3 9 0,5-11-10 0,4 4 4 16,1-9-7-16,3 1 2 15,1-8-4-15,4 0-2 16,0-8 0-16,5 3-4 15,0-7 2-15,4 4-32 16,0-8 18-16,0 0-100 16,0-8 64-16,9-4-116 15,-5-4 94-15</inkml:trace>
          <inkml:trace contextRef="#ctx0" brushRef="#br1" timeOffset="22440.2768">7727 330 132 0,'0'8'49'0,"0"-8"-26"0,0 0-7 15,0 0 34 1,0 0-28-16,0 0 23 0,0 0-26 0,0 0 9 31,0 0-16-31,4 4 0 16,-4-4-7-16,4 4 4 16,-4 0-6-16,9 4 3 0,-4-4-3 0,8 8 3 15,-8-4-4-15,8 12 6 16,-4-4-5-16,9 7 6 15,-5-3-6-15,9 20 3 16,-8-8-3-16,13 15 7 16,-10-11-6-16,6 7 8 15,-5-7-8-15,4 4 8 16,-4-9-8-16,4 1 3 16,-9-8-4-16,5 4 3 15,-9-13-4-15,5 1-36 16,-10-8 18-16,0-8-130 15,-8-4 81-15,0-8-84 16,-1-7 85-16</inkml:trace>
        </inkml:traceGroup>
        <inkml:traceGroup>
          <inkml:annotationXML>
            <emma:emma xmlns:emma="http://www.w3.org/2003/04/emma" version="1.0">
              <emma:interpretation id="{920811B2-F696-49F4-A57F-77E2D8C3FA75}" emma:medium="tactile" emma:mode="ink">
                <msink:context xmlns:msink="http://schemas.microsoft.com/ink/2010/main" type="inkWord" rotatedBoundingBox="9971,2757 10683,2742 10690,3105 9979,312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6249.3168">9091 556 136 0,'0'0'52'0,"0"0"-28"0,0 0-13 0,0 0 26 31,0 0-20-31,0 0 9 16,0 0-16-16,0 0 10 15,-4 0-11-15,-1 0 8 0,-4 0-9 0,0 0 2 16,0-4-6-16,0 4 5 16,-4 0-6-16,4 0 3 15,-4 0-3-15,-1 4 0 16,1 0-1-16,0 8 3 15,-1-4-3-15,1 8 4 16,-5-4-4-16,5 4 4 16,-1-4-4-16,5 11 4 15,-4-7-4-15,4 8-1 16,0-4 0-16,9 4-1 31,-4-5 0-31,8 5 2 16,1-8-1-16,8 4-1 0,-4-4 1 15,9 4 1-15,-5-9-1 0,9 1 2 16,-8-4-2-16,8-4 4 16,-4-4-3-16,4-4 4 15,-4-8-4-15,4 0-1 16,-8 1 0-16,4-5 1 16,-5-4-1-16,0 0 2 15,-8-4-2-15,-1 4-1 16,-4 1 1-16,0-1 1 15,-9 0-1-15,0 0-1 16,1-4 1-16,-6 9 1 16,-4 3-1-16,0 4-12 15,1 0 7-15,3 8-43 0,-4-4 26 0,5 8-112 32,0 0 74-32</inkml:trace>
          <inkml:trace contextRef="#ctx0" brushRef="#br0" timeOffset="26950.4756">9180 667 96 0,'0'8'35'0,"0"-8"-18"0,5 0-9 0,-1 0 28 15,-4 0-20-15,5 4 24 16,-5-4-24-16,4 8 17 16,-4-4-19-16,5 12 10 15,-1-4-14-15,5 12 6 16,-9-9-9-16,13 9 0 0,-4-4-4 0,5 4 5 31,-5-4-5-31,4-1 10 16,-9-3-7-16,5-4 12 15,-4-4-10-15,-1 0 9 16,-4-8-9-16,5 0 0 16,-5-8-5-16,9-4 0 15,-5-4-1-15,9-7-4 0,-8-1 1 0,13 0-1 16,-9 0 0-16,8 4 2 15,-8 5 0-15,9 3 0 16,-4 0 0-16,3 8 2 16,-3-4-1-16,4 8 8 15,-5-4-5-15,5 8 10 16,-9-4-8-16,9 8 10 16,-9 0-9-16,4 12 10 15,-9-5-10-15,5 13 1 16,-4-8-5-16,-1 4-17 15,-8-4 7-15,4-1-87 16,-5-3 51-16</inkml:trace>
        </inkml:traceGroup>
        <inkml:traceGroup>
          <inkml:annotationXML>
            <emma:emma xmlns:emma="http://www.w3.org/2003/04/emma" version="1.0">
              <emma:interpretation id="{3041FCA5-A37B-4E45-964B-FD5B61A09C51}" emma:medium="tactile" emma:mode="ink">
                <msink:context xmlns:msink="http://schemas.microsoft.com/ink/2010/main" type="inkWord" rotatedBoundingBox="11309,2403 12306,2383 12321,3096 11323,3116"/>
              </emma:interpretation>
            </emma:emma>
          </inkml:annotationXML>
          <inkml:trace contextRef="#ctx0" brushRef="#br1" timeOffset="30089.4899">10210 830 136 0,'-9'4'52'0,"18"0"-28"0,0-4-6 0,-9-4 20 15,0 4-12-15,0 0-5 16,0 0-10-16,5 0-5 16,-1 0-3-16,5 0-3 0,0 4 3 0,0 0-2 15,0 0 2-15,0-4-4 16,4 4 0-16,1 0 5 15,3-4 2-15,1 0 6 16,0 0-6 0,13 0-1-16,-8-4-3 0,12 0 1 31,-8 0-2-31,4 4 4 16,-4 0-3-16,0 0 1 15,-5 0 1-15,-4 0 13 16,-5 0-9-16,-4 0 18 15,-4 0-14-15,-1 0 11 16,-8 0-13-16,4 0 8 16,-9 0-10-16,0 0 0 15,0 0-5-15,0 0 5 0,-4-4-5 16,-1 0 6-16,-4 0-6 16,5 0 6-16,-5-4-6 0,5-4 3 15,-1 0-3-15,5-4-2 16,-4-4 0-16,0-7-1 15,-1-1 0-15,1-8 0 16,0 5-3 0,4-1 0-16,0 0-1 15,4 0 3-15,1 5 0 0,4 3 3 16,-5 0-1-16,10 4-3 16,-5 0 1-16,9 1-1 15,-5-1 0-15,10 0 0 16,-1-4 0-16,9 4 0 15,-8 1 0-15,12 3 0 16,-8-4 0-16,13 4 2 16,-8 0 0-16,8 4 2 15,-4 0-1-15,8 5-1 16,-8-5 1-16,9 12-4 16,-9 0 2-16,4 8-4 15,-4-4 3-15,-1 11 1 0,1 1 1 16,-5 4 0-1,-4-4 0-15,4 8 0 16,-8-5 0-16,-1 9 2 16,-4-8-1-16,0 8-1 15,-4-8 1-15,-1 7 1 16,-4-3-1-16,-4 16-1 0,-1-8 1 16,1 3-1-16,-5-3 0 15,0 0 2-15,0-5-1 16,0-3-3-16,0 0 1 0,0-4 1 15,5 0 0-15,-1-5 0 16,1 1 2-16,-5 0-3 0,4-4 0 16,1 0 1-16,-1 0 0 0,1-4-3 15,0 0 2-15,4-4 1 16,0 0 2-16,4 0-1 16,0-4-1-16,-4 0-2 15,9 0 1-15,0 0 1 16,0 0 2-16,5 3-1 15,-1 1-1-15,0 4-2 32,1-4 1-32,8 4 5 15,-4-8-2-15,9 8 8 16,-5-8-6-16,5 4 8 16,-5-8-8-16,5 4 3 15,-5-4-4-15,0 4-2 16,-8-4 0-16,-1 4 3 15,-4 0-2-15,0 0-12 16,-9 0 6-16,4 0-98 16,-4-4 56-16</inkml:trace>
        </inkml:traceGroup>
        <inkml:traceGroup>
          <inkml:annotationXML>
            <emma:emma xmlns:emma="http://www.w3.org/2003/04/emma" version="1.0">
              <emma:interpretation id="{0555B56D-F3E5-477C-91EE-9A80DBFECD31}" emma:medium="tactile" emma:mode="ink">
                <msink:context xmlns:msink="http://schemas.microsoft.com/ink/2010/main" type="inkWord" rotatedBoundingBox="12807,2327 14084,2301 14101,3106 12823,3132"/>
              </emma:interpretation>
            </emma:emma>
          </inkml:annotationXML>
          <inkml:trace contextRef="#ctx0" brushRef="#br0" timeOffset="39220.1968">11967 643 112 0,'9'-3'44'0,"-9"3"-24"0,5-20-8 0,-1 12 27 16,-4-4-22-16,5 4 12 31,-10-4-18-31,5 4 6 0,0 0-2 16,-4 0 1-16,-1 0-8 0,1 4-5 15,-5-4-2-15,0 5 1 16,0-1-1-16,-4 4 2 16,-1-4-2-16,1 4-3 15,-5 0 1-15,5 4-1 16,-5-4 0-16,0 7 0 15,0-3 0-15,5 8 2 16,-5 0 0-16,5 12 0 16,-5-4 0-16,4 8-3 0,1 3 2 15,4-3 1 1,0-4 0-16,0 0 0 0,5-1 0 0,4 1-3 16,0-8 2-16,9 4 3 31,-5-4-1-31,5 0 2 15,0-5-2-15,9 1-1 16,4-8 3-16,0-4 0 0,1-4 1 16,-1-4 0-16,0-4-2 15,1-3-2-15,-1-5 3 0,-4 0 4 32,-5-4-3-32,0-4 0 0,-4 1-2 15,-4-1 1-15,-5-4-4 0,0 8 0 16,0 1 3-16,0 7 8 15,-5 0-6-15,1 4 5 16,-1 4-5-16,1 0 0 16,0 4-4-16,4 4-3 15,0 0 2-15,0 8 0 0,0 4 1 16,4 0 0-16,0 4 2 0,1 4-3 16,4 3-2-1,4 5 2-15,1 0 2 16,3 0 0-16,-3-1-1 15,-1-3 1-15,1-4 1 16,-1-4-21-16,5-4-7 16,-5-8-49-1,5-8-52-15</inkml:trace>
          <inkml:trace contextRef="#ctx0" brushRef="#br0" timeOffset="39787.6052">12177 556 148 0,'-5'8'55'0,"5"-8"-30"0,0 4-23 0,0 0 18 16,0 0-12-16,5 8 5 16,-5-4-8-16,4 12 4 15,-4-8-5-15,5 11 2 16,-1-3-3-16,5 8 5 16,-9-8-5-16,9 4 12 15,-9-5-8 1,9 1 7-16,-9-8-7 0,4 0 11 15,-4-4-10-15,5 0 7 16,-10-8-8-16,10-4-2 16,-1-8-3-16,5-4-4 15,-4-4 1-15,8-3 1 16,-4-1 0-16,9 0-3 16,-9 0 2-16,9 4 1 0,-5 1 0 0,5 3-3 15,-5 4 2-15,5 12 3 16,-5 0-1-16,5 12 13 31,-9-4-8-31,9 11 6 16,-9-3-7-16,4 12 0 15,-4-4-3-15,5 4-2 16,-10-5 1-16,10 5-17 16,-10-8 9-16,5 4-54 15,-9-12 33-15,9 3-93 16,-9-7 68-16</inkml:trace>
          <inkml:trace contextRef="#ctx0" brushRef="#br0" timeOffset="40314.969">12904 719 144 0,'13'-12'55'0,"-13"12"-30"0,5-24-23 0,-5 12 21 15,-5 0-15-15,1-4 13 16,-1 1-13-16,1-1 7 15,-1 0-8-15,-4 4 2 16,-8 0-5-16,8 4 2 16,-5-4-3-16,1 8 5 15,-5-4-5-15,5 8 3 16,-5-4-3-16,4 8-2 16,-3 0 0-16,3 12-1 0,1 0 0 0,4 12 2 15,-4-8-1-15,4 7-1 16,-5-3 1-16,5 8-1 31,-4-8 0-31,9 7 0 16,-1-7 0-16,10 4 4 15,-1-12-2-15,5 4 1 0,0-5-1 0,4 1 3 16,1-8-3-16,8-4-10 16,-4-8 5-16,8 0-33 15,-8-8 21-15,13-3-67 16,-8-1 46-16,4-4-54 15,-5-4 51-15</inkml:trace>
          <inkml:trace contextRef="#ctx0" brushRef="#br0" timeOffset="40688.3512">12962 108 116 0,'-9'-8'46'0,"9"8"-24"0,0 4-13 15,0 0 27 1,0-4-20-16,0 8 14 16,-5 0-17-16,1 8 12 15,-1-4-14-15,1 12 12 0,-5-8-13 0,5 11 13 16,-1-3-14-16,5 8 11 15,-4-8-11-15,4 11 8 16,0-7-9-16,4 20 11 16,-4-9-11-16,5 21 7 15,-1-9-8-15,5 13 0 16,-5-13-4-16,10 5 3 16,-10-17-4-16,5 5-12 15,-4-16 6-15,-1-1-63 16,-4-11 37-16,5 0-115 15,-10-12 81-15</inkml:trace>
        </inkml:traceGroup>
        <inkml:traceGroup>
          <inkml:annotationXML>
            <emma:emma xmlns:emma="http://www.w3.org/2003/04/emma" version="1.0">
              <emma:interpretation id="{96529426-CBEE-4A99-9DFC-81CB74E1A4A6}" emma:medium="tactile" emma:mode="ink">
                <msink:context xmlns:msink="http://schemas.microsoft.com/ink/2010/main" type="inkWord" rotatedBoundingBox="14712,2089 16852,2045 16874,3112 14734,3155"/>
              </emma:interpretation>
            </emma:emma>
          </inkml:annotationXML>
          <inkml:trace contextRef="#ctx0" brushRef="#br0" timeOffset="45188.3406">14665 517 92 0,'-4'-8'35'0,"4"8"-18"0,0-12 4 0,0 8 37 16,0 0-32-16,0-4 13 15,-5 0-24-15,1 4 7 16,-5-4-13-16,-4 4 2 16,-1 0-5-16,5 4 6 15,-9 0-7-15,1 4 4 0,3 0-5 16,1 0 0-16,-5 4-2 16,5 0 1-16,-5 4-4 15,9 0-2 1,-9-4 2-16,14 4-2 15,-1-8 1-15,10 7 4 16,-1-7-1-16,14 0 2 16,0 0-4-16,-1 4-2 15,1 0 2-15,9 8-2 16,-9-4 1-16,9 8 4 16,-9-4-1-16,8 7-1 15,-3-3 1-15,-1 8-1 0,-9-8 0 0,1 4 4 16,-5-5-2-16,-5 1 12 15,-4-4-7-15,-4 0 14 32,-10-4-12-32,-4 4 11 15,0-8-11-15,-4-1 4 16,0-3-8-16,4 0-2 16,-4-8-2-16,4 0-15 15,-4-7 8-15,4-1-10 0,4 0-11 16,1 0-6-16,4 4-29 15,5 0-65 1,-5-4 68-16</inkml:trace>
          <inkml:trace contextRef="#ctx0" brushRef="#br0" timeOffset="45780.9678">14928 632 160 0,'-13'4'63'0,"13"-4"-34"0,4 0-34 0,1 0 18 15,-10 0-9-15,10 4 19 16,-1-4-14-16,5 3 8 15,0-3-10-15,9 4 2 16,0-4-5-16,4 4 5 31,-4-4-6-31,4-8 1 16,-4-3-2-16,4-5 3 16,-4 0-3-16,4 4 6 0,-8-4-5 0,-1 4 6 15,-4-4-6-15,-4 5 10 16,-5-5-7-16,0 4 5 15,-9 0-6-15,4 4 2 16,-4-4-4-16,-4 12 0 16,-5-4-1-16,0 8 1 15,-4-4-2-15,4 8 2 16,-4-4-2-16,4 8 2 16,-4-4-2-16,8 12 2 15,-4-1-2-15,10 9 2 0,-1-4-2 16,9 8-1-16,-5-5 1 0,10 9-4 31,-1-8 2-31,9 7 3 16,1-11-1-16,8 4 2 15,-4-8-2-15,9 0-3 16,-5-12 1-16,9-1-26 16,-4-7 15-16,18-7-118 15,-10-9 71-15</inkml:trace>
          <inkml:trace contextRef="#ctx0" brushRef="#br0" timeOffset="46741.4004">15165 283 164 0,'-9'-4'63'0,"9"4"-34"0,-5 0-19 0,5 0 28 15,-4 0-21-15,4 0 11 0,-5 0-17 0,5 0 10 16,0 0-12-16,0 4 8 16,0-4-9-16,0 4 11 15,0-4-11-15,5 4 12 16,-1-8-12-16,14 4 9 16,-5 0-9-16,19 0 6 31,-6-4-7-31,23 4 7 15,-8 0-8-15,17 0 3 16,-14 0-5-16,10 0 0 16,-10 0-2-16,5 0-10 15,-13-4 4-15,4 4-78 16,-9-4 45-16,1 0-125 0,-10-4 91 0</inkml:trace>
          <inkml:trace contextRef="#ctx0" brushRef="#br0" timeOffset="46306.8821">15379-149 168 0,'-5'0'63'0,"5"0"-34"0,5 0-19 0,-1 0 28 16,-8 0-21-16,4 4 13 16,0-4-17-16,0 8 10 0,0 0-13 0,0 7 8 15,0-7-10-15,0 12 11 32,-5 0-11-32,5 16 9 15,-4-9-9-15,4 21 6 16,0-4-7-16,4 7 4 15,-4-7-6-15,9 15 11 16,-9-11-9-16,5 15 12 16,-5-7-11-16,4 15 7 15,0-12-8-15,1 13 0 16,-5-17-4-16,4 5 0 16,-4-17-1-16,5 1-6 15,-1-16 2-15,1-1-32 16,-5-7 19-16,4-4-67 15,-8-8 46-15,4-4-118 16,0-4 86-16</inkml:trace>
          <inkml:trace contextRef="#ctx0" brushRef="#br0" timeOffset="44351.5352">13836 560 132 0,'13'0'52'0,"-8"-4"-28"0,8 0-17 0,-9 0 13 0,1 0-4 16,-5 4 1-16,4-4-1 15,-4-3 0-15,0-1-8 16,-4 0-3-16,-1 4 1 0,-3-4 3 16,-6 4-4-16,1 0-1 15,-5 4-2 1,0 0 1-16,-4 0-4 15,-1 0 0-15,1 4 1 16,4 0 0-16,-4 4 0 16,4 0 0-16,0 4 0 15,5 7 0-15,0 1 0 16,4 4 0-16,0 4-3 16,4-1 2-16,5 1 1 15,0 0 2-15,5 0-3 0,4-5 0 0,4-3 1 16,5 0 0-16,0 0 0 31,0-4 0-31,-1-8 0 16,6 0 2-16,3-4 1 0,1-12 3 15,0-4 1-15,-5-4 1 0,1-4-4 16,-6-4-3-16,-3 1 0 16,-1-1 1-1,-4-8 1-15,-4 0 1 16,-5 5-2-16,0 3-2 15,0 0 1-15,-5 4 1 16,1 4-3-16,4 0-2 16,0 5 2-16,0 3 0 15,0 0-2-15,0 0 2 0,0 4-1 16,0 4 0-16,0 4 4 16,0 4 3-16,0 4 0 15,0 3 2-15,0 13-2 16,4 0 2-16,1 4 0 15,3 3 3-15,1 1-5 16,5 0-1-16,-1-5-33 16,1-3 16-16</inkml:trace>
        </inkml:traceGroup>
        <inkml:traceGroup>
          <inkml:annotationXML>
            <emma:emma xmlns:emma="http://www.w3.org/2003/04/emma" version="1.0">
              <emma:interpretation id="{3D9CC1A0-C743-449E-9A89-244DE6AD9B12}" emma:medium="tactile" emma:mode="ink">
                <msink:context xmlns:msink="http://schemas.microsoft.com/ink/2010/main" type="inkWord" rotatedBoundingBox="17435,2172 18066,2159 18083,2991 17452,300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50353.5001">16355-30 156 0,'-4'23'57'0,"4"-23"-30"0,-5 0-7 0,5 0 34 16,0 0-29-16,5 4 14 15,-5 0-23-15,0-4 4 16,0 0-5-16,0 0 5 16,9 8-2-1,-5 0-10-15,10 8 5 16,-6-8-9-16,10 12 10 15,-9 0-8-15,9 7 10 16,-5-7-9-16,10 8 5 16,-10-4-7-16,9 3 2 0,-8-7-4 0,8 0 5 15,-9-4-5-15,5 4 1 16,-4-8-2-16,4 4 1 16,-10-9-2-16,6 5-1 15,-5-8 1-15,4 8-1 16,-8-8 0-16,3 4 4 15,-8-8-2-15,9 8 8 32,-9-8-6-32,5 4 8 15,-5-8-8-15,4 4 1 16,1-4-3-16,4 0-2 16,-5-8 1-16,5 4-1 15,-4-4 0-15,3 0-3 0,-3 1 2 0,4-1-1 16,-5-4 0-16,10 0 0 15,-10 0 0-15,9 0 0 16,-4-4 0-16,9 5 2 16,-9-5 0-16,9 4 0 15,-9 0 0-15,9 4 0 16,-9-4 0-16,4 8 0 16,-8-3 0-16,3 3-3 15,-3 0 2-15,-1 0 3 16,-4 4-1-16,5 0-1 15,-5 0 1-15,4 4-1 16,-8 0 0-16,8 0 0 16,-4-4 0-16,5 0 0 15,-1-8 0-15,5 4 0 16,-9 0 0-16,5 4 0 16,-5 0 0-16,4 4 0 15,-4-4 0-15,4 0 2 16,-4-4-1-16,9 0-1 0,-9 1 1 15,5 3-4 1,-10-4 2-16,5 8-4 16,0 0 3-16,0 4 1 15,0-4 1-15,0 11 0 16,0-3 0-16,0 8 4 16,0-4-2-16,0 8 1 15,0-8-1-15,0 16-2 16,0-9 1-16,5 13-1 15,-5-4 0-15,4 8 4 16,-8-5-2-16,4 9 12 0,0-8-7 0,0 11 5 16,0-11-7-16,4 8 4 15,-4-9-5-15,5 13 0 16,-5-8-2-16,4 11 3 16,-8-11-3-16,4 3 4 15,0-7-4-15,0 0 6 16,0-8-5-16,0-1 1 15,0-11-2-15,0 0-24 16,0-4 13-16,0-8-81 16,0-4 50-16,4-12-157 0,1-7 111 15</inkml:trace>
          <inkml:trace contextRef="#ctx0" brushRef="#br1" timeOffset="49172.6205">16337 65 120 0,'0'-4'46'0,"0"4"-24"0,0 0-10 0,0 0 33 31,0 0-25-31,0 0 18 15,0 0-23-15,0-4 5 16,0-8-11-16,0 4 12 16,0-4-12-16,0 8 9 15,0-4-10-15,0 8 4 0,0 0-7 0,0 8 7 16,0 0-8-16,0 12 5 16,0-4-5-16,0 19 9 15,0-11-7-15,0 16 10 16,0-4-9-16,0 7 5 15,0-7-7-15,0 11 4 16,0-11-5-16,0 16 7 16,0-9-7-16,0 9 1 15,0-9-3-15,0 1-6 16,0-12 2-16,0-5-34 16,0-7 19-16,0-8-78 0,0-8 53 0,0-12-94 15,0-12 77-15</inkml:trace>
        </inkml:traceGroup>
        <inkml:traceGroup>
          <inkml:annotationXML>
            <emma:emma xmlns:emma="http://www.w3.org/2003/04/emma" version="1.0">
              <emma:interpretation id="{DF7ED6F5-FDC5-4BD2-9AAA-9F07F9D42DA6}" emma:medium="tactile" emma:mode="ink">
                <msink:context xmlns:msink="http://schemas.microsoft.com/ink/2010/main" type="inkWord" rotatedBoundingBox="21580,2144 23469,2105 23488,3037 21599,307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68325.1584">20462 45 92 0,'0'0'35'0,"0"-4"-18"0,5 0-20 0,-5 4 83 15,9-4-28-15,0 4-10 16,-1 0-11 0,6 4-13-16,4-4-3 0,4 0-9 15,5-12-2-15,13 0 7 32,-4 0-7-32,21 0 5 0,-3 1-5 0,13 3 9 15,-5 0-7-15,5 8 8 16,-9-4-8-16,9 4 5 15,-9 0-6-15,13 0 7 16,-13 0-8-16,9 0 8 16,-18-4-8-16,9 0 8 15,-18-4-8-15,5 4 8 16,-9-4-8-16,-5 4 5 16,-9 0-5-16,-4 4 5 15,-9-4-6-15,0 8-34 16,-9-4 17-16,0 12-149 15,-5 0 90-15,1 8-88 16,-9-4 93-16</inkml:trace>
          <inkml:trace contextRef="#ctx0" brushRef="#br1" timeOffset="67075.3599">20975 69 104 0,'0'8'38'0,"0"-8"-20"0,5-8-4 0,-1 8 32 16,-8 0-25-16,8-4 21 16,-4-4-25-16,4-4 14 15,1 0-18-15,-1 0 8 16,-4-4-12-16,5 12 6 0,-10-4-8 0,5 4 4 15,0 0-6-15,0 4 4 16,0-3-5-16,0 10 5 31,0-3-6-31,0 8 3 16,-4-4-3-16,4 8 3 16,-5-8-4-16,1 12 4 15,0-8-4-15,4 15 1 16,-5-7-1-16,5 12 3 15,-4-4-3-15,-1 15-1 16,1-3 0-16,-1 19-1 16,1-7 0-16,-1 19 0 15,1-7 0-15,-1 7 0 16,1-15 0-16,-1-1 2 16,1-11-1-16,4-1 2 15,0-15-2-15,0 0-9 0,0-12 4 0,0-1-36 16,-4-11 22-16,4-4-62 15,-5-7 44-15,5-5-78 16,-4-4 65-16</inkml:trace>
          <inkml:trace contextRef="#ctx0" brushRef="#br1" timeOffset="67676.4701">21082 112 64 0,'0'-4'27'0,"0"4"-14"0,13-4-7 0,-8 4 25 16,-5-4-18-16,4 4 19 15,-4-7-19-15,5-1 20 16,-1 0-19-16,5-4 15 16,-4 4-16-16,-1 4 15 15,-4 0-16-15,5 0 16 16,-5-4-16-16,4 8 5 15,-8-4-10-15,4 8-4 0,0-4-2 0,0 4-1 16,0 0 0-16,0 4 8 16,0-8-4-16,4 8 12 15,-4-4-9-15,4 8 3 16,-8-4-6-16,8 11 0 16,-4 1-2-16,5 16 5 15,-10-4-4-15,5 11 6 16,-4-3-6-16,0 11 10 0,-1-11-7 0,1 12 10 15,-5-9-9-15,4 9 1 16,1-9-5-16,-1 5 0 16,1-9-1-16,4 5 3 15,-5-12-3-15,5-4-16 16,-4-9 7-16,4 1-43 16,-4-12 27-16,4-4-112 31,-5-8 74-31,1-4-73 15,-1-8 76-15</inkml:trace>
          <inkml:trace contextRef="#ctx0" brushRef="#br1" timeOffset="69734.4286">21715 49 160 0,'0'0'63'0,"0"0"-34"0,0-4-23 15,0 4 34 1,0 0-23-16,0 0 26 16,0 0-25-16,5 4 10 15,-1-4-16-15,5 4 9 16,-4-4-12-16,3 8 8 16,-3-4-9-16,8 12 4 15,-8-4-7-15,13 7 2 16,-9-7-4-16,8 12 7 15,-3-8-6-15,8 12 10 16,-9-9-8-16,10 9 5 16,-10-8-6-16,9 4 7 0,-4-4-8 15,0-1 8-15,-5-7-8 0,5 0 5 16,-9-4-5-16,5 0 5 16,-10-4-6-16,9 0 1 15,-8-4-2-15,4 0-2 16,-5-4 1-16,10 0-8 15,-5-8 4-15,4 4-8 16,-4-4 7-16,9 0-7 16,-9-3 6-16,8-1-2 15,-3 0 4-15,4-4 2 16,-5-4 1-16,9 1 0 31,-8-5 0-31,4 4 2 0,-5 4-1 0,0 4-1 0,-8-4 1 31,8 9-4-31,-8-5 2 0,8 8 3 16,-9 0-1-16,5 4-1 16,-9-4 1-16,9 0-1 15,-9 0 0-15,9 8 6 16,-9-4-3-16,5 8 6 16,-10-4-6-16,10 4 3 15,-5 0-3-15,9 4 0 16,-9-4-1-16,4 8 3 15,-4 0-3-15,4 15 6 16,-4-7-5-16,5 12 1 16,-10-4-2-16,5 11 5 15,0-7-4-15,0 12 10 16,0-13-7-16,0 13 3 16,0-8-5-16,0 11 2 0,-4-11-3 0,4 12 3 15,-4-9-4-15,4 5 1 16,0-13-1-16,0 5-10 15,0-12 4-15,0-4-40 32,0-8 24-32,0-4-126 15,0-8 81-15,4-8-116 16,-4-4 102-16</inkml:trace>
          <inkml:trace contextRef="#ctx0" brushRef="#br1" timeOffset="68816.6674">21791 104 180 0,'-4'-4'68'16,"4"4"-36"-16,0-4-20 0,0 4 36 15,0 0-27-15,0 4 12 16,0-4-19-16,0 8 0 15,0 0-8-15,0 12 6 16,0 0-8-16,0 16 5 16,-5-9-5-16,1 17 9 15,-1-8-7-15,5 7 8 0,-4-7-8 0,4 15 1 16,-5-11-4-16,5 8-2 31,0-9 0-31,0-3-30 16,0-8 16-16,0-5-61 15,0-7 42-15,0-4-96 16,0-12 72-16</inkml:trace>
        </inkml:traceGroup>
      </inkml:traceGroup>
    </inkml:traceGroup>
    <inkml:traceGroup>
      <inkml:annotationXML>
        <emma:emma xmlns:emma="http://www.w3.org/2003/04/emma" version="1.0">
          <emma:interpretation id="{02C79856-8611-46E9-85FC-8A854BF17E40}" emma:medium="tactile" emma:mode="ink">
            <msink:context xmlns:msink="http://schemas.microsoft.com/ink/2010/main" type="paragraph" rotatedBoundingBox="1153,3597 23847,3188 23874,4711 1180,5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134253-99B4-457D-8D26-D5C3667143E1}" emma:medium="tactile" emma:mode="ink">
              <msink:context xmlns:msink="http://schemas.microsoft.com/ink/2010/main" type="line" rotatedBoundingBox="1153,3597 23847,3188 23874,4711 1180,5120"/>
            </emma:interpretation>
          </emma:emma>
        </inkml:annotationXML>
        <inkml:traceGroup>
          <inkml:annotationXML>
            <emma:emma xmlns:emma="http://www.w3.org/2003/04/emma" version="1.0">
              <emma:interpretation id="{643389F7-BB9F-4702-B2DD-46E691F72BF5}" emma:medium="tactile" emma:mode="ink">
                <msink:context xmlns:msink="http://schemas.microsoft.com/ink/2010/main" type="inkWord" rotatedBoundingBox="1154,3686 3709,3640 3730,4821 1175,4867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6831.4144">739 2249 144 0,'-5'4'55'0,"5"-4"-30"0,9 8-25 0,0-4 19 31,-4-4-12-31,13 4 13 0,-1-4-12 0,10 4 9 16,-5-8-9-16,10 4 0 15,-10-8-5-15,9 4 0 32,-4-8-1-32,4 0 3 15,-9-4-3-15,5-4 1 0,-13 0-1 0,-1 1 3 16,-4-5-3-16,-5 8 1 16,-8-4-1-16,-1 8 3 15,-8-4-3-15,0 9 6 16,-5-1-5-16,0 8 12 15,-4 0-8-15,4 4 14 16,0 0-12-16,0 7 7 16,-4-3-9-16,8 8 0 0,-3-4-4 15,8 8 7 1,0-4-6-16,9 8 3 16,0-5-4-16,13 13-4 15,-4-4 0-15,13 11-4 16,-4-3 3-16,18 4-21 15,-9-12 13-15,17-5-65 16,-8-7 42-16,13-16-89 16,-13-8 69-16</inkml:trace>
          <inkml:trace contextRef="#ctx0" brushRef="#br0" timeOffset="87267.1474">1617 1646 140 0,'-13'-16'52'0,"13"16"-28"0,-22-7-6 0,17 3 31 31,-4-4-27-31,-4 4 9 16,-5 0-19-16,-4 4 7 0,-5-4-11 0,0 8 4 15,1-4-7-15,3 4 7 16,1 0-8-16,4 4 5 16,0 0 0-16,5 3 1 0,0 1-3 15,4 8 1 1,0-4-5-16,4 20-2 16,-4-1 0-16,9 17-1 15,-4-5 0-15,8 17 4 16,1-9-2-16,4 9 8 15,-5-9-6-15,10 17 8 16,-10-9-8-16,9 16 3 0,-8-15-4 16,8 3 3-16,-8-11-4 0,8-5-14 15,-9-15 6-15,5-5-48 16,-9-11 30-16,5-12-115 31,-10-8 77-31</inkml:trace>
          <inkml:trace contextRef="#ctx0" brushRef="#br0" timeOffset="86212.2047">66 1484 140 0,'-14'0'52'0,"10"4"-28"0,-1-4-11 16,5 0 17-16,0 0-6 0,0 0-2 15,-4 0-4-15,-1 0-1 16,5 4-9-16,0 0-1 0,0-4 3 16,0 4-4-16,0 0 2 15,5 4-5-15,4-4 0 16,4 7-1-16,5 1-2 0,9 0 1 15,17 0 1-15,5 4-3 16,5 4 0-16,-1 0 1 31,-8-1 0-31,8 9 2 0,-8-8-1 0,4 20 2 16,-13-9-2-16,4 17 2 16,-9-8-2-16,-4 11 4 15,-9-7-3-15,-5 11 10 31,-8-11-6-31,-1 3 8 16,-8-7-8-16,-1 4 8 16,-8-13-8-16,-1 1 10 15,-8-8-9-15,-9 0 7 16,0-13-7-16,-10 1-2 16,-3-12-3-16,-10 0-2 0,5-4 1 15,0 0-1-15,5-4 0 0,8 4-9 16,0-3 5-16,5 7-32 15,4-4 21-15,9 4-69 16,1 0 47-16,8 0-89 16,0-4 71-16</inkml:trace>
          <inkml:trace contextRef="#ctx0" brushRef="#br0" timeOffset="85680.5082">280 1686 152 0,'-18'-20'57'0,"18"12"-30"0,-5-4-10 0,10 4 20 0,-5 4-10 15,-9 0-3-15,9 1-8 16,0 3 0-16,0 0-9 16,0 0 0-16,0 0 0 0,0 0 3 31,4 0 1-31,1 7-1 0,-1 5 1 15,1 16-6 1,-1-4-3-16,5 27-1 16,-5-7-1-16,5 19 2 15,-4-11-1-15,4 7 2 16,-5-7-2-16,5-1-3 16,-9-15 1-16,9 0-19 15,-9-8 11-15,9-5-52 0,-9-7 35 0,4 0-93 16,-8-12 67-16</inkml:trace>
          <inkml:trace contextRef="#ctx0" brushRef="#br0" timeOffset="87680.7911">1243 2257 228 0,'-5'4'85'0,"5"-4"-46"0,9 4-32 0,0 0 29 15,-4-4-21-15,12 4 6 16,-3 0-13-16,13 3 4 15,-5-7-7-15,14 4 0 16,-10-4-3-16,10 4-4 16,-9-8 1-16,8 4-8 15,-8-7 5-15,4-1-14 16,-8 0 10-16,3-4-5 16,-12-4 8-16,4 0-2 15,-9 0 4-15,4 4 4 16,-9 0 0-16,1 8 13 15,-5-3-8-15,4 7 19 16,-8 0-13-16,4 4 9 16,0-4-12-16,0 7 6 15,0-3-8-15,4 8-4 16,-4-4-2-16,9 8-4 0,-4-8 2 16,8 8-10-16,0-4 6 0,10 4-45 15,-10-8 28 1,9-1-118-16,-4-7 78 0</inkml:trace>
          <inkml:trace contextRef="#ctx0" brushRef="#br0" timeOffset="87868.4553">1711 1904 272 0,'-18'4'101'0,"18"-4"-54"0,0 16-53 0,0-8 13 16,0-8-8-16,5 8-45 15,-5-8 24-15,4 8-102 16,5-8 68-16</inkml:trace>
          <inkml:trace contextRef="#ctx0" brushRef="#br0" timeOffset="88419.1955">1930 2086 176 0,'-9'8'68'0,"9"-8"-36"0,0 8-31 16,0-4 18-1,0 0-12-15,0 8 10 16,0 0-10-16,4 8 7 0,-4-8-7 16,9 3 4-16,-9-3-6 0,4 4 4 15,-8-8-5-15,4 4 9 16,0-8-7-16,0 4 12 15,0-4-10-15,0 0 1 16,0-4-6-16,0 0-6 16,0-8 1-16,0 0-3 15,0-4 2-15,0 4 2 0,0-4 1 16,4 0 0 0,-4 0 0-16,5 5-3 15,-1-5 2-15,5 4 1 16,-4-4 0-16,8 4-3 15,-8 0 2-15,12 8 1 16,-8-4 0-16,9 8 6 16,-4-4-3-16,3 4 6 15,-3 0-6-15,4 8 6 0,-10 0-6 0,6 4 3 16,-10-5-3-16,5 9-2 16,-9-4 0-16,9 4-39 31,-9-4 21-31,9 0-116 15,-9-4 73-15</inkml:trace>
          <inkml:trace contextRef="#ctx0" brushRef="#br0" timeOffset="88901.7761">2375 2197 172 0,'0'0'66'0,"0"0"-36"0,18 0-26 0,-9 0 18 16,-9-4-14-16,14 0 1 15,-6-8-6-15,6 1 3 16,-5-5-4-16,9 4 1 15,-9-4-1-15,4 4-2 16,-4-4 1-16,0 4 5 16,-5-4-3-16,1 9 12 15,-5-5-8-15,0 8 7 16,-9-4-7-16,4 8 2 16,-4-4-5-16,0 8 13 0,-4 0-9 0,0 8 20 31,-1 0-15-31,1 7 13 15,-5-3-15-15,5 4 10 16,-1-4-12-16,5 4 11 16,1-4-12-16,12 3 12 15,-4-3-12-15,13 4 5 0,1-8-8 0,8 4-11 16,0-8 3-16,18 0-50 31,-8-8 29-31,17 0-146 16,-9-8 94-16</inkml:trace>
        </inkml:traceGroup>
        <inkml:traceGroup>
          <inkml:annotationXML>
            <emma:emma xmlns:emma="http://www.w3.org/2003/04/emma" version="1.0">
              <emma:interpretation id="{83F54F4A-315A-467D-B171-38C33FE743B8}" emma:medium="tactile" emma:mode="ink">
                <msink:context xmlns:msink="http://schemas.microsoft.com/ink/2010/main" type="inkWord" rotatedBoundingBox="4308,4208 4823,4199 4830,4582 4315,4591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91881.2659">3472 2082 92 0,'0'-8'35'0,"5"8"-18"0,-5-8-2 0,0 8 13 16,0-7-7-16,0-1 1 15,0 0-7-15,-5 0-1 0,1-4-8 16,-5 4 5-16,0 4 2 0,0 0-4 0,-4 0-1 15,-1 4-6-15,1 0-2 16,0 4-5 0,-10 0 3-16,1 4 1 15,0 4 1-15,-9 0 2 16,8 4-1-16,5-1-1 16,1 5 1-1,3 4-1-15,5-4 0 0,0 0-3 16,5-1 2-16,-1 1 3 15,5 4 1-15,9 0 5 16,0-8-4 0,9 4 7-16,0-5-7 0,9 1 5 15,-9-4-5-15,17-4 5 16,-12-4-6-16,8-4 1 16,-4-8-2-16,-1-4 1 0,-3-4-2 15,-1 0 2-15,0-3-2 16,0-5-1-16,-4-4 1 15,-4 4-4-15,-5 1 0 0,-5-1-1 16,-4 0 3-16,0 4 0 16,-4 4 3-16,4 4-1 0,0 1-1 15,-5 3 3-15,5 0 2 16,0 4 7-16,0 4 2 16,0 0-5-16,0 4-1 15,9 8-2-15,-4 3 1 16,-1 5 0-16,5 8 1 31,0 0-2-31,0 3-1 16,4 5-8-16,-4-8 2 0,13 12-123 15,-8-5 67-15,12 1-95 16,-3-8 87-16</inkml:trace>
        </inkml:traceGroup>
        <inkml:traceGroup>
          <inkml:annotationXML>
            <emma:emma xmlns:emma="http://www.w3.org/2003/04/emma" version="1.0">
              <emma:interpretation id="{6CFF56B2-144E-4A7A-9E74-86786F2AFD1A}" emma:medium="tactile" emma:mode="ink">
                <msink:context xmlns:msink="http://schemas.microsoft.com/ink/2010/main" type="inkWord" rotatedBoundingBox="5373,3711 10491,3619 10511,4728 5393,4820"/>
              </emma:interpretation>
            </emma:emma>
          </inkml:annotationXML>
          <inkml:trace contextRef="#ctx0" brushRef="#br0" timeOffset="97496.4301">6719 2122 148 0,'-5'-8'55'0,"5"8"-30"0,-4-16-23 0,4 12 25 16,0-4-16-16,0 0 17 15,-5-4-16-15,1 5 7 0,-5-1-11 0,5 8 0 16,-5-4-5-16,0 8 0 15,-5-4-1-15,1 8 3 32,0-4-3-32,-1 7 4 15,-4 1-4-15,5 8 6 16,0-4-5-16,4 8 10 16,-5-8-7-16,10 7 1 15,-1-7-4-15,14 4 0 16,-4-4-1-16,8 4 3 15,1-4-3-15,3 3 6 16,-3-7-5-16,8 0 8 0,-9-8-7 0,10 0 5 16,-5-8-5-16,4 0 5 15,-4-8-6-15,4-4 6 32,-4 1-6-32,0-5 3 0,-9 0-3 0,-1 0 3 15,-8-4-4-15,0 5 1 16,-8-5-1-16,3 8 1 15,-8 0-2-15,-5 8-7 16,0-4 3-16,0 8-30 16,-4 0 19-16,4 8-61 15,-4-4 43-15,4 8-96 16,0-4 72-16</inkml:trace>
          <inkml:trace contextRef="#ctx0" brushRef="#br0" timeOffset="98418.0941">6946 2074 176 0,'-4'4'68'0,"4"-4"-36"0,-5 0-26 0,5 0 21 16,0 0-16-16,5 4 10 15,-1-4-12-15,5 8 8 16,-4-4-9-16,8 8 6 16,-9-4-7-16,10 8 7 15,-10-4-8-15,5 4 3 0,0 3 0 16,0 1 1 0,-9-4-5-16,9 4 6 15,-9-4-7-15,4 0 5 16,-4-4-5-16,5-5 7 0,-10-3-7 0,10 0 5 15,-5-8-5-15,4-3-2 16,1-5-4-16,4-4 1 16,0-4 1-16,4 0 0 15,0-4-3-15,1 9 0 16,-1-5 2-16,0 8-2 0,5 0-1 16,0 4 3-1,-4 0 0-15,-1 12 1 16,0 0 0-16,1 8 0 15,-5 4 6-15,-1 0 6 16,-3-1-6-16,-1 1-1 0,1 0 1 16,-5-4-3-16,0 0 0 15,0-4-1-15,4 0 1 16,-4-4 0-16,0-4 1 16,0 0-5-16,5-8-1 15,4-4-8-15,0-8-4 0,0-4 3 16,4 1 2-16,0 7 0 31,-4 0 6-31,5 8 3 16,-10 0 1-16,9 8 8 15,-8 0-5-15,8 12 3 16,-8 0-4-16,8 12-2 0,-8-9 0 16,3 13-17-1,-3-8 9-15,4 8-70 16,-5-8 43-16,10 3-109 15,-1-7 80-15</inkml:trace>
          <inkml:trace contextRef="#ctx0" brushRef="#br0" timeOffset="98950.7604">7624 2134 236 0,'0'4'90'0,"0"-4"-48"0,4 8-38 0,1-4 30 16,-1-8-21-16,10 4 5 0,-5 0-11 0,13 0 0 15,-9 0-4-15,14 0 3 16,-9-4-4-16,4 0 4 31,-4-8-4-31,4 0 6 16,-8 0-5-16,-1 0 10 15,-4 0-7-15,0 0 8 16,-5 1-8-16,1 3 5 16,-10 0-6-16,1 4 2 15,-5 0-4-15,-4 4 3 16,-5 0-4-16,4 8 10 15,-3-4-6-15,-1 4 5 0,-5 0-6 0,6 7 9 16,-6 1-8-16,10 4 3 16,-5-4-5-16,9 4 7 15,-4-4-7-15,13 3 3 16,-5-3-4-16,19 4 0 16,-1-4-1-16,18 0-4 15,-4-4 1-15,13-4-28 16,-4-8 16-16,13 0-85 15,-13-4 54-15,13 0-130 16,-14 0 98-16</inkml:trace>
          <inkml:trace contextRef="#ctx0" brushRef="#br0" timeOffset="99968.7556">8003 1924 212 0,'0'-4'82'0,"4"4"-44"0,-4-4-33 0,0 4 19 0,0 0-11 16,9 0 0-16,0-4-3 15,9 0 1-15,4 4-6 0,10 0-1 0,-1 0 0 0,5 0-2 16,-1 0-2-16,1 0-2 31,4 4 1-31,0 0-76 16,0 0-73-1,-4 0 40-15</inkml:trace>
          <inkml:trace contextRef="#ctx0" brushRef="#br0" timeOffset="99716.7959">8141 1440 124 0,'-4'0'46'0,"-1"8"-24"16,5-12-10-16,0 4 16 0,0 4-3 15,0-4 0-15,0 4-2 0,-4 8 0 16,4 0-13-16,-5 0 3 0,1 4 3 15,4-1-2-15,0 5 2 16,0 12-7-16,0 8-3 16,0 11 3-16,0 9 4 15,0 11-3-15,4 8 0 16,1-7 2-16,-5 3 3 16,0-12 11-1,0-7-13-15,0 3-3 16,0-15-6-16,0 3-20 15,0-15 8-15,0-4-74 16,0-16 46-16,4-8-113 16,-4-12 84-1,9-12-40-15</inkml:trace>
          <inkml:trace contextRef="#ctx0" brushRef="#br0" timeOffset="100450.17">8431 2094 200 0,'-4'-4'77'0,"4"0"-42"0,0 4-30 0,0 0 19 16,0 4-11-16,0 0 0 15,0 0-1-15,4 0 2 16,-4 4-7-16,5 4 0 0,-1 8 3 16,5 0-4-16,-5-5 2 15,1 5-3 1,-1 0 2-16,1 0 13 31,-1-8-10-31,5 4 4 16,-9-4-9-16,5-5 11 15,-10-3-9-15,5 0 3 0,0-4-6 16,0-8-2-16,0-3-4 0,0-5-1 16,5-12 2-16,-1 4-5 0,5-7 0 0,0 3 3 15,0 0 1-15,0 4-1 16,0 4 2-16,4 5-1 16,0-1-2-16,1 4-4 15,-1 8 0-15,1 8-97 31,-1-4 57-31,5 4-86 16,9 4 24-16</inkml:trace>
          <inkml:trace contextRef="#ctx0" brushRef="#br0" timeOffset="100737.6691">8882 2051 228 0,'-14'0'85'0,"5"8"-46"0,5-8-30 16,4 0 22-16,-5 4-6 15,1-1 0-15,-1 5-2 0,5 8 0 16,0 0-13-16,5 4-3 0,-1 0-1 16,5 0-1-16,0-1 0 15,0 5-3-15,0 0 1 0,0-4-11 31,-5-4 5-31,5 3-44 32,-4-7 27-32,-1 0-122 15,-4-4 79-15,5-4-74 16,-10-4 79-16</inkml:trace>
          <inkml:trace contextRef="#ctx0" brushRef="#br0" timeOffset="100920.6232">8899 1920 272 0,'-17'-8'101'0,"17"8"-54"0,-5-4-53 15,5 4 17 1,0 0-9-16,0 0-4 0,0 0-21 16,0 4-91-1,0-4 61-15,5 8-72 16,-1 0 73-16</inkml:trace>
          <inkml:trace contextRef="#ctx0" brushRef="#br0" timeOffset="101267.6598">9238 2098 148 0,'-13'-24'57'0,"13"24"-30"0,-5-23-14 16,5 15 43 0,-4-4-31-16,4 0 28 15,-9 0-31-15,0 4 4 0,-4 4-6 0,-1 4 8 16,1 0-15-16,0 8 10 16,-1-4-13-16,1 8 17 15,-5 0-15-15,5 8 13 16,-1-5-14-16,5 9 6 15,0-4-10-15,5 12 0 16,-1-8-4-16,14 7 0 16,-4-7-1-16,22 4-13 15,-5-8 7 1,27-8-70-16,-4-9 41 0,17-3-149 16,-4-11 102-16,4-17-68 0</inkml:trace>
          <inkml:trace contextRef="#ctx0" brushRef="#br0" timeOffset="93150.2761">4271 2070 104 0,'-9'-11'41'0,"9"3"-22"0,0 0-22 0,4 0 6 16,1 0 1-16,-1-4 2 15,5 0 2-15,4 0 0 16,1 0 0-16,4-4 2 0,4 5-3 16,5 3-2-1,4 4 11-15,0 8 4 0,0 8-10 16,-4 11 14-16,0 1 8 0,-5 4-5 16,0 0-1-16,-8-1-9 15,-5 1 0-15,-5-4 1 16,-4 0 3-16,-4-5 0 15,-5 1-1-15,-5-4-8 16,1-4-3-16,-9 0-5 0,-5-4-1 16,0-4-1-16,5-4 1 15,0 0-9-15,4 0-1 16,0-4-16-16,5 4-8 16,4-4-27-16,0 4-14 15,4 0-36 1</inkml:trace>
          <inkml:trace contextRef="#ctx0" brushRef="#br0" timeOffset="92697.0621">4329 2059 144 0,'0'4'55'0,"0"-1"-30"0,0-6-16 0,0 3 14 15,0 0 0-15,0 0 1 0,0 3-2 16,0 1-2-16,4 4-10 16,-4 4-2-16,5 12 2 0,-1 0-4 15,0 8-1-15,1 11 13 16,-5-3-10-16,4 19 1 16,-8-3-6-16,8 7-4 15,-4-15 0-15,5 3-34 16,-5-15 18-16,4-4-104 15,-4-13 66-15</inkml:trace>
          <inkml:trace contextRef="#ctx0" brushRef="#br0" timeOffset="93764.4718">4913 1995 132 0,'-18'-12'49'0,"9"12"-26"0,-4-8-16 16,8-4 13-16,1 8 5 15,-5-3 7-15,-5 3-13 0,1 0-3 16,0 4-10-16,-1 0-6 0,-4 4-3 15,1 4 4-15,3 3 1 16,-4 5 2-16,9-4 0 16,1-4-2-16,3 0 1 15,5 0-2-15,0 0-1 16,5 4-2-16,-1 0 1 16,5 0 1-16,4-1 0 15,1 1 0 1,4-4 2-16,-1 0-1 0,1 0 2 15,4 0-4-15,1-4 0 16,4 0 1-16,-1 0 0 16,-3 4 0-16,-6 0 0 15,-3 4 0-15,-1 0 0 0,-4-1 6 16,-4 1 6-16,-5 0 3 16,-5 0 3-16,-4 0-1 15,-4 0 1-15,-1 0-5 0,-3-4 0 16,-1-4-8-16,-5 0-1 15,6-4-4-15,-10-4-1 16,5-4-6-16,-1 0-3 31,5 4-3-31,1 0 0 0,3 0-17 16,1 0-8-16,4 4-33 16,4 0-50-1,5 0 29-15</inkml:trace>
          <inkml:trace contextRef="#ctx0" brushRef="#br0" timeOffset="94316.5584">5118 2114 204 0,'-5'4'77'0,"5"-4"-42"0,5 4-43 0,-1 0 12 16,5-4-2-16,0 0 1 0,5 4 1 16,-1-4 2-16,5 0-3 15,4 0-2-15,0 0 2 0,1 0 0 16,-1-8 1-16,0 0-2 0,-4-4 1 15,0 4-2 1,-5-4-1-16,-4-4 3 16,-4 1 0-16,-5 3-1 0,0-4 1 15,-5 4 0-15,-4 0 3 16,-4 4 6-16,0 4 2 16,-5 4-5-16,0 0-3 15,0 4 1-15,-4 4 2 16,4 4 7-16,0 4 2 15,0 0-1-15,0 4 2 0,5 3-1 32,4-3-2-32,9 0-4 15,5 0-2-15,3 4-4 16,10-1 1-16,5 1 0 31,-1-4-3-31,14 0-9 16,-10-8 2-16,14 0-56 0,-4-9 32 0,4-3-37 15,9-7-64-15,0-17-32 16</inkml:trace>
          <inkml:trace contextRef="#ctx0" brushRef="#br0" timeOffset="95234.0497">5546 2082 144 0,'0'-4'55'0,"0"8"-30"0,0-4-16 0,0 0 16 0,0 0-3 16,0 0-1-16,0 0 0 15,0 0 1-15,0 0-12 0,0 0 5 0,0 0 3 16,0 4-2-16,0 4 3 16,4 0-6-16,-4 12-3 15,5 0-1-15,-1 0-1 31,1-1-2-31,-1 5 1 0,5 0-2 32,-4-8-3-32,8 4 2 15,-9-4-3-15,10-1 2 16,-1-3-2-16,10-4-1 16,-10-4 1-16,9 0-4 15,-8-8 2-15,3-8 1 0,1-4-3 16,-4 1 0-16,3-9-1 15,-3 0 0-15,-5 0 3 16,0-4 0-16,-5 9 3 0,1-1-1 0,-5 4-1 16,0 0 1-16,0 8 1 0,0 0 1 15,0 0 1-15,0 8-2 16,0 0 1-16,0 0 0 16,4 4 1-16,1 4 2 15,-1 4 1-15,5 4-1 16,-5 4-1-1,5 0-1-15,0 3 2 16,5 5-38 0,-6-8 17-16,10 4-135 15,0-8 83-15,13-1-86 16,-4-11 88-16,4-4 32 0</inkml:trace>
          <inkml:trace contextRef="#ctx0" brushRef="#br0" timeOffset="95682.4659">6233 2166 144 0,'0'-20'55'0,"0"12"-30"0,0 4-16 16,0-4 14-16,-5 0-5 15,1 0 2-15,-1-4 0 16,1 0 0-16,-5 0-11 16,0 4 3-16,0 1 2 0,-4 3 1 31,-1 0 1-31,-3 0-2 0,3 4-1 16,1 0 1-16,-1 4 4 15,1 0-8-15,0 7-1 16,-1 1-5-16,5 4-3 15,0 4-3-15,0 0 1 0,5 4 3 16,4-8 3-16,0-1 0 16,4 5 0-16,1 4-1 15,-1 0-2-15,10 0-4 16,-1-13 1-16,9 1-21 16,-4-8 12-16,9-4-18 15,9-8-37-15,-5-4-16 16,0-3-22-16,0-13-6 15</inkml:trace>
          <inkml:trace contextRef="#ctx0" brushRef="#br0" timeOffset="95835.8931">6193 1587 84 0,'0'-16'33'0,"0"-4"-18"0,4 12 15 0,-4 8 21 15</inkml:trace>
          <inkml:trace contextRef="#ctx0" brushRef="#br0" timeOffset="96051.1851">6201 1547 285 0,'0'8'49'16,"5"0"-25"-16,-5 0-3 0,0 4 2 15,4 0 3-15,-4 8 2 0,5 3-4 16,-1 5-1-16,1 16-1 15,-1 3-2 1,1 9 3-16,4 7 2 16,0 1-7-16,-1-5 0 15,1-3-7-15,0-1 1 16,0-3-5 0,-4-9-4-16,8 9-28 15,-8-13 13-15,3 5-72 16,-8-8 47-16,5-1-141 15,-5-11 100-15</inkml:trace>
        </inkml:traceGroup>
        <inkml:traceGroup>
          <inkml:annotationXML>
            <emma:emma xmlns:emma="http://www.w3.org/2003/04/emma" version="1.0">
              <emma:interpretation id="{2118F372-3AF0-4F57-8323-CEE3E11230AB}" emma:medium="tactile" emma:mode="ink">
                <msink:context xmlns:msink="http://schemas.microsoft.com/ink/2010/main" type="inkWord" rotatedBoundingBox="10929,3844 13638,3795 13651,4491 10941,4540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02452.6724">10063 2094 104 0,'0'-12'38'0,"5"4"-20"0,-1-3-8 0,-4 3 14 31,0 0-4-31,-4 0 0 0,-1-4 4 16,-4 4 2-16,-4 0-13 15,0 4-6-15,-1 0-2 0,-4 4 3 16,-4 4 3-16,4 0-6 0,-4 0-1 16,0 4 7-16,4 0 2 31,0 4-4-31,5 0-1 0,-1 3 0 15,1 1 2-15,4 4 1 16,4 0 1-16,1 0-2 16,4 0-1-16,0-1-5 15,4 1-1-15,5 0-1 16,9-4 1-16,0 0 4 16,0-8-3-1,9 4 2-15,-10-5-3 0,10-3 0 16,0-4-1-16,0-4-2 15,-1-3 1-15,-3-5 1 16,-1-4-1-16,-4-8-1 0,-5 4 3 0,-4 0 0 16,-9-3 1-16,-4 3-2 15,-5 0-2-15,-5 4 1 16,-3 0-1-16,-10 8-3 16,0 0 0-16,-9 4-9 15,1 4-5-15,4 4-13 16,4 0-4-16,4 0-33 15,10 0-14-15,4-4-8 16</inkml:trace>
          <inkml:trace contextRef="#ctx0" brushRef="#br0" timeOffset="103024.5898">10277 1999 156 0,'-4'-4'60'0,"8"8"-32"0,-4 0-15 16,0 0 19-16,0 4-5 0,0 4-1 15,5 4-10-15,-1 0-3 16,1 7-7-16,-1 5 5 0,1-4 4 15,-1-4-1-15,0 0 0 16,-4-1-4-16,5-3-1 16,-5 0-1-16,0-4 2 15,0-4-5-15,4-4-1 16,1-4-4-16,4-8-3 16,4-12-7-16,5-4-4 15,0 1 5-15,4-1 3 0,-4 4 1 16,0 8 6-1,0 8 1 1,-5 12 15-16,0 0 6 16,1 4 6-16,-5 4 2 0,0 0-14 15,0 3-5-15,-1 5-8 16,1 0-1-16,0-4-34 16,5-4-17-16,3-5-99 15</inkml:trace>
          <inkml:trace contextRef="#ctx0" brushRef="#br0" timeOffset="106900.4356">10906 1654 112 0,'-9'-4'44'0,"9"0"-24"0,-4 4-6 0,4 0 15 0,0 0-5 15,0 0 0-15,0 0-7 16,0 0-2-16,0 0-9 16,0 0-2-16,0 0 0 0,0 0 0 15,0 0 2-15,0 0 6 16,4-4 2-16,-4 4 1 0,9-4 4 31,0 4-9-31,4 0-1 16,5-4-1-16,4 0 0 15,14 1-4-15,9-1-1 16,4 4 1-16,9 4 2 0,4-1 3 16,-4 1 5-16,5 0 1 15,-5 0 0-15,0 0-3 16,-1-4 0-16,-3 0-3 15,-5 0 0-15,-4-4-3 16,-10 4 1-16,-3-4-2 16,-6 0 2-16,-8 0-2 15,-5 4 0-15,1-3-1 16,-5 3 0-16,0-4-22 16,-9 4-10-16,0 0-33 0,0 0-11 0,0 0-55 15</inkml:trace>
          <inkml:trace contextRef="#ctx0" brushRef="#br0" timeOffset="105774.7286">11312 1615 88 0,'0'0'33'0,"4"0"-18"0,-4 0 4 0,0 0 18 15,0 0-5-15,0 0 1 16,0 0-9-16,0 0-5 0,0 0-11 15,0 0 1-15,0 0 4 0,0 0-1 16,0 4 3-16,0 0-6 16,0 3-1-16,0 5 0 0,0 4 0 15,0 4 0-15,5 16 0 16,-1 3 2-16,1 9 1 16,-5 3 1-16,0 1 0 15,0 3 2-15,0-3 2 16,-5-8-3-1,1-5 0-15,-1-3-5 16,1-4 0-16,-1-5-3 16,5-3 0-16,0-4-10 15,-4-4 3-15,4 0-46 16,-5-12 26-16,5-4-23 16,-4-4-36-16,4-4-15 15,4-4 5-15,5-12 7 16</inkml:trace>
          <inkml:trace contextRef="#ctx0" brushRef="#br0" timeOffset="106284.2919">11459 1627 132 0,'-18'0'52'0,"32"3"-28"0,-10 1-6 16,-4-4 33-1,-4 4-10-15,-1 0-12 0,1 0-6 16,4 0-14-16,4 4 6 0,1 0 2 16,-5 0-7-16,4 0-1 15,-4 4-3-15,4 4 1 16,-4 8 2-16,5 11 5 16,-5 5 1-16,0-1 3 15,0 5-1-15,0 0-1 16,0-1-2-16,0 1-1 0,0-4-3 15,0-5-1-15,0-3-3 16,0-8-1-16,0-4-3 16,0-5 1-1,0-3-13-15,0-4-3 16,0 0-12-16,-5-4-35 16,1 0 0-16,0 0-29 15,4 0-9-15</inkml:trace>
          <inkml:trace contextRef="#ctx0" brushRef="#br0" timeOffset="107419.7348">12016 1646 180 0,'-22'-4'68'0,"40"4"-36"0,-27 0-22 16,18 0 20-16,-5 4-7 15,-8 4 1-15,4 4-4 0,0 8-1 16,-5 8-10-16,5 7 3 0,-4 9 4 15,4 11 1-15,-4 1 1 0,-1 3 0 16,1-3-2-16,-1-9-6 16,1-3-2-16,-1-4-4 31,1-5-3-31,4 1-18 16,-5-8 9-16,5-4-72 15,-4-9 45-15,4-3-115 16,0-12 84-16,9-12-40 0</inkml:trace>
          <inkml:trace contextRef="#ctx0" brushRef="#br0" timeOffset="108100.2164">11994 1630 168 0,'-4'-3'63'0,"8"3"-34"0,-4 0-14 0,9 0 20 16,0 0-2-16,0 3 3 15,-5 1-9-15,5 4-2 0,0 4-14 16,0 4 0-16,0 0 2 0,0 4-3 15,0 8 2-15,0 7-5 16,0-3-2-16,4 0-2 31,0-5 0-31,1 1-2 0,-1-4 2 16,1 0-2-16,-1-8 2 16,0-5 0-16,1 1 1 15,3-12 0-15,-3-12 0 16,4 1-2-16,0-5-2 15,-1-8 1-15,-3-4-1 16,-1 0-5-16,1 5-1 16,-1-1 3-16,-4 4 1 0,0 4-1 15,0 0 2-15,0 4 1 0,-1 4 0 16,1 1 0-16,0-1 0 16,0 0 0-16,-4 0 2 15,-1 4-1-15,-4 4-1 16,0 0 1-16,5-4-1 15,-1 4 4-15,1 4 2 32,-1 4 6-32,0 4 5 0,-4 7-3 15,5 9 2-15,-1 4 0 16,1 12 2-16,-5 3-1 0,9 5 1 16,-5 3-3-16,1-7-1 15,4-1-6-15,-5-3 0 16,5-8-32-1,-5-5 14-15,5-3-133 16,-9-12 78-16,9-8-80 16,0-8 27-16,-9-24 5 15</inkml:trace>
        </inkml:traceGroup>
        <inkml:traceGroup>
          <inkml:annotationXML>
            <emma:emma xmlns:emma="http://www.w3.org/2003/04/emma" version="1.0">
              <emma:interpretation id="{D899872E-266E-4736-9377-3A9266CDE8BD}" emma:medium="tactile" emma:mode="ink">
                <msink:context xmlns:msink="http://schemas.microsoft.com/ink/2010/main" type="inkWord" rotatedBoundingBox="14983,3347 15891,3331 15919,4854 15011,4870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165967.4358">14362 1274 88 0,'0'-8'33'0,"0"8"-18"0,4-8-13 16,1-4 6-16,-1 4 2 15,1 0 10 1,-5-4-11-16,4 0 7 16,-4 0-9-16,5 5 0 0,-1-5-4 0,1 4 5 15,12 0 8 1,-3 0-8-16,4 4 7 15,-9-4-8-15,4 8 2 16,-9-4-5-16,14 8 5 16,-13-4-6-16,4 4 8 15,-9 0-7-15,9 12 8 16,-9-4-8-16,4 11 5 16,-8-3-5-16,4 8 2 15,0-8-3-15,0 8 3 16,0-9-4-16,0 5 4 15,0-4-4-15,0 8 1 0,0-4 1 16,0-5 2 0,-5-3-3-16,5 8 0 15,0-4-1-15,0 4-2 16,0-5 1-16,0 1-1 16,0-4 0-16,0 4 0 0,0-8 0 0,0 4 2 15,0-8-1-15,5 3 2 16,-5-3-2-16,4 0 4 15,-4-4-3-15,9 0 6 32,-5-4-5-32,5 0 6 0,-4-8-6 15,4 0 1-15,0 0-2 0,0 1-2 16,-5-9 1-16,5 0-6 16,-9 0 3-16,9-4-3 15,-9 0 2-15,4-3 0 16,-4-1 1-16,5 0 0 15,-5 0 0-15,4 4 0 16,-8-3 0-16,4 3 0 16,0 0 0-16,0 4 2 15,0 0 0-15,0-4-3 0,0 5 2 16,0-1 3-16,0 4-1 16,0 4-1 15,0 0 1-31,0 0-4 0,0 4-2 15,0 0 2-15,0 4 2 16,0 0 1-16,0 4-3 16,0 0 2-16,4 4 3 15,-4-4-1-15,5 8 6 16,-10-8-4-16,10 8 3 16,-5-4-3-16,4 7-2 15,-8-7 0-15,8 8 3 16,-4-4-2-16,5 8 4 15,-5-8-4-15,9 8 4 16,-9-4-4-16,4 3 6 0,-4-3-5 0,4 8 6 16,-4-4-6-16,5 4 3 15,-1-9-3-15,5 5 5 16,-9-4-5-16,5 4 8 16,-5-4-7-16,9 4 5 15,-9-5-5-15,4 5 0 16,-4-8-2-16,5 4-10 15,-5-4 4-15,4-4-67 16,0-4 39-16,10-4-116 16,-5-8 83-16</inkml:trace>
          <inkml:trace contextRef="#ctx0" brushRef="#br1" timeOffset="115254.7708">14112 1900 112 0,'14'-4'44'0,"-14"4"-24"0,-14 4-4 0,19-4 27 32,-5-4-23-32,9 0 5 0,-9-4-15 15,0 4 7-15,-5-4-9 0,5 0 6 16,-4 0-7-16,-1 4 0 16,1-3-4-16,-1 3 0 15,-4 0-1-15,0 0-4 16,1-4 1-16,-1 0-1 15,0 0 0-15,0 4 2 16,-5 0 0-16,6 12 2 0,-1-4-1 16,-5 0-1-16,5 8 1 15,0 0-1-15,0-1 0 16,1-3 0-16,-1 4 0 0,0 0 0 0,0-4 0 16,0 0-3-16,4 4 2 31,1 0 1-31,-1 0 2 15,1 0-1-15,0-1-1 16,-1 9 5-16,-4-8 1 16,5 0-2-16,4 4-1 0,-5 0-1 15,1 0-2-15,-1 3 1 16,5-3 1-16,0 4 1 16,5 0 1-16,-1-4 0 15,1 0-2-15,-1 0 1 16,1-5-2-16,4 1 2 15,-1 0-2-15,1 0-1 0,0 0 3 16,0-4 2-16,5 4 9 31,-5-8-8-31,4 4 9 16,-4-8-9-16,13 0 8 16,-8-4-8-16,8 0 3 15,-4-4-5-15,4 0-2 0,-4-4-1 16,0 0 1-16,-5 0-1 15,0 0 2-15,-4-4-2 0,5 1 2 32,-10-5-2-32,1-4-1 15,-5-4 1-15,4-3 1 16,-4-5-1-16,4-4-1 16,-8-3 1-16,4-1 1 0,4 4-3 15,1 9-2 1,-1-5 2-16,1 4 2 0,-1 1 0 15,1 3-1-15,-1 4 1 0,1 4-1 16,-5-4 0-16,0 1 2 16,0-1-1-16,4 0-1 15,-4 4-2-15,0 0-1 16,0 1 2-16,5 3 0 0,-5 4 1 16,0 0 0-16,0 4 2 15,0 0-1-15,0 0-1 16,-5 8 1-1,5 4-1 1,-4 4 0-16,-1 4 0 16,1 0 0-16,4 4 0 0,-5 0 0 15,5-1-3 1,0-3 2-16,0 4 1 16,-4 0 0-16,-1 4 2 15,5 0 3-15,0 7 2 16,0 1-3-16,-4 12-3 0,4-1 2 0,0 1-2 15,0 0 2-15,0 3 0 16,0-3 1-16,0 4 0 16,0-1 2-16,0-3-3 15,4-8 0-15,-4-1-1 16,5-3 1 0,-1 0 2-16,-4-4 2 0,0-5 1 15,0 1 2-15,0-4-5 16,0 0-1-16,0-4-2 15,0-4 1-15,0 0 0 16,0-4 3-16,0-4-12 16,0 0-3-16,0 0-23 15,0 0-9-15,0 0-51 16,9 0-23-16,-9 0 2 16</inkml:trace>
          <inkml:trace contextRef="#ctx0" brushRef="#br1" timeOffset="167668.1468">14500 2237 104 0,'0'0'38'0,"0"0"-20"0,0-4-8 0,0 4 27 31,0 0-20-31,0 0 23 16,0 0-24-16,0 0 17 0,0 0-19 0,0 0 8 15,0 0-13 1,0 0 6-16,0 0-8 0,0 0 0 16,0 0-4-16,0 4 3 15,0 0-4-15,0 4 4 16,0 0-4-16,0 8 6 15,0-1-5-15,0 13 8 16,-4 0-7-16,-1 8 5 16,1-5-5-16,-5 5 5 15,4-12-6-15,5 4-1 16,0-13-1-16,0 1-19 16,0-4 10-16,0 0-47 15,0-8 30-15,0-4-97 0,0-4 69 0</inkml:trace>
          <inkml:trace contextRef="#ctx0" brushRef="#br1" timeOffset="168534.7624">14496 2193 160 0,'0'0'60'0,"0"0"-32"0,0 12-24 0,0-8 18 15,0-8-14-15,4 8 10 16,-4-4-11-16,5 4 14 15,-5-4-12-15,4 4 11 16,-4 0-11-16,5 4 6 16,-1-8-8-16,5 8 0 15,-5-4-4-15,5 8 3 16,-4-4-4-16,8 4 8 16,-8-4-6-16,8 7 5 15,-9-7-5-15,10 4 5 16,-10-8-6-16,5 4 8 15,-4-4-7-15,4 0 5 16,-9-4-5-16,9 0 0 16,-9-8-2-16,8 0-2 15,-3-4 1-15,4 4-4 16,-5-4 2-16,5 5-1 0,-4-5 0 0,8 4 4 16,-9-4-1-16,10 4-1 15,-10-4 1-15,10 4-4 16,-10 0 2-16,5 4 1 15,-9 0 0-15,9 0 0 32,-9 0 0-32,4 4 0 15,-8 0 0-15,8 0 0 16,-4-4 0-16,5 4 0 16,-5-4 0-16,4 4-3 15,-4-4 2-15,5 4-1 0,-10 0 0 0,10 0 2 16,-5-4 0-16,4 4 0 15,-4 0 0-15,5 4 0 16,-1-4 0-16,5 4 2 16,-9 0-1-16,5 4 2 15,-10-4-2-15,5 4 6 16,0-4-4-16,0 8 3 16,0 0-3-16,5 8 5 15,-5-8-5-15,4 11 6 16,-8-7-6-16,8 16 6 0,-4-4-6 0,4 11 8 15,-8-7-7-15,4 4 8 16,0-9-8-16,0 5 3 16,-4-8-4-16,4 4 0 15,-5-12-1-15,5 3-26 16,0-7 13-16,0 0-118 16,-4-8 70-16,8-8-106 31,-4-8 94-31</inkml:trace>
        </inkml:traceGroup>
        <inkml:traceGroup>
          <inkml:annotationXML>
            <emma:emma xmlns:emma="http://www.w3.org/2003/04/emma" version="1.0">
              <emma:interpretation id="{DD61754C-1812-45B9-BFBF-6D249306530E}" emma:medium="tactile" emma:mode="ink">
                <msink:context xmlns:msink="http://schemas.microsoft.com/ink/2010/main" type="inkWord" rotatedBoundingBox="16497,3792 18158,3762 18173,4567 16511,4597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71436.4239">15642 1611 140 0,'-27'0'52'0,"23"-4"-28"0,4-4-15 0,0 8 16 0</inkml:trace>
          <inkml:trace contextRef="#ctx0" brushRef="#br1" timeOffset="170586.2089">16039 1583 160 0,'-5'0'60'0,"5"0"-32"0,0 0-24 0,0 0 22 16,0 0-16-16,0 0 5 16,0 0-10-16,0 0 4 15,0-4-5-15,0 4 5 16,0 0-6-16,0 4 1 15,0-4-2-15,0 12-2 16,0-4 1-16,0 16 3 16,0-5-2-16,5 25 4 15,-5-4-4-15,9 23 10 16,-9-8-6-16,4 13 8 16,-8-9-8-16,4 5-1 0,-5-13-3 15,5 9 1-15,0-17-2 0,0 5 2 16,0-12-2-16,0-1-16 15,-4-7 8-15,-1-4-45 16,1-8 28-16,-1-12-84 16,1-12 61-16</inkml:trace>
          <inkml:trace contextRef="#ctx0" brushRef="#br1" timeOffset="171168.3791">16159 1630 36 0,'4'-3'16'0,"-4"3"-8"0,5-4 6 0,-1 4 34 15,-8 0-26-15,4 0 27 16,0 0-28-16,0 4 18 15,0-4-23-15,0 3 16 16,0 1-18-16,0 4 10 16,0-4-14-16,0 8 4 31,0-4-9-31,0 8 4 0,0-4-5 0,4 16 5 16,-4-5-6-16,5 17 10 15,-10-4-7-15,5 11 10 16,0-3-9-16,0 7 12 15,0-3-11-15,0 0 7 16,0-9-8-16,0 5 0 16,-4-12-4-16,-1 3 3 15,1-11-4-15,4 0-12 16,-4-8 6-16,4-1-41 0,-5-7 25 0,5-4-104 16,-4-4 69-16,4-4-72 15,0-8 73-15</inkml:trace>
          <inkml:trace contextRef="#ctx0" brushRef="#br1" timeOffset="169349.0642">15392 1726 208 0,'-9'0'77'0,"9"0"-42"0,-4 0-21 0,4 0 20 15,0 0-19-15,0 4-6 16,0-4-6-16,0 4-3 15,0-1 1-15,0 5-19 0,0-8 10 0,0 8-65 16,0-8 40-16,4 8-78 16,-4-8 63-16</inkml:trace>
          <inkml:trace contextRef="#ctx0" brushRef="#br1" timeOffset="169650.4631">15419 2142 228 0,'-14'0'85'0,"14"0"-46"0,0 4-19 0,0 0 40 15,0-8-34-15,0 4 5 16,0 0-19-16,0 0-5 16,0 0-4-16,0 0-25 15,0 0 13-15,0 0-83 16,0 0 51-16,5 0-101 16,-1-8 80-16</inkml:trace>
          <inkml:trace contextRef="#ctx0" brushRef="#br1" timeOffset="171784.5106">15611 1599 287 0,'0'0'24'0,"-5"0"-12"0,5 0-8 0,-4 0-1 16,-1 0-2-16,1 0 2 16,-1 0 4-1,1-4 4-15,4 4 5 16,-5 0 2-16,5 0-5 15,0 0 0-15,0 0-6 16,0 0 1-16,9 0-3 16,9 0 0-16,0 4-3 15,4-4-2-15,5 0 1 16,4 4-1-16,9 0 6 31,-4-4-3-31,22 4 6 16,-9-4-6-16,18 4 12 0,-9-4-8 0,4 4 7 15,-8-8-7-15,-1 4 0 16,-8-4-2-16,-5 4 2 16,-9-4-4-16,0 4 3 31,-13 0-4-31,5 0-7 0,-14 0 2 16,-1 0-56-16,-3 0 32 0,-5 0-39 15,0 4-52-15,0 0-25 16</inkml:trace>
          <inkml:trace contextRef="#ctx0" brushRef="#br1" timeOffset="172348.5372">16614 1634 160 0,'-5'-4'63'0,"5"4"-34"0,0-3-19 0,0 3 33 15,0 0-25-15,0 3 12 16,0-3-19-16,0 8 10 16,-4-4-12-16,4 12 11 15,0-4-12-15,0 16 14 16,-4 0-13-16,4 15 9 16,-5-3-10-16,5 19 2 15,-4-7-6-15,4 11 5 16,-5-11-6-16,1 3 1 15,-1-11-2-15,5-1-15 16,-4-11 7-16,4-4-50 16,-5-12 31-16,5-4-117 0,0-8 79 15</inkml:trace>
          <inkml:trace contextRef="#ctx0" brushRef="#br1" timeOffset="173060.6625">16641 1607 168 0,'-14'0'66'0,"14"0"-36"0,0 0-20 0,0 0 24 16,0 0-20-16,5 0 9 16,-5 0-14-16,9 4 13 0,-5-4-13 0,5 8 18 15,-5-4-15-15,10 7 11 16,-5-3-13-16,4 12 6 16,-4-8-9-16,9 8 4 15,-9-4-6-15,9 11 9 31,-9-7-8-31,8 8 3 16,-8-8-5-16,9 0 2 16,-4-8-3-16,3-1 3 15,-8-3-4-15,5-8 1 16,-5-4-1-16,4-3-2 0,-9-9 1 0,10 0-8 16,-10-4 4-16,10 4-5 15,-10-4 4-15,9 4 2 16,-4 1 2-16,5 3-3 15,-10 0 2-15,10 4 1 16,-10-4 0-16,9 4 2 16,-8 0-1-16,4 4-1 15,-9 0 1-15,9 0-4 16,-9 0 2-16,4 4 1 16,-8 0 0-16,8 0 6 15,-4 0-3-15,5 4 12 16,-5 0-8-16,4 12 10 15,1-4-10-15,4 20 16 16,-9-5-13-16,4 21 11 16,-8-4-12-16,4 11 4 15,0-7-8-15,0 11 2 16,0-15-4-16,0 3-8 16,0-15 2-16,0 0-47 15,0-9 27-15,0-3-155 16,0-8 99-16,0 0-103 0,0-4 105 0</inkml:trace>
        </inkml:traceGroup>
        <inkml:traceGroup>
          <inkml:annotationXML>
            <emma:emma xmlns:emma="http://www.w3.org/2003/04/emma" version="1.0">
              <emma:interpretation id="{DB8DD0B2-337A-4BA4-BE0A-C6CEB3B8C698}" emma:medium="tactile" emma:mode="ink">
                <msink:context xmlns:msink="http://schemas.microsoft.com/ink/2010/main" type="inkWord" rotatedBoundingBox="18593,3766 20510,3731 20524,4527 18608,4561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175041.2131">18353 1630 124 0,'13'-7'46'0,"-13"7"-24"0,-17-4-6 0,17 0 29 16,0 0-24-16,0 4 18 15,0-4-23-15,0 4 21 16,0 0-22-16,0 4 13 0,0-4-17 0,0 12 8 31,0-1-11-31,0 17 4 16,0 0-7-16,4 19 11 15,-4-3-9-15,4 23 7 16,-8-7-7-16,4 15 0 16,0-19-4-16,0 7 0 15,0-15-1-15,0 3 1 16,0-11-2-16,0 0-20 16,-4-13 10-16,4-7-63 15,-5-8 41-15,10-8-111 16,-5-12 80-16</inkml:trace>
          <inkml:trace contextRef="#ctx0" brushRef="#br1" timeOffset="175502.2084">18531 1634 72 0,'-9'0'27'0,"9"0"-14"0,0-4 0 0,0 4 25 16,0 0-21-16,0 0 16 16,0 0-19-16,0 0 21 15,0 0-20-15,0 0 22 16,0 0-22-16,0 4 17 0,0-4-18 0,0 8 10 15,0-4-14-15,0 8 8 16,0 0-10-16,0 8 2 16,0-8-6-16,5 16 7 15,-5-5-7-15,4 17 12 16,-4-8-9-16,5 15 5 31,-5-7-7-31,0 11 11 16,-5-7-9-16,1 8 7 15,-5-13-7-15,5 5-4 16,-1-12-2-16,1 3-4 16,-1-11 2-16,5 0-23 15,0-8 12-15,0-5-71 16,0-7 46-16,0-4-110 16,0-4 83-16</inkml:trace>
          <inkml:trace contextRef="#ctx0" brushRef="#br1" timeOffset="174286.2224">17907 1761 156 0,'-9'0'57'0,"9"0"-30"0,-4 0-12 0,4 0 25 16,-5 0-23-16,1 4 8 0,-1-4-16 0,1 8 11 15,-5-4-12-15,-4 8 12 31,-1 0-12-31,-8 12 14 16,0-4-13-16,-5 7 14 16,0-3-14-16,-4 8 5 15,0-8-9-15,-1 11 0 16,1-11-3-16,-4 8-2 0,8-5-21 16,4-3-69-1,1-8 48-15,9 0-93 16,-1-8 76-16,19-8-26 0</inkml:trace>
          <inkml:trace contextRef="#ctx0" brushRef="#br1" timeOffset="173922.5935">17586 1765 72 0,'-4'0'30'0,"-1"0"-16"0,1 0 3 15,4 0 38 1,0 0-29-16,0 0 25 16,-5 0-30-16,1 0 5 0,4 0-7 15,-5 0 0-15,5 0-6 16,0 0-3 0,0 0-3-16,0 4 2 15,0-4-5-15,5 4 7 16,-5-4-7-16,9 16 5 0,0-4-5 0,8 12 9 15,-8-4-7-15,14 7 5 16,-10-7-6-16,14 12 4 16,-1-8-5-1,6 7 0-15,-10-7-2 0,9 4 1 16,-4-8-2-16,0 3-3 16,-9-7 1-16,-1 0-48 15,-3-4 27-15,-1 0-119 31,-8-4 79-31</inkml:trace>
          <inkml:trace contextRef="#ctx0" brushRef="#br1" timeOffset="176137.5313">18023 1559 116 0,'-4'4'46'0,"8"-4"-24"0,-4 0-6 0,0 0 18 0,0 4-1 15,9-4 3-15,-9 4-14 16,-5 0-5-16,1 0-10 16,0 0-1-16,-1 0 4 0,1-4-2 0,-5 4 1 15,0-4 6-15,0 0 2 16,0 0 0-16,0 0 2 16,0 0-4-16,5 0 1 15,-1 0-7-15,5 0-3 0,9-4-6 16,4 0 0-16,1 4-2 31,13-4 0-31,4 8 2 0,5-4 0 16,4 0 8-1,-5 0-4-15,23 0 5 16,5 0 2-16,-1 0 0 16,-4 0-1-16,-4 0 1 15,-1 0-6-15,-4 0 1 0,-9 4 1 16,-8-4-3-16,-6 0-1 0,-3 0-1 15,-6 0 1-15,-3 4-2 16,-5-4-1-16,0 0-2 0,0 0 1 16,-1-4-41-1,1-8-41-15,0 4-19 16,5-4-24 0</inkml:trace>
          <inkml:trace contextRef="#ctx0" brushRef="#br1" timeOffset="176637.7543">18857 1579 112 0,'0'4'44'0,"0"-4"-24"0,0 12-6 0,4-8 35 31,-4-4-28-31,5 4 29 16,-5 0-30-16,4 4 23 15,-8-4-24-15,4 4 14 16,0-1-19-16,0 13 12 16,0-4-15-16,0 20 10 15,0-5-12-15,0 21 4 16,0-8-8-16,0 11 4 15,0-11-5-15,0 11 0 0,-5-11-2 16,5 3-13-16,-4-15 7 0,4 0-48 31,0-12 29-31,0-5-109 16,0-7 74-16,4-8-76 16,-4-8 77-16</inkml:trace>
          <inkml:trace contextRef="#ctx0" brushRef="#br1" timeOffset="177341.0392">18879 1539 152 0,'-4'4'57'0,"4"-4"-30"0,0 0-7 15,4 4 34 1,-4-4-29-16,5 8 12 16,-5-4-22-16,4 8 7 15,1-8-13-15,3 4 6 16,1-4-8-16,9 8 11 15,-9-8-10-15,9 12 14 16,-5-5-13-16,10 9 11 16,-10-4-11-16,9 4 6 15,-4-4-8-15,4 4 0 16,-8-5-4-16,4 1 0 0,-5-4 1 16,0 0 2-16,1-12-3 0,-1 0 0 15,1-4-1-15,-1-4-4 0,0-4 1 16,1 0-8-16,-5-3-2 15,4-1-3-15,0 0 1 0,1 0 0 16,-5 0 1-16,9 4 7 16,-5 0 2-16,-4 4 3 15,0 1 0-15,0-1 0 16,-5 0 2 0,1 0-1-16,-1 0-1 15,-4 8 3-15,0 0 4 0,4 0 6 16,-4 4 2-16,0 0 3 15,5 4-6-15,-5 0 1 32,0 7-4-32,4 5 2 15,1 8 0-15,-1 16 3 16,1 7 2-16,-1 5-1 0,1 3-1 16,-1 1 1-16,1-5-6 15,-1-7-3-15,1-9-1 16,-1-3-1-16,0-4-2 15,1-5-2-15,-5-7-30 16,0-4-13-16,0-4-55 0,0-4-25 16</inkml:trace>
        </inkml:traceGroup>
        <inkml:traceGroup>
          <inkml:annotationXML>
            <emma:emma xmlns:emma="http://www.w3.org/2003/04/emma" version="1.0">
              <emma:interpretation id="{1FBC5D19-6961-4F2F-9CCB-DFDB7B165773}" emma:medium="tactile" emma:mode="ink">
                <msink:context xmlns:msink="http://schemas.microsoft.com/ink/2010/main" type="inkWord" rotatedBoundingBox="21039,3385 23849,3334 23873,4677 21063,4728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1" timeOffset="179506.9959">21818 1535 124 0,'0'0'49'0,"0"0"-26"0,0-4-9 0,0 4 17 0,0 0-4 16,0 0-1-16,0 0-6 15,0 12-2-15,4-4-10 32,-4 4 10-32,5 0 5 0,-1 4-5 15,-4 4 0-15,5 7-5 16,-1 5 2-16,-4 20-2 15,0 7 2-15,0 5-4 0,0-5-1 16,-4 4-4-16,-1-7-1 16,5-13-1-16,-4-7 0 15,4-4-2-15,0-8-2 16,0-8-8-16,0-5-5 0,0-3-35 16,0-8-16-16</inkml:trace>
          <inkml:trace contextRef="#ctx0" brushRef="#br1" timeOffset="179942.8908">21938 1543 112 0,'-13'-8'44'0,"13"8"-24"0,0 0-13 0,0 0 15 16,0 0-2-16,0 0 3 15,0 0-4-15,0 0-2 16,0 0 24 0,4 12-23-16,1 0 7 0,4 0 3 0,-9 4-3 15,0 0 0-15,4 4-7 16,1 3-1-16,-5 5-8 15,4 12-3-15,1 3 1 16,-1 5 0-16,5 3 1 16,-9-3 2-16,0 0-3 0,0-5 1 15,0-3-5-15,0-5 0 16,0-7-1-16,0-4 1 16,0-8-11-16,0 0-2 15,0-8-17-15,4-12-63 31,-4-8-6-15,9 0-21 0</inkml:trace>
          <inkml:trace contextRef="#ctx0" brushRef="#br1" timeOffset="180806.4165">21461 1579 140 0,'-9'0'55'0,"9"0"-30"0,5-8-21 16,-5 8 13-16,4-8-4 15,5 0 0-15,0-4-7 16,9 4-2 0,0-4-2-16,8 1 3 0,1-9 1 0,13 0 2 15,0 0 0-15,1 4 4 16,-1-4 3-16,0 9-6 15,9-1-1-15,0 4 0 0,4 0 2 16,1 4-7 0,4 4-2-16,-5 0 1 0,-4 8 1 15,-4 4 1-15,-5 0 0 16,-4 3 6-16,-5 9 6 16,-9 4 3-16,-4 0 1 15,-4-1-3-15,-6 1 0 0,-3 0-3 16,-5 0 1-16,-9 3-4 15,-4-3-1-15,-5 4-4 16,-4 3-1-16,-5-3-3 31,-4-4 1-31,-1-4-2 16,-3-8-1-16,-5-1 3 0,-1-3 0 16,1 0-1-16,5-4-2 15,3 0 1-15,1 0-1 16,9-4-3-16,0 0 2 15,4 0-1-15,4-4-2 16,5 0 0-16,1 0 0 0,3 0-2 16,1 0 1-16,4 0 1 15,0 0 2-15,4 4 1 0,5-4 1 32,4 4-3-32,1 0 2 15,4 4-1-15,4 4 0 16,5 3 4-16,-1 5 1 15,6 4 3-15,-1 0 1 16,0 0-1-16,5-5-1 16,-5 1 1-16,0 0 1 15,-4-4-1-15,4 0-1 16,-4 0-3-16,0-4-2 0,-5-5 1 16,-4 1-1-16,-5-8-31 15,0 0-14-15,-4 0-72 16,0-8-63-1,-13-3 64-15</inkml:trace>
          <inkml:trace contextRef="#ctx0" brushRef="#br1" timeOffset="181602.718">22362 2376 156 0,'-5'0'57'0,"5"0"-30"0,0-4-12 0,0 4 31 15,0 0-25-15,0 0 12 16,0 0-20-16,5 0 10 16,-1-4-13-16,10 4 13 15,-5 0-14-15,8 0 5 16,-3-4-9-16,13 0 2 0,-10 0-4 0,24 0 0 15,-15-4-1-15,14 4-17 16,-8-4 8-16,3 0-10 16,1 4-43-16,-5 0-21 15,-8 4-20-15,-1 0-6 16</inkml:trace>
          <inkml:trace contextRef="#ctx0" brushRef="#br1" timeOffset="181304.6663">22607 2201 204 0,'-4'0'77'0,"-14"-4"-42"0,13 0-26 0,5 4 22 15,0 0-17-15,0 0-5 16,0 0 8-16,0 4 5 15,0 0-11-15,0 0 3 0,0 4 2 16,0 0-4-16,-4 4 1 16,4 8 9 15,-5-4-11-31,5 11-4 16,-4-7-4-16,4 12-3 0,-4-8 1 0,4 7-19 15,0-11 10-15,0 4-56 16,0-12 35-16,0 0-115 15,0-4 81-15</inkml:trace>
          <inkml:trace contextRef="#ctx0" brushRef="#br1" timeOffset="178290.9663">19945 1916 184 0,'-5'4'68'0,"5"0"-36"0,-8-8-20 16,8 4 21-16,0 0-6 15,0 4 1 1,0 0-9-16,0-4-1 16,0 0-11-16,4 4 0 0,0 0 0 15,1 0-3-15,4 0-1 16,4 0 1-16,5 0 0 15,9 0-2-15,9-4 1 0,8 0 0 0,14-4 3 16,9 0-1-16,4 0 0 16,1 0-3-16,3 0 1 15,-3-4-2-15,8 8-1 16,0 4 1-16,-4 0 1 16,-4 0-1-16,-1 0 2 15,-13 0-2-15,-9 0 2 0,-9 0 4 16,-9-4 4-16,-4 0 0 15,-5 0 1-15,-8 0 2 16,-1 0 2-16,-4 0-7 16,-5 0-1-16,-4 0-6 31,0 0-2-31,5-8-2 0,-5 4-2 16,0 4-22-16,0-8-7 15,0 0-30-15,-5-4-13 16,1 4-50-1</inkml:trace>
          <inkml:trace contextRef="#ctx0" brushRef="#br1" timeOffset="178801.9222">20993 1737 132 0,'-9'-3'52'0,"9"-1"-28"0,0 4-11 15,0 0 19-15,0 0-5 16,0 0-1-16,4 0-10 16,1 0-3-16,-1 4-7 15,1-4 5-15,-1 3 4 0,5 1-5 16,0 0-3-16,0 0-4 0,9 0 0 15,-5 0-2-15,5 0 2 16,0 0 0-16,0 8 3 16,-5 8 1-16,0 0 1 15,1-4-2-15,-1 3-1 16,1 1 8-16,-5 0 6 0,-1 0-4 16,-3-4 0-16,-5 0-5 15,0-4 1 1,0 7 3-16,-5-3 1 15,1-4 0-15,0 0 1 16,-5 0-2-16,0-4 1 16,0 0-6-16,-5 4-3 15,1-1-1-15,0 1 1 0,-1-4-3 16,1 0-2-16,4 0-7 16,0-4-1-16,5-4-24 15,-5 0-9-15,4 0-41 16,1 0-18-16,4-4-28 15</inkml:trace>
          <inkml:trace contextRef="#ctx0" brushRef="#br1" timeOffset="182801.6476">21252 1159 88 0,'4'0'33'0,"0"0"-18"0,-4 0-2 0,0 0 14 0,0 0-4 31,5 0 1-31,-1 0-2 0,5 0-2 16,0 0-4-16,0 0-2 15,0 0-8-15,4 0 3 0,5 4 3 16,5-4 0-16,3 0 3 0,6 0-2 16,3 0 2-16,5 0-2 15,0 4 0-15,5-4-3 16,0 0-1-16,4 0-1 15,4 0 2-15,14 0-5 16,9 0-1-16,0 0 4 0,0 4 5 16,-1 0-3-16,-3-4 0 15,-1 0-4-15,-4 0-1 16,0 0-1-16,-9 0 2 16,0 0 6-16,-9 0 4 15,-9 0 1-15,-9 0-1 16,-4 0-2-16,-5 0 1 15,-4 0-4-15,-5 0 1 16,-4 0-3 0,0 0 0-16,0 0-8 15,-9 0 0-15,0 0 1 16,0 0 3-16,0 0-4 0,0 0-1 16,0 0-22-16,0 0-10 15,0 0-50-15,0 0-20 16</inkml:trace>
        </inkml:traceGroup>
      </inkml:traceGroup>
    </inkml:traceGroup>
    <inkml:traceGroup>
      <inkml:annotationXML>
        <emma:emma xmlns:emma="http://www.w3.org/2003/04/emma" version="1.0">
          <emma:interpretation id="{745221C7-26D1-413D-A3CF-16B72FDF20C4}" emma:medium="tactile" emma:mode="ink">
            <msink:context xmlns:msink="http://schemas.microsoft.com/ink/2010/main" type="paragraph" rotatedBoundingBox="2362,5263 12643,5299 12638,6790 2357,67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47EC778-C2F4-4533-BA6F-3EAB066ED8A9}" emma:medium="tactile" emma:mode="ink">
              <msink:context xmlns:msink="http://schemas.microsoft.com/ink/2010/main" type="line" rotatedBoundingBox="2362,5263 12643,5299 12638,6790 2357,6754"/>
            </emma:interpretation>
          </emma:emma>
        </inkml:annotationXML>
        <inkml:traceGroup>
          <inkml:annotationXML>
            <emma:emma xmlns:emma="http://www.w3.org/2003/04/emma" version="1.0">
              <emma:interpretation id="{9F5CBE65-B8D4-41EB-AEAB-473D8233FFB3}" emma:medium="tactile" emma:mode="ink">
                <msink:context xmlns:msink="http://schemas.microsoft.com/ink/2010/main" type="inkWord" rotatedBoundingBox="2362,5263 5541,5274 5536,6749 2357,6738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240003.348">2765 4499 164 0,'-4'0'63'0,"4"0"-34"0,-5 0-16 0,5 0 28 16,-4 0-23-16,-1 0 9 15,1 0-17-15,-5 3 15 16,0 1-15-16,0 4 20 16,-4-4-17-16,-1 8 13 15,1-4-15-15,4 8 6 0,-4-4-10 0,4 12 7 16,0-4-8-16,0 15 10 16,0-7-9-16,0 12 7 15,0-5-7-15,5 13 4 16,-1-9-6-16,5 13 2 31,0-12-4-31,9 7 0 16,-4-7-1-16,13 7-13 0,-5-11 7 0,14 8-65 15,-5-13 38-15,9 9-141 16,-9-8 96-16</inkml:trace>
          <inkml:trace contextRef="#ctx0" brushRef="#br1" timeOffset="246650.0904">2895 4812 136 0,'-5'-4'52'0,"10"4"-28"0,-5-4-6 0,0 4 18 16,0 0-7-1,0 0 0-15,0 0-7 16,0 0-4-16,0 0-10 16,0 4-3-16,0 0 1 0,4 0-3 0,0 8 0 15,-4 3 1-15,5 5 0 16,-1 8-2-16,1 0 1 0,-1-1 2 15,-4-3 4-15,0-4 5 16,5 0 1-16,-5 0-6 16,0-4-1-16,4-1 0 15,-4-3 2-15,5-4-1 16,-5 0 0-16,0-4 6 16,0-4 2-16,0-8-6 15,0 0-2-15,0-4-5 16,4-4-3-1,5 1 0-15,0-5-1 16,-5 0-5-16,5 0 1 16,5 0 0-16,-1 1-1 15,-4 3-1-15,0 0 1 0,0 4 3 16,0 4 3-16,0-4-2 16,-5 8 0-16,5 0-1 0,0 8-2 15,-5 0 0-15,5 12 3 16,-4-4 0-16,-1 4 1 15,1-4 0-15,-1 11 2 16,1-3-1 0,-1 0 2-16,-4-4 2 15,0 0 2-15,0-4 3 16,0 0-3-16,0-5-2 16,0 1 4-16,0-4 2 15,0-4-4-15,0 0-2 0,0 0-2 16,5-8-3-16,-1-7-2 31,1-1-1-31,-1 0-7 16,5-4-2-16,0 4 5 15,0-4 3-15,4 5 1 16,-4-5 1-16,4 4-3 16,-4 0 3-16,5 4-1 15,-10 0 1-15,10 12 0 16,-6 0 0-16,10 12 6 15,-9 0-2-15,9 8 12 16,-9-4-7-16,9 11 7 16,-9-7-7-16,4 8 0 15,-8-4-4-15,3 3-15 0,1-3 6 0,0 4-68 16,-4-12 41-16,-1 4-131 16,-4-12 91-16</inkml:trace>
          <inkml:trace contextRef="#ctx0" brushRef="#br1" timeOffset="249522.7027">3590 5141 144 0,'0'0'55'0,"18"0"-30"0,-13 0-10 0,-5 0 18 15</inkml:trace>
          <inkml:trace contextRef="#ctx0" brushRef="#br1" timeOffset="249653.9658">3621 5141 324 0,'14'4'35'16,"-10"0"-18"-16,1 7-6 0,-1 5-6 0,1 8-14 15,-5-4 5-15,0 12-12 16,-5-5-72-16,1 5-47 31,-10-8 68-31</inkml:trace>
          <inkml:trace contextRef="#ctx0" brushRef="#br1" timeOffset="250652.1257">3791 4760 156 0,'0'0'57'0,"0"0"-30"0,4 0-14 15,1 0 23 1,-5 0-20-16,9 4 3 0,-9-4-11 15,4 8 1-15,-4-4-5 0,5 8 2 16,-1 0-3-16,5 8 5 16,-9-5-5-16,9 13 10 31,-5 0-7-31,5 0 12 16,-4-5-10-16,4 1 12 0,-9-8-12 15,9 4 5-15,-9-8-8 0,4 0 2 16,-4-4-4-16,5 0 3 15,-10-4-4-15,5 3 1 16,0-7-1-16,0 4 1 16,0-4-2-16,0 4-1 15,0-8 1-15,0 4-6 16,0-4 3-16,5 0-8 16,-1-7 6-16,5-5-3 15,0-4 4-15,4 0 0 16,-4 0 1-16,5 0 0 15,-6-3 0-15,10 3 0 16,-4-4 0-16,3 8 2 16,-3 4 0-16,4 8-3 15,-5-4 2-15,5 8 3 16,-5-4-1-16,5 8 6 16,-5-4-4-16,5 8 3 15,-9-4-3-15,5 8 5 0,-5-4-5 0,4 16 10 16,-9-12-7-16,5 12 8 15,-9-9-8-15,5 9 3 16,-5-8-5-16,4 4 2 16,-8-4-3-16,4 4 3 15,0-9-4-15,0 5-14 16,0-8 6-16,0 4-52 16,0-4 32-16,0 0-124 31,-5-4 84-31</inkml:trace>
          <inkml:trace contextRef="#ctx0" brushRef="#br1" timeOffset="251220.5095">4264 4471 84 0,'0'0'33'0,"0"0"-18"0,0 0 4 15,0 0 33 1,0 0-28-16,0 0 18 15,0 0-26-15,4 4 12 16,0-4-17-16,5 8 15 16,0-4-16-16,9 8 16 0,-9-5-16 0,13 13 16 15,-8-4-16-15,8 20 20 16,-4-1-17-16,0 21 13 16,-5-8-15-16,5 11 6 31,-9-7-10-31,0 11 2 15,-9-12-5-15,-5 17-13 16,-4-13 5-16,-4 13-63 16,-9-13 37-16,-1 5-126 15,-3-17 87-15</inkml:trace>
          <inkml:trace contextRef="#ctx0" brushRef="#br1" timeOffset="235085.593">1552 4899 160 0,'5'0'60'0,"-5"0"-32"0,-5-4-15 16,5 4 28 0,0-8-23-16,0-4 6 15,-4 0-14-15,-1 0 3 16,1 0-8-16,-1 1 2 0,-3-5-4 0,-6 8-2 15,1-4 0-15,-1 8-1 16,-3-4 0-16,3 8 2 16,-4 0-1-16,1 4 2 0,-1 4-4 15,0 4-2-15,0 4 4 32,5 3 1-32,-1-3-3 15,1 4 1-15,0 4 0 0,4 0 2 16,0-5-1-16,4 5 2 15,1-4-2-15,4 4 6 16,-5-8-4-16,10 4 8 16,-5-5-7-16,9 5 1 15,0-8-3-15,8 0 7 16,-8-4-5-16,9 0 12 16,-4-8-9-16,12-4 7 15,-8-4-7-15,9-4 2 16,-9 0-5-16,4-8 2 15,-4 1-3-15,4-13 0 16,-4 0-1-16,4-8-2 16,-8-3 1-16,4-9-1 15,-10 9 0-15,6-1 0 16,-5 5 0-16,4-1 0 16,-8 0 0-16,8 5 0 15,-9 3 0-15,5-4 0 16,-9 0 0-16,9 1 0 15,-9-1 0-15,5 4 0 16,-5 5 0-16,4 3 0 0,-8 4 0 0,4 4-5 16,-5 4 3-16,1 8-3 15,-1-4 2-15,5 12 0 16,-4 0 1-16,-1 4 0 16,1 0 0-16,0 8 2 15,-1-4 0-15,5 8 0 16,-4-4 0-16,4 7 4 15,0-3-2-15,4 16 12 16,-4-4-7-16,5 23 5 16,-1-7-7-16,0 23 11 15,-4-11-9-15,5 11 10 32,-10-16-10-32,5 13 5 0,0-17-7 15,5 13 4-15,-5-17-5 16,4 9 2-16,1-17-3 0,4 1-13 15,-5-12 6-15,5-4-79 16,-9-9 46-16,9-7-143 16,-5-8 101-16</inkml:trace>
          <inkml:trace contextRef="#ctx0" brushRef="#br1" timeOffset="239086.7899">1833 4292 156 0,'5'-4'60'0,"-14"0"-32"0,4-3-22 16,5 7 15-16,5-8-7 15,-1 0 0-15,1-4-4 16,-1 0-1-16,1 0-5 16,-1 0-3-16,1 0 0 15,3 0 3-15,1-4 5 0,0 5-5 16,0-9-2-16,5 12-4 15,-1 4 1-15,-4 4 3 16,0 0 3-16,0 8 4 16,0 4 5-16,0 0-4 15,-5 7 2-15,1 1 2 16,-5 4 1-16,0 0-4 0,0 0-1 16,0-1-4-16,0 5 1 15,0-8-2-15,0 0 0 16,0-4-3-16,4-4 1 15,0-1-2-15,1-3 2 0,-1 0 0 16,5-4 1-16,0 0-5 31,0 0 1-31,4-4 2 16,1 0 1-16,-1-4 1 0,5 0 0 16,-5 0-2-16,1-4 1 15,-1-4-2-15,1-3-1 16,-1-5 1-16,0-4 1 15,1-4-1-15,-5 0-1 16,0 1 1-16,-1-5-1 0,-3 4 0 16,-1 4 0-16,1 1 0 15,-5 3 0-15,0 0 0 32,0 4 0-32,0 4 0 0,0 8 0 15,0 8 2 1,-5 4 1-1,1 4-1-15,4 4 1 16,0 0 0-16,0 4 3 16,0-1 3-16,0 5 5 15,0 4-2-15,0 0 1 16,0 0-3-16,0-1-1 0,4 1-1 16,1-4 0-16,-1 0-2 15,1 3 1-15,-1-3-4 16,5-4 0-16,0-4-113 15,-9-4 59-15,5-4-58 16,3-4-15-16</inkml:trace>
          <inkml:trace contextRef="#ctx0" brushRef="#br1" timeOffset="237355.5725">1878 5081 116 0,'0'0'44'0,"0"0"-24"0,4-4-4 15,-4 4 18-15,0 0 2 16,0-4 0-16,0 4-4 16,0-4-2-16,0 4-17 15,0 0 1-15,0 0 2 0,0 0-6 0,0 0-3 16,0 0 0-1,0 4 2-15,0 4-4 16,0 4-1-16,0 8 7 31,0-4-7-31,0 15 12 16,0-3-9-16,0 12 10 0,0-4-10 0,0 7 5 16,0-11-7-16,0 4 4 15,0-13-5-15,0 1 5 16,0-12-6-16,0 0-14 15,0-4 5-15,0-4-48 16,0-8 30-16,0-4-89 16,0-8 64-16,0 0-82 15,0-4 75-15</inkml:trace>
          <inkml:trace contextRef="#ctx0" brushRef="#br1" timeOffset="238006.137">1891 5089 140 0,'-4'0'55'16,"4"-4"-30"-16,0 4-14 0,0 0 15 0,0 0-3 16,0 0-2-16,0 0-3 15,0 0 1-15,0 0-10 16,4 4 8-16,1 0 3 0,-1 0 14 15,1 0-18-15,-1 0-2 16,5 0-4-16,0 4 0 16,0 0-3-16,0 0 1 15,0-4-5-15,4 8 3 16,-4-8-4-16,4 7 6 16,-4-7-5-16,5 4 6 15,-5-4-6-15,4 4 8 0,-9-8-7 0,10 0 5 31,-5-4-5-31,4 4 2 16,-8-8-3-16,8 0-2 16,-9-7 0-16,10 3-4 15,-5 0 2-15,4 0-4 16,-4 0 3-16,4 4 1 16,-8 0 1-16,4 4 0 15,-5-4 0-15,1 8-3 16,-5-4 2-16,4 4-1 15,-8 0 0-15,8 4 0 16,-4-4 0-16,5 4 6 16,-5-4-2-16,4 8 1 15,-8 0-1-15,8 8-4 0,-4-8 1 16,4 12 3-16,1-4-1 0,4 11 6 16,-9-3-4-16,9 16 3 15,-9-9-3-15,9 13 5 16,-9-8-5-16,4 7 3 15,-4-7-3-15,5 0 5 16,-10-9-5-16,5-3-23 31,0-8 11-31,0-4-92 16,0-12 56-16,0-12-122 0,0-4 95 0</inkml:trace>
        </inkml:traceGroup>
        <inkml:traceGroup>
          <inkml:annotationXML>
            <emma:emma xmlns:emma="http://www.w3.org/2003/04/emma" version="1.0">
              <emma:interpretation id="{518D3C10-CD13-40F4-AACB-582BFE5BEA51}" emma:medium="tactile" emma:mode="ink">
                <msink:context xmlns:msink="http://schemas.microsoft.com/ink/2010/main" type="inkWord" rotatedBoundingBox="6030,5508 8471,5517 8467,6776 6026,6767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252203.763">4950 4839 192 0,'0'0'74'0,"0"0"-40"0,0 0-33 16,0 0 16-16,0 0-9 15,0 0-2-15,9 0 1 16,0 0 2-16,0-4-4 15,4 0 1-15,1 4 4 0,4 0-4 16,8 0-1-16,10 0 4 16,4 0 2-16,5 0-2 0,-1-3 2 15,5-1-4-15,-4 0-2 16,-5-4 0-16,-4 0 1 16,0 4-5-16,-10 0-1 15,-3 0-7-15,-6 0-3 16,1 0-21-1,-9 0-10-15,-4 4-33 16,-5 0-49-16,0 8 33 16</inkml:trace>
          <inkml:trace contextRef="#ctx0" brushRef="#br1" timeOffset="252672.5116">5084 4970 140 0,'0'0'52'0,"-4"-4"-28"0,4 8-17 0,0-4 13 16,0 0 1-16,0 0 2 0,0 0-1 16,0 0 1-16,0 0-13 15,0 0-1-15,4 0 1 0,5 4-2 0,0 0 3 16,0 0-2-16,0 0 0 16,4-4-1-16,1 4 0 15,8-4 2-15,0 0 1 16,9 0 3-16,5 0 4 15,0-8-8-15,4 4-1 16,-5 0-3-16,1 4-1 16,0-4-1-1,-5 4 2-15,-4 0 6 16,-5-4-7-16,0 0 2 16,-4 0-4-16,0 0-37 15,-9 0 18-15,0 0-138 16,-5-3 84-16</inkml:trace>
          <inkml:trace contextRef="#ctx0" brushRef="#br1" timeOffset="258240.3929">6070 4804 172 0,'8'0'66'0,"-8"0"-36"0,5-8-22 0,-1 4 23 16,-8 0-19-16,4-4 8 0,0 0-12 0,0 0 4 15,0 0-7-15,0 4 0 16,-9-4-3-16,0 0 1 15,0 0-2-15,0 4-1 32,-4-3 1-32,4 3-6 15,-4 0 3-15,-1 4-3 16,-4-4 2-16,1 8 2 16,-1 0 1-16,0 7-3 15,0-3 2-15,5 8-1 16,-1-8 0-16,5 8 0 0,0-8 0 0,9 8 2 15,0-8 0-15,9 8 0 16,0-8 0-16,9 3-3 16,-9-3 2-16,9 8 1 15,-5-8 0-15,14 12 2 16,-9-12-1-16,9 4-3 16,-10-4 1-16,6 8 1 15,-10-5 0-15,5 9 0 16,-5-8 0-16,1 4 6 15,-5-4-3-15,0 4 8 16,-5-8-7-16,-4 4 12 16,-4-5-9-16,-1 5 7 15,-4-8-7-15,0 4 7 16,-9-4-8-16,1 0 8 16,-6-4-8-16,5 4 5 15,-4-8-6-15,4 4 2 16,-4-4-4-16,4 0 0 15,0 0-1-15,5 0-2 16,0 0 1-16,8 4-15 16,-4 0 8-16,5 0-41 15,-1 0 26-15,5 0-110 0,0 0 73 0</inkml:trace>
          <inkml:trace contextRef="#ctx0" brushRef="#br1" timeOffset="258940.6306">6279 4788 168 0,'0'8'63'0,"0"-8"-34"0,0 0-19 0,0 0 26 16,0 0-21-16,0 4 2 15,0-4-11-15,0 8 1 31,0-4-4-31,0 8 5 16,0-1-5-16,0 9 3 0,0-4-3 0,0 12 5 16,0-8-5-16,5 7 12 15,-5-7-8-15,4 4 3 16,1-8-6-16,3 0 2 16,1-4-3-16,5 0 7 31,-5-5-6-31,4 1 10 15,-4-8-8-15,4 0 1 0,-4-4-4 0,5 0 0 16,-5-7-1-16,4-1-2 16,-9-4 1-16,10 0-1 15,-10-4 0-15,10 0 0 16,-10 1 0-16,5 3 2 16,-9 0-1-16,9 4-3 15,-9-8 1-15,4 12 1 16,-4 0 0-16,5 8 0 15,-10-4 0-15,5 4 0 16,0 0 0-16,5 4 2 16,-5 0-1-16,4 8 4 15,-4 0-3-15,9 8 4 16,-4-4-4-16,4 7 4 16,-5-3-4-16,9 4 6 15,-8-4-5-15,13 4-8 16,-9-5 3-16,4 1-46 15,-9-8 26-15,10 4-122 16,-10-8 80-16</inkml:trace>
          <inkml:trace contextRef="#ctx0" brushRef="#br1" timeOffset="259791.482">6694 4887 148 0,'-5'-20'55'0,"5"20"-30"0,5-12-23 0,-1 8 25 15,-4-4-16-15,5-4 15 16,-1 1-16-16,5-1 7 0,-4 0-10 0,8 4 4 16,-4-4-6-16,9 8 9 15,-5-4-8-15,9 12 8 32,-8 0-8-32,13 8 10 0,-10 0-9 0,6 12 10 15,-10-5-10-15,5 13 7 31,-9-4-7-31,0 0 9 16,-5-9-9-16,-8 5 10 16,-5-4-10-16,-5 0 5 15,1-8-7-15,-5 4 2 16,0-8-4-16,1-1-11 16,-6-3 5-16,5 4-50 0,-4-8 29 0,4 4-124 15,-4-4 82-15</inkml:trace>
          <inkml:trace contextRef="#ctx0" brushRef="#br1" timeOffset="259341.6362">6725 4788 172 0,'-9'0'66'0,"9"0"-36"0,0 0-24 0,0 4 26 16,0-4-19-16,0 8 13 15,0-4-15-15,0 4 8 16,0 0-11-16,0 7 11 16,0 1-11-16,5 16 7 15,-5-8-8-15,4 11 4 16,1-3-6-16,3 16 7 16,-8-5-8-16,5 25 3 15,-5-9-4-15,4 13 0 0,1-17-1 16,4 8 1-16,-9-15-2 0,4 0-5 15,-8-13 2-15,4-3-43 16,0-12 25-16,0-4-118 16,0-12 77-16</inkml:trace>
          <inkml:trace contextRef="#ctx0" brushRef="#br1" timeOffset="261142.2737">7207 4340 116 0,'0'0'44'0,"18"-8"-24"0,-23 12-10 0,14-8 12 16,0 4-6-16,0-4 1 15,0 4-4-15,0 0 0 0,0 4-7 16,-1 0-2-16,1 4 2 0,0 8 6 16,-4 0 4-16,-1 3-4 15,1 1 1-15,-5 8-6 16,0 0 1-16,0 0-1 15,-5 7 1-15,1 9 0 16,-1-5 0-16,-4 1 0 0,0-4 2 16,-4-5 1-1,0 1 1-15,4 0-4 16,0-8-3-16,4-5-2 16,-3-3 0-16,3-4-2 15,1-4 2-15,4 0 0 16,-5 0 1-16,1-4-2 0,4-4 1 15,0 0-4-15,9-4-2 16,0 4-1-16,4-8 3 16,0 4 0-16,1 4 1 15,-1 4-3-15,0 4 2 16,1-4 1-16,-1 4 0 16,1 4 0-16,-1 0 0 15,0 4-3 1,-8-1 2-16,8 5 1 0,-8-4 0 15,-1 4 8 1,-4-4-4-16,5 8 8 16,-10-9-8-16,5 9 3 15,0-8-4-15,0 4 3 16,0-8-4-16,0 4-27 16,0-8 13-16,5-1-131 15,-5-7 78-15</inkml:trace>
        </inkml:traceGroup>
        <inkml:traceGroup>
          <inkml:annotationXML>
            <emma:emma xmlns:emma="http://www.w3.org/2003/04/emma" version="1.0">
              <emma:interpretation id="{8133AB2A-CCCA-4CE0-AFC7-AE5AAF558C45}" emma:medium="tactile" emma:mode="ink">
                <msink:context xmlns:msink="http://schemas.microsoft.com/ink/2010/main" type="inkWord" rotatedBoundingBox="8783,5502 12642,5516 12639,6532 8779,6518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264973.4609">7934 4911 136 0,'0'-4'52'0,"0"-4"-28"0,0 4-13 0,0 0 18 16,0 4-8-16,0-4 0 0,0-8-8 15,0 12 0-15,0-8-8 16,0 0 4-16,-5 4 1 0,1-4 1 0,-1 0 1 16,1 4-4-16,-5 0 0 15,0 4 1 1,-5 0-4-16,-3 0-1 15,-1 4-2-15,0 0 1 16,0 0-2-16,0 0-1 16,5 4 1-16,0 0-1 0,-1 4 0 0,1 4-3 31,-1 0 2-31,6 4 1 16,-1-1 2-16,4 1-3 15,1 0 0-15,4 0-1 16,4-4 0-16,1 0 4 0,4-1 3 15,4-3 0-15,0 0 2 16,5 0-2-16,4-4 2 16,1-4-2-16,-1 0 2 15,0-4 0-15,1-4 3 16,-1 0 1-16,-4-4 1 0,0 4 9 31,-10-4-12-31,6-4 3 16,-5-4-8-16,0 1 2 15,-5-9-3-15,-4-8 3 0,0-4-4 16,-4-3 1 0,-1-13-3-16,-4 5-1 15,0 3 1-15,0 5 0 0,1 3 0 0,-1 0 0 16,4 4 2-16,-4 5-3 16,5 3 0-16,-5 0 1 15,0 4 2-15,0 4-3 16,-4 1 0-16,4-1 1 15,0 4 0-15,0 0 0 16,0 4 0-16,5 0-3 16,-1 4 2-16,1 0-1 15,-1 0 0-15,1 4 2 0,4 0 0 16,0 0-3-16,0 0 2 16,0 0 1-16,13 4-3 15,0 0 2 1,1 0 1-16,4-4 0 15,4 0 0-15,0 4 0 16,5 0-3 15,-5-4 2-31,14 4 1 16,-5-8 0-16,9 4 4 16,-4 0-2-16,13 0 10 0,-18 0-6 15,5 0 8-15,-14 0-8 0,5 0-1 16,-14 0-3-16,5 0 3 15,-9 0-3-15,0 0-32 16,-4 0 17-16,-1 0-108 16,-8 0 67-16,4 4-106 15,-5 0 91-15</inkml:trace>
          <inkml:trace contextRef="#ctx0" brushRef="#br1" timeOffset="265556.0232">8437 4621 156 0,'-17'0'60'0,"17"0"-32"0,0 0-13 0,0 0 29 16,-5 0-24-16,1 0 1 16,-1 0-13-16,1 8 1 15,-1-4-5-15,1 12 11 16,-5-4-8-16,0 12 7 15,-4-8-7-15,4 11 9 16,-5-3-9-16,5 12 12 16,-4-4-11-16,4 7 5 15,-4-3-8-15,8 4 0 0,-4-9-3 0,14 9-2 16,-1-8 1-16,10 3-26 16,-5-11 14-16,13 4-88 15,-9-12 55-15,18 7-87 16,-8-7 75-16</inkml:trace>
          <inkml:trace contextRef="#ctx0" brushRef="#br1" timeOffset="266392.9277">8544 4847 156 0,'-4'-4'57'0,"4"4"-30"0,0 0-16 0,0 0 31 15,0 0-24-15,0 4 12 16,0 0-19-16,4 4 10 31,-4 0-12-31,5 12 11 16,-1-8-12-16,5 12 9 0,-9-8-9 0,9 7 4 15,-9-3-7-15,9 4 2 16,-9-4-4-16,9 0 7 16,-9-9-6-16,5 5 12 15,-5-4-9-15,4-4 5 16,-4-4-7-16,4-4 0 31,-4-4-3-31,5-4-6 16,-1-4 2-16,5-8-8 0,-9 1 6 0,9-1-3 15,-4-4 4-15,4 4 0 16,-5 4 1-16,5 4 0 16,-5 1 0-16,5 7 0 15,-4-4 0-15,8 12 4 16,-8-4-1-16,4 12 2 16,-5-5-2-16,5 9-1 15,-5-4 1-15,10 4 3 16,-10-8-2-16,5 8 4 15,-9-8-4-15,9 4 1 16,-9-8-1-16,9 4 1 16,-9-4-2-16,9-1 2 0,-9-3-2 15,9 0-3-15,-9-7 1 16,9-1-10-16,-5-4 6 0,10-4-9 16,-6-4 8-16,6 0-2 15,-5 0 5-15,4 9 2 16,-4-1 1-16,4 12 4 31,-8 4-2-31,8 8 6 16,-8-1-5-16,4 9 3 15,-5-8-3-15,5 8-8 16,-4-8 2-16,3 8-43 0,-3-5 26 0,4 5-120 16,-9-8 78-16</inkml:trace>
          <inkml:trace contextRef="#ctx0" brushRef="#br1" timeOffset="266725.4595">9173 5069 212 0,'-4'0'82'0,"4"0"-44"0,0 0-38 16,0 0 29 0,0 0-18-16,4 4 12 15,-4-4-13-15,5 8 6 16,-1 0-9-16,5 8 4 15,-9 0-6-15,5 8 2 0,-5-9-4 16,0 13-41-16,-5-4 20 16,1 8-118-16,-5-8 75 0</inkml:trace>
          <inkml:trace contextRef="#ctx0" brushRef="#br1" timeOffset="267397.1406">9365 4855 172 0,'0'0'66'0,"0"0"-36"0,0 0-20 16,0 4 33 0,0-4-25-16,4 4 18 0,-4 0-21 0,5 12 8 15,-5-8-14-15,4 12 6 16,-4 0-8-16,9 7 4 15,-4-7-6-15,4 8 7 32,-9-8-8-32,9 3 5 15,-9-3-5-15,8 0 5 16,-8-4-6-16,5 0 3 16,-10-4-3-16,5 0 0 0,0-4-1 0,5-1 3 15,-5-3-3-15,4-4-3 16,-4-4 0-16,5-7-6 15,-1-5 4-15,10-4-12 16,-5-4 8-16,8-4-7 16,-8 1 8-16,9 3 0 15,-9 0 4-15,9 4 0 16,-9 4 0-16,4 8 6 16,-4-3-2-16,5 7 10 15,-6 0-6-15,6 8 5 16,-5 0-6-16,4 7 7 15,-4 1-8-15,4 8 3 0,-8-8-4 0,4 8 0 16,-9-4-1-16,9 4 1 31,-9-5-2-31,4 5-20 16,-8-4 10-16,8 0-87 16,-4-4 53-16,5 0-107 15,-5-8 85-15</inkml:trace>
          <inkml:trace contextRef="#ctx0" brushRef="#br1" timeOffset="267859.0504">9757 4542 132 0,'-4'4'49'0,"4"-4"-26"0,4 0-9 16,1 0 35-1,-10 0-28-15,10 0 24 0,-1 0-26 0,5 4 14 16,0-4-19-16,5 8 12 16,-6 0-15-16,10 16 17 15,-4-1-16-15,8 17 20 16,-9-4-18-16,5 15 13 15,-4-3-16-15,-1 3 6 16,-9-3-10-16,-4 4-11 16,-4-13 2-16,-5 21-53 15,-9-9 31-15</inkml:trace>
          <inkml:trace contextRef="#ctx0" brushRef="#br1" timeOffset="270360.6272">10663 4328 140 0,'0'0'55'0,"0"-4"-30"0,4 4-14 0,1 0 22 32,-10 0-19-32,5 0 2 0,0 4-3 15,0 4 1-15,0 0 2 16,-4 0-1-16,-1 8-3 0,5 0 0 15,-9-1-7-15,-4 17 1 16,-1 8 1-16,-3 11 10 16,-6 1-10-16,-3 23 6 15,-1 4 6-15,0-7 4 0,-4-5 0 16,4 5 0-16,0-9-12 16,1 8 0-16,3-11 2 0,5-9-3 15,1-7 0-15,3-8-6 16,1-9-1-1,8-3 1-15,1-8 2 16,0-8-21-16,4-8-9 16,4-24-41-16,5 0-16 15,9 1-53 1</inkml:trace>
          <inkml:trace contextRef="#ctx0" brushRef="#br1" timeOffset="271424.5556">11162 5018 116 0,'0'8'44'0,"0"-8"-24"0,5-8-6 16,-1 4 32 0,0 0-25-16,5-4 12 15,-9 0-19-15,9 0 7 16,-9-4-12-16,0 4 11 16,-4 0-12-16,-1 0 5 0,-8 0-8 0,0 1 7 15,-1-1-8-15,-4 4 5 31,1 0-5-31,-1 4-4 16,0 0-1-16,0 4 1 0,0 0 0 16,5 4 0-16,-1-1-3 15,1 13 2-15,0-4-1 16,4 4-2 0,0-4 3-16,9 4 4 15,-5-5-1-15,10 5-1 16,-5-4 0-16,9 0-4 0,0 0 2 15,4 4 5 1,-4-8-2-16,9-1 10 0,-5-3-6 16,9 0 10-16,-4-8-9 15,5-4 5-15,-6-4-7 0,6 1 2 16,-5-9-4-16,-1 0 0 16,-3-4-1-16,-1-4 1 15,-4 0-2-15,0-7-1 16,-5-1 1-16,-4-8 1 15,-8 1-1-15,-1-13-1 16,-5 5 1-16,-4-1 3 16,1 8-2-16,3 9 4 15,-4-1-4-15,5 4 1 16,0 4-1-16,4 5 1 16,0-1-2-16,0 4-1 15,0 0 1-15,4 4-1 16,-3 0 0-16,3 4-3 15,1 0 2-15,4 5-4 16,0-1 3-16,0 4-1 16,0-4 1-16,4 8 0 0,-4-4 0 0,9 4 2 15,0-4 0-15,9 3 0 16,0-3 0-16,13 4-3 16,-9-8 2-16,18 4 1 15,-4 0 0-15,9 0 4 16,-10 0-2-16,10 0 10 15,-14 0-6-15,5 0 10 32,-10 0-9-32,1 0 7 15,-9 0-7-15,0 0 4 16,-5-3-6-16,1 3 0 0,-5-4-3 0,-1 4-30 16,-8-4 15-16,5 4-85 15,-5-4 54-15,4 4-112 16,-4 0 88-16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7:57:43.24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2C5136-84A7-4776-BFF1-622486708B1A}" emma:medium="tactile" emma:mode="ink">
          <msink:context xmlns:msink="http://schemas.microsoft.com/ink/2010/main" type="writingRegion" rotatedBoundingBox="19896,5453 22290,5836 22259,6029 19865,5646"/>
        </emma:interpretation>
      </emma:emma>
    </inkml:annotationXML>
    <inkml:traceGroup>
      <inkml:annotationXML>
        <emma:emma xmlns:emma="http://www.w3.org/2003/04/emma" version="1.0">
          <emma:interpretation id="{39F67F3E-0F1B-43BC-B670-4BB30AFE732C}" emma:medium="tactile" emma:mode="ink">
            <msink:context xmlns:msink="http://schemas.microsoft.com/ink/2010/main" type="paragraph" rotatedBoundingBox="19896,5453 22290,5836 22259,6029 19865,56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38FA0A-CE17-4043-ACB2-925FB1FA83AD}" emma:medium="tactile" emma:mode="ink">
              <msink:context xmlns:msink="http://schemas.microsoft.com/ink/2010/main" type="line" rotatedBoundingBox="19896,5453 22290,5836 22259,6029 19865,5646"/>
            </emma:interpretation>
          </emma:emma>
        </inkml:annotationXML>
        <inkml:traceGroup>
          <inkml:annotationXML>
            <emma:emma xmlns:emma="http://www.w3.org/2003/04/emma" version="1.0">
              <emma:interpretation id="{9FF53531-B223-4AAA-9C83-67415A238440}" emma:medium="tactile" emma:mode="ink">
                <msink:context xmlns:msink="http://schemas.microsoft.com/ink/2010/main" type="inkWord" rotatedBoundingBox="19890,5480 19895,5465 19898,5466 19893,548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18772 3279 80 0,'0'-8'30'0,"0"8"-16"0,5-7-50 0</inkml:trace>
        </inkml:traceGroup>
        <inkml:traceGroup>
          <inkml:annotationXML>
            <emma:emma xmlns:emma="http://www.w3.org/2003/04/emma" version="1.0">
              <emma:interpretation id="{1C1AA96E-426E-4DF2-9525-663CBF9BEDEB}" emma:medium="tactile" emma:mode="ink">
                <msink:context xmlns:msink="http://schemas.microsoft.com/ink/2010/main" type="inkWord" rotatedBoundingBox="21270,5837 21699,5906 21693,5938 21265,5870"/>
              </emma:interpretation>
            </emma:emma>
          </inkml:annotationXML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8:08:16.14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808080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CA3AD22-2EBD-4D0C-B0F8-88562EE0F36C}" emma:medium="tactile" emma:mode="ink">
          <msink:context xmlns:msink="http://schemas.microsoft.com/ink/2010/main" type="writingRegion" rotatedBoundingBox="2130,5548 31408,5226 31548,17946 2271,18269"/>
        </emma:interpretation>
      </emma:emma>
    </inkml:annotationXML>
    <inkml:traceGroup>
      <inkml:annotationXML>
        <emma:emma xmlns:emma="http://www.w3.org/2003/04/emma" version="1.0">
          <emma:interpretation id="{4F439DC9-E80B-4E22-8261-13AD72CDFC2D}" emma:medium="tactile" emma:mode="ink">
            <msink:context xmlns:msink="http://schemas.microsoft.com/ink/2010/main" type="paragraph" rotatedBoundingBox="12722,5516 31402,5171 31428,6567 12748,691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4570602-B16F-4C57-BE26-9AC406F289FA}" emma:medium="tactile" emma:mode="ink">
              <msink:context xmlns:msink="http://schemas.microsoft.com/ink/2010/main" type="line" rotatedBoundingBox="12722,5516 31402,5171 31428,6567 12748,6912"/>
            </emma:interpretation>
          </emma:emma>
        </inkml:annotationXML>
        <inkml:traceGroup>
          <inkml:annotationXML>
            <emma:emma xmlns:emma="http://www.w3.org/2003/04/emma" version="1.0">
              <emma:interpretation id="{24B7B08F-4C5C-4BA8-AEBD-B330A4088AAB}" emma:medium="tactile" emma:mode="ink">
                <msink:context xmlns:msink="http://schemas.microsoft.com/ink/2010/main" type="inkWord" rotatedBoundingBox="12723,5572 17176,5490 17201,6818 12748,690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1343 1043 92 0,'0'-4'35'0,"0"0"-18"0,0 4-7 0,0-8 12 15,0 8-4-15,0-8 0 16,0 4 1-16,0-3 2 16,0-1-5-16,-5 0-1 15,1 0-9-15,-1 4-4 0,1 0 1 0,-1 0 0 16,1 0 3-16,-5 4-3 15,0 0 0-15,-4 4-1 16,-1 4 1-16,1 4-4 16,0 4 0-16,-1 3-1 15,5 1 0-15,0 4 2 16,0 0 0-16,1 4 0 0,-1-9 2 16,0 1-3-16,0 0 0 15,4-4 1-15,1 4 0 16,-1-5-3-16,5 1 2 15,5 0 1 1,-1 0 0-16,10 4 0 16,-5-8 0-16,8 0 0 15,1 0 2-15,0-5 1 0,0-3-4 32,0 0-1-32,0-4 1 15,-1-8-11-15,1-3-4 0,5-5-65 16</inkml:trace>
          <inkml:trace contextRef="#ctx0" brushRef="#br0" timeOffset="449.4159">1298 536 120 0,'-4'4'46'0,"4"-4"-24"0,0 4-19 0,0-4 12 0,0 8-3 15,0 8 3-15,0-5 1 16,0 5 2-16,0 0-10 15,0 0 0-15,0 4 2 0,0 4-4 16,4 3 2-16,1 17-1 16,-1 4 3-16,0 3-3 15,1 1 1-15,4 3-3 16,-5 5 2-16,1-1-4 16,-1-7 0-16,5-5 5 31,-9-7-4-31,0 3 2 0,5-7-1 15,-1-8 2 1,-4-4-4-16,5 3-17 0,-1-11 7 0,5 0-89 16,-9-4 52-16,9-4-71 15,-5-12 65-15,5-8 10 0</inkml:trace>
          <inkml:trace contextRef="#ctx0" brushRef="#br0" timeOffset="1113.8907">1699 1000 112 0,'-13'-4'44'0,"4"4"-24"0,0 0-19 0,5 0 11 0,-5 0-4 15,0 4 1-15,-4 0-5 16,-1 7-1-16,1 1 1 16,-1 4 2-16,1 8-3 15,0-4 0-15,-1 0 3 0,1 3 3 16,4-3 5-16,0 0-4 16,5 0 0-16,8-4-6 15,1 0-1-15,3 3-1 16,1 1-2-16,5 0 3 31,-1-8-2-31,5 4 2 16,4-4 2-16,5-4 2 15,-5-4-1-15,1-4-1 0,-1-8-3 16,0-4-2-16,-4 0 3 0,4 0 0 16,-4 0 1-16,-9-8 6 15,-4-4 0 1,-5 1-1-16,-5-1-3 15,-4-4 1-15,0 4-4 16,-4 1-2-16,-5 3 0 0,0 4-1 16,0 0-5-16,1 12-1 15,-1 8-6-15,0 8 0 16,0-4-18-16,0 4-6 16,5 4-49-1</inkml:trace>
          <inkml:trace contextRef="#ctx0" brushRef="#br0" timeOffset="2016.8607">1936 1055 156 0,'0'0'60'0,"0"-4"-32"0,0 4-24 0,0 0 15 0,0 0-11 0,4 0-4 15,1 4-3-15,-1 8-1 16,1 0 0-16,-1 4 4 0,1 4 2 15,-1 3 2-15,0 1 2 16,1 0-3-16,-5 4-2 16,0-1 2-16,0 1 0 0,4-4-3 15,-4-4-1-15,5-4-1 16,-5-1 1-16,0-3 0 31,4-4 1-31,-4-4 2 16,0-4 1-16,5-8-3 0,-1-4-1 15,1-3-6-15,4-5 0 16,0-4-4-16,4 0 0 16,0 0 4-16,-4 9 3 15,0-1-1-15,4 4 0 16,1 8 1-16,-1 4 0 0,-4 4 0 16,0 0 0-16,0 4 4 15,0 4 2-15,0-1 0 16,-5 1-1-16,-4 4-1 15,5 0 2-15,-1-4-1 0,1 0 0 16,-5-4-1-16,0 0 0 16,0-4-2-16,0-4-2 15,0-8 3-15,9 0 0 16,-1-4-6-16,1-4 0 16,5-4-1-16,-1 0-1 15,1 5 1 1,-1-1 3-16,0 8-2 15,-4 0 1-15,5 12 4 16,-5 0 1-16,-1 4 1 16,1 4 2-16,0 3-3 15,0 1-2-15,0 4 2 16,0 0 0-16,0 0-4 16,0-4 1-16,0 0-11 15,0-5-3-15,0 1-42 0,-5-4-17 16</inkml:trace>
          <inkml:trace contextRef="#ctx0" brushRef="#br0" timeOffset="2572.9539">2569 1257 92 0,'0'4'35'0,"4"-4"-18"0,5 0-7 0,0 0 23 15,-9-4-18-15,9 0 6 0,5 0-7 16,-1 0 11-1,-4-8-14-15,9 1 9 16,-9-1-11-16,4 0 8 16,-4-4-9-16,0 4 2 15,-9-4-6-15,0 4 2 16,-5-4-3-16,1 1 5 16,-1-1-5-16,-3 4-1 15,-1 0-1-15,0 8-4 31,-5-8 2-31,-3 12-1 0,-1 4 0 0,4 8 2 16,-4-4 0 0,5 4 0-16,0 12 2 0,-5-1 1 0,4 1-1 15,1 0-2-15,4 0 1 16,0-1 1-16,5 1 1 0,4 0-1 16,4 0 1-16,5-4 0 15,0-1 3-15,4-3-1 16,10-4 0-16,4 0-6 15,-5-4 1 1,18-4-44-16,-9-8 24 0,14 0-96 16,-10-4 65-16,14-8-43 15</inkml:trace>
          <inkml:trace contextRef="#ctx0" brushRef="#br0" timeOffset="3395.2867">2618 908 200 0,'-4'0'77'0,"4"0"-42"0,4-3-32 0,1 3 20 16,-1-4-15-16,14 0 10 15,0-8-11-15,17 8 5 16,-3 0-7-16,17 12 0 16,-9-4-3-16,13 8-8 15,-13-8 3-15,9-1-5 0,0 1-69 16,-8 0-59-1,-6-4 70-15</inkml:trace>
          <inkml:trace contextRef="#ctx0" brushRef="#br0" timeOffset="3108.8296">2845 508 136 0,'-8'20'52'0,"8"-20"-28"0,0 16-19 0,0-4 27 15,0-8-19-15,0 12 14 16,0-9-16-16,4 13 8 16,-4-4-11-16,9 20 4 15,-5-1-7-15,5 21 0 0,-4-5-3 0,4 21-2 16,-5 3 1-16,1-4-1 15,-1 5 2-15,1-9 3 16,-1-3-2-16,5-1-2 0,-5-11 0 16,5-5 1-16,-4-11 3 15,-1-4-13-15,-4-13-7 16,0-3-30 0,0-8-13-16,0-8-25 15</inkml:trace>
          <inkml:trace contextRef="#ctx0" brushRef="#br0" timeOffset="4378.9042">3149 1103 104 0,'0'0'41'0,"0"4"-22"0,0-8-14 0,0 4 13 15,0 0-4-15,0 0 0 16,4 0-4-16,1 4 1 16,-1 0-4-16,5 0 1 15,0 4-5-15,0 7 0 0,0 5 1 16,0 0 0-16,0 0 0 16,-5 0 6-16,1-1 4 15,-1 1-3-15,0 0-1 16,-4-4-2-16,0 0 2 15,0-4-1-15,0-4 0 0,0 0-1 16,0-4 2-16,0-1-1 16,-4-3 0-16,4-3 1 15,-4-5 4-15,4-4-6 16,0 0-2-16,0-4-3 16,0 0 0-16,4-8-4 15,0 4-2-15,1-3-1 16,4 3 0-16,0 0 3 15,9 4 0-15,-1 0-2 16,1 1 2-16,-4 3 1 16,3 0 0-16,1 4-3 15,0 0 2-15,0 4-6 16,0 0 0-16,-5 8-24 0,1-4-7 16,3 4-62 15</inkml:trace>
          <inkml:trace contextRef="#ctx0" brushRef="#br0" timeOffset="4717.0444">3559 1067 136 0,'0'-16'52'0,"0"16"-28"0,4-4-22 16,-4 4 12-16,0 0-5 15,9 4 2-15,-4 0 3 16,-1 8 3-16,1 0-9 16,-1 4 2-16,1 4 1 0,-5 3 0 0,0-3 1 15,4 4-2-15,1 0-1 16,-1 0-3-16,5-1-1 15,0-3-3-15,0 0 1 0,0-4-2 16,-5-4-16 0,1-4-5-16,-1-4-61 15,9-4-41 1,1-8 47-16</inkml:trace>
          <inkml:trace contextRef="#ctx0" brushRef="#br0" timeOffset="4891.5727">3590 809 228 0,'-13'4'88'0,"13"-4"-48"0,0 16-45 0,0-16 15 31,4 8-8-15,1 0-26-16,-1 4-9 0,1 0-60 15,-1 0-25-15</inkml:trace>
          <inkml:trace contextRef="#ctx0" brushRef="#br0" timeOffset="5364.9329">3978 1027 140 0,'0'-12'55'0,"0"12"-30"0,-4-11-14 0,4 11 22 16,-5-4-19-16,1 0 2 15,-10 0-10-15,1 8 1 16,0-4-4-16,-1 4 3 15,-4 0-4-15,1 4 4 0,-1-1-4 16,0 5 1-16,0 0-1 16,5 0 1-16,-1 4-2 15,1-4 2-15,4 0 2 0,0 0 0 16,5 0 2-16,-1 3-6 16,1 5-1-16,-1 0 0 15,5-4 2-15,0 0 3 16,5 0 2-16,-1-1 1 0,5-3 0 15,4 4 11 1,-4-8-10-16,14 0 4 16,-10-4-8-16,14 0-11 15,0-4 3-15,8 0-11 0,5-4-64 32,0 0-31-32,1 0 18 15,-10-8 13-15</inkml:trace>
          <inkml:trace contextRef="#ctx0" brushRef="#br0" timeOffset="-3327.3571">-388 1233 132 0,'-4'0'52'0,"4"-11"-28"0,0 3-17 0,0 8 13 15,0 0-8-15,0 0-2 16,0 0-5-16,4-12-4 15,1 4 0-15,-1 0-4 0,1 0 0 16,4 4 4-16,4 4 1 16,5 0 2-16,0-4 0 15,4 0-7-15,5 0 0 0,0 4-1 32,-10-4 2-32,10 8 3 15,-4-4 0-15,3 8-1 0,-8 4 7 16,0 0 5-16,-9 4 0 15,-5 0 1-15,-4-1-3 16,0 1 5 0,-9-4-8-16,1 4 3 15,-10-8-6-15,0 4 0 0,0 0 0 16,0-4 0-16,0 0 0 16,-4-4 0-16,4 0-2 15,5-1-2 1,-5-3 1-16,5 0-19 0,-5-3 10 15,9 3-45-15,-5-8 29 16,6 0-22-16,3 0-26 0,10 0-12 16</inkml:trace>
          <inkml:trace contextRef="#ctx0" brushRef="#br0" timeOffset="-3858.5428">-312 1031 124 0,'-18'0'46'0,"18"-4"-24"0,0 4-24 0,0 0 11 16,0 0-6-16,0 4 3 16,0-4-4-16,0 8 1 15,0 4 1-15,-4 8 0 16,4 0-2-16,0 8-2 15,0 3-2-15,0 5 1 16,0 0 1-16,0 31 0 16,0 12 0-16,4 1 2 15,-4 3-1-15,0-12 2 0,0-11-2 16,0-5-1-16,0-7 3 0,0-13 0 31,0-3-1-31,0-4-43 16,-4-8 22-16,4-9-34 0,0-7 8 15,4-8 1-15</inkml:trace>
          <inkml:trace contextRef="#ctx0" brushRef="#br0" timeOffset="-2702.2805">41 1115 269 0,'4'11'-3'15,"1"-7"2"-15,8 4 0 16,-4-8 1-16,9 8 0 16,-9 0 0-16,8 0 0 15,1 0-3-15,0 0 2 16,0 4 1-16,-5 0 2 15,1 0-1-15,-5 0-1 0,-1-1 3 16,-3 5-2-16,-5 0-1 16,0 0 5-16,-5-4 1 15,-3 4 4-15,-1-4 4 16,0 0-4-16,-5-5 2 16,1-3-5-16,0 0 1 15,4 0-3 1,-5-8-3-16,1 0-14 15,0-3 6-15,-10-5-6 0,5 4-28 16,5 0-14-16,4 0-21 16</inkml:trace>
          <inkml:trace contextRef="#ctx0" brushRef="#br0" timeOffset="-2983.5663">143 1071 104 0,'-4'-12'41'0,"4"4"-22"0,0 0-11 16,0 4 22 0,0 0-17-16,0-4 7 15,-5 0-12-15,1 4 0 0,-1 1 2 16,1 3 0-16,-1 0-7 16,-4 3-3-16,1 1-4 15,-1 4 3 1,0 0 0-16,0 4 1 15,-5-4 0-15,6 8 0 0,-1-4 0 0,9 0 2 16</inkml:trace>
          <inkml:trace contextRef="#ctx0" brushRef="#br0" timeOffset="-2092.842">317 1146 120 0,'-13'8'46'0,"13"-12"-24"0,9 4-28 0,-9 0 8 16,4 0 4-16,5 0 4 16,0 0-3-16,0 4 1 15,0-4-5-15,9 0 0 16,-1 0 1-16,1 0 4 16,0-4-4-16,0 0 2 0,0 0-1 15,0-4 0-15,-5 0 1 16,0 1 3-16,-4-5-4 15,0 0-1-15,-4 0 0 0,-1 0 2 32,-4-8-3-32,0 8 0 0,-9 0-1 15,0 0-2 1,-9 5-2-16,1-1 1 16,-1 8 3-16,0 0 1 0,5 8-6 31,-5-4 2-31,0 7 0 0,0 5 1 15,0 0 0-15,0 8 0 16,1 0 2-16,3 3-1 0,5-3-1 16,5-4 3-16,4 0 0 15,-5-4-1-15,10 4-2 16,4-1 1-16,4-3-1 16,5 0 0-16,4 0 2 15,0-4-1-15,1 0-1 0,4 0 3 16,-5-4-22-16,0-5-7 15,5-3-53 1</inkml:trace>
          <inkml:trace contextRef="#ctx0" brushRef="#br0" timeOffset="-1545.898">701 1087 132 0,'-5'4'52'0,"5"-4"-28"0,-4 0-24 16,4 0 13-16,0 0 0 15,4 4 6 1,-8-4-10-16,-1 8 0 0,-4 4-6 15,9 3-2-15,0 9 0 0,-4-4 1 16,4 4-1-16,0 0 2 16,-5-5-2-16,5 5-1 15,5-4 1-15,-1 0 1 16,1-4 5-16,4-4 6 16,0-8-7-16,-1-4 1 0,6-4 0 15,-1 0-1 1,-4-8-4-16,9 0-1 15,-9-4 0-15,4 0 1 16,-8-4-1-16,4 0 2 16,-5-3-2-16,5 3-3 15,-9 0 1-15,4 4 10 16,-4 0-6-16,5 4 15 16,-10 1-10-16,5 7 9 15,0 0-9-15,5 8 0 16,-5-4-5-16,4 12 5 15,-4-1-5-15,9 13 3 16,-4-8-3-16,8 8 0 16,1-4-1-16,17 11-26 15,-13-3 13-15,13 8-116 16,-4-5 70-16</inkml:trace>
        </inkml:traceGroup>
        <inkml:traceGroup>
          <inkml:annotationXML>
            <emma:emma xmlns:emma="http://www.w3.org/2003/04/emma" version="1.0">
              <emma:interpretation id="{CB1EBBAE-4CD9-4398-965A-5E6C19502A6A}" emma:medium="tactile" emma:mode="ink">
                <msink:context xmlns:msink="http://schemas.microsoft.com/ink/2010/main" type="inkWord" rotatedBoundingBox="17628,5568 18733,5548 18747,6323 17642,63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713.9184">5057 992 148 0,'-4'-8'57'0,"4"8"-30"0,4-8-12 0,1 4 29 15,-5 0-24-15,9 0 10 32,-9 0-19-32,9 4 6 15,-9-4-10-15,13 0 0 0,-4 0-4 0,13 4 0 16,-4 0-1-16,13 4 5 15,-8-4-4-15,17 4 3 16,-9 0-3-16,13 0 0 16,-3 4-17-16,-1 0-102 15,-9-4 62-15,5 8-74 16,-10-8 74-16</inkml:trace>
          <inkml:trace contextRef="#ctx0" brushRef="#br0" timeOffset="14398.271">5155 599 104 0,'-4'0'38'0,"4"0"-20"0,-18-20-8 0,18 17 30 16,0-1-23-16,0 0 15 15,0-4-19-15,0 4 4 16,0 0-10-16,0 4 0 15,0 0-4-15,5 4 5 16,-5-4-5-16,4 4 3 0,0 0-3 16,5 4 3-16,-9-1-4 0,9 9 4 15,-9-8-4-15,9 16 1 16,-9-8-1-16,5 16 1 16,-5-5-2-16,9 21 2 15,-5-8-2-15,5 19 4 16,-5-11-3-16,10 11 4 15,-10-11-4-15,5 3 6 0,-4-11-5 16,4-1 3-16,-9-7-3 16,8 0 5-16,-8-8-5 0,5-1-1 15,-5-7-1-15,4 4-12 32,-8-8 6-32,4 0-31 15,0-4 20-15,0 0-88 16,0-4 58-16,4-4-57 15,1-8 60-15</inkml:trace>
          <inkml:trace contextRef="#ctx0" brushRef="#br0" timeOffset="14930.5634">5597 1313 272 0,'-5'0'101'0,"5"0"-54"0,5-4-37 0,-1 4 32 16,-8 0-26-16,8 0 0 31,-4-8-11-31,9 4-12 15,-9 0 4-15,5 4-57 16,-5-4 33-16,4 4-118 16,-8 0 81-16</inkml:trace>
          <inkml:trace contextRef="#ctx0" brushRef="#br0" timeOffset="13496.8401">4718 1012 156 0,'5'-4'57'0,"-5"4"-30"0,4-12-16 15,1 8 29 1,-5-4-23-16,4 0 12 15,-4-4-18-15,5 0 4 16,-10 0-10-16,5 4 2 0,-4 0-4 0,-1 4-2 16,-4 0 0-16,0 4 1 31,-4-4-1-31,0 8 2 16,-1 0-2-16,1 4-1 0,-5-4 1 15,5 8 1-15,-5-8-1 0,0 8-1 16,0-4 1-16,5 8-4 15,-1-8 2-15,6 8 1 16,-6-5 0-16,10 5-3 16,-5-8 2-16,13 4-1 15,-4 0 0-15,14 0 4 0,-5-4-1 0,8 4-1 16,-3-8 1-16,8 8-4 16,-4-8 2-16,4 7-1 15,-4-7 0-15,4 12 2 16,-8-4 0-16,4 4 2 15,-5-8-1-15,5 4-1 16,-9-4 1-16,4 4 1 16,-9-8-1-16,1 7 4 15,-5-7-3-15,0 8 6 16,-5-8-5-16,1 4 10 31,-9-8-7-31,-1 8 5 16,1-8-6-16,0 4 0 15,-5-4-3-15,0 4 1 16,0-8-2-16,0 4 2 0,-4 0-2 16,9 0-1-16,-5 0 1 0,9 0-4 15,-5 0 2-15,5 0-30 16,1-4 17-16,3 0-76 16,1 0 50-16,8 4-74 15,1-4 64-15</inkml:trace>
          <inkml:trace contextRef="#ctx0" brushRef="#br0" timeOffset="13763.4482">4968 1305 188 0,'-4'-8'71'0,"4"8"-38"16,4-12-32-16,1 8 16 15,-5 0-11-15,4 0-1 0,-8 0-3 16,4 4-2 0,0 0 1-16,0 0-4 0,0 0-35 0,0 4-68 15,0-4 56-15</inkml:trace>
        </inkml:traceGroup>
        <inkml:traceGroup>
          <inkml:annotationXML>
            <emma:emma xmlns:emma="http://www.w3.org/2003/04/emma" version="1.0">
              <emma:interpretation id="{A400DF08-59BA-4D6F-AFD0-C96A68F9C98E}" emma:medium="tactile" emma:mode="ink">
                <msink:context xmlns:msink="http://schemas.microsoft.com/ink/2010/main" type="inkWord" rotatedBoundingBox="19269,5490 20009,5476 20026,6416 19287,643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8064.7341">6672 508 136 0,'-18'4'52'0,"18"-4"-28"0,4 4-17 0,1 0 24 16,-1-8-18-16,5 4 5 31,-9 0-11-31,4 4 4 15,-4-4-6-15,9 8 2 0,-4 0-4 0,4 12 0 16,-5-4-1-16,5 15 7 16,-9-7-5-16,5 24 14 15,-5-1-10-15,0 25 9 16,0-1-3-16,0-4 4 16,0-7-10-16,0-1 0 15,0-3-3-15,0-9 0 16,0-3-1-16,0-9 2 15,0-3-3-15,4-8-15 0,-4-4-7 16,0-8-37-16,4-4-16 16</inkml:trace>
          <inkml:trace contextRef="#ctx0" brushRef="#br0" timeOffset="18484.0062">6877 472 132 0,'-5'0'52'0,"5"0"-28"0,0 4-11 15,0 0 28 1,0-8-23-16,0 8 4 0,0 0-13 0,0 8 8 31,0 0-10-31,0 12 12 16,0-8-11-16,5 12 5 16,-5-9-8-16,4 29 7 15,-4-8-8-15,5 19 10 16,-10-4-8-16,5 17 5 0,0-13-6 0,0 9 4 15,0-17-5-15,5 9 0 16,-5-21-2-16,4 9 1 16,-8-9-2-16,4 5-7 15,0-12 3-15,0 7-96 16,0-11 55-16,4-4-99 16,0-12 81-16</inkml:trace>
          <inkml:trace contextRef="#ctx0" brushRef="#br0" timeOffset="17587.0514">6337 1015 148 0,'-13'-7'55'0,"13"7"-30"0,0-8-18 0,0 4 15 16,0 0-13-16,0 0 0 15,0-4-6-15,0 0-2 16,-5 0 0-16,1 4 1 15,-1 0-1-15,1 4-1 16,-5-4 1-16,0 4 1 16,0 0-1-16,0 0 2 15,-4 0-2-15,-1 4 2 16,1 0 0-16,4 0 1 16,0 0-2-16,0 4-4 15,0-4 1-15,0 8-1 16,1-4 0-16,3 4 4 0,1-1-3 15,-1 1-2 1,1-4 2-16,4 8-2 16,-5 0 1-16,5 4 4 0,0 4-1 0,0-1 2 15,5-3-4-15,-1 0 0 16,1-4 1-16,4-4 0 0,-1 0 0 16,6-1 15 15,-5-7-8-31,4 4 8 15,-4-8-8-15,9 0 2 16,-5-4-5-16,10 4 2 0,-6-8-3 16,6 1 3-16,-10-9-4 0,5 4 4 15,-9-4-4-15,4 0 1 16,-8-4-1-16,8 0-2 16,-8 1 1-1,3 3-1-15,-8-4 0 0,5 0 4 16,-5 4-2-16,4 8 1 15,-4-4-1-15,5 5 1 16,-10-1-2-16,5 8-1 16,0 0 1-16,0 0 1 15,0 0-1-15,0 4 8 16,0 0-5-16,0 7 8 16,0-3-8-16,5 8 3 0,-5-4-4 0,9 16-2 15,-5-12 0-15,10 8 1 16,-6-5-1-16,6 5 2 15,-5-8-2-15,9 4-9 16,-9-4 4-16,4-1-71 16,-4-7 41-16,13 0-98 15,-9-8 74-15</inkml:trace>
        </inkml:traceGroup>
        <inkml:traceGroup>
          <inkml:annotationXML>
            <emma:emma xmlns:emma="http://www.w3.org/2003/04/emma" version="1.0">
              <emma:interpretation id="{F41A20E4-9743-44A5-BF67-BB1999598148}" emma:medium="tactile" emma:mode="ink">
                <msink:context xmlns:msink="http://schemas.microsoft.com/ink/2010/main" type="inkWord" rotatedBoundingBox="20481,5373 24584,5297 24608,6625 20505,670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1267.3469">8535 722 308 0,'-8'-4'115'0,"8"4"-62"0,-5-4-62 0,5 4 18 16,-4-4-9-16,4 4-14 16,-5 0 8-16,10 4-68 15,-1-4 41-15,5 8-103 0,0-4 77 0</inkml:trace>
          <inkml:trace contextRef="#ctx0" brushRef="#br0" timeOffset="21048.6528">8540 948 184 0,'-5'0'68'0,"5"0"-36"0,0 4-22 0,0 0 24 16,0-4-20-16,0 4 7 0,-4-4-13 0,4 12 2 15,-4-4-6-15,8 12 0 16,-4-8-2-16,4 11-2 16,-4-3 1-16,9 12 1 15,-4-8-1-15,4 7-7 16,-5-7 3-16,10 4-58 31,-10-8 33-31,5 3-87 16,-5-11 65-16</inkml:trace>
          <inkml:trace contextRef="#ctx0" brushRef="#br0" timeOffset="22564.6989">8919 1019 124 0,'4'0'49'0,"-4"0"-26"0,5-4-12 0,-1 1 29 16,-4-1-23-16,5 0 14 15,-1-4-18-15,5 0 8 16,-9-4-12-16,5 4 6 16,-10-4-8-16,5 0 7 15,-4 0-8-15,-1 4-1 16,-4 0-3-16,0 0-2 16,-4 1 1-16,0 7-4 15,-5-4 2-15,-4 8-1 16,4 0 0-16,0 11 0 15,0-3 0-15,5 8 2 16,-5-4 0-16,9 8-3 16,-4-8 2-16,8 7-1 15,1-7 0-15,8 16 4 16,1-12-1-16,8 4 2 16,-4-13-2-16,4 5 2 15,-4-8-2-15,9 0 6 16,-5-8-4-16,5 0 10 15,-4-8-7-15,8 0 10 16,-9-4-9-16,5 0 5 16,-9-3-7-16,4 3 4 15,-8-4-5-15,4 4 5 0,-9-4-6 0,9 8 3 16,-9 0-3-16,4 8-2 16,-8-4 0-16,8 8-6 15,-4-4 3-15,9 8 1 16,-4-4 1-16,3 12-3 15,-3-4 2-15,8 8-1 32,-4-4 0-32,9 11 2 15,-9-7 0-15,9 8 0 0,-5-4 0 0,5 7 0 16,-5-3 0-16,1 16 2 16,-5-9-1-16,0 13 4 15,-9-8-3-15,0 3 6 16,-9-7-5-16,0 4 14 15,-5-13-9-15,-3 5 16 16,-1-12-14-16,-5-4 11 16,1-8-12-16,-5-4 6 15,1-8-8-15,-6-8 2 16,1-8-5-16,4-8-2 16,-4-4-1-16,9-3-1 15,4 3 0-15,5 0-7 16,-1 5 4-16,14-1-16 15,0 0 10-15,14 4-33 16,-1 1 23-16,14 7-64 16,0 0 47-16,13 4-109 15,-14-4 81-15</inkml:trace>
          <inkml:trace contextRef="#ctx0" brushRef="#br0" timeOffset="19716.0474">7577 1039 112 0,'0'-8'44'0,"0"8"-24"0,4-16-13 0,1 9 24 31,-10-1-18-31,1 0 5 16,-5-4-11-16,0 4 0 0,-4-4-4 0,4 4 0 16,-5 0-1-16,5 4 1 15,-4-4-2-15,-5 4-1 0,5 0-2 16,-1 4 1-16,1 0 3 15,0 4 3 1,4-4-2-16,0 4-2 16,0 0 0-16,0 4-4 15,4 4 2-15,1 4 3 16,0 0-3-16,-1 4 0 16,1-1 1-16,4 1 0 15,-5 0 0-15,5 0 0 16,0 4 0-16,5-1 0 15,-1-3 2-15,5-4 1 0,0-4 3 0,4 0 8 16,-4-4-8-16,5 0 6 16,-5-4-7-16,8 0 2 15,-8-8-4-15,5 0 0 16,-10-4-1-16,9 0 3 16,-4-4-3-16,9 4 1 31,-9-4-1-31,5-4 1 15,-6 0-2-15,6 1 4 16,-10-5-3-16,5 4 4 16,-9-8-4-16,9 12 4 15,-9-4-4-15,5 8 1 16,-5-3-1-16,4 11-2 0,-8-4 1 16,4 8 1-16,0 0-1 0,0 7 8 15,0-3-5-15,4 12 5 16,-4-4-5-16,9 4 0 15,-5-4-2-15,10 7-2 16,-10-7 1-16,10 4-19 16,-5-4 10-16,8 4-80 15,-3-8 48-15,8 0-82 16,-4-4 70-16</inkml:trace>
          <inkml:trace contextRef="#ctx0" brushRef="#br0" timeOffset="20231.8741">7956 956 160 0,'-9'-8'60'0,"9"8"-32"0,-14-12-22 15,10 8 17 1,0-4-14-16,-5 8 2 15,0-4-7-15,4 4 2 16,-4 0-3-16,0 4 3 0,1-4-4 0,3 8 1 16,1-4-1-16,-1 8-2 15,1-8 1-15,4 12-4 16,-5-8 2-16,10 8 1 16,-5-4 0-16,9 3 2 15,0-7-1-15,8 8-1 16,-8-8 1-16,9 8-1 15,-5-12 0-15,10 8 0 16,-10-4 0-16,9 4-3 16,-8-8 2-16,4 12 3 15,-9-9-1-15,4 13 6 16,-4-8-4-16,-5 8 8 16,-4-8-7-16,0 4 12 15,-4-8-9-15,-5 0 5 0,0-1 0 16,0 1 0-16,-4-4-4 15,-1 0-3 1,1 0-2-16,0 0-5 16,-5-4 1-16,0 0-19 15,0-4 11-15,0 0-65 0,0 0 41 16,10-4-82-16,-1 1 65 0</inkml:trace>
          <inkml:trace contextRef="#ctx0" brushRef="#br0" timeOffset="20766.3101">8295 944 148 0,'0'-12'55'0,"0"12"-30"0,-5-16-12 0,5 12 26 15,-4-3-23-15,-1 3 0 16,-4 0-11-16,0 4 4 16,-4-4-6-16,0 8 6 15,-1-4-6-15,-3 11-1 16,-1-3-1-16,4 8-6 16,-4-4 3-16,10 4-1 15,-6-4 1-15,10 8 2 16,-5-8 0-16,13 3 2 0,-4-7-1 0,14 8-1 15,-5-8 1-15,13 8-1 16,-4-8 0-16,8 8-3 31,-8-8 2-31,9 4 3 16,-5-4-1-16,5 7-1 16,-9-3 1-16,0 4 1 15,-5-4-1-15,1 4 10 0,-10-8-5 0,5 4 19 16,-9-4-14-16,0 4 19 15,-5-9-17-15,-3 5 9 16,-6-4-13-16,-4 0 6 16,0-4-8-16,1 0-2 15,-6-4-3-15,5 0-6 16,-4 0 2-16,4 0-28 16,1-3 17-16,8 3-83 15,-5-4 54-15,14 0-88 16,0 0 74-16</inkml:trace>
          <inkml:trace contextRef="#ctx0" brushRef="#br0" timeOffset="23186.7317">9146 952 124 0,'-4'-8'46'0,"4"8"-24"0,0-4-4 0,0 4 31 16,0 0-27-16,0 0 9 16,0 0-19-16,0 0 0 15,0 0-7-15,0 4 1 16,0-4-3-16,4 8 7 15,-4 0-6-15,5 8 3 0,-5 0-4 0,4 7-2 16,1-3 0-16,-1 0 1 16,-4 0-1-16,5 0 8 15,-10-8-5-15,10 0 14 16,-5-5-10-16,4 1 7 16,-4-4-4-16,0 0 3 15,0-4-8-15,5-8 3 16,-1-3-5-16,5-1-2 15,-5-8-1-15,10 0-1 16,-10-8 0-16,10 8-3 16,-5 1 2-16,8 3-4 15,-8 0 3-15,5 8 3 16,-5 0 0-16,4 12 6 16,-4-4-4-16,9 16 8 0,-9-4-7 0,4 12 5 15,-4-5-5-15,4 5 0 16,-8 0-2-16,4 0-46 15,-5-8 25-15,5 3-134 16,-4-7 85-16</inkml:trace>
          <inkml:trace contextRef="#ctx0" brushRef="#br0" timeOffset="24118.0464">9512 924 160 0,'-9'-8'63'0,"9"8"-34"0,5 0-19 0,-1 0 24 16,-8 0-20-16,4 0 2 15,0 0-10-15,4 0 1 16,1 0-4-16,8 4 3 15,-9-4-4-15,5 12 4 16,-4-4-4-16,4 16 8 16,-9-4-6-16,9 11 10 15,-9-7-8-15,4 12-1 16,-8-12-3-16,4 3 7 0,0-11-5 0,0 4 16 16,0-8-11-16,0-4 9 15,0-4-10-15,4-4 0 16,1-8-5-16,3 0-2 15,-3-4 0-15,8-4-1 16,-8-3 0-16,8-5 0 31,-4 0 0-31,4 0-3 16,-8 4 2-16,8 8-4 0,-4 1 3 0,5 11-3 16,-10 0 2-16,9 11 2 15,-8-3 1-15,4 12 6 16,-5-8-3-16,5 12 3 15,-9-12-3-15,9 8 3 16,-9-9-4-16,4 1 10 16,-4-4-6-16,5-4 3 15,-10-4-5-15,10-4-2 16,-1-4-1-16,10-7-1 0,-5-5 0 0,9-4 0 16,-5-8 0-16,5 8-3 15,-9 1 2-15,9 7 1 16,-10 0 0-16,6 12 2 31,-10 0-1-31,10 16 4 16,-10 0-3-16,5 12 1 15,-9-1-1-15,9 13-6 16,-5-8 2-16,10 3-41 16,-10-7 24-16,14 0-133 15,-9-12 84-15</inkml:trace>
          <inkml:trace contextRef="#ctx0" brushRef="#br0" timeOffset="24646.4806">10123 972 144 0,'-4'0'55'0,"4"0"-30"0,4 0-12 0,0 4 23 15,-4-4-20-15,9 4 8 16,-4-4-15-16,8 4 13 16,1 0-13-16,3 4 9 15,-3-8-10-15,4 4 9 16,-5-4-10-16,9 0 5 15,-8-8-7-15,8 0 4 16,-9-4-5-16,1-4 0 16,-5-4-2-16,0-4-2 15,-5 1 1-15,0 3 1 0,-8 0-1 0,0 4 2 16,-10 0-2-16,1 8 2 16,-5-4-2-16,5 12 2 15,-5-3-2-15,0 14 6 31,0-3-4-31,0 16 12 0,-4 0-8 0,9 12 7 32,-1-9-7-32,5 13 2 15,0-8-5-15,14 7 5 0,-5-3-6 0,13 0 6 16,1-9-6-16,12 1-3 16,1-8-1-16,9 0-56 15,-5-12 30-15,18-4-136 16,-4-12 91-16</inkml:trace>
          <inkml:trace contextRef="#ctx0" brushRef="#br0" timeOffset="25580.1501">10489 809 156 0,'0'4'57'0,"0"-4"-30"0,4 0-21 0,1 4 26 16,-5 0-19-16,4 8 16 15,-4-4-17-15,4 8 7 16,1-4-11-16,4 8 2 16,-9-4-6-16,9 11 2 15,-9-3-3-15,4 8 0 32,-8-8-1-32,4 7 1 0,0 1-2 0,0-4 8 15,0-12-5-15,0-1 12 16,0-3-9-16,4-4 7 15,1-4-7-15,8-8-2 16,-4-8-3-16,9-4-4 16,-5-7 1-16,10-1-1 15,-10-8 0-15,9 8 0 16,-8 1 0-16,3 7-3 16,-8 0 3-16,5 12 1 15,-5 4 1-15,4 12 4 0,-9-4-2 16,10 12 4-16,-10-1-4 0,10 5 1 15,-10 0-1-15,5 0 1 32,-9-4-2-32,9-1-29 15,-9-3 15-15,9-4-122 16,-9-8 74-16</inkml:trace>
          <inkml:trace contextRef="#ctx0" brushRef="#br0" timeOffset="26433.1256">10765 738 184 0,'-27'-8'68'0,"27"8"-36"0,-13-12-20 0,13 8 28 16,0 0-24-16,0 0 2 16,0 0-12-16,9 4 6 31,-5-4-8-31,14 0 5 0,0 0-5 0,13 4-2 16,-4 0-1-16,13 0 1 15,-4 0-1-15,8 0-16 16,-3 0 8-16,12 4-72 15,-13-4 44-15,9 4-82 16,-13-4 66-16</inkml:trace>
          <inkml:trace contextRef="#ctx0" brushRef="#br0" timeOffset="26167.6601">10944 318 116 0,'8'-8'44'0,"-8"8"-24"0,-8-8-6 16,8 8 24 0,0 0-22-16,4 4 9 15,-4-4-16-15,4 8 6 16,-4 0-8-16,5 12 4 15,-5-1-6-15,4 17 4 16,1 0-5-16,4 11 9 16,-9-7-7-16,9 12 10 15,-5-13-9-15,5 25 5 16,-5-9-7-16,5 16 4 16,-9-15-5-16,9 7 2 0,-9-15-3 0,5 3 3 15,-5-11-4-15,4 4-14 16,-8-21 6-16,8-7-68 15,-4-8 41-15,5-8-89 16,-5-12 68-16</inkml:trace>
          <inkml:trace contextRef="#ctx0" brushRef="#br0" timeOffset="26997.9568">11456 813 192 0,'9'-23'71'0,"-9"23"-38"0,0-12-28 16,0 8 28-1,0 0-20-15,0 0 5 16,-4-4-11-16,4 4-2 15,-5 0-3-15,1 4 1 0,-10-4-2 0,1 4 2 16,0 0-2-16,-5 4 2 16,0 0-2-16,0 4 2 15,-4-4-2-15,4 12-1 16,-4-4 1-16,8 11-1 16,-3-7 0-16,12 4 0 31,-4-4 0-31,9 4 0 15,-4-8 0-15,13 3-3 16,-5-7 2-16,14 8 1 16,-5-8 0-16,14 8 0 15,-9-4 0-15,9 4-3 16,-5-4 2-16,0 7-1 0,-4-3 0 16,0 4 11-16,-9 0-6 0,0 0 20 15,-5-4-14-15,1 3 17 16,-10-3-16-16,1 0 11 15,-5-4-12-15,-5 0 13 16,1-4-13-16,-5 0 5 16,0-4-9-16,-4 0 0 15,-5-4-3-15,1-4-13 16,-6-4 7-16,6-4-54 16,-1 0 32-16,5 0-128 0,-1 0 86 15</inkml:trace>
        </inkml:traceGroup>
        <inkml:traceGroup>
          <inkml:annotationXML>
            <emma:emma xmlns:emma="http://www.w3.org/2003/04/emma" version="1.0">
              <emma:interpretation id="{1E3CE0FE-F642-44D4-9E58-9B5F5A9C58D6}" emma:medium="tactile" emma:mode="ink">
                <msink:context xmlns:msink="http://schemas.microsoft.com/ink/2010/main" type="inkWord" rotatedBoundingBox="24887,5794 25874,5776 25881,6203 24895,622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8200.5411">12018 952 132 0,'-4'0'49'0,"4"0"-26"0,0-12-7 0,4 8 21 15,-4-4-21-15,5-4 1 16,-10-3-11-16,5-1 1 16,0-4-4-16,0 4 0 0,-4 0-1 15,-1 4 1-15,-4 0-2 0,5 4 2 16,-5 1-2-16,0 3 2 15,-4 0-2-15,-1 4 2 32,1 0-2-32,0 4 2 15,-5-4-2-15,0 15-1 16,0-3 1-16,0 12 1 16,-4-4-1-16,4 12-3 15,0-9 1-15,9 9 1 16,-4-4 0-16,8 8 2 15,1-13-1-15,13 9 2 0,-5-12-2 16,10 0 2-16,-5-12-2 0,9 3 8 16,-5-3-5-16,9-4 8 15,-8-4-8-15,8 0 3 16,-9-8-4-16,10 1 0 16,-10-5-1-16,9-4 1 15,-8-4-2-15,-1-4 2 16,-4 0-2-16,4 5 4 31,-8-5-3-31,4 0-1 16,-9 0 0-16,4 0-4 0,-8 5 2 15,4 11 3-15,0 0-1 0,4 12 2 16,-4-4-2-16,5 12 2 16,-5-4-2-16,4 11 2 15,-8 1-2-15,4 12 2 16,0-4-2-16,4 7-3 15,-4-11 1-15,9 12-26 16,-5-16 15-16,14-1-81 0,-9-11 52 0,13 0-71 16,-8-8 65-16</inkml:trace>
          <inkml:trace contextRef="#ctx0" brushRef="#br0" timeOffset="28668.9886">12174 897 164 0,'-9'-40'63'0,"9"40"-34"0,-9-4-25 16,9 4 18-1,0 0-14-15,5 8 1 16,-5-4-6-16,4 8 5 15,-4 0-5-15,5 7 3 16,-5-3-3-16,4 12 3 16,1-8-4-16,4 12 6 15,-9-9-5-15,9 9 6 0,-9 0-6 0,8 0 8 16,-8-13-7-16,9 5 16 16,-9-12-11-16,5 0 20 15,-10-4-16 1,10-8 0-16,-5-4-8 15,4-4-3-15,-8-8-1 0,8-4 1 16,-4 0-1-16,5-3-3 16,-5-5 1-16,9-4-4 15,-5 0 3-15,10 9-1 16,-10 3 1-16,9-4 2 16,-4 0 0-16,5 5-7 15,-5 3 4-15,8 8-34 16,-3 0 20-16,8 8-93 15,-9 0 60-15,5 8-65 16,-4 0 66-16</inkml:trace>
          <inkml:trace contextRef="#ctx0" brushRef="#br0" timeOffset="29152.1947">12500 1059 160 0,'-5'-4'60'0,"5"4"-32"0,9-4-28 16,-4 4 15-1,-1-4-10-15,10 4 0 16,-1 0-3-16,5 0 5 16,-5 0-4-16,5 0 14 15,-5-4-9 1,5 0 9-16,-4-4-9 0,3 0 6 15,-8 0-7-15,9-3 2 16,-4-1-5-16,-1 0 0 16,-4-4-2-16,0 0 7 15,-5-4-5-15,-4 0 8 16,-4-3-8-16,-1 7 1 16,-4 0-3-16,0 8-4 15,-4 4 1-15,0 8 1 16,-1 0 0-16,1 8 4 15,0-4-2-15,-1 8 1 16,1-8-1-16,-1 11 1 16,1-7-2-16,4 12 8 15,-4-4-5-15,8 8 8 16,1-5-8-16,4 5 5 16,0 0-5-16,13 0 7 0,-4-8-7 0,13 3-1 15,1-7-2-15,12 0-32 16,-3-4 17-16,8-4-127 15,-9-8 79-15</inkml:trace>
        </inkml:traceGroup>
        <inkml:traceGroup>
          <inkml:annotationXML>
            <emma:emma xmlns:emma="http://www.w3.org/2003/04/emma" version="1.0">
              <emma:interpretation id="{A06F026B-7291-4BD4-9187-8E142A510953}" emma:medium="tactile" emma:mode="ink">
                <msink:context xmlns:msink="http://schemas.microsoft.com/ink/2010/main" type="inkWord" rotatedBoundingBox="26223,5457 31405,5361 31428,6567 26246,6662"/>
              </emma:interpretation>
              <emma:one-of disjunction-type="recognition" id="oneOf5">
                <emma:interpretation id="interp5" emma:lang="" emma:confidence="0">
                  <emma:literal>"</emma:literal>
                </emma:interpretation>
                <emma:interpretation id="interp6" emma:lang="" emma:confidence="0">
                  <emma:literal>e {</emma:literal>
                </emma:interpretation>
                <emma:interpretation id="interp7" emma:lang="" emma:confidence="0">
                  <emma:literal>e }</emma:literal>
                </emma:interpretation>
                <emma:interpretation id="interp8" emma:lang="" emma:confidence="0">
                  <emma:literal>e</emma:literal>
                </emma:interpretation>
                <emma:interpretation id="interp9" emma:lang="" emma:confidence="0">
                  <emma:literal>e '</emma:literal>
                </emma:interpretation>
              </emma:one-of>
            </emma:emma>
          </inkml:annotationXML>
          <inkml:trace contextRef="#ctx0" brushRef="#br0" timeOffset="37852.9112">17704 1004 176 0,'4'-4'68'0,"-4"4"-36"0,9-12-24 16,-9 8 20-1,5 0-16-15,8 0 3 16,-4-4-10-16,13 0 11 16,-8-4-9-16,8 4 12 15,-9-4-11-15,5-4 12 0,-5 1-12 0,1-5 5 16,-5 0-8-16,-5 0 0 16,1 0-3-16,-1 0-4 15,-8 1 1-15,-1 3-6 16,-8 0 4-16,-1 4-3 15,1-4 3-15,0 8-2 16,-1 0 2-16,1 8-2 16,0-4 2-16,4 8 0 15,0 0 1-15,-5 8 0 16,5 0 0-16,1 12 4 16,-1-4-1-16,4 15 6 15,1-7-4-15,4 8 10 16,-5-4-7-16,10 3 12 15,-1-7-10-15,1 4 9 16,4-9-9-16,8 5 2 16,1-8-6-16,9 0-9 15,-5-4 3-15,14-4-61 16,-14-5 34-16,14-3-118 16,0-4 83-16</inkml:trace>
          <inkml:trace contextRef="#ctx0" brushRef="#br0" timeOffset="38731.0329">18257 357 196 0,'-9'8'74'0,"9"-8"-40"0,-9 4-31 0,9 0 15 15,0-4-11-15,0 4 0 16,-5 0-4-16,-4 4 5 16,1 0-5-16,-1 8 3 15,-5 0-3-15,5 12 3 16,0-5-4-16,1 9 4 15,-1-4-4-15,0 4-1 16,0-9 0-16,4 13-1 16,1-8 0-16,8 11 4 15,1-7-2-15,8 8 12 16,-4-9-7-16,9-3 7 16,-14-8-7-16,14 0 2 15,-9-12-5-15,13 4 2 16,-13-4-3-16,5 0 3 15,-10-8-4-15,10 3 8 16,-10-3-6-16,0 4 10 16,-4-8-8-16,5 4 3 15,-10 0-5-15,5 0 5 16,0 0-6-16,0 0 1 16,0 0-2-16,0 4-2 15,-4-4 1-15,0 8 5 0,-5 0-3 0,4 12 8 16,-4-4-7-16,0 16 10 15,-9-9-8-15,10 13 3 16,-1 0-5-16,0-1 0 16,0-7-2-16,9 4-13 15,-5-8 7-15,10 3-105 32,-1-11 60-32,14 0-127 15,4-8 99-15</inkml:trace>
          <inkml:trace contextRef="#ctx0" brushRef="#br0" timeOffset="32536.8794">14885 901 156 0,'0'0'60'0,"0"0"-32"0,9-8-28 0,5 0 10 15,-10-4-6-15,10-4-5 16,-5-4 0-16,4 4 5 15,-9 0-2-15,5 5 15 16,-4-5-10-16,-1 4 15 16,-4-4-13-16,0 4 7 15,-4 0-9-15,-1 4 2 0,-8 0-5 16,0 4 0-16,-5 0-2 0,-5 8 1 16,6-4-2-16,-1 8 2 15,0-4-2-15,5 8 2 16,-1-8-2-16,5 12 2 31,-4 0-2-31,8 12 2 16,-4-9-2-16,14 13-1 15,-5-4 1-15,9 4 5 16,-5-9-3-16,10 9 8 16,-1-4-7-16,9 3 5 15,-8-11-5-15,12 8-15 16,-3-12 5-16,8 0-107 15,-4-12 62-15,17-4-81 16,-4-4 76-16</inkml:trace>
          <inkml:trace contextRef="#ctx0" brushRef="#br0" timeOffset="32879.8324">15073 778 212 0,'0'0'79'0,"0"0"-42"0,4 0-37 0,5 0 27 16,-4 0-17-16,12 4 15 15,-3-4-15-15,4 15 9 16,-5-3-11-16,9 16-5 16,-8-8-1-16,8 8 2 15,0-8-2-15,5 7 1 16,-9-3-1-16,4 0-24 16,-4-4 13-16,4-1-50 15,-8-3 33-15,-1 0-88 16,0-8 65-16</inkml:trace>
          <inkml:trace contextRef="#ctx0" brushRef="#br0" timeOffset="33155.7841">15340 786 208 0,'-9'0'77'0,"9"0"-42"0,-4 0-23 0,4 0 25 16,0 0-21-16,0 0 3 16,-4 0-11-16,-1 4-1 15,1-4-4-15,-1 11-2 16,-4 1 0-16,-4 12-4 16,-1-4 2-16,-3 12 1 15,-10-5 0-15,5 9-31 16,-5-8 17-16,5 7-109 15,-5-11 68-15</inkml:trace>
          <inkml:trace contextRef="#ctx0" brushRef="#br0" timeOffset="33604.7178">15519 694 160 0,'-9'0'63'0,"9"0"-34"0,-9 0-14 0,9 0 27 16,0 0-24-16,0 4 3 31,-5 0-13-31,5 8 3 0,-4 0-6 16,4 16 9-16,0 0-8 0,0 23 8 16,0-7-8-16,0 15 1 15,0-7-4-15,0 11-2 16,0-3 0-16,0 11 1 15,0-12-1-15,0 13 4 16,0-13-3-16,0 5-1 16,0-17 0-16,0 1-30 15,0-17 16-15,0-3-70 0,0-12 47 0,4-8-77 16,1-8 64-16</inkml:trace>
          <inkml:trace contextRef="#ctx0" brushRef="#br0" timeOffset="33971.7408">15483 797 168 0,'-4'-35'66'0,"4"35"-36"0,8-20-22 16,1 16 25-1,-4-4-20-15,4 0 10 16,-5 0-14-16,5 4 13 16,9-4-13-16,4 8 14 15,-8-4-14-15,17 8 5 16,-9-4-9-16,9 8 7 16,-8 0-8-16,8 8 10 15,-13 0-8-15,0 16 10 16,-5-5-9-16,0 13 10 15,-8-8-10-15,-1 3 10 0,-8-7-10 16,-5 4 5-16,-9-8-7 16,-4-1-7-16,-1-11 1 0,-8 0-57 31,9-8 31-31,-9-4-133 16,-5-8 88-16</inkml:trace>
          <inkml:trace contextRef="#ctx0" brushRef="#br0" timeOffset="35281.3949">16134 782 176 0,'5'0'66'0,"-5"0"-36"0,8-8-29 0,-8 4 16 15,0 0-11-15,0 0 3 16,0 0-5-16,0-4 9 16,-4 0-7-16,0 0 5 15,-1 0-6-15,1 0 0 16,-5 0-3-16,0 8-4 0,-9-4 1 0,0 4-1 16,-4 0 0-16,4 4 2 15,-4-4 0-15,-1 8-3 16,6-4 2-16,-1 8-1 15,0-4 0-15,5 16 0 16,-1-4 0-16,5 7 0 16,0-3 0-16,9 4 2 15,-4-4 0-15,8 3 0 16,-4-3 0-16,9 0 2 16,-4-8-1-16,8 0 4 15,-4-4-3-15,9-1 4 16,-9-7-4-16,13 0 1 15,-9-8-1-15,10 0 1 16,-10-7-2-16,5-1 2 16,-9 0-2-16,4-4-1 15,-4 0 1-15,0-4-1 16,-5-4 0-16,1 5 2 16,-5-5-1-16,4 8-1 15,-8 0 1-15,4 4-4 16,0 0 2-16,0 4 3 15,0 1-1-15,0 7 4 16,0-4-3-16,4 8 4 16,-4-1-4-16,5 13 1 15,-5 0-1-15,9 8-2 16,-5-4 1-16,10 8-1 0,-5-9 0 0,-1 9-14 31,1-4 8-31,14 0-52 16,-14-8 32-16,4-1-82 15,-4-3 61-15</inkml:trace>
          <inkml:trace contextRef="#ctx0" brushRef="#br0" timeOffset="35766.9505">16295 754 192 0,'-5'-8'71'0,"5"8"-38"0,5-4-30 0,-1 4 22 15,-8 0-16-15,4 0 5 16,0 0-9-16,4 4 2 16,-4 0-4-16,5 12 0 15,-1 0-1-15,5 15 3 16,-5-3-3-16,10 8 4 15,-14-5-4-15,4 5 4 16,-4-8-4-16,5 4 8 16,-10-13-6-16,10 1 8 15,-1-12-8-15,5 0 5 16,-4-8-5-16,8-4-9 0,-9-4 3 16,10-8-9-16,-5-3 7 0,4-13-1 15,-4 0 3-15,9 0-3 16,-9 1 3-16,4 7 5 15,-13 4-1-15,9 8 8 16,-5 0-6-16,10 20 5 16,-14 0-5-16,9 16 5 15,-9-4-6-15,4 8 1 16,-4-5-2-16,9 9-2 31,-4-8 1-31,4 7-41 16,-5-7 22-16,9 4-116 0,1-16 74 0</inkml:trace>
          <inkml:trace contextRef="#ctx0" brushRef="#br0" timeOffset="36271.7625">16807 809 200 0,'-17'-23'77'0,"17"23"-42"0,-5-8-32 16,5 4 17 0,0 0-12-16,0 0-7 0,-4 0-1 0,-1 4-2 15,5-4 0-15,-9 8 2 16,0-4 0-16,0 8 0 16,1-4 0-16,-1 8 0 15,-5-1 0-15,5 9-3 16,0-4 2-16,5 4-4 31,-1-8 3-31,10 4-8 16,-1-4 6-16,14 0-3 15,0-9 4-15,9 9-2 0,-9-8 2 0,13 8 2 16,-9-8 1-16,9 12 4 16,-8-8-2-16,-1 12 8 15,-4-8-6-15,-9 7 8 16,0-3-8-16,0 4 14 15,-9-4-10-15,0 0 12 16,-9-4-12-16,4 0 12 16,-4-4-12-16,-4 0 12 15,-5-5-12-15,0 5 3 16,0-4-7-16,-4 0-2 16,0-4-1-16,0 0-23 15,4-8 12-15,13 0-58 16,-8-7 38-16,8-1-90 15,1-4 67-15</inkml:trace>
          <inkml:trace contextRef="#ctx0" brushRef="#br0" timeOffset="36598.3828">17057 738 200 0,'-4'0'74'0,"4"0"-40"0,0 0-24 0,0 0 24 31,0 0-20-31,0 0 2 16,0 0-10-16,4 4 6 0,-4-4-8 0,9 12 8 15,-9 0-8-15,5 16 10 16,-10-1-8-16,10 9 5 15,-5-4-6-15,4 7 4 16,-4-11-5-16,4 4-4 16,-4-8-1-16,5-1-37 15,-1-7 21-15,1 4-88 16,-1-16 59-16,5-4-74 16,-4-4 68-16</inkml:trace>
          <inkml:trace contextRef="#ctx0" brushRef="#br0" timeOffset="36803.3235">17093 595 264 0,'-9'4'101'0,"9"-4"-54"0,-9 0-48 15,9 4 18 1,0-4-12-16,0 4-29 15,0 0 12-15,4 4-76 0,-4-8 48 0,9 8-74 16,-9-4 64-16</inkml:trace>
          <inkml:trace contextRef="#ctx0" brushRef="#br0" timeOffset="37343.5883">17253 742 200 0,'0'0'74'0,"0"0"-40"0,0 4-24 0,0 0 24 15,0-4-20-15,5 4 5 16,-5 0-12-16,9 8-2 16,-5-4-3-16,10 11-2 15,-10 1 1-15,9 8-1 0,-8-4 0 16,8 12 11-16,-8-9-6 0,8 9 13 15,-4-8-10-15,4 3 7 16,-8-7-8-16,8 4 11 16,-8-16-10-16,8 0 12 15,-8-4-12-15,3 0 7 16,-3-8-8-16,8-4 0 16,-8-4-4-16,13-4 5 15,-10-8-5-15,6-12 6 31,-5-3-6-31,9-5-5 16,-5-4 0-16,5 5-14 0,-5 3 8 0,5 4-25 16,-13 1 19-16,8 7-55 15,-4 4 38-15,9 4-111 16,-14 4 79-16</inkml:trace>
          <inkml:trace contextRef="#ctx0" brushRef="#br0" timeOffset="30181.8269">13102 790 160 0,'0'-4'60'0,"0"4"-32"0,4-4-22 0,1 4 17 0,-5-4-14 0,4 4 2 16,-4-4-7-16,5 4 5 15,-1 0-6-15,5 4 6 16,0-4-6-16,4 16 3 31,-4-5-3-31,5 17 5 16,-5-4-5-16,4 16 10 0,-9-9-7 0,5 9 8 15,-9-8-8-15,9 3 10 16,-9-11-9-16,5 8 12 16,-10-16-11-16,5 3 12 31,0-11-12-31,0 0 9 16,0-4-9-16,5-4-5 15,-5-4-1-15,4-8-5 16,-4-3 2-16,9-9 1 0,-5 0 0 15,10-12-3-15,-1 1 2 0,5-1-1 16,-5 0 0-16,5 9 0 16,-4-1 0-16,4 8-3 15,-10 4 3-15,6 8-1 16,-10 0 1-16,10 16 4 16,-10 4-1-16,9 12 2 15,-8 0-2-15,4 7-1 16,-5-3 1-16,5 4-1 15,-9-4 0-15,9 3-33 16,-9-7 18-16,5 0-122 0</inkml:trace>
          <inkml:trace contextRef="#ctx0" brushRef="#br0" timeOffset="30702.4958">13757 770 160 0,'-18'-8'60'0,"18"8"-32"0,-13-4-26 0,9 4 16 16,-1 0-11-16,-4 4 5 16,0-4-7-16,0 12 7 15,-4-4-8-15,0 11 5 16,-5 1-5-16,4 12-2 16,1-8-1-16,9 11-1 15,-5-7 0-15,9 8 0 16,-5-12 0-16,10 7 6 15,-1-7-3-15,14 0 12 16,-5-12-8-16,19 0 7 16,-15-8-7-16,10-4 4 15,-9-8-6-15,4 0 13 16,-4-8-10-16,0-4 16 16,-5 0-14-16,1-3 9 15,-5-5-11-15,0 0 4 0,-9-4-7 0,0 1 4 16,-9-1-5-16,0 8-9 15,-5 0 3-15,1 8-24 16,-5 5 14-16,5 7-49 16,-5-4 34-16,5 16-105 31,-5-4 74-31</inkml:trace>
          <inkml:trace contextRef="#ctx0" brushRef="#br0" timeOffset="31387.8176">13971 770 160 0,'-17'4'63'15,"17"-4"-34"-15,13 0-19 0,-9 0 24 16,-8 0-20-16,4 0 2 15,0 0-10-15,4 0-5 16,-4 0-2-16,5 12-1 16,-1-1 0-16,5 13 6 15,-9 0-2-15,5 12 4 0,-10-9-4 16,5 9 8-16,0-8-6 0,0 4 10 16,0-9-8-16,5 1 10 15,-5-4-9-15,4-4 21 16,-4-4-16-16,5-4 8 15,-10-8-12-15,10-4-2 16,-1-8-4-16,5-4-2 16,-5-8 1-16,5-8 1 15,-4-3-1-15,8-1-1 16,-8 0 1-16,8 9-4 16,-9 3 2-16,10 4-1 0,-5 4 0 15,4 8 6 1,-4-4-2-16,9 8 10 15,-9 0-6-15,9 8 8 16,-5-4-8-16,5 12 8 16,-5 0-8-16,5 16 3 15,-9-4-5-15,4 11 0 0,-8-7-2 0,4 8-13 32,-9-8 7-32,9 3-65 15,-9-11 38-15,9 8-128 0,-9-12 89 16</inkml:trace>
          <inkml:trace contextRef="#ctx0" brushRef="#br0" timeOffset="32030.9268">14391 956 156 0,'-5'-4'60'0,"5"4"-32"0,0 0-13 0,0 0 25 16,0 0-23-16,5 0 1 16,-5-4-12-16,8 0 1 15,1 0-4-15,9 4-2 16,-9-4 0-16,13 8-1 0,-4-4 0 0,9 4-5 16,-5 0 3-16,5 4-56 15,-5-8 31-15,10 4-81 31,-10-4 61-31</inkml:trace>
        </inkml:traceGroup>
      </inkml:traceGroup>
    </inkml:traceGroup>
    <inkml:traceGroup>
      <inkml:annotationXML>
        <emma:emma xmlns:emma="http://www.w3.org/2003/04/emma" version="1.0">
          <emma:interpretation id="{A9004062-7031-4728-B0F9-7D8B9F9CAFF2}" emma:medium="tactile" emma:mode="ink">
            <msink:context xmlns:msink="http://schemas.microsoft.com/ink/2010/main" type="paragraph" rotatedBoundingBox="4834,6848 27206,6869 27205,8384 4832,83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26A8379-1D55-44AA-9302-3F2BE358F67B}" emma:medium="tactile" emma:mode="ink">
              <msink:context xmlns:msink="http://schemas.microsoft.com/ink/2010/main" type="line" rotatedBoundingBox="4834,6848 27206,6869 27205,8384 4832,8363"/>
            </emma:interpretation>
          </emma:emma>
        </inkml:annotationXML>
        <inkml:traceGroup>
          <inkml:annotationXML>
            <emma:emma xmlns:emma="http://www.w3.org/2003/04/emma" version="1.0">
              <emma:interpretation id="{0671DFA0-F88F-456C-9661-8B5FD86E7800}" emma:medium="tactile" emma:mode="ink">
                <msink:context xmlns:msink="http://schemas.microsoft.com/ink/2010/main" type="inkWord" rotatedBoundingBox="4834,7006 6114,7008 6113,7887 4833,7886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127928.0826">-8258 2030 132 0,'-5'-4'49'0,"5"0"-26"0,0 0-16 0,0 4 13 15,0 0-4 1,0 0 1-16,0 0-5 16,0-4-2-16,0 4-6 0,0-8-1 0,0 4 1 15,0 4-5-15,0 0 1 16,0 0 0-16,0 4 2 16,-4 4-6-16,4 4 1 15,0 8 3-15,-4 4 2 16,-1-4 4-16,1 7 1 0,-1 1 1 15,1 4 2-15,-1 8-3 16,5-1 1-16,0 1-3 16,0 3 2-16,5 1-2 31,-5-8-3-31,9 11 2 16,0-7-3-16,8 11 2 15,-8-11-2-15,14 8-1 16,-6-9 1-16,15 5-12 15,-10-12 6-15,9 7-69 16,-9-11 41-16,5 4-74 16,-9-9 61-16</inkml:trace>
          <inkml:trace contextRef="#ctx0" brushRef="#br1" timeOffset="129110.0174">-7959 2454 80 0,'0'-16'30'0,"4"13"-16"0,5-9-12 0,-5 8 6 0,5 0 0 15,0 0 2-15,5 4-1 16,4 8 0-16,4 0 3 15,0 0 3-15,0-5-4 0,5 1-1 16,0 0-4-16,0 0-1 16,-5 0-3-16,0-4 3 0,1 0 1 31,-6 0-5-31,6 0 0 0,-5-4-67 16</inkml:trace>
          <inkml:trace contextRef="#ctx0" brushRef="#br1" timeOffset="128799.1059">-7790 2109 140 0,'-4'32'55'16,"4"-32"-30"-16,0 4-23 0,0-4 12 0,0 0-1 15,0 4 3-15,0 0-3 16,0 0 2 0,4 12-8-16,1 4-4 0,-1 7-2 15,0 9 1-15,5 8-1 16,-4-1 2-16,-1 5 2 31,1-8-2-31,4 15 0 0,-5-7-1 16,5 7-2-16,-4-7 1 0,3-1-21 15,-8-15 11-15,5 0-87 32,-5-9 53-32</inkml:trace>
          <inkml:trace contextRef="#ctx0" brushRef="#br1" timeOffset="129833.0588">-7634 2078 128 0,'-9'-48'49'0,"9"44"-26"0,0-4-16 0,0 8 15 0,0 0 2 16,0 0 3-16,0 0-10 15,0 0-5-15,5 4 4 16,4 24-10-16,0 4 0 16,-5 3 0-16,5 13-1 15,4 4 0-15,1-5-1 16,-1 5 0-16,0-1 4 16,1-7-4-1,4 11 5 1,-9-11-6-16,4 3 6 15,-4-7-6-15,0 0 8 16,-5-13-7-16,5-3 8 16,-4-8-8-16,-1-4 1 15,-4-12-3-15,5-8-10 0,-1-8 4 0,5-4-5 16,-5-3 5-16,5-1 2 16,0 4-1-16,0 8 0 15,5 4-3-15,-1 8 1 16,-4-4 3-16,4 12 1 15,-4 0 1-15,9 12 0 16,-9-4 0-16,9 8 0 16,-9-5 0-16,8 5 0 15,-3-4 0-15,4 0 2 16,-5-8-1-16,5-4 4 16,-5-4-3-16,5-12-1 31,-5-8 0-31,5-8-1 15,-9 0 0-15,5 0 0 16,-5-3 0-16,-1-5 0 0,-3 0 0 0,-5 1 0 16,0-1-3-16,-5 0 2 15,1 4 1-15,0 9 2 16,-1 3 1-16,1 4 1 0,-1 4 2 16,-4 12-3-16,5 4 0 0,-1 4-1 15,1 3-2-15,-1 1 3 16,5 8 2-16,5 0 7 31,-1-4-7-31,10 15 0 16,-5-3-3-16,13 8-41 15,0-9 21-15,18 9-118 16,-4-12 75-16</inkml:trace>
        </inkml:traceGroup>
        <inkml:traceGroup>
          <inkml:annotationXML>
            <emma:emma xmlns:emma="http://www.w3.org/2003/04/emma" version="1.0">
              <emma:interpretation id="{CE8DF16D-375B-4962-BD02-1D1DAEE726E7}" emma:medium="tactile" emma:mode="ink">
                <msink:context xmlns:msink="http://schemas.microsoft.com/ink/2010/main" type="inkWord" rotatedBoundingBox="6475,7085 8098,7087 8097,8075 6474,8073"/>
              </emma:interpretation>
            </emma:emma>
          </inkml:annotationXML>
          <inkml:trace contextRef="#ctx0" brushRef="#br1" timeOffset="130787.9714">-6474 2320 116 0,'0'-4'46'0,"0"-8"-24"0,0 0-13 15,0 4 16-15,0 0 1 16,0-4 2-16,0 0-15 16,-5-4-6-16,1 0-4 15,-5 1-3-15,0 3 3 0,0 0 2 16,-4 0 4-16,4 4-4 15,-5-4-1-15,5-4-2 0,-9 4-2 16,5 0 1-16,4 12 1 16,-4 0 1-1,4 4-1-15,0 4 1 32,-4 4-2-32,8 4-1 0,1 0-2 15,-1 8-1-15,5 4 2 16,0 7 0-16,5 5-2 15,-1-1 2-15,5 9 3 16,0 4 1-16,0 19-1 16,4 4-2-16,1 1 5 15,-5-5 1-15,4 0 4 0,-4-15 4 0,0-9-6 16,0-3-2-16,0-4 1 16,0-13 0-16,-1-3-14 15,-3-8-8-15,-1-4-34 16,1-4-14-16</inkml:trace>
          <inkml:trace contextRef="#ctx0" brushRef="#br1" timeOffset="131227.1414">-6639 2779 140 0,'-9'0'55'0,"18"0"-30"0,-9 0-16 0,0 0 16 16,4-4-10-16,5 4-1 16,0 0-6-16,4 0-3 15,1 0-2-15,3 0-3 0,1-4 1 0,5 0-1 16,3 4 0-16,1 0 0 16,9-3 0-16,-1-5 2 0,1 0 1 15,-5 0-1-15,1-12-2 16,-1 0-4-16,-4 0 0 15,-5 0 0-15,-9 1 2 16,-4-1 1-16,-4 4 3 16,-5 0 5-16,0 0 4 15,0 4 5-15,-5 4 4 16,1 1-4-16,-1 3 1 16,1 4-10-16,-1 4-4 0,5-1-2 15,0 5-1-15,5 4 0 31,-1 4 2-31,1 4-1 16,4 4 2-16,4 0-2 0,0-5-1 16,1 1 1-16,-1 0 1 15,0-4-12-15,1-4-6 16,-1 0-31-16,1 0-12 16,-5-1-32-1</inkml:trace>
          <inkml:trace contextRef="#ctx0" brushRef="#br1" timeOffset="131441.7986">-6185 2395 212 0,'-17'-16'82'0,"12"8"-44"0,-4 8-36 0,5 0 19 31,4 0-13-31,-5 0-4 0,5 0-6 0,-4 0-1 0,8 4 2 15,-4 0-9-15,9 8-1 0,0 0-54 16,5 4-54 15,-1 3 30-31</inkml:trace>
          <inkml:trace contextRef="#ctx0" brushRef="#br1" timeOffset="132018.1943">-5953 2561 152 0,'-4'-4'57'0,"4"0"-30"0,0 0-21 0,0 4 17 16,0 0-12-16,0 0-3 0,0 4-5 16,0 0-3-16,0 8 1 15,4 4 7 1,-4 0-4-16,5 12 5 0,-1 0-3 15,1-1-1-15,-1-3 4 0,1-4 2 16,-1-4-6-16,1-4-1 0,-1-4 0 16,-4-5 2-16,0-3 3 0,4-7 2 15,1-17 1-15,-1 0-9 16,1-4-1-16,4 4-2 16,0 1 0-16,0 3-7 31,-5 0 4-31,9 8-3 31,-8 0 3-31,4 8 0 0,0 4 4 16,0 8 3-1,0-4-1-15,4 12 3 0,-4 12 0 0,4 0 4 16,-4-1-10-16,5 5-2 16,-6-4 1-16,6-1 4 0,-5-3 6 15,4 0-51-15,1-8-21 16</inkml:trace>
          <inkml:trace contextRef="#ctx0" brushRef="#br1" timeOffset="132594.9389">-5342 2629 140 0,'-4'-8'55'0,"-1"0"-30"0,1 0-12 15,4 0 17-15,-5 0-4 16,-4 0-1-16,1 0-7 0,-6 0-1 16,1 0-10-16,-1 0 2 0,1 1 2 15,0 3-2-15,-1 0 0 16,1 4-5-16,0 0-3 15,-1 4-3-15,-4 4-1 16,5 3-1-16,0 5 3 0,4 4-2 16,0 8 1-16,4 0 2 15,5-5 0-15,5 1-3 16,-1 0 2-16,5 0 1 16,4-1 2-16,1-3-1 0,4-4 2 15,-5-4-2-15,0-4 2 16,1-4-2-16,-1-4-1 31,5-4 1-31,-5-4 1 16,1-8-1-16,-1-8-1 15,-4-3 1-15,0 3-1 0,-5 0 0 0,1 4 0 16,-5 4 4-16,0 5 2 16,0 3 4-16,0 8 1 15,0 0-5-15,0 0-2 16,0 23-4-1,4 5-3-15,1 0 2 16,4 4 0-16,0 3 3 16,4-3-3-1,0 0 0-15,5-5-45 16,0-7-20-16,0-4-39 16</inkml:trace>
          <inkml:trace contextRef="#ctx0" brushRef="#br1" timeOffset="132978.0475">-5119 2094 351 0,'-9'15'19'0,"5"5"-3"0,4 8-5 15,4 8-2-15,1 7 1 16,4-3 1-16,-5 4 1 0,1 7 0 15,-1 9 2-15,5 11 2 16,0 4-5-16,0-3-1 16,0-5-6-16,0-8-1 15,0 1-36 1,-1-13-16-16,1-3-81 16</inkml:trace>
          <inkml:trace contextRef="#ctx0" brushRef="#br1" timeOffset="132804.4493">-5092 2141 152 0,'-9'-16'57'0,"0"4"-30"0,5-7-12 0,4 11 18 0,0 4-12 15,0 4-4-15</inkml:trace>
        </inkml:traceGroup>
        <inkml:traceGroup>
          <inkml:annotationXML>
            <emma:emma xmlns:emma="http://www.w3.org/2003/04/emma" version="1.0">
              <emma:interpretation id="{7E7516A5-94F4-4ED5-A908-DE6076EC3B9A}" emma:medium="tactile" emma:mode="ink">
                <msink:context xmlns:msink="http://schemas.microsoft.com/ink/2010/main" type="inkWord" rotatedBoundingBox="8469,7015 13155,7020 13154,8189 8468,8184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33794.4476">-4651 2494 140 0,'-4'0'55'0,"4"0"-30"0,0 0-23 16,0 0 12-16,0 0-7 15,0 0-2 1,0 4 2-16,4 4 2 0,1 4-4 16,4 8-3-16,0 3 1 0,4 25-2 15,0 7 2-15,1 13 4 16,-1-1 4-16,1-3-6 16,-1-1-1-16,0-7 2 15,-8-9-3-15,8 1-4 16,-8-17 0-16,4-3-37 15,-5-8 21-15,1-4-77 16,-5-8 53-16</inkml:trace>
          <inkml:trace contextRef="#ctx0" brushRef="#br1" timeOffset="134193.5875">-4651 2724 124 0,'-8'-36'46'0,"8"12"-24"0,0 5-13 16,0 11 14-16,4-4 0 16,0 0 1-16,5-4-11 15,0 0-3-15,5 0-6 16,3 0-3-16,10 1 0 0,4 3-4 16,5 8 2-16,0 4 1 15,-1 4 2-15,1 4-1 16,-5 4-1-16,-4 3 9 0,-5 1 4 15,1 4 2-15,-10 4 4 16,-4 4 2-16,-9-9 4 16,-4 5 0-16,-1 0 2 15,-8-4-11-15,-5-4-4 16,-4 0-5-16,-1-5-2 16,-3-3-1-1,-1-4 0-15,-4-4-2 16,4 0 1-16,5-4-15 15,4 0-7-15,0 0-12 16,4 0-6-16,6 0-35 16,3 4-16-16</inkml:trace>
          <inkml:trace contextRef="#ctx0" brushRef="#br1" timeOffset="134743.6571">-4031 2474 208 0,'-9'-8'77'0,"5"4"-42"0,-5 0-28 16,5-4 18-16,-5 8-9 16,0 0-1-16,-5 0-9 15,1 0-4-15,-5 0-1 16,5 4-1-16,-5 0 2 0,0 0-3 16,5 0-2-16,4 0-1 15,0 4 3-15,9 0-2 16,9 0-1-16,0 0 0 0,4 0 3 15,5 4 0-15,4 0 3 16,0 0-3-16,1-1 0 16,-1 5-1-16,0 0 0 0,-4 4 4 15,0 8 1-15,-5-5-1 16,-4 1-2 0,-4 0 3-16,-5 0 0 15,0-4 7-15,-5-1 6 16,-4 1 1-16,-4-8-1 15,0 0-2-15,-5-8 1 16,0 0-6-16,0-8-3 16,0-4-3-16,-4-8-3 15,0 0-13-15,4 1-4 0,0-5-15 16,5 4-8-16,4 0-82 16,13-4 20-1</inkml:trace>
          <inkml:trace contextRef="#ctx0" brushRef="#br1" timeOffset="135247.8929">-3892 2581 176 0,'0'4'68'0,"-5"-4"-36"0,10 0-35 0,-5 0 11 0,8 0-6 16,1 4 1-16,0 0-2 31,5 0 2-31,3 0-2 0,1 0 2 16,5-4 0-16,-1 0 3 0,-4 0 3 15,0-4 2-15,-5 0 1 16,0-4-2-16,1 0-1 15,-5-4-1-15,-5 0 2 16,1 1-1-16,-5-1 0 16,0 0-3-16,-9 0 1 15,0 4-4-15,0 0 0 16,-5 0 3-16,1 4 1 16,0 4-6-16,-1 0 0 15,1 4-1-15,-5 4 0 16,5 4 2-16,-1 4 1 15,5 4 1-15,0-1 0 16,5 9-2-16,0 4 1 0,8 0-2 16,5 3 2-16,4-3-2 0,5 0 2 15,4-5 0-15,5-3 1 16,9-8-16-16,0-4-4 16,-5-4-38-16,0-8-18 15,0 0-31 1</inkml:trace>
          <inkml:trace contextRef="#ctx0" brushRef="#br1" timeOffset="135758.0153">-3513 2530 164 0,'-9'-4'63'0,"9"4"-34"0,0-4-21 0,0 4 18 16,0 0-11-16,0 0-3 16,0 0-1-16,0 4 0 15,0 4-5-15,0 4 3 0,0 3 1 16,0 21 3-16,0 0 3 0,4 3-5 16,1-3 1-16,-1-4-5 15,5-5-2-15,0-3 2 16,0-4 0-16,0-4-3 15,4-8-3-15,0-8 2 16,1-4 0-16,-1-8-1 16,-4-4 1-16,4-8 0 15,-8-3-1-15,4-9-2 16,-9 0 1-16,4 5 5 31,-4-1-3-31,0 8 3 16,0 4 4-16,0 8 5 15,0 0-8-15,0 9 3 16,0-1-6-16,0 11 0 0,0 9 4 16,5 4 3-16,-1 16-2 15,1 3 2-15,4 5-6 0,4 4-3 0,5-1-1 16,4-7-12-16,5-4-3 16,4-9-70-16,5-7-32 15,-9-16-11 1</inkml:trace>
          <inkml:trace contextRef="#ctx0" brushRef="#br1" timeOffset="137042.1627">-2880 2613 112 0,'-9'-8'44'0,"4"4"-24"0,1-4-15 16,-1 4 13-16,1-4 3 16,0 4 2-16,-1-4 1 15,-4 0 0-15,0 4-13 16,-4 0 0-16,4 0 2 0,-9 4-3 16,5 0-5-16,-1 4-1 15,1 0-4-15,0 0-1 16,-1 4 1-16,5 0 2 15,0 0-1-15,0 4-1 16,5 12 1-16,0 0-1 0,-1 3 2 16,5 1 1-16,0 0-4 15,5 0 1-15,-1-1 0 16,5 1 2-16,0-4-1 16,9-4-1-16,0-4 7 0,-1-5 3 15,1-3-1-15,0-4 0 31,0-4-5-31,0 0-1 16,-5-8 1-16,0-3 2 16,1-5-1-16,-1-4 0 15,1-4-1-15,-5-12 2 0,-1 1-1 16,1-5 0-16,-4 0-3 16,-1 1-2-16,-4 3 1 15,-4-7 1-15,-1-5-1 16,-4 0 2-16,1 1-2 15,-1-1-1-15,0 5-2 16,0 3-1-16,0 0-1 16,4 9 3-16,1 3 0 0,-1 0-2 15,1 12 2 1,0-4-1-16,-1 13 0 16,5 3 0-16,0 0-2 15,0 12 0 1,0 3-2-16,5 9-1 15,-1 4 6-15,0 8 5 16,1 3 0-16,4 9 1 16,0-4-1-16,0 3 0 15,0 5 2-15,0-1 3 16,-1 5-2-16,1 7-2 16,0-3 0-16,0-5 1 15,0-3-1-15,4-4 0 0,-4-9-6 16,0-7-1-16,9-8-61 15,0-4-25-15,4-12-24 16</inkml:trace>
          <inkml:trace contextRef="#ctx0" brushRef="#br1" timeOffset="137594.1971">-2434 2621 148 0,'0'-8'57'0,"9"4"-30"0,-9-4-16 0,0 0 15 15,0 0-1-15,-5 0 2 0,-4 0-4 16,0 0 0-16,0 4-12 15,-4 0 2-15,0 4 1 0,-1 0-3 16,1 4-1-16,-5 0-6 16,5 4-1-16,-1 4-3 15,1 0-3-15,0 12-1 0,4 4 3 16,0-1 0-16,4 1 1 31,1 4-3-31,8 0 2 16,5-1-1-16,5-3 0 15,-1-4 2-15,5-4 2 16,4-5-1-16,0-3 2 0,-4 0 0 16,4-8 3-16,1-8-1 15,-1-4 0-15,-4-8 1 16,-5-3 1 0,1-5 3-16,-5-16 1 15,-5 1-3-15,0 3 0 0,-4 4-1 16,0 0 1-16,-4 5-4 15,-5 3-1-15,-4 4-1 16,-1 8 1-16,1 4-11 0,-5 8-2 16,-4 4-15-1,0 4-4-15,-5 12-36 16,9 8-15-16,0 3-24 16</inkml:trace>
          <inkml:trace contextRef="#ctx0" brushRef="#br1" timeOffset="138716.0455">-2251 2577 124 0,'0'0'46'0,"0"0"-24"0,4 0-24 0,-4 0 11 0,0 0 0 16,4 4 2-16,1 0 1 16,4 4 0-16,0 12-6 15,0 8 5-15,0 3 2 0,-1 1 0 16,6 0 0-16,-1-1-5 15,1-3-3-15,-1 0 0 0,0-8 1 16,-4-4 3-16,0-4 5 16,-4-5 5-1,-1-7 5-15,-4 0-12 16,5-11-5-16,-5-9-2 16,0-4-1-16,0-12 2 15,0 1 1-15,4-1-6 16,1 0 0-16,-1 5-1 15,5 3 0-15,0 8-5 16,0 4-1-16,0 8 0 0,4 8 2 16,0 4-1-16,1 8 4 15,-1 12-2-15,1 4 1 16,-6-1 8-16,1 1 4 16,0 0-5-16,0-4-1 0,0-5 2 15,-4-3 1-15,-1-4 1 16,1-4 0-16,-5-4 0 0,4-8 0 15,0-4-2-15,5-8-1 16,-4-11-3-16,4-1 1 16,4 4-2-16,0 0-1 15,1 4-2 1,-1 5-1-16,-4 3-1 16,5 4 0-1,-1 8 3-15,0 4 0 16,1 8-2-16,-5 11 2 0,0 1 1 15,-1 4 0-15,1 0 0 16,0-1 2-16,0 1 1 0,0-4 1 16,0-4-9-16,0-4-2 15,0-4-42-15,0-8-20 16,0-4-45 0</inkml:trace>
          <inkml:trace contextRef="#ctx0" brushRef="#br1" timeOffset="138879.0378">-1587 2613 188 0,'0'4'71'0,"4"-4"-38"0,1 4-36 0,-5-4 11 16,4 0-2-16,10 4 1 15</inkml:trace>
          <inkml:trace contextRef="#ctx0" brushRef="#br1" timeOffset="139211.4704">-1529 2633 316 0,'22'0'5'0,"1"0"1"16,-6 0-1-16,1 0 0 0,0-4 1 15,-5 0 1-15,1-4 3 16,-5 0 1-16,-5-4-3 16,-4 0-3-16,0-4-2 15,-4 0-3-15,-5 5 1 16,0-1-1-16,-5 0 0 15,1 4 0-15,-5 4 4 16,-4 4 2-16,4 4 0 0,0 4-1 16,5 0-1-16,0 4 2 15,4 3-1-15,0 5 0 16,4 16-1-16,5 0 2 16,0-1-1-16,5 1 2 0,4 0-2 31,4-1 0-31,5-3-3 15,4-4-2-15,5-8 3 16,0-1 0-16,4-7-6 0,5-4 0 16,-1-12-28-16,1-8-11 15,4-3-76 1</inkml:trace>
          <inkml:trace contextRef="#ctx0" brushRef="#br1" timeOffset="139843.8693">-1337 2419 236 0,'-14'12'88'0,"14"-8"-48"0,0-4-40 0,0 0 18 15,9 0-6-15,5 3 3 16,3 1-6-16,10 0-1 15,4 0-4-15,1 0-1 0,3 0 1 16,5 0-101 0,1-4 52-16,12 4-94 15,-4 0 79-15</inkml:trace>
          <inkml:trace contextRef="#ctx0" brushRef="#br1" timeOffset="139588.5639">-1168 2046 156 0,'-4'-24'60'0,"4"20"-32"0,0 0-24 0,0 4 13 31,0 0-8-31,0 0-1 16,4 0 5-16,1 0 3 0,-1 4 12 15,1 24-16-15,-1 4-3 16,0 3-4-16,1 5 3 16,-1 4 5-16,1 7-3 15,-1-3 0-15,1 3-4 16,-1 5 1-16,1 3-4 0,4 9 0 15,-1-5-1-15,1 1 1 16,0-5 0-16,0-11 1 0,-4-5-2 16,-1-11-2-16,1-12-149 31,-1-4 81-31</inkml:trace>
          <inkml:trace contextRef="#ctx0" brushRef="#br1" timeOffset="140627.4491">-882 2605 180 0,'-9'-8'68'0,"9"0"-36"0,4 0-33 15,-4 0 12-15,5 0-5 16,-5 0-1-16,4 0-3 0,-4 8-2 16,0 0 1-16,4 0-6 0,1 8 1 15,4 4 2-15,0 16 3 16,0 4-2-16,0 3 0 15,-1 5 3-15,6-4 3 16,-1-1 0-16,-4-3 0 16,5-8 3-16,-6-4 5 15,1-4 6-15,-4-5 3 16,-5-3 4-16,4-4 1 16,-4-8-12-16,-4-4-6 15,-1-3-2-15,1-5 0 16,-1-4-1-16,5 0-1 15,5 0-3-15,-1-11 1 16,5 3-4-16,5 4 0 0,8 0 1 16,-4 4 0-16,0 1-3 15,-5 3 0-15,5 4 2 16,4 4 0-16,-4 0-4 16,0 8 1-16,0 0-36 15,-5 4-13-15</inkml:trace>
          <inkml:trace contextRef="#ctx0" brushRef="#br1" timeOffset="140912.4392">-428 2577 196 0,'-4'-4'74'0,"4"4"-40"0,0 0-27 15,0 0 22 1,0 0-17-16,0 4-2 16,0-4-6-16,4 8 4 15,-4 0-5-15,9 20 10 16,-4-4-7-16,4 15 3 16,-5-7-5-16,5 8-2 15,-5-9-1-15,10 5 3 16,-10-8-2-16,10 3-32 15,-10-11 17-15,10 0-112 16,-6-12 69-16</inkml:trace>
          <inkml:trace contextRef="#ctx0" brushRef="#br1" timeOffset="141112.3462">-405 2470 280 0,'-18'-4'104'0,"18"4"-56"0,-5-4-43 0,5 4 22 16,0 0-20-16,0 0-3 16,0 0-14-16,5 0-33 15,-5 0 23-15,9 4-77 16,-5 0 55-16,10 8-72 16,-1-4 65-16</inkml:trace>
          <inkml:trace contextRef="#ctx0" brushRef="#br1" timeOffset="141429.6726">-84 2597 200 0,'0'-12'74'0,"0"12"-40"0,-5-20-31 0,5 12 28 15,0 0-18-15,0 1 16 16,-4-1-17-16,-1 4 13 15,1-4-14-15,-1 8 6 16,-3-4-10-16,-1 12 2 16,0-4-5-16,0 12 7 15,-5-5-7-15,1 17 12 16,0 0-9-16,8 12 10 16,-4-9-10-16,14 13 5 15,-5-12-7-15,13 7 2 16,0-11-4-16,14 4 0 15,-4-9-1-15,12-3 1 0,1-8-70 16,0-4-32-16,-1-8-38 16</inkml:trace>
        </inkml:traceGroup>
        <inkml:traceGroup>
          <inkml:annotationXML>
            <emma:emma xmlns:emma="http://www.w3.org/2003/04/emma" version="1.0">
              <emma:interpretation id="{2E186487-7ED0-4C44-A1B8-BA509F6ACF4A}" emma:medium="tactile" emma:mode="ink">
                <msink:context xmlns:msink="http://schemas.microsoft.com/ink/2010/main" type="inkWord" rotatedBoundingBox="13507,7058 14538,7059 14537,8153 13506,815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142556.6687">379 2779 220 0,'5'8'85'0,"-1"-4"-46"0,10 0-35 0,-5-4 19 0,4 4-11 16,5 0-2-16,4 0-5 0,5 0-4 15,4-4 0-15,5-4-6 0,4 0-1 16,0 0-55-16,-4 4-21 15</inkml:trace>
          <inkml:trace contextRef="#ctx0" brushRef="#br1" timeOffset="142329.8963">754 2248 116 0,'5'4'46'0,"-1"-8"-24"0,0 0-8 0,1 0 26 15,-5 0-22-15,4 0 6 16,-4-8-14-16,5 1 5 15,-10-5-8-15,1-8 2 0,-1 4-3 16,-3-4-1-16,-6 5 0 16,1 3 1-16,-5 0-3 15,-9 4-2-15,0 4 0 16,-4 8-1-16,0 12 0 16,0 0-3-16,0 0 2 0,4 0 1 15,5 3 2-15,-1 5-3 16,5 0 0-16,5 4 3 15,4 4 1-15,5 7 1 0,4 1 2 16,4 0-1-16,5-1 0 16,4 5 1-16,1 7 1 15,4 13 1-15,4 3 2 16,0 9-5-16,0-5-1 16,5 0 0-16,-4-3 0 15,-6-9 0-15,-3-3 2 16,-1-5 3-1,-4-7-4-15,0-4-23 16,-5-8 10-16,1-5-79 16,-5-7 48-16,0 0-84 15,-5-12 69-15,1-8-13 0</inkml:trace>
          <inkml:trace contextRef="#ctx0" brushRef="#br1" timeOffset="142955.3127">1048 2653 184 0,'-17'-20'71'0,"12"12"-38"0,-4 0-25 15,5 4 16-15,-5-4-6 16,0 0 0-16,-5 4-6 16,-3 0-2-16,-1 0-6 0,0 4-1 15,0 4 1-15,5 0-5 0,-1 4 1 16,-3 8 0-16,3 12 2 0,5-1-3 16,0 1 0-16,5 0-1 15,4 0 0-15,0-1 2 0,4-3 0 16,5-4 0-16,9-4 0 15,4 0 2-15,-4-8 1 16,5-4 1-16,-6-4 2 16,1-8 1-16,0-4 3 15,4 0 8 17,-8-4-10-32,-5-16-1 0,0 1-1 15,-9-1 3-15,0 4-2 16,-5 4-4-1,-4-3-2-15,-4 3-3 0,-10 4-7 16,6 8-25 0,-6-4 19-16,6 8-16 0,-1 8-14 15,0 4-9-15,-4 4-38 0,8 12-16 16</inkml:trace>
          <inkml:trace contextRef="#ctx0" brushRef="#br1" timeOffset="143457.4039">1115 2577 160 0,'-4'0'60'0,"8"0"-32"0,1 0-24 0,-5 0 13 16,4 0-6-16,1 4 1 0,4 4-5 16,-1 0-2-16,1 8-2 15,0 4 0-15,5 4 0 0,-1 3-4 16,0-3-1-16,5 0 1 0,-4-4 2 16,-1-1 2-16,-4-3 3 15,0-4 3-15,0-4 5 16,-5-4 5-16,1-4 3 15,-5 0-5-15,0-8-2 16,0-4-1-16,0 0 4 16,0-19 1-16,0 3 3 0,0 4-10 15,0 0-2-15,0 1-4 32,0 3-1-32,4 0-1 15,1 4 0-15,4 0-2 16,-1 0-2-16,6 4 1 0,-1 5-1 15,1 3-3 1,-1-4 2-16,5 12-45 16,-9-4 24-16,4 8-133 15,-8-1 86-15</inkml:trace>
        </inkml:traceGroup>
        <inkml:traceGroup>
          <inkml:annotationXML>
            <emma:emma xmlns:emma="http://www.w3.org/2003/04/emma" version="1.0">
              <emma:interpretation id="{E1341105-6CA0-44AC-A9F7-03253F0DEEBC}" emma:medium="tactile" emma:mode="ink">
                <msink:context xmlns:msink="http://schemas.microsoft.com/ink/2010/main" type="inkWord" rotatedBoundingBox="14975,6995 15996,6996 15995,7911 14974,7910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1" timeOffset="144410.6359">1851 2478 188 0,'-4'0'71'0,"4"0"-38"0,4 4-30 15,5-4 17-15,-5 4-6 16,5 0 2-16,0 0-5 16,5 4 1-16,3 0-7 15,6 0 1-15,4 0 1 16,17 0-1-16,1-4 1 16,4 0-4-16,0 0 0 0,-5-4-6 15,-3-4-2-15,-6-4-47 16,-8 0-20-16</inkml:trace>
          <inkml:trace contextRef="#ctx0" brushRef="#br1" timeOffset="144145.3529">2021 2050 144 0,'-9'-32'55'0,"9"32"-30"0,-9-16-25 16,9 13 10-16,0-1-6 16,0 0-1-16,0 4-3 0,0 0-1 15,0 4 1-15,0 0 2 0,4 15 3 16,1 9 0-16,4 8 2 15,-1 7-4-15,6 9 0 16,8 3 1-16,-4 1 2 16,-5 3-1-16,1 1 0 15,-5 11-1-15,4 0 0 16,-4-3-2-16,-5-5-2 16,1-11 3-16,-5-9 2 15,0-7-13 1,0-8-5-16,-5-12-68 15</inkml:trace>
          <inkml:trace contextRef="#ctx0" brushRef="#br1" timeOffset="144504.3834">2248 2074 208 0,'-13'-44'79'0,"8"40"-42"0,5 4-34 0,0 0 17 15</inkml:trace>
          <inkml:trace contextRef="#ctx0" brushRef="#br1" timeOffset="145062.9086">2239 2042 364 0,'9'16'10'16,"0"4"-6"-16,4 8 2 0,1 3 0 15,-1 9 0-15,5 7-1 16,-5 1-1-16,1 4 0 16,-1 3 4-16,0 4 3 15,5 13 0-15,-9-1 1 16,0-7-2-16,0-5 1 15,0-11-2-15,-5-9 0 16,1-7-1-16,-1-8 0 16,1-4 4-16,-1-9 5 0,-4-7-7 15,0-4-1-15,9-7-7 16,0-1-2-16,0 0-2 16,4 0 0-16,-4 0 0 15,0 4 0-15,0 0 0 0,0 4-2 16,4 4 0-16,1 0 3 15,-1 4 0 1,0-4 1-16,5 4-3 16,-4-8 2-16,4 4-4 31,-5-8 3-31,5 0-3 16,-5-8 2-16,9 0 2 15,-8-4 1-15,4-8 0 16,-9-7 0-16,4-5 2 15,-4 0-1-15,0 1-1 0,-5 3 1 16,-4 4-4-16,-4 4 2 0,4 8 3 16,-9 1-1-16,0 11 4 15,-4 0-3-15,-1 8 6 16,1 0-5-16,4 11 3 16,0-3-3-16,4 16 3 15,-3 0-4-15,8 15 1 0,0 1-1 16,8 0 1-16,10-5-9 15,5-3-1-15,8-4 4 16,0-9-65-16,14-7-28 0,-5-12-36 16</inkml:trace>
        </inkml:traceGroup>
        <inkml:traceGroup>
          <inkml:annotationXML>
            <emma:emma xmlns:emma="http://www.w3.org/2003/04/emma" version="1.0">
              <emma:interpretation id="{E39DCD4D-AFC0-4A09-86DB-982606149536}" emma:medium="tactile" emma:mode="ink">
                <msink:context xmlns:msink="http://schemas.microsoft.com/ink/2010/main" type="inkWord" rotatedBoundingBox="16384,7542 17806,7544 17806,8010 16383,8008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146920.0084">3978 2625 184 0,'-4'0'71'0,"4"0"-38"0,0 0-34 15,4 0 15 1,-4 0-10-16,5 4 5 16,-5-4-6-16,4 12 6 15,0-4-6-15,5 11 1 16,-4-3-2-16,4 12 3 15,-5-8-3-15,5 12 10 16,-4-9-6-16,4 9 10 0,-9-8-9 0,4 0 3 16,-4-13-6-16,4 5 9 15,-4-8-7-15,5 0 8 16,-5-4-8-16,4-4 3 16,-4-4-5-16,9-8 0 15,0-4-2-15,5-7-4 16,-5-1 1-16,8-8-1 15,-3 0 0-15,4 1 2 16,-5 3 0-16,5 8-3 16,-5 0 2-16,5 8 1 15,-9 5 0-15,4 14 2 16,-8 1-1-16,8 16 4 31,-8-4-3-31,8 8 1 0,-9-4-1 16,5 3-2-16,-9-3 1 15,9 4-54-15,-4-12 29 0,4 3-116 16,-5-7 78-16</inkml:trace>
          <inkml:trace contextRef="#ctx0" brushRef="#br1" timeOffset="147396.4173">4397 2783 188 0,'-9'4'71'0,"9"-4"-38"0,5 0-30 0,-1 0 20 15,-8 0-15-15,8 0 7 16,1 0-8-16,8 4 4 16,-4-4-6-16,4 4 7 15,-4 0-8-15,9 0 10 31,-4-4-8-31,8 0 10 0,-4-8-9 16,4 0 10-16,-9-8-10 0,5 1 10 16,-9-5-10-16,5 0 10 15,-6-4-10-15,1 8 7 16,-9-3-7-16,0 3 4 16,-4 0-6-16,-1 4 4 15,-8-4-5-15,0 12 2 16,-5-4-3-16,4 12 0 15,1 0-1-15,0 8 3 16,-1 0-3-16,1 16 12 16,0-5-7-16,4 13 7 0,0-4-7 15,9 7 4-15,-5-7-6 0,14 8 4 32,0-9-5-32,13 5-2 15,1-12-1-15,12 8-59 16,-3-13 32-16,17-7-163 15,-5-8 105-15</inkml:trace>
          <inkml:trace contextRef="#ctx0" brushRef="#br1" timeOffset="145869.313">3456 2668 140 0,'9'0'52'0,"-9"0"-28"0,9-23-17 15,0 15 24 1,-9 0-18-16,5 0 5 0,-1-4-3 15,1 0 1-15,-5 4 0 16,-5-4 3-16,1 4-2 0,-1 0 1 16,-4 0-9-16,-4 1-3 15,-5 3-2-15,0 4 2 16,0-4-3-16,-4 8 0 16,0-4-1-16,4 7-4 15,-4 1 1-15,4 8-1 16,0-8 0-16,9 16 2 15,-4 0 0-15,8 11 0 16,1-3 0-16,4 8 0 0,9-5 0 16,8-3-7-1,1-4 4 1,9 0-3-16,4-5-25 0,5-7-10 16,0-8-47-16,-1 0-19 15,-3-4 43-15,8-4 22 0</inkml:trace>
          <inkml:trace contextRef="#ctx0" brushRef="#br1" timeOffset="146316.9539">3769 2641 176 0,'-14'0'66'0,"14"0"-36"0,-13-4-18 0,8 4 28 15,1 0-24-15,-5 0 4 16,0 0-12-16,-4 8-1 15,-1 0-4-15,1 7-2 16,4 1 0 0,0 0-1-16,0 4-3 15,5 0 2-15,-1 4 1 0,10-1 0 0,-1 1 2 16,10-4-1-16,-1 0 2 16,0-4-2-16,1-1 2 15,3-3 0-15,1-4 1 16,0 0 4-1,-4-8-4-15,3-4 5 16,-3-4-6-16,4-8 8 16,-9-3-7-16,4-9 8 15,-4-4-8-15,-5-4 3 16,-4 5-4-16,0-1 3 16,-9 4-4-16,0 5 1 0,-4 3-1 15,0 4-2-15,-5 8-6 16,0 4-4-16,-4 8 6 15,-1 8-12-15,1 12-2 0,0 3-17 0,4 1-5 16,5 4-56 0,-1 3-32-1,5-3 58-15</inkml:trace>
        </inkml:traceGroup>
        <inkml:traceGroup>
          <inkml:annotationXML>
            <emma:emma xmlns:emma="http://www.w3.org/2003/04/emma" version="1.0">
              <emma:interpretation id="{B6F9F245-55F2-47A8-998C-5CEAB32F2701}" emma:medium="tactile" emma:mode="ink">
                <msink:context xmlns:msink="http://schemas.microsoft.com/ink/2010/main" type="inkWord" rotatedBoundingBox="18234,7161 18948,7162 18947,8034 18233,8033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148559.4943">5285 2700 148 0,'0'20'57'0,"0"-20"-30"0,9-4-12 0,-5 4 31 16,-8 0-25-16,8-4 12 16,-4-4-20-16,5-4 6 15,-1 0-11-15,0 0 0 16,-4-3-5-16,0 3-2 16,-4 0 0-16,0 0 7 0,-1 0-4 0,-4 4 5 31,0 0-5-31,-4 8-4 15,-1-4-1-15,-3 8-1 16,-1-4 0-16,0 8 0 16,-4-4 0-16,4 8 0 15,0-4 0-15,9 16 0 16,-4-1 0-16,8 9 0 16,-4-4 0-16,14 8 2 15,-5-5 0-15,13 5 2 0,-4-8-1 16,13-1-1-16,-8-7 1 0,13 0 5 15,-10-12-3-15,10 0 10 16,-9-8-7-16,9-4 3 16,-9-4-5-16,4-4 5 15,-9-4-6-15,5-8 3 16,-9 1-3-16,0-9 3 16,-5 0-4-16,1 1-1 0,-5-1 0 15,0 8-6-15,-5 4 3 16,1 4-14-16,-5 5 8 0,0 3-40 15,-4 0 27-15,-1 8-20 16,1 4-62-16</inkml:trace>
          <inkml:trace contextRef="#ctx0" brushRef="#br1" timeOffset="149216.4974">5525 2894 228 0,'-8'0'85'0,"8"0"-46"0,0-4-26 16,0 4 22-16,0 0-16 15,4-4-5-15,5 0-7 16,4 0-2-16,5 1-3 16,4 3 1-16,-4 0-2 0,18 0-34 15,0 0 19-15,4 0-119 16,-5 0 74-16</inkml:trace>
          <inkml:trace contextRef="#ctx0" brushRef="#br1" timeOffset="149031.5493">5820 2379 180 0,'-5'-16'68'0,"5"16"-36"0,-4-28-24 16,4 17 25-1,-5-1-20-15,1-8 10 0,-5 0-14 0,0 0 6 16,-4 0-8-16,-1 5 0 16,-3-5-4-16,3 8 0 15,-4-4-1-15,5 12-2 16,-5-4 1-16,-4 8-1 16,4 4-5-16,0 8 1 15,5 8 0-15,-1 4 2 0,5 3 1 16,1 9-2-16,-1 4 0 0,4-1 2 15,1 1 0-15,4 3-2 16,0 9 2-16,0 11 1 16,4-3 2-16,1-1-1 15,-1 1-1-15,5-9 3 16,0 5 0-16,0-13 1 16,-5-3-2-16,10-4-26 15,-10-16 13-15,10 3-96 16,-10-11 58-16,0 0-62 15,-4-12 64-15</inkml:trace>
        </inkml:traceGroup>
        <inkml:traceGroup>
          <inkml:annotationXML>
            <emma:emma xmlns:emma="http://www.w3.org/2003/04/emma" version="1.0">
              <emma:interpretation id="{1DC85F37-0ADC-454F-93F3-FD86CF807969}" emma:medium="tactile" emma:mode="ink">
                <msink:context xmlns:msink="http://schemas.microsoft.com/ink/2010/main" type="inkWord" rotatedBoundingBox="19380,6976 24094,6980 24093,8381 19379,8377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151447.3823">7345 2553 92 0,'-9'-7'35'0,"9"7"-18"0,-18-8-7 0,9 8 21 31,0-4-18-31,0 8 6 15,-4-4-12-15,-5 4 7 16,5 0-8-16,-1 3 8 16,1-3-8-16,4 8-1 15,0-8-3-15,9 8-4 0,-4-4 1 0,8 8 1 16,1-4 0-16,8 12 2 16,0-9-1-16,10 5 2 15,-5-4-2-15,4 4-3 16,-9-8 1-16,9 8 1 15,-8-8 0-15,4 7 11 16,-9-3-6-16,0 4 17 16,-5-4-12-16,0 4 22 15,-4-8-18-15,0 3 15 16,-4-7-16-16,0 4 1 16,-5-4-8-16,0 0 1 15,-5-8-4-15,1 4 3 16,-5-8-4-16,5 0-3 15,-1-8 0-15,5 4-10 16,1-4 6-16,8 5-25 16,-5-5 17-16,14 0-38 15,0 0 29-15,9 0-72 0,0-4 53 0,8-12-49 16,-8 1 51-16,31-33 142 47,-9 28-35-47,-8 9 7 31,-6-1-43-31,-3 8 3 16,-10 4-21-16,5 4 14 15,-9-4-15-15,0 12 6 0,-9-4-11 0,4 12-2 16,-8-4-4-16,4 12-4 16,0-4 1-16,0 16 1 15,0-4 0-15,4 11 2 16,1-3-1-16,8 4-3 15,0-13 1-15,10 5-39 16,-10-12 22-16,14 0-114 16,-9-8 74-16</inkml:trace>
          <inkml:trace contextRef="#ctx0" brushRef="#br1" timeOffset="151626.9918">7639 2383 312 0,'-27'-4'115'0,"27"4"-62"0,-13 8-53 15,13-4 19 1,-4-4-14-16,4 4-48 16,-5-4 22-16,10 4-128 15,-1-4 83-15</inkml:trace>
          <inkml:trace contextRef="#ctx0" brushRef="#br1" timeOffset="150235.111">6462 2811 176 0,'0'-8'66'0,"0"8"-36"0,9-20-26 0,0 12 15 16,-9 0-11-16,4-7 7 15,-4-9-9-15,5 4 10 16,-10-4-9-16,5 8 10 16,-9-3-10-16,0 7 7 0,0-4-7 0,-4 4-2 15,-5 0-3-15,0 8-4 16,-4-4 1-16,4 8 1 15,0-4 0-15,1 8 0 16,-1 0 0-16,4 8-5 16,1 0 3-16,4 12-3 15,-4-1 2-15,8 9 2 16,-4-4 1-16,14 8 0 16,-5-13 0-16,9 5 2 15,-5-8-1-15,10 4 6 16,-1-12-4-16,9 0 8 15,-8-5-7-15,12-7 8 0,-8-4-8 0,9-3 1 16,-9-9-3-16,4-4 3 16,-4 0-3-16,4-4 6 15,-8-3-5-15,-1-1 10 16,-4 4-7-16,-5 8 5 16,-4 4-6-16,5 8 0 15,-10-4-3-15,5 16-2 31,0-4 1-31,5 12-4 16,-5 0 2-16,9 8 1 0,0-8 0 16,4 11-3-16,0-7 2 15,14 4-26-15,-9-4 15 0,9 0-103 16,-5-12 64-16,5-1-84 16,-5-3 77-16</inkml:trace>
          <inkml:trace contextRef="#ctx0" brushRef="#br1" timeOffset="150697.6139">6930 2490 180 0,'-40'-4'68'0,"40"4"-36"0,-13-4-26 0,8 4 19 16,1 0-15-16,-5 4 2 15,-5-4-8-15,1 4 2 16,-5-4-3-16,5 8 0 16,-1-4-1-16,6 8 3 15,-1-8-3-15,4 8 1 0,1-8-1 0,8 8-2 16,-4-9 1-16,14 9 1 16,-6-8-1-16,15 4-1 15,-5-4 1-15,13 8-4 16,-4-4 2-16,8 8 1 15,-8 0 0-15,4 12 0 32,-13-9 0-32,0 9 0 15,-5-8 0-15,1 8 4 16,-10-9-2-16,1 5 10 16,-10-4-6-16,1 0 8 15,-10-4-8-15,-4 0 3 0,1-8-5 0,-1-5-2 16,-5-3-1-16,6-3-32 15,-6-5 17 1,5 0-91-16,1-4 58 0,8 4-65 16,-5-4 64-16</inkml:trace>
          <inkml:trace contextRef="#ctx0" brushRef="#br1" timeOffset="152881.5573">7983 2613 136 0,'0'0'52'0,"0"0"-28"0,4-4-19 16,0 4 22-1,-4-4-15-15,5 4 18 16,-1-4-17-16,5 0 22 16,-4 0-20-16,4 0 11 15,-9-4-16-15,4 4 6 16,-4-4-9-16,5 0 4 0,-10 0-6 0,5 1 7 15,-4-1-8-15,-1 4 1 16,-4-4-3-16,5 8-4 16,-5-4 1-16,0 8-8 15,-4-4 5-15,-1 8-10 16,-4 0 9-16,1 7-1 16,-1-3 4-16,9 12 6 15,-5 0-2-15,10 8-3 16,-5-5 0-16,9 9 1 15,0-12 0-15,9 4 2 16,0-9-1-16,4 1 2 16,-4-8-2-16,9 0 10 0,-9-8-5 0,9-4 8 15,-5-4-8-15,5-8 3 32,-9-4-5-32,9-8 5 15,-9 1-6-15,4-1 6 0,-8 0-6 0,3 4 6 16,-8 0-6-16,5 5 1 15,-10 3-2-15,5 4-2 16,0 0 1-16,0 8-4 16,0 0 2-16,5 8-4 15,-5 0 3-15,9 15-1 16,-5-3 1-16,5 16 0 16,0-8 0-16,13 11 2 15,-4-3 0-15,9 8 0 16,-5-9 0-16,10 5 0 15,-10-4 0-15,5 7 0 16,-10-11 0-16,1 15 0 16,-4-11 0-16,-5 12 0 15,-5-9 0-15,-4 5 4 16,-9-12-2-16,0-1 10 16,-9-11-6-16,-4 0 12 15,-5-12-10-15,1-8 12 16,-1-4-12-16,-4-8 14 15,-1-8-13-15,6-7 3 16,-1-1-8-16,5-4-2 16,4 4-1-16,4 1-17 15,5 3 9-15,14-4-26 16,-5 0 19-16,13-3-31 16,-4 3 25-16,18 0-58 15,-5 4 43-15,18 1-100 16,-8-9 76-16</inkml:trace>
          <inkml:trace contextRef="#ctx0" brushRef="#br1" timeOffset="153399.3121">8286 2526 180 0,'-5'4'68'0,"5"-4"-36"0,5 0-24 16,-1 0 20 0,-8 0-16-16,8 4 5 15,-4-4-10-15,5 4 7 16,-1 0-8-16,5 3 3 0,-9 1-5 15,9 12 7-15,-9 0-7 0,9 16 12 16,-9-9-9-16,9 13 3 16,-9-8-6-16,9 7 5 31,-9-11-6-31,9 0 14 16,-9-8-9-16,9-4 14 15,-9-8-13-15,9-4 5 16,-5-8-9-16,9-8-2 15,-8-8-2-15,8-12 1 16,-4 0-1-16,9-3-1 16,-5-1 1-16,10 4-4 15,-10 5 2-15,5 7-1 0,-9 4 0 0,4 8 2 16,-8 4 0-16,8 12 2 16,-9-4-1-16,5 24-1 15,-9-5 1-15,9 21-15 16,-9-4 8-16,9 7-142 31,-9-11 80-31</inkml:trace>
          <inkml:trace contextRef="#ctx0" brushRef="#br1" timeOffset="154575.6408">8745 2557 156 0,'0'0'57'0,"0"0"-30"0,0-4-23 0,0 4 18 15,0 0-14-15,0 0 3 16,0 0-7-16,5 4 5 16,-1-4-6-16,5 8 8 0,-5 0-7 0,5 8 8 15,-9-4-8-15,9 12 5 16,-9 0-5-16,9 11 7 15,-9-7-7-15,5 4 10 16,-5-9-8-16,4 5 16 16,-8-12-12-16,4 0 11 15,0-8-12-15,0 0 4 16,0-8-8-16,4-4 4 0,-4-8-5 16,5-4 0-16,-1-4-2 15,5-4-2-15,-5 1 1 16,10-5-4-1,-5 0 2-15,8 8-1 16,-8 5 0-16,9 3-5 16,-4 0 4-16,3 16-1 15,-8 4 2-15,5 11 4 16,-5 1-1-16,4 12-1 16,-8-8 1-16,3 7 3 15,-8-3-2-15,9 4 4 16,-9-12-4-16,9 4 8 15,-9-13-6-15,9 1 10 0,-9-8-8 16,9-4-1-16,-4-8-3 0,3-4 1 16,-3-7-2-16,8-9-1 15,1-4 1-15,8 0-4 16,-9 1 2-16,5 7-4 16,-9 4 3-16,9 12-1 15,-9 0 1-15,4 16 2 16,-4 4 0-16,5 12-3 15,-10-4 2-15,9 11 3 16,-8-7-1-16,8 8-23 16,-8-12 13-16,8 4-136 15,-8-13 80-15</inkml:trace>
          <inkml:trace contextRef="#ctx0" brushRef="#br1" timeOffset="155082.0693">9463 2696 180 0,'-4'-12'68'0,"4"12"-36"0,4 16-35 0,0-12 18 16,-4-4-11-16,9 4 10 15,-4 0-8-15,8 4 12 32,-8-4-10-32,8 0 14 15,-4-4-13-15,4 4 11 16,-4-8-11-16,9-4 4 16,-9-4-8-16,4-4 4 15,-8 0-5-15,-1 4 0 16,-4-3-2-16,0 3 3 0,-4-4-3 0,-1 4 6 15,-8 0-5-15,-5 4 3 16,0-4-3-16,-4 8 0 16,-5-4-1-16,5 8 1 15,-5 0-2-15,9 4-1 16,-4 0 1-16,9 16-1 16,-5 0 0-16,9 12 2 15,-4-5-1-15,13 9 2 16,-5-8-2-16,14 7 2 15,0-7-2-15,13 4 2 0,1-12-2 0,12 4-14 32,-8-9 7-32,13 1-43 15,-9-4 26-15,10-4-110 16,-10-8 74-16</inkml:trace>
          <inkml:trace contextRef="#ctx0" brushRef="#br1" timeOffset="155534.7734">9784 2561 220 0,'-9'4'82'0,"9"-4"-44"0,0 8-40 0,0-4 21 15,0-4-13-15,5 8 4 16,-5 0-6-16,4 12 2 15,1 0-3-15,3 7 5 16,-3-3-5-16,4 4 6 16,-5-4-6-16,5 0 10 15,-4-9-7-15,4 1 12 16,-9-4-10-16,9 0 12 16,-5-8-12-16,5-4 1 15,-5-8-6-15,5-4 3 16,-4-8-4-16,8-7 1 15,-4-1-1-15,4 0-4 16,-4 4 1-16,5 5-6 16,-5 3 4-16,4 8-1 15,-4 4 2-15,4 16 2 16,-8-4 0-16,4 19-3 16,-5-3 2-16,10 12 1 15,-6-4 0-15,10 3 0 16,-4-7 0-16,8 4-40 15,-9-13 22-15,14 1-123 16,-9-8 79-16</inkml:trace>
          <inkml:trace contextRef="#ctx0" brushRef="#br1" timeOffset="156176.7484">10114 2518 280 0,'-22'-4'104'0,"22"4"-56"0,0 0-41 16,0 0 34-1,0 0-24-15,9 0 9 16,-5 0-16-16,18 4 8 16,-4-4-10-1,18 4 0-15,0-8-5 0,22 4-26 16,-9 0 12-16,22 0-105 15,-13 0 64-15,13 4-108 16,-17-4 91-16</inkml:trace>
          <inkml:trace contextRef="#ctx0" brushRef="#br1" timeOffset="155948.21">10190 1979 104 0,'-5'-4'41'0,"5"4"-22"0,0 4 0 0,5 0 31 16,-5-4-27-16,4 8 13 15,1-4-21-15,4 19 11 16,-5-7-15-16,10 16 10 16,-6-4-12-16,10 15 8 15,-9-7-9-15,9 15 6 16,-5-7-7-16,5 12 2 16,-9-13-5-16,9 21 2 15,-9-9-3-15,4 12 0 16,-8-7-1-16,8 7 1 15,-8-15-2-15,4-1-3 0,-9-11 1 0,8 0-56 16,-8-17 30-16,9-3-109 16,-9-12 76-16</inkml:trace>
          <inkml:trace contextRef="#ctx0" brushRef="#br1" timeOffset="157101.8323">10966 2581 148 0,'-5'-12'57'0,"5"12"-30"0,-4-12-18 0,4 8 25 16,-5-3-19-16,1-1 12 16,-9-4-16-16,4 4 12 15,-5 0-13-15,1 4 4 16,0 0-9-16,-5 8 0 31,0-4-3-31,-4 8 3 16,-5 0-3-16,5 4 6 15,-1-4-5-15,5 3 1 16,1-3-2-16,8 4-2 16,-5-4 1-16,10 12-4 0,-1 0 2 0,14 4-1 15,-4-5 0-15,13 5 4 16,-5-4-1-16,14 4 2 15,-9-4-2-15,8-1-1 16,-3-3 1-16,3 4-1 16,-3-4 0-16,-1 4 0 15,-9-8 0-15,1 4 11 16,-5-9-6-16,-5 9 20 16,-4-8-14-16,-4 8 19 15,-5-8-17-15,-5 0 15 16,-4-4-15-16,-4 0 8 15,0-4-12-15,0 0-3 16,-5-8-3-16,5 0-5 16,-1 0 1-16,5 0-28 15,1 0 16-15,3 4-78 16,-4-4 50-16,14 8-112 0,-1-4 87 0</inkml:trace>
        </inkml:traceGroup>
        <inkml:traceGroup>
          <inkml:annotationXML>
            <emma:emma xmlns:emma="http://www.w3.org/2003/04/emma" version="1.0">
              <emma:interpretation id="{BD526643-3BB1-4771-ADB6-AAAFCE716B76}" emma:medium="tactile" emma:mode="ink">
                <msink:context xmlns:msink="http://schemas.microsoft.com/ink/2010/main" type="inkWord" rotatedBoundingBox="24451,6866 27206,6869 27205,8022 24450,8019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158099.8143">11349 2490 168 0,'-18'-4'66'0,"18"4"-36"0,-8-4-13 16,8 4 33 0,0 0-28-16,4 0 7 15,-4-4-18-15,9 4 5 16,-5 0-9-16,14 0-2 15,0 0-3 1,18 4-2-16,-10 0 1 0,15 4-4 16,-6-4 2-16,10 8-45 15,-14-4 24-15,14 4-102 16,-10-8 68-16</inkml:trace>
          <inkml:trace contextRef="#ctx0" brushRef="#br1" timeOffset="157871.3829">11546 1927 124 0,'-18'-8'46'0,"18"8"-24"0,0-4-6 15,0 4 25 1,0 0-23-16,4 4 3 16,-4-4-13-16,9 12 3 0,-4-4-6 0,3 24 9 15,-3-4-8-15,4 31 8 16,-5-11-8-16,5 19 8 31,-4-12-8-31,4 13 8 16,-9-13-8-16,8 21 3 15,-8-9-5-15,5 12 0 16,-10-11-2-16,5-1 3 16,0-15-3-16,0-1 1 15,0-15-1-15,0-5-37 16,0-11 19-16,0-4-77 16,0-12 52-16,0-8-63 15,0-4 59-15</inkml:trace>
          <inkml:trace contextRef="#ctx0" brushRef="#br1" timeOffset="158548.1299">11916 2589 168 0,'-18'-8'66'0,"18"8"-36"0,-9-12-20 15,9 8 26 1,-5-4-21-16,1 0 9 16,-5 1-15-16,5 3 2 15,-5 0-7-15,-5 4-2 0,1 0-1 0,0 8-1 16,-1-1 0-16,5 13-3 15,-4 0 2-15,8 12-1 16,-4-4 0-16,14 7 2 16,-5-3 0-16,13 4 2 15,1-9-1-15,8 1 6 16,-4-8-4-16,13 0 10 16,-9-12-7-16,10-4 10 15,-6-4-9-15,6-8 10 16,-15-4-10-16,6-8 12 15,-10 0-11-15,0-8 12 16,-8 1-12-16,4-5 9 16,-18 4-9-16,4 4-2 15,-8 5-4-15,0 3-13 16,-5 4 7-16,0 4-24 16,-4 0 16-16,4 12-51 15,0-4 34-15,5 16-107 16,-1-4 76-16</inkml:trace>
          <inkml:trace contextRef="#ctx0" brushRef="#br1" timeOffset="160234.3452">12295 2185 116 0,'-14'0'46'0,"14"0"-24"0,-4 0 1 0,4 0 32 16,0-4-30-16,0 4 12 0,0 0-22 0,0 0 16 15,0-4-18-15,0 0 7 16,0 0-12-16,4 4 0 15,-4-4-5-15,5 0 3 16,-1 0-4-16,10 0 4 16,-6 0-4-16,15 0 4 31,-5 0-4-31,17 4 1 16,-3 0-1-16,21 4-2 15,-4-4 1-15,18 4 1 16,-9 0-1-16,9 0 8 0,-18-4-5 15,9 4 16-15,-14-8-11 0,5 4 11 16,-8-4-11-16,-1 4-3 16,-9-4-3-16,0 4 0 15,-13-4-2-15,0 4-51 16,-5-4 27-16,1 4-138 16,-10 0 89-16</inkml:trace>
          <inkml:trace contextRef="#ctx0" brushRef="#br1" timeOffset="159217.2034">12589 2232 140 0,'-13'-23'55'0,"13"23"-30"0,0-24-16 15,0 16 16-15,0 0-14 0,0 0 3 16,0 0-9-16,0 4 4 15,0 0-5-15,0 8 2 16,0-4-3-16,4 8 0 16,-4 0-1-16,5 16 1 15,-1-4-2-15,5 15 2 16,-5-3-2-16,5 16 4 16,-9-9-3-16,9 25 6 15,-9-13-5-15,5 13 1 16,-5-9-2-16,4 5 3 15,-4-13-3-15,5 1 4 16,-10-13-4-16,5 1 4 16,0-12-4-16,0-4-32 0,-4-9 17 0,4-3-97 15,0-8 61-15</inkml:trace>
          <inkml:trace contextRef="#ctx0" brushRef="#br1" timeOffset="159732.9704">12696 2308 148 0,'0'-12'55'0,"0"12"-30"0,0-12-14 15,4 8 29 1,-4 0-23-16,5 4 7 15,-10 0-14-15,5 0 5 16,0 0-8-16,5 0 11 16,-1 0-10-16,5 0 5 15,-9 0-8-15,5 0 9 16,-10 0-8-16,5 0 10 0,0 0-9 0,0 0-1 16,0 0-4-16,0 0-2 15,0 0 1-15,0 4-1 16,0-4 0-16,5 8 0 31,-5 0 0-31,9 8 0 0,-9-8 0 0,4 11 4 16,-8-3-2-16,4 12 8 15,0-4-6-15,0 11 12 16,0-3-9-16,4 12 10 16,-4-5-10-16,5 13 3 15,-10-12-6-15,5 7 5 16,0-11-6-16,0 7 1 15,0-11-2-15,5 4-2 16,-5-12 1-16,4 3-1 16,-4-7 0-16,5 0-18 0,-10-8 10 0,5 4-72 15,0-8 45-15,0-4-118 16,0-4 87-16</inkml:trace>
          <inkml:trace contextRef="#ctx0" brushRef="#br1" timeOffset="161230.1613">13155 2351 128 0,'-4'-4'49'0,"4"4"-26"0,4 0-18 0,1 0 29 16,-10 0-20-16,10 0 29 16,-1 0-24-16,5 0 21 15,0 0-23-15,4 4 5 16,-4-4-13-16,5 8-6 15,-5-4-1-15,8 8-5 0,-3-4 2 16,8 8 3-16,-8-4-1 0,8 4 4 16,-4-5-3-16,4 5 4 15,-4-8-4-15,4 4 8 16,-4-4-6-16,4-4 8 16,-8-4-8-16,3 0 3 15,-3-4-4-15,4 0 0 31,-9 0-1-31,4-4 1 16,-4 0-2-16,4 0 4 16,-4 0-3-16,5 1 4 0,-10-1-4 0,0 4 1 15,-4 0-1-15,5 4 1 16,-10 0-2-16,10 0 2 16,-5 0-2-16,9 4 4 15,-9 0-3-15,4 7 4 16,-4 1-4-16,5 16 1 15,-10-4-1-15,5 23-2 0,0-3 1 0,0 20 3 16,-4-13-2-16,4 8-7 16,-5-15 2-1,5 4-71-15,0-13 40 16,9 1-122-16,-4-16 87 16</inkml:trace>
          <inkml:trace contextRef="#ctx0" brushRef="#br1" timeOffset="160651.0788">13209 2308 196 0,'0'0'74'0,"0"0"-40"0,0-4-31 0,0 4 15 31,0 0-11-31,4 4 0 15,-4 0-4-15,5 4 5 16,-1 0-5-16,5 11 3 16,-9-3-3-16,5 16 5 15,-10-8-5-15,5 19 3 16,0-3-3-16,0 19 3 16,0-11-4-16,0 7 1 15,0-7-1-15,0 4-2 16,0-17 1-16,5 1-76 15,-5-12 41-15,4-5-94 0,0-7 72 0</inkml:trace>
          <inkml:trace contextRef="#ctx0" brushRef="#br1" timeOffset="161854.9482">13815 1872 152 0,'-4'0'57'0,"4"0"-30"0,4-4-12 0,1 4 29 16,-10 0-24-16,10 0 12 15,-1-4-19-15,10 4 12 16,-1 0-14-16,9 4 6 16,-8 0-10-16,12 12 9 15,-8-1-9-15,13 25 14 31,-8-4-12-31,3 27 14 16,-3-7-14-16,-1 19 7 16,-9-12-9-16,-4 32 9 15,-13-11-9-15,-5 31 10 0,-4-16-10 0,-10 12-39 16,-8-24 17-16,-9 16-155 16,-5-16 94-16</inkml:trace>
        </inkml:traceGroup>
      </inkml:traceGroup>
    </inkml:traceGroup>
    <inkml:traceGroup>
      <inkml:annotationXML>
        <emma:emma xmlns:emma="http://www.w3.org/2003/04/emma" version="1.0">
          <emma:interpretation id="{C0BEFEFB-9A55-4A5F-96B0-E6221EF96CA5}" emma:medium="tactile" emma:mode="ink">
            <msink:context xmlns:msink="http://schemas.microsoft.com/ink/2010/main" type="paragraph" rotatedBoundingBox="6371,8319 30259,8239 30263,9379 6375,945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E05DF7C-DF90-4AAF-A179-98B09917EA19}" emma:medium="tactile" emma:mode="ink">
              <msink:context xmlns:msink="http://schemas.microsoft.com/ink/2010/main" type="line" rotatedBoundingBox="6371,8319 30259,8239 30263,9379 6375,9459"/>
            </emma:interpretation>
          </emma:emma>
        </inkml:annotationXML>
        <inkml:traceGroup>
          <inkml:annotationXML>
            <emma:emma xmlns:emma="http://www.w3.org/2003/04/emma" version="1.0">
              <emma:interpretation id="{47BC9B6B-9EC4-46E7-811E-1C9F4F6A4CEA}" emma:medium="tactile" emma:mode="ink">
                <msink:context xmlns:msink="http://schemas.microsoft.com/ink/2010/main" type="inkWord" rotatedBoundingBox="6371,8383 8420,8376 8424,9347 6374,9354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95508.0699">-6226 3993 116 0,'4'-4'46'0,"-4"4"-24"0,-4 0-15 0,4 0 19 16,0 0-15-16,0 0 13 0,0 0-15 0,0 4 14 31,0-4-14-31,0 4 7 15,0 0-9-15,0 3 2 16,0 1-5-16,4 8 2 16,-4 0-3-16,5 12 0 15,-1-4-1-15,1 11 1 16,-5 1-2-16,4 4 4 0,-8-13-3 0,4 5-1 16,0-12 0-16,0 4-100 15,0-12 54-15</inkml:trace>
          <inkml:trace contextRef="#ctx0" brushRef="#br0" timeOffset="195765.9324">-6199 3913 176 0,'-18'-12'66'0,"18"12"-36"0,4-4-26 0,1 4 13 15,-10 0-10-15,5 0-6 16,0 0-2-16,0 0-1 16,0 0 0-16,0 4-16 15,0 0 10-15,0 4-78 16,0 0 47-16</inkml:trace>
          <inkml:trace contextRef="#ctx0" brushRef="#br0" timeOffset="196443.3583">-6048 3993 120 0,'0'-4'46'0,"0"4"-24"0,0-4-4 15,0 4 26-15,0 0-24 0,0 0 2 16,0 0-14-16,0 0-3 16,0 0-3-16,5 4-2 31,-5-4 1-31,4 8 1 15,1 0-1-15,3 11 2 16,-8-3-2-16,9 16 2 16,-9-4-2-16,5 11 15 15,-5 1-9-15,4-4 28 0,-4-13-20 0,5 1 25 16,-10-12-24-16,10 0 6 16,-5-12-13-16,4-4-6 15,1-8-1-15,4-12-2 16,-5-3 0-16,5-1 0 15,-5-8 0-15,10 8 0 16,-10 5 0-16,10 3-5 16,-5 0 3-16,4 4-3 15,-4 4 2-15,4 8 0 16,-4 0 1-16,5 12 0 16,-6-4 0-16,6 12 6 15,-5 0-2 1,4 12 4-16,-8-9-4 0,3 9 4 15,-8 0-4-15,9 4 4 16,-9-9-4-16,9 9-51 16,-9-12 26-16,9 4-125 15,-4-12 82-15</inkml:trace>
          <inkml:trace contextRef="#ctx0" brushRef="#br0" timeOffset="197208.9162">-5673 4330 200 0,'-5'-16'77'0,"5"16"-42"0,0-8-15 0,5 8 46 15,-5-4-36-15,9 4 14 16,-5-4-27-16,14 0 0 15,0-4-11-15,13 4-3 16,-9 0-2-16,14 4-30 16,-5-4 16-16,14 4-138 15,-5-4 84-15</inkml:trace>
          <inkml:trace contextRef="#ctx0" brushRef="#br0" timeOffset="197005.7608">-5388 3818 140 0,'5'-24'55'0,"-5"24"-30"0,4-27-14 15,0 15 29 1,-8 0-23-16,4 0 21 31,-4-4-23-31,-1 4 15 16,-8-4-17-16,-1 5 1 0,1-1-8 0,0 4-1 16,-5 0-3-16,4 0 1 15,-3 0-2-15,3 8 4 16,1-4-3-16,-1 8-1 15,1-4 0-15,0 12-6 16,-1-4 3-16,1 12 1 16,0-5 1-16,4 13-3 15,0-4 2-15,4 8-1 16,-4-9 0-16,5 9 4 0,-1-8-1 16,5 12 2-16,-4-9-2 15,8 17-1-15,1-8 1 0,4 19-4 16,0-3 2-16,4 19 1 31,-4-16 0-31,4 9 2 16,-4-13-1-16,5 5 6 15,-10-16-4-15,9 3 3 16,-8-7-3-16,4-4-26 16,-9-9 12-16,9-3-116 0,-9-12 70 15</inkml:trace>
          <inkml:trace contextRef="#ctx0" brushRef="#br0" timeOffset="206594.8953">-5045 3711 160 0,'0'4'60'0,"0"-4"-32"0,5-4-22 0,-1 4 26 16,-8 0-19-16,4-4 9 31,0 0-13-31,0 4-3 0,0 0-5 16,9 0-2-16,-5 8-1 15,10 12-2-15,-10-8 3 16,-4 4 2-16,0 4 2 0,9-5-4 16,-13 13 1-16,4 0 9 15,0-8-6-15,0 7 2 16,-5-3-3-16,5 4-2 16,-4-4 1-16,-1 11 1 15,1-7-1-15,-1 4 6 16,-4-8-4-16,5-4 1 0,-5-1 0 15,5-3 2-15,-1 0-3 16,1-4 0-16,-1-4-3 16,5-4-1-16,5 4 1 15,-5-8 0 1,9 0 0-16,-9 0 0 16,8 0-3-16,1 0 0 15,0 0 2 1,9 0-2-16,0 4-1 15,-5 4 0-15,1 0 3 16,-1 0 0-16,0 11-2 16,1 5 2-16,-5 0 1 15,0 4 0-15,0-5 0 16,-5 1 2-16,-4 4-1 16,0 0 2-16,0-5 7 15,0-3 5-15,-4 0 2 0,4-4 1 16,0-4-7-16,0 0-4 15,0-4-4-15,0 0 0 16,0 0-2-16,0-4-1 16,0-1-15-16,4 1-5 15,1 0-47-15,3 0-19 0,-3 0-9 32</inkml:trace>
          <inkml:trace contextRef="#ctx0" brushRef="#br0" timeOffset="274880.7426">-6926 4064 96 0,'0'0'35'0,"0"0"-18"0,0-4-7 0,0 4 25 15,0 0-19-15,0 0 23 16,0 0-23-16,0 0 24 15,0 0-24-15,0 0 6 16,0 0-13-16,0 0-1 16,0 0-5-16,4 0 9 15,1 0-6-15,8 0 8 16,-4 0-8-16,13 0 1 0,-8-4-4 0,8 4-2 16,-4-4 0-16,4 0-1 15,-4 0 0-15,4 4 0 16,-4 0 0-16,4 0 2 31,-4 0-1-31,4 4-1 16,-8-4 1-16,4 4 3 15,-9-8-2-15,8 4 6 16,-8 0-5-16,5 0-3 16,-10-4-1-16,1 4-37 0,-5-4 21 0,4 4-110 15,-8 0 71-15</inkml:trace>
          <inkml:trace contextRef="#ctx0" brushRef="#br0" timeOffset="275523.4266">-6917 4258 124 0,'0'4'49'0,"0"-4"-26"0,4-4-12 0,0 4 35 15,-4 0-26-15,5 0 18 16,-1 0-23-16,5 0 8 15,0 0-14-15,5 0 2 16,-10 0-7-16,9 0 11 16,-4-4-8-16,5 4 10 15,-5-4-10-15,9 4 7 16,-5-4-7-16,5 0 9 16,-9-4-9-16,8 4 5 15,-8 0-7-15,5 1 2 16,-5-1-4-16,4 4-2 15,-4-4 0-15,4 4-1 16,-8 0 0-16,8 4 2 16,-8-4-1-16,8 4-1 15,-8-4 1-15,8 0 1 16,-9-4-1-16,1 4-12 16,-5-4 7-16,4 4-32 15,-8 0 20-15,4 0-73 16,0 0 50-16,4 4-86 15,-4-4 71-15</inkml:trace>
        </inkml:traceGroup>
        <inkml:traceGroup>
          <inkml:annotationXML>
            <emma:emma xmlns:emma="http://www.w3.org/2003/04/emma" version="1.0">
              <emma:interpretation id="{C183D5EF-2456-49B5-B22D-F80B9A9029DD}" emma:medium="tactile" emma:mode="ink">
                <msink:context xmlns:msink="http://schemas.microsoft.com/ink/2010/main" type="inkWord" rotatedBoundingBox="8783,8394 11590,8385 11594,9409 8786,9419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15792.9966">-3475 3652 108 0,'-4'-8'41'0,"4"8"-22"0,4-4-9 15,1 4 23 1,-10 0-18-16,5 0 14 15,0 0-16-15,0 0 10 16,0 0-13-16,0 0 13 16,0 0-14-16,0 0 9 15,0 0-10-15,0 0 2 16,0 0-6-16,0 4 5 16,-9 0-6-16,5 8 6 15,-5 0-6-15,0 11 10 16,-4-3-7-16,-1 16 10 15,1-8-9-15,-5 11 14 16,0-3-12-16,0 7 11 16,-4-7-11-16,0 20 6 15,-1-5-8-15,1 21 4 16,0-9-6-16,-5 8 2 0,-4-15-4 16,0 7 0-16,-1-15-1 0,6 3 5 15,-1-11-4-15,5 0-3 16,4-17-1-16,4 1-72 15,1-12 40-15,13-4-139 16,0-8 97-16</inkml:trace>
          <inkml:trace contextRef="#ctx0" brushRef="#br0" timeOffset="214903.996">-4514 4135 132 0,'0'0'52'0,"0"0"-28"0,0 0-22 15,5 0 25 1,-5-8-16-16,9 8 10 16,-5-4-12-16,9 4 6 15,-8-4-8-15,8 0-2 16,-8 1-3-16,8 3-4 15,-4-4 1-15,9 4 7 16,-5 0-3-16,9 0 10 0,-8-4-7 0,8 0 8 16,-9 0-8-16,10 0 5 15,-5 0-6-15,4 4 4 16,-9-4-5-16,5 4 5 31,-9 0-6-31,9 0 8 16,-9 0-7-16,4 0 14 15,-8-4-10-15,4 0 14 16,-9 0-13-16,4 4 7 0,-4-4-9 0,4 4-2 16,-8 0-3-16,4 0-2 15,0 0 1-15,0 0 1 32,0 0-1-32,0 0 2 0,0-4-2 15,0 4-3-15,0-4 1 0,0 4 1 16,0-4 0-16,0 0 2 15,-4 0-1-15,4 0 2 16,-5-4-2-16,1 4 2 16,-1-4-2-16,1 0-3 0,-1 0 1 15,1 1-1-15,-1-1 0 0,1 4 4 16,-5 0-1-16,0 0-1 16,0 0 1-16,0 0-1 15,0 0 0-15,0 4-3 16,0-4 2-16,1 4 3 15,-1-4-1-15,4 4-3 16,-4 0 1-16,5 0-1 31,-5 0 0-31,-5 4 2 16,1-4 0-16,0 4 0 16,-1 0 0-16,1 4 0 15,0-8 0-15,4 8-3 16,-5-8 2-16,5 8-4 15,0-4 3-15,5 7 1 0,-5-3 1 0,5 4-3 16,-1-4 2-16,5 4-1 31,-4-4 0-31,4 8 2 16,0-4 0-16,4 8 0 0,-4-5 0 0,5 5 0 16,-5-8 0-16,4 12 4 15,1-12-2-15,3 8 4 16,-3-8-4-16,8 3 1 15,1-7-1-15,4 4 5 16,-5-4-4-16,5 4 3 0,-5-8-3 16,9 4 0-1,-8-8-1-15,8 4 1 16,-4-4-2-16,4 4 4 16,-4-8-3-16,4 4-27 15,-8-4 13-15,8 0-87 16,-9 0 54-16,10 4-99 15,-10-4 82-15</inkml:trace>
          <inkml:trace contextRef="#ctx0" brushRef="#br0" timeOffset="220584.8582">-3181 3913 116 0,'14'12'44'0,"-14"-12"-24"0,0 0-17 0,0 0 19 16,0 0-14-16,4 0 17 15,1 0-15-15,4 0 9 16,0 0-11-16,4 0 4 16,-9 0-7-16,10 0 4 15,-5 0-5-15,9 0 0 16,-5-4-2-16,9 4-2 16,-8 0 1-16,8 0 1 15,-4-4-1-15,8 0 8 16,-8 0-5-16,9 0 5 31,-9 0-5-31,4 4-2 16,-8 0-1-16,3 0-4 15,-3 0 2-15,-1 0 5 16,-4 0-2-16,0 0 12 0,-5 0-7 0,1 0 10 16,-5 0-10-16,4 4 3 15,-8-4-6-15,4 4-2 16,-5-4-1-16,1 4-1 15,0 0 0-15,-1 4-3 16,1-8 2-16,4 8-1 16,-5-4 0-16,5 8 0 15,0-4 0-15,0 12 0 16,0-8 0-16,0 15 2 16,0-3 0-16,5 16 0 15,-5-8 0-15,4 11 0 16,-4-3 0-16,5 7 2 15,-1-11-1-15,5 4 2 16,-9-9-2-16,4 1 10 16,-8-8-5-16,4 4 5 15,0-13-6-15,0 1 2 16,0-4-4-16,0 0 9 16,0-4-6-16,0 0 5 15,0-8-6-15,0 4 0 0,-5-8-3 16,1 4-2-16,0 0 1 0,-1 0-4 15,1 0 2-15,-1 0 1 16,-4 0 0-16,0 4 0 16,-8-4 0-16,-1 4 4 15,0 0-2-15,4 0 10 16,-3-4-6-16,-1 4 3 16,0-8-5-16,0 4 2 15,0 0-3-15,5 4 0 16,-5-4-1-16,5 4-2 15,-1-8 1-15,5 4 1 16,0 0-1-16,1 0-14 0,-1 0 7 16,4 0-54-1,1-4 32-15,-1 0-119 16,-4-4 82-16</inkml:trace>
          <inkml:trace contextRef="#ctx0" brushRef="#br0" timeOffset="221106.4753">-3154 4234 208 0,'0'0'79'0,"0"0"-42"0,0 0-32 0,0 0 25 15,0 0-18-15,0 0 15 16,0 0-17-16,5 0 16 16,-5 0-16-16,4 0 11 15,1 0-12-15,3 0 4 16,-3-4-8-16,8 0 2 0,1-3-4 0,8 3-2 16,-9 0 0-16,14 4-1 15,-9-4 0 1,13 4 0-1,-9-4 0-15,14 4 0 16,-9-4 0-16,4 8 2 16,-9-4-1-16,5 8-3 15,-9-8 1-15,0 4-65 0,-5-8 36 0,-4 4-125 16,-9 0 87-16</inkml:trace>
          <inkml:trace contextRef="#ctx0" brushRef="#br0" timeOffset="222333.1408">-2075 4020 160 0,'0'0'60'0,"0"0"-32"0,0 0-24 0,0 0 22 31,0 0-16-31,0 0 11 16,0 0-12-16,0 0 11 15,0 0-12-15,0 0 5 16,0 0-8-16,0 4 2 16,0-4-4-16,0 8 0 15,-4-4-1-15,4 12-2 16,-5-4 1-16,1 12-1 16,-9 0 0-16,-1 11 11 15,1 1-6-15,-5 4 15 0,0-13-11 0,0 5 9 16,-4-8-10-16,0 4 4 15,-1-13-7-15,6 5 0 16,-6-8-3-16,5 4 1 16,-4-8-2-16,4 0 2 15,0-4-2-15,5 0 4 16,-5-4-3-16,5 0 1 16,0-8-1-16,-1 4-2 15,1-8 1-15,4-4 1 16,0 0-1-16,4 0-3 15,1 1 1-15,4-1-1 16,-4-4 0 0,4 4-3-16,0 0 3 15,4 4 1-15,-4 0 1 0,9-4-3 16,-5-3 2-16,10 3 1 16,-5-4 0-16,4 4-3 15,-4 4 2-15,4 12-4 16,-4-4 3-16,9 12 1 15,-5-4 1-15,5 16 0 16,-9-4 0-16,9 4 2 16,-5-4-1-16,5 7 6 0,-4-7-4 15,8 8 3-15,-9-4-3 16,10 8 3-16,-10-9-4 0,9 9 1 16,-4-8-1-16,4 8 3 31,-8-9-3-31,4 5 8 15,-9-8-6-15,4 4 8 16,-9-8-8-16,10 0 1 16,-10-4-3-16,5 0-59 15,-9-4 31-15,9-1-141 16,-4-3 93-16</inkml:trace>
          <inkml:trace contextRef="#ctx0" brushRef="#br0" timeOffset="225085.6291">-1785 4508 140 0,'0'0'55'0,"0"0"-30"0,5 12-21 0,-1-8 26 31,-4-8-17-31,9 8 16 16,-5-4-17-16,10 8 13 15,-5-4-14-15,4 4 6 16,-8 0-10-16,4 7-2 16,-5 1-3-16,0 4-70 15,-8-4 37-15,0 8-88 0,-10-8 66 16</inkml:trace>
        </inkml:traceGroup>
        <inkml:traceGroup>
          <inkml:annotationXML>
            <emma:emma xmlns:emma="http://www.w3.org/2003/04/emma" version="1.0">
              <emma:interpretation id="{BC706B54-30BF-4408-AEBE-05C0B2CFD697}" emma:medium="tactile" emma:mode="ink">
                <msink:context xmlns:msink="http://schemas.microsoft.com/ink/2010/main" type="inkWord" rotatedBoundingBox="11935,8511 15696,8498 15699,9428 11938,9441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32681.5938">2398 3850 216 0,'-9'4'82'0,"9"-4"-44"0,-9 16-29 0,9-8 35 31,-4-4-26-31,-1 8 16 15,-4-9-20-15,0 9 6 16,-4-4-12-16,-5 8 4 16,-4-4-7-16,0 12 4 15,-5-4-5-15,-4 19 5 16,-1-3-6-16,-8 19 6 0,0-3-6 0,0 7 3 31,0-11-3-31,4 8 0 16,1-17-1-16,8 5-15 0,0-17 7 0,5 5-87 15,-1-8 50-15,6 4-118 16,3-12 91-16</inkml:trace>
          <inkml:trace contextRef="#ctx0" brushRef="#br0" timeOffset="232276.7263">1965 3897 204 0,'0'0'77'0,"0"0"-42"0,0 0-34 0,0 0 23 15,0 0-16-15,5 4 13 16,-1-4-13-16,5 4 16 16,-4 0-14-16,8 8 18 15,-4 0-16-15,13 12 11 16,-8-4-13-16,12 15 4 15,-8-7-9-15,9 16 7 16,-5-9-8-16,10 21 3 16,-10-16-4-16,9 11 0 15,-9-11-1-15,1 3-2 16,-5-7 1-16,8 0 3 0,-12-9-2 0,3 1-27 16,-8-8 13-16,5 4-83 15,-10-12 53-15,5 0-106 16,-9-4 84-16</inkml:trace>
          <inkml:trace contextRef="#ctx0" brushRef="#br0" timeOffset="227629.6572">-376 4092 176 0,'0'-4'68'0,"0"4"-36"0,0-8-20 15,0 4 28 1,-4 0-24-16,-1 0 4 16,-4 0-12-16,1 0 1 15,-6 0-5-15,-4 4 5 16,1-4-6-16,-1 4 1 15,-5 0-2-15,6 4-4 16,-6-4 1-16,5 8 1 0,-4-4 0 0,4 12-3 16,-4 0 2-16,9 7-1 15,-5-7 0-15,13 8 0 16,-4-12 0-16,9 4 2 16,-4-8 0-16,8 4 0 15,1-8 0-15,8 4 2 16,1-5-1-16,8 5-3 15,-4-4 1-15,13 8-1 16,-9 0 0-16,9 4 4 16,-8-4-1-16,8 8-1 15,-4-4 1-15,-1 3-1 0,-8-3 0 0,0 4 2 16,-4-4-1-16,-1 4 8 16,-9-4-5-16,-4 3 16 15,-4-7-11-15,-1 0 14 16,-8-4-14-16,0 0 9 15,-1-4-10-15,-4 0 4 32,-4-4-7-32,0 0 0 15,-5-8-3-15,9 0-4 16,-4-4 1-16,4 4-37 16,-4 0 21-16,8 0-112 15,-3 1 72-15,8-1-79 16,0 0 78-16</inkml:trace>
          <inkml:trace contextRef="#ctx0" brushRef="#br0" timeOffset="228073.7266">-81 4444 152 0,'0'0'57'0,"0"0"-30"0,0 0-5 0,0 0 45 16,0 0-37-16,0 4 21 15,0-4-30-15,0 12 4 16,0-4-15-16,0 8 1 16,0-8-7-16,0 8-2 15,0-4-1-15,0 8 3 16,0-8-2-16,0 11-29 31,-5-7 14-31,-4 12-125 0,-4-8 77 0,0 7-78 31,-1-7 80-31</inkml:trace>
          <inkml:trace contextRef="#ctx0" brushRef="#br0" timeOffset="229001.4489">17 4072 256 0,'-9'0'96'0,"9"0"-52"0,4-4-27 0,1 4 36 16,-1 0-30-16,10 0 8 16,-6-4-19-16,24 4 11 0,-6-4-13 0,19 4-1 15,-5-4-5-15,18 0-62 32,-9-4 31-32,9 4-147 15,-9 0 96-15</inkml:trace>
          <inkml:trace contextRef="#ctx0" brushRef="#br0" timeOffset="228702.4002">155 3834 208 0,'-9'-16'77'0,"9"16"-42"0,5-24-26 0,-1 16 28 0,-8 1-22 0,4-1 13 15,0 0-17-15,0 8 6 16,-5 0-10-16,5 4 2 15,-4-4-5-15,4 8 7 16,0 0-7-16,4 3 3 16,-4 1-4-16,5 8 0 15,-1-4-1-15,5 8-2 16,-9-4 1-16,4 11 1 16,-4-3-1-16,5 20 4 15,-10-9-3-15,5 17 6 31,0-9-5-31,0 13 6 0,0-17-6 0,0 5 6 0,0-8-6 16,5-1 3-16,-5-11-3 16,4 4-2-16,1-13 0 0,4 5 3 15,-9-12-2-15,9 4 1 16,-5-4-1-16,9 0-2 16,-4-8 1-16,9 4-8 31,-9-8 4-31,13 8-19 15,-8-8 13-15,8 4-43 16,-4-4 29-16,9 4-108 16,-10-8 73-16,15 8-76 0,-10-4 77 0</inkml:trace>
          <inkml:trace contextRef="#ctx0" brushRef="#br0" timeOffset="229986.1957">935 4048 136 0,'0'-4'52'0,"0"4"-28"0,5-8-8 16,-1 8 32-1,-8-4-27-15,4 0 10 16,-5 0-19-16,1 0 3 16,-9 0-10-16,-1 0 4 15,1 0-5-15,-5 4 0 16,0-3-2-16,-4 6-2 15,-5 1 1-15,0 4-1 16,1 0 0-16,3 12-3 16,-8-4 2-16,9 12-1 15,-1-8 0-15,10 11 6 16,0-3-2-16,4 0 6 16,0-4-5-16,9 3 10 15,-5-3-7-15,10 4 8 16,-1-8-8-16,10 3 3 15,-1-7-5-15,14 4 5 0,-9-8-6 0,17 4 3 16,-8-4-3-16,13-4-11 31,-9-8 5-31,14 0-33 16,-14-4 21-16,5 0-65 16,-14 0 45-16,0 0-76 15,-8-4 62-15</inkml:trace>
          <inkml:trace contextRef="#ctx0" brushRef="#br0" timeOffset="230280.9058">650 4266 196 0,'-5'0'74'0,"5"0"-40"0,5-4-20 0,-1 4 31 16,-8 0-25-16,8 0 12 16,1 0-19-16,4 0 6 15,0-4-11-15,9 0 4 16,-1 0-7-16,15 0 2 16,-10 0-4-16,14 0-6 0,-10 0 1 0,10 0-47 15,-5-3 26-15,9 3-118 16,-13 0 79-16</inkml:trace>
          <inkml:trace contextRef="#ctx0" brushRef="#br0" timeOffset="231783.4392">1002 3921 220 0,'-9'-4'82'0,"9"4"-44"0,0-23-38 16,0 15 18 15,0 0-12-31,0 4 3 0,0 0-5 0,5 4 9 16,-1-4-7-16,10 0 10 15,-5 0-9-15,8 0 12 16,-3 0-11-16,8 0 14 16,-4 0-13-16,13 4 9 15,-4-4-10-15,17 8 6 16,-8-4-7-16,22 4 7 15,-9-8-8-15,18 4 8 16,-9-8-8-16,9 4 12 16,-18 0-10-16,9 0 16 0,-13 0-14 15,-1 0 9-15,-13 0-11 16,5 0 2-16,-14 0-6 0,1 4-4 16,-14-4-1-16,4 0-41 31,-4 0 23-31,-5 4-118 15,-4-4 76-15,0 8-114 16,-4 0 100-16</inkml:trace>
          <inkml:trace contextRef="#ctx0" brushRef="#br0" timeOffset="230817.6171">1412 3771 140 0,'0'-12'55'0,"0"12"-30"0,0-8-14 16,0 8 31-1,0 0-24-15,0 0 20 16,0 0-22-16,0 4 18 15,0 0-19-15,0 8 10 16,0 0-15-16,0 7 6 16,0-3-9-16,0 12-2 0,0-4-3 0,0 15 1 31,0-7-2-31,0 24 2 0,0-5-2 0,0 20 2 16,-4-3-2-16,0 3 4 15,-1-15-3-15,5-5 4 16,-4-11-4-16,4-1-18 15,0-11 8-15,4-4-67 16,-4-8 41-16,5-4-102 16,-1-8 77-16</inkml:trace>
          <inkml:trace contextRef="#ctx0" brushRef="#br0" timeOffset="231242.477">1569 3858 108 0,'-5'4'44'0,"5"-4"-24"0,0-4 1 15,0 4 35 1,0 0-31-16,0 0 20 15,0 0-28-15,0 4 16 16,0 0-19-16,0 4 14 16,0-4-15-16,0 8 6 15,0-5-11-15,0 9 4 16,0-8-7-16,0 12-2 16,-4-4-2-16,4 16 1 0,-5-5-1 0,5 17 6 15,-4-4-4-15,4 11 8 16,-5-3-7-16,1 3 10 15,-1-7-8-15,1 3-1 16,-1-11-3-16,1 4 1 16,0-13-2-16,4 5 4 15,0-8-3-15,0 0-40 16,0-8 20-16,0-1-120 16,0-3 76-16,4-4-81 15,0-8 83-15</inkml:trace>
          <inkml:trace contextRef="#ctx0" brushRef="#br0" timeOffset="226285.3233">-1325 3945 140 0,'-18'-4'55'0,"18"4"-30"0,0 0-21 0,4 0 24 15,1 0-16-15,8 0 7 16,-9-4-11-16,5 0 11 16,-4 0-11-16,8 4 7 15,1-4-8-15,8 0 4 16,-9 0-6-16,14 0 4 16,-9 0-5-16,13 0 2 15,-4 0-3-15,4 4 5 16,-9-4-5-16,5 4 6 15,-9 0-6-15,0 0 14 16,-5 0-9-16,-4 4 7 16,-5-4-8-16,1 4 2 15,-5-8-5-15,4 8 0 0,-8-4-2 0,4 4 1 16,-5 0-2-16,1 4-1 16,0-8 1-16,-1 8-4 15,-4-4 2-15,5 8 1 16,-5-8 0-16,4 12-3 15,-4-4 2-15,5 12 1 16,0-9 0-16,4 13-3 16,0-4 2-16,0 8 3 15,0-5-1-15,0 13-3 16,0-8 1-16,0 11-1 16,0-7 0-16,0 8 4 15,0-13-1-15,4 5 2 16,-4-12-2-16,4 4 2 15,-8-13-2-15,4 1 4 0,0-4-3 16,0 0 4 0,0-4-4-16,0 0 6 15,0-4-5-15,0 4 1 16,-9-8-2-16,0 8-2 16,0-8 1-16,0 4-1 0,-4-8 0 0,4 4 0 15,-4 0 0-15,4 0-3 16,-5 0 2-16,1 0 1 15,-5 0 0-15,5 0 2 16,-5 0-1-16,5 4 2 16,-5-4-2-16,4 4 2 15,-4-8-2-15,1 4-1 16,-1-4 1-16,4 4-1 16,-3-4 0-16,8 4-3 15,0 0 2-15,4 0-39 16,1 0 22-16,4 4-129 15,0-4 81-15</inkml:trace>
          <inkml:trace contextRef="#ctx0" brushRef="#br0" timeOffset="226663.2224">-1343 4226 216 0,'0'-3'82'0,"0"3"-44"0,4-4-31 0,5 4 25 16,-9 0-20-16,5-4 6 31,-1-8-11-31,5 4 9 16,0-4-9-16,4 8 10 0,-4-4-10 0,9 4 3 16,-9 0-6-16,13-4-15 15,-8 4 5-15,12 0-107 16,-3 0 62-16,12 8-96 15,-8 0 84-15</inkml:trace>
        </inkml:traceGroup>
        <inkml:traceGroup>
          <inkml:annotationXML>
            <emma:emma xmlns:emma="http://www.w3.org/2003/04/emma" version="1.0">
              <emma:interpretation id="{399F2F81-1D14-4F3B-A2A7-8DF3052814D3}" emma:medium="tactile" emma:mode="ink">
                <msink:context xmlns:msink="http://schemas.microsoft.com/ink/2010/main" type="inkWord" rotatedBoundingBox="16062,9291 16115,9290 16116,9409 16063,9410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38021.3851">2764 4548 136 0,'4'-4'52'0,"-4"4"-28"0,0-4-24 0,0 4 26 16,0 0-16-16,5 4 18 0,-5-4-16 0,8 4 11 15,-3-4-13-15,8 7 10 16,-8 1-11-16,4 8 4 31,-9-8-8-31,4 12-2 16,-8-8-2-16,4 12-105 0,-9-8 57 0</inkml:trace>
        </inkml:traceGroup>
        <inkml:traceGroup>
          <inkml:annotationXML>
            <emma:emma xmlns:emma="http://www.w3.org/2003/04/emma" version="1.0">
              <emma:interpretation id="{DFD954D3-9B5E-4579-9601-9602C308C681}" emma:medium="tactile" emma:mode="ink">
                <msink:context xmlns:msink="http://schemas.microsoft.com/ink/2010/main" type="inkWord" rotatedBoundingBox="16606,8631 19316,8622 19319,9266 16608,9275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40533.6006">3308 4036 124 0,'0'0'49'0,"0"0"-26"0,0 0-18 15,0 0 18 1,0 0-14-16,0 0 12 15,0 0-13-15,4 0 14 16,-4-4-13-16,5 4 0 16,-10 0-5-16,10 4-5 15,-5-4 0-15,4 8 1 16,1 0 0-16,3 16 2 0,-8-4-1 0,9 11 8 16,-9-7-5-16,5 12 12 15,-5-8-9-15,4 7 7 16,-8-11-7-16,4 4 4 15,0-8-6-15,0 3 4 16,0-11-5-16,0 0 7 16,0-4-7-16,4 0 5 15,-4-4-5-15,5-4 2 32,-5-8-3-32,4 4 0 15,-4-8-1-15,9-4-2 16,-4-3 1-16,3-5-1 0,-3 0 0 15,4 0-5-15,-9-4 3 0,9 1 1 16,-5 3 1-16,5 0 0 16,0 4 0-16,9 8-5 15,-5-3 3-15,5 7-1 16,-9-4 1-16,4 8 0 16,-8 0 0-16,8 8 0 15,-8 0 0-15,8 12 2 16,-8-1 0-16,3 17 0 0,-3-4 0 15,4 4 6-15,-9-5-3 0,4 5 10 16,-4-8-7-16,5 0 3 16,-10-8-5-16,5 3 0 15,0-7-2-15,0 0 3 32,0-4-3-32,0 0 4 15,0-4-4-15,0-4-1 16,0-8 0-16,0 0 1 15,0-8-1-15,5-4-1 16,-5-3 1-16,9-5-4 16,-5-4 2-16,5 0-1 15,-4 1 0-15,8 7 2 0,-4-4 0 16,4 8-3 0,-4 1 2-16,5 3-1 0,-6 4 0 0,6 8 0 15,-5-4 0-15,4 8 0 16,-4 0 0-16,4 8 4 15,-4 0-1-15,5 12 8 16,-10-5-5-16,5 13 3 16,-9 0-4-16,9 8-2 15,-9-5 0-15,4 9 3 16,-8-8-2-16,4 3 4 16,0-11-4-16,0 4-21 15,0-8 11-15,4 0-116 16,-4-13 68-16,9-3-91 15,-4-4 84-15</inkml:trace>
          <inkml:trace contextRef="#ctx0" brushRef="#br0" timeOffset="240953.4587">4026 4131 192 0,'-5'4'74'0,"5"-4"-40"0,0-16-22 0,0 16 23 32,0-4-20-32,5 4 4 0,-1-3-12 0,9 3 9 15,-4 0-9-15,9 0 10 16,-4-4-10-16,8 4 1 16,-9-4-5-16,14 4-2 15,-5-4 0-15,10 4-1 16,-10 0 0-16,9 0 2 15,-4 0-1-15,0 0-23 0,-10 0 13 16,6 0-79 0,-10 0 49-16,0 4-84 0,-4-4 69 15</inkml:trace>
          <inkml:trace contextRef="#ctx0" brushRef="#br0" timeOffset="241204.5565">4070 4389 176 0,'0'-4'68'0,"0"4"-36"0,18-8-18 16,-9 4 33 0,-5-4-26-16,10 4 12 0,-5 0-20 0,4 0 8 15,-4-4-12-15,9 4 4 16,-5 0-8-16,10 1 0 15,-6-1-3-15,10 4-2 16,-9-4 1-16,9 8-41 16,-5-4 22-16,0 4-118 15,-4-8 75-15</inkml:trace>
          <inkml:trace contextRef="#ctx0" brushRef="#br0" timeOffset="242535.1494">4904 3957 124 0,'5'0'46'0,"-5"0"-24"0,17-8-19 0,-12 8 14 0,-5-4-10 0,4 4 3 16,-8 0-6-16,4 0 7 31,0 0-7-31,0 4 10 16,-5 0-8-16,1 8 3 15,-1 0-5-15,1 8 7 16,-5-5-7-16,0 17 12 16,0-4-9-16,0 12 7 0,-4-9-7 15,0 9 2-15,-5-16-5 16,4 7 2-16,1-7-3 0,0 0 0 15,-5-8-1-15,4 0 3 16,1-4-3-16,4-5 1 16,-4-3-1-16,-1-4-2 15,1-7 1-15,4-1-1 32,0-4 0-32,0-4 0 15,0 0 0-15,5 0 0 16,-1 0 0-16,5 0-3 15,-4 1 2-15,4-1-1 0,0-4 0 0,9 4 0 16,-5-4 0-16,10 8 0 16,-1 0 0-16,5 4 0 15,-9 1 0-15,9 3 4 16,-9 0-1-16,4 12 6 16,-4-4-4-16,9 11 10 15,-9-3-7-15,8 16 10 16,-8-12-9-16,9 12 10 15,-9-9-10-15,5 9 7 16,-6-8-7-16,6 4 4 0,-10-4-6 0,10-1 2 16,-10-7-4-16,5 4 0 31,-9-4-1-31,4 0-13 0,-4-4 7 0,5-4-87 31,-5-4 50-31,13 0-104 16,-4-8 82-16</inkml:trace>
          <inkml:trace contextRef="#ctx0" brushRef="#br0" timeOffset="242954.9309">5292 3874 104 0,'-22'8'38'0,"22"-8"-20"0,-9 19-6 0,9-11 35 15,-5-4-25-15,1 4 22 16,-5-4-25-16,0 8 16 16,0-4-20-16,5 8 12 15,-5-8-16-15,0 12 8 32,0-8-11-32,4 15-2 15,-3-3-4-15,3 16-2 16,1-9 1-16,4 17 1 15,-5-12-1-15,10 7 2 16,-1-7-2-16,9 4-1 16,1-9 1-16,13 5-34 15,-10-12 18-15,15 0-113 16,-6-13 71-16</inkml:trace>
          <inkml:trace contextRef="#ctx0" brushRef="#br0" timeOffset="243655.0989">5609 4036 116 0,'-14'-4'44'0,"14"4"-24"0,-22-4-13 15,13 4 15 1,0 0-13-16,0 0-2 16,0 0-5-16,0 0 5 15,0 0-4-15,1 4 14 16,-10-4-9-16,9 4 14 15,0-4-13-15,0 8 3 16,0-4-8-16,0 4 0 0,0-8-2 0,5 8 1 16,-1-4-2-16,5 4-1 15,-4-4 1-15,8 4-4 16,-4-8 2-16,9 8 3 16,-4 0-1-16,8 7 6 15,-4-7-4-15,9 8 3 16,-9-8-3-16,17 8-2 15,-8-8 0-15,9 4-1 16,-9-4 0-16,9 8 0 16,-5-8 0-16,5 7 0 15,-9-3 0-15,4 8 0 32,-9-8 0-32,5 8 2 0,-9-8-1 15,0 8 8-15,-5-9-5 0,-4 5 16 16,-4-4-11-16,-1 4 16 15,-8-8-15-15,0 8 16 16,-1-8-16-16,-4 0 13 16,1-4-13-16,-6 0 8 15,1-4-10-15,4 0 0 16,-4-4-5-16,4 0 0 16,-4 0-1-16,4 0-13 15,0-4 7-15,5 0-52 0,-1-4 31 16,5 4-124-16,1 0 83 15</inkml:trace>
          <inkml:trace contextRef="#ctx0" brushRef="#br0" timeOffset="244239.2139">5814 3929 148 0,'4'4'57'0,"-4"-4"-30"0,9 0-7 16,-4 0 37 0,-1 0-32-16,14 4 20 0,-5 0-28 0,10 4 16 15,-6 0-19-15,6 8 12 16,-5-4-15-16,4 15 6 15,-9 1-10-15,5 16 4 32,-9-5-6-32,0 17 2 15,-9-12-4-15,0 11-24 16,-9-7 12-16,-9 7-61 16,-9-11 39-16,-8 7-110 0,-1-11 79 0</inkml:trace>
        </inkml:traceGroup>
        <inkml:traceGroup>
          <inkml:annotationXML>
            <emma:emma xmlns:emma="http://www.w3.org/2003/04/emma" version="1.0">
              <emma:interpretation id="{88B5D11C-D93A-4333-8790-4CE7748881B4}" emma:medium="tactile" emma:mode="ink">
                <msink:context xmlns:msink="http://schemas.microsoft.com/ink/2010/main" type="inkWord" rotatedBoundingBox="19703,8506 22812,8496 22815,9351 19706,9362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46222.4145">6719 4020 120 0,'0'4'46'0,"0"-4"-24"0,4 4-17 0,1 0 20 16,-1-4-15-16,10 8 7 15,-10 0-10-15,10 12 7 16,-10-4-8-16,9 19 8 16,-8-7-8-16,8 16 8 0,-8-12-8 0,4 7 3 15,-9-11-5-15,4 4 13 16,-4-9-9-16,5 1 18 15,-10-8-14-15,5 0 11 16,0-4-13-16,0-4 6 31,0-8-9-31,0-4-4 16,0-4-2-16,5-4-1 16,-5-8 0-16,4-4-3 15,1-3 2-15,3-5-1 0,1-4 0 0,9 4 0 16,-4 1 0-16,3 7 2 15,-3-4 0-15,8 12 0 16,-4 1 0-16,4 7-3 16,-4-4 2-16,4 8 3 15,-4 0-1-15,4 8 10 16,-4 0-5-16,9 12 8 16,-14-1-8-16,5 17 8 15,-9 4-8-15,5 3 5 16,-10-3-6-16,5 8 0 15,-5-13-3-15,1 5 3 16,-5-8-3-16,4 4-5 16,-8-13 1-16,8 5-67 15,-4-12 37-15,5 0-123 16,-1-4 87-16</inkml:trace>
          <inkml:trace contextRef="#ctx0" brushRef="#br0" timeOffset="246588.2395">7401 4215 168 0,'-4'0'63'0,"4"0"-34"0,9 0-14 0,-5 0 25 32,1-4-23-32,8 0 3 15,0 0-12-15,10 4 8 0,-5-4-9 0,13 4 5 16,-4-4-7-16,8 0 2 15,-8-4-4-15,9 4 0 16,-10-4-1-16,6 0-21 16,-15-4 10-16,6 8-71 15,-10 0 44-15,0 12-77 16,-4-4 64-16</inkml:trace>
          <inkml:trace contextRef="#ctx0" brushRef="#br0" timeOffset="246807.919">7455 4381 256 0,'4'0'96'0,"-4"0"-52"0,18-8-34 16,-5 4 27 0,-8-4-22-16,13 4-1 0,0-4-9 0,13 4-1 15,-4 0-2-15,8 4-6 16,-4-4 2-16,5 4-72 15,-9 0 41-15,9 4-117 16,-14-4 85-16</inkml:trace>
          <inkml:trace contextRef="#ctx0" brushRef="#br0" timeOffset="245289.6974">6407 4448 132 0,'0'-7'49'0,"0"7"-26"0,0 0-20 16,0 0 10-1,0 0-8-15,0 0 4 16,0 0-6-16,4 0 10 0,-4 0-7 0,5 3 14 31,-1-3-11-31,5 4 9 16,-4 0-10-16,4 8 0 16,-9-4-5-16,8 8-2 15,-8-4 0-15,9 8 3 16,-9-8-2-16,5 11-5 0,-10-7 1 0,5 8-89 15,-9-8 49-15</inkml:trace>
          <inkml:trace contextRef="#ctx0" brushRef="#br0" timeOffset="248294.8925">8387 4024 140 0,'-5'-4'55'0,"5"4"-30"0,0-8-14 0,0 8 24 16,0 0-20-16,0 0 0 0,0 0-10 0,0 0 1 16,0 0-3-16,5 4 7 15,-5-4-6-15,4 8 5 31,-8 0-5-31,4 16-2 16,-5 0-1-16,5 11 1 16,-9-3-1-16,-4 16 10 15,-5-17-5-15,-4 5 12 16,0-8-10-16,-1 4 3 16,1-13-7-16,-5 5 5 15,1-12-6-15,3 0 8 0,1-4-7 16,4-4 5-16,0-8-5 15,5-4-2-15,-1-8-1 0,6 0-4 16,-6-4 2-16,10 1-1 16,-1-1 0-16,5 4 0 15,0 0 0-15,5 4 0 16,-1-4 0-16,10 8 0 16,-6-3 0-16,10 11 2 15,-4-4 0-15,8 8 4 16,-4-4-2-16,4 11 8 15,-4-3-6-15,4 12 12 0,-4-4-9 0,4 8 14 16,-8-4-12-16,4 3 9 16,-5-7-10-16,0 4 2 15,-4-4-6-15,5 4 2 16,-10-4-3-16,5 3-4 31,-5-7 0-31,5 4-43 16,-9-8 24-16,5 0-96 15,-5-4 65-15,4-4-83 16,-4-8 77-16</inkml:trace>
          <inkml:trace contextRef="#ctx0" brushRef="#br0" timeOffset="248706.3533">8761 3949 168 0,'-17'-8'63'0,"17"8"-34"0,0-4-27 0,0 4 16 16,-5 0-11-16,1 0 3 16,-5 0-6-16,0 4 13 15,0 0-9-15,-5 8 16 0,-8-4-14 0,4 12 22 16,-4-8-18-16,9 15 13 16,-5 1-16-16,9 12 4 15,-4-5-10-15,8 13 4 31,-4-12-5-31,9 11 0 16,0-7-2-16,14 3 1 16,-6-7-2-16,15 0-25 15,-1-8 13-15,14-1-129 16,-1-7 76-16</inkml:trace>
          <inkml:trace contextRef="#ctx0" brushRef="#br0" timeOffset="249588.2059">8855 4112 212 0,'-9'-16'82'0,"9"16"-44"0,0 0-18 16,0 0 38 0,0 0-33-16,5 0 12 0,-1 0-22 0,9 0 7 15,1-4-13-15,4 4 0 16,-5 0-6-16,14 0-2 15,-9 0 0-15,13 0-34 16,-4 0 18-16,8 0-133 16,-4 0 82-16,14 0-84 15,-9-4 86-15</inkml:trace>
          <inkml:trace contextRef="#ctx0" brushRef="#br0" timeOffset="249332.5241">9033 3751 156 0,'-4'-4'57'0,"4"4"-30"0,-5 4-16 15,5 0 31 1,0-4-24-16,0 4 20 16,0 0-22-16,0 4 16 15,0-4-18-15,0 7 8 16,0-7-13-16,5 8 6 0,-5 0-8 0,9 8 0 16,-9-4-4-16,4 8 5 15,-8-4-5-15,4 11 3 16,0-3-3-16,0 20 7 15,0-9-6-15,0 17 10 16,0-9-8-16,0 13 3 16,0-13-5-16,0 5 0 31,0-17-2-31,4 1 3 16,-4-8-3-16,9 0-1 0,-4-13 0 15,8 1-32-15,-8-4 17 16,8-4-63-16,-4-8 43 0,4-4-107 15,-8-4 78-15</inkml:trace>
          <inkml:trace contextRef="#ctx0" brushRef="#br0" timeOffset="250055.7027">9363 3866 192 0,'0'4'71'0,"0"-4"-38"0,5 4-17 0,-1 0 28 16,-8-8-25-16,4 4 11 15,0 0-19-15,4 4 19 16,1 0-17-16,4 4 20 31,0-4-19-31,4 7 22 16,-4-3-21-16,13 12 13 0,-8 0-17 0,3 16 10 16,-3-9-12-16,-1 25 8 15,-4-8-9-15,0 19 4 16,-9-12-7-16,-4 9-20 15,-5-16 8-15,-9 7-123 16,-5-7 71-16,-8 3-138 16,0-11 112-16</inkml:trace>
        </inkml:traceGroup>
        <inkml:traceGroup>
          <inkml:annotationXML>
            <emma:emma xmlns:emma="http://www.w3.org/2003/04/emma" version="1.0">
              <emma:interpretation id="{8830FF1E-D102-4138-822E-8B3A11164C0E}" emma:medium="tactile" emma:mode="ink">
                <msink:context xmlns:msink="http://schemas.microsoft.com/ink/2010/main" type="inkWord" rotatedBoundingBox="23271,8478 24483,8473 24485,9243 23273,9247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254038.8263">10469 4104 168 0,'-4'0'66'0,"4"0"-36"0,0 4-31 0,0 0 15 32,0-1-10-32,0 9 7 15,0 0-7-15,4 16 8 0,-4-12-8 0,5 12 10 16,-1-5-8-16,5 9 10 15,-9-8-9-15,9 4 5 16,-5-9-7-16,5 1 11 16,-4-8-9-16,4 0 10 15,-5-4-10-15,5-4 1 16,-4-8-5-16,8 0-2 16,-9-8 0-16,10 0-1 15,-10-4 0-15,14-3 0 16,-9-1 0-16,4 4-3 15,-4-4 2-15,14 4-1 16,-10-4 0-16,5 12 0 16,-9 5 0-16,9 10 4 15,-9-3-1-15,4 12 6 16,-4 0-4-16,4 8 3 16,-8-4-3-16,8 4-2 15,-8-5 0-15,3 1-23 16,-8-4 12-16,9 0-120 15,-4-4 72-15</inkml:trace>
          <inkml:trace contextRef="#ctx0" brushRef="#br0" timeOffset="254528.4142">11183 4230 140 0,'-9'-19'55'0,"9"19"-30"0,-5-36-12 0,5 24 26 16,-4-4-23-16,-1 0 2 15,-8 0-12-15,0 5 6 16,-1-1-8-16,-4 4 5 15,1 0-5-15,-1 4 2 16,-4 0-3-16,4 8-4 16,-5-4 0-16,6 16-1 15,-1-4 0-15,4 15 2 0,-4-7 0 16,5 16-3-16,0-8 2 0,8 3 1 16,-4-3 0-16,9 4 2 15,0-8-1-15,5 3 4 16,-1-11-3-16,10 4 4 15,-5-8-4-15,8 0 4 16,-3-4-4-16,8 0-10 31,-4-8 5-31,9-4-35 16,-9-4 21-16,8-4-69 0,-8 0 48 0,4-4-49 16,-8-4 50-16</inkml:trace>
          <inkml:trace contextRef="#ctx0" brushRef="#br0" timeOffset="254908.9901">11169 3755 136 0,'0'-20'52'0,"0"20"-28"0,-4-8-13 0,4 8 26 16,0-4-20-16,0 4 13 15,0 0-17-15,0 4 12 16,0-4-14-16,0 12 8 16,0 0-11-16,0 8 9 15,-5-8-10-15,5 11 12 16,0-7-11-16,0 8 5 15,0-8-8-15,5 12 4 16,-5-5-5-16,4 17 11 0,-4-4-8 16,5 15 14-16,-10-3-12 15,5 11 11-15,-4-3-11 0,4-1 4 16,0-11-8-16,0 3 7 16,0-11-8-16,0 0-3 15,0-13-2-15,4 1-83 31,1-8 46-31,4-8-141 16,-5-8 100-16</inkml:trace>
          <inkml:trace contextRef="#ctx0" brushRef="#br0" timeOffset="253507.552">10144 4278 164 0,'0'0'63'0,"0"0"-34"0,13-12-21 0,-4 4 27 16,-5 0-20-16,5-4 10 16,-4-7-15-16,4-1 15 15,-9 0-15-15,4 4 9 16,-4-4-11-16,5 8 2 15,-10 0-6-15,5 1-2 16,-4-1-1-16,-1 4-1 31,-4 0 0-31,0 4-3 0,-4 0 2 0,0 4-1 16,-5-4 0-16,5 8-5 16,-5-4 4-16,0 8-3 15,0 0 3-15,0 8 2 0,0-5 1 16,5 13 4-16,0-8-2 15,8 12-3-15,-4-8 0 0,5 3-1 16,-1-3 0-16,5 4 2 31,0-4 0-31,9 4 0 16,0-4 0-16,9-1 0 16,-9-3 0-16,9-4 2 15,-5-4-1-15,9 0 2 16,-4-8-2-16,9-4 2 15,-9-4-2-15,4-4 2 0,-9 0-2 0,5-4 2 16,-9-3-2-16,5-5 2 31,-10-4-2-31,5 0 2 16,-9 1-2-16,4-1-3 0,-4 4 1 0,5 0-4 16,-10 8 3-16,5 8-3 15,0 1 2-15,0 10 4 16,0-3 0-16,0 16 4 15,0 0-3-15,5 16 1 16,-5-12-1-16,4 7-2 31,-4-3 1-31,9 8 1 0,-4-8-1 16,8 4 4-16,-4-13-3 16,4 5-21-16,1-4 11 15,4 0-114-15,-5-4 67 0,9-4-76 16,-4-8 76-16</inkml:trace>
        </inkml:traceGroup>
        <inkml:traceGroup>
          <inkml:annotationXML>
            <emma:emma xmlns:emma="http://www.w3.org/2003/04/emma" version="1.0">
              <emma:interpretation id="{5C5506C0-A132-4EDB-8424-D34C6DFFAFEB}" emma:medium="tactile" emma:mode="ink">
                <msink:context xmlns:msink="http://schemas.microsoft.com/ink/2010/main" type="inkWord" rotatedBoundingBox="25076,8256 30259,8239 30263,9346 25080,9363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257102.1423">12338 3648 140 0,'0'0'52'0,"0"0"-28"0,-5 4-11 15,5 0 32 1,0-8-25-16,0 8 19 0,0-4-23 0,0 4 10 16,-4-4-16-16,-1 8 6 15,-4-4-9-15,0 7 2 16,1 1-5-16,-1 8 2 15,-5-8-3-15,1 16 3 16,-5-8-4-16,0 11 8 16,0-3-6-16,1 8 8 0,-1-5-8 15,-5 21 12-15,1-4-9 0,0 15 7 16,-5-12-7-16,5 21 7 31,-5-21-8-31,5 5 10 16,-5-13-9-16,5 5 5 15,-5-16-7-15,9 3 0 16,0-11-3-16,0 4 3 16,5-12-3-16,9 0-10 0,-5-8 5 15,9 0-55-15,-5-8 33 0,14 0-140 16,-4-8 92-16</inkml:trace>
          <inkml:trace contextRef="#ctx0" brushRef="#br0" timeOffset="257988.2346">12663 3913 176 0,'-4'-16'68'0,"4"16"-36"0,0-3-24 0,0 3 25 16,0 0-20-16,0 0 8 15,0 0-13-15,0 3 2 16,0-3-6-16,4 4 5 15,-4 0-6-15,5 4 3 16,-10-4-3-16,5 8 5 16,0 0-5-16,0 12 10 15,0-4-7-15,0 19 10 0,0-3-9 0,0 16 16 16,0-13-13-16,0 13 7 16,0-13-10-16,0 5 2 15,0-12-5-15,0 3 2 16,0-11-3-16,0 4 3 31,0-8-4-31,0-1-7 16,0-7 2-16,0-4-47 15,0-8 27-15,5 0-98 16,-1-8 68-16,5 0-76 16,0-3 75-16</inkml:trace>
          <inkml:trace contextRef="#ctx0" brushRef="#br0" timeOffset="258475.1002">12686 4187 156 0,'-5'-24'60'0,"5"24"-32"0,5-8-22 0,-1 8 26 16,-4 0-19-16,4-4 13 16,1-4-15-16,8 0 12 0,-4 0-13 0,9 4 8 15,-5-4-10-15,14 5 2 16,-9-1-6-16,13 0 11 15,-4 0-8-15,13 4 10 16,-9-4-10-16,14 4 3 16,-5-4-6-16,5 4 2 15,-10-4-3-15,1 4 7 16,-9 0-6-16,4 0 10 16,-13 0-8-16,4 0 10 15,-9 0-9-15,5 0 5 31,-9 0-7-31,5 0-2 16,-10 0-2-16,5 0 1 16,-9 0-1-16,4 0-25 15,-4 0 13-15,5 0-110 0,-10 0 67 16,10 0-102-16,-5-8 88 0</inkml:trace>
          <inkml:trace contextRef="#ctx0" brushRef="#br0" timeOffset="256521.752">12244 3945 148 0,'0'-8'55'0,"0"8"-30"0,-13-4-21 16,17 0 24 0,-4-4-16-16,0 0 9 15,-4-4-12-15,-1 5 8 16,-4-5-9-16,0 4 2 16,-4 0-6-16,4 4-2 15,-4 0-1-15,-1 4 1 16,-4-4-1-16,5 8 2 15,-5 0-2-15,0 4 4 0,1-8-3 0,-6 8 1 16,-3-4-1-16,3 8-2 16,1-9 1-16,4 9-1 15,-4-4 0-15,4 4 0 16,-4-4 0-16,-1 8-3 16,6-8 2-16,3 8 1 15,-4-4 0-15,5 7-3 16,0-7 2-16,4 16 3 15,0-4-1-15,9 12 2 16,-5-9-2-16,10 17-1 16,-1-12 1-16,10 7-1 15,-1-7 0-15,9 4 8 16,-8-13-4-16,12 9 12 16,-3-12-9-16,3 4 7 15,-3-8-7-15,8-1 4 16,-9-3-6-16,9-4 9 15,-8-8-8-15,8 0 10 16,-4-4-9-16,4 0 7 16,-4-8-7-16,4 1 4 15,-4-5-6-15,4-4 9 0,-9 0-8 16,5-4 5 0,-14-3-6-16,5-9 7 15,-9 0-8-15,0 1 3 16,-5-1-4-16,1-4-2 0,-10 8 0 15,5 1-1 1,-4 3 0-16,0 4 0 0,-10 0 0 0,1 5 0 31,-5 3 0-31,0 4-5 16,-4 0 3-16,4 4-10 0,-4 0 7 0,4 0-31 16,0 0 20-16,5 4-73 15,-5-4 50-15,4 12-105 16,1-4 80-16</inkml:trace>
          <inkml:trace contextRef="#ctx0" brushRef="#br0" timeOffset="259242.9806">13818 3961 144 0,'0'-4'55'0,"0"4"-30"0,-4-8-12 0,4 8 28 16,-5-4-23-16,1 0 6 16,-10 0-14-16,6 0 7 15,-6 0-9-15,5 0 6 16,-4 0-7-16,4 4 2 16,-4-4-5-16,4 4-2 15,-5 0-1-15,1 4-4 16,-5-4 2-16,0 4 1 15,0 0 0-15,1 4 0 16,-1-4 0-16,0 8 0 16,0-8 0-16,9 8 0 15,-4-8 0-15,8 8 0 16,1-4 0-16,8 4 0 16,-4-5 0-16,9 5 2 15,0-4-1-15,4 4-3 16,1-4 1-16,13 8 1 15,-10-8 0-15,10 12-3 0,-5-4 2 0,5 7 1 16,-9-3 0-16,4 8 0 16,-8-8 0-16,4 3 2 15,-9-3-1-15,4 4 10 16,-9-8-5-16,1 4 14 16,-10-4-11-16,5 3 16 31,-9-7-15-31,1 4 11 0,-10-8-12 15,0 4 13-15,0-8-13 0,-4 4 5 16,-1-4-9-16,1 0 0 16,-5-4-3-16,10 0-8 15,-6-8 3-15,10 4-47 16,-5-4 27-16,9 0-124 16,-4-4 81-16,13 0-76 15,-5 0 82-15</inkml:trace>
          <inkml:trace contextRef="#ctx0" brushRef="#br0" timeOffset="259711.9667">13952 4064 152 0,'-4'0'57'0,"4"0"-30"0,4-4-18 0,0 4 21 16,1-4-18-16,13 0 8 15,-5 0-12-15,9 0 13 16,-4 0-12-16,5 4 14 16,-6 0-14-16,6 0 7 15,-6 0-9-15,10 0 0 16,-9 0-4-16,13 0-2 15,-4-4 0-15,0 4-1 16,-5 0 0-16,5 0-11 16,-9 0 6-16,0 0-38 15,-5 0 24-15,-4 0-95 16,-5 0 63-16</inkml:trace>
          <inkml:trace contextRef="#ctx0" brushRef="#br0" timeOffset="259991.7063">14010 4270 184 0,'-5'-4'71'0,"5"4"-38"0,5 0-19 0,4 0 31 16,-5-8-25-16,10 0 5 15,-1-4-15-15,9 4 5 31,-8 1-8-31,8-1 7 0,-4-4-8 0,9 4 3 16,-5-4-5-16,14 8 2 16,-5 0-3-16,4 4 0 31,-12-4-1-31,8 0-37 0,-13 0 19 0,4-4-121 16,-8 4 76-16</inkml:trace>
          <inkml:trace contextRef="#ctx0" brushRef="#br0" timeOffset="260905.6034">14438 4409 160 0,'-4'4'63'0,"4"-4"-34"0,0-4-25 0,4 4 26 16,-4 0-17-16,4 0 20 15,-4 0-19-15,5 0 13 16,-1 0-16-16,5 0 8 16,-4 0-11-16,8 0 6 15,-4 0-7-15,4 0 0 16,-4 0-4-16,9 0 0 16,-9-4-1-16,9 4 1 15,-5 0-2-15,10 0 2 16,-10-4-2-16,9 0 2 15,-8 0-2-15,4 4 4 0,-10-4-3 0,1 0 8 16,-4-4-6-16,-1 0 3 16,-8-4-4-16,4 4-2 15,0-4 0-15,0 1-4 16,-9-1 2-16,0 4 1 16,-4 0 0-16,-1 4-3 15,1-4 2-15,-1 8 1 16,1-4 0-16,0 4 0 31,-1 0 0-31,5 4-3 16,-4-4 2-16,4 4-1 15,-4 0 0-15,4 4 2 0,0 0 0 0,-4 8-3 16,-1-5 2-16,5 5 1 16,0-4 0-16,5 4 0 15,-5-4 0-15,4 8 0 16,1-8 0-16,4 7 2 15,-4-3-1-15,4 4 6 16,0-8-4-16,4 4 8 16,0-4-7-16,5 4 3 15,0-4-4-15,9 3 3 0,0-7-4 16,9 4 4-16,-9-8-4 16,8 4 4-16,1-4-4 15,4 0-49-15,-4-8 25 0,0 4-138 16,-5-8 88-16</inkml:trace>
          <inkml:trace contextRef="#ctx0" brushRef="#br0" timeOffset="262119.683">14822 3953 200 0,'-9'-4'77'0,"9"4"-42"0,-5-4-6 0,5 4 48 16,0 0-43-16,5 0 22 15,-1-4-34-15,14 4 17 16,-5-4-23-16,14 4 10 0,-5-4-16 0,14 4 2 16,-9-4-8-16,8 0-2 15,-8 0-1-15,9 4-54 16,0-4 29-16,4 4-167 16,-14-4 107-16</inkml:trace>
          <inkml:trace contextRef="#ctx0" brushRef="#br0" timeOffset="261759.0929">14875 3691 168 0,'4'4'63'0,"-4"-4"-34"0,0-4-19 0,0 4 35 15,0 0-26-15,0 0 20 32,0 0-23-32,0 0 14 15,0 0-17-15,0 0 6 16,0 0-11-16,0 4 2 15,0 0-6-15,5 8-2 16,-5 0-1-16,9 8-1 16,-9-8 0-16,4 12 2 15,1-9-1-15,4 9 2 0,-9-4-2 16,9 8 6-16,-9-4-4 0,9 7 8 16,-9-3-7-16,4 12 12 15,-4-5-9-15,9 17 5 16,-9-13-7-16,4 9 9 15,-8-16-8-15,4-1 10 0,0-7-9 16,0 0 7-16,0-8-7 0,0 0 4 16,0-4-6-16,4 0 4 15,-4-8-5-15,5 3 2 32,-1-7-3-32,5 4 0 15,-9-4-1-15,5 4-2 16,-5-4 1-16,4 4-4 15,1-8 2-15,4 4 1 16,-1-4 0-16,6 4 2 16,-10-4-1-16,10 0 2 15,-5-7-2-15,8-1-1 16,-3 0 1-16,8 0-19 16,-9-4 10-16,5 4-65 15,-9 0 40-15,5 4-148 0,-5 0 101 0</inkml:trace>
          <inkml:trace contextRef="#ctx0" brushRef="#br0" timeOffset="262977.2747">15691 3810 188 0,'-4'-8'71'0,"4"8"-38"0,0-8-34 0,0 8 17 16,0 0-11-16,0 0 9 16,-5-4-8-16,5 4 12 15,-9-4-10-15,0 8 5 16,0 0-8-16,-8 4 4 15,-6 0-5-15,1 8 11 0,-5-8-8 0,0 8 5 16,-4-4-7-16,13 8 4 16,-8-8-5-16,3 7 0 15,1-7-2-15,9 12-6 16,-1-8 2-16,10 8 3 31,-1-8 0-31,14 15 6 16,-4-3-4-16,13 4 8 15,-5-9-7-15,14 5 5 0,-1-4-5 0,6-8-4 16,3-8-1-16,1 0-34 16,-9-8 18-16,8-8-107 15,-17-8 69-15,14 0-75 16,-15-8 75-16</inkml:trace>
          <inkml:trace contextRef="#ctx0" brushRef="#br0" timeOffset="263282.925">15441 4005 192 0,'-13'0'74'0,"13"0"-40"0,4 0-22 15,1 0 36 1,-5-4-27-16,4 4 19 16,-8 0-24-16,8 0 7 15,1-4-13-15,8 4 1 16,-4-4-7-16,9 4 2 16,-5-4-3-16,14 4-2 15,-5-4 0-15,10 4-32 16,-6 0 17-16,10 0-120 15,-14 0 74-15,27 0-77 16,-13 0 78-16</inkml:trace>
          <inkml:trace contextRef="#ctx0" brushRef="#br0" timeOffset="264262.5307">15932 3608 136 0,'-14'-24'52'0,"14"24"-28"0,-17-8-11 0,17 0 28 32,-5 1-23-32,5-1 11 15,0-4-18-15,0 4 10 16,0 0-12-16,9 0 4 15,-4 0-8-15,12 4 2 16,-3 0-4-16,13 8-4 16,-14 0 0-16,23 16-1 15,-14-4 0-15,0 11 2 16,-4-7 0-16,0 20 0 16,-5-8 0-16,-4 11 2 15,-4-11-1-15,-1 12 6 0,-4-9-4 16,0 13 3-16,-4-13-3 0,4 21 0 15,-5-8-1-15,5 11 1 16,-4-11-2-16,4 11 2 16,-5-11-2-16,10 3 6 15,-5-15-4-15,4-1 3 16,1-11-3-16,4 0 5 16,-5-8-5-16,18 0 8 15,-8-8-7-15,4-4 8 16,-5-4-8-16,5-4 8 15,-5-8-8-15,5-4 10 16,-5-4-8-16,5-8 1 16,-9 1-4-16,9-13 0 15,-5 0-1-15,1-7 1 16,-10-1-2-16,10 5 2 16,-10-1-2-16,0-4-3 15,-4 5 1-15,5-5-1 0,-10 5 0 16,5-1 2-16,-4 4 0 0,4 5 0 15,-4 3 0-15,4-4-3 16,-5 1 2-16,5 3-4 16,0 4 3-16,0 8-1 15,0 1 1-15,0 11-3 16,0 0 3-16,0 16-3 16,-4 0 2-16,4 11-2 15,-5 1 2-15,5 12 2 16,0-8 1-16,0 15 0 31,0-3 0-31,5 8 2 0,-5-13-1 0,4 13 13 16,1-12-8-1,3 19 11-15,-3-7-10 0,4 15 1 16,-5-11-5-16,5 7 3 16,-4-3-4-16,8-1 4 15,-9-11-4-15,10 0-32 16,-5-17 17-16</inkml:trace>
          <inkml:trace contextRef="#ctx0" brushRef="#br0" timeOffset="265108.4175">16801 3513 148 0,'-4'-24'55'0,"4"24"-30"0,0 0-16 15,4 4 25 1,-8-4-19-16,4 8 17 15,-4 0-19-15,4 4 18 16,-9 0-18-16,4 12 15 16,-4-5-15-16,5 13 10 0,-1-8-13 15,5 8 2-15,-4-9-8 0,4 9-2 16,0-8-1-16,4 8 3 16,-4-9-2-16,14 5 1 31,-5-8-1-31,8 4-4 15,-8-8 1-15,5 3 3 16,-5-3-1-16,8 4 2 16,-8-8-2-16,9 0 4 15,-9-4-3-15,9 0 8 16,-9-4-6-16,0 0 3 16,0-4-4-16,4 0 3 15,-4-4-4-15,-4 4 1 16,-5-4-1-16,4 4-4 15,-8 0 1-15,4 0-1 16,0-4 0-16,0 4 2 16,-14 0 0-16,10 4 4 0,-5-4-2 15,0 8 6-15,0-4-5 0,0 8 3 16,0-5-3-16,0 9 9 16,0-4-6-16,0 12 10 15,0-4-9-15,0 11 5 16,1-3-7-16,3 12 13 15,-4-8-10-15,9 7 9 16,-4-7-9-16,8 12 2 16,-4-13-6-16,9 5 2 15,-4-8-3-15,8 3-44 0,-9-7 23 0,10 4-181 16,-5-12 111-16</inkml:trace>
        </inkml:traceGroup>
      </inkml:traceGroup>
    </inkml:traceGroup>
    <inkml:traceGroup>
      <inkml:annotationXML>
        <emma:emma xmlns:emma="http://www.w3.org/2003/04/emma" version="1.0">
          <emma:interpretation id="{54740D66-F3F6-4694-B4F8-2ED5D206DA9E}" emma:medium="tactile" emma:mode="ink">
            <msink:context xmlns:msink="http://schemas.microsoft.com/ink/2010/main" type="paragraph" rotatedBoundingBox="2188,10754 11375,10653 11390,11998 2203,120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89EB5D-46A9-48BD-8EDB-04A54EA70F48}" emma:medium="tactile" emma:mode="ink">
              <msink:context xmlns:msink="http://schemas.microsoft.com/ink/2010/main" type="line" rotatedBoundingBox="2188,10754 11375,10653 11390,11998 2203,12099"/>
            </emma:interpretation>
          </emma:emma>
        </inkml:annotationXML>
        <inkml:traceGroup>
          <inkml:annotationXML>
            <emma:emma xmlns:emma="http://www.w3.org/2003/04/emma" version="1.0">
              <emma:interpretation id="{BDF9540D-5BBE-4470-8CD9-82372696F8C6}" emma:medium="tactile" emma:mode="ink">
                <msink:context xmlns:msink="http://schemas.microsoft.com/ink/2010/main" type="inkWord" rotatedBoundingBox="2188,10792 5574,10755 5586,11837 2200,11874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2" timeOffset="329530.6026">-9731 6982 132 0,'0'0'49'0,"5"-4"-26"0,-1-8-12 16,1 4 18-16,-5-4-8 15,0 0 0-15,0-4-8 16,0 0 0-16,-9 1-8 16,0-1 1-16,0 0 1 0,0 0 1 0,0 0 0 15,-4 4-2-15,-1-4-1 16,1 5-1-16,-5 11 2 31,0 0-3-31,1 0-2 0,-1 3 0 16,0 5 1-16,0 4-1 15,0 4-1-15,0 0 1 16,-4 8-1-16,4 4-5 31,-4-5 3-31,0 9 1 0,-1 4-2 16,5-5 2-16,5 1 1 16,0 0 0-16,4 0-3 15,4 3 2 1,-4-3 1-16,9 15 0 0,0-7 0 0,9 16-3 15,0-9 2-15,9 9 1 16,-5-13 0-16,10 5 0 16,-10-12 0-16,14-1 2 15,-5-7-1-15,9-4 13 16,-8-8-8-16,17-5 17 16,-9-11-13-16,14-3 7 15,-10-9-10-15,10-4 7 0,-14-8-8 16,9-4 12-16,-13-3-10 15,4-5 14-15,-13-4-13 0,0-3 7 32,-9-5-9-32,-5 0 0 0,-4 5-4 0,-4-1-2 15,-5 5 0-15,-9-5 1 32,-4 0-1-32,-1 5-16 0,-3-1-5 15,-1 8-12-15,0 5-3 0,0 3-8 16,5 8 0-16,4 4-43 15,5 12-43-15,0 4 43 32</inkml:trace>
          <inkml:trace contextRef="#ctx0" brushRef="#br2" timeOffset="329906.785">-9771 7418 168 0,'-4'-12'66'0,"4"12"-36"0,4 0-15 0,1 0 23 15,-10 0-22-15,14 0 1 16,-4 0-11-16,12 8-1 16,1-4-3-16,9 8 1 15,-9 0-2-15,9 11 6 16,-5 1-4-16,5 8 1 0,-5-4-2 0,0 7 1 16,-8-11-2-16,8 4-31 15,-9-8 16-15,5 3-102 31,-4-7 64-31</inkml:trace>
          <inkml:trace contextRef="#ctx0" brushRef="#br2" timeOffset="330492.6923">-9303 7362 156 0,'-4'-20'57'0,"4"20"-30"0,0 0-14 0,0 4 26 15,0 0-23-15,0 4 4 16,0-4-12-16,0 8 6 15,-4-4-8-15,4 8 12 16,0 0-10-16,4 4 5 16,-4-9-8-16,4 13-2 15,1-8-2-15,4 8-4 16,-5-4 2-16,10 3 3 16,-10-7-1-16,10 4 2 15,-6-8-2-15,6 0 8 16,-5-4-5-16,9 0 12 15,-5-8-9-15,5-4 3 0,-5-4-6 16,5-8 2 0,-9-4-3-16,0-4 3 0,-5-3-4 0,5-5 1 15,-9 0-1-15,5 5-4 16,-5-5 1-16,4 12-1 31,-8 0 0-31,4 8 0 0,0 0 0 16,0 12 2-16,0 0 0 0,4 16 2 15,-4-4-1-15,9 16-1 16,-5-4 1-16,5 7 1 16,-4-3-1-16,8 8-1 15,1-12 1-15,8 7-54 16,-9-11 29-16,10 4-120 16,-6-8 80-16</inkml:trace>
          <inkml:trace contextRef="#ctx0" brushRef="#br2" timeOffset="331074.8141">-8660 7473 136 0,'0'-8'52'0,"0"8"-28"0,-5-16-11 0,5 9 30 16,0-1-24-16,0-4 17 16,-4-12-21-16,-1 4 16 15,1 0-17-15,-1 8 8 16,-4-3-13-16,0 7 0 15,1-4-6-15,-1 8 0 16,0 0-1-16,0 16-4 16,-5-4 1-16,1 11-1 15,-5-3 0-15,5 8 0 16,-1-8 0-16,6 12 0 16,-1-12 0-16,9 7 2 15,-5-3 0-15,10 4-5 16,-5-4 3-16,9 0 1 0,-5-5 1 15,9 5 4-15,-8-4-2 32,8 0 1-32,-4-4-1 0,9-4 7 15,-9-4-5-15,9-4 8 16,-5-4-8-16,5 0 12 16,-9-8-9-16,4 0 12 15,-4 0-11-15,5-4 3 16,-10 0-7-16,0-3 0 15,-4-1-2-15,0 0-2 16,-4 0 1-16,0 4-41 0,-1-4 22 0,1 9-134 16,-5-5 85-16</inkml:trace>
          <inkml:trace contextRef="#ctx0" brushRef="#br2" timeOffset="334143.4797">-8687 7140 152 0,'-14'-4'57'0,"10"0"-30"0,4 4-7 15,0 0 21-15,0 0-18 16,0 0-7-16,9-4-2 15,0 4 1-15,4 0-8 16,5 0 5-16,13 0 1 0,9 0-2 0,5 0-1 16,8 0-4-16,1-4-1 15,0 4-3-15,-5 0 1 16,-5 0 0-16,-4 0 1 16,-4 0-13-16,-5 0-7 31,-4 4-165-16,-9-4 98-15,-5 8-12 0</inkml:trace>
          <inkml:trace contextRef="#ctx0" brushRef="#br2" timeOffset="333827.1445">-8429 6696 96 0,'0'-16'35'0,"0"12"-18"0,0 1 0 0,0 3 16 0,0-4-11 16,0 4-2 0,0 0-3-16,0 0 1 15,0 0-10-15,0 0-2 0,0 0-2 16,0 0 0-16,0 0 0 15,0 4 2-15,5 3 3 16,-5 13-2-16,0 4 1 16,0 8-3-16,0 7 0 15,0 13-3-15,0-1-2 0,0 1 1 16,4 3-1-16,1 5 13 16,-5-9-7-16,4 17 8 15,-8-13-7-15,8 13 4 16,-4-17-6-16,5 13 0 15,-5-21-3-15,4 1 3 16,-4-16-3-16,5-1-34 16,-5-7 18-16,4-4-110 15,1-12 69-15</inkml:trace>
          <inkml:trace contextRef="#ctx0" brushRef="#br2" timeOffset="334436.6965">-8112 7291 200 0,'-4'0'77'0,"8"0"-42"0,-4 0-19 0,5 0 35 16,-10 0-29-16,5 0 9 16,0 0-19-16,5 8 5 15,-5 0-10-15,4 12 0 16,-4-5-4-16,4 17 0 16,1-8-1-16,-1 20 3 0,-4-13-3 0,5 13 4 15,-5-12-4-15,4 3-14 16,1-11 6-1,4 4-57-15,-9-12 35 0,4 3-111 32,-8-11 77-32</inkml:trace>
          <inkml:trace contextRef="#ctx0" brushRef="#br2" timeOffset="334644.3976">-8049 7200 268 0,'-9'-4'101'0,"9"4"-54"0,-9-4-35 15,4 0 24-15,1 0-19 16,-1 0-7-16,1 0-6 16,4 0-4-16,0 0 1 15,0 4-19-15,0 0-5 0,4 4-27 0,1 4-8 16</inkml:trace>
          <inkml:trace contextRef="#ctx0" brushRef="#br2" timeOffset="335275.8405">-7849 7493 156 0,'5'4'57'0,"-5"-4"-30"0,4 4-23 0,1 0 20 32,-1-8-15-32,5 8 7 15,0-4-9-15,9 4 7 0,-9-8-8 0,13 4 5 16,-9-4-6-16,10 0 4 16,-6-4-5-16,1 0 7 15,-4-4-7-15,3 0 10 16,-3 0-8-16,-1-7 3 15,-4-9-5-15,-4 4 2 16,-10 0-3-16,1 5 5 16,-5-1-5-16,0 4 3 15,-5 0-3-15,1 8 0 16,-5-4-1-16,0 8-2 16,1 0 1-16,-1 8-1 15,0-4 0 1,0 12-5-16,0 0 3 15,5 12-3-15,-1-4 2 0,6 7 2 16,-1-3 1-16,4 16 4 16,1-12-2-16,8 7 4 15,-4-7-4-15,9 8-1 16,0-13 0-16,9 9 3 16,0-12-2-16,8 4-12 15,-8-12 6-15,13-1-54 16,-4-7 32-16,9-4-97 15,-5-7 69-15</inkml:trace>
          <inkml:trace contextRef="#ctx0" brushRef="#br2" timeOffset="335750.4269">-7470 7362 168 0,'0'-20'63'0,"0"20"-34"0,0 20-23 16,0-12 26 0,0-8-19-16,0 8 11 15,0-4-14-15,0 12 4 32,0 4-9-32,0 7 9 0,0-3-8 15,0 8 1-15,0-4-2 0,0-5 2 16,0-7-4-16,5 0 9 15,-5-4-6-15,4-4 8 16,1-4-8-16,4-8 1 16,-5-4-4-16,9-8-2 15,-8-8 0-15,8-7-4 16,-4-1 2-16,9 0-1 16,-5 1 0-16,5 7-3 15,-9 4 3-15,9 16 3 16,-9 4 0-16,4 16 10 15,-4 4-5-15,4 7 5 16,1-3-6-16,-1 8 0 16,-8-4-3-16,8 3 3 0,-4-3-3 0,4 4-7 15,-4-8 2-15,5-1-43 16,-5-7 26-16,4 0-83 31,-4-8 58-31,9-4-72 16,-9-8 67-16</inkml:trace>
          <inkml:trace contextRef="#ctx0" brushRef="#br2" timeOffset="336443.7008">-7220 7196 212 0,'-9'-4'79'0,"9"4"-42"0,0 0-28 16,4 0 35 0,1 0-26-16,4 0 20 15,0 0-22-15,22 0 12 16,-4 0-17-16,17 0 1 15,-8-4-7-15,18 0-3 16,-5 0-1-16,13 0-50 16,-8 0 27-16,8 4-132 15,-13-4 86-15</inkml:trace>
          <inkml:trace contextRef="#ctx0" brushRef="#br2" timeOffset="336162.3909">-6961 6807 184 0,'-5'-20'71'0,"5"20"-38"0,0-3-17 16,0 3 39-1,0 0-31-15,0 0 9 16,-4-4-21-16,4 4 0 16,-5-4-7-16,5 8-3 15,-4 0-1-15,4 11 3 16,0-3-2-16,0 16 1 15,0-4-1-15,4 15 1 0,-4-7-2 0,5 16 2 16,-10-9-2-16,10 21 4 16,-5-9-3-16,4 21 8 15,-4-9-6-15,5 8 5 16,-10-11-5-16,10 7 0 16,-5-15-2-16,4 3 1 31,-4-15-2-31,4 4-29 15,-4-13 15-15,5-3-76 16,-5-8 49-16</inkml:trace>
        </inkml:traceGroup>
        <inkml:traceGroup>
          <inkml:annotationXML>
            <emma:emma xmlns:emma="http://www.w3.org/2003/04/emma" version="1.0">
              <emma:interpretation id="{CBBA3646-C051-4E5E-A055-B0EE10E5072B}" emma:medium="tactile" emma:mode="ink">
                <msink:context xmlns:msink="http://schemas.microsoft.com/ink/2010/main" type="inkWord" rotatedBoundingBox="5998,10991 7278,10977 7288,11839 6007,11854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2" timeOffset="338545.8853">-6007 6887 152 0,'-5'0'57'0,"5"-4"-30"0,0 4-23 0,0 0 13 16,0 0-6-16,0 0-1 0,0 4 0 16,0 3 4-16,0 9-8 15,-4 4 1-15,4 8 0 0,0 4-3 16,0 7-1-16,0 5 3 15,0 11 3-15,0 5 20 16,0-5-16-16,4 13 1 16,-4-13-9-16,5 13-1 15,-5-17-2-15,4 1 3 16,-8-13-3-16,4 1 6 16,-5-12-5-16,5-5-16 15,-4-7 6-15,4 0-39 16,0-12 26-16,4-4-69 15,1-12 51-15,4-8-60 16,-5-7 56-16</inkml:trace>
          <inkml:trace contextRef="#ctx0" brushRef="#br2" timeOffset="339577.3715">-6310 6954 144 0,'-5'-8'55'0,"5"4"-30"0,0 0-7 16,0 4 20-16,0 0-10 0,0 0-4 15,0 0-5-15,0 0-2 16,0 0-9-16,0 0 1 0,9-4 2 16,0 0-2-16,0 4 0 15,0-4-1-15,4 4 0 16,1 0-2-16,3 0-1 31,10 0-3-31,4 4 1 16,5 0 0-16,9 0 1 0,4 0 4 15,0 0 5-15,0-4-1 16,0-4 3-16,0 0-2 16,-4-4 2-16,-5 4-2 15,-5 0-7-15,1 0 1 0,0-4-2 16,-10 4 2-16,-8 0-2 15,0 0-16 1,-9 0 6-16,0 1-14 0,-9 3-39 16,0 0-20-16,0 0-53 15</inkml:trace>
          <inkml:trace contextRef="#ctx0" brushRef="#br2" timeOffset="339090.1858">-5900 6926 136 0,'-9'8'52'0,"9"-4"-28"0,-5 4-6 15,5-8 20-15,0 0-12 16,5 0-3-16,-5 4-9 0,0 0-4 16,0 8-5-16,0 0 1 0,0 4 3 15,0 3-3-15,0 1 2 16,0 4-1-16,4 4 1 16,1 0 0-1,-10-1-4-15,5 13 4 16,0 3 4-16,0 1 11 15,0-8-12-15,0 11 6 16,0-7-10-16,0 8 2 16,0-13-5-16,0 9 2 15,0-12-3-15,0 3-2 16,0-7 0-16,0 0 1 0,0-1-1 16,0-3-12-1,0-8 7-15,0 0-39 0,0-8 24 16,0 0-78-1,0-8 55-15,5-4-83 16,-1-12 71-16,5-16-13 0</inkml:trace>
          <inkml:trace contextRef="#ctx0" brushRef="#br2" timeOffset="340111.53">-5405 6966 156 0,'-14'4'60'0,"14"-4"-32"0,0 0-15 0,0 0 28 15,-4 0-23-15,4 0 15 16,0 0-19-16,0 4 6 0,0-4-12 0,0 8 6 16,0 0-7-16,0 7 9 15,0-3-9-15,0 12 5 16,-4-4-7-16,-1 20 7 16,1-5-8-16,-1 25 3 15,1-9-4-15,-1 17 7 16,1-13-6-16,-1 9 5 15,1-17-5-15,4 1 0 16,0-13 0 0,0-7-11-16,0-4 4 15,0-4-41-15,0-8 24 0,0-4-86 16,-5-4 59-16,5-8-78 16,-4-8 72-16</inkml:trace>
          <inkml:trace contextRef="#ctx0" brushRef="#br2" timeOffset="340696.6358">-5436 6950 148 0,'0'-8'57'0,"0"8"-30"0,0 4-18 15,0 0 27 1,0-8-20-16,4 8 21 16,-4 0-22-16,9 8 15 15,-5 0-17-15,5 8 12 16,-4-5-14-16,4 9 6 0,0-4-8 16,4 0 1-1,-4-4-5-15,9 4 4 0,-5-9-6 0,5 5 6 16,-9-8-6-16,9 0 6 15,-5-4-6-15,5 0 3 16,-5-4-3-16,5 0 5 16,-4-8-5-16,8 0 1 15,-9-4-2-15,1-8-2 0,-1 1-2 16,0-1 1-16,-4 0 1 16,5 8 0-1,-10-4 0-15,1 8 2 16,-1 4-1-16,-4 4-1 15,0 0 1-15,0 0-1 16,5 4 0-16,-1 0 4 0,0 12 13 16,-8 0-8-16,8 12 4 15,-4-4-8-15,5 15 4 16,-1 17 4-16,1 7 4 16,-1 4-3-16,1 1 0 15,-1-1-8-15,1-11-4 0,-1-9-1 31,1-3-8-15,-1-8 4-16,5-5-65 16,-9-7 38-16,9-4-160 15,-9-12 106-15</inkml:trace>
        </inkml:traceGroup>
        <inkml:traceGroup>
          <inkml:annotationXML>
            <emma:emma xmlns:emma="http://www.w3.org/2003/04/emma" version="1.0">
              <emma:interpretation id="{3BE4AB5F-F09A-4DED-9E07-8FCB7F45BF98}" emma:medium="tactile" emma:mode="ink">
                <msink:context xmlns:msink="http://schemas.microsoft.com/ink/2010/main" type="inkWord" rotatedBoundingBox="7860,10980 8518,10972 8529,11889 7871,11897"/>
              </emma:interpretation>
            </emma:emma>
          </inkml:annotationXML>
          <inkml:trace contextRef="#ctx0" brushRef="#br2" timeOffset="341829.5236">-4433 6883 132 0,'0'-4'49'0,"0"0"-26"0,0 4-14 15,0 0 21 1,0 0-18-16,0 0 1 0,0 0-3 15,0 0 0-15,0 0-3 16,0 0 1 0,4 8-7-16,1 7-1 0,-1 5 0 15,1 12 0-15,-5 0 2 0,0 3 3 16,0 5 0-16,0 4 2 16,0 3 2-16,-5 5 2 15,5-9 12 1,-4-3-12-16,-1 0 1 15,1-9-3-15,0-3-1 0,-1-8-2 16,5 0 1-16,0-12-4 16,0-4-2-16,0-4 0 0,5-12-8 15,3-16-3-15,6 4-3 16,4 4-2-16,4 1 3 31,5 3 3-31,4 4 2 0,0 4 3 16,0 4-1-16,1 4 4 15,-6 12 0 1,-3-4 1-16,-6 15 2 0,1 5 8 16,-4 0 10-1,-10 0-11-15,-4 3 7 16,-9-3-9-16,0 8 11 0,-9-12-10 0,1 3 12 31,-6-11-12-31,1 0 9 16,-5-8-9-16,1-4 0 15,-1-4-5-15,0-8-2 0,0-4-9 0,5 0-3 16,4 0-14-16,0 0-6 16,5 1 16-16,4-1-23 0,0 4-9 15,5 0-52 1</inkml:trace>
          <inkml:trace contextRef="#ctx0" brushRef="#br2" timeOffset="342224.3798">-4032 7255 228 0,'-9'0'85'0,"9"0"-46"0,5 0-35 0,-1 0 23 15,-8 0-17-15,4 0 2 0,0 0-8 0,9 4 7 16,-5-4-7-16,10 4 3 16,-5 0-4-16,4 8 3 15,-4 0-4-15,9 8 1 16,-9-4-1-16,8 3 1 15,-3-3-2-15,4 4 2 16,-5-8-2-16,5 8-20 31,-5-12 10-31,1 0-56 16,-5-4 36-16,-1 0-90 0,-3-8 66 0</inkml:trace>
          <inkml:trace contextRef="#ctx0" brushRef="#br2" timeOffset="342499.4559">-3791 7243 184 0,'0'-4'68'0,"0"4"-36"0,0 0-15 15,0 0 35 1,0 0-29-16,0 0 16 16,0 0-24-16,0 4 16 15,0 0-17-15,0 4 8 16,0 0-13-16,0 12 8 15,-4 0-9-15,4 19 13 16,-5-3-12-16,1 16 9 16,-5-9-10-16,0 9-2 15,0-1 0-15,0-3-5 16,0-9-1-16,0 5-73 16,0-12 40-16,5-4-145 15,-1-9 99-15</inkml:trace>
        </inkml:traceGroup>
        <inkml:traceGroup>
          <inkml:annotationXML>
            <emma:emma xmlns:emma="http://www.w3.org/2003/04/emma" version="1.0">
              <emma:interpretation id="{E758E672-7EB0-4053-A341-B19EBD8D593C}" emma:medium="tactile" emma:mode="ink">
                <msink:context xmlns:msink="http://schemas.microsoft.com/ink/2010/main" type="inkWord" rotatedBoundingBox="9135,10678 11375,10653 11389,11998 9149,12022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2" timeOffset="343279.7163">-3171 6839 148 0,'-5'0'55'0,"5"0"-30"0,0 0-18 16,0 4 24 15,0-4-18-31,5 12 7 0,-5-4-12 0,4 12 4 15,-4-1-7-15,9 13 13 16,-4-4-10-16,8 19 12 16,-8-7-12-16,8 20 14 15,-9-5-13-15,5 12 9 16,-4-7-10-16,4 3 2 16,-9-11-6-16,9 3-17 15,-9-19 6-15,4-4-65 16,-4-16 39-16,5-5-93 0,-1-11 71 0</inkml:trace>
          <inkml:trace contextRef="#ctx0" brushRef="#br2" timeOffset="344123.5704">-2743 6922 156 0,'-18'16'60'0,"18"-16"-32"0,-4 24-15 16,4-12 30-16,-5-4-24 0,1 12 13 15,-5-9-19-15,0 13 10 16,-4-8-13-16,-1 8 10 15,1-8-11-15,-9 7 4 0,-1 1-8 16,1-4 4 0,0-4-5-16,4 0 2 0,-4-4-3 0,4 0-2 15,0-8 0-15,4-1-6 16,1-3 3-16,4 4-3 16,-4-8 2-16,8 4-2 15,-4 0 2-15,9 0-2 16,-4 0 2-16,4 0-2 15,0 0 2-15,0 4 2 32,0-4 1-32,4 8-3 15,1-4 2-15,4 8-4 16,0-8 3-16,9 12 1 0,-5 0 1 0,14 8 2 16,-9-4-1-16,8 3 8 15,-8-3-5-15,13 4 8 16,-8 0-8-16,3-4 1 31,-3-9-3-31,3 5 1 16,-3-8-2-16,3-4 4 15,-3-4-3-15,4-4 1 16,-5-4-1-16,0-12 1 16,-8-3-2-16,3-9-1 15,-3 4 1-15,-5 0 1 16,-5 5-1-16,1-1 6 0,-5 4-4 15,0 4 3-15,-9 0-3 0,0 8-2 16,0-3 0-16,-5 11-1 16,1-4 0-16,0 8-3 15,-1-4 2-15,5 3 1 16,0 1 0-16,5 4-3 16,-5 0 2-16,5 4 1 0,4 16 2 15,0 0 1-15,4 3 1 16,5 5 2-1,-5-8-3-15,10 11 0 16,-1-15-1-16,5 4-19 0,-5-8 9 16,10 0-91-16,-5-8 54 0,13-9-104 15,-4-3 84-15</inkml:trace>
          <inkml:trace contextRef="#ctx0" brushRef="#br2" timeOffset="344630.1566">-2462 7212 196 0,'-4'4'74'0,"4"-4"-40"0,0 4-29 15,0-1 23 1,0-3-17-16,4 8 6 15,-4-4-10-15,4 8 9 16,-4-4-9-16,5 12 7 16,-1-4-7-16,5 12 7 15,-4-5-8-15,4 9 5 16,-5-4-6-16,9 12 9 16,-4-17-8-16,5 5 5 15,-10-8-6-15,10 4 4 16,-10-12-5-16,5-1 13 15,-9-3-9-15,4 0 9 16,-8-8-9-16,4-4-2 16,0-4-4-16,0-4-2 15,0-7 1-15,4-5-4 16,-4-4 2-16,5-4-4 16,-1-3 3-16,5-1-1 0,-4 4 1 0,4 9 0 31,-5-1 0-31,10 4-3 15,-6 0 3-15,15 4 1 0,-10 0 1 0,9 9-3 16,-4-5 2-16,5 8 1 31,-10-4 0-31,5 12 0 16,-5-4 0-16,0 8-22 16,-4-4 12-16,0 7-142 0,-4-7 84 0,-1 16-92 15,-8-4 92-15</inkml:trace>
          <inkml:trace contextRef="#ctx0" brushRef="#br2" timeOffset="345608.6106">-1619 7283 140 0,'4'-4'55'0,"-4"4"-30"0,5-8-21 16,-1 4 26 0,-8 0-17-16,4 0 11 15,0-4-14-15,0 0 8 16,-5 0-10-16,1 0 2 16,-5 1-6-16,0 3 0 15,0 0-2-15,0 4 1 0,-4-4-2 0,-1 4-1 16,-3 0 1-16,3 4-1 15,-4-4 0-15,0 8 0 16,1-5 0-16,3 5-3 16,1-4 2-16,4 8 3 15,-4-4-1-15,4 8-1 16,-5 0 1-16,5 12-1 16,0-9 0-16,5 13 0 15,0-8 0-15,4 8 4 16,0-9-2-16,8 5 4 15,1-12-4-15,9 4 1 0,-9-8-1 0,13 4 1 16,-4-8-2-16,9 3-7 16,-9-7 3-16,9 0-38 15,-5-8 22-15,9-4-86 16,-9-3 58-16</inkml:trace>
          <inkml:trace contextRef="#ctx0" brushRef="#br2" timeOffset="346116.3346">-1659 6815 104 0,'-5'0'41'0,"5"0"-22"0,0 0 2 0,0 0 30 0,0 0-27 0,0 0 19 15,0 0-26-15,5 4 20 32,-5-4-21-32,4 4 14 15,1-4-17-15,3 8 4 16,-8-4-10-16,5 8 7 15,-5 0-8-15,4 8 5 16,-4-5-6-16,5 9 9 16,-10-4-8-16,10 8 5 15,-5-8-6-15,4 7 7 16,-4-3-8-16,9 12 3 16,-4-8-4-16,8 11 9 0,-8-3-6 0,3 15 12 15,-3-11-10-15,4 8 7 16,-5-9-8-16,5 5 2 15,-4-8-5-15,4-1 0 16,-9-7-2-16,4 0 3 16,0-8-3-16,1-1-34 31,-1-7 18-31,5 0-125 16,-9-8 77-16,5 0-112 15,-5-8 99-15</inkml:trace>
          <inkml:trace contextRef="#ctx0" brushRef="#br2" timeOffset="348447.0379">-1472 6621 120 0,'-5'0'46'0,"5"0"-24"0,0-4-13 15,0 4 16-15,0 0-3 16,0 0 1-16,0-8-6 0,0 0 0 16,5 0-10-16,-1 0-2 0,1 0 1 15,-1 0-1-15,5 5 0 16,0-1-1-1,-4 0-2-15,4 4-2 16,-5-4 1-16,9 8 1 16,-8-4-1-16,8 8-1 31,-8-5 1-31,4 9 1 16,-5 0-1-16,5 8-1 15,-9-8 1-15,9 16-1 0,-9-5 0 0,4 13 0 16,-8-4 0-16,4 8 4 15,0-13-2-15,4 5 4 16,-4-8-4-16,9 3 4 16,-4-7-4-16,8 4 4 15,-4-8-4-15,9 0 4 16,-9-8-4-16,9 0 8 16,-9-8-6-16,8-4 3 15,-8-4-4-15,9-4 0 16,-9-4-1-16,4 0 5 15,-8-4-4-15,4 1 1 16,-5-5-2-16,1-4 1 16,-5-4-2-16,0 1-1 15,-5-1 1-15,1 0-1 16,-1 0 0-16,1 5 0 16,-1 3 0-16,1 4-5 15,-1 4 3-15,1 4-1 16,0-3 1-16,4 11 0 15,-5-4 0-15,5 8 0 16,-4 0 0-16,8 8 2 16,-4-1 0-16,5 9 4 15,-1 0-2-15,5 8 8 16,-9-4-6-16,9 11 8 16,-5-3-8-16,5 8 10 15,-4-4-8-15,8 7 5 0,-8-11-6 0,3 8 2 16,-3-9-4-16,8 5-8 15,-8-8 2-15,8-4-87 16,-8-8 50-16,4-4-114 16,-5-8 87-16</inkml:trace>
          <inkml:trace contextRef="#ctx0" brushRef="#br2" timeOffset="349062.5126">-1262 7549 172 0,'-5'0'66'0,"5"0"-36"0,0 3-20 15,0 1 28 1,0-8-21-16,0 8 7 15,0-4-15-15,0 4 6 16,0 0-8-16,5 8 4 16,-5 0-6-16,4 12 7 15,-4-8-8-15,9 8 5 0,-9-5-5 0,4 9 2 16,-8-8-3-16,4 8 0 16,0-5-1-16,0 1-2 15,0-8 1-15,0 0-30 16,0-4 16-16,0-4-100 15,0-8 62-15,4-4-70 16,1-4 69-16</inkml:trace>
          <inkml:trace contextRef="#ctx0" brushRef="#br2" timeOffset="349597.2137">-1209 7517 176 0,'-4'0'68'0,"4"0"-36"0,0 0-22 16,0 4 28 0,0-4-21-16,0 4 11 15,0-4-17-15,4 8 4 0,-4-4-10 0,4 8 2 16,1-5-4-16,8 5 7 15,-4-4-6-15,5 8 5 16,-5-4-5-16,8 8 5 16,-8-8-6-16,9 8 6 0,-9-9-6 0,9 1 3 15,-9-4-3-15,9 0 5 16,-9-4-5-16,8-4 3 31,-8-8-3-31,5 0 0 16,-5-8-1-16,4 1-4 15,-4-1 1-15,0 0-1 16,-5-4 0-16,5 4 0 16,-9 0 0-16,5 8 2 15,-5-3 0-15,4 3 0 16,-8 0 0-16,4 8 0 0,0 0 0 0,0 4 2 16,0-4-1-16,0 8 8 15,0-4-5-15,0 11 8 16,0-3-8-16,4 12 12 15,-4-4-9-15,5 12 10 16,-5-5-10-16,4 9 3 16,-4-4-6-16,4 11-31 15,-4-7 15-15,5 4-156 32,-1-13 92-32</inkml:trace>
        </inkml:traceGroup>
      </inkml:traceGroup>
    </inkml:traceGroup>
    <inkml:traceGroup>
      <inkml:annotationXML>
        <emma:emma xmlns:emma="http://www.w3.org/2003/04/emma" version="1.0">
          <emma:interpretation id="{357BD03D-D271-4311-A7D1-56B73E282F18}" emma:medium="tactile" emma:mode="ink">
            <msink:context xmlns:msink="http://schemas.microsoft.com/ink/2010/main" type="paragraph" rotatedBoundingBox="14909,10716 24427,10588 24445,11929 14927,12057" alignmentLevel="5"/>
          </emma:interpretation>
        </emma:emma>
      </inkml:annotationXML>
      <inkml:traceGroup>
        <inkml:annotationXML>
          <emma:emma xmlns:emma="http://www.w3.org/2003/04/emma" version="1.0">
            <emma:interpretation id="{14D4977B-F7B9-4EC8-8CB5-A90DE95A9E33}" emma:medium="tactile" emma:mode="ink">
              <msink:context xmlns:msink="http://schemas.microsoft.com/ink/2010/main" type="line" rotatedBoundingBox="14909,10716 24427,10588 24445,11929 14927,12057"/>
            </emma:interpretation>
          </emma:emma>
        </inkml:annotationXML>
        <inkml:traceGroup>
          <inkml:annotationXML>
            <emma:emma xmlns:emma="http://www.w3.org/2003/04/emma" version="1.0">
              <emma:interpretation id="{FEFF04A6-A7F7-41CC-8A94-CA264067CB72}" emma:medium="tactile" emma:mode="ink">
                <msink:context xmlns:msink="http://schemas.microsoft.com/ink/2010/main" type="inkWord" rotatedBoundingBox="14909,10716 17179,10686 17192,11677 14923,11708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2" timeOffset="368711.0126">3723 6613 140 0,'-9'-12'52'0,"9"12"-28"0,-4-4-13 15,4 4 26 1,0 0-20-16,0 0 7 16,-5 0-15-16,5 4 11 15,-4-4-12-15,4 8 12 16,-5 0-12-16,1 12 7 16,-1 0-8-16,5 15 2 15,-4-7-5-15,8 20 0 16,-4-9-2-16,5 17 1 15,-1-9-2-15,5 13 4 16,-4-13-3-16,8 17 4 16,-9-9-4-16,10 13 6 15,-10-9-5-15,5 9 1 16,-9-17-2-16,5 5 1 16,-5-17-2-16,4 1-14 15,-8-16 7-15,4-1-52 0,0-11 32 16,0 0-97-16,0-12 69 0</inkml:trace>
          <inkml:trace contextRef="#ctx0" brushRef="#br2" timeOffset="369433.8506">4022 7243 184 0,'0'0'68'0,"0"0"-36"0,0 0-33 16,4 4 23-1,-4-4-13-15,9 8 8 16,-9-4-9-16,5 16 6 0,-5-4-7 0,4 12 2 16,1-5-5-16,3 9 0 15,-3-8-2-15,4 12 5 16,-5-13-4-16,5 1 8 16,-9-8-7-16,9 0 12 15,-9-4-9-15,5 0 10 16,-10-8-10-16,5 0 1 15,0-4-5-15,0-4 0 16,0-4-1-16,0-8-2 16,0-4 1-16,0-12-1 15,0 1 0-15,5-9-3 16,-5 8 2-16,8 0 1 16,1 5 0-16,9 3-3 15,-4 0 2-15,3 4-8 0,-3 4 5 16,8 5-32-16,-9 3 21 0,5 8-85 15,-9 0 56-15,9 4-73 16,-5 0 67-16</inkml:trace>
          <inkml:trace contextRef="#ctx0" brushRef="#br2" timeOffset="369753.1346">4481 7216 176 0,'0'-4'66'0,"0"4"-36"0,0 0-24 16,0 0 30-1,0 0-21-15,0 4 22 16,0-4-22-16,0 7 19 0,0-3-19 0,0 8 8 15,0 0-14-15,5 12 4 16,-5-4-8-16,4 12 0 16,-4-9-3-16,4 13 3 15,-4-4-3-15,5-1-7 16,-1-7 2-16,5 0-52 16,-9-8 31-16,9 0-118 15,-4-12 79-15</inkml:trace>
          <inkml:trace contextRef="#ctx0" brushRef="#br2" timeOffset="369968.8716">4530 7065 272 0,'-18'-24'104'0,"18"24"-56"0,-13-4-32 0,13 4 27 15,0 0-25-15,0 0-7 16,0 0-8-16,0 0-14 16,0 0 7-16,4 0-43 15,-4 0 26-15,5 8-123 16,-1 0 80-16</inkml:trace>
          <inkml:trace contextRef="#ctx0" brushRef="#br2" timeOffset="370367.9364">4829 7267 148 0,'9'-12'55'0,"-9"12"-30"0,9-16-14 0,0 8 29 16,-9 0-23-16,4 1 21 15,-8-5-23-15,4 4 15 16,-9 0-17-16,0 4 6 16,-9-4-11-16,-4 12 2 15,-1-4-6-15,6 8 2 16,-6-4-3-16,5 8 7 16,-4 0-6-16,4 11 14 15,0-3-10-15,10 12 9 16,-6-8-9-16,10 7 9 15,-5-7-10-15,13 8 3 16,1-4-6-16,4 3 0 16,0-11-2-16,8 8 5 15,-3-8-4-15,12 0-23 16,-3-9 11-16,12-3-154 16,-3-12 90-16,12-4-99 15,-8-7 99-15</inkml:trace>
          <inkml:trace contextRef="#ctx0" brushRef="#br2" timeOffset="367635.9492">2604 7223 116 0,'0'4'46'0,"0"-4"-24"0,4 0-15 15,1 0 19 1,-10 0-15-16,10 4 2 16,-5 0-9-16,9 12 2 15,-5-4-3-15,5 16-4 16,-5 0 0-16,5 7 7 16,-9-3-3-16,5 12 19 15,-10-17-13-15,5 1 10 16,0-8-11-16,5 0 2 15,-5-12-6-15,9 4 7 0,-9-5-7 0,4 1 10 32,-8-8-8-32,8-4 3 15,-4-3-5-15,5-9 2 0,4-4-3 16,-1-4-4 0,-8-4 0-16,9-3 1 15,-4-9 0-15,4 8-3 16,-5 1 2-16,5 3-1 0,0 4 0 15,4 4 2-15,1 0-3 0,-1 8 0 16,-4-3 2 0,4 11-2-16,-4 0 1 0,9 8 4 15,-9 0-1-15,5 11 8 16,-10-3-5-16,5 16 10 16,-5-4-8-16,1 12 1 15,-5-9-4-15,4 5 0 16,-8-8-1-16,4 4 5 15,0-13-4-15,0 1 3 16,0-8-3-16,0 0 0 16,0-8-1-16,4-4-6 15,1-8 2-15,4-8-12 16,0-3 7-16,8-9-3 16,-8 4 6-16,9 4 0 15,-4 5 2-15,3 3-3 16,-3 0 3-16,4 8 1 15,-5-4 1-15,9 12 0 16,-8-4 0-16,3 16 2 16,-3-4-1-16,8 16 4 15,-8-4-3-15,3 11 1 0,-8-3-1 0,5 12-2 16,-10-17 1-16,5 5-19 16,-9-8 10-16,9 0-69 15,-9-12 42-15,9 4-79 16,-5-8 64-16</inkml:trace>
          <inkml:trace contextRef="#ctx0" brushRef="#br2" timeOffset="368229.2223">3331 7386 180 0,'-5'0'68'0,"5"0"-36"0,5 4-33 0,-1 0 15 16,-8-8-10-16,8 4 5 15,0-4-6-15,5 4 10 16,0-8-7-16,5 4 8 15,-5 0-8-15,4 0 8 16,-4-4-8-16,9-4 5 16,-9 0-6-16,4 5 4 15,-4-5-5-15,4 4 2 16,-8-4-3-16,4 0 3 16,-9 0-4-16,4 0-1 0,-4-4 0 0,0 4-1 15,-4 1 0-15,-1 3 0 16,-4 0 0-16,0 4 0 15,-4-4 0-15,0 8-3 16,-5 0 2-16,4 8-1 16,-3-4 0-16,3 8 4 15,1-5-1-15,4 9-1 16,0-4 1-16,0 16 1 16,0-8-1-16,9 12 2 15,-4-5-2-15,8 5-1 16,-4 0 1-16,9-1 1 15,0-7-1-15,4 0 2 16,1-8-2-16,13 4-1 0,-10-8 1 0,19-1-21 16,-9-3 11-16,13-4-69 15,-9-8 43-15,9-4-82 16,-9-7 67-16</inkml:trace>
          <inkml:trace contextRef="#ctx0" brushRef="#br2" timeOffset="368936.8843">3585 7144 156 0,'-23'-8'60'0,"23"8"-32"0,-17-4-20 16,17 0 23-16,-5 0-19 0,5 4 4 16,0 0-11-16,5 0 20 15,-1-4-14-15,5 4 21 16,-5 0-18-16,14 0 6 16,-4 0-11-16,17 0-1 15,-9 0-5-15,14 4 0 16,-5-4-1-16,9 4-17 15,-9-8 8-15,10 4-63 16,-15 0 39-16,10 0-93 16,-5 0 70-16</inkml:trace>
        </inkml:traceGroup>
        <inkml:traceGroup>
          <inkml:annotationXML>
            <emma:emma xmlns:emma="http://www.w3.org/2003/04/emma" version="1.0">
              <emma:interpretation id="{BF84AACF-3EFA-4435-870E-ED8057ABBC7F}" emma:medium="tactile" emma:mode="ink">
                <msink:context xmlns:msink="http://schemas.microsoft.com/ink/2010/main" type="inkWord" rotatedBoundingBox="17640,11263 19407,11240 19417,11997 17650,12021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2" timeOffset="373028.8365">6345 7243 164 0,'-4'-8'63'0,"4"8"-34"0,-23-12-16 0,14 9 26 15,0-5-23-15,1 4 11 16,-6-4-17-16,1 0 8 16,-1 0-10-16,1 0 0 15,-5 0-5-15,5 4 0 16,-5 0-1-16,5 4-2 15,-5-4 1-15,4 8 1 16,-3-4-1-16,3 8-1 16,1 0 1-16,4 8-6 0,-5 0 3 0,10 7 1 15,0-3 1-15,8 8 2 16,0-4-1-16,10 4 4 16,-5-9-3-16,13 5 6 15,-9-12-5-15,14 0 3 16,-5-8-3-16,5 0-2 31,-4-8 0-31,3-8 1 16,-8-4-1-16,4 0 6 15,-8-4-4-15,-1 5 6 0,-4-5-6 0,0 4 8 16,-5-4-7-16,1 4 1 16,-10 0-3-16,5 4 1 15,-4 1-2-15,4 7 2 31,-4-4-2-31,4 8 4 16,-5 0-3-16,5 4 6 0,0 0-5 16,0 8 6-16,0-5-6 0,0 13 3 15,0 0-3-15,5 8-2 16,-1-8 0-16,5 7-4 16,0-7 2-16,4 8-39 15,1-4 22-15,8-4-125 16,-4-5 80-16,13 1-79 15,-9-4 82-15</inkml:trace>
          <inkml:trace contextRef="#ctx0" brushRef="#br2" timeOffset="373736.4796">6733 7200 196 0,'-4'-4'74'0,"4"4"-40"0,-5-8-27 0,5 8 27 16,-4-4-21-16,-1 0 6 15,-4 0-12-15,5 4 9 16,-5-4-9-16,0 8 7 15,0-4-7-15,0 8 2 16,-4-4-5-16,4 4 5 16,-5-4-6-16,6 8 8 15,-6-4-7-15,5 15 5 16,-4-3-5-16,8 12 5 16,-4-8-6-16,9 7 3 15,0-11-3-15,9 8 0 16,0-4-1-16,5-1-2 15,-1-3 1-15,14 4-1 16,-9-8 0-16,8 0 4 16,-3-8-2-16,3 0 6 15,-3-8-5-15,8-4 1 0,-4-4-2 16,4-4 1-16,-9-8-2 16,5-8 2-16,-9 1-2 0,4-13-1 15,-9 4 1-15,1 1 1 16,-5 3-1-16,0 4-1 15,-9 0 1-15,4 9-1 16,-8-1 0-16,4 4-3 31,-5 4 2-31,1 8-1 16,-5-4 0-16,4 8 2 16,-4-4 0-16,1 8 4 0,-6-4-2 15,1 12 4-15,-1-4-4 16,6 12 17-16,-1-4-11 0,4 11 12 15,1-3-11-15,13 12 0 16,-5-5-6-16,9 9 3 16,1-8-4-16,13 11-5 15,-5-15 1-15,9 4-63 32,-4-8 36-32,13-1-154 0,-4-11 103 0</inkml:trace>
          <inkml:trace contextRef="#ctx0" brushRef="#br2" timeOffset="371487.7922">5587 7223 180 0,'0'0'68'0,"0"0"-36"0,0-7-24 16,4 3 23 0,-4 0-19-16,5 0 6 15,-10-4-11-15,5 0 9 0,-4 0-9 0,-1 4 5 16,1-4-7-16,-5 4 2 16,0 0-4-16,-4 4-2 15,-1-4 0-15,-3 8-1 16,-10 0 0-16,5 4 4 15,-1-4-2-15,1 8-1 16,0-8 0-16,4 8-4 16,0-4 2-16,9 3-1 0,-4-3 0 0,8 12 2 15,-4-8 0-15,14 8-3 16,-5-4 2-16,13 4 3 16,1-5-1-16,12 1 2 15,1-4-2-15,9 0-1 16,-10-8 1-16,15 8-4 15,-15-8 2-15,6 4 1 32,-10-4 0-32,5 12 2 15,-10-8-1-15,1 7 4 0,-4-7-3 16,-10 8 8-16,-4-4-6 0,0 4 8 16,-4-4-8-16,-1 4 8 15,-8-8-8-15,-1 4 10 16,-3-5-8-16,-6-3 5 15,1-4-6-15,-5 0-2 16,1-4-2-16,3 1-8 16,-4-5 4-16,10 4-32 15,-1 0 20-15,4 0-80 16,1-4 53-16,9 4-87 16,-1 0 73-16</inkml:trace>
          <inkml:trace contextRef="#ctx0" brushRef="#br2" timeOffset="372299.2102">5788 7331 124 0,'-9'-64'49'0,"9"64"-26"0,-5-20-7 0,5 12 36 15,0 0-29-15,5 0 19 16,-5 1-26-16,9-1 14 31,-5 0-17-31,9 4 4 16,-4-4-10-16,9 4 2 16,-4 0-5-16,12 4-2 15,-3 0-1-15,8 8-6 16,-4-4 3-16,4 8 8 15,-13 0-4-15,0 11 13 16,-5-3-8-16,-4 12 12 0,-5-8-11 0,-4 7 9 16,-9-7-9-16,0 8 4 15,-8-8-7-15,-1-1 7 16,-5-11-8-16,6 4 3 16,-6-4-4-16,5-4-8 15,-4-8 2-15,4 0-32 16,1-8 20-16,3 0-60 0,-4-4 42 15,9 0-102-15,0-3 76 0</inkml:trace>
          <inkml:trace contextRef="#ctx0" brushRef="#br2" timeOffset="371882.2126">5810 7160 168 0,'-9'4'66'0,"9"-4"-36"0,-4 4-22 15,4 0 25 1,0-4-20-16,0 8 14 0,0 0-16 0,4 4 8 16,-4 0-11-16,4 15 4 15,-4 1-7-15,9 20 2 16,-4-9-4-16,4 25-2 15,-5-13 0-15,5 9 1 16,-9-9-1-16,9 9 4 31,-9-17-3-31,9 9 1 16,-9-13-1-16,9 5-19 0,-9-12 9 0,4-1-63 16,-8-11 40-16,8-12-86 15,-4-8 66-15</inkml:trace>
        </inkml:traceGroup>
        <inkml:traceGroup>
          <inkml:annotationXML>
            <emma:emma xmlns:emma="http://www.w3.org/2003/04/emma" version="1.0">
              <emma:interpretation id="{FF878862-1D97-49CE-9780-101DF2AD8F8A}" emma:medium="tactile" emma:mode="ink">
                <msink:context xmlns:msink="http://schemas.microsoft.com/ink/2010/main" type="inkWord" rotatedBoundingBox="20111,10812 22756,10777 22771,11933 20127,11969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80122.9563">8164 6954 140 0,'-4'-8'55'0,"4"8"-30"0,0 0-14 16,0 0 26 0,0 0-20-16,0 0 9 15,0-4-16-15,4 4 10 16,-4-4-11-16,9 4 11 15,-4-4-12-15,8 4 12 16,1 0-12-16,8 0 12 16,-4-4-12-16,13 4 5 15,-4-4-8-15,22 4 2 16,-9-4-4-16,22 0 0 16,-13-4-1-16,9 4 1 15,-9 0-2-15,5 0 8 16,-5 0-5-16,-5 4 10 15,-8 0-8-15,0 0 5 16,-14 0-6-16,5 0 2 16,-14 0-4-16,5 0-4 15,-9-3 0-15,4 3-10 16,-8-4 6-16,-1 4-53 16,-8 0 32-16,8 0-124 15,-4-4 84-15</inkml:trace>
          <inkml:trace contextRef="#ctx0" brushRef="#br0" timeOffset="381203.9712">9431 6859 120 0,'0'-4'46'0,"0"4"-24"0,0-4-8 16,0 4 32-1,0 0-25-15,0 0 21 16,0 0-25-16,0 0 9 15,0 0-15-15,0 0 3 16,-5 0-9-16,5 0 2 16,-4 0-4-16,-1 0 5 0,1 0-5 15,0 0 1-15,-5 0-2 0,0 4 5 16,0-4-4-16,-5 4 8 16,1 0-7-16,-9 4 5 15,-1-4-5-15,-3 4 2 16,-1-4-3-16,0 7 0 15,0-7-1-15,1 8 1 16,-1-8-2-16,5 4-1 16,4-8 1-16,4 8 1 15,-3-8-1-15,8 4-1 16,0-4 1-16,4 4-1 16,-4-4 0-16,9 4 0 15,-4 0 0-15,4 4-3 16,0-4 2-16,0 4-1 15,0-4 0-15,0 8 2 16,0 0 0-16,0 3 0 16,0-3 0-16,4 8-3 15,-4-8 2-15,5 12 1 16,-5-4 0-16,4 11 0 0,-4-7 0 16,5 16 2-16,-5-9-1 15,4 13 6-15,1-4-4 0,4 7 3 16,-5-11-3-16,9 8 5 31,-8-13-5-31,4 5 10 16,-9-12-7-16,9 3 8 15,-5-11-8-15,5 4 3 0,-4-8-5 0,3 0 0 32,-8-4-2-32,9 0 5 0,-9-4-4 0,5 4 8 15,-5-8-7-15,4 4 5 16,-8-4-5-16,4 4 0 15,0-8-2-15,9 4 1 16,-5-8-2-16,10 4-1 16,-5 0 1-16,8 0-4 15,-8 0 2-15,9 0 1 16,-5 0 0-16,10 4 0 16,-10-4 0-16,9 4 2 15,-4-4-1-15,5 0-1 16,-10 0 1-16,5 4-4 0,-5 0 2 15,1 0-15-15,-6-4 9 16,1 4-52-16,-4-4 33 16,-1 4-137-16,-8 0 91 0</inkml:trace>
          <inkml:trace contextRef="#ctx0" brushRef="#br0" timeOffset="382567.4925">9364 7124 180 0,'-5'0'68'0,"5"0"-36"0,0 0-18 0,0 0 36 15,0 0-29-15,5 0 17 16,-5-4-23-16,4 4 5 15,1 0-11-15,4 0 5 16,-5 0-7-16,10 4 7 16,-10-4-8-16,9 8 5 15,-4 0-6-15,5 8 4 16,-5-8-5-16,4 8 5 16,-4-4-6-16,4 4 6 15,-4-4-6-15,5 3 1 16,-5-7-2-16,8 4 3 15,-8-8-3-15,5 4 4 16,-5-4-4-16,4 0 1 16,-9-8-1-16,10 0-4 15,-10-4 1-15,10-4 1 16,-10 0 0-16,10 0-3 31,-10-3 2-31,5 3-10 0,-9 0 6 16,9 0-3-16,-5 0 5 0,5 4-2 15,-4 0 2-15,4 0 2 16,-5 0 1-16,9 0-3 16,-8 1 2-16,4-1 1 15,-5-4 0-15,5 4 0 16,-4 0 0-16,4 4-3 16,-5 0 2-16,0 4-1 15,-4-4 0-15,5 4 2 0,-10 0 0 16,10 4 2-16,-5-4-1 0,4 8-1 15,-4-4 1-15,5 8 1 32,-5-4-1-32,9 11 6 15,-9-7-4-15,4 12 6 16,-4-4-6-16,5 12 3 0,-5-5-3 0,4 13 0 16,1-8-1-16,-1 11 3 15,-4-7-3-15,5 12 1 16,-10-17-1-16,5 5-13 15,0-12 7-15,0 0-61 32,0-13 36-32,0 1-133 15,0-12 90-15</inkml:trace>
          <inkml:trace contextRef="#ctx0" brushRef="#br0" timeOffset="381769.7093">9368 7120 136 0,'0'-4'52'0,"0"4"-28"0,0-3-15 0,5 3 27 16,-5-8-20-16,4 0 12 16,-4-4-17-16,5 0 10 15,-5 0-12-15,4 4 11 16,-8-4-12-16,4 12 12 16,0 0-12-16,0 4 9 15,0 0-9-15,0 4 2 16,0 0-6-16,0 8 2 15,0-8-3-15,0 12 5 16,0-9-5-16,0 13 8 16,0-4-7-16,0 16 3 15,0-5-4-15,0 13 3 16,0-4-4-16,0 3 4 16,0-7-4-16,4 4-14 15,-4-17 6-15,5 1-70 0,-1-12 42 16,5 0-107-16,-9-8 80 0</inkml:trace>
          <inkml:trace contextRef="#ctx0" brushRef="#br0" timeOffset="383574.2474">9854 6930 148 0,'5'4'55'0,"-5"-4"-30"0,0-4-25 0,0 4 32 15,0 0-18-15,4 0 31 16,-4-4-26-16,5 4 15 16,-1 0-19-16,5 0 7 31,0-4-13-31,9 4 4 0,-9 0-8 16,9 0 0-16,-5-4-3 0,5 0-2 15,-5 0 1-15,10 4-1 16,-6-4 0-16,6 4 6 15,-10 0-3-15,5 4 10 16,-5-4-7-16,5 4 5 16,-9 0-6-16,4 4 2 15,-8-8-4-15,4 4 3 16,-5-8-4-16,5 8 6 16,-9-4-5-16,5 4 3 0,-10-4-3 0,5 4 3 15,0 0-4-15,0 4 1 16,0-4-1-16,0 4-4 31,-4-4 1-31,4 8 3 16,-5-8-1-16,5 12-1 15,-4-9 1-15,4 9-1 16,0-4 0-16,0 4-3 16,0-4 2-16,0 8 1 15,0-8 0-15,0 11-3 16,0-3 2-16,0 8 1 15,-5-4 0-15,5 11 0 0,0-3 0 0,0 8 0 16,0-8 0-16,0 7 2 16,0-7-1-16,5 12-1 15,-5-17 1-15,9 9-1 16,-9-12 0-16,4 7 4 16,-4-11-2-16,5 4-1 15,-5-8 0-15,4 4-1 16,1-8 0-16,-1-1 4 15,-4-3-2-15,5 0 1 0,-10-4-1 16,5 0-2-16,-4-4 1 0,4 4 1 16,-5-4-1-16,1 4 4 15,-1-8-3-15,1 4 4 16,-1 0-4-16,-4 0 1 16,0 0-1-16,1 0-4 15,-6 0 1-15,1 0-12 16,-5-8 6-16,5 4-31 15,-5-4 20-15,-5 8-68 16,1-4 48-16,0 4-104 16,0-4 80-16</inkml:trace>
          <inkml:trace contextRef="#ctx0" brushRef="#br0" timeOffset="384073.9399">10407 7612 184 0,'5'4'71'0,"-5"-4"-38"0,9 12-10 16,0-8 46 0,-9-4-38-16,9 8 14 15,-9 0-28-15,9 4 6 16,-9-5-13-16,8 9-1 15,-8-4-6-15,0 8-22 16,-4-8 11-16,-5 12-114 16,-9-8 67-16,-13 15-98 0,-9 1 88 0</inkml:trace>
          <inkml:trace contextRef="#ctx0" brushRef="#br0" timeOffset="377966.9523">8053 6784 108 0,'4'-8'44'0,"-4"8"-24"0,5-12-8 16,-1 4 20-1,-8 0-18-15,4-4 11 16,0 0-15-16,0 4 6 16,0 0-9-16,0 8 0 15,0-4-4-15,0 12 5 16,-5-4-5-16,1 8 3 16,-5 0-3-16,0 8 0 15,-4-8-1-15,-1 7 5 16,-4-3-4-16,5 8 8 15,-5-8-7-15,0 12 8 16,-4-9-8-16,4 9 5 16,0-8-5-16,1 8 2 15,-1-4-3-15,4 7 0 0,-3-7-1 0,12 16 5 16,-4-9-4-16,14 17 1 16,-5-4-2-16,13 15 1 15,0-7-2-15,10 7 4 16,-10-11-3-16,14 3 6 15,-9-7-5-15,4-1 1 16,-4-11-2-16,4 0-15 16,-9-8 7-16,5 3-85 15,-9-11 50-15,5 4-89 16,-10-8 74-16</inkml:trace>
          <inkml:trace contextRef="#ctx0" brushRef="#br0" timeOffset="378985.0072">8450 6914 140 0,'4'0'52'0,"-4"0"-28"0,0 0-17 16,0 0 24-1,0 0-18-15,5 4 9 31,-5-4-13-31,4 8 8 0,-8 0-9 16,8 8 4-16,-4 0-7 0,5 8 0 16,-10-5-3-16,10 9 1 15,-5-4-2-15,4 12 4 16,-8-9-3-16,4 21 6 16,0-4-5-16,0 11 6 15,0-7-6-15,0 7 3 16,0-7-3-16,0-1 0 15,0-11-1-15,0-4-4 16,0-13 1-16,0 1-41 16,0-8 23-16,0-4-96 15,0-4 64-15</inkml:trace>
          <inkml:trace contextRef="#ctx0" brushRef="#br0" timeOffset="379537.8574">8552 6982 140 0,'0'0'52'0,"0"0"-28"0,0-4-15 0,0 4 21 15,0-4-18-15,0 4 6 16,0 0-11-16,5 0-2 15,-5-4-3-15,4 4-2 16,-4-4 1-16,5 4 3 16,-10 0-2-16,10 4 10 15,-5-4-6-15,4 4 8 16,1 0-8-16,4 8 8 16,-9-4-8-16,4 7 8 0,-8-3-8 15,4 8 3-15,0-4-5 0,4 8 7 16,-4-8-7-16,4 11 10 15,1-3-8-15,4 16 5 32,-9-9-6-32,4 13 4 15,-4-4-5-15,5 7 2 16,-10-11-3-16,5 8 0 16,0-13-1-16,0 1 1 0,0-8-2 15,0 0-23-15,0-13 13 0,5 1-88 16,-5-8 54-16,4-4-89 15,1-4 75-15</inkml:trace>
        </inkml:traceGroup>
        <inkml:traceGroup>
          <inkml:annotationXML>
            <emma:emma xmlns:emma="http://www.w3.org/2003/04/emma" version="1.0">
              <emma:interpretation id="{453DB7DC-87C7-4790-AA05-9C43BE1060BA}" emma:medium="tactile" emma:mode="ink">
                <msink:context xmlns:msink="http://schemas.microsoft.com/ink/2010/main" type="inkWord" rotatedBoundingBox="23092,10654 24428,10636 24445,11906 23109,11924"/>
              </emma:interpretation>
            </emma:emma>
          </inkml:annotationXML>
          <inkml:trace contextRef="#ctx0" brushRef="#br0" timeOffset="389626.816">11402 7560 124 0,'9'-4'46'0,"-9"4"-24"0,4-4-4 15,1 4 33-15,-10 0-28 0,5 0 9 16,0 0-20-16,0 0 7 15,0 0-11-15,5 0 4 16,-1-3-7-16,5 3 7 16,-9 0-8-16,5 0 8 15,-5 0-8-15,4 0 5 16,0 0-5-16,5 3 7 16,-4-3-7-16,4 8 8 15,-5-4-8-15,5 4 5 16,-4-4-5-16,3 8 2 15,-3-4-3-15,8 4 3 0,-8-8-4 16,8 8 1-16,-4-8-1 0,4 4 7 16,-8-4-5-16,8 4 8 31,-8-8-8-31,8 4-1 16,-8-4-2-16,4 4-1 15,-9-8 0-15,8 4 2 16,-8 0-1-16,5 0-1 15,-1-4 1-15,10 0-1 16,-10-8 0-16,5 4-5 16,-4-4 3-16,3 4-6 15,-3-4 5-15,4 4-5 0,-5-4 4 0,5 4-2 16,-9 0 3-16,9 1 2 16,-9-1 1-16,9 4 0 15,-9-4 0-15,5 8 0 16,-5-4 0-16,4 0 0 15,-8 0 0-15,4 4 0 16,0 0 0-16,0 0 0 31,0 0 0-31,4 0 0 0,0 0 0 0,1 4 2 16,-5-4-1-16,4 4 2 31,-4 0-2-31,9 4-1 16,-9 0 1-16,5 7-1 0,-10-7 0 15,5 12 4-15,0-8-2 0,5 8 6 16,-5-4-5-16,4 8 3 16,-4-9-3-16,5 5 3 15,-1-4-4-15,5 4 1 16,-9-4-1-16,4 0-2 16,-4-5 1-16,5 1-37 15,-5-4 20-15,4 0-138 16,-4-4 84-16</inkml:trace>
          <inkml:trace contextRef="#ctx0" brushRef="#br0" timeOffset="391120.9933">11259 6609 132 0,'-4'0'52'0,"4"0"-28"0,0-8-19 0,0 8 13 16,0 0-10-16,0-4 9 15,0 0-10-15,0 0 10 16,0 0-10-16,4 4 1 16,-4-4-5-16,5 0 9 15,-1 0-6-15,5 0 5 16,0-3-6-16,4 3 2 15,-4 0-4-15,5 0 3 16,-6 0-4-16,10 4-1 0,-9-4 0 16,5 8 1-16,-10-4-1 0,5 8 6 15,-5-4-4-15,1 7 12 16,-10 1-8-16,1 4 5 16,0-4-7-16,4 12 0 15,0-4-3-15,0 7-2 16,0-3 1-16,0 4 1 31,0-4-1-31,4 4-1 0,-4-9 1 16,4 9-1-16,-4-8 0 0,9 4 2 15,-4-5-1-15,4 1 2 16,-9-4-2-16,9-4 4 16,-5-4-3-16,10 0 1 15,-10-4-1-15,9 0-2 16,-8-4 1-16,8 0 1 15,-8-4-1-15,8 0 2 16,-9-8-2-16,10 0 6 16,-10 0-4-16,5-8 6 0,-9 1-6 0,9-9 1 15,-9 0-2-15,5-4 1 16,-10-3-2-16,5 3-1 16,-4 4 1-16,4 1-6 15,-5 3 3-15,5 4 1 16,-4 0 1-16,4 4 0 15,0 0 0-15,0 8-5 16,0-3 3-16,0 7-1 16,0 0 1-16,0 4 2 31,0 0 0-31,0 4 4 16,0 0-2-16,0 7 4 0,0 1-4 0,0 4 6 15,0-4-5-15,4 12 8 16,-4-4-7-16,5 11 10 15,-5-7-8-15,9 8 12 16,-5-8-10-16,9 11 5 16,-4-7-8-16,5 4 0 15,-5-8-3-15,4 3-24 16,-8-11 13-16,8 4-143 16,-9-12 84-16,5 0-103 15,-9-4 98-15</inkml:trace>
          <inkml:trace contextRef="#ctx0" brushRef="#br0" timeOffset="393375.6866">11919 6589 104 0,'-4'-4'41'0,"4"4"-22"0,0-8-7 0,0 8 20 16,0 0-18-16,0 0 5 15,0 0-12-15,0 0 4 16,0 0-6-16,0 0 11 16,0 0-9-16,4 4 12 15,1-4-11-15,3 4 12 16,-8-4-12-16,9 8 5 0,-9-4-8 0,9 4 7 16,-4-4-8-16,4 8 12 15,0-4-9-15,8 12 10 16,-8-8-10-16,9 15 7 31,-4-7-7-31,3 16 2 16,-3-8-5-16,4 11 2 15,-9-3-3-15,4 8 11 0,-4-9-7 16,0 9 14-16,-9-12-12 16,0 7 14-16,-5-7-14 15,1 8 16-15,-1-13-15 0,-4 13 11 16,1-12-12-16,-1 11 2 15,-5-3-7-15,5 8 2 32,-4-13-3-32,4 9 3 15,0-8-4-15,0 3 4 16,0-11-4-16,5 4 4 16,-1-8-4-16,1 3 1 0,-1-11-1 0,1 4 3 15,0-8-3-15,4 4 1 16,-5-8-1-16,5 4 5 15,-4-4-4-15,4 4 6 16,0-8-6-16,0 4 3 16,0-8-3-16,0 4-6 15,-5-4 1-15,5 0-34 16,0-4 19-16,0 0-126 16,0-4 78-16,9 4-134 0,0-4 113 15</inkml:trace>
          <inkml:trace contextRef="#ctx0" brushRef="#br0" timeOffset="385080.1809">11023 7386 156 0,'4'0'60'0,"-4"0"-32"0,9-12-24 0,-4 8 15 15,-1-4-11-15,5-4 0 0,-5 0-5 0,5 1 14 16,-9-5-10-16,9 4 17 16,-9 0-14-16,5 4 11 15,-10 0-12-15,5 0 4 16,-4 0-8-16,-1 4 0 16,-8-4-3-16,0 8-4 15,-5-4 1-15,0 8-1 16,0-4 0-16,0 8 2 15,-4-4 0-15,0 12 0 16,-1-4 0-16,1 16-3 16,0-8 2-16,4 7-1 15,0-7 0-15,9 16 4 16,-4-12-1-16,8 3 6 16,1-3-4-16,13 4 3 15,-5-4-3-15,14-1 3 16,-4-11-4-16,17 4 4 15,-9-8-4-15,14 0-3 16,-10-8 0-16,15-4-19 16,-10-4 11-16,9-8-60 15,-13-4 38-15,4-3-81 16,-9-1 63-16</inkml:trace>
          <inkml:trace contextRef="#ctx0" brushRef="#br0" timeOffset="385622.7476">11112 6629 152 0,'-22'4'57'0,"22"-4"-30"0,0 8-16 0,0-4 31 15,0-4-24-15,0 4 16 16,0-4-20-16,4 4 12 16,-4 0-15-16,5 4 12 15,-1-4-13-15,5 11 8 16,-5-3-10-16,5 16 6 15,-9-4-7-15,9 12 11 16,-9-5-10-16,5 13 12 16,-5-9-12-16,4 9 7 15,-4-8-8-15,5 7 7 16,-1-7-8-16,5 12 8 16,-9-9-8-16,4 17 8 15,-8-9-8-15,8 13 8 0,-4-13-8 16,5 9 3-16,-5-13-5 0,4 5 0 15,-4-12-2-15,9 3-2 16,-9-11 1-16,5 0 1 16,-5-12-1-16,4 0-9 15,-8-5 4-15,8 1-49 16,-4-4 29-16,5 4-109 16,-5-8 75-16,4 0-104 15,-8-4 92-15</inkml:trace>
          <inkml:trace contextRef="#ctx0" brushRef="#br0" timeOffset="388794.476">11451 7513 140 0,'4'-4'55'0,"-4"4"-30"0,-9-4-7 15,9 4 35 1,0 0-29-16,0 0 18 16,0-4-26-16,0 4 14 15,0 0-17-15,0 0 1 16,0 0-8-16,0 4-3 15,0-4-2-15,0 8 1 16,0 0-1-16,0 8-1 16,0-1 1-16,0 9 1 15,0-4-1-15,0 4 4 16,0-4-3-16,0 7 4 16,0-7-4-16,0 4 1 0,0-4-1 0,5 0-2 15,-5-4 1-15,9-5-23 16,-9-3 12-16,4 0-78 15,-4-8 49-15,5 4-89 16,-5-8 73-16</inkml:trace>
        </inkml:traceGroup>
      </inkml:traceGroup>
    </inkml:traceGroup>
    <inkml:traceGroup>
      <inkml:annotationXML>
        <emma:emma xmlns:emma="http://www.w3.org/2003/04/emma" version="1.0">
          <emma:interpretation id="{24C3ED6A-9C93-4CE5-9D9D-173041BC7CE6}" emma:medium="tactile" emma:mode="ink">
            <msink:context xmlns:msink="http://schemas.microsoft.com/ink/2010/main" type="paragraph" rotatedBoundingBox="4733,12610 20887,12383 20916,14468 4763,146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0BB777F-3838-43BB-9F90-26BDD7048DC2}" emma:medium="tactile" emma:mode="ink">
              <msink:context xmlns:msink="http://schemas.microsoft.com/ink/2010/main" type="line" rotatedBoundingBox="4733,12610 20887,12383 20916,14468 4763,14695"/>
            </emma:interpretation>
          </emma:emma>
        </inkml:annotationXML>
        <inkml:traceGroup>
          <inkml:annotationXML>
            <emma:emma xmlns:emma="http://www.w3.org/2003/04/emma" version="1.0">
              <emma:interpretation id="{88FDCB92-78D8-4C00-BCDF-91FDDBE1D5E4}" emma:medium="tactile" emma:mode="ink">
                <msink:context xmlns:msink="http://schemas.microsoft.com/ink/2010/main" type="inkWord" rotatedBoundingBox="5341,12762 9302,13019 9229,14137 5268,13880">
                  <msink:destinationLink direction="with" ref="{7C0799A2-F9EA-451E-B8F0-C855E48F7016}"/>
                </msink:context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501134.833">-9060 9924 108 0,'0'-4'44'0,"0"4"-24"0,4-4-4 0,-4 4 16 16,0-8-6-16,0 0-1 0,0-4-5 16,0 4-1-16,0 0-10 15,0 0 1-15,0 0 1 0,-4 0 2 16,-1 0 3-16,-4 0-7 16,5-4-3-16,-5 1-1 15,0-1 1 1,-4 4-3-16,-1 0-2 15,-3 0 8-15,-1 4 6 16,-5 4-5-16,-3-8-1 16,-1 4-3-16,0 0-1 0,0 8-1 15,1 0 0-15,-1 4-2 16,0 0-2-16,5 0-2 16,0 0 1-16,4 0 1 15,0 4 0-15,0-1-3 16,5 5 0-16,-5 0-1 0,4 4 3 15,5 4 0-15,1-4 1 16,-1 11 0-16,0 5 0 16,0 0-3-16,4 3 2 15,5 5 1 1,0-1 0-16,0 5-3 16,0 0 2-16,5-5 1 0,-1 1 2 15,5-5-3 1,-4-3 0-16,8 0 1 15,-9-8 0-15,14 11 0 16,-4-11 0-16,12 4 2 16,-8-9-1-16,18 5 2 15,-5-12-2-15,14 4 2 16,-10-8-2-16,15 0-7 16,-15-4 3-16,14-4-82 15,-13-4 46-15,13 0-100 16,-13-4 78-16</inkml:trace>
          <inkml:trace contextRef="#ctx0" brushRef="#br0" timeOffset="501833.9088">-8730 10435 124 0,'-14'-4'49'0,"32"-4"-26"0,-13-8-16 15,-1 8 13-15,-4 0 3 0,-4 0 3 16,-1 0 2-16,1-3 0 0,-1 3-15 15,1 0 8-15,-5 4 2 16,0 0-9-16,-4 4-3 0,-1 0-7 16,1 0-3-16,0 0 0 15,-1 4 1-15,1-4-3 16,4 8 0-16,-5 4-1 16,6-5-2-16,-1 1 3 0,4 4 0 31,-4 0-2-31,5 0 2 15,-1 4 1-15,1 0 0 16,4 0-3 0,-5-1 2-16,5 5 1 15,0-8 0-15,5 12 0 0,-1-8 0 0,5 8 0 32,0-9 0-32,9 5 0 15,-9-4 0-15,18-4 2 16,-14-4-1-16,14 0-3 15,-9-8 1-15,8-4 7 0,-3-4-3 16,3-4 10-16,-3-4-7 0,-1 0 5 16,-4 1-6-16,-5-9 4 15,1 0 0-15,-5 4-1 16,-5 0 0-16,-8 1 0 16,-1-1-4-16,-4 4-1 0,-9 0 3 15,1 4-1-15,-1 4 2 16,-5 4-9-16,1 0 0 15,0 4-11-15,-1 4-2 16,1 0-10-16,4 4-4 16,1 0-9-16,3 0-3 15,5 0-55 1,0 8-34-16</inkml:trace>
          <inkml:trace contextRef="#ctx0" brushRef="#br0" timeOffset="502819.1246">-8463 10352 128 0,'-4'0'49'0,"4"0"-26"15,0 0-23-15,0 0 13 0,0 0-5 16,0 0 1-16,0 0-3 16,4 4-1-16,1 4-3 15,-1-1-2-15,1 1 1 0,4 4 1 0,0 0 1 16,-5 4-1-16,5 4 1 15,0 0 7 1,-9-1-6-16,9 13 10 16,-9-8-8-16,4 12 12 15,-8-9-10-15,4 5 18 16,0-12-14-16,0 0 24 16,0-8-20-16,0-4 10 15,0-1-8-15,0-7-2 16,-5-3-8-16,5-9-3 15,0-4-3-15,0-8-2 16,0 0 1-16,5-4 1 0,-1 1-3 16,10 3 0-1,-5 0-1-15,4 4 0 16,0 4 2-16,1-3-3 0,-5 3 2 16,-1 8-1-16,1 0 0 15,5 0 2-15,-1 4 0 0,-4 0-3 16,0 4 2-16,0 0 1 15,0 0 0-15,0 0 0 16,0 0 0-16,0 4-27 16,0 0-9-16,-5 4-83 15</inkml:trace>
          <inkml:trace contextRef="#ctx0" brushRef="#br0" timeOffset="503453.7037">-7794 10411 160 0,'5'-8'60'0,"-5"8"-32"0,-5-4-17 0,5-4 18 0,0 0-8 16,-4 0-2-16,-1 0-5 15,1 5 1-15,-5-1-8 16,0 0 0-16,-4 0 3 0,-1 4-4 16,-4 0-1-16,1 4 0 15,-1 0-1-15,0 0-2 0,0 3 1 16,0 1-2-16,0 0 2 15,5 0-4-15,0 4-2 16,-5 0 2-16,4 4 0 16,1 0-2-16,4 0 2 15,0-1-1-15,9 5 0 16,5 0 2-16,4 0 0 16,4 4-3-16,5-1 2 15,4-3 1-15,0 0 2 16,1-4-1-16,3-4 2 15,1-8 0 1,-5 0 1-16,1-4 2 0,-5-16 3 16,4 0 0-16,-4-4 2 15,-5 0-2-15,-4-3 0 16,0-1-3-16,-9 0 1 16,-4-4-2-16,-5 5 0 15,0-1-3-15,-5 0 1 0,1 4-4 16,-5 0 0-16,0 4-10 15,-4 5-3-15,4 7-17 16,0 4-8-16,0 8-28 16,5-1-10-1,0 5-10 1</inkml:trace>
          <inkml:trace contextRef="#ctx0" brushRef="#br0" timeOffset="503966.5008">-7620 9809 192 0,'-4'0'71'0,"4"-4"-38"0,0 4-30 0,0 0 15 16,0 0-7-16,0 0-1 15,0 0-4-15,0 0 1 16,0 0-4-16,0 4-4 0,0 4 0 16,0 3 1-16,0 9 0 15,4 12 2 1,-4 0-1-16,9 19-1 16,-4-3 1-16,3 19 3 15,-3-7-2-15,4 15 1 16,-5-16-1-16,5 17 1 0,-4-13-2 15,4 12 4-15,-9-11-3 0,4-1 1 16,-4-15-1-16,4-1-15 16,-8-15 7-16,4-4-103 15,0-12 60-15</inkml:trace>
          <inkml:trace contextRef="#ctx0" brushRef="#br0" timeOffset="504341.1833">-7424 9733 152 0,'-4'-4'57'0,"4"4"-30"0,-9 4-16 0,9 0 24 16,0-4-20-16,0 4 4 15,0 0-11-15,0 4 3 16,0 0-6-16,0 8 13 16,0 0-10-16,4 15 16 15,-4 1-14-15,5 32 16 16,-1-9-16-16,5 24 18 15,-9-7-16-15,9 7 7 16,-4-12-11-16,4 17-2 16,-5-17-4-16,9 12 3 15,-8-11-3-15,4-1-29 0,-9-15 14 0,4-5-138 16,-4-11 84-16</inkml:trace>
          <inkml:trace contextRef="#ctx0" brushRef="#br0" timeOffset="505602.3632">-7022 10431 148 0,'9'-4'57'0,"-5"0"-30"0,1-4-23 0,-1 0 24 15,-4 0-16-15,4-4 5 0,-4-4-6 16,0 5-2-16,0-1 0 0,-4 4 1 16,0-4-5-16,-1 4 1 0,-4 0 4 15,0 0-2-15,0 8 1 16,0 0-5-16,0 4-1 15,1 0-1-15,-6 0-2 16,-4 8 1-16,0 0-1 16,1 0-3-16,-1 0 2 15,4-1 1-15,1 5 0 0,4 0-3 16,0 0 0-16,9 0 2 16,0 0 0-16,5 0 1 15,4-1 0-15,8 1 0 16,-3-4 2-16,4 0-1 15,-1-4-1-15,1 0 1 16,-4 0 1-16,-1-4 1 16,0 0 3-16,1-4-3 15,-1 0 0-15,-4-4 3 16,0-4 3-16,0-4 0 16,-5 0 0-16,1 0-1 0,-1-4 0 15,1 0-7-15,-5 5 0 16,0-1-3-1,0 0 0-15,0 4 2 16,-5 0 0-16,5 0 2 16,-4 4 3-16,-1 0-2 15,5 4-2-15,-4 0 0 16,4 0-1-16,0 0-3 16,0 4 2-16,0 0-1 15,4 4 0-15,1 0 2 16,-1 4 0-16,5 4 0 15,0 3 0-15,0 1 0 16,0 0 2-16,4 12-1 0,5-8 2 16,0-1-2-16,-5-3-1 15,1-4-32-15,4-4-16 16,0 0-67 0</inkml:trace>
          <inkml:trace contextRef="#ctx0" brushRef="#br0" timeOffset="506162.0234">-6710 10288 148 0,'0'8'57'0,"0"-16"-30"0,0 12-27 0,0-4 15 15,0 12-6 1,0 0-4-16,0 4-1 16,0 0-2-16,4 0-2 0,1 3 1 15,4 1 5-15,-5 4 4 16,5 0-1-16,0 0 2 15,0-1 0-15,-5 1 3 0,5-4 2 32,-4 4-1-32,-1-5 1 15,1-3 0-15,-1-12 3 16,-4 0 2-16,0-12-7 16,5-4-1-16,-5-3-7 15,0-5-2-15,0-4-2 16,4 0-2-16,5-4 1 15,-5 5-1-15,1-1-3 0,-1 4 0 16,10-4 4 0,-1 4-5-16,5 5-2 15,-5 3 3 1,1 4-1-16,3 0 2 0,-3 4 2 16,4 0 0-16,-5 4 0 15,5 0 0-15,0 4-148 31,-9-4 81-31</inkml:trace>
          <inkml:trace contextRef="#ctx0" brushRef="#br0" timeOffset="506473.4333">-6345 10312 200 0,'0'-4'77'0,"0"4"-42"0,0 4-26 16,0 0 22-1,0-8-19-15,5 8 3 16,-5-4-10-16,4 4 7 31,1 0-8-31,4 8 3 0,-5-4-4 16,10 8 3-16,-1-5-4 0,9 9-1 15,-8-8 0-15,8 12 1 16,-4-8-1-16,4 8 2 16,-4-9-2-16,4 5-1 15,-4-8 1-15,0 0-56 16,-5-4 30-16,5-4-107 16,-9-8 74-16</inkml:trace>
          <inkml:trace contextRef="#ctx0" brushRef="#br0" timeOffset="506773.0023">-6019 10332 156 0,'0'0'57'0,"0"0"-30"0,-4 4-12 16,4 0 36-1,0-8-29-15,0 8 23 0,0-4-26 0,0 4 14 16,-5 0-19-16,5 4 6 15,-4-4-12-15,4 7 4 16,-5-7-7-16,1 12 0 16,-1-8-3-16,1 16 1 15,-1-8-2-15,1 23 4 16,-5-3-3-16,0 24 4 16,0-9-4-16,0 13 1 15,-4-13-1-15,-1 9-61 16,1-13 32-16,4 5-130 15,0-17 88-15</inkml:trace>
          <inkml:trace contextRef="#ctx0" brushRef="#br0" timeOffset="511252.6474">-5613 10530 244 0,'-5'4'93'0,"5"-4"-50"0,-4-4-15 0,4 4 43 16,0 0-39-16,0 0-3 15,0 0-18-15,0 0-3 16,0 0-5-16,0 0-28 16,0 0 13-16,0 0-151 15,0 0 89-15</inkml:trace>
        </inkml:traceGroup>
        <inkml:traceGroup>
          <inkml:annotationXML>
            <emma:emma xmlns:emma="http://www.w3.org/2003/04/emma" version="1.0">
              <emma:interpretation id="{8E3D1D81-9954-4CDF-AB0F-98C1091C0A88}" emma:medium="tactile" emma:mode="ink">
                <msink:context xmlns:msink="http://schemas.microsoft.com/ink/2010/main" type="inkWord" rotatedBoundingBox="10118,13003 12949,12964 12964,14035 10133,14075"/>
              </emma:interpretation>
              <emma:one-of disjunction-type="recognition" id="oneOf29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532159.6559">-4610 9844 124 0,'0'-4'46'16,"0"4"-24"-16,0-4-21 0,0 4 17 15,0 0-11-15,0 0 19 16,0 0-14-16,0 0 11 16,0-4-13-16,0 4 4 15,-4 0-9-15,-1 4 0 16,1-4-3-16,-1 4 5 15,1-4-4-15,-1 8 6 16,-4-4-6-16,5 8 1 16,-5-4-2-16,0 8 3 15,-4 0-3-15,4 4 1 16,0-5-1-16,0 13 1 16,-4-4-2-16,4 8 6 15,0-5-4-15,4 9 3 16,1-4-3-16,4 7 3 15,0-7-4-15,4 8 12 16,1-9-7-16,-1 5 10 16,1-12-10-16,8 8 5 15,-8-9-7-15,8 9 0 16,-9-8-3-16,10 12 7 0,-5-5-5 0,9 9 19 16,-5-8-14-16,5 3 17 15,-5-7-16-15,5 4 13 16,-9-12-13-16,9 3 10 15,-9-7-11-15,4 0 6 16,-9-4-8-16,5 0 4 16,-9-4-6-16,5 0 2 15,-5-4-4-15,4 0 0 16,-8-8-1-16,4 4-10 16,0 0 4-16,0 0-45 15,-5-4 27-15,5 0-124 16,-4-4 80-16,4 0-102 15,-5 0 96-15</inkml:trace>
          <inkml:trace contextRef="#ctx0" brushRef="#br0" timeOffset="534760.3629">-4387 9959 104 0,'0'0'41'0,"0"0"-22"0,0 0-11 0,0 0 17 16,0 0-14-16,0 0 13 16,0-4-15-16,0 0 14 15,-4 0-14-15,-1 0 11 16,1 0-11-16,-1 0 4 16,1 0-8-16,4 4 4 15,-5-3-5-15,5 3 0 16,0-4-2-16,0 4-2 15,0 0 1-15,0 0 1 16,0 0-1-16,5 0-3 16,-1 0 1-16,5 0 3 15,0 0-1-15,9 0 2 16,-9 0-2-16,13 0 2 16,-4 0-2-16,18 0 4 15,-10 0-3-15,15 0 4 16,-6 0-4-16,14 0 8 15,-9 0-6-15,23 4 12 16,-14-4-9-16,18 3 5 16,-14-3-7-16,10 4 11 15,-10-8-9-15,1 4 14 16,-14 0-12-16,0 0 9 16,-9 0-10-16,0 0 6 15,-8-3-7-15,-1 3 2 16,-9-4-5-16,5 0 2 15,-9 0-3-15,5 0-2 16,-10 0 0-16,5 0-43 16,-5 0 23-16,1 4-140 0,-10 0 88 0</inkml:trace>
          <inkml:trace contextRef="#ctx0" brushRef="#br0" timeOffset="534758.3629">-4030 9967 116 0,'-5'-4'44'0,"5"4"-24"0,0-4-13 16,0 4 17-1,0 0-14-15,0 0 2 0,0 0-8 0,0 0 2 16,0 0-3-16,0 0 3 15,0 0-4-15,0 0 6 16,0 0-5-16,0 4 6 16,0-4-6-16,0 12-1 15,0 0-1-15,0 12-4 16,0 0 2-16,0 11 5 16,0-7-2-16,0 12 10 15,0-5-6-15,0 9 10 31,0-8-9-31,0 7 5 0,-4-7-7 16,-1 7 2-16,1-11-4 0,4 16 0 16,-4-9-1-16,4 13 1 15,-5-13-2-15,5 1 2 16,0-8-2-16,0 0 2 16,0-13-2-16,0 1-3 15,0-8 1-15,0 0-45 16,0-4 24-16,0-8-87 31,0-4 61-31</inkml:trace>
          <inkml:trace contextRef="#ctx0" brushRef="#br0" timeOffset="534759.3629">-3968 9967 84 0,'0'-4'33'0,"0"4"-18"0,0-4-9 15,0 4 16 1,0 0-13-16,5 0 9 0,-5-4-10 0,4 4 13 16,-8 0-12-16,4 0 16 15,0 0-15-15,0 0 11 16,0 0-12-16,0 0 0 15,0 0-6-15,0 0-4 16,0 0 0-16,0 0-1 16,0 0 0-16,0 0 0 15,0 0 0-15,4 4 2 16,-4-4 0-16,5 4 2 16,-1-4-1-16,5 8 4 15,-9 0-3 1,4 12 4-16,-8-4-4 0,4 11 1 15,0-7-1-15,0 8-2 16,0-8 1-16,0 12-1 16,0-9 0-16,0 13 2 15,0-4-1-15,0 3 6 16,0-11-4-16,0 8 8 16,0-4-7-16,0 7 10 15,0-11-8-15,0 8 5 16,0-12-6-16,0 11 4 15,0-7-5-15,0 8 2 16,0-8-3-16,0 7 0 0,0-11-1 0,0 4 1 16,0-12-2-16,4 0-12 15,-4-4 7-15,5 0-70 16,-10-4 41-16,5-1-87 16,0-3 67-16</inkml:trace>
          <inkml:trace contextRef="#ctx0" brushRef="#br0" timeOffset="537217.5185">-3031 9904 136 0,'-5'-4'52'0,"5"4"-28"0,0-8-15 16,0 8 21 0,0 0-18-16,0 0 8 15,0-4-12-15,0 4 9 16,-4-4-10-16,4 0 7 0,-5 0-7 0,1 4 9 15,-5 0-9-15,0 0 12 16,0 0-11-16,0 0 7 16,-4 0-8-16,4 0 7 31,-4 0-8-31,-1 0 1 16,1 0-4-16,4 0 0 15,-5 0-1-15,1 0-2 16,-5 0 1-16,5 4-1 15,-5-4 0-15,5 4 2 0,-1-4-1 0,5 4 4 16,-4-4-3-16,4 4 1 16,0-8-1-16,0 8 1 15,0-4-2-15,5 8-3 16,-1-8 1-16,1 4 1 16,-1-4 0-16,5 4-3 15,-4-4 2-15,4 8-1 16,0-4 0-16,0 4 2 31,0-5 0-31,0 9 0 16,0-4 0-16,0 12-3 0,0-4 2 15,0 12 1-15,0-5 0 16,0 13 0-16,0-8 0 0,0 12 0 16,-4-13 0-16,4 13 0 15,-5-12 0-15,5 11 0 16,-4-11 0-16,4 8 0 15,0-12 0-15,0 7 2 16,0-7-1-16,0 4 2 16,0-4-2-16,0 7 2 15,0-7-2-15,0 8 8 16,0-8-5-16,0 3 12 0,0-7-9 0,0 0 5 16,0-8-7-16,0 4 4 15,0-8-5-15,0 3 5 16,0-7-6-16,0 4 1 15,0-8-2-15,0 8 3 16,0-8-3-16,0 4 6 16,0-8-5-16,0 4-1 15,0 0-1-15,0 0-6 16,0 0 3-16,4 0-1 16,1 0 1-16,3 4 2 15,-3-4 0-15,8 4 2 16,-4-8-1-16,9 4-1 15,-5 0 1-15,10 4-1 16,-5-4 0-16,8 4 2 16,-8-8-1-16,9 4-1 15,-9 0 1-15,4 0 1 16,-4 0-1-16,4 0 6 0,-8 0-4 16,3 4 6-16,-8-4-6 0,5 4 6 15,-10-8-6 1,5 4 1-16,-4 0-2 0,-1 0 1 15,-8 0-2-15,4 0-16 16,0-4 8-16,0 0-89 16,0 0 52-16,0 4-131 15,-5-4 99-15</inkml:trace>
          <inkml:trace contextRef="#ctx0" brushRef="#br0" timeOffset="538496.9138">-2648 10062 132 0,'0'0'52'0,"0"0"-28"0,-13-16-11 0,13 12 30 0,-5 0-24 0,1 8 11 16,-1-4-19-16,1 8 12 15,-5-4-13-15,5 8 10 16,-5-8-11-16,0 8 6 16,-5-4-8-16,5 12 7 15,-4-8-8-15,0 12 3 16,-5-5-5-16,5 9 5 16,-5-8-6-16,0 12 8 31,-4-9-7-31,-1 5 12 15,-3-4-9-15,3 4 5 16,-4-5-7-16,5 5 2 16,0-4-4-16,4 0 0 15,0-8-1-15,5 3-6 16,-1-7 2-16,6 0-41 16,-6-4 24-16,10 0-118 0,-5-4 76 0,4 4-74 15,1-8 77-15</inkml:trace>
          <inkml:trace contextRef="#ctx0" brushRef="#br0" timeOffset="538029.8299">-3036 10019 124 0,'-4'0'46'0,"4"0"-24"0,0-16-10 0,0 16 24 32,0-4-19-32,0 4 11 0,0 0-17 15,0 0 6-15,0 0-10 0,4 4-2 16,-4-4-3-16,9 12 5 15,-4-4-4-15,8 7 14 16,-4-3-9-16,9 8 12 16,-9-4-12-16,9 8 7 15,-5-4-8-15,5 7 4 16,-5-7-6-16,5 12 7 16,-5-8-8-16,5 7 14 15,-4-7-10-15,3 4 14 16,-3-4-13-16,4 3 3 15,-5-3-8-15,5 4 7 16,-9-4-7-16,9 0 8 16,-5-5-8-16,5 5 1 15,-9-8-3-15,4 4 3 16,-4-8-3-16,4 4 4 16,-8-5-4-16,4 1-16 15,-9-8 7-15,4 0-81 16,-4-4 49-16,-4-4-122 15,-5-4 90-15</inkml:trace>
          <inkml:trace contextRef="#ctx0" brushRef="#br0" timeOffset="539720.2788">-2599 9860 32 0,'0'0'13'0,"0"0"-6"0,9 0 7 0,-4 0 34 16,-10 0-26-16,10 4 25 15,-5-4-27-15,9 4 11 16,-5-4-17-16,9 8 5 31,-4-8-11-31,9 4 2 16,-9-8-6-16,9 4-2 0,-5 0-1 16,10 0 5-16,-6 0-3 0,1 0 10 15,-4 0-7-15,3 0 3 16,-3 0-5-16,4 0 9 15,-9 0-7-15,4 0 5 16,-9 0-6-16,5 0 2 16,-9 0-4-16,5 0 0 15,-5 0-1-15,4 0-2 16,-8 0 1-16,4 0-1 16,0 0 0-16,4 0 4 15,-4 0-2-15,5 4 8 16,-10-4-6-16,5 8 5 15,-9-4-5-15,5 12 0 16,-1-12-2-16,1 8 1 16,0-5-2-16,-1 9-3 15,1-8 1-15,4 12-1 0,-5-8 0 16,5 12 0-16,0-8 0 0,0 7 2 16,0-3 0-16,0 8 2 15,0-4-1-15,5 7-1 16,-5-7 1-16,4 4-1 15,-8-4 0-15,4 4 6 16,0-5-3-16,0 1 3 16,0-8-3-16,0 4 3 15,0-4-4-15,0 3 6 16,0-3-5-16,0 4 1 16,0-4-2-16,0 4 1 15,0-4-2-15,0 3-1 16,0-7 1-16,0 8-1 15,0-8 0-15,0 12 0 16,0-8 0-16,0 7 2 16,0-7-1-16,0 0-1 15,0-4 1-15,0 4-1 16,0-8 0-16,0 4 2 16,0-8-1-16,0 8-1 15,0-8 1-15,4 3 1 16,-4-7-1-16,5 4 2 0,-5-4-2 0,4 4 2 15,-8-4-2-15,4 4-1 16,0-8 1 0,0 4-1-16,-5 0 0 0,1 0 0 15,-5 0 0-15,0 0 0 16,0 0 0-16,0 0 4 16,-4 0-2-16,-1 0 10 15,-4 0-6-15,-4 0 3 16,4 0-5-16,0 0 0 15,1 0-2-15,-1 0-2 32,0 0 1-32,4 0-41 15,-3 0 22-15,8 0-138 16,-5-4 86-16</inkml:trace>
          <inkml:trace contextRef="#ctx0" brushRef="#br0" timeOffset="540466.4698">-1970 10578 116 0,'0'4'44'0,"0"-4"-24"0,4 3-6 0,1 5 28 16,-1 0-23-16,5 8 13 31,0-8-19-31,5 12 8 15,-10-8-12-15,5 12 11 16,-9-5-12-16,4 9 5 0,-8-8-8 0,0 8-9 16,-10-4 2-16,1-1-79 15,-1-7 44-15,-8 4-81 16,-5-12 67-16</inkml:trace>
        </inkml:traceGroup>
        <inkml:traceGroup>
          <inkml:annotationXML>
            <emma:emma xmlns:emma="http://www.w3.org/2003/04/emma" version="1.0">
              <emma:interpretation id="{73304BB0-5E1A-4956-B90F-D816174AF7CC}" emma:medium="tactile" emma:mode="ink">
                <msink:context xmlns:msink="http://schemas.microsoft.com/ink/2010/main" type="inkWord" rotatedBoundingBox="13317,12848 14833,12826 14851,14120 13335,14142"/>
              </emma:interpretation>
              <emma:one-of disjunction-type="recognition" id="oneOf30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541559.0106">-1256 10419 160 0,'4'-16'63'0,"-4"16"-34"0,0-16-21 15,0 12 27 1,0 0-20-16,0-4 12 16,-4-3-16-16,-1 3 8 15,-4 0-11-15,0 4 2 31,-4 0-6-31,-1 0 0 16,-3 0-2-16,-6 4 1 0,1-4-2 0,4 8-3 16,-4-4 1-16,4 4-1 15,-4 0 0-15,4 8 2 16,0-4 0-16,5 7 0 16,-1-3 0-16,5 4 0 15,0-4 0-15,5 8-5 16,-5-4 3-16,9 8 1 15,0-9 1-15,5 17 0 16,-1-8 0-16,5 8 8 16,0-9-4-16,9 1 8 0,-5-12-8 0,9 4 5 15,-4-8-5-15,9-8 5 32,-9-4-6-32,9-8-1 15,-5-8-1-15,5 0-10 16,-10-3 5-16,6-5-14 15,-10 0 10-15,5-4-18 16,-9-3 15-16,4-5-13 16,-8-4 14-16,4-3 5 15,-5-1 4-15,1-3 5 0,-5 3-2 0,0 1 8 16,-5 7-6-16,5 4 8 16,-4 1-8-16,-1 7 1 15,1 4-3-15,-1 4 1 16,1 1-2-16,-1 3-1 15,1-4 1-15,4 8-1 16,-5 0 0-16,5 4 2 16,0 0-1-16,0 8 10 15,0-4-5-15,0 8 8 16,0-4-8-16,0 8 3 16,0-4-5-16,5 8 2 15,-5 0-3-15,4 12 3 16,1-8-4-16,4 15 6 15,-9-3-5-15,9 16 17 16,-5-9-12-16,5 17 19 16,-9-13-15-16,4 13 16 15,-4-12-16-15,5 11 13 16,-10-11-14-16,10 11 10 16,-5-11-12-16,4 7 4 15,-4-7-8-15,5 8 2 16,-5-13-4-16,4 5-22 0,-8-12 11 0,4 3-108 15,0-7 65-15,0 4-138 16,-5-12 107-16</inkml:trace>
          <inkml:trace contextRef="#ctx0" brushRef="#br0" timeOffset="543080.1011">-1020 9702 128 0,'0'0'49'0,"0"0"-26"0,0-4-16 15,0 4 19 1,0 0-15-16,0 0 15 16,0 0-16-16,0 0 18 15,0 0-16-15,0 0 7 16,0 0-11-16,4 4 0 0,-4-4-5 16,5 4 0-16,-1-1-1 0,5 5 3 15,-4 0-3-15,8 4 8 16,-4-4-6-16,9 4 10 15,-9-4-8-15,13 4 5 16,-9-4-6-16,14 8 7 31,-5-8-8-31,5 11 12 16,-5-7-9-16,10 8 14 16,-10-4-12-16,5 8 9 15,-5-8-10-15,0 3 4 16,-4-3-7-16,-4 0 4 15,-6-4-5-15,1 0 2 16,-4-8-3-16,-1 4-13 16,-4-8 6-16,0 0-63 15,-4-4 37-15,-1 0-128 16,-4-8 88-16</inkml:trace>
          <inkml:trace contextRef="#ctx0" brushRef="#br0" timeOffset="543784.9344">-681 9666 124 0,'0'0'49'0,"0"0"-26"0,4 0-12 0,1 0 31 16,-10 0-24-16,5 0 14 15,0 0-19-15,0 0 6 16,-4 0-11-16,4 0 2 16,-5 0-6-16,1 4 2 15,-5 0-3-15,0 4 5 16,-4 0-5-16,4 8 3 15,-5-9-3-15,1 9 9 16,0-4-6-16,-5 4 10 16,0-4-9-16,0 8 7 15,-4-4-7-15,-1 7 2 16,6-7-5-16,3 8 5 16,-4-8-6-16,5 8 1 15,0-12-2-15,8 3-10 16,-4-7 4-16,9 0-80 15,-4-4 46-15,4 0-105 16,0-4 81-16</inkml:trace>
          <inkml:trace contextRef="#ctx0" brushRef="#br0" timeOffset="544964.9371">-931 10641 208 0,'-9'-40'77'0,"9"40"-42"0,-4-8-28 15,4 4 25 1,0 0-20-16,0-3 1 16,0-1-8-16,4 0-1 15,-4 0-2-15,9 0 1 16,-5 0-2-16,5 4-3 0,-4 0 1 0,8 0 5 16,-4 0-2-16,5 4-1 15,-6 0 0-15,15 4-4 16,-14 0 2-16,4 4 1 15,-8 0 0-15,3 12 4 16,-8-4-2-16,5 11 1 16,-5-3-1-16,4 8-2 15,-8-8 1-15,4 7-1 16,0-7 0-16,0 8 2 16,0-12-1-16,4 3-1 15,-4-3 1-15,9 4-1 16,-9-8 0-16,5 0 2 15,-5-4-1-15,9 3 2 16,-5-7-2-16,5 0 2 16,-5-4-2-16,5 0 2 0,-4-4-2 15,8 0 4-15,-8-4-3 16,8 0 1-16,-8-4-1 16,8-4 5-16,-9 1-4 0,10-9 6 15,-10 0-6-15,5-12 1 16,-9 4-2-16,5-7 1 15,-10-1-2-15,5 0-3 16,0 5 1-16,0 3 1 16,0 4 0-16,0 4 2 15,0 5-1-15,0 3 2 16,-4-4-2-16,4 8-3 16,0 0 1-16,0 4 1 15,0 0 0-15,0 4-3 16,0 0 2-16,4 4-1 15,-4-4 0-15,5 8 4 16,-5-4-1-16,4 12 4 16,-4-4-3-16,5 11 6 15,-5-7-5-15,4 12 12 16,0-8-8-16,5 12 12 0,-4-9-11 0,8 9 16 16,-8-8-14-16,8 8 7 15,-4-13-10-15,4 9 0 16,-8-8-4-16,8 4 3 15,-8-8-4-15,4-1-34 32,-5-3 18-32,0 0-160 15,-4-8 96-15,5 0-104 16,-10-8 105-16</inkml:trace>
          <inkml:trace contextRef="#ctx0" brushRef="#br0" timeOffset="545801.7458">-293 9753 168 0,'4'20'63'0,"-4"-20"-34"0,18 12-16 0,-5-8 23 15,-4-8-20-15,9 8 8 16,-4-4-15-16,3 8 6 16,-3-4-8-16,8 8 4 15,-4-1-6-15,4 13 13 16,-8-8-10-16,3 24 20 15,-3-13-15-15,4 21 18 16,-9-4-18-16,4 15 13 16,-9-11-15-16,1 7 10 15,-10-11-12-15,5 7 8 16,-9-7-9-16,-4 7 0 16,-5-7-5-16,0 12 3 0,1-9-4 0,-6 9-3 15,1-13 0 1,0 5-43-16,-5-17 24 0,9 1-142 15,-4-8 90-15,4 0-96 16,0-12 96-16</inkml:trace>
        </inkml:traceGroup>
        <inkml:traceGroup>
          <inkml:annotationXML>
            <emma:emma xmlns:emma="http://www.w3.org/2003/04/emma" version="1.0">
              <emma:interpretation id="{F8382A1D-49BD-4271-A30A-844781C7F6A4}" emma:medium="tactile" emma:mode="ink">
                <msink:context xmlns:msink="http://schemas.microsoft.com/ink/2010/main" type="inkWord" rotatedBoundingBox="15395,13270 16369,13256 16383,14224 15408,14238"/>
              </emma:interpretation>
              <emma:one-of disjunction-type="recognition" id="oneOf31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547273.3615">558 10379 160 0,'-4'4'60'0,"4"-4"-32"0,0 0-15 16,0 0 32 0,0 0-25-16,0 0 15 15,0-4-21-15,0 0 12 16,-4-4-15-16,-1 1 6 16,1-1-10-16,-1 0-2 15,1-4-3-15,4 0 1 16,-5-4-2-16,10 0 4 15,-5 0-3-15,9 1-1 16,-5-5 0-16,9 4-4 0,-8-4 2 0,8 4 1 16,-4 0 0-16,9 4-3 15,-9-3 2-15,9 3 1 16,-5 0 0-16,9 8 0 16,-8-4 0-16,8 4-3 15,-8 0 2-15,12 4-1 16,-12 0 0-16,3 4 0 15,-3 0 0-15,4 4 2 16,-5-4 0-16,5 8 2 16,-9 0-1-16,9 3-3 15,-9-3 1-15,8 8 1 16,-3-8 0-16,8 8 0 16,-9-4 0-16,10 4 0 15,-5-5 0-15,4 5 2 16,-4-8-1-16,4 0 4 15,-4-4-3-15,4 4 6 16,-4-8-5-16,4 4 8 16,-4-8-7-16,9 4 5 15,-9-8-5-15,8 0 0 16,-3-8-2-16,4 4 1 16,-10-4-2-16,6 4-5 15,-10-4 2-15,5 4-47 0,-9 0 26 0,4 4-122 16,-4-4 81-16</inkml:trace>
          <inkml:trace contextRef="#ctx0" brushRef="#br0" timeOffset="547863.328">545 10490 116 0,'-4'4'44'0,"4"-4"-24"0,0 0-15 0,0 0 20 16,0 0-15-16,0 0 11 15,0 0-12-15,4 0 24 16,1 0-19-16,3 0 25 16,-3 0-23-16,8 0 8 15,-4 0-14-15,13 0 1 16,-8-4-7-16,13 4 2 15,-10 0-3-15,15 0 3 16,-10-4-4-16,23 0 4 16,-14 0-4-16,18 4 4 15,-5 0-4-15,19 0 6 16,-14-3-5-16,18 3 3 31,-14-4-3-31,5 0 0 16,-13-4-1-16,4 4 1 0,-13 0-2 15,4 4 2-15,-9-4-2 16,0 4-1-16,-9 0 1 0,5 0 1 16,-13 0-1-16,-1 0-16 15,-4 0 8-15,0 4-70 16,-9-4 43-16,0 4-100 16,-9 0 75-16</inkml:trace>
          <inkml:trace contextRef="#ctx0" brushRef="#br0" timeOffset="548461.1856">759 10800 196 0,'-4'0'74'0,"4"0"-40"0,0-4-11 16,0 4 39-1,0 0-34-15,0 0 9 16,0 0-23-16,0 0-4 16,0 0-6-16,0 4-3 15,0 0 0-15,0 11-1 16,0-3 0-16,0 20 2 0,0-8-1 0,0 7 2 15,0-3-2-15,0 4-1 16,0-12 1-16,4 4-65 16,-4-9 35-16,5 1-123 15,-5-4 85-15</inkml:trace>
          <inkml:trace contextRef="#ctx0" brushRef="#br0" timeOffset="548779.2531">822 10685 236 0,'-5'-4'90'0,"5"4"-48"0,0-20-36 0,0 12 20 16,0-4-16-16,0 4-6 15,0 0-2-15,0 0-33 16,0 0 17-16,0 8-107 15,0 0 67-15</inkml:trace>
          <inkml:trace contextRef="#ctx0" brushRef="#br0" timeOffset="549406.4389">1076 10851 136 0,'0'-4'52'0,"0"4"-28"0,-5-8-15 0,5 4 25 16,0 0-19-16,0 0 10 15,-4-4-15-15,-1 4 8 16,-4-4-10-16,0 5 4 31,-4-5-7-31,0 8-2 16,-1-4-2-16,1 8 1 16,-5-4-1-16,5 8 4 15,-1-5-3-15,5 5 1 16,-4-4-1-16,9 4 3 15,-1-4-3-15,10 4 4 16,-5-8-4-16,13 12-3 0,-4-8 0 16,9 8 1-16,-5-8 0 0,9 8 0 15,-4-4 0-15,5 4 0 16,-10-4 0-16,9 7 0 16,-8-7 0-16,3 8 0 15,-8-4 0-15,5 4 2 16,-10-8-1-16,1 8 13 15,-5-8-8-15,0 4 15 16,-9-9-12-16,0 5 11 16,0-4-11-16,-4 0 2 15,-1-4-7-15,-4 4 0 16,0-8-2 0,1 4-4-16,-6-4 1 0,10 0-17 15,-5 0 10-15,9 4-52 16,-4-4 34-16,4 1-104 0,0-1 73 15</inkml:trace>
          <inkml:trace contextRef="#ctx0" brushRef="#br0" timeOffset="549929.0694">1397 10815 160 0,'0'-11'60'0,"0"11"-32"0,0-8-17 0,0 8 20 16,0-4-18-16,0 4 5 15,-5-4-11-15,1 8 2 16,-10-4-5-16,1 8 5 16,0-1-6-16,-1 9 3 15,1-8-3-15,0 12 0 16,-1-8-1-16,5 8-2 16,0-8 1-16,5 7-1 15,-5-7 0-15,13 4 2 16,-4-4-1-16,14 4 6 15,-5-8-4-15,9 4 12 16,-5-4-8-16,5 0 14 16,-5-4-12-16,5-4 18 15,-5-4-15-15,5-4 9 16,-4-4-12-16,3-4 8 16,-8 0-9-16,5-4 4 15,-10 0-7-15,1 1-2 16,-5-5-2-16,0 4-15 15,-5-4 8-15,1 8-54 16,-5 5 32-16,-5 7-124 16,1 0 85-16</inkml:trace>
        </inkml:traceGroup>
        <inkml:traceGroup>
          <inkml:annotationXML>
            <emma:emma xmlns:emma="http://www.w3.org/2003/04/emma" version="1.0">
              <emma:interpretation id="{2C3EB922-B46E-4000-8A6B-CAC6C1132B22}" emma:medium="tactile" emma:mode="ink">
                <msink:context xmlns:msink="http://schemas.microsoft.com/ink/2010/main" type="inkWord" rotatedBoundingBox="16774,12810 20892,12752 20909,13931 16790,13988"/>
              </emma:interpretation>
              <emma:one-of disjunction-type="recognition" id="oneOf32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559391.1004">3854 9813 140 0,'-5'0'52'0,"5"0"-28"0,5-4-19 0,4 4 18 16,-9-4-14-16,4 4 7 15,1 0-9-15,4 0 15 16,0 0-12-16,8 0 13 16,-8-4-13-16,18 0 8 15,-9 0-10-15,13 0 6 16,-9-4-7-16,10 4 7 15,-10-4-8-15,5 4 16 16,-5 0-12-16,0 4 13 16,-4-4-13-16,-5 8 8 15,-4-4-10-15,5 4 2 16,-10 0-6-16,1 4-2 16,-5-8-1-16,4 8 3 0,-8-8-2 15,4 8-1-15,0-8 0 16,0 8-4-16,0-4 2 0,0 8 1 15,0-5 0-15,0 9 0 32,-5-4 0-32,5 12 0 15,-4 0 0-15,4 11 0 16,-5-7 0-16,1 20 2 16,-1-9-1-16,5 13 6 15,0-12-4-15,0 7 3 16,0-11-3-16,5 3 3 15,-1-7-4-15,5 4 8 16,-4-12-6-16,-1 7 8 16,-4-7-8-16,5 8 1 0,-10-12-3 0,10 7 3 15,-5-7-3-15,4 4 1 16,-8-8-1-16,4 4 1 16,0-8-2-16,4 3 2 15,-4-3-2-15,4 0 2 16,-4-8-2-16,5 4 8 31,-10-4-5-31,5 4 10 16,-4-8-8-16,0 0 1 0,-5-4-4 15,0 4-2-15,-5 0 0 0,1 4-6 16,0 0 3-16,-5 0-41 16,0-8 24-16,0 0-153 15,-4-8 95-15,0 4-105 16,-1-4 104-16</inkml:trace>
          <inkml:trace contextRef="#ctx0" brushRef="#br0" timeOffset="560032.1094">4532 10482 224 0,'0'-4'85'0,"0"4"-46"0,4-3-28 0,1 3 32 15,-10 0-25-15,10 0 11 16,-1 0-18-16,5 3 12 15,-5 1-13-15,5 8 10 16,-4-4-11-16,-1 8 6 16,-4-4-8-16,0 12 0 15,-4 0-4-15,-1 7-26 16,-4-3 12-16,0 0-99 16,-4-8 61-16,0 3-107 15,-5-7 89-15</inkml:trace>
          <inkml:trace contextRef="#ctx0" brushRef="#br0" timeOffset="560535.1351">5151 10344 260 0,'0'-12'99'15,"0"12"-54"-15,0-16-42 0,0 8 29 16,0 0-20-16,0 0 6 15,-4-4-11-15,0 0 4 16,-5-3-6-16,0 3 0 16,-5-4-3-16,5 4-2 15,-4 0 1-15,0 8-4 16,-1-4 2-16,1 8-6 16,-5 0 4-16,0 8-1 15,0 0 2-15,-4 12 2 16,0-4 0-16,4 7-3 15,-4-3 2-15,8 8 1 16,1-8 0-16,8 8 0 0,-3-9 0 0,8 5-3 16,-5-4 2-16,14 4 3 15,0-8-1-15,9 3-1 16,-5-7 1-16,9 0-19 16,-4-8 10-16,5 0-28 15,-6-8 21-15,6 4-29 16,-10-8 25-16,5 0-87 15,-5-4 59-15</inkml:trace>
          <inkml:trace contextRef="#ctx0" brushRef="#br0" timeOffset="551464.6292">2092 9658 112 0,'0'-4'44'0,"0"4"-24"0,-4 0-13 16,4 0 19 0,-4 0-15-16,4 0 10 15,-5 0-12-15,1 4 11 16,-1-4-12-16,1 8 3 15,-5-4-7-15,0 8 5 16,0 0-6-16,0 7 8 16,0-3-7-16,0 8 5 0,0-8-5 0,0 12 0 15,-4-8-2-15,0 15 5 16,-5-7-4-16,9 20 8 16,-5-13-7-16,6 13 10 15,-1-9-8-15,9 9 8 16,0-8-8-16,4 7 8 15,1-11-8-15,3 7 10 16,1-7-9-16,5 4 12 16,-5-9-11-16,8 5 12 15,-3-8-12-15,8 4 9 16,-8-9-9-16,8 9 2 16,-9-8-6-16,5 8 2 15,-5-9-3-15,5 1 3 16,-9-8-4-16,9 0 4 15,-9-4-4-15,4 0-1 16,-8-8 0-16,4 4-21 16,-5-8 11-16,5 3-52 0,-9-3 35 0,5 4-126 15,-5-8 85-15</inkml:trace>
          <inkml:trace contextRef="#ctx0" brushRef="#br0" timeOffset="553562.118">2253 9820 112 0,'0'0'44'0,"0"0"-24"0,4 0-4 0,1 0 34 16,-1 0-28-16,5 0 21 16,0 0-26-16,9 0 14 15,0 0-18-15,13 0 6 31,-9-3-11-31,14 3 2 16,-5-4-6-16,9 4 7 0,-4-4-7 16,13 4 10-16,-4-4-8 0,13 4 12 15,-14-4-10-15,10 4 12 16,-14-4-12-16,5 4 3 16,-10-4-7-16,1 0 0 15,-9 0-2-15,-1 4-2 16,-8 0 1-16,0 0-12 15,-5 0 6-15,-4 0-45 32,-9 0 28-32,0 4-122 0,-4-4 80 15</inkml:trace>
          <inkml:trace contextRef="#ctx0" brushRef="#br0" timeOffset="552264.2385">2521 9824 124 0,'0'-4'46'0,"0"4"-24"0,0 0-17 15,0 0 20 1,0 0-15-16,0 0 14 16,0 0-15-16,0 0 16 0,0 0-15 0,0 4 16 15,0-4-16-15,4 8 9 32,-4-4-11-32,4 4 2 15,1 0-6-15,4 8 0 16,-9 0-2-16,9 24 1 15,-9-9-2-15,4 25 6 16,-8-9-4-16,4 17 10 16,0-13-7-16,0 9 8 15,0-17-8-15,0 9 5 0,-5-13-6 0,1 1 2 16,-1-8-4-16,5 4 3 16,-4-13-4-16,4 1-32 15,0-12 17-15,0 0-125 16,0-8 76-16</inkml:trace>
          <inkml:trace contextRef="#ctx0" brushRef="#br0" timeOffset="552961.1383">2659 9813 112 0,'-5'4'44'0,"5"-4"-24"0,0 0-6 0,0 0 30 16,0 0-24-16,0 0 21 16,0 0-24-16,0 0 12 15,0 0-18-15,0 0 6 16,0 0-10-16,0 3 0 16,0-3-4-16,0 4 0 15,0 0-1-15,0 4 1 16,0 0-2-16,0 12-1 15,0-4 1-15,0 20 10 16,0-9-6-16,0 17 15 16,0-8-11-16,0 15 11 15,-4-11-11-15,-1 11 6 16,1-7-8-16,4 0 7 16,-5-9-8-16,5 5 5 15,0-8-6-15,0 7 2 16,0-11-4-16,0 8 0 15,0-13-1-15,0 9 1 16,0-4-2-16,0 4-9 16,0-13 4-16,0 1-56 15,0-8 33-15,0-8-129 0,0-12 87 16</inkml:trace>
          <inkml:trace contextRef="#ctx0" brushRef="#br0" timeOffset="557334.0127">3430 9789 116 0,'-4'-4'44'0,"4"4"-24"0,0-4-19 0,0 4 22 16,0 0-14-16,0 0 20 15,0 0-16-15,0 0 18 16,0 0-18-16,0 0 13 16,-9 0-15-16,0 4 8 15,0-4-11-15,0 4 4 16,0-4-7-16,0 4 4 15,-4-4-5-15,4 4 2 16,-4-8-3-16,-1 8 7 0,1-4-6 16,-1 4 10-16,1-8-8 0,0 4 5 15,-1 0-6-15,1 0 9 16,0 0-8-16,4 0 1 16,0 0-4-16,4 0-2 15,1 0 0-15,-1 0-4 16,1 0 2-16,-1 4 1 31,1-4 0-31,-1 4 0 16,1-4 0-16,4 4-3 15,-4 0 2-15,4 3-1 0,-5-7 0 0,5 8 0 16,0 0 0-16,0 8 2 16,0-4 0-16,0 16-3 15,0-4 2-15,0 15 1 16,0-7 0-16,0 16 6 15,0-5-3-15,0 5 6 16,0-13-6-16,0 9 10 16,0-8-7-16,0 3 10 15,0-7-9-15,0 4 12 16,0-13-11-16,0 9 12 16,0-8-12-16,0 0 7 15,0-8-8-15,0-1 2 16,0-3-5-16,0 0 5 15,0-4-6-15,0 4 1 16,0-8-2-16,0 4-2 16,0-8 1-16,0 8 1 15,0-8-1-15,0 8 4 16,0-8-3-16,0 4 6 16,0-8-5-16,0 4 6 0,0 0-6 15,0 0 1-15,0 0-2 0,0 0-4 16,0 0 1-16,0 0 1 15,0 0 0-15,5 0 0 16,-5 0 0-16,4 4 0 16,-4-4 0-16,9 4 0 15,-9-4 0-15,4 4 0 16,-8-8 0-16,4 4 2 16,0 0-1-16,0 0 4 15,0 0-3-15,0 0 1 16,0 0-1-16,0 0 1 15,0 0-2-15,0 0-3 16,0 0 1-16,0 0 1 16,0 0 0-16,0 0 2 15,0 0-1-15,0 0-1 16,0 0 1-16,0 0-1 16,0 0 0-16,4 0-3 15,1-4 2-15,-1 4 1 16,1-4 0-16,8 0-3 15,-4 0 2-15,9 4 1 16,-9-4 0-16,9 4 0 16,-9 0 0-16,8 0 2 15,-8 0-1-15,5 0-1 16,-5 0 1-16,4 0-1 16,-9 0 0-16,10 0 2 15,-10 0-1-15,5 0-1 16,-9 0 1-16,5 0 1 15,-10 0-1-15,5 0-5 16,0 0 2-16,0 0-39 0,0 0 23 16,0 0-101-16,0 0 67 0,0 0-129 15,0 0 102-15</inkml:trace>
          <inkml:trace contextRef="#ctx0" brushRef="#br0" timeOffset="558488.0865">3907 9963 168 0,'-13'8'63'0,"13"-8"-34"0,-13 8-19 0,8 4 28 16,1-4-21-16,-5 12 18 15,0-8-21-15,0 7 17 16,-4-3-17-16,-1 8 10 16,1-4-14-16,-10 8 8 15,1-5-10-15,-5 13 4 16,1-8-7-16,-6 7 4 15,-3-11-5-15,-1 8 5 16,5-12-6-16,0 8 1 16,4-13-2-16,5 5-28 15,-1-8 14-15,14 0-107 16,1-4 65-16,8 0-93 16,0-8 84-16</inkml:trace>
          <inkml:trace contextRef="#ctx0" brushRef="#br0" timeOffset="558086.9631">3582 9931 156 0,'-9'0'60'0,"9"0"-32"0,0 0-20 0,0 0 20 16,0 0-16-16,0 0 1 15,0 0-9-15,0 0 11 16,0 0-8-16,0 4 16 16,0-4-13-16,0 8 7 15,0-4-10-15,4 4 7 16,1 0-8-16,4 12 10 15,-5-4-9-15,10 12 12 16,-6-9-11-16,10 17 9 16,-9-4-9-16,14 7 11 15,-10-3-11-15,5 8 14 16,-5-13-13-16,5 5 7 16,-5-12-9-16,10 8 7 15,-10-9-8-15,9 5 5 16,-8-4-6-16,4 4 4 15,-10-9-5-15,10 5-2 16,-9-8-1-16,0 0-21 16,-4-4 11-16,4 0-63 15,-9-8 41-15,0 0-137 16,-5-4 94-16</inkml:trace>
          <inkml:trace contextRef="#ctx0" brushRef="#br0" timeOffset="561034.9156">5120 9622 176 0,'0'-4'68'0,"0"4"-36"0,0 4-20 16,0 0 34-1,0-8-26-15,5 8 17 16,-5-4-22-16,4 8 12 16,-8-4-16-16,8 8 6 15,-4 0-10-15,5 8 4 0,-5-4-6 0,4 7 7 16,-8-3-8-16,4 12 8 16,0-8-8-16,0 23 19 15,0-7-14-15,0 23 23 16,0-15-18-16,0 15 15 15,0-11-16-15,4 7 4 16,-4-11-10-16,5 3 4 16,-1-11-6-16,0 8 9 15,-4-13-8-15,5 9 3 16,-10-8-5-16,5 7 2 16,0-11-3-16,0 4 0 15,0-13-1-15,0 1-32 16,0-12 16-16,5-8-124 15,-1-8 76-15,10-8-141 16,-1-8 115-16</inkml:trace>
          <inkml:trace contextRef="#ctx0" brushRef="#br0" timeOffset="562016.6331">5321 9682 160 0,'13'-12'63'0,"-13"12"-34"0,14-24-23 15,-1 16 17 1,-8-4-14-16,8 4 0 16,-4 0-6-16,9 0 7 0,-9 1-6 0,8 7 14 15,-8-4-10-15,5 8 12 16,-10 0-12-16,10 3 12 16,-10 1-12-16,0 8 9 15,-4-4-9-15,5 8 6 16,-5-4-7-16,4 8 2 15,-8-9-5-15,-1 9 2 32,1-4-3-32,4 8-2 15,-4-4 0-15,4 7-1 0,-5-7 0 0,5 12 0 16,0-9 0-16,5 1 4 16,-5-8-2-16,8 0 4 15,-3-4-4-15,8 4 6 16,-4-5-5-16,9-3 3 15,-9-8-3-15,9-8 0 16,-9-8-1-16,4-3 7 16,-4-9-5-16,4 0 8 15,-8-4-8-15,4 4-1 16,-5-3-2-16,5-5-4 16,-9 0 2-16,5 5-1 15,-10-1 0-15,5 4 2 16,0 0 0-16,0 4-3 15,0 1 2-15,0 3-1 16,0 0 0-16,0 8 2 16,0-4 0-16,0 8-3 15,0 0 2-15,0 4 1 16,0 0 0-16,5 0 2 0,-5 0-1 16,9 4 6-16,-9 0-4 15,4 8 8-15,-4 0-7 0,4 8 12 16,-8-5-9-16,4 9 10 15,0-8-10-15,4 12 5 16,-4-8-7-16,5 7 0 16,-5-3-3-16,4 4 1 15,1 0-2-15,4 3-1 16,-5-3 1-16,5 8-23 16,-9-4 12-16,9 3-153 15,-4-11 90-15,3 0-117 16,-8-8 109-16</inkml:trace>
          <inkml:trace contextRef="#ctx0" brushRef="#br0" timeOffset="562536.0596">5816 9638 188 0,'-13'8'71'0,"13"-8"-38"0,13 16-19 0,-4-8 40 16,-9-4-31-16,9 8 23 15,-5 0-27-15,10 7 18 16,-1-7-21-16,9 16 25 15,-8-8-23-15,8 16 21 16,-4-9-22-16,4 21 18 16,-9-5-20-16,5 9 12 15,-9-12-16-15,5 7 10 0,-10-7-12 0,5 27 6 16,-9-7-8-16,0-5-2 16,-9-11-3-16,0 11-35 15,-4-7 19-15,-23 39-123 16,-4-8 76-16,-5 9-150 31,-4-17 120-31</inkml:trace>
        </inkml:traceGroup>
      </inkml:traceGroup>
    </inkml:traceGroup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8:16:47.14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 6 192 0,'-5'-4'71'0,"5"4"-38"0,0-8-25 16,0 8 20 0,0 0-16-16,0 0-2 31,0 0-6-31,0 0-5 16,0 0 0-16,0 0-21 0,0 0 12 0,5 4-93 15,-5-4 57-15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8:16:45.35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0799A2-F9EA-451E-B8F0-C855E48F7016}" emma:medium="tactile" emma:mode="ink">
          <msink:context xmlns:msink="http://schemas.microsoft.com/ink/2010/main" type="inkDrawing" rotatedBoundingBox="5557,14227 5578,14225 5579,14230 5557,14231" semanticType="underline" shapeName="Other">
            <msink:sourceLink direction="with" ref="{88FDCB92-78D8-4C00-BCDF-91FDDBE1D5E4}"/>
          </msink:context>
        </emma:interpretation>
      </emma:emma>
    </inkml:annotationXML>
    <inkml:trace contextRef="#ctx0" brushRef="#br0">-7591 8209 52 0,'-18'4'22'0,"18"-8"-12"0,-4 4-3 16,4 0 9-16,0 0 1 15,0 0-1-15,0 0-4 0,0 0 0 16,0 0-9-16,0 0-4 16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12:43.3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37B4FB1-3718-466A-8C5C-F2C3D9D93F6B}" emma:medium="tactile" emma:mode="ink">
          <msink:context xmlns:msink="http://schemas.microsoft.com/ink/2010/main" type="inkDrawing" rotatedBoundingBox="2060,13146 5902,13031 5904,13076 2061,13191" semanticType="underline" shapeName="Other">
            <msink:sourceLink direction="with" ref="{3073E697-CD67-4BBA-AB30-D7C4E677E9D1}"/>
            <msink:sourceLink direction="with" ref="{3C140B58-778D-46AD-8113-A935CAE6310B}"/>
          </msink:context>
        </emma:interpretation>
      </emma:emma>
    </inkml:annotationXML>
    <inkml:trace contextRef="#ctx0" brushRef="#br0">1 111 72 0,'4'12'27'0,"-4"-24"-14"0,0 20 0 0,0-16 11 15,0 8-1-15,4-4-2 16,1 0-5-16,-5 4 0 15,4-4-7-15,1 8-1 16,4-4-4-16,0 0-1 0,0 0 3 0,0 4-3 16,4-8 0-16,0 0-1 15,1 4 1-15,-1 0-2 0,5 0-1 16,4 0-2-16,0 0 1 16,-4 0 1-16,0 0 2 15,0 0-1-15,4 0-1 16,1 0 3-16,-1 0 0 15,5 0 3-15,-1 0 1 16,-3-4-1-16,-1 4 1 16,5 0-2-16,-1 0 0 0,6 0-3 31,-6 0-2-31,6 0 3 16,-1 0 2-16,5 0-4 0,-5-4-1 15,4 4 0-15,1-4 2 16,0 0-1-16,-1 0 2 15,-3 0-2-15,-1 4 2 16,0 0 2 0,0-4-2-16,5 0 0 15,0 4-1-15,-1-4-2 0,5 4 3 16,1 0 2-16,-1 0-2 16,4 0 0-16,-4 0 1 0,5-4-2 15,0 0-2-15,-5 0 3 16,0 0 0-1,0 4 3 1,-4-4-3-16,8 0 0 16,1 0-1-16,0 4 1 15,-1 0-2-15,1 0 2 16,4 0-2-16,-5 0-1 0,-4 0 1 16,5-3-1-16,0 3 0 15,-5-4 0-15,-5 0 0 0,1 4 0 16,0 0 2-16,4 0 1 31,-9-4-1-31,5 4 3 16,-5 0-3-16,9 0 4 0,0 0-4 15,0 0 1-15,-4 0-1 16,18 0 1-16,-10-4 0 0,1 0 1 16,-5 0-2-16,0 0 1 15,-4 4-2-15,-1 0-3 0,1 0 1 16,0 0 5-1,-9 0-2-15,8 0-3 16,-4 0 0-16,10 0 1 16,-6 0 0-16,10 0 2 31,-9 0-1-31,8 0-1 0,-4 0-2 0,5 0 1 0,-5 0 1 16,5 0 2-16,-5 0-1 0,0 0-1 15,0 0 1-15,0 0-1 16,-4 0 0-16,8 0-3 15,-12 0 2-15,12 0 3 16,-13 0-1-16,14 0 2 31,-14 0-2-31,9 0-1 16,-13 0 1-16,4 0-4 16,-8 0 2-16,3 4 1 0,-8-4 0 15,0 4 2-15,-5-8-1 0,5 4-1 16,-4 0 1-16,-5 0-43 15,-5 0 23-15,0 0-114 16,-8 0 75-16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8:47:41.36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18ECC65-2A02-4CFC-82EF-EF13A3017337}" emma:medium="tactile" emma:mode="ink">
          <msink:context xmlns:msink="http://schemas.microsoft.com/ink/2010/main" type="writingRegion" rotatedBoundingBox="21007,15499 28162,15269 28213,16837 21057,17067"/>
        </emma:interpretation>
      </emma:emma>
    </inkml:annotationXML>
    <inkml:traceGroup>
      <inkml:annotationXML>
        <emma:emma xmlns:emma="http://www.w3.org/2003/04/emma" version="1.0">
          <emma:interpretation id="{7197E4D2-5FCF-4082-A3B5-DEC05F4645A0}" emma:medium="tactile" emma:mode="ink">
            <msink:context xmlns:msink="http://schemas.microsoft.com/ink/2010/main" type="paragraph" rotatedBoundingBox="21007,15499 28162,15269 28213,16837 21057,17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B89502-1757-4409-BA86-C12A2AEB0FFF}" emma:medium="tactile" emma:mode="ink">
              <msink:context xmlns:msink="http://schemas.microsoft.com/ink/2010/main" type="line" rotatedBoundingBox="21007,15499 28162,15269 28213,16837 21057,17067"/>
            </emma:interpretation>
          </emma:emma>
        </inkml:annotationXML>
        <inkml:traceGroup>
          <inkml:annotationXML>
            <emma:emma xmlns:emma="http://www.w3.org/2003/04/emma" version="1.0">
              <emma:interpretation id="{EA73A8BC-0220-45DE-B86C-3BF718EE2D74}" emma:medium="tactile" emma:mode="ink">
                <msink:context xmlns:msink="http://schemas.microsoft.com/ink/2010/main" type="inkWord" rotatedBoundingBox="21007,15499 24404,15389 24447,16735 21050,168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2703-184 132 0,'18'-4'49'0,"-18"-24"-26"0,0 16 6 0,0 20 23 15,4-20 2-15,-4 12 3 16,0 0-16-16,5-4-5 16,4 4-21-16,4 0 4 0,0 0 4 15,5 8-8-15,0 0-3 16,0-4-7-16,4 0-4 15,5 0 0-15,-5 0 1 16,5-4-10-16,-5 4-4 16,-4 0-25-16,0 0-9 15,-5 0-36-15,1 0-12 16,-5 4-11-16</inkml:trace>
          <inkml:trace contextRef="#ctx0" brushRef="#br0" timeOffset="-343.7729">2832-905 132 0,'0'4'49'0,"0"-4"-26"0,0 23-5 15,0-19 20-15,0 0-8 0,5 0 13 16,-5 12-9 0,0 0-18-16,0 4 2 0,0 4 0 15,0 3-2-15,0 9 3 16,0 0-1-16,0 11 0 16,0 5 0-16,0 3-2 15,0 9 0-15,0 7 3 16,0 0-7-16,0-3-2 15,0-5-5-15,0-6-2 16,0 2 1-16,0-7 0 16,0-5-5-16,0-3-1 15,0-1-8-15,-5-3-4 16,1-8-10-16,4-4-3 16,-5-9-25-16,1-7-9 0,4-4-67 15</inkml:trace>
          <inkml:trace contextRef="#ctx0" brushRef="#br0" timeOffset="312.5356">3113-275 264 0,'5'-20'99'0,"-5"20"-54"0,4 0-28 16,1 0 27-16,-5 0-21 0,4 8-5 15,0 4-5-15,5 4 1 16,-4 0-7-16,4-1 5 0,4 1 3 16,-4 0-5-16,4 0-1 15,-4 0-5-15,9 1-1 16,0-1-3-16,0-1-1 16,-5 1-10-16,1-8-5 15,-1 0-32-15,0-4-11 16,-4-4-27-16,0 0-11 15,5 0-6 1</inkml:trace>
          <inkml:trace contextRef="#ctx0" brushRef="#br0" timeOffset="609.4417">3376-239 184 0,'5'-48'68'0,"-5"44"-36"0,4 4-11 15,-4 0 22 1,0 0-4-16,0 0 0 0,0 0-9 15,0 0-2-15,0 0-15 16,0 0 5-16,0 0 3 0,0 8 2 16,0 12 1-16,-4 4-9 15,-1 3-2-15,1 9-1 16,-5 5 2-16,0 2-3 16,0 9-1-16,-4-5 0 15,-5 1 1-15,0-1-1 16,0 1-1-16,5 7-5 15,-1-3-3-15,5-8-3 0,1-5-1 16,-1-7-29-16,4-4-12 16,1-12-59-16,8-5-23 15,-4-7-17 1</inkml:trace>
          <inkml:trace contextRef="#ctx0" brushRef="#br0" timeOffset="-4641.1228">780-127 184 0,'-4'-4'71'0,"4"4"-38"0,0 4-23 0,0-4 20 0,0 0-5 15,0 0 0-15,0 0-5 16,0 0 0-16,0 0-11 16,0 0 1-16,0 7 3 0,0 9-3 15,0 0 2-15,0 4-3 16,0 0 0-16,0 4-5 16,0-5-1-16,0 1-1 15,0 0 1-15,-5 0-9 16,5-4-1-16,0 0-27 15,0-5-13-15,0 1-30 16,-4 0-15-16,4 0 3 16</inkml:trace>
          <inkml:trace contextRef="#ctx0" brushRef="#br0" timeOffset="-4437.9756">784-327 196 0,'-4'-4'74'0,"4"0"-40"0,-4 0-22 16,4 4 21-16,0 0-19 15,0 0-5-15,0 0-8 16,0 0-2-16,0 0 1 16,0 0-5-16,0 4-1 0,0 0-41 15,4 0-19-15,-4 8-19 16</inkml:trace>
          <inkml:trace contextRef="#ctx0" brushRef="#br0" timeOffset="-3515.853">1225-112 152 0,'0'-4'57'0,"-4"0"-30"0,0 0-12 0,4-3 18 16,-5 3-5-16,1-4-2 0,-1-1-6 15,1 5-2-15,-1-4-10 16,1 4-3-16,-5-4 1 16,-4 4-3-1,-1 0-2-15,-4 4 2 16,1 0 2-16,3 4 0 16,1 0 2-16,-1 4-2 15,1 0 0-15,0 5-1 16,-1-1 2-16,5 3-1 15,1 1 0-15,-1 0-1 16,0 4 2-16,0-4-1 16,4 4 0-16,1-4-1 15,-1 3 0-15,5-3-2 0,0 8-2 16,5-4 3 0,-1 0-2-16,5-5 2 15,0-3 2-15,0 0 2 16,4-4-1-16,1 0 1 15,8-4-2-15,-4-4 2 16,0 0-4-16,0-4-2 16,-1-8-3-16,-3-4 1 15,4 0-4-15,-5-11-1 16,0-5-6-16,1-8 0 16,-5-3-1-16,-1-13 3 15,1 4 1-15,-9 4 3 16,0 5 4-16,0 3 1 15,0 4 1-15,0 5 2 0,0-1-1 16,0 4-1-16,0 4-2 16,-4 1 1-16,4 3-1 15,0 0 0-15,0 4 2 16,-5 0 0-16,5 4 0 16,0 0 0-16,0 1 0 15,0 3 0-15,0 0 0 16,0 4 2-16,0 4 3 15,-4 0 4-15,4 4-4 16,-4 8-1-16,4-1-2 16,-5 9 1-16,1 4-2 15,-1 4 2-15,1 4 2 16,4 3 4-16,0 13 0 16,0 3 0-16,4 5-3 0,1-5 1 15,-1 5-2 1,1-4 2-16,-1-4-4 0,0-4 0 15,-4-5-1-15,0 1 1 16,5-9-24-16,-5-3-8 16,4-4-43-16,5-4-19 15,0-4-25 1</inkml:trace>
          <inkml:trace contextRef="#ctx0" brushRef="#br0" timeOffset="-2890.9202">1466-28 196 0,'0'4'74'0,"18"-8"-40"0,-5 0-33 16,-8 4 14-16,3-4-8 15,1 4-2-15,0-4 0 0,0 4 1 16,0-4-3-16,0 0 0 0,0 4 3 16,0-4-3-16,0 0 0 15,0 0 1-15,0-4 0 16,-1 0-2-16,-3-4 1 15,-1 0-4-15,1 0 0 16,-5-3 1-16,0 3 2 16,-5 4-3-16,1-1-2 15,-5 1 2-15,0 0 2 16,0 4 2-16,0 4 1 16,0 0 2-16,0 4 1 15,1 0-3-15,-1 4-1 16,-5 0 1-16,1 5 2 15,-5 2 3-15,5-3 2 16,-1 4 3-16,1 0 2 0,0-4-5 16,4 4 1-16,0 4-1 15,4-4 1-15,1 7-4 16,4-3-3-16,0 0 2 16,0 0 0-16,9 0 1 15,4-1 2-15,1-3-5 16,-1 0-1-16,5 0 0 15,0-4 2-15,4 0-5 16,5-4-3-16,-5-4-17 16,5-4-5-16,8-4-32 15,-8 0-14-15,4-8-58 16</inkml:trace>
          <inkml:trace contextRef="#ctx0" brushRef="#br0" timeOffset="-2343.9697">1813-131 144 0,'0'-12'55'0,"-4"12"-30"0,4-4-3 0,0-1 23 16,0 5-12-16,0 0-4 15,0 5-5-15,0-1-4 0,0 4-10 16,0 0-2-16,4 3 2 0,1 5-2 16,-5 4 3-16,0 4 3 15,0 4 1-15,0-5-8 16,0 5-2-16,0 0 1 16,4-4 1-16,1-5-3 15,-1-3-1-15,1-4 1 16,-1-4 0-16,1 0-2 15,-1-4-2-15,0-8-4 16,5-4-2-16,0-8-4 16,0-4 1-16,0-3-2 15,4-1 0-15,1 0 3 16,-1 0 3-16,1 1 3 0,-1 7 1 16,-4 0-2-16,0 8 2 15,4 4 12-15,-4 4 5 16,0 4 0-16,-5 4 1 15,5 4-3-15,0 0-1 16,0 4-7-16,0-1-2 16,-5 13-2-16,1-4-2 15,-1-4-6-15,-4-4-4 16,5-1-21-16,4 1-10 16,0-4-11-16,0 0-4 15,-1-4-53 1</inkml:trace>
          <inkml:trace contextRef="#ctx0" brushRef="#br0" timeOffset="-1515.7845">2018-323 204 0,'0'-4'77'0,"5"0"-42"0,13-4-17 0,-5 4 23 15,0-3-12-15,-4 3-2 16,0 0-5-16,4 0 1 16,1 0-13-16,4 0-1 0,-1 4 1 15,6 0-4-15,-1 0-1 16,14 0-2-16,-1 4-3 15,-4 0 1-15,1 4-1 16,-1-4-20-16,-5 3-7 16,1-3-21-16,-9 0-8 0</inkml:trace>
          <inkml:trace contextRef="#ctx0" brushRef="#br0" timeOffset="-1656.4255">2228-822 208 0,'-5'-24'77'0,"10"48"-42"0,-5-12-26 0,0-12 19 15,0 4-5-15,0 4-2 16,0 4-9-16,0 3-3 16,0 5-5-16,0 8 4 0,0 0 4 15,4 11 0-15,1 5 3 16,-1 0-4-16,0 7-1 15,-4 5-2-15,0 11 0 16,5 4-2-16,-5-7 1 16,4-1 2-16,1-2 2 15,-5-6-1-15,4-7-1 16,1-9-5-16,-5-3-3 0,0-4 0 16,0-5 1-16,0-7-17 15,0-4-4-15,0-4-35 16,0-4-13-16,0-4-64 15</inkml:trace>
          <inkml:trace contextRef="#ctx0" brushRef="#br0" timeOffset="-1297.0112">2544-224 260 0,'0'28'99'0,"0"-16"-54"0,0 4-44 15,0-8 19-15,4 9-9 16,1 2-1-16,-1 5 0 16,1 0 4-16,-5 4-8 15,0 7 1-15,0-3 0 0,0 0-6 0,0-4 0 16,0-1-12-1,0-7-3-15,0 0-24 0,0-8-10 16,4-4-70 0</inkml:trace>
          <inkml:trace contextRef="#ctx0" brushRef="#br0" timeOffset="-1093.8488">2557-346 284 0,'0'-4'107'0,"0"0"-58"0,5 4-46 0,-5 0 23 0,0 0-19 16,0 0-6-16,0 0-23 16,0 0-9-16,0 0-39 15,4 4-18-15,1 0-8 16,-1-1-2-16</inkml:trace>
          <inkml:trace contextRef="#ctx0" brushRef="#br0" timeOffset="-5938.0505">1 63 156 0,'-5'12'60'0,"10"-8"-32"0,-10-12-15 0,5 8 19 15,0 0-5-15,0 0-1 16,5-4-8-16,-5 4-3 16,0 0-9-16,8-4-4 0,1 0 1 15,0 4-2-15,0-4 2 16,5 4 2-16,-1-4 2 16,5 4-1-16,0 0 1 15,-1 4 0-15,1-4 3 16,13-4-3-16,1 0-2 0,-6 0 0 15,1 0 1-15,-5 4-1 16,1-4 0-16,-6 0 1 16,1 0 1-16,0 8-3 15,0-8-3-15,0-4 0 16,-5 0 1-16,0 4-1 16,-4 4 2-16,0 0-7 15,0-4-1-15,0 4-25 16,-9 0-8-16,0 0-163 31,18-4 83-31</inkml:trace>
        </inkml:traceGroup>
        <inkml:traceGroup>
          <inkml:annotationXML>
            <emma:emma xmlns:emma="http://www.w3.org/2003/04/emma" version="1.0">
              <emma:interpretation id="{EC29A0A2-FC2A-4AA3-89FE-BB854212F741}" emma:medium="tactile" emma:mode="ink">
                <msink:context xmlns:msink="http://schemas.microsoft.com/ink/2010/main" type="inkWord" rotatedBoundingBox="25203,15505 28030,15414 28075,16841 25249,1693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2837.381">5069 223 80 0,'0'8'33'0,"0"-8"-18"0,0 4 2 0,0-4 14 16,0 0-3-16,-4 0-2 16,-1 0 1-16,1 4 2 15,-5 4-9-15,0 4-2 16,0 0-10-16,-4 0-3 0,-1-1 1 15,1 5-3-15,-5 0 0 16,0 4 1-16,1 4 0 16,-1 0-2-16,0-1 1 15,-4 9 9-15,4-8 4 16,4 0 1-16,-3-5 0 16,8-3-7-16,-5 0-2 0,5-4-4 15,0-4-1-15,1 0-1 16,3 0-2-16,1-4-21 15,-1 0-11-15,1 0-26 16,-1 0-9-16,5 0-26 16</inkml:trace>
          <inkml:trace contextRef="#ctx0" brushRef="#br0" timeOffset="142320.8939">4864 172 96 0,'0'4'35'0,"0"-4"-18"0,0 4-7 16,0-4 12-16,0 3 5 15,0 1 6-15,0 0 2 0,0 0 0 0,0-4-1 16,0 0-1-16,0 0-18 15,0 0-2-15,0 4 0 0,0 0-7 16,0 0-1-16,0 0-3 0,0 4-2 16,0 4 3-16,5 0 0 15,-1 0 3-15,1 0 3 32,4 4 0-32,-1-1 2 15,1 1 3-15,5 4 3 16,-1 0-3-16,5 0 0 15,0 0-6-15,-5-1 0 16,1 1-5-16,-1-4 0 16,0 0-1-16,-4 0 1 15,0 8-2-15,-4-5 2 16,-1-3 0-16,1 0 3 16,-5-4-1-16,0-4 0 0,0-4-1 15,0-12 2-15,0-4-38 16,0-8-16-16,0 4-33 15,0-3-15-15,13-1-21 16</inkml:trace>
          <inkml:trace contextRef="#ctx0" brushRef="#br0" timeOffset="130443.2201">4392-154 116 0,'-5'-4'44'0,"5"0"-24"0,-4 0-2 15,4 4 18-15,0-4-16 16,-5 0-3-16,1 4-7 0,-1 0-1 16,1 0-5-16,-1 0-3 15,-4 0 2-15,1 0 2 0,-1 4 4 16,0 0-6-16,0 0-2 16,0 0 5-16,0 0 6 15,0 4-6-15,-4 0-3 16,4 12-2-16,-5-8 1 15,1 0-1-15,0 0 2 16,4 8 4 0,0 0 4-1,0-1-6-15,4 1-1 16,1 0-2-16,4 0-2 16,0 0 1-16,9-1 1 15,0 1-1-15,0 0-1 16,0 0 1-16,0-4-1 0,-1 0 2 15,1-4 1-15,0-1 1 16,5 1 2-16,-1-4 3 16,0-4 2-16,1 0 1 15,4-4 0-15,-1 0-6 16,-3 0-2-16,-1 0-2 16,1 0-2-16,-1 0 1 15,0 0 1-15,1-4 1 16,-5-4 1-16,4 0-2 15,-4-4 1-15,0-7 0 16,0-5 3-16,-5-4-1 16,1-4 2-16,-5-7-4 15,-5-1-2-15,1 0-7 0,-1 1-4 16,1-1 3 0,-1 5 2-16,1 2 3 0,-1 1 3 15,1 0-2-15,4 1 0 16,-4 3-4-16,4 0 1 15,0 0 0-15,-5 5 2 16,5-1-1-16,0 8-1 16,-4 4 0-16,4 0 3 15,0 0-5-15,0 4 2 16,0 0 0-16,0 5 2 16,0-1-4-16,0 4 0 15,0 4 0-15,0-1 4 16,0 1-4-16,0 4 2 0,0 0 2 15,0 4 1-15,0 0 1 16,0 0 2 0,0 0-3-16,0 12 0 0,4-8-1 15,1-5 0-15,-1 1 0 16,0 0 0-16,1 0 2 16,-1 4 2-16,5 0-1 15,0 8 2-15,0 3 0 16,0 1 1-16,0 8 0 15,0 8 0-15,-5 0 2 16,5 0 1-16,0-1 1 16,0 1 2-16,0-5-1 15,0-3 2-15,0-8-2 0,0-4 0 16,0-5-3-16,0 1-1 16,0-4-3-16,-1 0 1 15,1-4-2-15,0 0-1 16,0-4-30-16,0-4-13 15,0 0-82 1</inkml:trace>
          <inkml:trace contextRef="#ctx0" brushRef="#br0" timeOffset="144657.4259">4677-701 104 0,'-4'-16'38'0,"4"12"-20"0,0 0-10 0,0 0 11 16,0 0-3-16,0 0 3 0,0 4-1 31,0-4 0-31,0 0 2 0,0 4 0 16,0 0-11-16,0 0 1 0,4-4 3 15,5-4-5-15,0 0 0 16,0 4-2-16,0 0-1 16,0 0-3-16,-1 4-2 15,6 0 1-15,-5 4-1 0,0 0 2 16,-5 4 1-16,1 4 1 15,-1 4 0-15,5 4 0 16,-5-1 0-16,-4 9-2 16,5 0 1-16,-1 4-2 0,1-5 2 15,-1 1-2-15,1 0 2 16,-5-4 0-16,0-1 1 31,0-3 2-31,0 0 1 16,4-4-3-16,-4 4-1 15,0-4 1-15,0 0 0 0,5-5-2 16,-5 1-2-16,9 0 1 16,-5-4 1-16,5-4-1 15,0 0 2-15,0 0-2 16,0-4 2-16,4 0-2 16,-4 0 2-16,4-12 0 15,-4 4 1-15,0-4-5 0,0 0-1 16,0-3 1-16,-4-1 0 15,-5-8 1-15,0 0 0 16,0-4 0-16,0 1 2 16,-5-5-3-16,1-8 0 0,-1 5-1 15,5 3 0 1,0 4 2-16,0 0 2 16,0 5-1-16,0 3-1 15,0 0-2-15,5 0-1 16,-1 4 2-16,1 4 0 15,-5 1-2-15,0 3 2 0,0 0-1 16,0 0 0-16,0 8 4 16,0 0 1-16,0 0-4 15,0 0-1-15,0 4 1 0,0 4 0 16,0 0 5-16,0 3 2 16,0 5 0-16,0 0-1 15,0 0-1-15,0 4 2 16,0 8-1-16,0-1 2 15,0 1 0-15,0 0 3 16,0 0-1-16,4 3 2 16,0-3-2-16,1 0 0 15,-1-4-5-15,1-5-1 16,-1-3-1-16,1-4-2 0,4 0-72 16,0-4-34-16,13-12-21 15</inkml:trace>
          <inkml:trace contextRef="#ctx0" brushRef="#br0" timeOffset="145590.9263">5422-134 176 0,'0'0'66'0,"0"0"-36"0,0-4-20 15,9 0 17-15,-5 0-7 0,-4 4-1 16,9-3-5-16,0-2-1 15,0 1-7 1,4 4 0-16,1 0 4 0,3 0-2 0,1 0 3 16,5 0-4-16,-1 4 1 15,0 1-7-15,5-2-1 16,0 1 2-16,-1 0 1 16,6-4-1-16,-6 0 1 15,6 0-2-15,-6 0 2 0,-3-4-2 16,-6 0 2-16,-3 1-9 15,-1-2-1-15,-4 1-38 16,-9 4-18-16,0 0-44 31</inkml:trace>
          <inkml:trace contextRef="#ctx0" brushRef="#br0" timeOffset="146042.6445">5466 5 168 0,'-4'0'66'0,"4"0"-36"0,-5 8-26 16,1-12 15-16,4 4 0 15,-5 0 3-15,5 0 10 16,0 0 4-16,0 0-18 16,0 0 7-16,5-8 3 0,4 0-11 15,0-4-2-15,0 0-5 16,4 5-1-16,5-1-5 16,4 12-3-16,0-12-3 15,1 12 1-15,3-4 1 16,6 0 2-1,-1 4-1-15,0 3 2 16,0-3-2-16,5 4 2 16,-9 0-2-16,-5 4-1 0,0 0 3 15,-4-4 0-15,0 0 1 0,-5-4 0 16,-4 0-5-16,0-4 1 16,-4-8-53-16,-5 0-22 15,4-4-59 1</inkml:trace>
          <inkml:trace contextRef="#ctx0" brushRef="#br0" timeOffset="147933.1519">6452-15 140 0,'0'-8'55'0,"0"4"-30"0,0-4-16 0,0-3 16 0,0-1-1 15,0 0 1-15,0 0 1 16,0 0 3 0,0 0-15-16,-5 0-1 0,1 0-2 15,-1 0-2-15,1 0 2 16,-1 0-6-16,-3 4-1 16,-1 0-2-16,-5 0-2 15,1 4 1-15,-9 4 1 16,-1 0-3-16,1 4 0 15,0 4-10-15,4 0-3 16,0 0 13-16,0 4 10 0,0 4-6 16,1 8-1-16,3 0-4 15,1 4 0-15,-1-1 2 16,5 5 0-16,1 0-3 16,3 0 0-16,1-1 2 0,4-3 2 15,0 4-2 1,4-4 0-16,5-5 1 15,4-3 2-15,1-4 1 16,4-4 1-16,4-4 2 16,5-4 1-16,-1 0 1 15,1-8 0-15,0-4-4 16,0-4-1-16,-1-4 1 16,-3-4 2-16,-1-7-1 0,-4-5 2 15,0-4-4-15,-5-7-2 16,0-1 0-16,-4-4 1 15,0 1-1-15,0-1-1 16,0-4-2-16,0 0 1 0,4 1 1 16,-4-1 0-16,-4 1-3 15,-1 3 2-15,-4 8 1 16,0 5 0-16,0 7-3 16,0 8 2-16,0 4-6 0,-4 4 0 15,-1 4-2-15,1 5 3 16,-1 3 2-16,1 3-1 15,-1 5 1-15,1 4 3 16,0 4-2-16,-1 4 1 31,1 0 0-31,-1 0 0 0,1 3 2 16,-1 1 2-16,1 0 3 16,-1 0 2-16,5 0-6 15,0 3-2-15,5 5 2 0,-1 4 1 16,1 3 2-16,-1 9 0 15,5 8 2-15,-4 4 3 16,-1-1 2-16,0-3 1 16,1-5-6-16,-1-7-4 0,1-8 1 15,-1-5 2-15,1-3 0 16,-5-4 0-16,0-8-3 16,0-4 1-16,0-5-70 15,9-14-30-15,-5-17-24 16</inkml:trace>
          <inkml:trace contextRef="#ctx0" brushRef="#br0" timeOffset="148830.6322">6648-840 116 0,'13'0'44'0,"-26"-4"-24"0,22 0-13 0,-9 4 15 16,0 0-11-16,0 0-1 16,4-4-2-16,1-4 2 15,-1 4-5-15,1 0 4 0,-1 0 1 16,5 4-1-16,0 0 2 15,0 0-6-15,-5 4-3 16,5 0-1-16,-4 4 1 16,-1 4 3-16,1 0 4 15,-5 4 2-15,0-1 3 0,0 1-5 16,0 8-1-16,0 4 0 16,0 0 0-16,0 3-2 15,0 1 1-15,0 0-2 16,0-5 2-16,0 1 0 15,4-4 3-15,1-4-3 16,-1-4-2-16,1-4 6 16,-1-5 5-16,5 1-2 15,0-4 2-15,0-8-9 16,0-4-2-16,0-3-1 16,0-5 0-16,-1-4-2 15,1-4 1-15,0-8-2 16,0 1 2-16,-4 3-2 15,-1 0-1-15,1 0-2 0,-1 5 1 16,-4-1-1 0,0 0 0-16,0 4 0 0,0 4 0 15,0 1 0-15,0 3-2 16,0 0 3-16,0 4 0 16,0 0 1-16,0 0 0 15,0 4-3-15,0 4 2 0,0 0-1 16,0 0 0-16,0 0 0 15,0 0-2-15,0 4 3 16,0 4 0-16,0 4 3 16,4 4 1-16,1 4 1 0,-1-1 0 15,1 13 4-15,-1 0 3 16,5 3 2-16,0 1 3 16,0 4-1-16,0-5 1 15,0-3-8-15,0 0-3 16,4-4-1-16,1-9 2 15,-6 1-34-15,1-8-15 16,14-8-114 0</inkml:trace>
        </inkml:traceGroup>
        <inkml:traceGroup>
          <inkml:annotationXML>
            <emma:emma xmlns:emma="http://www.w3.org/2003/04/emma" version="1.0">
              <emma:interpretation id="{8F67B46D-F8F5-4E58-9492-51721B1B76B1}" emma:medium="tactile" emma:mode="ink">
                <msink:context xmlns:msink="http://schemas.microsoft.com/ink/2010/main" type="inkWord" rotatedBoundingBox="28177,16578 28205,16578 28205,16608 28178,16609"/>
              </emma:interpretation>
              <emma:one-of disjunction-type="recognition" id="oneOf2"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J</emma:literal>
                </emma:interpretation>
                <emma:interpretation id="interp4" emma:lang="" emma:confidence="0">
                  <emma:literal>•</emma:literal>
                </emma:interpretation>
                <emma:interpretation id="interp5" emma:lang="" emma:confidence="0">
                  <emma:literal>v</emma:literal>
                </emma:interpretation>
                <emma:interpretation id="interp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153579.2569">7138 298 188 0,'0'0'71'0,"0"0"-38"0,0 0-1 0,0 0 27 16,0 0-9-16,0 0-3 0,0 0-22 16,0 0-8-16,5 0-10 15,-5 0-5-15,0 0-1 0,13-4 1 16,-8-3 1-1,-1-1-37-15,-4-4-14 16</inkml:trace>
        </inkml:traceGroup>
      </inkml:traceGroup>
    </inkml:traceGroup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8:47:42.25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-1-6 400 0,'0'0'151'0,"5"0"-82"0,-5 0-76 15,0 0 24-15,0 0-24 16,0 0-8-16,0 0-56 16,0 4-26-16,0 4-49 15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8:49:41.75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 31 180 0,'-5'-4'68'0,"5"-4"-36"0,0 0-13 0,0 8 23 16,0-8-10-16,0 0-3 15,0 8-6-15,0 0 0 32,0 0-13-32,0 0-6 0,0 0 0 15,0 0-3-15,0 0-1 0,0 0-39 16,0 4-16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08:52:09.56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1-1 132 0,'-5'4'49'0,"5"-4"-26"0,0 0-16 0,0 0 13 16,0 0-12-16,0 0-2 15,0 0-24-15,5 0-10 16,-5 4-35-16,0 0-12 16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01:59.1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13-1 104 0,'-5'0'38'0,"1"0"-20"0,0 0-21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03:38.1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 1 72 0,'-5'0'27'0,"5"0"-14"0,-4 4-13 0,4-4 5 0,0 0 3 16,0 0 3-16,4 0 0 16,1 0 1-16,4 8-2 15,0-4 1-15,5 8-2 16,-1 0 2-16,10 8-6 31,0-3-3-31,9 11 1 16,-5-8 0-16,10 9-1 15,-10-5-2-15,10 4 1 0,-6-3 3 0,11 3 2 16,-6-4 0-16,14 5 1 16,-9-5 0-16,19 4 3 15,-10-3-3-15,9 19 1 16,-9-7-3-16,5 12 2 15,-5-9-4-15,9 9-2 0,-8-9 2 16,8 5 0-16,23 16-1 16,0-9-2-16,-4-7 1 15,-10 0 1-15,-9-5-1 16,1 1 2-16,-6-5-2 0,-3 5 2 16,-6 7-2-16,5-3-1 15,1 0 5-15,-1-1 1 16,0 1 0-16,0-1 1 31,-4-7 5-31,4-1 4 16,-4-7-6-16,-5 3-3 0,-5-7-4 15,1-1 0-15,-1 0-2 16,1-3-1-16,-1 3-2 16,-4 0 1-16,5 5 1 15,-1-1 2-15,1-4-1 16,8 13 2-16,1-5-2 0,-1 1-1 15,1-1 1-15,0 1-1 16,-1-1 0-16,-4-4 0 16,-4 1 0-16,-1-1 0 15,1 1 0-15,4-1 0 16,-5 8 8-16,-4-7 7 16,5-5-7-16,-1 0-2 0,1 1-4 15,-1-1 1-15,1-4-2 16,-1 1 2-16,1-1-2 15,-1 0-1-15,1 0-2 0,-1 1 1 16,1-1 3-16,-5-4 1 16,0 9-4-16,-5 3 1 15,0-4 0-15,1 5 0 32,-6-1 0-32,1-4 2 15,0 1 1-15,-5-5 1 16,1 0-2-16,-6-3-2 15,1 3-2-15,4-4 1 16,0 0 1-16,1 0 0 16,-1 1 0-16,0-5 2 0,-4 0-1 15,0-4-1-15,-5-4-10 16,0 0-6-16,-9-4-39 16,0-16-14-16,-14-4-30 15</inkml:trace>
  <inkml:trace contextRef="#ctx0" brushRef="#br0" timeOffset="-42158.4998">357-742 96 0,'-4'5'38'0,"4"-5"-20"0,0 0-12 0,0 0 9 16,0 0-2-16,0 0 0 16,0 0-10-16,0 0-1 15,0 0 0-15,0 0 1 16,0 0-1-16,4 0 3 0,6 0 1 16,-1 4 2-16,0-4 2 15,0 4-5-15,5 0-3 0,-5 0-1 16,4 0 1-16,6 0 3 15,3 0 2-15,1-4 1 16,5 0 0-16,4 0-2 16,4 4 1-16,5-4-2 0,0-4 0 15,0 4-3-15,0 0-2 16,5 0 1-16,0 0 1 16,4 0-1-16,4 0-1 15,6 0 1-15,4-4 1 16,4 0-1-16,1 0-1 15,-6 0-2-15,1 0 1 16,0 0 1-16,0 0 0 0,0 4 0 16,4 0 2-16,1-5-3 15,-5 1 0-15,-1 0 3 16,1 0 1-16,-9 0-4 16,0 0 1-16,-5 0 0 15,-4 0 0-15,-1 4 0 16,5-4 0-16,1 4 0 15,-1 0 0-15,0 0 0 16,-14 0 0-16,-4 0-3 16,5 0 2-16,22 0 1 0,-9 0 2 15,-4 0 1-15,-14 0 1 16,-5 0-2-16,5 0-2 16,-4 0 1-16,3-4-1 15,15 4-3-15,-14 0 2 16,-5 0 1-16,1 0 0 15,-5 0-3-15,-1 0 2 16,1 0 1-16,5 0 0 16,-6 0 0-16,6 0 2 15,-5 0-1-15,4 0 2 16,-4 0-4-16,0 0 0 16,-1 0 1-16,-3 0 0 15,-1 0 0-15,-4 0 0 16,-5 0-5-16,0 0-1 15,0 0-6-15,-5 0-3 0,1 0-13 16,-5 0-5-16,0 0-36 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0:55:47.49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28 1 124 0,'-5'4'49'0,"14"12"-26"0,-13-24-14 15,4 8 16-15,0 0-3 16,0-4 1 0,0 4-1-16,0 0-2 0,0 0-10 15,-5 0-6-15,5 8-1 0,0 8-2 16,0 0-1-1,0 4 1-15,0 3-1 16,0 1 6-16,5 8 4 16,-5 4 1-16,0 7 1 15,0 1 0-15,-5-1 2 0,1 5-1 16,4 0 2-16,0 3-6 16,0 9-3-16,-4-5-3 15,4 5 0-15,-5-1-2 0,5-8 2 16,5 5-2-16,-5-8 2 15,0-9 0-15,0-7 1 16,-5 0 0-16,5-13 0 16,-4-3-13-16,4-4-4 15,0-12-29-15,-5-12-13 16,1-4-57 0</inkml:trace>
  <inkml:trace contextRef="#ctx0" brushRef="#br0" timeOffset="1402.1498">402 85 144 0,'-13'23'55'0,"13"-27"-30"0,0 4-21 0,0 4 15 15,0-4 0-15,0 4 3 16,0 0-10-16,0 0-4 16,9 12-5-16,-9 8 0 31,0 4 2-31,4-1 2 15,-4 9-1-15,9 0 1 0,-9-1-4 16,5 5 0-16,-5 0 1 16,4 3 0-16,1 1 2 15,-5 7 1-15,9-7 8 16,-9 0 2-16,0-5-6 0,0 1-4 16,0-8-2-16,9-1 1 15,-9-3 1-15,4-12 1 16,1 4-4-16,-1-8-1 15,-8-8 1-15,8-8 2 16,-8-12-3-16,12-4-2 16,1-12-5-16,0 4 0 15,0-3-3-15,0-1 2 0,4 4 1 16,1 5-1-16,-1 3 1 16,1 0 0-16,-1 4 0 15,-4 4 3-15,4 0-2 16,5 12 1 15,-4 8 6-31,-6 0 5 16,1-4-3-16,5 16 2 0,-1 12-1 15,0 3 1-15,1 1-2 16,-1-4-1-16,-4-5-3 16,0 1 1-16,0-4-18 15,-5-8-6-15,1-4-52 16,-1-4-22-16</inkml:trace>
  <inkml:trace contextRef="#ctx0" brushRef="#br0" timeOffset="2026.1791">844 695 160 0,'-5'24'63'0,"5"-20"-34"0,0 0-19 0,0-4 20 16,0 0-12-16,5 0-2 16,4 0-7-16,0 0-1 0,0 0-5 15,0 0 3-15,4-4 0 0,0-8 2 16,1 4 0-16,-1-8 0 15,1 4 0-15,-1 0 0 16,-4 0 2-16,0 0-3 16,0 1-2-16,-5-1 0 0,1 0-1 15,-1 0-2-15,-4 0 1 16,0 0 0-16,-4 0 1 16,-1 0-2-16,1 4-2 15,-1 0-2-15,-4 5-1 16,0-1 2-16,0 4 0 15,-4 0-4-15,4 0 1 16,0 4 0-16,0-1 2 16,0 1 1-16,0 4 3 15,1 0-3-15,-1 0-2 0,4 0-1 16,1 4 3-16,-1 4 0 16,1 12 1-16,4-1 2 15,0 1 3-15,0 0 2 16,4 0 3-16,5-1-3 15,0-3 1-15,4 0-3 16,1-4 2-16,4 0-4 16,0-5 0-16,8 1-1 15,5-4-2-15,-4-4-30 16,4 0-15-16,1-4-63 16,-1-8-41-1,-4-4 66-15</inkml:trace>
  <inkml:trace contextRef="#ctx0" brushRef="#br0" timeOffset="2565.6735">1352 560 148 0,'-4'-8'55'0,"-5"4"-30"0,0 4-14 0,9 0 22 15,-9 0-12 1,5 4-11-16,-1 0-6 16,-8 0-3-16,-1 0 5 0,5 4 6 15,1 0-4-15,-1 0 0 16,0 4-2-1,0 8-1-15,0-1 1 16,0 5 1-16,0 4-3 0,5 0-1 16,4-4-1-16,4-1-2 15,1 1 1-15,3 0-1 16,1-4 4-16,0 0 5 16,5-5-3-16,-1-3 2 15,5 0 1-15,-5-8 2 16,10-4 3-16,-1-8 4 0,-4-4-4 15,0 0 0-15,-5-7-4 16,0-1 1-16,-4-4-4 16,0-4 1-16,-4-3-1 15,-5 3 1-15,0 4-2 16,0 0-1-16,-9 4-3 16,-5 5-2-16,1 3-10 15,-5 0-4-15,5 4-15 16,-5 4-7-16,0 4-22 15,-4 4-9-15,8 12-41 16</inkml:trace>
  <inkml:trace contextRef="#ctx0" brushRef="#br0" timeOffset="3665.8714">1540 548 156 0,'0'-8'60'0,"0"4"-32"0,0-4-15 0,0 8 17 16,0 0-11-16,0 0-3 15,0 0-3-15,0 0 1 16,0 0-7-16,0 0 0 0,0 0 3 15,4 0-6-15,1 4-2 16,-1 4-1-16,0 4-1 16,1 4-3-16,-1 12 2 0,1 4 1 15,-1-1 2-15,1-3-1 16,-1 0-1-16,1 0 7 16,-1-5 3-16,1-3-3 15,-5-4 1-15,0 0-3 16,0-4 2-16,0-4-2 0,0 0 0 15,0-4 3-15,0 0 3 16,0-4-2-16,-5 0 0 16,1 0-5-16,4-8-3 15,0 0 2-15,0-8 0 16,0 0-1-16,0-12 1 16,0-7-4-16,4 3-2 15,1 0-1-15,3 0 3 16,1 5 0-16,9 3 1 15,0 4-3-15,0 4 2 16,0 0-1-16,0 4-2 16,4 5 0-16,-4 3 3 15,0 4 0-15,-1 4 3 0,-3-1-1 16,-1 1-1-16,1 0 1 16,-6 0-1-16,1 4-27 15,0-4-9-15,0 4-35 16,-4-4-15-16</inkml:trace>
  <inkml:trace contextRef="#ctx0" brushRef="#br0" timeOffset="4300.9771">2039 588 140 0,'-4'4'55'0,"4"-4"-30"0,0 4-7 16,0-4 20-16,0 0-12 15,0 0-3-15,0 0-9 0,4 4-4 16,0 0-5-16,1 0-2 0,-1 0 1 16,1 0 0-16,4 4 0 15,0 0-2-15,0-1 1 0,0-7 2 16,-1 0 2-16,1-3-1 15,0-1-1-15,0 0 3 0,0 0 3 16,0-4-4-16,-4 0 1 16,-1 0-3-16,0 0 0 15,-4 0-3-15,0 0 1 32,-4 0-2-32,0 0-1 15,-1 0 1-15,-4 0 1 16,0 4-3-16,0 4 0 15,0 0-1-15,0 0-2 16,1 4 0-16,-1 0 3 0,0 4-2 16,0 0 1-16,-5 0 2 15,5 0 0-15,1 0 0 16,3 0 0-16,1 4 0 16,-1 8-3-1,-4-1 0-15,5 1 2 16,4 0-2-16,0-4 1 15,0 0 4-15,0 4 3 16,9-1-2-16,0-3 0 16,0 4 1-16,-1-4 2 0,6 0-1 15,-1 0 0-15,5-4-3 16,0-5-2-16,0 1 1 16,0-4 1-16,4-4-17 15,5-4-6-15,-1 0-30 16,-3-7-12-16,-1-1-38 15</inkml:trace>
  <inkml:trace contextRef="#ctx0" brushRef="#br0" timeOffset="5087.2213">2324 513 176 0,'-4'0'66'0,"4"0"-36"0,0 0-20 0,0 0 20 15,0 4-14-15,0 0-1 16,0 0-9-16,4 3-2 16,-4 1-2-16,5 4 1 0,-1 0 2 15,1 16 0 1,-1 0 2-16,5-1-2 15,0 5 2-15,0 4 0 16,0-1 3-16,-5-3 1 16,5 0 1-16,-4-4-4 0,-1-13 0 15,1-3-3-15,-1 0 0 16,1-4 3-16,-1-4 3 16,1 0-2-16,-1-12 0 15,0-8-8-15,1-7-2 16,-1-5-5-16,5 0 1 15,-4-8 1-15,-1 5-1 16,5 3 1-16,0 4 0 16,0 4 0-16,0 4 3 15,-5 5 0-15,5-1 1 16,-4 4-3-16,4 4 2 16,0 0 1-16,-1 4 0 15,1 12 0-15,0 4 0 0,-4 7 2 16,4 5 3-16,-9 0 0 15,9 0 2-15,-5-5-2 16,-4 5 0-16,5-8 1 16,-1-4 1-16,0-4-1 15,1-4-1-15,-1-4-3 0,-4-4-2 16,9-8-4-16,0-8-2 16,-4-4-4-16,4-16-1 15,-1 5 3-15,1 3 3 16,0 4 0-16,0 8 4 15,0 4-2-15,0 4 1 16,0 0 4-16,0 5 1 16,0 3 5-16,0 15 11 15,0 5-1-15,0 4 0 32,0 4-2-32,-1 3-2 15,-3 1-1-15,-1 0-7 16,1 0-2-16,-1 3 0 0,1-3 0 15,-5-4-38-15,0-9-14 16,0-3-194 0,0-24 98-1</inkml:trace>
  <inkml:trace contextRef="#ctx0" brushRef="#br0" timeOffset="732.2954">-324-3 160 0,'-9'4'60'0,"4"-4"-32"0,1 0-22 16,4 0 15-16,0 0-7 15,0 0 2-15,0 0-5 0,0 0 1 16,0 0-7-16,0 0-5 0,0 0-1 16,0 0 5-16,0 0 2 15,0 0-5-15,4 0 0 16,1 4 3-16,-1-4 2 15,1 4 2-15,4-4 0 0,-1 0-2 16,6 0 1-16,4 0-2 16,4 0 0-16,14 0-3 15,-5 0-2-15,5 0 3 16,-1 0 0-16,5 0 3 16,0 4 3-1,-4 0-2-15,4 4 1 16,-4 0-3-16,-5 4 2 15,0 0-2-15,-4 0 2 16,-9-4 2-16,4-4 2 16,1 3-1-16,-6-3 1 0,1 0-6 15,-4 0-1-15,-1 0 0 16,-4-4 0-16,0 4-2 16,0-4-2-16,0 0 3 15,0 0 0-15,-5 0-1 0,5-20 1 31,-5 5 2-31,1-1-11 16,-1 4-3-16,1 0-29 16,-5 0-11-16,0 4-27 15,4 0-12-15,-4 8-8 16</inkml:trace>
  <inkml:trace contextRef="#ctx0" brushRef="#br0" timeOffset="7062.886">3190 1 88 0,'13'0'33'0,"-13"0"-18"0,-13 4-2 16,13-4 14-16,0 0-2 0,-5 0 3 16,5 0-5-16,0 0-2 0,-4 0 0 15,4 0 1-15,-5 0-12 31,5 8 1-31,-4 0 2 0,4 4-5 16,0 4-2-16,-5 4-6 16,5 3 0-16,5 9-2 15,-1 4 0-15,5 7 2 16,0 5 0-16,-5-4 0 0,5 3 0 16,0 1 0-16,0-1 0 15,-4 17 0-15,-1-5 0 16,1-3 2-16,-1-5 1 15,-4-7 3-15,0-1 1 16,0-3 1-16,0-8 0 16,0-4-2-16,0-5 1 15,0 5 5 1,0-8-9 0,0 4-1-16,0-12 0 15,-4-1-1-15,-1-3 2 0,5 0 0 16,0 4 1-16,-4-4 0 15,4 0 2-15,0-4-5 16,0 0-1-16,0-4 2 16,0 0 3-16,4 4-4 15,-4-4-1-15,0 0 2 16,0 0 1-16,0 0 3 16,0-4 3-16,0 4 0 15,0 0 0-15,5-12-8 16,3 0-2-16,1 4 0 15,0 4-2-15,0 4 1 16,0 0 0-16,5 0-2 16,8-4 5-16,-4 8 3 15,0-8-1-15,-1 0 0 16,-3 0 1-16,4 4 2 0,-10-4-3 16,6 4 0-16,-5 0-6 15,-5 0 0-15,-4 0-23 16,0-4-8-1,0 0-36-15,5 4-13 16,-1 0-18-16</inkml:trace>
  <inkml:trace contextRef="#ctx0" brushRef="#br0" timeOffset="9566.8565">4126 532 148 0,'0'4'55'0,"0"-4"-30"0,4 0-23 0,-4 0 12 0,0 0-1 16,0 0 3-16,0 0-7 15,0 0-3-15,0 0-3 16,5 4-3-16,-1 4 3 0,1 4-2 0,-1 0-1 15,-4 12 3-15,5 4 2 16,-5-1 0-16,4 1 0 16,1-4 5-16,-1-4 6 15,1-4-2-15,-1-1 2 16,0-3-5-16,-4-4-1 16,5 0-4-16,-1-4 1 0,-4 0-2 15,0 0 0-15,0-4-3 16,0 0 1-16,0 0 0 15,0-8 1-15,0 0-2 16,0-4-2-16,0 0-4 16,5-7 0-16,4-5 0 0,0 0-1 31,4 0 1-31,0 4 0 16,1 1 0-16,-1 3 3 0,1 4-2 15,-1 4 1-15,0 4 0 16,1 4 0-16,-1 4 4 15,0 4 1-15,1 12 1 16,-1 0 0-16,1 3 0 16,-5 1 0-16,-1 4 0 15,1 0 2-15,0-5-3 16,0 5 0-16,-4-8-1 16,-1 0-2-16,1 0 3 0,-1-5 0 15,0-3-19-15,1-4-9 16,-1-4-51-1,-4-4-61-15,9-12 35 16</inkml:trace>
  <inkml:trace contextRef="#ctx0" brushRef="#br0" timeOffset="9874.5793">4523 572 176 0,'0'8'68'0,"0"-8"-36"0,4 4-24 16,-4-4 16-16,5 4-10 16,-5 4-1-16,4 8-5 15,1 4 0-15,-1 3-5 16,1 5 5-16,-1 0 4 15,1 0-2-15,-1-1 0 16,0-3-4-16,1 0-1 16,-5 0-3-16,0-5 1 15,0-7-18-15,0 0-6 0,0-4-54 16,4 0-57 0,-4-8 37-16</inkml:trace>
  <inkml:trace contextRef="#ctx0" brushRef="#br0" timeOffset="6165.4096">3158-15 136 0,'-4'0'52'0,"4"0"-28"0,-5 0-11 0,5 0 19 16,0 0-9-16,0 0-1 0,0 0-9 0,0 0 0 16,0 0-8-16,0 0-1 0,5 0 2 15,-1 0-3-15,14 0 0 16,-4 0 1-1,-1 0-5-15,5 0 1 0,4 8 2 32,5-4 1-32,0-4 3 15,4 0 1-15,-9 0-3 16,5 0-1-16,4 0 1 16,-4 0 2-16,-5 0-10 15,-4 0-2-15,0 0-30 16,-9 0-14-16,0 0-43 15</inkml:trace>
  <inkml:trace contextRef="#ctx0" brushRef="#br0" timeOffset="8373.1914">3604 104 124 0,'0'-8'49'0,"-4"8"-26"0,4 0-14 15,0 0 16-15,0 0-10 16,-5 0-1-16,5 4-4 16,-4 0 1-16,-1 0-6 15,1 4 6-15,4 4 2 0,-5 0-4 16,5 0-1-16,0 0-4 0,0 12-1 16,0 11-1-16,0 1 1 15,5 0-2-15,-5-1-1 16,4 1 1-16,1 4 1 15,-1-1 1-15,1-3 3 16,-1 8 3-16,1-5 5 16,4-3-4-16,0 0 2 15,4-5-5-15,-4 1-2 16,4-4-2-16,1-1 0 16,-1-3 2-16,0-4 2 15,1-4-3-15,-1-4-1 16,0 0 3-16,1-4 1 15,-1-8 1-15,1 0 2 16,-1-8-3-16,0 0 1 0,1-4-3 16,-5-4 2-1,0 0-4-15,-1-8-2 16,1-7 0-16,0-1-1 0,0 4-3 16,-4-4 0-16,-1 1-1 15,1-1 0-15,-1 4 3 16,1-7 0-16,-1-5-2 15,-4 0 0-15,0-3-1 16,0 11 3-16,0 4-2 0,0-3-1 16,0-9 0-16,0-4 3 15,0 1-2-15,0 11 1 16,0 4 2-16,0 8 2 16,0 1-3-16,0 3-2 15,0 4-1-15,0 0 3 0,0 4 0 16,0 4 3-16,0 0-6 31,0 4-1-31,0 0-3 16,0 24 2-16,0 0 6 15,0-1 0-15,0 1 0 16,0-4 3-16,0 0 0 16,0 0-4-16,0 0-1 15,0-1 1-15,0 1 0 16,0 8-2-16,0 8 2 15,0-5 5-15,0 5 5 0,0 4-1 16,0-1 1-16,0-3-1 16,0-4 2-16,0 11-3 15,0-3-2-15,4-4 0 16,1-1-1-16,-1 1 0 0,1-4 0 16,-1-5 0-16,1 1 2 15,-1-4 3-15,1-4 2 31,-1-4-3-31,1-1 0 16,-1-3-5-16,1-4-2 16,-1-4 0-16,0 0 1 15,1 0-21-15,-1-8-9 0,1-4-61 16,-1-8-27-16,-4 1 2 16</inkml:trace>
  <inkml:trace contextRef="#ctx0" brushRef="#br0" timeOffset="10107.1197">4545 402 224 0,'-4'4'85'0,"4"-4"-46"0,0 11-37 16,0-7 19-16,4-4-13 15,-4 4-4-15,5 0-3 16,-5-4-1-16,4 4 0 16,-4 0-16-16,5 0-6 15,-1 0-163 1,0 4 96-16</inkml:trace>
  <inkml:trace contextRef="#ctx0" brushRef="#br0" timeOffset="10457.1904">4657 552 192 0,'0'0'71'0,"0"0"-38"0,0 0-39 0,0 0 38 15,0 0-16-15</inkml:trace>
  <inkml:trace contextRef="#ctx0" brushRef="#br0" timeOffset="10773.5285">4670 560 350 0,'9'8'4'0,"0"4"-3"0,4 12 2 15,1 0 0-15,-5 3 1 0,4 5 0 16,0 0 6-16,1-1 4 15,-1 1-3-15,-4-12 1 16,0 0 2-16,0 0 1 16,0-5-2-16,0-3 2 15,-5-4 1-15,5-4 2 32,0 0-4-32,0-12 0 0,4-8-8 15,-4-3-4-15,4-5-4 16,1 0-1-16,-1 0 2 15,-4-7 0-15,0 3-2 16,0 0 0-16,0 4 4 16,4 1 1-16,1-1-3 15,-1 4-1-15,-4 0-13 16,4 4-2-16,-4 4-14 16,-9 4-5-16,9 4-19 15,-9 4-7-15,0 0-40 16</inkml:trace>
  <inkml:trace contextRef="#ctx0" brushRef="#br0" timeOffset="11306.3578">5143 671 196 0,'9'0'74'0,"0"0"-40"0,4 0-35 0,-4 0 15 15,0-12-8-15,0 4 2 16,0 0 1-16,4 1 5 16,0-1-8-16,-4 0 6 0,5 0 3 0,-1 0-5 15,-4 0-3-15,0-4-4 16,0 0 0-16,-9 0-2 15,0 0 2-15,-5 0 0 16,1 1 3-16,-5-1-3 16,0 4 0-16,-4 0-1 15,-1 4-2-15,1 0-8 16,-5 4-3-16,0 0 6 0,0 4 2 16,5 4 0-16,0 0 0 15,-1 4 2-15,5-1 2 16,0 1 4-16,5 4 4 15,-1 4-4-15,1 12-1 16,4-1 2-16,0 1 3 16,0 0-2-16,4-4 1 0,5-1 4 15,5 1 4-15,-1-4-2 16,1-8 0-16,-6-4-6 0,15 0-3 16,-5-5-2-16,8-3 0 15,10 0-37-15,0-4-15 31,-1-4-85-15</inkml:trace>
  <inkml:trace contextRef="#ctx0" brushRef="#br0" timeOffset="12425.3949">5441 469 148 0,'-4'0'55'0,"4"0"-30"0,-4 0-23 0,4 0 14 0,0 0-6 16,0 0 2-16,0 0-5 15,0 4 1-15,0 4-5 16,0 0-4-16,4 8 0 0,0 0 1 16,5 11 2-16,0 5 1 15,0 4 1-15,5-1 4 16,-5 1 3-16,-1-4 2 16,1-1 3-16,0-3-5 15,-4-4-1-15,4 0-4 0,-5-4 1 16,-4-5-2-16,5-3 0 15,-5 0-3-15,0-4 1 16,0-4 2-16,0-4 4 16,0-4 0-16,0-8 2 15,0-4-6-15,0-7-1 16,0-1-4-16,0-4-3 16,0-8 2-16,0 1 0 15,0 3-2-15,4 0 0 0,0 1 2 16,5 7 2-16,5 0-2 15,-1 4-2-15,1 4-1 16,-1 4 0-16,0 5 0 16,1-1 3-16,-1 4 2 15,0 4 2-15,1 0-1 16,-1 0-2-16,-4 0 1 16,0 0-1-16,0 0-5 15,-5 4-1-15,1-4-28 16,-5 0-13-16,0 0-52 15</inkml:trace>
  <inkml:trace contextRef="#ctx0" brushRef="#br0" timeOffset="13136.1943">5959 517 128 0,'0'-8'49'0,"0"4"-26"0,4-4-9 0,-4 4 17 16,0-4-8-16,0 0-4 0,0 0 3 15,0 0 2-15,-4 4-12 16,-1 0 2-16,-4-4 0 0,-4 4-3 16,0 4-1-16,-1 0-6 15,5 0-1-15,0 0-3 16,0 0-1-16,-8 4-1 16,3 4 0-16,1 0 0 15,-1 0 0 1,1 0 0-16,4 0 0 15,0 0 2-15,5 0 0 16,-1 0-3-16,5 0 0 16,0 3 2-16,5-3 0 15,-1-4-2-15,5 4 2 16,0 4 1-16,9 0 0 0,4 0-3 16,1-4 2-1,-1 12 1-15,5-4 0 0,-1-1 0 16,-3 1 2-16,-1 0-1 15,-4 0-1-15,0 0 1 0,-5 0-1 16,-4 0 0-16,0-1 2 16,-5 1 3-16,-4 0 2 15,-4 0 1-15,-1 0 0 16,-4 0 2-16,1-4 4 16,-6-4 1-16,1-5 3 0,-1-3-1 15,-3 0-1-15,-1-3-6 16,-5-1-4-16,6 0-3 15,-1-4-3-15,4 0 1 32,1 0 1-32,0 0-17 0,4 0-4 0,0 0-15 15,4 0-7-15,1 4-26 16,4 0-12 0,9-4-13-1</inkml:trace>
  <inkml:trace contextRef="#ctx0" brushRef="#br0" timeOffset="13842.2303">6351 552 136 0,'-4'-12'52'0,"4"4"-28"0,-5-3-6 0,5 3 18 16,-4 0-12-16,-1 0-1 15,1 0-7-15,-1 0 0 16,1 4-9-16,-1 0 0 0,-3 0 0 15,-1 4-6-15,-5 0 0 16,5 0-1-16,-9 4 0 16,1 0-3-16,-1 4 2 15,4 0 1-15,1 4 0 0,0 0 0 16,4-1 2-16,0 5-1 16,0 8 2-16,4 4-4 15,5 0 0-15,0 3 1 16,5-3 2-16,4-4-1 15,0 0 2-15,4-5 0 0,5-3 3 16,-5-4-1-16,5-8 2 16,0-4-2-16,0-4 0 15,0-4-3-15,0-4 1 16,-1-15 0-16,-3-1 3 16,-1 0-3-16,-4 4 0 15,0 1-1-15,-5-1 1 16,-4 4-2-1,0 4-1-15,0 0 3 16,0 4 2-16,0 4 2 0,0 1 3 16,0 3-5-16,0 4-1 15,0 4-4-15,0 3-1 16,0 5 5-16,5 0 2 16,4 12 2-16,0 4 2 0,0 3-5 31,4 1-1-31,5 0-2 15,4 0-2-15,0-5-4 16,10 1 0-16,-6-4-53 16,6-4-24-16,-1-8-39 15</inkml:trace>
  <inkml:trace contextRef="#ctx0" brushRef="#br0" timeOffset="14742.1215">6605-86 116 0,'0'-4'46'0,"0"4"-24"0,-4 0-15 0,4 0 15 0,0 0-4 0,0-4 1 15,0-4-1-15,0 4 0 16,0 0-9-16,0 4-1 0,0 0-1 16,0 0-6-16,0 0 0 0,0 4-1 31,0 4 2-31,0 4 1 15,4 4 3-15,1 4-3 0,-1 11 0 0,1 9-3 16,-1 0-3-16,5 7 2 16,0 5 0-16,0-1 3 15,4 1 3-15,1-1 0 16,-1-3 2-16,0 0 2 31,-4-5 5-31,5 5-6 0,-5-1-2 0,4-3-1 0,-4-8 1 16,0-5-1-16,-5-3 0 15,1-4-1-15,-1-4 0 16,1-8-11-16,-5-1-3 16,0-3-30-16,0 0-14 15,0-4-43 1</inkml:trace>
  <inkml:trace contextRef="#ctx0" brushRef="#br0" timeOffset="15323.9325">6904 251 212 0,'-9'0'82'0,"9"-4"-44"0,0 4-40 16,0 0 14-16,0 0-6 15,0 0-1-15,0 0-6 16,5 0 1-16,-1 0 0 15,1 4-3-15,3 0 2 0,1 4-39 16,-4-4-18-16</inkml:trace>
  <inkml:trace contextRef="#ctx0" brushRef="#br0" timeOffset="15102.8271">6940 465 168 0,'-5'0'63'0,"5"0"-34"0,-4 4-21 0,4-4 18 0,0 0-9 15,0 0 1-15,0 4-9 16,0 0-3-16,0 4-3 31,0 4-3-31,4 4 3 0,1 3 0 16,4 9 3-16,0 12-3 0,0-1 0 15,-5-3 1-15,0-4 0 16,1-4 0-16,-1-9 2 16,1-3-27-16,-5-4-11 15,4-8-68 1</inkml:trace>
  <inkml:trace contextRef="#ctx0" brushRef="#br0" timeOffset="16207.4696">7105 362 100 0,'-5'0'38'0,"5"-8"-20"0,-13 0 10 15,17 8 19-15,-4 0-5 16,-4 0 1-16,4 0-12 16,0 0-2-16,0 0-16 0,0 0-3 0,9 0 0 15,0 0-6-15,0 0-2 16,4 0 1-16,5 0 0 16,4 0 1-16,0 0 0 15,5 0 0-15,0 4 0 16,0 0-2-16,0-4 1 15,-5 0-4-15,5 0 0 0,-5 0-32 16,-4 0-13-16,0 0-65 16</inkml:trace>
  <inkml:trace contextRef="#ctx0" brushRef="#br0" timeOffset="15867.1506">7176-181 156 0,'-4'-4'60'0,"4"-4"-32"0,-5 8-17 16,5 0 15-16,-4-4-3 15,4-4-2-15,0 8-11 16,-5-4-4-16,5 4-4 16,0 0 1-16,0 0 2 0,0 4 2 0,0 0 1 15,0 4-2-15,0 0-1 16,0 0 1-16,0 4 3 15,5 4 0-15,-1 0 0 16,1 3-5-16,4 9-3 16,-1 12-3-16,6 11 1 15,-1 5 3-15,1 3 1 0,-5 5 1 16,-1-1 0-16,1 0 0 31,-4-3 2-31,-1-9 6 16,5 1 2-16,-4 0-3 15,-1-9-1-15,1-3-6 0,-1-9-1 16,5-3-1-16,-5-4 1 16,1-4-22-16,-5-4-9 15,0-4-33-15,0-5-11 16,0-3-33 0</inkml:trace>
  <inkml:trace contextRef="#ctx0" brushRef="#br0" timeOffset="16587.3734">7484 449 152 0,'0'0'57'0,"0"0"-30"0,0 0-7 0,0 0 19 15,0 0-6 1,0 0-2-16,0 0-9 0,0 0-3 15,4 0-11-15,5 4-5 0,0 4-2 16,0 4-4-16,0 0 0 16,0 0 4-1,0 0 1-15,0 0 2 16,4-1 0-16,0 1-2 16,-4-4 1-16,0-4-20 15,0 0-6-15,5-4-37 0,-1-4-14 16,9-4-14-1</inkml:trace>
  <inkml:trace contextRef="#ctx0" brushRef="#br0" timeOffset="16839.8164">7693 338 200 0,'-17'4'74'0,"17"0"-40"0,-5-4-24 0,1 0 20 16,4 0-7-16,-5 4-1 16,1 4-4-16,4 4-1 15,-5 4-9-15,5 0-1 0,0 3 3 0,-4 9-4 16,-1 4-1-16,1 15 2 0,-1 5 0 31,1 0-1-31,-1-1-1 16,1-3-1-16,4-17 2 0,0-7-1 15,-4 0 0-15,-1 0-12 16,5-4-3-16,-4 3-46 16,4-11-18-16,0-4-46 15</inkml:trace>
  <inkml:trace contextRef="#ctx0" brushRef="#br0" timeOffset="17993.2616">7734-272 156 0,'-5'12'60'0,"1"-12"-32"0,8 8-17 0,-4-8 15 0,0 0-3 15,0 0 3 1,13 0-11-16,1 0-7 16,-1 0-4-16,5 0 2 0,0 0-1 15,4 0 2-15,0 4 0 16,1-4 3-16,-1 0-3 16,0 0 1-16,1 0 4 15,-1-4 4-15,-4 4-6 16,4-4-1-16,-4 0-5 15,-5 4-1-15,1 0-1 16,-5 0 1-16,-1 4-2 16,1-4-1-16,-4 8 1 0,-1 0-1 15,1-1 0-15,-5 5 2 16,0-4 1 0,0 0-1-16,0 0-2 15,0 0 1-15,0 0 1 16,0 4-3-16,0 0 0 15,0 4 1-15,0-1 0 16,0 5-3-16,0 0 0 16,0 20 2-1,4 3 2-15,-4-3 0 0,5-8 2 16,-5-9-4-16,4 13 0 16,-4 12 1-16,9 3 0 15,-4-7 0-15,-1-5 0 0,-4-3-3 16,0 0 2-16,0-1 1 15,4-3 2-15,-4-4-1 16,0 0 2-16,0-5-2 16,0 5 2-16,0 8-2 15,0-4 2-15,0-5-4 16,0-3 0-16,0-4 1 16,0-4 2-16,0 0-1 15,0-4 2 1,0-5 0-16,0 1 1 15,0-4 0-15,-4 0 0 16,0-4-2-16,-1 4 1 16,-4 0 0-16,5-4 3 0,-5 0-3 15,0 0 0-15,-5 0 1 16,1 0 2-16,0 0-1 16,-1-4 0-16,1 0-6 15,-5 4 1-15,0 0 0 16,0 0 0-16,1 0-3 0,3 0 2 15,-4 0-1-15,5 0-2 16,0 0-13-16,4-4-4 16,0 4-13-16,4 0-4 15,1-4-24-15,4 4-10 16,0 0-26-16</inkml:trace>
  <inkml:trace contextRef="#ctx0" brushRef="#br0" timeOffset="18324.6491">8376 291 244 0,'-9'0'90'0,"18"0"-48"0,-9 0-36 0,0 0 22 16,0 0-11-16,0 0-2 0,4 4-15 15,1 0-5-15,-1 0 2 16,-4 0-39-16,0-1-16 0,0 9-50 16</inkml:trace>
  <inkml:trace contextRef="#ctx0" brushRef="#br0" timeOffset="18512.1544">8420 505 260 0,'-4'4'99'0,"8"-4"-54"0,-4 4-17 0,0-4 32 16,0 0-24-16,5 0-8 15,-5 0-19-15,4 0-7 16,-4 0-1-16,0 0-37 0,0 0-15 16</inkml:trace>
  <inkml:trace contextRef="#ctx0" brushRef="#br0" timeOffset="100604.3474">264 1670 80 0,'0'0'33'0,"0"-4"-18"0,0 4-5 16,0 0 12-16,0 0-6 15,0 0-1-15,0 0-1 16,0 0 2-16,0 0-3 16,0 0 0-16,0 4-3 15,0 0 1-15,0 4-6 16,0 4-5-16,0 4-1 0,0 0 3 15,0 3 1-15,0 21-4 0,5 4 1 16,-1 3 2-16,-4 9 3 16,0-9 2-16,0 9 3 15,0-5-3-15,0-3 1 16,0-1-5-16,0-3 0 16,0 0 1-16,0-5 0 15,-4 9 0-15,4-9 2 16,0-11 3-16,0 0 5 15,0-8-8-15,0 0-3 16,0-5-2-16,0 1-1 16,0-4 2-16,0 0 1 15,0-4-21-15,0-8-94 32</inkml:trace>
  <inkml:trace contextRef="#ctx0" brushRef="#br0" timeOffset="101245.0279">-315 1619 88 0,'-9'0'35'0,"9"0"-18"0,-5 0-2 0,5 3 15 16,0-3-10-16,0 0 4 16,0 4-6-1,0 0-10-15,0-4 0 0,0 0 2 16,0 0-2-16,0 0 1 16,0 0 3-16,5 0 5 15,-5 0-5-15,9 0-2 0,4 0-5 16,0 0-4-16,5 0 0 15,18-4-1-15,8 4 2 16,10-4 1-16,4 4 1 16,4-3 0-16,1-1-2 15,-1 4 1-15,5 0 0 16,0 0 1-16,-5 0 2 16,-4 0 1-16,-9 4 1 15,-4-1 2-15,-5-3 4 16,-9 0 3-16,-4 4-5 15,-5-4-2-15,-4 0-3 0,-4 0-2 16,-5 0 1-16,-5 0 1 16,0 0-3-16,-4 0-3 15,0 0-14-15,0 0-4 16,0 4-33-16,0-4-15 16</inkml:trace>
  <inkml:trace contextRef="#ctx0" brushRef="#br0" timeOffset="100057.4111">117 1674 88 0,'-4'-4'35'0,"4"4"-18"0,0-8-9 0,13 4 13 16,-13 4-8-16,0 0-2 31,0 0-4-31,0 0 0 16,0 0-4-16,4 4 0 15,-4 0-1-15,0 0-2 16,0 8 1-16,5 8 3 0,-5 8 2 0,4 11-2 15,-4 13-1-15,0 3-1 16,0 9 1-16,0-5-2 16,0 1-1-16,0-9 1 15,0 1-1-15,-4-5 0 16,4-15 2-16,0-4 1 16,0 11 1-16,0 5-2 15,0-9-2-15,-5-7-2 16,5-8-1-16,-4-12-31 15,-5-16-48-15,9-4 10 16</inkml:trace>
  <inkml:trace contextRef="#ctx0" brushRef="#br0" timeOffset="105197.4231">674 1658 72 0,'0'4'30'0,"0"-4"-16"0,0 0 3 0,0 0 14 0,0 0-10 16,0 0-4-16,0 4-6 15,0-4 0-15,5 0 3 16,-1 0 3-16,1 0-9 16,4 0 0-16,0 0 2 0,0 0 0 0,8 0 4 15,1 0-5-15,0 0-3 16,0 0-1-16,-5 0 1 0,1 0-5 15,-1-4-1-15,-4 4 0 16,0-4 2-16,0 0-3 31,0 4 0-31,0-4 1 16,0 4 2-16,0 0-3 0,-1 0-2 16,-8 0 2-16,0 0 2 15,0 0 0-15,5 0-1 16,-5 0-15-16,0 0-5 15,0 0-61 1,0 4-30-16,0 0 50 16</inkml:trace>
  <inkml:trace contextRef="#ctx0" brushRef="#br0" timeOffset="102043.0008">648 1741 148 0,'0'0'57'0,"0"-4"-30"0,0 4-23 16,0 0 13-16,0 0-4 16,0 0 0-16,0 0-5 15,0 0 0-15,4 4-5 16,-4 4-2-16,5 4 2 0,-1 16 2 16,-4 0 4-16,5 7-2 15,-5 13-2-15,0 0 0 16,0-1-1-16,0 5 0 15,-5-9 2-15,5-3-3 16,-4-1 0-16,-1-3-1 16,1-4 1-16,-1 0 0 0,1-5 1 15,4-3-2-15,-5-4 1 16,5-4-18-16,0-4-4 16,0-4-13-16,0-8-5 15,5-4-46 1</inkml:trace>
  <inkml:trace contextRef="#ctx0" brushRef="#br0" timeOffset="106228.5107">692 1686 116 0,'0'4'46'0,"0"-4"-24"0,5 0-21 15,-5 0 8-15,0 0-5 16,0 0-3-16,0 0 4 15,0 0 1-15,0 0-5 16,0 0 0-16,0 0-1 16,0 0 2-16,0 4-1 15,0 4-1-15,0 4 1 0,0 4 1 16,0-1 1-16,0 9 1 16,0 4 0-16,0 4 4 15,0-1 5-15,0 5-5 16,-5-8 0-16,5 3 0 15,0-3 0-15,-4 0-4 0,4-4-1 16,0 0-1-16,-5-1-2 16,5 1 1-16,-4 0-1 15,-1 0 0-15,1-1 0 16,0-3 0-16,-1 0 0 16,1 0 2-16,-1 0 1 15,5 0-1-15,0-5 1 0,0 1 4 16,0-4 6-16,0 0-5 15,0 0-2-15,0 0-3 16,0-4 0-16,0 0 0 31,0 0 1-31,0 3 4 16,0-3 5-16,0 0-5 16,0 8-2-16,-4-4 3 0,4-4 2 15,0 0-6-15,0-4-1 16,0 0 0-16,0-4 2 15,0 0-1 1,0 0-3-16,0 0 2 16,0 0-3-16,0 0 2 0,0 0-4 15,0 0 0-15,0 0 1 16,0 0 0-16,0-4 0 16,0 4 2-16,4-8 1 15,1 4 1-15,4 0-2 0,-1 0-2 16,1 0 1-16,0 0-1 15,0 4-3-15,0 0 0 16,9 0 2-16,-5 0 0 16,5 0 1-16,0 0 0 15,-5 4-3-15,1 0 2 0,-1-4 3 32,1 0 1-32,-1 0-1 15,0 0-2-15,-4 0 1 16,0-4 1-16,0 0-6 15,0 0 1-15,0 0-43 16,0-4-19-16,0 0-42 16</inkml:trace>
  <inkml:trace contextRef="#ctx0" brushRef="#br0" timeOffset="106726.4051">933 1741 120 0,'-4'-11'46'0,"4"7"-24"0,0-4-21 16,0 8 8-16,0 0-5 15,0 0-1-15,0 0-1 16,4 0 1-16,1 8-2 16,-1 3 2-16,1 5 0 0,-5 0 5 0,0 20 5 15,0 3-1-15,0 9 3 16,0 0-4-16,0-5 1 16,-5 13 2-16,1-13 1 15,-1-3-4-15,1 0 1 16,-1-9-3-16,5 1 0 15,0-8-3-15,0-4-1 16,0-5-6-16,0-3-1 16,0-4-28-16,0-4-12 0,0-4-50 15</inkml:trace>
  <inkml:trace contextRef="#ctx0" brushRef="#br0" timeOffset="107542.7561">938 1793 136 0,'0'0'52'0,"0"0"-28"0,0 0-17 0,0 0 13 0,0 0 3 16,0 0 6-16,0 0-10 16,0 0-1-16,0 0-10 15,0 0-1-15,9 0 0 0,-5 0 1 16,-4 0 2-16,4 0-1 15,1 0 0-15,-1 0-5 16,5 4-3-16,0 0 0 16,0 4-1-1,0 16 0-15,0-1 0 16,4 9 2-16,1-4 3 16,-1 0 7-16,0-5 2 15,1 5-1-15,-1-8 0 16,1-4-1-16,-1-4 0 15,-4-4-4-15,0-4 0 0,0-4-5 16,0-4 0-16,0-4 1 16,-1-4 2-16,1-4-12 15,0 0-5-15,0-4-4 16,0-11-1-16,0 3 2 0,0 4 3 16,4-4 5-16,-4 8 3 15,0 1 2-15,0 3 1 16,0 4-3-16,-5 0 0 0,1 4 2 15,-1 0 0-15,-4 8 1 16,0 0 2-16,9-4-6 31,-9 4 3-15,5 0 0-16,-5 0 3 16,4 4 1-16,1 0-1 0,-1 4 1 15,-4 0-2-15,5 12 2 16,-1 7 0-16,1 1 3 15,-5 16 1-15,4-1 1 16,-4 9-2-16,4-4 1 16,-8-5-2-16,8-3 0 15,1-1 1-15,-5-3 1 16,4 0 1-16,1-8 0 16,-1-5-2-16,-4-3-1 15,0-8-12-15,0-4-38 0,0-8-16 16,0 0-66-1</inkml:trace>
  <inkml:trace contextRef="#ctx0" brushRef="#br0" timeOffset="108539.3183">1450 1682 112 0,'5'-4'44'0,"-1"4"-24"0,1 0-13 0,-5 0 15 0,0 0 2 16,4-4 5-16,5 0-6 16,0 0-4-16,0 0-11 15,4 0 4-15,1 0 3 0,-1 4-3 0,1-4-2 16,-1 4-3-16,-4 0 0 16,0 0-4-16,4 0-2 15,0 0 0-15,-4 0-1 0,0 0 4 16,-4 0 5-16,-5 0 6 15,0 0 3-15,0 0-3 16,0 0 1-16,0 0-7 16,0 0-1-16,4 0-4 31,-4 0-1-31,0 0-3 16,5 4-3-16,-5 0 2 0,-5 4 2 15,1 4 0-15,-1 4 2 16,5 4-4-16,0-1-2 15,0 9-1-15,0 8 3 16,0 0 0-16,0 3 1 16,0 9 0-16,0-5 0 15,5-3 0-15,-1 0 0 16,1-1 0-16,-1-3 0 16,5-4-3-16,-4-1 2 0,3 1 1 15,-3 4 2-15,4-5-1 0,-5 1 2 16,5 4-4-16,-4 0 0 15,-1-5 1-15,5-3 2 16,-5-8 1-16,5 0 1 31,-9-5-2-31,5-3-2 16,-1 0 5-16,-4-4 1 0,0-4 0 16,-4-8-1-16,-10 4-3 15,6 0-2-15,-6 0 1 16,1 4-6-16,-5-4-1 0,0 0 0 15,0 0 4-15,0 4 1 16,1-4 3-16,-1 0-1 16,0-12-1-16,0 4-4 31,5 0 0-31,-1-7-9 16,1 3-2-16,-5 0-16 15,-4 4-6-15,0 0-13 16,4 4-4-16,0 8-37 15</inkml:trace>
  <inkml:trace contextRef="#ctx0" brushRef="#br0" timeOffset="113908.7072">3421 1856 152 0,'-9'-19'57'0,"9"19"-30"16,0 0-16-16,0 0 18 0,0 0-8 15,0 0-2-15,0 0-9 16,9 7-4-16,9-3-3 31,5 8 2-31,3-8 4 0,10 4-3 0,9 0-1 16,-1 4-2-16,1 0 0 15,-5 0 0-15,0 0 1 16,-4 0-2-16,-5-1 1 16,-4 1-24-16,-5-8-8 15,-4 0-63 1,0-4-32-16,-5-8 58 0</inkml:trace>
  <inkml:trace contextRef="#ctx0" brushRef="#br0" timeOffset="113631.5743">3591 1479 80 0,'-9'-20'33'0,"4"16"-18"0,5 0-2 0,0-4 11 16,0 8 3-16,0-4 3 16,0 4-12-16,0 0-3 0,0 4-9 15,0 4-4-15,0 4-1 16,5 8-1-16,4 7 2 0,4 5 1 16,1 8 3-16,-1 3-3 15,0 17-2-15,5 11 4 16,-4 5 4-16,-1-1-3 15,-4-8 2-15,0-7-3 0,-5-9 2 16,1-11-2-16,-5-8 2 16,0-5-2-16,0-7 2 15,0-4-22-15,0-4-9 16,-5-8-65 0</inkml:trace>
  <inkml:trace contextRef="#ctx0" brushRef="#br0" timeOffset="114652.4419">3832 1416 160 0,'0'-8'63'0,"4"12"-34"0,-8-8-27 0,4 4 12 16,4 0-5-16,1 4 2 16,-1 4-6-16,0 12-1 15,5 4-2-15,0 12-2 0,0-1 3 16,0 5 0-16,0 7 3 16,0 21-3-16,0 7-2 15,0 4 2-15,-5 1 2 16,5-9 0-16,-4-11 2 15,-1-13 2-15,1-7 2 16,-1-9 3-16,1-3 2 16,-1-8-3-16,0-4 0 15,5-8 4-15,0-4 1 0,0-4-12 16,0-12-3-16,0-4-7 31,9 4 0-31,-5 0-5 0,1 0 1 16,3 0 2-16,-3 5 3 15,-1 3 0-15,1 4-1 16,-1 0 0-16,0 4 3 16,1-1 0-16,-1 1 1 15,0 0-3-15,1 0 2 16,4 0 1-16,-5-4 2 16,0 0 1-16,5-4 1 15,0-4-2-15,0-3-2 16,0-1 1-16,-5-4 1 15,-4 0-1-15,0-8 2 16,-5 0-2-16,1 1 2 16,-5-1 0-16,-5 4 1 15,1 0 0-15,-5-4 2 16,0 13-3-16,-4-9 0 0,-1 8-3 16,1 0-1-16,0 12 3 15,-1 4-3 1,5 8 0-16,0 8-1 15,5 3 0-15,4 9 6 16,4 0 5-16,5 0-1 16,0 3 3-16,5-3-6 0,3-4-1 15,1-1-2-15,5-3 1 16,3 0-2-16,1-4 2 16,0-4-68-16,4-4-28 15</inkml:trace>
  <inkml:trace contextRef="#ctx0" brushRef="#br0" timeOffset="111532.2768">2097 1646 92 0,'-4'4'35'0,"4"-4"-18"0,0 4-13 0,0-4 8 16,0 0 4-16,0 0 2 16,0 0-5-16,0 4-3 15,0 0-3 1,4 0 0-16,0 0-4 16,1 8-2-16,-1 4 0 0,1 8-4 0,4 7 0 15,0 21-1-15,0 7 3 16,0 9 0-16,-5 3 3 15,0-12-1-15,1-3 2 16,-1-8 0-16,1-5 1 16,-5-7 11-16,0-4 7 15,0-9-2-15,0-3-2 16,0-4-8-16,0-4-4 16,0 0 1-16,0-4 0 0,0-4-1 15,0-4-1-15,0-8-6 16,4-4-1-16,1-4-8 15,4 0-4-15,4-8 5 16,5 5 3-16,0-1 1 16,0 0 4-16,-1 0 0 15,1 0 1-15,-4 8 0 16,-1-4 0-16,0 9 0 16,1-1 0-16,-1 8 2 15,0 4 3 1,-4 4 0-16,5 7 2 15,-5 1-4-15,4 0-2 16,0 0 0-16,-4 4 1 0,0 0 3 16,0-5 2-16,-4 1-3 15,-1-4-3-15,1 0 2 16,-5-4 0-16,0 0-10 16,0-4-3-16,0 0-72 15,0-4-44-15,0 0 51 16</inkml:trace>
  <inkml:trace contextRef="#ctx0" brushRef="#br0" timeOffset="112204.0413">2686 2209 104 0,'0'-20'38'0,"4"16"-20"0,-4-8-10 0,0 8 13 16,0 1-1-16,0-5 0 31,0 4-10-31,-4 0-4 15,-1 0-4-15,1 4-2 0,-1 0 1 16,1 0-6-16,-5 4 1 0,0 0 0 16,-4 8-1-16,-5-1 1 15,4 5 3-15,1-4-2 16,4 0 1-16,0 0 0 0,5 0 0 16,-1 0 2-16,5 4 0 15,9-1 2-15,0 1 1 16,0-4 3-16,0 0 1 15,0-4 3-15,0 0 4 16,0-4 1-16,4-4 0 0,-4-4 1 16,4-4 3-16,-4-4-11 15,0 0-2-15,0 0-4 16,0 0 1-16,-5-3 0 16,1-1 3-16,-1 0-8 15,1 0 0-15,-5 4 0 16,0 0 3-16,0 4-2 0,0 4-2 15,4-4-1-15,-4 8 0 16,0 0 5-16,0 4 3 16,5 4 3-16,-5 4 1 31,4 0-2-31,1 0-1 0,-5 0-1 16,4 0 0-16,1 0 0 15,-1 0 2-15,5-1-3 16,0 1 0-16,0 0-23 0,0 0-12 15,4-4-54 1,9-4-40-16,1-4 53 16</inkml:trace>
  <inkml:trace contextRef="#ctx0" brushRef="#br0" timeOffset="112727.0904">3074 2114 88 0,'-14'-16'35'0,"10"12"-18"0,-5-4 0 0,4 0 14 15,1 0-8-15,-1 0 0 16,-3 5-14-16,-6-1-3 16,5 4-4-16,-4 4 1 0,-1-1 0 0,1 9 1 15,0 0-2 1,-1 4 1-16,5 0-2 15,-4-4 2 1,4 0-2-16,5 0 2 16,4 0 2-16,0-1 2 15,4-3-3-15,5 0-1 16,4 0-1-16,5 0 1 16,5 0-2-16,-1 0-1 15,0 0 1-15,0 0-1 16,1 0 0-16,-5 0 0 15,4 0 0-15,-4 0 0 16,-5-1 2-16,5 5 1 16,-9 0 3-16,-5 0 1 15,5 0-1-15,-9-4 1 0,0 0 5 16,-4 0 4-16,-1-4-2 16,-4 0 2-16,0 0-3 15,-4-4 2-15,-5 0-4 16,0 0 1-16,1-4-5 15,-1 0 1-15,-5 0-7 0,6 0-1 16,-1 0-5-16,4 0 1 16,1 0-31-16,4 0-12 15</inkml:trace>
  <inkml:trace contextRef="#ctx0" brushRef="#br0" timeOffset="115934.8692">4737 1936 108 0,'-5'0'41'0,"1"4"-22"0,4-8-11 0,0 4 11 16,0 0-7-16,0 0-2 16,0 0-1-1,0 0-1-15,-4 4-4 0,4 4-3 0,0-1 0 16,0 5-1-16,4 4 2 16,-4 0-1-16,4 8 2 15,5 4 0-15,0-1 3 16,-4 1 1-16,4-4 1 15,4-4 0-15,0-1 2 0,1-3-3 16,4-8 1-16,-1 0-1 16,1-8 3-16,0 0-1 15,0-8 0-15,-5-4-5 16,5-3-3-16,-9-5 2 16,0-4 0-16,-5 0-1 0,5-4 1 15,-9-3-4-15,5 3 0 16,-1 0-1-16,1 4 0 15,-5 5 0-15,4 11 0 16,-4 8 2 0,5 0-3-16,-1 4 0 15,-4 4 2-15,5 3 2 16,4 5-2-16,-1 4-2 16,1 4 6-16,0 0 3 15,0 3 5-15,0-3 4 16,0 4-6-16,0-8-1 15,0 0 0-15,0-9 0 0,4-7 0 16,1-4 2-16,-6 0-1 16,6-4 2-16,-5 1-4 15,0-9-2-15,0-4-2 16,-5 0-3-16,1 0 1 16,-1-4-1-1,0 0 0-15,1 1 2 16,-1 3-3-16,-4 0-2 15,0 0 4-15,0 4 1 16,5 4-3-16,-1 4-1 16,-4 4 1-16,0 0 0 15,5 0-4-15,4 4 1 16,0 4 0-16,-1 12-1 16,1 4 4-16,-4 0 0 15,4 3 1-15,4 1 2 16,-4-4-1-16,4-4-1 0,1-1-37 15,-1-3-15-15,5-8-58 16</inkml:trace>
  <inkml:trace contextRef="#ctx0" brushRef="#br0" timeOffset="116646.5961">5321 2193 108 0,'-4'0'44'0,"8"-8"-24"0,1-4-8 0,-5 5 16 0,4-1-10 15,0-4-2-15,-4 0-3 16,5-4-1-16,-1-4-6 0,1 0-4 0,4 1 1 15,0 3 2-15,0 0 4 16,4 0 5-16,0 0 3 16,-4 8-9-16,5 0-2 15,-1 4-4-15,-4-4-2 0,0 4 3 16,0 4 0-16,0 0 1 16,0 12 4-1,0 0-2-15,-1 4-1 16,1 4 0-16,0 4-1 15,0-5 0-15,0 5 0 16,0-4 2-16,-5 4-1 16,1-4 0-16,-1-5-1 15,1-3 0-15,-1 0-18 16,1-4-7-16,-1-8-72 16,10-4-46-16,-1-4 54 15</inkml:trace>
  <inkml:trace contextRef="#ctx0" brushRef="#br0" timeOffset="117095.1296">5669 1698 240 0,'-14'-4'90'0,"1"0"-48"0,18 8-51 15,-5-4 12-15,-5 0-7 16,10 0 0-16,-1 4-22 16,0 0-7-16,5 0-59 15,0 0-23-15</inkml:trace>
  <inkml:trace contextRef="#ctx0" brushRef="#br0" timeOffset="116907.6051">5673 1963 220 0,'-4'4'82'0,"4"-8"-44"0,0 8-31 0,0 0 18 15,4 4-13-15,-4 4-2 16,5 0-4-16,-1 4-1 0,1 4-3 31,-1 0-2-31,1-1 3 0,-1 1-7 0,1 4-1 16,-1 0 10-16,5-4 7 16,-5-5-46-16,1-7-20 15,4-8-51 1</inkml:trace>
  <inkml:trace contextRef="#ctx0" brushRef="#br0" timeOffset="117560.8675">5785 1880 176 0,'-5'0'68'0,"5"-4"-36"0,5 4-37 16,-5 0 43-16,0 0-15 15,9 16-7 1,-5-4-10-16,5 4 0 0,0 0 3 16,0 7-1-16,0-3 1 15,0 8-3-15,4 0-1 16,1-1 3-16,-1-3 3 15,5 0-4-15,-5-8 1 0,1 0-1 16,-1 0 1 0,0-8 7-16,1-5 2 0,-1-3-4 15,0-7 0-15,5-9-8 16,-4-8-1-16,3-4-4 16,-3-4-1-16,-5 1-8 15,0-13-4-15,0 8-7 16,-5 5 0-16,5 3-22 15,-5 0-10-15,1 8-59 16</inkml:trace>
  <inkml:trace contextRef="#ctx0" brushRef="#br0" timeOffset="118055.3719">6289 1963 168 0,'9'-4'66'0,"-5"0"-36"0,5-3-29 0,0 3 16 16,0-12-7-16,0 4 0 15,0-8-2-15,0-4 2 16,0 4-5-16,-1 1-3 0,-3-1-1 15,-1 4 1-15,-4 0 1 16,0 0-1-16,0 4-2 16,-4 0 1-16,-1 4-1 15,-3 5-3-15,-1-1 2 16,0 4-1-16,0 4 0 16,0 3 2-16,0 1 0 15,0 4 0-15,5 0 2 16,-1 8 1-16,1 12 3 15,4-1 3-15,0-3 5 16,0 8-4-16,4-8 0 0,5-1-2 16,0 1 0-16,0 0-2 15,4 0-1-15,1-5-1 16,-1-3 0-16,0-8-18 16,5 4-7-16,4-4-34 15,5-8-15-15,0-4-18 16</inkml:trace>
  <inkml:trace contextRef="#ctx0" brushRef="#br0" timeOffset="118523.381">6547 1789 116 0,'-9'0'44'0,"5"0"-24"0,4 0-4 0,0 0 18 16,0 0-12-16,0 4-4 0,0 0-3 0,0 0 1 16,0 4-9-16,0 8 0 0,0-1 0 15,0 9-1-15,0 4-1 32,4-4 3-32,1 4 3 15,4 3 0-15,0-3 3 16,0 0-5-16,0 0-1 15,4-5 2-15,-4-3 4 0,0-4-4 16,0-8 2-16,-5-4 4 16,5 0 4-16,-4-8-8 15,-1-4-2-15,0-8-4 16,1-4-1-16,-1-4-3 0,1-7 1 16,-1-13-4-16,1 5 0 15,-1 3-4-15,1 0 1 16,-1 12 0-16,5 5 2 15,0-1-1-15,0 4 1 16,4 4-3-16,-4 4 1 16,0 4 2-16,0 4 1 15,0 0-8-15,0 4-2 16,4 0-21 0,1 0-6-16,-1 0-32 0,-4 0-10 15</inkml:trace>
  <inkml:trace contextRef="#ctx0" brushRef="#br0" timeOffset="119028.6276">7042 1737 156 0,'0'-7'57'0,"0"-1"-30"0,0 0-10 0,0 4 22 15,0 0-11-15,-4 0-1 16,-1 0-7-16,1 0-1 16,-5 4-10-16,0 0-3 0,0 0-2 0,0 4-2 15,0 0 1-15,0 4-2 16,1 0-1-16,-1 4-2 16,0-1 1-16,4 5 1 15,1 0 0-15,4 4 0 16,4 4 0-16,5-1 0 15,5-3 0-15,-1 0 2 16,0 0 1-16,1 0-4 0,3-4 1 16,6 3-2-1,-5-3 0-15,-1 4 2 0,1 0 2 16,0 4-3-16,-4-4 0 16,-1 3 1-16,-4-3 2 15,-5 0-1-15,-4-4-1 16,-4 0 3-16,-1-4 2 15,-4-1 2-15,-4-3 1 16,0-8-2-16,-5 0-1 16,0 0-1-16,0-4 2 15,0-4-1-15,0-3 0 16,1-5-21-16,3 0-9 16,1 0-14-16,4-4-3 0,0 4-55 15,5 4-33 1,4-3 59-16</inkml:trace>
  <inkml:trace contextRef="#ctx0" brushRef="#br0" timeOffset="119650.6744">7435 1924 196 0,'26'4'74'0,"-21"-52"-40"0,-1 24-13 0,1 16 22 15,-1 0-15-15,-4 1-5 16,0-1-6-16,0 0 2 16,0 0-11-16,0-4 0 0,-9 4 2 15,0 0-4-15,-8 0-1 16,-1 0-7-16,-4 4-1 15,-1 4-1-15,-4 4-1 16,5 0 4-16,0 4 0 16,0 4-2-16,4 12 2 15,0-4-4-15,5 3 1 0,4 9 0 16,4-8 2-16,10-4 1 16,4-1 1-16,4 1 2 15,5-8 1-15,0-4 1 16,4-8 0-16,0-4-5 15,0 0 1-15,1 0 0 0,-1-8 2 16,-4-7 1-16,0-5 1 16,-5 4-2-16,-4 4-2 31,0 0 5-31,-5 4 1 0,1 4-2 16,-5 8-1-16,0 0-1 15,0 20-2 1,4 4 3-16,1 0-4 15,4 0 0-15,0 3 1 16,0 1 0-16,4-4 2 16,0-4 1-16,5-4-10 15,0-5-3-15,0 1-26 0,9-8-9 16,-5-4-34-16,5-4-15 16,-1-4 6-1</inkml:trace>
  <inkml:trace contextRef="#ctx0" brushRef="#br0" timeOffset="120025.7444">7631 1194 192 0,'-5'-11'74'0,"5"7"-40"0,0 0-11 16,0 4 24-16,0 0-18 15,0 0-3-15,0 0-14 16,0 4-5-16,0 0-4 16,0 3 0-16,5 21 2 0,-1 4 7 15,1 4 4-15,4 7-2 16,0 5 2-16,0 3 2 15,4 1 1-15,0 3-4 16,-4 5 1-16,0 3-7 16,0 1-3-16,5 7-1 15,-1-8-1-15,-4 1 0 16,0-13 2-16,0-7-19 0,0-8-5 16,-5-9-52-16,0-7-21 15</inkml:trace>
  <inkml:trace contextRef="#ctx0" brushRef="#br0" timeOffset="125258.2407">9682 1718 132 0,'-4'4'49'0,"-1"-4"-26"0,5 8-9 0,0-5 17 16,0 1-11-16,-4 4-1 0,-1 4-7 15,5 8-2-15,0 12-6 16,5 3 2-16,-1 13 3 0,5 0-3 16,0 7-1-16,-4 1 0 0,8-1-1 15,-4 1-2-15,0-1-2 16,-5 12 1-16,5-3 1 31,0-1 1-31,0-7 1 16,-5-5 0-16,5-7 0 15,-4-4-5-15,-1-9 1 16,-4-11-35-16,0-4-15 16,0-8-40-1</inkml:trace>
  <inkml:trace contextRef="#ctx0" brushRef="#br0" timeOffset="125585.084">9664 1789 192 0,'0'-12'71'0,"9"4"-38"0,0 0-32 16,0 4 16-16,0 0-13 15,9 0-2-15,0 4 0 16,4 0 3-16,5 0-2 15,0 4 0-15,-5 4 1 0,0 0 0 0,-4 4 0 16,-5 8 4-16,1 4 3 16,-5 3-2-16,-5 1 2 0,-4 4-4 15,0-4 1-15,-4-9 1 16,-1 5 2-16,-4-4-3 16,-4-4 0-16,-5 0-5 15,0-4 0-15,5-4-12 16,-5-4-4-16,0-4-16 0,5-4-4 15,-1-4-18-15,1-4-6 16,4 4-26 0</inkml:trace>
  <inkml:trace contextRef="#ctx0" brushRef="#br0" timeOffset="125901.9728">10048 1757 208 0,'-5'4'77'0,"10"-4"-42"0,-5 0-30 15,0 0 17-15,0 0-10 16,4 0-2-16,1 4 1 0,-1 0 0 15,1 4-5-15,-1 4-2 0,1 16 2 16,-5 3-5-16,0 1-1 16,0 8 0-16,4-5 0 15,5 1-3-15,4-8 2 32,1-4-34-32,-1-8-17 15,1-5-48 1</inkml:trace>
  <inkml:trace contextRef="#ctx0" brushRef="#br0" timeOffset="126090.2302">10048 1579 224 0,'-5'0'85'0,"10"-8"-46"0,-5 12-43 15,0 0 13-15,0 0-14 16,4 0-46-16,1 8-14 16,4 0-16-16,4 3-5 15</inkml:trace>
  <inkml:trace contextRef="#ctx0" brushRef="#br0" timeOffset="126574.6277">10231 1710 156 0,'0'0'60'0,"0"0"-32"16,-5 8-20-16,10-4 16 0,-5 4-12 15,0 3-2-15,4 5-2 16,1 16 2-16,-1 0-5 16,1-1 6-16,3 5 2 0,1-4-2 15,0-4-1-15,0-5-4 16,0-7-1-16,0 0 1 16,0-12 8-1,0-8-3-15,0-4-4 16,4-8 1-16,1-8-10 15,-6-3 0-15,6-1-2 16,4 0 2-16,0 8-1 16,-1 5 1-16,-3 3 0 0,-5 4-2 15,0 8 5-15,0 12 3 16,-5 15 1-16,5 5 2 16,-5 0-4-16,5-4-2 15,0-1-7-15,0-3-4 16,0-4-23-16,4-4-9 15,1-4-42 1,4-4-36-16,-1-1 45 16</inkml:trace>
  <inkml:trace contextRef="#ctx0" brushRef="#br0" timeOffset="123264.3534">8251 1777 124 0,'-5'-4'46'0,"5"0"-24"0,0 0-13 0,0 4 16 16,0 0-5-16,0-4 0 15,0 4-7-15,0-4 0 0,0 4-8 16,0 0-1-16,0 0 2 0,0 0 1 16,0 4 3-16,0 4-5 15,0 0-1-15,0 4-4 16,0 20-1-16,0 3 1 15,0 5 0-15,0-4 2 16,5-1 3-16,-1-3 7 16,-4 0 2-16,5-4-3 0,-1-1 1 15,1-7-3-15,-1 4 0 16,1-4-3 0,-1-8 1-16,0-5 2 15,1-3 0-15,-5-4 2 16,9-4-4-16,0-3-2 15,-5-5-2-15,1 0-3 16,-1 0 1-16,1-8-1 16,-10 0 0-16,1 0 2 15,-1-3-3-15,1-5 0 16,-1-8 1-16,5 5 0 16,0-1-5-16,0 4 1 15,9 0 0-15,0 5 2 0,0-1-1 16,4 4 1-16,1 4 0 15,-1 0 0-15,1 4 0 16,-1 4 0-16,0 0-3 16,1 8 1-16,-1 4 0 15,0 4-1-15,1 0 4 16,-5 4 0-16,0 8 1 16,0 4 2-16,4 0-3 15,-4-1 0-15,0 1 5 16,-5 4 5-16,1 0-3 15,-1-9 2-15,-4 5 4 16,0 0-5-16,0-4-1 16,0-4-1-16,0-4-1 15,0-1 0-15,0-3 2 16,0-8-1-16,0 4 0 16,0-4-1-16,0-8 0 15,5-3-2-15,-5-5-2 16,4-4-2-16,1-4-1 15,-1-4-5-15,0-3 0 16,5 3 2-16,0 0 1 16,0 4 0-16,0 5 1 15,5 3 3-15,-6 0 0 16,6 4-2-16,-5 4 0 16,0 0-1-16,0 4 3 15,0 8-2-15,-1 4 1 0,1 4 0 16,0 16-2-16,-4 3 3 15,-1 9 0-15,1-4 1 16,-1-1 2-16,-4-3 1 16,5-4 3-16,-5 0-12 15,4-5-5-15,0-7-22 16,-4-4-6-16,0 0-57 16,5-4-38-1,-1-8 56-15</inkml:trace>
  <inkml:trace contextRef="#ctx0" brushRef="#br0" timeOffset="124069.7039">9076 1817 136 0,'0'-8'52'0,"-5"0"-28"0,5 0-19 16,0 0 11-16,0 0 2 15,0 0 1-15,-4 0-4 16,-1 0 1-16,-4 0-9 15,1 4-2-15,-1 0-1 0,0 4-2 16,-5 0 1-16,1 4-4 16,0 0 0-16,-1 4-1 15,-4 0 0-15,1 0 0 0,3 4 0 16,1 8 2-16,4 8 2 16,4-1-1-16,1 5 2 15,-1-4-2-15,10-4 2 16,4-1-2-16,4-3 2 15,1-4 0-15,3-4 3 16,1-4 3-16,5-4 2 0,-1-8-3 16,0-4 0-16,0-8-3 15,1-4 0-15,-1-4-3 16,-4-3-2-16,-5 3 1 16,1-4 1-16,-5 4 1 15,-5 5 1-15,-4 3-5 16,0 0-1-16,0 4 5 15,0 8 3-15,-4 0-3 16,-1 4-2-16,5 4 0 16,-4 4-1-16,4 8 0 15,0 8 2-15,4 3 1 16,1 9 1-16,3-4 0 0,1 3 0 16,0 1 0-16,0-4 0 15,5 0-2-15,3-9-2 16,1-3-43-16,0-8-19 15,4-4-44 1</inkml:trace>
  <inkml:trace contextRef="#ctx0" brushRef="#br0" timeOffset="124414.1426">9312 1777 132 0,'-4'4'52'0,"4"-4"-28"0,0 4-13 16,0 0 18-16,4 0-11 15,1 4-2-15,-1 8-7 0,0 11-4 16,1 1-2-16,-1 16 4 0,1-5 3 15,-1 5 3-15,1 8 5 16,-1-5-4-16,1 1 2 0,-5 3-5 16,0 1-1-16,0 11-2 15,0-3 0 1,0-1-2-16,4-7 1 16,1-9-2-16,-5-7 2 15,4-8-15-15,1-9-7 16,-1-7-30-16,0-8-13 15</inkml:trace>
  <inkml:trace contextRef="#ctx0" brushRef="#br0" timeOffset="124819.583">9325 1852 180 0,'-8'-27'68'0,"8"19"-36"0,0 4-24 16,0 0 18-16,4 0-11 15,0-4-1-15,5 4-6 16,0-4 0-16,5 4-5 16,-1 0-2-16,5 0 2 0,0 4-2 0,0 0-1 15,4 4 1-15,0 4-1 16,0 0 0-16,-4 8 0 15,0 0 2-15,-4 7 3 16,-1 5 2-16,-4 0 1 16,0-4 0-16,-5-1 2 15,-4-3 1-15,-4 0 1 0,-5-4-2 16,-5 0 1-16,-3-4-8 16,-6-4-2-16,1 0-8 15,4-4 0-15,0 0-10 16,0-1-2-16,5 1-21 15,4 0-9-15,5 0-51 16</inkml:trace>
  <inkml:trace contextRef="#ctx0" brushRef="#br0" timeOffset="127322.3823">10895 1856 160 0,'5'-51'60'0,"-5"51"-32"0,9-24-11 15,-5 20 22-15,-4-4-7 16,-4-8 1-16,-1 8-7 16,1 0-2-16,-10 1-13 15,-4-1-4-15,-4 0-1 0,-5 4-5 16,1 8-1-16,3 4-2 16,1 3-2-16,4 5 0 15,5 0 3 1,-1 20 0-16,5 0 1 0,5-1 0 15,4 1 0-15,4-4 0 16,5-5 2-16,5-7-1 16,4-4-1-16,-1-8 3 15,6-8 0-15,-1-4-4 16,0-8 1-16,1 0 2 16,-10-8 1-16,0 5 7 15,-4-5 6-15,0 0 5 0,-4 0 2 16,-1 0-6-16,-4 4 0 15,0 4-8-15,-4 1-1 16,-1 3-6-16,1 4-4 16,-1 0-2-16,5 4 0 15,0 0 0-15,5 16 3 0,-1-5-2 16,5 13 1-16,-4 0 0 16,8 12 0-16,5 15-3 15,-5-15-1-15,1-8-4 0,8 7 1 16,5 13 5-16,-5-1 2 15,0-3-1-15,-4-4 2 16,0-1 1-16,-5-11 0 31,-4-4-3-31,0 12 2 16,0-5-1-16,-9 1 0 16,0 12 2-16,-4-17 0 0,-1-3 0 15,-13 0 2-15,5-4 3 16,-14-8 4-16,5 0 11 15,-9-9 5-15,4 1-5 16,-4-15-1-16,-9-21-3 16,4 0 0-16,9-4-6 0,9 1-4 15,5 7-3 1,4-4 0-16,9 1-2 16,4 7-1-16,14 4-2 15,0 8-1-15,0 0-1 0,22-4 3 16,18-7-18-16,0-1-4 15,-4 0-75-15,12 0-33 16,-8-4-5 0</inkml:trace>
  <inkml:trace contextRef="#ctx0" brushRef="#br0" timeOffset="129621.6792">12572 1650 291 0,'-22'4'3'0,"-1"0"0"16,1 0-4-16,0 4 1 15,-1 4 2-15,6 0 1 16,-1 4-1-16,4 0 1 16,5 3-2-16,5 5 2 15,4 8 0-15,0 0 1 16,9-5 2-16,0 1 3 15,4-8 2-15,5-4 1 32,9-4 5-32,4-4 3 15,0-4-4-15,0-8 1 0,-4 0-8 16,0-16-1-16,-5 0 2 16,-4-4 1-16,-5 4-1 15,-4-3-1-15,-9-1 1 16,-4 4 4-16,-5 0-8 15,-4 0-1-15,-5 4-12 16,-5 5-3-16,-3 3-8 16,3 4-2-16,1 4-18 15,4 0-5-15,5 0-38 16,4 4-50 0,4 4 34-16</inkml:trace>
  <inkml:trace contextRef="#ctx0" brushRef="#br0" timeOffset="129288.2883">12616 1690 160 0,'0'-8'63'0,"5"0"-34"0,-5 0-25 0,-5 4 13 15,1 0-8-15,-5 0-3 0</inkml:trace>
  <inkml:trace contextRef="#ctx0" brushRef="#br0" timeOffset="130377.0379">12697 1722 196 0,'0'-16'74'0,"9"8"-40"0,0 0-29 16,-1 4 17-16,6 0-17 16,4 0-2-16,4 0-2 15,5 4-1-15,-1 0 0 0,1 0 2 0,0 4 1 16,4 0 3-16,-9 8 1 16,1 0 1-16,-5 4 2 15,-5 3-1-15,-4-3 2 16,-5 8-2-16,-4 4 0 15,-4 0-1-15,-1-5 2 16,-3-3-5-16,-6 0-3 16,-13-12-10-16,1 0-3 0,-6-8-16 15,1-12-8-15,4-4-12 16,5-4-6-16,4 4-31 16</inkml:trace>
  <inkml:trace contextRef="#ctx0" brushRef="#br0" timeOffset="130029.0491">12768 1654 212 0,'-9'-4'82'0,"9"4"-44"0,-4 0-31 0,4 0 18 15,0 0-11 1,0 0-1-16,0 4-9 0,0 4-3 16,0 4-1-16,4 8 0 0,-4 4 2 15,9 19 3-15,0 5 2 16,0 11-3-16,0 13-3 15,-5-5 0-15,1 0-1 16,-1 1 0-16,1-5 2 16,-1 12 1-16,1-7 3 15,-1-9-5-15,-4-7-3 16,4-13-13-16,-4-7-5 16,0-12-22-16,0-8-11 15,14-4-43 1</inkml:trace>
  <inkml:trace contextRef="#ctx0" brushRef="#br0" timeOffset="130911.793">13107 1741 112 0,'-9'4'44'0,"18"-4"-24"0,-14 4-10 0,10-4 14 15,-1 0-9-15,1 0-1 16,8 4 7-16,1-4 4 16,-1 0-13-1,0 0 0-15,5 0 1 0,0-4-1 16,-5 0 1-16,5-4-5 0,-9 1-3 15,0 3 0-15,0-4-1 16,-5 0 2-16,-4 0 3 16,-4-4-2-16,-5 0-2 15,0 4-5-15,-4 0 0 16,-5 4 0-16,0 0 0 0,0 4-3 16,5 4 0-16,0 0-1 15,-1 0 0-15,1 4 3 16,-1 4 0-16,5 4 9 15,1 0 7-15,3 3-3 16,5 1-2-16,0 16-5 16,5-4-2-16,8-5 1 0,9 1 0 15,5 4-2-15,0-16-2 16,-5-4-21-16,9-1-9 16,-4-3-27-16,4-4-11 15,-4 0-24 1</inkml:trace>
  <inkml:trace contextRef="#ctx0" brushRef="#br0" timeOffset="128381.6605">11604 1809 196 0,'-9'-20'74'0,"9"8"-40"0,0-4-31 16,5 8 17-16,-5-4-10 15,4 1-1-15</inkml:trace>
  <inkml:trace contextRef="#ctx0" brushRef="#br0" timeOffset="128622.4337">11631 1706 345 0,'22'-12'0'0,"1"4"-1"0,-1 0 3 16,0 4 1-16,5 4-1 16,0 4-2-16,-5 4 1 15,0 0 1-15,-4 4 5 16,-5 4 4-16,-4 3 2 16,0 1 3-16,-9 4-1 0,-4 4 4 15,-5-4-7-15,-4-5-2 16,-5-3-3-16,0 0-2 15,-4-8-8-15,-1-4 0 16,5-12-10-16,-4-4-2 16,4 0-16-16,0 0-8 15,5 4-120 17,26 0 44-17</inkml:trace>
  <inkml:trace contextRef="#ctx0" brushRef="#br0" timeOffset="128255.8138">11662 1718 176 0,'0'-4'68'0,"0"4"-36"0,-4 0-20 15,4 0 21-15,0 0-13 32,0 0-1-32,0 0-11 15,0 0-5-15,4 4-2 16,-4 0 3-16,9 7 2 0,-4 5-2 0,3 12-3 16,1 16 6-16,0 7 3 15,-4 13 1-15,-1 3 1 16,1-8-4-16,-1 1-3 15,1-1-2-15,-1-7 0 16,0-1 0-16,5 5 1 16,-4-12-5-16,-1-9-1 0,1-7-30 15,-1-8-12-15,-4-4-43 16,0-16-46 0,5-16 44-16</inkml:trace>
  <inkml:trace contextRef="#ctx0" brushRef="#br0" timeOffset="129106.0902">11974 1603 172 0,'-9'-4'66'0,"9"4"-36"0,0 0-20 0,5 4 17 16,-5 0-11-16,0 0-2 16,4 0-6-1,1 0 0-15,-1 3-5 0,1 1 3 0,-1 4 0 16,5 4 0-16,0 4-1 16,0 4-3-16,0 7-2 15,0 9 3-15,0 4 2 16,0-1 2-16,-5-3 3 15,0-4 4-15,1-9 3 16,-1-7 0-16,-4-4-1 16,0-8 0-16,0-8 3 0,0-8-11 15,-4-4-2-15,-1-8 0 16,5-11 1-16,-4-1-1 16,4-4-1-16,4 4-6 15,5 1 1-15,0 3-7 16,5 4 0-16,-1 4-2 15,5 5 3-15,0-1-9 16,0 4-3-16,4 4-18 16,0 4-6-16,-4 0-20 15,4 8-68 1</inkml:trace>
  <inkml:trace contextRef="#ctx0" brushRef="#br0" timeOffset="131392.3688">13428 1650 116 0,'-4'0'44'0,"4"0"-24"0,0 0-2 16,0 0 20-16,0 0-8 16,0 0-2-16,0 4-5 31,0 0-3-31,4 0-10 16,0 0-2-16,5 8 2 0,0-4-4 0,0 8 2 15,0-4-1-15,0 4 1 0,0-1-2 16,0 17-1-16,0-4-3 15,0 0 1-15,-5-5-2 16,1 1 2-16,-1 4-2 16,1-12 2-16,-1-4 9 15,-4-4 7-15,0-1-8 16,0-10-1-16,0 3-2 16,4-20 2-16,-4 4-1 15,5-8 0-15,-1 0-3 16,5-3 1-16,0 3-4 15,5 4-2-15,-5 0 0 0,4 4-1 16,0 4-3-16,5 0 0 16,-4 5-14-16,3-1-4 15,1 4-16-15,0 4-6 16,-5 0-21-16,1 4-8 16,-1 0-18-1</inkml:trace>
  <inkml:trace contextRef="#ctx0" brushRef="#br0" timeOffset="132186.5271">13754 1389 184 0,'-23'-8'71'0,"23"8"-38"0,0-4-12 15,0 0 25-15,5 4-9 16,-5 0-1-16,9 4-12 16,-5 0-4-16,9 8-12 15,1-1 6-15,13 5 5 0,-5 0-8 16,9 0-1-16,-4-4-4 0,13 4 1 16,-4-4-2-16,4 0 0 15,-5-1-14-15,6 1-4 16,-6 0-54-16,1-8-20 15,-9 0-42 1</inkml:trace>
  <inkml:trace contextRef="#ctx0" brushRef="#br0" timeOffset="131914.3089">13941 909 148 0,'0'-24'55'0,"0"24"-30"0,4-8-10 0,1 4 20 16,-1 4-15-16,-4 0-3 15,5 4 0-15,-1-4 3 16,1 8-10-16,-1 0 3 0,0 8 3 16,1 0 1-16,4 12-1 0,-5-9 0 15,5 17 0-15,-4-4-6 16,8 27-2-16,-4-7-2 15,0 19-1-15,0-11-3 16,-5 11 1-16,1-12 0 16,-1 13 1-16,1-9 0 15,4 5 0-15,0-9 0 16,-1 0 2-16,-3-11-5 16,-1-8-1-16,1-5-31 15,4-15-14-15,-5 0-39 0,1-12-17 16,-1-16 5-1</inkml:trace>
  <inkml:trace contextRef="#ctx0" brushRef="#br0" timeOffset="132639.6901">14306 1515 144 0,'0'-7'55'0,"0"7"-30"0,5 3-12 0,-5-3 17 16,4 0 0-16,1 0 4 0,-1 8-3 15,1-4-1 1,4 8-17-16,-5-4-1 0,10 4-1 0,-6 0-4 16,10 0 1-16,-4 0-3 15,3 0 0-15,-3-4-1 16,4 0 0-16,0-5 2 15,4 1 1-15,0 0-3 16,-4-8-3-16,-5 0 2 16,1-3 0-16,-1-1-1 15,-4 0-2-15,-5 0 5 16,1 0 1-16,-1 4 6 16,-4 4 5-16,0 0 2 0,-4 8 1 15,4-4-5-15,-5 8 1 16,1 0 0-16,-5 11 2 15,0 1-6-15,-9 20-2 16,5-5-5-16,-5 21-2 16,-4-13-1-16,4 17-2 15,0-13-41-15,0 1-18 16,0-9-54-16,14-3-23 16,0-4 14-1</inkml:trace>
  <inkml:trace contextRef="#ctx0" brushRef="#br0" timeOffset="138024.5407">15016 1805 156 0,'-5'-4'57'0,"1"0"-30"0,-1 4-18 0,5 0 14 15,0 0 6-15,0 0 5 16,5 0-3-16,-1 4 1 15,5 0-18-15,4 0 5 0,5 0 2 16,4-4-5-16,5 4-1 16,4-4-9-16,5 0-2 15,0 0-7-15,-1 0-2 0,1 0-31 16,-5-4-14-16,-4 4-29 16,0 0-11-16</inkml:trace>
  <inkml:trace contextRef="#ctx0" brushRef="#br0" timeOffset="137753.667">15421 1341 116 0,'9'-4'46'15,"-4"-4"-24"-15,4-20-15 0,-5 13 15 0,1-1 0 16,-1 0 4-1,-4 0-3-15,0 0-2 0,0 0-11 16,0 0 0-16,-4 5 3 0,-1-1-1 16,-4 0 1-16,0 0-3 15,0 0-1-15,-4 4-5 16,0 0-1-16,-1 0 1 16,1 4 0-16,-5 0-5 15,-4 4 1-15,-1 0-5 0,6 4 1 16,-6 4 2-16,5 4 1 15,1 4-2-15,-1 8 2 16,0 3-1-16,4 9-2 16,1 4 3-16,4 3 0 15,5 9-2-15,-1-5 0 0,5 1 2 16,0 0 2-16,5 3 2 16,-1 1 1-16,5 7 2 15,-4 5 1-15,-1-1-3 16,5 0-1-16,-5 1-1 15,1-13 1-15,-1-7 0 16,-4-8 3-16,0-9-8 16,0-7-3-16,0-8-28 15,0-4-11-15,-4-8-49 16,-1-4-28 0,1-4 56-16</inkml:trace>
  <inkml:trace contextRef="#ctx0" brushRef="#br0" timeOffset="138533.9018">15653 1769 96 0,'0'-4'38'0,"-4"-4"-20"0,4 0-1 0,0 0 14 16,-5 0-10-16,1 1-2 15,-1-1-5-15,-4 0 1 0,-4 4-8 16,-5 0 0-16,0 4 0 0,1 0-1 16,3 0 1-16,1 4-6 15,-1 0-1-15,1 0 0 16,0 4 2-16,-1 0 1 15,5 3 1-15,0 1-2 16,5 0 1-16,0 0 2 16,4 8 2-16,0 12-1 15,4-9 1-15,5 1-2 16,0 4 2-16,4-8 2 16,5-4 2-16,4-5 1 15,1-3 0-15,3-4-2 16,-3-8-1-16,3-4-3 15,-3-3-1-15,-5-13-1 0,-1 0 0 16,-3-4-2-16,-5 4-2 16,-5 5 1-16,-8-1-1 15,-1 0-9-15,-4 0-2 16,-4 0-10-16,0 5-4 0,-5 3-6 16,-5 8-4-16,1 4-31 15,0 0-41 1,4 8 30-16</inkml:trace>
  <inkml:trace contextRef="#ctx0" brushRef="#br0" timeOffset="139128.0938">15800 1706 164 0,'-9'4'63'0,"5"-4"-34"0,4 4-19 16,0-4 20-16,0 0-14 15,0 4-1-15,4 0-7 16,1 4-3-16,-1 3-2 16,1 1-3-16,4 4 3 0,0 4 0 15,4 8 3-15,-4-1 1 16,0 1 1-16,0 4 0 16,0-8 2-1,0-4 4-15,0-5 3 16,-1 1 4-16,1-8 4 15,-9-8-9-15,5-4-4 16,-1-4-5-16,1-4 0 16,-1-15-4-16,1-1 0 0,-5-4-1 15,0 8-2-15,-5 1 1 16,10-1-1-16,-5 4-3 16,4 0 2-16,1 4 1 15,3 0 2-15,1 5-1 16,0-1-1-16,5 4 1 0,-1 0-1 15,0 4 0-15,1 0 0 16,-1 4 0-16,1 0 0 16,-5 4-7-16,-1 0 0 15,1 0-37-15,-4 4-13 16,-1 0-68 0</inkml:trace>
  <inkml:trace contextRef="#ctx0" brushRef="#br0" timeOffset="141592.0408">17646 1523 168 0,'-4'0'66'0,"8"0"-36"0,1 0-22 0,-5 0 18 15,4 0-9-15,10 0 1 0,-1 0-2 16,9 0 2-16,-4-4-10 16,5 0 0-16,-1 4 2 0,5 0-4 15,-1 0-1-15,6 0-2 16,3 0 0-1,1 4-26-15,0-4-10 16,-1 0-60-16,1 4-38 16,0 0 54-16</inkml:trace>
  <inkml:trace contextRef="#ctx0" brushRef="#br0" timeOffset="141309.7719">17838 1163 96 0,'0'-8'38'0,"0"4"-20"0,0 0-8 0,0 4 12 0,0 0 1 16,0 0 1-16,0 0-2 15,0 0-2-15,0 0-8 16,0 0-5-16,0 4-4 16,0 0 4-16,0 4 5 0,0 4-2 31,0 15 0-31,5 5-4 16,-1 12-1-16,5 7 1 15,0 9 1-15,-5-5 5 0,1-3 3 16,-1-1 0-16,1 1 1 15,-1-1-4-15,1 9-2 16,-1-5-2-16,1-3 0 16,-5-9-2-16,0-3 1 15,0-12-2-15,0-8 2 0,0-9-28 16,0-3-11-16,0-4-35 16,0-4-15-16</inkml:trace>
  <inkml:trace contextRef="#ctx0" brushRef="#br0" timeOffset="142153.7299">18320 1702 140 0,'0'-4'55'0,"0"4"-30"0,0-8-14 0,-5 0 15 15,5 4-6-15,0 0-1 16,-4 0-11-16,-1 0-3 16,1 0-3-16,0 0-2 0,-1 4 3 15,1 0-2 1,-10 0 2-16,5 0-2 0,-4 4 2 16,-9 0-2-16,8 0 2 15,1 0 2-15,0 4 2 16,-5 4 1-16,4 4 2 15,5 0-5-15,0-1-1 0,5 1-2 16,8 0 1-16,-4-4 0 16,9 8 1-16,0-4 0 15,9 0 0-15,-4-1 2 16,8 1 3-16,-4-4 5 16,4 0 1-16,5 0-6 15,-1-16-3-15,-3 0 3 16,-5-12 2-16,-5 0-2 0,0 0 2 15,-4 1 0-15,-4 3 1 16,-1 0-4-16,-4-4 0 16,0 4-3-16,-4-4 2 15,-1 4-9-15,-4 0-3 16,5 1-19-16,-10 3-8 16,-8-4-18-16,0 4-7 15,4 8-57-15</inkml:trace>
  <inkml:trace contextRef="#ctx0" brushRef="#br0" timeOffset="140334.5729">16585 1163 132 0,'-4'0'49'0,"4"0"-26"0,0 0-9 0,0 0 15 15,4 0 3-15,-4 0 4 16,5 0-14-16,-1 0-3 15,5 4-11-15,-5 0 1 0,10 4 4 16,-5-1-3-16,4 17 2 16,1-4 2-16,3 12 1 15,1 11 0-15,4 1 4 16,5-4-7-16,0-5 1 16,-5-11-2-16,1-8 3 0,-6-4-1 15,6-4 0-15,-5 0-3 16,4-8-1-16,-4 0-3 15,4-8 1-15,-4 0-4 16,0-8-2-16,-1 0 0 16,-3-4-1-16,-1 4 0 0,1 1 0 15,-1 3 0-15,-4-4 0 16,-5 4-3-16,5 0 0 16,0 0 2-16,0 0 2 15,-4 4 0-15,4-4-1 16,-5 1 5-16,0 7 1 15,1 0 0-15,-1 8-1 16,1 0-6-16,-1 11 1 16,1 1 2-16,-1 12 3 15,1-4 4-15,-1 15 2 16,1-7-1-16,-1 12 1 16,0-5 0-16,5 9 1 15,-4-8-4-15,4 19-3 16,-5-7 0-16,5-1-1 0,0-7-20 15,0-9-9-15,-5 1-78 16,5-20-34-16,0 0-14 16</inkml:trace>
  <inkml:trace contextRef="#ctx0" brushRef="#br0" timeOffset="139683.477">16639 1159 160 0,'0'-8'60'0,"0"8"-32"0,0-4-17 0,0 4 15 15,0 0-6-15,0 4 1 0,0 0-3 16,0 0-2-16,4 8-8 15,-4-4-3-15,5 27 1 0,-5-3 1 16,0 19 3-16,0 29 4 16,-5-1 1-16,1 0-2 15,-1 8 0-15,1 1-3 16,4-5-1-16,0-12-3 16,0-3 1-16,0-17-11 0,4-15-4 31,-4-8-38-31,5-13-15 15,4-11-55 1</inkml:trace>
  <inkml:trace contextRef="#ctx0" brushRef="#br0" timeOffset="-7.36354E6">13086-2080 192 0,'-14'0'74'0,"14"0"-40"0,0 4-16 0,0-4 23 15,0 0-8-15,0 0 0 16,0 0-12-16,0 0-5 16,5 0-9-16,-1 4 2 0,1 0 3 15,4 0-2 1,0 4 2-16,0 0-5 0,-1 4 1 15,6 0-1-15,-1 0 1 0,1 0-2 16,-1 4 1-16,0-5 7 16,5 1 3-16,-4 0-6 15,-1-4-4-15,0 0-2 16,1-4 1-16,-5 0-1 16,0-4 2-1,-1 0-4-15,1-4 0 16,0-4-1-16,5-4 1 15,-5 0-4-15,0 0-2 16,-1-3-3-16,6 3-1 16,-5 0 4-16,0 0 3 15,-5 4-4-15,1 0 1 0,-1 4 3 16,-4 4 2-16,0 0-3 16,0 0 1-16,0 0 0 15,5-4 0-15,-5 4-3 16,4 0 0-16,-4 0 2 0,4 0 0 15,1 4 1-15,-1 0 0 16,1 8 0-16,-5 4 0 16,0 0 2-16,0 0 3 15,0-1 0-15,0 1 0 16,0 4 1 0,0 0 3-16,0 4-2 0,0-1 1 15,0 9-3 1,0 0 0-16,4 0-1 15,-4-9 0-15,5-3-16 0,-5-4-6 16,4-4-55-16,-4-8-25 16,0-28-57-16</inkml:trace>
  <inkml:trace contextRef="#ctx0" brushRef="#br0" timeOffset="-7.36417E6">13117-2072 148 0,'-4'8'55'0,"4"-8"-30"0,0 0-5 0,0-4 21 15,0 4-5 1,0 0-1-16,0 0-11 16,0 0-4-16,0 0-12 0,0 0 4 0,0 0 1 15,0 4 2-15,4 8 1 16,-4 0-4-16,0 4 0 15,0 0-1-15,0 4 1 16,0 3-2-16,0 5 1 16,-4 4-2-16,-1 0 2 15,1-1-4-15,-1 1-2 16,1-4-2-16,4-5 0 0,-5-3-18 16,5-8-4-16,0-4-31 15,0-4-10-15,0 0-161 31,5-28 103-31</inkml:trace>
  <inkml:trace contextRef="#ctx0" brushRef="#br0" timeOffset="373389.9152">15297 4252 156 0,'0'0'60'0,"0"0"-32"0,0 0-17 0,0 0 18 0,0 0-8 16,0 0 0-16,0 0-8 16,0 0-3-16,0 0-5 15,9-4 3-15,0 4 2 0,0 0-5 16,4 0-3-16,9 0-1 15,5 0 1-15,4 4-3 16,5 0 0-16,0 0 1 16,4 0 2-16,4-4 1 15,-4 0 3-15,-4 0-1 16,-9 0 2-16,0 0-4 0,-5 0 0 16,-4 0 3-16,-5 0 1 15,-4 0-1-15,0-4 1 16,-9 4 2-16,0 0 2 15,0 0-3-15,0-8 0 16,0 0-5-16,-4 4 0 16,-1 0 1-16,-4-4 0 15,-9-8-5-15,1 0 1 16,-1-4 0-16,0 1 2 16,-4-1-3-16,-1 0 0 15,5 0-1-15,-4-4 0 16,4 0 2-16,0 1 2 15,5-1-1-15,0 0-1 0,-1 0-2 16,5-4-1-16,5 1-1 16,-1 3 3-16,5 0-2 15,0 4-1-15,5 0-2 16,8 1-1-16,1 3-1 16,4 0 2-16,-1 0 2 15,1 4 2-15,0 0-1 16,9 0 1-16,0 4 0 15,-5 0 0-15,0 4 0 0,0 0 0 16,5 1 2-16,0 3 0 16,0 0-3-16,-1 3 2 15,-3 1 1-15,-1 4 2 16,0 0-3-16,1 4 0 0,-1 0 1 16,0 4 0-16,-4 4 0 15,0 4 2-15,-5-1-3 16,1 1-2-16,-5 4 4 15,0 0 1-15,-5 0 0 0,-4 3 1 16,0-3-2-16,-4 0-1 16,-1 0 3-16,-4-1 0 15,0 1-4-15,-4-4 1 16,-1-4 2-16,1-4 1 16,0-1-1-16,-1 1 1 15,1-4-2-15,4 0 2 16,0-4-2-16,5 0 2 15,-1-4 0-15,1 0 3 32,4 0-1-32,0 0 0 0,4-4-1 15,1 0 0-15,4 0-2 16,4 0 1-16,5 0-2 16,4 0-1-16,0 0 1 15,5 0 1-15,0 0 1 16,0 0 1-16,4 0-2 0,-4 0 1 15,-1 0-2-15,-3 0 2 16,-1 0-2-16,-9 0 2 16,1 0-2-16,-5 0 2 15,0 0 0-15,-1 4 1 16,-3-4-24-16,-1 0-9 16,1 0-32-16,-5 0-14 15,4 4-35 1</inkml:trace>
  <inkml:trace contextRef="#ctx0" brushRef="#br0" timeOffset="373656.7422">16470 4244 148 0,'4'0'55'0,"5"0"-30"0,0 4-5 0,-5-4 19 0,1 0-10 15,-1 4-2-15,1 0-12 16,-1 4-2-16,-4 0-7 16,0 4-4-16,-4-1-1 0,-5 5-28 15,-4-4-9-15,-1 24-61 16</inkml:trace>
  <inkml:trace contextRef="#ctx0" brushRef="#br0" timeOffset="375056.0466">16581 3665 148 0,'-18'0'57'0,"27"-8"-30"0,-13 4-21 0,4 4 17 15,0 0-8-15,0-4 2 0,4-4-4 16,5 0 0-16,5 0-7 16,-1 4 0-16,0 0 1 0,1 0-1 15,-1 0-1-15,5 4-6 16,0 4-1-16,4 4 1 15,-4 0 0-15,0 4 1 16,0 4 0-16,-1 4 0 16,-3 3 0-16,-1 13 0 15,1 4 0-15,-6-1 0 0,1 5 0 16,0 0 0-16,-9 3 2 16,5 1 1-1,-10-4 3-15,5-5-3 0,-4 1 0 16,-1-4 1-16,1-1 2 15,-1-3-3-15,5-4 0 16,5-4 1-16,-5-1 0 16,9 1 0-16,-5-8 0 15,5-4 0-15,0-4 2 16,4 0-1-16,5-4 2 16,0-4-2-16,0-4 0 15,-5-4-1-15,1-4 0 0,-1-4-2 16,0-4-2-16,1 0 3 15,-5-3 0-15,0-9-4 16,0-4 1-16,0-3 2 16,-5-5 1-16,0-4-1 15,-4-11-2-15,0 7-2 0,0 9 1 16,0 3 1-16,0 4 2 16,0 4-3-16,0 5 0 15,0 3 1-15,0 4 0 16,0 4 0-16,0 0 2 15,0 0-3-15,0 5-2 16,0 3 2-16,0 0 2 16,0 4 0-16,0 4-1 15,0 0 1-15,0 4-1 16,0 4-3-16,0 4 0 16,0-1 2-16,0 9 2 15,0 12 2-15,5 4 1 16,-1 3 4-16,1 1 3 15,-1 4-2-15,5-1 2 0,0 1 0 16,0 0 1-16,0-9-4 16,0 1 0-16,0 0-3 15,0-5 2-15,0 1-2 16,0 0 0-16,-1-4-3 16,1-5 1-16,0-3-11 15,0-4-2-15,-4-8-94 31,13-4-38-15</inkml:trace>
  <inkml:trace contextRef="#ctx0" brushRef="#br0" timeOffset="375646.8015">17290 3490 140 0,'-4'0'55'0,"8"0"-30"0,-8-4-7 15,4 4 18-15,0 0-12 16,0 0-1-16,0 0-11 16,0 0-5-16,4 0-4 0,5 4 2 0,4 4 1 15,1 0 2-15,4 4 0 16,0 4 4-16,-1 0 3 16,1 7-2-16,5 5 2 15,3 4 1-15,-3 0 2 16,-1 15 3-16,-4 5 2 15,0 3-4-15,-5 5 1 16,0-1-2-16,-4-3-2 0,0-1-6 16,-4 1-2-16,-5 0-4 15,-5 3-1-15,-8 5 3 16,-5-1 1-16,-13 4-43 16,-9-7-20-16,-5 7-102 15</inkml:trace>
  <inkml:trace contextRef="#ctx0" brushRef="#br0" timeOffset="367861.2308">14022 3732 96 0,'0'0'38'0,"0"0"-20"0,0 4-17 0,0-4 11 16,0 0 1-16,0 4 2 15,0 0-2-15,0 0 0 0,0 0-1 16,0 0 2-16,0 0-7 15,0 4 0-15,4 19 0 16,0 5-1-16,1 8-4 0,-1 3-1 16,1 5 2-16,-5 3 2 15,0-3 0-15,0-4 2 16,0-1 0-16,0 1 1 16,0-5 2-16,0-3 1 15,0 0-3-15,4 3 0 31,-4-7-3-31,0-8 0 16,0-4-3-16,0-4 1 16,0-5-7-16,0-3 1 15,0-4-30-15,0-20-77 16</inkml:trace>
  <inkml:trace contextRef="#ctx0" brushRef="#br0" timeOffset="368541.3382">14088 3752 112 0,'0'0'44'0,"0"-4"-24"0,0 4-15 0,0 0 13 15,0 0-1-15,0 0-1 16,0 0 3-16,0-8 0 15,0 4-10-15,0 0-1 0,0 0 2 16,0 0-4-16,0 0 2 16,0 4-1-16,0 0 3 15,0 0-1-15,0 0 0 16,0 0-1-16,0 0 0 16,0 0-4-16,0 0-1 15,0 0-3-15,0 0-1 16,0 0 3-16,0 0 1 15,0 4-1-15,5 0-2 16,-5 0-2-16,4 4 1 16,1 0-1-16,-1 8 0 15,1 11 0-15,-1 5 0 0,1 8 2 16,-1 3 0-16,1 1 6 16,-5-1 6-16,4 1 3 15,-4-4 3-15,4-5-6 16,-4 1 1-16,0 0-6 15,5-1 1-15,-5 1-3 16,0-4 2-16,4 0-2 16,-4-1 0-16,0-7-3 15,0 0 1 1,0-8 0-16,0 0 1 16,5-9-20-16,-5 1-7 15,0-8-28-15,4-12-12 16,1 1-47-1</inkml:trace>
  <inkml:trace contextRef="#ctx0" brushRef="#br0" timeOffset="369490.9488">14713 3657 132 0,'0'0'49'0,"0"0"-26"0,0 0-20 16,0 0 12-16,0 0 0 16,0 0 3-16,0 0 1 15,-5 0 1-15,1 4-11 16,-1 0-1-16,1-1 2 0,-1 5 0 0,-3 0 4 16,-1 4-1-16,-5 0 0 15,1 0-3-15,-1 0-1 0,1 16-3 31,-5-1-1-31,0 1 1 16,-4 0 1-16,-5 0-1 16,1-1 1-16,-6 1-2 15,1 0 0-15,-5 0-1 16,1-1 0-16,4-3-2 16,-5-4-2-16,5-4 1 15,0 4 1-15,4-5-1 16,4-3-1-16,6-8 3 0,-1 4 0 15,4 0-1-15,1-4 3 16,4-4-1 0,0 0-2-16,5 0-1 15,-1 0-3 1,5 0 1-16,0 0 1 0,5-4-3 16,4 4 0-16,8 4 2 15,6 0 0-15,-1 0-2 16,5 4 0-16,4 0 2 15,5 0 0-15,-1-4-2 16,-3 4 2-16,-1 0 1 16,4 4 0-16,-3-1-3 15,-1 1 0-15,0 4 2 16,0 0 0-16,1 4 3 0,-6-4 3 16,1 0 7-16,-5-5 2 15,-4 1-1-15,0 0 0 16,-5-4-3-1,-4 0 1-15,0-4-6 0,-4 0-1 16,4 0 0-16,-5 0 2 16,-4-4-3-1,0 0-2-15,0 0-47 16,0 0-19-16</inkml:trace>
  <inkml:trace contextRef="#ctx0" brushRef="#br0" timeOffset="371937.7266">15154 3581 197 0,'-4'4'21'0,"-10"0"-4"16,5 0-6-16,1 4-7 15,-1 0 4-15,-5 4 2 0,5 0-1 16,0 4 0-16,0 3 1 16,-4 1 1-16,9 12-3 15,-10 4 0-15,5 3-3 16,-4 5 2-16,4 0 2 15,0-1 2-15,5 1-1 16,-1-1-1-16,5-3-5 0,5-4-1 16,-1-1 1-16,5 1 2 15,0 4-1-15,4-1 2 16,1 5-2-16,4 3 0 16,4 1-1-16,-4-4 0 15,0-5 0-15,4-3 0 16,0-4 2-16,-4-9 1 0,0-3-34 15,0-8-14-15,-1-8-73 16</inkml:trace>
  <inkml:trace contextRef="#ctx0" brushRef="#br0" timeOffset="502772">19568 3818 120 0,'0'-4'46'0,"9"4"-24"0,-5-8-15 0,-4 8 13 0,0 0-8 16,0 0 1-16,0 0-6 15,0 0-2 1,5 4-2-16,0 4 0 0,-1 0 2 15,5 4-2-15,0 4-2 16,0 5 2-16,5-1 0 16,0 4-1-16,0 9 1 15,-1-1 0-15,1-4 3 16,0 1 1-16,-5-1 1 0,0-3 0 16,0-5 0-16,0 0 0 15,0-4 0-15,0-8 4 16,-4-4 5-16,-1-4 0 15,1-4 1-15,0-4-14 16,-1-4-4-16,1 0 1 16,-1-4 1-16,-4-9 0 15,0 1-2-15,5 0-4 16,-1-1 0-16,1 1 0 16,0 4 2-16,-5 4-1 15,0 3 1-15,4 1 0 0,-4 4-2 16,0 8 0-16,5 0 3 15,-1 8-2-15,1 4 1 16,-1 1 0-16,1 7-2 16,4 0 3-16,0 0 2 15,0-3-2-15,0-1 0 16,5 0 1-16,0-4 2 16,-1 0 1-16,1-3 1 15,0-5 0-15,0-4 0 0,-5 0 4 16,0-4 3-16,0-5 0 15,-5-3 3-15,6-4-3 16,-1-4 1-16,0-5-7 16,-5 1-3-16,5-4-4 15,-4 3-1-15,4 1 2 0,-9 4 2 16,0 0-20-16,0 3-9 16,0 5-68-1,0 4-51-15,-4 4 54 0</inkml:trace>
  <inkml:trace contextRef="#ctx0" brushRef="#br0" timeOffset="503392.8923">20060 3360 44 0,'-4'0'19'0,"4"12"-10"0,0-8 13 0,0-4 15 15,0 8-15-15,4 0-7 16,1 8-5-16,0 5 0 16,4-1-3-16,4 8 1 15,1 5-5-15,0 19-2 0,-1 9 6 16,1 4 5-16,0 4-6 16,-5-4 8-16,0-8 5 0,0-9-1 15,0-7 1-15,5-5 3 16,-5-7 1-16,0-9-1 0,-9-4-2 15,9-4-4-15,-4-8-2 16,-1 0-4-16,-4-4-1 16,10-16-5-16,-1 0-1 15,0-4-3-15,0-1-1 16,0 1-1-16,0 0-2 0,0 4 0 16,0-1 0-1,1 5 0-15,-1 4 3 0,4 8-2 16,1 4-1-16,0 4 3 15,-1 5 2-15,-3 7-2 32,-1 0-2-32,0 0 2 0,0 1 2 15,0-1 0-15,0 0 2 16,0 0-2-16,0 1 2 16,1-5-31-16,3-4-11 0,10-4-68 15</inkml:trace>
  <inkml:trace contextRef="#ctx0" brushRef="#br0" timeOffset="504009.6923">20626 3980 112 0,'0'0'44'0,"0"-8"-24"0,5 12-8 0,-1-4 13 16,-4 0-5-16,5 4-1 16,4 0-5-16,0-4 1 15,0 4-8-15,5 0 2 0,0-4 2 0,-1 0 0 16,1-4 1-16,4 0-6 15,-4 0-2-15,0-4-2 16,-1 0 1-16,1 0 0 16,-5 0 3-16,-4-1-1 15,-5 9 2-15,0-8-4 16,0 0 0-16,-5 4-1 0,-4-4 1 16,0 4-2-16,0 0 2 15,-5 0 0-15,0 4 1 16,1 0-5-16,-1 0-1 15,0 0-2-15,1 4 0 16,-1 4 3-16,5 0 2 16,0 0-2-16,-1 4-2 15,1 5-1-15,0-5 3 16,5 4 0-16,-1 0 1 16,5 0 0-16,0-3 0 15,0 3 0-15,5 0 2 16,4 0 1-16,0 1 1 15,5-1-2-15,4 0-2 0,0 0 1 16,5 0 1-16,0 1-1 16,4-5 2-16,5-8-22 15,-5 0-7-15,1-8-53 16,-1 0-44 0,0-4 43-16</inkml:trace>
  <inkml:trace contextRef="#ctx0" brushRef="#br0" timeOffset="504526.509">20973 3952 108 0,'-9'-4'44'0,"9"4"-24"0,0 0-8 0,0 0 13 16,0 0-9-16,0 0-4 16,0 4-5-16,0 0-2 15,4 4-3-15,1 0-2 0,-5 0 3 0,4 4 2 16,1 4 4-16,-1 1 0 16,1-1 2-16,0 0-4 15,-1 0 1-15,1 0-3 16,-1 1 2-16,1-1 2 15,-1-4 2-15,1 0 1 16,-5-4 0-16,5-4 0 16,-5 0 2-16,0-4-3 15,0 0-1-15,9-8-6 16,-9-4-1-16,0 0-1 0,4 0 1 16,1-12-2-16,-1 3 2 15,1-3-7-15,4 0 1 16,0-1-1-16,0 5 2 15,0 0 1-15,1 3 3 16,-1 5-6-16,4 0 1 0,1 4-1 16,0 4 2-16,-1 4 1 15,1 4 1-15,0 0-3 16,-1 0 2-16,1 0-37 16,-5 4-16-16,0 0-44 31</inkml:trace>
  <inkml:trace contextRef="#ctx0" brushRef="#br0" timeOffset="505065.8035">21301 4057 104 0,'9'-8'41'0,"-4"16"-22"0,4 4-18 15,0-12 8-15,0 0-1 16,5 4 2-16,0-4-3 16,-1 0-2-16,1 0 4 15,4 0 4-15,1-4-1 0,3 0 1 16,-3-8-7-16,-6 0 5 0,1 0 4 15,-5-1-1-15,0 1 2 16,0 0-5-16,-4 0-1 16,-5 0-6-16,-5 0-1 15,5-1-3-15,-4 5-3 16,-5 0 2-16,0 0 0 16,-5 4-4-16,0 8-1 15,0 0 3-15,1 0 1 16,-1 4-1-16,-4 0 2 0,4 1 5 15,0 3 5-15,1 0-1 16,-1 4 3-16,5 0 0 16,0 1 3-16,4-1 2 15,1 0-1-15,4 4 1 0,4 1 0 16,5 3-4-16,5 0-2 31,4-3-2-31,10-1 0 16,4-4-2-16,4-8 1 15,5-4-15-15,9-8-7 0,19-8-116 16</inkml:trace>
  <inkml:trace contextRef="#ctx0" brushRef="#br0" timeOffset="507469.3823">22519 3935 132 0,'-4'0'52'0,"4"0"-28"0,0-4-26 16,0 4 11-16,0 0 0 16,9-4 2-16,-5 4 1 0,5 0 0 15,1 0-6-15,-1 4 5 0,-5 0 2 16,1 0-4-16,4 5-3 15,0-1-3-15,-4 4 0 16,-1 0 0-16,1 8 1 16,-1-4-2-16,-4 1-2 15,0-1 5-15,0 0 4 16,0-4-1-16,0 0 3 16,-4-3 0-16,4-1 1 15,0-4 0-15,0 0 0 16,-5-4-6-16,5 0-2 15,0-4-2-15,0-4-2 16,5-9 5 0,-1-3-7-16,5 0-4 15,1 0 1-15,-1-5 3 16,0 1-1-16,0 0-1 0,5-1 3 16,8 1 2-16,-8 4-2 15,0-1 0-15,0 1-1 16,-1 4-2-16,1 4 0 15,0 4 3-15,-1 0 0 16,1 8 1-16,0 0 0 16,-1 4 2-16,1 4-1 15,-5 4 2-15,0 0 0 16,0 4 1-16,0 5-2 16,-4 3-2-16,0-4 5 15,-5 13 4-15,0-5-7 16,0 0-1-16,0 5-1 0,-5 3 2 15,0 5 1-15,1 12 3 16,-1-1-1-16,1 1 2 31,-1 0-2-31,1-1 2 16,-1 1-2-16,1 0 0 0,-1-5-1 16,0-3 0-16,1-4 0 15,4-1 2-15,0-3-5 16,0-1-1-16,0-3 2 15,4-5 3-15,6-8-18 0,-1 1-8 16,0-9-66 0,0 8-73-16,0-8 44 15</inkml:trace>
  <inkml:trace contextRef="#ctx0" brushRef="#br0" timeOffset="509312.0736">23144 4410 140 0,'-4'0'55'0,"8"0"-30"0,1 0-23 0,-5 0 14 15,0 0-6 1,0 0 0-16,0 0 2 15,0 0 3-15,4 4-8 16,-4-4-2-16,5 4-1 0,-5 4 4 0,0-4 3 16,0 4-4-16,0 4 1 15,0 1-1-15,0 3 1 16,0 0-4-16,0 4-1 16,0 5 3-16,0-1 1 15,0 4 3-15,0 1 1 16,0-1-1-16,4 0 1 15,1 1 0-15,-5-1 3 0,5 1-1 16,-1-5 0-16,-4-4-7 16,0-4-4-16,5-3 1 15,-5-5 0-15,4-4-4 16,-4-4-1-16,0 0-21 16,0-12-10-16,0-1-5 15,0-3 0-15,0 0-8 16,0-4-1-16,0-1-31 15,-4-3-18-15,4 8 51 16</inkml:trace>
  <inkml:trace contextRef="#ctx0" brushRef="#br0" timeOffset="509895.9876">23199 4410 132 0,'0'0'52'0,"0"0"-28"0,0 4-19 0,0-4 13 16,4 0-4-16,-4 0 2 0,10 0 0 15,-6 0 2-15,5 4-10 16,0 0 0-16,1 4 2 0,-1 4-2 16,0 0 1-16,0 5 1 15,0-1 4-15,5 0-2 16,-1-4 1-16,6 0 1 15,-6-3 2-15,1-1-7 16,0 0-1-16,-1-4-4 16,-3 0-3-16,-1 0 2 15,0-4 2-15,0 0-2 16,0-8 0-16,-4 4-1 16,-1-4 1-16,1 0-7 15,-1-1 1-15,1-3-1 0,-1 0 2 16,1 0-1-16,0 0-1 15,-1 0 0-15,1-1 3 16,-1 5 0-16,1 0 3 16,-5 0-1-16,0 8-1 15,0 0-2-15,0 0-1 16,0 4-1-16,4 4 3 16,-4 0 2-16,5 5 2 15,-5 3 1-15,4 4 2 0,1 4-3 16,0 5 0-16,-5 3 3 15,4 1 1-15,1-5-1 16,-1 0 1-16,-4 1 0 16,5-5 3-16,-5 0-5 15,4-3-1-15,-4-5-4 16,0-4-3-16,0-8-38 16,0-4-17-16,0 0-66 15</inkml:trace>
  <inkml:trace contextRef="#ctx0" brushRef="#br0" timeOffset="510458">23774 3773 132 0,'-9'-8'49'0,"9"8"-26"0,-5-8-9 16,5 4 15 0,-5 0-8-16,1 4-1 0,-1 4-8 15,1 0-2-15,-1 0-6 16,1 4 8-16,-5 0 5 0,4 4-3 16,0 1 0-16,1 3 3 15,-5 4 1-15,4 0-3 16,1 9 1-16,4-1-7 15,0 5-3-15,0-1-1 0,4 0 1 16,1 1-3-16,4 3-2 16,5 1 2-16,4-5 0 15,5 9-1-15,-1-5 1 16,6-3-22-16,-5-9-7 16,9-4-33-16,-1 1-15 15,1-9-27 1</inkml:trace>
  <inkml:trace contextRef="#ctx0" brushRef="#br0" timeOffset="511238.4054">24002 3960 116 0,'-18'4'46'0,"18"-4"-24"0,0 4-8 0,0-4 15 0,0 0-5 16,0 0-2-16,0 0-6 16,0 0 0-16,0 0-9 15,4 0 2-15,1 4 2 0,-1 0 2 16,1 0 5-16,-1 4-6 0,-4 8 1 16,0 1-4-16,5-1 2 15,-5 0-2-15,4 0 0 16,-4 0-5-16,5 1-3 15,0-5 4-15,-5 0 1 16,4-4 0-16,-4-4-1 16,5 0-1-16,-5-4 2 15,4-4-3-15,1-4 0 0,-1 0-1 16,1 0-2-16,0-8-6 16,4-1-1-16,0 1-2 15,0 0 3-15,0 0 2 16,-4 4 2-16,-1-1-1 15,1 5 1-15,-1 4 0 16,5 4-2-16,-4 0 0 16,0 8 3-16,-1 4 0 15,1 1 3-15,-1-1 5 16,1 0 6-16,-1-4-3 16,1 0 0-16,-1 0-6 15,1 0-3-15,-5 1 2 16,5-5 0-16,-1-4-1 0,-4 0 1 15,0 0 0-15,9-4 1 16,0-13-7-16,1 5 0 31,3 0-1-31,1-4 2 16,-5 4-1-16,0-1 1 16,0 5 0-16,0 4-2 15,1 8 0-15,-1 4 0 0,9 5 3 16,-9-1 0-16,0 4 1 15,0 0 0-15,0 4 2 16,0 1 1-16,1-1-1 0,-1-4 1 16,0-4-40-16,0-3-16 15,0-1-65 1</inkml:trace>
  <inkml:trace contextRef="#ctx0" brushRef="#br0" timeOffset="511803.3705">24485 3684 124 0,'-4'0'49'0,"4"-16"-26"0,0 8-27 0,4 12 60 31,1-8-18-31,4 8-7 0,0 0-4 15,5 8-17-15,4 4 5 0,0 4 3 16,1 1 1-16,-1 3 1 16,-4 8 0-16,-1 1 0 15,1 3-3-15,0 9 2 0,-5-9-8 16,0 1-2-16,-5 4-3 16,-4 3 1-16,-4 1-2 15,-1 12 0-15,-8-1-34 16,-10-3-15-16,-5 0-97 15</inkml:trace>
  <inkml:trace contextRef="#ctx0" brushRef="#br0" timeOffset="512895.0085">25005 3948 132 0,'-4'8'52'0,"4"-12"-28"0,0 4-22 0,0 0 12 15,0 0-5-15,4 0 2 16,1 4 3-16,4-4 3 16,0 0-9-16,5 0 0 0,0 0 2 15,4 0 0-15,0 0 4 16,0-4-5-16,10 4-3 15,-1 0-3-15,0 0-3 16,1 0 1-16,-5 4 1 0,-1-4 1 16,1 0 1-16,0 0-16 15,0 0-4-15,-5 0-14 16,-4 0-4-16,-1-4-44 16,-3 4-21-1,-10 0 49-15</inkml:trace>
  <inkml:trace contextRef="#ctx0" brushRef="#br0" timeOffset="513286.7041">24978 4106 108 0,'0'0'44'0,"0"0"-24"0,0 0-15 0,0 0 13 16,5 0-1-16,4 0-1 16,0 0 7-16,5 0 5 15,-1 0-15-15,1 0 4 0,0 0 3 16,4 0-2-16,0 0-1 15,5 0-5-15,4 0-2 16,1 0-4-16,-1 0 1 0,0 0-2 16,1 0 0-16,-1 0-3 15,0 0-2-15,-4 0-4 16,-4 0-2-16,-1 4-28 16,-5-4-10-16,-3 4-57 15</inkml:trace>
  <inkml:trace contextRef="#ctx0" brushRef="#br0" timeOffset="515994.531">25626 3814 96 0,'9'4'38'0,"-9"-4"-20"0,9 0-12 0,-9 0 11 31,5 0 2-31,-5 0 5 15,9 4-6-15,-5 4-8 16,1 4-1-16,4 0-6 16,-4 0-2-16,4 9 0 0,-5-1 1 15,1 4 1-15,-1 1 3 16,1 3 3-16,-1-4-2 16,-4 1 1-16,0-5 1 15,5 0 5-15,0-4-4 16,-5-3 0-16,0-1-2 15,4-4 2-15,-4-4 1 16,0 0 1-16,0-4-4 16,0 0-3-16,0-4-2 0,0-4 0 15,0-4-4-15,0-5 0 16,5 1-4-16,8 0-1 16,-8-4-2-16,4-1 2 15,-4 5 4-15,4 0 1 16,0 0-4-16,0 0-1 15,0 3 5-15,0 1 2 16,5 4-2-16,-5 0-1 16,0 0 1-16,0 4 0 15,-9 4 1-15,9 0 2 0,-4 4 1 16,0 4 1-16,-1 0 0 16,1 4 2-16,-1 5-3 15,-4 3 0-15,0 4-1 16,0-4 1-16,0-3 2 0,0-1 4 15,0 0-2-15,0-4 1 16,0-4-1-16,0 0 3 16,0-3-1-16,0-1 2 15,0-4-4-15,0 0 1 16,0 0-5-16,0 0-2 31,5-21-3-15,-1-3-5-16,10 0-1 0,-5-1-1 15,0 5 1-15,5 0 0 16,-5-1 2-16,0 5 4 0,0 0 3 16,0 4-2-16,5 0 0 15,-5 4-1-15,0 4 0 16,1 0 4 0,-1 4 3-16,0 4 4 15,0 4 2-15,-5 0-1 16,6 8 1-16,3 0 0 0,-4 9 1 15,-4-1 0-15,0-4 0 16,-1 4-2-16,1-3-1 16,-5-1-3-16,9-4-1 15,-9 0-54-15,4-3-24 16,5-1-60 0</inkml:trace>
  <inkml:trace contextRef="#ctx0" brushRef="#br0" timeOffset="536125.6046">26150 3639 108 0,'-4'0'44'0,"-1"0"-24"0,14 0-13 16,-9 0 15-16,0 0-4 16,0 0-1-16,0 0-1 0,0 0 0 15,0 0-8-15,0 0-1 0,0 0 3 0,-4-4-4 16,4 0 2-16,0 0 1 15,-5 0 2 1,1 0 1-16,4 0 0 16,0-4-2-16,0 0 1 15,4-4-4-15,1-1-2 0,-1 5 0 16,6 0 1-16,-1 0-5 16,0 0-3-16,0 0-2 15,0 4 3-15,0 0 0 16,-4 4 1-16,8 0-3 15,-8 0 2-15,4 4 1 16,0 0 0-16,0 0-3 16,0 0 2-16,1 0 1 15,-1 0 2-15,0 0-1 0,0 0-1 16,-4 4-2-16,-1 0 1 16,1 1 1-16,-1-1 0 15,1 0 0 1,4 0 2-16,-5 0 1 15,6 4 3-15,-6 8-3 16,5-3 0-16,0-1 1 16,-4-4 0-16,9 0 0 0,-5-4 0 15,-5 0 2-15,5-3 3 16,1-1-4-16,-1 0-1 16,4 0 2-1,-4-4-3-15,1-17-2 16,-1 1 0-1,0 4-1-15,0 0 2 0,0 0 1 16,-4 0 1-16,-1-1-2 16,1 1 1-16,-5 4-2 15,0 0 2-15,4 0-2 16,-4 0 2-16,0 0-2 0,0 0-1 31,0-1 1-31,0 1-1 0,-4 0-3 0,-1 4 2 31,1-4 1-31,-1 4 2 16,1 0-1-16,4 0 2 16,-5 0-2-16,5 0 2 15,-5 0-4-15,1 0-35 16,-1 4-16-16,1 0-68 16</inkml:trace>
  <inkml:trace contextRef="#ctx0" brushRef="#br0" timeOffset="377842.525">15316 5156 136 0,'0'0'52'0,"0"-4"-28"0,0-20-13 16,0 16 18-16,0 0-4 15,0-5 0-15,5 1-2 16,-5 0 0-16,4 4-13 16,-4 0-1-16,5 0-2 0,-5 4 1 0,0 4 0 15,0 0-4-15,5 4-1 16,-1 24-1 0,1 5-2-16,-1 3 1 15,1 5 1-15,-1-1 3 16,1 5 2-16,-1 0 3 15,1-5 4-15,0 5 1 16,-1 4-6-16,-4-1-1 16,0 17 0-16,0-4 2 15,0-4-5-15,0-4-1 16,0-9 0-16,0-3 0 16,0-9 0-16,0-7 2 15,0-5 1-15,0-4 1 16,0-8-4-16,0-8-1 0,0-4-23 15,0-8-12-15,0-4-23 16,0-4-8-16,0-5-44 16,9-15-28-1,10 3 61-15</inkml:trace>
  <inkml:trace contextRef="#ctx0" brushRef="#br0" timeOffset="378960.5319">14837 5233 192 0,'-32'4'74'0,"23"-4"-40"0,0 0-27 0,9-4 18 16,-4 0-7-16,-1 4 0 16,5-4-10-16,0 4-5 0,0 0-2 15,0 0 1-15,0 0 1 0,0 0 7 32,9-4 4-32,5 0-1 15,4 0 0-15,9 0-7 16,10 4-2-16,4-4-2 0,5-4 1 15,8 0 0-15,6 0 1 16,3 0 0-16,6-5 0 16,4 5 2-16,4 4 1 15,1 0 3-15,0 0 1 16,-10-4-1-16,-9 0-1 16,-9-4-3-16,-4 8 1 15,-9 4 0-15,-5 0 1 16,-10 4 7-1,-3 0-2 1,-6-8-5-16,-4 0-2 16,-9 4-30-16,0 0-11 15,0-13-29-15,0 13-13 0</inkml:trace>
  <inkml:trace contextRef="#ctx0" brushRef="#br0" timeOffset="378409.3275">15462 5156 116 0,'0'-4'44'0,"0"0"-24"0,0 4-13 0,0 0 15 16,-4 0 0-16,-1-4 2 0,1 4-2 16,-1-4 1-16,5 4-13 15,0-4 3-15,0 0 3 16,0-4-4-16,0 8-4 16,-5 0 0-16,5 4-1 15,0 0 1-15,0 0 0 16,-4 4 0-16,4 0 0 15,0 4 2-15,0 5-3 0,0-1 1 16,4 4-3-16,-4 5 2 16,5-1-2-16,0 8 0 15,4-3 1-15,-5-1 1 16,5 5-1-16,-4 7-1 16,-1 5-1-1,1 4 0-15,-5-1 4 16,5 1 3-16,-1-4 0 15,1-1 1-15,-1-3-2 16,-4-5-1-16,5-3-1 0,-5-9 0 16,0-4-2-16,0-3-1 15,0-5-8-15,0-4-2 16,0 0-16-16,4-4-6 16,-4 0-15-16,5 0-4 0,-5-4-17 15,0-8-8-15,9 0-27 16</inkml:trace>
  <inkml:trace contextRef="#ctx0" brushRef="#br0" timeOffset="380344.1436">16165 5155 128 0,'0'4'49'0,"-5"-8"-26"0,5 4-7 0,0 0 16 0,0 0-6 15,0 0-1-15,-4 0-8 0,4 0-2 16,-5 0-9 0,1 0 0-16,-1-4 4 0,-4 4 0 15,-5 0 2-15,-4 0 2 16,0 4 4-16,4-4-4 15,0 0 2-15,1 4-5 16,-1-4 1-16,0 4-5 16,1-4 1-16,-1 4-3 0,0-4 0 15,0 0-6-15,5 4-1 16,0 0 1-16,0-4 0 16,0 0-2-16,4 4 2 15,1 0 1-15,-1 0 2 16,1 0-3-16,4 5-2 15,0-1-1-15,0 0 3 16,0 4 0-16,0 0 1 16,4 0-3-16,1 4 2 15,-1 1 1-15,1 3 0 16,0 0-3-16,-1 9 2 0,1-1-1 16,-1 0 0-16,1 1 2 15,-5 3 0-15,0 9 0 16,0-5 2-16,4 9 3 15,1-1 4-15,-1 1 2 16,-4-4 1-16,5-5-4 16,0-3 0-16,-1-1-3 15,1-4 2-15,-1-3-4 16,-4-5 0-16,5-4 1 16,-5 0 0-16,4-3 2 15,-4-1 1-15,0-4-1 0,5-4-1 16,0 0-1-16,-1 0 2 15,-4-4-1-15,0 0 0 16,5 0-3-16,4 0 1 16,0 0-7-16,5 0 1 15,-1 0 1-15,6 0 1 16,-1 4-2-16,0-4 2 16,5 0 1-16,0 0 2 15,-1-4-1-15,1 4 2 16,5-4-4-16,-6 4-2 15,1 0 2-15,-5-4 2 16,-8 0-29-16,-1 0-11 16,0 0-35-16,-5 0-14 15</inkml:trace>
  <inkml:trace contextRef="#ctx0" brushRef="#br0" timeOffset="380842.32">16165 5341 184 0,'-5'-4'71'0,"14"4"-38"0,-13 4-23 0,4 1 17 0,0-5-9 15,0 0 0-15,0 0-5 16,0 0 0-16,4 4-7 15,1 0 3-15,-5 0 3 0,4 4 0 16,1 0 1 0,-5 8-3-16,5 0-1 15,-1 1-3-15,1 7 1 16,-1 4 0-16,1 9 3 16,-1-5-1-16,1 9 0 15,-1-5-3-15,1 1-1 16,0-5-1-16,-1 1 0 15,1-9 0-15,-5-4 0 16,0-4-24-16,0-3-12 16,0-1-25-16,0-4-12 0,0-4-47 15</inkml:trace>
  <inkml:trace contextRef="#ctx0" brushRef="#br0" timeOffset="381497.7601">16178 5301 152 0,'0'4'57'0,"0"-4"-30"0,-4 8-12 0,4-8 20 16,4 4-8-16,6 4-3 0,-6 0-8 15,5 0 0-15,0 1-9 16,5 3 0-16,0 0 0 0,-1 0-1 16,1 0-1-16,4-4 3 15,1 0 3-15,-6 1 0 16,10-5 10-1,0 4-5-15,-5-4-4 0,5-8-2 16,-9 4-4-16,-1-8-1 16,1 0-3-16,-5-1 1 15,0 1-2-15,0-4 2 32,1 0-2-32,-6 0-1 15,1 4-4-15,-1-4 0 0,1 3 2 16,-1 1 3-16,-4 8-2 15,0 0-2-15,0 0-1 16,0 0 3-16,0 0 0 16,0 4 1-16,0 0 0 15,0 0 0-15,0 5 2 0,0 7 1 16,5 4-1-16,-1-4 1 16,1 5-2-16,0-1-1 15,4 4 9-15,0 5 4 16,0 3-2-16,0-4 1 15,-4 5-1-15,-1 3 1 16,1-3-6-16,-1-1-2 0,1-3-2 16,-1-5 1-1,1-4-24-15,0-8-8 16,-5-4-37-16,0-3-13 16,4-1-48-16</inkml:trace>
  <inkml:trace contextRef="#ctx0" brushRef="#br0" timeOffset="382525.9457">16598 5147 160 0,'0'0'60'0,"0"-25"-32"0,0 17-33 15,5 12 45-15,-1 0-13 16,1-4-6-16,-1 0-3 16,1 5-11-16,4-1-2 0,0-4 1 0,9 0 3 15,5 0 0 1,-5-4 0-16,5 4-3 15,0-5 1-15,0 5-2 16,0 0 2-16,0 0-2 16,-1-4 2-16,-3 4-4 15,-1 0 0 1,0-8 1-16,-4 0 0 0,-5 4 0 16,0 0-5-16,0 8-1 15,0-4 1-15,-4 4 2 16,-1 4 0-16,1 0-1 15,-5 1 1-15,0 3 1 16,0 0-1-16,0 0 2 16,0-4-2-16,5 4-1 15,-1 5 1-15,-4-1 1 16,5 0-3-16,-1 4-2 16,1 1 2-16,-1 7 0 0,1-4 1 15,-1 5 0-15,1-5 0 16,0-4 0-16,4 1 0 15,-9-1 2-15,9 0-1 16,-5 0-1-16,5 1 1 16,1 3-1-1,-10 0 0-15,9-3 0 16,-5-1 2-16,1 12 1 16,-1 1-4-16,1-5 1 0,0-4 0 15,-5 5 2-15,4-5-1 16,-4-4-1-16,5 1 1 15,-5-5 1-15,0 0-1 16,0-4 2-16,0-4-2 16,0 0 2-16,0 1-2 15,0-1-1-15,0-4 3 16,0 0 0-16,0 0 1 16,-5 0 2-16,5 0-1 15,-4 0 2-15,-1 0-2 16,-4 0 2-16,0 0-2 0,0 0 0 15,-1 0-1-15,-8-4 0 16,-5 0 0 0,1-4-16-16,-6 4-4 15,5 0-12 1,1 0-5-16,-1 4-22 16,0 0-10-16,5 4-42 15</inkml:trace>
  <inkml:trace contextRef="#ctx0" brushRef="#br0" timeOffset="429194.0598">8150 5345 116 0,'-5'0'44'0,"5"0"-24"0,0 0-17 0,0 0 12 16,0 0 2-16,0 0 2 15,0 0-4-15,0 0-1 16,14 0-6-16,-1 0-3 0,-3 0-2 16,-1 0 0-16,0 0-4 15,4 5 0-15,1-1-1 16,-5 0 0-16,5 4 4 16,0-4 1-16,4 0 3 15,-4 0 3-15,-1 0-2 16,1 0-2-16,0 0-5 15,4 0 0-15,-4 0 2 16,-1 0 1-16,1 0-1 16,0 0-2-16,-1 0 1 15,-4 0-1-15,1 1 2 16,3-1 3-16,-4 0 0 0,-4 0 0 16,-1 0-3-16,1 0 1 15,-5 0 0-15,0 0 1 16,0 0-2-16,0 0-2 15,0 0 1-15,0 0 1 16,0 0 1-16,-5 0 1 16,1 0-2-16,-1 4 1 15,1 1 2-15,-5 3 2 16,0 0-3-16,-5 0-1 16,0 0-1-16,1 0 1 15,-10 5-2-15,4-5-1 16,6-4-30-16,-5 0-15 15,4 0-52 1</inkml:trace>
  <inkml:trace contextRef="#ctx0" brushRef="#br0" timeOffset="1.1056E8">8903 4794 68 0,'4'4'27'0,"-4"-12"-14"0,5 4-11 0,-5 4 9 0,0 0 2 16,0-4 2-16,0 4-4 15,0 0-1-15,0 0-6 16,0 0-1-16,4-4 3 16,1 4 3-16,-5 0-2 15,4 4 1-15,1-4-1 16,-1 4 1-1,1 0-2-15,-5 0-1 16,0 0-3-16,0 4 1 0,4-1 0 16,-4 1 1-16,0 0 2 15,5 0-1-15,-5 4 0 16,0 0 1-16,4 0 3 16,-4 0-2-16,0 0-2 0,0 0-2 15,0 0 0-15,5-1-2 16,-5 1 2-16,0 0 2 15,0 0 4-15,0 0 0 0,4 0 2 16,-4 0-6-16,0 4-3 16,0-1 1-16,0 1 0 15,4 0-4-15,-4 8 1 16,0-8 2-16,5 4 3 0,-1-1 0 16,1 1 0-16,-1 0-1 15,1 0 0-15,-5 4-2 16,0-4 1-16,4-5 0 15,1 5 1-15,-1-4-2 16,-4 0 1-16,5 4-2 31,-5-4 2-31,0-1-2 0,0 1-1 16,4 0 1-16,-4 0 1 16,0 0-1-16,5 0-1 15,-5 0 1-15,4-5-1 0,0 1 0 16,1 0 2-16,-1 0-1 15,1-4-1-15,-5 0 1 16,4 0-1-16,1 0 0 0,-1 0 2 16,1 0-1-16,-1 0 2 15,1 0-2-15,3-1-1 16,-3 1-2-16,-1 4 1 16,5-4 1-16,0 0 2 15,5 0-1-15,-5 0-1 31,-1 0-2-31,6 0 1 0,-1 0 1 16,-4-4 2-16,0 0-1 16,0 0 2-16,4 0-2 15,1-4-1-15,-5 0 1 16,4 0-1-16,0 0 0 16,-4 0 2-16,5-4-1 15,-5 0 2-15,0 0-2 0,-1 0-1 16,1-4 1-16,0 0 1 15,0 4-1-15,0-4-1 16,0 0 1-16,0 0-1 16,4 0 2-16,-4 0 1 0,0 0-1 15,-4 0-2-15,-1 1 1 16,9-5 1 0,-13 4-1-16,9-4-1 15,-4 0 1-15,-1 0 1 16,1 0-1-16,-1-4-1 15,1 4 1-15,-1-3 1 16,1-1-3-16,-1 0 0 16,1 0 1-16,-1 0 2 15,-4-4-1-15,0 0-1 0,0 5-2 16,0-5 1-16,0 0 1 16,0 0 0-16,0 0 0 15,0 1 2-15,0-5-1 16,0-4-1-16,0 8 1 15,0 0-1-15,0 1 0 16,0-1 2-16,0 4-3 0,0 0 0 16,0 0 1-16,0 0 0 15,0 4-3-15,0 1 2 16,0-1 1-16,0 0 2 0,4 0-1 16,-4 0-1-16,0 0-2 15,0 0 1-15,0 0 1 31,0 4 2-31,0 0-1 0,5 1 2 16,-5-1-4-16,0 0 0 16,0 0 1-16,0 0 0 15,0 0-3-15,0 4 2 16,0-4 1-16,0 4 2 16,0-4-1-16,0 8-1 15,0-4-2-15,0 4 1 0,0 0 1 16,0 0 0-16,0-4 0 15,0 4 0-15,0 0 0 16,0 0 0-16,0 0 0 16,0 0 0-16,0 0 0 15,0 0 2-15,0-8-1 16,0 4-1 0,0-4 1-16,0 0-1 15,0 0 0-15,0 1 2 16,0 3-1-16,0 0-1 15,0 0 1-15,-5 0-1 0,1 4-3 16,4 0 0-16,0 0 2 16,0 0 2-16,0 0 0 15,0 0 2-15,-4-8-2 0,4 8-1 16,0-4-2-16,0 0 1 16,0 0 1-16,0 0 0 15,0 4-14-15,-5 0-5 16,5 0-118-1</inkml:trace>
  <inkml:trace contextRef="#ctx0" brushRef="#br0" timeOffset="1.10561E8">8711 4782 100 0,'5'0'38'0,"-1"4"-20"0,5-4-15 0,-9 0 10 31,9 0-2-31,0 0 3 0,4 0-5 16,5 0-1-16,0 0 2 16,4 0 4-16,1 0-8 15,-1 0 1-15,0-4 0 0,0 0-1 16,1 4 1-16,-1 0-2 16,-4-4 0-16,0 0 1 15,0 4 1-15,-5 0-3 0,0 0-1 16,-4 0-1-16,0 0 1 15,0-4-2-15,0 4 2 16,-5-4-13-16,-4 4-3 16,0 0-69-1</inkml:trace>
  <inkml:trace contextRef="#ctx0" brushRef="#br0" timeOffset="1.10562E8">9229 4803 80 0,'0'0'30'0,"4"0"-16"0,0-4-10 15,-4 4 10-15,0 0-2 0,9-4 1 16,0 4 4-16,0 0 1 16,0-4-3-16,0 4-1 15,4 0-6-15,-4 0 0 16,5 0-5-16,-5 0 0 0,4 0 1 15,0 0 2-15,5 0 1 16,0 0 1 0,0 0 0-16,0 0 0 15,0 0 0-15,-1-4-4 16,-3 4-1-16,-1-4-1 16,1 0-2-16,-6 4 1 15,1-4-1-15,-4 0 0 16,4 4 0-16,0 0 0 0,-5 0 0 15,-4 0 0-15,5 0 0 16,-5 0 2-16,4 0 3 16,-4 0-11-16,0 0-3 15,0 0-67-15,0 4-37 16,-4-4 46-16</inkml:trace>
  <inkml:trace contextRef="#ctx0" brushRef="#br0" timeOffset="1.10563E8">9848 4672 96 0,'-4'8'38'0,"4"-8"-20"0,0 8-12 0,0-8 9 0,0 4 0 16,0 0 1-16,-5 0-2 16,1-1 1-16,0 5-4 15,-1 0 1-15,1 0-7 32,-1 4-1-32,-4 0 0 0,0 4 0 0,5 0 0 15,-1-4 0-15,-8 11 2 16,0-3-1-1,4 0 4-15,0 0 2 16,-5 0-2-16,6 0 0 16,3-5-5-16,1 1-3 15,-1 4 0-15,1-4 1 0,-1 0-1 16,1 0 2-16,4 3 0 16,0 1 1-16,0 8 0 15,0-4 2-15,0 0-1 16,4 3 0-16,1 1-3 15,-1-4 1-15,1 4 0 0,4-5 3 32,-1 1-5-32,1-4-3 15,5 4 3-15,-5-4 1 0,0-1 2 16,0 1 0-16,-1 4 0 16,1 0 0-16,0-4 0 15,0-1 0-15,0-3 0 16,0 0 2-16,0 0-1 15,0-4 0-15,0 0-1 0,0 0 2 16,0-4-3-16,0 0 0 16,-1-1 5-16,1-3 3 15,-4 0-4-15,4 0-2 16,-5 0-2-16,1-4 0 16,-1 0-4-16,1 0 0 15,-5 0 1-15,4 0 0 0,0 0 2 16,-4 0 1-16,0 0-1 15,0 0-2-15,5-4 1 16,-5 4 1-16,4-8-19 16,1 4-8-16,-5-3-62 15</inkml:trace>
  <inkml:trace contextRef="#ctx0" brushRef="#br0" timeOffset="456368.265">6977 5720 140 0,'0'0'55'0,"-4"-5"-30"0,8 10-14 0,-4-5 15 16,0 0-8-16,5 0-3 15,-1 4 0-15,1 0 1 16,-1 4-9-16,6 0-2 0,-1 0 1 15,0 4-1-15,0 0 2 16,0 5-2-16,5-1 2 16,-5 0-2-16,0 0 2 0,5 0 0 15,-5 1 1 1,5-5 0-16,-5 0 0 0,0-4-4 16,0 0-1-16,0-4 1 15,0 0 0-15,-4 0-2 16,4-8-4-1,0-4-1-15,0 0-7 16,0-4-4-16,-4 0-1 16,4 0-1-16,0-5 4 0,-4 1 5 15,8 0 4-15,-4 0 4 16,1-1-2 0,-1 5 0-16,0 0 1 0,0 0 0 15,0 4-3-15,0 0 0 16,-4 0 2-16,-1 0 0 15,-4 8 1-15,0 0 0 16,5-9 0-16,-5 9 2 16,0 0 1-16,0 0 1 15,0 0 4-15,4 0 3 0,-4 0-2 16,5 4 2-16,-5 5-4 16,0 3-2-16,4 4 4 15,-4 8 2-15,5 5 0 16,-5 3 3-16,0 1-1 15,5-1 2 1,-1 0-4-16,1-3 1 16,-1-1-7-16,1 1-3 15,-1-5-1-15,1-4 1 16,0-4-58-16,-1-7-25 0</inkml:trace>
  <inkml:trace contextRef="#ctx0" brushRef="#br0" timeOffset="455617.6755">6977 5695 124 0,'0'-8'49'0,"0"8"-26"0,5-4-14 0,-5 4 16 15,0 0-3-15,0 0-1 16,0 0 0-16,0 0-1 16,0 0-11-16,0 0-1 0,0 0-1 15,0 4 1-15,4 8 2 16,1 4-3-16,-5 5-2 16,0 7 2-16,0 1 0 15,4 3-3-15,-4 0-1 16,0-3 1-16,0 3 2 15,0 1-1-15,0-5 2 16,0 0-2-16,0-3 0 16,0-5-6-16,0-8-1 15,0-4-32-15,0-4-15 16,0-4-57-16</inkml:trace>
  <inkml:trace contextRef="#ctx0" brushRef="#br0" timeOffset="454906.5728">6366 5006 92 0,'0'-4'35'0,"0"0"-18"0,5 4-13 0,-5 0 10 15,0 0-4-15,0 0 0 16,0 0-2-16,0 0 2 0,4 0-1 16,1 0 0-16,-1 4 1 15,1 0 1 1,-1 4-5-16,5 0 0 0,1 0 1 15,-6 4-1-15,5 5 1 16,0 3-2-16,1 4 0 16,-1-4-1-16,-5 5 2 15,1-1 1-15,-1 0 3 16,1-3-3-16,-1-1-2 16,-4-4 0-16,0-4 1 0,0 1-1 15,0-5 2-15,0 0-4 16,0-4 0-16,0 0 1 15,0-4 2-15,5-8-3 16,-5 0 0-16,0-4-3 16,5-1-1-16,-1-3-1 15,1 0 0-15,-1 0-3 16,1-5 1-16,-1 1 2 0,5 0 1 16,1 0-2-1,-1-1 0-15,0-3-1 16,0 4 3-16,5-1 0 15,-5-3 3-15,9-4-3 16,-4 3-2-16,4 5 2 16,-4 8 0-16,-1 4-4 15,1 4 1-15,-5 20 0 16,0 4 4-16,0 1 4 16,1-1 1-16,-6 0 2 15,1 0-2-15,-1 1 0 16,1-1-1-16,-1-4 0 15,1 4-5-15,-1 1 1 16,-4-1 0-16,0 8 0 0,0 1 0 16,0-1 0-16,0-4 0 15,0 1 0-15,0 3 4 16,0 1 2-16,-4 3-2 16,4-4-1-16,-5 17-1 15,5-4 1-15,0 3 0 0,0-3 3 16,0-1-3-16,0 1 0 15,0-5 1-15,0-3 0 16,0-1 0-16,0 1 0 31,5-1 0-31,-1-4 0 0,1-3-2 16,4-5 1-16,0 0-4 16,5-3 0-16,0-1-28 15,-1 0-13-15,1-4-64 16</inkml:trace>
  <inkml:trace contextRef="#ctx0" brushRef="#br0" timeOffset="1.1057E8">10388 4823 104 0,'-13'0'38'0,"13"-8"-20"0,0 8-12 0,0 0 9 0,0 0-2 15,0 0 2-15,0 0-6 16,4-3-3-16,-4 3 1 0,0 0 0 16,0 3-3-16,0 1 2 15,0 0 3-15,0 4-3 0,0 4-1 16,0 4 2-16,0-4 0 16,0 4 12-16,0 0-8 15,0 0-1-15,0-1-2 16,0 5 0-16,-4 4-4 15,4 4-1-15,0 11-1 16,0 5-2-16,0 4 3 16,0-1 0-16,0 5-1 31,0-9-2-31,0 1 7 0,-5-1 3 16,5-7-1-16,0-4 2 15,-4-4-6-15,-5-5-3 16,9 1 1-16,-5-4 0 15,5 0 1-15,-4-4 0 16,-1-1-2-16,1-3 1 16,-1-4 0-16,1 0 1 0,0 0-5 15,4-4 1-15,-5 0 2 16,5-4 1-16,-4 0-8 16,-1-4-2-16,1-4-38 0,-1 0-15 15,5-4-43 1</inkml:trace>
  <inkml:trace contextRef="#ctx0" brushRef="#br0" timeOffset="1.10572E8">9964 4839 44 0,'0'4'19'0,"5"-4"-10"0,-5-4 7 0,0 4 11 31,9 0-10-31,0 0-4 0,4 4 5 16,-4 0 3-16,4-4-5 15,1 0 1-15,-1 0-6 16,0 0-1-16,5 4-4 16,0-4-1-16,4 0-3 15,5 0 3-15,0 0 4 0,0-4-3 16,-1 4-1-16,6-4 0 0,-1 0-1 15,0 0-2-15,-4 4 1 16,4 0-2-16,0 0-1 16,0-4 7-16,-4 0 5 0,9 4-4 15,0 4-2-15,-1-4-1 16,1 0-1-16,0 0-2 31,-1 0 1-31,-4 4 0 0,1-4 1 16,-6 0 6-16,1 0 4 15,-4-4-3-15,-1-4 1 16,-4 0-7-16,4 1-1 16,-4-1 0-16,0 0 0 15,-5 0-5-15,0 0 1 16,1 0-2-16,-5 4 0 0,0 0 2 16,0 0 0-16,-9 4 0 15,0 0 0-15,0 4-25 16,-9 0-8-16</inkml:trace>
  <inkml:trace contextRef="#ctx0" brushRef="#br0" timeOffset="1.10571E8">10473 4835 92 0,'0'0'35'0,"0"0"-18"0,0 0-16 0,0 0 8 0,4 4-1 15,-4 0 7 1,0 12 0-16,0-4 1 16,0 0 3-16,0-4-7 0,0 0 1 15,0 0-8-15,0 0-3 0,0 3-1 16,0 1 1-16,0 0 1 31,0 0 5-31,0 4 5 16,0 0-7-16,0 0-1 0,0 4-3 15,0 3 1-15,0 9 0 16,0 0 3-16,0-1 1 16,0-3 1-16,0 0-2 15,0 4 1-15,0-5-6 16,0 1-1-16,0-4 0 0,0-4 2 16,0 0-1-16,0-1 2 15,0-3 0-15,0 12 3 16,0-8 1-1,0 0-1-15,0-5 1 16,-4-3-2-16,4 0 0 16,0 0-3-16,-5-4 1 0,1 0-4 15,4 0 0-15,0 0 1 16,0 0 2-16,0-4-1 16,0 0-1-16,0 0 1 15,0 0-1-15,0 0 0 0,0-4 0 16,0 0 0-16,0 0 0 31,0 0-22-31,0 0-8 16,0 0-71-1</inkml:trace>
  <inkml:trace contextRef="#ctx0" brushRef="#br0" timeOffset="1.10574E8">11186 4804 100 0,'-13'0'38'0,"13"0"-20"0,-5 0-4 16,5 0 15-16,-4 0-10 16,-1 4-3-16,1 0-1 15,-5-1 1-15,0 1-9 16,0 0 2-16,0-4 2 0,-4 0-4 0,0 0 1 15,-1 4-1-15,5 0 1 16,0-4-4-16,0 4-1 0,-4 0-1 16,0 0-2-1,-10 4 1-15,6 0-1 16,-1 0 0-16,0 0 0 16,4 0 0-16,1-4 0 15,4 0 2-15,0 0-1 16,0 0 2-16,5-4-4 0,-1 4 0 15,1 0-1-15,-1 0 0 16,5 0 0-16,-4 0 0 16,4 0 2-16,0-1 0 15,0 5 0-15,0 0 0 16,0 0 0-16,0 4 0 16,4 0 0-1,-4 0 0-15,0 4 0 16,0 0 0-16,0 7-3 15,0 5 2-15,0-4 1 16,0 0 0-16,0 3 0 16,0-3 2-16,5 4-1 15,-5 0-1-15,0-4 1 0,0-1 1 16,4 1-3-16,-4-4 0 16,0 4 1-16,0-1 2 0,0 1-1 15,0-4 2-15,0 8-2 16,0-8-1-1,0-1 3-15,0-3 0 16,0-4 3-16,0 0 1 16,0-4 3-1,0 0-3-15,0 0-2 16,0-4 0-16,5 0-1 16,-5 0 0-16,0 0 0 15,4 0-2-15,-4 0-2 16,0-4 5-16,0 0 4 15,0 0-3-15,0 0 2 16,0 0-7-16,0 0-1 0,5 0 0 16,-1 0 2-16,10 0 1 15,3 0-6 1,1 0 0 0,0 0 1-16,0 0 1 0,0 0 3 15,4 0-3-15,0 0 0 16,1 0 1-16,-1 0 0 15,-4 0 4-15,4-4 2 0,-4 4-2 16,4-4-1-16,-4 0 1 16,4 4 0-16,-8 0-2 15,-1 0 1-15,-4 0-4 16,0 0 0-16,0 0 1 31,0 0 2-31,0 0-1 0,0-4-1 16,-9 4-4-16,9-4-2 15,-9 4-46-15,0-4-18 16</inkml:trace>
  <inkml:trace contextRef="#ctx0" brushRef="#br0" timeOffset="1.10575E8">11240 4903 96 0,'18'-8'38'0,"-23"0"-20"0,10 16-12 0,-1-8 11 15,0 4 0-15,1 0-1 16,-1 0 3-16,1 0 2 16,-1 0-5-16,1 0-1 15,4 3-9-15,0 1 0 0,-1 0 1 16,1 0-1-16,0 0 1 0,5 4-2 16,-1 0 0-16,0 0-1 15,1 0 0-15,-1 0 0 16,1 0 2-16,-1-1-1 15,0 1 0-15,-4 0-1 16,0-4 2-16,0-4-1 16,0 0 0-1,0 0-3-15,0-4-2 16,0 0 1-16,0 0 1 16,0 0-1-16,-9 0-1 15,13-4 1-15,-4-4 1 16,0 0-1-16,4-4-1 15,-4 0 1-15,0 1-1 0,0-1 0 16,0 0 2-16,0 0-3 0,0 0 0 16,-5 4 1-16,1 0 0 15,-1 0 0-15,1 0 0 16,-1 0-3-16,0 4 2 16,1 0 1-16,-5 4 2 15,4-4-3-15,1 0 0 16,-5 4 1-1,0 0 0-15,0 0 0 16,0 0 0-16,0 0 0 16,4 0 0-16,1 4-3 15,-1 0 2-15,-4 0 1 16,0 4 0-16,0 0 0 16,0 4 0-16,0 0 0 15,0 4 2-15,0 0-3 0,0 0-2 16,0 7 2-16,0 9 0 15,0 0 1-15,0 3 2 16,0 5 1-16,0 0 3 16,0-5-1-16,0 1 0 15,0-4-1-15,0-4 2 16,0-1-3-16,0 1 0 0,0-4-1 0,0-4-2 16,0-5 3-16,0-3 0 15,0-8-8-15,5-4-2 16,-5-12-69-1,4 1-31 1</inkml:trace>
  <inkml:trace contextRef="#ctx0" brushRef="#br0" timeOffset="1.10574E8">11266 4899 108 0,'0'0'44'0,"0"4"-24"0,-4-4-19 0,4 0 11 15,0 0 1-15,0 0 2 0,0 0 0 16,0 4 1-16,0-4-2 15,0 4 1-15,0-4-8 16,0 4 2-16,0 0 4 0,0 0-5 16,0 3-2-16,0 1-1 15,0 4 1-15,0 4-1 16,4 4 2-16,1 0-2 0,-1 0 2 16,-4 7 0-16,0 5 1 15,0 4 0-15,0-1 2 16,0 5-3-16,0 4-2 15,0-9 0-15,0-3 1 0,-4-4-3 16,4-4 0 0,0-5 1-1,0-3 0-15,0-4 0 16,0-4 0-16,0-4-2 0,0-4-2 16,-5-4-30-16,5 4-15 15,0-8-50 1,0 4-35-16,0-4 53 15</inkml:trace>
  <inkml:trace contextRef="#ctx0" brushRef="#br0" timeOffset="1.10576E8">11744 4772 84 0,'0'4'33'0,"0"-4"-18"0,0 0 2 16,0 0 14-16,4 0-8 15,-4 0-3-15,5 4-11 16,-5-4-4-16,4 4-3 0,0-4 5 0,5 0 3 16,0 4-1-16,0-4 0 15,9 4-5-15,-5 0-3 16,1 0 0-16,4-4 1 15,-1 0 3-15,1 0 2 16,0 0-3-16,0 0-3 0,0 0 2 31,0 0 0-31,-1 0-1 16,-3 4-2-16,4-4-2 0,-5 0 1 16,0 4 3-16,-4 0 1 15,0-4 7-15,0 0 4 16,-4 0-10-16,-1 3-1 15,1-3-1-15,-1 0 1 16,0 0-4-16,-4 0 1 0,0 0 0 16,5 0 0-16,-5 4 0 15,0 4 0-15,0-4 0 16,0 0 0-16,0-4 0 16,0 8 2-16,0-4-1 15,-5 4-1 1,5 4-2-1,-4 0 1-15,0-4 3 16,-1 4-1-16,5 0 2 16,-4 0-2-16,-1-1-1 15,1 1 1-15,4 4-1 16,0 0-3-16,-5 0 2 16,1 4-1-16,4-1 0 15,0 9 2-15,0 0 0 0,0 4 0 16,0-5 2-16,0 5-1 0,0-4 2 15,0 4-2-15,0-5-1 16,0 1 1-16,0-4 1 16,0-4-1-16,0 0-1 15,0-5 1-15,0 5-1 16,0-4 0-16,4 4 2 0,-4 0-1 16,5-8-1-16,-5-1 1 15,0 1-1-15,0-4 0 16,0 0 2-16,0 0-1 15,0-4-1-15,0 0 7 16,0 0 5-16,-5 0-6 31,1 0-1-31,-1 0-1 0,1-4 0 16,-5 0-2-16,0 0-2 16,0 0 5-16,0 0 4 15,0 0-5-15,-4 0 0 16,0 0 0-16,-5 0 2 15,4 0-1-15,-8 0 0 16,4 0-3-16,-4 4 1 0,4 0 0 0,0 0 1 16,0-4-5-16,5 0 1 15,0 0 0-15,4 0 0 16,0 0 0-16,4 0 2 16,1 0-6-16,-1 0-1 15,1 0-25-15,4 0-8 31,0 0-31-31,0 4-13 0</inkml:trace>
  <inkml:trace contextRef="#ctx0" brushRef="#br0" timeOffset="1.10577E8">12185 4463 116 0,'0'8'44'0,"0"-8"-24"0,13 0-15 0,-13 0 11 16,5 0-5-16,-1 4 5 15,1 7-2 1,4 13-1-16,-5 0-1 0,5 0-4 15,-4 0-3-15,3-1 0 16,1 1-1-16,0 0-2 16,0 0 1-16,0 0 0 15,0 3 1-15,0-3 2 16,0 8 1 0,0-4-3-16,0-1-3 15,0-3 0-15,0 0-1 16,0 0 0-16,-5-1 2 15,0 5 8-15,1-4 3 16,-1 8-6-16,-4-5-4 16,0 13-2-16,0-4-1 0,0-1 2 15,0-3 1-15,0 4-1 16,-4-5-2-16,-1-3 7 0,1-4 3 16,0 0-3-16,-1 0-2 15,1 3-2-15,-1 1-3 16,1-4 3-16,-5-4 0 15,0-1 1-15,0-3 0 16,0 0 0-16,0 0 0 0,0 0 0 16,0 0 2-16,0 0-3 15,0-1-2-15,0-3 4 16,1 0 1-16,3 0-2 16,-4-4-3-16,0 0 0 15,0 0 1-15,5-4-3 16,-1 0 0-1,1 0 1-15,0 0 0 16,-5 0-16-16,0 0-6 16,4-4-38-16,1 0-14 15</inkml:trace>
  <inkml:trace contextRef="#ctx0" brushRef="#br0" timeOffset="-7.42646E6">448-3105 124 0,'-4'0'49'0,"-1"0"-26"0,5 0-9 16,0 0 17-16,0 0-11 16,-4 4-3-16,-1 0-2 15,1 4 1-15,-1-1-9 16,1 1-2-16,0 4 1 0,-1 4-1 0,5 12 2 15,0 11-4-15,5 5 0 16,-1 11 1-16,5 5 0 16,0-1 2-16,0 0 3 15,0 1 2-15,0-5 1 16,0 8 0-16,-5-7 0 16,0-5-4-16,1-3 0 15,-1-5-3-15,-4-7 2 16,5-9-2-16,-5-7 2 15,0-8 5-15,0-4 2 16,-5-4-1-16,5-12 0 0,0-8-10 16,5-16-3-16,4 1-6 15,0-1 1-15,0 1-4 16,4 3-1-16,0 8 2 16,1 4 5-16,-1 4-3 15,0 4 2-15,1 1 0 16,4 7 2-16,0 0 1 15,-1 4 1-15,1 3 2 0,0 5 1 16,-5 8 1-16,1 12 2 16,-5 7 1-16,0-3 3 15,0 7-3-15,-1-3 1 16,1 0-5-16,0-9 0 16,-4-3-3-16,-1-8-1 15,1-5-37-15,-1-7-16 16,1-4-75-1</inkml:trace>
  <inkml:trace contextRef="#ctx0" brushRef="#br0" timeOffset="-7.4263E6">850-2391 156 0,'-5'4'57'0,"5"-4"-30"0,0 4-18 0,0-4 16 31</inkml:trace>
  <inkml:trace contextRef="#ctx0" brushRef="#br0" timeOffset="-7.4259E6">854-2371 298 0,'9'19'14'0,"0"-3"-8"16,0 0 2-16,4-4 2 0,5-4 1 15,4-4 1-15,1-4-2 0,-1 0 1 16,0-12 3-16,0-4 1 15,1 0-4-15,-5 0 1 16,-5 1-7-16,-4-1-1 16,0 0-2-16,0 0 1 15,-5 0-2-15,-4 4 2 0,-4 1-2 16,-1-1 2-16,-4 4-4 16,-4 4 0-16,0 4 1 31,-1 4 2-31,-4 4-1 15,-4 0-1-15,4 3-2 16,0 1-1-16,1 0 2 0,3 8 0 16,1 8 1-16,-1-5 0 15,6 1 0-15,-1 0 0 16,4 0 0-16,5 3 2 16,0 1 1-16,5-4 1 15,4-1-2-15,8-3 1 0,6-4 0 16,3 0 1-16,1-4-2 15,4-4-2-15,5 0-15 16,-5-1-5-16,5-3-25 16,-5-4-12-16,0-4-49 15</inkml:trace>
  <inkml:trace contextRef="#ctx0" brushRef="#br0" timeOffset="-7.42542E6">1407-2474 172 0,'-9'-8'66'0,"5"4"-36"0,-5 4-24 0,4 0 17 15,1 0-5 1,-1 0-1-16,-8 4-12 15,4 4-5-15,-9 0 0 16,0 3 1-16,1 1 2 0,3 16 1 0,1 0 0 16,-1 3 4-16,5 1 3 15,1 0-6-15,3-1-3 16,5 1 1-16,0 0 2 16,9-1-2-16,4-11-2 15,1-4 6-15,8-4 3 16,0-8-3-16,1-4 1 15,3-8-1-15,1-4 3 16,-5-8-3-16,1 0-2 16,-5-3 2-16,-5-21 5 15,0 5-3-15,-8 3 3 16,-5 4-1-16,-5 5-5 16,-4 3-2-16,-4 4-4 15,0 8-1-15,-5 4-8 16,0 4-4-16,0 8-11 15,-9 4-5-15,1 0-15 0,3 8-5 16,6 8-58 0</inkml:trace>
  <inkml:trace contextRef="#ctx0" brushRef="#br0" timeOffset="-7.42707E6">-551-3075 128 0,'-4'4'49'0,"-1"-4"-26"0,1 0-7 16,4 0 16 0,0 0-11-16,0 0-2 15,0-4-7-15,0 0 0 16,0 0-7-16,4 1 1 0,10-1 1 16,-1 0-6-16,5 4 0 15,0 0-1-15,4 0 2 0,5 0-1 16,4-4-1-16,14 0 1 15,4 4 1-15,9 0 1 16,4 0 3-16,1 0 3 16,-5 0 2-16,-5 4 1 15,-4-4 2-15,5 4-9 16,-10 0-6-16,-4 0 14 0,-4-1 5 16,-9-3-4-16,0 0-1 15,-5 0-1-15,0 0 2 16,-4 0-3-16,0 0 1 15,-5-3-5-15,1 3-2 16,-5-4-2-16,-1 4-3 0,-3 0 1 16,-1 0 1-16,-4 0-3 15,0 0-2-15,0 0 4 16,0 0 1 0,0 0-3-16,0 0 1 15,0 0-31-15,-4 0-14 16,-5 0-35-16,-4 0-14 15,4 4-5 1</inkml:trace>
  <inkml:trace contextRef="#ctx0" brushRef="#br0" timeOffset="-7.42775E6">-42-3071 120 0,'0'-4'46'0,"4"0"-24"0,-8 0-8 0,4 4 15 15,0 0-5-15,0-3 0 16,0-1-4-16,0-4-1 16,0 4-10-16,0 4 3 0,0 0 4 15,0 0-6-15,0 0-1 16,0 0-5-1,0 4-3-15,0 4 4 16,0 7 4-16,0 9-3 16,0 12-1-16,0 11 2 0,0 9 2 15,0 3 0-15,0 0 2 16,0 1 5-16,-5-1 2 16,5 0-7-16,0 9-4 15,5-1 0-15,-1-8 2 16,1 0-2-16,-5-7-2 15,4-5-2-15,-4-7 0 16,0-1 0-16,0-11 1 16,-4-4-2-16,4-12 1 15,-5-8-33-15,1-12-12 16,-1-8-34-16,1-8-15 0,4-7-15 16</inkml:trace>
  <inkml:trace contextRef="#ctx0" brushRef="#br0" timeOffset="-7.42435E6">1643-2485 132 0,'-4'-4'49'0,"-10"0"-26"0,14 0-18 0,0 4 13 0,0 0-4 16,0-4 0-16,0 4-2 15,0-4 0-15,0 4-6 16,0 0 3-16,0 0 1 0,0 0-5 15,0 0-3-15,9 4 5 0,-4 4 3 16,-1 4-1-16,1 4 0 16,-1 4-3-16,1 11 1 15,-1 1 0-15,1-4 1 16,-1 4-2-16,5-5 1 16,0-3 0-16,-5 0 1 15,5 0-2-15,0-5-1 16,-4 5-1-16,-1-8 2 15,-4-8 1-15,5 0 1 16,-5-4 9-16,0-4 4 16,4-4-9-16,1-12-4 0,-5-4-5 15,4-7 0-15,0-1-2 16,1-8-1-16,-1 4-4 16,1 1-2-16,-1 3 0 15,1 4 2-15,4 4-1 16,0 4 4-16,4 1-2 15,0 3-1-15,1 0 3 16,4 4 0-16,4 0-2 16,-4 4 0-16,0 4 2 0,-1 4 2 15,-3 4 0-15,-1 0-1 16,-4 0-4-16,0 0 0 31,-5 0-47-31,1 0-18 16,-1 11-42-1</inkml:trace>
  <inkml:trace contextRef="#ctx0" brushRef="#br0" timeOffset="647090">2159-2340 76 0,'0'0'30'0,"0"0"-16"0,0 0-8 0,0 0 9 0,0 0-8 16,0 0-2-16,0 4-3 15,0-4-2 1,0 0 12-16,-9 0 6 16,4 0 4-16,1 0 4 15,-1 0-8-15,0 0 0 16,5 0-9-16,0 0-1 16,0 0-4-16,0 0-3 0,0 4 0 0,10 0-4 15,-1 0 7 1,0 0 2-16,0 0-1 15,0 0 0-15,5-4-1 16,-1 0 2-16,1 0-3 16,0 0 0-16,-1 0-1 0,1 0 1 15,-5 0-4-15,0 0 0 16,5 0 1-16,-5 0 0 16,0 0-3-16,0 4 2 15,1-4 3 1,-1 0 1-16,-9 0 5 15,4-4 5-15,1 0-5 16,-1-4-2-16,1 0-3 16,-1 0-3-16,-4 0 1 15,0 0-1-15,0 4 0 16,0-4 0-16,0 4 0 0,-4-5 2 16,-1 1-1-16,1 4-1 15,-5-4 1-15,0 4-1 16,-1-4 0-16,6 4 2 15,-5 0 1-15,0 0 1 16,-1 0-2-16,1 0-2 16,-4 0 1-16,4-4-1 15,-5 3 0-15,5 5 2 16,0 0 5-16,-1 0 4 0,1 0-11 16,0 0-2-16,0 0 1 15,-9 5 0 1,4 3 1-16,1 0 2 15,3 0 3-15,1 0-7 16,0 0 0-16,0 4 0 16,4 0 3-16,1 1 0 15,-1-1-1-15,1-4 1 16,-1 0 1-16,1 0 1 16,4 0 1-16,-5 0-2 15,5 0-2-15,0 1 1 0,0 3-1 16,0 8 0-16,0-4 2 15,0 0 3-15,5-3 2 16,4 3-3-16,0 0-1 16,0 0-1-16,5 0 1 15,-1 5-4-15,1-5 0 0,0 0 3 16,4 0 1-16,0 1 1 16,5-5 0-16,0-4 0 15,0 0 2-15,-5-4-1 31,5 0 2-31,0-4-4 16,-1-8 0-16,6 0-32 0,-1-4-15 16,-4-5-80-1</inkml:trace>
  <inkml:trace contextRef="#ctx0" brushRef="#br0" timeOffset="-7.42306E6">2473-2501 176 0,'-5'4'66'0,"5"-4"-36"0,0 8-18 0,0-4 21 15,0 0-10-15,0 4-1 0,0 4-4 16,5 0-2-16,-1 8-8 15,1 7-1-15,4 5 0 0,0 0 1 16,-1 3 2-16,-3 1-3 0,4-4 1 16,0-4-1-16,-5 3 3 15,1-7-3-15,-1-8-2 16,1-4 2-16,-1-4 2 16,0-4 2-16,-4-4 3 15,5-8-5-15,-1-8-3 16,1-4-3-16,-1-8 0 15,1-19-2-15,-1 7-1 16,1 4-4-16,-1 5 0 16,5 3 0-16,-4 4-1 15,-1 4 1-15,5 8 3 16,0 1-2 0,-5 3 1-16,5 4 0 15,0 4 0-15,-4 8 0 16,-1 3 0-16,1 17 4 0,-1 4 1 15,0 0 3-15,1-1 1 16,-1-3-1-16,1 0-1 16,-1-4-3-16,1-8 1 15,-1 3-2-15,1-11 2 16,-1 0 0-16,-4-8 1 0,5-8-5 16,3-12 1-16,1 5-2 15,0-17 0-15,9 0 0 16,-4 0-2-16,-1 5 3 15,0 3 2-15,1 4-5 16,-1 4-1 0,0 4-1-16,1 8 4 0,-5 4-1 15,4 8-1-15,0 16 3 16,1 4 0-16,-1 8 3 16,-4 3 3-16,0 5-2 15,0 3 0-15,0-7-6 16,0-4 0-16,-5-9-34 15,1-3-13-15,-5-4-83 16</inkml:trace>
  <inkml:trace contextRef="#ctx0" brushRef="#br0" timeOffset="-7.41572E6">3311-2509 172 0,'5'-4'66'0,"-5"0"-36"0,4 0-22 16,-4 4 16 0,0 0-1-16,0 0 1 0,0 0-11 15,0 0-3-15,0 0-6 16,0 0-3-16,0 0 0 0,0 0-1 16,0 0 2-16,0 0-21 15,0 0-9-15</inkml:trace>
  <inkml:trace contextRef="#ctx0" brushRef="#br0" timeOffset="-7.41771E6">3329-2211 296 0,'0'0'110'0,"0"0"-60"0,0 0-43 16,0 0 23-16,0 0-16 16,0 0-5-16,0 0-15 0,0 0-6 0,0-4 6 31,0 4-72-31,4-8-89 0</inkml:trace>
  <inkml:trace contextRef="#ctx0" brushRef="#br0" timeOffset="-7.38147E6">4417-2992 132 0,'-4'0'49'0,"4"0"-26"0,0 4-12 15,0-4 18-15,0 0-8 16,0 0-2-16,0 8-9 15,0 11-6-15,0 1-3 0,0 4 2 16,0 4 4-16,-5-1 4 16,5 5 2-16,-4 0 5 15,4 0-8-15,0 7-1 16,0 1-3-16,0 3-1 0,0 5-3 16,0 19 1-16,0 1-2 15,0-5 2-15,0-3 0 16,0-9 1-16,0-3 9 15,0-9 3-15,0 1-5 16,0-12-4-16,0-8 0 16,0-5 2-16,-5-3-2 0,5 0-2 15,0-4-5-15,0 0-2 16,0-4-17-16,0-4-5 31,0 0-21-31,0-12-9 16,5-8-51-1</inkml:trace>
  <inkml:trace contextRef="#ctx0" brushRef="#br0" timeOffset="-7.38026E6">3922-3012 168 0,'0'8'63'0,"0"-8"-34"0,4 4-21 0,-4-4 16 0,5 0 1 15,8 0 2-15,5 0-6 32,0 0-2-32,4 0-11 15,5-4-3-15,4 4-1 0,0 0 0 0,5 0 0 16,4 0-2-16,0 0-2 15,1 4 7-15,-1-4 3 16,4 0 1-16,1 0 1 16,8 0 2-16,5-4 2 15,5 4-3-15,-5 0 0 16,0 0-3-16,-5 0-1 0,-4 0-3 16,-9 0 1-16,1 0-4 15,-10 0 0-15,-4 0-1 16,-5-4 1-16,-4 4 4 0,-1-4 6 15,-3 0-7-15,-1 4-1 16,-4 0-3-16,-4-4 1 16,-5 4-4-16,0 0 0 15,0 0-43-15,0 0-20 16,0 0-45 0</inkml:trace>
  <inkml:trace contextRef="#ctx0" brushRef="#br0" timeOffset="-7.38084E6">4542-2941 104 0,'13'0'38'0,"-13"0"-20"0,0 20-4 0,5-16 15 15,-5 0-8-15,0 0 1 0,0 0-2 16,0 0 0-16,0 0-11 16,0 0 1-16,0 0 1 0,0 8-2 0,-5-4 0 15,1 3-1-15,-1 1 0 16,5 4-2-16,-4 4 1 15,4 0-2-15,0 4 2 32,0 3 0-32,0 1 3 15,0 4 1-15,0-4 1 16,0 3 0-16,0 1 0 16,0 4-4-16,0-1-3 15,0 17-2-15,0-1 0 0,0-3 0 16,0 0 3-16,0-5-1 15,4 1 2-15,1 3 2 16,-1-11 2-16,-4 0-3 0,5-9-3 16,-5 1-2-16,0-8 0 15,-5-4-2-15,1-4 2 16,-1-16-20 0,1-4-41-16,-5-8-18 15,0-12-47 1</inkml:trace>
  <inkml:trace contextRef="#ctx0" brushRef="#br0" timeOffset="-7.37909E6">5411-3020 124 0,'-8'0'46'0,"3"0"-24"0,-4 0-19 16,5 0 12-16,-1 0-3 15,-8 4 3-15,-1 0 3 0,1 0 3 16,-5 0-11-16,0 0 8 0,1-4 4 15,-6 0 0-15,1 0 1 0,0 0-1 16,4 0 1-16,0 0-7 16,0-4 1-16,5 4-8 15,-1 0-1-15,1 0-4 16,4 4-3-16,0 0-3 16,0 0 1-16,5 0 1 15,-1 15 0 1,1-3 0-16,-1 0-3 15,5-4 2-15,0 0 1 16,0 4-3 0,5 0 2-1,-1 3 1-15,1 5 0 16,-5 0-3-16,0 4 2 16,0 4 1-16,0-1 2 15,0 1-1-15,0 0 2 16,0-1-4-16,-5 1 0 0,1 0 3 15,4-1 1-15,0 1 1 16,0 4 2-16,0 3-1 16,0 1 0-16,0 4-6 0,0-5 1 15,0 1 0-15,0 0 0 16,0 7 2-16,0-15 1 16,0 0 5-16,0-1 5 15,0-7-1-15,0-4 3 16,0-4-2-16,0-4 0 0,0 0-3 15,0-4-1-15,0-1-8 16,0-3 0-16,0 0-1 16,0 0 0-16,0-4 2 31,0 0 1-31,4 0-4 0,1 0 1 16,4 4 0-16,0 0 2 15,0-4-3-15,4 0-2 16,5 0 2-16,4 0 2 15,0-4 2-15,1 0 1 16,3 0-2-16,1-4 1 16,0 4-4-16,-5 1 0 0,1-1 1 15,-6 0 2-15,-3 0-3 16,-5 4-2-16,-5 0-27 16,-4 0-12-16,-4 0-48 15,-5 0-17-15,0-4-10 16</inkml:trace>
  <inkml:trace contextRef="#ctx0" brushRef="#br0" timeOffset="-7.3786E6">5336-2731 156 0,'-5'40'57'0,"5"-20"-30"0,-4 11-18 0,4-19 16 16,0 4-1-16,0 4 1 15,0 0-3-15,0 4-2 16,0 3-10-16,0 1 2 0,4 12 4 16,1 3 1-16,-1 1-1 0,1 0-6 0,-1 3-4 15,0-7-1 1,-4-5 1-16,0-3-1 16,5-8 0-16,-1-4-34 15,1-24-114 1</inkml:trace>
  <inkml:trace contextRef="#ctx0" brushRef="#br0" timeOffset="-7.3779E6">5345-2786 160 0,'-5'12'60'0,"5"-8"-32"0,5 12-11 0,-1-9 20 15,0 1-15-15,1 4-2 16,4 4-1-16,0 0 0 15,0 0-10-15,4 0 6 0,0 0 2 16,1-1-3-16,-1-3 2 0,1 0-3 0,8 4 2 31,-4 0-4-31,0-4 1 0,-1 0-3 0,1 0 0 16,-4-5-1-16,-1 1 0 16,0-4-2-16,1 0-1 15,-5-4 5-15,0 0 6 16,-1-4-6-16,1-4-3 15,0 1-7-15,0-1 0 0,0-4 0 16,0-4 0-16,-4 0-3 16,-1 0 0-16,0 8-1 15,1-4 3-15,-1 0-7 16,1 4 1-16,-1 1 5 16,1-1 6-16,-1 0-2 15,1 0 1-15,-1 0-3 16,-4 8-3-16,0 0-1 0,5-4 3 15,-1 0 0-15,0 8 1 16,1 0 0-16,-5 4 0 31,0 12-3-31,0-1 0 16,0 1-1-16,0 4 0 16,0 4 3-16,0 3 0 15,4 1 7-15,1 20 6 0,-1 3-2 16,1 1 0-16,-1-1-4 15,-4 1 1-15,0 3-2 16,0-11 0-16,0-9-1 16,0-7 2-16,5-8-34 0,-1-8-13 15</inkml:trace>
  <inkml:trace contextRef="#ctx0" brushRef="#br0" timeOffset="-7.37634E6">5857-3028 164 0,'-4'0'63'0,"4"0"-34"0,0-4-25 0,0 4 13 0,0 0-8 0,9-4-3 32,0 0 3-32,0 0 4 0,0 0-7 15,-1 4 3-15,6 0 2 0,4 0-2 16,0 0 0-16,-1 4-3 15,6 0 1-15,-1-4-4 16,5 0 0-16,-1 0 1 16,1 0 0-16,-4 0 0 15,-6 0 0-15,1 4-2 16,0-4 1-16,-5 4 7 16,-4-4 5-16,0 0-3 0,-4 0 1 15,-1 0 1-15,1 0 1 16,-1 0-2-16,-4 0 2 15,0 0-8-15,0 0-4 16,0 0-5-16,0 4 1 16,0 0-1-16,0 0 0 0,0 0 2 15,0 0 0-15,0 0-3 16,0 0 2-16,0 16 1 16,0 11-3-1,0 1 0-15,0 4 2 16,0 3-2-16,0 1 1 15,0 4 2-15,0-5 0 16,5-3-3-16,-1-4 2 16,0-1 3-16,1 1 1 15,4 0 1-15,-5-1 0 16,1 1-2-16,-1 16 1 16,1-1-2-1,-1-3 2-15,1-1-2 0,-1-3 2 16,-4-4-2-16,0-4-1 15,0 3 3-15,0-11 2 0,0 0 0 16,0-4 2 0,0 3-4-16,0-3-2 15,0-4 2-15,0 0-2 16,0-4-1-16,0 0 1 16,0-8 1-16,0 4-1 15,0-4-1-15,0-1 1 31,0 1 1-31,-4 0 1 16,-1 0 1-16,1-4-5 16,-1 0 1-16,1 4 2 0,-1-4 1 15,1 0-4-15,-1 0-1 16,1 4 1-16,-1-4 0 16,-3 4 5-16,-1 0 5 15,4-4-3-15,-4 0 2 16,0 0-1-16,-4-4 1 0,0 0-4 15,-1 0-1-15,5 0-1 16,0 0-2-16,0 0-2 16,1 4-1-16,-1 0 2 15,0 4 0-15,0 0-2 0,0 0 0 16,0-4-3-16,0 0-1 16,0 0-10-16,5-8-39 15,-1-3-7 1,5-1-76-1</inkml:trace>
  <inkml:trace contextRef="#ctx0" brushRef="#br0" timeOffset="-7.3758E6">6687-2544 228 0,'-9'-4'85'0,"9"0"-46"0,-5 4-26 0,5 0 24 0,0 0-19 15,0 0-5-15,0 0-8 16,0 0-2-16,0 0-1 15,9 0 1-15,5 0 0 0,4 0 3 0,-1 0 3 16,1 0-2 0,4 0-2-16,5 0 2 15,4 0 0-15,1 4-1 16,8-4 1-16,4 0-4 16,-3 0 0-16,-1 0-1 15,-5-4 1-15,-8 4 0 16,-5 0 1-16,-4 0-22 15,-9 0-10-15,-9 0-33 16,-4 0-13-16,-5 4-38 16</inkml:trace>
  <inkml:trace contextRef="#ctx0" brushRef="#br0" timeOffset="-7.37544E6">6745-2398 184 0,'-5'4'71'0,"10"-4"-38"0,-5-4-17 0,0 4 22 0,0 0-14 16,9-4-1-16,-5-4-9 16,1 4-4-1,-1 0-5-15,0 0 1 0,5 0 3 0,0 1-3 16,0 3 2-16,0 0 4 15,5 0 4-15,3 0-2 16,6-4 2-16,-1 0-5 16,9 0-1-16,5 0-6 0,0 0-3 15,-1 4 2-15,1 0 2 16,-5 0-4-16,-4 0-3 16,-5 0 3-16,-4 0 1 15,-5 0-36-15,-4 4-14 16,-4 0-51-1,-5-4-62-15,-5 0 46 16</inkml:trace>
  <inkml:trace contextRef="#ctx0" brushRef="#br0" timeOffset="-7.37262E6">7797-2877 112 0,'-4'0'44'0,"4"-4"-24"0,-5 4-8 0,5-4 13 0,-4 4 2 16,-1-8 3-16,1 4-5 15,-1-8-1-15,1 8-13 16,-1-4 7-16,1 0 4 0,0 4-5 15,4 0-2-15,0 4-11 16,4-4-2-16,0-4-2 0,5 0 0 16,0 0-3-16,0 4 2 15,5 0 1-15,-1 8 0 16,0 4 0-16,5 0 2 16,0 0-6-16,4 4 1 15,5 0 3-15,0-4 2 0,8-4 4 16,10 0 3-16,9-4-4 31,4 4-3-31,4 0 7 16,5 0 4-16,-9-4 0 15,0 4 2-15,-9-4 5 0,-5 0 2 16,-3-12-7-16,-1-4-2 16,-5 4-5-16,-3 0 0 0,-6 0-1 15,-3 4 1-15,-5 0-7 16,-5 1 0-16,0-1 1 15,-4 4 1-15,0 0-4 16,0 4 1-16,-5 0-16 16,-4 0-4-16,0 0-12 15,0 0-5-15,0 0-24 16,-4 8-91 0</inkml:trace>
  <inkml:trace contextRef="#ctx0" brushRef="#br0" timeOffset="-7.37384E6">8154-2945 144 0,'0'4'55'0,"0"-4"-30"0,4 24-16 15,-4-32 16-15,0 12-1 16,0 0 1-16,0 0-8 16,0 0 0-16,0 0-10 15,0 0 5-15,0 0 3 0,0 4-1 0,0 4 0 16,5 0-2-16,-5 7 0 16,4 9-6-16,1 4-2 15,-5 11 0-15,4-3 2 16,5 4-1-16,-9 3 2 15,5 5 2-15,-5 11 2 16,0-3-1-16,4-1 1 16,-4-3-4-16,4-5-2 0,-4-7 0 15,0-5 1-15,5-7-1 16,-5-12 2-16,0-8-22 16,0-4-7-16,0-8-40 15,9-12-15-15,0-8-42 16</inkml:trace>
  <inkml:trace contextRef="#ctx0" brushRef="#br0" timeOffset="-7.37332E6">8283-2905 156 0,'-4'-4'60'0,"8"-12"-32"0,1 4-24 0,-5 12 13 0,0 0-2 31,0 0 4-31,4 4-9 15,-4-4-3-15,0 4-4 0,5 4 4 0,-5 4 5 16,0 4-2-16,-5 8 2 16,5 3-1-16,0 1 1 15,0 0 0-15,0 0 0 16,5-1 0-16,-1 1 0 0,0 0 0 16,1 0 0-16,4-1 0 15,-5 5 0-15,1 0-2 16,-5 3 1-16,0 13-4 15,0-1-2-15,0-3 2 16,-5 0 2-16,5-5 0 16,0-3 0-16,0-4-3 15,0-1 1-15,0 1-6 16,0-8-1-16,0-4 2 0,0-4 3 16,0-5-15-16,0-7-6 15,0-4-36-15,0-4-14 16,5-11-67-1</inkml:trace>
  <inkml:trace contextRef="#ctx0" brushRef="#br0" timeOffset="-7.37445E6">7654-3151 136 0,'-4'-4'52'0,"0"0"-28"0,-1 4-19 0,5 0 13 15,-9 0-6-15,0 0 1 16,0 4 1-16,0 0 1 16,0 4-8-16,1 4 5 0,-6 0 1 0,1 0 2 31,-1 4 4-31,1 3-7 15,0 9 1-15,-1 12 1 0,1-1 1 16,4 1-6-16,0 4-3 16,0-1 1-16,5 1 2 15,-1-1-2-15,5 1 1 16,0 0 1-16,5-1 2 0,4 5-3 16,4 3 0-16,0 9 1 15,5-1 5-15,9 5-4 0,-5-5 0 31,1-7 0-31,3-1 1 16,-3-7-1-16,3-9 1 16,-3 1-2-16,-1-4 0 15,0-4-1-15,1-1 0 16,-6-7-2-16,-3-4-1 16,-1 0-1-16,1-8 0 0,-6-4-35 15,1-4-14-15,0-4-68 16,-4-16-30-16,-5-4 24 15</inkml:trace>
  <inkml:trace contextRef="#ctx0" brushRef="#br0" timeOffset="-7.3714E6">9224-3040 156 0,'-4'0'57'0,"4"0"-30"0,-5 0-14 15,5 0 19-15,0 0-16 16,-4 0 7-1,-14 0 0-15,0 0-13 16,0 4 0-16,-4 0-3 0,0 0 8 0,-1 0 2 16,1 4-4-16,0 0-3 15,-1 0-1-15,1 0-1 16,4-4 0-16,0-4 2 16,5 0-1-16,0 0 0 15,4 0-3 1,0 0-1-16,0 4-6 15,4 0 1-15,1 3-2 16,0 5 0-16,4 0 0 16,0 4 0-16,-5 0 2 15,5 4 2-15,0 0-3 16,-4-1-2-16,4 1 2 16,-5 8 2-16,1-4-2 0,4 8 0 31,-5-5 1-31,1 1 2 0,4-4 1 15,-9 0-1-15,9-5-2 16,-5 1 1-16,5 0 1 0,0 4-1 16,0 0-1-16,0 3 1 15,0 1-1-15,0 4 2 16,0 3 1 0,0-3 5-16,0-4 5 15,0 0-1-15,0-5 1 0,0-3-3 16,5 0-1-16,-1 0-1 15,-4 0 0-15,5 0-4 16,-1-5-3-16,1 9 0 16,-5-8 1-16,4 0 1 15,-4-4 1-15,5 0 6 16,-5-4 4-16,0 0-5 16,0-5-3-16,4 1-3 0,-4 0 0 15,0 0-2-15,0 0-1 16,0 0 1-16,0-4-1 15,0 0-3-15,5 4 0 0,-5 0 4 16,4 0 1-16,0 0 0 16,-4-4-2-16,0 0-2 15,0 0 1-15,0 0 1 16,5 0 0-16,4 0 0 16,0 0 2-16,0 0-1 15,0 0-1-15,4 0-2 16,0 4 1-16,5 0-1 15,-4 0 0-15,3 0 4 16,1-4 1-16,0 0-1 16,-5 0 1-16,5-4-2 0,5 0 2 31,-6 0-2-31,1-4-1 16,0 0-2-16,-4 4-1 15,-1 0 2-15,0 4 2 0,-4 0-2 16,0 0-2-16,0 0-14 15,-9 0-4-15,0 0-27 16,0 0-11 0,0 0-57-1,0-4-59-15,-9-4 57 16</inkml:trace>
  <inkml:trace contextRef="#ctx0" brushRef="#br0" timeOffset="-7.37007E6">9095-2778 172 0,'-5'-4'66'0,"14"4"-36"0,-9 0-20 0,0 0 17 0,0 0-2 15,0 0 2 1,0 0-13-16,0 0-3 0,0 0-7 16,0 0 4-16,5 0 2 0,4 0-5 15,-5 0-1-15,9 8 13 16,1 0-5-1,-1 4-1-15,1-1-4 16,-1 1-2-16,-4 4-3 16,4 0-2-16,1 8 1 15,-1 0-1-15,-4-5 4 16,4 1 5-16,1-4 4 0,-5 0 2 16,0-4-4-16,-1 0-1 15,1-4-2-15,0 0 2 16,-4-4-5-16,4-1-3 15,-5-3-1-15,5 0 1 16,-5-3-1-16,5-5-1 0,-4 0 1 16,4-12 1-1,4 0-1-15,1 0-1 16,-1-4 1-16,0 1-4 16,1-1 0-16,-1 0-3 15,-4 4-1-15,0 0 1 16,0 5 2-16,0-1-1 15,-5 4 4-15,1 4 0 16,-1 0 1-16,-4 8-3 16,0 0 2-16,0 0 1 15,5 0 0-15,-1 0-3 16,0 0 2-16,1 0 1 0,-5 4 2 16,4 4-1-16,1 4-1 15,-1 4-2-15,1 3-1 16,-5 5 2-16,0 8 0 15,0-4 1-15,0 3 0 16,0 1 8-16,0 0 5 16,4 0 0-16,1 7 2 0,4 5-2 15,0-1 0-15,-1 1-5 16,1 0-3-16,0-9 0 16,-4-3-1-16,-1-4-2 31,1-8-2-31,-5-1-43 15,0-11-21-15,-5-8-94 16</inkml:trace>
  <inkml:trace contextRef="#ctx0" brushRef="#br0" timeOffset="-7.37088E6">9148-2723 156 0,'14'0'60'0,"-28"4"-32"0,1-12-11 0,22 4 20 16,-5 0-13-16,-4 4-1 15,5-4-7-15,-5 4 0 0,4-4-9 16,1-4 2-16,-5 8 4 0,0 0-5 16,0 0-2-16,0 0 1 15,0 4 0-15,4 4-3 16,-4 8-1-16,0 4 3 0,0 8 3 16,0 0 0-16,0 3 0 15,0 1 3-15,-4 0 3 16,4-1-8-16,0 1-2 15,0 12-3-15,0-9 1 16,0 1-2-16,0-4 2 16,0-5-18-16,0-7-6 15,4-4-39-15,-4-4-16 16,5-8-40-16</inkml:trace>
  <inkml:trace contextRef="#ctx0" brushRef="#br0" timeOffset="-7.36867E6">9625-3056 124 0,'-4'0'49'0,"8"0"-26"0,-4 4-12 0,0-4 18 0,0 0-4 16,0 4 0-16,0 0 0 16,5 0-1-16,-1-4-13 15,1 0 7-15,8 0 4 0,1-4-2 16,8 0 0-16,5 4-13 16,-1 0-5-16,1 0-1 15,4 4-1-15,1 0 0 16,-1 0 2-16,-4 0 1 15,-1 0 1-15,5 0 6 16,-8-4 6-16,-1 0-2 16,-4-4 0-16,-5 0-4 15,1 4-1-15,-5 0-1 0,-5 0 2 16,-4 0-3-16,0 0 1 16,0 0-5-16,5 0 0 15,-5 4-1-15,0 0-2 16,0 4-2-16,0 0 1 15,0 4-1-15,-5 8 0 16,5-1 0-16,0 1-2 16,0 4 5-16,0 4 1 15,0 3 0-15,0 1-2 16,5 4-2-16,-1-4-1 16,0 3 2-16,1-3 0 0,-1 0 1 15,1-1 2-15,-1 5 1 16,1 0 1-16,4-1-2 15,0 9 1-15,-1-4 2 16,1-1 4-16,0 1-2 0,0-4-2 16,0-5 0-16,0 1-1 15,0-4-2-15,-5-5 1 16,1 9-2 0,-1-8-1-16,-4-4 1 15,0 0-4-15,0-1 2 0,0-3 3 16,-4 0 3-16,-1-4-2 15,5-4 0-15,-4 0-1 16,0-4 1-16,-1-4 0 16,-4 0 3-16,0 0-3 15,0-4-2-15,0 0 0 16,0 0 1-16,-4 0-1 16,-5-4 2 15,0 0-2-31,1 4 2 15,-1 0 0-15,0 4 1 16,0 0-2-16,0 0 1 16,5 0-4-16,-1 0 0 15,1 0 1-15,0 0 0 0,-1 4 0 16,5 0 0-16,1 0-3 16,-1 0 2-16,0-4 1 15,0 0 0-15,4 0 0 16,1 4 0-16,-1-4-18 15,5 0-5-15,0-4-35 0,5-4-15 16,-1 0-77 0</inkml:trace>
  <inkml:trace contextRef="#ctx0" brushRef="#br0" timeOffset="-7.36817E6">10455-2077 260 0,'-5'-4'96'0,"5"8"-52"0,0 0-32 0,0-4 26 0,5 0-20 16,-1 4-7-16,1 0-1 0,-1 4 1 16,1 8-6-16,-1 0 1 0,-4 0 1 15,0 0 1-15,-4 3 0 16,-1 1-4-16,-4 0-3 15,-9 0-49-15,-8 0-20 0,-10-5-67 16</inkml:trace>
  <inkml:trace contextRef="#ctx0" brushRef="#br0" timeOffset="-7.36647E6">10789-2077 168 0,'-4'4'66'0,"4"4"-36"0,-5-4-18 16,5-4 19-16,0 4-14 16,0 0-4-16,5 0 0 15,-5 0 2-15,4-4-8 0,5 0 2 0,5 0 4 16,-1 0-1-16,5 0 1 16,0 0-3-16,4-4 1 15,5 0-4-15,-1 0 1 16,1-4-1-16,0 4 3 15,0 8-3-15,-1-8 1 16,1 4 1-16,-4 0 2 16,3 4-3-16,-3 0-3 15,-1 4 0-15,-4-4 1 0,0 0 1 16,-1-4 1-16,-8 4 2 16,0-4 4-16,0 0-4 15,-4-4 2-15,-5-4 4 31,-5 0-9-31,1-4-1 16,-5 4 2-16,0 0 3 16,-5 0-6-16,6 1-1 15,-1 3-2-15,0-8-2 16,0 4 1-16,0-4 1 16,-5-4-1-16,1 0-1 15,0 0 3-15,-1-15 0 0,1-1-1 16,0 0-2-16,-1 0 1 15,1 1 1-15,-1-1-1 16,1-4-1-16,0 5-2 0,4-5 1 16,-5 0 1-16,1 1 0 15,4-1-3-15,0 0 2 16,5 5 1 0,4-5 0-16,4 0-3 15,1 5 0-15,4-5 2 0,0 4 0 16,-1 0-2-16,6 5 0 15,-1 3 2-15,5 4 0 16,4 4-2-16,1 0 2 16,-1 4-1-16,14 5-2 15,-1 3 3-15,5 4 0 0,1 0 1 16,-1 11 2-16,0-7-1 16,0 12-1-16,0 0-2 15,-4 4-1-15,-5 0 2 16,0 0 0-16,-4-1 1 15,-5 5 0-15,1 0 0 16,-6 4 0-16,1 0 0 16,-4 3 2-16,-6 1-1 15,-3 0-1-15,-5-5 1 0,0 5-1 16,-5 0 2-16,1 0 1 16,-5-1-1-16,0 13-2 31,-4-5-2-31,-5 5-1 15,0-4 4-15,0-1 1 16,-4 1 0-16,4-4 1 16,0-1-4-16,5-7 0 0,4-4 1 15,0-8 0-15,0 0 0 16,5-5 2-16,-1-3-3 16,5 0 0-16,0 0 1 15,0 0 0-15,0 0-3 16,5 0 0-16,-1 0-1 15,1 0 3-15,4-4 2 0,-1 0 4 16,6-4-2 0,8-8 0-1,0 0-6-15,1 0 0 0,-5 0 3 16,4 4 2-16,0 4-5 16,0 0 0-16,1-4 1 15,-1 4 1 1,-4-4 5-16,0 0 2 15,0 4 0-15,-1-4-1 0,-8 4-3 16,0-4 1-16,0 4-2 16,0-4 2-16,-9 4-2 15,0 0-1-15,0 0-2 16,0 0 1-16,0 0-30 16,0-4-12-16,-4 4-33 0,-1 0-15 15,5 0-46 1</inkml:trace>
  <inkml:trace contextRef="#ctx0" brushRef="#br0" timeOffset="-7.36613E6">12114-2045 280 0,'0'-4'104'0,"0"8"-56"0,4-4-43 0,5-4 22 15,-9 4-6-15,13 0-1 0,-4 0-4 16,0 4-2-16,5 0-8 15,-5 0 7-15,0 8 4 0,-1 4-5 16,-3-4 1-16,-1-1-8 16,-8 1-1-16,-9 4-35 15,-5 0-14-15,-9 4-112 16</inkml:trace>
  <inkml:trace contextRef="#ctx0" brushRef="#br0" timeOffset="-7.36477E6">12698-2295 424 0,'0'-23'21'0,"0"3"-2"0,0 0-7 16,-5 4 0-16,1 0-1 0,-5 4 3 16,0 0-7-16,-4 0-4 15,-1 5-2-15,-3-1 1 16,-1 4-3-16,0 4 0 16,0 0-1-16,0 4 0 15,-4 4 0-15,0 3 0 16,-1 17 2-16,1 4 0 15,9 0-5-15,-1-1 1 16,5 1 2-16,9 4 3 16,0-1-5-16,9 5 1 15,5-8 3-15,-1-1 2 16,5-3-3-16,0-4 1 16,4-4 2-16,0-4 3 0,5-4 4 15,0-5 2 1,0-3-3-16,-5-8 0 0,5-7-1 15,-5-9 3 1,0-8-1-16,-4-4 0 0,0-3-3 16,-5-21-1-16,-4-3-1 15,0 3 0-15,-4 1-2 16,-5-9 1-16,0 1-4 16,-9-8 0-16,0-5-4 15,0-3-1-15,4 4 0 16,-4 7 4-16,0 9-1 15,1 7 1-15,-1 9 2 0,0 7 0 16,4 4-3-16,1 8 2 16,-1 5-1-16,1 3-2 15,4 4 0-15,0 4 3 16,-5-4-2-16,5 12-1 16,0 4 0-16,0 8 3 15,0 0-2-15,5 4 1 16,-1 4 0-16,5 11 0 15,0 5 4-15,-4 4 1 16,4 3-1-16,-1 1 1 16,1 3 0-16,0 5 3 15,5-5 1-15,-5-3 1 16,0 4 0-16,-1-1 0 16,6 1 0-16,-5 19 2 15,0 0-1-15,0 1 0 0,-5-1-1 16,5-7 0-16,-5-1 0 15,1-15 2-15,-1-5-3 16,1-7-2-16,-1-8-5 16,5-4 0-16,0-8-57 15,0-8-25-15,0-20-86 16</inkml:trace>
  <inkml:trace contextRef="#ctx0" brushRef="#br0" timeOffset="-7.36551E6">12631-2227 192 0,'13'0'74'0,"-8"-8"-40"0,4 4-20 16,0-4 22-16,0 0-11 15,-1 0-3-15</inkml:trace>
  <inkml:trace contextRef="#ctx0" brushRef="#br0" timeOffset="-7.36234E6">12912-3158 128 0,'-5'0'49'0,"5"0"-26"0,0-4-9 0,0-4 15 0,0 0-12 15,0 4-2-15,0 4-5 0,0-3 1 16,0-1-6-16,5-4-1 0,-1 0 0 16,5 0 2-16,0 0 1 15,0 0 3-15,5 4 1 16,-1 0-1-16,0 4-1 0,5 4-5 31,0 4-1-31,-5 0-1 16,1 0-2-16,-5 4 3 15,-5 3 2-15,1 5 7 16,-10 0 2-16,5 8-5 0,0-4-1 16,5-1 0-16,-5 9 0 15,4 0-7-15,0 0 0 16,1-1 1-16,4 1 3 16,0-4 0-16,0-1 0 15,0-7-1-15,8-4 4 16,6-4-2-16,-5-8-1 15,-1-4 0-15,1-12 1 16,-4 0 3-16,-1-8-2 16,-4-3-2-16,-5-5-2 15,1 0 0-15,-5 0-2 16,-5 1 2-16,1-1-2 16,-1 0-1-16,1 4-2 15,0 1-1-15,-1 3 2 16,1 4 0-16,-1-4 1 15,1 8 0-15,-1 4 0 16,5 0 0-16,0 0 0 0,0 8 0 16,0-4-3-16,0 4 0 15,0 0-1-15,0 0 3 16,0 0 2-16,5 0 4 16,4 4 0-16,0 4 0 0,-1 0 3 15,1 4 5-15,0 8-3 16,0 0 0-16,0 4 2 15,0 3 3-15,0 5-2 16,0 8 0-16,0-9 1 16,0 13 2-16,4 0-7 15,-4-5-1-15,4-3-2 16,-4-4-1-16,0-1-6 16,0-11-1-16,-4-8-72 0,4-8-30 31,-14-8-60-16</inkml:trace>
  <inkml:trace contextRef="#ctx0" brushRef="#br0" timeOffset="-7.36165E6">13554-3205 172 0,'-4'-16'66'0,"4"16"-36"0,0 12-18 0,0-16 19 16,0 8 1-16,0 0 4 16,4 0-5-16,1 0-1 15,-1 4-17-15,5-1 1 0,4 1 2 16,5 0-4-16,4 4 1 16,5 8-4-16,0 8 0 0,4 7-1 15,0 9 2-15,1 8 4 16,-1 3 3-16,-4 1-3 15,-5 3 2-15,0-3-5 16,-9-1-1-16,1 4-2 16,-10 5 2-16,-8 11 1 0,-5 1 3 15,-9-1-3-15,-4-4 1 16,-5-7-5-16,0-5-2 16,-8-7-13-16,-1-5-8 0,0-3-68 15,1-9-32-15,3-7-47 16</inkml:trace>
  <inkml:trace contextRef="#ctx0" brushRef="#br0" timeOffset="-7.36028E6">14428-2484 264 0,'0'0'99'0,"5"0"-54"0,-1-4-39 0,5 0 20 15,4 0-5-15,5 0 2 32,0 0-4-32,9 0 0 15,-1 0-10-15,10 0-1 0,0 0-1 0,4 0-1 16,0 1 1-16,0-1-4 15,0 0 0-15,-4 4-6 16,-5 0-2-16,0 0-60 16,-4 4-24-16,-9 3-45 15</inkml:trace>
  <inkml:trace contextRef="#ctx0" brushRef="#br0" timeOffset="-7.36065E6">14856-2745 156 0,'-22'-4'60'0,"8"-4"-32"0,1 4-15 15,9 0 19 1,-1 0-9-16,-4 0-1 0,0 0-11 31,-4 4-4-31,0 0-4 0,-5 4 4 0,0 0 5 16,-4 4-2-16,-1 4 0 16,-3-1 0-16,-1 5 1 15,0 0-3-15,-4 4 0 16,4 0 4-16,0 0 2 15,5-1-5-15,4 1-3 16,5 0-1-16,4 4 1 16,4 4-1-16,1-1 2 15,4 1 0-15,9 12 3 16,0-1-3-16,4 1-2 0,5-4 2 16,0-5 2-16,9 1-2 15,-1-8 1-15,6-4 1 16,-1-4 2-16,4-9-5 15,6-3-2-15,-1 0 0 16,0-8 0-16,0-3-35 0,0-1-14 16,-4-4-29-16,-5-4-9 15,-4-20-37 1</inkml:trace>
  <inkml:trace contextRef="#ctx0" brushRef="#br0" timeOffset="-7.35935E6">15422-3090 156 0,'-17'-4'57'0,"17"4"-30"0,0-4-27 16,0 4 13-16,0 0-5 16,0 0 1-16,0 0-3 15,0 0 1-15,0 0-4 16,0 0 5-16,0 0 2 0,0 0 3 15,0 0 5-15,4 0 3 16,-4 4 4-16,0 8-4 16,0 3-1-16,0 21-9 0,0 12-4 15,0 11 0-15,0 5 0 16,0 3 10-16,0-4 6 16,0 1-3-16,0-1-2 15,5 20-8-15,-5 1-2 16,0-1 0-16,0-4 0 15,0-7-2-15,0-9 1 16,-5-12 5-16,5-11 2 16,0-8-5-16,0-4-3 15,-4-13-6-15,4-3 0 16,0-8-46 0,0-16-20-16,0-7-30 15,0-9-11-15,9-8-4 16</inkml:trace>
  <inkml:trace contextRef="#ctx0" brushRef="#br0" timeOffset="-7.358E6">16123-2860 176 0,'0'4'68'0,"0"-1"-36"0,-5-3-13 0,5 4 23 16,0 0-10-16,-4 0-1 0,4 0-7 15,-5 0-1 1,5 4-12-16,-4-4-2 0,-1 4 1 15,1 0 0-15,-1 4 2 16,-4 0-2-16,1 0-1 16,-6 4-3-16,1-1-1 15,-5 5 1-15,-4 8 1 16,-5 0-3-16,0-1-1 16,0 1 3-16,-4 0 1 15,0 0 3-15,-5-1 1 0,5-3 1 16,0-4 0-16,0 0-6 15,-1-4-2-15,1-4-2 16,4-4-2-16,1-1 1 16,3-3 1-16,-3 0-1 15,3-4 2-15,6 0 0 0,3 0 3 16,5-4-5-16,0 4-1 16,5-4-2-16,4 4 0 15,9-3 2-15,0-1 0 16,4 0-3-16,5 4 0 15,4 0 2-15,0 4 0 16,5 3-2-16,0 1 0 0,9 8 4 16,-5 12 1-16,0 0 8 15,0 0 4-15,1 3 1 0,3 1 1 16,1 0 0-16,0-5 0 31,4 9-2-31,0-8 1 16,0 0-8-16,-9-5-2 15,0-3 1-15,-4-4 1 0,-5 0-3 16,-4-4-1-16,-4-4 1 0,-5 0 2 16,-9-4-38-16,0-8-18 15,-5-4-90-15,-4-8-39 16,5-4 27 0</inkml:trace>
  <inkml:trace contextRef="#ctx0" brushRef="#br0" timeOffset="-7.35875E6">15543-3082 108 0,'0'-8'44'0,"9"4"-24"0,-9 0-19 16,0 4 8-16,0 0 1 15,4-4 1-15,1 0 10 16,-5 4 4-16,0 0 6 0,0 0 6 16,0 0-20-16,0 0 2 0,0 0 1 15,0 0-2-15,0 4 1 16,0 4-8-16,0 8-2 16,0 3-1-16,0 13 2 0,0 4-3 31,4 7-2-31,1 5 2 15,-1 3 0-15,1 1 5 16,-1 0 5-16,0-5 0 0,1 1-1 16,-1 3 0-16,1 1 3 15,-1 7-2-15,-4 1 1 16,0-5-3-16,0 5 1 16,-4-1-5-16,-1-7 1 15,5-1-9-15,-4-11-2 16,-1-5-1-16,1-3 2 15,0-4-1-15,4-4 2 16,-5-5-2-16,5-3-1 0,5-4-4 16,-5-4 0-16,0-4-31 15,0-4-12-15,8-16-44 16,1-8-18-16,5-11-24 16</inkml:trace>
  <inkml:trace contextRef="#ctx0" brushRef="#br0" timeOffset="-7.35704E6">16769-3170 180 0,'-9'-4'68'0,"9"4"-36"16,-9-4-20-16,5 4 21 0,-1 0-8 16,1 0-2-16,-5 0-2 15,-4 4 1-15,-1 0-12 32,1 0 1-32,0 0 2 0,4 0-3 0,0 4 2 15,0 0-3-15,0 8 0 16,0 0-1-16,-4 4 2 15,-1-1-1-15,1 21 2 16,-1 4-2-16,1 3 2 16,0 5-4-16,-1 3-2 0,5 1 2 15,0-5 2-15,1 1 0 16,-1 3 0-16,4-3-1 16,1 15 2-16,4-15 4 15,9 15 1-15,0 1-4 0,4-5-1 16,9-4-2-16,1-3 2 15,-1-9-3-15,5-7 1 16,-1 0-3-16,1-5 0 16,0-3-3-16,0-8 1 15,-5-4 0-15,0-4 3 0,0-8-25 32,-4-5-10-32,0-3-40 15,-4 0-19-15,-1 0-77 16</inkml:trace>
  <inkml:trace contextRef="#ctx0" brushRef="#br0" timeOffset="-7.35524E6">16898-2155 176 0,'5'8'66'0,"-5"-8"-36"0,0 4-33 0,4-4 11 15,-4 4-2-15,5 0 1 16,-1 0 8-16,1 0 2 0,4-4-8 16,4 0 8-16,0-4 3 0,10 0-6 15,-1 0-1-15,-4 4-3 16,4 0-1-16,0 0-1 16,1 0 0-16,-1-4 2 15,0 0 4-15,5-4-4 16,4 0 2-16,5 4-1 15,-9-4 1-15,0 8-4 0,-5-4 0 16,-4 4-1-16,-5-8 3 16,0 4 4-16,-4 4 1 15,-9 0-2-15,0 0 2 16,0 0-4-16,0-4 1 16,-4 1-5-16,-1 3-2 15,1-4 0-15,0 0-1 16,-1 0-2-16,-8 4 3 31,-1 0-1-31,1 0 1 16,0-8-1-16,4 4-5 0,-5-8 1 15,1 4 2-15,4-16-1 16,-4-4-3 0,-1 1 1-1,1-1 3-15,-1 0-1 16,1 0-1-16,0 1 1 15,-1 3-1-15,1-4 0 16,0 0 2-16,4 5-3 16,0-1-2-16,0 0 2 15,0 4 2-15,4 0-2 16,1 1 0-16,-1-1-1 0,5 0 0 16,0-4 0-16,0 4 0 15,5-3 0-15,4 3 0 16,0-4 0-16,0 4 0 15,4-12 2-15,0 9 2 16,1 3-3-16,-1 0-2 16,5 4-1-16,0 4 0 0,4 0 3 15,5 4 0-15,4 0-2 16,0 5 2-16,5 3 1 16,0 11 0-16,-1-3 0 15,1 4 0 1,0 0-3-16,-1 4 2 15,-3 0 1-15,-6 4 2 16,-3-1-3-16,3 5 0 0,-8 0 1 16,-4 4 2-16,-1-4-3 15,0 3 0-15,-4 5 1 16,0 0 2-16,-4-5-1 16,-1 1-1-16,1 0 1 15,-5 0 1-15,-5-1-1 16,1 1 2-16,-1 0-2 15,1 12 2-15,-5-5-2 16,0 1-1-16,-4-4 1 16,-1-9 1-16,5-3-1 0,0 0 2 0,0-4-2 15,1-4-1-15,3 0 1 16,-4-4 1-16,5 0-3 31,-1 0 0-31,5-5 1 0,0 1 0 16,0 0 2-16,0 4 1 15,9-8-8 1,9 0 5-16,-5-8 2 16,1 4 1-16,-1 0 3 15,5 4-3-15,0-3 0 16,4-1 1-16,0 0 0 16,1 4 0-16,-1-4 2 15,-4 8-1-15,0-4 2 16,-1 0 0-16,-3 0 3 0,-1 0-5 15,1 4-1 1,-5-4 0-16,-1 4-5 16,1-1 1-16,0 1 0 15,-9-4 2-15,-4 0-23 0,4 0-11 16,0-4-58-16,4-3-25 16,-4-5-41-1</inkml:trace>
  <inkml:trace contextRef="#ctx0" brushRef="#br0" timeOffset="-7.35443E6">18152-2091 176 0,'0'0'66'0,"4"0"-36"0,0 7-22 0,-4-7 25 15,14 12-11-15,-1-4 3 0,5 0-2 16,-5 4-12-16,1 4 2 0,-5 0 1 16,0 0-3-16,-5 0 1 15,-4 3-3-15,-9 1 0 16,-4 0-5-16,-5-4-1 15,-4 0-34-15,-5-4-14 16,0-5-75 0</inkml:trace>
  <inkml:trace contextRef="#ctx0" brushRef="#br0" timeOffset="-7.35409E6">18263-2773 160 0,'-13'-12'63'0,"22"4"-34"0,-14-8-23 16,10 8 17-16,-1-4-16 15,5 0-4-15</inkml:trace>
  <inkml:trace contextRef="#ctx0" brushRef="#br0" timeOffset="-7.3534E6">18294-2876 305 0,'14'-20'12'0,"3"4"4"16,1 12-5-16,5 8-1 15,-6 4-2-15,6 4 2 0,-1 4 4 16,-4 7 3-16,-5 9 0 16,-4 4 1-16,-4 4 4 15,-5-1 1-15,-5 5-8 16,1-1-2-16,4 5-5 15,0-4 0-15,0 15-5 16,0-4 0 0,0 5 3-16,0-5 1 15,4-7-1-15,1-4-1 16,4 3 3-16,-1-7 3 16,1-9-2-16,5-7 0 0,-1-4-3 15,5-4-1-15,0-4-3 16,4-4 1-16,0-4-2 15,5-8 2-15,0-4 0 16,0-8 1-16,-5-4-2 16,5-8-2-16,-14-7 3 15,5-9 0-15,0-11-4 16,-5 3 1-16,-4 1 0 0,4 3 0 16,-8-4 0-16,-5 1 0 15,-5-1 0-15,5 1 0 16,-4-1 0-16,0 5 2 15,-1 3-3-15,5 5 0 16,-4 7-1-16,-1 4-2 0,5 8 3 16,0 0-2-1,0 9-1-15,0 3 0 16,-4 12 3-16,-1 4-2 16,1 3-1-16,4 9 3 15,0 8 0-15,0 0 1 31,0 0 2-31,0 3-3 0,9 1 0 16,0-4 5-16,0 3 2 16,-1 9 6-16,1 0 3 15,-4 19-2-15,-1-3 0 16,1 3-1-16,-1-3 0 16,1-5-2-16,-1-7-1 15,5-1-3-15,0-7-1 0,0-4-3 16,0-9 1-16,0-3-2 0,0-8-1 15,0-4-24-15,-1 0-9 16,-3 4-104 0</inkml:trace>
  <inkml:trace contextRef="#ctx0" brushRef="#br0" timeOffset="-7.3528E6">19017-3158 176 0,'0'0'66'0,"0"0"-36"0,0-4-9 16,0 4 25-16,0 0-22 15,0 0-5-15,9 0-6 0,-1 4-1 16,1 0-6-16,0 4 7 0,9 4 4 16,0 8-1-16,0 4 3 15,0 3 1-15,0 13 2 16,-1 8 1-16,6 3 1 15,3 5-7-15,-3 3-2 0,-5-3-5 16,-1-5 1-16,-3 9 5 16,-5-1 4-16,0 12-6 15,-5 5-1-15,-4-1-1 16,-4-4 0-16,-5-3-4 16,-5-9-3-16,-4-7 0 31,-4-5-1-31,0-7-13 15,-14-4-4-15,5-9-62 0,0-7-26 16,4-4-71 0</inkml:trace>
  <inkml:trace contextRef="#ctx0" brushRef="#br0" timeOffset="-7.35228E6">19561-1929 356 0,'0'0'132'0,"0"0"-72"0,0 0-33 0,0 0 37 15,0 0-34-15,0 0-11 16,0 0-20-16,0 0-5 16,0 0-215-1,0-24 120-15,-32-3-36 16</inkml:trace>
  <inkml:trace contextRef="#ctx0" brushRef="#br0" timeOffset="1.10619E8">19257 1149 72 0,'-4'-8'30'0,"4"4"-16"0,0 4-8 0,0 0 9 15,0 0-2-15,0 0 0 0,0 0 1 16,0 0 4-16,0 0-4 16,0 0 0-16,0 0-6 15,0 0 0-15,0 0-5 16,0 0-2-16,-4 4 0 0,-1 0 1 0,1 4 3 16,-1 0 0-16,5 0 2 15,0 4-2-15,-4 4 2 16,-1-1-2-16,1-3 0 15,-1 4-1-15,1 0 2 16,-1 0-1-16,1 0 0 31,-1 4-3-31,-3-1 1 0,3 1 0 16,1 0 3-16,-5 12-3 16,4-5 0-16,1 5-3 15,-5 0-1-15,4 0 3 16,1-5 1-16,4 1 1 0,-4 0 0 15,-1 0-5-15,1-1-1 16,4 1 3-16,0-4 3 16,0 0-1-16,0-5 0 15,0 1-1-15,4-4 1 0,-4 0-2 16,0 0-1-16,5-4 1 16,-1 0-1-16,0-1 0 15,1 1 0-15,-1 0 0 16,1 0 0-1,-1 0-3-15,1 0 2 16,4-4 1-16,0 4 2 16,4-4-1-16,-4 0-1 15,0 0 1-15,0-1 1 16,0 1-3-16,0 0 0 16,-1 0 1-16,6 0 2 15,-1 0-1-15,1-4-1 16,-1 4 1-16,0-4 1 15,-4 0 3-15,0 0 0 16,0 0 2-16,0-4 0 16,0 0 1-16,4 0-2 15,1 0-6-15,4 0 0 16,-5 0 2 0,0-4-1-16,1 0 2 15,-5 0 2-15,-1 0 2 0,1 0-1 16,0 0-1-16,0-4 1 15,0 0 1-15,0-4-1 16,0 0-1-16,0 5-3 31,0-1-2-31,0 0 1 0,0 0-1 16,0 0 0-16,-5 0 0 16,5 0 0-16,-5 0 2 15,1 0 1-15,4 0 3 16,0-4-3-16,-5-8 0 15,5 1-1-15,-4-1 1 16,-1 0-2-16,0 0 2 0,1-4-4 16,-1 5 0-16,5-5 1 15,-4 0 0-15,-1 0 0 16,1-4 2-16,4-3-1 16,-5-1-1-16,5 0 1 15,-5 1-1-15,-4 3 0 0,0 0 0 31,0 4 0-31,0-3 2 16,0 3-1-16,0 4-1 16,0 4 1-16,0 0-1 15,0 0 0-15,0 5 0 0,-4-1 0 16,4 0 0-16,0 4-3 16,0 0 2-16,0 0 1 15,-4 0 0-15,4 8-3 0,0 0 2 16,0 0 1-16,0 0 0 15,0 0 0-15,0 0 2 16,0 0-19-16,0 0-6 16,0 0-17-16,0 0-7 15</inkml:trace>
  <inkml:trace contextRef="#ctx0" brushRef="#br0" timeOffset="1.1062E8">19021 1165 88 0,'-4'4'35'0,"4"-4"-18"0,0-4-9 0,0 4 11 16,0 0-5-16,0 0 0 15,0 0-8-15,4 0-4 16,-4 0-1-16,5 0 1 16,3 0-1-16,1 4 6 0,5 0 5 15,-1 0 3-15,5-4 3 0,0 0-1 16,4-4 1-16,0 0-7 16,5-4-2-16,4 4-1 0,-8 0 0 15,-1 0-4-15,0 0-3 16,-4 0 0-16,0 4-1 15,0 0 0-15,-5 0 0 16,1 0 0-16,-1 0 2 0,-4 0-32 16,4 0-12-16,1-4-43 15</inkml:trace>
  <inkml:trace contextRef="#ctx0" brushRef="#br0" timeOffset="1.10621E8">19614 1197 112 0,'-4'4'44'0,"4"-4"-24"0,0 0-19 0,0 0 11 0,0 0-2 16,0 0 11 0,-5 3 2-1,1 1-8-15,-1 4-8 16,5 0-3-16,0 0 2 0,0-8-3 16,0 4 16-1,5 0-4-15,-5-4-1 16,9 4-5-16,0-4-1 15,0 0-3-15,-1 0 2 16,6 0-2-16,4 0 2 16,0 0-2-16,-1 0 0 15,6 0 1-15,-1 0 1 16,0 0-3 0,-4 0-1-16,0 0-1 15,0 0 1-15,0 0-2 16,-5-4 2-16,0 4-2 0,-4 0-1 15,0-4-4-15,-4 4-2 16,-1 0-44-16,-4 4-16 16,5 0-29-1</inkml:trace>
  <inkml:trace contextRef="#ctx0" brushRef="#br0" timeOffset="1.10622E8">20189 1886 120 0,'-8'0'46'0,"8"-4"-24"0,-5 4-8 16,5 0 15-16,0 0-12 15,-4-8-4-15,4 8-8 16,0-8-2-16,0 4-1 16,0 0-2-16,0 4 1 0,4-3-1 15,1-1-3-15,3 0 2 16,-3 4 1-16,-1 4 4 15,1 0 2 1,-5-1 9-16,0 1 2 16,0-4 0-16,-5 4 0 15,1-4-1-15,-1 0 0 16,1 0-4 0,0 0-2-16,-1 0-4 15,1 0-1-15,-1 0-6 16,1 0 1-16,4 0-7 0,0-4-3 15,0-11-100 1</inkml:trace>
  <inkml:trace contextRef="#ctx0" brushRef="#br0" timeOffset="1.10622E8">20198 1367 124 0,'5'0'46'0,"-5"0"-24"0,4 0-15 0,-4 0 13 16,0 0-8-16,5 0-2 16,-1 4 1-16,-4 0 3 15,0 0-8-15,0 0 3 0,0 0 4 0,0 0 2 16,-4 0 0-16,-1 0-5 15,1 0-2-15,-1-4-4 16,1 0-1-16,-1 0 1 16,1 0 0-16,0 0-5 0,-1 0 1 15,1 0-20-15,-1-4-9 32,5 4-62-32</inkml:trace>
  <inkml:trace contextRef="#ctx0" brushRef="#br0" timeOffset="1.1063E8">20591 1220 96 0,'4'0'38'0,"-4"-4"-20"0,-9 4-15 16,9 4 12-16,0 0 2 0,0-4 4 15,0 0-5-15,0-4 1 16,0 0-6-16,0 4 1 16,0-4-7-16,0 4-3 0,0 0-1 15,-4 8 1 1,-1 0 1-16,1 0 1 15,4-4 6 1,-5 0 4-16,1 0-1 16,4 0 0-16,0 0-1 15,-4 0 0-15,-1 0-6 0,1 0-2 16,4 4-2-16,0 0-2 16,0 4-2-16,-5 0 1 15,1 3 1-15,-1 5 0 16,5 16 2-16,0 0 1 0,-4 7 3 15,-5 1 1-15,4 3-1 16,1 1 1-16,0-1-2 16,-1 1 2-16,1-4-4 15,4-5 0-15,0 1 1 0,-5-4 0 16,1-1-2-16,4-3 1 31,0 0 0-31,0 7 1 16,0-7-2-16,0 0 1 0,0-5-2 15,0-3-1-15,0-4 3 16,-5-4 0-16,1-4-1 16,4-4 1-16,0-8-35 15,0-8-16-15</inkml:trace>
  <inkml:trace contextRef="#ctx0" brushRef="#br0" timeOffset="384499">15791 6209 120 0,'0'0'46'0,"0"-4"-24"0,0 0-10 0,0 4 13 16,0 0-7-16,0 0 0 16,0 0-5-1,0 0 0-15,0 0-7 16,0 0 0-16,0 0 1 0,0 0-1 16,0 4-1-16,4 4-3 15,-4 4-2-15,9 1 1 16,-4 15-1-16,0 0 2 15,-1 1 1-15,1-1-1 16,-5 5-2-16,4-1 1 16,-4-8 1-16,5 1-3 0,-5-1 0 15,0-4-23-15,4-4-10 16,-4 1-48 0</inkml:trace>
  <inkml:trace contextRef="#ctx0" brushRef="#br0" timeOffset="384903.9547">15795 6740 140 0,'-4'4'55'0,"4"-4"-30"0,0 5-12 0,0-5 19 16,0 4-5-16,0 0-1 15,4 0-12-15,5 4-6 16,-4 0-5-16,0 0 0 0,-1 4 0 0,1 4-1 15,-1 1 1-15,1 7 0 16,-1 8 3-16,1-3-3 16,-5-1-2-16,0-4-3 15,4-3-1-15,1-1-20 32,-5-4-10-32,0-4-38 15,5 1-37-15,-1 3 35 16</inkml:trace>
  <inkml:trace contextRef="#ctx0" brushRef="#br0" timeOffset="385305.0431">15836 7215 152 0,'-4'12'57'0,"4"-12"-30"0,-9 8-23 0,9-4 13 15,0 0-4-15,0 4 0 16,0-4 4-16,0 4 1 15,0 5-9-15,0-5 8 0,0 8 10 16,4 0-8-16,-4-4-5 16,0 5-4-16,0-1-6 15,0 4-1-15,0 0 1 16,0 1 0-16,0-5-5 16,0 4 1-16,-4-8-5 15,4 0 1-15,4-3-40 16,-8-5-16-16,4 0-42 15</inkml:trace>
  <inkml:trace contextRef="#ctx0" brushRef="#br0" timeOffset="386116.2667">15859 7750 144 0,'0'0'55'0,"0"0"-30"0,0 0-7 16,0 0 18-16,0 0-9 16,0 0-1-16,0 0-11 15,0 0-4-15,0 0-6 0,0 4 1 0,0 4 0 0,0 0 2 16,0 0 0-16,0 5-2 16,5-1-1-16,-5 4-1 15,0 0 2-15,0 5-5 16,0 3-1-16,0-4 0 15,0 0 2-15,0-3-6 16,0-1-1-16,0 0-12 0,0-4-3 16,0 0-19-16,0 1-5 15,0-1-45 1</inkml:trace>
  <inkml:trace contextRef="#ctx0" brushRef="#br0" timeOffset="386908.2241">15699 7916 176 0,'0'0'68'0,"0"-4"-36"0,5 4-24 0,-5 0 18 0,0 0-9 15,0 0-2-15,5 0-4 0,-1 4-2 16,1 0-5-16,-1 0-3 0,1 5 2 15,-1-1 0-15,1 0 3 16,0 0-1-16,4 4 0 16,0 0 1-16,0 0 3 15,5 1 0-15,-1-1 0 16,-4 0-1-16,1 0 0 16,-1 0-2-16,0 0-1 15,0 1-3-15,-5-1 1 16,1 0 0-16,0-4 1 15,-1 0 0-15,1 0 2 16,-1-4-3-16,1 0-2 16,-1 0 0-16,1 0-1 15,-1 0 2-15,-4-4 3 0,0 0 4 16,0 0 5-16,0 0-6 16,5-4 0-16,0 0-4 15,-1-4-1-15,1 0-1 16,-1 0-2-16,5 0-2 15,1 0-1-15,-1-4-5 16,0-1-2-16,0 1 0 16,0-4 4-16,0 4 1 15,0 0 0-15,5 0-1 16,0-5 1-16,-5 5-10 16,0 0-6-1,-5 0-21-15,1 4-9 0,4 4-57 16</inkml:trace>
  <inkml:trace contextRef="#ctx0" brushRef="#br0" timeOffset="405621.0927">15371 8999 116 0,'-5'0'46'0,"5"0"-24"0,0-4-19 15,0 4 10-15,0 0-11 16,0 0 0-16,0 0-2 16,0 0 2-16,-4 0-3 0,-1 4-2 15,1 4 2-15,-1 0 0 16,1 4 3-16,-1 1 1 16,5-1 1-16,-4 0 2 15,4 4-1-15,0-4 0 16,0 13-1-16,0-5 2 0,4 0-3 15,5 0 0-15,0 1-1 16,0-1 1-16,10-4-2 16,4-4 2-16,4-4 18 0,0 1 8 15,10-9-6-15,-5-4 0 16,4-5-5-16,1-3-2 16,4-8-6-16,-5-4-2 15,-4-13-2-15,0-3-1 31,-5-5-3-31,-4-16 1 16,0 0 0-16,-5 5 1 0,-4-1-5 16,0 8 1-16,-5-8-2 15,0 5-2-15,-5-1 0 16,1 4 0-16,0 5 3 16,-5 7 2-16,0 5-5 0,0 3 1 15,0 1-4-15,0 8 0 16,0 3 1-16,0 5 2 15,0 0-3-15,-5 8 0 16,5 4-1-16,-5 4 0 16,5 4 2-1,-4 8 4-15,4 5-1 16,0-1-1-16,0 12 3 16,0 1 0-16,0-5-4 15,0 1 1-15,4 3 2 0,1 1 3 16,0 3 0-16,4-4 2 15,0 17 0-15,0 0 1 16,0-1-2-16,0 5-2 16,0-4 3-16,-4-5 2 15,-1 5-2-15,-4-8 0 16,0-5 1-16,0-3 2 0,0-5-1 16,-4-4 0-16,-1-3-3 15,1-1 1-15,-5-4 0 16,0 0 1-16,-1 1 0 15,-3-5 0-15,-1 0 0 0,-4-4 0 16,-5-4-2-16,0 0-2 31,0-4 3-31,1-4 0 16,-1-4 1-16,0-4 0 16,0 0-2-16,0-5 1 0,5-3-4 15,0 0 0-15,0-5-1 16,4 1-2-16,0-4 3 15,5 3 0-15,0 1-2 16,4 4 2-16,5 0-1 16,10 3-2-16,-1 1 0 15,4 0 0-15,1 4 0 16,0 4 3-16,-1 4-2 16,6 4 1-16,-1 4 0 15,5 4 0-15,0 4 0 16,-5 0 0-16,0 4 8 15,0 0 6-15,1 5-2 0,-1 3 2 16,0 0-7-16,0 1-1 16,0-5 0-16,-4 0 2 15,0 1-10-15,0-1-2 16,-5 0-109 0</inkml:trace>
  <inkml:trace contextRef="#ctx0" brushRef="#br0" timeOffset="478952.5352">16128 6688 144 0,'0'-4'55'0,"-4"0"-30"0,4 4-21 16,0 0 13-16,0 4-6 15,4 0-1-15,-4 0-4 16,0 0 1-16,0 0-4 16,0 0 0-16,0 0 3 0,5 0 1 15,-5 0 3-15,0 0-1 16,0 4 0-16,4 0-1 15,-4 5 0-15,0 3-2 0,0 4-1 16,0 4-3-16,0 5-2 16,0 7 1-16,5 5-1 15,4 7 0-15,0 1 0 16,0 0 0-16,-4-1 0 16,-1-7 4-16,6-5 2 15,-6-3 4-15,1-9 4 16,-1-4 5-16,1-3 5 15,4-5-1-15,-5-12-2 16,1-4-9-16,4-4-3 0,-4-4-3 16,4-5-1-16,0-3-8 15,-4 0 0-15,4 0-1 32,-5-1 2-32,1 1-4 0,4 0 2 15,0-1-3-15,0 5 0 16,0 4 1-16,0 0 4 15,5 0-1-15,-5 4 1 0,5 8 0 16,0 0-2-16,4 4 3 16,-4 8 0-16,-5 0 5 15,0 4 5-15,0 0 1 16,0 9 2-16,-4-1-2 16,-1 0 1-16,1 5-4 15,-1-1 1 1,1-8-3-16,-1 1 0 15,1-5-1-15,0-4 2 16,-1 0-25-16,-4-4-10 0,5 0-53 16,-1 5-25-16</inkml:trace>
  <inkml:trace contextRef="#ctx0" brushRef="#br1" timeOffset="1.08017E6">534 11231 96 0,'-4'-4'38'0,"4"4"-20"0,-5 0-12 0,5 0 11 0,0 0-5 16,0 0-2-16,0 0-5 15,0 0-4-15,0 0 0 16,0 0-1-16,0 0 0 16,0 4 2-16,5 0 1 0,-5-4 1 15,4 0 2-15,5 0 1 16,1 4 1-16,-1-4-4 15,4 0-1-15,1 0-3 16,4 4-3-16,10-4 2 16,8 0 2-16,5 4-2 15,0 0-2-15,5 1 4 0,0-1 1 16,8 0 0-16,-8 4 1 16,-5 0-2-16,0 0 2 15,0 0 9-15,-4 0 7 16,-5-4-8-16,-1 0-1 15,-3-4 3-15,-1 4 1 16,1 4-5-16,-6-8-1 16,1 0 0-16,-5 0 0 15,-4 0-2-15,-5 0-1 16,0 0-3-16,-9 0 1 16,0 0-2-1,5-12 2-15,-5 12-106 16,0 0-46-16,0 0 74 15</inkml:trace>
  <inkml:trace contextRef="#ctx0" brushRef="#br1" timeOffset="1.07885E6">890 11292 108 0,'-4'4'41'0,"4"-8"-22"0,0 8-18 0,0-4 11 0,4 0-2 16,-4 4 2-16,0 0-4 15,0 0 0-15,0 4-5 16,0 5-2-1,0 3 0-15,0-4-1 0,0 4 0 16,0 4 0-16,0 5 2 16,0 7 1-16,0 1 1 15,0 3 0-15,5 9 2 16,-5-1 1-16,0 1 1 0,0 4-2 16,0-5-1-16,0 1-3 15,-5-5 1-15,5 1 0 16,0-9 3-16,0-3-3 15,-4-5 0-15,4-4-3 0,0-3-1 16,-5-5 1-16,5-8 0 16,0-4-31-16,0-8-12 15,5-9-27 1</inkml:trace>
  <inkml:trace contextRef="#ctx0" brushRef="#br1" timeOffset="1.07941E6">1009 11280 104 0,'0'4'41'0,"0"0"-22"0,0-4-18 15,0 0 8-15,4 4-3 16,-4 4 1-16,0 0-2 15,5 0 2-15,-5 9 2 16,0-5 2-16,-5 4-3 16,5 0-3-16,0 4-2 15,0 1-3-15,0 3 3 0,0 0-4 16,0 5 0-16,0-1 10 16,0 9 5-16,0-5-2 15,0 5 1-15,5-1-6 0,-5 1-2 16,0-5-2-16,0 0 0 15,0 1-2-15,0-5 2 16,0-7-2-16,0-1 2 16,0-4 0-16,0-4 3 0,0 0-3 15,0-4-2-15,-5-3 0 16,5-1-1-16,-4-4-11 16,-1-4-5-16,5-5-34 15,0-3-50 1,0 4 17-16</inkml:trace>
  <inkml:trace contextRef="#ctx0" brushRef="#br1" timeOffset="1.08268E6">2943 11349 140 0,'-18'-16'55'0,"4"-1"-30"0,0-3-18 0,10 8 15 15,-1-4-4-15,-4-1 1 16,-5 1-4-16,1 0-1 15,-5 4-8 1,-1 0 3-16,-4 8 3 0,1 4-4 0,-1 4-2 16,5 4-3-16,-1 0-3 15,-3 0 1-15,3 4 1 16,6 4-3-16,3 1 0 16,1-1 1-16,5 4 2 15,-1 4-6-15,5-3 1 16,5 3 1-16,4 4 3 15,0 9 0-15,5 3-1 16,-1 17 1-16,10 12-1 16,0 8-3-16,0-8 2 15,-5 0 3-15,0-8 1 16,-4-4 1-16,0-5 0 16,-1-7-2-16,-3-8 1 15,-1-5 0-15,-5-8 3 0,-4-8-14 16,0-3-5-16,-4-9-59 15,-1-4-56 1,1-4 37-16</inkml:trace>
  <inkml:trace contextRef="#ctx0" brushRef="#br1" timeOffset="1.08313E6">2729 11876 124 0,'0'-16'49'0,"4"16"-26"0,-4-4-12 16,0 4 15-16,5 0-8 0,4 4-3 16,0 0-6-16,5 0-4 15,4 4-2-15,0 4-3 0,0-4 1 16,5 0-1-16,0-4 2 16,0 0 1-16,-5-4 1 15,0 0-2-15,1-4 1 16,-1-4 0-16,0-8 1 15,-4 0-5-15,-1-4-1 16,-3-1-26-16,3-3-11 16,-8-4 9-16,-5 3 4 15,0-3 16-15,0 8 6 16,0 3 14-16,-5 5 6 16,-4 0 9-16,5 12 18 15,-1 8-10-15,5 0-10 16,0 8-5-16,0 1-7 15,5 3-1-15,-1 4-6 16,10 1-3-16,-5 3 0 16,5-4-1-16,-1 1 0 15,1-5 2-15,13 0-6 16,1-8 1-16,-1-8-89 16,5-4-45-1,-5-12 63-15</inkml:trace>
  <inkml:trace contextRef="#ctx0" brushRef="#br1" timeOffset="1.08332E6">3057 11450 256 0,'-9'4'96'0,"4"-4"-52"0,5 0-51 0,0 0 16 15,0 0-17-15,0 0-4 16,5 4-96-16,4 4-40 16</inkml:trace>
  <inkml:trace contextRef="#ctx0" brushRef="#br1" timeOffset="1.08431E6">3276 11665 104 0,'-5'-32'41'0,"5"28"-22"0,-4-5-14 16,4 9 11-16,0-8-5 16,0 4 1-16,0 0-1 0,0 0 1 15,0 4-6-15,0 0-2 16,0 0-2-16,4 4-2 0,1 0 3 16,0 4-2-16,4 13 2 15,0-1-2-15,0 8-1 16,5 1 3-16,-5 3 0 15,0-3 3-15,0-1 3 16,0-4 0-16,0-8 0 16,0 1 1-16,-4-5 1 15,-1-4 3-15,-4-8 4 16,5-12-8-16,0-4-1 16,4-9-5-16,0 1-3 15,0 0-5-15,0-5 0 16,0 1 0-16,0 4 2 15,0 3-1-15,5 5-1 0,-5 4 0 16,5 4 3-16,4 12 0 16,-4 8 1-1,0 0 0-15,-1 4 0 0,-4 5 0 16,1-1 0-16,-1 0 2 16,0 4 1-16,-5-3-1 15,1-1-2-15,-1 0-13 16,1-3-6-16,0-1-70 15,-1 4-33 1,1-4 60-16</inkml:trace>
  <inkml:trace contextRef="#ctx0" brushRef="#br1" timeOffset="1.0849E6">3709 11714 108 0,'-4'8'44'0,"4"-12"-24"0,0 8-13 0,0-4 15 16,0 0-9-16,0 0-2 15,0 0-4-15,9 0-2 16,0 0-3-16,0 0 1 0,5 0 0 15,4 0-1-15,5 0 1 0,0 0 4 16,0 0 6-16,-1-4-1 16,-3 0 1-16,-1-4-3 15,-4 0-1-15,-1-9 8 16,-8 1-10 0,-1 0 0-16,-4 0-5 15,-4-1 1-15,-1 1-2 16,-4 0-1-16,0 4 1 15,0 0 1-15,-9 4-1 16,4-1-1-16,-4 9 1 16,-1 0-1-1,6 4 0-15,-1 1 0 0,5 3 0 16,0 0-3-16,0 4 2 16,0 0-1-16,4 12 0 15,0 1 4-15,1-1 3 0,4 0-2 16,0 1 0-16,0-1 1 15,4-4 0-15,6 1-2 16,3-1 1-16,5 0-2 16,5-4-1-16,0-3 3 0,4-5 0 15,5-4-8-15,0-4-2 16,5 0-47-16,-5-4-21 16,-5 0-11-1</inkml:trace>
  <inkml:trace contextRef="#ctx0" brushRef="#br1" timeOffset="1.08164E6">2008 11698 64 0,'-5'-13'27'0,"5"-11"-14"0,0 8-9 0,0 8 10 16,-4 0 3-16,4-1 11 16,-14 1-7-1,0 0-6-15,1 0-2 16,-1 4-6-16,0 0 1 0,1 0-5 16,3 4 3-16,-3 0 0 0,4 0-2 15,-5 0-3-15,5 4 2 16,0 0 0-16,0 4-1 15,-1 17-4 1,1-1-1-16,0 0 4 0,0 1 3 16,5-1-1-16,-1 0-2 15,0 0 0-15,5-3-1 16,0-1-5-16,0 0 1 16,5 1 2-16,0-5 1 15,4 0 3-15,0-4 3 16,0 0-2-16,0 1 0 15,5-5-1-15,-1-4 1 0,6 4-2 16,3 0 2-16,1-4 0 16,0-4 1-16,-5-4 2 15,1-4 1-15,3-4 5 16,-8-5 5-16,0-11-7 16,-1 0-1-16,1-5-5 15,-5-7-1-15,-4-1 1 16,-1 1 0-16,1-5-2 15,-5 4-2-15,0 1 1 16,-5-5 1-16,1 1-1 16,-1-1-1-16,1 0 1 15,-5 1-1-15,-1-1 0 0,1 9 0 16,5 3-3-16,-1 5 2 16,1 4 1-16,-1 3 0 15,1 5-3-15,-1 4 2 16,0 4-1-16,1 4 0 15,4 0 0-15,-5 4 0 16,5 4 2-16,0 4 0 16,0 4 0-16,0 4 0 15,0 5-3-15,5 3 2 16,-1 4 1-16,1 5 0 16,4-1 0-16,0 13 0 15,0-1 0-15,0 1 2 16,5 8 1-16,0 7 1 15,-1 1 2-15,6 0 1 0,-6-4-3 16,1-8-3-16,0-5 2 16,-1-7 0-16,-3-9 1 15,-1-8 2-15,-5-3-74 16,5-5-70 0,-9-12 35-16</inkml:trace>
  <inkml:trace contextRef="#ctx0" brushRef="#br1" timeOffset="1.0822E6">2359 11775 80 0,'-4'0'30'0,"4"0"-16"0,0 8-3 0,0-8 12 0,0 0-3 15,4 0-2-15,1 0-8 16,-1 0-2-16,5 0 2 16,0 0 1-16,1 0-5 15,-1 0 0-15,4-4 1 0,1 0 5 16,-5-1 3-16,0 1-6 15,0-4-1-15,1-4 0 16,-1 4 2-16,-5-8-1 16,1-4 2-16,-5 3-4 15,0 1-2-15,0 0-2 16,-5 4-3-16,1 0 1 0,-5-1 1 16,-1 5-1-16,1 4-1 15,-4 4 1-15,-1 0-1 16,5 4-3-16,0 8 2 15,0 9 3-15,-1-5 1 16,1 0-1-16,5 4-2 0,-1 1 3 16,1-5 0-16,-1 0-1 15,5 4-2-15,0-3-2 16,5 3 1-16,-1 0 1 16,5 0 0-16,5-3 2 15,0-1 1-15,4-4-1 16,0 0-2-16,10-4 3 15,8-4 0-15,5-8-28 16,0-8-10-16,9-4-62 16</inkml:trace>
  <inkml:trace contextRef="#ctx0" brushRef="#br1" timeOffset="1.08545E6">4220 11539 144 0,'-13'-4'55'0,"8"0"-30"0,-13 4-16 15,13 0 16-15,-4 0-5 16,0 0 0-16,-5 4-7 16,1 0 0-16,-1 4-8 15,5 1-1-15,0-1 0 0,0 0-2 16,-1 0 1-16,1 0-2 16,5 0-1-16,4 8-2 15,0-8-1 1,0 5 2-1,9-5 0-15,0 0 3 16,5 0-1-16,-1 0-1 16,6 0 1-16,-1 0 1 15,0-4-3-15,0 4 0 0,1-3 1 16,-1 7 0 0,0-4-3-16,0 4 2 0,-4 0 1 15,0 0 2 1,-1 0-1-16,-3 5 2 15,-6-1-2-15,1 0-1 0,-5 0 5 16,0-4 4-16,-5 1 8 0,1-1 4 16,-6-4-2-16,-3 0-1 15,-1-4-6-15,0 0 0 16,1-4-5-16,-10 0-2 16,5 0-5-16,-1 0 0 15,6 0 0-15,-1 0 0 0,0 0-11 16,5 0-5-16,0-4-41 15,4 4-15-15,1-8-34 16</inkml:trace>
  <inkml:trace contextRef="#ctx0" brushRef="#br1" timeOffset="1.08766E6">5603 11531 148 0,'-5'0'55'0,"5"0"-30"0,0 0-18 0,0 0 13 16,0 0-15-16,0 0-2 31,0 0-4-31,5 0-1 15,-1 4 2-15,14 4-3 0,1 9 0 16,-1 3-1-16,0 12 3 0,-4 1 0 16,-1 3 3-16,1 1 5 15,-5-5 4-15,5-3 2 16,-5-9 5-16,0-8-1 16,-4 0-1-16,-5-12 11 15,4-12-10 1,1-4-4-16,-1-4-11 15,1-13-1-15,0 1-1 16,4 3 0-16,4 5-3 16,1 0 0-16,0 7-1 0,-1 5 0 15,1 4 0-15,0 4 0 16,-1 8 3-16,1 0 0 16,9 8 1-16,-5 9 0 15,-4-1 0-15,0 0 0 16,-5 0 2-16,0-3 1 15,-5-1-1-15,1-4 1 16,0-4-2-16,-1 0-1 16,-4-4 5-16,0-4 1 15,0-8-2-15,0-4-3 0,0-12 2 16,5-1 0-16,-1 5-6 16,5 0 0-16,-4 0 1 15,4 3 1-15,-4 5-4 16,4 0 1-16,0 4 0 15,0 8 2-15,0 4-1 16,5 4 1-16,-1 8 0 16,6 13 0-16,-1 3 2 15,-4 1 2-15,-1-1 1 16,6 0 1-16,-6-3-2 16,5-1-2-16,-4-3-21 15,0-9-11-15,0-4-66 16</inkml:trace>
  <inkml:trace contextRef="#ctx0" brushRef="#br1" timeOffset="1.08823E6">6574 11568 156 0,'-18'-8'57'0,"13"4"-30"0,-4-5-21 15,5 5 17-15,-5 0-5 16,-1 0-1-16,-3 0-7 15,-1 0-4-15,-4 0-3 16,4 4 0-16,0 4 0 0,-4 0-1 16,5 4 1-16,-1 5-2 15,5-1-1-15,0 4-2 16,4 4 1-16,5 0-1 0,0 5 0 16,5-1 2-16,4 5 0 15,4-9-3-15,6 4 0 16,-1-4 4-16,5-3 1 15,-1-1 0-15,-3-8 1 0,4-4 7 16,-1-4 5-16,1-8-3 16,0-4 1-16,-5-5-4 31,-4-15 2-31,-5 4-4 16,0-1 1-16,-4 5-3 15,-10 0 2-15,-4 3-4 16,-5 1 0-16,-4 0-1 15,-5 4 1-15,0-1-9 16,1 5-3-16,-6 8-9 16,1 4-1-16,0 4-10 15,4 4-2-15,0 9-67 16</inkml:trace>
  <inkml:trace contextRef="#ctx0" brushRef="#br1" timeOffset="1.0866E6">4959 11596 140 0,'0'-4'52'0,"5"0"-28"0,-5 0-19 0,0 4 13 15,0-4-6-15,0-4 1 16,0 0-4-16,0 0 0 15,-5-1-5 1,1 1-3-16,-5 0 2 0,-1 0 0 0,1 4 1 16,-4 0 0-16,-1 0 2 15,0 4-3-15,1 0 0 16,3 0-1-16,1 4 1 16,-4 0-4-16,-1 4-2 15,5 0 2-15,0 4 0 16,0 1 1-16,4 7 0 15,-4 0-3-15,9 5 2 16,0-1-1-16,5 0 0 16,4-4 0-16,0 1 0 15,0-5 2-15,5-4 2 16,-1 0-1-16,1-8 2 0,0-4-2 16,4-4 2-16,-4-4-2 15,-1-4-1-15,1-12 3 16,-5-1 2-16,0 1-7 15,0 0 0-15,-4 3 0 16,-1 1 3-16,-4 4 2 16,0 0 1-16,0 4-2 15,-4-1-2-15,-1 5 3 16,5 4 2-16,0 4-2 16,0 4-2-16,0 0 0 0,0 4-1 15,5 5 2-15,4 3 3 16,5 12-4-16,4 1-1 15,0 3 0-15,5 5 2 16,4-5 1-16,5 4 3 16,5-7-63-1,-1-1-65-15,-4-12 23 0</inkml:trace>
  <inkml:trace contextRef="#ctx0" brushRef="#br1" timeOffset="1.08894E6">6752 11491 148 0,'-4'0'57'0,"4"0"-30"0,0 0-25 0,0 0 14 16,0 0-15-16,0 0-2 15,4 4 4-15,1 0 3 0,-1 4-3 16,5 4-2-16,0 0 2 0,1 4 4 16,-1 9 4-16,0 3-2 15,0 1 0-15,-4-5 1 16,-1 0 4-16,1-3-2 15,-1-5 1-15,1-4 1 16,-5-4 2-16,0-8-1 0,0 0 1 16,4-16-8-16,1-9-3 15,-1 1-3-15,6 0-2 16,3-1-4-16,-4 5-2 16,5 0 3-16,0 4 1 15,-1 4-1-15,1 3 0 16,4 9-1-16,-4 0 3 15,4 4 0-15,1 5 3 16,-6 3-3-16,1 4-2 16,0 4 2-16,-1 5 2 15,-4-5 0-15,1 4 2 16,-1-4-15-16,0 1-5 0,-5-5-73 16,1 4-50-1,-1-8 57-15</inkml:trace>
  <inkml:trace contextRef="#ctx0" brushRef="#br1" timeOffset="1.08952E6">7400 11588 116 0,'-5'-8'44'0,"5"4"-24"0,0-4-4 0,0 0 18 15,0 0-3-15,-4-1-1 16,-1 1-5-16,1 4-4 31,-1 0-11-31,-4 0 2 0,0 0 2 0,0 4-3 0,0 0 1 16,-1 0-7-16,1 4-1 15,-4 0-2-15,-1 4-2 16,-4 0-2-16,4 5-1 16,0-1 2-16,5 0 2 15,5 8-5-15,4 5-1 16,4 3 2-16,5 0 1 16,0-3 2-16,1-1 0 0,-1-4 0 15,4-4 0-15,1-3 6 16,0-9 4-16,-1-4-12 15,1-4-5 1,0-9 0-16,-1 1 4 16,1-8 2-16,-5-4 1 0,0-1 0 15,1 1 2-15,-1 4-1 16,-5-1-1-16,1 5 1 16,-5 4 1-16,0 0 1 15,0 4 1-15,0 0 2 16,0 8 1-1,0 0-6-15,0 4 0 0,0 0-1 16,4 4 2-16,1 0-3 16,4 16 0-16,0-3-1 15,9 3 0-15,1 0 0 16,3 1 0-16,6-5-42 0,4 0-20 16,0-4-34-1</inkml:trace>
  <inkml:trace contextRef="#ctx0" brushRef="#br1" timeOffset="1.08993E6">7966 11576 188 0,'-5'-8'71'0,"5"0"-38"0,-5 0-25 15,5 3 18-15,-4-3-6 16,-1 0 0-16,-4 0-9 16,-9 0-2-16,0 0-5 15,-1 0 2-15,1 4 3 0,0 0-3 16,-5 4-1-16,0 4-5 16,0 0 0-16,1 4 0 15,3 0 0-15,1 0-3 16,4 4 2-16,5 5-1 0,5 3 0 15,4 8 0-15,4 1 0 16,1-1 0-16,4 0 0 16,5-3 2-16,4-1 2 15,0-8-1-15,5 0-1 16,4-7-10-16,1-1-4 16,-5-8-13-16,-1-4-3 15,1-9-33 1,5-11-47-16,-6-8 26 15</inkml:trace>
  <inkml:trace contextRef="#ctx0" brushRef="#br1" timeOffset="1.09036E6">7911 10951 128 0,'-5'-8'49'0,"5"0"-26"0,0 4-5 15,0 4 18-15,0 0-5 16,0 0-1-16,0 0-3 16,0 0-2-16,0 0-14 15,0 0-4-15,0 4-1 0,0 0 1 16,0 4 1-16,5 9-2 15,-1 7-1-15,1 4 1 0,9 5 1 16,-5 3-1-16,0 5 1 16,0 3-2-16,5 9 0 15,-1-4 3-15,1-5 3 16,0 9-2-16,-1-8 0 16,-4-1-5-16,1 9-3 15,-1-4 2-15,0-1 0 16,5-3-1-16,-5-5 1 15,0-7-48-15,4-5-22 16,1 1-59 0</inkml:trace>
  <inkml:trace contextRef="#ctx0" brushRef="#br1" timeOffset="1.10418E6">9197 11406 152 0,'-4'0'57'0,"4"0"-30"0,0 0-23 16,0 0 15-16,0 0-9 16,0 0-1-16,0 4-5 15,0 0-3-15,4 0 0 16,1 0-1-16,-1 0 2 0,1 0 1 15,-1 0 3-15,1 4-1 16,0 4 0-16,-1 0-1 16,1 5 2-16,-1-1 1 15,1 0 1-15,-1-4 0 16,1 0 0-16,-5 1-2 16,0-5 1-16,0 0-2 0,0 0 2 15,0 0-4-15,0-4 0 16,0 0 1-16,4-4 0 15,-4 0 2-15,0 0 3 16,5-8-2-16,0-4 1 16,-1 0-5-16,1-5-2 15,-1 1-3-15,5 0 1 16,1 4-4-16,3 0-1 16,5-1 0-16,1 1 4 0,-1 4 1 15,0 0 1-15,-4 0-3 16,4 0 2-16,0 4 1 15,1 4 0-15,-1 0 0 0,0 0 2 32,0 4 1-32,1 0 3 15,-1 4 1-15,-4 0 1 0,-1 4-4 16,-4 5-1-16,1-1 1 16,-1 4 2-16,0 0-3 15,-5 5 0-15,1-1-10 16,-1 4-5-16,-4-7-43 15,5-1-16-15,0-8-30 16</inkml:trace>
  <inkml:trace contextRef="#ctx0" brushRef="#br1" timeOffset="1.10339E6">9038 11454 88 0,'0'0'35'0,"0"0"-18"0,0 0-7 0,0 0 14 16,0-4-2-16,0 4 1 0,0-4-1 15,0-4-2-15,-5 4-6 16,5 0-4-16,-5 0-5 15,1 0-2-15,-1 0 1 0,1-4-2 16,-5 4 1-16,-1-1 0 16,1 5 3-16,0-4-3 15,0 4-2-15,-5 4 0 16,1 1-1-16,-1-1 0 0,0 0 0 31,1 0-3-31,4 0 2 16,-5 0-1-16,5 4 0 15,0-4 2-15,-1 4 0 16,6 0 0-16,-5 0 0 16,4 0 0-16,1 1 0 15,-1-1 0-15,1 0 0 0,-1 4 0 16,0-4 2-16,1 4-1 16,4 0-1-16,0-4 1 15,0 5-1-15,0-5 0 16,0 0 0-16,0 0 0 15,0 0 0-15,4 0-3 16,1 4 2 0,4 5 3-16,0-13-1 15,0 8 2-15,5 0 0 16,0-4 1-16,-1 0-2 16,1 0 1-16,0-4 0 15,4 0 1-15,0 0 0 16,-4-4 0-16,4-4 2 0,-4 4 3 15,0-8 0 1,-1-4-2-16,-4 0 0 16,1 0 2-16,-1 0 5 15,0-5-4-15,0 1 0 16,0 0-6-16,-4 0-1 0,-10 0-1 16,5-1 1-16,-5 1-2 15,1 0-1-15,-5 0 1 16,0-1 1-16,4 1 1 15,-4 0 1-15,0 0-5 16,-5 4 1-16,0 3 0 0,5 5 0 16,-4 0-7-16,-1 4 0 15,0 0-15-15,1 4-5 16,-1 0-15-16,0 5-4 16,1 3-46-1</inkml:trace>
  <inkml:trace contextRef="#ctx0" brushRef="#br1" timeOffset="1.10557E6">10716 10988 156 0,'-9'-8'60'0,"0"4"-32"0,0-8-24 0,4 3 13 15,1 1 1-15,-5 0 1 16,-5 0-2-16,-4 0 2 15,-1 0-10 1,1 0-1-16,0 4-1 0,-5 0-3 16,0 0-1-16,1 4-1 15,-1 0-2-15,4 0 1 0,1 4-1 16,-5 0 0-16,-4 0 0 16,4 4-3-16,-4 0 2 15,4 0 1-15,0 4 2 16,5 0-3-16,0 17-4 15,4-5 2 1,5 0 2-16,0 1 1 16,4-5 2-16,5 0 1 15,0 1-1-15,5-1 1 16,4 0-2-16,0-4-1 16,5 1 3-16,-1-1 0 15,1 0-1-15,0-4 1 16,0 0-2-16,4-3 2 15,0-1-2-15,0 0 2 0,1-4-2 16,3 0 2-16,1 0-4 16,4 4 0-16,5 0 1 15,5 0 2-15,-1 8-1 16,1-7-1-16,-1-1 1 16,1 4-1-16,-5 0 0 15,0 0 0-15,-5 0 0 0,-4 0 0 16,-5-3 0-16,0-1 0 0,5 4 0 15,-9 0 0-15,-5 0 0 16,-4 0 2-16,4 1 3 16,-9-1 2-16,4 0-3 15,-8 0-1-15,-1 4 3 16,-4-4 3-16,0 1 0 16,-5 3 2-16,1 8-4 15,-6-4-2-15,1-3 2 16,-5-1 2-16,0-4 0 15,-4-4 2-15,-5 0-2 16,0-4 0-16,0-8-1 16,0-4 0-1,0 0-4-15,5 0-1 16,0 0-1-16,4 0-2 0,0-4 3 16,5-1 0-16,0 5-10 15,4-4-3-15,5 4-19 16,-5 0-9-16,10 0-27 15,-6 0-8-15,15-5-37 16</inkml:trace>
  <inkml:trace contextRef="#ctx0" brushRef="#br1" timeOffset="1.10599E6">10429 10964 148 0,'-9'4'57'0,"9"-4"-30"0,-5 0-10 16,5 0 22-16,0 0-9 16,0 0-2-16,0 0-12 15,0 0-5-15,0 0-6 16,0 0-4-16,0 0 2 0,0 0-4 0,0 4 0 16,5 4 1-16,-1 12 0 15,1 4 0-15,-1 5 2 16,1 3-1-16,0 5-1 15,-1-1 1-15,1 1-1 16,-1 3-9-16,1 1-2 16,-1-5-43-16,1 1-16 15,-1-1-16 1</inkml:trace>
  <inkml:trace contextRef="#ctx0" brushRef="#br1" timeOffset="1.10647E6">10703 11422 156 0,'0'4'60'0,"-5"0"-32"0,5 0-20 15,0-4 16-15,0 0-6 16,5 4 2-16,-1 0-5 0,-4 0-1 16,5 4-8-1,-1 0 0-15,5 4 1 16,1 5-1-16,-6 3-1 0,1 0-3 0,-1 13 1 15,1-5-9-15,-1 0-1 16,-4-3-56 0,5-1-64-16,-5-8 28 0</inkml:trace>
  <inkml:trace contextRef="#ctx0" brushRef="#br1" timeOffset="1.10747E6">11141 11450 176 0,'-10'0'66'0,"10"0"-36"0,-4 0-31 16,4 0 12-16,0 0-5 15,0 0 1-15,0 0-2 16,0 0 2-16,0 0-4 0,0 0-2 0,0 4 2 16,4 0 2-16,1 0 2 15,0 0-1-15,-1 0 1 0,5 0-2 16,5 1 2-16,4-5 0 15,5 0 1-15,-5 0-2 16,0 0 1-16,1 0-2 16,-1-5 0-16,-4 1-1 0,-1-4 2 15,1 0-3-15,-5 4-2 16,0-4 2-16,-4 0 0 16,-5 0-4-16,0 0 1 15,-5 0 0-15,-4-1 2 31,0-3-1-31,0 4-1 16,-5 4 1-16,-4-4 1 0,0 0-3 16,-1 0 0-1,1 4 1-15,0 4 2 0,0 0-3 16,4 0 0-16,0 0-1 16,1 8-2-16,-1 0 3 15,5 4 0-15,0 0-2 0,0 0 2 16,-1 1-1-16,1-1 0 15,5 0 4-15,-1 0 1 0,1 0-1 16,-1 0-2-16,1 1 3 16,4 3 2-16,0 0 2 15,4-4 1-15,5 4 0 16,5-3 0-16,0-1-2 16,-1 0-1-16,15 4-1 15,-1 0 0-15,9 1 0 16,6-5 0-16,-1-4-2 15,0-8-2-15,-5-8-21 16,5-4-11-16,0-5-31 0,-4 1-10 16,-1 0-23-1</inkml:trace>
  <inkml:trace contextRef="#ctx0" brushRef="#br1" timeOffset="1.10839E6">11401 11162 148 0,'0'4'55'0,"0"-8"-30"0,0 4-5 15,0 0 21-15,0 0-9 0,9 0-3 16,0-4-9-16,4 0 0 15,6 0-11-15,8 0 1 0,0-4 1 16,5 4-2-16,5 0 2 16,4 4-6-16,0 0-3 15,5-4-1-15,4 4 1 16,0 4-32-16,-4 0-12 16,-5 0-74-1</inkml:trace>
  <inkml:trace contextRef="#ctx0" brushRef="#br1" timeOffset="1.10803E6">11533 10692 148 0,'0'-4'57'0,"0"4"-30"0,0 0-16 0,0 0 18 15,0 0-6-15,4 0 1 16,-4 0-4-16,0 4-3 15,0 0-9-15,0 0-1 0,0 4 0 0,5 0-1 16,4 4-1 0,-4 5-1-16,-1-1 0 15,5 4 0-15,0 8 2 16,1 1 1-16,-6 3 3 16,1 21-1-16,4 4 2 15,0 4-2-15,-5-1 2 16,1 9-2-16,0-12 0 15,-1 0-5-15,5 0-1 0,-4-5 1 16,4-7 2-16,-4 0-1 16,4 3 0-16,-5-7-3 15,1-9 1-15,-1-7 0 16,1-1 3-16,-1-8-21 16,-4-8-9-16,0-8-21 0,0-12-10 15,-4-4-65 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03:27.92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8888-3282 152 0,'-4'0'57'0,"8"0"-30"0,-4 0-32 0,0 0 58 16,0 0-20-16</inkml:trace>
  <inkml:trace contextRef="#ctx0" brushRef="#br0" timeOffset="487.9129">8888-3282 348 0,'0'0'18'0,"0"0"-7"0,5 0-4 16,4 4-2-16,-5 0-1 15,1 0 2-15,4 4-1 16,0 0 0-16,0 4 3 15,1 9 5-15,3-1-5 16,-4-4-2-16,5 0-1 16,0 0 1-16,-1 5 1 15,6-1 1-15,-1 0-2 16,-4 1-1-16,4-1-1 0,-4 0 0 16,-5 0 2-16,0 1 3 15,0-5-4-15,0 0-1 16,0 0 2-16,0-8 1 15,0 5-3-15,0-9-3 16,-4 4 2-16,0-4 2 16,-5-4-2-16,4 0-2 15,-4 0 0-15,9 0 1 16,-9 0-3-16,9-4 0 16,-9-4 1-16,5 0 2 15,0-1-1-15,-1 1 2 16,1-8-2-16,-1 4 2 15,-4 0-2-15,9 0-1 16,-4-1 1-16,4 1-1 16,0-8-3-16,0 4 0 0,0-17-7 15,1 5 3 1,-1 8 1-16,0 3-5 16,0 1-1-16,0 4-20 15,0 0-6-15,-4 4-184 31</inkml:trace>
  <inkml:trace contextRef="#ctx0" brushRef="#br0" timeOffset="-260.96">9065-5062 72 0,'0'16'30'0,"0"-16"-16"0,0 20-6 0,0-16 11 0,0 4-7 16,0 0 1-16,0 0-8 16,0 1-1-16,-4 3-2 15,4 4 1-15,0 4-2 16,-5 5 2-16,5-1 2 15,0 0 4-15,0 1 2 16,0-1 3-16,0 0-1 16,5 5 2-16,-5-5-8 15,0 0-2-15,0 1-1 0,0 3 0 16,0 0 0-16,0 1 0 16,0-1 0-16,4 17 0 15,5-5 2-15,-4 1 3 0,-1-1 2 16,1-3-1-16,0 3 1 15,-1-3-6-15,1-1-1 16,-1-3 0-16,-4 3 2 16,0-3-3-16,0-1 0 15,5-3-1-15,-5-1 1 16,0 0 0-16,0 1 1 16,0-1 0-16,0-4 2 15,0 1-1-15,0 15 2 16,0-7-4-16,4-1 0 15,-4 1-1-15,0-1 1 16,0 1-2-16,0 3-1 0,5-4 1 16,-5 1 1-16,0-5-1 15,0 1-1-15,0-1 1 16,0 0-1-16,0-3 0 16,0-5 0-16,0 0 0 15,0 1 2-15,0-1-3 16,4 0 0-16,-4 4 3 15,0 1 1-15,0-5-4 0,0 0 1 16,0 1 2-16,5-1 1 16,0 8-1-16,-5-3-2 15,4-1 3-15,-4-8-2 16,0 4 2-16,0 1-2 16,0-1-1-16,0 0 3 15,0 1 2-15,0-1-2 16,0 0-2-16,0-4 2 0,0 1 0 31,0-5 3-31,0 0 1 16,0 0-6-16,0 4 0 15,0-8-1-15,0 5-3 16,0-1 2-16,-4-4 3 16,4 0 1-16,-5-4 1 15,5-4 0-15,-5 0-16 16,5-4-6-16,0-8-27 15,-4 0-8-15,-1-5-46 16</inkml:trace>
  <inkml:trace contextRef="#ctx0" brushRef="#br0" timeOffset="1.10124E8">8802-2358 88 0,'0'-4'35'0,"0"1"-18"0,0-1-20 16,4-16 41-1,-4 4-11-15,0 0-6 16,0 4-5-16,0 4-6 31,0 0 1-31,0 4-6 0,0 4 4 0,0 0 1 16,0 0 1-16,0 0 1 0,0 12 0 15,0 0-4 1,0 0 0-16,0 4-5 16,0 0 0-16,0 0 3 15,0-1 3-15,0 1-4 16,0 4-1-16,0 0-2 0,0 0-2 16,0 4 3-16,0-1 0 15,0 1 1-15,0 4 0 16,0 0 0-16,0-5 2 15,0-3-3-15,0 0-2 16,0 0 6-16,0 0 3 16,0-1-1-1,0 1 0-15,0 4-5 16,0-4-3-16,0 4-3 16,0 3 1-16,5 5 3 15,-1 0 3-15,0 0-2 16,1-5 0-16,-1 5 1 15,1-4 0-15,-1-1-2 0,1 1 1 16,-1-4 0-16,5 0 1 0,-4-4 0 16,4 3 0-1,4 1-5-15,0-4 1 0,1-4 0 16,-1 0 2-16,0-4-1 16,5-1-1-16,-4-3 1 15,8 0-1 1,0-4 2-1,1 0-1-15,-6 0-1 16,1-4 1-16,0 0 1 16,4 0 3-16,-4-12 4 15,0 0-2 1,4-3-2-16,1-5 0 16,-10 0-3-16,5-4-2 15,-5 0 1-15,-4 1-1 0,0-1 0 16,0-4 2-16,-5 4-1 15,1-15-1 1,-5 3 3-16,0 4-2 16,0 5-1-16,0-1 1 0,0 4-1 15,0 0-3-15,4 0 0 16,-4 5 2-16,5-1 0 16,-5 0 1-16,4 0 2 0,-4-8-1 15,0 5 2-15,0 3-4 16,0 0 0-16,0 4 1 15,0 0 0-15,0 0 0 16,0 1 0-16,5-1 0 31,-5 0 0-31,0 0 0 0,0-4 0 16,0 4-3-16,0 4 2 16,0-3 1-16,0 3 2 15,0 0-3-15,0 0 0 16,0 0 1-16,0 0 0 15,0 0 0-15,0 4 2 16,0-8-3-16,0-3-2 16,0 7 2-16,0 12-7 15,0 0 1-15,4 0-30 16,1 4-13-16,-5 0-76 16</inkml:trace>
  <inkml:trace contextRef="#ctx0" brushRef="#br0" timeOffset="1.10125E8">9689-2595 88 0,'-4'0'33'0,"-1"4"-18"0,-4 0-5 16,9-4 12-16,-4 4-1 15,-1-1-1-15,1 1-4 0,-1 4 0 16,-4 0 0-16,5 0 2 16,0 0-10-16,-1 0 4 0,1 4 2 15,-1 0-3-15,1 4-1 31,-5 4-2-31,4 3 2 0,1 1-3 16,-1 0 1-16,1 0-5 16,-1 3 0-16,1 1 1 15,0 0 0-15,-1 0 2 16,1 3 3-16,-5 5 0 16,4-4 0-16,1-5-3 15,4-3-1-15,0 0 1 0,0 0 3 16,0 0-2-16,4-1-2 15,5 1-2-15,-4 4-3 16,4 0 1-16,4 3 1 16,0 5-1-16,1 4 2 15,-1-5-2-15,5 1 2 16,-5-4 0 0,1-4 3-16,-1-5-1 15,0-3 0-15,1-4-3 16,-1-4 1-16,-4 0-4 15,0-4 0-15,0 0-17 16,0-8-5-16,0 0-35 0,-5 0-15 16,1 4-33-1</inkml:trace>
  <inkml:trace contextRef="#ctx0" brushRef="#br0" timeOffset="1.10124E8">8717-2508 132 0,'-5'0'49'0,"5"-4"-26"0,0 4-18 15,0 0 13-15,0 0-4 16,0 0 0-16,0 0-6 15,0 0-3-15,0 0-2 16,5 0 4-16,-1 0 5 0,1 0 0 0,-1 0 3 16,1 4-4-16,4-4-1 15,0 4-2-15,0-4 0 16,-1 0-2-16,1 0 1 16,0 0-2-16,0 0 0 15,0 0 3-15,0 0 3 16,4 0-6-1,5 0-1-15,0 0-2 16,0 0 1-16,-5 0-2 16,5 0-1-16,-4 0-2 15,-1 0 1-15,-4-4-50 0,0 4-20 16,0-4-27 0</inkml:trace>
  <inkml:trace contextRef="#ctx0" brushRef="#br0" timeOffset="10793.4777">8154-2702 156 0,'-9'-5'57'0,"4"1"-30"0,1 0-18 0,4 4 14 16,0 0 0-16,0 0 1 15,0 0-7-15,0 0-2 16,4 0-9-16,1 4 0 0,-1 0 1 0,1 5-3 15,4 3-1-15,0 4-1 16,0 0 1-16,0 9-2 16,0 7-1-16,1 0 1 15,-1 1-1-15,0-1 4 16,0 1 2-16,5-5 0 16,-1 1 1-16,1-1-4 15,-5-4 0-15,0-4 1 16,0-3 2-16,0-1-1 0,-4-4 2 15,0 0-4-15,-5 0 0 16,0 1-1-16,0-5 1 16,0-4-2-16,-5 4 2 15,5 0 4-15,-5-4 4 16,-4 0 2-16,0-4 3 16,0-4-7-16,0 0-1 0,-5 0 0 15,1-4 2-15,-6 0-5 16,-8-4-1-1,0-5-2-15,-1 5-2 16,5-4-6-16,5 4-1 16,0 0-68-16,4 8-27 15,5-5-23 1</inkml:trace>
  <inkml:trace contextRef="#ctx0" brushRef="#br0" timeOffset="1.10124E8">9194-2520 108 0,'-4'4'44'0,"8"0"-24"0,14-4-10 0,-14 0 14 16,1 0-7-16,-1 0-2 15</inkml:trace>
  <inkml:trace contextRef="#ctx0" brushRef="#br0" timeOffset="1.10125E8">9239-2512 269 0,'9'4'18'0,"0"0"-3"0,-1-4-4 16,6 4 0-16,-1 0-4 15,1 0 1-15,-1 0-1 16,0-4 1-16,1 0-2 16,-1 0 1-16,5 0-4 15,-5 0-2-15,1 0 0 16,-1 0-1-1,0 4 2 1,-4 0-1-16,0 0 2 16,-9-4-44-16,0 0-17 15</inkml:trace>
  <inkml:trace contextRef="#ctx0" brushRef="#br0" timeOffset="1.10127E8">9926-1937 124 0,'-4'0'46'0,"4"0"-24"0,0 0-19 0,0 0 12 15,0 0 2-15,0 0 2 16,0 4-4-16,-5 0 1 15,1-1-9-15,0 1 2 0,4 4 4 16,-5 0-3-16,5 0 2 16,-4 0-3-16,-1 8 0 15,1 8 1-15,-1-8 1 0,1 3-1 16,4 1 1-16,0 0-4 16,0 0-2-16,0 4-2 15,0 0 0-15,4-5-2 16,1 1 2-16,-1 0-2 0,5 0 2 15,0-4-4-15,4-4 0 16,1-5 10-16,-1-3 3 0,5-8-3 16,0-3-3-16,4-9-3 15,0-4 0-15,1-4-2 16,-1-4 2-16,5-7 0 16,-5-1 3-16,0 0-3 15,1 1-2-15,-1-1 0 31,0-4-1-31,-4-3 0 0,0-1 2 16,0-7-1-16,-5-5-1 16,1-3 1-16,-1-13 1 15,-4 9-6-15,0 3 1 16,0 5-4-16,-5 7 0 16,5 5 4-16,-5-1 1 15,1 8-1-15,-1 5 2 0,-4 3 1 16,0 8 0-16,0 4-3 15,0 0 0-15,0 5-1 0,0 3 3 16,0 0 0-16,0 8 1 16,-4 0-3-16,4 4 2 15,-5 4-1-15,5 0 0 32,0-1 2-32,0 1 2 0,0 4-3 15,0 0 0-15,5 0 1 16,-1 0 2-16,1 4-3 15,-1 4 0-15,5 3 1 16,0 5 0-16,5 8-3 16,-6 3 2-16,1 5-1 15,5 0 0-15,-5-1 2 0,0 1 2 16,0 3-1-16,-1 5-1 16,1-12 1-16,-4-1-1 15,-1-3 2-15,1 0 1 16,-1-1-1-16,1-3-2 15,-5 12 3-15,0-5 2 16,0-3 0-16,-5-4 2 0,1-1-2 16,-5-3 0-16,-5-4 1 15,1-4 1-15,-5-4-1 16,5-1 1-16,-5-3-4 0,5-4 0 16,-5 0 1-16,0 0 0 15,-4 0-2-15,-1-8-2 31,1 0 1-31,-5-4-1 16,5 0 2-16,-5-4 1 0,0-4-4 16,1 4 1-16,-1-4 0 15,5-3 0-15,-1-13-3 16,6 4 2-16,-1 4-1 16,4 0 0-16,1 1-3 15,0-1 1-15,4 4 0 0,0 0 2 16,4 0 1-16,1 0 1 15,4 0-3-15,4 1 0 16,1 3-1-16,4 0 3 16,0 4-2-16,-1 0 1 15,6 4 0-15,-1 4 0 16,5 0 2 0,0 4 0-16,0 0 0 15,0 4 0-15,-1 4-3 16,1 0 2-16,5 0 1 15,-6 3 0-15,1 5 2 0,0 0 1 16,0 4-1-16,0 4-2 16,0-1 1-16,-5 1 1 15,0 4-1-15,-4 0 2 0,0-5-2 16,-4 1-1-16,-1-8 1 16,1 0 1-16,-1-1-1 15,0-7 2-15,1-4-31 16,-5-8-116-1</inkml:trace>
  <inkml:trace contextRef="#ctx0" brushRef="#br0" timeOffset="1.10128E8">10818-2790 132 0,'0'8'52'0,"0"-8"-28"0,0 0-8 15,0 0 18-15,0 0-12 31,0 4-4-31,5 0-3 0,-1 0 3 16,1 4 1-16,4 4 1 16,-5 0-3-16,5 0 0 15,0 0-5-15,0 0-2 16,0 3-2-16,4 1 2 16,0 0-1-16,1 0 0 15,-1 4-3-15,1 4 1 0,-6-1-4 16,6 5 0-16,-1 8 1 15,-4 3 2-15,5 5 1 0,-10 0 1 16,5-1-4-16,-9 5-1 16,0-1 3-16,0 1 1 15,0-4 1-15,-5 3 0 32,1-3-4-32,-5-1-3 0,0 9 0 15,0-1 1-15,-4 1 1 16,-5-5 1-16,5-3-2 15,-5-4 1-15,0-9-22 16,-4 1-9-16,4-4-22 16,0 0-8-16,0-5-13 15,-22 17-61 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00:57.31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6275 3753 168 0,'-4'-4'63'0,"4"0"-34"0,0 0-25 16,0 4 20-1,0-19-6-15,-5 3-2 0,1 0-3 16,-1 4-7-16,1 0 0 0,-9 4 8 16,-1 0-1-1,1 0-2-15,0 4 0 16,-1 0-4-16,1 0 1 16,-1 1-3-16,1-1 2 15,-5 0-2-15,0 4 2 0,1 0-2 16,-1 0 0-16,0 4-3 15,0 0 1-15,0-1-2 16,0 5-1-16,5 8 1 16,-9 0-1-16,4-4 0 0,0 4 0 15,5 0 0-15,-1 0 0 16,1 3 0-16,-1-3 0 31,6 4 0-31,-1-4 2 16,0 0-3-16,0 0-2 15,0-1 2-15,4 1 0 0,1 0 1 16,-1 0 2-16,5-4 1 16,0 4 1-16,0-4-5 15,0 4 1-15,0-1-2 16,0 1 0-16,5-4 2 0,-1 0 2 16,1 0-1-16,-1-4 2 15,5 0-2-15,0 0-1 16,5-4 1-1,-1 0 1-15,5 0 3 16,-5 0 0-16,5 0 0 16,0 3-3-16,0-3-2 0,-1 0 3 15,1 0 0-15,5 0 1 32,-1 0 2-32,0 0-1 15,1 0 0-15,3 0-3 0,-3-4 1 16,-1 0-2-16,0 0-1 15,0 0 1-15,1 0 1 16,-1 0-3-16,0 4 0 16,1 0 1-16,-6 0 2 15,1 0-1-15,0 4-1 16,0 0 1-16,0 0-1 0,-5 0 0 16,1 0 0-16,-6 4 0 15,1-1 2-15,0 1-1 16,0 0 2-16,-4 0-2 0,-5-4 2 15,0 8-2-15,0 4-1 16,0 0 3-16,-5-1 0 16,1 1-4-16,-1 0 1 15,-4 0 6-15,0 0 4 16,-4-4-1-16,0-1 2 0,-1-3-4 16,1 0-2-16,-5 0 0 31,5 0-1-31,-1-4 0 15,1 0 0-15,-9 0-2 16,-1-4 1-16,6-4 2 16,-1 0 2-16,0 0-3 15,-4-4-3-15,4 0 0 0,-5-4-1 16,1 0 0-16,4 0 0 16,1 0 0-16,-1 0 0 15,0 0 0-15,0 0 0 16,0 0-31-16,0-4-12 15,5 5-27-15,0-1-8 0,4 4-52 16</inkml:trace>
  <inkml:trace contextRef="#ctx0" brushRef="#br0" timeOffset="1401.3765">6262 4130 124 0,'0'0'49'0,"0"0"-26"0,0 0-7 16,0 0 16-16,0 0-2 0,0 0 0 15,4 0-2-15,-4 4 0 32,0 0-15-32,0 0 1 0,5 4 2 0,-5 4-2 0,0 0 0 31,4 3-6-31,1 13 0 0,-1 0-5 15,1 4-2-15,-1-1 2 16,1 1 0-16,-1 4-32 16,-4-9-15-16,5 1-73 15</inkml:trace>
  <inkml:trace contextRef="#ctx0" brushRef="#br0" timeOffset="3025.7196">6726 4130 96 0,'-5'4'38'0,"10"-4"-20"0,-5 0-4 0,0 0 15 0,0 0-8 15,0 0 1-15,0 0-11 16,0 4-4-16,0 0-4 16,4 0-3-16,1 0 3 0,4 4 2 15,-1-4 2-15,10 4-3 16,-4-1-1-16,4-3-1 16,-1 0 1-16,-3 0-2 15,-1 0 2-15,0 0 4 16,1-4 4-16,-5 0 0 15,0-4 3-15,0-4-3 16,0 0-1-16,-5 1-2 16,0-1 0-16,1 0 0 0,-5 0 2 15,0 0-5-15,0 0-3 16,-5 0-1-16,1 0 1 16,0 4-3-16,-1 0 0 15,1 0 1-15,-1 4 2 16,1 0-3-16,-14 0 0 15,0 0 3 1,5 4-1-16,-5 0 2 16,4 0-2-16,1 4-1 15,0 0 1-15,-1 0-1 0,5 4 0 16,-4 0 0-16,0 0 0 16,4-1 2-16,0 5-3 15,0 0 0-15,0 4 1 16,0 0 2-16,5 0-1 0,-1-1 2 15,1 1-2-15,-1 0 2 16,5 0 0-16,0 0 1 16,5 0-5-16,4-1 1 15,0 1 2-15,4-4 1 16,5 4 1-16,0-4 0 16,8-8 0-16,-3 0 2 0,3-5-1 15,1-6 2 1,0-5-2-16,4 0 0 15,-4 0-3-15,0-8 1 16,4 0-20-16,0-4-6 16,-4 0-39-16,0 5-15 15,-1-1-24 1</inkml:trace>
  <inkml:trace contextRef="#ctx0" brushRef="#br0" timeOffset="832.5617">5972 3714 112 0,'0'0'44'0,"0"-16"-24"0,0 8-24 16,5-4 54-16,-5 4-18 15,4 0-8 1,0 0-5-16,-4 8-12 16,0 0 0-16,0 0 0 0,0 0-1 0,0 4 1 15,0 8 0-15,0 0 1 16,0 0 0-16,0 4 0 15,0 4-2-15,0 7-1 0,0 1-3 16,5 4 1-16,-1-1-2 16,1 1 2-16,-1 0-2 15,1-4 2-15,-1-1-2 16,1-3 2 0,-5 0-37-16,0 0-17 15,0-4-47 1</inkml:trace>
  <inkml:trace contextRef="#ctx0" brushRef="#br0" timeOffset="4248.0105">7007 3924 132 0,'-5'0'49'0,"5"0"-26"0,0 0-7 0,0 0 18 16,0 0-12-16,0 0-2 16,5-4-3-16,4 0-2 15,-1 4-7-15,1 0-1 0,9 0 0 16,0-4 1-16,4 0 2 15,5 0 4-15,4 4 1 16,9-4-2-16,1 0 2 16,3 0-6-16,-4 0-1 15,0 0 5-15,-4 0 1 16,0 0-7-16,-5 0-4 16,0 0-2-16,-4 4 1 0,-5 0-1 15,-4 0-1-15,0 0 3 16,-5 0 2-1,-4 0-59-15,-4 4-26 16,-5-4-39 0</inkml:trace>
  <inkml:trace contextRef="#ctx0" brushRef="#br0" timeOffset="3757.6539">7167 3488 104 0,'-4'0'41'0,"8"0"-22"0,-8-4-5 0,4 4 15 0,0 0-5 16,0 0-2-16,0 0-6 15,0 4 0-15,0 0-9 16,0 4-4-16,0 0-2 16,0 4 5-16,-5-1 4 15,1 5 1-15,4 0 1 16,0 8-4-16,4 8-3 16,1-1 0-16,4 5-1 15,0 4-2-15,-1-1 1 16,1 5 2-16,0-1 4 15,0 1 7-15,0-4 2 0,0-1-9 16,0 5-3-16,0 0 2 16,0-1 3-16,0 9-2 15,0-5 0-15,-5 1-3 16,5-5 1-16,-4 1-2 16,-1-4 0-16,0-9-1 15,1-3 2-15,-5-8-1 16,0-4 0-16,0-8-8 15,0-4-2-15,0-4-38 16,0-8-14-16,0-4-68 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03:42.04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6123 8350 128 0,'-4'12'49'0,"4"-8"-26"0,0 0-18 0,0-4 11 15,0 9-1-15,0-1 1 16</inkml:trace>
  <inkml:trace contextRef="#ctx0" brushRef="#br0" timeOffset="615.6588">6123 8399 279 0,'5'8'24'0,"-5"-8"0"0,4-8-4 15,1-4-1-15,-1 0-8 16,1-9-2-16,4-3-3 16,0-12-1-16,0-17-3 15,5 0 1-15,0 1-2 16,-1-5-1-16,6 4-2 15,3 1 1-15,-3 3 1 16,4 4 0-16,-5 1-3 16,9-1 2-16,-9 5 1 15,5 3 2-15,-5 5-3 16,1 4-2-16,-1 3 2 16,0 5 0-16,-4 4-6 0,0 4 0 15,-5 8-2-15,0 4 3 16,-5 8 2-16,1 0 2 15,-1 4 1-15,-4 4 3 0,0 4 3 16,-4 1 4-16,-1-1 5 16,-4 0 1-16,0 0-6 15,0-3-3-15,0-5-3 16,4 0 0-16,1-4-2 16,-1 0-1-16,5 0 1 15,0-4 1-15,5 0-1 16,4 0 2-16,5-4-2 31,-1 4-1-31,1 1-2 16,4-5-1-16,0 4 2 15,1 0 0-15,-1 0 1 0,0 0 0 16,0 4-3-16,-4 0 0 16,0 0-1-16,-1 0 3 15,-3 4 2-15,-1 0 2 16,0 1 1-16,-5-1 2 0,-4 0 6 15,0 0 2-15,-4 0 4 16,-5 0 1-16,0-4-2 16,-5 1 0-16,-4-5-1 15,-1 0 0-15,-3-4-8 0,-1-4-3 16,0 0-10-16,0-5-2 16,5 1-45-16,0 0-18 15,4 4-68 1</inkml:trace>
  <inkml:trace contextRef="#ctx0" brushRef="#br0" timeOffset="-49041.63">4121 5123 88 0,'-5'-8'35'0,"5"4"-18"0,5 0-7 0,-5 4 12 0,0 0-8 15,0 0-3-15,0 0-4 16,0 0 0-16,0 0-4 16,0 4-2-16,0 0 0 15,0 4 3-15,0 1 2 0,0 3 2 16,0 4 2-16,0 4-3 16,0 9-2-16,0-1 2 15,0 0 2-15,0 9-2 0,0 3 1 16,0 9-3-16,0 8 2 15,0 4-4-15,0 0 0 16,4-5 1-16,-4-7 0 16,5-9 6-1,-1-7 4-15,-4-5-3 0,0-7-1 0,0-5-6 16,0-8-1-16,0-8-21 16,0 0-8-16,0-8-58 15</inkml:trace>
  <inkml:trace contextRef="#ctx0" brushRef="#br0" timeOffset="-47992.676">4093 5119 104 0,'-4'-4'38'0,"8"-4"-20"0,-4 4-15 0,0 4 12 0,0 0-5 15,0 0 2-15,0 0 2 16,0 0 1-16,0 4 0 16,5 0 1-16,-1 0-8 15,1 4 4-15,-1 1 1 0,6-1-4 16,-1 4-1-16,0 4 0 15,4-4 2 1,1 4-3-16,0 1-2 16,4 3 0-16,0 0-1 15,1 1-2-15,-1 3-2 16,0 0 5-16,0 0 1 16,-4 5 4-16,0-9 4 15,-1 0-2-15,1-3 3 16,-5-5-2-16,0 0 2 0,0-4-6 15,1 0-3-15,-6-4 1 16,1-4 0-16,-5 0-1 0,4-8-1 16,1 0-3-16,-1-4 1 15,1 0-2-15,4-5-1 16,-4 1-4-16,4 0-2 16,4 0-2-16,-3-4 0 15,-1 3 0-15,0-3 2 0,0-4 2 16,0-1 2-16,0 1-1 31,0 0 1-31,-4-1 4 16,-1 5 1-16,6 0-6 15,-1 0 0-15,-5 3 1 16,1 5 1-16,-1 4-4 0,1 4 1 16,-5 4 2-16,9 4 1 15,-4 0-2-15,4 4 2 16,0 4-1-16,0 1 0 15,0 3 2-15,0 0 0 16,0 0 0-16,0 5 2 16,1 3-3-16,-1 0 0 15,4 5 1-15,-3 7 2 16,-1 9 1-16,4 11 1 16,1 1 4-16,-5 4 3 15,0 0 5-15,0-8 2 16,5-9-3-16,0 1 1 15,-5-5-7-15,0-7-1 16,-4-5-2-16,-1-8-1 0,5 1 1 16,-4-5-27-1,-5-4-13 1,0-4-85 0,-9-8-61-16,0-12 71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19:38.38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0BCE013-D626-4415-8420-76B8AC372417}" emma:medium="tactile" emma:mode="ink">
          <msink:context xmlns:msink="http://schemas.microsoft.com/ink/2010/main" type="writingRegion" rotatedBoundingBox="1174,931 25828,579 26078,18099 1424,18451"/>
        </emma:interpretation>
      </emma:emma>
    </inkml:annotationXML>
    <inkml:traceGroup>
      <inkml:annotationXML>
        <emma:emma xmlns:emma="http://www.w3.org/2003/04/emma" version="1.0">
          <emma:interpretation id="{D6F2AFE1-FD98-436B-833F-592E1FBE6702}" emma:medium="tactile" emma:mode="ink">
            <msink:context xmlns:msink="http://schemas.microsoft.com/ink/2010/main" type="paragraph" rotatedBoundingBox="9164,807 25829,604 25848,2164 9183,2366" alignmentLevel="5"/>
          </emma:interpretation>
        </emma:emma>
      </inkml:annotationXML>
      <inkml:traceGroup>
        <inkml:annotationXML>
          <emma:emma xmlns:emma="http://www.w3.org/2003/04/emma" version="1.0">
            <emma:interpretation id="{ED155BCA-235C-45A7-AF82-F2A6C30827AE}" emma:medium="tactile" emma:mode="ink">
              <msink:context xmlns:msink="http://schemas.microsoft.com/ink/2010/main" type="line" rotatedBoundingBox="9164,807 25829,604 25848,2164 9183,2366">
                <msink:destinationLink direction="with" ref="{2B21C65D-C43E-48A9-AD2C-2EFA344CDFE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356D61C-A11D-4276-9CF1-3A9A3A9E4C53}" emma:medium="tactile" emma:mode="ink">
                <msink:context xmlns:msink="http://schemas.microsoft.com/ink/2010/main" type="inkWord" rotatedBoundingBox="9165,816 14057,757 14073,2071 9181,21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2169 446 152 0,'4'-4'57'0,"-4"4"-30"0,5-8-21 16,-1 4 26 0,-4 0-19-16,4 0 11 15,-8-4-14-15,4 4 6 16,0-4-9-16,0 4 2 15,-9 1-5-15,5 3 2 16,-5-4-3-16,0 8 0 16,-5-4-1-16,6 7 3 0,-6-3-3 0,1 8 8 15,-5 0-6-15,5 8 12 16,-5-8-9-16,4 8 10 16,-3-4-10-16,3 3 7 31,1 1-7-31,8 4 4 15,1-8-6-15,8 4 4 16,1-4-5-16,8 3 5 16,-4-7-6-16,9 4 1 15,-5-4-2-15,10-4-15 16,-6-4 7-16,10 0-54 16,-9-8 32-16,13 4-110 15,-9-8 76-15</inkml:trace>
          <inkml:trace contextRef="#ctx0" brushRef="#br0" timeOffset="683.2298">2347 553 152 0,'-9'0'57'0,"9"0"-30"0,5 0-16 0,-1 0 26 16,-8 0-20-16,8 0 11 15,0 0-17-15,5 0 8 16,0 0-11-16,9 4 4 16,-9-4-7-16,13 4 9 15,-8-8-8-15,8 4 5 16,-9 0-6-16,10 0 4 16,-10-4-5-16,9 0 2 15,-8-8-3-15,4 4-2 16,-5-8 0-16,0 5-1 15,-8-1 0-15,4 0 2 16,-9-4-1-16,0 4-1 16,-9 0 1-16,4 4-1 15,-4 0 0-15,-4 4-3 16,0 0 2-16,-5 8-1 16,0-4 0-16,0 4 2 15,-4 0 0-15,4 4 2 16,-4 0-1-16,4 4 4 0,0-4-3 0,5 8 6 15,-1-8-5-15,1 8 3 16,0-5-3-16,4 13 7 16,-5-12-6-16,10 12 8 15,-5-8-8-15,9 8 3 16,0-5-4-16,9 5-2 16,0-8 0-16,9 4 3 15,-5-4-2-15,14 3-1 16,-5-7 0-16,9 0-34 15,-4-8 18-15,9-4-87 16,-10-4 57-16,10-4-88 16,-9-4 76-16</inkml:trace>
          <inkml:trace contextRef="#ctx0" brushRef="#br0" timeOffset="1239.1072">2726 434 184 0,'-4'8'68'0,"4"-8"-36"0,0 8-26 0,0-4 23 15,0-4-17-15,0 12 10 16,0-4-13-16,0 8 8 15,0-4-9-15,0 11 13 16,0-11-12-16,4 8 7 16,-4-4-9-16,5 4 2 15,-5-4-5-15,4 3 5 16,0-7-6-16,5 4 10 16,-9-8-7-16,9 0 5 15,-4-4-6-15,4-4 0 16,-5-8-3-16,5 4-2 15,-4-8 1-15,3 0-4 0,-3-4 2 0,8 1-6 16,-4-1 4-16,9 0-3 16,-9 0 3-16,13 4 2 15,-8 0 1-15,8 8 2 16,-4-4-1-16,4 8 6 16,-4 0-4-16,4 8 8 31,-4-4-7-31,4 8 10 15,-8 0-8-15,4 12 3 16,-10-8-5-16,6 11 0 0,-10-3-2 0,5 8-15 16,-4-8 7-16,4 3-48 15,-9-11 30-15,4 0-128 16,-4-8 84-16</inkml:trace>
          <inkml:trace contextRef="#ctx0" brushRef="#br0" timeOffset="2003.39">3118 260 256 0,'-13'0'96'0,"13"0"-52"0,5 4-34 0,-1 0 36 31,0-8-27-31,10 8 8 16,-1-4-16-16,14 4 1 16,-9-4-8-16,18 4 0 15,-5-4-2-15,27 0-21 16,-9-4 10-16,22 0-63 16,-13 0 41-16,13 0-115 15,-13-4 82-15</inkml:trace>
          <inkml:trace contextRef="#ctx0" brushRef="#br0" timeOffset="1733.0535">3306-164 172 0,'-5'0'66'0,"5"0"-36"0,0 4-22 0,0 0 25 16,0-8-20-16,0 8 14 15,0-4-16-15,0 11 12 0,0-3-13 0,0 12 8 16,0-8-10-16,5 8 9 16,-5-4-10-16,4 15 5 15,1-7-7-15,4 28 9 16,-9-9-8-16,4 25 10 16,-4-5-9-16,5 9 7 31,-10-13-7-31,10 4 4 15,-5-11-6-15,4 3 2 16,-4-11-4-16,9 4-4 16,-5-17 0-16,5-3-23 15,-4-12 12-15,4 0-56 0,-5-12 38 0,5 0-112 16,-4-8 79-16</inkml:trace>
          <inkml:trace contextRef="#ctx0" brushRef="#br0" timeOffset="2799.7412">3671 422 132 0,'-8'4'52'0,"8"-4"-28"0,0 0-17 15,0 0 21 17,0 0-16-32,0 4 12 0,0-4-14 0,0 8 6 15,0-4-9-15,0 8 4 16,0 0-6-16,4 8 9 15,-4-4-8-15,4 11 16 16,1-7-12-16,4 8 16 16,-9-8-16-16,4 3 7 15,-4-3-10-15,9 0 7 16,-9-8-8-16,5 0 12 16,-5-4-10-16,4 0 5 15,-4-8-8-15,5-4 0 16,-5-8-3-16,4-4 1 15,-4-4-2-15,4 0-1 16,1-3 1-16,4-1-1 16,-5 0 0-16,10 0-3 15,-1-4 2-15,5 13-4 16,-5-1 3-16,5 4 1 0,-4 0 1 16,8 8 0-16,-13-4 0 0,9 8-33 15,-10 0 18 1,6 4-109-16,-10-4 69 0,10 4-79 15,-10 0 76-15</inkml:trace>
          <inkml:trace contextRef="#ctx0" brushRef="#br0" timeOffset="3117.4771">4064 454 212 0,'-5'-4'79'0,"5"4"-42"0,0 0-30 0,0 0 29 16,0 0-21-16,0 4 12 16,0 0-16-16,5 8 8 15,-5-4-11-15,4 8 4 16,-4-5-7-16,5 13 4 15,-10-8-5-15,10 12 2 16,-5-8-3-16,9 7 0 16,-5-3-1-16,5 0-35 15,-4-12 19-15,8 0-94 0,-9-8 60 0,10-4-81 16,-5-8 74-16</inkml:trace>
          <inkml:trace contextRef="#ctx0" brushRef="#br0" timeOffset="3289.1544">4117 224 232 0,'-13'-8'88'0,"13"8"-48"0,-4 0-36 0,4 4 16 16,0-4-13-16,0 8-5 15,0-4-3-15,4 4-39 16,-4-4 22-16,9 8-98 15,-5-4 64-15</inkml:trace>
          <inkml:trace contextRef="#ctx0" brushRef="#br0" timeOffset="3682.9574">4479 505 140 0,'4'-19'52'0,"-4"19"-28"0,9-12-11 16,-5 8 34-1,-4 0-26-15,5-4 19 16,-5-4-24-16,4 4 12 16,-8 0-17-16,4 4 4 15,-5-4-10-15,-4 8 0 16,-4-4-3-16,0 8 5 0,-5-4-4 0,0 8 10 15,-4-4-7-15,4 8 8 16,0-8-8-16,5 8 8 16,-5 0-8-16,4 8 5 15,1-8-6-15,9 11 2 16,-1-7-4-16,10 8 0 16,-1-8-1-16,14 8 1 15,-5-9-2-15,14 5-5 16,-5-4 2-1,14 0-36-15,-5-4 20 0,14-4-131 16,-9-4 83-16</inkml:trace>
          <inkml:trace contextRef="#ctx0" brushRef="#br0" timeOffset="-5100.6529">-355 66 128 0,'-9'-4'49'0,"9"0"-26"0,0 0-16 0,0 4 13 0,0-8-1 15,0 0 3-15,0 0-6 16,0 0 1-16,0 0-10 16,0 0 0-16,4 0 0 0,1-4 3 15,4 4 1-15,4-4-5 16,5 1-2-16,4-9 0 15,0 0 0-15,10 0-5 0,3 0 1 16,10 0-2-16,4 9 0 16,0-1 4-16,0 4 1 15,0 4-1-15,-4 4 1 16,-5 4-4-16,0 12-2 16,-4-1 10-1,-10 1-3-15,6 4 7 16,-15-4-7-16,6 8 12 15,-14-4-9-15,-5 11 5 0,-8-3 0 16,-5 8 0-16,-5 3-2 16,-3-3 1-16,-6 0-6 15,-3-5-1-15,-6-3 2 0,-3-4 1 0,3-4 1 32,-3-8-2-32,4-8-1 15,4-4-3-15,4-4 1 16,1 0-2-16,4 0-1 0,5-4-2 15,8 0-1-15,5-4-1 16,9 4 0-16,9 0-2 16,5 0-1-16,8 0 1 15,4-8 4-15,1 12-1 0,0-3-1 16,-1 14 0-16,1 1 3 16,0 8-2-1,-5 0 1-15,5 12 2 16,-5-8 0-16,5 11 0 31,-10-3 0-31,1 4 2 16,-9-8-1-16,0 3 2 15,-5-7-2-15,-8 4 2 16,-5-8-2-16,-5 4 6 16,-8-5-4-16,-5 9 6 15,-4-12-6-15,-10 4 3 0,1 0-1 16,0-4 0-16,-5 0-1 15,1-4 0-15,-5-4-2 0,-1-1 1 0,1-3 0 16,5 0 1-16,-1-3 0 16,0-1-2-16,5 0-2 0,0 0 1 15,0 0-1-15,8 0-7 16,1 0 0-16,4-4-21 16,5 4-9-16,-1 0-23 15,14-8-85 16</inkml:trace>
          <inkml:trace contextRef="#ctx0" brushRef="#br0" timeOffset="-6070.2064">28 14 116 0,'0'-4'44'0,"0"0"-24"0,0 0-10 0,0 4 14 0,0 0-2 16,0 0-1-16,0 0-5 16,0-4-2-1,0 4-8-15,0 0 0 0,0 0 4 16,0 0-4-16,0 0 2 16,0 0-3-16,0 0 2 15,0 4 2-15,0 4 2 16,0 4-1-16,0 4-1 15,0 15-1-15,0 5 0 0,0 8 0 16,0 7 2-16,0 5-1 16,0-1 2-16,0-3 0 15,0-1 1-15,0-3-2 0,0-1 1 16,0-3-2-16,0-8 0 16,0-9-3-16,0-3-1 15,0-4-1-15,0-8 2 16,0-4-27-16,0-8-13 15,0 0-34-15,0-12-14 0,5 0-23 16</inkml:trace>
          <inkml:trace contextRef="#ctx0" brushRef="#br0" timeOffset="-4069.9033">844 581 116 0,'0'0'46'0,"0"0"-24"0,0-4-8 0,0 4 26 31,0 0-22-31,0-8 11 15,0-4-18-15,0-4 8 16,0 0-11-16,0-4 4 16,-4 5-7-16,-1 3 4 15,-4-4-5-15,1 4-2 16,-1 0-1-16,0 4-1 16,-5 0 0-16,1 4-3 15,0-4 2-15,-1 12 3 0,-4-4-1 0,5 4 2 16,0 0-2-16,-1 4-1 15,1-4 1-15,4 8 1 16,-9 0-1-16,9 4 4 16,0-4-3-16,5 7 1 15,-5-7-1-15,9 12-2 16,-5-8 1-16,10 4 3 16,-1-8-2-16,5 8 4 15,0-9-4-15,13 1 4 16,-13-4-4-16,14 0 6 0,-10-8-5 0,9 0 3 31,-4-8-3-31,4 0 0 16,-4-4-1-16,5 1 1 15,-10-1-2-15,5-4-1 16,-9-4 1-16,0 4-1 16,-5 0 0-16,1 0 0 15,-5 1 0-15,0 3 2 16,-5 0-1-16,5 4 2 15,-4 0-2-15,-1 4 4 0,1 0-3 0,-1 8 1 16,1-4-1-16,4 8 1 16,0-4-2-16,0 8 6 15,0 0-4-15,4 3 8 16,-4-3-7-16,9 12 5 16,-4-12-5-16,8 8 2 15,-9-4-3-15,14 4-11 16,-9-5 5-16,9 1-57 31,-5-4 33-31,10 0-116 16,-10-8 80-16</inkml:trace>
          <inkml:trace contextRef="#ctx0" brushRef="#br0" timeOffset="-3206.5035">1018 422 120 0,'-9'0'46'0,"9"0"-24"0,-4 0-10 16,4 0 24-1,0 0-19-15,0 0 4 16,0 0-12-16,0 4 1 16,0-4-6-16,0 4 13 0,0 0-9 0,4 4 7 31,-4-4-8-31,5 12 4 16,-1-4-6-16,5 8 7 15,-4-9-8-15,3 13 5 16,-3-8-5-16,8 4 11 15,-8-4-8-15,8 4 10 16,-8-5-10-16,4 1 7 16,-5-4-7-16,5-4 7 0,-9-4-8 0,9 0 1 15,-9-8-4-15,4 0 0 16,-4-4-1-16,5 0-2 16,-1-8 1-16,5 1-4 15,-9-5 2-15,9 4 1 16,-9-4 0-16,9 4-3 31,-9-4 2-31,9 9-1 16,-5-5 0-16,10 8 4 15,-5-4-1-15,8 4 2 0,-3 0-2 16,4 8 2-16,-5-4-2 16,5 8-1-16,-5-4 1 0,5 4-12 15,-5 0 6-15,1 4-71 16,-5-4 42-16,0 8-107 15,-5-4 80-15</inkml:trace>
          <inkml:trace contextRef="#ctx0" brushRef="#br0" timeOffset="-1204.6075">1482 395 156 0,'-5'0'57'0,"5"-4"-30"0,0 4-23 16,0 0 15-16,0 0-5 15,0 4 0-15,0-1 0 16,5 1 2-16,-1 0-9 15,1 4-2-15,-1 0 1 0,5 0 3 16,0 4 2 0,0 4 3-1,0-4-7-15,4 8 2 16,-4-5-5-16,5 9 7 16,-5-8-7-16,4 4 3 15,-9-8-4-15,10 4-6 16,-10-8 1-16,5 0-34 15,-4-4 19-15,4-1-102 16,-9-3 66-16</inkml:trace>
          <inkml:trace contextRef="#ctx0" brushRef="#br0" timeOffset="-816.833">1758 395 156 0,'-4'3'60'0,"4"-3"-32"0,0 0-15 16,0 4 30-1,0-4-24-15,0 4 13 16,-5 0-19-16,5 8 10 31,-4-4-13-31,0 8 10 16,-1-4-11-16,1 8 6 15,-5-8-8-15,0 11 4 16,0 1-6-16,0 12 7 0,-4-8-8 0,4 19 5 16,-5-3-5-16,5 15 0 15,-4-7-2-15,0 3 3 16,-1-11-3-16,5 3 4 0,-4-11-4 0,4 0-1 31,0-8 0-31,0-9 1 16,5-3-23-16,-1 0-8 15,1-4 14-15,4-8-32 0,0-8-13 16</inkml:trace>
        </inkml:traceGroup>
        <inkml:traceGroup>
          <inkml:annotationXML>
            <emma:emma xmlns:emma="http://www.w3.org/2003/04/emma" version="1.0">
              <emma:interpretation id="{B6C061F1-23CE-4705-ADC5-3F8C28BD5F53}" emma:medium="tactile" emma:mode="ink">
                <msink:context xmlns:msink="http://schemas.microsoft.com/ink/2010/main" type="inkWord" rotatedBoundingBox="14583,801 18043,759 18061,2258 14602,230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549.7264">5330-45 168 0,'0'-4'66'0,"0"4"-36"0,-4-4-26 16,4 4 20 0,0 0-15-16,0 0 5 15,0-4-9-15,0 4 4 16,-9 0-5-16,4 4 9 16,-3-4-7-16,3 4 8 15,-4 0-8-15,0 11 5 16,0 1-6-16,0 24 11 15,-4-4-9 1,0 27 12-16,-1-8-11 16,-4 17 7-16,1-13-8 15,-1 13 2-15,-5-13-5 0,6 8 2 16,-1-7-3-16,4-5 3 16,1-15-4-16,4 0 1 15,0-20-1-15,5-24-81 16,8-8-38-1,-4-4 58-15,9-16-51 16,0-4 65-16</inkml:trace>
          <inkml:trace contextRef="#ctx0" brushRef="#br0" timeOffset="5135.5722">5098 430 156 0,'-13'-8'60'0,"9"4"-32"0,4 4-15 0,0 0 17 0,0 0-2 16,0 0 3-16,8 0-4 0,6 0 1 15,4 0-10-15,8 4 0 16,-3 0-11-16,21 4 0 16,-4-4-4-16,18 8 0 15,-9-4-1-15,9 4-6 16,-4-8 2-16,-1 8-47 16,-8-8 26-16,0-4-109 15,-10-4 74-15</inkml:trace>
          <inkml:trace contextRef="#ctx0" brushRef="#br0" timeOffset="4883.3643">5304-168 152 0,'0'-8'57'0,"0"8"-30"0,0-4-18 0,0 4 25 16,0 0-19-16,4 4 12 31,-4-4-16-31,9 8 12 16,-5 0-13-16,10 7 10 0,-10 1-11 0,14 12 8 16,-9-8-9-16,13 19 11 15,-8-3-11-15,12 24 7 16,-3-5-8-16,3 16 7 15,-8-11-8-15,9 11 5 16,-9-15-6-16,9 7 2 31,-10-15-4-31,1 7 5 0,-4-19-5 0,-1 0-3 16,-4-9-1-16,0-3-34 16,-5-8 18-16,-4-4-69 15,-4-8 48-15</inkml:trace>
          <inkml:trace contextRef="#ctx0" brushRef="#br0" timeOffset="5514.9491">5803-184 116 0,'0'-16'46'0,"0"16"-24"0,0 0-4 15,0 4 33 1,0-4-28-16,0 8 16 16,0 0-24-16,0 8 16 0,-4-1-17 0,4 13 14 31,0-4-15-31,0 12 8 15,0-5-12-15,4 21 11 16,0-5-12-16,5 21 5 16,-4-13-8-16,4 17 4 15,-5-17-5-15,5 9 0 16,-9-17-2-16,9 9-21 16,-5-13 10-16,5 1-76 15,-9-16 47-15,9-5-102 0,0-11 79 0</inkml:trace>
          <inkml:trace contextRef="#ctx0" brushRef="#br0" timeOffset="6368.9496">6285 605 140 0,'4'-4'52'0,"-4"4"-28"0,13-8-19 0,-4 4 29 16,-9 0-20-16,14-4 23 0,-10 0-22 0,5-4 15 15,-9-4-17-15,5 0 10 16,-5-4-13-16,0 9 6 15,-5-5-9-15,1 4 2 16,-5 0-5-16,-5 8 2 16,-4-4-3-16,1 8-2 15,-6-4 0-15,6 8 1 16,-6 0-1-16,5 12 4 16,-4-4-3-16,9 8-1 15,-5-5 0-15,13 13-1 16,-4-12 0-16,9 8 0 31,-4-4 0-31,8-1 0 0,1-3 0 16,13 0 4-16,-5-4-2 0,9-4 4 15,-4-4-4-15,5-4 6 16,-6-8-5-16,6 0 6 16,-10 0-6-16,5 0 3 15,-9-4-3-15,0 0 5 0,-5 1-5 0,5 3 6 31,-9 0-6-31,5 8 3 16,-10-4-3-16,5 8-2 16,0-4 0-16,5 4-4 15,-5 0 2-15,9 12 1 0,-5-5 0 16,9 17-3-16,-4 0 2 0,9 16 3 16,-9-9-1-16,9 17 2 31,-9-13-2-31,4 17-3 15,-4-13 1-15,0 9 5 16,-5-12-2-16,-4 3 12 16,-4-7-7-16,0 4 16 15,-10-13-13-15,-4 5 7 0,1-8-4 0,-6-4 2 16,1-5-6-16,0-3 2 16,-5-8-7-16,0-8 0 15,0-4-2-15,1-3-2 16,-1-9 1-16,5-4-8 15,4 0 4-15,9-4-14 16,-5-3 9-16,14-5-33 16,-4 0 22-16,17-7-39 15,1 3 32 1,12-7-55-16,-3-1 45 0,4 0-97 16,-5 9 75-16</inkml:trace>
          <inkml:trace contextRef="#ctx0" brushRef="#br0" timeOffset="6860.1758">6436 557 248 0,'-4'4'93'0,"4"-4"-50"0,4 4-52 16,1 0 21-16,-1-8-10 0,9 4 11 16,1 0-7-16,13 0-1 15,-10 0-3-15,15 0 1 16,-6 0-2-16,6 0 2 31,-6-8-2-31,6 0 10 0,-15 0-5 0,1 0 12 16,-4-8-10-16,-1 8 5 15,-9 1-8-15,1-1 4 16,-10-4-5-16,1 8 2 16,-9-4-3-16,-5 8 0 15,0-4-1-15,0 8 5 16,-4-4-4-16,4 8 8 16,-4 0-7-16,4 4 10 15,-4-5-8-15,4 13 10 16,0-8-9-16,9 8 7 15,-4-8-7-15,8 12 0 16,1-8-4-16,13 11 0 16,0-7-1-16,13 8-17 15,0-8 8-15,14 3-56 16,-5-11 34-16,18-4-141 16,-9-12 95-16</inkml:trace>
          <inkml:trace contextRef="#ctx0" brushRef="#br0" timeOffset="7807.5649">6927-105 172 0,'-5'-20'66'0,"5"20"-36"0,-4-4-22 0,4 8 20 15,0 0-16-15,0 4 3 16,0-8-10-16,0 8 4 31,0 0-5-31,0 4 7 16,0-4-7-16,4 12 5 15,-4-8-5-15,9 15 5 16,-4-7-6-16,4 28 8 0,-5-5-7 0,5 21 12 16,-9-9-9-1,4 13 18-15,-4-13-13 0,5 8 11 16,-10-15-13-16,5 8 8 16,-4-13-10-16,4-3 2 15,-5-12-6-15,5-1 5 16,-4-11-6-16,8 0 1 15,-4-12-2-15,5-4-8 16,-1-4 3-16,10-4-5 16,-5-4 4-16,13 0-4 15,-9 0 4-15,14 8-2 0,-9-4 3 0,9 8 2 32,-9 0 1-32,8 8 2 15,-3 0-1-15,3 4-1 16,-8-4 1-16,0 8-1 15,-5-4 0-15,-4 8 6 16,-9-4-3-16,0 3 8 16,-9-7-7-16,0 4 12 15,-8-8-9-15,-1 4 5 16,-4-4-7-16,-5-4 2 0,0-4-4 16,5-4-2-16,-5-4 0 15,5 0-1-15,-1 0-11 0,10 0-47 16,-5 0 31-16,9 0-33 15,5 0-72-15,4 0-37 16,4-3 87-16</inkml:trace>
          <inkml:trace contextRef="#ctx0" brushRef="#br0" timeOffset="8384.2216">7377 466 188 0,'-9'-4'71'0,"9"4"-38"0,-9 4-28 0,9 0 28 15,-4-4-20-15,-1 8 9 16,1-4-13-16,-1 8 6 31,1-4-8-31,4 7 2 16,-5 1-5-16,10 0 7 16,-1-4-7-16,5 12 8 15,0-8-8-15,9 7 8 0,-9-3-8 0,13 12 1 16,-8-4-3-16,4 7 9 15,-5-11-5-15,0 0 16 16,-4-8-12-16,0-4 9 16,-4-4-11-16,-1-8 2 15,-4-4-6-15,0-8 2 16,-9-4-3-16,0-4 0 16,0 0-1-16,0-4-2 15,0 1 1-15,9-1-6 16,-4 0 3-16,13 4-1 15,-5 4 1-15,10 1-3 0,-5-1 3 0,8 0-1 16,-8 0 1-16,9 8-5 16,-4-4 4-16,8 12-30 15,-9-4 19-15,5 8-69 16,-4 0 46-16,-1 4-100 16,-4-4 77-16</inkml:trace>
          <inkml:trace contextRef="#ctx0" brushRef="#br0" timeOffset="8970.6406">8006 573 180 0,'-5'-4'68'0,"5"4"-36"0,-4-16-24 0,4 12 31 16,-5 0-22-16,5 0 16 15,-8-4-19-15,-1 4 3 16,-5-8-9-16,-4 12 1 16,1 0-5-16,-1 8 2 15,-5-4-3-15,6 4 3 16,-6-4-4-16,5 8 4 15,-4-4-4-15,9 8-1 16,-5-4 0-16,9 12-1 16,0-9 0-16,9 9 0 15,0-4 0-15,9 8 4 16,0-8-2-16,9 3 1 16,-5-7-1-16,9 0 1 15,-4-8-2-15,9-8-1 16,-9-4 1-16,9-4 1 15,-10-8-1-15,6 0-1 16,-5-3 1-16,-1-1-1 16,-3-4 0-16,-1 4 2 0,-4 0-1 0,0 4 4 15,-4 5-3-15,3 3 1 16,-8 0-1-16,5 8-2 31,-10 0 1-31,5 4 3 16,0-4-2-16,5 8-1 15,-1 0 0-15,5 7-1 16,-4-3 0-16,4 8 0 0,-5-4 0 0,9 8-25 16,1-4 14-16,8-1-88 15,-8-3 55-15,12-4-93 16,-3-12 77-16</inkml:trace>
          <inkml:trace contextRef="#ctx0" brushRef="#br0" timeOffset="9486.5684">8479 442 176 0,'-5'-12'66'0,"5"12"-36"0,-13-4-13 15,8 4 35 1,1-4-29-16,-5 4 11 0,-9 0-20 0,0 4 0 15,-4-4-8-15,0 8 8 16,-1-4-8-16,5 8 5 16,1 0-6-16,3 4 2 31,-4-4-4-31,9 3-2 16,-4-3 0-16,13 8-1 0,-4-12 0 0,8 4 0 15,-4-8 0-15,9 8 0 16,-5-8 0-16,14 4 0 15,-4-4 0-15,12 4 0 16,-8-4 0-16,9 4 0 16,-5-4 0-16,5 7-3 15,-9-3 2-15,4 4 1 16,-4-4 0-16,0 8 8 16,-5-8-4-16,-4 8 16 15,-4-4-11-15,-1 8 18 16,-8-5-15-16,-5 5 13 15,-5-8-14-15,-3 4 6 16,-1-8-10-16,-9 0-4 16,0-4-2-16,0-8-28 15,-4-4 15-15,0-4-76 16,4-8 48-16,5 4-125 16,0-4 93-16</inkml:trace>
        </inkml:traceGroup>
        <inkml:traceGroup>
          <inkml:annotationXML>
            <emma:emma xmlns:emma="http://www.w3.org/2003/04/emma" version="1.0">
              <emma:interpretation id="{E704037E-B2DF-40C5-9FB5-E517D43C3247}" emma:medium="tactile" emma:mode="ink">
                <msink:context xmlns:msink="http://schemas.microsoft.com/ink/2010/main" type="inkWord" rotatedBoundingBox="19102,893 21117,868 21128,1769 19113,179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03191.3119">10682 704 252 0,'-9'4'96'0,"9"-4"-52"0,5 4-36 16,-1 0 35-1,-4-8-26-15,9 4 5 16,-9 0-13-16,9 0-14 15,-9-4 2-15,9 4-59 16,-5-4 34-16,10 0-113 0,-10 0 78 0</inkml:trace>
          <inkml:trace contextRef="#ctx0" brushRef="#br0" timeOffset="12326.2029">9767-101 148 0,'0'4'55'0,"0"-4"-30"0,0-4-16 0,0 4 23 16,0 0-19-16,0 0 12 15,-4 0-15-15,4 4 4 16,-5-4-9-16,1 4 2 16,-1 0-4-16,1 4 0 15,-5-4-1-15,0 8 7 16,-4-8-5-16,-1 12 12 15,1-9-9-15,0 13 12 16,-5-4-11-16,4 16 9 16,-3-4-9-16,3 15 0 15,1-7-5-15,4 15 3 0,0-3-4 0,9 7 6 16,-4-11-5-16,8 8 6 16,0-9-6-16,10 9 3 15,-1-5-3-15,14 5 3 16,-5-9-4-16,9 1-3 15,-8-8 0-15,12-1-48 16,-8-11 27-16,4 0-125 31,-8-12 81-31</inkml:trace>
          <inkml:trace contextRef="#ctx0" brushRef="#br0" timeOffset="102888.9281">9951 14 136 0,'0'0'52'0,"0"0"-28"0,0 0-11 0,4 4 28 16,-4-4-23-16,5 8 9 16,-1-4-17-16,5 8 13 15,-4-8-14-15,8 8 9 0,-4-4-10 0,4 4 6 16,-4-4-7-16,5 4 7 15,-5-5-8-15,8 5 3 16,-3-4-5-16,4 8 7 16,-5-4-7-16,9 4 5 15,-8-8-5-15,3 4 7 16,-3-4-7-16,4 0 3 16,-5-4-4-16,5-1 0 15,-5-6-1-15,5-1-2 16,-4-4 1-1,3-4 1-15,-8 0-1 0,9-4-1 16,-9 0 1-16,4 0-4 16,-8-4 2-16,4 5 1 15,-5-5 0-15,5 8-3 16,-9-4 2-16,9 8-1 16,-9-4 0-16,5 8 0 15,-10-4 0-15,10 4 2 16,-5 0 0-16,4 4 0 15,-4 0 0-15,4 4 0 0,1 0 0 0,4 4-3 16,-9-4 2-16,9 4 1 16,-9 0 0-16,9 8 2 15,-9 0-1-15,9 8 4 16,-9-9-3-16,9 13 6 16,-9-4-5-16,8 8 3 15,-8-9-3-15,5 9 9 31,-10-4-6-31,5 8 5 0,0-5-6 0,0 9 2 16,0-8-4-16,0 7 3 16,0-7-4-16,0 12 4 31,0-13-4-31,5-3-14 16,-5-8 6-16,4 4-63 15,1-12 38-15,4-1-130 0,-9-7 90 0</inkml:trace>
          <inkml:trace contextRef="#ctx0" brushRef="#br0" timeOffset="102093.187">9969 58 104 0,'-9'-4'38'0,"4"0"-20"0,5 8-4 0,0-4 17 0,0 0-6 15,0 0 0-15,0 0-3 16,0 4-2-16,9 0 1 0,-4 4 5 15,-5-4-14-15,4 4 9 16,-8 0-12-16,4 7 8 16,0 1-9-16,9 8 2 15,-5-4-6-15,10 12 5 16,-10-5-6-16,5 9 8 31,-9-4-7-31,4 7 10 16,-4 1-8-16,5 8 5 15,-10-13-6-15,5 9 7 16,0-8-8-16,0-1 3 0,0-11-4 0,0 0-24 16,0-12 12-16,0 0-72 15,0-12 45-15</inkml:trace>
          <inkml:trace contextRef="#ctx0" brushRef="#br0" timeOffset="104236.938">10954 363 116 0,'0'-16'46'0,"0"16"-24"0,14-4-10 0,-5 4 35 16,-5-4-25-16,9 4 22 16,1-12-25-16,8 8 7 15,-9 0-15-15,19 8-2 16,-10-4-5-16,9 4-1 15,-4-8-1-15,4 4 3 16,-9 0-3-16,10 4-1 16,-6 0 0-16,-3 4-26 0,-5-8 14 15,4 4-44-15,-4-8 31 0,0 4-73 16,-10-8 55-16</inkml:trace>
          <inkml:trace contextRef="#ctx0" brushRef="#br0" timeOffset="103931.0153">10994-69 112 0,'0'4'44'0,"0"-4"-24"0,5 4-6 0,-1 0 30 15,-4 0-24-15,5 12 15 16,-1-4-21-16,5 7 8 15,-9-3-13-15,5 12 11 16,-5-4-12-16,4 19 9 31,-4-3-9-31,5 12 11 16,-10-9-11-16,5 9 12 16,-4-5-12-16,-1 9 5 15,1-9-8-15,4 9 0 16,-5-13-3-16,5 1-24 15,0-16 13-15,5 0-68 0,-5-13 43 16,9-7-91 0,-5-12 71-16</inkml:trace>
          <inkml:trace contextRef="#ctx0" brushRef="#br0" timeOffset="104694.3067">11378 70 148 0,'0'4'55'0,"0"-4"-30"0,-5-4-10 0,10 0 29 16,-5 0-24-16,4 4 10 0,-4-4-19 0,5 0 8 31,-10 0-11-31,5 4 11 16,0 0-11-16,5 4 14 15,-5-4-13-15,4 8 7 16,-8 0-9-16,8 12 7 16,-4-5-8-16,5 17 10 15,-5-8-9-15,4 8 3 16,-4-9-6-16,5 13 7 16,-10-4-7-16,5 3 3 15,0-3-4-15,0 12 0 16,0-9-1-16,5 1-10 15,-5-8 4-15,4 8-43 0,-4-9 27 0,5-3-109 16,-5-12 72-16,4 4-78 16,-4-4 77-16</inkml:trace>
          <inkml:trace contextRef="#ctx0" brushRef="#br0" timeOffset="104959.4091">11579 728 228 0,'-5'-4'88'0,"5"4"-48"0,0 0-31 0,5 0 22 15,-5-4-19-15,4 4-2 16,-4-4-6-16,4 4-31 16,-4 0 14-16,9 0-111 15,-9-4 68-15</inkml:trace>
        </inkml:traceGroup>
        <inkml:traceGroup>
          <inkml:annotationXML>
            <emma:emma xmlns:emma="http://www.w3.org/2003/04/emma" version="1.0">
              <emma:interpretation id="{F189F652-19D2-4172-98C0-7F1C0B91417F}" emma:medium="tactile" emma:mode="ink">
                <msink:context xmlns:msink="http://schemas.microsoft.com/ink/2010/main" type="inkWord" rotatedBoundingBox="21502,656 23400,633 23412,1585 21513,1608"/>
              </emma:interpretation>
            </emma:emma>
          </inkml:annotationXML>
          <inkml:trace contextRef="#ctx0" brushRef="#br0" timeOffset="106026.2897">12261 109 136 0,'-9'0'52'0,"9"0"-28"0,-9-8-17 0,9 5 21 15,-4-1-16-15,-1 0 1 16,1 0-8-16,-1 0-1 31,-4-4-2-31,5 0 3 0,-5 0-3 16,0 4 1-16,-4-4-1 0,-1 8 1 16,1-4-2-16,-1 4-1 15,-3 0 1-15,3 8-1 16,1-4 0-16,-1 8 6 15,-3-8-3-15,8 8 1 0,0-8-2 0,4 8-2 16,1-5 1-16,8 5 1 16,-4-4-1-16,9 8-1 15,-4-8 1-15,8 8 5 16,-4-4-3-16,4 4 8 16,-4-4-7-16,9 7 3 15,0-7-4-15,9 12 3 31,-9-8-4-31,4 0 1 16,-4-4-1-16,4 3 1 16,-4-3-2-16,4 12 10 15,-4-8-5-15,0 8 12 16,-5-4-10-16,-8-1 12 16,-5-3-12-16,0 8 14 0,-5-4-13 15,1 8 16-15,-10-9-15 0,1 9 9 16,-5-12-11-16,0 0 9 15,0-12-10-15,-4 4 7 16,-5-8-7-16,1-4-4 16,-1-4-2-16,-4-4-10 15,-1 0 5-15,10 0-16 16,0 0 11-16,8 0-44 16,-3-3 29-16,8 3-106 0,-5 0 73 15,14 0-78-15,-4-4 77 0</inkml:trace>
          <inkml:trace contextRef="#ctx0" brushRef="#br0" timeOffset="106789.0537">12328 177 160 0,'0'-12'60'0,"0"12"-32"0,4-4-11 0,5 4 39 15,-4 0-31-15,8 0 17 16,-9 0-25-16,10 4 4 16,-5-4-12-16,13 8 5 15,-4-4-7-15,17 4 4 16,-12-4-6-16,17 8 0 16,-9-8-3-16,5 3-28 15,-9-7 14-15,4 4-87 16,-4-4 54-16,-1 0-83 0,-3 0 72 0</inkml:trace>
          <inkml:trace contextRef="#ctx0" brushRef="#br0" timeOffset="106509.8404">12542-342 92 0,'-5'4'35'0,"5"-4"-18"0,-9 7 2 15,9-3 38 17,0-4-31-32,0 8 21 0,0 0-28 0,0 4 16 15,-4-4-20-15,4 12 12 16,0-8-16-16,0 12 6 16,0-5-10-16,4 25 9 15,-4-8-9-15,5 11 10 16,-5-7-10-16,4 15 7 15,-4-7-7-15,5 7 4 16,-5-11-6-16,4 15 2 16,-4-7-4-16,5-4 3 15,-10-13-4-15,10 5-5 16,-5-8 1-16,4-5-43 0,-4-7 25 0,5 0-94 16,-5-12 64-16,0-4-76 31,-5-4 72-31</inkml:trace>
          <inkml:trace contextRef="#ctx0" brushRef="#br0" timeOffset="107333.0599">12943 407 180 0,'-4'4'68'16,"4"-4"-36"-16,9-8-24 0,-1 4 25 15,-8 0-20-15,9 0 10 16,-4-4-14-16,4 0 4 16,-9-4-8-16,0 4 2 15,-5-4-4-15,1 0 0 16,-1 4-1-16,1 1 1 15,-5-1-2-15,-4 4 2 16,-1-4-2-16,1 12 8 0,-5 0-5 0,0 4 10 16,0-1-8-16,1 5 5 15,-1 0-6-15,0 4 2 16,0-8-4-16,9 8 5 16,-4-4-5-16,13 8 1 15,-5-5-2-15,10 9 3 16,-5-8-3-16,9 8 6 15,0-4-5-15,8 0 3 16,-3-5-3-16,8-3 3 16,-4-12-4-16,9 0 4 15,-10-8-4-15,10 0 4 0,-4-7-4 16,-6-1 1-16,-12 0-1 0,4 0-4 16,-9-4 1-16,0 0 1 15,-5 1 0-15,1-5-7 16,-10 0 4-16,6 8-25 15,-6 0 15-15,1 4-53 16,-5 0 36-16,5 9-107 16,-5-5 77-16</inkml:trace>
          <inkml:trace contextRef="#ctx0" brushRef="#br0" timeOffset="108224.7146">13104 276 116 0,'-5'0'46'0,"5"0"-24"0,9 0-15 0,0 0 28 16,-9 0-20-16,4 0 15 16,-4 0-17-16,9 4 15 15,-9 0-16-15,5 8 13 16,-10-4-14-16,5 7 8 15,0-7-11-15,0 16 9 16,0-12-10-16,0 12 12 16,0-4-11-16,0 7 12 15,0-7-12-15,0 8 9 16,0-8-9-16,0 0 11 16,0-4-11-16,0-5 5 0,0-3-8 15,5-8 0 1,-5-4-3-16,4-4-6 15,1-3 2-15,4-5-6 16,-5 0 5-16,10-4-3 16,-6-4 3-16,15 4-2 15,-10-3 2-15,9 3 0 16,-8 4 1-16,8 8 0 16,-9 4 0-16,10 8 6 0,-5-4-2 15,-1 8 10-15,-8-4-6 0,5 8 10 16,-10 0-9-16,5 15 5 15,-4-7-7-15,-1 8 2 16,-4-8-4-16,4 8-30 16,-8-9 14-16,8 1-92 15,-4-8 59-15,5-8-110 16,-1-8 88-16</inkml:trace>
          <inkml:trace contextRef="#ctx0" brushRef="#br0" timeOffset="108777.9396">13594 407 172 0,'-27'4'66'0,"27"-4"-36"0,18-4-20 16,-13 4 28 0,-10 0-21-16,10 0 15 15,-1 0-18-15,10 0 8 0,-6 0-13 0,10 0 2 16,-4 0-7-16,8 0 2 16,-9 0-3-16,10 0 5 15,-6-4-5-15,6 0 6 16,-10 0-6-16,9 0 8 31,-8-4-7-31,4 0 5 16,-5-4-5-16,-4 4 5 0,-5-4-6 0,1-4 3 15,-5 5-3-15,-5 3 3 16,-4 0-4-16,-4 0 1 16,0-4-1-16,-1 8 1 15,-3 0-2-15,-6 8 6 16,1-4-4-16,4 8 8 15,0 0-7-15,0 8 10 16,-4-8-8-16,9 15 5 16,-5-7-6-16,13 12 7 15,-3-8-8-15,12 11 3 16,0-3-4-16,14 4 0 16,-4-8-1-16,17 3-28 15,-9-11 14-15,18 0-120 16,-8-4 72-16,25-8-115 15,-7-4 100-15</inkml:trace>
        </inkml:traceGroup>
        <inkml:traceGroup>
          <inkml:annotationXML>
            <emma:emma xmlns:emma="http://www.w3.org/2003/04/emma" version="1.0">
              <emma:interpretation id="{373F2537-86BF-40ED-B272-4AF717B35123}" emma:medium="tactile" emma:mode="ink">
                <msink:context xmlns:msink="http://schemas.microsoft.com/ink/2010/main" type="inkWord" rotatedBoundingBox="23938,796 25831,773 25843,1763 23950,1786"/>
              </emma:interpretation>
              <emma:one-of disjunction-type="recognition" id="oneOf3">
                <emma:interpretation id="interp3" emma:lang="" emma:confidence="1">
                  <emma:literal>99)</emma:literal>
                </emma:interpretation>
                <emma:interpretation id="interp4" emma:lang="" emma:confidence="0">
                  <emma:literal>h g)</emma:literal>
                </emma:interpretation>
                <emma:interpretation id="interp5" emma:lang="" emma:confidence="0">
                  <emma:literal>h 9)</emma:literal>
                </emma:interpretation>
                <emma:interpretation id="interp6" emma:lang="" emma:confidence="0">
                  <emma:literal>h go</emma:literal>
                </emma:interpretation>
                <emma:interpretation id="interp7" emma:lang="" emma:confidence="0">
                  <emma:literal>h 9</emma:literal>
                </emma:interpretation>
              </emma:one-of>
            </emma:emma>
          </inkml:annotationXML>
          <inkml:trace contextRef="#ctx0" brushRef="#br0" timeOffset="111524.5046">15271 54 200 0,'0'0'77'0,"0"0"-42"0,0 0-26 0,0 0 26 15,0 0-21-15,0 0 9 0,0 0-14 0,0 4 8 16,-5 0-9-16,1 4 9 15,-1 0-10-15,1 8 10 16,0-1-10-16,-1 9 12 16,-4-4-11-16,5 8 7 15,-5-4-8-15,0 7 4 16,0-7-6-16,4 4 2 31,1-12-4-31,0 3 7 16,-1-3-6-16,5-4 5 0,0-4-5 0,5 0-4 31,-5-4-1-31,8 0-1 16,1-4 0-16,9 0-3 0,-4-4 3 0,8 0-1 15,-4-4 1 1,4 0 2-16,-4 0 0 0,4 4 0 16,-8-8 0-16,3 12-3 15,-8-4 2-15,5 8 7 16,-10-4-3-16,1 12 12 15,-10-8-8-15,5 8 5 16,-4 0-7-16,-1 8 2 16,-4-4-4-16,5 11-2 15,-5-7 0-15,4 12 1 16,-3-8-1-16,3 8-18 0,1-5 9 0,4 1-72 31,-5-8 45-31,10-8-137 16,-5-8 96-16</inkml:trace>
          <inkml:trace contextRef="#ctx0" brushRef="#br0" timeOffset="112330.1235">15904 209 132 0,'4'-12'52'0,"-4"12"-28"0,5-16-8 16,-1 12 34 0,-8-4-28-16,4 0 21 0,0-4-26 0,0 4 12 15,-5-4-18-15,1 4 12 31,-5 0-13-31,-4 0 10 16,-1 1-11-16,1 7 6 16,-5-4-8-16,5 4 2 15,-5 0-5-15,5 4 0 16,-5-1-2-16,0 13 1 16,0-4-2-16,5 4 2 0,-1-4-2 0,5 16 2 15,-4-8-2-15,13 3 2 16,-4-3-2-16,8 4 2 15,0-8-2-15,10 0 4 16,-1-4-3-16,10-1 4 16,-10 1-4-16,14-12-3 15,-10-12 0-15,10 4 3 16,-9-7-1-16,4-1 2 31,-8 0-2-31,4 0-1 16,-10-4 1-16,6 4-1 0,-10 1 0 0,1 3 2 15,-5-4-1-15,4 12 4 16,-8-4-3-16,4 8-1 16,-5-4 0-16,5 8-1 15,-4 0 0-15,4 4 0 16,0 0 0-16,4 8 0 16,-4-5 0-16,5 13 0 15,-5-4 0-15,4 8 0 16,1-8 0-16,4 15 2 15,-9-11-1-15,4 8 6 16,-4-8-4-16,5 11 12 16,-10-3-8-16,5 8 10 15,-4-13-10-15,-1 5 14 0,-4-12-12 0,-4 4 9 32,-1-12-10-32,-3 3 4 15,-1-3-7-15,0-4 2 16,-4-8-4-16,-1 0-6 15,-3-8 1-15,3 0-30 16,1 0 18-16,4-3-76 16,0-1 50-16,5 0-143 0,-5-4 103 0</inkml:trace>
          <inkml:trace contextRef="#ctx0" brushRef="#br0" timeOffset="112865.4324">16087-216 116 0,'-5'0'44'0,"5"0"-24"0,-4 0 3 0,4 0 36 32,0 0-32-32,0 0 23 15,0 0-30-15,4 4 16 16,-4-4-21-16,9 8 12 16,0-4-16-16,5 8 15 15,-1 0-16-15,14 12 20 0,-5-4-17 0,5 15 22 16,-5-3-20-16,0 16 22 15,-4-5-22-15,0 13 17 16,-5-9-18-16,-4 36 6 16,-9-3-12-16,-13 15-9 15,-9-16 0-15,-23 12-70 16,-4-15 38-16,-13 3-173 16,-1-16 115-16</inkml:trace>
          <inkml:trace contextRef="#ctx0" brushRef="#br0" timeOffset="109778.8964">14410 94 160 0,'0'-4'60'0,"0"4"-32"0,5-12-20 0,-1 8 27 16,-4 0-20-16,5 4 10 15,-5-4-15-15,4 8 10 0,0-4-11 0,5 12 6 16,-9 0-8-16,9 15 9 15,-9-3-9-15,5 12 14 16,-5-5-12-16,4 9 9 16,-8-12-10-16,4 11 2 15,0-3-6-15,0 4 5 32,0-8-6-32,0 7-10 0,0-7 4 0,0 0-74 15,-5-13 42-15,5-7-111 16,0-8 82-16</inkml:trace>
          <inkml:trace contextRef="#ctx0" brushRef="#br0" timeOffset="110592.0813">14825 280 132 0,'0'-8'49'0,"0"8"-26"0,4-16-12 0,1 8 26 15,-10 0-20-15,5-4 9 16,0 0-16-16,0-3 8 16,-4-1-10-16,-1 0 4 15,-8 0-7-15,4 4 2 0,0 0-4 0,0 4-2 16,-4-4 0-16,4 8 1 16,-4 0-1-16,4 8 2 15,-5 0-2-15,1 4 6 16,-5 0-4-16,5 8 3 15,-1 0-3-15,5 8 3 16,-4-8-4-16,9 11 4 16,-5-7-4-16,9 4 4 15,0-4-4-15,4 0 6 16,1-9-5-16,8 1 3 16,0 0-3-16,10-8 0 15,-10-4-1-15,14-8 1 16,-9-8-2-16,8 1-1 15,-3-1 1-15,-1 0-1 16,-4-4 0-16,0 4 2 0,-9 0-1 0,4 8 4 16,-9-3-3-16,5 7 1 15,-4 0-1-15,4 8 5 16,-9-4-4-16,4 8-1 31,-4-1-1-31,5 9-4 16,-1 0 2-16,5 8 3 15,-9-8-1-15,9 12 6 0,-9-5-4 0,0 9 6 16,-5-8-6-16,5 4 12 16,-8-5-8-16,-1 5 16 15,-9-4-13-15,0 4 13 16,-4-9-13-16,-1 1 4 31,-3-8-9-31,-1-4 2 16,0-8-4-16,0-4-2 15,5-4 0-15,4 0-8 16,0 0 4-16,5 0-32 0,0 0 20 0,8 5-65 16,-4-1 45-16,9 4-118 15,-4-4 85-15</inkml:trace>
        </inkml:traceGroup>
      </inkml:traceGroup>
    </inkml:traceGroup>
    <inkml:traceGroup>
      <inkml:annotationXML>
        <emma:emma xmlns:emma="http://www.w3.org/2003/04/emma" version="1.0">
          <emma:interpretation id="{D124FF0A-1887-40C9-8C8B-7EBCDFBC846A}" emma:medium="tactile" emma:mode="ink">
            <msink:context xmlns:msink="http://schemas.microsoft.com/ink/2010/main" type="paragraph" rotatedBoundingBox="3098,2309 17509,2094 17533,3712 3122,39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478138-F5DA-41AC-8D84-85F5C775FA59}" emma:medium="tactile" emma:mode="ink">
              <msink:context xmlns:msink="http://schemas.microsoft.com/ink/2010/main" type="line" rotatedBoundingBox="3098,2309 17509,2094 17533,3712 3122,3928"/>
            </emma:interpretation>
          </emma:emma>
        </inkml:annotationXML>
        <inkml:traceGroup>
          <inkml:annotationXML>
            <emma:emma xmlns:emma="http://www.w3.org/2003/04/emma" version="1.0">
              <emma:interpretation id="{03788047-47E8-4672-AAA7-B5166DD66DC8}" emma:medium="tactile" emma:mode="ink">
                <msink:context xmlns:msink="http://schemas.microsoft.com/ink/2010/main" type="inkWord" rotatedBoundingBox="3098,2309 7511,2243 7535,3862 3122,3928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54234.983">-5911 1639 180 0,'0'-7'68'0,"0"7"-36"0,-4-8-26 0,4 4 26 16,0 0-19-16,0 0 9 31,-5-4-13-31,1 0 6 16,-5 0-8-16,5 0-2 15,-5-4-3-15,0 0-2 16,0 0 1-16,-5 8 3 0,-3-4-2 0,-6 4-1 15,-3 0 0-15,-1 8-6 16,-4-4 3-16,-5 4 1 16,0 0 1-16,-4 8-3 15,4-4 2-15,1 4 1 16,-1-4 0-16,5 8 0 16,4-8 0-16,9 8-3 15,5-4 2-15,4 7-1 0,0-7 0 0,9 8 2 16,0-4 0-16,13 8 0 15,1-4 0-15,17 7 2 16,-4-7-1-16,17 4-1 16,-8-4 1-16,13 7-1 31,-4-7 0-31,8 8 2 16,-8-4-1-16,8 8 2 15,-13-9-2-15,9 9 2 16,-13-8-2-16,9 4 2 15,-14-9-2-15,0 9 2 0,-9-8-2 0,-4 8 8 16,-9-9-5-16,-9 9 12 16,-9-8-9-16,-9 12 14 15,-4-8-12-15,-5-1 14 16,1-7-14-16,-10 4 7 16,0-8-9-16,-8-4 2 31,4-4-5-31,-1-8 2 15,1-4-3-15,0-4-2 16,4 0 0-16,5-4-6 0,5 0 3 0,3 1-25 16,5-1 14-16,9 4-64 15,-4 0 42-15,13 8-105 16,-4-8 79-16</inkml:trace>
          <inkml:trace contextRef="#ctx0" brushRef="#br1" timeOffset="55032.4081">-5563 1901 232 0,'-4'-20'88'0,"4"20"-48"0,4-4-31 0,1 4 24 16,-10 0-20-16,5 0-2 15,0 0-7-15,5 0-34 16,-1 0 17-16,5 4-112 15,-9 0 69-15</inkml:trace>
          <inkml:trace contextRef="#ctx0" brushRef="#br1" timeOffset="54833.6189">-5567 2115 136 0,'0'-12'52'0,"0"12"-28"0,9-12-6 0,-5 12 33 15,-4-4-28-15,4 4 13 16,-8 0-21-16,4 0 5 16,0 0-12-16,0 4 0 15,0-4-5-15,4 8 9 16,-4 0-6-16,5 4 14 16,-5 0-11-16,4 12 5 15,-8-8-9-15,8 11 2 16,-4-3-4-16,5 12 3 15,-5-8-4-15,4 7-10 16,1-11 5-16,4-4-63 16,-9-8 36-16,9-8-111 0,-9-8 79 0</inkml:trace>
          <inkml:trace contextRef="#ctx0" brushRef="#br1" timeOffset="55899.1302">-5072 2202 144 0,'0'-8'55'0,"0"8"-30"0,0-8-7 15,0 4 33 1,0 1-28-16,0-5 13 15,-5 0-21-15,1 0 9 16,-1 0-14-16,1 4 6 16,-5-4-9-16,-5 4-2 0,1-4-3 0,0 0 1 15,-5 0-2-15,0 8 2 16,-4-4-2-16,4 8-1 16,-4-4 1-16,4 12-1 15,-4-4 0-15,8 8 0 16,-4-8 0-16,9 8-3 0,-4-4 2 15,9 3 1-15,-5-3 0 16,13 4 0-16,-4 0 0 0,9 0 2 16,0-8-1-16,9 0 2 15,-9-4-2-15,13 0 2 16,-9-8-2-16,10 4 2 16,-6-8-2-16,6 0 2 15,-10-4-2-15,5 4-1 31,-9-8 1-31,4 8 5 16,-8 0-3-16,4 0 6 16,-9 0-6-16,4 8 1 15,-8 0-2-15,4 0-4 16,0 0 1-16,4 4-1 16,1-4 0-16,12 8 0 15,-8-4 0-15,9 12 0 16,-9 0 0-16,13 8 0 15,-8 0 0-15,13 15 2 16,-10-3 0-16,6 11 2 16,-6-3-1-16,1 12 2 15,-9-13-2-15,5 9 2 16,-10-9-2-16,-4 5 2 0,-4-13-2 16,-5 9 6-16,-5-12-4 0,-4 3 14 15,-4-11-9-15,-5 0 14 16,-4-8-13-16,0-4 9 15,-5-12-10-15,1-8-2 16,8-4-4-16,5-8-2 16,-1-8 1-16,5-3-8 15,5-5 4-15,9-4-16 16,-5 1 10-16,13-9-29 16,-4 1 22-16,14-1-51 15,-6 4 38-15,15 5-105 16,-5-1 75-16</inkml:trace>
          <inkml:trace contextRef="#ctx0" brushRef="#br1" timeOffset="56429.6594">-4872 2064 200 0,'-4'-4'77'0,"4"4"-42"0,0 0-26 0,4 0 26 16,-4 0-21-16,5 4 2 15,-10 0-10-15,10 3 6 16,-5 1-8-16,9 4 5 15,-5 0-5-15,5 8 7 16,-9-4-7-16,9 8 5 0,-9-5-5 0,9 9 5 31,-9-4-6-31,4 0 10 16,-4-4-7-16,5-1 12 16,-1-7-10-16,5 0 9 15,-9-8-9-15,5-4 0 16,-5-4-5-16,9-8 0 15,-5-4-1-15,5 1-4 16,-5-5 1-16,10 0-6 16,-5-8 4-16,4 8-3 15,-4-3 3-15,4 11-2 16,-4 4 2-16,9 12 11 0,-9-4-5 0,4 12 13 16,-4-4-9-16,5 11 3 15,-5-3-6-15,4 16-2 16,-4-12-1-16,4 8-52 15,-8-5 28-15,8 5-145 16,-4-4 94-16</inkml:trace>
          <inkml:trace contextRef="#ctx0" brushRef="#br1" timeOffset="57365.2502">-4145 2139 156 0,'0'0'60'0,"0"0"-32"0,5 0-17 0,-1 0 31 16,-8 0-24-16,8-4 14 15,-4 0-19-15,5 0 8 16,-10 0-12-16,5 0 4 0,0 0-8 0,0-4 0 16,-4 0-3-16,-1 8-4 15,-4-4 1-15,0 8 1 32,-4-4 0-32,0 8-3 15,-5-4 2-15,0 8 1 16,-4-4 0-16,4 4 0 15,-5-4 0-15,6 4 0 16,-1-4 0-16,9 7 4 16,-5-3-2-16,14 8 1 15,-4-8-1-15,8 12 3 0,1-8-3 16,13 0 1-16,-5-5-1 0,9 1 3 16,-4-8-3-16,5 0 6 15,-6-8-5-15,6 0 3 16,-5-4-3-16,-1-3 0 15,-3-1-1-15,-1 0-2 16,-8-4 1-16,4 4-1 16,-9-4 0-16,4 8 0 15,-8-4 0-15,4 4 2 16,0-4-1-16,0 12 6 16,0-3-4-16,4 6 6 15,-4-3-6-15,4 8 12 16,-4-4-8-16,9 12 7 15,-4-4-7-15,8 16 2 16,-8-8-5-16,13 7 0 16,-10-3-2-16,10 4-30 15,-4-4 15-15,8-8-103 16,-4-8 65-16,9-8-100 16,-5-12 87-16</inkml:trace>
          <inkml:trace contextRef="#ctx0" brushRef="#br1" timeOffset="58024.3015">-4042 1893 212 0,'0'-8'82'0,"0"8"-44"0,4-8-20 0,5 8 36 15,-9-4-30-15,9 4 4 16,-5-4-18-16,19 4 1 16,-5 0-7-16,13 4-2 31,-4-4-1-31,13 8-1 0,-9-4 0 0,14 8-11 16,-5-8 6-16,4 4-60 15,-8-4 36-15,4 4-109 31,-9-8 78-31</inkml:trace>
          <inkml:trace contextRef="#ctx0" brushRef="#br1" timeOffset="57777.2968">-3846 1287 176 0,'-9'-8'68'0,"9"8"-36"0,9 0-22 16,-5 8 28-1,-8-8-21-15,8 8 11 16,-4 0-17-16,5 11 10 0,-10 1-12 0,5 12 13 16,0-8-13-16,5 15 7 15,-1-7-9-15,5 23 9 16,-4-3-9-16,4 27 7 15,-5-11-7-15,5 15 4 16,-5-12-6-16,5 5 7 16,-4-21-8-16,4 5 3 15,-5-13-4-15,5 1-4 16,-9-13 0-16,9-3-28 16,-9-12 16-16,4-4-67 15,-8-12 44-15,4 0-107 16,-9-8 80-16</inkml:trace>
          <inkml:trace contextRef="#ctx0" brushRef="#br1" timeOffset="58546.8477">-3489 2008 200 0,'-5'0'74'0,"5"0"-40"0,0 4-24 0,0 0 26 16,0-4-21-16,0 8 7 16,0-4-14-16,0 8 11 15,0 0-11-15,0 7 9 16,0-3-9-16,5 8 2 16,-5-8-6-16,4 8 5 15,1-4-6-15,4 7 3 16,-5-7-3-16,9 8 3 31,-4-8-4-31,5 0 4 16,-5-5-4-16,8-3 8 15,-8-4-6-15,14-4 5 16,-10-8-5-16,9-4 0 0,-8-4-2 0,4-3-2 16,-10-1 1-16,6-4 1 15,-5-4-1-15,0 0-3 16,-9-3 1-16,9 3 1 15,-9 0 0-15,4 4 2 16,-4 4-1-16,4 8 2 16,-8 0-2-16,4 8 10 15,0 0-5-15,4 12 8 16,-4-4-8-16,5 8 5 16,-5-4-6-16,9 8 0 15,-5-8-3-15,10 12-2 16,-5-9 1-16,8 13-50 15,-3 0 27-15,4-4-156 16,-5-12 99-16</inkml:trace>
          <inkml:trace contextRef="#ctx0" brushRef="#br1" timeOffset="59316.9082">-2945 2000 140 0,'0'0'55'0,"0"0"-30"0,0 0-16 0,0 4 21 16,0-4-18-16,0 4 10 16,0 0-13-16,0 4 13 15,0-4-13-15,0 8 11 16,0-4-11-16,0 8 6 15,0-5-8-15,4 9 2 0,-4-4-5 0,9 4 5 16,-4-4-6-16,3 4 12 16,-3-4-8-16,4 3 10 15,-5-3-10-15,5 0 12 32,-9 0-11-32,5-8 12 15,-5-4-12-15,4 0 3 16,-8-4-7-16,4-4 0 15,0-4-2-15,0-4-2 0,0-4 1 0,4 0-1 16,-4-4 0-16,9 1 0 16,-4-1 0-16,3 0 0 15,-3-4 0-15,8 4-3 16,-4 1 2-16,9 3 1 16,-5 0 0-16,10 8 0 15,-5-4 0-15,8 12 0 16,-8 0 0-16,9 8-22 15,-9 0 12-15,4 4-65 16,-4-4 42-16,0 8-108 16,-5-9 78-16</inkml:trace>
          <inkml:trace contextRef="#ctx0" brushRef="#br1" timeOffset="59763.1328">-2526 2179 160 0,'0'0'60'0,"0"0"-32"0,13 3-20 0,-4 1 29 32,-9-8-21-32,14 4 16 15,-6 0-18-15,10 0 10 16,-4 0-14-16,8-3 4 0,-9-5-9 0,5 0 2 15,-9-4-4-15,4 0 0 16,-8 0-1-16,8 0 1 16,-8-4-2-16,-1 0 2 15,-4 1-2-15,5-1-1 16,-10 0 1-16,5 8 1 16,-4-4-1-16,-1 8 6 15,-8 0-4-15,0 8 1 16,-1 0-2-16,1 4 9 15,-5 0-5-15,5 8 19 16,-5-4-14-16,4 7 19 0,1-3-17 16,9 8 11-1,-5-8-14-15,18 8 4 0,-1-4-9 0,15 7 0 16,-1-7-3-16,14 8-41 16,-10-16 21-16,19 0-160 15,-5-12 98-15</inkml:trace>
          <inkml:trace contextRef="#ctx0" brushRef="#br1" timeOffset="181108.5937">-2031 2202 224 0,'-5'-4'85'0,"5"4"-46"0,0-4-28 15,0 4 25 17,0 0-21-32,0 0-3 0,0 0-8 15,0 0-23-15,0 0 11 0,5 0-116 16,-1 0 68-16</inkml:trace>
          <inkml:trace contextRef="#ctx0" brushRef="#br1" timeOffset="180775.3499">-2013 2036 176 0,'-9'-8'66'0,"9"8"-36"0,0-4-29 0,0 4 20 15,0 0-13-15,0 0 1 16,0 0-6-16,0 0-4 16,0 0 0-16,4 0-34 15,-4 0 18-15,5 0-76 16,-1 0 52-16</inkml:trace>
        </inkml:traceGroup>
        <inkml:traceGroup>
          <inkml:annotationXML>
            <emma:emma xmlns:emma="http://www.w3.org/2003/04/emma" version="1.0">
              <emma:interpretation id="{660A7C40-9050-4087-B147-1695877FA332}" emma:medium="tactile" emma:mode="ink">
                <msink:context xmlns:msink="http://schemas.microsoft.com/ink/2010/main" type="inkWord" rotatedBoundingBox="8857,2506 9725,2493 9738,3376 8871,3389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62767.1533">-203 1584 136 0,'0'4'52'0,"0"-4"-28"0,0 0-13 0,0 0 29 16,0 0-23-16,0 0 10 16,0 0-17-16,0 0-1 15,0 0-5-15,5 4-3 16,-5 0 0-16,4 12 1 15,-4 0-1-15,5 19 4 16,-1 1-3-16,5 27 8 0,-9-3-6 0,4 15 10 31,-4-15-8-31,5 3 5 0,-10-15-6 0,10 7 0 32,-5-15-3-32,4-1-37 15,-8-15 19-15,4 4-103 16,0-16 66-16</inkml:trace>
          <inkml:trace contextRef="#ctx0" brushRef="#br1" timeOffset="63699.1565">-658 1735 200 0,'-9'-8'74'0,"9"8"-40"0,-4-12-27 0,8 8 29 15,-4-4-21-15,5 0 6 16,-5-4-13-16,9 0 6 16,0 0-7-16,4 0 0 15,-4 0-4-15,9 1 0 16,-5-5-1-16,9 0-2 16,-4 0 1-16,14 0-4 15,-6-4 2-15,14 8-1 0,-8 1 0 0,12 7 2 16,-4 0 0-16,14 8-5 31,-14 0 3-31,5 7 5 16,-10-3-1-16,5 8 10 15,-8-4-6-15,-1 8 3 16,-13-4-5-16,0 8 7 16,-10-9-7-16,-3 9 5 15,-10-4-5-15,1 4 5 16,-9-4-6-16,-1 7 3 15,-4-7-3-15,-4 0 3 0,0-8-4 0,0-4 1 16,-5-4-1-16,9 0-2 16,0-4 1-16,5 0-1 15,-1-4 0-15,10 0-3 16,-5 0 2-16,9 0-1 16,0 0 0-16,13 0 0 15,-4-4 0-15,14 8 0 16,-6 0 0-16,19 12 0 15,-9-4 0-15,8 8 2 16,-3-4 0-16,3 7-5 16,-3-3 3-16,3 16-1 15,-8-8 1-15,4 11 4 16,-8-7-1-16,-1 8 2 16,-9-8-2-16,1 7-1 15,-6-11 1-15,-3 8-1 16,-5-8 0-16,-5 3 4 15,-3-3-2-15,-1 8 8 16,-9-8-6-16,-4-1 12 16,-1-7-9-16,-4 8 12 15,-4-8-11-15,-9 0 9 0,0-4-9 0,-9-8 2 16,0-4-6-16,-5-8 5 16,5-4-6-16,0-8-1 15,-4 0-1-15,13 0-8 16,-1-3 4-16,10 3-34 31,0-4 20-31,9 0-89 16,-1 0 59-16,19 5-114 15,0-1 91-15</inkml:trace>
        </inkml:traceGroup>
        <inkml:traceGroup>
          <inkml:annotationXML>
            <emma:emma xmlns:emma="http://www.w3.org/2003/04/emma" version="1.0">
              <emma:interpretation id="{5090FE14-950B-477D-805E-3BF6009DE9B5}" emma:medium="tactile" emma:mode="ink">
                <msink:context xmlns:msink="http://schemas.microsoft.com/ink/2010/main" type="inkWord" rotatedBoundingBox="10206,2504 12364,2472 12380,3515 10222,3547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144402.0701">2192 1679 124 0,'0'-4'46'0,"0"4"-24"0,0-4-17 15,0 4 22-15,0 0-15 0,0 0 16 16,0 0-16-16,0 0 13 15,0 0-14-15,4 0 6 16,-4 0-10-16,9 4 2 16,-9-4-5-16,5 8 5 15,-10-4-6-15,5 8 1 16,0-4-2-16,0 8 3 16,0 0-3-16,5 11 12 15,-5-3-7-15,4 12 12 16,-4-5-11-16,5 13 12 15,-5-8-12-15,4 7 12 16,-4-11-12-16,4 4 5 16,-4-9-8-16,5 5 2 15,-10-8-4-15,5 0 5 16,0-8-5-16,0-1-16 16,0-3 6-16,5-4-59 15,-5-4 37-15,4 0-113 0,-4-4 79 0</inkml:trace>
          <inkml:trace contextRef="#ctx0" brushRef="#br1" timeOffset="129947.4444">689 2186 132 0,'-4'12'52'0,"4"-12"-28"0,0 0-17 16,0 0 26-1,0 0-19-15,4 0 15 16,-4 0-16-16,4 0 8 0,1 0-12 0,8 0 8 16,-4 0-9-16,14 0 9 15,-10-4-10-15,14 0 7 16,-5 0-7-16,14 4 0 16,-10-4-4-16,15 4-6 15,-10 0 1-15,4 0 1 31,-8 0 1-31,4 0-3 16,-8 0 2-16,-1 0-43 16,-9 0 24-16,5 0-100 15,-9-7 67-15</inkml:trace>
          <inkml:trace contextRef="#ctx0" brushRef="#br1" timeOffset="129569.5194">702 1968 116 0,'-4'-4'46'0,"4"4"-24"0,0 0-13 0,0 0 16 16,0 0-14-16,0 4 10 15,0-4-13-15,4 4 14 16,-4-4-13-16,9 4 7 16,-4-4-9-16,8 4 4 15,-4 0-6-15,13 4 0 16,-8-8-3-16,12 8 5 16,-3-4-4-16,8 0 3 15,-4-4-3-15,13 0-2 0,-9-4 0 16,14 0-15-16,-14 0 8 0,9 0-30 15,-13 0 20-15,4 4-73 16,-13-4 50-16,-5 8-46 16,-8-4 49-16</inkml:trace>
          <inkml:trace contextRef="#ctx0" brushRef="#br1" timeOffset="130850.1039">1429 1501 144 0,'0'0'55'0,"0"0"-30"0,0 0-25 15,0 0 15 1,0 0-10-16,0 4 7 0,0-4-8 0,0 8 10 16,0-4-8-16,5 7 5 15,-5 1-6-15,4 4 7 16,-4-8-8-16,9 8 8 16,-4-4-8-16,3 12 3 15,-8-8-4-15,9 11 0 16,-4-7-1-16,4 12 5 15,-9-4-4-15,4 7 10 16,-8-3-7-16,4 0 5 0,-9-9-6 0,4 5 0 16,-4-12-3-16,1 0 3 15,-6-4-3-15,5 0-1 16,-4-8 0-16,4 4-4 16,0-8 2-16,5 4-8 15,-5-4 5-15,9 3-10 16,-5-6 9-16,5 3-5 31,0 0 6-31,9 3 0 16,-4-3 2-16,8 8 0 15,0 0 0-15,5 8 2 16,-4-4 0-16,3 12 2 16,-3-4-1-16,4 3 17 15,-9-3-10-15,4 8 23 16,-9-8-17-16,5 8 15 0,-9-5-16 0,5 9 8 15,-10 0-12-15,5-4 4 16,-4-9-8-16,4 5-11 16,0-12 3-16,4 0-118 15,-4-8 66-15,9-4-107 16,0-8 92-16</inkml:trace>
          <inkml:trace contextRef="#ctx0" brushRef="#br1" timeOffset="145070.3589">1911 1949 128 0,'0'0'49'0,"0"0"-26"0,4 0-25 16,1 0 18-1,-10 0-11-15,10 0 16 16,-1 0-12-16,5 0 16 16,0 0-15-16,4 0 13 0,-4 0-13 0,9 0 4 15,-9 0-9-15,18 0 0 32,-9-4-3-32,13 0 1 15,-4 0-2-15,8 4 4 16,-3 0-3-16,8 0 8 15,-9 0-6-15,9 0 10 16,-9 0-8-16,9 0 5 16,-8-4-6-16,-1 4 7 15,-9 0-8-15,5 0 10 16,-14 0-8-16,5 0 8 16,-9 0-8-16,4 0 3 0,-8 0-5 0,4 0 0 15,-9 0-2-15,9 0-4 16,-9 0 1-16,4 0-19 15,-8 0 11-15,4 0-74 16,0 0 47-16,0 4-95 0,0-4 74 16</inkml:trace>
          <inkml:trace contextRef="#ctx0" brushRef="#br1" timeOffset="148053.3879">2771 2198 112 0,'0'0'44'0,"0"0"-24"0,-4 0-17 0,4 0 16 16,0 0-11-16,0 0 3 15,-4-4-7-15,-1 4 5 16,1 0-6-16,-1 0 8 15,-4 0-7-15,5 0 10 16,-5-4-8-16,0 4 3 16,-4 0-5-16,-1 0 5 15,1 0-6-15,4 0 3 16,-4 0-3-16,4 4 3 16,-5-4-4-16,5 4 6 0,-4-4-5 0,4 4 6 31,-4-4-6-31,4 4 3 15,-5-4-3-15,5 4 5 16,1-4-5-16,3 4 3 16,-4 0-3-16,5 4 0 15,-1-8-1-15,5 4-2 16,0-4 1-16,5 8-1 16,-5-4 0-16,9 4 2 0,-5-8-1 15,9 8-3 1,-4-8 1-16,5 8 1 15,-5-8 0-15,4 8 2 16,-9-8-1-16,10 8-1 16,-5-8 1-16,4 8-1 15,-8-8 0-15,4 3 2 16,-5-3-1-16,5 4 2 16,-9-4-2-16,0 4-1 15,-5-4 1-15,1 8-1 16,0-8 0-16,-1 4 0 15,-4-8 0-15,5 4 0 16,-5 0 0-16,4 4 0 0,-4-4 0 16,0 4 0-16,1-4 0 0,-1 4-3 15,0-4 2-15,0 4 1 16,0 0 0-16,0 4 0 16,0-4 0-16,0 4 0 15,0-4 0-15,5 4 0 16,-5-4 0-16,4 8 4 15,1 0-2-15,4 7 4 16,-5-7-4-16,5 4 6 16,0-8-5-16,5 4-1 15,-5-4-1-15,4 4-1 16,-4-8 0-16,9 4 2 16,-4-4-1-16,8 8 6 15,-8-5-4-15,8 1 10 16,-4-4-7-16,9 0 3 15,-9-4-5-15,13 0 5 16,-9-8-6-16,14 0 6 16,-5 1-6-16,5-1 1 15,-9 0-2-15,4 4-2 16,-8-4 1-16,3 4 1 0,-8-4-1 0,9 0-3 16,-4 0 1-16,-1 4-8 15,-9-4 5-15,5 8-36 16,-9 0 22-16,5 4-106 15,-5-4 68-15,4 8-67 16,-8-4 70-16</inkml:trace>
        </inkml:traceGroup>
        <inkml:traceGroup>
          <inkml:annotationXML>
            <emma:emma xmlns:emma="http://www.w3.org/2003/04/emma" version="1.0">
              <emma:interpretation id="{024EC516-B752-4DBB-B107-2A91574E4910}" emma:medium="tactile" emma:mode="ink">
                <msink:context xmlns:msink="http://schemas.microsoft.com/ink/2010/main" type="inkWord" rotatedBoundingBox="13028,2446 13422,2440 13438,3482 13044,3488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49533.9128">3873 1457 112 0,'0'0'44'0,"0"0"-24"0,0-4-15 0,4 4 20 15,1-4-15-15,-1 4 11 16,-4 0-12-16,5 0 6 0,-10 0-8 0,5 4 4 15,-4-4-6-15,-1 4 9 16,1 0-8-16,-1 4 8 16,1-4-8-16,0 12 8 15,-1-4-8-15,1 8 3 16,-5-9-5-16,4 9 2 16,-4-8-3-16,0 16 5 15,0-8-5-15,1 23 6 16,-6-3-6-16,1 19 10 15,-1-7-7-15,1 15 14 16,-5-11-11-16,5 7 16 16,-5-15-15-16,5 3 11 15,-5-11-12-15,4 4 13 16,-3-9-13-16,3 5 11 16,1-16-11-16,4 3 4 15,-4-7-8-15,4 4-2 16,0-4-2-16,4 0-1 15,-4-5 0-15,5 5 4 16,-1-8-2-16,1 4 1 16,-1-8-1-16,1 8-2 15,0-8 1-15,-1 0 1 16,1-4-1-16,-1 0-9 16,1-4 4-16,4 0-43 15,0-8 27-15,4 0-100 16,-4-4 67-16,5-4-98 0,-1 0 87 15</inkml:trace>
        </inkml:traceGroup>
        <inkml:traceGroup>
          <inkml:annotationXML>
            <emma:emma xmlns:emma="http://www.w3.org/2003/04/emma" version="1.0">
              <emma:interpretation id="{C4DFE0A2-E165-4C05-B0AD-8980CBA56DCD}" emma:medium="tactile" emma:mode="ink">
                <msink:context xmlns:msink="http://schemas.microsoft.com/ink/2010/main" type="inkWord" rotatedBoundingBox="13812,2402 17512,2347 17529,3449 13829,3505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163145.1616">6968 1576 132 0,'-5'-8'52'0,"5"8"-28"0,5-12-26 0,-1 12 16 16,-4-4-10-16,5 4 16 16,-1-4-11-16,9 0 9 15,-4 0-10-15,9 4 11 16,-9 0-11-16,9 4 9 0,-9-4-9 0,4 4 6 16,-4-4-7-16,9 4 4 15,-5-4-6-15,10 4 4 16,-6-4-5-16,10 4 9 15,-9-4-7-15,0 4 5 32,-5-4-6-32,5 4 7 15,-9-8-8-15,4 4 8 16,-8 0-8-16,4 4 5 16,-5-4-5-16,1 4 0 15,-5-4-2-15,4 4 1 16,-8 0-2-16,4 4 2 0,0-8-2 15,0 8-1-15,0-8 1 0,0 8-1 16,0-4 0-16,4 4-3 16,-4-4 2-16,5 8 1 15,-5-1 0-15,4 9-3 16,-4-8 2-16,5 12 1 16,-1-4 0-16,5 15 0 15,-9-3 0-15,9 0 0 16,-9-4 0-16,9 11 2 15,-5-7-1-15,5 0-1 16,-9-9 1-16,9 9-1 16,-9-8 0-16,9 4 2 15,-9-9-1-15,4 9 2 16,-4-4-2-16,5-4-1 16,-10-4 1-16,5 3-1 15,0-3 0-15,0 0 2 16,0-8-1-16,0 12-1 15,-4-12 1-15,4 4-1 0,-4-8 0 16,-1 8 0-16,1-8 0 0,-1 7 0 16,1-7 0-16,-1 4 2 15,1-4-1-15,-1 4-1 16,1-8 1-16,-1 8 1 16,-4-8-1-16,1 8 4 15,-6-8-3-15,-4 8 4 16,1-8-4-16,3 4 1 15,-4-8-1-15,0 4 1 32,1 0-2-32,-1 0-1 0,0 0 1 15,-4 4-1-15,-1 0 0 0,6 4-7 16,-1-8 4-16,9 8-34 16,-5-8 20-16,10 8-71 15,-1-4 48-15,10 4-87 16,-5-4 72-16</inkml:trace>
          <inkml:trace contextRef="#ctx0" brushRef="#br1" timeOffset="156938.1177">4524 1770 88 0,'-9'0'33'0,"9"0"-18"0,-13-4-5 0,13 4 25 16,0 0-19-16,0 0 8 15,-9-4-15-15,4 4 0 16,-4-4-6-16,0 4 3 16,1 0-4-16,-1 0 6 15,0 0-5-15,0 0 8 16,0 0-7-16,0 4 5 15,-4-4-5-15,4 12 2 0,-5-4-3 0,5 12 3 16,-4-8-4-16,4 4 8 16,-4-8-6-16,4 7 5 15,0-7-5-15,4 8 0 16,-4-8-2-16,9 4 3 16,-4-4-3-16,8 4 4 15,-4-8-4-15,9 4 1 16,-4-4-1-16,8 8-2 15,-4-8 1-15,9 4 1 16,-5-4-1-16,5 3 2 16,-4-3-2-16,3 4 2 15,-8-4-2-15,9 4-1 16,-9-8 1-16,4 8-1 16,1-8 0-16,-5 8 0 15,-9-8 0-15,0 4 2 16,-9-4-1-16,4 4-3 15,-8-4 1-15,4 4 1 16,0-4 0-16,0 4 0 16,-4 0 0-16,4 4-3 15,-4-8 2-15,-1 8 1 16,1-4 0-16,-1 4 0 16,1-4 0-16,4 7 0 0,-4-7 0 15,4 8 2-15,0-8-1 16,4 8 4-16,-3 0-3 0,8 4 6 15,-5-4-5-15,5 4 8 16,0-8-7-16,5 4 10 31,-1-9-8-31,9 5 10 16,1-4-9-16,8 4 3 16,-9-8-6-16,14 4 0 15,-5-4-2-15,14 0 1 16,-5-4-2-16,5 4-23 0,-9-4 13 0,4 0-68 15,-4-4 43-15,4 4-93 16,-9-3 72-16</inkml:trace>
          <inkml:trace contextRef="#ctx0" brushRef="#br1" timeOffset="158070.6656">5157 1826 132 0,'-13'-16'52'0,"13"16"-28"0,-9-4-22 16,9 4 18-1,-5-8-12-15,1 4 5 16,0-4-8-16,-1 4 2 0,-4 0-4 0,0 4-2 15,0-4 0-15,0 4-1 16,0 0 0-16,1 4 0 16,-1 0 0-16,0 8 4 15,-5 0-2-15,5 4 8 32,-4-4-6-32,0 7 10 15,-1-7-8-15,1 8 5 16,0-8-6-16,4 8 2 15,0-4-4-15,0 4 3 16,0-5-4-16,4 5 8 0,1-4-6 16,4 4 12-16,-5-8-9 15,10 8 10-15,-1-5-10 0,10 5 10 16,-5-4-10-16,13 4 3 16,-9-8-6-16,19 0 0 15,-10-4-2-15,14 4 1 16,-5-8-2-16,4 3-18 15,-8-3 9-15,4 0-58 16,-8-8 36-16,3 4-90 31,-3-7 67-31</inkml:trace>
          <inkml:trace contextRef="#ctx0" brushRef="#br1" timeOffset="158438.0889">4921 1976 132 0,'-5'0'49'0,"5"0"-26"0,5 0-9 16,-1 0 35-16,-4 0-28 0,5 0 24 31,-1 0-26-31,10 0 14 16,-1-4-19-16,9 4 8 16,-8 0-13-16,12 0 0 15,-3-4-6-15,12 0-2 16,-8 1 0-16,4 3-28 15,-8 0 15-15,3 0-85 0,-3 0 53 0,3 0-75 16,-8 0 68-16</inkml:trace>
          <inkml:trace contextRef="#ctx0" brushRef="#br1" timeOffset="159960.6818">5826 1604 172 0,'0'0'66'0,"0"0"-36"0,0 0-22 16,0 0 20-1,0 0-16-15,0 0 3 0,-4 0-10 0,-1 0 4 16,1 0-5-16,-1 0 5 16,1 0-6-16,-1 0 3 31,-4 0-3-31,0 0 7 16,-4 0-6-16,0 0 5 15,-5 0-5-15,5 0 5 16,-1 0-6-16,1 4 1 15,-1-4-2-15,1 8-2 16,0-8 1-16,4 4 1 16,-5-4-1-16,5 4 2 15,1 0-2-15,-1 3 4 16,-5-7-3-16,10 8-1 16,-1-8 0-16,1 8-4 0,-1-8 2 15,5 8 1 1,-4-8 0-16,4 8 0 0,0-4 0 0,0 8 0 15,0-8 0-15,0 8 2 16,-5 0-1-16,5 12 4 16,-4-5-3-16,4 17 10 15,-4-8-6-15,4 4 8 16,0-5-8-16,0 13 3 16,-5-4-5-16,5-1 2 15,0-11-3-15,0 12 0 16,0-9-1-16,0 1 5 15,0-8-4-15,5 4 3 16,-5-4-3-16,4 3 5 16,-8-7-5-16,4 8 3 15,0-4-3-15,0-4 0 16,0-8-1-16,0 4 3 16,0-5-3-16,4 1 1 15,-4-4-1-15,4 4 1 16,-4-4-2-16,5 0 2 15,-10-4-2-15,10 4-3 0,-5-8 1 0,9 4 1 16,-9 0 0-16,4 0 0 16,-4 0 0-16,9 0-5 15,-4 0 3-15,8 0 1 32,-8 0 1-32,8 0 0 15,0 0 0-15,10 0 4 16,-6 0-2-16,6 0-1 0,-5 0 0 0,4 0-4 15,-9 0 2-15,5 0-26 16,-9 0 15-16,4 0-81 16,-4 0 52-16,5 0-110 15,-10 0 85-15</inkml:trace>
          <inkml:trace contextRef="#ctx0" brushRef="#br1" timeOffset="160721.3227">5955 1838 44 0,'-13'4'16'0,"13"-4"-8"0,-13 4 12 0,13 0 29 16,-5-8-26-16,1 4 13 15,-1 0-21-15,1 0 9 32,-1 0-14-32,1 4 8 15,-1-4-10-15,1 7 6 16,0-3-7-16,-1 8 2 0,1-4-5 0,-1 12 7 16,1-8-7-16,-1 8 8 15,1-4-8-15,4 3 10 16,-5-3-8-16,10 4 8 15,-5-4-8-15,9 4 5 16,-5-4-6-16,10 3 9 16,-6-7-8-16,6 4 10 15,-5-4-9-15,9 0 7 16,-1-4-7-16,10 4 7 16,-5-8-8-16,1 0 1 15,-10-8-4-15,9 0 3 16,-4-4-4-16,0 0 6 15,-9-8-5-15,9 0 8 16,-9-4-7-16,0 1 3 16,-5-1-4-16,1 0-2 15,-5-4 0-15,0 0 1 16,-5-3-1-16,-4-1-1 16,-4 0 1-16,-1 8-4 0,1 4 2 15,-5 5-1-15,-4-1 0 16,4 8 2-16,0 0 0 0,-4 8-3 15,0-4 2-15,4 8-6 16,0 0 4-16,0 7-47 16,0-3 27-16,9 8-126 15,-4-4 82-15</inkml:trace>
          <inkml:trace contextRef="#ctx0" brushRef="#br1" timeOffset="161374.4677">6419 2068 140 0,'5'7'52'0,"-5"-7"-28"0,4 8-15 0,1-4 27 15,-5-4-20-15,8 4 14 16,-3-4-17-16,4 8 10 16,-9 0-13-16,9 8 8 0,-9-4-10 0,4 8 0 31,-4-8-5-31,-4 15-15 16,-5-3 6-16,0 4-105 15,-4-16 61-15</inkml:trace>
          <inkml:trace contextRef="#ctx0" brushRef="#br1" timeOffset="162006.9589">6767 2032 144 0,'0'0'55'0,"0"0"-30"0,9-8-21 15,0 4 24 1,-9-4-16-16,9-4 7 16,-5 0-11-16,5 0 4 15,-4-3-7-15,4-5 4 16,-9 0-5-16,8-8 7 15,-8 0-7-15,9 5 5 0,-9-1-5 0,5 4 16 16,-10 0-12-16,5 4 6 16,0 4-9-16,0 8 4 15,0-3-5-15,0 7 13 32,0 0-9-32,0 4 7 15,0-1-8-15,0 13 7 0,0-4-8 16,5 16 8-16,-5-4-8 0,4 11 10 15,-4-3-9-15,5 8 5 16,-10-9-7-16,5 9 7 16,0-8-8-16,0 3 5 15,0-11-5-15,0 0-9 16,0-8 3-16,0 0-55 16,0-4 32-16,0 0-140 15,0-5 92-15</inkml:trace>
          <inkml:trace contextRef="#ctx0" brushRef="#br1" timeOffset="164739.0232">7802 1370 80 0,'-5'0'30'0,"5"0"-16"0,0-4 8 0,0 4 26 15,0-4-25-15,0 4 10 32,0-4-19-32,0 4 5 15,0 0-11-15,0 0 11 16,0 0-11-16,0 0 14 16,0 0-13-16,0 4 7 0,-4-4-9 0,4 4 7 15,-5 0-8-15,1 4 8 16,-1-4-8-16,1 8 5 15,-1-4-6-15,1 7 4 16,-1-7-5-16,1 8 2 16,-1-8-3-16,1 8 3 15,0-4-4-15,-1 4 8 16,1-4-6-16,-1 4 8 16,1-5-8-16,4 9 5 15,-5-8-5-15,5 8 2 16,0-4-3-16,5 4 5 0,-5-5-5 15,9 5-1 1,0-4-1-16,8 8 1 16,-8-8-1-16,9 8 2 15,-4-9-2-15,8 5 2 16,-9-8-2-16,10 8 2 16,-10-8-2-16,9 4 2 15,-8-8-2-15,3 4-1 16,-8-5 1-16,9 5-1 15,-9-4 0-15,0 0 2 16,-5-8-1-16,5 8 4 16,-9-8-3-16,5 4 1 0,-5-4-1 0,0 4-2 15,-5-4 1-15,1 4-4 16,-1-4 2-16,1 4 1 16,0 0 0-16,-1 4 0 15,1-4 0-15,-5 8 0 16,0-4 0-16,4 4-3 31,-4-5 2-31,0 9 3 0,1-4-1 0,3 4 4 31,-4-4-3-31,0 4 1 16,0-4-1-16,0 8 5 0,-4-9-4 16,4 9 6-16,0-8-6 0,5 8 8 15,-5-4-7-15,4 8 8 16,-4-5-8-16,9 5 10 15,-4 0-8-15,4 4 5 16,0-4-6-16,4 3 2 0,-4-3-4 0,5 8-2 16,-1-8 0-16,5-1-52 15,-4-7 28-15,8 0-173 16,-8-8 108-16</inkml:trace>
        </inkml:traceGroup>
      </inkml:traceGroup>
    </inkml:traceGroup>
    <inkml:traceGroup>
      <inkml:annotationXML>
        <emma:emma xmlns:emma="http://www.w3.org/2003/04/emma" version="1.0">
          <emma:interpretation id="{C119AD19-A937-4940-96FA-79B0EC725C20}" emma:medium="tactile" emma:mode="ink">
            <msink:context xmlns:msink="http://schemas.microsoft.com/ink/2010/main" type="paragraph" rotatedBoundingBox="3205,4602 15767,4265 15802,5576 3241,59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5073E49-C32C-4BFB-8FA5-66DEF09BE329}" emma:medium="tactile" emma:mode="ink">
              <msink:context xmlns:msink="http://schemas.microsoft.com/ink/2010/main" type="line" rotatedBoundingBox="3205,4602 15767,4265 15802,5576 3241,5914"/>
            </emma:interpretation>
          </emma:emma>
        </inkml:annotationXML>
        <inkml:traceGroup>
          <inkml:annotationXML>
            <emma:emma xmlns:emma="http://www.w3.org/2003/04/emma" version="1.0">
              <emma:interpretation id="{E812549E-D2C8-4F9E-8DC1-73D8FD037C50}" emma:medium="tactile" emma:mode="ink">
                <msink:context xmlns:msink="http://schemas.microsoft.com/ink/2010/main" type="inkWord" rotatedBoundingBox="3205,4602 6564,4512 6594,5612 3235,5702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1" timeOffset="175133.3279">-4604 4430 136 0,'13'-4'52'0,"-13"4"-28"0,5-12-15 0,-1 8 25 15,-4 0-19-15,5-4 12 16,-10-4-16-16,5 4 10 31,-4 0-12-31,-1 1 4 16,1-1-8-16,-1 0 7 15,-4 0-8-15,0 0 1 16,-4-4-3-16,4 4-2 16,-4-4 1-16,4 12-1 15,-4-4 0-15,-1 8 0 16,1 0 0-16,4 4 0 15,0-4 0-15,0 8-3 16,0-4 2-16,5 12 1 16,-1-8 0-16,5 11 4 15,-4-7-2-15,8 8 4 16,-4-4-4-16,5 8 4 0,-1-9-4 0,5 5 6 16,-5-4-5-16,10 0 8 15,-5-8-7-15,9 4 8 16,-9-9-8-16,8 1 8 15,-3-4-8-15,12 0 5 16,-8-4-5-16,9 0 2 16,-9-8-3-16,4 0 3 15,-8-7-4-15,-1-1 4 16,-4-4-4-16,0 0 4 0,-9-4-4 16,0 1 4-16,-9-1-4 0,0 0 1 15,-4 4-1-15,-5 4-2 16,0 0 1-16,0 8-6 15,-4-3 3-15,4 7-3 32,-4 0 2-32,4 8-7 15,-4 0 6-15,4 4-32 16,0-1 21-16,9 5-65 16,-4 0 45-16,8 8-87 15,-4-4 68-15</inkml:trace>
          <inkml:trace contextRef="#ctx0" brushRef="#br1" timeOffset="171777.0473">-5995 3602 96 0,'-5'0'35'0,"5"0"-18"0,0 23-13 16,0-19 12-1,0 16-2 1,0-4-3-16,0 4-2 16,-4 0-3-16,-1 7-1 15,1 1-3-15,-5 8 1 16,0-1-2-16,-4 5 2 0,-1 0 2 0,1-1 2 16,-1 1 1-16,1 0 4 15,-5 15 5-15,0 1-3 16,0-1 0-16,1 1-4 15,-1-1-1-15,0-7-1 16,0-1 0-16,5-3-4 0,-1-9-1 16,1-3-1-16,4-4 1 15,0-8 0-15,0-4 3 16,5-1-8-16,4-3 0 16,-5-4-20-16,5-4-8 15,0-4-50 1,14-8-32-16,-1-11 49 15</inkml:trace>
          <inkml:trace contextRef="#ctx0" brushRef="#br1" timeOffset="172743.6553">-6236 4363 136 0,'-5'-4'52'16,"5"4"-28"-16,5-4-13 0,4 4 31 16,-9-4-24-16,9 4 20 15,-5 0-22-15,14 0 16 16,0-4-18-16,13 4 8 15,-9 0-13-15,14 0 2 16,-5-4-7-16,9 4-4 16,-9-4-1-16,10 4-61 0,-10-4 34 15,9 4-103 1,-13 0 73-16</inkml:trace>
          <inkml:trace contextRef="#ctx0" brushRef="#br1" timeOffset="172419.2324">-6080 3812 108 0,'0'-4'41'0,"0"4"-22"0,4 4-11 0,1 0 19 16,-1-4-15-16,5 7 12 15,-4-3-14-15,4 4 8 16,-5-4-10-16,9 8 4 16,-8-4-7-16,4 4 2 15,-5-8-4-15,5 8 5 0,-9-8-5 0,9 4 8 16,-9-4-7-16,9 4 5 15,-9-8-5-15,4 4 7 16,-4-4-7-16,5 4 8 16,-10-4-8-16,5 4-1 15,0-4-2-15,0 8-1 16,0-1 0-16,5 9 0 16,-5-8 0-16,4 12 4 15,-4-8-2-15,5 12 10 16,-1-4-6-16,5 11 8 15,-4-7-8 1,8 24 3-16,-4-9-5 0,9 21 5 16,-5-13-6-16,5 13 8 15,-5-9-7-15,5 5 10 16,-4-17-8-16,3 5 8 16,-3-8-8-16,4-1 1 15,-9-7-4-15,4-4-24 16,-9-8 12-16,5 0-74 15,-9-12 46-15,0-4-101 16,-9-4 78-16</inkml:trace>
          <inkml:trace contextRef="#ctx0" brushRef="#br1" timeOffset="173225.7276">-5590 4390 180 0,'-9'-8'68'0,"9"8"-36"0,5 0-20 16,-1 0 36-1,-4 0-27-15,9 0 19 16,-4 0-24-16,4 4 5 16,0 0-12-16,8 4 5 15,-3 0-7-15,8 8 9 16,-9-8-9-16,10 12 5 16,-10-8-7-16,9 11 0 15,-8-3-3-15,8 4 3 16,-9-4-3-16,10 0 4 0,-10-4-4 0,5-1-7 15,-9-3 2 1,4 0-45-16,-8-4 26 0,-1 0-109 16,-4-4 73-16,5 4-74 15,-10-8 77-15</inkml:trace>
          <inkml:trace contextRef="#ctx0" brushRef="#br1" timeOffset="173547.0625">-5313 4347 164 0,'-5'-8'63'0,"5"8"-34"0,0 0-10 15,0 4 34 16,0-4-29-31,0 4 8 16,-4 0-20-16,-1 8 11 0,-3-5-13 0,3 9 13 16,-4-4-14-16,0 8 7 15,-4-8-9-15,-1 12 0 16,-3-8-4-16,-1 7 0 16,-4-3-1-16,4 4-2 15,-5-4 1-15,6 0-17 16,-1-5 9-16,4 5-54 15,1-8 33-15,8 0-108 16,-3-4 76-16</inkml:trace>
          <inkml:trace contextRef="#ctx0" brushRef="#br1" timeOffset="174129.4391">-5086 4069 288 0,'-9'0'110'0,"9"0"-60"0,5 0-58 0,-1 0 9 15,-4 0-4-15,9 4-69 16,-4 0 39-16,8 4-100 16,0 0 74-16</inkml:trace>
          <inkml:trace contextRef="#ctx0" brushRef="#br1" timeOffset="173915.532">-5090 4307 200 0,'-5'0'74'0,"5"0"-40"0,5 4-24 15,-1 0 31 1,-8-8-24-16,8 8 12 15,-4-4-18-15,5 12 8 16,-1-4-11-16,5 12 4 16,-9-5-7-16,9 13 9 15,-5-4-8-15,5 12 5 0,-4-9-6 0,8 9 0 16,-8-12-3-16,8 8-17 16,-8-13 8-16,3 5-61 15,-3-8 38-15,4 0-111 16,-9-8 79-16</inkml:trace>
          <inkml:trace contextRef="#ctx0" brushRef="#br1" timeOffset="176057.692">-4319 4216 132 0,'-4'4'52'0,"4"-4"-28"0,0 20-17 0,0-8 26 31,0-8-19-31,4 11 13 16,-4-7-16-16,5 8 8 15,-1-4-11-15,5 12 4 16,-9-8-7-16,9 11 9 16,-9-7-8-16,9 12 8 15,-9-8-8-15,9 4 10 16,-9-5-9-16,4 5 14 16,-4-12-12-16,5 0 9 0,-10-4-10 15,10 0 4-15,-1-5-7 0,10-3 0 16,-10-4-3-16,5-4 1 15,-5-7-2-15,10-5 2 16,-10-4-2-16,10 0-5 16,-10-4 2-16,5 1-3 15,-5-5 2-15,10 8 0 16,-10 0 1-16,5 4 0 16,-4 4 0-16,4 8 0 0,-5-4 0 15,5 12 0-15,-5 0 0 16,5 12 6-16,-4-4-2 0,4 12 8 15,-5-8-6-15,5 12 8 16,-9-9-8-16,9 5 3 31,-9-4-4-31,9 0 3 16,-9-8-4-16,9 0 4 16,-9-4-4-16,9-5 1 15,-5-6-1-15,5-5 1 16,-4-8-2-16,8 0-3 15,-9-4 1-15,10-8-4 0,-5 1 3 0,9-1-6 16,-9 4 5-16,4 4-1 16,-4 4 2-16,4 8 4 15,-4 4-1-15,5 12 4 16,-10 0-3-16,9 12 6 16,-8-4-5-16,8 12 3 15,-8-8-3-15,8 7-15 31,-9-7 6-31,10 4-70 16,-10-8 42-16,10 0-120 0,-5-8 86 16</inkml:trace>
          <inkml:trace contextRef="#ctx0" brushRef="#br1" timeOffset="176720.0639">-3414 4295 104 0,'0'-32'41'0,"0"32"-22"0,0-27 0 0,0 19 40 15,0 0-32-15,0 0 20 16,-8 0-27-16,-1 0 6 16,0 0-15-16,0 4 3 15,-5-4-9-15,1 8 7 0,0-4-8 0,-1 8 14 16,-4-4-10-16,5 4 9 16,-5 0-9-16,5 4 6 15,-5-4-7-15,9 12 0 16,-4-4-4-16,8 8 0 15,1-4-1-15,8 3-2 16,-4-7 1-16,9 4-1 16,-4-8 0-16,8 4 2 15,-4-8-1-15,9 8-1 16,-9-8 1-16,13 8-1 16,-4-4 0-16,4 3 0 15,-8-3 0-15,8 8 0 16,-9-4 0-16,5 4 0 15,-5-4 0-15,5 8 0 16,-4-8 0-16,-1 7 6 16,-4-7-3-16,0 8 10 15,-5-8-7-15,1 4 10 16,-10-8-9-16,1 4 12 16,-5-4-11-16,0 3 14 15,-4-7-13-15,-1 4 9 16,-4-8-10-16,1 4 4 15,-6-8-7-15,5 0 0 16,-4-4-3-16,0 1-21 0,-5-5 10 16,5 4-71-16,-1-4 44 0,6 0-147 15,-1 0 102-15</inkml:trace>
          <inkml:trace contextRef="#ctx0" brushRef="#br1" timeOffset="182030.3043">-2968 4172 216 0,'-9'0'82'0,"9"0"-44"0,0 4-25 0,0 0 29 16,-4-8-25-16,4 4-3 15,-4 0-10-15,4 4-1 32,0-4-1-32,4 4-15 15,-4-4 7-15,9 4-48 16,-9-4 30-16,4 16-93 15,-4-4 65-15</inkml:trace>
          <inkml:trace contextRef="#ctx0" brushRef="#br1" timeOffset="182346.2858">-2963 4521 204 0,'-5'4'77'0,"5"-4"-42"0,0 4-8 0,0 0 55 16,0-8-45-16,0 4 23 15,0 0-37-15,0 0 1 16,0 0-14-16,0 0-22 16,0 0 6-16,5 0-97 15,-1-8 57-15,5 4-124 16,0-8 96-16</inkml:trace>
        </inkml:traceGroup>
        <inkml:traceGroup>
          <inkml:annotationXML>
            <emma:emma xmlns:emma="http://www.w3.org/2003/04/emma" version="1.0">
              <emma:interpretation id="{41B8B0F3-975B-49FB-AA71-34CAFCFEC2DF}" emma:medium="tactile" emma:mode="ink">
                <msink:context xmlns:msink="http://schemas.microsoft.com/ink/2010/main" type="inkWord" rotatedBoundingBox="7614,4581 9817,4522 9846,5614 7644,5673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206236.2306">-1590 3946 100 0,'-13'-12'38'0,"13"12"-20"0,-5-11 3 0,5 7 37 16,0 0-32-16,0-4 15 15,0-4-25-15,5 4 0 16,-5-4-10-16,4 4 8 16,-4-4-8-16,9 4 3 15,0-4-5-15,9 4 5 16,0-3-6-16,9 3 6 16,-5 0-6-16,14 4 6 15,-5 0-6-15,9 4 1 0,-4 0-2 16,4 8 3-16,-13 0-3 0,8 7 4 15,-12-7-4-15,3 8 4 16,-3-4-4-16,3 8 6 16,-8-4-5-16,0 4 3 15,-5-4-3-15,-4 3 9 16,-9-3-6-16,0 4 10 16,-4-8-9-16,-1 8 5 15,-8-8-7-15,4 7 7 31,-4-7-8-31,-5 8 3 16,0-8-4-16,0 4 0 16,-4-8-1-16,4 0 1 15,0 0-2-15,5-4 2 0,-5-4-2 0,9 0-1 16,-4-4 1-16,8 4-4 16,1-8 2-16,4 8-6 31,0 0 4-31,9 0-12 15,-5-4 8-15,18 4-5 16,-4 0 7-16,9 4 0 16,-9-4 3-16,13 8 0 0,-9-8 0 0,14 8 0 15,-9 0 0-15,9 11 2 16,-10-3 0-16,5 12 0 16,-4-4 0-16,4 11 0 15,-8-7 0-15,-5 8 4 16,-9-12-2-16,-1 11 8 15,-8-11-6-15,-4 4 10 16,-5-8-8-16,-4 3 3 16,-10-3-5-16,1 0 7 15,0-4-7-15,-5 0 10 16,0-4-8-16,5 0 5 0,-5-5-6 0,0 1 2 16,1-4-4-16,-1 0 3 31,0-8-4-31,5 0 1 15,-5-4-1-15,5-3-4 16,-5-1 1-16,9 0-17 16,0-4 10-16,5 4-50 15,-5-4 33-15,9 8-84 0,0-4 61 0,9 8-92 16,-4 0 79-16</inkml:trace>
          <inkml:trace contextRef="#ctx0" brushRef="#br0" timeOffset="205311.5329">-1407 3875 168 0,'5'-8'63'0,"-5"8"-34"0,0-4-16 16,0 4 26 0,0 0-23-16,0 0 9 15,0 0-16-15,4 4 8 16,-4-4-9-16,5 8 11 15,-1 0-11-15,5 4 7 16,-9 0-8-16,4 8 4 16,-4-5-6-16,5 13 9 0,-1-8-8 0,5 16 12 15,-4-9-10-15,4 13 9 16,-5 0-9-16,5 7 4 16,-9-11-7-16,9 8 0 15,-9-13-3-15,4 5-15 16,-4-12 7-16,5 3-52 15,-10-11 32-15,5 4-113 16,0-12 78-16,0 0-69 16,0-8 75-16</inkml:trace>
          <inkml:trace contextRef="#ctx0" brushRef="#br0" timeOffset="204648.7525">-1768 3594 116 0,'0'0'46'0,"0"0"-24"0,0-4-10 16,0 4 27-1,0 0-22-15,0 0 12 16,0 0-18-16,0 0 4 16,0-4-10-16,0 4 2 0,-5 0-4 15,1 4 3-15,0-4-4 0,-1 12 1 16,1-5-1-16,-1 13 3 16,-4-8-3-16,0 8 6 15,0-8-5-15,1 12 6 31,-1-8-6-31,0 11 6 16,0-3-6-16,0 12 3 16,0-9-3-16,4 9 5 15,-3-8-5-15,3 8 8 0,-4-13-7 16,9 9 8-16,-4-4-8 0,8 7 5 16,1-3-5-16,8 12 5 15,0-1-6-15,5 9 3 16,-4-12-3-16,3 11 3 15,-8-11-4-15,9 7 6 16,-9-11-5-16,9 0 8 16,-9-9-7-16,9 1 5 15,-9-12-5-15,8 0 2 16,-8-4-3-16,5 0-22 16,-10-4 11-16,5-1-72 15,-9-3 44-15,5 0-108 16,-5-8 81-16</inkml:trace>
          <inkml:trace contextRef="#ctx0" brushRef="#br0" timeOffset="206900.4375">-658 4632 148 0,'0'8'57'0,"0"-8"-30"0,5 4-12 0,-1 0 31 16,-8-8-25-16,4 4 18 16,0 0-23-16,4 0 21 31,-4-4-22-31,5 0 4 15,-1-4-11-15,5-4-1 16,-4-4-4-16,8-3-2 16,-4-1 0-16,4-4-1 15,-8-4 0-15,8 0 0 0,-9 1 0 0,5-1-3 16,-9-4 2-16,9 8 3 16,-9 1-1-16,5 15 8 15,-10 0-5-15,5 12 5 16,0-4-5-16,0 12 9 15,0-4-7-15,0 11 12 16,0-7-10-16,5 12 7 16,-5-4-8-16,4 8-4 15,-4-5-2-15,5 5 1 16,-1-4-1-16,5 0-20 0,-9-8 10 0,5 3-80 16,-5-3 49-16,4 4-115 31,-4-8 88-31</inkml:trace>
          <inkml:trace contextRef="#ctx0" brushRef="#br0" timeOffset="207583.7927">-390 3562 124 0,'0'0'46'0,"0"0"-24"0,0 0-6 0,0 0 25 16,0 0-23-16,4 0 10 16,1 0-18-16,4 4 10 15,-5-4-11-15,5 12 8 16,0-4-9-16,9 11 13 15,0 1-12-15,4 16 16 32,-4-8-15-32,9 11 13 15,-5-7-13-15,9 12 13 16,-9-9-14-16,5 9 14 16,-9-12-14-16,0 11 5 0,-5-3-9 0,1 19 7 15,-10-3-8-15,-4 15 5 16,-4-11-5-16,-5 7 0 15,-5-15-2-15,-4 3-19 16,-4-11 9-16,-5-1-78 16,1-15 47-16,3 4-124 15,-3-12 92-15</inkml:trace>
          <inkml:trace contextRef="#ctx0" brushRef="#br0" timeOffset="209406.1563">239 4002 180 0,'0'0'68'0,"0"0"-36"0,4 4-13 16,1 0 34-1,-10-8-29-15,5 4 4 16,0 0-18-16,0 0-4 16,0 0-3-16,5 0-11 15,-5 0 4-15,4 4-56 16,0-4 33-16,5 4-94 15,-4-4 68-15</inkml:trace>
          <inkml:trace contextRef="#ctx0" brushRef="#br0" timeOffset="209915.3889">301 4307 140 0,'-4'-4'55'0,"4"4"-30"0,-5-4-1 0,5 4 44 16,0 0-37-16,0 0 25 15,0 0-34-15,0 0 18 16,0 0-24-16,0 0 12 16,0 0-17-16,0 0 1 15,0 0-7-15,5 0-29 16,-5 0 12-16,4 0-140 15,1 0 83-15</inkml:trace>
        </inkml:traceGroup>
        <inkml:traceGroup>
          <inkml:annotationXML>
            <emma:emma xmlns:emma="http://www.w3.org/2003/04/emma" version="1.0">
              <emma:interpretation id="{AA604062-C967-4DEB-95D2-0C1DCDFCE722}" emma:medium="tactile" emma:mode="ink">
                <msink:context xmlns:msink="http://schemas.microsoft.com/ink/2010/main" type="inkWord" rotatedBoundingBox="10893,4517 14154,4429 14186,5620 10925,5707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220523.2414">3106 4089 144 0,'-5'4'55'0,"5"-4"-30"0,0 0-14 0,0 0 26 15,0 0-20-15,5 0 9 16,-1 0-16-16,5 0 8 16,0 0-10-16,9 0 2 15,-9 0-6-15,9 0 2 16,-5 0-3-16,14 0 5 15,-9 0-5-15,13 4 3 0,-4-4-3 0,13 4 7 16,-9-8-6-16,14 4 10 16,-14-4-8-16,9 4-3 15,-13-4-2-15,4 4 1 16,-9-4-1-16,5 4-23 16,-14 0 13-16,1 0-114 15,-14 0 68-15,-5 4-74 16,-4 0 75-16</inkml:trace>
          <inkml:trace contextRef="#ctx0" brushRef="#br0" timeOffset="220088.0386">3316 3891 140 0,'-5'-4'55'0,"5"4"-30"0,0 0-14 0,0 0 24 15,0 0-20-15,0 0 7 16,0 0-14-16,0 0 0 15,0 0-5-15,0 0 3 16,0 0-4-16,5 4 4 16,-5-4-4-16,4 12 1 15,0-4-1-15,5 8 3 16,-9-5-3-16,9 9 15 16,-9-4-10-16,9 8 13 0,-9-4-12 15,9 11 7-15,-9-3-8 0,9 12 4 16,-9-5-6-16,9 9 2 15,-9-12-4-15,9 3-8 16,-9-7 2-16,9 0-41 16,-9-8 25-16,9-8-109 15,-9-8 71-15</inkml:trace>
          <inkml:trace contextRef="#ctx0" brushRef="#br0" timeOffset="213551.905">1376 4065 132 0,'0'0'52'0,"0"0"-28"0,4-4-17 16,1 4 26-1,-5 0-19-15,4 0 11 16,1-4-15-16,3 4 6 16,1 0-9-16,9 0 4 15,-9-4-6-15,13 4 7 16,-8-4-8-16,17 4 8 16,-9 0-8-16,14 0 5 15,-5 0-5-15,9 0 5 16,-8 0-6-16,8 4 6 15,-9-4-6-15,9 4 12 16,-13-8-8-16,9 4 10 16,-14 0-10-16,9 0 7 15,-9 0-7-15,1 0 7 16,-6 0-8-16,1 0 5 16,-4 0-6-16,-1 0 4 0,-9 0-5 0,1 0-2 15,-10 0-1-15,5 0-41 16,0 0 22-16,0 0-129 15,0 0 81-15,0 4-74 16,0-4 80-16</inkml:trace>
          <inkml:trace contextRef="#ctx0" brushRef="#br0" timeOffset="212901.3062">1385 3744 104 0,'0'4'38'0,"0"-4"-20"0,0 0-12 16,0 0 20-1,0 0-14-15,0 0 14 16,0 0-16-16,0 0 9 16,0 0-11-16,0 0 4 15,0 0-7-15,4 4 7 16,-4-4-8-16,5 4 5 15,-10 0-5-15,10 8 2 16,-5-4-3-16,4 8 5 16,-8-4-5-16,4 7 8 15,0-3-7-15,0 8 5 0,0-4-5 16,0 8 7 0,0-9-7-16,4 9 5 0,-4-8-5 15,4 8 9-15,1-4-7 0,4 7 10 16,-9-7-9-16,4 12 7 15,-4-5-7-15,9 5 4 16,-9-8-6-16,5 4 2 16,-10-9-4-16,5 1 0 31,0-8-1-31,0 0-6 0,0-4 2 16,0 0-21-16,0-4 13 0,0 3-43 15,0-7 30-15,0 0-99 16,0-4 68-1</inkml:trace>
          <inkml:trace contextRef="#ctx0" brushRef="#br0" timeOffset="219227.6031">2281 3931 108 0,'4'-4'41'0,"-4"8"-22"0,9-8-5 15,-9 4 15-15,9 0-3 16,0 0 2-16,5 0-7 16,-1 0-1-16,5-4-11 15,4 0 1-15,0 0 1 0,5 0-2 16,0 0 0-1,4 0 1 1,-4 0-5-16,9 4-1 16,-10-4-2-16,10 4 1 15,-5 0-2-15,0 0-23 16,-8 0 13-16,3 0-101 16,-8 0 61-16</inkml:trace>
          <inkml:trace contextRef="#ctx0" brushRef="#br0" timeOffset="218722.3642">2415 3542 88 0,'0'0'35'0,"0"-4"-18"0,4 0-7 0,-4 4 12 16,5-4-6-16,-1 0-1 15,-4 4-7 1,0 0 0-16,0 0-5 15,0 0 5-15,0 0-5 0,0 0 8 16,0 0-7-16,0 0 3 16,5 0 0-16,-1 4 1 15,-4 0 0-15,0 0 2 0,0 0-3 16,5 4-2 0,-5-4-2-16,0 16 0 0,0 8-2 15,4-1 4 1,-4 1-3-16,4 12 10 15,-4-9-6-15,5 13 8 16,-5-8-8-16,4 7 8 16,-4-11-8-16,5 8 3 0,-5-9-5 0,4 9 7 15,-4-4-7-15,5 11 3 16,-5 13-2-16,4-9 6 31,-4-3-6-31,5 3 9 16,-10-11-8-16,5 3 8 15,0-7-8-15,0 0 8 16,0-8-8-16,0-9 1 0,0 1 0 16,0-4 5-1,0-8-6-15,0 0 3 16,0-4-5-16,0-4 0 0,0 0-2 0,0 0-2 16,0 0-2-16,0 0-1 15,5-4-1-15,-1 4 3 16,-4-4 0-16,5 0 1 15,-1 0 0-15,5 0 2 16,-5 0-1-16,10 0-1 16,-10-4 1-16,10 0-4 15,-5 0 2-15,8 0 1 32,-3-3 0-32,4-1 0 15,-5 0 0-15,9 0 2 16,-8 0-1-16,8 0-1 0,-4 0 1 0,4 4-4 15,-9 0 2-15,5 4-1 16,-9-4 0-16,5 4-20 16,-10 1 12-16,0 3-62 15,-4-4 40-15,0 0-110 16,-4 0 80-16</inkml:trace>
          <inkml:trace contextRef="#ctx0" brushRef="#br0" timeOffset="223196.8576">3623 4656 96 0,'0'0'38'0,"0"0"-20"0,0-4-12 0,5 4 18 15,-1 0-14-15,5 0 9 32,-4-4-11-32,3-4 4 0,-8-4-7 15,9 0 9-15,-9-4-8 0,9 1 8 16,-9-1-8-16,9 0 5 15,-9-4-6-15,9 4 7 16,-9 0-8-16,5 4 5 16,-10-3-5-16,5 3 7 15,0 0-7-15,0 4 8 16,0-4-8-16,0 4 3 16,0 0-4-16,5 4 0 0,-5 0-1 0,4 4 3 15,-8 0-3-15,4 0 1 16,0 0-1-16,0 0 3 15,0 0-3-15,0 4 1 16,0 0-1-16,4 8 3 31,-4-4-3-31,9 8 8 16,-9-4-6-16,4 11 12 16,-4-7-9-16,5 8 10 0,-5-4-10 0,4 0 3 15,-4-4-6-15,5 3 0 16,-5-7-2-16,9 4-13 15,-9-8 7-15,4 0-79 16,-4-4 46-16,5 0-103 31,-5-4 79-31</inkml:trace>
          <inkml:trace contextRef="#ctx0" brushRef="#br0" timeOffset="224926.6571">4091 4038 152 0,'0'-4'57'0,"0"4"-30"0,5-4-16 0,-1 4 29 16,1-4-23-16,4 0 10 16,-5 0-17-16,10 0 6 15,-6 0-9-15,10 4 7 16,-9 0-8-16,14 0 3 16,-10 0-5-16,14 0 2 15,-9-4-3-15,8 0-11 16,-3 0 5-16,3 0-57 15,-3 0 33-15,-1-4-89 16,-4 0 64-16</inkml:trace>
          <inkml:trace contextRef="#ctx0" brushRef="#br0" timeOffset="224555.7103">4176 3602 108 0,'0'0'41'0,"0"0"-22"0,5 15-9 0,-1-7 25 16,-4-8-19-16,5 8 12 15,-1 0-17-15,5 4 6 16,-9-4-10-16,4 12 2 16,-4-8-5-16,5 11 9 15,-1-7-7-15,5 12 8 16,-9-8-8-16,5 8 8 15,-5-5-8-15,4 9 10 16,1-4-9-16,4 8 12 16,-9-13-11-16,8 9 7 15,-8-8-8-15,5 8 4 0,-5-5-6 0,4 13 9 16,-8 0-8-16,8 3 5 16,-4-11-6-16,5 8 7 15,-5-13-8-15,4 5 5 16,-8-12-5-16,8 4 2 15,-4-13-3-15,5 5-2 16,-10-4 0-16,5 4-1 16,0-8 0-16,0 4 2 15,0-8-1-15,5 4 2 16,-5-4-2-16,4 0 2 31,-8-4-2-31,8 0 2 0,1-8-2 16,4 0-1-16,-5 0 1 15,5 0-4-15,-5-4 2 0,10 4 1 16,-5-4 0-16,4 4-3 16,-4-4 2-16,9-3-4 15,-5-9 3-15,5 4-3 16,-5-4 2-16,10 8 0 16,-5 1 1-16,4 7-5 15,-9-4 4-15,1 8-25 0,-10-4 15 16,9 4-53-1,-8 0 36-15,8 4-100 16,-8-4 72-16</inkml:trace>
          <inkml:trace contextRef="#ctx0" brushRef="#br0" timeOffset="225456.042">4577 3447 148 0,'-4'0'57'0,"4"0"-30"0,0-4-18 0,4 4 32 16,-4-4-24-16,5 4 17 16,-10 0-20-16,5 0 10 31,0 0-14-31,5 0 17 16,-5 0-15-16,9 8 9 15,-9-4-12-15,4 16 4 16,-8-4-8-16,8 15 4 15,-4-7-5-15,5 12-22 0,-1-5 10 0,5 9-81 32,-4-8 49-32,4 7-95 0,-5-11 76 0</inkml:trace>
        </inkml:traceGroup>
        <inkml:traceGroup>
          <inkml:annotationXML>
            <emma:emma xmlns:emma="http://www.w3.org/2003/04/emma" version="1.0">
              <emma:interpretation id="{C2A3F039-F2D3-49E1-AFF4-CA9DC0745CFB}" emma:medium="tactile" emma:mode="ink">
                <msink:context xmlns:msink="http://schemas.microsoft.com/ink/2010/main" type="inkWord" rotatedBoundingBox="14617,4532 15773,4501 15798,5403 14641,5434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226273.9687">5099 4045 120 0,'23'-3'46'0,"-23"3"-24"0,22 0-17 15,-9 0 18 1,-4 0-14-16,13 3 3 0,-4-3-8 0,13 4 2 16,-4-8-3-16,9 8 3 31,-5-4-4-31,5 4 1 16,-9-8-1-16,4 4 1 0,-9 0-2 0,5 0-20 15,-9 0 10-15,-1 0-71 16,-3 0 44-16</inkml:trace>
          <inkml:trace contextRef="#ctx0" brushRef="#br0" timeOffset="226608.4577">5126 4184 136 0,'4'0'52'0,"-4"0"-28"0,9 0-15 16,0 0 27 0,-4-4-20-16,8 0 8 0,0 0-15 0,10 4 4 31,-5 0-8-31,8 0 2 15,-8 0-4-15,13 0-2 16,-4 0 0-16,4 0 1 16,-4-4-1-16,4 4-1 15,-4-4 1-15,0 0-26 16,-5 0 14-16,0 4-88 16,-4-4 55-16</inkml:trace>
          <inkml:trace contextRef="#ctx0" brushRef="#br0" timeOffset="228256.5508">5768 3855 176 0,'5'0'68'0,"-5"0"-36"0,13 0-22 16,-4 0 33 15,-5-4-25-31,14 4 20 16,0 0-22-16,13 0 16 0,-8-4-18 15,12 4 1-15,-4-4-9 0,14 0-5 16,-9 0-2-16,13 0-59 16,-18 0 33-16,18 0-117 15,-13 1 81-15</inkml:trace>
          <inkml:trace contextRef="#ctx0" brushRef="#br0" timeOffset="227822.3418">5929 3554 116 0,'0'-4'46'0,"0"4"-24"0,0-8-15 0,0 4 17 16,0 0-14-16,4 0 6 16,-4 0-9-16,5 0 7 15,-5 0-8-15,4 4 8 16,-8 0-8-16,4 0 10 31,0 0-9-31,0 4 12 16,0-4-11-16,0 8 9 0,0-4-9 0,4 4 6 15,-4-4-7-15,4 8 0 16,1-4-4-16,4 8 3 16,-9 0-4-16,9 11 6 15,-9-3-5-15,9 16 3 16,-9-5-3-16,4 13 5 16,-8-8-5-16,8 7 8 15,-4-7-7-15,9 7 10 16,-9-11-8-16,5 12 8 15,-5-13-8-15,8 17 5 16,-8-9-6-16,9 9 2 16,-9-12-4-16,5-1 3 15,-5-7-4-15,4-4 6 16,-8-9-5-16,4 1 10 16,0-12-7-16,0 4-1 15,0-8-3-15,0 0 1 16,0-4-2-16,4 0-1 15,-4-4 1-15,5 4-1 16,-5-4 0-16,9 0 2 16,-5-4-1-16,10 0-3 15,-10 0 1-15,14-7-6 16,-14-9 4-16,10 0-8 0,-5 0 7 16,4 4-3-16,-4 1 4 0,9 3-2 15,-5 0 2-15,5 4-7 16,-9 0 6-16,9 0-36 15,-9 0 22-15,8 4-69 16,-8 0 49-16,5 0-89 31,-5 1 72-31</inkml:trace>
        </inkml:traceGroup>
      </inkml:traceGroup>
    </inkml:traceGroup>
    <inkml:traceGroup>
      <inkml:annotationXML>
        <emma:emma xmlns:emma="http://www.w3.org/2003/04/emma" version="1.0">
          <emma:interpretation id="{10BA077C-1CD5-497A-96C8-67DD5E8FC2F9}" emma:medium="tactile" emma:mode="ink">
            <msink:context xmlns:msink="http://schemas.microsoft.com/ink/2010/main" type="paragraph" rotatedBoundingBox="7703,6156 15938,5970 15965,7172 7731,735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350F504-0D31-4C44-A894-A72E23F6ACED}" emma:medium="tactile" emma:mode="ink">
              <msink:context xmlns:msink="http://schemas.microsoft.com/ink/2010/main" type="line" rotatedBoundingBox="7703,6156 15938,5970 15965,7172 7731,7357"/>
            </emma:interpretation>
          </emma:emma>
        </inkml:annotationXML>
        <inkml:traceGroup>
          <inkml:annotationXML>
            <emma:emma xmlns:emma="http://www.w3.org/2003/04/emma" version="1.0">
              <emma:interpretation id="{B7FAEBE6-CD60-4BD2-B85F-979364CD0358}" emma:medium="tactile" emma:mode="ink">
                <msink:context xmlns:msink="http://schemas.microsoft.com/ink/2010/main" type="inkWord" rotatedBoundingBox="7703,6156 9876,6107 9904,7308 7731,7357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231905.4857">-1443 5433 164 0,'5'-8'63'0,"-5"8"-34"0,4-8-21 0,1 4 27 16,-5 0-20-16,9-4 8 15,-5 0-14-15,5 0 6 16,-4 0-8-16,8 0 0 31,-4 0-4-31,9 1 3 0,-9-1-4 0,9 4 1 16,-5-4-1-16,9 4 1 15,-4 0-2-15,9 4 8 16,-5-4-5-16,9 4 5 16,-8 0-5-16,8 4 0 15,-4 0-2-15,-1 4 1 16,-8 0-2-16,4 7 4 15,-8-3-3-15,4 12 8 16,-9-8-6-16,-1 12 12 16,-8-4-9-16,0 3 5 15,-8-3-7-15,3 4 4 16,-8-4-5-16,-5 3 5 16,0-7-6-16,0 4 8 15,-4-8-7-15,4 0 8 0,-4-4-8 0,4-1-1 16,0-3-2-16,5 0-1 31,-5-4 0-31,9 4-3 16,0-8 2-16,9 4 1 15,-4-8 0-15,8 4-7 16,1-8 4-16,8 4-5 0,0-4 4 0,10 4-2 16,-6-4 3-16,10 8-2 31,-5-4 2-31,10 8 0 15,-10 0 1-15,14 8 2 16,-10-4 0-16,10 12-3 0,-14-8 2 16,5 8 1-16,-9-4 0 15,0 3 4-15,-5-3-2 0,1 4 4 16,-10-4-4-16,0 4 6 16,-8-4-5-16,-5 3 6 15,-4-3-6-15,-5 4 6 16,-4-4-6-16,-1 4 10 15,1-8-7-15,-5 4 8 16,0-5-8-16,5 5 8 16,-5-12-8-16,1 0 1 15,-1-4-4-15,0 0-2 16,-4-4 0-16,4 0-8 16,5-4 4-16,0 0-34 15,-1 1 20-15,5-1-74 16,1 0 51-16,8 0-116 15,-5 0 87-15</inkml:trace>
          <inkml:trace contextRef="#ctx0" brushRef="#br0" timeOffset="231036.8692">-1318 5457 128 0,'0'-16'49'16,"0"16"-26"-16,0-4-7 0,0 4 25 15,0 0-23-15,0 0 5 32,0 0-14-32,5 4 12 15,-1-4-12-15,5 8 14 16,-9 0-14-16,5 7 7 0,-10-3-9 0,10 12 4 15,-5-8-6-15,4 20 13 16,1-9-10-16,3 17 12 16,-8-8-12-16,9 7 7 15,-9-7-8-15,5 8 2 16,-5-13-5-16,4 9 0 16,-4-12-2-16,5 3-19 15,-10-11 9-15,5 0-58 16,0-8 36-16,0 0-106 0,-4-8 77 0</inkml:trace>
          <inkml:trace contextRef="#ctx0" brushRef="#br0" timeOffset="230455.8973">-1674 5258 140 0,'0'0'55'0,"0"0"-30"0,0-4-23 0,0 4 14 15,0 0-10-15,0 0 10 16,-5 0-9-16,1 0 16 16,-1 0-13-16,1 0 2 15,-1 0-7-15,1 4 1 16,-5-4-3-16,4 8 5 16,-3 0-5-16,-1 4 8 15,0 0-7-15,0 12 16 16,-5-8-11-16,5 15 11 0,-4-3-11 0,4 16 4 15,0-9-8-15,5 17 9 16,-1-12-8-16,5 7 5 31,-4-7-6-31,8 7 7 16,1-11-8-16,4 12 3 0,-9-13-4 0,9 21 3 16,-5-13-4-16,9 9 6 15,-8-9-5-15,8 5 3 16,-4-12-3-16,5-1-24 15,-5-7 12-15,4-4-77 16,-9-8 48-16,10-4-102 16,-10-8 79-16</inkml:trace>
          <inkml:trace contextRef="#ctx0" brushRef="#br0" timeOffset="232775.194">-618 6015 148 0,'-17'0'57'0,"17"0"-30"0,0-3-18 0,0 3 21 31,0 0-18-31,0 0 6 16,0-8-11-16,0 4 7 15,0-4-8-15,4 0 5 16,1 0-6-16,3 4 2 16,1-4-4-16,5 0 0 0,-10 0-1 0,10 4-2 15,-10 0 1-15,9 4-4 16,-8-4 2-16,8 8 1 15,-8 0 0-15,8 4 0 16,-8-4 0-16,3 8 0 16,-8-4 0-16,5 12 4 15,-5-1-2-15,0 13 6 16,-5-8-5-16,1 4 6 16,-5-5-6-16,0 5 3 15,0-12-3-15,-4 4 0 0,-5-8-1 0,0 4 1 16,-4-8-2-16,0 0 2 15,-1-5-2-15,1 1-1 32,0-8 1-32,8 4-4 15,-3-3 2-15,8-1-1 16,-5 0 0-16,10 4 0 16,-5-4 0-16,9 4 0 15,-5 0 0-15,10 4 2 16,-1-4 0-16,10 4 11 15,-5 0-6-15,8 3 15 0,-8-3-11 16,9 8 11-16,-4-4-11 0,8 8 8 16,-9-8-9-16,10 8 9 31,-6-8-10-31,10 4 3 16,-9-4-6-16,9 0-9 15,-9-8 3-15,13-4-61 16,-9-4 34-16,9-4-124 15,-8-8 85-15</inkml:trace>
          <inkml:trace contextRef="#ctx0" brushRef="#br0" timeOffset="233422.0732">-404 5132 68 0,'0'0'27'0,"0"0"-14"0,0 0 4 16,0 0 36-1,0 0-28-15,0 0 21 0,0 0-27 0,5 4 14 16,-5-4-19-16,9 7 12 16,-5 1-15-16,10 4 8 15,-5-4-11-15,13 8 9 16,-9-8-10-16,19 12 10 31,-15-4-10-31,10 11 7 16,-5-3-7-16,10 24 9 15,-6-9-9-15,6 25 12 16,-15-9-11-16,1 17 5 16,-9-13-8-16,0 12 0 15,-9-15-3-15,-4 15-4 16,-5-15 1-16,-5 15-45 15,-8-15 24-15,0 11-131 16,-5-19 85-16</inkml:trace>
          <inkml:trace contextRef="#ctx0" brushRef="#br0" timeOffset="234037.957">261 5631 212 0,'-9'-4'82'0,"9"4"-44"0,13 0-44 0,-8 0 9 16,-5 0-4-16,4 0-8 15,-4 0 5-15,5 4-82 16,-1 0 47-16,5 4-65 15,-4 0 59-15</inkml:trace>
          <inkml:trace contextRef="#ctx0" brushRef="#br0" timeOffset="234241.2791">314 5920 252 0,'0'0'96'0,"0"0"-52"0,5 0-25 0,4 0 31 16,-9-4-29-16,4 4-8 15,1-4-9-15,8 4-76 16,-8 0 39-16,3 4-121 16,-8-4 86-16</inkml:trace>
        </inkml:traceGroup>
        <inkml:traceGroup>
          <inkml:annotationXML>
            <emma:emma xmlns:emma="http://www.w3.org/2003/04/emma" version="1.0">
              <emma:interpretation id="{DC30646D-C4A5-4B6C-A8F5-5D1265D617E7}" emma:medium="tactile" emma:mode="ink">
                <msink:context xmlns:msink="http://schemas.microsoft.com/ink/2010/main" type="inkWord" rotatedBoundingBox="10935,6247 14153,6174 14174,7142 10957,7214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37905.4722">1420 5766 124 0,'0'0'46'0,"0"0"-24"0,5 0-10 0,-1 0 24 16,-8 0-19-16,8 0 7 16,1 0-15-16,8 0 13 15,0 0-13-15,10 0 14 16,-10 0-14-16,18 0 11 31,-8 0-11-31,17 0 6 16,-9 0-8-16,14 0 4 0,-10-4-6 0,10 4 2 15,-9-4-4-15,8 4 7 16,-13 0-6-16,5 0 5 16,-9 0-5-16,0 0-4 15,-10 0-1-15,1 0-45 16,-4-4 24-16,-6 0-113 15,-3-8 74-15</inkml:trace>
          <inkml:trace contextRef="#ctx0" brushRef="#br0" timeOffset="239340.7548">2437 5536 124 0,'-13'-8'49'0,"-5"-16"-26"0,9 24-14 15,9-4 34 1,0 0-25-16,0 0 10 0,4-8-4 0,1 12 0 0,4 0 1 16,0-8 1-16,4 1-14 15,0-1 2-15,5 4 2 0,5 0 5 47,-1 0-11-47,14 0-3 16,-10 0-5-16,19 0-37 0,-9 0 19 0,13 4-123 15,-14-4 77-15</inkml:trace>
          <inkml:trace contextRef="#ctx0" brushRef="#br0" timeOffset="238940.6408">2491 5266 136 0,'-5'-4'52'0,"5"4"-28"0,-4-4-17 0,4 4 26 16,0-8-19-16,0 1 18 15,0-1-19-15,0 8 9 16,0-4-13-16,0 4 6 0,0 0-8 0,0 0 7 15,0 0-8-15,0 0 12 16,0 0-10-16,0 0 14 16,0 0-13-16,0 4 3 15,0-4-8-15,4 4 2 16,-4-4-3-16,5 7 3 16,-5 1-4-16,4 8 1 15,0-4-1-15,5 12-2 16,-9-4 1-16,9 19 1 31,-4-3-1-31,4 16 6 0,-9-9-4 16,9 9 6-16,-9-9-6 0,9 9 8 15,-9-12-7-15,8 3 8 16,-8-11-8-16,9 4 10 16,-9-9-8-16,9 1 5 15,-9-8-6-15,5 0 0 16,-5-5-3-16,4 1 3 15,-8-4-3-15,4 4 1 16,0-8-1-16,0 4-2 16,0-8 1-16,0 4 1 0,0-4-1 0,0 4 2 15,0-8-2-15,0 4 2 16,0-8-2-16,0 4-1 16,0 0 1-16,4 0-1 15,-4 0 0-15,9 0 0 16,-9 0 0-16,5 0 0 31,-1-4 0-31,9 4 0 16,-8-4 0-16,8 0 0 0,-8-4 0 0,13 0 0 15,-10 0 0-15,15-4 0 16,-10 0 0-16,9 0 0 31,-4 0 0-31,5 5-11 0,-10-1 6 16,5 4-31-16,-5-4 20 15,5 4-57-15,-5 0 41 0,5 0-96 16,-9 0 73-16,9 4-68 16,-9-4 71-16</inkml:trace>
          <inkml:trace contextRef="#ctx0" brushRef="#br0" timeOffset="237424.6755">1411 5405 96 0,'0'-4'38'0,"0"4"-20"0,0-4-1 0,0 4 27 0,0 0-23 0,0 0 16 15,0 0-22-15,0 0 10 16,0 0-15-16,0 0 8 16,0 0-10-16,0 0 2 15,0 0-6-15,0 0 2 16,0 0-3-16,0 4 3 16,0 0-4-16,0 16 4 15,0-4-4-15,0 19 8 16,0-7-6-16,0 16 12 31,0-9-9-31,5 13 10 16,-5-8-10-16,4 7 12 15,-4-7-11-15,5 7 9 0,-5-11-9 16,4 8 2-16,-8-9-6 16,4 9 0-16,0-8-2 0,0 3 3 15,0-11-3-15,0-4-27 16,0-8 13-16,0-1-85 15,0-11 53-15,0-8-97 16,0-7 80-16</inkml:trace>
          <inkml:trace contextRef="#ctx0" brushRef="#br0" timeOffset="240469.1123">3119 5595 180 0,'-4'0'68'0,"8"-4"-36"0,1 0-31 0,-5 4 16 16,9 0-5-16,0 0 10 31,-5-4-13-31,9 4 9 16,1 0-10-16,13 0 11 15,-10-4-11-15,19 4 7 0,-9 0-8 0,13 0 0 16,-4 0-4-16,8 0 0 15,-4-4-1-15,1 4 1 16,-1-3-22-16,-9 3-7 16,-4 0 13-16,-5 0-36 0,-4 0-13 15</inkml:trace>
          <inkml:trace contextRef="#ctx0" brushRef="#br0" timeOffset="240139.7794">3311 5369 148 0,'0'-12'55'0,"0"12"-30"0,0-7-16 16,0 7 32-1,-4-4-24-15,-1 0 19 16,1 0-21-16,4 4 8 16,-5-4-14-16,5 4 4 0,0 0-8 0,5 4 7 15,-5-4-8-15,9 12 1 16,-9-5-3-16,4 13 5 16,-4 0-4-16,5 16 10 31,-5-4-7-31,4 11 8 15,0-3-8-15,5 3 5 16,-9-7-6-16,9 4 2 16,-9-9-4-16,0 1 0 0,5-4 1 0,-1-4-9 15,-4-9 3-15,5 1-44 16,-10-4 26-16,5-4-124 16,0-4 80-16,0-4-65 15,0-4 75-15</inkml:trace>
          <inkml:trace contextRef="#ctx0" brushRef="#br0" timeOffset="241425.5628">3810 5782 116 0,'-4'0'46'0,"4"0"-24"0,-4-4-10 0,4 4 24 15,0-4-19-15,0 4 7 16,-5-4-15-16,-4 4 2 16,0 4 0-16,0 0 2 0,0 4-4 15,-4-8-3-15,4 8 1 16,0-1 7 0,0 1-8-16,0 4 4 15,0-8-6-15,1 4 0 0,3 0-2 0,1 4-2 16,-1-8 1-16,1 0-1 15,4 0 2-15,0 0 3 16,4 0-2-16,5 0 0 31,-4-4-1-31,8 0-2 16,0 4 1-16,1 0-1 16,-5-4 0-16,8 4 4 15,-8 0-2-15,0 4 1 0,-4-8-1 16,-1 7-2-16,-4-7 1 0,0 4 3 15,-4-4-2-15,-5 4 1 16,0 0-1-16,0 0 3 16,0 0-3-16,0 4 4 15,-4-4-4-15,4 4 4 16,0-4-4-16,0 8 8 16,0-4-6-16,5 0 3 0,-1 4-2 15,1 0 2 1,-1-1-4-16,1 9 3 0,4 4-2 31,0 0 3-31,0-4 0 16,0-4-3-16,4-1 2 0,5-3 0 15,5 0-2-15,-1-4-1 16,5-4 5 0,0-4-4-16,8 0-11 15,-8-4 4-15,9 0-52 16,-9-8 30-16,13-4-126 15,-9 1 84-15</inkml:trace>
          <inkml:trace contextRef="#ctx0" brushRef="#br0" timeOffset="247895.6202">4123 5389 144 0,'0'4'55'16,"0"-8"-30"-16,4 4-7 0,-4 0 18 0,0 0-3 15,5-4 1 1,3 0-11-16,1 0-1 16,9 4-13-16,0-4 6 0,4 0 2 15,1 4-5-15,-1-4-2 16,5 4-8 0,-5 0-1-16,14 0-45 15,-5 0 24-15,5 0-118 16,-5 0 77-16</inkml:trace>
          <inkml:trace contextRef="#ctx0" brushRef="#br0" timeOffset="247495.0773">4234 5227 140 0,'-4'0'52'0,"8"-16"-28"0,-8 28-22 15,4-20 14-15,0 8 1 16,0 0 4-1,9 0-7 1,-5 0-7-16,1 4 0 0,-5-4 2 16,0 4 1-16,0 0 2 15,0 0 0-15,0 0 0 0,0 0-4 16,0 0 0-16,-5-1-5 16,5 5 0-16,0 4 1 15,0 4 0-15,0 4 0 16,5 4 0-16,-5 15 0 0,0 5 0 15,4 0-2-15,0 3 1 16,1 1 7-16,-5-5 3 16,4 5 0-16,1-4 0 15,-1-5-3-15,-4-7 1 16,5 0-4-16,-5-1 1 0,0-3-3 16,0 0 2-16,0-4 0 31,0-5 1-31,0-3 0 15,0-4 0-15,0 0 0 0,0-4 2 16,4-4-1-16,-4-4 2 16,5-8-6-16,-1 0-1 15,1 0-4-15,3-4-1 0,1 4 1 16,0 0 0-16,0 0-3 16,0 1 2-16,5 3 1 31,-6 0 0-31,10 0 0 15,-9 0 0-15,13 0 0 16,-4-4 0-16,14 0-11 16,-1 0 6-16,0 0-36 15,-4 0 23-15,4 0-58 16,-9-4 43-16,1 4-106 16,-15-4 78-16</inkml:trace>
        </inkml:traceGroup>
        <inkml:traceGroup>
          <inkml:annotationXML>
            <emma:emma xmlns:emma="http://www.w3.org/2003/04/emma" version="1.0">
              <emma:interpretation id="{9B5A3357-E70C-4E77-93E0-8D22DEC522D5}" emma:medium="tactile" emma:mode="ink">
                <msink:context xmlns:msink="http://schemas.microsoft.com/ink/2010/main" type="inkWord" rotatedBoundingBox="14700,6075 15939,6047 15959,6895 14720,6923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48593.9342">5206 5540 132 0,'-13'0'52'0,"13"0"-28"0,-9-4-13 16,9 4 26 0,-5-4-20-16,5 4 7 15,0 0-15-15,0 0 11 16,0 0-12-16,5 0 12 16,-1-4-12-16,10 0 5 15,-1 0-8-15,14 4 2 16,-5-4-4-16,14 4 3 0,-9 0-4 0,8 0 1 15,-3 0-1-15,3 0-13 16,-12 0 7 0,8 4-35-16,-9-4 22 0,0 4-52 15,-8 0 39-15,-1 4-63 16,-8-8 53-16</inkml:trace>
          <inkml:trace contextRef="#ctx0" brushRef="#br0" timeOffset="248861.7625">5215 5679 172 0,'-9'7'66'0,"9"-7"-36"0,0 0-13 0,0 0 33 16,0 0-28-16,9 0 14 15,-4 0-22-15,12 0 17 16,-3 0-18-16,13 0 4 31,-5-3-9-31,14-1-5 16,-10 0-2-16,14 0-23 15,-8 0 12-15,8 4-126 16,-13-4 75-16,8 4-85 16,-12 0 85-16</inkml:trace>
          <inkml:trace contextRef="#ctx0" brushRef="#br0" timeOffset="250397.1401">5920 5334 148 0,'-14'0'57'0,"14"0"-30"0,-4 0-16 0,4 0 18 15,0 0-4-15,0 0 3 16,0 0-1-16,9 0 1 0,4 0-15 0,5-4 5 0,9 0 3 16,0 0-5-16,4 0 1 15,0 0-8 1,5 0-5-16,8 0-22 16,-8 0 9-16,13 4-91 15,-9 0 55-15,5 4-51 0,-1 0 16 16</inkml:trace>
          <inkml:trace contextRef="#ctx0" brushRef="#br0" timeOffset="249977.6956">6045 5092 156 0,'-5'-20'57'0,"5"12"-30"0,-13 8-23 16,13 0 15 0,0 0-5-16,0 0 0 15,0 0-2-15,0 0 2 0,0 0-7 16,4 0 2-16,-4 0 4 0,5 0-1 15,-1 4 3-15,-4 0-2 16,0 8 0-16,0 0-5 0,0 4 0 16,0 0-3-16,0 3 2 15,0 1-4-15,0 4 0 16,0 4-1-16,0 3 1 16,5 1 0-16,-5 16 1 15,4 3-2-15,-4 1 1 16,5-1 4-16,-5 1 6 0,0-5-3 15,0 1 0-15,0-4 0 16,0-5 1-16,0-7-3 16,0 0-3-16,0-5 2 15,0-7 0-15,4 0-3 0,-4-4-1 16,0-4 1-16,0 0 2 16,0-4-1-16,0 0 0 15,0-5-3-15,0 1-2 16,0 0 3-16,0-4 2 15,0 0-2-15,0 0 0 16,4-4-1-16,1-3-2 31,4-1 1-31,0 4 1 16,0-4-3-16,0 4-2 16,4 0 2-16,5 0 2 15,0 0-2 1,-1 0 0-16,10 0-1 15,-4-4 0-15,8 0-9 16,-5 0 6-16,6 0-16 16,-10 0 12-16,5-4-7 0,-5 4-19 15,-4 1-47 1,-5-1 43-16,-4 4-91 16,-4-4 74-16</inkml:trace>
        </inkml:traceGroup>
      </inkml:traceGroup>
    </inkml:traceGroup>
    <inkml:traceGroup>
      <inkml:annotationXML>
        <emma:emma xmlns:emma="http://www.w3.org/2003/04/emma" version="1.0">
          <emma:interpretation id="{5FA53BF7-8EE3-4513-8A1D-2679E43F62E5}" emma:medium="tactile" emma:mode="ink">
            <msink:context xmlns:msink="http://schemas.microsoft.com/ink/2010/main" type="paragraph" rotatedBoundingBox="7717,7641 18792,7270 18837,8609 7762,898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30C2C474-F6F0-4B6F-B497-80F8D2A54A21}" emma:medium="tactile" emma:mode="ink">
              <msink:context xmlns:msink="http://schemas.microsoft.com/ink/2010/main" type="line" rotatedBoundingBox="7717,7641 18792,7270 18837,8609 7762,8980"/>
            </emma:interpretation>
          </emma:emma>
        </inkml:annotationXML>
        <inkml:traceGroup>
          <inkml:annotationXML>
            <emma:emma xmlns:emma="http://www.w3.org/2003/04/emma" version="1.0">
              <emma:interpretation id="{AF76CB56-422E-4009-9E3D-021449CBD74C}" emma:medium="tactile" emma:mode="ink">
                <msink:context xmlns:msink="http://schemas.microsoft.com/ink/2010/main" type="inkWord" rotatedBoundingBox="7722,7796 10000,7720 10039,8904 7762,8980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53995.6626">-1014 7094 156 0,'4'-4'60'0,"-4"4"-32"0,4-4-15 0,1 4 32 15,-5-8-25-15,4 0 13 16,-8-8-20-16,4 4 10 16,-5 0-13-16,1 4 4 31,0 0-9-31,-1 0 0 0,-8 0-3 0,-1 5-2 0,-3-1 1 15,-1 4-1 1,0 0 0-16,0 4 2 16,-4 3-1-16,-1 1-3 0,-3 4-1 0,3 0 2 15,-3 0 0 1,3 0 1-16,1 0 0 0,4 0-3 16,0 0 2-16,5 0 1 15,4-1 2-15,9 1-1 16,0 0 2-16,5-4-2 0,3 0-1 15,6 0 3-15,8 0 2 16,0 0-2-16,1 0 0 16,3 0 1-1,1 0 2-15,4 7-3 32,-8-3-2-32,3 12 4 15,-3-8-3-15,4 12 1 16,-5-8-1-16,0 7 1 15,-9-3-2-15,5 4 6 16,-4-4-4-16,-1 7 8 16,-4-7-7-16,-5 4 14 0,-4-8-10 0,0 3 14 15,-8-3-13-15,-1 0 11 16,0-4-11-16,0 0 13 16,-9-8-13-16,-4 4 5 15,-1 0-2-15,1-5 2 0,0 1-3 16,4 0-1-16,-9-4-6 15,0 0 2-15,5 0 0 16,0-4 0-16,-5 0-1 16,0-4-3-16,5-4-2 15,0 0-21-15,4-4-11 16,5 1-46-16,-1-5-20 16,10-4-58-1</inkml:trace>
          <inkml:trace contextRef="#ctx0" brushRef="#br0" timeOffset="252963.9073">-1661 6800 116 0,'-4'0'44'0,"4"0"-24"0,-5 4-13 0,5 0 19 31,0-4-15-31,0 4 4 0,-4 4-3 0,-1 0 2 16,1 4 2-16,-1 4-1 15,-4 4-7-15,0 3 1 0,0-3 2 16,1 8 0-16,-1 4 3 16,0-9-1-16,0 5 2 15,0 0-4-15,0 4-1 0,0-1 0 16,5 17 4-16,-1 3-4 16,1 5 0-16,4 3-2 15,0-3 2-15,4 3-5 0,5-7-3 16,0-1 1-16,4-3 2 15,5-4 0-15,4-9 0 16,1-7-19-16,-1-4-5 16,0-8-42-16,5-4-15 31,4-5-32-31</inkml:trace>
          <inkml:trace contextRef="#ctx0" brushRef="#br0" timeOffset="256197.8462">-279 7169 148 0,'0'-12'55'0,"0"12"-30"0,5-12-16 0,-1 8 32 16,-8 0-24-16,4-4 19 15,-5 0-21-15,5 0 14 16,-4 1-16-16,-1-1 4 16,-8 0-10-16,4 4 2 15,-9 0-5-15,5 0 0 0,-5 0 0 16,5 4 2-1,-5 0-3-15,0 0-2 0,0 0 0 0,0 0-1 16,1 0-3-16,-1 4 2 16,0 0 1-16,0 4 0 0,0 0 2 31,-4 3 1-31,4 5 1 16,0 4 2-16,0 0 1 15,1 8-1-15,3 3 1 0,1 5-2 16,-1 4 0-16,1-5 3 15,4 5 3-15,5 0-4 16,-1-5-2-16,5 1 2 0,5-4 0 16,4-5 1-16,8-3 0 15,1 0-2-15,0 0-1 16,4-4-3-16,5-4 1 16,4-1 0-16,1-3 3 15,3 0-3-15,5-4-2 0,0-4 2 16,1 0 0-16,-1-4-17 15,0 0-5-15,-4 0-40 16,-10-4-14-16,1 0-61 16</inkml:trace>
          <inkml:trace contextRef="#ctx0" brushRef="#br0" timeOffset="256863.2456">-136 6852 112 0,'-4'4'44'0,"4"-4"-24"0,0 0-6 0,0 0 15 16,0 0-1-16,0 0 1 15,0 0-3-15,9 0 1 0,-1 4-15 16,1 0 0-16,0 4-1 0,5 4 0 16,-1-1 3-16,5 5-3 15,0 0-1-15,0 4-4 16,-1 8 1-1,1-5 0-15,0 5 1 16,0 4 0-16,-5 8 2 16,1 3-1-16,-1 13 0 15,-4 3-3-15,-5 5 1 16,-4-5 0-16,0 4 1 16,-4-7 0-16,-5-5 0 15,0 1 2-15,-4-4 4 16,-10-5-6-16,1-3-2 0,0 3 1 15,0-7 2-15,-1-4-4 16,5-4-3-16,1-9-10 16,-1-3-5-16,4 0-29 15,1-8-10-15,4-8-37 16,5 4-14-16</inkml:trace>
          <inkml:trace contextRef="#ctx0" brushRef="#br0" timeOffset="257270.2111">421 7248 244 0,'-8'4'90'0,"8"-4"-48"0,0 4-47 0,0 0 17 15,0 0-11-15,4 4-16 16,-4 0 7-16,4 4-86 16,1-8 51-16,4 8-71 15,0-4 64-15</inkml:trace>
          <inkml:trace contextRef="#ctx0" brushRef="#br0" timeOffset="257479.5992">466 7585 276 0,'0'12'104'0,"0"-12"-56"0,0 4-25 0,0 0 36 16,0-8-34-1,0 4-3-15,5 0-15 0,-1 0-4 16,-4 0-33-16,4 0-13 16,1-4-101-16,4 0-46 31,-5-4 95-31,-8-4 47 16</inkml:trace>
        </inkml:traceGroup>
        <inkml:traceGroup>
          <inkml:annotationXML>
            <emma:emma xmlns:emma="http://www.w3.org/2003/04/emma" version="1.0">
              <emma:interpretation id="{722B2010-31BE-4FA6-83BC-647AB0620A1A}" emma:medium="tactile" emma:mode="ink">
                <msink:context xmlns:msink="http://schemas.microsoft.com/ink/2010/main" type="inkWord" rotatedBoundingBox="10893,8090 11613,8065 11631,8597 10911,8621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58562.6344">1362 7113 140 0,'0'0'52'0,"0"-4"-28"0,0 1-15 16,0 3 16-16,0 0-5 15,0-4 0-15,0 0-5 0,0 4 1 16,0 0-9-16,0 0-2 0,0 0 1 16,0 0 1-16,0 0 3 15,0 0 1-15,0 0 1 16,5 4 0-16,-1 0 2 15,-4 3-3-15,0 5 1 0,5 4-3 16,-5 4 2-16,4 4-4 31,1 19-2-31,-5 5 2 16,4 3 0-16,-4-3 5 16,5-4 3-16,-5-1-4 0,0-3-1 15,0-8-2-15,0-5 0 16,0-3-4-16,0-4-1 15,0-8-28-15,0 0-12 16,0-20-97-16</inkml:trace>
          <inkml:trace contextRef="#ctx0" brushRef="#br0" timeOffset="259195.5922">1402 7367 144 0,'0'0'55'0,"5"-8"-30"0,-5 20-10 0,0-12 18 16,0 0-10-16,4 0 0 15,1 0-8-15,4 0 1 32,0-4-9-32,0 4 2 0,4-4 4 15,0 4-1-15,5-4 3 16,0 4-4-16,4 0 1 0,5-4-1 15,0 8 1-15,4-8-4 16,5 4-3-16,4 0 2 0,-4 0 2 16,-1-4 2-16,5 4 3 15,1-8-1-15,-1 0 0 16,-5 0-5-16,1 5 0 16,-9-1-1-16,-1 4 3 15,-3 0-3-15,-5 0-2 16,-1-4-2-16,-8 0 0 0,0 0-31 15,0-4-11-15,-13 4-51 32,-1 12-22-32,1 4-3 15</inkml:trace>
        </inkml:traceGroup>
        <inkml:traceGroup>
          <inkml:annotationXML>
            <emma:emma xmlns:emma="http://www.w3.org/2003/04/emma" version="1.0">
              <emma:interpretation id="{52241137-D77D-46D8-8070-D38EB1A50779}" emma:medium="tactile" emma:mode="ink">
                <msink:context xmlns:msink="http://schemas.microsoft.com/ink/2010/main" type="inkWord" rotatedBoundingBox="12067,7558 14466,7477 14505,8621 12106,8701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62780.4858">2557 7078 156 0,'-4'0'57'0,"4"0"-30"0,4-12-14 0,1 8 32 16,-5 0-25-16,4 4 15 15,1-4-21-15,8 4 19 31,-4-4-19-31,9 4 17 16,0-4-17-16,13 0 8 0,-4 0-13 0,17 0 2 16,-8 0-7-16,9 4-2 15,-5-4-1-15,9 0 1 16,-9 0-30-16,-4 0-13 16,-5 0-61-16,-4 0-24 15,-1 4 34-15,-3-4 18 16</inkml:trace>
          <inkml:trace contextRef="#ctx0" brushRef="#br0" timeOffset="262278.5297">2749 6658 116 0,'-9'0'44'0,"9"0"-24"0,0-4-13 0,0 4 21 16,0 0-16-16,0 0 12 15,0 0-14-15,0 0 13 16,0 0-14-16,0 0 7 16,0 0-9-16,0 0 7 15,0 0-8-15,0 4 5 32,0 0-6-32,0 7 4 15,0-3-5-15,0 12 2 16,0 0-3-16,0 12 0 15,0-8-1-15,0 15 1 16,0-7-2-16,0 11 10 16,0-11-5-16,5 12 14 0,-5-9-11 15,4 13 7-15,-8-12-9 16,8 15 2-16,-4-11-5 0,5 11 9 16,-1-7-7-16,5 4 3 15,-9-9-5-15,9 1 7 16,-9-12-7-16,4 3 5 15,-8-7-5-15,4 0 2 32,0-8-3-32,0 4 5 15,-5-9-5-15,5 1 1 0,-4-4-2 16,4 4 5-16,-4-8-4 0,4 4 3 16,0-8-3-16,0 8-2 15,0-8 0-15,0 4-1 16,-5-4 0-16,5 4 2 15,0-8-1-15,0 4-1 16,0 0 1-16,0 0 1 16,0 0-1-16,0 0 2 15,0 0-2-15,0 0-3 16,0 0 1-16,0 0-1 0,0 0 0 16,5 0 6-16,-1-4-2 0,0 4 4 15,1-8-4-15,8 0-1 31,-4-4 0-31,9 0-4 16,-5 0 2-16,10 4 1 16,-5-3 0-16,13-1 0 15,-9 0 0-15,5 0 0 16,-5 0 0-16,5 4-3 16,-5-4 2-16,1 4-28 15,-6-4 16-15,1 4-65 0,-4-3 43 0,-1-1-118 16,-4 0 85-16</inkml:trace>
          <inkml:trace contextRef="#ctx0" brushRef="#br0" timeOffset="266117.1723">3427 7137 108 0,'-9'0'41'0,"5"0"-22"0,-1 0 0 0,5 0 18 15,0 0-3-15,0 0 1 32,0 0-9-32,0 0-4 15,9 0-12-15,4 0 0 0,1 0 1 0,4 0-4 16,4 0-2-16,5 0 2 16,4 0 0-16,-4 0 1 15,-1-4 0-15,6 4 0 16,-1 0 0-16,0 0 2 15,-9 0-5-15,10 0 1 16,-6-4-3-16,6 4 0 16,-10-4-1-16,5 0-8 15,-10 0 3-15,1 4-54 16,-4 0 32-16,-1 0-109 16,-8 0 75-16</inkml:trace>
          <inkml:trace contextRef="#ctx0" brushRef="#br0" timeOffset="265682.2626">3583 6907 144 0,'-4'0'55'0,"4"0"-30"0,4 8-18 0,-4-8 13 0,5 0-1 15,-5 0 1-15,0 8-3 16,8 0 2-16,-8 4-10 15,9-4-3-15,-4 8-2 0,-1 8 2 16,1-5 1-16,-1 1-1 16,1 4-1-16,-1 4 3 0,1 3 5 15,-1 1-1-15,1 12 1 16,-1-1-5-16,0-3 0 16,1-4-5-16,-1-5-2 15,-4-7 2-15,0-4 2 16,5-4-11-1,-5-4-5-15,4 0-33 16,-4-8-11-16,0-4-49 16</inkml:trace>
          <inkml:trace contextRef="#ctx0" brushRef="#br0" timeOffset="267016.5576">4132 7240 136 0,'-9'0'52'0,"9"-4"-28"0,-5 0-19 0,5 4 13 15,0-4-1-15,-4 0 1 16,-1 4 0-16,1-4-2 16,-5 4-8-1,0 0 1-15,0 0 4 0,-4 0-1 0,4 4 3 16,-5 0-4-16,1 0-1 15,4 0 0 1,0 0-5-16,-4 8-3 16,-1 4-1-16,5 0 1 15,1-8-1-15,3 8-1 16,-4-8 1-16,9 7 1 16,-4-3-1-16,8 4 6 0,-4-8-4 0,9 4 6 31,0-4-6-31,9 0 1 0,0 0-2 0,0-4-2 31,-1 0 1-31,1-4 1 16,0 4-1-16,0 0-1 0,-5 0 1 15,1 0-1-15,-5 0 2 0,-5 0-1 16,0-1 2-16,-4 1-2 16,-4 0-1-16,0-4 1 15,-5 4-1-15,0 0 2 16,0 4 1-16,-5 0-1 15,1-4 1-15,0 4-2 0,-1 0-1 16,1 0 3-16,0 0 0 16,4 0 1-16,0 0 0 15,0 0-2-15,4 0 1 16,1-1-2-16,4 5 6 31,-5 0-4-31,5-4-1 0,5 4 3 16,-1 0 4 15,10 0-3-31,-1-4-3 16,5 0 3-16,4 0 0 0,1-4 0 0,8 4-1 15,0-4-1-15,-4-1 0 16,-1-6-11-16,1-1-3 16,0-8-30-16,-5 4-14 0,1 0-151 31,-6-4 112-31</inkml:trace>
          <inkml:trace contextRef="#ctx0" brushRef="#br0" timeOffset="268429.5515">4381 6998 172 0,'-13'4'66'0,"8"-4"-36"0,1 0-9 16,4 0 22-16,0 0-15 16,0 0-3-16,0 0-2 15,4 0 7 1,1-4-17-16,8 1 7 16,1-1-12-16,8 4 2 0,9-4-4 15,9-4-1-15,0 4 0 0,1-4-1 16,-1 8-2-16,0-4-2 0,-4 0 1 0,4-4-41 15,-5 0-15-15,-8 0-74 32</inkml:trace>
          <inkml:trace contextRef="#ctx0" brushRef="#br0" timeOffset="268037.4216">4484 6642 152 0,'0'0'57'0,"0"0"-30"0,0-4-12 0,0 4 34 16,0 0-28-16,0 0 10 15,0 0-19-15,0 0 7 16,0 0-11-16,0 4 9 16,0-4-10-16,0 12 7 15,0 0-7-15,4 7 7 16,-4-3-8-16,5 8 3 31,-5-4-5-31,4 8 7 16,1-5-7-16,4 13 5 15,-9-8-5-15,9 7 9 16,-9-11-7-16,4 12 12 16,-4-8-10-16,4 3 9 0,-4-3-9 0,5 4 4 15,-5-4-7-15,4 3 7 16,-4-7-8-16,5 4 5 16,-1-12-5-16,5 7 2 15,-4-3-3-15,4 4 0 16,-5-8-1-16,5 4 1 15,-9-8-2-15,9-1 2 16,-9-3-2-16,9 0 2 16,-9-4-2-16,9 4-1 15,-9-8 1-15,4 8 1 16,-4-8-1-16,5 4-1 0,-10-4 1 0,10 4-1 16,-5-8 0-16,4 4 2 15,-4 0-1-15,9 0-1 16,-9 0 1-16,9 0-1 15,-9-4 0-15,9 0 0 16,-5-4 0-16,10 0-5 16,-5 0 3-16,4-3-3 15,-4-1 2-15,9 0-13 16,-9 0 8-16,8 0-5 0,1 4-1 31,0 0 1-31,-4 0-9 16,3 0 0-16,-3 0 11 15,-1 0-34-15,1 0-11 0,-1 1-73 16</inkml:trace>
          <inkml:trace contextRef="#ctx0" brushRef="#br0" timeOffset="268800.1106">4903 6499 200 0,'-4'-4'77'0,"4"0"-42"0,4 0-21 16,-4 4 20-16,0 0-2 15,0 0 1-15,0 0-10 16,0 0-3-16,0 4-12 16,0 0 1-16,4 8 4 0,1 4-5 15,-1 4-2-15,1-1-3 16,-1 21-3-16,1 0-26 15,-1 3-10-15,5 1-99 16</inkml:trace>
        </inkml:traceGroup>
        <inkml:traceGroup>
          <inkml:annotationXML>
            <emma:emma xmlns:emma="http://www.w3.org/2003/04/emma" version="1.0">
              <emma:interpretation id="{05442A1A-1367-404B-AA57-C410AF2A4136}" emma:medium="tactile" emma:mode="ink">
                <msink:context xmlns:msink="http://schemas.microsoft.com/ink/2010/main" type="inkWord" rotatedBoundingBox="14958,7398 18792,7270 18834,8502 15000,8631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69883.7238">5483 7141 176 0,'-5'4'68'0,"5"-4"-36"0,0 0-20 16,0 0 21-16,0 0-8 15,0 0-2-15,5-4-5 16,4 0-1-16,0 4-9 15,4-4 1-15,5 4 2 0,0 0 5 16,-1 0-9-16,15 0 1 16,-10 0-5-16,18 0 3 15,-9 0-4-15,9 4-12 16,-13-4 6-16,9 4-52 16,-9-8 31-16,4 4-111 15,-9 0 77-15</inkml:trace>
          <inkml:trace contextRef="#ctx0" brushRef="#br0" timeOffset="269582.3821">5452 7006 156 0,'-5'0'60'0,"5"0"-32"0,0 0-17 15,0 0 15-15,0 0-3 16,0 0-2-16,9-4-3 16,0 0-1-16,0 4-9 15,4 0 1-15,5 0 2 0,4 0 7 32,-4 0-10-32,18 4 1 0,-9-4-6 0,13 4-2 15,-9 0 0-15,14 0-12 16,-14-4 6-16,9 4-29 15,-13-8 19-15,4 4-35 16,-9 0 28-16,0 0-58 16,-13-4 45-16,0 4-47 15,-4-4 47-15</inkml:trace>
          <inkml:trace contextRef="#ctx0" brushRef="#br0" timeOffset="271181.5949">6214 6895 192 0,'0'0'71'0,"0"0"-38"0,9-4-21 0,-5 4 32 15,1-3-25-15,8-1 8 32,1 0-16-32,8 0 7 15,-4 0-10-15,13 0 0 0,-4 0-5 0,8 4-19 16,-3-4 8-16,8 0-76 15,-13 0 46-15,8 0-87 16,-4-4 71-16</inkml:trace>
          <inkml:trace contextRef="#ctx0" brushRef="#br0" timeOffset="270834.9204">6312 6467 148 0,'-13'4'57'0,"13"-4"-30"0,0-4-14 0,0 4 23 16,0 0-20-16,0 4 6 16,0-4-14-16,4 4 9 15,-4 0-10-15,5 4 10 16,-1 0-10-16,5 8 7 16,-9-4-7-16,9 16 4 15,-9-1-6-15,9 17 9 16,-9-4-8-16,9 15 10 15,-9-11-9-15,9 11 12 16,-9-11-11-16,4 3 9 0,-8-7-9 0,4 8 9 16,0-13-10-16,4 9 7 15,-4-12-7-15,9 11 2 16,-9-11-5-16,5 7 2 16,-10-7-3-16,10 0 3 15,-5-12-4-15,4 3 8 31,-4-7-6-31,4 0 5 16,-4-8-5-16,5-4 0 16,-10-4-2-16,10 0-2 0,-1-8 1 0,10 0-1 15,-5-8 0-15,9 4-3 16,-5-3 2-16,9 3-4 16,-4 0 3-16,4 4 1 15,1 0-8-15,3 0-4 16,-3 0-7-16,-1 4-26 15,-4-4 24-15,0 0-15 16,0 0-16-16,-5 0-7 16,0 1-50-16,-4-1-21 0,5 4 69 15,-6 0 32-15</inkml:trace>
          <inkml:trace contextRef="#ctx0" brushRef="#br0" timeOffset="271566.2888">6713 6364 168 0,'-4'0'63'0,"4"0"-34"0,0 4-12 16,0-4 20-16,0 4 3 16,0 0 3-16,0 0-10 15,0 4-3-15,0 8-17 0,0-4-3 0,4 4-3 16,1 3-3-16,4 5-1 15,0 0-1-15,0 4 1 0,0 0-53 16,-5 15-23-16,5 1-51 16</inkml:trace>
          <inkml:trace contextRef="#ctx0" brushRef="#br0" timeOffset="272701.6106">7128 6915 176 0,'0'0'68'0,"5"4"-36"0,-1 0-15 16,-4-4 22-16,5 0-7 16,3 0 1-16,6 0-12 15,4 0-3-15,4-4-10 16,5 0-1-16,0 0 3 0,4 4-6 31,-5 0-2-31,10 0-17 16,-5 0 8-16,10 4-76 0,-15-4 45 0,10 4-95 15,-9-4 74-15</inkml:trace>
          <inkml:trace contextRef="#ctx0" brushRef="#br0" timeOffset="272352.0724">7333 6753 120 0,'-4'-4'46'0,"4"-20"-24"0,0 12-8 0,0 16 17 0,0 0-6 16,0 4-2 0,0 0-9-16,0 0-4 15,0 0-5-15,0 0 5 0,0 0 5 16,0 3 4-16,0 1 3 16,0 4-8-16,0 4-1 15,0 4-5-15,0 4-3 16,0 3 2-16,0 1 0 15,0 4-3-15,4-9-1 0,-4 1 1 16,5-4 0-16,-1-4-2 16,1-4 1-16,-1-4-44 15,-4-5-19-15,5-3-52 16</inkml:trace>
          <inkml:trace contextRef="#ctx0" brushRef="#br0" timeOffset="279931.3096">7530 7387 96 0,'-5'12'38'0,"5"-12"-20"0,0 8-4 0,0-4 28 15,-4-4-23-15,4 4 19 16,0-8-22-16,4 4 12 0,-4-8-17 0,5 4 6 31,-1-8-10-31,5-4 7 16,-5-4-8-16,5 0 3 15,-4 1-5-15,4 3 0 16,-9-4-2-16,9 0-2 16,-9 0 1-16,4 4 5 15,-4 1-3-15,4 3 17 16,-8-4-12-16,4 8 10 0,0 0-10 16,0 4 2-16,0 0-6 0,4 8 5 15,-4-4-6-15,5 8 1 16,-5 0-2-16,4 8-2 15,1-8 1-15,4 12 3 16,-5-1-2-16,10 13 8 16,-10-4-6-16,9 7 12 15,-8-3-9-15,4 8 10 16,-5-12-10-16,10 7 5 16,-14-11-7-16,9 4 2 15,-9-12-4-15,4-1-35 16,-8-7 18-16,4 0-97 31,-5-8 62-31,5-4-104 16,0-8 87-16</inkml:trace>
          <inkml:trace contextRef="#ctx0" brushRef="#br0" timeOffset="280369.6223">7761 7324 168 0,'-4'3'66'0,"4"-3"-36"0,0 0-20 16,4 0 31-1,-4-7-24-15,5-1 12 0,-1-4-18 0,5 4 8 16,0 0-11-16,9 0 2 16,-5 0-6-16,10 4 7 15,-10 0-7-15,9 4 10 16,-8-4-8-16,8 4 3 15,-4 0-5-15,4 0 0 16,-4-4-2-16,4 4 1 16,-4 0-2-16,4 0-25 15,-8-4 13-15,-1 4-72 16,-4-4 46-16,-4 4-88 16,-5 0 71-16</inkml:trace>
          <inkml:trace contextRef="#ctx0" brushRef="#br0" timeOffset="281204.2648">8417 7141 176 0,'0'0'66'0,"0"0"-36"0,-5-4-22 0,5 4 25 16,0 0-20-16,0 0 1 15,-4 0-9-15,0 0-3 16,-5 0-1-16,0 4 7 16,-5-4-4-16,5 4 14 15,0 0-10-15,1 4 5 0,-1-8-8 16,0 8 2 0,0-4-4-16,4 4-2 15,1-4 0-15,4 8 1 16,-5-8-1-16,10 4 2 15,-1-4-2-15,5 4-1 16,0-8 1-16,9 7-1 0,-9-7 0 0,9 4 2 16,-5-4-1-16,5 4 2 15,-9-8-2-15,4 8-1 16,-8-4 1-16,-1 4-1 16,-4-4 0-16,-4 8 0 15,-5-4 0-15,0 8-3 16,-4 0 2-16,-1 4 1 15,-4-4 0-15,5 4 8 16,-5-5-4-16,0 9 14 16,0-8-10-16,5 8 12 15,0-4-12-15,4 4 12 16,0-4-12-16,9 3 7 16,-5-7-8-16,10 4 7 15,-1-4-8-15,10 0 3 16,-1-4-5-16,14 0 0 15,-9-4-2-15,8 0-21 0,-3-8 10 16,8 0-76-16,-9-4 47 0,5 4-124 16,-9 0 91-16</inkml:trace>
          <inkml:trace contextRef="#ctx0" brushRef="#br0" timeOffset="282853.1666">8792 6559 228 0,'-9'0'85'0,"9"0"-46"0,4 0-24 16,1 0 46-1,-10 0-35-15,14 0 23 16,-5 0-29-16,19 3 11 0,-5-3-17 0,22 4 5 15,-9-4-11-15,18 0 2 16,-4-4-6-16,17 1-53 31,-13-5 27-31,18 4-159 16,-14-4 100-16</inkml:trace>
          <inkml:trace contextRef="#ctx0" brushRef="#br0" timeOffset="282432.994">8965 6356 156 0,'0'0'57'0,"0"0"-30"0,0-4-18 0,0 4 25 16,0 0-19-16,0 0 19 16,0 0-20-16,5 0 20 15,-5 0-20-15,4 4 13 16,-4-4-16-16,5 8 4 16,-10-4-10-16,5 8 4 15,0-4-5-15,0 12 2 16,0-8-3-16,0 12 5 15,0-5-5-15,0 9 8 16,0-4-7-16,0 16 12 16,0-5-9-16,0 13 7 0,0-9-7 0,0 13 9 15,-4-12-9-15,4 11 10 16,-5-11-10-16,5-1 10 31,-4-7-10-31,4 0 5 16,0-8-7-16,0-1 4 15,0-11-5-15,0 4 2 16,0-8-3-16,0 4 0 0,0-8-1 0,0 8 1 31,0-8-2-31,0 4 2 0,0-8-2 16,0 8-1-16,0-8 1 0,0 4-1 16,0-4 0-16,4 4 0 15,-4-8 0-15,9 4 2 16,-4 0-1-16,4 0-1 15,-5 0 1-15,10 0 1 16,-1 0-1-16,5 0-1 16,-5-4 1-16,9 0 1 15,-4 0-1-15,9 0-1 0,-9 0 1 0,9 0-1 32,-10 0 0-32,6 4-5 15,-10-4 3-15,5 0-25 16,-5 0 14-16,10 0-58 15,-14-4 40-15,-1 4-119 16,-8-4 85-16,0 4-88 16,-4-4 88-16</inkml:trace>
        </inkml:traceGroup>
      </inkml:traceGroup>
    </inkml:traceGroup>
    <inkml:traceGroup>
      <inkml:annotationXML>
        <emma:emma xmlns:emma="http://www.w3.org/2003/04/emma" version="1.0">
          <emma:interpretation id="{3559645B-AED9-4168-8BEE-4026DA9B39A9}" emma:medium="tactile" emma:mode="ink">
            <msink:context xmlns:msink="http://schemas.microsoft.com/ink/2010/main" type="paragraph" rotatedBoundingBox="7697,8893 25892,8634 25919,10540 7725,1080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B109C7C-379B-482B-8E53-318EFBC5B5A0}" emma:medium="tactile" emma:mode="ink">
              <msink:context xmlns:msink="http://schemas.microsoft.com/ink/2010/main" type="line" rotatedBoundingBox="7697,8893 25892,8634 25911,9999 7717,10259"/>
            </emma:interpretation>
          </emma:emma>
        </inkml:annotationXML>
        <inkml:traceGroup>
          <inkml:annotationXML>
            <emma:emma xmlns:emma="http://www.w3.org/2003/04/emma" version="1.0">
              <emma:interpretation id="{EF068289-0654-4F15-AE0F-CFB340E3E6CD}" emma:medium="tactile" emma:mode="ink">
                <msink:context xmlns:msink="http://schemas.microsoft.com/ink/2010/main" type="inkWord" rotatedBoundingBox="7703,9292 9997,9260 10010,10167 7716,10200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300604.2143">-185 8311 156 0,'-4'0'60'0,"4"0"-32"0,4 0-17 16,0 0 29-16,-4 0-23 0,5 3 14 15,-1-3-18-15,10 4 12 16,-5 0-14-16,9 4 10 16,-10 0-12-16,15 8 6 15,-10-4-8-15,14 16 4 16,-9-1-6-16,4 17 9 16,-4-4-8-16,4 11 10 15,-9-7-9-15,1 11 5 16,-5-7-7-16,0 7 4 15,-9-7-5-15,0 7 5 16,-9-3-6-16,0 4-8 16,-9-9 3-16,0 5-46 31,-4-13 26-31,0 1-133 16,-1-16 86-16</inkml:trace>
          <inkml:trace contextRef="#ctx0" brushRef="#br0" timeOffset="301039.5566">417 8655 252 0,'-4'-8'93'0,"4"8"-50"0,0 0-46 15,4 4 21 1,-4-4-13-16,4 4 4 16,-4-4-5-16,5 4-17 15,-5 0 6-15,4 4-81 16,-8-4 49-16,8 8-83 31,1-8 70-31</inkml:trace>
          <inkml:trace contextRef="#ctx0" brushRef="#br0" timeOffset="301257.1766">466 8933 304 0,'0'0'112'0,"0"0"-60"0,0 0-28 16,0 0 41-1,0 0-37-15,0 0-7 16,0 0-14-16,0 0-62 0,0 0 29 0,5 0-156 16,-1-8 100-16</inkml:trace>
          <inkml:trace contextRef="#ctx0" brushRef="#br0" timeOffset="297444.8269">-1688 8322 104 0,'0'-4'41'16,"0"4"-22"-16,0-4-9 0,0 4 32 15,0 0-24-15,0-3 23 31,0-1-24-31,0 4 12 0,0 0-18 16,0 0 4-16,0-4-10 0,0 4 2 16,-4-4-4-16,-1 8-2 15,1-4 0-15,-1 4 1 16,-4-4-1-16,5 7 4 16,-5-3-3-16,5 8 8 15,-5 0-6-15,4 8 14 16,-4-8-10-16,5 12 9 15,-5-4-9-15,0 11 4 16,-4-3-7-16,4 16 4 16,0-5-5-16,4 13 2 15,-4-9-3-15,9 9 5 16,0-12-5-16,9 11 3 16,-4-11-3-16,8 11 0 15,-8-15-1-15,8 11 1 16,-4-11-2-16,9 8 4 15,-5-9-3-15,9 5-51 0,-8-12 26 0,8 4-134 16,-8-13 88-16</inkml:trace>
          <inkml:trace contextRef="#ctx0" brushRef="#br0" timeOffset="298422.0863">-1095 8592 132 0,'0'-4'49'0,"0"4"-26"0,5-28-5 0,-1 16 35 16,-4 0-29-16,5-3 13 31,-10-1-22-31,5 4 7 16,-4 0-13-16,-1 4 6 15,-4-4-8-15,5 4 2 16,-5 0-5-16,-4 4 2 0,-5 0-3 0,0 0 0 16,-4 0-1-16,-1 4-2 15,1 0 1-15,-5 4 1 16,1-4-1-16,3 8 6 15,-3 0-4-15,3 8 1 16,1 0-2-16,4 8 1 16,0-4-2-16,9 7 4 15,-4-7-3-15,8 4 1 16,-3-4-1-16,12 4 3 16,0-9-3-16,10 5-1 15,-5-8 0-15,13 4 1 16,-4-4-1-16,13 4-1 15,-9-4 1-15,14 3-4 16,-9-7 2-16,13 8 3 0,-9-4-1 16,9 4-1-16,-13-4 1 0,9 4 1 15,-5-8-1-15,5 7 4 16,-10-3-3-16,1 4 6 16,-13-4-5-16,3 4 12 15,-3-4-8-15,-5 8 7 16,-9-4-7-16,0 3 9 31,-9-7-9-31,0 4 10 16,-5-4-10-16,1 4 10 15,-5-8-10-15,-4 0 12 0,0-4-11 16,-1 0 5-16,1-4-8 16,-5 0 2-16,-4-4-4 0,0 0 0 15,4 0-1 1,0-4-6-16,5 0 2 0,0 0-25 15,-1-4 14-15,10 4-56 16,-5 0 39-16</inkml:trace>
          <inkml:trace contextRef="#ctx0" brushRef="#br0" timeOffset="299343.7126">-524 8366 124 0,'0'-4'49'0,"0"4"-26"0,0 0-5 15,0 0 29-15,0 0-26 0,0 0 7 16,0 0-17-16,0 0 3 16,0 0-9-16,0 4 7 15,0-4-8-15,0 8 8 16,-4 0-8-16,4 12 3 15,-5-1-4-15,1 17 7 16,-1-8-6-16,1 19 8 16,-5-3-8-16,-5 12 12 15,1-13-9-15,0 9 18 16,-5-13-13-16,5 9 7 0,-1-12-11 16,5 11 0-16,-4-15-5 15,-1 4 5-15,1-9-5 16,4 9 1-1,-4-12-2-15,4 3-17 16,0-11 8-16,5 0-48 16,-5-12 31-16,9-8-95 15,0-8 66-15,9-4-70 0,-5-3 70 16</inkml:trace>
          <inkml:trace contextRef="#ctx0" brushRef="#br0" timeOffset="300092.1998">-716 8945 160 0,'-4'-4'60'0,"4"4"-32"0,9-4-13 15,-5 4 29 1,-4-4-24-16,9 0 12 16,0 0-19-16,9 4 10 15,-5-4-13-15,14 4 8 0,-9-4-10 0,9 4 4 31,-5-4-7-31,9 4 2 16,-4-4-4-16,13 4-24 16,-9-4 12-16,14 0-103 15,-14-4 62-15,14 0-82 16,-14 0 75-16</inkml:trace>
          <inkml:trace contextRef="#ctx0" brushRef="#br0" timeOffset="299807.8978">-542 8390 156 0,'-4'0'60'0,"4"0"-32"0,0-4-15 16,0 4 30-1,0 0-24-15,4 0 6 16,-4-4-15-16,5 4 5 16,-5-4-8-16,4 4 7 15,-4-4-8-15,5 8 10 16,-5-4-9-16,9 4 7 16,-5 0-7-16,5 8 4 15,-5 0-6-15,5 15 7 16,-4-3-8-16,8 16 10 15,-8-5-8-15,8 9 3 16,-9-8-5-16,10 11 7 0,-5-11-7 16,4 12 10-16,-4-13-8 0,9 9 3 15,-9-12-5-15,9 15 5 16,-5-11-6-16,5 7 6 16,-9-7-6-16,13 4-8 15,-13-13 3-15,4 1-39 16,-8-8 22-16,-1-4-78 31,-4-8 55-31,0-8-103 16,-4-12 83-16</inkml:trace>
        </inkml:traceGroup>
        <inkml:traceGroup>
          <inkml:annotationXML>
            <emma:emma xmlns:emma="http://www.w3.org/2003/04/emma" version="1.0">
              <emma:interpretation id="{06A69561-8D17-4C0E-9DCD-8F0EC56D25F8}" emma:medium="tactile" emma:mode="ink">
                <msink:context xmlns:msink="http://schemas.microsoft.com/ink/2010/main" type="inkWord" rotatedBoundingBox="10778,8971 12435,8948 12452,10153 10796,10177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311411.4069">2450 8435 160 0,'-17'8'60'0,"17"-5"-32"0,-5-3-17 15,5 4 18-15,0-4-2 16,0 0 4-16,0 0-11 15,0 0-2-15,5 0-10 16,-1 0 4-16,5 0 3 0,4 0-3 0,5 0 1 16,4 0-2-1,-4 0-5-15,18 0-2 16,-9 0-2-16,17 0-2 16,-8 0 1-16,9 0-32 15,-10 0 17-15,10 0-109 16,-14 0 68-16,5 0-73 15,-14-4 74-15</inkml:trace>
          <inkml:trace contextRef="#ctx0" brushRef="#br0" timeOffset="310986.0637">2557 8102 108 0,'0'-4'44'0,"0"4"-24"0,5-8-13 0,-1 8 24 15,-8 0-18-15,8 0 16 16,-4-4-17-16,5 4 11 16,-10 0-13-16,5 0 8 31,0 0-10-31,0 0 6 15,0 0-7-15,0 0 7 0,0 0-8 0,0 0 3 16,0 0-5-16,0 4 5 16,0-4-6-16,0 8 3 15,0-4-3-15,5 11 0 16,-5-3-1-16,4 16 1 16,-4 4-2-16,5 7 2 15,-5-7-2-15,4 16 10 16,-4-13-5-16,5 9 8 15,-5-8-8-15,4 11 5 16,-4-7-6-16,5 15 7 0,-5-11-8 0,4 8 10 16,-8-9-8-16,8 5 8 15,-4-13-8-15,4 1 5 32,-8-12-6-32,4 4 4 15,0-13-5-15,0 5 7 16,0-12-7-16,0 0 5 15,0-4-5-15,0 0 0 16,0-4-2-16,0 0-2 16,0-8 1-16,4 4-4 15,-4-4 2-15,5 0-1 16,-1 0 0-16,5 4 0 16,-4 0 0-16,8 0 4 15,-4-3-1-15,9 3-1 16,-9-4 1-16,13 0-4 0,-4-4 2 0,9 0 1 15,-5 0 0-15,5-4-18 16,-5 0 10-16,5 4-41 16,-9-3 28-16,4 3-62 15,-9 0 47-15,1 4-95 16,-10 0 73-16</inkml:trace>
          <inkml:trace contextRef="#ctx0" brushRef="#br0" timeOffset="306803.1456">1269 8334 156 0,'0'-4'60'0,"0"4"-32"0,0-4-20 0,0 4 23 16,0 0-19-16,0 4 12 16,0-4-14-16,0 4 10 15,-5 0-11-15,5 4 4 0,0 0-8 0,0 8 2 16,-4-8-4-16,4 12 5 15,0-8-5-15,0 19 10 16,0-7-7-16,0 12 5 16,0-5-6-16,0 9 9 15,0-4-8-15,0 7 8 16,0-11-8-16,0 8-1 16,0-9-3-16,0 5 3 15,0-8-3-15,0 0 4 16,0-5-4-16,0-3-25 15,0-8 12-15,4 0-132 16,-4-4 79-16</inkml:trace>
          <inkml:trace contextRef="#ctx0" brushRef="#br0" timeOffset="307353.3416">1269 8647 132 0,'0'0'49'0,"0"0"-26"0,0-4-1 0,0 4 34 16,0 0-31-16,0 0 10 16,0 0-21-16,4 0 11 15,-4-3-14-15,9 3 12 0,-4-4-13 16,8 0 13-16,0 0-14 0,10 4 14 16,-10 0-14-16,18 0 14 15,-4-4-14-15,18 4 11 16,-10-4-11-16,19 4 8 15,-14 0-9-15,9 0 2 16,-13 0-6-16,4 0-2 16,-14 0-1-16,6 0-26 15,-14 0 14-15,4 0-158 16,-9-4 93-16</inkml:trace>
          <inkml:trace contextRef="#ctx0" brushRef="#br0" timeOffset="316510.2156">2205 7967 96 0,'-9'0'35'0,"5"0"-18"0,-1 0 2 0,5 0 16 0,-4 0-6 16,-1 0 0-16,1 0-12 16,-5 0-3-16,0 0-8 15,0 4 3-15,0 4 1 0,-4 0 1 16,4 4 1-16,0 3 2 15,0 5 2-15,0 12-5 16,5 8 1-16,-1-1-1 16,1 9 3-16,-1-5-1 15,1-3 0-15,4 8-3 0,0-9-1 16,0 1-3-16,9 3 1 16,4 5 0-16,5 0 1 0,0 7 0 15,4 9 2-15,5-1 1 16,4 0 3-16,0-3-3 15,1-5-1-15,-1-7-4 16,0-8 1-16,-4-5-2 16,-5-3 2-16,-4-4-4 15,0-9 0-15,-5 5-3 0,1-12-1 16,-6 0-50-16,1-4-20 31,0 0-75-15</inkml:trace>
        </inkml:traceGroup>
        <inkml:traceGroup>
          <inkml:annotationXML>
            <emma:emma xmlns:emma="http://www.w3.org/2003/04/emma" version="1.0">
              <emma:interpretation id="{DF05DAED-AE34-4A88-8E19-A2359211EFA9}" emma:medium="tactile" emma:mode="ink">
                <msink:context xmlns:msink="http://schemas.microsoft.com/ink/2010/main" type="inkWord" rotatedBoundingBox="12740,8880 15772,8836 15788,9966 12757,10009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317313.38">5541 8240 156 0,'-5'-4'60'0,"5"12"-32"0,0-4-22 16,0 0 17-16,0 0-8 15,5 0 0-15</inkml:trace>
          <inkml:trace contextRef="#ctx0" brushRef="#br0" timeOffset="317497.7143">5545 8276 333 0,'5'16'20'0,"-1"4"-3"16,1 0 12-1,-1-1-17-15,5 9 6 16,-5-4-11-16,5 4 7 15,-9-9-8-15,9 5 3 16,-9-4-5-16,5 4 2 16,-5-8-3-16,4 4-2 15,-8-9 0-15,4 5-43 16,0-8 23-16,0 0-122 16,-5-4 78-16</inkml:trace>
          <inkml:trace contextRef="#ctx0" brushRef="#br0" timeOffset="312335.9645">3222 8450 160 0,'-5'0'63'0,"5"0"-34"0,5 4-12 0,-1-4 35 15,-4-4-29-15,9 8 9 16,-4-4-20-16,13 4 9 16,-1-8-12-16,15 4 4 15,-10 0-8-15,14 0-2 16,-5 0-2-16,9 0-1 15,-4 0 0-15,8 0-40 16,-13-4 22-16,5 4-112 16,-9 0 73-16</inkml:trace>
          <inkml:trace contextRef="#ctx0" brushRef="#br0" timeOffset="312026.7006">3423 8284 156 0,'-5'-8'57'0,"5"8"-30"0,0-8-16 0,0 4 29 16,0 0-23-16,0 0 12 15,0 0-18-15,0 0 15 16,0 0-16-16,0 0 7 16,0 0-10-16,0 4 2 15,0-4-5-15,0 12 7 16,0-4-7-16,0 8 5 15,0 0-5-15,5 12 2 16,-5-4-3-16,8 7 5 0,-3-3-5 0,4 8 6 16,-5-8-6-16,5 7 3 15,-4-7-3-15,4 8 3 16,-5-12-4-16,5 4-10 16,-5-9 5-16,5 1-52 31,-9-4 30-31,9 0-117 15,-9-8 79-15</inkml:trace>
          <inkml:trace contextRef="#ctx0" brushRef="#br0" timeOffset="313059.1875">3837 8585 160 0,'-9'0'60'0,"9"0"-32"0,-9 0-15 16,9 0 26 0,-4 0-23-16,-1 0 6 15,1 0-13-15,0 0 1 16,-5 0-6-16,0 4 2 15,-5-4-3-15,5 4 5 0,1 0-5 0,-1 4 8 16,0-4-7-16,0 8 3 16,0-8-4-16,4 8-4 15,-4-8 0-15,9 8 3 16,-4-8-1-16,8 3 2 16,1-3-2-16,4 4 2 31,0-8-2-31,4 8-1 15,-4-8 1-15,9 8 1 16,-9-8-1-16,4 4 2 16,-8-4-2-16,4 4-1 15,-5-4 1-15,0 4 1 0,-8-4-1 0,4 4-3 16,-9-4 1-16,0 8 1 16,0 0 0-16,0 4 4 15,-4-8-2-15,0 12 6 16,-1-4-5-16,5 7 12 15,-4-7-8-15,4 8 5 16,0-8-7-16,5 4 9 16,-1-4-8-16,1 4 8 15,-1-8-8-15,5 7 8 16,0-7-8-16,5 4 3 16,-1-8-5-16,10 4 0 15,-1-4-2-15,14 0-10 16,-9-4 4-16,13 4-43 15,-9-8 27-15,9 4-83 16,-8-4 58-16,12 4-89 16,-8 0 76-16</inkml:trace>
          <inkml:trace contextRef="#ctx0" brushRef="#br0" timeOffset="314387.3957">4118 8371 204 0,'-9'0'77'0,"9"0"-42"0,5-4-21 0,-1 4 33 16,-4-4-26-16,9 0 14 0,-4 0-21 0,8 0 8 16,0 0-13-16,10 0 0 31,-6 0-6-31,10 1 0 16,-9-1-1-16,13 4-37 0,-8-4 19 15,8 4-130-15,-4-4 81 0</inkml:trace>
          <inkml:trace contextRef="#ctx0" brushRef="#br0" timeOffset="314029.1076">4292 8046 156 0,'-4'-4'60'0,"4"4"-32"0,0-4-15 0,0 4 37 16,0 0-29-16,0 0 24 31,0 0-26-31,0 0 7 16,-5 0-15-16,5 4 7 0,-4-4-10 0,4 8 9 16,0-4-10-16,0 8 5 15,0-8-7-15,0 12 4 16,0 0-5-16,0 7 2 15,0-3-3-15,4 12 3 16,-4-12-4-16,5 11 4 31,-5-3-4-31,9 12 8 0,-9-8-6 0,4 7 8 16,-8-11-8-16,4 8 5 16,0-13-5-16,0 9 0 15,0-4-2-15,0 8 3 16,0-13-3-16,0 5 4 15,0-8-4-15,0 4 4 16,0-8-4-16,0 3 1 16,0-3-1-16,0 4 1 15,0-4-2-15,0 4 2 16,0-8-2-16,0-1 2 16,0-3-2-16,4 0 4 15,-4-4-3-15,4 0 1 16,-4-8-1-16,5 0-4 0,-1-4 1 0,5 0 1 15,-4 1 0-15,8-1 0 32,-4 0 0-32,9 0 0 15,-9 0 0-15,13 0-3 16,-9 0 2-16,10 0-17 16,-5-4 10-16,8 4-30 15,-8 0 22-15,5 0-51 16,-6 0 38-16,6 1-123 15,-10-1 85-15</inkml:trace>
          <inkml:trace contextRef="#ctx0" brushRef="#br0" timeOffset="314876.2809">4560 7931 124 0,'0'-4'49'0,"0"4"-26"0,-5-4-7 15,5 4 36 1,0 0-29-16,0 0 25 16,0 0-28-16,0 0 22 15,0 0-23-15,0 0 16 16,0 0-20-16,5 0 8 15,-5 0-14-15,4 4 6 16,1-4-8-16,3 8 0 0,-8-4-4 0,9 12 3 16,-4-4-4-16,4 12 1 15,-9-5-1-15,9 9-21 16,-5-4 10-16,5 8-93 16,-9-5 56-16,9 5-110 15,-9-8 88-15</inkml:trace>
          <inkml:trace contextRef="#ctx0" brushRef="#br0" timeOffset="315564.6102">4894 7880 136 0,'0'-16'52'0,"0"16"-28"0,0 16-11 0,0-12 30 15,0-8-24-15,5 8 17 16,-5-4-21-16,4 4 14 16,0 0-16-16,5 3 10 15,-4-7-13-15,8 8 10 16,-4-4-11-16,9 4 8 15,-9 0-9-15,13 12 4 16,-8-4-7-16,8 16 4 16,-4-5-5-16,4 25 5 15,-9-5-6-15,1 25 6 32,-5-17-6-32,-9 17 3 15,-5-9-3-15,-4 16-8 16,-9-7 2-16,-8 15-3 0,-5-8-28 15,-10-7-97-15,-3-9 69 0,-19 4-83 16,1-15 85-16</inkml:trace>
          <inkml:trace contextRef="#ctx0" brushRef="#br0" timeOffset="317845.7326">5362 8474 124 0,'0'-4'49'0,"5"4"-26"0,-5 8-1 0,0-8 20 0,0 0-5 15,9-4-2-15,-5 4-6 16,5 0-4-16,0 0-13 16,4 0-3-16,1-4 1 0,-1 4 0 15,5-4 2-15,0 4-6 16,4-4-2-16,5 0-2 31,-5 0-2-31,14 4-13 16,-9-4 7-16,8 4-74 0,-4 0 44 15,1 0-95-15,-10 0 74 0</inkml:trace>
          <inkml:trace contextRef="#ctx0" brushRef="#br0" timeOffset="324406.9112">6103 8573 108 0,'-5'4'41'0,"5"-4"-22"0,0-4-9 15,0 4 25 1,0 0-19-16,0 0 12 0,0-4-17 0,0 0 4 15,-9 0-10-15,5 4 2 16,-14-4-4-16,5 4 5 16,-1 0-5-16,1 4 1 15,-5-4-2-15,5 4 3 16,-5 0-3-16,4 4 4 31,-4-4-4-31,5 8 10 16,-5-8-6-16,5 8 8 15,0-8-8-15,8 8 1 16,-4-8-4-16,9 8 0 0,-4-8-1 0,8 8 3 16,1-8-3-16,4 3-1 15,-1-7 0-15,10 8 1 16,-9-8-1-16,13 4 2 16,-8-4-2-16,4 4-1 15,-5-4 1-15,0 4-1 16,-8-4 0-16,4 4 2 15,-9-4-1-15,0 4 2 16,-5 0-2-16,1 4-1 16,-9-8 1-16,4 8-1 15,-5-4 0-15,1 8 2 16,-5 0-1-16,5 4 6 16,-5-4-4-16,4 3 8 15,1-7-7-15,4 8 3 16,-4-4-4-16,4 4 0 15,0-4-1-15,4 8 5 16,1-8-4-16,4 7 12 0,0-7-8 16,9 4 7-16,0-4-7 0,9 0 0 15,-5-4-4-15,14 0-2 16,-9-4 0-16,8 0-12 16,-3-4 6-16,8 0-56 15,-4-4 34-15,-1 0-120 16,1-4 82-16</inkml:trace>
          <inkml:trace contextRef="#ctx0" brushRef="#br0" timeOffset="324847.5159">6241 8474 156 0,'-5'4'60'0,"5"-4"-32"0,0-8-11 0,0 8 33 32,0 0-28-32,5 4 7 15,-5-4-18-15,4 8 12 0,-4-4-14 0,5 8 11 16,-10-4-11-16,5 8 4 15,0-8-8-15,0 16 2 16,0-9-4-16,0 9-50 16,0-4 25-16,0 12-119 15,0-5 79-15</inkml:trace>
        </inkml:traceGroup>
        <inkml:traceGroup>
          <inkml:annotationXML>
            <emma:emma xmlns:emma="http://www.w3.org/2003/04/emma" version="1.0">
              <emma:interpretation id="{4C85AB35-F635-4CB9-A01B-B4346D8FDFDE}" emma:medium="tactile" emma:mode="ink">
                <msink:context xmlns:msink="http://schemas.microsoft.com/ink/2010/main" type="inkWord" rotatedBoundingBox="16181,8888 18551,8854 18566,9849 16195,9883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328148.3026">7645 8474 176 0,'-8'0'66'0,"8"0"-36"0,0-4-24 16,0 4 21-1,0 0-16-15,0 0 6 0,0 0-10 0,8 0 9 16,-3 0-9-16,8 0 10 15,5 0-10-15,9 0 7 16,-9 0-7-16,13 0 2 16,-4 0-5-16,8 0 0 15,-3-4-2-15,8 0 1 16,-9 0-2-16,9 4-20 16,-9 0 10-16,5 0-54 15,-9 0 35-15,-1 4-86 16,-8-4 64-16</inkml:trace>
          <inkml:trace contextRef="#ctx0" brushRef="#br0" timeOffset="328533.2892">7677 8609 72 0,'-14'0'30'0,"14"0"-16"0,0 4 3 0,0 0 38 16,0-8-29-16,9 4 25 16,-4 0-30-16,4 0 13 15,0 0-19-15,4 0 9 16,0 0-14-16,5 0 4 15,0 0-2-15,9 0 2 0,-1 0 2 16,1-4-1-16,0 0 1 16,4 4 5-1,-4-4-12-15,9 4-2 16,-10-4-5-16,15 4-2 16,-10-4 1-16,4 4-4 15,-8 0 2-15,4 0-59 16,-13-4 33-16,0 4-121 0,-5 0 83 0</inkml:trace>
          <inkml:trace contextRef="#ctx0" brushRef="#br0" timeOffset="326613.3326">6660 8367 156 0,'-4'-8'60'0,"4"8"-32"0,0-4-11 0,0 4 22 32,0 0-7-32,0 0-1 15,0 0-9-15,4-4-1 0,5-4-12 16,0 4 1-16,0 1 1 0,4-1-2 15,5 0 2-15,0 4-8 16,0 0-2 0,8 0-14-16,-3 0 6 0,12 0-69 15,-3 0 42-15,8 0-96 16,-9 0 74-16</inkml:trace>
          <inkml:trace contextRef="#ctx0" brushRef="#br0" timeOffset="326232.0416">6736 8007 136 0,'0'-8'52'0,"0"8"-28"0,0-12-19 0,0 8 18 15,0 0-14-15,0 0 14 16,0 0-14-16,0 4 14 16,0 0-14-16,0 0 9 15,0 0-10-15,0 0 2 16,0 0-6-16,0 0 5 15,0 0-6-15,0 4 3 16,0 0-3-16,4 8 0 0,-4-4-1 16,5 19 3-16,-5-3-3 0,4 16 6 15,1-5-5-15,-1 21 3 16,1-5 4-16,-1 5 3 16,0-5-1-16,1-7 1 0,-1 0-3 15,1-5 3 1,-10-3-7-16,5 4 3 0,0-5 0 15,0-3-1-15,0 12 0 16,0-5 0-16,0-7-4 16,0-4 2-16,-4-1 0 0,-1-3 2 15,5-4 0-15,-4-4-2 16,4-4-1-16,0-4-1 0,0 0 0 16,0 0-5-16,0-4 1 15,0 0 2-15,0-1 1 31,0-3-1-31,0 4 1 0,0-4-2 16,0 0 2-16,0 0-2 16,0 0 2-16,4-4-2 15,1-3-1-15,4-1 1 16,0 0-1-16,4-8 2 31,-4-4-1-31,13 0-3 16,-8 0 1-16,12 5 1 15,-8-5 0-15,14 4 0 16,-10 0 0-16,5 8-7 16,-5-4 4-16,5 4-21 15,-5 0 14-15,5 4-51 16,-9 0 34-16,-1 0-129 16,-3-4 87-16</inkml:trace>
          <inkml:trace contextRef="#ctx0" brushRef="#br0" timeOffset="327046.5786">7097 7927 176 0,'-4'-4'68'0,"4"4"-36"0,0 0-24 0,0 0 29 16,0 0-21-16,0 0 16 16,0 0-18-16,4 4 14 15,-4-4-15-15,4 8 6 16,1 0-11-16,4 8 0 16,-9-8-5-16,9 12-2 15,-9-8 0-15,9 7-1 0,-9-3 0 0,9 4-40 16,-9-4 22-16,4 0-118 15,-8-4 75-15</inkml:trace>
          <inkml:trace contextRef="#ctx0" brushRef="#br0" timeOffset="327347.7857">7231 7899 176 0,'-23'-3'68'0,"23"3"-36"0,5-8-18 15,-1 8 42 1,1 0-31-16,4 4 21 16,-9-4-27-16,9 7 14 15,-9-3-19-15,9 4 8 16,-5 0-13-16,5 8 2 0,-5 0-7 15,5 8 2-15,-9-8-3 0,9 11-33 16,-4-7 17-16,4 12-136 16,-9-8 82-16,9 7-88 15,-5-3 89-15,-8 0 28 16</inkml:trace>
          <inkml:trace contextRef="#ctx0" brushRef="#br0" timeOffset="340615.9433">8515 8304 180 0,'0'-12'68'0,"0"12"-36"0,4-4-18 0,1 4 36 16,-1 0-29-16,5 0 12 15,0-4-19-15,9 4-2 16,0 0-7-16,13 0 1 16,-9 0-3-16,19 0-6 15,-6-4 1-15,14 0-63 16,-9-4 36-16,18 8-103 0,-13-4 74 0</inkml:trace>
          <inkml:trace contextRef="#ctx0" brushRef="#br0" timeOffset="340227.6916">8667 7995 152 0,'0'-4'57'0,"0"4"-30"0,0-8-21 0,0 8 26 16,0 0-19-16,4-4 9 15,-4 0-13-15,5 4 2 16,-10 0-7-16,5 0 5 16,0 0-6-16,0 0 8 0,0 0-7 0,0 4 3 31,0 0-4-31,0 8 3 16,0 0-4-16,5 7 6 15,-5-7-5-15,4 20 3 16,-4-4-3-16,9 15 9 15,-9 1-6-15,4 7 12 16,-4-11-10-16,9 12 5 16,-9-13-8-16,5 13 7 15,-10-13-8-15,5 9 10 16,0-12-8-16,0 11 3 16,0-7-5-16,0 3 5 15,0-7-6-15,0-4 3 0,0-8-3 16,0-1 5-16,0-7-5 0,0 0 6 15,0-4-6-15,0 0 3 16,0-8-3-16,0 4-2 16,0-8 0-16,0 4-1 15,0-4 0-15,5 0 0 16,-5-4 0-16,9 4 4 16,0-8-2-16,8 0-3 15,1 0 0-15,9 0-1 16,-9-4 0-16,13 4 0 15,-9-4 0-15,5 4-5 16,-5-3 4 0,5 3-23-16,-9-4 14 0,4 4-58 15,-4-4 39-15,4 4-114 16,-4-4 81-16</inkml:trace>
        </inkml:traceGroup>
        <inkml:traceGroup>
          <inkml:annotationXML>
            <emma:emma xmlns:emma="http://www.w3.org/2003/04/emma" version="1.0">
              <emma:interpretation id="{FCCC8A9E-B185-4684-90C7-EDBCF575E108}" emma:medium="tactile" emma:mode="ink">
                <msink:context xmlns:msink="http://schemas.microsoft.com/ink/2010/main" type="inkWord" rotatedBoundingBox="18898,9482 20157,9464 20165,10026 18906,10044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341500.2072">9371 8502 200 0,'-4'12'77'0,"4"-12"-42"0,0-4-28 0,4 4 33 15,1 0-23-15,8 0 14 16,-4 0-18-16,13 0 4 16,-4-4-10-16,13 0 2 15,-4 0-5-15,13 0 0 16,-9 0-2-16,14 4-30 16,-9-4 15-16,4 8-122 15,-9-4 74-15</inkml:trace>
          <inkml:trace contextRef="#ctx0" brushRef="#br0" timeOffset="342782.5596">10071 8672 164 0,'5'0'63'0,"-5"0"-34"0,-5-4-21 15,5 4 25 1,0 0-20-16,0 0 6 16,-4-4-12-16,-1 1 2 15,-4-1-5-15,1 4 2 16,-6-4-3-16,1 4 3 15,-1 0-4-15,1 0-1 16,-5 0 0-16,5 4-1 0,-1-4 0 0,1 4 2 16,0-4-1-16,4 3 2 15,0 1-2-15,0 4 2 32,0-4-2-32,0 4-1 15,0-4 1-15,5 8 1 0,-1-4-1 0,5 12 2 16,-4-8-2-16,8 4 2 15,1-4-2-15,8 3 2 16,-4-7-2-16,9 4-1 16,-9-8 1-16,9 4 1 15,-5-4-1-15,9 4 2 16,-8-8-2-16,4 8-1 16,-10-8 1-16,6 8-1 15,-10-8 0-15,1 8 0 16,-10-8 0-16,5 8 2 15,-9-8-1-15,0 4 6 16,-4-8-4-16,0 8 1 16,-5-4-2-16,4 4-2 15,-3 0 1-15,3 4 5 16,1-5-3-16,4 9 6 16,0-8-6-16,0 8-1 15,0-4-1-15,5 4 3 16,-1-4-2-16,5 4 4 15,-4-4-4-15,8 4 8 16,-4-8-6-16,9 8 10 16,-4-5-8-16,8 5 8 15,-4-4-8-15,13 0 1 0,-8-4-4 0,12 4-4 16,-3-8 0-16,8 4-19 16,-4-4 11-16,4 0-54 15,-4-4 35-15,4 0-110 16,-9-4 76-16</inkml:trace>
          <inkml:trace contextRef="#ctx0" brushRef="#br0" timeOffset="343684.3442">10406 8641 160 0,'-5'0'60'0,"5"0"-32"0,-4 0-24 16,4 0 20-1,0 0-15-15,0 0 9 16,-5 0-10-16,1 4 11 0,-1-4-11 0,1 4 9 16,-5-4-9-16,0 4 6 15,0 0-7-15,0 3 7 16,-4-3-8-16,4 8 3 16,-4-8-5-16,4 8-9 15,0-8 3-15,9 8 0 16,-5-8 2-16,5 12 6 15,0-8-3-15,5 8 3 16,-5-8-3-16,4 3 3 16,1-3-4-16,4 0 1 0,-5-4-1 0,9 4 1 15,-4-8-2-15,5 4-1 16,-5-4 1-16,9 4-1 31,-10-4 0-31,10 4 2 16,-9-4-1-16,5 4-3 15,-10 0 1-15,5 4 1 16,-5-8 0-16,1 8 2 16,-10-8-1-16,5 8 2 15,-8-4-2-15,-1 4 2 16,0-4-2-16,0 4-1 16,-5-4 1-16,5 7-1 0,-4-3 0 0,4 4 4 15,-4-4-2-15,4 4 1 16,-5-4-1-16,10 4 1 15,-5-4-2-15,5 4 6 16,-1-4-4-16,10 4 8 16,-5-8-7-16,9 3 8 15,-5-3-8-15,9 4 1 16,-8-4-3-16,13 4 1 16,-9-4-2-16,13 4 4 15,-9-8-3-15,14 4-10 16,-9-4 5-16,9 0-50 15,-5-4 29-15,5 0-126 16,-5-8 83-16</inkml:trace>
          <inkml:trace contextRef="#ctx0" brushRef="#br0" timeOffset="344139.7659">10580 8550 144 0,'-5'0'55'0,"5"0"-30"0,5 0-3 0,-1 0 45 15,-8 0-37-15,4 0 26 16,0 0-34-16,4 4 18 16,-4-4-24-16,5 7 5 15,-1-3-12-15,5 8-3 16,-9-4-4-16,9 12 1 16,-9-4-2-16,9 12-34 15,-5-5 19-15,1 9-138 16,-5-8 84-16</inkml:trace>
        </inkml:traceGroup>
        <inkml:traceGroup>
          <inkml:annotationXML>
            <emma:emma xmlns:emma="http://www.w3.org/2003/04/emma" version="1.0">
              <emma:interpretation id="{928A5AAB-29A0-4999-8005-6DCCD58EF6D9}" emma:medium="tactile" emma:mode="ink">
                <msink:context xmlns:msink="http://schemas.microsoft.com/ink/2010/main" type="inkWord" rotatedBoundingBox="20556,8710 21479,8697 21498,10000 20574,10013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345691.9969">11137 7717 88 0,'-4'0'33'0,"4"0"-18"0,-9 0-5 0,9 0 25 16,0 0-19-16,0 0 14 16,0 0-17-16,0 4 8 15,-5-4-12-15,5 4 8 16,-4 0-9-16,-1 4 4 15,1 0-7-15,-1 8 13 16,1-8-10-16,-1 8 9 16,1-5-9-16,0 9 6 15,-5-4-7-15,0 4 7 16,0-4-8-16,4 8 10 16,-4-5-9-16,5 9 7 15,0-4-7-15,4 12 2 0,-5-5-5 16,5 17 2-16,0-9-3 0,5 17 5 15,-5-16-5-15,4 7 8 16,0-11-7-16,5 7 8 16,-9-7-8-1,9 4 3-15,-4-9-4 0,8 9 5 32,-8-8-5-32,8 7 6 0,-4-7-6 0,13 12 6 15,-8-5-6-15,12 9 12 16,-8-12-8-16,9 7 7 15,-9-11-7-15,4 4 4 16,-4-13-6-16,4 5 7 16,-8-8-8-16,3 0 3 15,-8-8-4-15,5 0 3 16,-5-4-4-16,0 3 4 16,-5-7-4-16,0 4-1 15,-4-8 0-15,5 4-4 16,-10-8 2-16,5 4-39 15,-4 0 22-15,0 0-94 16,-5-4 62-16,4 0-120 16,-4 0 96-16</inkml:trace>
          <inkml:trace contextRef="#ctx0" brushRef="#br0" timeOffset="347000.9774">11454 8209 196 0,'0'4'74'0,"0"-4"-40"0,4 0-18 0,1 0 39 31,-5-4-31-31,4 4 18 15,1-4-26-15,8 0 12 0,-4-8-17 0,13 4 4 16,-9-4-10-16,14-4 0 16,-4 4-3-16,8 8-8 15,-4-4 3-15,8 4-49 16,-4 0 28-16,5 4-126 16,-14 0 83-16</inkml:trace>
          <inkml:trace contextRef="#ctx0" brushRef="#br0" timeOffset="346637.1066">11610 7967 132 0,'-5'-4'52'0,"5"4"-28"0,0-4-6 0,0 4 24 31,0 0-23-31,0 0 6 16,0 0-15-16,0 0 12 0,0 0-13 0,0 0 14 15,0 0-14-15,0 0 7 16,0 0-9-16,0 0 9 16,0 0-9-16,0 0 10 15,0 0-10-15,0 4 5 16,0 0-7-16,0 4 7 16,0-4-8-16,0 8 5 15,0-4-5-15,5 11 2 16,-5-7-3-16,4 16 3 15,-4-4-4-15,9 15 6 16,-9-7-5-16,5 16 10 16,-10-9-7-16,5 9 12 15,0-8-10-15,0 3 12 16,0-11-12-16,0 4 12 16,0-13-12-16,0 9 3 15,0-12-7-15,0 4 0 16,0-5-2-16,0 5 5 15,0-8-4-15,0 4 6 16,0-8-6-16,0 4 1 16,0-8-2-16,0 3 3 15,0-7-3-15,0 4 1 16,0-4-1-16,0 0-2 0,0-4 1 0,0 4-1 16,0-8 0-16,9 4 0 15,-4-4 0-15,8 0 0 31,-4-4 0-31,13 4 0 16,-9-3 0-16,14-1-3 0,-4-4 2 0,8 4-8 16,-9-4 5-16,5 4-32 15,-5 0 21-15,0 0-67 16,-4 0 46-16,0 4-129 16,-9 0 92-16,0 4-74 15,-9-4 85-15</inkml:trace>
          <inkml:trace contextRef="#ctx0" brushRef="#br0" timeOffset="347398.0664">11949 7777 192 0,'-5'-8'71'0,"5"8"-38"0,-4 12-23 16,4-8 35-1,0-4-26-15,0 3 25 0,0 1-26 0,0 8 13 16,-5-4-18-16,5 8 6 31,0-4-11-31,5 12 6 16,-5-8-7-16,4 11 4 16,-4-7-6-16,5 20 0 15,-10-4-3-15,5 7-57 16,0-7 31-16,0 3-141 0,0-7 92 0</inkml:trace>
        </inkml:traceGroup>
        <inkml:traceGroup>
          <inkml:annotationXML>
            <emma:emma xmlns:emma="http://www.w3.org/2003/04/emma" version="1.0">
              <emma:interpretation id="{5B4C7762-C0FE-4DBA-8D4D-E7A40441A190}" emma:medium="tactile" emma:mode="ink">
                <msink:context xmlns:msink="http://schemas.microsoft.com/ink/2010/main" type="inkWord" rotatedBoundingBox="21940,9101 24618,9063 24629,9879 21952,9918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348666.8983">12412 8332 168 0,'0'7'63'0,"0"-7"-34"0,5-3-12 0,-1 3 31 15,-4-4-27-15,9 4 7 16,-4 0-17-16,8 0 9 15,5 0-11-15,4 0 6 16,-4-4-8-16,18 0 4 16,-9 0-6-16,8 0 2 15,-4 0-4-15,10 4-2 16,-15 0 0-16,10 0-45 16,-9 0 24-16,4 0-118 15,-9-4 77-15</inkml:trace>
          <inkml:trace contextRef="#ctx0" brushRef="#br0" timeOffset="348307.8656">12649 8106 184 0,'-5'0'68'0,"5"0"-36"0,0 0-24 0,0 0 31 16,0 0-22-16,0 0 16 16,0 0-19-16,0 0 10 15,0 0-14-15,5 4 10 31,-5 0-11-31,4 7 4 0,-8-3-8 0,4 12 2 16,0 4-4-16,0 8 5 16,0-5-5-16,0 13 6 15,0-4-6-15,0 3 1 16,0-11-2-16,0 8 3 16,0-12-3-16,0 3-3 15,0-11 0-15,0 4-45 16,0-8 24-16,0 0-124 15,-5-4 80-15,5 0-71 16,-4-4 78-16</inkml:trace>
          <inkml:trace contextRef="#ctx0" brushRef="#br0" timeOffset="352152.1031">13286 8427 116 0,'18'-4'44'0,"-18"4"-24"0,5-8-8 0,-1 8 27 31,-8 0-22-31,4 0 18 16,0 0-20-16,0 0 14 15,0 0-16-15,0 0 8 0,-9-4-12 0,4 4 0 16,-4-4-6-16,1 4-2 15,-6 0 0-15,5 0-4 16,-4 0 2-16,-1 4 3 16,1-4-1-16,0 4 4 15,-5 0-3-15,5 4 6 16,-5-4-5-16,4 8 3 16,1-9-3-16,4 9 3 15,0-8-4-15,5 4 1 0,-5-4-1 16,9 4 1-16,-5-4-2 0,10 4 2 15,-1-4-2-15,10 4 2 16,-6-8-2-16,10 8 2 16,-9-8-2-16,9 8 2 15,-5-8-2-15,5 8-3 16,-9-8 1-16,5 8 3 16,-6-8-1-16,1 8 2 31,-4-8-2-31,-1 4-1 15,-4-4 1-15,0 4-1 16,-9-1 0-16,5 5 0 0,-9-8 0 16,-1 8 4-16,-4-8-2 0,5 8 8 15,-5-4-6-15,5 4 5 16,-5-4-5-16,5 4 2 16,-1-4-3-16,5 8 3 15,0-8-4-15,5 8 4 16,-5-8-4-16,9 8 6 15,-5-8-5-15,10 7 3 16,-1-7-3-16,10 8 3 16,-5-8-4-16,13 8 4 15,-9-4-4-15,14 0-1 16,-9-4 0-16,13-4-28 16,-9-4 15-16,10 0-65 15,-10-4 42-15,0 0-109 16,-4-4 80-16</inkml:trace>
          <inkml:trace contextRef="#ctx0" brushRef="#br0" timeOffset="356101.9975">13095 8910 96 0,'4'0'35'0,"-4"0"-18"0,0 0-13 0,0 0 10 15,0 0 5-15,0 0 3 16,9 0 2-16,0 4 0 16,4-4 0-16,5 0 9 15,-4 0-19-15,17 0 5 0,4 0-8 16,6 0-2-16,-1-4-2 15,9 4 2 1,-5-4-5-16,19 4 7 16,-5 0-7-16,18 0 5 15,-14-4-5-15,14 4 16 16,-14-4-12-16,10 0 15 16,-14-4-14-16,13 5 5 15,-4-5-9-15,9 4 2 16,-18-4-4-16,13 4 0 15,-13 0-1-15,9 0-2 16,-18-4 1-16,9 4-1 16,-9 0 0-16,13 0 0 15,-13 0 0-15,9 4 0 16,-9 0 0-16,5 0 2 16,-14 0-1-16,5 0-1 15,-14-4 1-15,5 0 3 0,-10 0-2 0,5 4 8 16,-13 0-6-16,5 0 1 15,-14 0-3-15,-1 0-10 16,-8 0 4-16,5 4-29 31,-10-4 18-31,5 4-57 16,0-4 40-16,0 8-102 16,-4-8 75-16</inkml:trace>
          <inkml:trace contextRef="#ctx0" brushRef="#br0" timeOffset="352539.5284">13469 8276 236 0,'-4'0'88'0,"4"0"-48"0,0 8-27 0,0-4 35 16,0-4-27-16,0 8 7 15,0-4-17-15,4 8 1 16,-4-4-8-16,5 11 2 16,-5-7-3-16,4 12-2 15,1-4 0-15,4 4-32 16,-9-4 17-16,4-1-135 0,-8-3 82 0</inkml:trace>
          <inkml:trace contextRef="#ctx0" brushRef="#br0" timeOffset="353887.093">14370 8450 156 0,'0'0'60'0,"0"0"-32"0,5 0-13 16,-1 0 27-1,-8 0-24-15,4 0 7 16,0 0-15-16,0 0 10 15,0-4-12-15,0 4 5 16,-9-3-8-16,4 3 2 0,-4 0-4 0,0 0-2 16,0 0 0-16,0 3 5 15,-4-3-3-15,4 8 8 16,-4-4-7-16,4 4 1 16,-5-4-3-16,6 8 1 15,-1-8-2-15,4 4-1 16,-4-8 1-16,9 8-1 15,-4-8 0-15,8 8 0 16,1-8 0-16,4 8 0 16,0-8 0-16,8 8 0 15,-3-8 0-15,4 8 0 0,-5-8 0 0,5 4 0 16,-9-4 0-16,4 4 0 16,-4-4 0-16,0 4 0 31,-5-4 0-31,-4 8 2 15,-4-8-1-15,0 3 4 16,-10-3-3-16,1 4 10 16,-1 0-6-16,1 4 10 15,-5-8-9-15,5 8 7 16,-5-4-7-16,5 8 0 16,-1-8-4-16,5 8 5 0,-4-4-5 0,8 4 1 15,-3-8-2-15,12 8 1 16,-4-4-2-16,9 3 2 15,-5-3-2-15,10 4 4 16,-5-4-3-16,8 4 4 16,-8-4-4-16,18 0-14 31,-9-4 6-31,9 0-41 16,-9-8 26-16,8 0-73 15,-3-4 53-15,3 4-95 16,-3-4 76-16</inkml:trace>
          <inkml:trace contextRef="#ctx0" brushRef="#br0" timeOffset="354636.9484">14803 8435 136 0,'-5'-4'52'0,"5"4"-28"0,-13-4-17 16,8 4 21-1,1-4-16-15,-5 8 10 16,0-4-13-16,0 4 17 16,-4-4-14-16,4 4 20 15,-5-4-18-15,5 8 13 0,-4-5-16 0,4 9 1 16,0-8-7-16,0 8 1 16,0-4-3-16,5 4 0 15,-5-8-1-15,9 4 1 16,-4-8-2-16,8 8-1 15,-4-8 1-15,5 8 1 16,-1-8-1-16,9 4-1 16,-4-8 1-16,5 8-4 15,-5-4 2-15,8 4 1 16,-8-8 0-16,9 4 0 16,-4 0 0-16,3 4 0 15,-8-4 0-15,0 4 0 16,-4-4 0-16,-1 4-5 15,-8-4 3-15,-1 4-3 16,-8 0 2-16,-1 4 2 16,1-5 1-16,0 5 4 0,-5-4-2 0,4 8 10 15,-3-8-6-15,3 8 5 16,1-4-6-16,4 4 2 16,-4-4-4-16,8 4 3 15,-4-4-4-15,5 4 4 16,-1-8-4-16,10 7 8 15,-5-7-6-15,4 8 3 16,1-8-4-16,8 4 3 16,-4-4-4-16,9 4 1 31,-5-8-1-31,9 4-17 16,-4-4 8-16,9 0-59 15,-5-4 37-15,5 0-118 0,-5-4 83 16</inkml:trace>
          <inkml:trace contextRef="#ctx0" brushRef="#br0" timeOffset="355008.8436">14981 8300 224 0,'0'8'85'0,"0"-8"-46"0,0 4-21 0,0 0 36 31,0-4-30-31,0 4 4 0,0 0-18 0,4 4 5 16,-4-1-8-16,5 9 4 16,-5-8-6-16,4 12 0 15,1-8-3-15,-1 12-2 16,-4-8 1-16,5 7-54 16,-10-3 29-16,5 0-136 15,0-4 89-15</inkml:trace>
        </inkml:traceGroup>
        <inkml:traceGroup>
          <inkml:annotationXML>
            <emma:emma xmlns:emma="http://www.w3.org/2003/04/emma" version="1.0">
              <emma:interpretation id="{4FC0D975-E663-475D-9418-5607FAF84378}" emma:medium="tactile" emma:mode="ink">
                <msink:context xmlns:msink="http://schemas.microsoft.com/ink/2010/main" type="inkWord" rotatedBoundingBox="24945,8818 25552,8809 25565,9681 24957,9689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63357.1184">15427 8165 192 0,'-9'-20'74'0,"9"20"-40"0,0 0-18 0,0 0 35 15,0 0-29-15,9 0 11 16,-5-8-19-16,14 4 3 15,-4-4-10-15,12 4-2 16,-8 0-3-16,13 4-2 16,-8-3 1-16,8 3-30 15,-9-4 16-15,5 4-94 16,0-4 60-16,-1 0-79 16,-8 0 72-16</inkml:trace>
          <inkml:trace contextRef="#ctx0" brushRef="#br0" timeOffset="363071.6656">15534 7860 124 0,'-5'4'46'0,"5"-4"-24"0,5 0-13 15,-1 0 21 1,-8 0-18-16,4 0 12 16,0 0-14-16,0 0 10 0,0 0-11 0,0 0 8 15,0 0-9-15,0 4 15 32,0 0-13-32,0 4 13 15,0-4-13-15,0 8 8 16,0-9-10-16,0 13 2 15,0-8-6-15,0 16 5 16,0-8-6-16,4 20 8 16,-4-9-7-16,5 21 8 15,-1-5-8-15,5 17 10 16,-9-12-8-16,5 7 12 16,-10-11-10-16,5 7 12 0,0-15-12 15,0 3 12-15,0-11-12 0,0 8 3 16,0-12-7-16,0 7 5 15,0-7-6-15,0 0 3 16,-4-8-3-16,4 0 0 16,-5-4-1-16,5-1 5 15,0-3-4-15,0 0 6 16,0-4-6-16,0 0 1 16,0-4-2-16,5 0-2 15,-1-8 1-15,5 4-1 16,-4-4 0-16,8 0 0 15,-9 1 0-15,10 3-7 16,-5-4 4-16,13 4-16 16,-9-4 10-16,14 0-22 15,-9 0 17-15,4 0-37 16,-4 0 29-16,4 4-67 16,-8 0 50-16,4 0-99 15,-9 0 78-15</inkml:trace>
          <inkml:trace contextRef="#ctx0" brushRef="#br0" timeOffset="363799.7379">15868 7836 140 0,'-4'-4'52'0,"4"4"-28"0,4 0-2 0,1 0 38 16,-10 0-33-16,10-4 7 15,-5 0-21-15,4 4-3 16,-4-4-6-16,5 4 8 15,-10 0-6-15,10 4 14 16,-5-4-11-16,4 12 14 16,-4-4-14-16,5 12 9 0,-10-8-10 0,10 8 0 15,-5-5-5-15,4 9 3 16,1-4-4-16,3 8 4 16,-8-8-4-16,9 7-7 15,-9-7 2-15,5 4-49 16,-10-12 28-16,5 0-124 15,0-12 82-15</inkml:trace>
          <inkml:trace contextRef="#ctx0" brushRef="#br0" timeOffset="364133.1496">16011 7844 220 0,'0'0'85'0,"0"0"-46"0,0 8-19 15,0-4 33 1,0-4-30-16,0 8 9 0,-4-4-20 0,-1 8 9 31,1-8-12-31,4 11 2 16,0-7-7-16,0 12 2 15,0-8-3-15,4 12-13 16,-4-8 6-16,9 8-68 16,-4-9 40-16,3 9-123 15,-8-4 87-15</inkml:trace>
        </inkml:traceGroup>
        <inkml:traceGroup>
          <inkml:annotationXML>
            <emma:emma xmlns:emma="http://www.w3.org/2003/04/emma" version="1.0">
              <emma:interpretation id="{59023FEF-24F6-4BBE-B28A-B1D14A399EA3}" emma:medium="tactile" emma:mode="ink">
                <msink:context xmlns:msink="http://schemas.microsoft.com/ink/2010/main" type="inkWord" rotatedBoundingBox="25685,8662 25892,8659 25911,9999 25704,10002"/>
              </emma:interpretation>
              <emma:one-of disjunction-type="recognition" id="oneOf28">
                <emma:interpretation id="interp32" emma:lang="" emma:confidence="0">
                  <emma:literal>}</emma:literal>
                </emma:interpretation>
                <emma:interpretation id="interp33" emma:lang="" emma:confidence="0">
                  <emma:literal>|</emma:literal>
                </emma:interpretation>
                <emma:interpretation id="interp34" emma:lang="" emma:confidence="0">
                  <emma:literal>'</emma:literal>
                </emma:interpretation>
                <emma:interpretation id="interp35" emma:lang="" emma:confidence="0">
                  <emma:literal>)</emma:literal>
                </emma:interpretation>
                <emma:interpretation id="interp3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364806.9438">16163 7670 168 0,'-9'8'66'0,"9"-8"-36"0,0 3-13 0,0 1 35 16,0-8-29-16,4 8 18 31,-4 0-25-31,5 4 12 0,-1-4-17 0,5 8 8 16,-4-4-11-16,8 8 6 15,-4-8-7-15,9 16 7 16,-9-5-8-16,13 9 8 15,-9-8-8-15,10 12 8 16,-10-8-8-16,5 19 12 16,-9-7-10-16,4 27 18 15,-4-7-14-15,0 23 13 16,-5-12-14-16,1 13 4 16,-5-13-10-16,4 24 2 15,-8-11-4-15,4 19-6 16,-9-16 1-16,0 0-67 15,-4-16 37-15,-10 5-171 0,1-21 113 0</inkml:trace>
        </inkml:traceGroup>
      </inkml:traceGroup>
      <inkml:traceGroup>
        <inkml:annotationXML>
          <emma:emma xmlns:emma="http://www.w3.org/2003/04/emma" version="1.0">
            <emma:interpretation id="{3A1FCDF2-7985-473A-B1BB-F6709642663D}" emma:medium="tactile" emma:mode="ink">
              <msink:context xmlns:msink="http://schemas.microsoft.com/ink/2010/main" type="line" rotatedBoundingBox="22774,10112 24515,10064 24529,10557 22788,10605"/>
            </emma:interpretation>
          </emma:emma>
        </inkml:annotationXML>
        <inkml:traceGroup>
          <inkml:annotationXML>
            <emma:emma xmlns:emma="http://www.w3.org/2003/04/emma" version="1.0">
              <emma:interpretation id="{B0D3924A-2D0B-4A23-922F-6AD12B13B1CB}" emma:medium="tactile" emma:mode="ink">
                <msink:context xmlns:msink="http://schemas.microsoft.com/ink/2010/main" type="inkWord" rotatedBoundingBox="22774,10112 24515,10064 24529,10557 22788,10605"/>
              </emma:interpretation>
              <emma:one-of disjunction-type="recognition" id="oneOf29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359431.078">13652 9275 200 0,'-9'0'77'0,"9"0"-42"0,-9-4-17 0,9 4 36 16,0 0-30-16,0 0 12 15,0 0-21-15,0 0 7 16,0 0-13-16,5 0 11 16,-1 0-12-16,10 0 5 15,-1 0-8-15,9 0 9 16,-4 0-8-16,13 0 8 16,-8-4-8-16,12 4-1 15,-8-4-3-15,4 4-4 16,-8 0 1-16,3 0-61 15,-8 0 34-15,4 0-147 16,-8 0 97-16</inkml:trace>
          <inkml:trace contextRef="#ctx0" brushRef="#br0" timeOffset="359027.3195">13251 9386 156 0,'0'16'57'0,"0"-16"-30"0,0 4-16 0,0 0 26 15,0-4-20-15,0 4 13 16,0-4-17-16,0 4 17 16,0-4-17-16,0 4 13 15,0-8-15-15,4-4 1 0,-4-4-7 0,9-4-1 16,-4-4-2-16,8 4-2 16,-4-4 1-16,4 5-1 15,-8-5 0-15,8 4 0 16,-8 0 0-16,3 4 0 15,-3-4 0-15,4 4-3 16,-9 1 2-16,9 3 1 16,-9 0 0-16,4 4 4 15,-8 0-2-15,4 4 8 16,0 0-6-16,0 4 3 31,0 0-4-31,0 4 3 16,0 0-4-16,0 7 8 0,0-3-6 0,0 12 12 15,0-8-9-15,0 12 12 16,0-5-11-16,4 5 7 16,-4-4-8-16,5 4 2 15,-5-8-5-15,4 3-2 16,-8-7-1-16,4 4-28 16,0-8 15-16,0 0-105 15,0-8 65-15,0 0-113 16,0-4 94-16</inkml:trace>
          <inkml:trace contextRef="#ctx0" brushRef="#br0" timeOffset="360597.8603">14406 9208 132 0,'0'-4'52'0,"0"4"-28"0,-5-4-6 15,5 4 29 1,0 0-26-16,0 0 5 16,0 0-16-16,0 0 5 15,0-4-8-15,0 4 0 0,-4-4-4 0,-1 4-2 31,1 0 0-31,-1 0 1 16,-3 0-1-16,-1 4 6 16,-5-4-4-16,1 4 8 15,-1 0-7-15,1 4 8 16,0-8-8-16,4 7 5 16,0-7-5-16,0 8 0 0,0-4-2 15,5 8-2-15,-1-8 1 0,5 4 3 16,-4-8-2-16,8 8 4 15,1-8-4-15,8 8 1 32,-4-8-1-32,9 8-2 0,-9-8 1 0,8 8-1 31,-8-8 0-31,5 8 0 16,-10-8 0-16,5 8 2 0,-9-8-1 0,0 8 2 15,-4-8-2-15,-1 8 2 16,-8-8-2-16,-1 11 6 15,1-3-4-15,0 4 10 16,-5-4-7-16,0 4 10 16,0-4-9-16,5 8 5 15,-1-8-7-15,6 4 4 16,-1-4-5-16,4 3 2 16,-4-3-3-16,9 4 5 15,-4-4-5-15,8 4 6 16,1-4-6-16,8 4 3 15,-4-4-3-15,13 4 0 0,-8-4-1 0,12 0-21 16,-8-8 10-16,9 0-63 16,-5-4 41-16,5 0-128 15,-5 0 89-15</inkml:trace>
          <inkml:trace contextRef="#ctx0" brushRef="#br0" timeOffset="361334.6334">14785 9196 184 0,'-14'4'68'0,"14"-4"-36"0,-4 0-24 0,4 0 25 16,-5 0-20-16,1 0 8 15,0 0-13-15,-1 0 11 16,1 0-11-16,-1 4 9 15,-4-4-9-15,5 4 6 16,-5-4-7-16,4 4 0 16,-4-1-4-16,1 5 3 15,-6-4-4-15,5 8 6 16,0-8-5-16,0 8 1 16,1-8-2-16,3 4-2 15,1-8 1-15,4 8 1 0,0-8-1 0,4 8 2 16,1-8-2-16,8 8-3 15,-4-8 1-15,4 8 1 32,-4-8 0-32,4 8 2 15,-8-8-1-15,4 8-1 16,-5-8 1-16,1 4 1 16,-5-4-1-16,0 7-1 15,-5-7 1-15,1 8-1 16,-5-4 0-16,0 8 2 0,0-4-1 15,0 8 6-15,-4-8-4 0,4 8 8 16,0-4-7-16,0 4 8 16,0-5-8-16,5 5 5 15,-5-4-5-15,9 4 7 16,-5-8-7-16,5 8 5 16,0-8-5-16,5 4 2 15,-1-4-3-15,10 3 0 16,-5-7-1-16,8 8-2 15,-3-8 1-15,8 4-28 16,-4-8 15-16,9 0-76 0,-10-4 48 16,10 0-118-16,-9-8 88 15</inkml:trace>
          <inkml:trace contextRef="#ctx0" brushRef="#br0" timeOffset="361698.0956">14968 9073 220 0,'0'4'82'0,"0"-4"-44"0,4 4-14 16,1 0 43 0,-5-4-38-16,4 8 11 15,-4-4-25-15,4 11 2 16,-8-7-9-16,4 8-3 15,0-8-3-15,0 12-46 16,0-4 25-16,4 0-143 16,-4-4 90-16</inkml:trace>
        </inkml:traceGroup>
      </inkml:traceGroup>
    </inkml:traceGroup>
    <inkml:traceGroup>
      <inkml:annotationXML>
        <emma:emma xmlns:emma="http://www.w3.org/2003/04/emma" version="1.0">
          <emma:interpretation id="{B130E4C3-6F24-419D-8D66-7A58B4AE651C}" emma:medium="tactile" emma:mode="ink">
            <msink:context xmlns:msink="http://schemas.microsoft.com/ink/2010/main" type="paragraph" rotatedBoundingBox="1333,11986 19606,11755 19624,13200 1351,13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F6C8E3-58CC-401F-AA57-74C26DE78208}" emma:medium="tactile" emma:mode="ink">
              <msink:context xmlns:msink="http://schemas.microsoft.com/ink/2010/main" type="line" rotatedBoundingBox="1333,11986 19606,11755 19624,13200 1351,13431"/>
            </emma:interpretation>
          </emma:emma>
        </inkml:annotationXML>
        <inkml:traceGroup>
          <inkml:annotationXML>
            <emma:emma xmlns:emma="http://www.w3.org/2003/04/emma" version="1.0">
              <emma:interpretation id="{89BC8B7D-C21E-4910-93CE-7C9739D39994}" emma:medium="tactile" emma:mode="ink">
                <msink:context xmlns:msink="http://schemas.microsoft.com/ink/2010/main" type="inkWord" rotatedBoundingBox="1335,12105 1919,12097 1931,13038 1347,13046">
                  <msink:destinationLink direction="with" ref="{2A3E8015-EE0E-4616-AA66-2500DC048718}"/>
                </msink:context>
              </emma:interpretation>
              <emma:one-of disjunction-type="recognition" id="oneOf30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2" timeOffset="380163.6359">-7931 11170 112 0,'0'0'44'0,"0"-4"-24"0,0 0-6 0,0 4 17 16,0 0-8-16,0 0-4 0,0 0-4 15,0 0-2-15,0 0-3 16,0 16-6-16,0-1-2 16,-4 5 1-16,-1 8 2 15,-4 0 2-15,0 3 3 32,1 1 1-32,-1 4 1 15,-5-1 2-15,1 1-1 16,0 0 0-16,-1 7-1 0,1 5 2 15,-1 4 13 1,-3-1-15-16,-1 16 0 16,0-11-7-16,4 7-1 15,-3-15-2-15,8 3 3 16,-5-19-3-16,10-4-14 16,-5-8 6-16,5-4-43 15,-1-12 26-15,10-4-68 16,-1-8 50-16,5-4-68 15,0-8 62-15</inkml:trace>
          <inkml:trace contextRef="#ctx0" brushRef="#br2" timeOffset="380789.526">-7953 11110 144 0,'4'0'55'0,"-4"0"-30"0,5 0-16 15,-5 0 16-15,0 0-5 16,4 0 0-16,1 4 0 15,-5 0 0 1,4 0-11-16,1 0-1 0,-1 0 2 16,5 4-2-16,0 8 3 0,0 4-2 0,0 3 0 15,4 5-3-15,1 4-1 16,-1 3 1-16,-4 5 3 16,4 0-2-16,1 3 1 15,-1-3-1-15,0-4 3 16,1-1-1-16,-1 5 0 15,1-4 1 1,-1-9-5-16,5 13 1 16,-9-4-3-16,4 7 3 15,-4-11-4-15,4 4 1 16,-8-9-1-16,4 5-10 31,-9-12 4-31,9 0-36 0,-9-8 22 0,4 0-80 16,-4-8 55-16,0 0-85 15,-4-8 73 1</inkml:trace>
          <inkml:trace contextRef="#ctx0" brushRef="#br2" timeOffset="381158.9437">-8114 11689 144 0,'-13'0'55'0,"13"0"-30"15,0 0-12-15,0 0 19 0,0 0-3 16,4 0 3-16,5-4-5 15,5 0 1-15,4 4-16 16,4-4 0-16,5 4-1 0,8 0-2 0,1 0 0 16,0 0-5-16,4 0-1 15,0 0-1-15,0 0 1 16,0 0-18-16,5-4-4 16,-5 0-53-16,0 4-20 15,-4 0-2 1</inkml:trace>
        </inkml:traceGroup>
        <inkml:traceGroup>
          <inkml:annotationXML>
            <emma:emma xmlns:emma="http://www.w3.org/2003/04/emma" version="1.0">
              <emma:interpretation id="{F7E087D0-FB7A-46C6-8739-52DF0DC81A61}" emma:medium="tactile" emma:mode="ink">
                <msink:context xmlns:msink="http://schemas.microsoft.com/ink/2010/main" type="inkWord" rotatedBoundingBox="2366,12120 4894,12088 4906,13060 2378,13092">
                  <msink:destinationLink direction="with" ref="{2A3E8015-EE0E-4616-AA66-2500DC048718}"/>
                </msink:context>
              </emma:interpretation>
              <emma:one-of disjunction-type="recognition" id="oneOf31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2" timeOffset="389636.1309">-7155 11641 116 0,'-4'0'46'0,"4"0"-24"0,0-4-13 0,0 4 14 0,0 0-5 15,0 0 2-15,0 0-7 16,0 0-3-16,0 0-5 16,0 0-2-16,0 0 1 0,0 0-2 15,4 4-2-15,1 0 1 16,-1 4 1-16,1 0 1 15,-1 4 1-15,0 4-2 16,5 0-2-16,0 0 3 0,0 11 2 16,0 5 0-16,0-4 2 15,0 0 0-15,-5-5 3 16,1 1 1-16,-1-4 1 16,1-4-2-16,-1-4-1 15,-4-4-1-15,5-4 2 16,-5-4-3-16,0 0-2 15,0-8-2-15,4-4 0 16,-4-12-2-16,5-4-1 0,-1 0-4 16,1 5-2-16,-1-1 0 15,5 0 4-15,0 0-1 16,4 5 1-16,-4 3 0 16,5 0-2-16,-6 4 0 15,1 4 3-15,0 4-2 16,0 4 1-16,0 4 2 15,0 4 0-15,4 4-3 16,-4 0 0-16,0 4 2 16,5 7 2-16,-5 1 4 15,-1 0 2-15,-3-4 1 0,-1 0 2 16,1-1-3-16,-1 1-2 16,-4-4-2-16,0-4 0 15,0 0-2-15,0-8 2 16,0 0 0-16,0-4 1 15,0-8-2-15,5-4 1 16,4-12-9-16,0 0-1 16,0-3-1-16,4-1 2 15,0 4 4-15,5 0 1 16,0 4-4 0,0 1 1-16,0 3 2 15,4 4 1-15,-9 8-2 16,1 4 0-16,-1 4 6 0,-4 4 5 15,0 4 0-15,0 4 1 16,-5 11-1-16,1 1 2 16,-1 0-3-16,1 0 1 15,-1-1-5-15,1-3 0 16,-1 0-6-16,0-8 0 0,1 0-43 16,-1-1-19-16,5-3-47 15</inkml:trace>
          <inkml:trace contextRef="#ctx0" brushRef="#br2" timeOffset="390315.6748">-6174 11788 140 0,'5'-20'55'0,"-5"16"-30"0,0-4-12 0,0 4 19 16,0-4-5-1,-5 0 1-15,1 1-9 16,-5-1-1-16,0-4-11 16,-4 4-2-16,-1 0-1 0,1 0 0 15,-1 0 2-15,-3 4-5 0,-6 4-1 16,5 4 0-16,-4 4 0 16,4 0-3-16,0 0 2 15,1 4 3-15,3 0 1 16,1-1-1-16,4 5 1 0,0 8-2 15,5 0-1-15,-1 0 1 16,1-1-1-16,4 1 0 16,4 0 2-16,1 0-3 15,8-4 0-15,5 3 3 16,0-7 3-16,4-4 0 16,5-4 0-16,-1-4-1 0,1 0 2 15,0-4-1-15,0-4 0 16,-1-8-1-16,-3 0 0 15,-1-4 2-15,-4-7 1 16,-5 3-3-16,1-8-1 16,-10 0-1-16,1 4 1 15,-5 1-2-15,-5-1 2 16,-4 4-2-16,-4 0 2 16,-1 4-2-16,-3 1 2 15,-1 3-4-15,-5 4 0 16,1 4-15-16,-5 4-6 15,1 0-16-15,3 4-6 16,1 0-40-16,9 0-43 16,13 0 45-16</inkml:trace>
          <inkml:trace contextRef="#ctx0" brushRef="#br2" timeOffset="390817.1911">-5701 11736 140 0,'-5'-7'52'0,"5"-1"-28"0,5-4-19 16,-5 4 11-16,0 0 2 0,-5 0 1 15,1 0-6-15,-1 0-3 16,-8 0-5-16,-5 0-2 0,0 4 3 16,1 0-3-16,-1 4-2 15,0 0 2-15,0 4 0 16,0 0 1-16,0 4 0 0,1 0 2 15,-1 4 3-15,4 0 0 16,1 4 0-16,0 4-5 16,4 7-3-16,4 1 0 15,1 0-1-15,4-1 0 16,4 1 2-16,1 0-3 16,4-4 0-16,4-4 3 15,5 3 1-15,0-7-1 16,0-4 1-16,8-8-15 15,5-4-5-15,1-8-20 16,-6-4-9-16,6-8-39 16</inkml:trace>
          <inkml:trace contextRef="#ctx0" brushRef="#br2" timeOffset="391228.4514">-5732 11229 140 0,'-5'0'52'0,"5"-12"-28"0,0 4-28 15,0 12 43 1,5 0-17-16,-5 0-5 15,0 4-5-15,0 4-8 16,0 0 2-16,0 4 3 0,0 7 1 16,4 5 2-16,1 0-2 0,-1 4 1 15,5 3-4-15,0-3 1 16,-5 0 4-16,5 0 4 0,-4 7-2 16,4 1 2-1,0 3-7-15,-1 9-3 0,-3-1 1 16,-1 1 0-16,1-1-1 15,-1-7-1-15,-4 0-1 16,0-9 0-16,5-7-7 0,-1-4-2 16,1-16-91 15,8-8-31-15</inkml:trace>
          <inkml:trace contextRef="#ctx0" brushRef="#br2" timeOffset="391837.8746">-5483 11721 168 0,'5'0'66'0,"-1"0"-36"0,14-4-24 16,-18 4 17-16,9 0-5 16,0 0 1-16,0 0-4 15,0 0 1-15,0 0-9 16,0 0 0-16,0 0 0 0,-1 0-1 0,6 0 1 16,-1 0-2-16,1 0 0 15,-1-4-1-15,0 0 0 16,1 0-5-16,-5 0 1 0,0-4 2 15,0 0 1-15,-1 0 5 32,-8 0-4-32,5 0-2 15,-10 0-1-15,5 0-4 16,-4 0 2-16,-5 0 1 0,0 4-3 16,-4 0 2-16,-1 4 1 15,1 0 0-15,0 4 0 0,-1 0 2 0,1 0 1 16,-1 4 3-16,6 0 3 15,-6 0-4-15,1 4-3 16,-1 0 3-16,10 4 1 31,-5 4 2-31,5 3 2 0,8 5-3 16,1 0 1-16,3 0-3 16,1-1 0-16,0-3 1 15,0 0 3-15,5-4-2 16,3 0-2-16,6-1-2 15,-1-7 0-15,0-8-2 16,5 0 2-16,4-4-29 16,5-4-11-16,0-4-29 15,-1-4-10-15,5-3-37 16</inkml:trace>
          <inkml:trace contextRef="#ctx0" brushRef="#br2" timeOffset="392348.5745">-5059 11102 140 0,'-9'0'52'16,"5"0"-28"-16,-1 4-19 0,5-4 13 0,-4 4 5 16,-1 0 3-16,5 0-7 0,-4 4-1 15,4 0-11-15,0 4 5 0,0 4 1 16,0 4 5-16,0-1 1 15,4 5-6-15,1 4-3 16,-1 4-1-16,1-1 1 16,-1 9 1-16,5 0 3 15,-5-1 4-15,1 1 1 16,-1 3-2-16,1 1 2 16,-1 0-4-16,1 7 1 0,-1-3-7 15,1 3-1-15,-1 1-2 16,1-1-1-16,-1-7-1 15,1-4 0-15,-1-1-13 16,-4-11-4-16,4-4-34 16,-4-4-12-16,5-9-62 15,4-3-51 1,-5-8 66-16</inkml:trace>
          <inkml:trace contextRef="#ctx0" brushRef="#br2" timeOffset="393182.1325">-4644 11614 236 0,'-5'-4'90'0,"5"4"-48"0,0 0-25 16,0 0 27-16,0 0-12 15,0 0-3-15,0 0-17 16,0 0-5-16,0 0-5 16,5 0-2-16,-1 0 1 0,1 4-23 15,-1 0-8-15,-4-1-38 0,0 5-14 16,0 0-25-1</inkml:trace>
        </inkml:traceGroup>
        <inkml:traceGroup>
          <inkml:annotationXML>
            <emma:emma xmlns:emma="http://www.w3.org/2003/04/emma" version="1.0">
              <emma:interpretation id="{504A94A3-D355-487F-89B2-9916FB0DD30D}" emma:medium="tactile" emma:mode="ink">
                <msink:context xmlns:msink="http://schemas.microsoft.com/ink/2010/main" type="inkWord" rotatedBoundingBox="6045,12067 8425,12037 8437,12963 6057,12994"/>
              </emma:interpretation>
              <emma:one-of disjunction-type="recognition" id="oneOf32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2" timeOffset="401555.3172">-2963 11308 156 0,'4'-16'60'0,"-4"16"-32"0,5-23-15 15,-1 7 32 1,-8 0-25-16,4-4 10 16,0 0-18-16,0 5 9 15,-5-5-12-15,5 4 8 16,-4 0-9-16,-1 4 2 16,-8 0-6-16,0 4 0 15,-1-4-2-15,-8 8-2 0,0-4 1 0,-1 8-4 16,-3-3 2-1,-1 6-1-15,-4-3 0 0,-1 8 0 16,1 0 0-16,0 8-3 16,4-8 3-16,1 16 1 15,-1-4 1-15,4 15 2 16,1-7-1-16,0 12 2 0,4-1 0 16,5-3 3-16,-1 4-5 15,5-1-1-15,0-3 0 16,1-4 2-16,3-1 3 0,1 1-4 31,4 0-1-31,4 4 11 16,1-9-6-16,8 13 2 15,0-8-4-15,10 7 3 16,3-7-4-16,6 0-1 16,3-5 2-16,1 1 0 15,4-8-1-15,0-8 1 0,0-8 2 16,0-4-22-16,-4-8-8 15,0-20-34-15,-5 0-15 0,0 5-34 16</inkml:trace>
          <inkml:trace contextRef="#ctx0" brushRef="#br2" timeOffset="402109.9059">-3186 11641 164 0,'0'0'63'0,"4"0"-34"0,5-4-27 16,0 4 16-1,-4-4-11-15,8 0 8 0,0-4-9 0,14 5 3 16,0-1-3-16,0 0 2 16,-5 0-3-16,0 0 2 15,1 0-4-15,-1 0 3 0,-4 0 0 0,0 4 6 32,-5 0-6-32,0 0 14 15,-4 0-11-15,0 4 14 16,-4-4-14-16,4 8 9 15,-9-4-10-15,4 4 6 16,-8-1-7-16,4 9 4 16,0 0-6-16,4 8 7 15,-4-8-8-15,4 12 5 16,-4-5-5-16,9 9 2 16,-9-4-3-16,5 4 5 15,-5-5-5-15,4 5 3 16,-4-8-3-16,5 0-13 15,-5-5 6-15,4-3-68 16,-8-8 40-16,4 0-127 16,0-8 89-16</inkml:trace>
          <inkml:trace contextRef="#ctx0" brushRef="#br2" timeOffset="402398.9172">-2673 11602 184 0,'-5'0'71'0,"5"0"-38"0,0 0-17 0,0 4 35 16,0-4-29-16,5 8 11 15,-5-4-19-15,4 11 5 16,1-3-11-16,4 12 11 16,-5-8-11-16,5 16 9 15,-5-9-9-15,5 13 4 0,-4-4-7 0,4 7 0 16,-5-11-3-16,5 0-41 16,-4-8 21-16,3-4-138 15,-3-8 86-15</inkml:trace>
          <inkml:trace contextRef="#ctx0" brushRef="#br2" timeOffset="402634.472">-2606 11475 264 0,'-23'-12'101'0,"23"12"-54"0,-9-16-37 16,9 12 34 0,-4-4-26-16,4 0-5 15,0 0-8-15,0 8-8 16,0-4 1-16,4 8-32 16,-4-4 19-16,9 4-109 0,-4 0 69 0,8 8-79 15,-4 0 76-15</inkml:trace>
          <inkml:trace contextRef="#ctx0" brushRef="#br2" timeOffset="403267.9713">-2366 11625 168 0,'-4'0'63'0,"4"0"-34"0,0-4-19 16,0 4 31-1,0 0-24-15,0 0 7 32,0 0-14-32,0 0 5 0,0 0-8 0,4 0 7 15,-4 0-8-15,5 4 8 0,-1 0-8 16,5 8 5-16,-4-4-6 0,8 12 7 31,-4-8-8-31,4 12 5 16,-4-8-5-16,9 11 13 15,-4-3-9-15,3 4 9 0,-8-8-9 16,9 3 2-16,-9-11-6 0,4 0 5 16,-4-8-6-16,5-4 6 15,-5-4-6-15,4-8 3 31,-4-4-3-31,4-3-2 16,-4-1 0-16,9-4-4 16,-5-4 2-16,5 5-1 15,-4-5 0-15,3 4-7 16,-8 4 5-16,5 4-23 16,-10 0 15-16,10 5-51 15,-10-1 34-15,1 4-112 16,-5-4 79-16</inkml:trace>
          <inkml:trace contextRef="#ctx0" brushRef="#br2" timeOffset="403751.6556">-1857 11689 148 0,'9'4'55'0,"-9"-4"-30"0,22-4-12 15,-9 4 28 1,-8-4-23-16,8 0 4 16,-4-4-13-16,9 0 3 15,-5 0-7-15,5 0 7 16,-4 0-8-16,3 0 8 16,-8 0-8-16,5 1 5 15,-10-1-5-15,5 0 0 16,-4-4-2-16,-5 4 1 15,-5-4-2-15,1 4 4 16,-1-4-3-16,-4 8-1 16,0 0 0-16,0 8 3 15,-4 0-2-15,0 4 12 0,-1-4-7 0,1 4 12 16,-5-4-11-16,5 8 7 16,-1 0-8-16,5 8 2 15,-4-9-5-15,9 13 2 16,-5-8-3-16,13 12 5 15,-4-4-5-15,9 7 6 16,0-7-6-16,4 4 3 31,-4-8-3-31,13 3-8 16,-8-11 2-16,13 0-41 0,-10-4 25 0,10 0-98 16,-4-8 65-16,3 0-85 15,-3-4 79-15</inkml:trace>
          <inkml:trace contextRef="#ctx0" brushRef="#br2" timeOffset="404337.9016">-1505 11602 180 0,'-4'0'68'0,"4"0"-36"0,-5-4-15 15,5 4 35-15,0 0-29 16,0 0 7-16,0 0-19 0,5 4 5 16,-5-4-9-16,4 8 7 15,-4-4-8-15,5 3 3 16,-5 1-5-16,4 8 2 16,0 0-3-16,5 8 5 15,-4-8-5-15,4 12 6 16,-5-5-6-16,5 9 6 15,-4-8-6-15,8 4 8 16,-9-13-7-16,10 1 5 16,-10-4-5-16,10 0 2 15,-10-8-3-15,9-4 3 16,-8-4-4-16,4-8-3 16,-5-8 0-16,5-3-8 15,-4-5 5-15,8 0-5 16,-4 0 5-16,9 5-2 15,-9-1 3 1,4 8 2-16,-4 0 1 0,4 4-3 16,-4 0 2-16,9 4-1 15,-9 0 0-15,9 8 6 16,-9-4-2-16,4 8 8 16,-4-4-6-16,4 8 10 15,-8 0-8-15,4 8 10 16,-5 0-9-16,5 12 1 15,-9-5-5-15,9 13 0 16,-9-8-1-16,5 4 1 0,-1-1-29 0,1-3-9 16,-1-4-58-16,0-4-25 31,5-4-2-31,0-5 2 0</inkml:trace>
        </inkml:traceGroup>
        <inkml:traceGroup>
          <inkml:annotationXML>
            <emma:emma xmlns:emma="http://www.w3.org/2003/04/emma" version="1.0">
              <emma:interpretation id="{287D0861-DB5B-4242-B33E-6E753371591C}" emma:medium="tactile" emma:mode="ink">
                <msink:context xmlns:msink="http://schemas.microsoft.com/ink/2010/main" type="inkWord" rotatedBoundingBox="9188,12048 11752,12015 11766,13133 9202,13166"/>
              </emma:interpretation>
              <emma:one-of disjunction-type="recognition" id="oneOf33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2" timeOffset="409667.5476">-145 11150 56 0,'5'-4'24'0,"-5"4"-12"0,0-8 1 0,0 8 22 15,0 0-18-15,0 0 18 16,0 0-21-16,0 0 17 16,0 0-17-16,4-4 10 15,-4 0-14-15,5 0 8 16,-10 0-10-16,5 4 2 15,0 0-6-15,0 0 7 16,0 0-7-16,0 0 14 0,0 0-10 0,0 0 14 16,-4 0-13-16,4 0 9 15,-5 0-10-15,1 0 2 16,-1 0-6-16,1 4 2 16,-5-4-3-16,4 8 3 31,-4 0-4-31,1 8 6 15,-6-4-5-15,5 11 10 16,-4-7-7-16,4 8 5 16,-4-4-6-16,-1 8 9 15,1-9-8-15,-1 9 3 0,1-4-5 16,4 8 5-16,-4-9-6 16,8 9 6-16,1-8-6 0,4 4 6 15,-5-8-6-15,5 7 3 16,0-3-3-16,5 12 0 15,-1-9-1-15,10 13 3 16,-10-4-3-16,10 3 1 16,-6-7-1-16,15 8 3 15,-10-9-3-15,9 5 1 16,-4-12-1-16,5 8 1 16,-6-9-2-16,6 1-9 15,-10-12 4-15,5 0-58 16,-5-4 34-16,1 0-146 15,-5-8 96-15</inkml:trace>
          <inkml:trace contextRef="#ctx0" brushRef="#br2" timeOffset="410268.7068">87 11205 176 0,'-9'0'68'0,"9"0"-36"0,0-16-18 15,0 16 29 1,0 0-25-16,5 4 10 15,-5-4-18-15,4 8 6 16,-4-4-9-16,9 8 9 16,-5 0-9-16,5 8 7 0,-4-8-7 0,8 12 4 15,-4-5-6-15,9 13 11 16,-5-4-9-16,10 4 12 16,-6-5-11-16,10 9 14 15,-5-8-13-15,10 7 11 16,-6-7-11-16,10 8 4 15,-9-4-8-15,4 11 2 32,-4-7-4-32,4 7 0 0,-4-7-1 15,0 4 3-15,-10-9-3 0,6 1 4 16,-10-12-4-16,5 4-23 16,-9-12 12-16,0 0-83 15,-5-12 51-15,-4-4-132 16,-4-4 97-16</inkml:trace>
          <inkml:trace contextRef="#ctx0" brushRef="#br2" timeOffset="410790.7261">533 11249 160 0,'-5'4'63'0,"5"-4"-34"0,0 0-21 16,0 0 25-1,0 0-20-15,0 4 12 16,-4-4-15-16,4 8 13 16,-4-4-14-16,-1 8 9 15,1-8-10-15,-1 7 9 16,-4 1-10-16,0 12 10 15,-4-4-10-15,0 12 7 0,-5-9-7 0,-5 13 13 16,1-8-11-16,0 12 16 16,0-9-15-16,-1 13 13 15,-3-9-13-15,8 17 6 16,-5-12-9-16,6 11-2 16,-1-11-3-16,9-1-46 15,-5-7 25-15,5 0-139 16,1-12 88-16,3 7-90 15,1-15 92-15,-5-4 19 16</inkml:trace>
          <inkml:trace contextRef="#ctx0" brushRef="#br2" timeOffset="411568.2959">921 11855 156 0,'-5'12'60'0,"5"-12"-32"0,0 0-17 15,0 0 29 1,0 0-23-16,5 4 12 0,-5 0-18 16,4 8 10-16,-8 0-12 0,4 12 4 15,0-4-8-15,0 11-18 16,0-11 7-16,0 8-104 15,-5-8 61-15,5-1-74 16,-4-7 70-16</inkml:trace>
          <inkml:trace contextRef="#ctx0" brushRef="#br2" timeOffset="412214.3674">1139 11237 132 0,'-4'4'49'0,"4"-4"-26"0,-5 0-3 0,5 0 28 16,0 0-27-16,0 0 8 16,0 0-18-16,5 4 9 15,-1-4-11-15,10 4 13 0,-1-8-13 0,9 4 7 16,-8-8-9-16,17 0 2 15,-9-4-5-15,18 4 5 16,-8 0-6-16,17 4 6 16,-9-4-6-16,18 4 1 15,-14 1-2-15,5 3 5 32,-8-4-4-32,-1 4 3 15,-13 0-3-15,-1 0-11 16,-8 0 5-16,0 0-44 0,-9-4 27 15,0 4-116-15,-9-4 76 0</inkml:trace>
          <inkml:trace contextRef="#ctx0" brushRef="#br2" timeOffset="413003.63">1184 11308 168 0,'0'-4'66'0,"0"4"-36"0,0-4-26 16,0 4 15-1,0 0-11-15,0 0 2 16,0 0-6-16,0 0 11 15,0 0-8-15,4 4 7 16,1-4-7-16,4 8 9 16,0-4-9-16,4 4 12 15,-4-4-11-15,4 8 12 16,-4-4-12-16,18 8 5 16,-14-8-8-16,14 4 4 15,-9-4-5-15,9 7-2 0,-5-7-1 0,9 8 1 16,-8-4-1-16,8 8 6 15,-9-8-4-15,0 4 3 16,-4-8-3-16,0 4 7 16,-5-5-6-16,-4 5 8 15,-4-8-8-15,-5 4 1 16,-5-8-3-16,1 8-2 16,-5-8 1-16,0 8-4 15,-9-4 2-15,0 4 3 16,1-4-1-16,-1 8-1 15,0-4 1-15,0 8-4 16,-4-8 2-16,4 7 1 16,0 1 0-16,0 0 2 0,0 0-3 15,1 0 0 1,-1 0 1-16,4 15 0 0,1-3 0 16,4-4 0-16,-4-4 2 15,4-4-1-15,4-1 2 0,1-3 0 16,4-4 3-16,0 0-1 15,4-4 0-15,5 0-3 16,9-4-2-16,4 4 7 16,-4-4-4-16,13 4 6 15,-4-8-6-15,13 4 8 16,-8 0-7-16,12 0 8 31,-4 0-8-31,9 0 8 16,-13-4-8-16,9 4 3 15,-14-4-4-15,4 4 5 0,-12 0-5 16,4 0 1-16,-10-4-2 0,1 4 1 16,-4 0-2-16,-1 0-3 15,-9 0 1-15,5 0-28 16,-4 0 16-16,-1 0-67 16,-4 0 44-16,5 0-133 15,-5 0 94-15</inkml:trace>
          <inkml:trace contextRef="#ctx0" brushRef="#br2" timeOffset="413526.7353">1955 11035 60 0,'0'-4'24'0,"0"4"-12"0,5-4 8 16,-1 4 40 0,-8 0-32-16,8 0 22 15,1 0-29-15,4 4 10 16,0-4-17-16,4 8 16 16,-4-4-17-16,9 8 13 15,-9 0-15-15,17 15 12 16,-8-3-13-16,9 20 8 15,-9-5-10-15,9 17 13 16,-5-5-12-16,0 9 14 16,-8-9-14-16,-1 9 11 15,-9-13-11-15,-4 25 6 16,-4-13-8-16,-5 16 2 16,-9-11-5-16,-4 7-35 15,-5-11 17-15,0 3-130 16,-4-19 80-16,0-1-69 0,0-7 48 15,0-4 17-15</inkml:trace>
        </inkml:traceGroup>
        <inkml:traceGroup>
          <inkml:annotationXML>
            <emma:emma xmlns:emma="http://www.w3.org/2003/04/emma" version="1.0">
              <emma:interpretation id="{4539B6CD-7B73-4515-883C-B094DEE78CA1}" emma:medium="tactile" emma:mode="ink">
                <msink:context xmlns:msink="http://schemas.microsoft.com/ink/2010/main" type="inkWord" rotatedBoundingBox="12227,11848 17115,11786 17127,12787 12240,12848"/>
              </emma:interpretation>
              <emma:one-of disjunction-type="recognition" id="oneOf34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2" timeOffset="415212.4543">3365 11491 148 0,'-14'-4'57'16,"14"4"-30"-16,0-4-16 0,0 4 26 15,0 0-20-15,0 0 9 16,0 0-16-16,5 4 8 16,-5 0-10-16,4 4 9 15,1 0-10-15,3 7 7 16,-3-7-7-16,8 12 9 15,-8-8-9-15,8 12 10 16,-8-4-10-16,8 3 5 16,-9-3-7-16,5 0 7 15,-4-4-8-15,4-4 8 16,-9-4-8-16,9 0 3 16,-9-8-4-16,4 0-2 0,-4-8 0 0,9 0-8 15,-4-8 4-15,3 0-8 16,-3 0 7-16,8 0-5 15,-4-3 5-15,5 3-2 16,-6 0 3-16,6 8-2 16,-5-4 2-16,4 12 0 15,-4-4 1-15,4 12 8 32,-4-4-3-32,5 8 14 0,-10 0-9 0,5 8 5 15,-4-9-8 1,4 9 2-16,-9-8-4 0,8 0 3 15,-8-4-4-15,9 0 6 16,-9-4-5-16,9-4 1 16,-4-8-2-16,8 4 1 15,-4-8-2-15,4 0-1 16,-4-4 1-16,9 0-6 16,-4-3 3-16,3 3-1 15,-3-4 1-15,4 12 2 0,-10-4 0 0,10 12 4 16,-9-4-2-16,5 12 6 15,-5-4-5-15,4 8 10 16,-4 0-7-16,0 8 3 16,-5-4-5-16,5 7-11 15,-9-7 4-15,9 4-44 32,-4-4 27-32,3 4-78 15,-3-8 55-15,4 7-97 16,-9-7 79-16</inkml:trace>
          <inkml:trace contextRef="#ctx0" brushRef="#br2" timeOffset="415681.0709">4087 11586 220 0,'-9'4'85'0,"9"-4"-46"0,0 0-35 0,5 0 27 16,-5 0-19-16,8 0 10 15,-3 0-13-15,8 4 2 16,-4-4-7-16,13 4 5 16,-8-8-6-16,8 4 8 15,-4 0-7-15,4 0 3 16,-4-4-4-16,4-4 0 15,-8-4-1-15,4 0 1 16,-5-4-2-16,0 4 2 16,-8-4-2-16,-1 5-1 15,-4-5 1-15,0 4-1 16,-9 0 0-16,5 4 2 16,-9-4-1-16,-5 12 2 15,0-4-2-15,0 12 8 0,-4-4-5 0,4 8 14 16,-4 0-10-16,4 8 12 15,0-8-12-15,5 7 7 32,-1-3-8-32,10 8 2 15,-5-8-5-15,9 8 2 16,0-9-3-16,9 9 3 16,0-4-4-16,13 0-5 15,0-4 1-15,14 0-36 0,-5-8 20 16,5-1-78-16,-5-3 54 0,9 0-114 15,-9-4 89-15</inkml:trace>
          <inkml:trace contextRef="#ctx0" brushRef="#br2" timeOffset="416269.6436">4662 11625 156 0,'0'-11'60'0,"0"11"-32"0,5-12-22 16,-1 8 23 0,-4-4-17-16,5 0 4 15,-10-4-11-15,5 0 4 16,-4 0-5-16,-1 4 7 15,-8 0-7-15,-1 4 5 16,1 0-5-16,-5 8 7 16,0-4-7-16,-4 8 19 0,0 0-14 0,4 4 21 15,-4-4-17-15,8 8 9 16,-8-8-13-16,13 12 4 16,0-8-8-16,9 7 4 15,-4-3-5-15,13 4 0 16,-5-4-2-16,18 0 1 15,-8-4-2-15,13 0 2 16,-5-9-2-16,9 1-3 16,-9-8 1-16,10 1 1 0,-10-9 0 15,5-4 2-15,-10 0-1 0,1 0-1 16,-4-4 1-16,-1 4-1 31,-9-3 0-31,1 3 8 16,-5 0-4-16,4 8 19 15,-8-4-14-15,4 8 17 16,-5 0-16-16,1 8 11 0,0 0-12 16,4 8 4-16,-5-4-8 0,10 12 2 15,-5-4-4-15,8 11-11 16,1-7 5-16,9 8-77 16,-4-8 45-16,12 7-156 15,-3-7 107-15</inkml:trace>
          <inkml:trace contextRef="#ctx0" brushRef="#br2" timeOffset="414270.8041">2718 11570 132 0,'-9'4'52'0,"9"-4"-28"0,-4 0-8 0,4 0 27 16,0 0-23-16,0 0 12 15,0 0-19-15,9 0 15 16,-5 0-16-16,14 0 9 16,-5 0-12-16,18 0 4 15,-8 0-8-15,17 0 0 16,0 0-3-16,9 0-15 16,-9 0 7-16,5 0-54 15,-10-4 32-15,10 0-91 16,-9 0 67-16</inkml:trace>
          <inkml:trace contextRef="#ctx0" brushRef="#br2" timeOffset="417414.5186">5162 11514 124 0,'0'-7'49'0,"0"7"-26"0,4-4-9 15,1 4 30 1,-10-8-24-16,5 0 10 16,-4 0-18-16,-1 0 3 15,-4-4-10-15,0 4 9 0,0-4-8 0,1 4 1 16,-6-4-4-16,5 4 0 15,-4 0-1-15,-1 5 5 16,1-1-4-16,0 8 6 16,-1-4-6-16,5 3 6 15,-4 1-6-15,4 4 3 32,-4 0-3-32,4 4 3 15,0-4-4-15,4 8 1 16,-3-8-1-16,8 8-2 15,-5-4 1-15,10 4-1 0,-1-5 0 0,9 5-3 16,1-8 2-16,8 4 1 16,0-8 0-16,14 8 0 15,-9-4 0-15,8 8 2 16,-8-4-1-16,4 3-3 16,-8-3 1-16,-1 4 3 15,-13-4-1-15,0 4 10 16,-5-4-5-16,-4 4 12 15,-9-8-10-15,-4 4 9 16,-5-5-9-16,-4 1 9 16,0-4-10-16,-1 0 5 0,-3-4-7 0,3 0 0 15,-4-4-3-15,5 0-2 16,0-8 1-16,4 5-10 31,0-5 5-31,5 0-32 16,-5 0 21-16,14 4-78 15,-5 0 52-15,9 0-98 16,0 0 78-16</inkml:trace>
          <inkml:trace contextRef="#ctx0" brushRef="#br2" timeOffset="418018.3956">5313 11503 200 0,'-13'-4'77'0,"13"4"-42"0,4 4-32 0,1 0 22 16,-10-8-16-16,5 8 7 15,0-4-9-15,5 7 4 16,-5 1-6-16,9 8 9 16,-5-4-8-16,5 8 8 15,-4-8-8-15,8 12 8 16,-4-5-8-16,4 9 8 16,-4-8-8-16,9 0 5 15,-5-4-6-15,5 0 4 0,-9-5-5 0,5-3 2 16,-6-4-3-16,6-4 3 15,-5-4-4-15,4-4-1 16,-8-3 0-16,8-5-1 16,-9-4 0-16,5 4 0 15,-9-4 0-15,9 0 0 32,-9-3 0-32,5 3-3 15,-5-4 2-15,4 8 3 16,-8 0-1-16,4 8 6 0,0-4-4 15,0 9 6-15,0-1-6 0,0 11 10 16,0-3-7-16,0 8 8 16,0-4-8-16,4 12 3 15,-4-8-5-15,9 16 2 16,-4-8-3-16,8 7-24 16,-4-3 12-16,13 4-85 15,-8-4 52-15,12 3-123 16,-3-7 93-16</inkml:trace>
          <inkml:trace contextRef="#ctx0" brushRef="#br2" timeOffset="418712.9506">5759 11507 168 0,'-13'0'63'0,"13"0"-34"0,-5 4-12 16,5-1 33-1,0-6-28-15,0 6 9 16,0-3-19-16,5 8 3 16,-5-4-10-16,9 8 4 15,-5-4-5-15,10 8 11 16,-10-8-8-16,9 12 14 15,-8-4-12-15,8 7 11 16,-4-3-11-16,5 4 8 16,-10-8-9-16,9 0 9 15,-8-4-10-15,4 0 7 16,-5-5-7-16,5-3 2 16,-9-8-5-16,5 0 2 0,-5-3-3 0,4-5 0 31,-4-8-1-31,5 0 1 15,-10 0-2-15,10-4-3 16,-5 1 1-16,8 3-1 16,-3-4 0-16,4 4 4 15,-5 0-1-15,10 5-3 16,-10-1 1-16,9 8-4 16,-4-4 3-16,9 8 1 15,-9 0 1-15,9 8-16 0,-5-4 9 0,10 4-54 31,-10 0 33-31,5 4-82 0,-5-4 62 16,1 12-86-16,-10-5 77 0</inkml:trace>
          <inkml:trace contextRef="#ctx0" brushRef="#br2" timeOffset="419277.2949">6321 11618 132 0,'22'-8'52'0,"-22"8"-28"0,14-8-13 0,-5 4 35 16,-9 0-26-16,9 0 22 16,-9-4-25-16,0 4 16 15,-5-4-19-15,1 0 6 16,-10 0-12-16,5 0 9 15,-4 0-10-15,0 8 10 16,-5 0-10-16,4 4 12 16,-3 0-11-16,3 4 5 15,-4-4-8-15,1 8 0 0,-1-8-3 0,4 8 1 16,1-4-2-16,8 8 2 16,-3-8-2-16,8 7-1 15,0-3 1-15,8 4-1 16,-3-8 0-16,8 4 4 15,1-4-2-15,8 4 1 16,-4-8-1-16,9 0 1 16,-5-4-2-16,5-4-1 15,-5-4 1-15,0-4-4 16,-4 0 2-16,0-4 1 16,-5 0 0-16,1 0 2 15,-10-3-1-15,1 3-1 16,-5 0 1-16,4 8 5 15,-8-4-3-15,4 12 8 16,-5-4-7-16,5 8 12 16,-4-4-9-16,4 8 5 15,-5-4-7-15,10 8 2 16,-5 0-4-16,9 12-2 16,-5-5 0-16,9 9-12 15,1-8 6-15,8 8-64 16,-4-8 38-16,9 3-146 15,-5-3 99-15</inkml:trace>
          <inkml:trace contextRef="#ctx0" brushRef="#br2" timeOffset="420020.1456">6548 10841 176 0,'-4'-8'68'16,"4"8"-36"-16,0-4-22 0,0 4 33 16,0 0-25-16,0 0 12 15,0 0-19-15,4 4 6 16,-4 0-10-16,5 8 9 16,-1-5-9-16,5 13 3 15,-9-8-6-15,9 16 7 16,-4-8-7-16,8 19 10 15,-4 1-8-15,4 19 12 16,-4-7-10-16,5 15 12 16,-10-7-12-16,5 3 9 15,-4-11-9-15,3-1 6 0,-8-11-7 0,9 0 2 16,-9-13-5-16,9 1 2 16,-4-12-3-16,4 0 3 15,-5-12-4-15,9 0-10 16,1-8 5-16,4 4-8 15,-5-4 6-15,9 0 0 16,-4 0 3-16,9 4 0 16,-9-4 0-16,9 8-3 15,-5-4 3-15,0 8 1 16,-8 0 1-16,3 8 6 16,-8-8-3-16,0 11 12 0,-4-7-8 15,-1 8 12 1,-8-4-11-16,-1 0 7 15,-8-4-8-15,-5 0 4 16,0-5-6-16,-4 1 0 16,0-4-3-16,-1 0-6 15,1-4 2-15,-5 0-28 16,0-8 17-16,1 0-61 16,-1-7 42-16,5 3-123 0,-5 0 87 0,5 4-83 31,-1-4 86-31</inkml:trace>
          <inkml:trace contextRef="#ctx0" brushRef="#br2" timeOffset="420737.0286">7093 10853 108 0,'-5'-12'41'0,"5"12"-22"0,5-20 2 0,-1 12 35 16,-4 0-31-16,4 8 17 15,-8-4-25-15,8 8 6 32,-4-4-13-32,9 12 10 15,-9 0-12-15,5 12 16 16,-5-5-14-16,4 17 16 0,1-8-16 16,4 23 18-16,-5-3-16 0,5 19 11 15,-5-7-13-15,5 15 8 16,-9-16-10-16,5 13 6 15,-5-17-7-15,0 9 2 16,-5-17-5-16,5 9 0 16,0-13-2-16,0 5-30 15,0-16 15-15,0-5-89 16,0-15 56-16,5-4-114 16,-5-12 90-16</inkml:trace>
          <inkml:trace contextRef="#ctx0" brushRef="#br2" timeOffset="421234.8813">7333 11594 192 0,'-4'0'71'0,"4"0"-38"0,4-4-23 0,1 4 33 31,-1 0-25-31,5 0 7 16,0 0-15-16,9 0-1 15,0-4-6-15,9 0 3 16,-10 0-4-16,10 0 4 16,-5-4-4-16,5 4 4 15,-9-4-4-15,4 0 4 0,-8-4-4 0,-1 4 10 16,-9-4-6-16,1 5 5 15,-10-5-6-15,5 0 4 16,-8 0-5-16,-1 4 2 0,-9-4-3 16,4 8 7-16,-3 0-6 0,3 8 12 31,-4 0-9-31,1 8 12 16,-6 0-11-16,5 8 14 15,1-4-13-15,3 3 11 16,-4-3-11-16,9 8 8 15,-4-4-9-15,9 8 2 16,-1-5-6-16,14 9 0 16,-4-8-2-16,17 4-21 15,-4-5 10-15,22 1-115 16,-9-8 68-16,18-8-139 0,-4-12 110 0</inkml:trace>
        </inkml:traceGroup>
        <inkml:traceGroup>
          <inkml:annotationXML>
            <emma:emma xmlns:emma="http://www.w3.org/2003/04/emma" version="1.0">
              <emma:interpretation id="{8E84ABCA-C08C-490E-B830-70302C67376A}" emma:medium="tactile" emma:mode="ink">
                <msink:context xmlns:msink="http://schemas.microsoft.com/ink/2010/main" type="inkWord" rotatedBoundingBox="17596,12237 19612,12212 19624,13200 17608,13226"/>
              </emma:interpretation>
              <emma:one-of disjunction-type="recognition" id="oneOf35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2" timeOffset="422745.6966">8466 11324 180 0,'-4'-12'68'0,"4"12"-36"0,4-4-29 31,0 4 28-31,-8 0-18 16,8 4 18-16,1-4-18 0,8 8 9 15,-8-4-13-15,4 12 17 16,-5 0-14-16,5 16 13 16,-9-9-14-16,9 13 8 15,-9-4-11-15,9 15 2 16,-9-7-6-16,9 23 5 16,-9-3-6-16,9 15 3 15,-9-11-3-15,4 7 5 16,-8-8-5-16,8-3 10 15,-4-17-7-15,5 5 5 16,-5-16-6-16,4-1-9 16,-4-11 2-16,5-4-42 15,-10-8 25-15,5 0-74 16,0-8 52-16,5-12-102 16,-5-8 81-16</inkml:trace>
          <inkml:trace contextRef="#ctx0" brushRef="#br2" timeOffset="423139.433">8542 11507 160 0,'-9'-24'60'0,"9"24"-32"0,-5-28-15 16,5 16 30-1,0 0-24-15,0 0 11 0,0-4-19 0,5 5 12 16,-5-1-13-16,9 0 10 15,0 0-11-15,4 4 6 16,0 0-8-16,14 8-2 16,-9-4-3-16,13 12 5 15,-8-4-4-15,8 12 6 16,-9-4-6-16,5 12 10 16,-9-5-7-16,0 9 12 15,-5-8-10-15,-9 4 14 0,-4-4-13 16,-4-1 9-1,-5-3-10-15,-4 4 2 16,-5-8-6-16,0 0-4 16,-4-4-1-16,-1-4-23 15,1-4 12-15,0 0-62 16,-1-4 40-16,6-4-123 16,-1-4 88-16</inkml:trace>
          <inkml:trace contextRef="#ctx0" brushRef="#br2" timeOffset="423842.9782">9224 11427 196 0,'-9'-8'74'0,"9"8"-40"0,-4-12-27 0,4 8 29 16,-5 1-21-16,1-5 3 15,-5-4-10-15,4 4-1 16,-4 0-4-16,1 4 5 16,-6-4-5-16,1 8 6 15,-1-4-6-15,-3 8 8 16,-6 0-7-16,5 4 8 16,-4 0-8-16,4 8 5 0,0-8-5 0,5 11 0 15,0-7-2-15,8 8 1 16,-4-4-2-16,9 4-1 15,-4-4 1-15,8 3 1 16,1-7-1-16,4 4-1 16,-5-4 1-16,10 4 1 15,-1-8-1-15,9 4 4 16,-8-8-3-16,8 0 1 16,-9-4-1-16,5 0 1 15,-5-4-2-15,5-4-1 16,-9-4 1-16,9-4-6 15,-9 0 3-15,4-4 1 32,-8-3 1-32,4-1 0 0,-9 0 0 15,4 4 4-15,-8 0-2 16,4 8 10-16,0-3-6 0,0 7 8 16,0-4-8-16,0 12 3 15,0 0-5-15,0 8 5 16,0 0-6-16,4 8 3 15,-4-1-3-15,5 9 0 16,-1-4-1-16,5 4 1 16,0-8-2-16,4 3-38 15,1-7 20-15,17 4-154 16,-4-8 95-16</inkml:trace>
          <inkml:trace contextRef="#ctx0" brushRef="#br2" timeOffset="422289.2725">8359 11400 112 0,'9'-4'44'0,"-9"4"-24"0,4-8-8 0,1 4 29 15,-5 0-23-15,4 0 16 16,-8-4-20-16,4 0 8 16,-5 0-13-16,1 0 4 15,-5 0-8-15,0 4 7 16,-4 0-8-16,-5 0 8 15,0 0-8-15,-4 4 14 16,-1 0-10-16,-3 4 12 16,-1 0-12-16,5 4 9 15,-1-4-9-15,5 8-2 16,1-4-4-16,8 8-4 16,-5-8 1-16,10 8 1 0,-1-5 0 15,14 5 2-15,-4-4-1 0,8 4 2 16,1-4-2-16,12 4-3 15,-8-8 1-15,13 4 1 16,-8-4 0-16,8 3 0 31,-4-3 0-31,4 4 0 16,-4-4 0-16,4 4 2 16,-13-8-1-16,4 8-1 15,-9-4 1-15,1 4 7 0,-10-8-4 16,-4 8 16-16,-9-5-11 0,0 5 14 15,-9-8-14-15,1 4 16 16,-1-4-15-16,-5 4 9 16,-3-8-11-16,-1 4 2 15,-4-8-6-15,0 4 2 16,-1-4-3-16,6 0-6 16,-1-4 1-16,5 4-28 15,4-4 17-15,4 0-67 16,-4 1 44-16,14 3-127 15,-5 0 92-15</inkml:trace>
          <inkml:trace contextRef="#ctx0" brushRef="#br2" timeOffset="424283.5501">9661 11261 196 0,'13'0'74'0,"-13"0"-40"0,-22-16-24 0,18 12 31 16,-1 0-24-16,1 0 12 16,-1 0-18-16,-4 8 15 15,0-4-16-15,-4 8 20 16,0-4-17-16,-5 8 15 15,-4-4-15-15,4 12 10 16,-5-5-13-16,6 13 10 16,-6-8-11-16,10 12 2 15,-5-9-7-15,14 9 0 16,-1-12-2-16,14 4-2 16,-4-4 1-16,17 3-26 0,0-7 14 0,18 0-74 15,-9-4 46-15,14-4-127 16,-5-4 92-16</inkml:trace>
          <inkml:trace contextRef="#ctx0" brushRef="#br2" timeOffset="424873.2431">9866 11372 168 0,'-4'4'63'0,"4"-4"-34"0,4 4-19 16,1 0 33-16,-10-8-25 0,10 4 16 15,-1 0-20-15,5 0 3 31,0 0-9-31,4 0 6 16,-4 0-8-16,9 0 5 16,-5-4-6-16,5 0 4 15,-4-4-5-15,8 0 2 16,-9-4-3-16,5 0 0 16,-9 0-1-16,4 0 3 15,-4 0-3-15,-4 1 6 16,-5-1-5-16,0 0 10 15,-5-4-7-15,1 8 3 16,-9-4-5-16,-1 12 5 16,-4-4-6-16,1 8 12 15,-6 0-8-15,5 4 14 0,1-4-12 16,-1 8 11-16,-5 0-11 0,6 8 11 16,-6-5-12-16,5 13 12 15,1-8-12-15,8 8 9 16,-5-8-9-16,10 7 6 15,-5-3-7-15,13 4 2 16,-4-8-5-16,18 3 2 16,-4-7-3-16,17 4-22 15,-9-8 11-15,23 0-94 16,-5-4 56-16,27 0-161 16,-9-8 116-16</inkml:trace>
        </inkml:traceGroup>
      </inkml:traceGroup>
    </inkml:traceGroup>
    <inkml:traceGroup>
      <inkml:annotationXML>
        <emma:emma xmlns:emma="http://www.w3.org/2003/04/emma" version="1.0">
          <emma:interpretation id="{428E15E2-4DB3-49C8-955F-00FE2D67D023}" emma:medium="tactile" emma:mode="ink">
            <msink:context xmlns:msink="http://schemas.microsoft.com/ink/2010/main" type="paragraph" rotatedBoundingBox="3564,13126 25033,12918 25050,14718 3581,149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18B12E8-72AC-4736-9BAF-920F3978C2DF}" emma:medium="tactile" emma:mode="ink">
              <msink:context xmlns:msink="http://schemas.microsoft.com/ink/2010/main" type="line" rotatedBoundingBox="3564,13126 25033,12918 25050,14718 3581,14927"/>
            </emma:interpretation>
          </emma:emma>
        </inkml:annotationXML>
        <inkml:traceGroup>
          <inkml:annotationXML>
            <emma:emma xmlns:emma="http://www.w3.org/2003/04/emma" version="1.0">
              <emma:interpretation id="{27E3C627-24FA-415F-AC39-C2D837179D8D}" emma:medium="tactile" emma:mode="ink">
                <msink:context xmlns:msink="http://schemas.microsoft.com/ink/2010/main" type="inkWord" rotatedBoundingBox="3568,13573 4869,13560 4878,14512 3577,14525"/>
              </emma:interpretation>
              <emma:one-of disjunction-type="recognition" id="oneOf36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2" timeOffset="462445.0216">-5416 13253 132 0,'-13'0'52'0,"26"4"-28"0,-8 0-22 0,-5-4 14 15,0 0-1-15,4 0 0 16,5 0-5-16,0 0-4 16,0 0-3-16,0 0 2 0,4 0 1 0,1 0 4 15,-1-4 1-15,5 0 1 16,-5-4 2-16,5 1-3 16,-5-1-1-16,1 0-4 15,-1-4-1-15,1 4-3 0,-10 0 1 16,0 0-2-16,-4 0 2 15,-4 4-2-15,0-4-1 16,-1 0 3-16,-4 4 0 16,-4 0-4-16,-1 4 1 31,1 4-2-31,-5 0 0 0,5 0 2 16,-1 0 0-16,1 0-3 15,0 4 2-15,4 0 1 16,0 0 2-16,0 4-1 15,0 0-1-15,0 0 3 0,9 3 2 16,0 1 2-16,0 0 1 16,0 0 0-16,5 0 2 15,-1 4-1-15,0 7 0 16,5-3-1-16,0-4 0 16,5 0 0-16,-1 0 0 15,5-4-4-15,4-1-3 16,9-7 2-16,5-4 0 15,4-4-19-15,0-4-9 0,0-8-29 0,1 1-13 16,-6-13-38 0</inkml:trace>
          <inkml:trace contextRef="#ctx0" brushRef="#br2" timeOffset="463330.8237">-5179 13095 148 0,'-18'-4'55'0,"18"4"-30"0,0 0-14 0,0 0 18 15,0 0-2-15,0 0 17 16,13 0-11 0,5-4-17-16,4-4-5 0,5 4-1 15,13 0-2-15,-4-4 1 16,8 4-3-16,1-8-1 15,0 4-1-15,-1 0 0 16,1 0-16-16,-5 1-4 0,0 3-60 16,5 4-70-1,-10-4 35-15</inkml:trace>
          <inkml:trace contextRef="#ctx0" brushRef="#br2" timeOffset="462949.3904">-5005 12572 148 0,'-9'0'57'0,"4"0"-30"0,1 4-21 0,4-4 17 15,0 0-8 1,-5 4 2-16,5-1-6 0,0 5-1 16,0 0-6-16,5 4 2 0,-5 4 3 15,4 4-3-15,1 4 2 16,4 7 1-16,-1 5 5 0,1 8-6 15,0 7 0-15,0 5 5 16,0-5 3-16,0 1 5 16,0-5 2-16,0 1-1 15,0-1-2-15,-5 1-6 16,5 4-4-16,-4-5-3 16,-1 1-2-16,1-5-3 15,-1 1-2-15,0-8 5 0,-4-9 1 16,0-7-13-16,0-4-8 15,0-8-23-15,-4-8-11 32,4-8-34-32,0 0-12 0,4-12-3 15</inkml:trace>
          <inkml:trace contextRef="#ctx0" brushRef="#br2" timeOffset="461804.7259">-5946 12607 124 0,'0'-8'49'0,"0"4"-26"0,0 0-18 0,0 4 11 16,0 0-3-16,0-4 0 0,0 4-1 15,0 0 0-15,0 0-6 0,0 0-2 0,0 0 2 16,0 0-1-16,0 0 0 16,0 4-3-16,0 4 1 15,0 4 0-15,0 4 1 16,0 4-2-16,0 8-2 31,0 15 1-31,4 1 1 16,-4 7 1-16,0 5 1 15,0 3 0-15,0-7 2 16,0-5 1-16,0-3 3 0,0 0 4 16,0-1 1-16,0-7 11 31,0-4-13-31,0 3-3 0,0 1 1 15,-4-4-1-15,-1-5 0 16,5-7 1-16,0-4-6 16,-4-4 1-16,4-4 4 0,0 0-4 15,0 0-1-15,0-8-2 16,0 4-3-16,0-12 3 16,4 0-4-1,1 0-2-15,4 0-1 16,-1 0 3-16,6 4 0 0,-1 0-2 15,1 8 2 1,3 0-1-16,1 4 0 16,5-4 2-16,3 0 0 15,1 0 0-15,4 0 0 16,0-8 0-16,1 4 2 16,-1-4-1-16,-4 4-1 0,-5-8 3 15,0 4 0-15,-8-4-8 16,-1 0-4-16,0 0-33 15,-4 0-12-15,-4 0-66 16</inkml:trace>
        </inkml:traceGroup>
        <inkml:traceGroup>
          <inkml:annotationXML>
            <emma:emma xmlns:emma="http://www.w3.org/2003/04/emma" version="1.0">
              <emma:interpretation id="{D69469D8-F045-416C-B263-38B3D1B0FF4F}" emma:medium="tactile" emma:mode="ink">
                <msink:context xmlns:msink="http://schemas.microsoft.com/ink/2010/main" type="inkWord" rotatedBoundingBox="5993,13477 9645,13442 9655,14568 6004,14603"/>
              </emma:interpretation>
              <emma:one-of disjunction-type="recognition" id="oneOf37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2" timeOffset="467698.5172">-2125 12484 148 0,'-9'0'57'0,"5"4"-30"0,-1-4-18 15,1 0 16-15,-1 0-1 0,1 0 3 16,0 0-4-16,-5 8-2 16,4 4-11-16,-4-4 0 0,0 0 1 15,0 4 0-15,0 0 3 32,1 4-1-32,-1 3 0 0,0 5-1 0,0 0 0 15,-5 8 7-15,6 3 2 16,-1 5-4-16,0 4 0 31,4-1-8-31,1 5-1 0,-1-1 0 16,5 1 2-16,0-8-3 15,5-1-2-15,4 1 2 16,0 0 2-16,4-1 9 31,-4-3-10-31,4 7 1 0,5-3-6 0,0-4-2 16,4 3 0-16,5-3-1 15,-5-8 0 1,-4-4-27-16,0-1-9 0,-5-7-42 0,5 0-17 0,-4-4-43 31</inkml:trace>
          <inkml:trace contextRef="#ctx0" brushRef="#br2" timeOffset="468317.3837">-1888 12623 136 0,'-14'0'52'0,"14"0"-28"0,0 4-8 0,0-4 16 16,0 0 2-16,0 0 5 15,5 4-13-15,-1 0-4 0,5 0-12 16,0 4 5-16,4 0 2 0,5 4-1 16,-4 0 3-16,3 3-6 15,1 5 0-15,0 8-6 16,4 4 1-16,5 7-1 0,0 1 1 15,0 8 0-15,-1-1 2 16,10-7 4-16,0-1 1 31,-1 1-4-31,-3 0-1 0,-1-1-2 16,0 1 0-16,-4-4-2 16,0-5 1-16,-1 1-2 15,-8 0 0-15,-4-8-3 16,-6-5 1-16,1-7-31 15,-9-4-13-15,0-16-39 0,-4 0-17 32,-1-4-32-32</inkml:trace>
          <inkml:trace contextRef="#ctx0" brushRef="#br2" timeOffset="468719.3046">-1465 12631 152 0,'-9'0'57'0,"9"0"-30"0,-4 4-7 0,4-4 21 16,0 0-5-16,-5 4 2 0,1 4-9 16,-1 0-3-16,-8 8-14 15,0 0 1-15,-1 7 1 0,1 13-1 0,-5 0 2 16,0 7-4-16,-4 1 1 16,0 3-5-16,-1 1-2 15,1 0-2-15,0-5 0 31,-5-3 0-31,0-1 3 16,0-3-3-16,5-4-2 16,0-8-9-16,4-5-5 15,5-3-40-15,-1-4-15 0,10 0-62 16</inkml:trace>
          <inkml:trace contextRef="#ctx0" brushRef="#br2" timeOffset="469363.839">-1068 13273 152 0,'-4'-4'57'0,"4"0"-30"0,0 4-14 0,0 0 17 15,0 0-11-15,0 0-1 16,0 0-6-16,4 0-2 15,1 4-6-15,-1 4 4 0,0 4 4 16,1 0-4-16,-1 8-2 0,1 4-3 16,-5 3 0-16,0-3-9 15,0 0-3-15,0-8-33 16,-5 0-15-16,1-1-32 16</inkml:trace>
          <inkml:trace contextRef="#ctx0" brushRef="#br2" timeOffset="470948.5382">-854 12639 120 0,'-4'4'46'0,"4"-4"-24"0,0 0-10 0,0 0 13 31,0 0 0-31,0 0 2 16,0 0-4-16,-5-4-2 15,1 4-11-15,-1 0 2 0,1 0 2 0,-1 0 4 16,1 0 1-16,-1 4-4 16,1 0-1-16,4 0-4 15,0 0-1-15,0 4-1 16,4-4 2-16,1 0-1 15,4 0 2-15,4 0-4 0,1 4 1 16,3-1-3-16,6 1 0 16,-1 0 1-16,5 0 3 15,0 0-4-15,-1 4-3 16,1 0 1-16,0 8 2 16,-5-4 0-16,0-1 0 0,-4 1-3 15,0 0 1-15,-5-4 0 16,1 0 3-16,-5 0-3 15,0-4 0-15,-5 0 1 16,1 0 2-16,-5 4 1 16,-5-5-3-1,1 5-1-15,-1 4-1 16,1-4-2-16,-1 0-2 16,-4 4 1-1,-4 4 1-15,0 0 2 16,-1-1-1-16,-4-3-1 0,1 4 1 15,-6-4-1-15,1 0-3 16,0 0 2-16,-1-1 1 16,6 1 2-16,-1 0-1 15,0-4 2-15,0 0 0 16,5 0 1-16,-1 4-2 0,5-4-2 16,0-1 1-16,0 1 1 15,5 0-3-15,0-4 0 16,-1 0 3-16,1 0 1 15,-1-4-1-15,5 0-2 16,0 0 1-16,5 0 1 16,-1 0-1-1,5 0-1-15,4-4 1 16,5 0-1-16,5 0 0 0,3 0 0 16,1-4 0-16,9-4 2 15,-1 0-1-15,1 0 2 16,4 0 0-16,0 4 1 15,0 0 0-15,1 4 0 16,-1 0 2-16,4 0 1 16,-4 0 1-16,1 0 0 0,-6 0 0 15,-8 0 0-15,0 0-4 16,-5 0-1-16,-4 0 1 16,-5 0 0-16,-4-4-2 15,-9 4 1-15,0 0-13 16,0-4-6-1,0 4-24-15,0-4-12 16,0 0-37-16,-4 0-14 16,4 4-31-1</inkml:trace>
          <inkml:trace contextRef="#ctx0" brushRef="#br2" timeOffset="469945.4305">-818 12619 140 0,'0'-4'55'0,"4"4"-30"0,-8 0-14 0,4 0 18 0,4-4-8 15,5 4-2-15,0 0-9 16,4 0-2-16,1 0-4 16,4-4 4-16,4 0 2 0,5 0-3 15,-1 4 1-15,1-4 1 0,0 0 2 16,0 0-1-16,4 0 1 16,-4 4-4-16,-1 0 1 15,-3 0-5-15,-5 0 0 16,-1 0-1-16,-3 0 1 15,-5 0-31-15,-5 0-13 16,-4 4-61-16,-4 0-31 16,-5 4 63-16</inkml:trace>
          <inkml:trace contextRef="#ctx0" brushRef="#br2" timeOffset="472447.3147">-167 12453 156 0,'4'8'60'0,"-4"-4"-32"0,5 0-11 16,-1-1 20-16,1 1-4 15,4 0 3-15,0 4-9 16,-1 4-2-16,6-4-14 16,-1 0 2-16,1 0 3 0,8 4-2 15,0 4 0-15,0 4-2 16,1 3 2-16,-1 5-1 16,0 12 2-16,1 11 3 15,-6 5 1-15,-3 7-4 0,-5 5-1 16,-5-5-4-16,-4 0 1 15,-9 5-4-15,-4 11-2 16,-5 0-7-16,-9 5-3 16,-4-5-42-16,-13 4-17 15,-6-4-97-15</inkml:trace>
          <inkml:trace contextRef="#ctx0" brushRef="#br2" timeOffset="466769.0675">-3538 12576 160 0,'0'0'63'0,"0"0"-34"0,0 0-23 16,0 0 15-16,0 0-7 15,9 0 0-15,-1 0-2 16,6-4 2-16,-1 4-7 15,1 0 0-15,3 0 3 0,6-4-2 0,8 0 3 16,9 0-4-16,5 4 1 16,8-4 1-16,5 4 2 15,-4 0-1-15,-1 0 1 16,5 0-4-16,-4 0-2 0,4-4-2 16,4 4 0-16,-4 0 2 15,0 0 4-15,0 0 2 16,-9 0 1-16,-9-4 0 0,-4 0 0 15,-5 0-2-15,-4 0 1 16,-5 4-2-16,-9 0 0 31,1 0-5-31,-5 0-3 16,-9 0-7-16,0 0-4 16,0 0-34-16,0 0-16 15,0 0-60-15,0 4-41 16,0-12 70-16</inkml:trace>
          <inkml:trace contextRef="#ctx0" brushRef="#br2" timeOffset="465382.481">-3306 12536 152 0,'0'-8'57'0,"0"8"-30"0,-5 0-14 0,5 0 17 0,0 0-6 16,0 0 0-16,0 0-9 15,0 0-2-15,0 0-7 16,0 0 0-16,0 0 4 15,5 0-4-15,-5 4 2 16,4 0-5-16,0 4 0 16,-4 0-1-16,0 8-2 0,5 3 5 15,-1 5 1-15,1 4 4 16,-1 16 1-16,5-1 1 16,-4 5 0-16,-1 7 0 15,1 5 0-15,-1-9 0 16,0-3 0-16,1-5 0 15,-5 1 0-15,4-4 5 16,-4-9-10 0,5 5 1-16,-10-8-5 0,10 0 3 15,-5-9-4-15,4 1-16 16,-4-4 7-16,5 4-52 16,-5-4 33-16,4-4-130 15,-8-8 87-15</inkml:trace>
          <inkml:trace contextRef="#ctx0" brushRef="#br2" timeOffset="466069.4443">-2861 12576 120 0,'0'0'46'0,"0"-4"-24"0,0 4-13 15,0 0 16-15,0 0-8 16,0 0 1-16,0 0 0 16,0 0 3-16,0 0-11 0,0 4 3 0,0 0 1 0,0-1 1 15,0 5 1-15,5 0 0 16,-5 4 0-16,4 0-4 16,1 4-2-16,-1 8 0 15,1-4 1-15,-1 3-3 16,1 13-3-16,-1 8 2 15,1 3 0-15,-1 1 1 0,0-1 2 16,-4 1 8-16,5-8 3 16,-1-5-8-16,-4-3-3 15,5 0 0-15,-5-5 1 16,4 1 1 0,-4-4-6-16,5 0 0 15,-5-1-3-15,0-3 0 16,0-4-1-16,0 0 1 15,0-4-13 1,0-4-6-16,0-4-33 16,0-4-128-1,0-4 94-15,0-12-75 0</inkml:trace>
        </inkml:traceGroup>
        <inkml:traceGroup>
          <inkml:annotationXML>
            <emma:emma xmlns:emma="http://www.w3.org/2003/04/emma" version="1.0">
              <emma:interpretation id="{F8F7CEF5-CA8E-43F6-96F1-7F3F202CB596}" emma:medium="tactile" emma:mode="ink">
                <msink:context xmlns:msink="http://schemas.microsoft.com/ink/2010/main" type="inkWord" rotatedBoundingBox="10532,13497 13438,13469 13449,14663 10544,14691"/>
              </emma:interpretation>
              <emma:one-of disjunction-type="recognition" id="oneOf38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2" timeOffset="475664.1454">1929 13083 152 0,'-14'-16'57'0,"14"8"-30"0,0-4-21 0,0 4 15 16,5-4-7-16,4 1 2 15,0-1-7-15,4 0-3 16,5 0-3-16,4 0 0 0,9 8 0 16,5 0-1-16,4 8 1 15,0 4 0-15,0 4 1 16,-4 4 0-16,0 4 2 15,-5 3 3-15,-13-3 5 16,0 0-4-16,-9 0 0 16,-5-4 0-16,-4-1 4 15,-9 1-2-15,-4-4 1 16,-5-4-7-16,-4 0-2 16,-1-4 0-16,1-4 0 0,-9 0-9 0,4-4-4 15,0-4-20-15,5 0-8 16,4-4-21-16,5 4-8 0,-1-4-18 15</inkml:trace>
          <inkml:trace contextRef="#ctx0" brushRef="#br2" timeOffset="475291.5207">2000 12857 68 0,'-4'-4'27'0,"4"4"-14"0,0 4-4 16,0 0 11-16,0 0 4 15,0 4 5-15,0 4-11 16,0 4-3-16,0 7-3 15,4 5 0 1,0 8-6-16,1 3 0 0,4 1 4 0,0 8 0 0,0 3 4 31,0 13-5-31,4 7-1 0,0 0-2 16,-4-3 1 0,0-5-2-16,0-11 2 0,-4-9-2 15,4-7 0-15,-5-8-10 16,-4-9-4-16,0-11-48 15,0-8-58 1,0-4 25-16</inkml:trace>
          <inkml:trace contextRef="#ctx0" brushRef="#br2" timeOffset="476232.9904">2459 12928 124 0,'-4'-12'46'0,"4"8"-24"0,4 4-17 0,-4 0 13 15,0 0-4-15,0 0 0 16,0 4 0-16,5 4 4 16,-1 0-10-16,1 8 2 0,-1 0 1 15,1 4-4-15,-1 4 1 16,1 3 1-16,-1 1 5 16,5-8-2-16,-5 0 3 0,1 0-4 0,-1-5 1 15,-4 1-3-15,0-4 2 16,0 0 5-16,0-4 2 15,0-4-5-15,0-4 0 16,-4-4-6-16,4-4-2 0,0 0-2 16,0-12-3-16,0-3 1 31,0-5-1-31,4 0-3 16,1-4 2-16,4 5-4 31,0-1 3-31,4 4-3 15,-4 4 2-15,9 4-2 16,-5 1 2-16,9 7 0 0,-4 0 1 16,5 12 2-16,-6-4 0 0,6 12-38 15,-5-1 21-15,-1 9-28 16,1 0-63-16,0 0-29 16</inkml:trace>
          <inkml:trace contextRef="#ctx0" brushRef="#br2" timeOffset="474502.2559">1006 13047 132 0,'0'4'49'0,"4"-4"-26"0,1 4-23 0,-5-4 13 15,4 0-3-15,5 4 4 16,4-4 2-16,5 0-1 16,4 0-7-16,5-4-1 0,4 4 3 15,1 0 0-15,3 0 2 0,1 0 13 31,-5-4-13-31,18 4 0 16,-13 0-7-16,17 0 1 16,-12-4-3-16,8 0 0 15,-14 0-1-15,5 0-24 16,-13-4 13-16,0 4-99 16,-9-3 60-16,0 3-63 15,-9 0 64-15</inkml:trace>
          <inkml:trace contextRef="#ctx0" brushRef="#br2" timeOffset="476749.621">3106 13031 132 0,'0'-11'49'0,"0"-1"-26"0,0-4-14 16,0 8 14-16,0 0-7 16,-5 0-1-16,1-4-1 0,-5 4 2 15,-4 0-9-15,-5 0-2 0,0 8-1 16,0 4-2-16,0 4-2 16,1 4 3-16,-6 4 0 15,10 4 12 1,-5-4-8-16,9 7 1 15,-4-7-5-15,8 8 0 16,5-4 1-16,5 0 0 16,4-1 0-16,4-3 2 15,9 0-3-15,1-4 3 0,-1 0 3 16,0-4 1-16,5-4 4 16,0 0 10-1,-9-8-13-15,8 0 6 16,-8-8-10-16,0-4 0 15,-5 0-4-15,-4-4 0 16,-9-3-1-16,0-1 1 16,-9 0-2-16,-4 0 2 0,0 5-7 15,-1 3-1-15,-4 4-16 16,1 8-4-16,-6 4 13 16,5 4-25-16,1 4-7 0,3 4-63 15</inkml:trace>
          <inkml:trace contextRef="#ctx0" brushRef="#br2" timeOffset="477459.1064">3266 12484 132 0,'0'12'52'0,"0"-12"-28"0,0 12-19 15,5-4 24 1,-5-8-16-16,9 12 13 16,-9-4-15-16,4 12 10 15,-4-4-12-15,5 15 6 16,-1-7-8-16,1 28 11 16,-5-13-10-16,0 21 18 15,-5-9-14-15,5 9 16 16,0-17-16-16,5 5 7 15,-5-16-11-15,4-5 4 16,1-7-7-16,4 0 7 0,-5-12-8 0,9 0-1 16,-4-4-2-16,14-4-6 15,-10-8 3-15,14 0-6 16,-5-8 5-16,9 8-3 16,-8-4 3-16,8 8 2 15,-5 0 1-15,6 8 0 16,-10-4 0-16,5 8 0 15,-9 0 0-15,-1 8 8 16,-3-4-4-16,-5 4 14 16,-5-4-10-16,1 3 9 15,-10-3-9-15,-4 4 11 16,-4-4-11-16,-5 4 7 16,0-8-8-16,-4 0 0 15,0-4-4-15,-5 0-6 16,0-8 1-16,0 0-41 0,-4-8 24 15,4 0-109-15,5-4 71 16,4-4-100-16,0-3 89 0</inkml:trace>
          <inkml:trace contextRef="#ctx0" brushRef="#br2" timeOffset="480800.022">3913 13166 200 0,'-4'0'74'0,"4"0"-40"0,-14 4-22 16,14 0 28-1,-4-8-24-15,-1 8 2 16,1-4-12-16,-1 4-1 0,1-4-3 0,4 4-19 15,-5-4 9-15,10 4-109 16,-5-4 64-16</inkml:trace>
        </inkml:traceGroup>
        <inkml:traceGroup>
          <inkml:annotationXML>
            <emma:emma xmlns:emma="http://www.w3.org/2003/04/emma" version="1.0">
              <emma:interpretation id="{B24ACD9B-1C26-4C5D-8939-0F437E3FFADC}" emma:medium="tactile" emma:mode="ink">
                <msink:context xmlns:msink="http://schemas.microsoft.com/ink/2010/main" type="inkWord" rotatedBoundingBox="13957,13111 16836,13083 16847,14222 13968,14250"/>
              </emma:interpretation>
              <emma:one-of disjunction-type="recognition" id="oneOf39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2" timeOffset="483184.8296">5518 12972 176 0,'-9'-20'68'0,"9"20"-36"0,-4-16-22 16,4 12 28 0,-4-4-21-16,-1-4 7 15,-4 1-15-15,0 3-3 0,-4 0-3 0,0 4-3 16,-5 0 1-16,4 8 3 16,-4 0-2-16,1 4-1 15,-1 0 0-15,0 3-1 16,0-3 0-16,9 4 0 15,-4-4 0-15,8 4 0 16,1-4 0-16,13 4 0 16,-5-4 0-16,19 4 0 15,-6-4 0-15,10 8 0 16,-5-9 0-16,10 9 0 16,-10-4 0-16,5 8 2 15,-5-8-1-15,5 8 8 16,-9-8-5-16,-1 3 12 15,-3-3-9-15,-1 4 14 16,-8-8-12-16,-5 8 18 16,-5-8-15-16,1 4 13 15,-10-4-14-15,1 4 15 16,-5-8-16-16,0 0 9 16,-4-4-11-16,-5 0-2 15,1-8-4-15,-1 0-2 16,0 0 1-16,5 0-28 0,-1 0 15 0,6 0-70 31,3 0 46-31,10 0-123 16,-1-4 89-16</inkml:trace>
          <inkml:trace contextRef="#ctx0" brushRef="#br2" timeOffset="483884.8499">5514 12718 252 0,'-13'-4'96'0,"13"4"-52"0,0-4-21 15,0 4 36 1,0 0-34-16,8 4-5 16,-3-4-14-16,13 4 0 0,0-4-3 0,17 8 3 15,-3-4-4-15,17 8-14 16,-5-8 6-16,14 4-79 16,-9-8 47-16,9 0-118 15,-9-4 87-15</inkml:trace>
          <inkml:trace contextRef="#ctx0" brushRef="#br2" timeOffset="483650.4417">5643 12116 168 0,'0'-8'66'0,"0"8"-36"0,0 0-15 0,0 0 38 16,0 0-30-16,5 4 14 15,-5 0-22-15,4 12 5 16,-4-1-12-16,5 17 6 16,-1-4-7-16,5 16 2 15,-5-9-5-15,10 17 9 16,-10-13-7-16,14 21 8 15,-9-13-8-15,9 29 8 16,-5-13-8-16,5 28 8 16,-9-19-8-16,4 7 5 0,-4-16-6 15,5 1 7-15,-10-17-8 0,5 5-1 16,-9-16-2-16,5-1-34 31,-5-11 18-31,4-4-82 16,-8-12 54-16,4-4-109 15,-5-4 86-15</inkml:trace>
          <inkml:trace contextRef="#ctx0" brushRef="#br2" timeOffset="484368.2916">5982 12849 180 0,'-4'0'68'0,"4"0"-36"0,4 0-26 0,1 4 32 16,-5-4-22-16,4 12 13 16,1-4-18-16,3 12 1 15,1-8-7-15,5 11 4 16,-5-3-6-16,4 12 12 16,-8-4-8-16,8 3 16 15,-4-7-13-15,0 4 16 16,-9-8-16-16,4 3 13 15,-4-11-13-15,5 0 10 0,-10-4-11 0,5 0 6 16,0-4-8-16,0 0 0 16,0-4-4-16,0-4 3 15,0-8-4-15,0-4 1 16,0-7-1-16,5-5-4 16,-5 0 1-16,4 0-4 15,1-3 3-15,3 3-1 16,-3 0 1-16,8 8 0 15,-4 0 0-15,9 5 0 16,-9 3 0-16,9 8 2 16,-9 0 0-16,9 8-27 15,-9 0 15-15,4 8-83 16,-9-1 53-16,10 9-114 16,-10-4 88-16</inkml:trace>
          <inkml:trace contextRef="#ctx0" brushRef="#br2" timeOffset="484875.6449">6428 12647 312 0,'-27'-16'115'0,"27"16"-62"0,-9-8-53 16,9 8 19-1,-4-4-14-15,4 4-20 16,0-4 8-16,4 8-57 0,-4-4 35 0,9 8-108 16,-4-4 77-16</inkml:trace>
          <inkml:trace contextRef="#ctx0" brushRef="#br2" timeOffset="484683.5164">6428 12912 260 0,'0'0'96'0,"0"0"-52"0,5 0-34 15,-1 4 34 1,-4-4-26-16,4 8 9 0,1 0-17 0,4 8 13 16,-5 0-14-16,5 12 14 15,-4-8-14-15,4 7 5 16,-5-7-9-16,5 8 2 31,-5-8-4-31,5 3 3 0,-4-3-4 16,8 4-25-16,-8-8 12 0,4 0-77 15,-5-4 49-15,5 0-126 16,-9-8 93-16</inkml:trace>
          <inkml:trace contextRef="#ctx0" brushRef="#br2" timeOffset="482158.773">4756 13027 144 0,'-5'0'55'0,"5"0"-30"0,9-7-14 0,-4 3 33 15,-10 0-25-15,5 0 9 16,0-4-17-16,0 0 5 16,0-4-9-16,0 0 9 15,-4-4-9-15,-1 4 1 16,-4-4-5-16,1 4 0 15,-1 1-1-15,0 3-2 16,-5-4 1-16,1 4-1 16,0 0 0-16,-5 8-3 15,0-4 2-15,-4 8-1 16,-1 0 0-16,1 4 2 16,0 0 0-16,4 8-3 15,0-1 2-15,0 9-1 0,0-8 0 16,5 8 2-1,0-4 0-15,8 7 2 0,-4-7-1 0,9 4 4 16,-4-4-3-16,8 4 1 16,1-9-1-16,8 5 1 15,-4-4-2-15,13 4 2 16,-4-8-2-16,4 0 4 16,1-4-1-16,-1-4 1 15,0-8-3-15,1 0 1 16,-1-4-2-16,0-4 2 15,-8-4-2-15,-1-4 2 16,0-8-2-16,-4-3-1 16,-4-9 3-16,-1-7 0 0,-4-9-1 15,0 5-2-15,0 3 3 0,0 4-4 16,0 1 0-16,-4 3-1 16,4 4 0-16,0 5 2 15,0-5 2-15,0 4-3 16,0 5-2-16,0-1 2 15,0 8 2-15,0 0 0 16,0 0-3 0,0 9-1-16,0 3-3 31,-5 0 3-31,5 12 2 0,0 4-2 16,0 3 2-16,0 5 1 15,0 0 2 1,0 8-1-16,0 4 2 0,5 7 0 15,-1 17 5-15,5 7 3 16,0 5 2-16,0 3 5 16,0-7-4-16,0-9 2 0,4-3-5 15,1-5 1-15,-1-3-5 16,0-4-2-16,1-9-5 16,-1-3 0-16,0-8-38 0,1-4-14 15,-1-4-71 1,1-4-46-16</inkml:trace>
          <inkml:trace contextRef="#ctx0" brushRef="#br2" timeOffset="482674.2504">5001 12694 248 0,'-13'0'93'0,"13"0"-50"0,-5 4-44 0,5 0 20 15,0-4-13-15,5 8-34 16,-1-4 15-16,5 8-110 15,0 0 68-15</inkml:trace>
          <inkml:trace contextRef="#ctx0" brushRef="#br2" timeOffset="482486.7847">5010 12944 184 0,'-4'4'68'0,"4"-4"-36"0,0 8-15 0,0-4 35 16,0-4-29-16,4 12 13 15,-4-4-21-15,5 12 7 16,-5-8-13-16,4 11 6 15,0-3-8-15,5 4 2 16,-4-4-5-16,4 0 5 16,-5-5-6-16,5 5-19 15,-4-4 9-15,8 0-73 16,-9-8 45-16,10 0-104 16,-10-8 78-16</inkml:trace>
          <inkml:trace contextRef="#ctx0" brushRef="#br2" timeOffset="485615.8215">6713 12334 192 0,'-8'-8'71'0,"8"8"-38"0,0-8-14 15,0 8 34 1,0-4-29-16,0 4 1 15,0 0-15-15,0 4-2 0,0-4-5 0,0 8 5 16,0 0-5-16,4 12 3 16,-4-5-3-16,4 17 0 15,-4-8-1-15,9 16 3 16,-9-9-3-16,5 21 8 16,-10-5-6-16,5 25 12 15,0-13-9-15,0 13 10 16,0-13-10-16,0 0 10 15,0-11-10-15,5 0 7 16,-5-17-7-16,4 1 9 16,-4-12-9-16,9 0 5 15,-4-12-7-15,8-4-2 16,0-8-2-16,10-4-8 16,-10-4 4-16,14 4-3 15,-9-4 3-15,8 8-2 16,-3 0 2-16,4 8-2 15,-5 0 2-15,5 4-2 16,-10 0 2-16,6 4 2 16,-5-4 1-16,-1 3 2 15,-8-3-1-15,0 8 8 16,-9-4-5-16,0 4 14 16,-4-8-10-16,-1 8 5 15,-8-8-8-15,-5 4 2 16,0-8-4-16,-4 0 3 0,-5-4-4 15,0 0 4-15,1-4-4 0,-1 0-5 16,0-4 1-16,5 4-19 16,0-4 12-16,4 4-58 15,0 0 37-15,9 4-147 16,-4-4 98-16</inkml:trace>
          <inkml:trace contextRef="#ctx0" brushRef="#br2" timeOffset="485912.7295">7315 13218 352 0,'-13'-4'132'0,"13"4"-72"0,0-4-41 16,0 4 43-1,0 0-36-15,0 0-9 16,0-4-11-16,0 4-36 0,0-4 17 0,0 4-95 16,0 0 61-16,5 0-137 15,-1 0 104-15</inkml:trace>
        </inkml:traceGroup>
        <inkml:traceGroup>
          <inkml:annotationXML>
            <emma:emma xmlns:emma="http://www.w3.org/2003/04/emma" version="1.0">
              <emma:interpretation id="{8AF538A5-B37C-44FE-A6C6-CAE7BF941F99}" emma:medium="tactile" emma:mode="ink">
                <msink:context xmlns:msink="http://schemas.microsoft.com/ink/2010/main" type="inkWord" rotatedBoundingBox="17294,13077 18888,13062 18899,14165 17305,14181"/>
              </emma:interpretation>
              <emma:one-of disjunction-type="recognition" id="oneOf40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2" timeOffset="486987.7904">7779 12829 140 0,'-4'-4'52'0,"4"4"-28"0,-5-16-4 0,10 16 34 15,-5 0-29-15,4 0 14 16,-4 0-23-16,9 4 11 16,-4-4-16-16,4 8 8 15,-1 0-11-15,10 8 0 16,-9-4-5-16,9 12 3 15,-9-4-4-15,4 11 10 16,-4-7-6-16,5 8 12 16,-5-8-10-16,4 7 14 15,-9-11-13-15,10 4 9 16,-10-12-10 0,10 0 11-16,-10-4-11 0,5 0 5 15,-9-5-8-15,9-3 2 16,-9-7-4-16,4-1-2 15,-8-8 0-15,4-4-1 16,0-4 0-16,0 0-3 16,0 1 2-16,0-1-1 15,0 4 0-15,0 4-3 16,0 4 3-16,0 8-3 16,0-4 2-16,4 16-2 0,1-4 2 15,8 12 2-15,-4-4 1 0,5 12 0 16,-6-4 0-1,10 7 0-15,-4-7 0 0,8 4 4 16,-9-8-2-16,10 0 6 16,-10-4-5-16,5-1 10 15,-5-7-7-15,5 0 8 16,-9-4-8-16,4-4 5 16,-4-4-6-16,5-7 4 15,-10-5-5-15,5-8-2 31,-9 0-1-31,9-7-1 0,-9-1 0 0,4 0-3 16,-8 5 2 0,4 3-12-16,0 4 6 0,0 8-47 15,0 0 30-15,4 12-93 16,-4 4 65-16,5 12-108 16,-1-4 91-16</inkml:trace>
          <inkml:trace contextRef="#ctx0" brushRef="#br2" timeOffset="487587.074">8404 12568 280 0,'-14'0'104'0,"14"0"-56"0,-9-4-34 0,9 4 28 15,0 0-25-15,0 0-11 16,0 0-5-16,5 0-36 31,-5 0 18-31,9 4-85 16,-5 0 57-16,5 7-88 15,0 1 76-15</inkml:trace>
          <inkml:trace contextRef="#ctx0" brushRef="#br2" timeOffset="487362.7898">8404 12794 156 0,'-9'-44'60'0,"9"44"-32"0,0-8-9 0,0 8 43 16,0 0-34-16,0 0 17 15,0 0-27-15,0 0 8 16,0 0-15-16,4 4 14 16,-4-4-15-16,5 8 13 15,-1-4-13-15,5 16 10 16,-5-4-11-16,10 19 2 16,-10-7-7-16,5 12 0 15,-9-5-2-15,9 9 3 16,-4-8-3-16,8 3 1 15,-9-11-1-15,5 4-21 16,-4-13 10-16,4 5-67 16,-5-12 42-16,9 0-124 15,-8-8 89-15</inkml:trace>
          <inkml:trace contextRef="#ctx0" brushRef="#br2" timeOffset="488391.2273">8613 12631 264 0,'-9'-8'99'0,"9"8"-54"0,0-12-37 0,5 8 26 15,-5 0-21-15,4 0 0 16,-4 0-8-16,9 0 6 15,-4 0-7-15,8 4 14 0,-4-4-10 0,13 4 7 16,-4 0-8-16,13 4-2 16,-4-4-3-16,13 4-2 15,-9 0 1-15,14 4-10 16,-14-8 5-16,9 8-51 16,-9-8 30-16,10 4-133 15,-10-4 89-15</inkml:trace>
          <inkml:trace contextRef="#ctx0" brushRef="#br2" timeOffset="488089.0633">8765 12092 200 0,'-9'-8'77'0,"9"8"-42"0,-14-4-15 0,14 4 35 15,0-4-30-15,0 4-2 16,0 0-14-16,0 4 2 0,0-4-6 0,0 12 4 15,0 0-5-15,0 16 2 16,0-5-3-16,5 25 9 16,-5-8-6-16,9 15 10 15,-5-11-9-15,5 11 10 16,-9-7-10-16,9 15 7 16,-9-7-7-16,9 19 4 15,-4-8-6-15,3 9 4 16,-3-17-5-16,4 1 2 15,-5-17-3-15,5 1-26 16,-4-12 12-16,4-5-68 16,-5-11 44-16,9-4-126 15,-8-8 91 1</inkml:trace>
          <inkml:trace contextRef="#ctx0" brushRef="#br2" timeOffset="489033.0466">9072 12104 132 0,'0'-4'52'0,"0"4"-28"0,0-4-15 0,0 4 29 16,0 0-21-16,0 4 16 15,0-4-19-15,0 16 14 16,0-4-15-16,0 15 12 15,0-3-14-15,0 12 12 16,-4-4-13-16,4 11 4 0,0-7-9 0,0 11 9 16,0-7-8-16,0 12 12 15,0-9-10-15,4 21 9 16,-4-13-9-16,5 24 6 16,-5-11-7-16,4 3 11 15,1-11-10-15,4-1 9 16,-9-11-9-16,4-1 6 15,-4-15-7-15,5 0 4 16,-10-12-6-16,10 0 4 16,-5-8-5-16,4-8-2 15,1-4-1-15,3-8-6 16,-3-8 3-16,8-8-6 16,-4 0 5-16,5 1-1 15,-5-1 2-15,8 4 0 16,-8 4 0-16,5 4 0 15,-5 1 0-15,4 7 6 16,-9 0-2-16,10 12 12 16,-10-4-7-16,14 12 10 15,-13-4-10-15,8 11 5 16,-9-3-7-16,10 16 4 16,-5-8-5-16,4 7 2 15,-8-7-3-15,8 4-44 0,-9-8 23 16,5 4-187-16,-4-9 113 0</inkml:trace>
        </inkml:traceGroup>
        <inkml:traceGroup>
          <inkml:annotationXML>
            <emma:emma xmlns:emma="http://www.w3.org/2003/04/emma" version="1.0">
              <emma:interpretation id="{8EA399DD-7F35-4611-B2E4-E613D382216F}" emma:medium="tactile" emma:mode="ink">
                <msink:context xmlns:msink="http://schemas.microsoft.com/ink/2010/main" type="inkWord" rotatedBoundingBox="19409,12973 21647,12951 21661,14352 19422,14374"/>
              </emma:interpretation>
              <emma:one-of disjunction-type="recognition" id="oneOf41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2" timeOffset="492045.2012">10566 12639 280 0,'-31'-8'104'0,"31"8"-56"0,-13 0-36 0,13 0 31 15,-5 0-26-15,5 4-10 16,0-4-6-16,5 4-47 15,-1-4 24-15,10 8-127 16,-6 0 83-16</inkml:trace>
          <inkml:trace contextRef="#ctx0" brushRef="#br2" timeOffset="492811.8957">10718 12920 156 0,'4'-15'57'0,"-4"15"-30"0,14-4-7 0,-10 4 37 15,-4 0-32-15,5 4 24 16,-5-4-29-16,4 7 9 15,1-3-17-15,3 8 5 16,-8 0-10-16,9 8 7 16,-4-4-8-1,4 12 8-15,-9-9-8 0,9 5 3 16,-9-8-5-16,9 4 2 16,-5-8-3-16,5 4 5 15,-9-8-5-15,9 0 6 16,-9-5-6-16,9 1 3 15,0-8-3-15,4 1-2 16,1-9 0-16,3-4-1 16,-8-4 0-16,5 0-3 15,-5-4 2-15,4 5-4 16,-4-1 3-16,9 8-1 16,-9-4 1-16,4 12-3 15,-4 0 3-15,4 16-1 16,-8-4 1-16,8 16 4 15,-8-8-1-15,4 7 4 16,-5-7-3-16,5 4 4 16,-5-4-4-16,10 0 4 15,-10-4-4-15,10-1 4 16,-10-7-4-16,9 0 4 16,-4-4-4-16,9 0 1 15,-9-8-1-15,9 1 1 16,-9-9-2-16,9-4 2 0,-9 0-2 0,4 0 2 15,-9-4-2-15,5 9 4 16,-4-5-3-16,4 8 1 16,-9-4-1-16,4 12-2 15,-4 0 1-15,5 8-1 16,-1 0 0-16,5 12 0 16,-5-4 0-16,10 12 4 15,-5-9-2-15,9 9 1 16,-9-8-1-16,13 4-10 15,-9-4 4-15,10 0-49 16,-6-5 29-16,6-3-155 16,-6-4 100-16</inkml:trace>
          <inkml:trace contextRef="#ctx0" brushRef="#br2" timeOffset="493016.6309">11356 12627 336 0,'-18'-4'126'0,"18"4"-68"0,-5-4-52 0,5 4 25 15,0 0-19-15,0 0-27 16,0 0 8-16,5 4-73 16,-1 0 44-16,5 4-121 15,0-4 88-15</inkml:trace>
          <inkml:trace contextRef="#ctx0" brushRef="#br2" timeOffset="491968.1076">9911 13079 232 0,'-18'4'88'0,"18"-4"-48"0,-5 4-23 0,5 0 34 16,0-4-30-16,5 4 4 15,-5 0-16-15,13 4 3 16,-4 0-7-16,18 4 2 15,-5-9-4-15,18 5 3 16,-8-8-4-16,12 8 1 16,-4-8-1-16,9 4-10 15,-13-8 4-15,4 0-29 16,-9-4 18-16,5-3-55 16,-9-1 39-16,0 0-67 15,-10-4 55-15,6 0-54 16,-10-4 56-16,1 0 3 15,-6 1 23-15,6-1 67 16,-10 0-27-16,1 4 67 16,-5-4-51-16,4 8 30 15,-8-3-41-15,4 7 21 16,0 0-29-16,0 4 15 16,-5 0-22-16,5 8 12 0,0 0-16 0,0 8 8 15,0-1-11-15,5 9 4 16,-5-8-7-1,9 12 0-15,-5-4-3 0,5 8 1 16,0-9-2-16,9 5-12 16,-5-8 7-16,9 4-54 31,-8-8 32-31,4 0-130 0,-9-4 87 0</inkml:trace>
          <inkml:trace contextRef="#ctx0" brushRef="#br2" timeOffset="491362.1804">10317 12580 136 0,'0'7'52'0,"0"-7"-28"0,8 0-4 0,1 0 37 0,-9 0-32 0,9 0 17 15,-4-4-25-15,8 1 13 16,-8-1-17-16,8-4 8 16,-9 0-12-16,5-4 4 15,-9-4-8-15,5 0 7 31,-5-4-8-31,0 0 1 16,-5 1-3-16,1-5 1 16,-5 0-2-16,0 0-1 15,-4 1 1-15,-5 3-1 16,0 0 0-16,-4 8-3 16,-1-4 2-16,-3 12-4 15,-1-4 3-15,0 12-1 0,0-4 1 0,5 8 0 16,0 0 0-16,4 8 0 15,-4-4 0-15,8 12 4 16,-4-5-1-16,10 13 2 16,-6-8-2-16,10 12 6 15,-1-9-4-15,5 21 8 16,-4-8-7-16,8 23 8 16,1-4-8-16,8 17 8 15,-4-9-8-15,9 4 5 16,-9-15-5-16,4 7 9 15,-4-15-7-15,0 3 3 0,-5-11-5 0,1 8 0 16,-5-9-2-16,4 1-26 16,-8-8 13-16,4-5-63 15,-5-11 40-15,5-12-118 16,-4-8 84-16</inkml:trace>
          <inkml:trace contextRef="#ctx0" brushRef="#br2" timeOffset="493711.1436">11414 12449 272 0,'-14'-8'101'0,"14"8"-54"0,0 4-28 16,0 0 40 0,0-8-34-16,9 8 6 15,-4-4-20-15,12 4 5 16,1-4-9-16,13 4 0 15,-8-4-4-15,21 8 3 0,-8-4-4 0,18 3-45 16,-10-7 24-16,14 0-161 16,-9-4 100-16</inkml:trace>
          <inkml:trace contextRef="#ctx0" brushRef="#br2" timeOffset="493468.8614">11552 11973 216 0,'-9'-8'82'0,"9"8"-44"0,-5 0-31 0,5 0 36 16,0 0-26-16,0 0 19 16,0 0-21-16,0 8 3 15,0-4-10-15,5 16-1 16,-5-4-4-16,9 23 7 15,0 1-6-15,9 27 10 16,-10-3-8-16,10 15 10 31,-4-16-9-31,4 25 10 16,-10-9-10-16,6 20 16 0,-10-8-13 0,5 0 16 16,-9-19-16-16,9-1 5 31,-9-15-10-31,9-1-2 15,-9-15-2-15,4-5-39 0,-4-11 21 0,5-8-101 16,-5-12 66-16,4-8-123 16,1-4 99-16</inkml:trace>
          <inkml:trace contextRef="#ctx0" brushRef="#br2" timeOffset="494200.4212">11824 12936 184 0,'13'4'68'0,"-13"-4"-36"0,31 4-18 0,-13-4 44 15,-4-4-32-15,12 0 21 16,-8 0-28-16,9 0 12 16,-5-4-18-16,5 0 12 15,-5 1-14-15,1-5 6 16,-10-4-10-16,5-4 4 16,-9 0-6-16,0 0 7 15,-5 1-8-15,1 3 1 16,-5 0-3-16,-5 4-4 15,-4-4 1-15,-4 12 3 16,-1-4-1-16,-3 8 8 16,-1 0-5-16,0 8 19 15,-4 0-14-15,4 8 17 16,-4 0-16-16,4 11 11 16,0-7-12-16,4 16 4 15,1-8-8-15,9 7 4 16,-1-3-5-16,14 4 5 0,0-8-6 15,18 3-8-15,-5-11 3 16,18 4-77-16,-9-12 44 0,18 0-182 16,-4-12 121-16</inkml:trace>
        </inkml:traceGroup>
        <inkml:traceGroup>
          <inkml:annotationXML>
            <emma:emma xmlns:emma="http://www.w3.org/2003/04/emma" version="1.0">
              <emma:interpretation id="{56826F0F-D90D-4343-9D61-67800F6E8AB3}" emma:medium="tactile" emma:mode="ink">
                <msink:context xmlns:msink="http://schemas.microsoft.com/ink/2010/main" type="inkWord" rotatedBoundingBox="22204,12994 25033,12967 25050,14718 22221,14746"/>
              </emma:interpretation>
              <emma:one-of disjunction-type="recognition" id="oneOf42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2" timeOffset="496500.5842">13639 13016 220 0,'-18'-40'82'0,"18"40"-44"0,-9-36-36 16,9 24 26-1,0-4-18-15,4-7 9 16,-4-1-11-16,5 0 4 16,-1 4-7-16,10 4 13 0,-5 5-10 0,13 7 5 15,-4-4-8-15,13 16 4 16,-9 0-5-16,10 11 9 16,-10 1-7-16,5 12 12 15,-10-4-10-15,1 7 18 16,-4-7-14-16,-5 8 13 15,-9-12-14-15,0 7 8 16,-9-11-11-16,0 4 0 16,-9-12-5-16,0 0-8 15,-4-4 2-15,-5-1-32 16,0-7 20-16,0 0-74 16,1-7 50-16,-1-1-123 15,5-4 91-15</inkml:trace>
          <inkml:trace contextRef="#ctx0" brushRef="#br2" timeOffset="496947.4026">13946 12639 240 0,'-4'-4'90'0,"4"4"-48"0,0 4-31 0,0 0 34 16,0-4-26-16,0 8 8 15,0-4-16-15,4 16 5 16,-4-8-9-16,5 19 7 15,-1-3-8-15,5 24 3 16,-4-9-5-16,8 17 0 31,-8-13-2-31,3 17 5 16,-3-13-4-16,4 20 3 0,-9-11-3 16,4 11 5-16,-4-11-5 0,5 7 6 15,-10-15-6-15,5-1-3 16,0-15-1-16,5 0-45 15,-5-17 24-15,9-3-87 16,-5-4 61-16,5-12-97 16,-4-16 82-16</inkml:trace>
          <inkml:trace contextRef="#ctx0" brushRef="#br2" timeOffset="497288.0833">13964 12885 212 0,'-4'-28'79'0,"4"28"-42"0,4-56-26 0,1 41 34 15,-1 3-26-15,5 0 2 16,0-4-13-16,9 8 1 16,-5-4-5-16,10 8 11 15,-1-4-8-15,5 8 10 16,-5 0-10-16,9 12 5 15,-4 0-7-15,4 12 13 0,-13-4-10 0,4 11 12 16,-13-7-12-16,-4 12 14 16,-5-4-13-16,-9 3 11 15,-5-11-11-15,-4 8 2 16,1-12-7-16,-6 3-6 16,-3-11 0-16,-1 0-30 15,0-8 18-15,5-4-69 16,-9-4 46-16,13 0-129 15,-5-8 93-15</inkml:trace>
          <inkml:trace contextRef="#ctx0" brushRef="#br2" timeOffset="497881.4468">14660 12861 176 0,'0'-12'68'0,"0"12"-36"0,0-48-20 0,0 33 34 31,-5 3-26-31,1 0 10 16,0 0-18-16,-1 0 3 16,-4 0-10-16,0 4 0 15,-4 0-3-15,-5 8 3 16,0-4-3-16,-4 8 8 16,-5 0-6-16,5 12 5 0,0 0-5 15,4 8 0-15,-5-4-2 0,10 11-2 16,-5-3 1-16,14 8 1 15,-5-9-1-15,13 9 8 16,-4-12-5-16,14 8 10 16,-5-9-8-16,13 5 10 15,0-12-9-15,9 4 10 16,-8-12-10-16,8-4 12 16,-4-4-11-16,4-4 7 15,-13-4-8-15,0-8 0 16,-5-4-4-16,0-4 3 0,-8-3-4 0,-5-5 1 15,-5-4-1-15,-4 5-10 16,-4-1 4-16,-5 8-18 16,-4 4 12-16,0 4-35 15,-5 4 25-15,5 9-61 32,-5 3 45-32,9 7-106 0,0-3 79 0</inkml:trace>
          <inkml:trace contextRef="#ctx0" brushRef="#br2" timeOffset="495205.3902">12890 12841 176 0,'0'4'68'0,"0"-4"-36"0,4-40-22 0,0 29 24 16,-4-1-20-16,5 4 0 15,-5-4-9-15,4 4 4 16,-8-4-6-16,4 4 8 16,-5-4-7-16,1 4 5 15,-5 0-5-15,-4 4 2 16,-1 0-3-16,1 4-2 16,-5 0 0-16,0 4-1 15,-4 0 0-15,4 4 2 16,-4-4-1-16,4 8 4 15,0-4-3-15,9 8 4 0,-4-4-4 0,8 8-1 32,1-5 0-32,13 5-4 0,-5-4 2 0,14 4 1 15,-4-4 0-15,17 8 2 16,-9-9-1-16,14 13 4 16,-9-8-3-16,8 4-1 15,-4-4 0-15,1 3 3 16,-10-3-2-16,5 0 10 15,-14-4-6-15,0 0 12 16,-8-8-10-16,-1 4 12 16,-8-4-12-16,-5 3 14 15,-4-7-13-15,-5 4 11 16,0-4-11-16,-4 0 4 16,-1-4-8-16,1 0 0 15,-5-8-3-15,5 0-2 16,0-4 1-16,4 1-10 15,0-5 5-15,5 4-32 16,-1 0 21-16,5 4-69 16,0-4 47-16,5 4-113 0,-1-4 84 15</inkml:trace>
          <inkml:trace contextRef="#ctx0" brushRef="#br2" timeOffset="495806.6324">13171 12706 160 0,'-14'0'60'0,"14"0"-32"0,-13 0-26 15,13 4 32 1,-5-4-21-16,1 4 24 16,-1 0-22-16,1 8 11 15,-1 0-16-15,5 12 13 16,0 0-14-16,5 7 11 16,-1-3-11-16,5 12 4 0,0-9-8 15,5 9 9 1,-5-8-8-16,8-1 8 15,-8-7-8-15,9 0 5 16,-9-8-6-16,13 0 7 16,-8-4-8-16,8-8 3 15,-9-8-4-15,5-4 3 16,-9-4-4-16,4-8 4 16,-8-4-4-16,4 0-1 15,-5-3 0-15,1-9-6 16,-5 0 3-16,4 1-1 0,-8 3 1 0,4 8 4 15,0 4-1-15,0 4 4 16,0 5-3-16,0 7 6 16,0 4-5-16,0 12 8 15,0-1-7-15,0 13 8 16,0 0-8-16,4 12 1 16,1-9-3-16,4 13-2 15,-5-8 1-15,9 3-39 16,-4-7 21-16,9 0-116 15,-4-12 73-15,12 0-103 16,-8-4 93-16</inkml:trace>
          <inkml:trace contextRef="#ctx0" brushRef="#br2" timeOffset="496156.6696">13527 12691 192 0,'-4'3'71'0,"4"-3"-38"0,0 12-17 16,0-4 37 0,0-8-30-16,4 24 13 15,-4-4-21-15,9 23 9 16,-4-7-14-16,8 16 15 15,-9-9-15-15,10 13 9 16,-10-9-11-16,5 17 4 16,-4-13-7-16,4 25 4 15,-5-13-5-15,5 16 0 16,-9-15-2-16,9 3 5 16,-9-11-4-16,9-1-5 0,-9-15 0 0,9-1-50 15,-9-15 29-15,9-4-99 16,-9-8 69-16,9-12-87 15,-5-8 81-15</inkml:trace>
          <inkml:trace contextRef="#ctx0" brushRef="#br2" timeOffset="498757.4341">14856 12738 156 0,'-4'-4'60'0,"4"4"-32"0,-5-8-24 16,5 8 31 0,0 0-21-16,0 0 14 15,0-4-17-15,0 4 8 16,0 0-11-16,5 4 17 31,-5-4-13-31,4 12 11 0,-4-4-13 0,5 12 4 16,-5-4-9-16,8 11 2 15,-3-3-4-15,4 12 5 16,-9-4-5-16,9 7 10 16,-9-7-7-16,9 4 14 15,-9-13-11-15,4 5 16 16,-4-12-15-16,5 4 16 15,-10-12-16-15,5 0 11 16,0-4-12-16,0 0 2 16,-4-8-7-16,-1 0 2 15,-4-8-3-15,5 0 0 16,-1-8-1-16,1-4-2 16,-1-3 1-16,5-1 1 15,-4-4-1-15,8 0-3 0,-4 5 1 0,9-1-1 16,0 4 0-16,9 4 0 15,-9 0 0-15,13 5 0 16,-8 3 0-16,13 4 2 16,-10 0 0-16,10 8-5 15,-9-4 3-15,9 8-30 16,-9 0 18-16,4 12-78 16,-9-4 51-16,1 11-125 15,-5-7 94-15</inkml:trace>
          <inkml:trace contextRef="#ctx0" brushRef="#br2" timeOffset="499588.5053">15070 12572 236 0,'-9'-4'90'0,"9"4"-48"0,0-4-16 0,5 4 57 15,-5-4-46-15,13 4 20 16,-4-4-34-16,18 4 3 15,-5-4-16-15,23 4-4 16,-10 0-3-16,32 4-71 16,-9-4 37-16,31-4-163 15,-13-4 108-15</inkml:trace>
          <inkml:trace contextRef="#ctx0" brushRef="#br2" timeOffset="499295.1514">15298 11993 180 0,'0'-12'68'0,"0"12"-36"0,0-4-9 0,0 4 41 16,0 0-35-16,0 0 6 16,0 0-22-16,0 4 6 31,-5 0-11-31,5 4 9 16,0 0-10-16,0 12 12 15,0-5-11-15,5 17 9 16,-5 0-9-16,4 19 6 0,0-7-7 0,5 15 7 15,-4-7-8-15,4 11 8 16,-9-11-8-16,4 19 3 16,-4-11-5-16,5 23 9 15,-10-4-7-15,5 5 5 16,-4-13-6-16,-1 0 4 16,1-19-5-16,4-1 2 15,-5-11-3-15,5 0-28 16,0-17 13-16,5-3-76 15,-5-8 48-15,9-4-143 16,-5-8 103-16</inkml:trace>
        </inkml:traceGroup>
      </inkml:traceGroup>
    </inkml:traceGroup>
    <inkml:traceGroup>
      <inkml:annotationXML>
        <emma:emma xmlns:emma="http://www.w3.org/2003/04/emma" version="1.0">
          <emma:interpretation id="{F5EBC52A-4A0C-4988-8768-9804DC023DD5}" emma:medium="tactile" emma:mode="ink">
            <msink:context xmlns:msink="http://schemas.microsoft.com/ink/2010/main" type="paragraph" rotatedBoundingBox="6212,14797 16615,14440 16661,15785 6258,1614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52F5846-9EE2-4C3A-A2F6-617487647301}" emma:medium="tactile" emma:mode="ink">
              <msink:context xmlns:msink="http://schemas.microsoft.com/ink/2010/main" type="line" rotatedBoundingBox="6212,14797 16615,14440 16661,15785 6258,16142"/>
            </emma:interpretation>
          </emma:emma>
        </inkml:annotationXML>
        <inkml:traceGroup>
          <inkml:annotationXML>
            <emma:emma xmlns:emma="http://www.w3.org/2003/04/emma" version="1.0">
              <emma:interpretation id="{F77467E7-54A3-41D6-AB25-973362D91E82}" emma:medium="tactile" emma:mode="ink">
                <msink:context xmlns:msink="http://schemas.microsoft.com/ink/2010/main" type="inkWord" rotatedBoundingBox="6212,14797 9804,14674 9850,16019 6258,16142"/>
              </emma:interpretation>
              <emma:one-of disjunction-type="recognition" id="oneOf43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2" timeOffset="503738.5219">-2945 13864 120 0,'0'-4'46'0,"0"0"-24"0,0 0-10 0,0 4 13 15,0 0 4-15,0 0 5 0,0 0-6 16,0 0-2-16,0 4-14 15,0 0 3-15,0 4 5 0,0 4-2 16,4 0 1-16,1-1-6 16,-1 5 0-16,5 4-6 15,0 8-2-15,0 4 0 16,4-1 1-16,1 5-1 16,3 8 2-16,1-1 0 0,0 1 3 15,4-9-3-15,5 5 1 31,0 4-3-31,0 3 2 16,-1 1-4-16,1-1 0 16,-5 5 1-16,5 3 2 15,-4 1-1-15,-1-5 0 0,0-3-1 16,-4-4 2-16,-5-5-1 16,1-7 2-16,-5-8-2 15,0-4 0-15,-5-5-14 16,-4-3-7-16,0-8-22 0,0-4-9 15,-4-8-28-15,-5-4-10 16,0 1-26 0</inkml:trace>
          <inkml:trace contextRef="#ctx0" brushRef="#br2" timeOffset="504160.7568">-3222 14783 148 0,'-13'-4'57'0,"13"0"-30"0,-5-3-14 16,10 3 19-1,-5 0-3-15,4-4 1 16,1 0-6-16,4 4-3 15,0 0-11-15,4 0-2 0,0 0 2 16,1 4 0-16,4 0 2 16,4 0-2-16,0 0 1 15,0 0 0-15,5 4 3 16,0 0-1-16,4 0 0 16,5 0-1-16,4 0 0 15,5 0-2-15,4 0-1 0,-5 0-3 16,5 0-1-16,-4 0-1 15,-9-1 2-15,-1-3-1 16,-4 0 2-16,-4-3-15 16,-5-1-5-16,-4 0-31 0,-4 0-11 15,-5 4-34-15,0 0-13 16,-5 8 1-16</inkml:trace>
          <inkml:trace contextRef="#ctx0" brushRef="#br2" timeOffset="503126.0455">-2919 13800 144 0,'0'-4'55'0,"0"0"-30"0,0 4-21 16,0 0 15-16,0 0-7 15,0 0 1-15,0 0-8 0,-4 4-3 16,0 4-1-16,-1 4 1 0,-4 4 1 16,0 8 1-16,0 19 0 15,-4 9 2-15,-5 7 3 16,0 5 7-16,-4-1 4 0,0-3 3 16,-1-5 3-16,1 1-1 15,0-1 0-15,-1 5-3 16,1-5 1-16,0 1-7 15,0 3-1-15,4-7-9 16,0-5-2-16,5-7 0 16,4-4 2-1,0-9-12-15,4-7-3 16,1-4-20-16,4-12-9 16,0-4-27-16,4-20-8 15,10-8-35-15</inkml:trace>
          <inkml:trace contextRef="#ctx0" brushRef="#br2" timeOffset="504773.9406">-2040 13860 180 0,'-9'0'68'0,"5"-4"-36"0,-1 4-29 0,5 0 17 0,-4-4-6 16,4 4 0-16,-5 0-2 31,1 0 2-31,-1 4-7 0,1 4 0 16,-5 4 0-16,0 4 3 0,-4-1 4 16,4 13 1-16,-5 4 3 15,5 7 1-15,0 1 3 0,1 4-3 16,3-1-2-16,1 5-3 15,4-1-1-15,0 1-1 16,4 8 0-16,5-1-4 0,0 8 0 16,4 1-3-16,5 7 2 15,4-3-2-15,5-9 0 16,0-3-6-16,0-5 1 16,-1-7-31-16,1-5-12 15,-5-3-42-15,-4 0-16 16,0-9-20-1</inkml:trace>
          <inkml:trace contextRef="#ctx0" brushRef="#br2" timeOffset="505590.2981">-1746 14173 168 0,'-4'0'63'0,"4"-4"-34"0,0-4-21 0,0 8 18 16,0 0-11-16,0 0-3 0,4 4-1 16,1 4 3-16,-1 0-8 15,5 4 1-15,0 4 3 0,4 3-2 16,1 5 1-16,4 0-1 15,4 4 0-15,0 0 4 0,9 7 3 16,5 1-4-16,0 4 1 16,4 11-1-16,0 1 1 15,-4 7 2-15,-1-3 2 16,1-5-3-16,-5-7 2 16,-4-1-6-16,0-7-1 15,-5-4-2 1,-4-13-1-16,-5 1-6 15,-4-8 1-15,0-8-40 16,0-4-15-16,-5-8-50 16,-4-4-58-1,0-8 49-15</inkml:trace>
          <inkml:trace contextRef="#ctx0" brushRef="#br2" timeOffset="506003.4232">-1318 14145 156 0,'-4'-4'60'0,"-1"0"-32"0,1 0-15 0,4 4 19 0,0 0-9 15,-4 0-4-15,-1 4-2 16,-4 4 2-16,0 4-11 16,0 4 2-16,-4 4 3 0,0 4-3 15,-5 3 0-15,0 1 0 16,0 0 1-16,-9 4 1 15,5-1 0-15,0 5-2 0,-1 0 1 16,-3 3-4-16,-1 9-2 16,5 3-2-16,-1-3 0 15,1-5-2-15,4-3-1 16,5-4-35-16,-1-5-16 16,5-7-78-1</inkml:trace>
          <inkml:trace contextRef="#ctx0" brushRef="#br2" timeOffset="506444.6931">-1001 14783 192 0,'0'0'71'0,"0"4"-38"0,4 0-19 0,1 0 20 0,-1 0-8 16,1 4-1-16,-1 4-10 15,5 4-4-15,-4 8-6 16,-1 3-4-16,-4 1 0 0,-4-4-10 15,-1 4-2-15,1-1-60 16,-1 1-26-16,-4-8 6 16</inkml:trace>
          <inkml:trace contextRef="#ctx0" brushRef="#br2" timeOffset="508025.2139">-849 14125 156 0,'-14'4'57'0,"14"-4"-30"0,0 0-14 15,0 0 17-15,0 0-2 16,0 0 1 0,9 0-5-16,0 0-1 15,4 4-12-15,1 0-2 0,4 0-2 16,4 4-3-16,0 4-3 15,5 0 4-15,-5 0 1 16,5 0-2-16,0 0-3 16,0 0 4-16,-1-1 1 0,1-3 4 15,0 0 1-15,-5 0-5 16,0 0-2-16,-4 0-2 16,0-4-2-16,-5 4 3 15,-4-4 0-15,0 4-1 16,-4 4-2-16,-1-4 1 15,-4 4 1-15,0-5-1 16,-4 1 2-16,-1 0-2 16,-4 0-1-16,0 0 1 15,1 0-1-15,-1 4 0 0,0 0 0 0,-5 0 0 16,1 4 2-16,4 0-1 16,0 3-1-16,0 1-2 15,-4 0-1-15,4 0 2 16,-5 8 2-1,10-1 0-15,-5-3-1 16,5-4 3-16,-5 0 2 16,0 0-2-16,0-5-2 15,0 1 2-15,5 0 0 0,-1-4-1 0,1 0-2 16,-1 0 3-16,-4 0 0 16,5-4 1-16,-1-1 2 15,5-3-1-15,0 0 2 16,0 0-2-16,0 0 0 15,5-4-1-15,4 0 2 16,4 0-5-16,0-4-3 31,1 0 5-31,4 0 5 0,4 4-9 16,5 0-1-16,4 0 5 16,0 0 3-16,5 0-1 0,4 0 2 15,5 0 0-15,4 0 3 16,-5 0-3-16,1-4 1 15,-5 4-5-15,0 0 0 16,-4 0 1-16,-10 0 2 0,-3 0-1 16,-5 0 0-16,-1 4-6 15,-3-4 1-15,-5 0-11 16,0-4-5-16,-9 4-28 16,0-3-9-16,-9-5-29 15,0 0-12-15</inkml:trace>
          <inkml:trace contextRef="#ctx0" brushRef="#br2" timeOffset="507253.5234">-814 14066 140 0,'0'-8'55'0,"0"0"-30"0,5 4-18 0,-5 4 15 0,0 0-2 16,9 0 3-16,0 0-2 15,4 0 2-15,0 0-13 16,5 0 3-16,4 0 1 0,5 4-5 0,0 0-3 16,0-4 1-16,4 0 2 15,5-8-4-15,-1 0-1 31,1 8-2-31,0 0 1 16,-5 0 0-16,-4 0 1 0,-1 0-2 16,-8 0-2-16,-4 4-26 15,-1-4-12-15,-13 0-23 0,0 0-7 16,-5 4-15 0</inkml:trace>
          <inkml:trace contextRef="#ctx0" brushRef="#br2" timeOffset="508549.1499">60 13876 156 0,'-4'4'60'0,"4"-4"-32"0,0 4-11 16,0-4 22-16,0 0-9 0,0 0 0 16,0 0-8-16,4 4-4 0,5 0-10 15,0-1 4-15,0 5 3 0,4 4-1 16,1 0 2-16,4 16-3 15,-1 4 2-15,1-1 3 16,0 13 1-16,4 4-2 16,1-1 0-16,-1-3-1 15,-4-1 3-15,-5 5-2 16,-4 3 1-16,-4 5-7 0,-10 11-2 16,-8 5-5-16,-5 7-3 31,-9 0-18-31,-9-4-6 15,-4 1-51-15,-18 19-21 0,-9 0-55 16</inkml:trace>
        </inkml:traceGroup>
        <inkml:traceGroup>
          <inkml:annotationXML>
            <emma:emma xmlns:emma="http://www.w3.org/2003/04/emma" version="1.0">
              <emma:interpretation id="{B91AD273-23B0-4C60-B61B-665E524F0A8C}" emma:medium="tactile" emma:mode="ink">
                <msink:context xmlns:msink="http://schemas.microsoft.com/ink/2010/main" type="inkWord" rotatedBoundingBox="10641,14769 13471,14671 13511,15824 10681,15922"/>
              </emma:interpretation>
              <emma:one-of disjunction-type="recognition" id="oneOf44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2" timeOffset="512631.0739">1920 14169 148 0,'-14'-16'57'0,"14"4"-30"0,0-8-18 0,0 13 16 15,0-5-8-15,5 0 1 16,4 4-9-16,4-8-1 15,5 4-4-15,4 12 2 0,5 0 0 16,9 4-2-16,4 8-1 16,4 8-1-16,1 4-2 0,-5 3 5 15,0 1 1-15,-8 0 2 16,-1-4 2-16,-9 3-1 16,-9-3 2-16,-4-4 3 15,-9 0 3-15,0-4-3 16,-9-1 0-16,-4-3-6 15,-5-4 0 1,-4 0-3-16,-5-4 0 16,0-4-3-16,1 0 1 15,-1 0-15-15,0 0-5 16,5 0-24-16,0 0-9 16,8 0-135-1,23 0 85-15</inkml:trace>
          <inkml:trace contextRef="#ctx0" brushRef="#br2" timeOffset="512226.1754">2076 14193 132 0,'-9'0'52'0,"4"-8"-28"0,19 8-17 0,-14 0 13 16,0 0-4-16,4 4 1 15,1 4-5-15,-1 4 0 16,-4 3-7 0,5 5-1-16,4 4 2 0,0 4 1 0,-5 4 1 15,5 11 0-15,0 5 0 0,0 11 0 16,0 5 2-16,-5 7-1 15,5-8 0-15,-5-3-3 16,5-9-1-16,-4-7-6 16,-1-12-1-16,1-9-41 15,4-15-80 1</inkml:trace>
          <inkml:trace contextRef="#ctx0" brushRef="#br2" timeOffset="513163.4408">2468 14110 152 0,'-9'-8'57'0,"9"8"-30"0,0 0-16 0,0 0 15 0,0 0-3 16,0 4 0-16,0 4-6 16,0 3 0-16,5 5-10 15,-1 4 2-15,1 4 2 0,-1 4-4 16,5 3 1-16,0-3-3 15,0 0 2-15,0 0 2 16,0-5 5-16,0 1-8 16,0-4-1-16,-5-4 1 15,1-4 3-15,-1 0 7 16,-4-4 2-16,0-8-3 16,0 0-1-1,0-8-6-15,0-4 0 16,0 0-5-16,4-8-2 15,1-4 2-15,-1-4 0 16,1-3-4-16,4-1 1 16,0 0-2-16,4 5 0 15,0 3 0-15,5 4-2 0,0 4-2 16,4 8 1-16,1 4-8 16,-1 4-4-16,0 4-24 15,-4 4-9-15,0 0-51 16,4 4-45-16,-4-4 56 15</inkml:trace>
          <inkml:trace contextRef="#ctx0" brushRef="#br2" timeOffset="511364.0476">1135 14359 164 0,'-5'8'63'0,"5"-8"-34"0,0 0-23 0,0 0 15 16,0 0-2-16,9-8 3 0,0 8-3 15,5 0-2-15,4 0-9 16,-1 4-3-16,1-8 1 0,4-4-1 15,1 8 2-15,8 0-4 16,-4 0 0-16,0-8 3 0,8 8 3 16,1 0-4-16,-5-4-1 15,0 4-2-15,-4-4 1 16,0 4-37-16,-5-3-15 16,0-1-59-1</inkml:trace>
          <inkml:trace contextRef="#ctx0" brushRef="#br2" timeOffset="513674.684">3101 14224 144 0,'0'-11'55'0,"0"-1"-30"0,0 0-14 16,0 8 15-16,0-4-8 16,-4 4 0-16,0 0-7 15,-1 0-1-15,-4 0-6 16,-9 4-1-16,5 4 3 0,0 0-3 31,-1 4 0-31,-4 4 1 0,5 0 0 16,0 4 2-16,-1-1 3 15,5 5 0-15,0 0 2 16,5 0-2-16,4 0 2 16,4-4-2-16,1-1 0 15,8 1-3-15,1-4 1 16,3 0-4-16,1-4 0 16,5-4 1-16,-1 0 0 15,0-4 0-15,0 0 2 16,-4-4 3-16,0 0 2 15,-4-12-1-15,-1 0-1 16,-4 0-3-16,-5-3 1 16,-4-1-4-16,0 0 0 0,-4 0-3 15,-5 4-1-15,-4 0 1 16,-1 5 2-16,1-1-6 0,-1 8-1 16,-3 4-12-16,-6 0-1 15,5 4-13-15,5 0-5 16,0 4-28-16,4-1-9 15</inkml:trace>
          <inkml:trace contextRef="#ctx0" brushRef="#br2" timeOffset="514273.8498">3333 13709 168 0,'-9'-8'66'0,"9"8"-36"0,0 0-24 15,0 0 15-15,0 4-5 0,0 4 3 16,9 0-10-16,-4 0-3 15,-1 8-4-15,-4 4-2 0,0 7 1 16,0 5 3-16,0 12 2 16,-4 7 4-16,4 9 4 15,0-5 1-15,0 1 3 16,-5-9-1-16,5-7-1 0,0-4-6 16,0-9-2-16,0-11 0 15,5 0 0-15,4-8-4 31,4-4-1-31,5-4-1 0,0-4-2 16,4 0-2-16,5 0 1 16,4 4-4-16,0 0 1 15,5 4 0-15,-5 4 2 16,-4 4 1-16,-5 4 1 16,1 0 0-16,-6-5 2 0,-3 1 1 15,-10 0 1-15,-4 4 6 16,-4-4 6-16,-1 0-4 15,-4 0 1-15,-8-4-4 16,-6 0 2-16,1-4-2 16,-5-4 0-16,0-4-3 15,1-4 1-15,-1 0-15 0,5-4-5 16,4 4-15-16,-5-4-8 31,6 4-18-31,8 0-6 16,0 0-61-1</inkml:trace>
          <inkml:trace contextRef="#ctx0" brushRef="#br2" timeOffset="514511.2819">3967 14478 324 0,'-18'-12'123'0,"13"8"-66"0,1-4-62 15,4 4 20-15,-5-3-11 16,5-1-1-16,-4 4-12 16,-1 0-4-16,5 4 6 0,0 0-52 0,0 4-19 15,5 4-40 1</inkml:trace>
        </inkml:traceGroup>
        <inkml:traceGroup>
          <inkml:annotationXML>
            <emma:emma xmlns:emma="http://www.w3.org/2003/04/emma" version="1.0">
              <emma:interpretation id="{1D332E3B-4E92-4C1C-8AFE-CCD68A09F54B}" emma:medium="tactile" emma:mode="ink">
                <msink:context xmlns:msink="http://schemas.microsoft.com/ink/2010/main" type="inkWord" rotatedBoundingBox="13860,14536 16615,14442 16649,15450 13895,15544"/>
              </emma:interpretation>
              <emma:one-of disjunction-type="recognition" id="oneOf45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2" timeOffset="517463.0193">5514 13991 252 0,'-5'-24'93'0,"10"20"-50"0,-1 0-28 0,-4 4 26 16,9-4-18-16,0 0-4 16,9 0-15-16,4 4-2 15,-4 0-2-15,18 4-33 16,0-4 18-16,17 4-126 15,-4 0 78-15,18 12-75 16,-13-4 80-16,8 4 29 0</inkml:trace>
          <inkml:trace contextRef="#ctx0" brushRef="#br2" timeOffset="517212.9896">5634 13527 148 0,'-4'-8'55'0,"4"8"-30"0,0 0-18 0,0 4 26 16,0-4-19-16,0 8 15 15,0-4-16-15,0 12 8 16,0-4-12-16,4 15 13 16,-4 1-13-16,5 8 18 15,-1-5-15-15,5 17 16 16,-4-8-16-16,8 27 13 16,-4-4-14-16,9 21 10 15,-5-17-12-15,5 8 8 16,-9-19-9-16,4 7 2 0,-8-11-6 0,8-1-4 15,-8-11-1-15,-1 0-41 16,-4-17 23-16,4-3-105 16,-8-8 69-16,4-4-92 15,0-12 84-15</inkml:trace>
          <inkml:trace contextRef="#ctx0" brushRef="#br2" timeOffset="518162.4037">5946 14232 184 0,'-4'0'68'0,"8"-4"-36"0,-4 4-26 0,0 0 15 0,0 0 0 15,5 4 4-15,-1 4-11 16,5 4-3-16,-4 0-7 16,-1 8-1-16,1-4 3 0,8 4 6 15,0-5 2-15,1 5-1 16,-1 0 0-16,-4-4-1 15,0 0 0-15,0 0 2 16,0 0 2-16,0-5-5 16,-5-3-1-16,1 0 2 15,-5-4 5-15,0-4-3 16,0 0 0-16,0-4-4 0,-5-4-1 31,1-4-5-31,-5 1-1 16,4-5-1-16,5-8-2 15,0-8 1-15,5 1-1 16,4-5-3-16,0 0 2 0,0 4-1 16,4 1-2-16,0 7 0 15,5 0 0 1,0 8-2 0,-5 0 3-16,5 13-11 15,-4-1 7-15,4 11-49 0,-10-3 31 0,10 8-135 16,-9 0 89-16</inkml:trace>
          <inkml:trace contextRef="#ctx0" brushRef="#br2" timeOffset="515503.6848">4685 14248 164 0,'4'0'63'0,"5"-4"-34"0,0-4-21 0,-5 0 16 15,5 1-3-15,0-5 2 16,-4 0-9-16,-1 0-3 0,-4-4-6 16,0 0 1-16,-4 0 0 0,-5 4 2 15,-5 1 2-15,-4-1-1 16,-4 0 0-16,0 4-8 0,-5 0 0 16,-4 8-1-16,0 4 0 15,-1 0 0-15,6 4 0 16,-6 4-3-16,10 0 2 15,0 3 3-15,4 9 1 16,0 0-1-16,5 0 1 16,4 7 2-16,0-3 4 15,5 0 0 1,4-4 0-16,8-4-3 16,1-1-1-16,5 1-1 0,4-4 0 15,8-4-9-15,6-8-2 16,8-4-23-16,-5-4-10 15,1-4-17-15,0-8-7 16,-5-8-25 0</inkml:trace>
          <inkml:trace contextRef="#ctx0" brushRef="#br2" timeOffset="515935.5471">4618 13590 152 0,'-5'-27'57'0,"5"15"-30"0,0 4-14 16,0 0 17-16,0 8-6 0,0 0 0 16,0 0-7-16,0 4 0 15,0 0-10-15,5 8-2 0,-5 3-1 16,4 9 0-16,1 12 2 16,-1-4-1-16,5 3 2 15,0 5 2-15,0 8 5 16,4 7-2-16,1 8 3 15,3 9 1-15,1-5 2 16,-4-3-4-16,-1-13 2 16,-4-3-3-16,0-9 2 15,0-3-4-15,4-4-1 0,-4-5-2 16,0-7 0 0,-5-4-2-16,1-4 1 15,-1-4-2-15,1-4-11 16,-5-4-6-16,9 0-10 15,0-4-1-15,0-4-4 16,-1-8 2-16,-3 0 7 16,-1 0 4-1,1-3 8-15,-1-1 3 0,1-4 3 16,-1 0 2-16,-4 4 1 16,0-3 1-16,0 3 2 15,5 8 3 1,-5 4-4-16,0 4-3 15,0 4 1-15,4 4 0 16,1 4 5-16,-1 4 3 0,5 4-2 16,0 3 0-16,0 9-1 15,0-4 0-15,4 0 2 32,-4-4-5-32,4 3-16 15,-4-3 5-15,5 0-68 16,-5-4 41-16,4-4-45 0</inkml:trace>
          <inkml:trace contextRef="#ctx0" brushRef="#br2" timeOffset="516137.2985">4948 13888 236 0,'-14'-8'90'0,"10"4"-48"0,-5 0-25 16,9 4 25 0,-5 0-11-16,1 0-1 0,-1 0-15 15,5 0-6-15,0 4-6 16,0 4-5-16,5 0-1 0,-1-1-36 16,5 1-14-16</inkml:trace>
          <inkml:trace contextRef="#ctx0" brushRef="#br2" timeOffset="516712.44">5367 14102 172 0,'-9'-8'66'0,"0"8"-36"0,0-4-24 0,5 4 17 16,-1 0-5-1,-4 0-1-15,-4 0-5 0,-1 4 0 16,-3 0-7-16,-1 0-1 15,0 4 0-15,0 3 2 16,5 1 3-16,4 0 0 16,-5-4-5-16,10 4-2 15,4 0-1-15,9-4 1 16,4 0-1-16,5 4-1 16,9 0 1-16,4-1-1 0,5 1 0 15,-1 0-3-15,1 0 2 16,0 4 1-16,-5 4 0 15,-4 0 11 1,-5-8-6-16,0 3 17 16,-13-3-12-16,0 4 7 15,-4 0-2-15,-10 0 3 0,-4-4-3 16,-4 0-1-16,-5-4-8 16,-4-4 0-16,-5-1 4 0,-4-3-6 15,0-3 0-15,-5-5 0 0,0-4 2 16,1 0-8-16,3 0 0 15,1 0-18-15,9 0-4 16,8 4-111 15,-3-4 73-31,12 4-77 16,1 0 81-16,17-3-16 0</inkml:trace>
          <inkml:trace contextRef="#ctx0" brushRef="#br2" timeOffset="518510.8841">6383 14197 228 0,'-4'0'85'0,"4"0"-46"0,0 0-32 16,4 4 33 15,-4 0-23-31,5 8 10 16,-1-1-17-16,5 13 4 0,0-8-9 0,5 12 7 15,-5-8-8-15,4 7 5 16,-4-7-5-16,9 8 2 15,-9-8-3-15,8 4-28 16,-8-9 13-16,0 1-24 16,0-8-45-16,-4-4-21 15,4-4 4-15,-5-4 7 16</inkml:trace>
          <inkml:trace contextRef="#ctx0" brushRef="#br2" timeOffset="518623.7772">6459 13915 244 0,'-18'-8'93'0,"18"8"-50"0,-8 0-46 15,8 0 16 1,-5 0-9-16,5 4-18 16,0-4 7-16,5 8-107 0,-1-4 63 0</inkml:trace>
          <inkml:trace contextRef="#ctx0" brushRef="#br2" timeOffset="519347.8317">6736 13559 148 0,'0'-12'55'0,"0"12"-30"0,0-4-18 0,0 4 26 16,0 0-19-16,0 8 13 15,-5-4-16-15,1 11 8 16,-1 1-11-16,1 16 11 16,-1-8-11-16,5 11 9 15,-4-7-9-15,4 12 2 16,4 3 1-16,1 13 0 16,-1 3 1-16,1 9 2 15,-1-1-7 1,-4-3 7-16,0-5 5 0,0-7 1 0,0-9 0 15,0-7 1-15,0-4 1 16,0-9-6-16,0-3-1 16,5-8-7-16,-1-4 0 15,5-4-5-15,5-8 0 16,-1 0-19 0,0-8 9-16,10 0-7 15,-10-4 9-15,14 5-2 16,-5-1 4-16,9 4 0 15,-4 0 1-15,9 8 0 16,-10 0 0-16,6 8 2 0,-10 0 0 16,5 4 11-16,-14-5-6 0,0 5 15 31,-4-4-11-31,-4 8 9 16,-5-4-10-16,-5 4 4 15,-4-4-7-15,-4 4 7 16,-5-8-8-16,-4 3 1 15,0-7-3-15,-5 0-2 16,0-4 1-16,5 0-26 16,-5-8 14-16,5 1-83 15,-1-1 52-15,6 0-145 0,3 0 105 0</inkml:trace>
        </inkml:traceGroup>
      </inkml:traceGroup>
    </inkml:traceGroup>
    <inkml:traceGroup>
      <inkml:annotationXML>
        <emma:emma xmlns:emma="http://www.w3.org/2003/04/emma" version="1.0">
          <emma:interpretation id="{FF2038F4-0CB6-4583-9A21-DD3EF49383FA}" emma:medium="tactile" emma:mode="ink">
            <msink:context xmlns:msink="http://schemas.microsoft.com/ink/2010/main" type="paragraph" rotatedBoundingBox="8316,16400 18745,16138 18794,18089 8366,1835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8AE1CB22-9682-4D78-A530-83EF938D4075}" emma:medium="tactile" emma:mode="ink">
              <msink:context xmlns:msink="http://schemas.microsoft.com/ink/2010/main" type="line" rotatedBoundingBox="8316,16400 18745,16138 18794,18089 8366,18352"/>
            </emma:interpretation>
          </emma:emma>
        </inkml:annotationXML>
        <inkml:traceGroup>
          <inkml:annotationXML>
            <emma:emma xmlns:emma="http://www.w3.org/2003/04/emma" version="1.0">
              <emma:interpretation id="{CEE6F2E5-0704-4E4D-896F-A8BEC7235DD0}" emma:medium="tactile" emma:mode="ink">
                <msink:context xmlns:msink="http://schemas.microsoft.com/ink/2010/main" type="inkWord" rotatedBoundingBox="8336,17165 11143,17095 11173,18281 8366,18352"/>
              </emma:interpretation>
              <emma:one-of disjunction-type="recognition" id="oneOf46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2" timeOffset="525298.3219">47 16333 120 0,'-9'4'46'0,"9"-4"-24"0,0 0 3 16,0 0 20-16,0 0-5 15,0 0 0-15,0 0-15 0,0 0-2 16,0 0-14-16,0 0 1 0,0 0 3 16,9-4-1-16,0 0 1 15,0 0-5-15,4 4 0 16,5 0-1-16,4 0 1 15,5 0 0-15,4-4 0 0,5 0 0 16,4 0 0-16,0 4-2 16,0 0-1-16,-4 0-1 31,-5 0 2-31,-4 0-1 16,-5 0 0-16,-4 0-3 0,-5 0 1 15,1 0-11-15,-5 4-2 16,-5-4-33-16,-4 0-11 15,0 0-72 1,0 0-36-16,0 0 79 16</inkml:trace>
          <inkml:trace contextRef="#ctx0" brushRef="#br2" timeOffset="524840.016">194 16143 156 0,'-4'-4'57'0,"4"8"-30"0,0-8-21 16,0 4 17-16,0 0-8 16,0 0 0-16,0 0 2 0,0 0 1 15,4 0-9-15,0 8 3 0,1 0 2 16,-1 0-5-16,1 4-1 15,-1 0-2-15,1-1-1 16,-1 9 8-16,5 4 6 31,-4 4-1-31,4 4 1 0,-1 7-4 0,1 1-1 32,0 3-4-32,0 5 1 0,-4-8-4 15,-1-5 1-15,-4-7-3 16,5-4 2-16,-5-4-6 15,0-8-1-15,0-5-33 0,0-7-15 16,0-4-53 0,4-3-61-16,-4-9 47 15</inkml:trace>
          <inkml:trace contextRef="#ctx0" brushRef="#br2" timeOffset="523796.9339">-1166 17344 128 0,'0'8'49'0,"0"-8"-26"0,0 0-9 0,0 8 26 15,0-16-22-15,4 16 11 16,-4-8-18-16,5 0 15 16,-1-8-16-16,5 8 13 15,-4-12-13-15,8 0 15 16,-4-4-15-16,9-4 9 15,-5 1-11-15,5-9 2 16,-5-4-6-16,10-7 7 16,-10-1-7-16,14-8 3 0,0 1-2 15,-1 3 0-15,6 1-1 16,-1-1 2-16,-4-4-3 16,-1 1 5-16,1-5 2 0,-5 1-1 0,1-5 0 15,-5 1-5-15,-5 3-1 16,0 5-3-16,-4-1-1 15,5 1 1-15,-6 11 2 16,1 4-1-16,-4 8-1 16,-5 5 1-16,0 3-1 15,0 0-3 1,0 4 2-16,0 4-1 16,0 4-2-16,0 0 3 15,0 0 2-15,0 4-2 16,0 0 0-16,0 4-1 15,0 0-2-15,0 4 3 0,0 4 0 16,0 4-2-16,0 4 0 16,0 3 2-16,0 13 2 15,0-4-2-15,4 7-2 0,1 1 2 16,-1-4 0-16,5-5 3 16,0-3 3-16,0 0 0 15,0-4 2-15,0-4-4 16,0-5-2-16,0-3 0 15,0-4 1-15,-1-4 3 16,6-4 2-16,-1-8-1 16,-4-4 1-16,5 0-4 0,-6-7-2 15,1-1 0-15,0-12 1 16,0 0-1-16,0 1-1 31,0-1 1-31,-4-4-1 16,-1 5 0-16,0 3 0 15,1 0 0-15,-1 4 0 16,1 4 0-16,-5 1 0 0,0 3-3 0,0 4 2 16,4 0-1-16,-4 4 0 15,0 0 4-15,0 8 1 16,0 0-4-16,0 0 1 16,0 0 2-16,0 0 1 15,0 4-4-15,5 4 1 16,-5 0 2-16,4 4 3 0,1 4 0 15,-1 4 2 1,1 3 0-16,-1 1 1 16,0 12 0-16,1-1 0 15,-1 1 4-15,1-4 3 16,-1 0-4-16,5-5 1 16,-4-3-7-16,4-4-1 15,0 0-2-15,-1-8-2 16,1-4-37-16,0-4-17 15,5-4-101 1,-1-8-66-16,-4 0 90 16</inkml:trace>
          <inkml:trace contextRef="#ctx0" brushRef="#br2" timeOffset="526259.7428">743 16571 156 0,'0'0'57'0,"0"-4"-30"0,0 4-10 0,0 0 22 0,0 0-11 16,0 0-1-16,0 0-12 16,-5-4-2-16,1 4-7 15,-5 0 0-15,0 0 1 16,0 0-1-16,0 4 1 16,0 0 0-16,0 0 1 15,-4 0-2-15,4 0 1 0,0 0-2 16,-5 4 0-16,1 0 1 15,4 0 1-15,0 0-3 16,0 0-1-16,5-1-1 16,-1 1-2-16,1 0 1 15,4 0 1-15,0 0-1 0,9 0-1 16,0-4 1 0,4-4-1-16,-4 4 2 15,4-4-1-15,1 4-1 16,-1 0 1-16,1 0-1 15,-1-4 0-15,-4 4 0 16,0 0 0-16,0 0 2 16,-5 0-1-16,-4-4 2 15,5 4-2-15,-5-4 2 16,-5 4-4-16,1-4 0 16,-1 0 1-16,-4 4 2 15,0-4-1-15,1 4 2 16,-1 4-2-16,-5 0-1 0,5-5 1 15,-9 9 5 1,1 0 2-16,3 0-2 16,5 0 1-16,0-4 0 15,1 0 1-15,3 0-2 16,5 0 1-16,0 0-2 0,5 0 2 16,3 0 0-1,1-1 1-15,0 1 0 0,5 0 0 16,-1-4-2-16,0 0-1 31,5-4-1-31,5 0 0 16,-1 0 0-16,0-4 0 0,0 0-5 15,5 0 1-15,0 0-31 16,0 0-12-16,-1 0-42 16,1 4-18-16</inkml:trace>
          <inkml:trace contextRef="#ctx0" brushRef="#br2" timeOffset="527697.0989">1077 16270 132 0,'4'0'52'0,"1"-4"-28"0,-5 0-13 0,0 4 15 15,0 0-3-15,4 0 0 0,5 0-10 16,0 0-3-16,0 0-6 31,0 0-1-31,9 4 3 0,4 0 1 0,-4 4 1 16,0 4 0-16,0 0 2 16,-1 3 1-16,1 5 3 0,0 12 2 15,4 0-1-15,-8-1-3 16,-5 5 0-16,0-4-3 15,-5-1 2-15,-4-3 3 16,0 0 1-16,-4-8-4 16,-1 0 1-16,-4-5-1 15,5-3 1-15,-5-4-2 16,4 0-1-16,1 0-3 16,0-4-1-16,-1 0-3 0,5 0 1 15,0-4-2-15,0 0 2 16,5-4-2-16,3-4 2 15,1 0-7-15,5 0 1 0,-1 0-1 16,5-4 2-16,0 1 3 16,0-1 2-16,4-4-4 15,5 0-1-15,-5 0 1 16,5-4 2-16,-5-8 2 16,0 5 1-16,1-1-2 15,-6 0 1-15,1-4-2 16,-4 5-1-1,-5-1 3-15,-5 0 0 16,1 0 1-16,-5 0 2 16,-5 5-3-16,1-1 0 0,-5 4 1 15,0 4 2-15,0 0-5 16,0 4-1-16,-9 4 0 16,0 0 0-16,0 4-5 15,1 0-1-15,3 0-13 16,1 4-3-1,4 0-19-15,0 0-7 16,0 4-31-16,5 0-15 16,-5 4-12-1</inkml:trace>
        </inkml:traceGroup>
        <inkml:traceGroup>
          <inkml:annotationXML>
            <emma:emma xmlns:emma="http://www.w3.org/2003/04/emma" version="1.0">
              <emma:interpretation id="{C41014E5-B67E-4246-A055-7AE5756D077C}" emma:medium="tactile" emma:mode="ink">
                <msink:context xmlns:msink="http://schemas.microsoft.com/ink/2010/main" type="inkWord" rotatedBoundingBox="11951,16240 15561,16929 15265,18479 11655,17790"/>
              </emma:interpretation>
              <emma:one-of disjunction-type="recognition" id="oneOf47">
                <emma:interpretation id="interp55" emma:lang="" emma:confidence="1">
                  <emma:literal/>
                </emma:interpretation>
              </emma:one-of>
            </emma:emma>
          </inkml:annotationXML>
          <inkml:trace contextRef="#ctx0" brushRef="#br2" timeOffset="530350.4186">2700 15850 148 0,'5'-16'57'0,"-5"4"-30"0,0 0-18 0,-5 4 14 15,1 0-5 1,-5 0 0-16,0 0-6 16,0 0 0-16,0 0-7 15,-4 1-3-15,-1 3 1 0,1 4-2 16,-1 0 2-16,1 0-2 16,0 4 2-16,-5-1-2 15,5 5 2-15,-1 4 0 16,1 12 1-16,-1-4 0 0,5 4 2 15,1-1-1-15,3 1 0 16,1 0-3-16,-1 0 1 16,5 0-2-16,0-1 2 15,5 1 0-15,4 0 1 16,-1-4 2-16,6-4 1 16,-1-4 3-16,1-1 1 0,3-7-1 15,-3 0-1-15,-1-8 1 16,1 0 4-16,3-11 7 15,-3-5-6-15,-1-4-4 16,1-12-6-16,-6-3-2 16,1-1 1-16,0-4 2 15,-4-3-3-15,-1-1-2 16,1 5 0-16,-5 3-1 16,0-4 0-16,0 1 0 15,-5-1-3-15,1 1 2 31,-1 3 1-31,5 4 0 0,-4 9-3 16,4 3 0-16,-5 4 2 16,1 4 2-16,4 4-2 15,0 0-2-15,0 0 2 0,0 5 2 16,0 3-2-16,0 0 0 16,0 4-1-16,0 0 0 0,0 8 0 31,0-1-2-31,4 9 0 15,1 0 3-15,4 8 0 16,-5 8 1-16,1-1 0 0,4-3 2 16,0 8 1-16,-5-1 3 15,0 5 3-15,1 4 2 16,-1 3 6-16,1 5 1 16,-5-1-3-16,0 1 1 15,0-1-5-15,0-3 1 16,0-4-5-16,0-9-2 15,0-7 0-15,0-4 1 0,0-8-14 16,0-5-5-16,0-7-31 16,0-4-13-16,4-7-40 15,5-1-15-15,0 0-5 16</inkml:trace>
          <inkml:trace contextRef="#ctx0" brushRef="#br2" timeOffset="531274.9989">2829 15909 192 0,'-8'4'71'0,"8"-4"-38"0,0 4-10 0,0-4 26 16,0 0-7-16,8 0-3 0,6 0-8 16,4-4-3-16,8 0-15 15,1 0-3-15,4 4-3 0,1 0-3 16,-1 0-1-16,0 0-36 16,0 0-18-16,-4 4-89 15</inkml:trace>
          <inkml:trace contextRef="#ctx0" brushRef="#br2" timeOffset="531009.3579">3133 15560 200 0,'0'-16'77'0,"4"12"-42"0,-4-3-23 0,5-1 19 15,-5 0-10-15,0 0 1 0,0-8-9 16,0 0-3-1,0 0-5-15,-5 0-4 0,1 0 0 16,-1 1-1-16,-4 3 2 16,0 4-1-16,0 0 2 15,-4 0-4-15,0 4 0 0,-5 0-1 16,0 4 0-16,0 4 2 16,5 0 0-16,-1 4-3 15,1 0 2-15,4 4-1 16,0 0 0-16,0 3 0 0,0 1 0 15,0 0 6-15,5 4 2 16,0 4 2-16,-5-4 2 16,4 3-1-16,1 1 2 15,8 4-4-15,1 0 1 16,-1 3 1-16,5 1 5 16,0 8-2-16,4-1 1 15,1 1 1-15,-1 4 2 16,-4-5-3-16,0 5 2 0,-5-5-6 15,1-3-3-15,-1 0-1 16,-8-4-1-16,-1-5-2 16,1-3 1-16,-5-4-7 15,5-4 1-15,-1-4-30 16,1 0-13 0,-5-9-25-16,4-3-8 15,5-7-46 1</inkml:trace>
          <inkml:trace contextRef="#ctx0" brushRef="#br2" timeOffset="528648.9637">2219 16329 164 0,'0'0'63'0,"-5"-4"-34"0,5 4-21 0,0 0 16 16,0 0-6-16,0 0 2 15,0 0 0-15,9 0 0 16,0 0-11-16,0 0 1 0,4 4 1 0,5-4 0 15,4 0 1-15,10 0-2 16,-1 0 1-16,0 0-4 16,5 0-2-16,4 0 0 15,4 0 1-15,5 0 1 16,5 0 1-16,4 0-2 16,0 0 1-16,4-4-2 15,-4 0 2-15,5 0-2 16,-10 0 0-16,1 0-3 15,-5 0 1-15,-5 1-2 16,5-1 2-16,-4 0-2 0,-5 0-1 16,-4 0 1-16,-5 4 1 15,-4 0-1-15,-9 0-1 16,-5 0-17-16,-4 0-9 16,-9 0-8-16,-5 4-3 15,-8 0-19-15,-5 0-7 0,-4 0-34 16</inkml:trace>
          <inkml:trace contextRef="#ctx0" brushRef="#br2" timeOffset="529441.1882">2326 16523 128 0,'0'0'49'0,"4"0"-26"0,-4 4-16 16,0-4 15-16,0 0-4 15,0 0 1-15,0 0-8 16,0 0-4-16,4 0-4 16,1 4-3-16,-5-4 1 0,0 0 1 0,4 0 3 15,5 0 9-15,0 0 5 16,5 0-3-16,3 0 1 15,1 0-4-15,5 0 0 16,-1 0-3-16,5 0-1 0,4 0-1 16,5 0 0-1,4-4 0-15,4 0 2 0,1 4-3 16,4-3-2-16,4-1 0 16,1 0 1-16,-1 4-5 15,-4-12-1-15,1 12 4 16,-6-8 2-16,1 0 4 0,-5 8 1 15,0 0-3-15,5 0 0 16,-5 0-3-16,0 4 0 31,-4-4-1-31,-1 0 2 16,-4 0-5-16,-4-4-1 16,-5 0 2-16,-4-8-12 15,-9-4-10-15,-9-4-34 16,-4 8-13-16,-5 1-55 15</inkml:trace>
          <inkml:trace contextRef="#ctx0" brushRef="#br2" timeOffset="534081.8595">4234 16210 176 0,'0'-12'66'0,"5"9"-36"0,8-17-24 0,-9 16 15 16,-8 0-7-16,0 0 0 31,-5 0-2-31,0 4 0 0,0-4-6 16,0 4-2-16,-5-4 0 0,1 4 0 15,0 0 2-15,-1 0-1 16,1 4 2-16,-5 0-4 15,0 0 0-15,0 4-3 16,-4 0-1-16,0-4 1 0,0 4 2 16,-1-1 1-16,1 1 1 0,4 0 4 15,0 4 5-15,0-4-3 16,5 0 2-16,4 0-5 16,0 0 1-16,5 0-3 15,4 0 2-15,4 0-2 16,5 0 2-1,5-4-4-15,8 0-2 16,-4 0 2-16,4-1 0 16,0 1-1-16,5 0-2 15,-5 0 1-15,1 0 1 16,-10 0-1-16,0 0-1 16,1-4 1-16,-5 0 1 15,0 0 1-15,-9 0 1 0,0 0-2 16,-5 0 1-16,1 0-4 15,-5 0 0-15,-5 0 1 16,1 0 2-16,0 0-1 16,-1 0-1-16,-4 0 1 15,1 0-1-15,-1 4-3 0,0 0 0 16,-4 4 2-16,-1 0 0 16,5 0-2-16,1 0 2 15,-1 0 1-15,0 12 0 16,5-1 0-16,4-3 0 15,0 4-3-15,4-8 2 16,1 0 3-16,4 4 1 0,4 0 3 16,1-4 1-16,4 3-1 31,0 1-1-31,8-4 1 16,6 4 3-16,3-4 2 0,6-4 1 15,8-4 0-15,0-4 0 16,0 0-6-16,0-8-2 0,0-4 0 15,-4 0 0-15,-5 0-20 16,-4 4-9-16,0 0-45 16,-9 0-17-16,-1 8-50 15</inkml:trace>
          <inkml:trace contextRef="#ctx0" brushRef="#br2" timeOffset="535173.7132">4301 17205 168 0,'-4'4'66'0,"4"0"-36"0,0-8-11 0,0 4 21 0,0 0-7 16,4-4 0-16,5-4-9 15,0 4-3-15,0-4-12 16,0-3 1-16,0-1 3 0,4-16 2 16,0 0 3-16,1 0-4 15,-1 1 0-15,5-5-2 16,4 0 2-16,1 1-3 15,3-1 1-15,-3-4-5 16,3-7 1-16,-3-9-3 16,-1-7 2-16,0-9-4 15,1 5-2-15,-1 3 0 16,-4 5 1-16,-5-1-3 16,0 13 0-16,-4 7-1 0,0 4 0 15,0 9 2-15,-4 3 0 16,-1 4-3-16,-4 4 2 15,0 0 1-15,0 4 2 16,0 0-3-16,0 4-2 16,0 4-1-16,0 0 3 15,0 0-2-15,5 4-1 16,-5 0 3-16,0 4 0 16,4 4-2-16,0 4 0 15,-4 4 2-15,5 0 2 16,-1-1 0-16,1 1 2 15,-1 0 2-15,1 0 2 16,-1 0-3-16,5-1-3 0,0-3 2 16,4 4 0-16,-4-8 1 15,5 0 0 1,-1-4-2-16,1-4 1 16,-1-4 0-16,0-8-1 15,1-4 1-15,-1-4 0 0,0-4 1 16,1 4 0-16,-1-3 0 15,-4-5-2-15,0 0-2 16,0 0 1-16,0 0-1 16,0 5 0-16,0 3 0 31,-5 0-3-31,1 4 0 0,-1 0-1 16,1 4 3-16,-5 4-2 15,0 4 1-15,0 0-3 16,0 0 1-16,0 0 2 15,0 0 3-15,0 0 0 0,0 4 2 16,0 4 0-16,0 4 1 16,0 4 2-16,0 4 3 15,4 4 0-15,0-1 0 16,5 9-5-16,0 0-1 16,0-1-1-16,5 5 1 15,3-8-9-15,1 0-1 16,0-5-49-16,4 1-20 15,1-4-90 1</inkml:trace>
          <inkml:trace contextRef="#ctx0" brushRef="#br2" timeOffset="536237.2984">5536 16298 172 0,'-9'0'66'0,"9"0"-36"0,0 0-11 0,0 0 21 0,0 0 2 16,0 0 4-16,5 0-8 15,4 0 0-15,4-4-22 16,5 0-3-16,0 0 1 0,4 4-4 16,5 0 2-16,4 0-5 15,5 0 1-15,-1 0-5 16,1 0 0-16,0 0 1 0,-5 0 0 15,0 0-2-15,-4 0 1 16,-5-4-37-16,-4 0-17 16,4 4-212-1</inkml:trace>
          <inkml:trace contextRef="#ctx0" brushRef="#br2" timeOffset="535899.9426">5732 16163 164 0,'-4'-8'63'0,"0"12"-34"0,-1-4-8 16,1 0 22-16,4 0-8 16,0 0-3-16,0 0-10 15,0 4-3-15,0 0-11 0,4 0 4 0,1 0 3 16,-1 4-3-16,5 4-2 15,0 3-1-15,0 5 1 16,0 8-1-16,0 4 0 16,-1-1-3-16,-3 5 1 15,-1 0-2 1,1-5 2-16,-1 5-4 16,1-12 0-16,-1-4-39 15,1-8-15-15,-5-5-35 16,0-3-13-16,0-4-5 15</inkml:trace>
        </inkml:traceGroup>
        <inkml:traceGroup>
          <inkml:annotationXML>
            <emma:emma xmlns:emma="http://www.w3.org/2003/04/emma" version="1.0">
              <emma:interpretation id="{2EF30BAA-D5BA-4F05-970E-1AC6218DB840}" emma:medium="tactile" emma:mode="ink">
                <msink:context xmlns:msink="http://schemas.microsoft.com/ink/2010/main" type="inkWord" rotatedBoundingBox="15898,16806 18120,16750 18143,17683 15921,17739"/>
              </emma:interpretation>
              <emma:one-of disjunction-type="recognition" id="oneOf48">
                <emma:interpretation id="interp56" emma:lang="" emma:confidence="1">
                  <emma:literal/>
                </emma:interpretation>
              </emma:one-of>
            </emma:emma>
          </inkml:annotationXML>
          <inkml:trace contextRef="#ctx0" brushRef="#br2" timeOffset="538225.7768">7115 16369 188 0,'-14'-4'71'0,"19"0"-38"0,-5 0-14 0,0 4 21 15,0 0-5-15,4-4 2 16,5 0-15-16,5 0-3 16,-1 0-11-16,9 0-1 0,5 0 3 15,0 4-2-15,0 0 1 16,4 0-5-16,0 0-1 15,0 0-1-15,5 4 1 0,0 0-2 16,-5 0-1-16,0-4-30 0,-4 0-15 16,0 0-83-1,-1 0-43-15,-8-4 84 16</inkml:trace>
          <inkml:trace contextRef="#ctx0" brushRef="#br2" timeOffset="538900.7132">8087 16135 172 0,'-13'-8'66'0,"13"4"-36"0,0 0-18 16,0 4 19-16,0-4-16 15,-5 4-3-15,1 0-4 16,-5 0 2-16,0 4-5 16,-5 0 6-16,1 0 2 0,0 8 5 15,-1-4 1-15,-4 4-4 16,1 0-1-16,-1 0-2 0,0-4 0 16,0-1-4-16,9 1-3 15,0 0 0-15,5 0-1 16,-1 0-2-16,5 0 1 15,5-4-2-15,4 0-1 16,4 0 1-16,0 0-1 16,5 0 0-16,0 0 2 15,0 0-1-15,0 0 2 16,-5 0-2-16,1 0-1 16,-5-4 1-16,-1 4 1 15,-3 0-1-15,-5 0-1 16,0 0 1-16,-5 0-1 15,1 0 0-15,-5-1 0 16,0 1 0-16,-4 4 0 0,-1 0 4 16,1 0 2-16,0 0 4 15,-1 0 4-15,1 0 1 16,-1 4 3-16,1-4-4 16,4 4 0-16,0 4-2 15,0-1 2-15,0-3-7 16,5 8-2-16,4-4-1 15,0 0 0-15,4-4 0 16,1-4 2-16,4 0-1 16,4-4 0-16,5-4-3 15,4 0-2-15,5 0 1 16,0 0-1-16,0 0-11 0,8 0-5 16,1 4-23-16,-5-4-8 15,0 0-39-15,1-4-15 0,3 0-31 31</inkml:trace>
          <inkml:trace contextRef="#ctx0" brushRef="#br2" timeOffset="539403.7596">8283 15766 192 0,'-9'0'74'0,"14"0"-40"0,-1 0-16 0,-4 0 23 0,0 0-12 15,5 4-2-15,-1 0-5 16,5 8-2-16,4 4-10 16,5 4 5-16,4 4 2 0,5 3-1 15,0 5 3-15,0 8-4 0,0-1 1 16,-1 5 0-16,1-4 2 15,-5 3-4-15,1 5 2 16,-6-1 0-16,-3 5 2 16,-5 7-8-16,-5 1-3 15,-4-5-2-15,-9 1 1 0,-4-9-3 16,-5-7 0-16,-13 0-34 16,-5-13-14-16,-8-3-57 31,-5-4-23-31,-1-8-16 15</inkml:trace>
          <inkml:trace contextRef="#ctx0" brushRef="#br2" timeOffset="536931.7585">6580 15873 140 0,'-14'4'55'0,"19"-8"-30"0,-14 8-14 0,9-4 15 16,-5 4-8-16,1 0 0 16,-1 4 0-16,1 0 3 15,-5 4-11-15,0 0 5 0,-4 0 5 16,-1 4-5-16,1 4 2 15,0 3 1-15,-5 5 3 16,0 0 0-16,5 0 2 16,-1-5-2-16,5 5-1 15,0 0-2-15,0 8 1 0,5 3-1 16,4 1-2-16,0 7-4 0,4 1-2 16,10 3-4-16,-1 5 1 15,5-5-4-15,4-3 0 31,5-8-19-31,0-5-9 16,-5-3-51-16,0-8-23 16</inkml:trace>
          <inkml:trace contextRef="#ctx0" brushRef="#br2" timeOffset="537412.8273">6740 16413 184 0,'0'-28'71'0,"5"20"-38"0,-5-8-25 0,4 4 18 16,-4 0-4-16,5-4-1 16,-1 0-9-16,1 1-3 15,-1-1-5-15,0 0 2 0,1 0 3 0,4 0 8 16,-5 4 4-16,1 8 1 15,-5 4-2-15,0 0 3 16,4 0 0-16,1 4-1 0,-1 0-2 16,1 4 1-16,-1 8-1 15,1 4-5-15,-1 8 1 16,0-1-7-16,1 13-1 16,4 0-4-16,-5-1-1 15,1 5-3-15,-1-8-1 0,1-5-54 16,-1-3-25-16,9-4-88 15</inkml:trace>
        </inkml:traceGroup>
        <inkml:traceGroup>
          <inkml:annotationXML>
            <emma:emma xmlns:emma="http://www.w3.org/2003/04/emma" version="1.0">
              <emma:interpretation id="{5839A8DF-8C58-4859-A247-C5B19D75B1E2}" emma:medium="tactile" emma:mode="ink">
                <msink:context xmlns:msink="http://schemas.microsoft.com/ink/2010/main" type="inkWord" rotatedBoundingBox="18250,16972 18765,16959 18779,17505 18264,17518"/>
              </emma:interpretation>
              <emma:one-of disjunction-type="recognition" id="oneOf49">
                <emma:interpretation id="interp57" emma:lang="" emma:confidence="0">
                  <emma:literal>v</emma:literal>
                </emma:interpretation>
                <emma:interpretation id="interp58" emma:lang="" emma:confidence="0">
                  <emma:literal>V</emma:literal>
                </emma:interpretation>
                <emma:interpretation id="interp59" emma:lang="" emma:confidence="0">
                  <emma:literal>W</emma:literal>
                </emma:interpretation>
                <emma:interpretation id="interp60" emma:lang="" emma:confidence="0">
                  <emma:literal>w</emma:literal>
                </emma:interpretation>
                <emma:interpretation id="interp61" emma:lang="" emma:confidence="0">
                  <emma:literal>n</emma:literal>
                </emma:interpretation>
              </emma:one-of>
            </emma:emma>
          </inkml:annotationXML>
          <inkml:trace contextRef="#ctx0" brushRef="#br2" timeOffset="540385.4126">8734 16040 144 0,'-14'0'55'0,"14"4"-30"0,0 0-16 0,9-4 16 15,0 4 1-15,0 0 2 16,0 0-2-16,0 4 1 16,4 0-15-16,5 3 0 0,0 5 1 15,4 0-1-15,0 4 3 0,5 0-6 16,-5 0-1-16,1 3 2 16,-1 1 1-16,-4 4 3 0,-5 0 4 15,-4-1-4-15,0 5 2 16,0 4-7-16,-5-4-1 15,-4-5 2-15,-4 1 1 16,0-8-3-16,-5-4 0 16,0-4-3-16,-5-4 0 15,1-8-1-15,0 0 0 16,4 0-2-16,0-4-2 16,0 0 1-16,4 0-1 15,5-4-3-15,0 0 0 16,9 4-1-16,0-8 3 15,5 4-2-15,-1-4-1 0,5-4 0 16,0 4 0 0,4 0 3-16,0 1 0 15,1-1 1-15,-1-4 0 16,0 0 0-16,0-4 2 16,-4 0-1-16,0 1 2 15,0-1 2-15,-5 0 4 16,1-8 2-16,-5 4 1 15,0-3-2-15,-5 3 1 16,0 0-2-16,-4 0 2 0,0 0-2 16,-4 1 0-16,0 3-5 15,-5 0-3-15,0 0-3 16,0 4 1-16,0 4-21 16,-5 5-10-16,1 7-46 0,0 4-17 31,-10 3-55-16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7:39:03.54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9479-4446 56 0,'0'-4'24'0,"0"0"-12"0,0 0-10 15,0 4 6-15,0 0 11 16,5-4 5-16,-5 4 3 0,0 0 1 16,0 0-4-16,0-4-1 15,0 4-6-15,0 0 0 31,0 0-10-31,0 0 2 0,0 0 2 16,-5 0 5 0,1 4-7-16,0 0 0 0,-1 0-3 15,5 4 1-15,-4-1 0 16,4 5 1-16,-5 0-2 16,5 4 1-16,0 0-2 15,-4 0 2-15,4 0 0 0,0 7 1 16,0 9-4-16,-5-4-1 15,5 4 3-15,0-1 1 16,0 1-1-16,-4 0 1 16,4-1-2-16,0-3 0 15,0-4-1-15,0 4 2 16,0-4-3-16,0-1 0 0,0 1 1 16,0-4 2-16,4-4-5 15,1 0-3-15,4-1 1 16,0 1 0-16,-5 0 1 15,0 0 2-15,1 0-1 0,4 0-1 16,0-4 1-16,0 0 1 31,0-1 1-31,0 1 1 16,-1 0-2-16,6-4-2 0,-1 0 1 16,1 0-1-16,-1-4 2 15,0 0 1-15,1 0-1 16,-1-4 1-16,0 0-4 15,1 0 0-15,-1 0 3 16,1 0 1-16,3 0-4 0,-3 0 1 16,-1-4 0-16,1 0 2 15,-1 0-1-15,5-4 2 16,-5 0-2-16,5 0-1 16,-5 0 1-16,1-4 1 15,-5 0-1-15,0 1 2 16,-5-1 0-1,1 0 1-15,-1 0-2 16,0 4-2-16,-4-8 1 16,0 0-1-16,0 0 2 15,0 1 1-15,0-1-4 16,0 0-1-16,0-4 1 0,0 4 0 16,0 0 1-16,0-3 0 15,0-1-3-15,0-4 2 0,0 4 3 16,0 0 1-16,0 0-1 15,0-3-2-15,0-1-2 16,0 4 1-16,0-4 1 16,0 4 0-16,0 1 0 15,0 3 0-15,0 0 0 16,0 0 2-16,0 0-3 0,0 0 0 16,0 1 1-16,0-1 0 15,0 4 0-15,0 0 0 16,0 0 0-16,0 4 0 15,0 0-3-15,0 8 2 16,0 0 1-16,0 0 2 31,0-4-3-31,0 4 0 0,0 0 1 16,0-4 0-16,0 4-3 16,0 0 2-16,0 0-15 15,0 0-6-15,-4-4-71 16,4 4-35-1</inkml:trace>
  <inkml:trace contextRef="#ctx0" brushRef="#br0" timeOffset="700.2523">9359-4450 132 0,'-4'0'52'0,"4"0"-28"0,0 0-22 0,0 0 14 16,0 0-6-16,0 0 0 16,0 0-2-16,0 0 2 15,0 0-5-15,-5 0-1 0,1 0 0 16,-1 0 2-16,1 0 1 15,-1 0 3-15,1 0 4 16,4 0-2-16,0 0 3 0,0 0-4 16,0 0 1-16,0 0-7 15,0 0-1-15,4-4-2 16,5 4-2-16,0-4 3 16,5 0 0-16,-1 4-1 0,0 0 1 15,1-4-2-15,-1 4-1 31,0-4 5-31,1 4 4 16,4-4-5-16,4 4 0 0,0 0-2 16,-4 0 1-16,0 0-7 15,0 0-1-15,-5 0-25 16,0 0-8-16,-4-4-64 16</inkml:trace>
  <inkml:trace contextRef="#ctx0" brushRef="#br0" timeOffset="1562.972">9814-4482 116 0,'18'12'44'0,"-18"-12"-24"0,0 0-13 0,-5-4 15 16,1 4-7-1,-1 0 2-15,1 0-4 16,-1 0 0-16,5 4-7 16,0 0 0-16,-4 0 4 0,4 0-4 15,-4 0 2-15,4 0-3 16,0 0 2-16,0-1-2 16,-5 1 0-16,5-4-3 0,0 0 1 15,0 0 0-15,0 0 3 16,0 0 1-16,0 0 1 0,0 0-2 15,0 0 1-15,0 0-4 16,-4 0 0-16,4 0-1 16,-5 0 1-16,5 0-2 15,0 0-1-15,0 0 3 16,0 0 2-16,0-4 0 0,0 4 0 16,0 0 1-16,0 0 1 15,0 0-1-15,5-3-1 16,4 3-3-16,-1 0-2 15,6 0 3-15,-1 0 0 16,-4 0 1-16,0 0 0 31,4-4 0-31,1 4 0 0,-1 0-2 16,1-4-2-16,-1 4 1 16,0-4 1-16,1 4 1 15,-1 0 3-15,0 0-3 16,1 0 0-16,-5 0-3 15,0 0-1-15,-5 0 3 0,1 0 1 16,-5 0-12-16,0 0-4 16,0 0-14-16,0 0-5 15,0 0-32-15,0 0-11 16,0 4-14-16</inkml:trace>
  <inkml:trace contextRef="#ctx0" brushRef="#br0" timeOffset="3687.8031">10202-4502 116 0,'-5'-8'44'0,"10"12"-24"0,-5-12-13 0,0 8 13 16,0-4-6-16,0 4 2 15,0 0-3-15,0 0 2 16,0 0-8-16,4 4 0 0,-4 0 0 16,5 0 1-16,-5 4 0 15,0 0 0-15,0 0 2 16,0 0-1 0,0 0 0-16,0 4-3 15,0 3-1-15,0 1-3 16,0 4 1-16,0 0 0 15,0 0 1-15,0 11 2 16,0 1 1-16,0 0-1 16,0 0-1-16,4 3 1 15,-4 1 1-15,5 0-1 0,-5-1-1 16,4-3-1-16,-4-4 0 16,5 0 2-16,-5-9 1 0,0-3 1 15,0 0 0-15,0-4-2 16,0 0-1-16,0 0-6 15,0-4-1-15,0 0 5 16,0-4 5-16,0-1-4 0,0 1-2 16,0 0-1-16,-5 0-1 15,5 0 0-15,0 0 2 16,0 0-1-16,-4-4 2 16,4 0 0-16,0 0 3 15,0 0-1-15,0-4 0 16,0 0-3-1,0 4 1-15,0-4-2 16,0 4-1-16,0-8-2 16,0 8-1-16,0 0 2 15,0 0 2-15,0 0-2 16,0 4 0-16,0 0 1 0,0 0 0 16,0-4 0-16,0 0 0 15,0 0 0-15,0 0 0 16,0 0 0-16,0 0 2 15,0 0-1-15,0 0-1 16,0 0 1-16,0 0 1 0,0 0-3 16,0 0 0-16,0 0-1 15,0 0 0-15,0 0 2 16,0 0 2 0,0 0-1-16,0 0 2 15,0 0-2-15,0-8-1 16,0 0 1-16,4 1-1 15,-4-1-3-15,0 0 2 16,0 8 1-16,0-4 2 16,0-4-1-16,0 8-1 15,0 0 1-15,0 0-1 0,0-4 0 16,0 4 0-16,0 0-3 16,0 0 2-16,0 0-1 15,0 4 0-15,0 4 0 16,0 0 0-16,0 4 0 0,0-1 0 15,-4 1 2-15,-1 0 0 16,5 0 0-16,0 0 2 16,-4 4-3-16,4-4 0 0,0 4 1 15,0-4 2-15,0-1 1 16,0 1 3-16,0 0-1 16,0 0 0-16,-5 0-3 15,5 0 1-15,-4-4-2 31,4 0-1-31,0 0 3 0,0-4 0 16,0 0 1-16,0-4 0 16,0 0-2-16,0-4-2 15,0 4 1-15,0-8-1 16,0 0 0-16,0-4 2 16,0 0-1-16,0 0-1 15,0 0-2-15,0 0-1 0,0-4-1 16,4 1 3-16,1 3-2 15,-1-4 1-15,1 4 2 16,-1 0 0-16,5-4-5 16,-4 8 1-16,-1 0 2 15,5-4 1-15,0 5 1 0,0-1 2 32,0 0-3-32,4 0 0 15,-4-4 1-15,4 4 0 0,-4-4 0 16,5 4 0-16,-5 0-3 15,-1 4 2-15,1 0 1 16,0 4 0-16,0 4-3 16,5 0 2-16,-5 0 1 15,-1 0 0-15,6 0 0 0,-5 8 2 16,0-4-1-16,0 4-1 16,0 0 3-16,-1 0 0 15,1-5-1-15,-4 1-2 16,-1 0 1-16,1 0 1 15,-1 0 1-15,1 0 3 16,-1 4-3-16,-4 0 0 0,0 0-1 16,0 0 1-16,0 4 0 15,0-1 1-15,0 1 2 16,0 0 3-16,0 0-2 0,0 4-2 16,0 4 0-16,0-5-1 15,0-3-2-15,0 0 1 31,5-4-2-31,-5-4-1 16,4 0-6-16,-4 0-4 0,4-4-12 16,-4-4-4-16,0 4-48 15,9-4-19-15,0-16-29 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7:39:39.01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469 0 124 0,'0'7'46'0,"5"-7"-24"0,-1 8-17 0,-4-8 13 16,0 8-4-16,0-4 0 0,0 4-2 16,0 0 2-16,0 0-7 15,0 0 2-15,-4 0 4 0,-1 0-3 16,1 0 0-16,0 4-4 31,-5 0 1-31,0 0 0 0,-5 4 1 16,1 0 0-16,-5 3 0 15,-4 5-2-15,0 4 1 16,-5 8 0-16,0-4 3 16,-4-1-1-16,4 1 0 15,0-4-3-15,5-4 1 16,0 0-4-16,-1-4-2 0,6-1 0 15,-1-3 1-15,4-4-1 16,-3 0-1-16,3-4 1 16,1 0-1-16,-1-4 0 15,5 0 0-15,1 0 0 16,-1 0 2-16,4-4-3 16,1-4 0-1,-1 0 3-15,5-4 1 16,0 0-4-16,0 0-1 15,5 0 1-15,-1 0 2 16,1 0-2-16,-5 8 0 0,0 0-1 16,4-4 0-16,1 0 2 15,-5 4 0-15,4 0-3 16,5 0 2-16,0 0 1 0,0 4 0 16,0 0 0-16,0 0 2 15,4 4-3-15,0 0-2 16,1 0 2-16,-1 4 0 15,0 0 1-15,5 8 0 16,5 0 2-16,-1-4 1 16,0 3 5-16,5 1 3 0,0 0-4 15,-1 0-2-15,6 0 2 16,-1 0 0-16,-4 0 1 16,-1-1 2-16,1-3 1 15,-5 0 1-15,-4-4-2 16,0 0 1-16,0-4-4 0,-5 0-2 31,-4-4 0-31,0 0-1 16,-4 0-2-16,-1 0-2 15,-4-4-2-15,0 0-1 0,0 0-34 16,0-4-15-16,0-4-44 16,0 0-19-16,0 0 17 15</inkml:trace>
  <inkml:trace contextRef="#ctx0" brushRef="#br0" timeOffset="-1000.2625">-3-4 124 0,'0'0'46'0,"4"4"-24"0,1-8-17 16,-5 4 11-16,0 0-5 16,0 0-1-16,0 0-2 0,0 0 2 15,0 0-5-15,0 0 1 0,0 15 6 16,0 1-3 0,0-4-2-16,-5 0 1 15,5 4-1-15,0 0 1 0,0 0 2 16,-4 0 1-16,4 4-3 15,0-1-3-15,0 21-2 16,0 4 0-16,0-4 0 16,0-1 3-16,0 5-3 0,0-4 0 15,0 4 1-15,0-5 0 16,0 1 0-16,0-4 2 16,-5-4 1-16,5-1 3 15,0-3-5-15,-4 0-1 16,4-4 0-16,0 0 0 31,0-4-2-31,0-5 1 0,0 1-2 16,0-4 2-16,0-4-2 15,0 0 2-15,0-4-26 16,0-4-12-16,0-8-46 16,4-4-52-1,5 0 40-15</inkml:trace>
  <inkml:trace contextRef="#ctx0" brushRef="#br0" timeOffset="665.5173">1183-145 104 0,'-18'4'41'0,"14"0"-22"0,-1 4-9 0,-4-4 14 15,0 4-4-15,-4 0 0 16,0 3 0-16,-1 1 0 31,1 0-11-31,-5 4 3 0,0 0 2 0,0 0 1 16,1 0 1-16,-1 0-2 15,0-1-1-15,0 5-3 16,0 0 1-16,0 4-6 16,5 4-1-16,-5-1 4 15,0 5 5-15,0 16-3 16,5-1 0-16,4 1-6 0,0-1-3 15,0 1 4-15,5-1 4 16,4-3-1-16,0-4 1 16,9-1-1-16,-5 1 2 15,10-4-3-15,-1-1-2 0,5-3-2 16,0 0 0-16,4 7-2 31,0-7 2-31,5 0-2 0,-5-8-1 16,1-1-43-16,-6-3-21 15</inkml:trace>
  <inkml:trace contextRef="#ctx0" brushRef="#br0" timeOffset="5603.3281">1134 727 88 0,'18'4'35'0,"-18"-4"-18"0,0 0-7 0,0 0 19 15,0 0-12 1,0 0-7-16,0 0 1 16,9 0-3-1,0 0-4-15,0 0-2 0,-5 0 1 16,0 0-4-16,1 0 0 0,-1 0 3 16,1 0 3-16,4 0 4 0,0 0 2 15,0-4-1-15,-1 4 1 16,6-4-4-16,-1 4 1 15,1 0-1-15,-1 0 1 16,0 0-2-16,1 0-1 31,-1 0-3-31,5 0 1 16,0 0-2-16,4 0 2 0,-4 0 2 16,0 0 7-1,0 0-3-15,-5-4-4 16,0 4-1-16,-4-4 0 15,0 4 2-15,0 0-5 16,0 0-1-16,-9 0 2 0,0 0 1 16,0 0-1-16,0 0 1 15,0 0 0-15,0 0 3 16,0 0-3-16,0 0 0 16,0 0 1-16,0 0 0 15,0 0-2-15,0 0-2 16,0 0 3-16,0-4 2 0,0 0 0 15,0 0 0-15,-4 4-1 16,-1 0 0-16,1 0-2 0,-1 0 1 16,1 0-2-16,-1 0 2 15,1-4-2-15,-1 4 2 16,1-4 0-16,-5 4 3 31,0 0-1-31,5-4 2 0,-5 4-4 16,0-4-2-16,0 0 2 15,0 0 0-15,0-4-1 16,0-3 1-16,0-1-2 16,-4 0 2-16,-1-4-2 15,5 0-1-15,-4-4 1 16,4 0-1-16,-4 1 0 0,4-5 0 16,0 0 0-16,0 0 0 15,0 0-3-15,0-7 2 16,5-5 1-16,-1 4 0 15,1 9 0-15,-1-1 2 16,5 0-3-16,0 4 0 16,0 0-1-1,0-3 0-15,5 7 0 16,-1 0 0-16,5 0 2 16,0 4 0-16,5 0 0 0,-1 0 0 15,0 0-3-15,1 1 0 16,3-1 2-16,6 0 2 15,-1 4 0-15,0 0-1 16,1 4-2-16,-1 0-1 0,5 0 2 16,-1 0 2-16,1 0-2 15,0-4 0-15,0 4 1 16,0 0 0-16,-5 0 0 16,5 4 0-16,-5-4 0 15,5 4 0-15,-5 8 0 16,-4-4 0-16,0 0-3 0,-5 0 2 15,0 4 1-15,1 0 0 16,-1 0 0-16,-4 4 2 16,0 0-3-16,0 4 0 15,0-1 1-15,-5 5 2 16,1 0-1-16,-1 0-1 0,1 12 1 31,-1 7-1-31,1-7-3 0,-5 4 2 16,0-5 3-16,0 1 3 15,-5 0-4-15,1-5-3 16,-1 1 1-16,1 0 2 16,-1-8 2-16,1 4 1 15,-5-13-2-15,0 9-2 16,4-4 1-16,1-4-1 0,0 4 0 16,-1-4 0-16,1-4 0 15,-5 0 0-15,0-8 0 16,-5 4 2-16,10 4-3 15,-5-5 0-15,0 1 1 16,0 0 0-16,0-4 0 16,5 0 0-1,4 0 0-15,4 0 0 16,-4 0 0-16,9-4 0 16,0 4-3-16,0 0 0 15,0-4 2-15,0 4 0 16,0-3-2-16,4 3 2 15,1 0 1-15,-1 0 0 16,0 3 2-16,1-3 3 0,-1 4-2 16,0 0-2-16,-4 0 2 15,5 0 2-15,-5 0 2 0,0 0 1 16,-1 0-2-16,1 0-1 16,0 0-3-16,5-4-2 15,-5 0 3 1,0 0-2-16,-1 0 2 0,1 0-2 15,0-4 2-15,0 4-2 16,-4-4-1-16,-5 4-4 16,4-4-2-16,-4 4-46 15,0 0-20-15,5-4-56 16</inkml:trace>
  <inkml:trace contextRef="#ctx0" brushRef="#br0" timeOffset="6087.0364">2240 660 176 0,'0'0'66'0,"0"-8"-36"0,0 4-29 16,0 4 14-16,0 0-2 0,0 0 5 16,9 0-1-16,0 0 1 15,0 0-9-15,-1 4-5 0,1 0-1 16,0 0-2-16,9 3-1 16,-4 1 7-16,3 0 3 15,-3 4-5-15,-1 4-3 0,-4 0 1 16,0 0 2-16,-9 4-2 15,0-1 0-15,-4-3-10 16,-10 12-3-16,1-4-41 0,-1-8-17 16,-3-4-25-1</inkml:trace>
  <inkml:trace contextRef="#ctx0" brushRef="#br0" timeOffset="7250.2146">2605 45 104 0,'-8'-28'41'0,"8"20"-22"0,-9-7-9 0,9 7 14 16,0 0-2-16,0-4-1 0,0 0-11 16,4 0-4-16,9 0-4 15,1 0 1-15,-1 0 0 0,1 4-1 16,-1 5 1-16,5 3 2 16,0 3 2-16,-1 5-1 15,-3 4 1-15,4 4 0 16,-5 4 1-1,0 0 0-15,-4 4 0 16,0-1-2-16,-4 1 1 16,-1 4-2-16,-4 0 2 15,0-1-2-15,-4 17 0 16,-1-4-1-16,1 7 0 16,-1-7 0-16,5 3 0 0,0 1-2 15,5-8-2-15,-1-1 1 16,1-3-1-16,4 0 0 0,0 0 0 15,4-9 0-15,0-3 0 16,1-4 0-16,-1 0 0 16,0-4 2-16,10-4 1 15,-1 0 3-15,0-8 1 16,-4-12-1-16,0-4-1 0,-5 0-1 16,1-4 0-16,-1-4-2 15,1-7 1-15,-6-5 2 16,1-8 2-16,0-3-3 15,0 3-3-15,0 1-3 16,0-1 1-16,-4 4 1 16,-1 5 2-1,0 7-1-15,-4 4-1 16,0-12 1 0,0 9-1-16,0 3 0 15,0 0 2-15,-4 4 1 16,4 5-1-16,-4-1 1 15,-1 0-2-15,1 4 2 16,4 4-2-16,-5 0 2 0,5 0-2 16,0 4-1-16,0 4 3 0,-4 0 0 15,4 0-6-15,0 4 0 16,0 0 1-16,0-4 3 16,0 0 0-16,0 4 2 15,0 0 0-15,0 4 1 16,0-4-2-16,0 16 1 15,0-4 0-15,0-1-1 16,4 1-2-16,1 0 5 16,-1 4 1-16,1 0 0 15,-1 4-1-15,0 3-1 16,1 1 0-16,-1 16 2 31,5 3 3-31,0-3-2 0,0-1-2 16,0 1-5-16,0 0 0 15,0-5 2-15,0 1 3 16,4-8 0-16,1-5 0 16,-1-3-1-16,0-4 0 15,-4-4-2-15,0 0-2 16,0-4 1-16,0-5-1 0,-5 1-47 16,1-4-20-16,4-8-74 15</inkml:trace>
  <inkml:trace contextRef="#ctx0" brushRef="#br0" timeOffset="8023.6975">3422-248 132 0,'-5'0'52'0,"5"0"-28"0,5 0-19 0,-5 0 13 0,0 0-4 16,8 4 0-16,1-4-4 15,0 4 1-15,5 0-6 16,-1 0 1-16,0 4 4 0,1 3-4 16,4 5-1-16,4 4 0 15,-4 4 1-15,0 4-1 0,-1 11 2 16,1-3 2-16,-4 0 5 16,-1 3-2-16,0 1 3 15,-4 4-2-15,0 11 2 16,0 1-2-16,0 7 0 15,-4-8-1-15,-5-3 0 16,0-8-4-16,-5 7-3 0,-4-7 2 16,0-5 0-16,0 1-3 15,0-8-1-15,-4-1-1 16,-9-3 1-16,-1-4-4 16,1 0 0-16,0 0-6 0,4-5 0 15,0-3-30-15,5-8-11 31,4-4-74-15</inkml:trace>
  <inkml:trace contextRef="#ctx0" brushRef="#br0" timeOffset="8871.7657">4157 212 140 0,'-22'4'55'0,"18"-4"-30"0,-5 0-18 0,9 0 13 16,-5 0-4-16,1 0 3 15,-1 0-4-15,1 0-1 31,4 0-8-31,0 0-2 0,0 0 2 0,0 0 1 16,4 0 1-16,1 0-7 16,8 0 0-16,0 4 1 15,5-4 1-15,5 0 1 16,-1 0 2-16,5 0-3 16,8 0 0-16,10 0 1 15,4 0 0-15,9 0 0 0,0 0 0 16,9 0 2-16,-5-4 1 0,-4 4-1 15,-4 0-1-15,-5-4 3 16,0 4 5-16,-9-4-1 16,5 4 3-16,-5 0-4 15,-5 0-1-15,-3 0-6 16,3 0-3 0,-8 0 2-16,-5 0 0 15,-4 0-1-15,0 0 1 16,-5 0-4-16,-4 0 0 15,0 0 1-15,-4 0 2 16,4 0-1-16,-5 0-1 16,0 0 1-16,1 0-1 15,-5 0-3-15,0 0 0 0,0 0-25 16,0 0-11-16,0-8-31 16,0 0-11-16,0 0-14 15</inkml:trace>
  <inkml:trace contextRef="#ctx0" brushRef="#br0" timeOffset="9440.8143">5071 73 140 0,'0'0'52'0,"-17"4"-28"0,8-4-15 0,9 0 14 16,0 0-9-16,0 0-1 15,9 0-5-15,0 0-5 16,-1 0 1-16,1 0 1 0,0 0 2 15,0 0 1-15,5 4 0 16,-1 0 2-16,0 0-5 16,5 4-3-16,4 0-1 15,1 0-1-15,-1-1 2 0,0 1 1 32,1 4 7-32,-6 0 4 15,6-4-3-15,-1 0 1 16,-9 0-3-16,5 0 0 0,-4 0 1 15,-1 0 1-15,-4 0 1 16,-9 0 2-16,0 0 2 16,-9 7 2-16,0-3-6 15,0 4 1-15,0-4-4 0,-4 0 0 16,0 0-5-16,-10 0-3 16,10 0 0-16,-5-1-1 15,-4 1 0-15,4-4 0 16,-4 4-5-16,-1 4-1 15,1-4-11-15,0 4-3 16,4 0-21-16,4-4-7 0,6-9-73 16</inkml:trace>
  <inkml:trace contextRef="#ctx0" brushRef="#br0" timeOffset="10545.9975">6186-335 160 0,'5'-24'60'0,"-5"20"-32"0,0 0-15 0,0 4 19 16,0-4-7-16,-5 0 0 16,1 0-5-16,-5 0-3 0,0 0-9 15,0 4-3-15,-4 0 1 0,-1 0-1 16,-8 0 0-16,4 4-3 15,0 0 1-15,-13 16-2 0,0-4-1 16,-5 0 1-16,-4 3 1 16,0 1-3-16,0 0 0 15,9 4-1-15,-10 0 0 16,19-1 0-16,0-3 0 16,4 0 2-16,9 4 0 15,5-4-3 1,-1-1 2-16,5 1 1 15,5-4 0-15,4 0 0 16,-1 0 2-16,6 0-1 16,8-4-1-16,0-1 1 15,5 1-1-15,0 0-3 16,9 0 0-16,-1-4 2 0,-3 0 2 16,8 0-2-16,-5 0 0 15,1 0 3-15,0 4 1 16,4 0-4-16,4 3 1 0,-8 1-2 15,0 4-2-15,-5 0 5 16,5 8 1-16,-10 3 2 16,-3-3 0-16,-1 0-2 15,-4-4-2-15,-5-1 5 0,-8 1 4 16,4 0-1-16,-5 0 1 16,-4-4 1-16,-9-1 1 15,0 1 1-15,-9 0 2 16,1-4-3-16,-15-4-1 15,1 0 0-15,0-4 1 32,0-4-3-32,-1 0 0 0,1-4-5 15,-4 0-2-15,-10-4 0 16,9 0 1-16,-8 0-1 16,4-4-1-16,-5 0-13 15,14 0-6-15,-5 0-26 16,5-4-11-16,4-4-25 0,5 0-12 15,8-4 1 1</inkml:trace>
  <inkml:trace contextRef="#ctx0" brushRef="#br0" timeOffset="10981.8247">5865-228 140 0,'-4'8'55'0,"4"-4"-30"0,-5 7-16 0,5-7 16 0,0 4-3 16,0 0 1-16,0 4-6 15,5 4 0-15,-1 0-10 16,1 4-4-16,-1 3 0 0,5 5-4 16,-5 0 0-16,1 4-1 0,-1-5-2 15,1 5-61 1,-5-4-55-16,0 0 33 16</inkml:trace>
  <inkml:trace contextRef="#ctx0" brushRef="#br0" timeOffset="11482.8887">6191 132 148 0,'0'0'55'0,"0"0"-30"0,0 0-16 0,0 0 14 15,0 4-2-15,4 0-1 16,-4 4-2-16,5 4-1 15,-5 0-9-15,4 4-1 0,1 8 3 16,3 11-6-16,-8-3-2 16,5 4-1-16,-1 3 1 0,1 1-1 15,-1-4 2-15,1-5-29 16,4-3-9-16,-5-12-60 16</inkml:trace>
  <inkml:trace contextRef="#ctx0" brushRef="#br0" timeOffset="12283.1292">6579 319 152 0,'26'23'57'0,"-21"-42"-30"0,13 30-21 0,-9-11 15 15,0-7-9-15,-1 11 1 16,6-12-4-16,4 0 0 0,0-4-5 15,-1 0 2-15,-3 0 3 0,8 4 1 16,0 0 2-16,-4 0-4 16,4 0-3-16,-4-8 2 0,-4 5 0 15,-5-1-3-15,-9 0-1 16,0 0 1-16,-9 0 2 16,0 4 1-16,0 0 3 15,-5 4-7-15,1 0-4 16,0 4-3-16,-5 0 0 15,0 4 0 1,-4 0 3-16,8 0 0 16,5 4 3-16,-4 0-3 15,-5 0-2-15,5 0 2 16,-1 0 0-16,6 0 5 16,-6 15 2-16,1 1 2 15,4-4 0-15,0 0-2 0,5 0 1 16,-5-1-2-16,4 1 2 15,5 0-4-15,5 0-2 16,4 0 0-16,4 0-1 0,0-1 0 16,1 1 0-16,3-4 0 15,6 0 0-15,-1-4 0 16,0 0 2-16,19 0-1 16,-6-4-1-16,5-4-13 0,0-4-4 15,1-4-22-15,-1 0-8 16,0-8-57-1</inkml:trace>
  <inkml:trace contextRef="#ctx0" brushRef="#br0" timeOffset="12922.3038">7118-538 136 0,'-9'12'52'0,"9"-24"-28"0,0 16-19 0,0-4 11 15,5 0-1-15,-5 0 4 16,0 0 4-16,9 0 3 0,-9 0-13 15,0 0 5-15,0 0 3 0,4 4-7 16,-4 0-1-16,0 4-5 16,5 0 0-16,-1 4-5 15,1 0 0-15,-1 4 3 16,0 0 3-16,1 4-2 16,-1 11 1-16,5 5-5 0,0 4 0 15,-4 3 3-15,4 5 3 16,-9 3-4-16,4 1-3 15,-4-5 1-15,0 1 0 0,0 3-1 16,0 1-2-16,5 11 1 16,-1-3 1-16,-4 3 1 31,4-11 1-31,5-5-5 0,0-3 1 16,0-8 2-16,-4-9 1 15,-1-3-1-15,1-4-2 16,-1-12-41-16,-8-4-18 15,-1-8-58 1,1-4-32-16,-14-8 69 16</inkml:trace>
  <inkml:trace contextRef="#ctx0" brushRef="#br0" timeOffset="13338.8344">6842-133 144 0,'4'4'55'0,"1"-4"-30"0,13 4-5 0,-10-4 21 15,1 4-9-15,9-4-3 16,9 4-6-16,4 0 0 16,5 0-13-1,4 0-1-15,9-1-2 0,0-3-1 16,5 4 1-16,4-4-6 15,8 0-1-15,-3 0 0 16,8 0 2-16,-8-4 1 16,8-3 1-16,-9-1-31 15,-8 0-14-15,4 0-72 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0:31.475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4A394742-4702-4019-A226-2F5E8B338AF7}" emma:medium="tactile" emma:mode="ink">
          <msink:context xmlns:msink="http://schemas.microsoft.com/ink/2010/main" type="writingRegion" rotatedBoundingBox="1278,1993 32911,1675 33073,17804 1440,18121"/>
        </emma:interpretation>
      </emma:emma>
    </inkml:annotationXML>
    <inkml:traceGroup>
      <inkml:annotationXML>
        <emma:emma xmlns:emma="http://www.w3.org/2003/04/emma" version="1.0">
          <emma:interpretation id="{7C3E65A8-D8B0-4B61-8765-CB3D0F69DFDF}" emma:medium="tactile" emma:mode="ink">
            <msink:context xmlns:msink="http://schemas.microsoft.com/ink/2010/main" type="paragraph" rotatedBoundingBox="1478,1958 13970,1997 13965,3391 1473,3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AAB8E4-6423-4C92-AAFB-9B774BA85AC2}" emma:medium="tactile" emma:mode="ink">
              <msink:context xmlns:msink="http://schemas.microsoft.com/ink/2010/main" type="line" rotatedBoundingBox="1478,1958 13970,1997 13965,3391 1473,3352"/>
            </emma:interpretation>
          </emma:emma>
        </inkml:annotationXML>
        <inkml:traceGroup>
          <inkml:annotationXML>
            <emma:emma xmlns:emma="http://www.w3.org/2003/04/emma" version="1.0">
              <emma:interpretation id="{858604C0-1489-4658-B6A8-55C185F87F20}" emma:medium="tactile" emma:mode="ink">
                <msink:context xmlns:msink="http://schemas.microsoft.com/ink/2010/main" type="inkWord" rotatedBoundingBox="1478,1958 5562,1970 5558,3365 1473,335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802 276 228 0,'-5'-4'88'0,"-9"0"-48"0,10 4-29 0,4 0 21 16,0 0-17-16,0 0-6 0,0 0-14 16,0 0-7-16,0 0 6 15,4 0-42-15,5 4-14 0,1 8-35 16</inkml:trace>
          <inkml:trace contextRef="#ctx0" brushRef="#br0" timeOffset="-199.066">861 397 176 0,'0'0'66'0,"-5"-4"-36"0,5 4-13 0,0 0 22 16,0 0-16-16,0 0-4 16,0 0-8-16,0 4-2 15,0 1-5-15,0-1-1 0,0 4 1 16,5 8-2-16,-5 4-2 15,4 9 3-15,1 3 2 16,4 5 0-16,0-1 0 16,0-4-1-16,-4 1 2 15,-1-5-3-15,1-3-2 16,-5-5-3-16,0-4 1 0,5-8-26 16,-1-4-11-16,-4-12-133 31,9-8 61-31</inkml:trace>
          <inkml:trace contextRef="#ctx0" brushRef="#br0" timeOffset="-671.0063">423 211 136 0,'0'0'52'0,"0"-4"-28"0,4 0-11 0,-4 4 19 16,0 0-12-16,5-8-1 16,4 0-5-16,0-5 1 15,-4 1-8-15,-1 0 2 0,-8 0 4 0,-1 0-1 16,1 0 3-16,-1-5-6 16,-4 5-3-16,0-4-1 15,-5 0 1-15,0 0-3 16,-4 3 0-16,-5 5-1 0,-4 0-2 15,-5 4-2-15,0 0 1 16,-4 8 1-16,4-4 0 16,0 4-3-16,4 4 0 15,6 0-1-15,-1 1 0 16,5 3 3-16,-1 4 0 16,6 0 1-16,-1 4 0 0,5 1-3 15,0-1 2-15,4 0-1 31,1 1 0-31,4-5 0 16,4 0 0-16,5-4 2 16,0 0 0-16,5 0 0 0,13-3 0 15,1 3 0-15,8 0 0 16,5 0 0-16,0 0 0 16,5 0-3-16,4 1 2 15,-4 3 1-15,-5 0 2 16,0 0-3-16,-5 0 0 0,1 5 1 15,-5 7 2 1,-5 0 1-16,-4 1 1 16,0-5 0-16,-5 1 0 0,-4-1-2 15,0 0 1 1,-5 1 2-16,-5-5 4 0,-4 0 0 16,0 0 2-16,-4-3 0 15,-5 3 1-15,-5-8-2 16,-4 4 1-16,-1-4-2 15,1 1 0-15,-5-1-1 16,0-4 0-16,-4 0-2 16,0-8 1-16,-1 0-4 15,-4-4 0-15,0-4-1 16,5 0-2-16,4-5-4 16,1 1-2-16,3 4-13 0,1-4-5 15,4 4-16-15,1 0-7 16,4 0-55-1,9 0-41-15,4-5 55 16</inkml:trace>
          <inkml:trace contextRef="#ctx0" brushRef="#br0" timeOffset="1334.645">1221 511 267 0,'5'-12'28'15,"-1"0"-14"-15,1 0-4 0,-5-1 0 16,0 5-6-16,0 0-2 16,-5 0-1-16,1 0 1 15,-1 4-1-15,1 0 2 16,-5 0-4-16,-1 4 0 0,1 0-1 15,0 0 0-15,0 4 0 16,0 0 0-16,0 0 0 16,0 0-2-1,0 16 0-15,-1-4 3 16,6 9 0-16,-1 3-2 16,1-3 2-1,4 3-1-15,0-4 0 0,4-3 2 16,1-5 2-16,-1 0-1 15,6-4-1-15,-1 0 5 16,0-8 4-16,5-4 1 16,-1 0 4-16,5-4-5 15,-4-4-3-15,0 0-1 16,-1 0-1-16,1 0 0 16,-5-4 2-16,0 4 1 15,-4-5 3-15,0 1 1 16,-1 0 3-16,-4 4-7 0,0 0-2 15,0 4-3-15,0-4 1 16,-4 4-2-16,4 0 2 16,0 4-2-16,0 0 2 15,0 0-7-15,0 4 1 16,4 0 1-16,1 4 1 16,-1 4-2-16,5 0 0 0,5 4 2 15,0 5 0-15,4 3 1 16,5 4 0-16,0 1-3 15,-1-1 0-15,6 5 2 16,-5-1 0-16,-1 0 1 16,-3 5 0-16,-1-1 2 15,-4 1 1-15,-5 3-1 0,0 1-2 16,-5-4 7-16,-4-5 5 16,-4-4 3-16,-5 1 3 15,-5-9 1 1,-4-4 1-16,-5-8-5 15,-4-4-1-15,-5-4-2 16,0-8 0-16,0-12-4 16,4-4-3-16,1-1-5 15,4 1-2-15,5-4 1 0,4-1 2 16,5 1-2-16,0 4 0 16,4-1-4-16,5-7-1 15,5-1-13-15,0 5-3 16,4 0-15-16,0-1-6 15,5 1-26-15,4-1-11 16,9-3-26-16</inkml:trace>
          <inkml:trace contextRef="#ctx0" brushRef="#br0" timeOffset="559.3365">1185 548 124 0,'4'4'49'0,"5"-8"-26"0,1 4-16 0,-6-13 15 16</inkml:trace>
          <inkml:trace contextRef="#ctx0" brushRef="#br0" timeOffset="1935.426">1573 406 172 0,'-14'-4'66'0,"14"-1"-36"0,0 1-22 16,0 4 16-16,0 0-8 15,0 0-1-15,0 0-12 16,0 0-1-16,0 0-2 16,4 4 0-16,-4 1 0 0,5 3 2 0,0 0 1 15,-1 12 1-15,5 4 0 16,0 5 2-16,-4-1 1 16,-1 5 1-16,1-5 2 15,0 0 1-15,-1-3 1 16,1-5 0-16,-1-4 0 15,-4 0 2-15,5-7 2 16,-5-9-1-16,0 0 1 16,4-9-6-16,1-7-2 15,4 0-6-15,-4-8-4 16,8 3-2-16,1-11 3 16,0 4-2-16,-5 3-1 15,0 5 0-15,0 4 3 0,5 4-2 16,-1 3-1-16,-3 5 0 15,3 4 3-15,1 17-2 16,0-1-1-16,-5 8 5 16,0 0 1-16,0 5 2 15,0-1 0-15,-4 1-2 16,-1-5 1-16,1-4-4 16,-1 1 0-16,1-5-32 15,0-4-15-15,-1-8-27 16,1 0-11-16,4-4-2 15</inkml:trace>
          <inkml:trace contextRef="#ctx0" brushRef="#br0" timeOffset="2566.2398">2184 580 148 0,'4'-12'57'0,"1"8"-30"0,0-8-7 16,-1 3 28-1,-4-15-18 1,0 4-6-16,-4 0-6 16,-6 3-10-16,1 1 1 0,0 4 2 15,-5 0-6-15,1 4-1 0,-1 4-4 16,-4 4-3-16,0 4-5 15,-5 0 0-15,-5 4 4 16,6 16 2-16,3 1-1 16,6 3 2-16,-1 0-1 15,5 1 0-15,0-1 2 16,4-4 0-16,5 1-3 16,5-1 2-16,4-4 3 15,5 1 1-15,-1-5-1 0,6-4 1 16,-1-8 4-16,5-4 4 15,-1-4-6-15,6-8-1 16,-1-4-2-16,0-5-2 16,-8-3 1-16,-6 4-1 15,1-5 0-15,0 5 2 0,-5-4-3 16,-5-1 0-16,1 5-4 16,-5 4 1-16,5 4 8 15,-5 4 5-15,0 8-7 16,0 0 0-16,4 8-2 15,1 0 0-15,-1 4 0 0,-4 4 0 16,5 5 0-16,4 3 2 31,0 0-1-31,5 1-1 16,-1-1 3-16,1-4 0 16,4 0-12-16,1-3-7 0,-1-9-18 15,0-4-8-15,0-8-40 16,1-4-37-1,-1-4 45-15</inkml:trace>
          <inkml:trace contextRef="#ctx0" brushRef="#br0" timeOffset="3258.2403">2366 349 212 0,'-9'-8'79'0,"9"4"-42"0,0 0-23 0,0 4 20 16,5-4 0-1,-1-5 5-15,1 1-16 0,4 0-5 0,5 4-11 16,4 0 2-16,5 0 1 0,9 0-8 15,9 0 0-15,4 4 0 16,1 0 1-16,4 0-10 16,0 4-5-16,-9-4-45 15,-4 4-18-15</inkml:trace>
          <inkml:trace contextRef="#ctx0" brushRef="#br0" timeOffset="3014.2313">2526-182 168 0,'-5'-4'63'0,"5"-1"-34"0,-4 5-23 0,4 0 15 16,0 0-13-16,0 0-4 15,0 0 1-15,0 5 4 16,0 7-5-16,0 8 2 0,0 8 1 16,4 1 1-16,1 7 2 0,0 9 1 15,-1-1 3-15,5 5-1 16,0 0 0-16,1 4-3 0,-6-1-1 16,5 9-1-16,0 4 0 15,0 4-2-15,1-4-1 16,-1-4-1-16,-5-9 0 31,5-11 0-31,-4-5 2 16,0-11-19-16,-1-9-5 0,-4-4-32 15,0-12-10-15,0-8-44 16</inkml:trace>
          <inkml:trace contextRef="#ctx0" brushRef="#br0" timeOffset="4385.902">2827 414 112 0,'5'-4'44'0,"-5"0"-24"0,0 4-4 0,0 0 18 0,0 0-3 31,0 0-1-31,0 0-12 15,0 0-4-15,0 0-8 16,0 4-6-16,4 4-1 0,1 4-1 0,-1 8 0 16,-4 0 4-16,5 1 3 15,4-1-2-15,0 4-2 16,0 1 2-16,0-5 2 16,5 0-2-16,0-4-2 15,-1 1 0-15,-3-5 1 16,-1 0 1-16,0-4 3 15,0-4-1-15,0-4 2 16,0-4 0-16,0-4 1 16,0-4-4-16,1 0-1 15,-1-5 1-15,-5-7 0 16,1-8-2-16,-1 3-2 16,1 5 1-16,0 0 1 15,-1-1-3-15,1 5 0 0,-5 4 3 16,0 0 1-16,0 3-4 15,0 5 1-15,0 0 2 16,0 4 3-16,0 4-2 16,0 0-2-16,0 0 0 15,0 0-1-15,0 4 2 16,4 0 3-16,1 4 2 16,-1 0 1-16,1 5-7 15,4 3 0-15,0 12 1 16,0-3 3-16,0 3 0 15,1 0 2-15,-1 1 0 0,4-5 1 16,1-4-4-16,0-3-3 16,-1-5-7-16,6-4-4 15,-1-8-34-15,0-8-14 16,-4 0-56 0</inkml:trace>
          <inkml:trace contextRef="#ctx0" brushRef="#br0" timeOffset="4902.5631">3343 361 140 0,'0'0'55'0,"-5"0"-30"0,5 0-21 0,0 0 13 0,0 0-4 0,0 4 2 16,0 0-4-16,0 4 1 0,0 4-7 16,0 1-1-16,5 3 2 0,4 4 1 31,0 4 3-31,0 5-3 16,0 3 1-16,0 1-1 15,0-5 3-15,1 0-1 16,-1 1 0-16,-5-9-1 15,1-4 0-15,-1 1 0 16,1-5 0-16,-1-8 7 0,-4 0 2 16,0-4-6-16,0-8-2 15,0-4-5-15,0-5-1 16,-4-3-1-16,4-4-2 16,-5 3 1-16,5-15-1 15,0 3-3-15,0 5 0 0,9 4-1 16,1-1 3-16,-1 5-2 15,4 0-1-15,6 4 0 16,-1 3 3-16,0 5-2 16,0 4-1-16,-4 4 3 15,0 4 0-15,-1 0-17 16,1 5-8 0,0-1-41-16,0 0-20 0,-1 16-1 15</inkml:trace>
          <inkml:trace contextRef="#ctx0" brushRef="#br0" timeOffset="5448.1993">3749 584 156 0,'0'4'57'0,"4"4"-30"0,1-8-21 0,-5 0 15 16,4 0-9-16,6 4-2 0,-1 0 1 15,4 0 3-15,6-4-8 16,-6 0 6-16,5 0 3 0,1-4-3 16,-1 0-2-1,0-4-3-15,0 0-2 16,-4-4-1-16,0 0 0 15,-5-5 0-15,0-3 0 16,-4 4-2-16,-5 0 1 16,0 0-2-16,0 3-1 15,-5 1 3-15,1 4 0 0,-6 0-4 16,-3 4 1-16,-1 4-2 16,-4 0-2-16,-5 4 3 15,5 0 0-15,4 0-2 16,0 16 2-16,1 1 5 15,4-1 5-15,-1 0 1 16,1 5 0-16,5-1 1 16,-1 0 3-16,5 1 1 15,0-1-4-15,5 0 1 0,4-4-3 16,9 1 0-16,5-1-3 16,4-8 1-16,10 0-4 31,4-8 0-31,0 0-39 15,5-8-17-15,4-4-82 16</inkml:trace>
        </inkml:traceGroup>
        <inkml:traceGroup>
          <inkml:annotationXML>
            <emma:emma xmlns:emma="http://www.w3.org/2003/04/emma" version="1.0">
              <emma:interpretation id="{6EA3317C-0D75-4B1B-827F-97D1ACF8BB4C}" emma:medium="tactile" emma:mode="ink">
                <msink:context xmlns:msink="http://schemas.microsoft.com/ink/2010/main" type="inkWord" rotatedBoundingBox="6367,2115 9732,2126 9729,3098 6364,308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129.1178">6235 633 228 0,'-4'0'88'0,"4"0"-48"0,4-4-29 16,-4 4 21-16,0 0-8 16,5-4-2-16,4-5-8 0,4 5-4 15,6-4-5-15,4 4-2 0,4-4 1 16,5 8-2-16,4 0 1 15,1-4-2-15,-1 4 2 16,-4 0-33-16,5 4-14 16,-1 0-71-16,-4 0-41 15,-14 0 70 1</inkml:trace>
          <inkml:trace contextRef="#ctx0" brushRef="#br0" timeOffset="7885.2652">6281 402 176 0,'-5'8'68'0,"5"-8"-36"0,-9 0-20 0,9 0 21 0,0 0-8 16,0 0 0-16,0 0-8 31,0 0 0-31,9 0-10 16,-9 0 0-16,14 0 0 0,0 0-3 16,-1 0-3-16,5 0 4 15,5 0 4-15,5-4-5 16,4 4 0-16,-1 0-2 0,1 0-2 15,5 0 1-15,-10 0 1 16,1 0-17-16,-1 0-6 16,-9 0-21-16,1 0-9 15,-6 0-45 1,-8 4-27-16,-5 0 57 0</inkml:trace>
          <inkml:trace contextRef="#ctx0" brushRef="#br0" timeOffset="9118.8748">6856 89 132 0,'-5'-4'52'0,"5"0"-28"0,0 4-15 0,0 0 16 0,0 0-8 15,0 0 1-15,0 0-9 16,0 0-3-16,0 0-3 16,0 0 0-16,9 8 2 15,5 4 0-15,-1 5-7 16,1 7-1-16,0 0 1 16,0 1 3-16,-5-1 2 15,-5 4 1-15,-4 5 0 0,-4-1 0 16,-5-3 4-16,-1 3 3 15,1 5 0-15,0-5 1 16,0-8-2-16,0-3-1 16,0-5-3-16,4-4 1 15,1-4-4-15,-1 0-2 16,1-4-3-16,4 0 1 16,0-4-8-16,0 0-2 0,4 0 1 15,5 4 1-15,5 0 3 16,4 1 4-16,0-1 1 15,5 8 1-15,0 0-3 16,0 4 2-16,0 0 1 16,-5 5 0-16,0-1 0 15,-4 0 2-15,0 5-1 16,-10-1-1-16,1-4 7 16,-5 4 5-16,-5-3-2 0,1-1 2 15,-1-4-3-15,0 0 2 16,1-3-6-16,-1-5-3 15,5 0-4-15,0 0 1 16,0 0-37-16,0-4-14 16,0 4-49-1</inkml:trace>
          <inkml:trace contextRef="#ctx0" brushRef="#br0" timeOffset="12094.9854">7385 397 148 0,'-5'0'57'0,"5"0"-30"0,0-4-18 16,0 4 16-16,0 0 1 16,0 0 2-16,0 0-7 15,0 0-2-15,0 0-11 16,0 0-3-16,0 0-1 0,0 0-5 15,0 0-1-15,0 0 1 0,0 0 0 16,0 0 1-16,5 0 0 16,4 0 4-16,0 0 2 15,0 0 0-15,5 0-1 16,-1 0-3-16,6 0 1 16,-1 0-2-16,9 0 2 0,1 0-2 31,8 0 2-31,-4 0 2 15,5 0 2-15,-1 0-1 16,-4 0 1-16,5 0-2 16,-10 0 0-16,0 0-1 0,-4 0 2 15,0-4-1-15,-5 4 2 16,-4 0-2-16,-5 0 0 16,0 0-3-16,0 0-2 15,-9 0 1-15,0 0-6 16,0 0 1-16,0 0-22 15,0 0-8-15,0 0-29 16,0 0-13-16,0 0-17 16</inkml:trace>
          <inkml:trace contextRef="#ctx0" brushRef="#br0" timeOffset="11517.0728">7585 239 96 0,'-4'0'35'0,"-1"-8"-18"0,5 4-5 0,0 4 16 16,0 0-7-16,0-8 0 16,0 8-8-16,0-4 0 15,0 0-8-15,-4 0 6 0,4 4 2 0,0 0-4 16,0 0-1-16,0 4-4 15,0 0-1-15,0 0-1 16,0 0-2-16,0 4 1 16,4 0 1-16,-4 4 1 15,0 5 1-15,5 3 4 16,-1 4 3-16,1 5-4 16,0 7-2-16,-1 1 0 15,1 3 1-15,-1 1-1 16,1-1 2-16,-1-3 0 15,1-5 1-15,0-3 0 16,-5-9 0-16,0-4-2 16,0-4-1-16,0-4-10 0,0-3-2 15,0-10-34-15,-5-7-13 16,5 0-45 0</inkml:trace>
          <inkml:trace contextRef="#ctx0" brushRef="#br0" timeOffset="13285.1185">7891 775 104 0,'0'0'41'0,"5"0"-22"0,-5 0-14 15,9 0 11-15,-5 0-1 16,1 0 4-16,4 0-2 16,-4 0-1-16,4 0-4 15,0 0 0-15,0 0-7 16,0 0-1-16,0 0 0 0,0 0 2 0,1 0 1 16,3 0-1-16,1 0 1 15,0 0-2 1,-1-4 2-16,1 4-2 15,-5-5 2-15,0 1-2 16,0 0 2-16,0 0-2 16,-9 4 0-16,0 0 1 15,0 0 3-15,0 0 5 0,5-8 3 16,-5 4-7-16,0-4-1 16,0 0-3-16,0 0 1 15,0 0-4-15,0 0-2 16,-5 0 0-16,1-1-1 0,-1 5 0 15,1-4 2-15,-1 4-3 16,1 0 0-16,-5 0-1 16,-1 4-2-16,1-4 3 15,0 4 0-15,0 0 1 16,0 0 2-16,0 0-1 16,4 0-1-16,1 0-2 15,-1 0-1-15,-4 4 2 0,4-4 2 16,1 4-2-16,-1 0 0 15,1 0 1-15,-1 4 0 16,1-4-3-16,-1 5 2 16,0-1 1-16,1 0 0 15,-1 0-3-15,1 0 2 16,-1-4-1-16,5 4 0 16,0 0 2-16,-4 0 0 15,4 4 0-15,0 1 2 16,0 3-1-16,0 0-1 15,0-4 1-15,0 0-1 16,0 1-3-16,0-5 2 16,0 0 1-16,4 0 0 15,1 0 0-15,-1 0 2 0,1 0-1 16,4 0 2-16,0 0 0 16,0 1 1-16,0 3 2 15,5-8 3-15,0 0 5 16,4-4 1-16,0 0-8 15,1 0-2-15,-1-4-3 0,9 0 1 32,-4 0 0-32,0-4 1 15,0 4-11-15,-5-1-5 16,-5 1-23-16,1 0-8 16,0 4-76-16,-5-4-37 15,-4-12 78-15</inkml:trace>
          <inkml:trace contextRef="#ctx0" brushRef="#br0" timeOffset="7336.13">4939 365 132 0,'-18'-16'49'0,"14"8"-26"0,-6 0-9 0,10-1 17 15,-4 1-6-15,-1 0-2 16,1 0-5-16,-1 0-1 15,5-4-9 1,0 0 6-16,0-5 5 0,0 1-8 16,5-4-3-16,-1 0-3 15,5-1 1-15,5 1-5 16,0-4-1-16,4 0 0 16,5-5 2-16,9 1-1 15,4 3 2-15,5 1-4 16,5 4 0-16,0 8 1 0,4 4 0 15,0 8-3-15,-4 4 0 16,-1 4-1-16,-4 4 0 16,0 4 5-16,-4 4 3 15,-5 5-1-15,-5-1 0 16,1 0 3-16,-6 5 3 16,-8-5-2-16,-5 0 1 15,-4-3 1-15,-5-1 2 16,-5 0-1-16,-4 0 1 15,-5-3-4-15,1-1 1 16,-1 0-3-16,-4-4 2 16,-1-4-2-16,6 1 2 15,-1-5-2-15,0 0 0 0,5 0-3 16,-4-4-2-16,4 0 1 16,4 0-1-16,0 0-3 15,1 0 0-15,4 0-1 0,0 0 3 16,0 0 0-16,9 0 1 15,0 0-3-15,5 0 0 16,4 0-1-16,0 0 3 16,5 4-2-16,0 4-1 15,9 0 0-15,0 4 3 16,0 0 0-16,4 0 1 16,-4 13 0-16,0-1 0 15,0-4-3-15,-5 9 2 16,1-1 1-16,-5 1 2 0,-5-1-1 15,-5 4-1-15,-3 1 1 16,-6-5 1-16,-4 1-1 16,-4-1-1-16,-10-8 3 15,0 5 2-15,-9-5 0 0,-4-4 0 32,-5 0-1-32,0-4 2 15,-4 1 1-15,-1-5 3 16,1 0-3-16,-1-4 1 15,1 0-3-15,-1-4 0 16,1-4-3-16,-1 0-2 0,1-4 1 16,-1 0-1-16,1 4-3 15,-1-5 0-15,5 1 2 16,0 0 2-16,0-4-2 0,5 4-2 16,-5-4-5-16,5 0 0 15,-1-5-5-15,6 1 1 16,3 0-25-16,1-4-8 15,4-1-28-15,10 1-11 16,17-4-15 0</inkml:trace>
          <inkml:trace contextRef="#ctx0" brushRef="#br0" timeOffset="6328.1269">5478 179 132 0,'-5'-13'49'0,"1"9"-26"0,4-8-12 0,0 12 15 0,0-4-1 31,0 0 0-31,0 0-3 16,0 4-2-16,0 0-10 15,0 0-6-15,-5 4-3 0,5 4-1 16,0 8 0-16,0 5 0 16,0 3 0-16,0 8 0 0,0 9 0 15,0 16 4-15,0 8 5 16,0-1-3-16,0-3 2 16,0-8-5-16,0-8 0 15,0-9 1-15,0-7 2 16,0-9-19-16,0-4-5 15,0-4-41-15,0-4-16 16,5-8-8-16</inkml:trace>
        </inkml:traceGroup>
        <inkml:traceGroup>
          <inkml:annotationXML>
            <emma:emma xmlns:emma="http://www.w3.org/2003/04/emma" version="1.0">
              <emma:interpretation id="{F3F0B1BC-AD1F-4D47-B6B1-43CE5ACF60D6}" emma:medium="tactile" emma:mode="ink">
                <msink:context xmlns:msink="http://schemas.microsoft.com/ink/2010/main" type="inkWord" rotatedBoundingBox="10215,2236 13969,2248 13966,3171 10212,315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7460.9629">10241 345 100 0,'-5'0'38'0,"5"-4"-20"0,0 4-8 0,0 0 14 16,0-4-9-16,-4 0-1 16,-1 0-4-16,0-1-1 15,1 5-5-15,-5 0 4 0,0 0 2 0,-1 0-5 0,-8 0-1 16,5 0 0-16,-6 5 0 15,-8-1-2-15,4 4-2 16,-4 0 1-16,4 4-1 16,5 0 0-16,-1 0 2 15,1 0-3-15,4 1 0 16,1-5 3-16,4 20 1 16,4-4-1-16,1-3-2 15,4-1 3-15,0 4 2 16,0-7 2-16,4 3 8 15,1-4-4 1,8 0-2-16,6 1-2 16,-1-5 0-16,0 0-2 15,9 0 2-15,1 0-2 16,-1-4 0-16,1 0-3 16,-1-4-2-16,-4 1-8 15,0-1-5-15,-1 0-13 0,-3-4-4 16,-6 0-35-1,1-4-39-15</inkml:trace>
          <inkml:trace contextRef="#ctx0" brushRef="#br0" timeOffset="17815.6504">9999 454 281 0,'9'0'12'0,"0"0"6"16,5 4-10-16,-1 0 0 16,1 4-1-1,4-3 3-15,1 3 1 16,-1 0-3-16,5-4 0 0,0 0-5 16,-1 0-2-16,1-8 0 15,5 8-1-15,-1-8-18 16,-4 8-8-16,-5-8-72 15</inkml:trace>
          <inkml:trace contextRef="#ctx0" brushRef="#br0" timeOffset="17648.4786">10008 454 148 0,'14'4'57'0,"-28"-8"-30"0,5 4-21 15,9 0 17-15</inkml:trace>
          <inkml:trace contextRef="#ctx0" brushRef="#br0" timeOffset="14151.1513">9137 97 283 0,'0'13'15'0,"-10"7"-3"16,1-4-6-16,0 8-1 16,0 1-3-16,-5 3 1 15,1 5-2-15,-6 3 2 16,1 13-2-16,-5 3 2 16,1 5 4-16,-1 0 6 15,0 0-3-15,0 0 0 16,-4-9 2-16,9-7 3 15,-5-5-2-15,0 1 0 16,5-9-3-16,-1-4 1 16,6-3-6-16,-1-1-1 15,5-4-4-15,0-4-1 0,4-4-19 16,1-3-7-16,-1-1-37 16,10-8-14-16,13-13-16 15</inkml:trace>
          <inkml:trace contextRef="#ctx0" brushRef="#br0" timeOffset="13900.785">9132 97 84 0,'0'-8'33'0,"0"4"-18"0,0 0-7 0,0 4 13 16,0 0 1-1,5 0 4-15,-5 0-3 16,0 0 0-16</inkml:trace>
          <inkml:trace contextRef="#ctx0" brushRef="#br0" timeOffset="15147.1085">9333 418 132 0,'-5'0'49'0,"5"0"-26"0,0 0-16 0,0 0 13 15,0 0-8-15,0 0 1 0,0 0 1 16,0 4 1-16,5 0-8 16,-5 0 0-16,4 0 0 0,1 0 3 15,-1 0 1-15,6 4-3 16,8-4-5 15,-4 0 1-31,-1 0-1 16,5 0 3-16,1 0-3 15,-6 9-2-15,1-5 0 16,4-8 1-16,1 0 1 0,-6-4 1 16,1-4 2-16,0-1 3 15,-5-3-2-15,0 0-2 16,0 0 0-16,-4 0-1 16,-5 0-2-16,0-1 1 15,-5 1-2-15,0 0 2 0,1 0-2 16,-5 0-1-16,0 4 1 15,0 0-1-15,-5-1 0 16,5 5 2-16,-5 0-3 0,0 0 0 16,-4 4 1-16,0 0 0 15,0 4 0-15,-1 0 0 16,6 0-3-16,-1 5 0 31,0-1 2-31,1 0 2 0,-1 4-2 0,5 0-2 16,0 0 2-16,0 0 2 15,-1 1-2 1,1 3-2-16,0 8 4 16,5-4 1-16,-1 1 0 15,0-5 1-15,5 4 4 16,0-4-1-16,0 5 2 16,5-1-3-16,0-4 0 15,4 0-3-15,0 1 1 16,5-1 2-16,4 0 2 15,5 0 1-15,4-3 2 0,5-5-3 16,4 0-2-16,1-8 0 16,4 0-1-16,-5-4-7 15,6-8 0-15,-6-5-32 16,-4 5-14-16,-5 0-74 16</inkml:trace>
          <inkml:trace contextRef="#ctx0" brushRef="#br0" timeOffset="18838.2487">10852 223 116 0,'-5'4'44'0,"-4"-12"-24"0,5 24-10 16,-1-12 14-16,-4-4-4 15,4 0 0-15,-4 4-5 16,0-4 1-16,-4 4-9 15,-1 0 2-15,0 1 2 0,0-5 0 0,-4 0 1 16,5 0-2-16,-15 4 1 16,5 0-4-1,1 0-2-15,3 0 2 16,1-4-4-16,4 0 0 0,1 0-1 16,4 0 1-16,-1 0 0 31,1 0 3-31,5 0-3 15,-1 0 0-15,1 0-3 16,-1 0-3-16,1 4 2 16,4 0 0-16,0 0 1 0,0 0 0 15,0 0-3-15,0 0 0 16,0 0-1-16,4 4 3 16,1 0-2-16,-1 5 1 15,1-1 2-15,-5 4 0 16,4 4 0-16,1 13 0 15,-5 3 0-15,0 1 0 0,0-1 0 16,0 5 2-16,0-5-3 16,0 1 0-16,0-5 1 15,0 1 2-15,0-5 3 16,0 0 2 0,4-3-1-16,-4-5 1 15,0-4-2-15,5 0 2 0,-5-3-4 16,0-5-2-16,5 0 4 15,-1-4 4-15,1 0-3 16,-1 0 2-16,5-8-5 16,-4 4-2-16,0 0 0 15,8 0-4 1,1 0 0-16,0-4 2 16,4 4 0-16,0 0 1 15,0 0 0-15,1-4-9 16,3 4-2-16,-3 0-12 15,3-4-3-15,-3 0-26 16,-1 0-11-16,5 4-27 16</inkml:trace>
          <inkml:trace contextRef="#ctx0" brushRef="#br0" timeOffset="19496.1074">10916 434 124 0,'-14'-4'46'0,"14"4"-24"0,-4 0-21 15,-1 0 11-15,0 4-6 16,1 4-1-16,-5 8 2 16,0 1 2-16,0-5-4 15,-5 0 1-15,5 0 1 0,-10 4 1 16,10-4 0-16,0 1-2 15,0-1 1-15,0 4-4 16,4-4 0-16,5 8 1 16,0 1-2-16,0-1 1 15,0 0-4-15,10 1 0 16,-1-5 3-16,0-4 3 16,4 0-2-16,6-4 0 15,-6 0-1-15,6-4 1 16,3-4 0-16,6-8 3 0,-5 0 1 15,-1-4 1-15,-3-4-2 16,-1 0 1-16,-4-1 7 16,-5-3 3-16,0 0-2 15,-5-1-1-15,1-7-4 16,-5-4-1 0,0 7-1-16,-5 5 2 15,1 0-5-15,-5 4-3 16,0 3-6-16,-10 1 0 15,1 4 0-15,0 4-1 16,0 0-7-16,-1 4-3 16,1 0-12-16,0 16-3 0,0 0-15 15,4 1-6-15,0-1-33 16</inkml:trace>
          <inkml:trace contextRef="#ctx0" brushRef="#br0" timeOffset="20000.4934">11217 657 156 0,'5'8'60'0,"-1"-4"-32"0,10 4-20 16,-10 0 16-16,5 1-1 15,-4-1 3-15,0 8-5 16,-1 0-1-16,-4 4-11 15,0 1-3-15,-4 3-2 0,-6-4-5 16,-3 5 1-16,-1-5-33 16,-4 0-15-16,0 0-49 15</inkml:trace>
          <inkml:trace contextRef="#ctx0" brushRef="#br0" timeOffset="20935.2013">11509 665 136 0,'0'8'52'0,"0"-12"-28"0,0 8-11 0,0-4 19 0,0 0-5 16,0 0-1-16,5-4-6 15,-1-4-2-15,1 0-10 16,-1-4 1-16,1-4 4 0,-1-5-5 16,1-3 0-16,4-4-4 15,-9-1-1-15,9 5-3 0,-4 0-1 16,-1-1 5-16,1 1 2 0,-1 4-2 15,-4-1-3-15,0 1 0 16,0 4-1-16,5 4-3 31,-5-1 0-31,0 5-1 16,0 4 3-16,0 4 0 0,0 0 3 16,9 4-1-16,-9 4-1 15,0 5 1-15,0-1 1 16,0 4-6-16,0 0 1 0,9 17 5 15,-4-1 6-15,-1 5-4 16,1-1 0-16,-1 5 2 16,1-1 3-16,0-3-2 15,-5-5-2-15,0 1 0 16,0-9-1 0,0 0 2-1,0-3-30-15,4-13-10 16,1-4-88-1</inkml:trace>
          <inkml:trace contextRef="#ctx0" brushRef="#br0" timeOffset="21941.582">11755 276 148 0,'-4'0'55'0,"4"0"-30"0,4 0-21 15,-4 0 15-15,0 0-2 16,0 0 1-16,5 0-7 0,4 0-2 15,0 0-5-15,0 0-3 0,5-4 0 16,4 0 1-16,0 0 3 16,5 0-4-16,-5 4-1 31,5 0 0-31,-4 0 2 16,3 0-3-16,-3 4 0 15,-1 0 3-15,-4-4 3 16,-5 0-2-16,0 4 0 0,0-4 1 15,0 0 0-15,-4 0-2 16,-1 0 1-16,-4 4 2 16,5-4 4-16,-5 0-4 15,0 4-3-15,-5 0 1 0,5 0 0 16,0 0-4-16,-4 0 1 16,4 0 0-16,-5 0 2 15,0 4-3-15,1 0 0 16,4 1 1-16,0 3 2 15,0 0-1-15,-5 0 2 0,5 0-4 16,0 8-2-16,0 5 2 16,0 3 0-16,0 1 1 15,0-1 2-15,0 4-1 16,0 1-1-16,0-1 1 16,0 1-1-16,0-1 0 0,0-3 0 15,0-5-3-15,0 0 0 16,0-4 4-16,0 1 1 15,0-1 0 1,0-4-4-16,0-4 1 16,0-3 3-16,0-1 1 15,-4 0-1-15,4-4-2 16,-5 0 1-16,1 0-1 31,-1 0 0-31,1-4 0 0,-1 0 0 16,-4 0 0-16,0 0 6 15,0 0 6-15,-1 0 0 0,1 0 1 16,-9 4-5-16,4-4 0 16,1 0-3-16,-1 0 0 15,0 0-6 1,1 0 1-16,4 0-2 16,-1 0-2-16,1 0-17 15,0 0-9-15,0 0-11 16,0 4-4-16,0 0-51 15</inkml:trace>
          <inkml:trace contextRef="#ctx0" brushRef="#br0" timeOffset="23186.9122">12326 101 104 0,'0'0'38'0,"0"0"-20"0,0 0-12 0,0 0 11 16,0 0-3-16,0 5 2 15,0-5 4-15,0 4 2 16,0-4-5 0,0 4 0-16,0 0-10 0,-5 0-2 0,0 0 1 0,1 0-1 31,-1 4 2-31,5 0-2 15,-4 0 0-15,4 8-1 0,-5 5 0 16,1-5 0-16,4 0 0 16,-5 4 4-16,5 1 3 15,0-1-6-15,0 0-1 16,0 0-2-16,0 1 1 16,5-1 2-16,-1-4 2 0,1 0-3 15,4 5-1-15,0 3 3 16,0 0 1-16,5-3-6 15,0-1 0-15,-1-4-1 16,1-4 2-16,0 1-3 16,-1-5 0-16,5 0-1 15,-4-4 0-15,4 0-5 16,-8 0 0 0,-1-4 1-16,0 0 3 15,-9 0 4-15,0 0 4 16,-5 0-4-1,1-4-1-15,-1 4 2 0,1 0 1 16,-6 0 3-16,1 0-3 16,5 0-2-16,-5 4 0 15,-1 0-1-15,1 0 0 0,0 4 0 16,0 0 0-16,0 0 2 16,0 5 1-16,0-1 1 15,0 0 0-15,0 4 2 16,-1 0 3-16,1 5 2 15,0 7 1-15,0-8 2 0,4 5-3 16,1-1 1-16,-1 0-5 16,1-4 1-1,-1 5-7-15,5-1-1 16,0 0 2-16,0 1 1 16,0-5-30-16,5-4-12 15,-1 1-92 1,5-9-45-16,1 8 89 15</inkml:trace>
        </inkml:traceGroup>
      </inkml:traceGroup>
    </inkml:traceGroup>
    <inkml:traceGroup>
      <inkml:annotationXML>
        <emma:emma xmlns:emma="http://www.w3.org/2003/04/emma" version="1.0">
          <emma:interpretation id="{8F510160-F4D8-436A-B7F7-08F989660201}" emma:medium="tactile" emma:mode="ink">
            <msink:context xmlns:msink="http://schemas.microsoft.com/ink/2010/main" type="paragraph" rotatedBoundingBox="1682,3435 24931,3327 24937,4556 1687,46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78F923-92BF-4428-B481-B898D8FCA0F3}" emma:medium="tactile" emma:mode="ink">
              <msink:context xmlns:msink="http://schemas.microsoft.com/ink/2010/main" type="line" rotatedBoundingBox="1682,3435 24931,3327 24937,4556 1687,4663"/>
            </emma:interpretation>
          </emma:emma>
        </inkml:annotationXML>
        <inkml:traceGroup>
          <inkml:annotationXML>
            <emma:emma xmlns:emma="http://www.w3.org/2003/04/emma" version="1.0">
              <emma:interpretation id="{B3FD1973-A803-4206-8A24-158F7E290D3A}" emma:medium="tactile" emma:mode="ink">
                <msink:context xmlns:msink="http://schemas.microsoft.com/ink/2010/main" type="inkWord" rotatedBoundingBox="1682,3568 4489,3555 4493,4365 1686,437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8331.5358">467 2028 116 0,'0'-4'46'0,"0"0"-24"0,5 4-15 0,-5 0 15 15,0 0-9-15,0 0-2 16,0 0-2-16,4 4-1 0,-4-4-4 16,0 4 2-16,0 0 3 0,0 5-3 15,0-1 2-15,-9 8-3 16,0-4 0 0,0 4-1-16,0 0-2 15,0 5 1-15,0 7-2 16,-5 5-1-16,0 15 1 0,1 5 1 15,-1 4 1-15,0-5 3 16,1 4 1-16,-1-3 1 16,0-8-4-16,5-5-3 15,0-7 2-15,0-9 0 16,0-4 1-16,4-4 0 16,1-3-2-16,-1-1 1 15,0-4-18-15,5-4-6 16,0-4-48-1,5-12-44-15,4 0 33 16</inkml:trace>
          <inkml:trace contextRef="#ctx0" brushRef="#br0" timeOffset="28765.9739">435 2032 148 0,'0'21'55'0,"5"-9"-30"0,-5 0-18 0,0-4 13 15,4 0-1-15,1 0 1 16,0 0-7-16,-1 1-3 16,10 3-5-16,0 4-2 0,-1 0 3 15,1 4-3-15,0 5 0 32,-5 19-1-32,4 1 1 15,1 4 0-15,0-1 3 16,-1 4-1-16,1-7 2 15,-5 7-4-15,0-7-2 16,1-9 0-16,-1-3 1 0,0-1 1 16,-5-3 1-16,1-9-11 15,-1-4-3-15,-4-4-37 16,0-3-16-16,0-5-23 16</inkml:trace>
          <inkml:trace contextRef="#ctx0" brushRef="#br0" timeOffset="29053.7775">294 2559 140 0,'-18'-13'52'0,"18"13"-28"0,0-4-6 0,0 4 18 16,0 0-7-16,0 0 0 0,0 0-12 0,0 0-5 15,9-4-7-15,0 4 1 0,5-4 3 16,8 4-3-16,1 0-1 16,5 4-2-16,8 0-3 15,-4 0 1-15,5 0-1 16,-6 1-14-16,1-1-3 16,0 4-64-1,5-4-51-15,-10-4 47 16</inkml:trace>
          <inkml:trace contextRef="#ctx0" brushRef="#br0" timeOffset="29569.473">814 2571 148 0,'-9'-4'57'0,"4"8"-30"0,1-8-18 0,-1 4 16 16,5 0-10-16,5-4-3 16,-1 4-7-1,-4 0-4-15,5 0 2 0,4 4 0 16,-4 0 3-16,4 4 1 15,-5 4 1-15,10 0 2 16,4 0-1-16,0 5 0 16,1-1-5-16,4 0-3 15,-5 0 0-15,5 0 1 16,-5 1 1-16,0-1 3 16,5 0-10-16,-9-4-2 15,-1 0-21-15,-4-3-8 16,-4-1-53-16,4-4-27 15,-9-4 58-15</inkml:trace>
          <inkml:trace contextRef="#ctx0" brushRef="#br0" timeOffset="29882.0065">1033 2591 140 0,'-9'0'52'0,"4"4"-28"0,5 0-17 0,0-4 13 15,-4 0-4-15,-5 4 1 16,4 4-5-16,-4 0 0 16,0 1-7-16,-5 3-1 0,0 0 0 15,1 4 0-15,-1 0 2 16,-4 1-3-16,0-1 0 15,-1 0-1-15,-8 0-2 16,4 0-13-16,5 1-6 16,0-5-136-1,22-4 76 1</inkml:trace>
          <inkml:trace contextRef="#ctx0" brushRef="#br0" timeOffset="30397.6605">1174 2272 272 0,'-4'0'101'0,"4"-4"-54"0,0 4-57 16,0 0 14-16,0 0-5 16,4 0 2-16,1 4-44 15,0 0-21-15</inkml:trace>
          <inkml:trace contextRef="#ctx0" brushRef="#br0" timeOffset="30225.7885">1206 2518 176 0,'0'4'66'0,"5"0"-36"0,-5-4-24 0,0 0 17 16,0 4-8-16,0 0 2 15,0 4-10-15,0 5-2 16,0 3-3-16,5 4 1 0,-5 8 2 16,0 1-4-16,4-1-1 15,-4 1 0-15,5-1 2 16,-5-4 1-16,4-3 1 15,1-5-33-15,-1-8-15 16,1-4-49 0</inkml:trace>
          <inkml:trace contextRef="#ctx0" brushRef="#br0" timeOffset="31475.9017">1640 2652 156 0,'4'0'60'0,"-4"0"-32"0,0-4-22 0,0 4 15 16,0-4-7-16,0-4 0 15,0 0-2-15,0-5 0 0,-4 1-6 16,-5 4-2-16,0 0 0 0,-5 0-2 16,0 0 1-16,-4 4-2 15,0 0-1-15,-1 4 1 16,1-4-1-16,0 4 0 16,4 0 0-16,-4 8-3 15,0 0 2 1,-1 0 1-16,6 8 0 15,-1-4 0-15,5-4-3 16,4 13 0-16,5-5-1 16,0 0 3-16,5 0-2 15,4-3 1-15,5 3 2 16,-1 0 2-16,6 0-1 0,4-4 2 16,-1 1-2-16,1-1 2 15,5-4 0-15,-1-4 1 16,0-4 0-16,-4-8 0 15,9 4 2-15,-5-4 3 16,-4-5-2-16,-5-7 1 16,-4 0-3-16,-9 0 2 15,-1-1 0-15,-8 1 1 16,-1 4-2-16,-4 0-1 16,-5 3-3-16,-4 5 1 15,0 4-4-15,-5-4-2 16,0 8-7-16,5 0-4 15,0 4-12-15,-1 4-6 0,1 0-21 16,5 5-8-16,8-1-17 16</inkml:trace>
          <inkml:trace contextRef="#ctx0" brushRef="#br0" timeOffset="32351.0247">1891 2546 140 0,'0'-4'52'0,"0"4"-28"0,0 4-19 0,0-4 11 15,0 0-5-15,4 4-1 0,1 5-4 16,-1 3 1 0,1 4-4-16,-5 0 3 0,5 13 7 15,-1-1 0-15,1-4-2 16,-1-3-2-16,1-1-1 16,-1-4 2-16,-4 0-1 15,5-4 0-15,-5-3 1 16,0-1 1-16,4-4 6 15,-4-4 1-15,5-4-7 16,0-4-2-16,-1-5-5 16,5-7-1-16,5 4-6 15,0-4 0-15,4-1-1 16,-4 5-1-16,4 4 4 16,0 4 0-16,-4 4-2 0,-1 4 0 15,-3 4-1-15,3 4 0 16,-4 4 3-16,0 0 0 15,1 0 1-15,-6 1 2 16,1 3 1-16,-5-4 3 16,0 0-3-16,4 0 0 15,-4-4-1-15,0-3 1 16,5-1 0-16,-5-4 3 16,4 0-1-16,6-9 0 15,3 1-8-15,-4-8-2 16,0 0-3-16,5-4 2 15,4-1 2-15,-8 5 2 16,3 0-4-16,1 4 2 0,0 4 2 16,-5 4 3-16,0 4 2 15,0 4 3-15,0 4-1 16,5 4 0-16,-5 0-1 16,0 4 2-16,-4-4-5 15,-1 5-1-15,1-1 0 16,4 0 2-16,-9 0-14 15,4 1-7-15,-4-1-32 16,10-4-15-16,-1-4-34 16</inkml:trace>
          <inkml:trace contextRef="#ctx0" brushRef="#br0" timeOffset="33013.6268">2634 2518 172 0,'-18'-8'66'0,"14"-4"-36"0,-1 4-22 0,0 0 16 15,1-1-6-15,-1 1 0 0,1 0-10 16,-1 0-5-16,-4 4-2 16,0 4-4-16,0 0 2 0,0 4 1 15,0 0 0-15,-5 4 0 16,0 0 0-16,0 5-3 16,1-1 0-16,4 8 2 15,0-8 2-15,-1 4 0 16,6-3-1-16,-1 3 1 15,5-8 1-15,0 4-1 16,0-4-1-16,5 0 3 16,4-4 0-16,0 0-4 15,5 0 1-15,4 0-2 16,0-4 0-16,14 9 2 16,0-5 0-16,0 0 0 0,0 4 0 15,0 0 0-15,0 4 0 16,-5 0 0-16,-4 0 0 15,-5 1-5-15,1-1-1 16,-6 0 3-16,-4 0 1 16,-4 0 4-16,-5 0 1 15,-5 1 1-15,-4-1 2 16,0 0 3-16,-5-4 5 16,-4-4 1-16,0 0 0 15,-5-4 1-15,-9 0 3 16,5-4-9-16,-1-4-3 15,6 0-7-15,-1 0 0 16,5 0 0-16,-1 4 0 0,6 0-22 16,-1-1-8-16,5 1-29 15,9-12-70 17</inkml:trace>
          <inkml:trace contextRef="#ctx0" brushRef="#br0" timeOffset="33357.4681">3063 2522 280 0,'-14'0'107'0,"10"0"-58"0,4-4-46 16,0 4 23-16,0 0-17 15,0 0-5-15,0 0-16 16,0 0-5-16,0 0 9 16,4 4-34-16,1 0-11 0,-5 4-57 15</inkml:trace>
        </inkml:traceGroup>
        <inkml:traceGroup>
          <inkml:annotationXML>
            <emma:emma xmlns:emma="http://www.w3.org/2003/04/emma" version="1.0">
              <emma:interpretation id="{DE7E9489-9FFF-4EAB-B08D-C2DB80096CC2}" emma:medium="tactile" emma:mode="ink">
                <msink:context xmlns:msink="http://schemas.microsoft.com/ink/2010/main" type="inkWord" rotatedBoundingBox="5821,3610 7419,3602 7423,4515 5825,452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5722.6949">4800 2298 108 0,'-4'0'41'0,"4"0"-22"0,0-4-16 0,0 4 12 0,-5 0-9 0,5 4-1 31,-4 0 1-31,-1 4 1 0,-4 0-3 16,0 0-1-16,0 0 3 15,-1 0 3-15,-3 1-4 16,-1 3-1-16,-4 4 2 0,-5 0 6 16,5 4 2-16,0 1-1 0,-1-1 2 15,1 8-4-15,4 9-1 31,1 3 0-31,-1 1 1 16,0 0-1-16,1-1-1 16,3 1-3-16,6-1 1 15,-1 1-2-15,5-5 2 16,5-3-4-16,-1-5 0 16,6-4 1-16,-1 1 2 0,0-1-5 15,0-4-1-15,0 1 4 16,0-5 5-16,0 0-32 0,-4-4-11 15,-1-4-58 1,10 0-41-16,-5 1 54 16</inkml:trace>
          <inkml:trace contextRef="#ctx0" brushRef="#br0" timeOffset="37239.464">4878 2679 132 0,'0'-8'52'0,"0"4"-28"0,4-8-24 0,1 8 10 16,-1-4-2-16,6-13 2 15,-1 1-5-15,4 0-1 16,6 3-2-16,-1-3 1 0,0 0 0 0,0 4 5 16,1 0 3-16,-1 3-6 15,0 5-1-15,0 0 2 16,5 4 1-16,0 4-6 16,9 4 0-16,4 4 1 15,1 0 1-15,-5 0-1 16,4 1-2-16,-4 7 1 15,-4 8 1-15,-6 0 1 16,-3 1 1-16,-6-5 0 16,-8 12 6-1,-5-3 0-15,-5-1-1 16,-4-3-1-16,-9 3-4 0,0-8-1 16,-10-4 1-16,1-3 2 15,4-1-3-15,0-4 0 16,1-4-1-16,3 0 1 15,1 0 0-15,4-4 1 16,5 0-5-16,0 0 1 16,5 0-2-1,-1-4 0-15,0 4 0 0,5-4-2 16,0 4 3-16,0 0 0 16,10-4 1-16,3 4 0 15,10 0-3-15,4 0 0 16,1 4-1-16,4 0 3 15,0 0 2-15,4 4 2 16,-4 0-4-16,0 4 1 16,0 1 0-16,0-1 0 15,-5 8-3-15,-4-4 2 16,-5 1 1-16,1-1 0 16,-6 0 0-16,-4 0 0 15,-4 0 0-15,-5 1 2 16,-9 3-1-16,0-4-1 15,0 0 3-15,-5 1 0 16,-4-5 1-16,-1 0 0 0,-3-4 2 16,-6 0 3-16,1 0 0 15,0-4 0-15,-5 0-3 16,-5-4-1-16,1 0-3 16,4-4 1-16,4 0-2 15,1-4-1-15,4 0 1 16,0 0-1-16,5-4-3 15,4 4 2-15,1-5-19 0,4 5-7 16,-1 0-21-16,6 0-8 16,-1 0-34-1</inkml:trace>
          <inkml:trace contextRef="#ctx0" brushRef="#br0" timeOffset="36333.3731">5106 2456 116 0,'0'4'46'0,"0"-4"-24"0,0 4-17 16,0-4 11-16,0 0-3 16,0 0 2-16,0 4 1 15,0 0 2-15,0 0-10 16,0 4 4-16,0 5 2 0,0 19-7 15,4 4-2-15,1 9 3 16,0 4 5-16,-5 3-5 16,4 5 0-16,1-8-4 15,-1-4-1-15,1-5-1 16,-1-3 1-16,1-5 0 16,-1-4 1-16,1-7-11 15,-5-5-5-15,0-4-56 16,5-8-56-16,-5-4 34 15</inkml:trace>
          <inkml:trace contextRef="#ctx0" brushRef="#br0" timeOffset="37810.6649">5754 3141 140 0,'0'-12'52'0,"0"4"-28"0,4-8-19 15,-4 8 11-15,5-4-7 16,-5-1-3-16,4 1 1 16,1 0 2-16,-1 0-4 15,-4 0 1-15,5-4 1 0,0-5-1 16,-1 5 1-16,-4 0-2 16,5 4 0-16,-5-1 1 0,0 5 1 15,0 8 1-15,0 0 0 16,4 4-2-16,-4 0 1 15,0 5-2-15,5-1 2 16,-5 4 0-16,4 0 1 16,1 0-4-16,0 0-1 15,-1 5-1-15,1 3 1 16,-1 0-2-16,1 0-1 16,4 9 1-16,-5 3 1 15,6-3-23-15,-6-9-11 16,5 0-69-1</inkml:trace>
          <inkml:trace contextRef="#ctx0" brushRef="#br0" timeOffset="38424.3862">5872 2322 124 0,'0'16'49'0,"5"-12"-26"0,4 1-9 0,0-5 17 0,0 4-11 0,5 0-1 16,4 4-5-16,0 0 1 0,5 4-8 15,0 4 2-15,0 5 4 0,0 11-1 16,-5 13 1-16,0 3 1 16,0 5 2-16,-8 8-7 15,-6-4-3-15,-4 3-1 16,-4-7-1-16,-6-4-16 16,-12-5-6-16,-1-3-88 31,0-5-44-16,-4 5 72-15</inkml:trace>
        </inkml:traceGroup>
        <inkml:traceGroup>
          <inkml:annotationXML>
            <emma:emma xmlns:emma="http://www.w3.org/2003/04/emma" version="1.0">
              <emma:interpretation id="{CE9C3B20-26B8-4304-811E-7FBB78E3762E}" emma:medium="tactile" emma:mode="ink">
                <msink:context xmlns:msink="http://schemas.microsoft.com/ink/2010/main" type="inkWord" rotatedBoundingBox="8342,3650 12740,3629 12744,4612 8346,463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44296.0058">7925 2651 112 0,'5'0'44'0,"-1"-4"-24"0,6 0-8 0,-6 4 16 15,5 0-5-15,0 0 1 16,0 0-7-16,10 0 0 0,-1 4-10 16,0 0 2-16,5 0 2 0,0-4-9 15,4 0-2-15,5 4 1 16,-4 0 1-16,3-4-22 16,6 0-12-1,-1 0-52 1</inkml:trace>
          <inkml:trace contextRef="#ctx0" brushRef="#br0" timeOffset="43886.8089">8121 2387 136 0,'0'0'52'0,"0"0"-28"0,0-4-19 0,0 4 13 16,0 0 1-16,0 0 3 15,0 0-3-15,0 0 0 16,0 0-10 0,0 0-1-16,0 0-1 0,0 0 1 0,0 0 2 0,0 0-5 31,0 0-3-31,0 0-1 15,0 4 1-15,0 4-1 0,0 4-1 16,0 5 1-16,0 3-1 16,0 0-3-16,0 21 2 15,0-1 1-15,0 1 2 16,0 3-1-16,0 1 2 16,0 0 0-16,0-1 1 15,0 1 0-15,0-9 2 16,0-3-1-16,0-1 0 15,0-3 1-15,0-5 1 16,0-4 1-16,0 0 2 16,0-3-3-16,0-5-2 15,0 0 0-15,0-4-1 0,0 0-2 16,0 0 1-16,0-4-2 16,0 0-1-16,0 0 1 15,0 1 1-15,0-5 1 16,0 0 3-16,0 0-1 15,0 0 0-15,0 0-6 16,0 0 1-16,5-5 0 16,0 1 0-16,-1 0-3 0,5 0 2 15,0-4 1-15,1 4 2 16,-1-4-3-16,0 4 0 16,4-4 1-16,1 4 0 15,0 0 0-15,0 0 0 16,4-4 0-16,-5 0 2 15,6-1-3-15,-1 5 0 16,-4 0-8-16,-1 0-4 0,-4 0-15 16,1 4-8-16,-1 0-35 15,-5-4-15-15</inkml:trace>
          <inkml:trace contextRef="#ctx0" brushRef="#br0" timeOffset="40953.2934">7036 2505 72 0,'0'0'30'0,"4"0"-16"0,-4-4-17 16,0 4 50 0,5-4-14-16,4 0-6 0,-9 4-7 15,0 0-6-15,0 0 1 16,0 0-8-1,0 0-2-15,0 0 1 0,0 0-1 16,0 0 2-16,4 0-2 16,-4 0 0-16,0 4-1 0,0 0 2 15,0 0-3-15,0 0-2 16,0 4 2-16,0 24 2 16,0 5 0-1,5 3-3-15,0 1 2 16,-1 3-1-16,-4 5 3 15,0-4-1-15,0-5 2 16,0-3-4-16,5-5 0 16,-1 1 3-16,-4-5 1 0,9 0-1 15,-4-3 1-15,0-5-2 16,-1-4 2-16,1-4-2 16,-10-3 0-16,5-1-3 15,-4-8-2-15,-1 0-32 16,5-4-14-16,0-5-28 15,5 1-44 1,4 0 33-16</inkml:trace>
          <inkml:trace contextRef="#ctx0" brushRef="#br0" timeOffset="41578.3713">7090 2849 100 0,'-13'0'38'0,"13"-4"-20"0,13 4-17 16,-13-4 8-16,0 4 3 15,0 0 3-15,5-4 3 16,0 0 1-16,-1 0 1 15,1 0 0-15,-1 4-11 16,5 0-3-16,0 0-2 0,1 0-2 16,-1 0 1-16,4 0 2 15,1 0 2-15,4 0-1 16,5 0 1-16,5 4 0 0,3-4 3 16,6 0-5-16,-1-4-1 15,1 4-2-15,-1 0-2 16,1 0 3-16,-1 0 2 15,-4 4 2-15,-4 0 3 16,-1 0-1-16,-4-4 2 16,0 0 5-16,-5 4 2 15,0-8-3-15,-4 4-1 16,0-8-4-16,-5 4-1 16,-5 0-5-16,1-4-1 15,-1 0-1-15,-4 8-2 16,0 0-26-16,0 0-12 15,0 0-32-15,0 0-11 16,14 4-14-16</inkml:trace>
          <inkml:trace contextRef="#ctx0" brushRef="#br0" timeOffset="45287.1608">8600 2805 108 0,'-4'0'44'0,"4"0"-24"0,4 0-10 0,-4 0 14 0,0 0-7 16,5 0-2-16,4 0 0 15,5 0 1-15,0 0-9 16,4 0 2-16,0 4 2 0,0 0 0 15,5-4 3-15,0 0-3 16,4-4 1-16,5 4-5 16,5-4 1-16,4 4-5 15,-5-4 0-15,1 4 1 0,-1-4 0 16,-8 0-18-16,-6 0-7 16,-3-1-45-1,-1 1-51-15,-4 4 29 16</inkml:trace>
          <inkml:trace contextRef="#ctx0" brushRef="#br0" timeOffset="44952.4969">8824 2505 148 0,'-5'0'57'0,"5"0"-30"0,0 0-21 0,0 0 17 0,0 0-14 15,0 0-2-15,0 0-5 16,0 4 1-16,0 0-2 15,0 12 6-15,0 12 5 0,5 1-2 0,0 3 0 16,-1 5 0-16,-4 3 4 16,5 9-4-16,-5-4 2 15,0-5-5 1,0-3-2-16,4-5 0 16,-4 0-1-16,0-7-2 15,0-5 1-15,0-4-13 16,0-4-6-16,0-3-38 15,0-5-17-15,0-4-14 16</inkml:trace>
          <inkml:trace contextRef="#ctx0" brushRef="#br0" timeOffset="45799.2633">9139 3734 72 0,'0'0'30'0,"0"0"-16"0,0 16-10 0,0-12 10 0,0-12 5 15,0 4 5-15</inkml:trace>
          <inkml:trace contextRef="#ctx0" brushRef="#br0" timeOffset="46238.4557">9070 3198 220 0,'0'-8'28'0,"5"0"-12"15,-5 4-6-15,0-4-6 16,0 8 2-16,5-4 0 0,-5 0 4 16,4-5 4-16,1 1-4 15,-1 0 2-15,1 0-5 16,-1 0 1-16,1 0-5 0,-1-4 0 15,1 0-3 1,4-1-1-16,-4 1 1 0,4 4 2 16,-5 0-1-16,5 0-1 15,-4 0 3-15,0 0 0 16,-5 8-1-16,4-4 1 16,-4 4-2-16,5-4 2 15,-5 4-2-15,0 0 2 16,4-4-2-16,-4 4 2 15,5-4-4-15,-5 4 0 0,0 0 1 16,0 0 0-16,9 0 0 16,-9 0 2-16,5 4 3 31,-1 4 4-31,-4 0-2 16,0 4-2-16,0 4 2 15,0 0 0-15,0 1 1 0,5 7 2 16,-5 8-3-16,0 1-2 15,0-5 0-15,4-3 1 16,-4-1-8-16,0-8 0 16,0-4-40-16,0 0-16 0,0 1-57 15</inkml:trace>
          <inkml:trace contextRef="#ctx0" brushRef="#br0" timeOffset="49103.8686">9408 2720 168 0,'-5'-4'66'0,"5"-1"-36"0,5 1-20 0,-5 4 17 0,0 0-4 15,5-8-2-15,-1 4 0 0,5 0-1 16,0 0-11-16,5 4-1 0,4-4-1 16,10 0-1-16,4 0-1 15,4 0-3-15,5 4-2 16,-4-4-26-16,-1 0-10 15,1 4-46 1,-5 0-46-16,-5-4 41 16</inkml:trace>
          <inkml:trace contextRef="#ctx0" brushRef="#br0" timeOffset="48695.4663">9549 2468 100 0,'-4'12'38'0,"4"-8"-20"0,0-4-6 0,0 0 13 0,-5 0-5 16,1 0-1-1,4 0-5-15,0 0 1 16,0 0-2-16,0 0 2 15,0 0-8-15,4 0-2 0,-4 4 3 16,0 1 3 0,0-1 0-16,0 0 6 15,0 4-3 1,5 0-6-16,-5 0-2 0,4 16-1 16,-4 5-3-1,5 3 1-15,-5 1 0 16,0 3 3-16,5 5 1 15,-5 3 3-15,0-3-1 16,0-5 0-16,0-3-1 0,9-5 0 16,-9-4 2-16,4-3 4 0,1-1-2 15,-1-4 3-15,1-4-6 16,-5 1-1-16,-5-5 0 31,5 0-4-31,5-4-1 16,-10 0-3-16,10 0-1 15,-5 0 1-15,-5 0 2 16,10 0-1 0,-10-4-1-16,5 0 3 15,0 0 2-15,0 0-2 16,0 0-2 0,5 0 0-16,-5 0-1 15,0 0 2-15,0 0 1 16,0 0-1-16,4-4 1 15,6 0-2-15,-1-4-1 16,4 0 1-16,1 0 1 16,4 4-3-16,1 0 0 15,-1-1-1-15,5-3 0 0,-1 4 0 16,-3-4 0-16,4 4-9 16,-5-4-3-16,0 0-13 15,-4 4-5-15,-1 4-10 16,-3-8-1-16,-1 4-8 15,-5 0-1-15,-4 0-37 16</inkml:trace>
          <inkml:trace contextRef="#ctx0" brushRef="#br0" timeOffset="49488.2086">9919 2338 120 0,'0'0'46'0,"5"-16"-24"0,4 24-8 16,-5-4 17 0,-4 0 0-16,-4 0 2 0,4 5-12 15,0-1-3-15,0 4-10 16,0 0 1-16,-5 4 4 0,5 0-7 15,0 5-1-15,5-1-3 16,-5 17-2-16,0-5-57 16,4 4-26-16,-4 1-5 15</inkml:trace>
          <inkml:trace contextRef="#ctx0" brushRef="#br0" timeOffset="50220.7333">10234 2817 120 0,'-9'4'46'0,"9"-4"-24"0,4-4-8 0,-4 4 17 16,0 0-13-16,0 0-4 15,9 0-3-15,0-4 3 16,1 0-8-16,8 4 1 0,-5 0 0 16,6 4 3-16,4-4 1 15,-1 0-3-15,6 0-3 32,4 0-2-32,4-4-3 15,-4 0 1-15,-5 0-1 0,1 4 0 16,-5 0 2-16,-5 0-12 15,0 0-6-15,-4 4-20 16,-5-4-10-16,0 0-33 16</inkml:trace>
          <inkml:trace contextRef="#ctx0" brushRef="#br0" timeOffset="50741.8464">10320 2922 140 0,'-4'0'52'0,"4"8"-28"0,0-8-22 0,0 0 12 0,0 0-1 16,0 0 5-16,0 0 3 16,0 0 4-16,4 0-13 15,6 0 2-15,-1-4 2 0,0 4-4 0,0 0-2 32,0 0-3-32,5 0-2 15,-1 4-3-15,-3-4 1 0,3 5-4 16,1-5 0-16,0 4 5 15,4-4 2-15,5-4 2 16,-5-1 2-16,0 1-3 16,0 0 1-16,1 8-3 15,-1-8 0-15,-4 0-3 16,-1 0-2-16,1 4 1 16,-5 0 1-16,0 0-1 15,0 8-1-15,-4-4-2 16,-1 0 1-16,1 1 1 15,-5-1 2-15,0 0-3 0,0-4 0 16,0 0-21-16,0-8-50 16,0 8-2-1,5-5-22 1</inkml:trace>
          <inkml:trace contextRef="#ctx0" brushRef="#br0" timeOffset="51554.3926">10840 2943 136 0,'-4'4'52'0,"-1"-4"-28"0,5 0-22 0,0 0 14 0,0 0-8 16,0 0 0-16,0 4-2 16,-9 0 1-16,0 4-4 15,-5 0 0-15,10 0 1 16,-5 0 0-16,0 0 0 15,4 5 0-15,1-1 2 16,-1 0-3-16,0 4-2 16,1 0 0-16,4 0-1 15,0-3 0-15,0-1 2 0,4 0 1 16,1 4 1-16,0 0 0 16,4 5 0-1,0-5 0-15,4 0-5 16,-3-4 1-16,-1 0 4 15,4-3 5-15,1-5-3 16,0-4 2-16,-1-8-5 16,1-9-2-16,4 1 0 15,-4 4-1-15,-5 0 2 16,0 0 1-16,0-1 5 0,1 1 3 16,-1 0-2-16,-5 0 0 15,1 0-1 1,-5 0 0-16,0-1 0 0,0 1 2 15,-5 0-1-15,1 0 0 16,-5 0-3-16,-1 0 1 16,-3-1-2-16,-1 1 0 0,0 4-6 15,5 0 1-15,-4 4-7 16,3 0 0-16,1 4-6 16,0 0-2-16,-5 4-27 15,5 0-10-15,5 0-50 16</inkml:trace>
          <inkml:trace contextRef="#ctx0" brushRef="#br0" timeOffset="52979.8235">11018 2634 212 0,'-9'-4'82'0,"9"8"-44"0,5-12-29 0,-5 8 22 0,4-8-10 16,6 8 0-16,3-12-3 15,10 0 0-15,4 0-9 16,1 4 3-16,4-1 2 0,4 5-5 15,5 0-3-15,5 0-6 16,0 0-2-16,-5-4-48 16,-5 0-21-16,1 4-52 15</inkml:trace>
          <inkml:trace contextRef="#ctx0" brushRef="#br0" timeOffset="52604.6523">11187 2383 164 0,'0'0'63'16,"0"0"-34"-16,0 0-21 0,0 0 18 0,0 0-4 16,0 0 1-16,0 0-3 15,0 0-3-15,0 0-9 16,0 0-3-16,0 0-1 0,0 4 0 15,0 0 0-15,0 0 0 0,0 4 2 16,0 0-8-16,0 5 0 16,0 3 0-16,0 0 1 15,0 21 3-15,0 3 3 16,0 1 0-16,0 3 2 16,0 1-2-16,0-1 2 15,0 1 2-15,0-13 2 16,0 9 3-16,0-9 4 15,0-3-8-15,0-5-1 16,5-4-1-16,-5-3 0 16,0-5-4-16,0 0-3 15,0-4 0-15,0 0 1 16,0-4-1-16,0 0 2 16,0 0 0-16,0 0 3 15,4-4-1-15,-4 0 2 0,0 0-4 16,0 0-2-16,0 0 2 15,0 0 0-15,5 0-4 16,-5 0 1-16,4 0-2 0,1-4-2 16,4 4 3-16,0-4 2 15,0 0-2-15,1 0 0 16,3 0 1-16,1-4 2 16,4 4-3-16,-4-4 0 15,0-4 1-15,4 4 2 16,-5 4-8-16,1 0-1 15,0-1-18-15,-5 5-9 16,0-4-70 0,0 0-26-1</inkml:trace>
        </inkml:traceGroup>
        <inkml:traceGroup>
          <inkml:annotationXML>
            <emma:emma xmlns:emma="http://www.w3.org/2003/04/emma" version="1.0">
              <emma:interpretation id="{3F9B8589-F625-4150-B99E-DDBD32708A3F}" emma:medium="tactile" emma:mode="ink">
                <msink:context xmlns:msink="http://schemas.microsoft.com/ink/2010/main" type="inkWord" rotatedBoundingBox="15001,3602 16834,3594 16839,4502 15005,451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21696.1825">6009 6140 128 0,'0'-8'49'0,"0"4"-26"0,0-4-16 16,0 8 15-16,0-8 0 16,0 4 4-1,0-5-3-15,-5 5-2 16,0-4-11-16,1 0-2 0,-1 4-1 16,1-4-1-16,-1 4-1 15,1 0-3-15,-1 0 1 16,1 0 0-16,-1 0 1 15,0 4-2-15,-4 0-2 16,0 0 1-16,0 0 1 16,0 4-1-16,0 0-1 15,-5 0 1-15,-4 4-1 16,0 0 0-16,-1 0 0 0,1 4 0 16,0 1 2-16,0-1-1 15,-1 0-1-15,1 4 1 16,4 8-1-16,1-3 2 15,-1-1 1-15,5-1-1 16,0-3 1-16,0 5-2 0,4-1 2 16,1 0-2-16,-1 1-1 15,5-1 3-15,0 0 0 16,0 4 1-16,5 1 2 16,-1-5-5-1,5 0-1-15,-4 1 0 16,4-1 0-16,5 0 2 15,-1-4 3-15,-4 1-2 16,5-5 0-16,0 0 5 16,4 0 9-16,5-4 0 15,0 0-9-15,-1-4-2 16,6 0-2-16,-1-4 0 16,1 0-2-16,-6 0-2 15,6 0-2-15,4-4 1 0,-5 0-39 16,0-4-18-16,-4 0-65 15</inkml:trace>
          <inkml:trace contextRef="#ctx0" brushRef="#br0" timeOffset="120656.9354">5311 6095 156 0,'0'0'60'0,"0"-4"-32"0,4 0-20 16,-4 4 18-16,0 0-9 15,0-4 1-15,0-4-7 16,0 4 1-16,0 0-7 16,0 0-1-16,0 0 2 0,0 0-1 15,-4 0 0-15,-1 0-1 16,0 0 0-16,1 0-2 16,-1 0 1-16,1-1-2 15,-10 1-1-15,5 4 1 16,-18 0 1-1,4 0-1-15,5 4-1 16,-1-4 1-16,1 5-1 16,0-1 0-16,0 0 0 0,4 0 0 15,0 0 0-15,0 0 0 16,1 0 0-16,-5 0 2 16,4 4-3-16,0 0 0 15,0 4-1-15,1 0 0 16,4 1 2-16,0-1 2 15,-1 0-3-15,6-4 0 16,-1 0 1-16,5 0 0 16,0 4 0-16,0 1 2 15,9 3-3-15,1-4 0 0,8 0 1 16,0-1 2-16,0 2-3 16,5-5 0-16,0 0 1 15,4 0 0-15,1 4 0 16,-1 0 0-16,5 0 0 15,0 1 0-15,4-5-3 16,-4 4 2-16,0 0 1 16,0 0 0-16,0 0 0 0,-5 4 0 15,1 1 0-15,-5-1 0 16,-5-4 2-16,0 4 1 16,-4 1-1-1,-5-1 1-15,-4-4 2 16,-1 0 4-16,-8 0 0 15,-1 0 0-15,-9 1-3 16,1-1 1-16,-6-4-2 16,1 0 0-16,0 0 1 15,0 0 1-15,-5-4-6 0,0 0 0 16,5 0-1-16,-1 0 2 16,-3 0 1-16,-1 1 3 15,0-5 1-15,0 0 1 16,-4 0-2-16,4 0 1 15,5-5-4-15,-5 1-2 16,0-4-3-16,5 0 1 16,0 0 1-16,-1 0 0 15,6 0-3-15,-1 0 2 0,0 0-17 16,5 0-8-16,5-1-30 16,-1 1-15-1,1-4-35 1</inkml:trace>
          <inkml:trace contextRef="#ctx0" brushRef="#br0" timeOffset="123199.7512">4822 5909 96 0,'-13'0'38'0,"8"0"-20"0,1 4-10 16,4-4 13-16,0 0-8 16,-5 4 0-16,0 0-3 15,-4 12-1-15,0-4 1 16,0 1 1-16,-5-1-5 16,5 0 5-16,-4 4 2 0,3 0-2 15,1 5 1-15,0-1-3 16,0 0 0-16,5 0-3 15,-1 17 1-15,0 3-2 16,5 5 0-16,0-1 1 16,5 4 1-16,0 1 3 15,4-4 1-15,0-1-3 0,4-3 0 16,6-5-3-16,-1 1 2 16,14-1-4-16,0 1 0 15,0-5-1-15,4 5 1 16,1 3-40-16,-5-3-16 15,-9-5-51 1</inkml:trace>
          <inkml:trace contextRef="#ctx0" brushRef="#br0" timeOffset="122371.5112">6264 5937 148 0,'-5'-8'57'0,"5"12"-30"0,0-8-27 0,0 4 13 0,0 0-7 16,0 0 2-16,0 0-3 16,0 0 2-16,0 0-4 15,5 0 5-15,0 4 2 0,4 0-1 0,0 4 0 16,0 0-1-16,0 1 2 15,0 3-3-15,5 0-2 16,0 0 0-16,8 4 1 16,-3 0 1-16,3 5 3 15,-3-1-3-15,-1 0 1 16,0 21-3-16,-4-1 0 16,0 5-1-16,-5 3 0 15,0 0 0-15,-5 1 0 0,-4 4 0 16,-4-5 2-16,-10-3-1 15,-9-4 0-15,1-1-8 32,-6-3 0-32,-8-5-34 0,-1 5-13 15,-4 7-57 1</inkml:trace>
        </inkml:traceGroup>
        <inkml:traceGroup>
          <inkml:annotationXML>
            <emma:emma xmlns:emma="http://www.w3.org/2003/04/emma" version="1.0">
              <emma:interpretation id="{DF7E9392-1E65-40D7-9C5E-1513E0491081}" emma:medium="tactile" emma:mode="ink">
                <msink:context xmlns:msink="http://schemas.microsoft.com/ink/2010/main" type="inkWord" rotatedBoundingBox="17775,3457 20666,3443 20671,4429 17780,4442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28513.5341">8198 6140 136 0,'10'4'52'0,"-1"-8"-28"0,4 4-13 0,-4-4 15 16,1 4-3-16,12 0 0 15,-3 0-6-15,-1 0-2 16,5 0-9-16,0 0-2 0,4 0 2 15,0-4-3-15,1 4 0 0,-1-4-1 16,5 4 1-16,0 0-11 16,-5-4-2-16,1 4-74 31,-6 0-45-15,1 0 57-16</inkml:trace>
          <inkml:trace contextRef="#ctx0" brushRef="#br0" timeOffset="128112.3592">8390 5860 140 0,'0'0'52'0,"0"0"-28"0,0 0-17 0,0 0 13 0,0 0-1 16,0 0 1-16,0 0-7 16,0 0-3-16,0 0-5 15,0 0-2-15,0 4 1 0,0 4-2 16,0-4 1-16,0 9 2 15,0 3-2 1,5 4 0-16,-1-4-1 16,1 0 1-16,-1 1-2 15,-4 3-1-15,5 0 1 16,-1 9 1-16,-4-1 5 16,0 17 4-16,0-1-4 0,0 1-2 15,0 3 0-15,0-4-1 16,5 1 0-16,-5-5 2 15,0 1 1-15,5-1 1 16,-5-7 0-16,0-5 0 16,0-3-2-16,4-5-1 15,-4-4 1-15,0-4 3 16,0 0 2-16,5-4 3 16,-5 1-1-16,0-5 0 0,0 0-5 15,0 0 0-15,0-4-3 0,4 0 2 31,-4 0-6-31,0 0-1 16,5 0 0-16,4 0 0 16,0-4 0-16,0 0 0 15,0 0 0-15,5-5 2 16,4 5-3-16,0-4 0 0,5 0-1 16,-4 0 0-16,-1 0 2 15,5 4 2-15,-1-4-6 16,-3 4 1-16,-1-4-15 15,0 0-3-15,-4-1-20 16,-1 1-7-16,-3 0-45 16,-6 0-46-16,-4 0 47 15</inkml:trace>
          <inkml:trace contextRef="#ctx0" brushRef="#br0" timeOffset="126699.0868">7450 6095 88 0,'0'-4'33'0,"0"0"-18"0,5 0-13 0,-5 4 9 0,0 0-1 16,0 0 4-16,0 0-1 15,0 0 0-15,0 0-3 0,0 0-1 16,0 0-1-16,0 0 2 16,0 0-5-16,4 0 6 0,1 4 2 0,-1 0-2 15,1 0 1-15,-5 4-5 32,5 1-2-32,-1 3-2 0,1 8 0 0,-1 8 0 15,5 1 1-15,-4 2 2 31,0 10 1-31,-1-1-3 16,1 5-1-16,-1-5 3 16,1 5 1-16,-1-8-1 0,1-5-1 15,-1-4 1-15,-4 1 1 16,5-9-1-16,0-4 1 16,-5-4-2-16,0 1 0 15,0-5-3-15,0-4 1 16,0-4-37-16,-5 0-15 15,0-4-50 1</inkml:trace>
          <inkml:trace contextRef="#ctx0" brushRef="#br0" timeOffset="127193.4824">7546 6419 112 0,'5'-4'44'0,"-5"8"-24"0,0-4-13 0,0 0 13 0,0 0 3 31,4-4 6-31,1 4-10 16,4 0-1-16,0 0-10 0,0-4-1 0,0 4 3 15,9 0-6-15,1-4 0 16,4 4 2-16,-1 0 3 16,1 0-2-16,0 0-2 15,4 0 2-15,1 0 2 16,-1 0-2-16,0 0 1 15,5 0-1-15,-4 0 1 16,-1 0-4-16,0 0-1 16,-4 0-1-16,-4 0 1 15,-6 0-2-15,-4 0-1 0,0 0 3 16,-4 0 0-16,-5 0-1 16,0 0-2-16,0 0-28 15,0 0-14-15,0 0-55 16,0 0-35-16,0 0 61 15</inkml:trace>
          <inkml:trace contextRef="#ctx0" brushRef="#br0" timeOffset="129576.342">8942 6293 108 0,'0'4'41'0,"9"-4"-22"0,-13 0-14 15,8 0 13-15,1 0 1 0,-5 0 1 16,4 0 0-16,-4 0 0 15,9 0-11-15,1 0 3 0,-1 0 4 16,0-4-6-16,4 4-1 16,1-4-3-16,4 4-1 15,1 0-6-15,-1 0 1 16,5 0 0-16,4 0 2 16,5 0-1-1,-5 0-1-15,1 4 1 16,-1-4 1-16,-4 0-43 15,-5 0-19-15,-4 4-23 16</inkml:trace>
          <inkml:trace contextRef="#ctx0" brushRef="#br0" timeOffset="129218.7024">9115 6063 136 0,'0'0'52'0,"0"0"-28"0,0 0-19 0,0 0 11 0,0 0-1 16,0 4 1-16,0 4-2 15,0 0-1-15,0 4-7 16,0 5 0-16,0-1 1 0,0 20 1 16,0 1 2-16,0-2-5 15,0 2-3-15,5-1 1 16,-5 1 0-16,5-5-1 16,-5-3-2-16,0-1 1 15,0-4 1-15,0-3 1 0,0-5 3 16,0-4-12-16,0-4-5 15,0-4-42-15,0-4-15 16,0-8-9 0</inkml:trace>
          <inkml:trace contextRef="#ctx0" brushRef="#br0" timeOffset="130414.3063">9348 6561 140 0,'-9'4'55'0,"9"-8"-30"0,0 4-21 0,0 0 13 16,0 0-13-16,0 0-4 15,5 0 4-15,-1 4 2 16,5-4-3-16,0 4 5 0,0-4 4 15,1 4-2-15,-1 0 2 16,4 4-5-16,1-4 1 16,0-4-1-1,-1 4 3-15,1-4-1 16,0 0 0-16,-5 0-3 16,14-8 3-1,-5 0-1-15,-4 0-4 16,-1 0 0-16,-3 0-2 0,-1-1-2 15,-5-3 1-15,1 4-1 16,-10 0 0-16,-4 4 2 16,0 0-1-16,-5-4-1 15,1 0 1-15,-6 4-1 16,1 0-3-16,0 0 2 0,4 4-1 16,-4 4 0-16,0 0 4 15,-1 0 1-15,6 0-1 16,-1 0-2-16,5 0-2 0,-5 0 1 15,1 0 1-15,3 4 2 16,1 0-1-16,0 0 2 16,5 0 0-16,-1 1 1 15,0-1 0-15,1 0 0 32,4 4-5-32,0-4 1 0,0 0 6 0,4 4 4 15,6 1-1-15,-1-1 0 16,4 0 3-16,1 0 3 0,4 0-4 15,1 4-1-15,3-3-2 16,1-1 2-16,9-4-5 16,-4 4-1-16,-1-8-2 15,0 0-2-15,1-4-15 16,-6-4-5-16,1-8-58 16,-5 4-27-16</inkml:trace>
          <inkml:trace contextRef="#ctx0" brushRef="#br0" timeOffset="132061.2905">9777 6168 188 0,'23'4'71'0,"-19"-8"-38"0,28 4-32 16,-18 0 14-16,4 0-8 15,10 0-2-15,3 0-2 16,1 0-3-16,0 0 1 16,5-4-1-16,4 0 0 15,-5 0-49 1,-4 0-61-16,0-4 17 15</inkml:trace>
          <inkml:trace contextRef="#ctx0" brushRef="#br0" timeOffset="131713.3113">9978 5884 152 0,'-5'-12'57'0,"10"12"-30"0,-10-4-23 0,5 4 15 15,0 0-5-15,0 0 0 16,0 0-4-16,0 0-1 16,0 4-5-16,-4-4 2 0,4 4 3 15,4 0-3-15,-4 0 2 16,5 5-5-16,-5 3 0 15,4 0 1-15,-4 0 0 16,0 0-2-16,0 4 1 16,5 1-2-16,-1 3 2 15,-4 8 0-15,5 1 1 16,-1 15-2-16,1 1 1 16,0 0 4-16,-5 2 4 15,4-2-2-15,1-1 0 16,-5 1-1-16,4-4 2 15,1-9-1-15,-1 0 0 0,-4-3-1 16,5-9 2-16,0 0-1 16,-5-3 2-16,4-5-2 15,-4-4 0-15,0 0-3 16,0-4-1-16,0 0-1 16,0 0 0-16,5 0-2 15,-5-4-2-15,4 0 1 0,-4 0-1 16,9 0 0-16,0 0 2 15,1 0-1-15,-1 0-1 16,4 0 3-16,1-4 0 16,4-4-1-16,5 0-2 15,-5-4 1-15,1 0-1 16,-1-1-3-16,0 1 0 16,0 0-16-16,-4 0-7 15,0 0-16-15,-1 4-6 16,1 0-7-16,-5-1-2 15,0 5-19 1,1-4-24-16,-1 0 38 16</inkml:trace>
          <inkml:trace contextRef="#ctx0" brushRef="#br0" timeOffset="132495.9656">10283 5751 168 0,'-4'4'63'0,"4"4"-34"0,0-4-21 0,0 0 18 16,0 0-6-16,4 0 0 16,-4 0 0-16,5 4 2 0,-1 4-12 15,1 1 3-15,4 7 1 0,0 0-3 16,-4 8 1-16,-1 1-5 15,1 3-2-15,0 1-2 16,-5-1 0 0,0-3-55-16,0-5-22 15,-5-8-36 1</inkml:trace>
        </inkml:traceGroup>
        <inkml:traceGroup>
          <inkml:annotationXML>
            <emma:emma xmlns:emma="http://www.w3.org/2003/04/emma" version="1.0">
              <emma:interpretation id="{2C875489-0EA0-48C5-B40D-DD3B66FAA6C4}" emma:medium="tactile" emma:mode="ink">
                <msink:context xmlns:msink="http://schemas.microsoft.com/ink/2010/main" type="inkWord" rotatedBoundingBox="21022,3346 22803,3337 22808,4335 21027,4343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33712.2628">10698 6201 116 0,'5'-16'46'0,"4"32"-24"0,-9-24-21 0,5 12 11 0,-1 0 3 16,5 0 3-16,1 0 2 15,3 0 2-15,5 0-12 16,1-12 3-16,4 4 3 0,4 0-4 16,5 0 1-16,0 0-6 15,9 4-2-15,-5 4-2 16,1 0-3-16,-5 0 1 16,-5 8-1-16,-4-8 2 15,0-4 1-15,-5 0-15 0,0 0-4 16,-4 8-27-16,-5-12-11 15,-9 4-24 17</inkml:trace>
          <inkml:trace contextRef="#ctx0" brushRef="#br0" timeOffset="133894.3923">10758 6419 132 0,'0'4'49'0,"9"-4"-26"0,5 0-18 15,-5-4 11-15</inkml:trace>
          <inkml:trace contextRef="#ctx0" brushRef="#br0" timeOffset="134048.1998">10808 6415 269 0,'18'-8'33'0,"0"4"-16"16,1 4-3-16,4 0-1 0,-1 0-7 16,6 0-1-16,8 0-1 15,-4 0 0-15,0 0-2 16,0 0 1-16,0 4-15 16,-5-4-7-16,-4 0-30 15,0 4-11 1,-5 0-20-16</inkml:trace>
          <inkml:trace contextRef="#ctx0" brushRef="#br0" timeOffset="134815.9957">11456 6411 116 0,'-9'0'44'0,"-10"-4"-24"0,10 8-13 0,9-4 21 15,-13 4-7 16,3 0-4-31,1 0-3 0,0 0-8 16,0 4-4-16,5 4 1 0,-6 0-4 16,6 0-2-16,-1 1 4 15,1-1 1-15,4 4 2 16,0-4 0-16,0 4 0 16,0 1 0-16,0-5 2 15,4 0 1-15,10 0-1 16,4 0 1-16,0 0 0 15,-4-3 3-15,0-1-5 0,0-4-1 16,-1 0 2-16,1 0 3 16,0-4 2-16,4-4 3 15,-4 0-5-15,-1 0-1 16,1-8-2-16,0-5 1 16,-1 1-4-16,-4-4 0 15,1-5 5-15,-6 1 5 16,1-4-5-16,-5 3 0 15,0 1 0-15,-5 0 0 16,1 3-2-16,-6 5-1 16,-3 4 1-16,-1 4 1 0,0 4-6 15,1 8 0-15,-1 4-3 16,-4 4-2-16,-5 4-11 16,0 5-5-16,0-1-16 15,5 0-7-15,4-3-48 16,5-1-45-1,0-4 47-15</inkml:trace>
          <inkml:trace contextRef="#ctx0" brushRef="#br0" timeOffset="136554.761">11876 6087 132 0,'0'0'49'0,"9"-4"-26"0,0 4-14 0,0-4 16 0,0 0 3 16,5 0 6-16,9 0-10 16,4 0-5-16,-4 0-10 15,4 4-6-15,0-4 0 0,1 4-4 16,-1 0 0-16,1 0-4 16,3 0-1-16,-3-4-57 15,-1 4-58 1,1 0 30-16</inkml:trace>
          <inkml:trace contextRef="#ctx0" brushRef="#br0" timeOffset="136195.3389">12040 5876 116 0,'-5'0'44'0,"5"-8"-24"0,0 8-8 15,0 0 16-15,0 0-5 16,0-4-1-16,0 4-6 16,0-8 0-16,5 0-9 15,-5 4 2-15,0 4 2 0,0 0-6 16,0 0-1-16,0 0-2 15,0 16-2 1,4-4 1-16,1 5 1 16,-5 3 1-16,4 0-1 15,-4 0 1-15,0 5-2 0,0-1-1 16,5 4 5-16,0 1 4 16,-1 7 1-16,-4 9 2 15,5 0 0-15,-1 3 0 16,-4 0-4-16,0 1-3 15,0-5-2-15,0 1 0 16,0-5 2-16,0-7 4 16,0-5 5-16,0-4 3 15,0-7-5-15,0-1-2 16,0-4-1-16,0-4 1 16,0-4 4-16,5 0 3 15,-1-4-5-15,-4 0-2 16,5-12-5-16,4 4-4 0,0 0-3 15,0 4-1-15,5 0-1 16,0 0 0-16,4 0 3 16,0 0 2-16,0 0 0 15,5 4-1-15,5-5 1 16,-1 1-1-16,-4-4-11 16,0 0-3-16,-1 0-26 15,-3 0-12-15,-6-4-23 16,1 0-8-16,-5-1-18 15</inkml:trace>
          <inkml:trace contextRef="#ctx0" brushRef="#br0" timeOffset="136961.0551">12437 5645 140 0,'0'0'52'0,"0"0"-28"0,0 4-17 0,0-4 15 0,0 4-4 16,4 0 1-16,-4 5-1 16,0 3-2-16,0 4-8 15,0 4-1-15,5 0 0 0,-1 1-6 16,1 7 0-16,-1 1-1 16,6-1 2-16,-6 0-1 15,1 1-1-15,-5-1-39 16,0-4-16-16,0 1-28 15</inkml:trace>
        </inkml:traceGroup>
        <inkml:traceGroup>
          <inkml:annotationXML>
            <emma:emma xmlns:emma="http://www.w3.org/2003/04/emma" version="1.0">
              <emma:interpretation id="{BE9976F3-3670-4618-BDEF-45229518029B}" emma:medium="tactile" emma:mode="ink">
                <msink:context xmlns:msink="http://schemas.microsoft.com/ink/2010/main" type="inkWord" rotatedBoundingBox="23150,3620 24932,3612 24936,4462 23154,4470"/>
              </emma:interpretation>
            </emma:emma>
          </inkml:annotationXML>
          <inkml:trace contextRef="#ctx0" brushRef="#br0" timeOffset="137570.4956">12829 6039 148 0,'-5'0'55'0,"5"0"-30"0,5 0-14 0,-5 0 18 16,0 0-11-16,0 0-2 15,0 0-1-15,0 0 1 16,5 4-9-16,-5 0 0 0,4 4 3 15,-4 4 0-15,5 4 2 16,-5 0-4-16,4 13-3 16,1 7 2-16,-5 1 0 15,0-2-3-15,0-2-3 16,0-1 2-16,0-7 0 16,0-5-8-16,0-4-2 15,0-4-29-15,0-4-12 16,0-4-52-1</inkml:trace>
          <inkml:trace contextRef="#ctx0" brushRef="#br0" timeOffset="138414.3143">13071 6674 160 0,'0'0'60'0,"0"0"-32"0,0 0-15 16,0 0 19-16,0 0-3 16,4-4 1-16,1-4-13 0,-1 0-3 15,1 0-8-15,0-4-2 0,4-5 0 16,0 1-5-16,0 0 1 15,0-4 0-15,-4 4 2 16,-1-5-3-16,1 9 0 16,-1 0 1-16,1 0 0 15,-5 4-3-15,4 0 2 16,-4 8 1-16,0 0 0 16,0 0 0-16,5 0 0 15,0 4 2-15,-5 4 3 16,0 4 0-16,0 4 2 15,0 0 2-15,0 1 2 16,0-1-1-16,0 0 1 16,0 4-4-16,0 1-2 15,0-1-2-15,0 0-3 16,-5 0 1-16,5-3 1 0,0-5-34 16,0 0-16-16,0 0-72 15</inkml:trace>
          <inkml:trace contextRef="#ctx0" brushRef="#br0" timeOffset="138915.0633">13322 6642 172 0,'-5'0'66'0,"5"0"-36"0,0 0-15 0,0 0 20 31,0 0-15-31,0 0-3 0,0 0-9 0,0 0 0 16,0 0-5-16,5 0 0 0,4-4 1 0,0 4 4 15,5 0 5-15,-1-4-5 32,6 4 0-32,-1 0-6 0,0 0-2 0,-4 0 0 15,4 0 0-15,0 4 0 16,1-4 2-16,-1 0-23 15,-5 0-8-15,1 0-52 16,0 0-51 0,-5 0 40-16</inkml:trace>
          <inkml:trace contextRef="#ctx0" brushRef="#br0" timeOffset="139612.6871">13700 6646 168 0,'5'0'66'0,"0"0"-36"0,4 0-29 0,-9 0 14 16,9 0-8-16,0 0-2 16,0 0 2-16,5 0 0 15,-5 0-3 1,0 0 4-16,0 0 4 0,0-4 0 15,0 0 3-15,0 0-4 16,-4 0 1-16,0 0-3 16,-1-5 0-16,1 5-5 15,-1-4-3-15,-4 0 0 0,0 0 1 16,0-4-1-16,0 4-1 16,-4 0-2-16,-5 0 1 15,-1-1-6-15,1 9-3 16,-4 0 3-16,-1 0 2 15,0-4 3-15,1 8 1 16,3 1 1-16,-3-5 2 16,4 4-1-16,0 0 2 15,-1 0-2-15,-3 4-1 16,4 0 3-16,-1 0 0 16,1 0-1-16,0 0-2 15,0 0 1-15,5 0 1 16,-1 1 1-16,0-1 3 15,5 0 1-15,0 0 3 0,5 0-1 16,0 0 0-16,4 0 1 16,0 0 4-16,0 5-2 15,5-5 1-15,-1 4-1 16,1-4 0-16,0 4-4 16,-1-4-3-16,6 0 2 15,-1 0 0-15,5 1-3 16,4-5-1-16,-4-4-1 0,0-4 1 15,-1-5-11-15,1 1-4 16,0-4-52-16,-5-4-22 16,1 4-40-1</inkml:trace>
          <inkml:trace contextRef="#ctx0" brushRef="#br0" timeOffset="141248.9951">14052 6120 160 0,'0'4'63'0,"0"-4"-34"0,4 0-23 0,-4 0 15 15,9-4 0-15,0 4 2 0,10-4 1 31,8 4 0-31,0 0-13 0,10 0 0 0,-1 0 0 16,6 0-6-16,-1 0-1 16,4-4-31-16,1 0-12 15,-5-1-66 1</inkml:trace>
          <inkml:trace contextRef="#ctx0" brushRef="#br0" timeOffset="140902.5563">14175 5929 144 0,'0'0'55'0,"4"-8"-30"0,6 12-14 0,-10-4 15 16,0 0 3-16,0 0 2 15,0 0-1-15,0 0-1 16,0 0-16-16,0 0-3 0,0 0 0 15,0 0-4-15,0 0-1 16,0 0-5-16,0 4 0 16,0 0 0-16,0 0 0 15,4 4 0-15,1 0 0 16,-5 5 2-16,4-1 1 0,-4 4 1 16,5 4 2-16,-1 5 1 15,1-1 1-15,-1 8 2 16,1 9 4-16,0-1-4 15,-1 1 0-15,1-1 0 0,-1 0 1 16,1-3-3-16,-1-5 0 16,1 0-1-16,-5-7 1 15,0-5-2-15,0-4 1 16,0 1-2-16,5-5 2 16,-5 0-4-16,0-4 0 15,0-4-1-15,0 0 1 16,0 0-2-16,0 0 2 15,0 0-2-15,0-4-1 0,0 4 1 32,0-4-1-32,0 0 0 15,0 0 2-15,4-4 1 16,5-4 1-16,0-4-5 0,5 0 1 16,0 0 0-16,-1-1 2 15,6 1-3-15,-1 0-2 16,5 0 2-16,0 0 0 15,4 4-2-15,0 0 2 16,-4-1-1-16,0 1-2 16,0 4-15-16,-5 0-5 15,0 0-28-15,-4 0-9 16,0 0-43 0,-5 0-49-16,-5-4 52 15</inkml:trace>
        </inkml:traceGroup>
      </inkml:traceGroup>
    </inkml:traceGroup>
    <inkml:traceGroup>
      <inkml:annotationXML>
        <emma:emma xmlns:emma="http://www.w3.org/2003/04/emma" version="1.0">
          <emma:interpretation id="{A5F5CBC6-86AF-4983-9472-D2F0CF60D2FB}" emma:medium="tactile" emma:mode="ink">
            <msink:context xmlns:msink="http://schemas.microsoft.com/ink/2010/main" type="paragraph" rotatedBoundingBox="5863,4598 31339,4689 31335,5929 5858,583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6DB0E25-A9B3-44DF-B451-23B3FB114A1A}" emma:medium="tactile" emma:mode="ink">
              <msink:context xmlns:msink="http://schemas.microsoft.com/ink/2010/main" type="line" rotatedBoundingBox="5863,4598 31339,4689 31335,5929 5858,5838"/>
            </emma:interpretation>
          </emma:emma>
        </inkml:annotationXML>
        <inkml:traceGroup>
          <inkml:annotationXML>
            <emma:emma xmlns:emma="http://www.w3.org/2003/04/emma" version="1.0">
              <emma:interpretation id="{0B1F2CBD-C2C1-4994-B6F8-E8A04EA3BB3C}" emma:medium="tactile" emma:mode="ink">
                <msink:context xmlns:msink="http://schemas.microsoft.com/ink/2010/main" type="inkWord" rotatedBoundingBox="5862,4889 7541,4895 7538,5844 5858,5838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56482.1226">5813 4805 148 0,'-5'-8'57'0,"5"4"-30"0,0 0-25 0,0 4 12 0,5-5-7 16,0 1 1-16,-1 0-5 15,-4 4-2-15,9-4 0 16,0 0-1-16,0 4 2 0,5-4-3 16,0 4 0-16,0 0 3 15,-1 4 1-15,1 0-1 16,0 4-2-16,-5 1 3 16,-5 3 0-16,-4 0 3 15,-4 4 3-15,-5 0-4 16,-1 1-1-16,-3-1-2 0,-1 4 1 15,0 8-2-15,1-3-1 16,-6-1 1-16,1-8-1 16,0 1-3-16,4-5 0 15,1-4 2-15,-1 0 2 16,5-8 0-16,0 0-1 16,0 0 1-16,4-12 1 15,0 4 3-15,5 0 2 16,0-5-1-16,0 13-1 15,5-8-3-15,4 0-2 0,0 0 3 16,0 4 2 0,0 0 4-16,5 8 5 15,0 0-4-15,0 8 0 0,-1 0-4 16,1-4 1-16,9 1-2 16,-5-1 0-16,0 0-3 15,5 0 1-15,0 4-4 16,0-4 0-16,4-8-23 15,-4 0-10-15,0-4-46 16,-1 0-47 0,1 0 42-16</inkml:trace>
          <inkml:trace contextRef="#ctx0" brushRef="#br0" timeOffset="57010.1401">6055 4209 108 0,'0'-4'41'0,"4"0"-22"0,1 4-9 0,-5 0 14 15,0 0-9-15,0 0-1 16,9 0 3-16,0 0 3 16,0 4-10-16,5 0 5 0,0 0 5 15,4 4-5-15,0 8 0 0,5 0 2 16,0 13 1-16,0 3 2 16,-5 5 0-16,0 3-5 15,-4 5 1-15,-1-1 0 16,-3 9-1-16,-1-4-3 15,-9-5 0-15,-5 1-5 16,-4 0-2-16,-5-5-20 0,-4 5-8 16,-5-1-61-16,-4 9-27 15,-5-12 4 1</inkml:trace>
          <inkml:trace contextRef="#ctx0" brushRef="#br0" timeOffset="54413.9493">4782 4128 96 0,'-5'0'38'0,"5"-5"-20"0,5 1-4 16,-5 0 15-16,0 4-8 15,0 0 1-15,0 0-7 0,0 0 1 0,0-4-9 16,0 4 5-16,0 0 1 0,-5-4-2 16,1 4-1-16,-1-4 0 15,1 4 1-15,-1 0-3 16,1 0 0-16,-10 4-1 15,5 0 1-15,-5 4-4 16,0 1-1-16,5-1-1 16,0 4-2-16,0 4 3 15,0 4 0-15,0 1 3 0,0 3 1 16,0 21-3-16,4-5-3 16,0 5 0-16,1 3 1 15,4 1 3-15,0-4 4 16,4 3-2-16,1-3 1 15,4-5-1 1,0 1 1-16,9 0-2 16,1-1-1-16,4-3-3 0,4-5 1 15,0 0 0-15,-4-7 1 16,0 3-40-16,-5-8-15 16,5-3-70-1</inkml:trace>
          <inkml:trace contextRef="#ctx0" brushRef="#br0" timeOffset="55711.0722">5083 4302 108 0,'-5'-8'41'0,"5"4"-22"0,0-4-7 0,0 0 13 15,5-1-2-15,0 1-2 0,-1 0 0 16,1-4 1-16,-1 0-12 16,5 4 3-16,1-4 1 0,3 3-5 0,1 1-1 15,4 0-4-15,0 4-3 16,5 0 0-16,5 4 1 15,-1 4-1-15,0 4 2 0,1 4 2 32,-1 5 4-32,-4 7-2 15,0 0 1-15,-5 5-1 16,-4-1 3-16,-5 5 1 0,-9-5 1 16,-5 0-4-16,-4 1 0 15,-5-5-3-15,-4 0 0 16,-5-3-1-16,1-5 0 15,-1-4 0-15,4-4 2 16,1-4-3-16,5 0 0 0,-1-4-1 16,5 0-2-16,0 0-2 15,4-4-1-15,5-4-3 16,5 0 1-16,8 0 1 16,10 0-1-16,0 0 1 15,9 4 3-15,4 0 0 16,5 4 1-16,0 0 0 0,1 4 0 31,-1 4 0-31,-5 0 0 16,-4 4-3-16,-5 4 2 15,-4 5-1-15,0 3 0 16,-5 8 4-16,-4-3 1 16,-5-5-1-16,-4 0-2 15,-5 1 3-15,0-1 0 16,-5 0 1-16,-4 1 2 0,0-5-1 15,-9 0 2-15,-5-4 2 16,0-3 2-16,-4-1-1 0,-1-4 1 16,-4-4-2-16,0-4 0 15,0-4-5-15,-9-4-1 16,5-4-6-16,4-1-2 16,5 1-12-16,4 4-3 0,4 0-17 15,6 0-4-15,-1 0-33 16,5 0-13-16</inkml:trace>
          <inkml:trace contextRef="#ctx0" brushRef="#br0" timeOffset="54964.2161">5156 4257 104 0,'-5'-4'41'0,"5"4"-22"0,0-4-3 0,0 4 18 16,0 0-12-16,0 0-4 15,0 0-7-15,0 0-2 16,5 4-5-16,0 0 8 0,-1 0 7 0,1 4-1 15,-5 5 1-15,4 15-6 16,1 4 0-16,-1 9-2 31,1 8 3-31,0-1-5 0,-1 9-1 16,1-8-4-16,-1-5-1 16,1-3 1-16,-1-5 0 0,1-3-5 15,-1-9 1-15,1-4-29 16,0-7-13-16,-5-9-47 15,0-4-40 1,0 0 48-16</inkml:trace>
        </inkml:traceGroup>
        <inkml:traceGroup>
          <inkml:annotationXML>
            <emma:emma xmlns:emma="http://www.w3.org/2003/04/emma" version="1.0">
              <emma:interpretation id="{74C913D3-42E8-4775-B21D-169F7C93F58C}" emma:medium="tactile" emma:mode="ink">
                <msink:context xmlns:msink="http://schemas.microsoft.com/ink/2010/main" type="inkWord" rotatedBoundingBox="8361,4850 9688,4854 9686,5575 8358,5570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58073.2433">7141 4176 140 0,'-5'0'52'0,"5"0"-28"0,-9 0-15 0,9 0 14 15,0 0-9-15,0 0-1 16,0 0-1-16,0 4 2 16,0 0-7-16,0 0-2 0,0 4 1 15,0 1 1-15,0 3 3 0,4 8-3 16,1 0 1-16,4 13-1 31,0 3 3-31,0 5-3 16,1 7 1-16,-1 1-1 15,-5 0 1-15,1-5 0 16,-5-3 0-16,0-1-2 0,-5-3-1 16,5-9-1-16,0-3 0 15,0-5-5-15,0-4-1 16,5-4-37-16,-1-8-14 15,5 0-55 1</inkml:trace>
          <inkml:trace contextRef="#ctx0" brushRef="#br0" timeOffset="58728.4692">7214 4509 156 0,'0'4'60'0,"0"-8"-32"0,0 4-22 16,0 0 15-16,0 0 0 16,4 0 2-1,1 4-6-15,-1 0-2 16,10 0-1-16,4 0 2 16,0 0-5-16,5 0 1 0,0-4-3 15,4 4 0-15,10-4-1 16,-1 0 2-16,-4-4-1 15,0 0 2-15,5 0-2 16,-5 0 2-16,-5 4-2 16,-4 0 0-16,0 0-3 0,-5 0-1 15,-4 0-1-15,-1 0 2 16,-4 0-1-16,1 0 2 16,-1 0-4-16,-9 0 0 15,4-4-21-15,-4 4-10 16,5-8-44-16,-5 4-18 0</inkml:trace>
          <inkml:trace contextRef="#ctx0" brushRef="#br0" timeOffset="61700.0909">8053 4282 184 0,'-5'4'71'0,"5"-4"-38"0,10 0-28 0,-10 0 19 16,4 0-11-16,5 0-2 16,5-4 0-16,-5 4 0 15,5-4-5-15,-1 0 3 0,6-1 3 0,-1 5-2 16,5 0 2 0,0 0-7-16,4 0-3 0,0 0-1 15,5 5 1-15,5-1 1 16,-5 0 1-16,0 0-40 15,-5-4-17-15,9 0-56 16</inkml:trace>
          <inkml:trace contextRef="#ctx0" brushRef="#br0" timeOffset="61303.1942">8190 4071 72 0,'0'-4'30'0,"4"4"-16"0,-4 0 3 0,0 0 14 16,0 0-1-16,0 0 2 15,0 0-12-15,0 0-2 16,0 0-8-16,0 0-2 0,0 0-4 15,0 4 2-15,0 4 0 0,0 0 2 16,0 4 2-16,0 0-3 0,0 5-2 16,0-1 0-16,0 4-1 15,0 4-2-15,0 1 1 16,0 19 0-16,0 1 1 16,0 0 2-16,0 3 3 15,0 1 0-15,0-5 2 16,0-3 0-16,0 4 1 0,0-9 0 15,0-3 2-15,0-9-1 16,0-4 0-16,0-4-5 16,0-3 0-16,0-1-3 15,0-4 2-15,0-4 0 32,0 0 3-32,0 0-3 15,0 0 1-15,0 0-7 0,0-4-1 16,0 0-2-16,0 0 0 15,0 0 2-15,0 0 0 16,0 0 2-16,0 0 1 0,0 0-1 16,0 0-2-16,0 0 1 15,5-4-1 1,4 4-3-16,0-4 0 0,0 4 2 16,1-4 0-16,-1-4 1 15,4 0 2-15,1-4-1 16,0 3-1-16,-1-3 1 15,6 0-1 1,-6 4 0-16,6 0 2 0,-1 0-1 16,-5 0-1-16,1 0-2 15,0-1 1-15,-5 5-10 16,0 0-5-16,-4 0-28 16,-5 4-11-16,0 0-26 15,0 0-54-15,0 0 33 16</inkml:trace>
        </inkml:traceGroup>
        <inkml:traceGroup>
          <inkml:annotationXML>
            <emma:emma xmlns:emma="http://www.w3.org/2003/04/emma" version="1.0">
              <emma:interpretation id="{5F1604E5-A027-4BEF-8F49-BF34DE85A86C}" emma:medium="tactile" emma:mode="ink">
                <msink:context xmlns:msink="http://schemas.microsoft.com/ink/2010/main" type="inkWord" rotatedBoundingBox="10032,4812 12809,4821 12806,5747 10029,5737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65100.7492">9517 4351 156 0,'-13'-21'60'0,"13"21"-32"0,-5-4-6 0,5 4 23 16,0 0-12-16,0 0-4 15,0 0-5-15,0 0-1 16,9 0-13-16,5 0 10 0,4 0 6 16,10 0-8-16,8 0 0 15,5-4-8-15,9 4-2 16,1-4-4-16,-1 0-1 15,0 0-39-15,-4 0-17 16,-5-4-84 0</inkml:trace>
          <inkml:trace contextRef="#ctx0" brushRef="#br0" timeOffset="64741.3173">9705 4152 156 0,'0'0'60'0,"-5"-4"-32"0,5 4-13 0,0 0 20 16,0 0-6-16,0 0 0 16,0 0-12-16,0 0-3 0,0 0-8 15,0 0-2-15,0 0 2 0,0 0 1 16,0 0 1-16,0 0 0 15,0 0 2-15,-5 0-3 16,5 0-2-16,0 0-2 16,0 0-3-16,0 0 3 15,0 0 2-15,0 0 0 16,0 0 2-16,0 0 2 16,0 0 5-16,0 0-4 15,0 0 0-15,0 0-6 16,0 0-3-16,0 0 0 15,0 0-1-15,0 0 0 16,0 0 0-16,0 0-5 0,0 0 1 16,0 4 2-16,0 4 1 15,-4 4-2-15,4 4 0 16,0 1 6-16,0 3 3 16,0 4-1-16,0 1 0 15,0 3-1-15,0 0 0 16,4 5-2-16,-4-1-2 15,0 5 3-15,0-1 0 16,0 5 1-16,0-5 0 16,0-3 0-16,0-5 2 15,0-4 3-15,0-3 5 16,5-9-6-16,-5 0 0 16,5 0-4-16,-5-4-3 0,0 0 0 15,0-4 1-15,0 0-3 16,0 1 0-16,0-1 1 15,4 0 2-15,-4 0-3 16,0 0 0-16,0 0 1 16,0-4 0-16,0 0 2 15,0 0 3-15,0 0-2 16,0 0-2-16,0 0 0 16,0 0-1-16,0 0 0 15,0 0 2-15,0 0-3 16,5 0 0-16,-1 0 1 15,-4 0 2-15,5 0 1 16,4 0 1-16,0 0-2 16,0 0 1-16,0-4-2 0,5-4 2 15,0 4-4-15,4 0-2 16,0-5 2-16,0 1 0 16,1 0-6-16,-1 0-3 15,0 0-10-15,5 0-2 16,-5 0-13-16,0 0-3 15,1 4-11-15,-1 0-4 16,-4-5-20-16,-1 5-8 16,6-4-4-1</inkml:trace>
          <inkml:trace contextRef="#ctx0" brushRef="#br0" timeOffset="65960.2141">10375 4432 168 0,'-9'4'66'0,"4"-4"-36"0,1-4-22 0,4 4 16 15,0 0-1-15,0 0 3 16,0 0-8-16,0 0 0 15,9 0-11-15,5 0-2 16,-1 0 1-16,10 0 1 16,0 0-3-16,0 0-1 15,4 0 1-15,5 0 2 16,-4 0-1-16,-1 0 2 16,0 0-4-16,-4-4 0 15,0 4-12-15,-5 0-4 16,-4 0-23-16,0 0-9 15,-5 4-18 1,-9 0-50-16,0 4 21 0</inkml:trace>
          <inkml:trace contextRef="#ctx0" brushRef="#br0" timeOffset="66303.971">10393 4578 124 0,'-13'4'46'0,"13"0"-24"0,0-4-4 16,0 0 18-16,0 0 4 0,0 0 5 15,0 0-11-15,0 0-5 16,9-4-17-16,0 0-3 0,0 4 1 16,5-4-4-16,4 4-1 15,0 0-2-15,5 0 0 16,0 0 2-16,0 0 4 15,4 0-2-15,-4 0-2 16,0 0 0-16,0 0-1 16,-1 0-2-16,-3 0 1 15,-1-4-33-15,-4 0-12 16,-1-1-52 0,-4 5-51-16,-4 5 46 15</inkml:trace>
          <inkml:trace contextRef="#ctx0" brushRef="#br0" timeOffset="70642.8083">10959 4667 92 0,'-9'-4'35'0,"4"4"-18"0,5 0-5 0,0 0 16 0,0 0-7 15,0 0 0-15,0 0-12 31,0-4-3-31,-4 4-4 16,4 0-2-16,-5 0 1 0,1 0-1 0,-1 4 2 0,1 0 8 16,-1 0 3-16,0 0-2 15,-4 0 1-15,0 4-3 16,0 0 0-16,5 0-1 16,-1 0 2-16,-9 5 1 15,5-1-5 1,0 0-4-1,5 0-1-15,-1 0-1 16,0 0 0-16,5 1 2 16,5-1-1-16,0 4 2 15,4-4-4-15,0 4 0 16,0-3 1-16,0-1 0 16,5 0 0-16,-5-4 2 0,0 0 1 15,5 0 1-15,-1-4 0 16,1 0 2-16,0-4-1 15,-1 0 0-15,1-4-3 16,0-4 1-16,-5 0 0 16,0 0 3-16,0-4-3 0,0 0-2 15,-4-1 2 1,-1 1 0-16,1 0-4 16,-5-4 1-16,0 4 2 15,-5-4 1-15,1-1-1 16,-5 1 1-16,0 0 2 0,-1 4 4 15,1 0-4-15,0 3-1 16,-5 1-4-16,5 4-1 16,0 0-10-16,0 4-3 15,0 0-22-15,4 4-9 16,-4-4-58 0</inkml:trace>
          <inkml:trace contextRef="#ctx0" brushRef="#br0" timeOffset="72131.2383">11160 4261 124 0,'-5'4'46'0,"5"-4"-24"0,0 0-2 0,0 0 19 0,0 0-4 16,0 0 0 0</inkml:trace>
          <inkml:trace contextRef="#ctx0" brushRef="#br0" timeOffset="72261.8994">11174 4257 353 0,'18'-4'21'0,"0"0"-3"0,5 0-1 16,4 0-2-16,5 0-1 15,5-4-1-15,4 8-7 16,0 0-4-16,4 0 1 16,-4-4 0-16,1 0-92 15,-6 0-78 1</inkml:trace>
          <inkml:trace contextRef="#ctx0" brushRef="#br0" timeOffset="71808.8101">11310 4042 124 0,'0'0'46'0,"0"-4"-24"0,0 0-13 15,0 4 16-15,0 0-1 16,0 0 1-16,0 0-6 16,0 0 1-16,0 0-11 15,0 0 3-15,0 0 4 0,0 0-6 0,0 0-3 16,0 0-2-1,0 4-1-15,0 0 0 16,0 13 4 0,0-1-2-16,0 0-3 0,0 0-2 15,0 5 0-15,0-1-1 16,5 4 0-16,-5 5 2 16,0-1 1-16,5 17 3 15,-5-5-1-15,4 1 0 16,-4-5 3-16,5-3 5 15,-1-5-5-15,-4 0 0 16,5-7-2-16,-1-1 1 16,-4-4-4-16,0-8 0 0,5 0 1 15,-5 0 0-15,0-3-2 0,0-1 1 16,0 0-2-16,0 0-1 31,0 0 1-31,0 0-1 16,4 0 0-16,-4-4 2 15,0 4-1-15,0-4-1 16,0 0 3-16,0 0 0 0,0 0 1 16,0 0 2-16,0 0-3 15,0 0-2-15,0 0 0 16,0 0 1-16,0 0-3 16,0 0 0-16,5-4 1 15,0 0 2-15,-1 0-1 16,1-4 2-16,4 0-2 15,0-5 2-15,0 1-2 16,0 4-1-16,5-4 1 0,0 4 1 16,4-4-3-16,-4 4 0 15,-1-1-1-15,1 5 0 16,0 0 0-16,-1 0 0 0,-4 0-20 31,1 4-8-31,-6-4-25 16,-4 4-8-16,0 0-50 15</inkml:trace>
          <inkml:trace contextRef="#ctx0" brushRef="#br0" timeOffset="62597.8026">8806 4513 136 0,'-9'-4'52'0,"9"4"-28"0,0-4-13 15,0 4 15-15,0 0-6 0,0-4-1 16,0 4-3-16,0 0 0 16,0 0-8-1,9 0 1-15,0-4 2 0,0 0-2 0,5-1 2 16,-1 1-2-16,6 0 0 16,-1 0-3-16,5 0-1 15,4-4-1-15,5 4 0 16,-5 4-2-16,1 0-2 15,-5 0 1-15,-5 4 1 16,0-4-25-16,-4 4-12 0</inkml:trace>
          <inkml:trace contextRef="#ctx0" brushRef="#br0" timeOffset="62312.8103">8943 4213 156 0,'-5'4'60'0,"5"-4"-32"0,-4 4-17 16,4-4 18-16,0 4-8 16,0 0-2-16,0 4 0 0,0 0 0 0,0 0-10 15,0 4 3-15,0 1 2 0,4 15-3 16,1 4-1-16,-1 5-4 31,1 3-1-31,-1-3-3 16,1-1 1-16,-5-3-2 0,0-1-1 15,0-7 3-15,0 3 0 16,0-16-10-16,0 0-3 16,0-4-33-16,0-3-14 15,-5-5-47 1</inkml:trace>
          <inkml:trace contextRef="#ctx0" brushRef="#br0" timeOffset="98130.7314">9080 4818 68 0,'4'0'27'0,"-4"0"-14"0,0 0-7 0,0 0 9 16,0 0 9-16,0 0 5 15,0 0 0-15,0 4 2 16,0 0-6-16,5-4-3 16,-5 4-12-16,0-4 7 0,4 0 3 15,1 0 1-15,-1 0-1 0,1 0-6 16,-1 0-1-16,6 4-8 15,-1 0-1-15,0 0-2 16,0-4-2-16,0 0 3 16,0 0 2-16,0 0 2 0,0 0 3 15,1 0-3-15,-1 0 1 16,0 0-5-16,0-4-2 16,5 0 0-16,-5 0 1 15,0 0-1-15,0 0 2 16,0 0 0-16,0 0 1 15,0 0-2-15,-4 0 1 0,-1 0-2 16,1 0 2-16,-5 4 2 16,0-4 2-16,0 0-3 15,0 0-1-15,0 0-1 16,0-1 1-16,0 5-2 16,0-8 2-16,5 4-2 15,-5 0-1-15,0 0 1 16,0 0-1-16,0 0 0 15,0 4 0-15,0 0 0 16,0 0 2-16,-5-4-1 16,5 4-1-16,0 0 1 15,0-4 1-15,0 0-3 0,-5 4 0 16,5-4 3-16,-4 4 1 16,-1 0 1-16,1-4 0 15,-1 4-2-15,1 0 1 16,-1 0-2-16,1 0-1 15,-1-4 1-15,0 4-1 16,5 0-3-16,-4 0 2 16,-5 0 1-1,4 0 0-15,1 0-3 16,-1 4 2-16,-9 0 1 16,5 0 0-16,0 0 0 15,0 0 0-15,0 0 0 16,0 0 0-16,4 0 0 0,1 0 0 15,-1 0 0-15,1 0 0 16,-1 0 0-16,0 0 0 16,1 1 0-16,-1-1 2 15,1 0-3-15,-1 0 0 16,1 0 1-16,-1 0 0 0,5 0-3 16,-5 0 2-1,1 0 1-15,4 0 2 16,0 0-1-16,0 4-1 0,0 0-2 15,4 0 1-15,1 1 1 16,4 3 2-16,-4 0 1 16,4 0 1-16,0 0 0 15,-4-4 2-15,-1-4-1 16,5 4 2-16,-4-3 0 16,4 3 1-16,5 0 0 15,-5-4 2-15,0 0-5 16,4-4-3-16,-3 0 1 15,3 0 0-15,10 0-1 16,0 0 1-16,0 0-18 16,-5 0-4-16,-4 0-44 0,-1-4-19 15,6 0-56 1</inkml:trace>
        </inkml:traceGroup>
        <inkml:traceGroup>
          <inkml:annotationXML>
            <emma:emma xmlns:emma="http://www.w3.org/2003/04/emma" version="1.0">
              <emma:interpretation id="{753B8F02-89E3-4183-BBAB-8D8281F070E1}" emma:medium="tactile" emma:mode="ink">
                <msink:context xmlns:msink="http://schemas.microsoft.com/ink/2010/main" type="inkWord" rotatedBoundingBox="15091,4834 17003,4841 17000,5849 15087,5842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44219.2371">5858 7918 160 0,'0'21'63'0,"0"-25"-34"0,-5 16-25 0,5-12 15 16,0 0-5-16,0 0 0 31,-4 4-4-31,-1 0-1 0,1 0-5 16,-1 8 2-16,1 4 3 0,-6 9-3 0,1 3-1 15,0 21 4-15,-4 3 4 16,-1 5-3-16,0 0 2 16,0-4-1-16,1-1 3 15,-1-3-3-15,0-4 1 16,1-17-7-16,-1-4-1 16,0-3-2-16,5-5-2 15,0-4 1-15,5-4-1 0,-1 0-27 16,14-20-49 15,5 0 3-31,4-8-26 16</inkml:trace>
          <inkml:trace contextRef="#ctx0" brushRef="#br0" timeOffset="144893.0412">5767 8385 204 0,'-9'0'77'0,"9"0"-42"0,0-4-21 16,0 4 20-16,0 0-8 16,0 0-3-16,0 0-13 15,4-4-4-15,5 0-4 16,0 4 3-16,5-4 1 0,4-1 2 0,5 5 2 15,5 0-5-15,8 0-3 16,1 5-1-16,4-1 1 16,0 4-1-16,0-4-1 15,-5 0-24-15,5 0-11 16,-9-4-88 0</inkml:trace>
          <inkml:trace contextRef="#ctx0" brushRef="#br0" timeOffset="144627.3859">5799 7862 184 0,'0'4'71'0,"0"-4"-38"0,0 0-25 16,0 0 16-16,0 0-8 15,0 0-1-15,4 8-5 16,1 4 1-16,-1 0-6 15,5 0 1-15,1 5 1 0,-1-1-1 16,0 4 1-16,9 4 2 0,5 5 2 16,0 3-1-16,4 9-1 15,0 3 1-15,5 5 4 16,0 0 1-16,-4 3 0 16,-1-3-1-16,0-4 1 15,-4-1-6-15,-5-7-1 16,-4-9-4-16,0-4-3 15,0-3 2-15,-5-5 2 16,0-4-11-16,-9 0-5 16,0-4-24-16,0-4-8 15,-5-8-17-15,-4-8-5 16,0 4-44 0</inkml:trace>
          <inkml:trace contextRef="#ctx0" brushRef="#br0" timeOffset="142531.9503">4804 7886 104 0,'5'-8'41'0,"-1"4"-22"0,-4 4-5 0,0 0 17 16,0 0-2-16,0-4 1 16,0 4-9-16,-4 0 0 15,-1 0-12-15,1 0 6 0,-1 0 2 16,0 4-3-16,-4 0 0 15,0-4-4-15,0 8 1 16,0 0-6-16,-5 4-1 16,-4 0 0-16,0 1 2 15,4-1-1-15,0 4 2 16,1 0-2-16,-1 4 0 0,0 1 1 16,1 3 3-16,-1 8 2 15,5 13 1-15,0 0-6 16,4 3-4-16,5 1 3 15,0 0 4-15,5-1-3 16,4 1-1-16,9-4-2 16,9-9 0-16,1 1-2 15,4-5-1-15,4 0 3 16,1-3 2-16,-5-5-37 16,0-8-16-16,-5-3-88 15</inkml:trace>
          <inkml:trace contextRef="#ctx0" brushRef="#br0" timeOffset="143421.013">5292 8060 196 0,'0'-8'74'0,"0"0"-40"0,0 0-29 15,0 8 19 1,-4-4-9-16,-1 0 2 0,1 0-4 0,-1 0 0 15,-4 0-7-15,0 4-2 0,-5 0 0 16,0 0-2-16,-4 0 1 16,0 4-2-16,0 0 2 0,-1 0 0 15,-3 4 1-15,-6 0-2 16,1 0-2-16,-1 4 1 16,6 1-1-16,3-1 0 15,1 0 0-15,9-4-3 16,0 8 2-16,4-4 1 15,10 5 0 1,9-1 2-16,4 0-3 16,0-4 0-16,5 0 1 15,4 1 0-15,1-1 0 16,-1 0 2-16,0 4-3 0,1 0-2 16,4 5 2-16,-5-1 2 31,0 4-2-31,1 1 0 15,-5-1 1-15,-5 4 2 16,0 1 3-16,0-9 4 16,-4 0 2-16,-5 0 1 0,-4-3-2 15,-5-5 1-15,-5 0 0 16,-4 0 1-16,0 0 0 16,-9 0 0-16,-5-3 0 15,0-1 2-15,0 0 4 16,0-4 1-16,-4-4-6 15,0 0 0-15,-1-4-6 16,-4 0-2-16,0-4-5 16,0 0 0-16,10-1 0 0,-6-3 0 15,6 4-3-15,3 0 0 16,6 0-20-16,-1 0-10 16,5-4-34-16,4 4-12 15,5-1-56 1</inkml:trace>
          <inkml:trace contextRef="#ctx0" brushRef="#br0" timeOffset="145386.6589">6241 7874 320 0,'18'0'12'0,"-4"4"-4"0,0 8 1 16,-1 0 2-16,1 4 0 15,0 1 3-15,4-1-3 16,5 8 1-16,0 5-5 16,0 3-2-16,-1 21 4 15,-3-1 2-15,-1 9 2 16,-4 4 3-16,-5 0-7 15,-9-4-1-15,-5 0-2 16,-4-5 1-16,-9-3-4 16,-5 12 0-16,0-4-30 0,-23-4-14 15,1-9-56 1,-14-3-59-16,4-13 50 16</inkml:trace>
          <inkml:trace contextRef="#ctx0" brushRef="#br0" timeOffset="145167.8823">6227 7874 140 0,'0'4'52'0,"-4"-8"-28"0,4 4-13 0,0 0 18 0,0 0-8 16,4 0 0-16</inkml:trace>
        </inkml:traceGroup>
        <inkml:traceGroup>
          <inkml:annotationXML>
            <emma:emma xmlns:emma="http://www.w3.org/2003/04/emma" version="1.0">
              <emma:interpretation id="{BDBBF87F-13C9-4290-81EB-442D65BBBAD4}" emma:medium="tactile" emma:mode="ink">
                <msink:context xmlns:msink="http://schemas.microsoft.com/ink/2010/main" type="inkWord" rotatedBoundingBox="17868,4734 23217,4753 23213,5747 17865,5728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55639.9353">9905 7804 140 0,'-10'0'52'0,"15"0"-28"0,-5-4-24 16,0 4 13-16,0 0-5 15,0 0 1-15,0 0-1 16,0 0 2-16,-5 4-5 16,1 0-1-16,-1 0 0 0,1 4 2 0,-1 0 1 15,1 1 1-15,-5 3 2 16,4-4 1-16,-4 4 1 16,4 0 0-16,-4 4 0 15,5 1-2-15,-6-1-1 16,6 0-3-16,-1 0 1 15,1 5-4-15,-1-1-2 0,1 4 2 16,4 9 2-16,0 7 4 16,4 1 5-16,1-1 1 15,-1 1 3-15,10 3 1 0,-5 1 1 16,5-5-9-16,0 1-2 16,-1 0-3-16,1-9 1 15,4 0-2-15,5 1 0 16,-5-5-3-16,5-3 1 15,-9-5-2-15,-1 0 2 16,-3-4-2-16,-1-4-1 16,0-3-37-1,0-1-17-15,-5-8-48 16,6 0-58 0</inkml:trace>
          <inkml:trace contextRef="#ctx0" brushRef="#br0" timeOffset="156847.4601">10151 8153 160 0,'-9'0'63'0,"9"-4"-34"0,-5 4-16 15,5 0 17-15,0 0-9 16,0 0 1-16,0 0-4 16,0 0-2-1,5-4-8-15,4 0 4 0,0 4 1 0,0 0 0 16,0 0 2-16,5 0-6 15,9 0-3-15,0 0-1 16,-1 0-1-16,1 0-5 16,0 0 1-16,4 8-9 0,-4-4-4 15,0-8-55-15,-5-4-23 16,1 0-8 0</inkml:trace>
          <inkml:trace contextRef="#ctx0" brushRef="#br0" timeOffset="156422.4327">10197 7889 144 0,'0'4'55'0,"0"-4"-30"0,0 4-12 0,0 0 19 15,0 0-7-15,0 1 9 16,0 7-11-16,0-4-12 15,0 0 0-15,0 0 0 0,0 4 0 32,0 0 3-32,0 1-1 15,4 3 0-15,-4 4-5 16,0 0-3-16,0 13 0 0,0 7 1 16,0 1 3-16,0-1 2 15,0 1 3-15,0-1 4 16,0-3-4-16,0-5 2 15,0-3-5-15,0-5 1 16,0 4-5-16,0-3 1 16,0-5-3-16,0-4 2 15,0 0-4-15,0-3-2 16,0-1 0-16,0-4 1 16,0 0-1-16,5 0 2 15,-5-8 2-15,4 4 4 0,1 0-4 16,4-4-3-16,9 0-4 15,0-4 1-15,1 4 3 16,-1-4 1-16,5 0-4 16,0 0 1-16,-1-4-9 15,1 0-2-15,5-4-16 16,-6-1-8-16,1-3-19 16,-5 0-8-16,1 0-36 15,-6 4-50 1,-4-1 44-16</inkml:trace>
          <inkml:trace contextRef="#ctx0" brushRef="#br0" timeOffset="157141.3039">10534 7788 232 0,'-4'4'88'0,"4"-4"-48"0,0 0-34 0,0 0 20 31,4 4-10-31,1 0-1 15,-1 4-3-15,1 4 2 16,-1 5-7-16,1 7-2 0,-5 0-1 16,5 1 0-16,-1 3 0 0,1 0-2 15,-5 1 1-15,0-5-77 16,0 4-34-16,-5 9-4 16</inkml:trace>
          <inkml:trace contextRef="#ctx0" brushRef="#br0" timeOffset="146438.6055">7363 8019 132 0,'0'0'52'0,"0"0"-28"0,0-4-17 0,0 4 13 16,0 0 1-16,0 0 2 15,0 0-4-15,0 0-1 16,0 0-10-16,0 0-5 0,0 0-2 0,0 0 3 16,0 4 2-16,0 0 0 15,5 4-1-15,0 8-1 16,-1 5 0-16,1 19 2 15,-1 9 1-15,5-1 3 16,-4 5 4-16,0-4-2 16,-1-5 3-16,1 1-8 15,-5-4-2-15,0-9-1 0,0-4 2 16,0-7-3-16,0-1 0 16,0-8-19-16,0 0-9 15,0-4-34-15,0-20-74 31</inkml:trace>
          <inkml:trace contextRef="#ctx0" brushRef="#br0" timeOffset="146985.5713">7400 8291 96 0,'0'4'35'0,"5"-8"-18"0,-5 12-5 0,0-8 16 0,0 0 6 16,0 0 6-16,9 0-15 15,0-4-4-15,0 0-13 16,5 0 1-16,4 4 4 0,5 0-7 15,-1 0-1-15,1 0 1 16,5 0 1-16,4 0 3 16,0 4 4-16,4 0 1 15,0-4 3-15,6 0-1 16,-1 0-1-16,-5 0-4 16,1-4 0-16,-1 0-5 15,-4 4-2-15,-5-9-2 16,-4 5-3-16,-5 0 1 0,-4 4 1 15,0 0-1-15,-5 0 2 16,-9 0-22-16,0 0-7 16,0 0-53-16,-5 0-22 15,-4 4 0 1</inkml:trace>
          <inkml:trace contextRef="#ctx0" brushRef="#br0" timeOffset="150000.1013">8235 8084 148 0,'0'-8'55'0,"4"4"-30"0,1-4-25 0,0 4 13 0,4-1-3 15,-5 1 2-15,5 0 2 16,0 0 2-16,1 4-9 16,-1 0 7-16,0 0 5 0,0 0-4 15,9 0 0-15,0 0-5 16,5 4 1-16,0 0-4 16,0 0-2-16,0 1-2 15,0-5 0-15,-1 4-2 16,1-4-1-16,-5 4-43 0,1-4-21 15</inkml:trace>
          <inkml:trace contextRef="#ctx0" brushRef="#br0" timeOffset="149505.0737">8363 7873 124 0,'-14'-4'46'0,"14"4"-24"0,14 8-17 0,-14-8 13 16,0 0 1-16,0 0 1 0,0 0-3 16,0 0 0-16,0 0-9 15,0 0-5-15,0 0 0 0,0 0 0 16,0 0 3-16,0 0-3 16,0 4-2-16,0 4 0 0,-5 4 1 15,5 1 1-15,0-1 3 16,0 4-3-16,0 0 0 15,0 4-1-15,0 5-2 16,0 3 1-16,9 5-1 16,-9 11 2-16,9 5 1 0,-4-1-1 15,4 1-2-15,-9 0 7 16,9-5 5-16,-9 1 3 16,0-4 3-16,0-9-1 15,0-4 1-15,0-3-5 16,0-5-3-16,0 0-3 15,-4-4 0-15,4-3-4 32,-5-1-2-32,5 0 2 0,0-4 0 15,-5 0-1-15,1-4-2 16,-1 0 3-16,10 0 0 16,-10 0 1-16,10-4 0 0,-10 0 4 15,5 4 3-15,0-4-2 16,0 0 0-1,0 0-3-15,0 0-4 0,5-4-1 16,4-4 0-16,5 0 1 16,-1 4-1-16,6 0-1 31,-1-4 1-31,5 4-1 16,4 0-3-16,0 0 0 15,1 0 2-15,-1 0 0 16,-4 0 1-16,9 0 0 0,-9 4-7 15,4-5 0-15,-4 5-10 16,0-12-4-16,-5 0-18 16,-4 4-7-16,-5 0-133 15</inkml:trace>
          <inkml:trace contextRef="#ctx0" brushRef="#br0" timeOffset="153603.7942">8896 8266 124 0,'-4'0'49'0,"4"-4"-26"0,0 8-23 15,0-4 13-15,0 0 4 16,0 0 4-16,4 0-2 16,1 0 1-16,4 0-11 15,0-4 3-15,9 4 2 0,5-4-3 16,5 4-1-16,-1 0-4 16,5 4 1-16,4 4-4 15,1-4-2-15,-5 0 0 16,0 5 1-16,-5-5-1 0,-4 4 2 15,-5 0-26-15,0-4-10 16,-8 0-60 0</inkml:trace>
          <inkml:trace contextRef="#ctx0" brushRef="#br0" timeOffset="153255.0075">9093 8084 132 0,'-5'-4'49'0,"5"0"-26"0,-5 0-14 0,5 4 16 16,0 0-1-16,0 0 3 0,0 0-6 15,0 0-1-15,0 0-11 16,0 0-1-16,0 0 2 0,0 0-4 15,0 0-1-15,0 0-2 16,0 4 0-16,0 4-2 16,-4 4 2-1,4 8-2-15,0 9-1 16,4 3 1-16,1 9-1 16,-5-1 2-16,5 1 1 15,-1-1-1-15,1-7 1 16,-1-5-2-16,-4 0 2 15,0-7 0-15,0-5 1 16,-4-4-9-16,-1-4-4 16,1 0-20-16,-1-4-6 0,0 0-31 15,1-4-45 1,-1 0 28-16</inkml:trace>
          <inkml:trace contextRef="#ctx0" brushRef="#br0" timeOffset="154332.3003">9316 8562 128 0,'-9'12'49'0,"18"-28"-26"0,0 20-25 0,-9-4 9 16,9 4 3-16,0 0 4 0,5 0 1 15,0 0 1-15,0 1-8 16,-1-1 4-16,1-4 1 0,0 0 0 15,-1 0 2-15,1-9-4 16,0 5-1-16,-1-8-4 16,1 0-1-16,0 0-1 15,-1 0 2-15,-4 0-1 16,-4-1 0-16,0 5-3 0,-5 0 1 16,0 0-2-16,-5 0-1 15,0 0 1-15,-4 4-1 16,0 0-3-16,0 4 0 15,-5 0 4-15,1 0 1 16,4 0-3 0,-1 0 1-16,-3 4-2 15,-1 0 0-15,-4 4 0 16,0 0 0 0,4 4 2-16,0-4 0 15,1 9 0-15,3-1 2 0,-3-4 1 16,4 0-1-16,4 0 1 15,1 0 0-15,-1 1 1 16,5-1 4-16,0 0 3 16,5 0 0-16,-1 0 3 15,10 0-5-15,-1 1-1 16,6-5-2-16,-1 0 1 0,0-4-4 16,0 0-2-16,5-4 0 15,0 0 1-15,0 0-8 16,0 0-1-16,4-4-34 15,5 0-15-15,-5 0-57 16</inkml:trace>
          <inkml:trace contextRef="#ctx0" brushRef="#br0" timeOffset="158339.5827">10762 8254 176 0,'-4'-4'66'0,"4"4"-36"0,0 0-15 15,0-12 18-15,0 4-10 16,4 8 0-16,1-8-5 16,-1 4-2-16,6 0-8 15,-1 0-1-15,4-1 3 0,10 1-4 16,5-4-1-16,3 8 2 16,1 8 0-16,5 1-6 15,-1-1-2-15,-4 0 0 16,-4-4 2-16,-1 0-11 0,0 0-6 15,1 0-44-15,-5 0-21 16</inkml:trace>
          <inkml:trace contextRef="#ctx0" brushRef="#br0" timeOffset="157978.3683">10977 8084 184 0,'0'-8'71'0,"-5"4"-38"0,1 0-23 16,4 4 17-16,0 0-11 15,0 0-2-15,0 0-8 16,0 0-2-16,0 0-2 16,0 0 1-16,0 4 2 0,0 4 0 15,0 4 2-15,4 8-2 16,1 9 2-16,-1 3-2 0,1 5 2 16,-5 3-2-16,0-3 2 15,0-1-4-15,4-4 0 16,1-7 1-16,-5-5 0 15,0 4-11-15,0-11-3 16,0-5-30-16,0-4-14 16,0-4-49-1</inkml:trace>
          <inkml:trace contextRef="#ctx0" brushRef="#br0" timeOffset="160979.9499">11232 8534 140 0,'-4'4'52'0,"4"-8"-28"0,4 4-15 0,-4 0 25 16,0 4-8-1,0 4-9-15,0 0-3 32,0 0 0-17,9 0-8-15,0 0-1 0,1 1-1 0,-1-5 0 16,0 0 2-16,0 0-1 15,0 0 2-15,0-4 2 16,0 0 2-16,0 0-5 16,1 0-4-16,-1-4-1 15,0 0 1-15,0-4 1 16,-5-1 3-16,1-3-1 16,0 0 0-16,-1 4-3 0,-4 0 1 15,0 0-2-15,0 0 2 16,0 0-4-16,-4 4 0 15,-1-1-1-15,0 1 0 16,-4 4 2-16,0 0 0 16,0 0 0-16,0 0 0 15,0 0-3-15,0 4 2 0,-5 5 1 16,0-1 0-16,-4 0 0 16,0 0 2-16,0 4 3 15,4-4 4-15,0 0-4 16,1 0-1-16,3 1-2 0,1 3 1 15,0 0-2-15,5 0-1 16,-1 0 1-16,0 0 1 16,1 0 1-16,4 1 3 15,0-1-3-15,4 4-2 16,1 0 2-16,4-4 2 16,5 1 0-16,4-5 2 15,0 0-4-15,1-4-2 16,-1 0 2-16,0 0 0 15,0-4-6-15,1 0-2 16,-1-4-36-16,0 0-13 16,-4-4-67-16</inkml:trace>
          <inkml:trace contextRef="#ctx0" brushRef="#br0" timeOffset="161514.3798">11533 8453 188 0,'-9'-8'71'0,"18"8"-38"0,-9-4-30 0,5 4 17 0,-5 0-1 16,0 0 3-16,0 0-6 0,0 0 1 31,4 0-10-31,-4 4 7 0,0 0 3 0,0 4-3 16,5 4 2-16,-5 0-7 15,0 4-1-15,5 1-2 16,-1-1-1-16,-4 0-6 16,5 0 1-16,-1-4-40 15,1 1-18-15,-5-1-63 16</inkml:trace>
          <inkml:trace contextRef="#ctx0" brushRef="#br0" timeOffset="162973.6309">11661 8104 188 0,'-9'-4'71'0,"4"4"-38"0,5 0-23 0,0 0 20 16,0 0-9-16,5-4 0 16,4 0-6-16,0 0-1 15,5 0-8-15,4 0 0 0,9 4 4 16,5 0-6-16,0 0 0 16,0 0 0-16,0 0 0 15,0 4-2-15,-4-4 1 16,-1 0-15-16,-4 0-7 15,-5 0-43-15,-4 0-20 16,4-4-15 0</inkml:trace>
          <inkml:trace contextRef="#ctx0" brushRef="#br0" timeOffset="162579.7962">11848 7889 116 0,'-4'4'46'0,"4"-8"-24"0,0 8-13 15,-5-4 16-15,5 0-1 16,0 0 1-16,0 0-12 16,0 8-3-16,0-8-6 15,0 0 2-15,5 4 5 16,-1 1-2-16,5-1 5 16,-4 4-1-16,-1 0 1 15,-4-4-3-15,5 4 1 16,-5 0-5-16,0 0-2 15,0 0 0-15,0 0 1 16,0 5 1-16,0-1 3 0,0 4-1 16,0 4 2-16,4 0-4 15,-4 21-2-15,0-9 4 16,0 17 2-16,5 0 0 16,-5-1 3-16,0-3-1 15,0 0 0-15,5-1-3 0,-5-3 1 16,0-9 0-16,0-3 1 31,4-5-4-31,-4-4 0 16,0-4-3-16,0-3 2 15,0-1-4-15,0-4 0 16,5 0-1-16,-5-4 1 16,0 0-2-16,0 0-1 0,0 0 1 15,0 0 1-15,0-4-3 16,0 0 0-16,0 0 1 15,4 0 2-15,-4 0-1 16,5 0 2-16,-1 0-2 16,6-4-1-16,-1 0 1 0,0 0-1 15,4 0-3-15,1 0 2 16,0 0-1-16,4 0 0 16,0 0-3-16,-4 0-1 15,13-4-44 1,-4-5-29-16,-5 1-15 15,-4-4-35 1</inkml:trace>
          <inkml:trace contextRef="#ctx0" brushRef="#br0" timeOffset="163358.5191">12167 7877 144 0,'0'4'55'0,"0"-4"-30"0,-4 0-14 16,4 0 15-16,0 0 3 16,0 4 2-16,0 0-5 15,0 4-4-15,0 0-12 0,0 1 0 0,4-1 3 16,-4 4-3-16,0 0 0 16,5 0-4-16,0 4 1 15,-1 1-4-15,1-1 0 16,-1 0 1-16,-4-4 0 15,0-4-29-15,5 0-12 0,-5-4-59 32,0-4-46-17,0 0 55-15</inkml:trace>
          <inkml:trace contextRef="#ctx0" brushRef="#br0" timeOffset="163657.6129">12268 7873 140 0,'0'0'55'0,"0"0"-30"0,0 8-10 16,0-8 18-16,4 0-7 16,-4 0-3-16,5 4 0 15,-1 0 0-15,6 0-12 16,-1 0 4-16,0 0 5 0,-5 5-5 0,1-1 0 15,0 0-7-15,-1 4-3 16,-4 4-2-16,0 4 0 16,0 5-2-16,0-1 2 15,0 0-4 1,0 5-2-16,5 3-47 16,-5-7-19-16,4-5-42 15</inkml:trace>
          <inkml:trace contextRef="#ctx0" brushRef="#br0" timeOffset="164242.0853">12478 7776 144 0,'0'8'55'0,"0"-4"-30"0,4 8-16 0,5-12 16 15,0 4-3 1,-4 4-1-16,4 0 0 16,0 0 1-16,0 5-12 15,5 3 5-15,0 4 3 0,4 4 7 16,0 5 5-16,1-1-5 16,-1 5-1-16,5 11-2 15,-5 9-2-15,0 8-4 0,-4 4 0 16,-10-5-7-16,-4 5-1 15,-9-4 0-15,-4 0 0 16,-10-4-11-16,-5-5-3 0,-4 13-35 16,-9-4-13-16,-9-8-95 15</inkml:trace>
        </inkml:traceGroup>
        <inkml:traceGroup>
          <inkml:annotationXML>
            <emma:emma xmlns:emma="http://www.w3.org/2003/04/emma" version="1.0">
              <emma:interpretation id="{196012F6-4C39-487B-B337-0B5F6A00D7EC}" emma:medium="tactile" emma:mode="ink">
                <msink:context xmlns:msink="http://schemas.microsoft.com/ink/2010/main" type="inkWord" rotatedBoundingBox="23641,4771 27506,4785 27503,5829 23637,5816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68994.291">14558 7800 293 0,'-5'0'16'0,"1"4"-4"0,-1 0-7 16,-4 4-2-16,0 4-1 15,0 1-2-15,0 7 3 16,-5 0 2-16,5 0 2 16,-5-3 1-1,1-1 0-15,-1 4 2 16,5 0 1-16,0 5 1 15,0-1-6-15,-1 0-4 16,6 21 1-16,-1-4 2 16,1-1-2-16,4 5 0 15,0-1 5-15,4-3 5 16,1 3-3-16,4 1 2 16,0 0-3-16,5-9 0 15,0-4-5-15,-1-3-1 16,1-1-1-16,0-3 1 15,-1-1-2-15,-4-4 2 16,1 0-2-16,3-3 2 16,-4-5-26-16,0 0-12 15,-4-4-46-15,-5-4-21 0,0-4 5 16</inkml:trace>
          <inkml:trace contextRef="#ctx0" brushRef="#br0" timeOffset="168676.8676">14553 7824 112 0,'-9'-8'44'0,"18"4"-24"0,-4 0-10 0,-5 4 14 16,0 0 0-16,5-4 3 15</inkml:trace>
          <inkml:trace contextRef="#ctx0" brushRef="#br0" timeOffset="170193.7574">14688 8238 152 0,'-9'-8'57'0,"9"-12"-30"0,0 28-16 0,0-16 18 15,0 3-13-15,5 10-1 16,-5-5 0-16,4 4 2 0,1 0-9 16,4 0 4-16,5 0 2 0,-1 0 4 15,6 0 1-15,3 0-10 16,6-4-3-16,4 0-6 16,0 4-1-16,4-4 3 15,-4 4 1-15,-5 0-39 16,1 0-15-16,-5 0-57 15</inkml:trace>
          <inkml:trace contextRef="#ctx0" brushRef="#br0" timeOffset="169868.8603">14811 7978 172 0,'-4'0'66'0,"4"0"-36"0,0-4-29 0,0 4 14 0,0 0-8 16,4-8-2-16,-4 8 0 16,0 0-1-16,0 0-2 0,0 0 7 0,0 0 4 15,0 0-2-15,0 0-1 16,0 0-4-16,5 0-1 15,0 4-3-15,-1 0 1 16,-4 0 2-16,0 5 2 16,5 3 1-16,-1 0 2 0,1 8-3 15,-1 0-2-15,-4 17 0 16,5 3 1-16,0 5-1 16,-1 0 0-16,-4-1 3 15,5 1 3-15,4-5 2 16,-9 1 3-16,4-1-3 15,-4-7 2-15,0-5-4 16,0 1 1-16,0-5-5 16,5-4 1-1,-5-4-3-15,4-3 0 16,-4-5-3-16,0 0 1 16,0-4 0-16,0 0 3 0,0 0 1 15,0-4 1-15,0 0-4 0,0 0-3 16,0 0 0-16,0 0-1 15,0 0 0-15,0 0 0 16,0 0 2-16,5-4 1 16,9 0-4-16,-5 0-1 15,5 0-2-15,-1 0 3 16,5 0-2-16,1 0 1 16,-1 0-3-16,0-5 1 15,0 9-14-15,-4 0-5 0,0 0-24 16,-1-4-9-16,-3 0-139 31,-6-8 65-31</inkml:trace>
          <inkml:trace contextRef="#ctx0" brushRef="#br0" timeOffset="170992.9687">15222 8355 160 0,'-5'0'60'0,"10"0"-32"0,-5 0-11 0,0 0 20 16,0 0-15-16,5-4-4 16,-5 4-3-16,9 0 1 15,0 0-9-15,5 0-2 0,4 0 1 16,5 0-1-16,-1 0 2 15,6 0-4-15,-1 0 0 16,5 0-1-16,5 4-2 16,-10 1-13-16,5-1-4 15,0-4-92-15</inkml:trace>
          <inkml:trace contextRef="#ctx0" brushRef="#br0" timeOffset="170705.3026">15332 8104 132 0,'0'4'52'0,"0"-4"-28"0,4 0-15 0,-4 0 14 15,0 0 0-15,5 4 1 16,-5 0-7-16,0 0 0 15,4 0-10-15,-4 9 5 0,5 7 3 16,-1-4-3-16,-4 8 1 16,0 1-6-16,0 7 1 15,0 5-5-15,5-5 0 16,-5 0-1-16,4 1 1 16,1-1-2-16,0-3-1 15,-1-1-6-15,1-8-1 16,-1-7-37-16,-4-1-13 15,0-8-39 1</inkml:trace>
          <inkml:trace contextRef="#ctx0" brushRef="#br0" timeOffset="173355.0937">15660 8619 92 0,'-9'4'35'0,"9"-4"-18"0,-5 0 4 16,5 0 19-16,0 0-6 15,0 0 0-15,0 0-15 16,0 0-6-16,0 0-8 16,0 0-6-16,0 0-2 0,5 0-1 0,-1 4 3 15,1 0 0-15,4 0 1 0,0-4 2 32,0 0 1-32,0 0 1 15,5 0 0-15,0-4-2 16,0 0 1-16,4 0 0 0,0-4 3 15,0 0-1-15,-4 0 2 0,-5 0-2 16,0 4 0 0,0-5-1-16,-4 5 2 0,-1-4-1 15,-4 0 2-15,-4 0-4 16,-1 0-2-16,1 4 0 16,-5-4 1-1,-1 4 1-15,1 0-4 16,-4 4 1-16,-1 0 0 15,0 4 0-15,1 0 0 16,-1 8 0-16,5-4 0 16,0 0 0-16,0 0-3 15,-1 0 2-15,1 1 1 0,0-1 0 16,0-4-3-16,0 4 2 16,0-4 3-16,4 0 1 15,1 4-1-15,-1 0-2 31,1-4 1-31,-1 4-1 16,5 0 0-16,0 0 0 16,0 1 0-16,5 3 2 0,-1 0-1 15,5 0-1-15,0 0 1 16,5 0 1-16,0-3 1 16,-1-1 1-16,1 8 0 15,4-12 0-15,10 8 0 0,-1-8 0 16,0-4-2-16,1 0 1 15,-1-4-9-15,1 0-3 16,-1-4-28 0,-4 0-12-16,-5 0-49 15</inkml:trace>
          <inkml:trace contextRef="#ctx0" brushRef="#br0" timeOffset="174198.951">16043 8619 108 0,'0'4'44'0,"5"-4"-24"0,-1 0-13 0,1 0 15 16,-1 0-4-16,1 4 1 15,0 0-4-15,4 0 1 16,0 0-9-1,0-4 0-15,0 0 3 0,14 4-2 16,0-4-4 0,-5 0-2-16,0 0-1 15,-4-4 1-15,-1 4-1 16,1-4-1-16,-5 0 5 16,0 0 4-16,1 0-3 15,-6 0-1-15,-4 4-2 0,0 0-3 16,0-4 1-1,0 0-1-15,0 0 0 0,-4 0 0 16,-1 4 2-16,0 0 1 16,1 0-1-16,-10 0-2 15,-4-4 1-15,0 4-1 16,4 0 2-16,0 0 1 16,1 0-4-16,4 0 1 15,-5 0-2-15,5 0 0 16,0 0 0-16,-1 4 0 15,1 0 2-15,5 0 0 16,-5 0 0-16,4 0 2 16,1 0 1-16,-1 0 3 0,0 0-3 15,1 4 0-15,-1 0-1 16,1 0-2-16,-1 1 1 16,5-1-1-16,0 0 0 15,0 0 0-15,0 0 0 0,5 0 0 16,-1 0 2-16,1 0 1 15,-1 0 1-15,1 1 2 0,4 7-1 16,5 4 0-16,-1-4-1 31,1 0 2-31,4-3-3 16,1-1 0-16,-1-4-1 16,0 0-2-16,0-4 3 15,-4-8 0-15,0-4-21 16,-1-4-10-16,1 0-15 0,0-1-4 15,-1 1-40 1</inkml:trace>
          <inkml:trace contextRef="#ctx0" brushRef="#br0" timeOffset="174595.7006">16358 8493 152 0,'0'0'57'0,"0"-4"-30"0,0 8-25 16,0-4 12-16,4 0-1 0,-4 4 14 16,0 9-4-1,0 7-1-15,0-4-1 0,0 0-12 16,0 0-5-16,0 1-3 15,0-1 1-15,0 0-45 16,0-4-18-16,0 0-30 16</inkml:trace>
          <inkml:trace contextRef="#ctx0" brushRef="#br0" timeOffset="176109.1184">16458 8161 124 0,'-27'-20'49'0,"27"16"-26"0,0 0-14 16,0 4 14-16,0 0-5 15,0 0 0-15,0 0-2 16,9 0 0-16,0 0-8 0,5 0 8 0,4 0 4 16,9 4-4-16,1 4 1 15,4-8-8-15,4 0-1 16,5-4-4-16,5 0-1 15,-5 0-8-15,-9 4-2 16,-5-5-38-16,-4 1-18 0,-5 0-29 31</inkml:trace>
          <inkml:trace contextRef="#ctx0" brushRef="#br0" timeOffset="175735.0479">16654 7987 124 0,'0'-4'49'0,"0"-1"-26"0,5-7-16 0,-5 12 15 0,0 0-11 16,0 0-1-16,0 0 0 15,0 0 1-15,0 0-5 16,0 0 7-16,0 0 6 0,0 0-4 16,0 0 2-16,0-4-4 15,0 4 0-15,0 0-7 16,0-4-2-16,0 0-2 0,0 4-2 16,0 0 1-16,0-12-1 15,0 4 0 1,0 8 4-16,0-4 2 15,0 0 4-15,0 0 1 16,0 0-5-16,0 4-2 16,0 0-2-16,0 4 1 15,0-4-2-15,0 4 2 0,-5 0-4 16,5 4 0-16,0 0 1 16,0 0 2-16,0 4-3 15,5 5-2-15,-5 3 4 16,0 4 1-16,5 9 2 15,-5 11 0-15,0 5 0 16,0-1 2-16,0 1 6 16,0-4 2-16,0 3-7 15,0-7-2-15,0 8 3 16,0-9 0-16,0-8 3 16,0-3 0-16,0-5 1 15,0-4-2-15,0-3-1 16,0-5-5-16,0-4-3 15,0 0 2-15,4 0 0 16,1-4-4-16,-1 0 1 16,1 0 0-16,4-4 0 15,-9 0 0-15,9 0 2 16,5-4-1-16,-5 0-1 16,9 4-2-16,5 0-1 15,-5-4 2-15,0 0 0 16,1 0-15-16,-1 0-4 15,-4 0-28-15,-1 0-11 16,1-8-44 0,0-4-44-16,-5-1 52 0</inkml:trace>
          <inkml:trace contextRef="#ctx0" brushRef="#br0" timeOffset="176564.0379">16992 7828 176 0,'0'9'68'0,"0"-5"-36"0,5 8-31 0,-5-8 16 0,0 8 0 16,0 4 4-16,0 4-5 16,0 1-1-16,0-1-9 15,0 0-2-15,0 1 0 0,4-1-2 16,-4 0 1-16,0-4-37 15,0 1-17-15</inkml:trace>
          <inkml:trace contextRef="#ctx0" brushRef="#br0" timeOffset="165388.4765">13185 8278 72 0,'-5'-4'27'0,"5"0"-14"0,-4 8-11 15,4-4 9-15,0 0-1 16,-5 4 4-16,1-4 2 16,-1 0-1-16,0 0 12 15,1 0 5-15,-1 0 1 16,1 0 0-16,-1 0-5 16,5 0-3-16,-4 0-13 15,4-4-3-15,0 4 1 0,0 0-8 0,0 0-3 16,0 0 0-16,0 0 0 15,4 4 3-15,10-4 1 16,4 0 5-16,5 0 5 16,9-4-5-16,13 0-2 15,6 4-3-15,-1 0-3 16,5 0 1-16,4 0-1 0,-4 4 0 16,-10 0 0-16,-4 1 0 31,-9-1 0-31,-4 0 2 0,-6 0 1 0,-3 0-1 31,-1-4 1-31,-4 0-11 0,-5-4-2 16,-5 0-22-16,1 0-6 15,-5-5-41 1,0 5-45-16,-9 4 37 16</inkml:trace>
          <inkml:trace contextRef="#ctx0" brushRef="#br0" timeOffset="165783.4509">13198 8388 112 0,'-22'16'44'0,"13"-12"-24"0,-1 4-4 15,6-8 16-15,-1 4 2 16,5 0 5-16,0-4-13 15,0 4-6-15,0 1-11 16,0-5-2-16,5 4 0 0,4 0 5 16,5 0 5-16,4 0-11 15,5 0-6-15,9 0 4 0,4 0 2 16,5 0-1-16,0 0 0 16,0-4 1-16,0 0 1 15,0 4-1-15,1-4-1 16,-6 0-3-16,1 0 1 15,-6 0-2-15,-8 0 2 16,0 0-2-16,-5-4 2 16,-4 4-2-16,-5-4 2 15,0 4 0-15,-9 0 3 0,0 0-12 16,5-4-3-16,-1 4-29 16,-4 0-13-16,0 0-64 15</inkml:trace>
          <inkml:trace contextRef="#ctx0" brushRef="#br0" timeOffset="166545.3652">13896 8501 120 0,'-9'9'46'0,"9"-5"-24"0,0-4-13 0,0 0 14 16,0 8-9-16,-4 0 2 16,-1 4-8-16,1 0-4 0,-1 0 0 0,1 0 1 15,-1 1 0-15,0-1 0 16,1 0-3-16,-1 0-2 16,1 4 3-16,4 1 0 15,0-1 1-15,0 0 0 16,4-4 2-16,1 0 1 15,4 0 1 1,0 5 2-16,0-9-3 16,0 8-2-16,0 4 4 15,1-16 2-15,3 0-4 16,6-8-2-16,-1 0-2 16,0-4 0-16,0 0 2 15,1 0 2-15,-1-4-1 0,0 0 1 16,-4-5-2-16,-1 1 2 15,-3 0-2-15,-1-4 0 16,-5 3-3-16,1-3 1 16,-10 0-2-16,1 0-1 15,-1 3 3-15,-4 1 0 16,0 4-4-16,-5 4 1 16,-4 4-22-16,0 0-10 15,-1 8-22-15,1 0-8 16,-5 8-27-1</inkml:trace>
        </inkml:traceGroup>
        <inkml:traceGroup>
          <inkml:annotationXML>
            <emma:emma xmlns:emma="http://www.w3.org/2003/04/emma" version="1.0">
              <emma:interpretation id="{1BB63889-4AEF-4D94-AE8A-4473ECDF8998}" emma:medium="tactile" emma:mode="ink">
                <msink:context xmlns:msink="http://schemas.microsoft.com/ink/2010/main" type="inkWord" rotatedBoundingBox="27689,4675 30337,4685 30333,5884 27684,5875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88218.134">18662 8765 132 0,'-5'4'52'0,"5"-4"-28"0,0 0-26 0,0 0 9 15,0 0 3-15,0 0 6 16,0 0 12-16,0 0 4 15,0 0-16-15,0 0 0 0,5 0 0 16,-1 0-4-16,1 0 1 16,-1 0-8-16,5 0-1 0,1 0 2 15,3 0 1-15,-4 0-1 16,10 4-1-16,-6 0-3 16,10 8 1-16,-5-4-2 15,10-8 2-15,-5 0-4 16,-1 8 0-16,-3-3-28 15,-6-5-13-15,1 0-29 16,-5 0-46-16,0 0 30 16</inkml:trace>
          <inkml:trace contextRef="#ctx0" brushRef="#br0" timeOffset="188972.6266">19113 8704 132 0,'0'4'49'0,"0"-4"-26"0,5 0-18 0,-1 0 11 16,1 0-7-16,0 0-3 16,-1 0 1-16,1 0 0 15,4 0-3-15,0 0-1 0,0 0 3 16,0 0 3-16,0 0 2 16,0 0-3-16,1-4 0 15,-1 0-5 1,0 0 0-16,0 0 5 0,-5 0 5 15,1 0-5-15,0-4 0 16,-1 4-2-16,1 0-1 16,-5 0 1-16,0-5 1 15,0 5-1-15,0 0-1 16,0 0-1-16,0 0 2 16,0 0-3-16,-5 0-2 15,1 0-3-15,-6 4 1 16,6 0 1-16,-5 0 0 0,0 0-3 15,-5 4 2-15,5 0-1 16,-5 4 0-16,5-4 4 16,0 4 1-16,0 1-4 15,0 3 1-15,0-4 2 16,4 0 1-16,0 0-1 16,1 0 1-16,-1 0 0 15,5 9 3-15,0-5-1 16,0 8 2-16,0-4 0 15,5 4 3-15,-1-3-3 16,10-1 1-16,-5 0-3 16,9-4 0-16,-4 0-1 0,9-3 2 15,-5-1-34-15,5-4-15 16,-5 0-45 0,10-4-53-16,-10 0 43 15</inkml:trace>
          <inkml:trace contextRef="#ctx0" brushRef="#br0" timeOffset="189635.2625">19451 8680 156 0,'0'4'57'0,"0"-4"-30"0,4 4-21 16,1-4 15-16,0 0-11 15,-5 0-1-15,4 0-5 16,1 0-1-16,4 4-1 15,-5 0 3-15,10 0 1 16,-5-4 4-16,5 0 4 16,0 0-2-16,4 0 1 15,-5 0-5-15,1-4-3 16,4 0-2-16,-4 0 0 16,0 0-2-16,-5-4 2 0,0 4-2 15,0-4-1-15,-4 4-2 16,-1-5 1-16,-4 5 1 15,-4 0 0-15,-1 0 0 16,-4 0 0-16,0 0 0 16,0 0 2-16,0 0-1 15,-5 4 2-15,0 0-2 16,1 0 2-16,8 0-4 0,-13 0 0 16,4 0 1-16,-4 4 0 15,0 0 0-15,-1 0 0 16,6 0 0-16,-1 0 0 15,0 0 2-15,-4 0 1 16,9 0-1-16,4 5-2 16,-4-1 3-16,5 4 2 15,-1-4 0-15,1 4 0 16,4-4 1-16,0 13 1 16,0-5-1-16,9 4 1 15,0-4 0-15,4 9 1 16,6-5 0-16,4-4 0 15,-5 0-4-15,9 0-1 16,1-3 1-16,-1-5 0 0,-9 0-31 16,14-8-12-16,-9 0-42 15,0-4-62 1,-5 0 34 0</inkml:trace>
          <inkml:trace contextRef="#ctx0" brushRef="#br0" timeOffset="189997.9313">19802 8424 184 0,'-4'0'68'0,"4"0"-36"0,0 0-33 0,0 0 15 16,0 4-8-16,0-4 2 16,0 5 4-16,0-1 2 0,0 4-7 15,0 0 9-15,0 8 4 0,0 0-2 16,4 4 2-16,-4-3-7 15,5 7 0-15,-1-4-8 16,1 5-1-16,-1-5-26 16,1 8-13-1,-1-3-84 1</inkml:trace>
          <inkml:trace contextRef="#ctx0" brushRef="#br0" timeOffset="177150.6681">17188 7699 152 0,'-4'8'57'0,"4"-4"-30"0,9 0-16 15,-9-4 15-15,4 4-3 16,1 0-2-16,4 0 0 16,0 4 1-16,0 0-12 15,5 4 1-15,0 5 2 0,4 3 2 16,0 4 3-16,5 5-1 16,4-1-1-16,-4 4 0 15,0 5 0-15,-5 4 5 0,0 15 1 16,-4 9-3-1,0 0 1-15,-5 4-5 0,-5 0 1 16,-4-8-7-16,-4 4-3 16,-5-9 1-16,-14 1 0 15,-4 8-32-15,-15-4-15 16,-3-9-35-16,-1-7-16 0,-13-4-44 16</inkml:trace>
          <inkml:trace contextRef="#ctx0" brushRef="#br0" timeOffset="178531.3771">17653 8319 160 0,'0'0'60'0,"0"0"-32"0,0-4-24 16,0 4 15-16,0 0-2 0,0 0-1 15,0 0-2-15,0 0-1 16,0 0-7-16,0 0 7 0,0 0 4 15,0 0-1-15,0 0 1 16,0 0-5-16,0 0 0 16,0 0-5-16,0 0-2 15,0 0-5-15,0 0-2 16,0 0 1-16,10 0 0 16,3 0 1-16,6-4 2 15,3 4-3-15,6-4 0 0,8 4 3 16,1-4 3-16,4 0 0 15,4 0 2-15,1 0-4 16,-5 0-2-16,0 4 0 16,-4 0-1-16,-5 0 0 15,-10 0 2-15,1 0-1 16,-9 0 2-16,-1 0-2 16,-3 0-1-16,-10 0-39 15,0 0-19-15</inkml:trace>
          <inkml:trace contextRef="#ctx0" brushRef="#br0" timeOffset="178059.4793">17809 8068 156 0,'0'0'57'0,"0"0"-30"0,4-4-14 0,-4 4 19 16,0 0-7-16,5-4 0 16,-1-5-8-16,1 5-2 15,-1 0-9-15,1 0 0 0,-5 4 4 16,0 0 3-16,0 0 2 16,0 0-8-16,0 0-4 15,0 0-5-15,0 4 1 16,0 8-1-16,0 1 0 15,4 11 2-15,1 12 0 16,0 5 0-16,4 4 0 0,-5-1 0 31,1 1 2-31,-1-5 1 0,1-3 1 16,-5-1-2-16,0-7 1 16,0-5-13-16,0-12-3 15,0 0-25-15,0-8-8 16,0-4-55-1</inkml:trace>
          <inkml:trace contextRef="#ctx0" brushRef="#br0" timeOffset="186957.5422">18169 8688 96 0,'0'0'38'0,"0"0"-20"0,5 0-17 0,-1 0 8 16,1 0 3-16,-1 0 5 0,1 0-3 15,-1 0 2-15,5 0-3 16,1 0 0-1,-1 0-7-15,0 0 0 0,5 0 4 16,-5 0-2-16,4-4 1 16,1 4-5-16,0-4-1 15,4 0 1-15,0 0 0 16,-4 0 0-16,0 0 0 16,-1 0 2-16,-4-5 1 15,1 5 1-15,-1 0 2 16,-5 0-1-16,1 0 2 15,-1 0-2-15,-4-4 0 0,0 4-5 16,-9 0-1-16,0 0-1 16,0 0-2-16,0 0-2 15,0 0 1-15,0 0 1 16,-5 4 2-16,5 0-3 16,-5 0 0-16,0 0 1 0,-4 0 0 15,9 0-3-15,-5 0 2 16,1 0 1-16,-1 4 0 15,0 0-3-15,1 0 2 16,-1 0 1-16,0 4 0 16,1-4 0-16,-1 4 2 15,5 0-1-15,0 0-1 16,-1 0-2-16,6 1 1 16,-1-1 1-16,1 4 2 15,-1-4-1-15,5 4 2 16,0-4 0-16,0 0 1 15,0 0 0-15,5 9 0 16,-1-1-2-16,5 0 1 0,1-4 0 16,8 0 1-16,-4 1-2 15,8-5 1-15,-3 0 0 16,8-4 1-16,0 0 0 16,-4-16 0-16,9 4-16 15,-5 0-6-15,-4-1-20 16,0 1-8-16,-5 0-45 15,-4 0-27-15,0 0 55 16</inkml:trace>
          <inkml:trace contextRef="#ctx0" brushRef="#br0" timeOffset="187563.9154">18557 8461 156 0,'-5'8'60'0,"5"-8"-32"0,5 8-11 0,-1-8 20 16,1 0-13-16,-5 0-3 16,4 4-10-16,1 0-5 15,0 8-3-15,-5 1-5 0,4-1 1 16,-4 0 1-16,0 4 0 16,0-4 2-16,0 4 3 15,0-3-66 1,0-1-68-16,0 0 29 15</inkml:trace>
        </inkml:traceGroup>
        <inkml:traceGroup>
          <inkml:annotationXML>
            <emma:emma xmlns:emma="http://www.w3.org/2003/04/emma" version="1.0">
              <emma:interpretation id="{0DB36692-7EF2-4047-B839-75A13513A7B8}" emma:medium="tactile" emma:mode="ink">
                <msink:context xmlns:msink="http://schemas.microsoft.com/ink/2010/main" type="inkWord" rotatedBoundingBox="30700,4705 31339,4707 31335,5672 30697,5670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98509.7141">20687 7730 116 0,'0'0'44'0,"5"0"-24"0,-5 0-24 15,0 0 10-15,0 0 4 16,0 4 5-16,0 0 2 16,0 4-1-16,0 4-4 15,0 5 0-15,0 3-7 16,4 0 8-16,-4 4 4 0,0 1-9 15,5-5-2-15,-5 0-4 0,4 0 1 16,1-3 0-16,-5-1 1 31,0 0-24-31,0-4-9 0,4-4-54 16</inkml:trace>
          <inkml:trace contextRef="#ctx0" brushRef="#br0" timeOffset="198045.2139">20194 8273 140 0,'0'-4'55'0,"5"0"-30"0,4 0-27 0,0 4 11 16,5 0 0-16,4 0 5 16,-4 0 1-16,4 0 0 15,0-4-7-15,5-8-3 0,0-1 1 16,4 5-3-16,-8 0-2 16,13-8-29-16,-5 8-14 0,5 4-33 15</inkml:trace>
          <inkml:trace contextRef="#ctx0" brushRef="#br0" timeOffset="197667.5539">20377 7852 132 0,'0'-5'49'0,"0"5"-26"0,0-8-18 0,0 8 11 0,0 0-5 16,0 0-1-16,0 0-11 16,0 0-1-16,0 0 0 15,0 4 1-15,0 5 3 0,0-1 3 16,-5 12 2-16,1-4 1 15,4 0 2-15,-5 1-5 16,5-1-1-16,0 0 0 16,0 4 0-16,0 5-2 15,0 3 1-15,0 16-2 0,0 9-1 16,0 4 5-16,0 0 1 16,0-5 4-16,0 5 1 15,0-8 1-15,0-5 0 16,0-7-2-16,0-5 1 15,0-4-4-15,0-3 1 16,0-5-1-16,0 0 3 0,5 1-3 16,-5-5 1-16,4-4-1 15,-4 0 1-15,5-4 0 32,-5 0 2-32,4-4 4 0,1 0 1 15,0-4-2-15,4-4 2 16,4-4-10-16,-3 0-3 15,-1 0-4-15,4 0-2 0,1 4 3 16,0-4 2-16,8 0 0 16,6 0-1-16,-5-1-19 15,9 1-10 1,0 4-18-16,-5 0-6 16,-4 0-120-1,4-8 66 1</inkml:trace>
          <inkml:trace contextRef="#ctx0" brushRef="#br0" timeOffset="198869.1256">20806 7771 116 0,'-5'0'44'0,"10"0"-24"0,-5 0 1 0,0 0 19 15,0 0-12-15,0 0-4 16,4 4-5-16,-4 0-3 16,0 0-8-16,5 4-1 0,-5 4 3 15,4 4-4-15,-4 8-1 16,0 1 0-16,0-1-1 15,0 4-2-15,0 1 1 16,0 3 2-16,0-3 2 16,5 3-58-16,0 9-28 15,-1-5-13-15</inkml:trace>
        </inkml:traceGroup>
      </inkml:traceGroup>
    </inkml:traceGroup>
    <inkml:traceGroup>
      <inkml:annotationXML>
        <emma:emma xmlns:emma="http://www.w3.org/2003/04/emma" version="1.0">
          <emma:interpretation id="{B3E9E769-538F-4975-99E2-AE47470314BE}" emma:medium="tactile" emma:mode="ink">
            <msink:context xmlns:msink="http://schemas.microsoft.com/ink/2010/main" type="paragraph" rotatedBoundingBox="9722,6504 22410,6706 22390,7915 9703,771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BB999D3-699B-4867-84B2-1120255AFE16}" emma:medium="tactile" emma:mode="ink">
              <msink:context xmlns:msink="http://schemas.microsoft.com/ink/2010/main" type="inkBullet" rotatedBoundingBox="9721,6572 11341,6598 11323,7738 9703,7713"/>
            </emma:interpretation>
          </emma:emma>
        </inkml:annotationXML>
        <inkml:trace contextRef="#ctx0" brushRef="#br1" timeOffset="244647.7755">4880 9857 100 0,'0'0'38'0,"0"0"-20"0,0 0-4 0,0 0 17 15,0 0-2 1,0 0 1-16,0 0-11 15,0 0-4-15,0 0-8 16,0 0 4-16,0 0 2 0,0 0-2 16,0 0-1-16,0 0-6 15,-4 0-1-15,-1 4-3 16,1 0-1-16,-1 8 1 0,1 8 2 16,-6 1-1-16,1-1 2 15,0 0 0-15,0 0 3 16,4 1 1-16,1-1 1 15,-1 4-2-15,1-4-1 16,-1 1-1-16,1-1 2 16,-1 0-1-16,1-4 2 0,-1 5-2 15,0-1 2-15,1 4 0 16,-1-4 1-16,5 1-4 16,0-1-1-16,0 0 3 0,0 0 3 15,0-3-2-15,0 3 1 31,0-1-1-31,5 5 1 16,-1 1 0-16,1 11 2 16,0-3-1-16,-1-1 0 15,5-4-3-15,0 1-1 16,0-1 1-16,1-4 1 0,-1 1-1 16,0-1-1-16,0-4-1 15,0 0 2-15,0-3-1 0,0-1 0 16,-4-4-1-16,-1 0 2 15,1-4-1-15,0 0 0 16,-1-4-3-16,-4 0-2 16,0 0-4-16,0-4-2 15,0 4-30-15,0-4-14 16,0 0-47-16,0 4-18 0,-4-4 3 16</inkml:trace>
        <inkml:trace contextRef="#ctx0" brushRef="#br1" timeOffset="245764.679">5177 9934 156 0,'0'-16'57'0,"0"32"-30"0,0-24-23 16,0 8 20-1,0 4-10-15,0 0-1 16,0 0-1-16,0 0-6 16,0 0 3-16,0 0 3 0,0 0-2 15,0 0 2-15,0 4-3 16,0 0 0-16,0 5-3 0,0 3-1 16,0 0-1-16,0 4 0 15,0 4-2-15,0 5 1 16,-5 3 2-16,5 1 2 15,-4-1-1-15,-1-4 1 16,1 5 0-16,4-1 3 16,-5 1-3-16,5-2 1 15,0 1 1-15,-4 9 2 16,4-9 1-16,0-3 2 16,0-5-3-16,-5 0-1 0,0-4-4 15,5 1-1-15,0-5-1 16,0-4 2-16,0 0-1 15,0-4 0-15,0 0-1 16,0-4 0-16,0 0-2 16,0 0-2-16,5 1 1 15,0-5-1-15,-1 4 0 16,1-4 2-16,-1 0-1 16,5 4-1-16,-4-4 1 15,4 0-1-15,5 0-3 16,-1 0 2-16,6 0 3 0,3-4 1 15,1 4-1-15,0 0 1 16,0-4-2-16,0 4 2 16,-1 0-2-16,-3 0 2 15,-1-5 0-15,-4 5 3 16,-1 0-1-16,1 0 0 16,-5 0-6-16,-4 0 1 15,-1 0 0-15,1 0 2 16,-5 0-3-16,0 0 0 0,0 5-19 31,0-1-7-31,0 0-19 16,0 0-7-16,-5 0-68 15,5 0-49 1,0 0 74-16</inkml:trace>
        <inkml:trace contextRef="#ctx0" brushRef="#br1" timeOffset="247867.2646">5651 9910 229 0,'-4'0'27'0,"4"8"-14"16,0-8 8-16,-5 4 2 0,5 0 6 15,0 0 2-15,0-4-10 16,0 0-3-16,0 0-8 15,0 0 3 1,5 4-3-16,4-8-6 16,0 8 0-16,5-4 2 15,4 4 1-15,5 0-3 16,0-4-3-16,-1 0 0 16,1 0 1-16,0-8-1 15,-5 8 2-15,1 4-2 0,-6 0-1 16,5 0 1-1,-4 0-15 1,0-4-3-16,-5 0-33 0,0 0-15 16,5 8-43-1</inkml:trace>
        <inkml:trace contextRef="#ctx0" brushRef="#br1" timeOffset="247600.3503">5656 9930 112 0,'0'-16'44'0,"-5"16"-24"0,5-12-15 0,0 12 13 15</inkml:trace>
        <inkml:trace contextRef="#ctx0" brushRef="#br1" timeOffset="247100.3509">5788 9995 156 0,'0'0'57'0,"0"0"-30"0,0 0-21 16,0 0 17-16,0 0 1 15,0 0 3-15,0 0-1 16,0 0-1-16,0 0-14 31,0 0 0-31,0 0 2 0,0 0-9 16,0 0-2-16,0 8-2 0,0 4 2 16,-4 4-1-16,4 4-1 15,0 5 1-15,0 3-1 16,0 0 4-16,0 1 2 15,0-1 2-15,0 0 0 16,0-3 0-16,0 3 2 16,0 0-3-16,0 1-2 0,0-2 0 15,0 1-1-15,4 13 2 16,-4-9 1-16,0-3-1 16,0-1 1-16,0-4-2 15,0-4 0-15,0 1-3 16,0-5-2-16,0 0 1 15,0 0 1-15,0 1-1 16,0-5-1-16,0 0 1 16,0 0 1-16,-4-4-1 15,-1 0 2-15,1 0-2 16,-1-4-1-16,0 0 1 16,1 0-1-16,-1 0-3 0,1-4 2 15,-1 0-4-15,1 0 1 16,-1-4-3-16,0 4 2 15,1-4-2-15,-1 4 0 16,1 0 4-16,-1-4 1 16,1 0 2-16,-1 0 0 15,5 4 0-15,0-4 0 16,0 4 0-16,-4 0 0 16,4 0 0-16,0 0 0 15,-5 0-3-15,5 0 0 0,0 0 2 16,0 0 0-16,0 0 1 15,0 0 0-15,5 4 0 16,4-4 2-16,0 0 1 16,0 0 3-16,5 0 1 15,-5 0 3-15,4 0-5 16,6 0-1-16,3 0 2 16,-3 0 1-16,-6 0-6 15,1 0-2-15,4 0-3 16,1 0 0-16,-6 0-46 15,-4-4-12-15,1 4-7 16,-1-4-42 0</inkml:trace>
        <inkml:trace contextRef="#ctx0" brushRef="#br1" timeOffset="248440.4657">6103 9731 148 0,'-5'0'57'0,"5"0"-30"0,0 0-16 0,0 0 18 15,0 0-13-15,0 0-1 16,5 0 0-16,0 5 2 16,-1-1-9-16,1 0 4 0,4 4 4 0,0 0-4 15,0 0 1-15,0 4-2 16,9 4 1-16,1 0-4 16,-1 13-3-16,0 3 4 15,0 5 2-15,5 3 2 0,-5 1 5 16,5 3-1-16,-4 1-1 15,-1-1-4-15,-5-3-2 16,1-1-2-16,-5 1 2 16,-4 3-3-16,-10 5-2 15,-4 11-2-15,-5 4 0 16,-4 1 0-16,-5 4 1 16,1-4-11-16,-6-5-3 15,1-7-37-15,4 0-16 16,0-9-78-1</inkml:trace>
      </inkml:traceGroup>
      <inkml:traceGroup>
        <inkml:annotationXML>
          <emma:emma xmlns:emma="http://www.w3.org/2003/04/emma" version="1.0">
            <emma:interpretation id="{71A920E4-A645-45AA-BFC2-F5B8DD37F18F}" emma:medium="tactile" emma:mode="ink">
              <msink:context xmlns:msink="http://schemas.microsoft.com/ink/2010/main" type="line" rotatedBoundingBox="12479,6548 22410,6706 22390,7909 12460,7751"/>
            </emma:interpretation>
          </emma:emma>
        </inkml:annotationXML>
        <inkml:traceGroup>
          <inkml:annotationXML>
            <emma:emma xmlns:emma="http://www.w3.org/2003/04/emma" version="1.0">
              <emma:interpretation id="{0F0A132A-DF9D-461F-89A8-42D62C769F32}" emma:medium="tactile" emma:mode="ink">
                <msink:context xmlns:msink="http://schemas.microsoft.com/ink/2010/main" type="inkWord" rotatedBoundingBox="12478,6570 15556,6619 15538,7759 12460,7710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254553.0347">7526 10088 80 0,'5'-4'33'0,"-10"0"-18"0,10 0-2 0,-5 4 11 16,0 0-1-16,0-4 0 0,0-5-8 15,5 1-2-15,-5 0-1 31,0 8 0-31,0 0-6 16,0-4 3-16,4 0 3 0,-4 4-6 16,0 0-1-16,0 0-1 0,0 0 2 15,0 0-3-15,0 0-2 16,0 0 0-16,0 0 1 16,0 4 5-16,5 0 4 15,-5 4-2-15,0 5 0 16,4 3-5-16,-4 0-3 0,0 4 0 15,5 4 1-15,-5 5-3 16,0-5 0-16,4 0 3 16,1 5 1-16,-5-1 3 15,4 4 1-15,1 1 1 16,0-2 0-16,-1 14 2 16,1-1 1-16,-1-3-1 15,1-1 1 1,-1 1-6-16,6-5-1 15,-6-3 0-15,1-5 2 0,-1 0-1 16,-4-7 2-16,0-1-2 16,0-8 0-16,0 0-6 15,0-4 1-15,5 0 2 16,-5 0 1-16,0-4-4 0,0 1 1 16,0-5-27-16,0 0-9 15,0-9-37-15,0-3-14 0,4 0-7 16</inkml:trace>
          <inkml:trace contextRef="#ctx0" brushRef="#br1" timeOffset="255282.1001">7613 10378 112 0,'5'0'44'0,"-5"0"-24"0,0 0-8 16,0 0 16-16,0 0-5 15,0 0-1-15,0 0-12 0,0 0-4 16,0 0-4-16,0 0 1 0,0 0 0 15,0 0 5-15,0 0 3 16,4 0-4-16,-4 0-2 16,0 0 2-16,5 0 0 15,-1 0-3-15,5 0-1 16,1 0 3-16,-1 0 1 16,4 0-1-16,1 0-1 15,0 0-3-15,9 4 1 16,-1 0-2-16,1 0 2 0,0-4 0 15,0 0 1-15,0 0 2 16,4 0 3-16,0 0 0 16,1 0 0-16,-1 0-3 15,5 0-1-15,-5 0-1 16,1 0 2-16,-1 0-1 16,-4 0 2-16,0 0-2 15,-5 0 2-15,0 0-2 16,-9-4 0-16,1 0-1 15,-1 0 2-15,-9 4-1 16,0 0 0-16,0 0-3 16,0 0-2-16,9-4-2 0,-9 4 1 15,0 0-12-15,0 0-5 16,0 0-25-16,0 0-13 16,0 0-56-1</inkml:trace>
          <inkml:trace contextRef="#ctx0" brushRef="#br1" timeOffset="256950.5128">8630 9869 84 0,'0'0'33'0,"0"0"-18"0,0 0-7 0,0 0 24 15,0 0-5 1,0 8-5-16,0 0-3 16</inkml:trace>
          <inkml:trace contextRef="#ctx0" brushRef="#br1" timeOffset="258166.186">8462 10282 144 0,'0'-4'55'0,"0"-12"-30"0,4 4-27 0,-4 12 11 0,0 0-4 16,0 0 0-16,0 0-3 15,0 0 1-15,0 0-2 16,0 0 15-16,0 0 6 0,0 4-2 0,0-4-1 31,0 4-7-31,5-8 0 16,-1 8-7-16,-4-4-1 16,5 0-2-16,-1 0 1 15,1 0-2-15,4 4 6 16,0-4 3-16,0 0-3 15,0 0 1-15,1 0-1 16,3 0 1-16,1 0 2 16,0 0 1-16,4 0-1 15,5 0-1-15,-5-4-3 16,5 4 1-16,-5 0-2 16,5 4 6-1,-5-4-1-15,0 0-1 16,-4 0-1-16,0 0-4 15,-5 0-1-15,0 0 1 0,0 0 2 16,-9 0-3 0,0 0-2-16,0 0 0 15,0 0-1-15,0 0-3 0,0 0 0 16,0-4-29-16,0 4-12 16,-4-4-37-16,4 0-13 15,-5 4-6 1</inkml:trace>
          <inkml:trace contextRef="#ctx0" brushRef="#br1" timeOffset="257506.3639">8630 9910 263 0,'0'16'15'0,"0"4"-2"16,0-4-7-16,0 5-2 16,0 3 0-16,0 4 2 15,0 0-1-15,0 1 2 16,0 3-6-16,0 5-1 15,0-5 4-15,0 0 2 0,0 1 2 16,0 3 2-16,0 1 1 16,0-6 1-16,0 18-2 15,0-5-1-15,0-3-1 16,0-5 0-16,0 1 0 16,0-5 0-16,0-4-2 15,0-3-1-15,5-5-3 16,-5-4 1-16,0 0-2 15,0 0 2-15,0-3 0 0,0-1 1 16,0-4 0-16,0 0 0 16,0-4 0-16,0 0 0 15,0 0-2-15,5 0 1 16,-5-4 0-16,0 0 3 16,4 0-3-1,1 0-2-15,-5 0 0 16,0 0-4-16,4-4 2 15,5 0 1-15,0 0 2 16,5-4-1-16,-5 0 2 16,0-4-2-16,10 4-1 0,-1-5-2 15,0 5 1-15,0 0 1 16,5 0 0-16,0 0-3 16,0 0 2-16,0 0 1 0,-5 4 2 15,0-4-1 1,0 4-1-16,-4-4 3 15,0 4-15-15,-5-1-5 16,0 5-20-16,-9 0-6 16,0-8-35-1,-5 4-53-15,1 0 33 16</inkml:trace>
          <inkml:trace contextRef="#ctx0" brushRef="#br1" timeOffset="261252.3853">8982 9756 128 0,'-5'-4'49'0,"14"0"-26"0,-9 0-27 16,0 4 38-16,9-4-11 16,-9 4-6-16,10-4-3 15,-10 4-9-15,4 0 1 0,-4-5 4 16,0 5-2-16,0 0 1 16,5 5 1-1,-1 3 1-15,-4 0 3 16,5 4-3-16,-5 0-1 15,0 4-4-15,-5 0-1 16,1 13-3-16,4 3-2 16,0 1 1-16,-5-1 1 15,5-4-25-15,-4 1-12 16,4-1-66-16</inkml:trace>
          <inkml:trace contextRef="#ctx0" brushRef="#br1" timeOffset="262619.0791">9210 10423 180 0,'-5'0'68'0,"5"-4"-36"0,0 4-22 0,0 0 20 15,0 0-12-15,0 0 0 16,0 0-8-16,0 0-2 16,5-4-4-16,4 4 2 0,0 0 0 15,0 0 0-15,0 0-1 16,5 4-1-16,4 0 2 0,1 0 1 16,3-4 3-16,6 0-3 15,-1 0 1-15,5 0-3 16,0 0 0-16,-5 0-1 15,1 0 0-15,-6 0-5 16,1 0 1-16,-4 0-9 16,-6 0-2-16,-4 0-43 15,-4 0-16-15,4 0-36 16</inkml:trace>
          <inkml:trace contextRef="#ctx0" brushRef="#br1" timeOffset="261932.4871">9424 10278 144 0,'0'-8'55'0,"0"16"-30"0,0-4-18 0,0-4 13 16</inkml:trace>
          <inkml:trace contextRef="#ctx0" brushRef="#br1" timeOffset="262212.7879">9424 10282 292 0,'0'0'34'16,"0"-8"-17"-16,0 8-8 0,0 0-2 16,0 0-2-16,0 0 0 15,0 0-3-15,0 0-2 16,0 0 1-16,0 0-1 16,0 0 2-16,0 0 3 15,0 4 2-15,0 0 1 16,0 0-2-16,0 0-1 15,5 4-3-15,-5 0-2 16,4 5 1-16,1 3 1 16,-5 3 1-16,4 5 3 15,1 1 1-15,-5 11 3 16,0-4-1-16,5 1 0 0,-5-1-3 16,4-3-1-16,1-5-1 15,-5-4 0-15,0-4-5 16,0-4 1-16,4-3-31 15,-4-9-14-15,0-4-57 16,0 4-44 0,0-9 59-16</inkml:trace>
          <inkml:trace contextRef="#ctx0" brushRef="#br1" timeOffset="263483.5826">9661 10650 160 0,'-4'4'63'0,"8"-4"-34"0,-4 0-27 15,0 0 12-15,0 0-1 16,5 4 5-16,4 0-4 16,-4 0 0-16,-1 0-8 0,5-4 3 0,1 4 1 15,-1 0-1-15,0-4 2 16,0 0-4-16,5 0 1 16,-1 0-5-16,1 0-2 15,0-4 4-15,-1 0 4 16,1 0 1-16,0 0 2 15,-1-4-4-15,1 0 0 16,-5-1-5-16,0 1-2 16,-4 0 0-16,-5 0 1 15,0 0-1-15,0-4 2 16,-5 0-2 0,1 4-9-16,-5-9-3 15,0 5 4-15,-5 12 3 0,0 0 1 16,0-8 1-16,1 8 2 15,-1-8 2-15,0 8-1 16,5 12-1-16,0-12-2 16,0 12-1-16,0 1 2 15,0-1 2-15,0-4-2 16,0 4 0-16,4 0-1 0,0 0 0 16,1 0 4-16,-1 1 1 15,1-1-1-15,-1 0 1 16,-4 0 0-16,4 0 1 0,5 0 2 15,0 0 1-15,0 1 1 16,0-1 0-16,0 0 0 16,0 0 0-16,5-4 2 15,4 4 1-15,0-4-1 16,0 5-1-16,5-5 1 16,4 8 4-16,5-4-8 15,0 0-3-15,4-4 0 16,5 0 0-16,0 0 1 15,-4-4 0-15,-1-4-49 16,-4-4-19-16,4-8-78 16</inkml:trace>
          <inkml:trace contextRef="#ctx0" brushRef="#br1" timeOffset="265810.4793">10277 10076 64 0,'0'-4'27'0,"5"0"-14"0,-5-5 11 0,0 9 16 0,0-4-7 15,0 4-4-15,0-4-4 16,0-4-1-16,0 8-9 16,0 0-2-16,0 0-7 15,0 0-4-15,0-4-1 0,0-4 1 0,0 0 3 16,0 8 0-16,0 0 0 16,0-8-3-16,0 8 1 15,0-8-4-15,0 8 0 16,4 4 1-16,-4-4 2 15,0 4 5-15,0 4 4 0,0 4-2 16,0 0 2-16,5 0-2 16,-10 5 2-16,5-1-6 15,5 0-1-15,0 0 0 16,-1 4 2-16,1 9-1 16,-5-1 0-16,4 1-3 15,-4-1-2-15,0 4 3 16,5 5 0-16,-1-6 3 15,-4 10 1-15,5 3 3 0,0-3 4 16,-5-1-2-16,4-8 1 16,-4 1-3-16,0-5 1 31,0-3-2-31,0-5 0 16,0-4-3-16,0 0 1 0,0-4-2 15,0-4 2-15,0-4 0 16,5 0 3-16,-5 1-3 0,0-1-2 15,0 0-2-15,0 0 0 16,0-4-4-16,0 0-2 16,0 0 2-16,0 0 2 15,0 0 0-15,4-4-1 0,-4 4 1 32,5-8 1-32,-1-1-3 15,1 5 0-15,4-4 1 16,0 0 0-16,0-4 0 15,5 0 2-15,0 0-1 16,-1 0-1-16,6 4-2 0,-1-5 1 16,0 1 1-16,5 0 0 15,0 0-3-15,-5 0 2 16,0 8-19-16,-4-4-9 16,-5 0-23-16,-4 8-69 15,4-9 6-15,-9 13 14 16</inkml:trace>
          <inkml:trace contextRef="#ctx0" brushRef="#br1" timeOffset="266384.8142">10140 10274 132 0,'-4'12'52'0,"4"-12"-28"0,0-12-17 0,0 12 13 0,0 0-4 32,0 0 3-32,4 0-6 15,1 0-3-15,0 0-5 16,-1-4 3-16,1 8 4 0,4 0 5 0,-5-4 2 16,6 0 12-1,8 0-6-15,0 0-2 16,5-4-11-16,0 4-3 15,-1 0-1-15,6-4 0 16,-1-4-2-16,1 8-1 16,-1 0-3-16,-4-4-2 15,0 4 3-15,-1 0 2 16,1 4-2-16,-5 0-2 16,1-4 2-16,-10 0 0 15,0 0-19-15,-4 0-9 0,-5 0-25 0,-5-4-8 16,5 4-54-1</inkml:trace>
        </inkml:traceGroup>
        <inkml:traceGroup>
          <inkml:annotationXML>
            <emma:emma xmlns:emma="http://www.w3.org/2003/04/emma" version="1.0">
              <emma:interpretation id="{3B0D8B56-B64A-4AB0-B518-819844271AF3}" emma:medium="tactile" emma:mode="ink">
                <msink:context xmlns:msink="http://schemas.microsoft.com/ink/2010/main" type="inkWord" rotatedBoundingBox="15917,6603 19427,6659 19408,7862 15898,7806"/>
              </emma:interpretation>
            </emma:emma>
          </inkml:annotationXML>
          <inkml:trace contextRef="#ctx0" brushRef="#br1" timeOffset="304376.2502">12317 10327 112 0,'4'0'44'0,"5"0"-24"0,-4-4-10 0,-5 4 12 16</inkml:trace>
          <inkml:trace contextRef="#ctx0" brushRef="#br1" timeOffset="304453.381">12367 10315 251 0,'23'-5'30'15,"-1"1"-14"-15,6 0-8 0,-1 4-2 16,1-4-3-16,-1 4 0 16,0 0-1-16,-4 0 1 15,0 0-9 1,0-4-25-16,-5 0-12 15</inkml:trace>
          <inkml:trace contextRef="#ctx0" brushRef="#br1" timeOffset="304028.5389">12517 9983 144 0,'0'-5'55'0,"0"14"-30"0,0-13-25 0,0 4 10 16,0 0-6-16,0 0-1 15,5 0-1-15,-1 0 1 16,-4 4-2-16,0 0 2 0,0 4 0 15,0 4 7-15,0 4 4 16,-4 0-3-16,4 0-1 16,0 5-4-16,0 3-1 15,0 0-3-15,0 1 1 16,0 3 0-16,0-4 1 16,0 1 0-16,0-1 0 15,0 4-2-15,4 0 1 16,1 1 0-16,0 2 1 15,-1 14 0-15,5-5 0 0,0 1 2 16,1-5 3-16,-6 1-2 16,1-5-2-16,-1-4 2 15,-4 1 0-15,5-5 1 16,-5-4 0-16,4-4-2 16,-4-3 1-16,0-1 0 15,0-4 1-15,5 0 2 16,-5-4 1-16,0 0-3 15,0-4 0-15,0 0-3 16,0 0 0-16,0 0-6 16,0 0-1-16,0 0 1 0,4-4 0 15,1-4 1-15,4 0 0 16,5-4-5-16,0-1 1 16,-1-3 0-16,1 0-1 15,4 4 1-15,0 0 3 0,1 0-2 16,-6 4 1-16,1-1 4 15,0 1 1-15,-1 4-4 32,-3 0-1-32,-1 0-6 15,0 0 0-15,0 0-27 0,-5 0-12 16,1-12-140 0,0 0 94-1</inkml:trace>
          <inkml:trace contextRef="#ctx0" brushRef="#br1" timeOffset="305200.8756">12860 9800 140 0,'0'0'52'0,"0"-4"-28"0,0 4-22 0,0 0 12 0,0 0-5 15,0 0 0-15,0 0-3 16,0 0 1-16,4 4-4 0,-4 4 3 0,5 0 3 16,-5 5-3-16,4 7-1 15,1 12 0 1,-5-7 1-16,0-1-3 16,4-4 0-16,-4 0 1 15,0-3 0-15,0-1-22 16,0-4-10-16,0-4-55 15</inkml:trace>
          <inkml:trace contextRef="#ctx0" brushRef="#br1" timeOffset="305546.0426">12969 9772 156 0,'0'0'57'0,"0"0"-30"0,0 0-27 0,0 0 13 15,0 0-3-15,0 0 4 0,0 4-3 16,0 0-1-16,0 4-6 16,0 4-1-16,5 0 1 0,-1 9-2 15,-4 15-2-15,5-8 3 16,-1 5 0-16,1-5-19 15,4 1-7-15,-9-5-52 16,9 4-30 0,-4-4 47-16</inkml:trace>
          <inkml:trace contextRef="#ctx0" brushRef="#br1" timeOffset="308662.9849">13129 10407 80 0,'0'0'30'0,"4"0"-16"0,1 0-8 0,-5 0 9 16,4 0-2-16,6 0 0 16,-1 0-1-16,0 0 2 15,0 0 2-15,5 0 2 16,4 0-1-16,0 0 1 15,0 0-9-15,10 0 1 0,-1 0 3 16,0 0-3-16,5 0 2 16,0 0-3-16,0 0 2 15,-4 0-2-15,-1 0 0 16,-4 0-3-16,4 0 1 16,-4 0-4-16,-5 4-2 15,0-4 2-15,-8 0 0 16,3 0-1-16,-8 0-2 15,9 0-4-15,-14 0 0 0,0 0-33 16,0 0-16-16,-5 0-38 16</inkml:trace>
          <inkml:trace contextRef="#ctx0" brushRef="#br1" timeOffset="308100.8596">13375 10201 88 0,'0'4'35'0,"9"-8"-18"0,0 4-11 0,-9 0 11 15,0 0-5-15,0 0-2 16,0 0-1-16,0 0-1 16,5 0 4-16,-5 4 5 15,0 0-3-15,0 0 0 16,0 17-6-16,0-5 0 15,0 4-3-15,0 0 0 16,0 0-1-16,0 9 0 16,0-2 2-16,4 2 1 15,-4 11 3-15,5 0 4 16,0-7-6-16,-1-1-2 0,-4-3-1 16,0-5-1-16,5-4-2 15,-5-4-2-15,0 1 1 16,0-1 1-16,0-4-6 15,0-4 1-15,0 0-28 0,0-4-11 16,0-4-45 0</inkml:trace>
          <inkml:trace contextRef="#ctx0" brushRef="#br1" timeOffset="309693.3676">13608 10678 116 0,'0'4'46'0,"4"-4"-24"0,-4 0-21 0,0 0 8 0,0 0-1 16,0 0 0-16,5 0 0 15,4 4 0-15,-9 0 0 16,9-4 0-16,0 4-4 16,5-4 4-16,0 0 4 0,-1 4-4 15,1-4 0-15,0 0-2 16,-1 0 1-16,1-4 0 15,0 0 1-15,-1 0 0 16,-3 0 0-16,-1 0 0 0,0 0 2 16,0 0-3-16,-5-4 1 15,1 4-5-15,0-4 0 16,-5-5-1-16,4 5 1 16,-4 0-2-16,0-4-1 15,-4 4 1-15,-1-8-1 16,-4 12 0-16,0-8 0 15,0 4-3-15,-5-1 2 16,0 13-4-16,1-4 1 16,-1 5 2-16,0-1 1 15,1 0-2-15,-10 4 0 16,4 0 2 0,1-4 0-16,5 0 1 15,-1 0 0-15,0 4 2 16,5-4-3-16,0 4-2 0,0 0-1 15,0 4 3-15,4 1 0 16,1-1 1-16,-1 0 0 16,0 4 0-16,5 0-3 15,0-4 2-15,0 1 3 16,0 3 1-16,0-4-1 16,5 0-2-16,0 0 3 15,-1 0 2-15,10 1 0 16,-1 7 2-16,6-8-2 15,-1 0 2-15,0 0 2 16,0 0 5-16,5-4-2 16,0 1 3-16,0-1-4 0,4-4 1 15,-4 0-7-15,0 0-1 16,0-4 0-16,0-4 0 16,-1 0-24-16,1-8-9 15,0-1-30-15,-5-3-10 16,10 0-28-1</inkml:trace>
          <inkml:trace contextRef="#ctx0" brushRef="#br1" timeOffset="311992.4677">13986 10286 144 0,'0'0'55'0,"5"0"-30"0,-5 0-29 16,9-4 60-16,0 0-21 15,0-4-9-15,5 0-6 16,0 4-13-16,4 0 7 0,5 0 3 16,0-4-3-16,4 4 2 15,9 0-5-15,1 0-1 0,-1-1-4 16,1 1-1-16,-5 0-6 15,-5 0 1-15,1 4-35 16,-10-4-15-16,0 4-64 16</inkml:trace>
          <inkml:trace contextRef="#ctx0" brushRef="#br1" timeOffset="311381.9">14137 9987 104 0,'0'-4'38'0,"0"4"-20"0,0 0-1 15,0 0 16-15,0 0-6 16,0 0-3-16,0 0-8 15,0 0-2-15,0 0-8 16,0 0-4-16,0 0-1 0,0 4-1 0,0 4 2 16,0 4 1-16,0 4 3 15,0 4-5-15,0 0-3 16,0 1 3-16,0 3 3 16,0 0 3-16,0 5 3 15,0-1-1-15,0 0 0 16,0 1-3-16,0-1 1 15,4 0 0-15,1 5 3 0,0-6-3 16,-1 1 1-16,1 13 4 16,-1-5 2-16,-4-3-3 15,5-5-1-15,-5-8 0 16,4 5 4-16,1-5-6 31,-5-4-4-31,0-4 0 16,0 0-3-16,0-3 2 15,0-1-2-15,5-4 2 0,-5-4 2 16,0 0 2-16,0 0-1 16,4-4 1-16,1 0-4 15,4 0-2-15,-5 4-3 16,1-5 1-16,4 1 1 0,0 0 0 16,5-4 0-16,0 0 0 15,4 0-3-15,0-8 2 16,5-4-4-16,0 3 1 15,-1 5-5-15,-3 0-1 0,-1 0-6 16,0 4-3-16,0 0-18 16,-4 4-6-16,-5-4-44 15,0 4-45 1,-4 0 45-16</inkml:trace>
          <inkml:trace contextRef="#ctx0" brushRef="#br1" timeOffset="268365.8556">10971 10597 116 0,'-9'0'44'0,"9"-4"-24"0,-5 4-4 16,5 0 16-16,0 0-2 16,0 0 2-16</inkml:trace>
          <inkml:trace contextRef="#ctx0" brushRef="#br1" timeOffset="268633.3056">10962 10581 317 0,'4'-8'19'0,"5"0"-4"0,0 4-7 16,5-1 0-16,0-7-3 16,4 12 2-16,0 0 0 15,5 4 1-15,5-8 0 16,3 0 2-16,1 8-1 15,5-8 0-15,-1 8-3 16,1-8 1-16,-1-4 0 16,-4 0 3-16,5 0-3 15,-10 0-2-15,1 4-2 16,-1 0 0-16,-9 0 0 16,0 4 1-16,-4 0 0 0,-5 0 2 15,0-4 1-15,-9 4 1 16,0 0-4-16,0 0-1 15,0 0-17-15,-4 0-5 16,4-4-26-16,-5 0-9 16,-4 12-128-1,0 8 68 1</inkml:trace>
          <inkml:trace contextRef="#ctx0" brushRef="#br1" timeOffset="268104.3326">11003 10362 68 0,'-14'0'27'15,"9"0"-14"-15,1 0 4 0,4 0 14 0,-5 0-1 16,1 0 2-16,-1 0-5 15,5 0 1-15,0 0-10 16,0 0 0-16,0 0-11 16,0 0-4-16,0 0 0 0,0 0-2 15,0 4 2-15,5-4 2 16,4 0 2-16,0 0 3 16,5 0 4-16,4 0-6 0,0 0-2 0,10-4 1 31,4 4 0-31,4 0-1 15,1 0-1-15,-1 0-3 16,1 0 1-16,4 0 0 16,-9 0 1-16,4 0-2 15,-4 0-2-15,-5 0 3 16,-4 0 2-16,-5 0-2 16,1 0 0-16,-6 0-1 15,-8 0-6-15,-10 0-4 16,1 0-19-16,-5 4-5 15,0 0-3-15,-5 0 1 16,0 0-41 0,0 0-31-16,1 4 42 15</inkml:trace>
          <inkml:trace contextRef="#ctx0" brushRef="#br1" timeOffset="277854.1436">11847 10682 140 0,'0'0'52'0,"4"0"-28"0,-8-4-17 0,4 4 15 0,0 0-9 16,0 0 0-16,0 0-5 16,0-4 0-16,-5 4-5 15,5 0-2-15,0 0 0 0,-4-4 1 16,-1 4 3 0,0 0-4-16,1-4-1 15,-1 4 2-15,-4 0 1 0,0 0-1 16,-5 0 1-16,5 0-2 15,0 0 2-15,0 4-2 16,0-4 2-16,0 4 0 16,0 0 3-16,0 0-3 15,-5 0 0-15,5 0-3 16,0 0-1-16,0 0 1 16,-1 0 2-16,1 0 1 15,5 0 1-15,-1 0-2 16,1 0-2-16,-1 0-2 15,5 1 1-15,0-1 1 16,0 4 0-16,0-4 0 0,0 0 0 16,5 0 4-16,-1 0 2 15,5 0-2-15,0 0-1 16,1 0-1-16,-1 0-2 16,0 0 1-16,0 0 1 15,0-4-1-15,0 4 2 0,0 0-2 16,5 0 2-16,0-4-2 15,-5 4-1-15,-5 0 1 16,1-4-1-16,-1 0 0 16,1 0 0-16,-5 0 0 15,0 0 2-15,5 0-1 16,-10 0 2 0,0 0 0-16,1 0-1 0,-5 0-2 15,0 0-2-15,-1 0 1 16,6 0 1-16,-5 4 0 15,0 1 0-15,4-1 0 16,-4-4-3-16,0 4 2 16,0 4 1-16,4-4 0 15,1 0 0-15,-1 0 2 16,-4 8-3-16,4-4 0 16,1 0-1-16,-1 4 0 15,1-4 4 1,-1 1-3-16,1-1 0 15,-1 0 1-15,0 0 2 0,1-4-1 16,-1 0 2-16,1 0-2 16,4 0-1-16,0 0 1 15,0 0-1-15,0 0 2 16,0 0 1-16,4 0 1 16,1-4 0-16,-1 0 0 0,6 0 2 31,-1 0-1-31,0 0 2 15,5 0-4-15,-1 0 0 16,5 0 1-16,5-4 0 16,0 4 0-16,0 0 0 0,0-4 0 15,-1 0 2-15,1 4-3 16,0 0 0-16,0 0-1 16,-5-4 1-16,-4 4-2 15,0 0-1-15,-5 0 1 16,0 0-1-16,-9 0-5 0,0 0 1 15,0 0-27-15,0 0-9 16,0 0-75 0,0 0-32-16,0-12 76 15</inkml:trace>
        </inkml:traceGroup>
        <inkml:traceGroup>
          <inkml:annotationXML>
            <emma:emma xmlns:emma="http://www.w3.org/2003/04/emma" version="1.0">
              <emma:interpretation id="{A035582F-7C52-42C0-A2C0-7DCCABC65AC0}" emma:medium="tactile" emma:mode="ink">
                <msink:context xmlns:msink="http://schemas.microsoft.com/ink/2010/main" type="inkWord" rotatedBoundingBox="20097,7564 20254,7567 20250,7809 20093,7807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314332.3305">15154 10714 88 0,'-4'0'35'0,"8"0"-18"0,1 0 4 0,-5 0 17 15,0 0-14-15,0 0-5 0,9-4 3 16,5 0 5-16,4 0-14 16,-4 4-3-16,-1 0-2 0,1 4-4 15,0 4-3-15,-1 5 2 16,1 3 0-16,-5 4 1 16,0 12 0-16,-4 1 0 0,-5-9 2 15,-5-4-19-15,1 1-8 16,-5-1-33-1,-14-4-53-15,0 0 19 16</inkml:trace>
        </inkml:traceGroup>
        <inkml:traceGroup>
          <inkml:annotationXML>
            <emma:emma xmlns:emma="http://www.w3.org/2003/04/emma" version="1.0">
              <emma:interpretation id="{34BF9432-A441-4A7D-A2BC-66EE7D420AD6}" emma:medium="tactile" emma:mode="ink">
                <msink:context xmlns:msink="http://schemas.microsoft.com/ink/2010/main" type="inkWord" rotatedBoundingBox="20787,7150 22402,7175 22395,7655 20780,7630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315675.6546">15839 10407 148 0,'0'0'57'0,"0"0"-30"0,0 0-23 15,0 0 15-15,0 0-7 16,0 0 3-1,9 0-7-15,0 0-4 16,0 4 0-16,0 0 1 0,0 0 2 16,0-4 3-16,0 0-1 15,5 0 0-15,0 0 1 16,4 0 4-16,0 0-6 16,1 0-2-16,-6 0-3 15,1 0 0-15,0 0 0 0,-1 0 1 16,1-4 0-16,-5 0 2 15,0 0-1-15,0 0 0 16,1-4-3 0,-1-1 1-16,-5 1 0 15,-4-4-4-15,0 4 1 16,0-4 0-16,-4 5 2 16,-1-1-1-16,1 0 2 15,-1 4-4-15,0 0-2 0,1-1 2 16,-5 1 0-16,0 4 1 15,-1 0 0-15,1 0-3 16,-4 0 2-16,-1 0-4 16,0 4 1-16,1 1 4 15,-1-1 2-15,0 0-5 16,1 4 0-16,3 0 1 16,1-1 3-16,0 1-2 15,0 0 0-15,-5 0-1 16,10 0 0-16,-1 0 2 15,-4 1 0-15,5-1 0 0,-1 0 2 16,0 4-3-16,1-4-2 16,4 4 2-16,4-4 2 15,1 8 4-15,0 9 4 16,4-1-2-16,0-4-2 0,4 0 2 16,1-3 0-16,4-1-3 15,1 0-3-15,-1 0 2 16,0 0 2-16,-4-3 4 15,4-5 5-15,0 0-4 16,5-4 0-16,0-4-4 16,-5-4 1-1,5 0-4-15,-5-4 0 16,1 0-1-16,-6-1-2 16,5 1-19-16,-4 0-8 15,-5 0-37-15,0 0-14 16,1 4-30-1</inkml:trace>
          <inkml:trace contextRef="#ctx0" brushRef="#br1" timeOffset="316614.6195">16778 10302 160 0,'-4'4'63'0,"4"-4"-34"0,-5 0-21 0,5 0 16 0,0 0-6 31,-9 0 0-31,0 0-8 0,4 0-2 16,-4 4-4-16,0 1-3 0,0-1 0 16,0 0 1-16,0 0 1 15,-5 0 1-15,0 4 0 16,1-1-2-16,-1-3 1 15,0 4 0-15,1 0 1 16,-1 0 0-16,0 0 0 16,1-4-2-16,-1 5-2 15,5-1 1-15,0 0-1 16,0-4-3-16,4 0 2 16,0 0 1-16,1 0 2 15,4 0-3-15,0 0 0 0,0 0 3 16,4 0 3-16,1 0 2 15,4 0 3-15,0 0-3 16,5 0-2-16,4 0 0 16,0 0-1-16,1 4 4 15,4 5 3-15,4-5-6 16,-4 8-1-16,0-4-2 16,-1 0 1-16,-3 0-2 15,-1-4-1-15,-4 1 3 16,-1-5 0-16,-4 0-4 15,-4 0-1-15,-1-4-21 0,-4 0-8 16,-4 0-24-16,-1-4-10 16,-4 4-29-1</inkml:trace>
          <inkml:trace contextRef="#ctx0" brushRef="#br1" timeOffset="317022.7898">16518 10609 132 0,'0'0'49'0,"0"0"-26"0,0 0-18 0,0 0 13 16,0 0 1-16,0 0 3 15,0 0-3-15,5 0-2 16,-1 0-9-16,1 4 1 0,0 0 2 16,4-4-2-16,0 4 2 15,0 0-2-15,0 4 2 16,5 1-2-16,-1-1 0 16,1 4-1-16,0 0 0 15,0 0 2-15,4 0 4 16,5 0-2-16,-1-4 3 0,1-4-6 15,0 1-1-15,-5-1-4 16,1 0-3 0,-1 0 0-16,-9 0-4 15,0 0 0-15,-4-4-27 16,-5 0-10-16,0 0-64 16,-5 4-45-16,0-4 60 0</inkml:trace>
          <inkml:trace contextRef="#ctx0" brushRef="#br1" timeOffset="318487.002">17371 10346 100 0,'0'0'38'0,"0"0"-20"0,0-3 1 0,0 3 16 15,0 0-6-15,-4 0-2 16</inkml:trace>
          <inkml:trace contextRef="#ctx0" brushRef="#br1" timeOffset="319018.3616">17353 10343 293 0,'-9'0'14'0,"-5"0"-5"15,1 0-2-15,-1 3 2 16,0 1-2-16,1 0-2 15,-6 0-2-15,1 0-3 16,-5 0 5-16,10 4 1 16,-1 0 4-16,0 0 1 15,5 1-5-15,0-1-4 16,0-4-1-16,4 0 1 0,1 4 1 16,-1-4 1-16,5 4 0 15,0-4 0-15,5 0-2 16,4 0 1-16,5 0 4 15,-1 0 4-15,1 0-6 16,4 0-3-16,1 0-1 16,-1 0 1-16,-5 0-1 15,1-4 2-15,-5 0-4 16,0 0 0-16,0 0 1 16,-9 0 2-16,5 0-1 15,-5 5-1-15,-5-1 1 16,-4 0 1-16,0 8-3 15,-4 4 0-15,-1 4-1 0,0-4-2 16,-4 1 3-16,4 3 2 16,1 0-2-16,-1 0-2 15,0-3 2-15,1-1 2 16,3 0 0-16,1 0-1 16,0 0 1-16,5 1-1 15,4-5 0-15,-5 0 2 16,5-4 1-16,0 0 3 15,5 0 3-15,4 0 5 16,9-4-2-16,5-4 3 16,4 0-8-16,14 0-2 15,0-4-12-15,0-4-5 16,0-4-43-16,5 0-18 0,-5-8-47 16</inkml:trace>
        </inkml:traceGroup>
      </inkml:traceGroup>
    </inkml:traceGroup>
    <inkml:traceGroup>
      <inkml:annotationXML>
        <emma:emma xmlns:emma="http://www.w3.org/2003/04/emma" version="1.0">
          <emma:interpretation id="{525DCC2A-64C0-4064-AEED-A7F83EEAADF2}" emma:medium="tactile" emma:mode="ink">
            <msink:context xmlns:msink="http://schemas.microsoft.com/ink/2010/main" type="paragraph" rotatedBoundingBox="1703,10412 19868,10147 19890,11656 1725,11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5D837B-1B85-4C09-8279-6B118680C880}" emma:medium="tactile" emma:mode="ink">
              <msink:context xmlns:msink="http://schemas.microsoft.com/ink/2010/main" type="line" rotatedBoundingBox="1703,10412 19868,10147 19890,11656 1725,11920"/>
            </emma:interpretation>
          </emma:emma>
        </inkml:annotationXML>
        <inkml:traceGroup>
          <inkml:annotationXML>
            <emma:emma xmlns:emma="http://www.w3.org/2003/04/emma" version="1.0">
              <emma:interpretation id="{B25847E3-97C1-41A2-8C68-B3D7CD79F141}" emma:medium="tactile" emma:mode="ink">
                <msink:context xmlns:msink="http://schemas.microsoft.com/ink/2010/main" type="inkWord" rotatedBoundingBox="14337,10511 17119,10470 17136,11652 14354,11692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2" timeOffset="572678.8318">14205 10353 80 0,'-3'-3'33'0,"-1"6"-18"0,4-16-24 15,0 13 4-15,0 0-28 16,0-9-8-16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1:05.01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-7 28 256 0,'-5'0'96'0,"5"0"-52"0,0 0-23 16,0 0 28-16,0 0-26 15,0 0-10-15,0 0-26 16,0 0-10-16,0 0-72 16,5 0-70-1,4-28 47-15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2:49.34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 0 152 0,'-5'0'57'0,"5"0"-30"0,0 0-18 16,0 0 16-16,0 0-5 15,0 0-2-15,0 0 3 16,9 0 1-16,0 0-11 0,0 0 4 16,5 0 5-16,0 0-7 0,4 0-2 15,0 0-4-15,0 0-2 16,10 0-3-16,-1 0-2 15,1 0 1-15,-1 0-1 16,-4 0-25-16,0 0-8 16,-5 0-80-1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43.02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-5 3 140 0,'0'-4'55'0,"0"4"-30"0,0-4-5 15,0 4 19-15,0 0-6 16,0 0 0-16,0 0-12 0,0 0-3 16,0 0-10-16,0 0-3 0,0 0 1 15,0 0-5-15,0 0-1 0,0 0-18 32,0 0-5-32,0 4-38 15,4 0-13-15,1 0-7 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43.27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-1-4 180 0,'-4'4'68'0,"4"-4"-36"0,0 0-20 16,0 0 19-16,0 0-5 16,0 0-1-16,0 0-9 15,0 0-5-15,0 0-6 0,0 0-6 0,0 0 0 16,0 0-6-16,4 0 0 16,-4 0-70-1,5 0-63-15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7:16.46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EE9CE0-4F69-4009-B49B-76E6C8892785}" emma:medium="tactile" emma:mode="ink">
          <msink:context xmlns:msink="http://schemas.microsoft.com/ink/2010/main" type="writingRegion" rotatedBoundingBox="3820,5793 4928,6864 4325,7489 3216,6418"/>
        </emma:interpretation>
      </emma:emma>
    </inkml:annotationXML>
    <inkml:traceGroup>
      <inkml:annotationXML>
        <emma:emma xmlns:emma="http://www.w3.org/2003/04/emma" version="1.0">
          <emma:interpretation id="{D03DED40-F84B-4E83-9915-5C2D7F544E2A}" emma:medium="tactile" emma:mode="ink">
            <msink:context xmlns:msink="http://schemas.microsoft.com/ink/2010/main" type="paragraph" rotatedBoundingBox="3820,5793 4928,6864 4325,7489 3216,64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A9CEBC-8AE1-4D84-B52B-6E008B8F2476}" emma:medium="tactile" emma:mode="ink">
              <msink:context xmlns:msink="http://schemas.microsoft.com/ink/2010/main" type="line" rotatedBoundingBox="3820,5793 4928,6864 4325,7489 3216,6418"/>
            </emma:interpretation>
          </emma:emma>
        </inkml:annotationXML>
        <inkml:traceGroup>
          <inkml:annotationXML>
            <emma:emma xmlns:emma="http://www.w3.org/2003/04/emma" version="1.0">
              <emma:interpretation id="{B2E46336-0FC8-4CD7-BA9C-2E1C0D58E31C}" emma:medium="tactile" emma:mode="ink">
                <msink:context xmlns:msink="http://schemas.microsoft.com/ink/2010/main" type="inkWord" rotatedBoundingBox="3820,5793 4928,6864 4325,7489 3216,641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1997 4188 156 0,'-5'0'57'0,"5"-5"-30"0,-4 5-14 0,4 0 17 15,0-8-11-15,0 0-1 0,0 0-10 16,0 0-3-16,0-4-3 16,0 0-2-16,0-5 3 0,4-3-4 0,1-4 0 31,4 0-1-31,5-13-2 16,-1 5 3-16,5 3 0 0,1 5 1 15,-1 4 0-15,5 7-3 16,4 5 2-16,1 4 1 15,-6 12 0-15,1 5-3 16,-5 3 2-16,1 4 1 16,-6 8 0-16,-8-3 2 15,-1 7 3-15,-4 9-4 16,0-5-1-16,0-3 0 16,-4-1 2-16,-10 1-1 15,5-1 2-15,-5 0-4 0,10 5 0 16,-5-5-1-16,0 9 0 15,4 4 2-15,0 3 2 16,1-3-1-16,4-1-1 16,4-3 1-16,6-5-1 15,-1-3 2-15,4-1 1 16,-3-3-4-16,3-5-1 16,1 0 3-16,0-7 1 0,4-9 0 15,0-4 1-15,0-4 0 16,1-8 3-16,3-9-1 15,1-11 0-15,-5-4-6 0,1-13 1 16,-1-4 0-16,-4 1 2 31,4-1-3-31,-4 4 0 16,-1-7-1-16,1 3-2 16,0-4-2-16,-1 1 1 0,-4 3 3 15,1 0 1-15,-6 5-2 16,1 7 2-16,-5-3 1 15,0-5 2-15,0 9-3 16,0 7 0-16,0 5 5 16,0 8 2-16,0 3 0 15,0 1-1-15,0 4-3 0,0 8-2 16,-5 12 1 0,1 5 3-16,-1-1 2 15,5 4-2-15,-5 0-1 16,1 9-1-16,-1-1 1 0,1 5 0 15,-1 3 1-15,1 1 0 16,-1-5 2-16,0 0-3 31,5 5 0-31,5 3 3 0,0 1 3 16,-1 12 0-16,1 3 2 16,-1 5 3-16,1-8 1 15,-1 0-2-15,1-9 2 16,0-3-6-16,-1-9-3 15,1-7-3-15,-1-5 0 0,1-8-18 16,-5-4-6-16,0-4-45 16,0-4-20-16,9-4-28 15</inkml:trace>
          <inkml:trace contextRef="#ctx0" brushRef="#br0" timeOffset="1107.9449">2731 4585 156 0,'0'0'60'0,"0"4"-32"0,0-4-15 0,0 0 19 15,0 0-7 1,0 0 0-16,0 0-1 16,0 0 0-16,0 0-13 15,0 0 2-15,0 0 1 0,0 0-7 0,0 0-2 16,0 0-3-16,0 0-2 16,0 0 3-16,0 0 2 15,5 4 0-15,-1 0 2 16,-4 0 0-16,0 4 1 15,0 0 0-15,5 5 0 16,-5 3-2-16,0 4 1 0,0 0-2 16,0 5 0-16,0-1-1 15,0 4 2-15,0 1 1 16,0-5 1-16,0 0-2 16,0 1 1-16,0-5-4 15,0 0 0-15,0-4 3 0,0 1 3 16,0-5-4-16,0 0-1 31,0-4 0-31,0 0 0 0,0-4-2 0,0 0 1 16,0 0 0-16,0 0 1 15,0-4-2 1,0 0-2-16,4 0 1 16,6 0-1-16,-1 0-3 15,9 0 2-15,-4 0 3 16,4-4-3-16,-4 4 0 15,-1 0 1-15,5 0 2 16,-4 0-1-16,0 0-1 16,0 0-2-16,-1 0 1 0,-4 0 1 15,5 4 2-15,-5-4-1 16,0 5-1-16,-4-5 1 16,-1 0-1-16,1 0 0 15,0 0 2-15,-5 0-17 16,0 0-6-16,-5 0-19 15,5 0-7-15,-5 0-41 16,5 0-19-16,0 0-1 16</inkml:trace>
          <inkml:trace contextRef="#ctx0" brushRef="#br0" timeOffset="2863.6398">3051 4630 88 0,'-5'0'35'0,"5"4"-18"0,0-4 2 0,0 0 18 15,0 0-5-15,0 0 1 16,0 0-3-16,0-4-1 16,0 4-16-16,0 0 3 0,0 0 2 15,5-9-6-15,-1 5-2 16,5 0 1-16,0 0 3 15,0-4-2-15,1 4 3 16,-1 0-4-16,14 4 1 16,-5 0-3-1,0 0-5-15,-4 0 0 16,-1 4-2-16,1 0 1 16,-5 0-20-16,0 0-8 0,0 0-84 15,1 4-58 1,-15-4 68-16</inkml:trace>
          <inkml:trace contextRef="#ctx0" brushRef="#br0" timeOffset="2208.8702">3082 4646 132 0,'5'-4'49'0,"0"4"-26"0,-10-8-9 0,5 8 15 0,5-9-8 16,-5 1-1-16,0 4-6 16,4 0-1-16,-4 0-7 15,5 0 0-15,-5 4 1 0,0 0 3 16,0 0 1-16,0-4 3 16,0 4 4-16,0 0-10 15,0 4-2-15,0 0 0 0,0 0 1 16,0 4 3-16,0 0 1 15,0 5-1-15,0 3-1 16,0-4-3-16,0 8-1 16,0 5-1-16,0-5 0 15,4 0-2-15,5 4 1 16,-4 1 0-16,-5-5 3 16,0 0-1-16,0 1 2 15,0-5 0-15,5 0 1 0,-5 0 0 16,0 1 0-16,4-5-2 15,-4 0-1-15,0-4-1 16,0 0 0-16,0-4-2 16,0 0 1-16,0 0-4 15,0 0 0-15,0 0-1 16,0 0 0-16,0-4 4 16,0 0 1-16,0 0-1 15,0 0-2-15,0 0 1 16,0 0-1-16,0 0 2 15,0 0 1-15,0 0-1 16,0 0-2-16,0 0 3 0,0 0 0 31,0 0-4-31,0-4 1 16,-4 0 0-16,4 0 2 16,-5 4-3-16,5 0 0 15,0 0-4-15,0 0-1 16,-5 0-2-16,-4 0 0 0,5 0 5 15,-1 0 1-15,5 0 2 16,-4 0 0-16,-1 0-3 16,0 0 2-16,1 0 1 0,4 0 2 15,-5 0-1-15,5 0-1 16,-4 0-2-16,4 0-1 16,0 4 4-16,0-4 1 15,0 0-3-15,4 4 1 16,-4 0-2-16,5 0-2 15,-1-4 3 1,1 5 2-16,0-5 0 16,-1 4-1-16,1-4 1 15,-1 0 1-15,5 0-3 16,5 0 0-16,-5 0 1 16,0 0 0-16,0 0-5 0,-4 0 1 15,0 0-20-15,-5 0-7 16,0 0-24-16,0 0-8 15,0 0-48 1</inkml:trace>
        </inkml:traceGroup>
      </inkml:traceGroup>
    </inkml:traceGroup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3:44.94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BA3923CC-0CD8-47E6-BA1A-9629C18DB7EE}" emma:medium="tactile" emma:mode="ink">
          <msink:context xmlns:msink="http://schemas.microsoft.com/ink/2010/main" type="writingRegion" rotatedBoundingBox="28690,6081 30403,6016 30425,6585 28712,6650"/>
        </emma:interpretation>
      </emma:emma>
    </inkml:annotationXML>
    <inkml:traceGroup>
      <inkml:annotationXML>
        <emma:emma xmlns:emma="http://www.w3.org/2003/04/emma" version="1.0">
          <emma:interpretation id="{A60DF3C5-1672-4108-A49D-81A396CD8411}" emma:medium="tactile" emma:mode="ink">
            <msink:context xmlns:msink="http://schemas.microsoft.com/ink/2010/main" type="paragraph" rotatedBoundingBox="28690,6081 30403,6016 30425,6585 28712,66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0A9C02-6AB1-4F05-8EE7-E3C797A5F005}" emma:medium="tactile" emma:mode="ink">
              <msink:context xmlns:msink="http://schemas.microsoft.com/ink/2010/main" type="line" rotatedBoundingBox="28690,6081 30403,6016 30425,6585 28712,6650"/>
            </emma:interpretation>
          </emma:emma>
        </inkml:annotationXML>
        <inkml:traceGroup>
          <inkml:annotationXML>
            <emma:emma xmlns:emma="http://www.w3.org/2003/04/emma" version="1.0">
              <emma:interpretation id="{FFB626D4-4B9C-468B-A014-34FC7315AB60}" emma:medium="tactile" emma:mode="ink">
                <msink:context xmlns:msink="http://schemas.microsoft.com/ink/2010/main" type="inkWord" rotatedBoundingBox="28690,6081 30403,6016 30425,6585 28712,66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27292 4347 112 0,'-9'8'44'0,"9"-8"-24"0,0 8-13 15,0-8 15-15,0 4-9 0,0 0-2 16,0 0 2-16,0 1 4 16,0-1-9-16,0 0 7 0,4-4 4 15,1 0 1 1,4-8 3-16,-5 3-13 15,6-7-3-15,-6 0-5 16,10-12-2-16,-5 4 1 16,5-5 1-16,-5 5-1 0,0 0-1 15,0 3 1-15,0-3-1 16,5-8 0-16,-10 12 2 16,1 3 1-16,4 1 1 15,0 0 0-15,0 4 2 16,-4 0-5-16,-1 4-3 15,-4 4 1-15,0 0 0 16,5 0 1-16,-5 4 2 0,0 4-3 16,0 4 0-16,0 0 1 15,5 5 2-15,-5 15-3 0,4 0 0 16,-4-3 1-16,5-1 2 16,-5-3 1-16,0-1 1 15,0-4-5-15,0 0-1 16,0 1-17-16,0-5-5 15,0-4-30-15,4 0-10 16,1-8-16 0</inkml:trace>
          <inkml:trace contextRef="#ctx0" brushRef="#br0" timeOffset="-2521.5594">27251 3958 156 0,'-5'0'57'0,"5"0"-30"0,0-4-23 16,0 4 13-16,0 0-13 16,0 0-1-16,0 0-1 15,-4 0 1-15,-1 0-1 16,0 0 9-16,5 0 8 0,0 0-4 15,0 0 0-15,-4 0-3 16,-1 0 0-16,1 0-6 0,4 0-4 16,0 0 3-16,0 4 1 15,0-4-2-15,0 4-1 16,-5-4-3-16,5 0-1 16,0 0-1-16,0 4 0 15,0-4 2-15,0 0 2 16,9 0 3-16,5 4 4 15,4-4 2-15,10 0 1 16,8-4-4-16,10 0-3 16,4 0 0-16,14 4-1 15,13 0-2-15,5-4-2 16,14 0 1-16,-4-4 1 16,-6 0-1-16,-4 4 2 15,5 4 0-15,-28-5 1 0,-9 5-2 16,14-4 1-16,-9 0-2 15,9-4-1-15,18-4 1 16,0 4-1-16,-18 0-3 16,-9 4 2-16,-5 4 3 15,-9 0 3-15,-9 0-2 16,0 4-2-16,-9 0 0 16,-5-4 1-16,-4 0-1 15,-1 0-1-15,-13 0-10 16,9-4-6-16,-9 0-28 15,-4-4-9-15,-5 0-58 16</inkml:trace>
          <inkml:trace contextRef="#ctx0" brushRef="#br0" timeOffset="308.3092">27725 4262 120 0,'-14'4'46'0,"19"-8"-24"0,-5 4-10 0,0 0 13 16</inkml:trace>
          <inkml:trace contextRef="#ctx0" brushRef="#br0" timeOffset="530.1351">27716 4262 263 0,'5'-8'22'0,"-1"0"-11"16,1 4-6-16,-1 4 1 0,1 0 1 16,-5 4 3-16,4 0-3 15,1-4 1-15,4 0-3 16,5 8 2-16,9 0-2 16,-10-4 2-16,6 0-4 15,8 0 0-15,-4-4-1 16,4 4 1-16,-4 0-2 15,4 0-1-15,-9 0 1 16,5 0-1-16,-4 1-7 0,-6-1 0 16,1-4-26-16,0 0-10 15,-5 0-47 1</inkml:trace>
          <inkml:trace contextRef="#ctx0" brushRef="#br0" timeOffset="1224.5162">28186 4193 124 0,'0'4'49'0,"0"-4"-26"0,4 0-20 15,1 0 12-15,0 0-3 16,-1 0 1-16,5 0-7 15,0 0-4-15,1 0-1 16,-1 0-1-16,4 0 2 0,1 0 1 0,0-4 1 16,-1 4-2-16,10-4 1 15,-5 0 2-15,1-4 2 16,-6 0-3-16,1 0-1 16,-5 0 5-16,0-1 5 15,-4 1-3-15,-5 0 2 16,0 4-5-16,0-4-2 0,0 4-5 15,-5 0 0-15,1 0 0 16,-10 4 0-16,0 0-3 16,1 0 2-16,-1 0-1 15,0 0 0-15,5 0 4 16,-4 4 3-16,-1 0 0 16,5 0 0-16,4 0-3 15,-4 4-2-15,0 0 1 16,0 4 1-16,0 1 1 15,4 11 1-15,1 0 2 16,-1 1 1-16,0-5 1 16,5 4 2-16,0-4-5 0,5 5-1 15,0-5 0-15,4 0 0 16,-5 1 0-16,10-5 0 16,0 0-11-16,4-8-3 15,5 0-48-15,9-8-21 16,-5 0-13-1</inkml:trace>
          <inkml:trace contextRef="#ctx0" brushRef="#br0" timeOffset="1870.608">28601 4183 124 0,'0'4'49'0,"0"-4"-26"0,5 0-20 0,-1 0 10 16,5 0-2 0,5 0 3-16,-5 0-1 0,-4 0 2 15,8 0-8-15,-4 0 2 0,5 0 4 16,-5 0-5-16,5 0 0 15,-5 0-2-15,5-4-1 16,-5 0-1-16,5 0 2 16,-5 0-3-16,-5 0 0 15,5 0-3-15,0-4-1 32,5 4 3-32,-5-4 1 0,-4-1-4 15,-1 1 1-15,1 4 0 16,-5-4 0-16,0 4-5 15,0 0 1-15,0 0-5 16,-9 0 1-16,4 4 2 0,-4 0 3 16,-5 0 0-16,5 0 1 15,0 0 6-15,5 4 2 16,-5 0 0-16,-5 0 1 16,5 0-6-16,-5 0-1 15,0 0 2-15,1 4 3 16,-1 0-4-16,0 5-1 15,5-5 0-15,-4 12 0 16,3-4 2-16,-3 13 1 16,4-9 1-16,4 0 2 15,0 0-5-15,1 1-1 16,-1-5 2-16,5 4 3 16,0-4 4-16,5 1 5 15,-1-1-4-15,6-4 0 0,3 0-4 16,10-4-1-16,-9 0-28 0,4-4-11 31,0 0-71-15,1-8-32-16,-1 4 71 0</inkml:trace>
          <inkml:trace contextRef="#ctx0" brushRef="#br0" timeOffset="2302.7297">28920 4074 192 0,'0'0'74'0,"0"0"-40"0,0-4-29 0,0 4 19 16,0 0-9-16,0 0 2 15,5 0-6-15,-5 0-1 16,0 0-6-16,0 0-1 0,0 0 3 15,0 0 1-15,0 4 1 0,0 0 0 16,0 8 0-16,0-4-4 16,0 8-3-1,0-4 2-15,0 9 2 0,0-5-29 0,9 4-10 16,-4 0-81 0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36.12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6963 488 100 0,'0'0'38'0,"0"0"-20"0,0 0-4 0,0 0 17 15,0 0-2 1,0 0 1-16,0 0-11 15,0 0-4-15,0 0-8 16,0 0 4-16,0 0 2 0,0 0-2 16,0 0-1-16,0 0-6 15,-4 0-1-15,-1 4-3 16,1 0-1-16,-1 8 1 0,1 8 2 16,-6 1-1-16,1-1 2 15,0 0 0-15,0 0 3 16,4 1 1-16,1-1 1 15,-1 4-2-15,1-4-1 16,-1 1-1-16,1-1 2 16,-1 0-1-16,1-4 2 0,-1 5-2 15,0-1 2-15,1 4 0 16,-1-4 1-16,5 1-4 16,0-1-1-16,0 0 3 0,0 0 3 15,0-3-2-15,0 3 1 31,0-1-1-31,5 5 1 16,-1 1 0-16,1 11 2 16,0-3-1-16,-1-1 0 15,5-4-3-15,0 1-1 16,0-1 1-16,1-4 1 0,-1 1-1 16,0-1-1-16,0-4-1 15,0 0 2-15,0-3-1 0,0-1 0 16,-4-4-1-16,-1 0 2 15,1-4-1-15,0 0 0 16,-1-4-3-16,-4 0-2 16,0 0-4-16,0-4-2 15,0 4-30-15,0-4-14 16,0 0-47-16,0 4-18 0,-4-4 3 16</inkml:trace>
  <inkml:trace contextRef="#ctx0" brushRef="#br0" timeOffset="1116.9035">7260 565 156 0,'0'-16'57'0,"0"32"-30"0,0-24-23 16,0 8 20-1,0 4-10-15,0 0-1 16,0 0-1-16,0 0-6 16,0 0 3-16,0 0 3 0,0 0-2 15,0 0 2-15,0 4-3 16,0 0 0-16,0 5-3 0,0 3-1 16,0 0-1-16,0 4 0 15,0 4-2-15,0 5 1 16,-5 3 2-16,5 1 2 15,-4-1-1-15,-1-4 1 16,1 5 0-16,4-1 3 16,-5 1-3-16,5-2 1 15,0 1 1-15,-4 9 2 16,4-9 1-16,0-3 2 16,0-5-3-16,-5 0-1 0,0-4-4 15,5 1-1-15,0-5-1 16,0-4 2-16,0 0-1 15,0-4 0-15,0 0-1 16,0-4 0-16,0 0-2 16,0 0-2-16,5 1 1 15,0-5-1-15,-1 4 0 16,1-4 2-16,-1 0-1 16,5 4-1-16,-4-4 1 15,4 0-1-15,5 0-3 16,-1 0 2-16,6 0 3 0,3-4 1 15,1 4-1-15,0 0 1 16,0-4-2-16,0 4 2 16,-1 0-2-16,-3 0 2 15,-1-5 0-15,-4 5 3 16,-1 0-1-16,1 0 0 16,-5 0-6-16,-4 0 1 15,-1 0 0-15,1 0 2 16,-5 0-3-16,0 0 0 0,0 5-19 31,0-1-7-31,0 0-19 16,0 0-7-16,-5 0-68 15,5 0-49 1,0 0 74-16</inkml:trace>
  <inkml:trace contextRef="#ctx0" brushRef="#br0" timeOffset="3219.4891">7734 541 229 0,'-4'0'27'0,"4"8"-14"16,0-8 8-16,-5 4 2 0,5 0 6 15,0 0 2-15,0-4-10 16,0 0-3-16,0 0-8 15,0 0 3 1,5 4-3-16,4-8-6 16,0 8 0-16,5-4 2 15,4 4 1-15,5 0-3 16,0-4-3-16,-1 0 0 16,1 0 1-16,0-8-1 15,-5 8 2-15,1 4-2 0,-6 0-1 16,5 0 1-1,-4 0-15 1,0-4-3-16,-5 0-33 0,0 0-15 16,5 8-43-1</inkml:trace>
  <inkml:trace contextRef="#ctx0" brushRef="#br0" timeOffset="2952.575">7739 561 112 0,'0'-16'44'0,"-5"16"-24"0,5-12-15 0,0 12 13 15</inkml:trace>
  <inkml:trace contextRef="#ctx0" brushRef="#br0" timeOffset="2452.5754">7871 626 156 0,'0'0'57'0,"0"0"-30"0,0 0-21 16,0 0 17-16,0 0 1 15,0 0 3-15,0 0-1 16,0 0-1-16,0 0-14 31,0 0 0-31,0 0 2 0,0 0-9 16,0 0-2-16,0 8-2 0,0 4 2 16,-4 4-1-16,4 4-1 15,0 5 1-15,0 3-1 16,0 0 4-16,0 1 2 15,0-1 2-15,0 0 0 16,0-3 0-16,0 3 2 16,0 0-3-16,0 1-2 0,0-2 0 15,0 1-1-15,4 13 2 16,-4-9 1-16,0-3-1 16,0-1 1-16,0-4-2 15,0-4 0-15,0 1-3 16,0-5-2-16,0 0 1 15,0 0 1-15,0 1-1 16,0-5-1-16,0 0 1 16,0 0 1-16,-4-4-1 15,-1 0 2-15,1 0-2 16,-1-4-1-16,0 0 1 16,1 0-1-16,-1 0-3 0,1-4 2 15,-1 0-4-15,1 0 1 16,-1-4-3-16,0 4 2 15,1-4-2-15,-1 4 0 16,1 0 4-16,-1-4 1 16,1 0 2-16,-1 0 0 15,5 4 0-15,0-4 0 16,0 4 0-16,-4 0 0 16,4 0 0-16,0 0 0 15,-5 0-3-15,5 0 0 0,0 0 2 16,0 0 0-16,0 0 1 15,0 0 0-15,5 4 0 16,4-4 2-16,0 0 1 16,0 0 3-16,5 0 1 15,-5 0 3-15,4 0-5 16,6 0-1-16,3 0 2 16,-3 0 1-16,-6 0-6 15,1 0-2-15,4 0-3 16,1 0 0-16,-6 0-46 15,-4-4-12-15,1 4-7 16,-1-4-42 0</inkml:trace>
  <inkml:trace contextRef="#ctx0" brushRef="#br0" timeOffset="3792.6902">8186 362 148 0,'-5'0'57'0,"5"0"-30"0,0 0-16 0,0 0 18 15,0 0-13-15,0 0-1 16,5 0 0-16,0 5 2 16,-1-1-9-16,1 0 4 0,4 4 4 0,0 0-4 15,0 0 1-15,0 4-2 16,9 4 1-16,1 0-4 16,-1 13-3-16,0 3 4 15,0 5 2-15,5 3 2 0,-5 1 5 16,5 3-1-16,-4 1-1 15,-1-1-4-15,-5-3-2 16,1-1-2-16,-5 1 2 16,-4 3-3-16,-10 5-2 15,-4 11-2-15,-5 4 0 16,-4 1 0-16,-5 4 1 16,1-4-11-16,-6-5-3 15,1-7-37-15,4 0-16 16,0-9-78-1</inkml:trace>
  <inkml:trace contextRef="#ctx0" brushRef="#br0" timeOffset="9905.2592">9609 719 80 0,'5'-4'33'0,"-10"0"-18"0,10 0-2 0,-5 4 11 16,0 0-1-16,0-4 0 0,0-5-8 15,5 1-2-15,-5 0-1 31,0 8 0-31,0 0-6 16,0-4 3-16,4 0 3 0,-4 4-6 16,0 0-1-16,0 0-1 0,0 0 2 15,0 0-3-15,0 0-2 16,0 0 0-16,0 0 1 16,0 4 5-16,5 0 4 15,-5 4-2-15,0 5 0 16,4 3-5-16,-4 0-3 0,0 4 0 15,5 4 1-15,-5 5-3 16,0-5 0-16,4 0 3 16,1 5 1-16,-5-1 3 15,4 4 1-15,1 1 1 16,0-2 0-16,-1 14 2 16,1-1 1-16,-1-3-1 15,1-1 1 1,-1 1-6-16,6-5-1 15,-6-3 0-15,1-5 2 0,-1 0-1 16,-4-7 2-16,0-1-2 16,0-8 0-16,0 0-6 15,0-4 1-15,5 0 2 16,-5 0 1-16,0-4-4 0,0 1 1 16,0-5-27-16,0 0-9 15,0-9-37-15,0-3-14 0,4 0-7 16</inkml:trace>
  <inkml:trace contextRef="#ctx0" brushRef="#br0" timeOffset="10634.3246">9696 1009 112 0,'5'0'44'0,"-5"0"-24"0,0 0-8 16,0 0 16-16,0 0-5 15,0 0-1-15,0 0-12 0,0 0-4 16,0 0-4-16,0 0 1 0,0 0 0 15,0 0 5-15,0 0 3 16,4 0-4-16,-4 0-2 16,0 0 2-16,5 0 0 15,-1 0-3-15,5 0-1 16,1 0 3-16,-1 0 1 16,4 0-1-16,1 0-1 15,0 0-3-15,9 4 1 16,-1 0-2-16,1 0 2 0,0-4 0 15,0 0 1-15,0 0 2 16,4 0 3-16,0 0 0 16,1 0 0-16,-1 0-3 15,5 0-1-15,-5 0-1 16,1 0 2-16,-1 0-1 16,-4 0 2-16,0 0-2 15,-5 0 2-15,0 0-2 16,-9-4 0-16,1 0-1 15,-1 0 2-15,-9 4-1 16,0 0 0-16,0 0-3 16,0 0-2-16,9-4-2 0,-9 4 1 15,0 0-12-15,0 0-5 16,0 0-25-16,0 0-13 16,0 0-56-1</inkml:trace>
  <inkml:trace contextRef="#ctx0" brushRef="#br0" timeOffset="12302.7373">10713 500 84 0,'0'0'33'0,"0"0"-18"0,0 0-7 0,0 0 24 15,0 0-5 1,0 8-5-16,0 0-3 16</inkml:trace>
  <inkml:trace contextRef="#ctx0" brushRef="#br0" timeOffset="13518.4105">10545 913 144 0,'0'-4'55'0,"0"-12"-30"0,4 4-27 0,-4 12 11 0,0 0-4 16,0 0 0-16,0 0-3 15,0 0 1-15,0 0-2 16,0 0 15-16,0 0 6 0,0 4-2 0,0-4-1 31,0 4-7-31,5-8 0 16,-1 8-7-16,-4-4-1 16,5 0-2-16,-1 0 1 15,1 0-2-15,4 4 6 16,0-4 3-16,0 0-3 15,0 0 1-15,1 0-1 16,3 0 1-16,1 0 2 16,0 0 1-16,4 0-1 15,5 0-1-15,-5-4-3 16,5 4 1-16,-5 0-2 16,5 4 6-1,-5-4-1-15,0 0-1 16,-4 0-1-16,0 0-4 15,-5 0-1-15,0 0 1 0,0 0 2 16,-9 0-3 0,0 0-2-16,0 0 0 15,0 0-1-15,0 0-3 0,0 0 0 16,0-4-29-16,0 4-12 16,-4-4-37-16,4 0-13 15,-5 4-6 1</inkml:trace>
  <inkml:trace contextRef="#ctx0" brushRef="#br0" timeOffset="12858.5884">10713 541 263 0,'0'16'15'0,"0"4"-2"16,0-4-7-16,0 5-2 16,0 3 0-16,0 4 2 15,0 0-1-15,0 1 2 16,0 3-6-16,0 5-1 15,0-5 4-15,0 0 2 0,0 1 2 16,0 3 2-16,0 1 1 16,0-6 1-16,0 18-2 15,0-5-1-15,0-3-1 16,0-5 0-16,0 1 0 16,0-5 0-16,0-4-2 15,0-3-1-15,5-5-3 16,-5-4 1-16,0 0-2 15,0 0 2-15,0-3 0 0,0-1 1 16,0-4 0-16,0 0 0 16,0-4 0-16,0 0 0 15,0 0-2-15,5 0 1 16,-5-4 0-16,0 0 3 16,4 0-3-1,1 0-2-15,-5 0 0 16,0 0-4-16,4-4 2 15,5 0 1-15,0 0 2 16,5-4-1-16,-5 0 2 16,0-4-2-16,10 4-1 0,-1-5-2 15,0 5 1-15,0 0 1 16,5 0 0-16,0 0-3 16,0 0 2-16,0 0 1 0,-5 4 2 15,0-4-1 1,0 4-1-16,-4-4 3 15,0 4-15-15,-5-1-5 16,0 5-20-16,-9 0-6 16,0-8-35-1,-5 4-53-15,1 0 33 16</inkml:trace>
  <inkml:trace contextRef="#ctx0" brushRef="#br0" timeOffset="16604.609">11065 387 128 0,'-5'-4'49'0,"14"0"-26"0,-9 0-27 16,0 4 38-16,9-4-11 16,-9 4-6-16,10-4-3 15,-10 4-9-15,4 0 1 0,-4-5 4 16,0 5-2-16,0 0 1 16,5 5 1-1,-1 3 1-15,-4 0 3 16,5 4-3-16,-5 0-1 15,0 4-4-15,-5 0-1 16,1 13-3-16,4 3-2 16,0 1 1-16,-5-1 1 15,5-4-25-15,-4 1-12 16,4-1-66-16</inkml:trace>
  <inkml:trace contextRef="#ctx0" brushRef="#br0" timeOffset="17971.3036">11293 1054 180 0,'-5'0'68'0,"5"-4"-36"0,0 4-22 0,0 0 20 15,0 0-12-15,0 0 0 16,0 0-8-16,0 0-2 16,5-4-4-16,4 4 2 0,0 0 0 15,0 0 0-15,0 0-1 16,5 4-1-16,4 0 2 0,1 0 1 16,3-4 3-16,6 0-3 15,-1 0 1-15,5 0-3 16,0 0 0-16,-5 0-1 15,1 0 0-15,-6 0-5 16,1 0 1-16,-4 0-9 16,-6 0-2-16,-4 0-43 15,-4 0-16-15,4 0-36 16</inkml:trace>
  <inkml:trace contextRef="#ctx0" brushRef="#br0" timeOffset="17284.7116">11507 909 144 0,'0'-8'55'0,"0"16"-30"0,0-4-18 0,0-4 13 16</inkml:trace>
  <inkml:trace contextRef="#ctx0" brushRef="#br0" timeOffset="17565.0124">11507 913 292 0,'0'0'34'16,"0"-8"-17"-16,0 8-8 0,0 0-2 16,0 0-2-16,0 0 0 15,0 0-3-15,0 0-2 16,0 0 1-16,0 0-1 16,0 0 2-16,0 0 3 15,0 4 2-15,0 0 1 16,0 0-2-16,0 0-1 15,5 4-3-15,-5 0-2 16,4 5 1-16,1 3 1 16,-5 3 1-16,4 5 3 15,1 1 1-15,-5 11 3 16,0-4-1-16,5 1 0 0,-5-1-3 16,4-3-1-16,1-5-1 15,-5-4 0-15,0-4-5 16,0-4 1-16,4-3-31 15,-4-9-14-15,0-4-57 16,0 4-44 0,0-9 59-16</inkml:trace>
  <inkml:trace contextRef="#ctx0" brushRef="#br0" timeOffset="18835.8072">11744 1281 160 0,'-4'4'63'0,"8"-4"-34"0,-4 0-27 15,0 0 12-15,0 0-1 16,5 4 5-16,4 0-4 16,-4 0 0-16,-1 0-8 0,5-4 3 0,1 4 1 15,-1 0-1-15,0-4 2 16,0 0-4-16,5 0 1 16,-1 0-5-16,1 0-2 15,0-4 4-15,-1 0 4 16,1 0 1-16,0 0 2 15,-1-4-4-15,1 0 0 16,-5-1-5-16,0 1-2 16,-4 0 0-16,-5 0 1 15,0 0-1-15,0-4 2 16,-5 0-2 0,1 4-9-16,-5-9-3 15,0 5 4-15,-5 12 3 0,0 0 1 16,0-8 1-16,1 8 2 15,-1-8 2-15,0 8-1 16,5 12-1-16,0-12-2 16,0 12-1-16,0 1 2 15,0-1 2-15,0-4-2 16,0 4 0-16,4 0-1 0,0 0 0 16,1 0 4-16,-1 1 1 15,1-1-1-15,-1 0 1 16,-4 0 0-16,4 0 1 0,5 0 2 15,0 0 1-15,0 1 1 16,0-1 0-16,0 0 0 16,0 0 0-16,5-4 2 15,4 4 1-15,0-4-1 16,0 5-1-16,5-5 1 16,4 8 4-16,5-4-8 15,0 0-3-15,4-4 0 16,5 0 0-16,0 0 1 15,-4-4 0-15,-1-4-49 16,-4-4-19-16,4-8-78 16</inkml:trace>
  <inkml:trace contextRef="#ctx0" brushRef="#br0" timeOffset="21162.7038">12360 707 64 0,'0'-4'27'0,"5"0"-14"0,-5-5 11 0,0 9 16 0,0-4-7 15,0 4-4-15,0-4-4 16,0-4-1-16,0 8-9 16,0 0-2-16,0 0-7 15,0 0-4-15,0-4-1 0,0-4 1 0,0 0 3 16,0 8 0-16,0 0 0 16,0-8-3-16,0 8 1 15,0-8-4-15,0 8 0 16,4 4 1-16,-4-4 2 15,0 4 5-15,0 4 4 0,0 4-2 16,0 0 2-16,5 0-2 16,-10 5 2-16,5-1-6 15,5 0-1-15,0 0 0 16,-1 4 2-16,1 9-1 16,-5-1 0-16,4 1-3 15,-4-1-2-15,0 4 3 16,5 5 0-16,-1-6 3 15,-4 10 1-15,5 3 3 0,0-3 4 16,-5-1-2-16,4-8 1 16,-4 1-3-16,0-5 1 31,0-3-2-31,0-5 0 16,0-4-3-16,0 0 1 0,0-4-2 15,0-4 2-15,0-4 0 16,5 0 3-16,-5 1-3 0,0-1-2 15,0 0-2-15,0 0 0 16,0-4-4-16,0 0-2 16,0 0 2-16,0 0 2 15,0 0 0-15,4-4-1 0,-4 4 1 32,5-8 1-32,-1-1-3 15,1 5 0-15,4-4 1 16,0 0 0-16,0-4 0 15,5 0 2-15,0 0-1 16,-1 0-1-16,6 4-2 0,-1-5 1 16,0 1 1-16,5 0 0 15,0 0-3-15,-5 0 2 16,0 8-19-16,-4-4-9 16,-5 0-23-16,-4 8-69 15,4-9 6-15,-9 13 14 16</inkml:trace>
  <inkml:trace contextRef="#ctx0" brushRef="#br0" timeOffset="21737.0387">12223 905 132 0,'-4'12'52'0,"4"-12"-28"0,0-12-17 0,0 12 13 0,0 0-4 32,0 0 3-32,4 0-6 15,1 0-3-15,0 0-5 16,-1-4 3-16,1 8 4 0,4 0 5 0,-5-4 2 16,6 0 12-1,8 0-6-15,0 0-2 16,5-4-11-16,0 4-3 15,-1 0-1-15,6-4 0 16,-1-4-2-16,1 8-1 16,-1 0-3-16,-4-4-2 15,0 4 3-15,-1 0 2 16,1 4-2-16,-5 0-2 16,1-4 2-16,-10 0 0 15,0 0-19-15,-4 0-9 0,-5 0-25 0,-5-4-8 16,5 4-54-1</inkml:trace>
  <inkml:trace contextRef="#ctx0" brushRef="#br0" timeOffset="59728.4747">14400 958 112 0,'4'0'44'0,"5"0"-24"0,-4-4-10 0,-5 4 12 16</inkml:trace>
  <inkml:trace contextRef="#ctx0" brushRef="#br0" timeOffset="59805.6055">14450 946 251 0,'23'-5'30'15,"-1"1"-14"-15,6 0-8 0,-1 4-2 16,1-4-3-16,-1 4 0 16,0 0-1-16,-4 0 1 15,0 0-9 1,0-4-25-16,-5 0-12 15</inkml:trace>
  <inkml:trace contextRef="#ctx0" brushRef="#br0" timeOffset="59380.7629">14600 614 144 0,'0'-5'55'0,"0"14"-30"0,0-13-25 0,0 4 10 16,0 0-6-16,0 0-1 15,5 0-1-15,-1 0 1 16,-4 4-2-16,0 0 2 0,0 4 0 15,0 4 7-15,0 4 4 16,-4 0-3-16,4 0-1 16,0 5-4-16,0 3-1 15,0 0-3-15,0 1 1 16,0 3 0-16,0-4 1 16,0 1 0-16,0-1 0 15,0 4-2-15,4 0 1 16,1 1 0-16,0 2 1 15,-1 14 0-15,5-5 0 0,0 1 2 16,1-5 3-16,-6 1-2 16,1-5-2-16,-1-4 2 15,-4 1 0-15,5-5 1 16,-5-4 0-16,4-4-2 16,-4-3 1-16,0-1 0 15,0-4 1-15,5 0 2 16,-5-4 1-16,0 0-3 15,0-4 0-15,0 0-3 16,0 0 0-16,0 0-6 16,0 0-1-16,0 0 1 0,4-4 0 15,1-4 1-15,4 0 0 16,5-4-5-16,0-1 1 16,-1-3 0-16,1 0-1 15,4 4 1-15,0 0 3 0,1 0-2 16,-6 4 1-16,1-1 4 15,0 1 1-15,-1 4-4 32,-3 0-1-32,-1 0-6 15,0 0 0-15,0 0-27 0,-5 0-12 16,1-12-140 0,0 0 94-1</inkml:trace>
  <inkml:trace contextRef="#ctx0" brushRef="#br0" timeOffset="60553.1001">14943 431 140 0,'0'0'52'0,"0"-4"-28"0,0 4-22 0,0 0 12 0,0 0-5 15,0 0 0-15,0 0-3 16,0 0 1-16,4 4-4 0,-4 4 3 0,5 0 3 16,-5 5-3-16,4 7-1 15,1 12 0 1,-5-7 1-16,0-1-3 16,4-4 0-16,-4 0 1 15,0-3 0-15,0-1-22 16,0-4-10-16,0-4-55 15</inkml:trace>
  <inkml:trace contextRef="#ctx0" brushRef="#br0" timeOffset="60898.2672">15052 403 156 0,'0'0'57'0,"0"0"-30"0,0 0-27 0,0 0 13 15,0 0-3-15,0 0 4 0,0 4-3 16,0 0-1-16,0 4-6 16,0 4-1-16,5 0 1 0,-1 9-2 15,-4 15-2-15,5-8 3 16,-1 5 0-16,1-5-19 15,4 1-7-15,-9-5-52 16,9 4-30 0,-4-4 47-16</inkml:trace>
  <inkml:trace contextRef="#ctx0" brushRef="#br0" timeOffset="64015.2093">15212 1038 80 0,'0'0'30'0,"4"0"-16"0,1 0-8 0,-5 0 9 16,4 0-2-16,6 0 0 16,-1 0-1-16,0 0 2 15,0 0 2-15,5 0 2 16,4 0-1-16,0 0 1 15,0 0-9-15,10 0 1 0,-1 0 3 16,0 0-3-16,5 0 2 16,0 0-3-16,0 0 2 15,-4 0-2-15,-1 0 0 16,-4 0-3-16,4 0 1 16,-4 0-4-16,-5 4-2 15,0-4 2-15,-8 0 0 16,3 0-1-16,-8 0-2 15,9 0-4-15,-14 0 0 0,0 0-33 16,0 0-16-16,-5 0-38 16</inkml:trace>
  <inkml:trace contextRef="#ctx0" brushRef="#br0" timeOffset="63453.0841">15458 832 88 0,'0'4'35'0,"9"-8"-18"0,0 4-11 0,-9 0 11 15,0 0-5-15,0 0-2 16,0 0-1-16,0 0-1 16,5 0 4-16,-5 4 5 15,0 0-3-15,0 0 0 16,0 17-6-16,0-5 0 15,0 4-3-15,0 0 0 16,0 0-1-16,0 9 0 16,0-2 2-16,4 2 1 15,-4 11 3-15,5 0 4 16,0-7-6-16,-1-1-2 0,-4-3-1 16,0-5-1-16,5-4-2 15,-5-4-2-15,0 1 1 16,0-1 1-16,0-4-6 15,0-4 1-15,0 0-28 0,0-4-11 16,0-4-45 0</inkml:trace>
  <inkml:trace contextRef="#ctx0" brushRef="#br0" timeOffset="65045.5924">15691 1309 116 0,'0'4'46'0,"4"-4"-24"0,-4 0-21 0,0 0 8 0,0 0-1 16,0 0 0-16,5 0 0 15,4 4 0-15,-9 0 0 16,9-4 0-16,0 4-4 16,5-4 4-16,0 0 4 0,-1 4-4 15,1-4 0-15,0 0-2 16,-1 0 1-16,1-4 0 15,0 0 1-15,-1 0 0 16,-3 0 0-16,-1 0 0 0,0 0 2 16,0 0-3-16,-5-4 1 15,1 4-5-15,0-4 0 16,-5-5-1-16,4 5 1 16,-4 0-2-16,0-4-1 15,-4 4 1-15,-1-8-1 16,-4 12 0-16,0-8 0 15,0 4-3-15,-5-1 2 16,0 13-4-16,1-4 1 16,-1 5 2-16,0-1 1 15,1 0-2-15,-10 4 0 16,4 0 2 0,1-4 0-16,5 0 1 15,-1 0 0-15,0 4 2 16,5-4-3-16,0 4-2 0,0 0-1 15,0 4 3-15,4 1 0 16,1-1 1-16,-1 0 0 16,0 4 0-16,5 0-3 15,0-4 2-15,0 1 3 16,0 3 1-16,0-4-1 16,5 0-2-16,0 0 3 15,-1 0 2-15,10 1 0 16,-1 7 2-16,6-8-2 15,-1 0 2-15,0 0 2 16,0 0 5-16,5-4-2 16,0 1 3-16,0-1-4 0,4-4 1 15,-4 0-7-15,0 0-1 16,0-4 0-16,0-4 0 16,-1 0-24-16,1-8-9 15,0-1-30-15,-5-3-10 16,10 0-28-1</inkml:trace>
  <inkml:trace contextRef="#ctx0" brushRef="#br0" timeOffset="67344.6921">16069 917 144 0,'0'0'55'0,"5"0"-30"0,-5 0-29 16,9-4 60-16,0 0-21 15,0-4-9-15,5 0-6 16,0 4-13-16,4 0 7 0,5 0 3 16,0-4-3-16,4 4 2 15,9 0-5-15,1 0-1 0,-1-1-4 16,1 1-1-16,-5 0-6 15,-5 0 1-15,1 4-35 16,-10-4-15-16,0 4-64 16</inkml:trace>
  <inkml:trace contextRef="#ctx0" brushRef="#br0" timeOffset="66734.1245">16220 618 104 0,'0'-4'38'0,"0"4"-20"0,0 0-1 15,0 0 16-15,0 0-6 16,0 0-3-16,0 0-8 15,0 0-2-15,0 0-8 16,0 0-4-16,0 0-1 0,0 4-1 0,0 4 2 16,0 4 1-16,0 4 3 15,0 4-5-15,0 0-3 16,0 1 3-16,0 3 3 16,0 0 3-16,0 5 3 15,0-1-1-15,0 0 0 16,0 1-3-16,0-1 1 15,4 0 0-15,1 5 3 0,0-6-3 16,-1 1 1-16,1 13 4 16,-1-5 2-16,-4-3-3 15,5-5-1-15,-5-8 0 16,4 5 4-16,1-5-6 31,-5-4-4-31,0-4 0 16,0 0-3-16,0-3 2 15,0-1-2-15,5-4 2 0,-5-4 2 16,0 0 2-16,0 0-1 16,4-4 1-16,1 0-4 15,4 0-2-15,-5 4-3 16,1-5 1-16,4 1 1 0,0 0 0 16,5-4 0-16,0 0 0 15,4 0-3-15,0-8 2 16,5-4-4-16,0 3 1 15,-1 5-5-15,-3 0-1 0,-1 0-6 16,0 4-3-16,0 0-18 16,-4 4-6-16,-5-4-44 15,0 4-45 1,-4 0 45-16</inkml:trace>
  <inkml:trace contextRef="#ctx0" brushRef="#br0" timeOffset="23718.0804">13054 1228 116 0,'-9'0'44'0,"9"-4"-24"0,-5 4-4 16,5 0 16-16,0 0-2 16,0 0 2-16</inkml:trace>
  <inkml:trace contextRef="#ctx0" brushRef="#br0" timeOffset="23985.5301">13045 1212 317 0,'4'-8'19'0,"5"0"-4"0,0 4-7 16,5-1 0-16,0-7-3 16,4 12 2-16,0 0 0 15,5 4 1-15,5-8 0 16,3 0 2-16,1 8-1 15,5-8 0-15,-1 8-3 16,1-8 1-16,-1-4 0 16,-4 0 3-16,5 0-3 15,-10 0-2-15,1 4-2 16,-1 0 0-16,-9 0 0 16,0 4 1-16,-4 0 0 0,-5 0 2 15,0-4 1-15,-9 4 1 16,0 0-4-16,0 0-1 15,0 0-17-15,-4 0-5 16,4-4-26-16,-5 0-9 16,-4 12-128-1,0 8 68 1</inkml:trace>
  <inkml:trace contextRef="#ctx0" brushRef="#br0" timeOffset="23456.5572">13086 993 68 0,'-14'0'27'15,"9"0"-14"-15,1 0 4 0,4 0 14 0,-5 0-1 16,1 0 2-16,-1 0-5 15,5 0 1-15,0 0-10 16,0 0 0-16,0 0-11 16,0 0-4-16,0 0 0 0,0 0-2 15,0 4 2-15,5-4 2 16,4 0 2-16,0 0 3 16,5 0 4-16,4 0-6 0,0 0-2 0,10-4 1 31,4 4 0-31,4 0-1 15,1 0-1-15,-1 0-3 16,1 0 1-16,4 0 0 16,-9 0 1-16,4 0-2 15,-4 0-2-15,-5 0 3 16,-4 0 2-16,-5 0-2 16,1 0 0-16,-6 0-1 15,-8 0-6-15,-10 0-4 16,1 0-19-16,-5 4-5 15,0 0-3-15,-5 0 1 16,0 0-41 0,0 0-31-16,1 4 42 15</inkml:trace>
  <inkml:trace contextRef="#ctx0" brushRef="#br0" timeOffset="33206.3681">13930 1313 140 0,'0'0'52'0,"4"0"-28"0,-8-4-17 0,4 4 15 0,0 0-9 16,0 0 0-16,0 0-5 16,0-4 0-16,-5 4-5 15,5 0-2-15,0 0 0 0,-4-4 1 16,-1 4 3 0,0 0-4-16,1-4-1 15,-1 4 2-15,-4 0 1 0,0 0-1 16,-5 0 1-16,5 0-2 15,0 0 2-15,0 4-2 16,0-4 2-16,0 4 0 16,0 0 3-16,0 0-3 15,-5 0 0-15,5 0-3 16,0 0-1-16,0 0 1 16,-1 0 2-16,1 0 1 15,5 0 1-15,-1 0-2 16,1 0-2-16,-1 0-2 15,5 1 1-15,0-1 1 16,0 4 0-16,0-4 0 0,0 0 0 16,5 0 4-16,-1 0 2 15,5 0-2-15,0 0-1 16,1 0-1-16,-1 0-2 16,0 0 1-16,0 0 1 15,0-4-1-15,0 4 2 0,0 0-2 16,5 0 2-16,0-4-2 15,-5 4-1-15,-5 0 1 16,1-4-1-16,-1 0 0 16,1 0 0-16,-5 0 0 15,0 0 2-15,5 0-1 16,-10 0 2 0,0 0 0-16,1 0-1 0,-5 0-2 15,0 0-2-15,-1 0 1 16,6 0 1-16,-5 4 0 15,0 1 0-15,4-1 0 16,-4-4-3-16,0 4 2 16,0 4 1-16,4-4 0 15,1 0 0-15,-1 0 2 16,-4 8-3-16,4-4 0 16,1 0-1-16,-1 4 0 15,1-4 4 1,-1 1-3-16,1-1 0 15,-1 0 1-15,0 0 2 0,1-4-1 16,-1 0 2-16,1 0-2 16,4 0-1-16,0 0 1 15,0 0-1-15,0 0 2 16,0 0 1-16,4 0 1 16,1-4 0-16,-1 0 0 0,6 0 2 31,-1 0-1-31,0 0 2 15,5 0-4-15,-1 0 0 16,5 0 1-16,5-4 0 16,0 4 0-16,0 0 0 0,0-4 0 15,-1 0 2-15,1 4-3 16,0 0 0-16,0 0-1 16,-5-4 1-16,-4 4-2 15,0 0-1-15,-5 0 1 16,0 0-1-16,-9 0-5 0,0 0 1 15,0 0-27-15,0 0-9 16,0 0-75 0,0 0-32-16,0-12 76 15</inkml:trace>
  <inkml:trace contextRef="#ctx0" brushRef="#br0" timeOffset="69684.555">17237 1345 88 0,'-4'0'35'0,"8"0"-18"0,1 0 4 0,-5 0 17 15,0 0-14-15,0 0-5 0,9-4 3 16,5 0 5-16,4 0-14 16,-4 4-3-16,-1 0-2 0,1 4-4 15,0 4-3-15,-1 5 2 16,1 3 0-16,-5 4 1 16,0 12 0-16,-4 1 0 0,-5-9 2 15,-5-4-19-15,1 1-8 16,-5-1-33-1,-14-4-53-15,0 0 19 16</inkml:trace>
  <inkml:trace contextRef="#ctx0" brushRef="#br0" timeOffset="71027.8791">17922 1038 148 0,'0'0'57'0,"0"0"-30"0,0 0-23 15,0 0 15-15,0 0-7 16,0 0 3-1,9 0-7-15,0 0-4 16,0 4 0-16,0 0 1 0,0 0 2 16,0-4 3-16,0 0-1 15,5 0 0-15,0 0 1 16,4 0 4-16,0 0-6 16,1 0-2-16,-6 0-3 15,1 0 0-15,0 0 0 0,-1 0 1 16,1-4 0-16,-5 0 2 15,0 0-1-15,0 0 0 16,1-4-3 0,-1-1 1-16,-5 1 0 15,-4-4-4-15,0 4 1 16,0-4 0-16,-4 5 2 16,-1-1-1-16,1 0 2 15,-1 4-4-15,0 0-2 0,1-1 2 16,-5 1 0-16,0 4 1 15,-1 0 0-15,1 0-3 16,-4 0 2-16,-1 0-4 16,0 4 1-16,1 1 4 15,-1-1 2-15,0 0-5 16,1 4 0-16,3 0 1 16,1-1 3-16,0 1-2 15,0 0 0-15,-5 0-1 16,10 0 0-16,-1 0 2 15,-4 1 0-15,5-1 0 0,-1 0 2 16,0 4-3-16,1-4-2 16,4 4 2-16,4-4 2 15,1 8 4-15,0 9 4 16,4-1-2-16,0-4-2 0,4 0 2 16,1-3 0-16,4-1-3 15,1 0-3-15,-1 0 2 16,0 0 2-16,-4-3 4 15,4-5 5-15,0 0-4 16,5-4 0-16,0-4-4 16,-5-4 1-1,5 0-4-15,-5-4 0 16,1 0-1-16,-6-1-2 16,5 1-19-16,-4 0-8 15,-5 0-37-15,0 0-14 16,1 4-30-1</inkml:trace>
  <inkml:trace contextRef="#ctx0" brushRef="#br0" timeOffset="71966.844">18861 933 160 0,'-4'4'63'0,"4"-4"-34"0,-5 0-21 0,5 0 16 0,0 0-6 31,-9 0 0-31,0 0-8 0,4 0-2 16,-4 4-4-16,0 1-3 0,0-1 0 16,0 0 1-16,0 0 1 15,-5 0 1-15,0 4 0 16,1-1-2-16,-1-3 1 15,0 4 0-15,1 0 1 16,-1 0 0-16,0 0 0 16,1-4-2-16,-1 5-2 15,5-1 1-15,0 0-1 16,0-4-3-16,4 0 2 16,0 0 1-16,1 0 2 15,4 0-3-15,0 0 0 0,0 0 3 16,4 0 3-16,1 0 2 15,4 0 3-15,0 0-3 16,5 0-2-16,4 0 0 16,0 0-1-16,1 4 4 15,4 5 3-15,4-5-6 16,-4 8-1-16,0-4-2 16,-1 0 1-16,-3 0-2 15,-1-4-1-15,-4 1 3 16,-1-5 0-16,-4 0-4 15,-4 0-1-15,-1-4-21 0,-4 0-8 16,-4 0-24-16,-1-4-10 16,-4 4-29-1</inkml:trace>
  <inkml:trace contextRef="#ctx0" brushRef="#br0" timeOffset="72375.0143">18601 1240 132 0,'0'0'49'0,"0"0"-26"0,0 0-18 0,0 0 13 16,0 0 1-16,0 0 3 15,0 0-3-15,5 0-2 16,-1 0-9-16,1 4 1 0,0 0 2 16,4-4-2-16,0 4 2 15,0 0-2-15,0 4 2 16,5 1-2-16,-1-1 0 16,1 4-1-16,0 0 0 15,0 0 2-15,4 0 4 16,5 0-2-16,-1-4 3 0,1-4-6 15,0 1-1-15,-5-1-4 16,1 0-3 0,-1 0 0-16,-9 0-4 15,0 0 0-15,-4-4-27 16,-5 0-10-16,0 0-64 16,-5 4-45-16,0-4 60 0</inkml:trace>
  <inkml:trace contextRef="#ctx0" brushRef="#br0" timeOffset="73839.2264">19454 977 100 0,'0'0'38'0,"0"0"-20"0,0-3 1 0,0 3 16 15,0 0-6-15,-4 0-2 16</inkml:trace>
  <inkml:trace contextRef="#ctx0" brushRef="#br0" timeOffset="74370.5864">19436 974 293 0,'-9'0'14'0,"-5"0"-5"15,1 0-2-15,-1 3 2 16,0 1-2-16,1 0-2 15,-6 0-2-15,1 0-3 16,-5 0 5-16,10 4 1 16,-1 0 4-16,0 0 1 15,5 1-5-15,0-1-4 16,0-4-1-16,4 0 1 0,1 4 1 16,-1-4 1-16,5 4 0 15,0-4 0-15,5 0-2 16,4 0 1-16,5 0 4 15,-1 0 4-15,1 0-6 16,4 0-3-16,1 0-1 16,-1 0 1-16,-5 0-1 15,1-4 2-15,-5 0-4 16,0 0 0-16,0 0 1 16,-9 0 2-16,5 0-1 15,-5 5-1-15,-5-1 1 16,-4 0 1-16,0 8-3 15,-4 4 0-15,-1 4-1 0,0-4-2 16,-4 1 3-16,4 3 2 16,1 0-2-16,-1 0-2 15,0-3 2-15,1-1 2 16,3 0 0-16,1 0-1 16,0 0 1-16,5 1-1 15,4-5 0-15,-5 0 2 16,5-4 1-16,0 0 3 15,5 0 3-15,4 0 5 16,9-4-2-16,5-4 3 16,4 0-8-16,14 0-2 15,0-4-12-15,0-4-5 16,0-4-43-16,5 0-18 0,-5-8-47 16</inkml:trace>
  <inkml:trace contextRef="#ctx0" brushRef="#br1" timeOffset="187057.3003">-407 3205 116 0,'0'4'44'0,"0"-4"-24"0,0 0-8 0,0 0 13 0,0 0-5 16,0 0-1-16,0 0-9 15,0 5-4-15,0-1-3 16,0 8 0-16,0 4 0 0,0 4 1 0,0 0 2 16,0 5-1-16,-5 7 0 15,1 5-3-15,-1 3-2 16,0 9 3-16,-4-5 0 15,0-3 1-15,0 4 0 0,0 3 2 16,0-7 3-16,0 11 0 16,0-3 0-16,-1-4-3 15,6-6-1-15,-1-7-3 16,-4 1-2-16,5-9 3 16,-1-4 2-16,1-3-9 15,-1-5-2-15,5-12-43 16,0 0-38 15,5-12-30-31,4-13 53 0</inkml:trace>
  <inkml:trace contextRef="#ctx0" brushRef="#br1" timeOffset="187582.4485">-430 3226 96 0,'0'0'35'0,"0"0"-18"0,0 0-5 16,0 0 13-16,0 0 0 16,0 0 0-16,0 0-8 15,0 0-2-15,0 0-9 16,4 0 3-16,1 4 1 0,0 12 6 16,-1-4-7-1,5 8 2 1,0 1-4-16,5 3-4 0,4 4 1 15,1 5-1-15,3 3 1 16,1 5 0-16,5-1 0 16,-1 1 0-16,0-1 2 15,-4 9 6-15,4-4 2 16,1 3-1-16,-5-3 2 16,-1 3-4-16,-3-7-1 15,-1-2-6-15,-4-2-1 16,-1-5 1-16,1-3 2 15,-5-5-5-15,-4-8-3 16,-1-4-21-16,-4-4-10 16,-4-4-25-16,-5-4-9 15,-1-4-26 1</inkml:trace>
  <inkml:trace contextRef="#ctx0" brushRef="#br1" timeOffset="187856.8751">-535 3793 196 0,'-5'-4'74'0,"5"0"-40"0,0 0-22 16,0 4 19-16,0 0-14 0,5-8-2 15,4 4-7-15,5 0-3 0,4 0-2 16,5 0 2-16,9 0 1 0,9-1-2 16,9 5-1-16,5 0-30 15,-1 0-14-15,-3 0-65 16</inkml:trace>
  <inkml:trace contextRef="#ctx0" brushRef="#br1" timeOffset="189474.4372">391 3363 140 0,'-5'-4'52'0,"1"4"-28"0,8-8-13 15,-4 8 15-15,0 0-8 16,0 0 0-16,0 0-9 0,0 0-3 16,0 4-3-16,0 0 0 0,0 9 0 15,5 3-1-15,0 12-2 16,-1 9 1-16,1 3-1 16,-1 1 2-16,1 7 1 15,-1 9-4-15,1 8-1 16,0 0 3-16,-1 4 1 15,5-10 2-15,-4-6 0 16,-5-8-2-16,0-9-2 16,4-8-6-16,1-11-1 15,-5-13-59 1,9-8-47-16,0-17 33 16</inkml:trace>
  <inkml:trace contextRef="#ctx0" brushRef="#br1" timeOffset="190078.9693">245 3274 152 0,'-9'4'57'0,"9"-4"-30"0,-5 21-18 15,5-21 14-15,0 4-9 0,0 4-1 16,5 0-1-16,-1 4 0 16,6 4-6-16,-1 0 0 0,9 5 4 15,5 3 0-15,4 0 2 16,5 5-2-16,0-5-1 16,5-4-5-16,-1-3-3 15,1-1 2-15,-1-8 0 16,0-4-1-16,-8-4 1 15,4-4 0-15,-9-4 1 0,-1-4-2 0,-3-1 1 16,-1 1-2-16,-4-4 2 16,-5-4 0-1,0 4 1-15,-5-1-5 16,1 1 1-16,0 4-2 16,-5 0 0-16,0 4 2 0,0 0 0 15,0 4-3-15,0 4 0 16,0 0 2-16,0 8 0 15,0 4 1-15,0 4 0 16,4 4 0-16,-4 5 0 16,5 3 2-16,-1 4 1 15,1 1 1-15,4 7 0 16,0 9-2-16,0 0 1 16,0 20-2-16,0-1 2 15,1 0 0-15,-1-7 1 16,0-8 0-16,0-13 0 0,-5-7 0 15,1-9 0-15,0-4-35 16,-1-12-14-16,-4-8-71 16</inkml:trace>
  <inkml:trace contextRef="#ctx0" brushRef="#br1" timeOffset="190707.8209">1208 3781 148 0,'-5'-16'57'0,"5"8"-30"0,-9-5-21 0,9 9 17 15,-5 0-8-15,1 0 2 16,-5 0-6-16,-5 0-1 0,0 4-6 16,-4 4-1-16,0 4 3 0,0 0-3 15,-1 5-2-15,1 3-3 16,0 4 1-16,0 0 3 15,4 9 1-15,5-2 1 32,4 1 0-32,5 1 2 15,0-1 1-15,5-4-3 0,4-3-1 16,5-1 1-16,4-4 0 16,0 0 0-16,5-3 2 15,0-5 1-15,-1-4 1 16,1-4 2-16,0-4 1 15,0-4 1-15,0-9 0 16,-5 1-6-16,0-4-2 16,-9-13 0-16,5 1 2 15,-9 4-3-15,-5-1-2 16,0 5 0-16,-5 5 1 16,-4-2-8-16,-5 5-1 15,1 4-18-15,-1 4-9 16,-4 4-18-16,-1 4-5 15,6 0-35-15</inkml:trace>
  <inkml:trace contextRef="#ctx0" brushRef="#br1" timeOffset="191211.8859">1541 3765 140 0,'-5'-12'55'0,"5"3"-30"0,-14 5-18 0,10 0 15 0,-1 0-7 15,1 0 0-15,-1 4-7 16,-4 0 0-16,0 0-5 16,0 0 0-16,-5 0 3 0,0 4-3 15,5 0-2-15,-4 4-3 16,3 1 1-16,1 3-1 15,0 0 0-15,0 0 2 16,4 8 2-16,1 9-6 16,-1-2 1-16,5 1 1 15,0 1 3-15,0-1 4 16,5 0 2-16,-1 1-1 16,6-5-1-16,-1-4 1 15,4-3 1-15,1-5 1 16,4-4 0-16,1-4-2 0,8-8 1 15,0-4-11-15,1-8-2 16,-1-9-52 0,0-3-64-16,1-17 24 15</inkml:trace>
  <inkml:trace contextRef="#ctx0" brushRef="#br1" timeOffset="191629.3228">1509 3133 148 0,'0'0'55'0,"0"4"-30"0,0 0-18 15,0 0 13 1,0 0-6-16,0 4 2 0,0 4 0 15,0 8-1-15,4 9-7 16,-4 3 4-16,5 0 1 0,-1 5 0 16,1 3 2-16,4 5-2 15,5 0 0-15,-1-5-3 16,-3 1-1-16,-1 7-3 0,0 9-1 16,0-4-1-16,-5 3 2 15,1 1 1-15,4-4 3 16,0-6-3-16,-4-2 1 0,-1-9-5 15,6-3-2-15,-6-9-20 16,1-4-8-16,-1-7-32 16,1-5-13-16,8-8-30 15</inkml:trace>
  <inkml:trace contextRef="#ctx0" brushRef="#br1" timeOffset="192273.7984">1769 3842 184 0,'-5'4'68'0,"10"-4"-36"0,-5 4-37 15,4 4 34-15,5 3-12 0,-4-7-3 16,4 0-1-16,0 4-8 16,0-8 1-16,5 0 4 0,-5 0-2 15,9 0 1-15,1 0-5 16,-1-8-1-16,0 0-1 15,-4 0 1-15,-1 1-4 16,1-1 0-16,-5 0 5 0,0-5 2 16,1 1-2-16,-6 0-1 15,1 0-1-15,-5 0 1 16,0 0-4-16,0 4-2 16,-5-1-3-16,1 1 1 15,-1 4-2-15,-4 0 0 16,0 4 1-16,-10 4 2 15,10 0-1-15,-4 4 4 16,-1 1 0-16,0 3 1 16,1 0 0-16,3 4 2 15,1 8-1-15,5 1-1 16,-1-2 1-16,5 1 1 16,0 1 1-16,5-1 3 15,4 0 6-15,0 1 2 0,0-5-7 16,9 0-2-16,1-4-1 15,-1-4 0-15,5-3-7 16,4-9-2-16,0-4-29 16,1-5-13-16,4-11-52 15,4 0-33 1,-4-8 62-16</inkml:trace>
  <inkml:trace contextRef="#ctx0" brushRef="#br1" timeOffset="192735.8108">2147 3092 152 0,'-4'0'57'0,"-5"0"-30"0,4 4-23 0,5-4 13 0,0 0-4 16,0 4 0-16,0 0 1 15,0 4 2-15,0 0-9 16,0 5 9-16,0 3 4 0,9 4-6 0,-4 12-1 15,-1 5-3-15,5 7-1 16,1 5 1-16,-1 4 4 16,0-1-2-16,0-3 3 15,0 0-2-15,-4 3 2 16,4 5-2-16,-5-4 2 16,1 4-4-16,4-5-1 15,5 1-4-15,-10-1-1 16,1-4-1-16,-1-7 0 0,1-9-5 15,-5-4-1-15,0-7-35 16,-5-9-15-16,5-8-88 16</inkml:trace>
  <inkml:trace contextRef="#ctx0" brushRef="#br1" timeOffset="193347.5859">2594 3724 212 0,'-4'4'82'0,"4"-4"-44"0,0 0-27 0,0 0 23 16,0 0-7-16,0 0-1 15,0 0-14-15,0 0-8 16,0 0-2-16,0 0-7 0,4 0-1 16,1 4-30-16,-1 0-14 15,-4 0-60 1</inkml:trace>
  <inkml:trace contextRef="#ctx0" brushRef="#br1" timeOffset="193566.3579">2622 3926 256 0,'-5'-21'96'0,"5"42"-52"0,0-33-47 15,0 12 19-15,0 0-14 16,0 0-25-16,5 4-10 15,-1 0-52 1,-4 0-45-16,5 4 49 16</inkml:trace>
  <inkml:trace contextRef="#ctx0" brushRef="#br1" timeOffset="199494.8118">3324 3064 104 0,'0'0'38'0,"0"0"-20"0,0 0-8 0,0 0 12 0,0 0-4 31,0 0 0-31,0 0-6 16,0 0 0-16,5 4-7 16,-1 0 6-16,1 4 2 0,-1 8-4 0,1 4-3 0,0 25 1 31,-1 3 2-31,5 13-2 0,0 4 1 16,1 0-3-16,-6-4 2 15,1-5 2-15,4 1 2 16,0 4-3-16,0 0 0 15,0-4-1-15,-4-1 1 16,-1-4-2-16,1-3-1 16,-1-9-1-16,1-8 0 15,-5-7 2-15,5-9 1 16,-1-8-36-16,-4-8-16 0,5-8-63 16</inkml:trace>
  <inkml:trace contextRef="#ctx0" brushRef="#br1" timeOffset="200203.2583">3621 3842 128 0,'4'4'49'0,"-4"-4"-26"0,5 0-27 16,4 0 41-16,0 8-14 0,0-4-7 15,5 7-6-15,0-7-6 16,4 8-1-16,0-4 3 0,0-8 1 16,1-8 1-16,-6 0 0 15,1 0 2-15,0 0-1 16,-1-3 0-16,1-1-3 15,-5-1 1-15,0 1-4 16,-4 0 0-16,-1 0-1 16,-4 0 1-16,0 0-2 15,0 4 2-15,-4-1-2 16,-1 1 2-16,1 0-2 0,-1 4-1 16,1 0 3-16,-6 0 0 15,-3 4-4-15,-1 4 1 16,-4 0-2-16,0 4 0 15,4 0 2-15,0 1 0 16,1-1 0-16,-1 0 0 16,5 4 0-16,0 0 0 15,4 0-3-15,1 4 0 16,4 9 2-16,0-2 2 0,4-3-2 16,5 1 0-16,0-1 1 15,5 4 0-15,4-4 6 16,0 1 4-16,1-5-3 15,4-4-2-15,4 0 0 16,0-8-1-16,5-4 0 16,0-4 0-16,9-4-2 15,0-8-2-15,0 0-37 16,0-17-17-16,-4 1-50 16</inkml:trace>
  <inkml:trace contextRef="#ctx0" brushRef="#br1" timeOffset="200992.0917">3967 3570 184 0,'0'-4'71'0,"5"4"-38"0,-5-4-21 16,0 4 21 0,0 0-6-16,5 0 1 15,4 0-6-15,4 0-4 16,6 0-10-16,13 0 4 0,0 0 1 15,9 0-4-15,0-4-1 16,4 4-2-16,1-4-1 16,-1 0-1-16,1 0 0 15,-5 0-2-15,0 0-2 0,-4 0-28 16,-1 0-14-16,1 8-86 16</inkml:trace>
  <inkml:trace contextRef="#ctx0" brushRef="#br1" timeOffset="200732.5383">4173 3100 132 0,'0'0'49'0,"0"0"-26"0,0 0-16 16,0 0 13-16,0 0-10 16,0 0-3-16,0 0 0 15,0 0 2-15,0 4-4 16,0 0 8-16,0 0 4 0,0 4-3 15,0 0 2-15,4 1-9 16,1 3-2-16,-1 0 1 31,1 8 1-31,0 8 1 0,-1 5 2 0,1 3-3 16,-1 9 1 0,5 0 4-16,0-1 4 15,1 5-2-15,-1-5 0 16,0 1-4-16,0-1-1 15,0 5-3-15,-4-8 1 0,-1 7-6 16,5-3-1-16,0-5 0 16,-4 1 2-16,-5-6 1 15,5-6 1-15,-5-1-2 16,4-8 1-16,1-3-7 0,-5-9-1 16,4-4-38-16,-4-4-16 15,0 0-61 1</inkml:trace>
  <inkml:trace contextRef="#ctx0" brushRef="#br2" timeOffset="242959.3613">4925 3201 168 0,'0'4'63'0,"5"-4"-34"0,-5 0-19 0,0 0 20 16,0 0-12-16,0 0 0 15,0 0-8 1,0 0-2-16,5 0-4 15,-1 0 2-15,-4 4 0 0,5 1 2 16,-1-1 0-16,1 0 2 16,-1 4 4-16,1 0-4 15,4 8 4 1,0 0-4-16,0 0-5 0,0 5-1 16,1-1 0-16,3 0 2 15,1 5 1-15,0 3 1 16,-1-4 0-16,1 5 0 15,0-9 0-15,-1 0 0 16,1 4-2-16,0-3 1 16,-1-5-2-16,1-4 2 15,-5 0 2-15,0 0 2 16,0-3-8-16,-4-5-3 0,0 0 5 16,-1-4 6-16,1-4-3 15,-5 4 0-15,4-9-2 16,1 1 1-16,4 0-4 15,0-4 0-15,0-4-1 16,0-4 1-16,5-1-4 16,-5 1 0-16,5-4 1 15,0-1 0-15,-1 1 0 16,1-8 2-16,0-1-6 16,-1 5 1-16,1 4 3 15,-5 3 2-15,5 1-3 0,-5 4 1 16,0 0 0-16,0 4 0 15,0 3-3-15,-4 1 2 16,-1 4-1-16,1 0-2 16,4 0 5-16,-9 4 1 15,0 0 0-15,0 0-2 16,0 0 1-16,0 0-1 16,0 0-3-16,5 0 2 15,-1 4-1-15,1 0-2 16,-1 0 3-16,1 8 0 15,-1 5-2-15,1 3 2 16,0-4-1-16,-1 4 0 16,1 1 4-16,-1-1 1 15,5 4-4-15,0 5-1 16,-4-1 1-16,0 4 2 16,-1 1 0-16,1 3-1 15,-1-3 5-15,1-1 4 0,-1 5-3 16,1 3-1-16,0-3 2 15,4-5 0-15,0-4 1 16,0 9 2-16,0-1-3 16,-4-3 1-16,-1-6-3 15,1-3 0-15,-1-3-1 16,1-5 0-16,-5-4-11 16,0 0-3-16,0-8-33 15,0-4-14-15</inkml:trace>
  <inkml:trace contextRef="#ctx0" brushRef="#br2" timeOffset="241829.5801">4935 3149 120 0,'0'-8'46'0,"0"4"-24"0,0 0-10 16,0 4 13-16,0 0 2 15,0 0 1-15,0 0-7 16,0 0 0-16,0 0-12 16,0 0-1-16,4 0 2 0,1 4-6 15,-5 4 0-15,0 4 2 16,0 4 1 0,0 12-1-16,0 1-1 15,4 3-1-15,1 9 2 0,-1-1-1 16,-4 5 0-16,5-1-1 0,-5 1 2 15,0-5 1-15,0 1 3 16,0 0-1-16,0 3 2 16,9-7 0-16,-9-1 1 15,0 1-4-15,0-5 0 0,0-4-3 32,0-3 2-32,0-5-2 15,0-5 0-15,-5-3-1 0,5-4 0 16,0-4 0-16,0 0 0 15,0 0-27-15,-4-16-53 16,4 4 0 0</inkml:trace>
  <inkml:trace contextRef="#ctx0" brushRef="#br1" timeOffset="212711.6137">4998 3201 108 0,'0'-4'44'0,"0"0"-24"0,0 0-10 15,0 4 14-15</inkml:trace>
  <inkml:trace contextRef="#ctx0" brushRef="#br1" timeOffset="214482.4972">6066 3205 100 0,'-5'-12'38'0,"5"8"-20"0,0 0-1 0,0 0 14 0,0 4-10 15,0 0-2-15,0 0-5 16,0 0-1-16,0 0-7 15,0 4-4-15,0 0-1 0,5 8-4 16,-1 17 2-16,6 3 1 16,-1 13 0-16,0 3 0 15,0 5 0-15,0 4 0 16,0-5 2-16,-4 1 12 16,-1 0 6-16,1-9-6 15,-5 1-1-15,0-9-3 0,4 1-1 16,1-9-1-16,-5-3 0 15,5-9 0-15,-5-5 2 16,0-18 15 0,4-5-14-16,5-4-3 15,5-5-7-15,4 1-4 16,0 0 2-16,5 4 0 16,0 3-4-16,0 1 1 0,0 4 0 15,-1 8 2-15,-3 4 1 16,-1 0 1-16,0 4-5 15,-4 4-1-15,-5 1 7 16,-4 3 4-16,-5 0-2 0,0-4-2 16,-5 13 2-16,-4-1 0 31,-5-1 5-31,1-7 3 16,-1 1-4-16,0-5 1 15,-4-8-3-15,0-4 0 16,-5-8-3-16,0 0-2 0,5-5-2 15,0 1 1-15,4 4-1 16,0 0 0-16,5 0-18 16,0 1-9-16,4-1-23 15,5 4-9-15,0 0-37 16</inkml:trace>
  <inkml:trace contextRef="#ctx0" brushRef="#br1" timeOffset="215049.749">6559 3777 116 0,'0'4'46'0,"4"-4"-24"0,5 4-19 0,-4-4 10 0,4 0 0 16,0 0 5-16,0 4-1 15,5-4 1-15,0 0-9 16,4 0-1-16,0-4-1 0,0 0 1 16,1-4 2-16,-6 0-3 15,1 0-2-15,0-1 2 16,-5-3 2-16,0 4 0 15,-5 0 0-15,-4 0 1 16,0 0 4-16,-4 0-4 16,-5 4 2-16,0 0-5 15,-5 4 1-15,0 0-7 16,-4 0-1-16,0 0 0 0,-1 4 0 16,1 0 0-16,0 0 0 15,0 0 0-15,4 4 2 16,0 0-1-16,1 0-1 15,-1 4 1-15,5 1 1 16,9 3-1-16,-5 0 2 16,5 0 4-16,5 8 6 15,4 5-5-15,5-6-2 16,4 5-1-16,5-3-1 16,9-1-2-1,0-8 1-15,0-4 0 16,4-3 1-16,5-9-40 0,-4-4-15 15,-1-5-72 1</inkml:trace>
  <inkml:trace contextRef="#ctx0" brushRef="#br1" timeOffset="216229.0089">7480 3789 120 0,'0'0'46'0,"14"-4"-24"0,-5 0-15 15,-9 4 15-15,4-4-4 0,1-4 1 16,0 0 1-16,-5 0 2 16,0-1-12-16,0 1 1 0,-5 0 0 15,0 0-4-15,-8 0 3 16,-1 0-4-1,0 4 2-15,1 0-1 16,-6 4-6-16,6 0 0 16,-1 0-1-16,-4 0 2 15,4 4-1-15,0 0-1 16,1 0-2-16,4 0 1 16,-1 0 1-16,6 4 0 15,4 0-3-15,0 4 2 16,0 1-1-16,4-1 0 15,6 4 2-15,-1 4 0 16,4 0 0-16,1 1 0 16,0-6 0-16,4 1 0 0,0-4 0 15,1 0 2-15,-1-3-1 16,-5-14 2-16,1-7 0 0,-5 0 1 16,0 0-2-16,1-3 1 15,-1-1-2-15,-5-1-1 0,1 1 5 16,-5 0 1-16,0 0-2 31,0 0-1-31,0 3-3 16,0 1-1-16,0 4 1 15,0 0 0-15,0 8 0 0,0 0 0 16,0 0 0-16,0 0 2 16,4 4-1-16,1 0 2 15,-1 4 0-15,6 4 1 16,-1 1 2-16,0 3 1 15,5 0-3-15,-1 12-1 16,1 1-1-16,0-2 1 0,-1-3 0 16,1-3 1-16,4-9-40 15,0 0-15-15,1-8-61 16</inkml:trace>
  <inkml:trace contextRef="#ctx0" brushRef="#br1" timeOffset="217089.754">8246 3663 332 0,'0'-16'14'0,"0"4"-1"15,0 0-5-15,-4-4-3 16,-1 8-2-16,1-1-3 0,-5 5 3 16,-1 0 2-16,1 0-2 15,0 4-2-15,-4 0-3 16,3 0-1-1,-3 8 2-15,-1 0 0 0,0 5 1 16,5 3 0-16,0-4 0 16,5-4 0-16,-1 0-3 15,10 0 2-15,-1 0-1 16,1 1 0-16,4-1 2 16,0-4 0-16,5 0 0 15,4 0 0-15,0 0 0 16,5 4 0-16,0 0 0 0,0 0 0 15,4 4-3-15,-4 0 2 16,0 1 1-16,-5-1 2 0,0 0-1 16,-9 4-1-16,0 0 3 15,-9 5 0-15,-4-1 5 16,-5-1 5-16,-5 1-5 16,0-3 0-16,-4-5-4 15,0 0-1-15,-5-4-1 16,0-4-2-16,5 0 1 15,0-4 1-15,-1 0-12 16,1-4-3-16,0-12-36 16,4-4-15-16,5-5-33 15</inkml:trace>
  <inkml:trace contextRef="#ctx0" brushRef="#br1" timeOffset="216723.618">8224 3704 160 0,'4'0'60'0,"1"-4"-32"0,-1 0-20 0,-4 4 18 15,0 0-11-15,5-8-1 16</inkml:trace>
  <inkml:trace contextRef="#ctx0" brushRef="#br1" timeOffset="217741.5165">8461 3704 156 0,'9'8'60'0,"-9"-4"-32"0,9 0-24 0,0-4 15 15,0 0-5-15,0 4 2 16,5 0-7-16,0 0-1 0,4 0-4 31,0 0 2-31,1 0 0 0,-1-4 2 0,0 0 0 16,0 0 2-16,1-4 4 16,-1 0-4-16,-5-4 2 15,1 0-7-15,-5 0-1 16,0 0 0-16,1-8 0 15,-6 4-2-15,-4-1 1 16,-4-3-2-16,-1 4-1 16,-9 4 3-1,1 4-2-15,-6 4-1 0,1 4-2 16,0 4 1 0,-5 0-1-16,5 0 0 0,0 0 2 15,-1 0 0-15,1 5 0 16,0-1 2-16,4 4-1 15,0 0 2-15,5 0 0 16,5 5 3-16,-1-1-3 16,5 8 0-16,5 1 1 15,4-6 2-15,5 1-3 16,-1-4-2-16,5-3 2 16,5-5 2-16,9-4 0 0,0-4 0 15,0-4-3-15,5-12-2 16,-5-8-24-16,-1-1-9 15,1-3-47 1,-9 1-63-16,5-2 36 16</inkml:trace>
  <inkml:trace contextRef="#ctx0" brushRef="#br1" timeOffset="218385.2117">8675 3416 152 0,'0'-4'57'0,"0"4"-30"0,0 0-32 16</inkml:trace>
  <inkml:trace contextRef="#ctx0" brushRef="#br1" timeOffset="218525.8513">8698 3412 306 0,'14'0'45'16,"4"0"-20"-16,5 0 1 0,9-4-3 16,0 4 4-16,13-4 1 15,5 0-13-15,10 4-6 16,-1 0-4-16,0 0-1 0,-4 4-2 16,-5 0-2-16,-4 0-57 15,-10 4-26-15</inkml:trace>
  <inkml:trace contextRef="#ctx0" brushRef="#br1" timeOffset="217899.9991">8899 3027 128 0,'0'-16'49'0,"0"-4"-26"0,0 12-9 16,0 12 15-16,0-4-8 15,0 4-1-15</inkml:trace>
  <inkml:trace contextRef="#ctx0" brushRef="#br1" timeOffset="218275.8262">8899 2999 311 0,'0'8'17'0,"0"0"-4"16,0 0-4-16,0 0 1 15,0 4-1-15,0 1 0 16,0 3-3-16,0 4-1 16,0 4-1-16,0 9 0 15,0 7 2-15,4 9 3 16,1 4 5-16,-1-1 3 15,1 9-3-15,0-8 2 16,-1-1-7-16,1-3-3 16,4 0-1-16,0 3 1 15,5-3-5-15,-5-4-1 16,4-1 2-16,-3-11 3 16,-1-5-2-16,0-9 0 0,-5-3-10 15,-4-8-5-15,0-4-43 16,0-20-16-16,0 0-50 15</inkml:trace>
  <inkml:trace contextRef="#ctx0" brushRef="#br1" timeOffset="224868.4448">9834 3676 128 0,'0'-5'49'0,"0"5"-26"0,0-12-20 0,0 8 12 16,0-4-5-16,4-4 2 16,-4 4 4-16,0-8 2 15,0 8-9-15,-4-5-1 0,-1 1 2 16,1 4-2-16,-5-4 3 16,0 4-2-16,-5 4 2 15,0 0-4-15,0 4-2 16,-4 4-5-16,5 0 0 0,-6 0 0 15,6 4 0-15,-6 0 0 16,6 0 2-16,-6 4-3 16,6 1 0-16,-5-1 1 15,4 4 0-15,0-4 0 16,5 0 0-16,0 4-3 16,4 1 2-16,1-1-1 15,8 4-2-15,1-4 3 16,9 1 2-16,-1-1 0 15,6 0 2-15,-1-4-2 16,0-4-1-16,0 0 3 16,5-4 0-16,0 0-1 0,-5-4-2 15,5-4 1-15,-5-4 1 16,0-4 3-16,-4 0 2 16,0 0-1-16,-1-4-1 15,-3-1-1-15,-1 1 0 16,-5 4-2-16,1 0-2 15,-5 4 1-15,4-4 1 16,-4 4 3-16,0-1 4 16,0 9-4-16,0-4-1 15,0 4-2-15,0 0-2 16,0 0 1-16,0 0-1 16,0 0 0-16,0 4 0 15,5 0-3-15,0 5 2 16,8-1 1-16,-4 4 2 0,0 0-3 15,5 4-2-15,0 0 2 16,0-3 2-16,-1-1 0 16,1 0-1-16,0-4-2 15,-1-4-1-15,1-4-64 16,0 0-30-16,-5-4 2 16</inkml:trace>
  <inkml:trace contextRef="#ctx0" brushRef="#br1" timeOffset="225431.0488">10080 3594 156 0,'-4'0'60'0,"4"0"-32"0,0 0-20 16,0 0 16-16,0 0-8 16,0 0 1-16,0 0-10 15,0 0-4-15,0 0-2 16,0 5 1-16,4-1 1 0,-4 4-4 16,5 8 1-16,-1-4 0 15,1 0 2-15,-5 4 5 16,4 5 4-16,1-1-2 15,0 0 0-15,-1-4-5 16,1-3-3-16,-1-1 8 16,-4-4 4-16,5-4 0 0,-1-4 0 15,-4 0-5-15,5-8-3 16,4-4-2-16,5-5-3 16,4 1-2-16,0 0 1 15,1 0 1-15,-1 0 0 16,0 3-3-16,0 1 2 15,1 4-4-15,-1 8 1 16,0 4 0-16,-4 4 2 16,-1 0 1-16,1 5 3 15,0-1-1-15,-5 4-1 16,0 0 3-16,0 0 2 16,0 1-2-16,0-1 0 15,-4-4 1-15,0 4 0 16,4-8-24-16,-5-4-12 15,1-4-80-15</inkml:trace>
  <inkml:trace contextRef="#ctx0" brushRef="#br1" timeOffset="225978.9742">10787 3708 148 0,'-9'-4'55'0,"9"0"-30"0,9-8-18 0,-9 8 15 15,-4 0-2-15,-1-5 0 16,1 1-4-16,-1 0 0 15,-4 0-9-15,0-4 0 0,-5 0 3 16,0-4-6-16,1 8 0 16,-1-1 0-16,0 9 0 15,1 0-2-15,-1 17-4 16,-4-1 1 0,4-4 1-16,0 4 0 15,5 0 0-15,0 1 2 16,-5 3-3-16,5 0 0 15,5 0 1-15,4 1 2 16,0 11-1-16,4 1 2 16,5-5-4-16,1-1 0 0,-1-2 1 15,4-9 2-15,6-4 1 16,3-4 1-16,1-8-5 16,0-12 1-16,9-8-29 15,0-5-13-15,0-3-53 16</inkml:trace>
  <inkml:trace contextRef="#ctx0" brushRef="#br1" timeOffset="226431.8701">10737 3096 116 0,'0'0'44'0,"0"0"-24"0,0-4-17 0,0 4 12 16,0 0-5-16,0 0 2 16,0 0 6-16,0 0 3 15,0 0-10-15,0 4 2 0,0 0 1 16,0 0-3-16,0 4 1 15,5 0-5-15,-1 5-2 0,1 3 0 16,-5 0-1-16,4 8 2 16,-4 13 3-16,5-1 0 15,0 5 2-15,-1-1-2 16,1 1 0-16,-1-1-1 16,1 5 2-16,4-5 1 15,-5 1 3-15,1-1 2 16,0 5 2-16,-1-4-4 15,1 3 2-15,-5 1-9 16,0-1-2-16,0-3 3 16,0-6 5-16,4-2-3 15,1-5 0-15,-1-8-4 0,1-4 1 16,-5-3-4-16,0-5 0 16,5-4-1-16,-5-4 1 15,0 0-22-15,9-4-9 16,-5 0-63-16,5 0-26 15,-4 0-4 1</inkml:trace>
  <inkml:trace contextRef="#ctx0" brushRef="#br2" timeOffset="229167.6582">11741 3201 108 0,'0'-4'44'0,"0"4"-24"0,0-4-4 0,0 4 16 16</inkml:trace>
  <inkml:trace contextRef="#ctx0" brushRef="#br2" timeOffset="229512.5685">11750 3185 274 0,'0'-8'39'0,"9"0"-21"16,0 0-8-16,-9 8-6 0,0 0 4 16,0 0-4-1,0 0-2-15,5 0-1 16,-1 4-1-16,-4 0 2 15,0 4 1-15,0 4 3 16,5 13 1-16,-1 3-1 16,1 4 1-16,-1 9-2 15,6-1 0-15,-1 5 1 16,-5 4 3-16,5-1 2 16,-4-3 1-16,0 3-4 15,-1 1 0-15,1-8-1 0,-1-5 1 16,1-4-2-16,-1 9-1 31,1-9-1-31,-1-3 0 16,1-6 2-16,-5-7 1 0,0-4-3 15,0 1-1-15,0-5-21 16,0-4-8-16,0 0-40 16,0-4-17-16,5-12-26 15</inkml:trace>
  <inkml:trace contextRef="#ctx0" brushRef="#br2" timeOffset="230185.0608">12124 3189 84 0,'-5'0'33'0,"1"0"-18"0,4 0-5 0,0 0 14 15,0 0-2-15,0 0-1 16,0 0 4-16,0 0 1 15,0 0-2-15,0 0-1 16,0 0-12-16,9 0-2 0,-9 0 1 16,0 0-2-16,0 0 3 15,0 0-2-15,4 0 0 16,-4 0-3-16,5 0-1 16,0 0-1-16,-1 4 2 15,-4 0 3 1,5 0 5-16,-1 0-2 15,1 0 1-15,-1 9-3 0,1-5-1 16,0 8-3-16,4 0-1 16,0 8-3-16,0 1-2 15,0 7 3-15,0 5 0 0,5 3-1 16,-5 5 1-16,0-1 0 16,0 1 1-16,0 0 4 15,0 3 5-15,1-7-1 16,-1-5 1-16,0 5-3 15,-5-1 1-15,1-3-6 0,0-6-3 16,-5-3 3-16,4-3 1 16,-4-9-2-16,0-4-1 15,0-4-32 1,0-20-72-16,-4-4-7 16,-1-8-18-1</inkml:trace>
  <inkml:trace contextRef="#ctx0" brushRef="#br2" timeOffset="230785.035">11412 3133 168 0,'-9'4'63'0,"9"-4"-34"0,0 0-21 16,0 0 16-16,0 0-1 15,0 0 1 1,9-4-5-16,5-1-1 0,0 1-10 16,4 0-3-16,5 4-1 0,4 0-2 15,10 0 1-15,4 0 0 0,0 0 3 16,4 4 1-16,-4 0 3 16,5 1 1-16,0-5 3 15,4 0 2-15,0 0 2 16,0-5-1-16,5 1 1 15,4 0-5-15,-9 0-3 32,-4 0-5-32,-5 0-2 15,-4 4-1-15,-6 0-2 0,-3 0 1 16,-5 0-1-16,-5 0 0 16,-4 0 2-16,-1 0 1 15,-4 0 1-15,-9 0 0 16,0 0 0-16,0 0-18 15,-4 0-7-15,-1 0-32 16,-4 0-11-16,0 4-68 16,0 4-28-1,0 0 84-15</inkml:trace>
  <inkml:trace contextRef="#ctx0" brushRef="#br2" timeOffset="249197.0942">12594 3072 100 0,'-5'0'38'0,"5"0"-20"0,0 4-12 0,0-4 11 15,0 0-5-15,0 0 1 0,0 4-4 16,-4 0 2-16,-1 0-4 15,1 4 1-15,-1 0-5 16,0 4 0-16,1 0 3 0,-1 1 3 16,1-1 5-16,-1 0-2 0,1 0 1 31,-1 0-3-31,0 17 5 0,1-1-1 31,-1 0-6-15,1 1-2-16,-1-1-1 15,5-4-3-15,0 1 1 16,0-1-2-16,0 4 2 0,0 1 0 16,0-1 3-16,0 5-3 15,0-5 0-15,5 0 1 16,-1 1 0-16,1-1 0 16,-1-4 0-16,1 1 0 0,0-1 2 15,-1-4 1-15,5 0 1 16,0 1-2-16,1-1-1 15,-1 8-3-15,0 1-2 0,0-2 3 16,0 1 2-16,-4 1 0 16,-1-5 0-16,1-4 1 31,-1 1 3-31,5-5 0 0,-4 0 0 0,0-4-3 31,-1 0-1-31,1-4-3 0,-1-3-2 16,1-1 3-16,-5 0 0 15,0-4-21-15,0 0-8 16,0-8-42-16,0-1-17 16</inkml:trace>
  <inkml:trace contextRef="#ctx0" brushRef="#br2" timeOffset="249899.2378">12726 3226 124 0,'0'-8'49'0,"0"4"-26"0,5-1-14 16,-5 5 14-16,0 0 0 16,0 0 3-16,0 0-5 0,0 0-3 31,0 0-10-31,0 0-3 0,0 5 1 16,0-1-3-16,0 4 0 15,-5 8 3-15,5 8 1 16,0 5-1-16,0 3 1 15,5 9 2-15,-1-1 5 16,1 1 1-16,-1-1 0 0,5 1-3 16,-4-1-2-16,0 1 0 15,-1 3 1-15,1-7-3 16,-1-5 0-16,1 1-5 16,-1-1 0-16,-4 0 1 15,0-11 0-15,5-2-20 16,-5-7-9-16,0-4-18 15,0-20-74 1,0 1-25-16,5-5 53 16</inkml:trace>
  <inkml:trace contextRef="#ctx0" brushRef="#br2" timeOffset="250858.3233">12763 3189 156 0,'0'4'60'0,"0"-4"-32"0,0 0-26 0,0 0 14 15,0 0-1-15,4 4 0 16,-4 0 1-16,0 0 3 16,5 0-11-16,-1 1 2 0,1-1 3 15,4 4-1-15,0 8 1 16,0 0-3-16,0 0-1 16,0 5-3-16,1-1 1 15,3 0 0-15,1 4 1 16,0 1 0-16,-1-1 0 15,6 0 0-15,-6 1 0 16,5-1-2-16,-4 0 1 16,4-7-2-16,1-5 2 15,-6 4-2-15,1-4 0 16,0-8-1-16,-5 0 2 0,5-4-3 16,-5 0 0-16,0-8-1 15,0 0 1-15,0 0-2 16,0-4 2-16,0-5-4 15,0 1 0-15,1 0-4 16,-1-4 1-16,-5 0-3 16,1 3 0-16,-1-3 1 15,1 4 2-15,-1 0 2 16,1-5 3-16,0 5 0 16,-1 4-1-16,-4 0-2 15,0 4 1-15,0 8 1 0,0-8 0 16,0 4-3-16,0 8 2 15,0 0 1 1,0 4 0-16,0 0 0 16,0 0 0-16,0 0 2 15,0 0-1-15,5 4 2 16,-1 5-2-16,1 3 2 16,-5 0 0-16,4 4 1 15,1 5 0-15,0 7 0 16,-1-3 0-16,1-1 0 15,-1 1 2-15,1 3 3 16,-1-4 0-16,1 1 0 16,-5-1-3-16,4-3 1 15,-4 7-4-15,0-3 0 16,5-5 1-16,-5-9 2 0,0-3-3 16,0-4 0-16,0 1-17 15,0-5-5-15,0 0-26 16,0 0-9-16,0 0-23 15,-5 0-6-15,5 0-18 16</inkml:trace>
  <inkml:trace contextRef="#ctx0" brushRef="#br2" timeOffset="251365.6882">13324 3043 48 0,'0'0'19'0,"0"0"-10"0,0 0-11 16,0 0 72-16,0 0-15 15,0 0-12-15,-5 0-9 16,10 4-15-16,-1 0-1 16,1 1-11-16,-1 3 2 0,1 0 2 15,4 4 0-15,0 0 1 16,5 4 0-16,0 0 0 15,-1 5 0-15,5 7 0 16,1 4 5-16,-1 5 1 16,0 3-5-16,5 5 0 0,0 4-4 15,-9-5 2-15,-1 1-2 16,-4-1 2-16,0 1-2 16,-4 4 2-16,-5 3-4 15,-5 1-2-15,1 0 0 16,-5-1 1-16,0-4-3 15,-5-3 0-15,0-9-45 16,1-4-22-16,-6-3-77 16</inkml:trace>
  <inkml:trace contextRef="#ctx0" brushRef="#br1" timeOffset="265170.0735">16015 3663 180 0,'0'8'68'0,"9"-12"-36"0,5 0-24 0,-5 0 16 16,0 0-10-16,9 0-3 16,1-8-6-16,-1 0-2 0,-4-4-1 15,-1 4 7-15,-4-1 6 0,1 1-1 16,-6-4 2-16,1 4-3 16,-5 0 0-16,-5 4-7 15,-9-1-2-15,1 5-4 16,-6 8-5-1,-3 1 2-15,3 3 0 16,1 0-1-16,0 4 3 16,0 0 0-16,4 4 3 15,0 0 3-15,5 1 0 16,5 3 2-16,-1-4 0 16,5 4 3-16,0 1-1 15,5-1 2-15,4 0-4 0,4 0-2 16,6 1 0-16,3-5 1 15,6-8-5-15,-1-4-3 16,5-4-30-16,0-8-14 16,0-4-71-1,0 0-41-15,0-5 72 16</inkml:trace>
  <inkml:trace contextRef="#ctx0" brushRef="#br1" timeOffset="265493.0938">16239 2809 148 0,'-5'8'55'0,"5"1"-30"0,-4 3-5 16,4-5 21-16,0 1-9 15,-5 4-3-15,0 4-4 16,1 0 1-16,4 9-14 16,0-5 4-16,0 0 2 0,0 1-6 15,0 7 1-15,4 4-4 0,1 5 0 16,0 20-1-16,4 7 2 16,0 5-1-16,-5 4 2 15,1-4 0-15,-1-8 1 16,1 0-2-16,0-9-1 15,4 1-3-15,0-12 1 32,-5-9-13-32,1-8-5 0,0-7-28 15,-1-5-10-15,-4-8-46 16,0-4-18-16,5-4 8 16</inkml:trace>
  <inkml:trace contextRef="#ctx0" brushRef="#br1" timeOffset="261122.7382">13930 3558 104 0,'-4'8'38'0,"-5"-16"-20"0,4 8-19 15,5 0 9-15</inkml:trace>
  <inkml:trace contextRef="#ctx0" brushRef="#br1" timeOffset="261333.0059">13917 3562 201 0,'4'4'26'15,"1"-4"-3"-15,-1 4-5 16,6-4-10-16,-1 4 10 0,4-4 5 16,6 0-7-1,-6 0-4-15,10 0-7 16,4 0-2 0,1-4 1-16,-1 4-2 15,1 0-2-15,-6-4 1 16,1 4 1-16,5-4-1 15,-10 4 2-15,-5 0-9 16,-3 0-1-16,-10 0-31 16,0 0-15-16,0 0-33 15</inkml:trace>
  <inkml:trace contextRef="#ctx0" brushRef="#br1" timeOffset="262426.8532">14405 3757 204 0,'0'0'77'0,"4"0"-42"0,6 0-34 16,-6 0 16-16,5 0-9 0,5 4 0 16,4 0 0-16,5 0 0 15,4 0-4-15,1 0-1 0,-1 0 3 16,0-4-1-16,1 0 2 15,-1 0-4-15,-4-4 0 16,0-4-1-16,0 0-2 16,-5 0-2-16,-4-5-1 15,-1 1-5-15,-4 0-2 16,-4 0 0-16,-5 4 4 16,4 0 1-16,-4 0 3 15,-4 4-1-15,-1-1 1 16,5 5 8-16,0-4 4 15,0 4-3-15,0 0 1 16,0 4-1-16,0 1 1 0,0-1 0 16,0 4 2-1,0 0-3-15,5 4 1 0,-1 0-1 16,6 4 1-16,-1 1-4 16,0-1-3-16,5 0 2 15,-1 4 0-15,5-4-1 16,1-12 1-16,-6 1-33 15,1-5-12-15,0-5-76 16</inkml:trace>
  <inkml:trace contextRef="#ctx0" brushRef="#br1" timeOffset="261958.0495">14624 3388 124 0,'18'-16'46'0,"-9"3"-24"0,5-7-15 16,-5 12 13-16,-4-16 3 15,-1 3 6-15,1 1-3 16,-5 0 2-16,-5 0-16 15,1-1 2-15,-6 5 0 0,-3 0-5 16,-1 0-1-16,0 4-4 16,-8 0-1-16,-1 3-3 15,0 1-1-15,5 4-1 16,-1 0 0-16,1 0 0 0,4 4 0 16,1 0 2-16,4 0 0 15,0 0-3-15,-1 4 2 16,6 4-1-16,-1 4-2 15,1 5 3-15,-1-1 0 16,5 20-2-16,0 5 0 16,0 3 2-16,0 5 0 15,5 4-2-15,-1 3 2 16,1-3 1-16,4 0 2 16,0 0 5-16,0 3 6 15,0 5-1-15,0 0 1 16,5-4-3-16,0-6-1 15,0-2-5-15,-5-5-1 16,-5-11-10-16,5-5-5 16,-4-12-27-16,-1-3-13 0,-4-9-49 15</inkml:trace>
  <inkml:trace contextRef="#ctx0" brushRef="#br1" timeOffset="262724.7547">14825 3546 220 0,'-10'-4'82'0,"10"-4"-44"0,0 12-29 0,0-4 22 16,0 0-19-16,5 0-6 15,0 0-9-15,-1 4-3 16,1 0 3-16,-1 0-39 0,1 0-13 16</inkml:trace>
  <inkml:trace contextRef="#ctx0" brushRef="#br1" timeOffset="263458.2076">14993 3651 176 0,'-4'12'66'0,"4"-12"-36"0,0 0-29 16,0 0 16-16,0 0-7 16,0 0 2-16,0 4-5 0,0 0 1 15,4 5-5-15,1-1 0 0,-1 4 3 16,1 0-1-16,0 0 0 15,4 0-1-15,-5 0 2 16,1 1-1-16,-1-1 2 16,1-4-4-16,-1 0 0 15,1-4 8-15,0-4 4 16,-5 0-1-16,4-4 2 16,1-4-7-16,-1-4-3 15,1 0-6-15,4-1 0 16,-4 1-2-16,4 0-2 15,0 0-2-15,0 0-1 16,0 4 1-16,5 0 2 16,-1 4 2-1,1 4-1-15,-5 4-1 0,0 0 3 16,0 4 0 0,-4 4 3-16,0 0 3 0,-1 4 0 15,1 0 2-15,-1-3-4 16,1-1 0-16,4 0-1 15,0-4-2-15,-4 0 3 16,4-4 2-16,0-4-2 16,0 0-2-16,0-4 0 15,0 0-1-15,0-4 0 16,10 0 2-16,-10-4-3 16,0 0 0-16,0-1-4 15,0-3 1-15,0 4 2 0,-4 0 3 16,-1-4-2-16,1-1 0 15,-5 5 1-15,0 0 0 16,0 4 2-16,0 0 3 16,0 8-2-16,0 0-2 15,4 0-3-15,-4 4 1 16,5 4 3-16,0 4 3 16,-5 0 0-16,4 5 0 15,1-1-1-15,4 4 0 16,5 0 0-16,-5 1 0 15,9-5-2-15,0-4-2 16,0 8-4-16,1-12 0 16,-6-4-40-16,1-4-18 15,0-4-54-15</inkml:trace>
  <inkml:trace contextRef="#ctx0" brushRef="#br1" timeOffset="263756.1566">15390 3428 264 0,'-4'-4'99'0,"-1"4"-54"0,10 0-55 16,-5 0 14-16,4 4-38 15,5 0-13-15,0 0-53 0,1 9-24 16</inkml:trace>
  <inkml:trace contextRef="#ctx0" brushRef="#br1" timeOffset="264793.8711">15586 3550 148 0,'-9'-12'55'0,"9"8"-30"0,-4-4-14 15,4 8 15-15,0 0 1 16,0 0 1-16,0 0-15 16,0 0-6-16,4 0-4 15,5 0 13-15,0 4 6 0,5 0-4 16,4 0 0-16,5 0-9 16,0 0-1-16,9 0-4 15,4 4-3-15,1-4-22 0,-1 0-11 16,-4 0-72-1,-4 4-43-15,-5-4 67 16</inkml:trace>
  <inkml:trace contextRef="#ctx0" brushRef="#br1" timeOffset="264417.8335">15600 2934 144 0,'-5'0'55'0,"5"-4"-30"0,0 4-10 16,0 0 20-16,0 0-8 16,0 0-3-16,0 0-3 15,0 0-1-15,0 0-11 16,0 0-3-16,0 4-2 0,0 4 0 16,5 8 0-16,0 5-2 15,4 3-2-15,0 12 3 0,0 25 0 16,0 12 1-16,0 8 0 15,0 4 4-15,-4-8 3 16,-1-4 0-16,-4-4 3 16,5 4-5-16,0 0-1 15,-1-12-4-15,1-13-1 16,-1-7-1-16,1-14 1 16,-1-7-35-16,-4-11-13 15,0-18-60 1,5-11-44-16,-5 0 60 15</inkml:trace>
  <inkml:trace contextRef="#ctx0" brushRef="#br1" timeOffset="265992.1348">16412 3534 232 0,'-5'0'88'0,"5"4"-48"0,-9 8-36 0,14-8 19 16,-1 4-11-16,1 0 1 0,0 4-4 16,4 0 2-16,4 1-6 15,1 3 4-15,0-4 3 0,4 0-4 16,0 0 0-16,0-4-4 16,1 1-1-16,-1-5-6 15,0 0 0-15,-4-4-17 16,0-4-4-16,-5-5-10 15,4-7-2-15,1 0 13 16,-5 0 6-16,0-4 8 16,0 3 6-16,-4 5 4 15,0 0 2-15,-5 4 14 0,0 8 8 16,0 4 5-16,0 4 2 16,-5 0 2-16,0 8 4 15,1 1-8-15,-1 7-1 16,1 4-10-16,4 5-1 15,0 15-9-15,0 5-1 16,0 8-4-16,0 3-1 16,-5 0-12-16,1-3-7 15,-1-8-64 1,1-4-27-16</inkml:trace>
  <inkml:trace contextRef="#ctx0" brushRef="#br1" timeOffset="269792.7169">17986 3659 228 0,'0'-20'88'0,"0"-4"-48"0,0-1-36 16,4 13 19-16,6 0-11 16,-1 0-2-16,0 0-10 15,0 8-2-15,5 0 0 16,-1 4 1-16,5 4 1 0,1 4 4 16,-1 4 5-16,0 4 6 15,0 0 5-15,-4 1-6 0,0 3-3 16,-5-4 0-16,0-4 3 15,-4 0-2-15,-5 1 1 16,0-1-3-16,-9 0 1 16,-5 0-6-16,-4-4-1 15,-5 0-7-15,0-4 0 16,-4 0-26-16,-5-4-8 16,0 0-14-16,0-4-4 15,4 0-27 1,6 4-46-16,3 0 33 15</inkml:trace>
  <inkml:trace contextRef="#ctx0" brushRef="#br1" timeOffset="270532.1516">18182 3428 152 0,'0'-12'57'0,"0"8"-30"0,0 0-7 15,0 4 19-15,0 0-8 0,0 0-3 16,0 0-12-16,5 0-5 15,-1 4-6-15,5 8 5 0,0 9 3 16,5 3-2-16,0 8 1 16,-1 1-3-16,1 7 2 15,4 13 0-15,-4 12 1 16,0 8-2-16,-5 4 1 16,0 3-2-16,-4-7 0 15,-1-9-5-15,1-3-1 16,-5-4 1-16,0-8 0 15,0-9-2-15,0-3 1 16,-5-9 2-16,5-8 2 16,0-12-19-16,-4-8-6 0,4-8-25 15,-5-8-10-15,0-4-16 16,5-17-5-16,0-7-22 16</inkml:trace>
  <inkml:trace contextRef="#ctx0" brushRef="#br1" timeOffset="268546.2996">17183 3513 108 0,'18'0'44'0,"-9"-12"-24"0,0 0-4 16,1 4 16-16,-6 0-4 16,1 0 0-16,-1 0-6 15,1 0-4-15,-1-1 5 16,-8-3-13-16,-5 0-5 15,0 4-1-15,-5-4-5 0,-4 4 0 16,-1 0-1-16,1 4 0 16,-5 4 2-16,-4 0 0 15,0 4-3-15,4 4 0 16,5 0 2-16,4 0 2 16,0 4-2-16,5 0 0 15,4 0 1-15,15 1 0 16,-1-1 4-16,9 0 2 0,5 0-2 15,4 0-3-15,10-4-3 16,-1 5-1-16,1-1 2 16,-1 0 2-16,1 8-2 15,-5 0 0-15,-5-3 1 0,-9 3 2 32,0-4-1-32,-4 0-1 15,-9 0 1-15,-1 1-1 16,-17-1 0-16,-1-4 0 0,-4 0 0 15,-1 0 2-15,1-4 3 16,0-3 4-16,-5-5 2 16,0-5 1-16,0-3-4 15,1-4-3-15,-1 0-2 16,5 0-3-16,-1 0-4 0,1 4 0 16,4 0-7-16,5 3-3 15,0 1-28-15,9 4-76 31</inkml:trace>
  <inkml:trace contextRef="#ctx0" brushRef="#br1" timeOffset="269157.8831">17489 3412 156 0,'-10'4'57'0,"10"0"-30"0,-4 4-18 16,4-4 16-16,0 4-10 16,0 5-3-16,-5 3-1 15,1 4 0-15,4 0-5 16,0 9 3-16,0-5 1 0,0-4 1 0,4 1 1 15,5 3-6-15,1-4-4 16,3-4 1-16,1 1 2 16,0-5-4-16,4-4-1 15,5-4 0-15,0-4 2 16,-5 0-1-16,0-4 2 16,-4-4 0-16,-1 0 1 15,1-5-5-15,-5-3 1 16,0 0 0-16,-4-8 2 15,-1 3 1-15,1 1 3 16,-5 4 1-16,0 0 1 16,0 4 0-1,-5 4 2-15,5 8-1 0,0 0 0 16,0 0-5-16,0 8-1 16,5 4-1-16,0 4 1 15,-1 4-2-15,5 1-1 0,0 3 1 16,5 0 1-16,0 0-1 15,4 1-1-15,5-1-28 16,-5-4-11-16,0-3-34 16,1-5-11-16,-1-8-9 15</inkml:trace>
  <inkml:trace contextRef="#ctx0" brushRef="#br1" timeOffset="269432.2971">17917 3481 176 0,'-4'-16'68'0,"4"12"-36"0,0 0-13 0,0 4 23 16,0 0-17-16,0 0-6 16,4 4-11-16,1 4-4 15,0 8-2-15,-5 4 1 0,4 9 2 16,-4-1 2-16,9 9 1 15,0 11 0-15,0 17 2 0,1 8-5 16,-6 7-1-16,5-7 0 16,0 4 0-16,1-12-2 15,-1-4-2-15,0-5 3 16,0-7 2-16,0-9-2 16,-4-7 0-16,-1-9-19 15,1-8-7-15,-5-8-26 16,0-8-11-16,0-8-43 15</inkml:trace>
  <inkml:trace contextRef="#ctx0" brushRef="#br1" timeOffset="270861.3023">18291 3695 160 0,'0'-16'63'0,"0"0"-34"0,-4-9-8 15,8 17 22-15,1-4-6 16,0 0 1-16,-1 0-20 16,5-1-6-16,5 1-7 15,4 0-4-15,5 0 0 0,0 4-1 0,0 0 0 16,4 4-3-16,-4 4 2 15,4 0 1-15,-4 4 0 16,-5 4 2-16,0 0 3 16,1 8 4-16,-1 4 5 15,-9 1-2-15,-9-1 1 16,0 8-1-16,-9-3 0 16,0-5-2-16,-9 0 1 15,-1-3-4-15,-3-9 1 16,-1-4-5-16,-5-4 0 15,1-4-1-15,0-4 1 16,4-1-13-16,-5 1-6 16,6 0-22-16,3 0-9 0,6 4-21 15,-1 4-10-15</inkml:trace>
  <inkml:trace contextRef="#ctx0" brushRef="#br1" timeOffset="271411.4582">18912 3598 156 0,'-5'-17'60'0,"5"17"-32"0,-23-12-15 0,19 4 17 16,-5 0-9-16,0 0 1 15,-5 0-7-15,0 4-1 16,1 4-8-16,-1 0-2 0,0 4 0 31,1 4-5-31,-1 0-1 0,0 12 3 16,1 1 3-16,3-5 3 15,1 4 1-15,5-4-4 16,4 5-1-16,0-1-1 16,4 0 1-16,5 0-2 15,5 1-1-15,0-5 1 16,4-4 1-16,9 0 1 16,-4-4 1-16,0-4 2 15,0-4 3-15,4-8-2 16,-4 0-2-16,-5-4 2 15,-4-4 0-15,0 0 1 16,-10-1 2-16,-4 1 1 0,-4-4 3 16,-6 4-5-16,-8-5-3 15,-5 1-6-15,1 0 0 16,-1 8-9-16,0 4-2 16,0-1-12-16,0 9-5 15,5 4-21-15,0 5-8 16</inkml:trace>
  <inkml:trace contextRef="#ctx0" brushRef="#br1" timeOffset="271954.8736">18999 3533 184 0,'0'4'71'0,"0"-8"-38"0,4 8-39 15,1 0 14-15,-1 0-5 16,5 4 3-16,-4 0-3 15,-1 8 0-15,1 5-1 16,4-1 7-16,-4 4 4 0,4 1-2 0,0 3-1 16,0-4-2-16,0 1 2 15,0-5-3-15,0 0 1 16,1 1-5-16,-6-13 0 16,1-4 12-16,-1 0 5 15,-4-4-4-15,5-12-1 16,-1-5-9-16,1 1-4 15,0-4-4-15,-1 0 1 16,1-5 3-16,-1 1 1 16,5 0-4-16,-4 3 1 15,4-3 0-15,5 8 0 16,-1-1 0-16,1 5 2 16,4 4-3-16,1 8 0 0,-1 4 1 15,-5 0 0-15,1 8-3 16,0 5 0-16,-5-5-25 15,0 4-9-15,-4-4-34 16,-1 0-13-16,1 1-4 16</inkml:trace>
  <inkml:trace contextRef="#ctx0" brushRef="#br1" timeOffset="272780.3166">19290 3460 312 0,'-9'-4'118'0,"14"-4"-64"0,-5 8-43 16,0 0 28-16,9-4-19 15,0 4-3-15,5-5-5 16,9 5 0-16,-1 0-6 16,10 0-4-16,14 0 1 0,4 0-2 15,5 5-1-15,0 3-13 16,4-4-6-16,-4 4-48 16,-5 0-18-16,-9 4-54 15</inkml:trace>
  <inkml:trace contextRef="#ctx0" brushRef="#br1" timeOffset="272418.0296">19468 3018 224 0,'0'0'85'0,"0"8"-46"0,0-4-30 0,0-4 19 16,0 4-10-16,5 0 0 16,0 0-2-16,-5 8 2 15,4 4-10-15,5 5 4 0,-4 7 2 16,-1 21-1-16,5 12 2 15,1 7 3-15,-1 5 1 0,0-8-6 16,5 4-3-16,-5 0-3 0,4 0-2 16,6 0-1-16,-6-8 2 15,1-8-3-15,-5-10 0 16,0-10-17-16,-4-9-7 16,-5-8-26-16,0-12-7 15,-5-16-40-15,1-8-18 16,-6-4 11-1</inkml:trace>
  <inkml:trace contextRef="#ctx0" brushRef="#br1" timeOffset="273174.5228">19783 3683 264 0,'0'4'101'0,"0"-4"-54"0,5 4-48 0,-5-4 20 15,13 4-7-15,-3 0 1 16,3 0 1-16,1 0 2 16,4 0-9-16,-4 0 5 0,4-4 1 0,-4 0-2 15,4-4 1-15,0 4-5 16,-4-4-2-16,0 0-2 16,-1-4 0-16,-4 0-4 15,-4-8 0-15,-5-5 1 16,0 5 2-16,0 0-6 15,-9 0 1-15,0 4-1 16,-5 3 2-16,5 1-4 16,-5 8 2-16,1 0 2 15,-6 8 1-15,1 1 3 16,0 3 3-16,4-4 0 16,0 12 2-16,1-8-4 15,8 9-2-15,1-5 2 16,8 4 0-16,-4-4 1 0,14 5 0 15,-5-5-5-15,9 4-1 32,1 0-13-32,8 5-5 15,-4-5-20-15,9-4-10 16,-5-5-13-16,9-3-6 16,-8 1-33-16</inkml:trace>
  <inkml:trace contextRef="#ctx0" brushRef="#br1" timeOffset="273484.4831">20404 3707 220 0,'-5'-12'85'0,"5"12"-46"0,-9-16-37 16,9 12 19-16,0-8 0 16,0 3 4-16,-5-3-7 15,1 0-3-15,-10 0-8 16,0 4-1-16,-8 4 4 0,3 0-2 0,-3 8 1 15,-1-4-3-15,0 8-1 16,5 0-1-16,-5 8 2 16,5-4-3-16,4 5 0 15,0-1-1-15,5 4-2 16,0-4 3-16,4 5 0 16,1-5 1-16,4 8 0 15,0-4 0-15,9 5 0 16,0-5-2-16,9-4 1 15,-4-5-11-15,18-11-4 16,-9 0-12-16,4-11-5 16,-4 3-13-16,9-8-6 15,-5 0-34-15,1-5-50 0,-6 5 37 16</inkml:trace>
  <inkml:trace contextRef="#ctx0" brushRef="#br1" timeOffset="273860.6816">20394 3001 156 0,'-4'-20'60'0,"4"20"-32"0,-5-20-15 16,5 16 19-16,0-4-5 16,0 0 1-16,0-1-6 15,0 5-2-15,0 4-11 16,0 0-3-16,0 0 0 0,0 0 8 15,0 8 5-15,0 1 2 16,0 3-1-16,0-4-4 0,5 8 0 16,-1 0-3-16,1 17 2 15,0-9 3-15,-1 29 3 16,1-9 2-16,4 21 1 16,0-8-2-16,0 12-2 15,0-12-6-15,0 8-4 16,-4-8-1-16,4 12-1 15,-4-5-2-15,4-3-1 16,0-8-17-16,0-8-6 16,-5-5-60-16,6-12-23 15,-6-4-68 1</inkml:trace>
  <inkml:trace contextRef="#ctx0" brushRef="#br1" timeOffset="277759.9069">22110 3580 116 0,'4'-12'46'0,"1"4"-24"0,-10-8-17 0,5 8 13 16,-4-1-1-16,-1 1-1 15,-4 4-2-15,-5 0-1 16,-4 4-7-16,-5 4 0 0,-4 4 1 16,4 5-3-16,0-1-1 15,0 12 3-15,5-4 1 16,5 1 1-16,3-1 2 0,6 0-3 15,-1 0 1-15,10 1-3 16,4-1 0-16,9-4 1 16,5 1 1-16,4-5-1 15,1-4-1-15,4-4-1 16,0-4 0-16,-5-4 0 16,0-4 2-16,-4-4-1 15,-5-1 0-15,-4-3 1 16,-5 0 3-16,-4 0 5 15,-10-5 3-15,-4 1-5 16,-5-4-2-16,-4 8-8 16,-5 3-1-16,1 1-12 0,-6 4-3 15,1 4-17-15,4 4-6 16,0 4-26-16,5 0-13 16</inkml:trace>
  <inkml:trace contextRef="#ctx0" brushRef="#br1" timeOffset="278439.6256">22365 2943 319 0,'0'25'15'0,"0"3"-8"16,0 5 4-16,0 7 2 0,0 17 5 15,0 4 1-15,0 4-4 0,0-5 1 16,-4-3-5-16,-1 0-1 16,0-8-4-16,5-9-1 15,-4-7 1-15,4-9 1 16,0-4-1-16,4-12 1 15,1-8 0-15,4 0 3 16,5-8-14-16,4 0-4 16,5 0-6-16,0 4 1 15,4 4 5-15,5 4 2 16,0 8 1-16,0 0 1 16,-5 5 3-16,-4 3 0 15,-5 4-2 1,-4-3 2-16,-5-1 1 15,-4 0 0-15,-5 0 2 16,-9-3 3-16,-10-5 0 0,1 0 2 16,-5-4 5-16,-4-4 4 15,-1-4-2-15,1-4 2 16,0-4-7-16,-1 0-3 16,1-4-1-16,4 0-1 15,-4-1-20-15,4 1-7 16,5 0-17-16,4 4-5 15,14-12-60 1,14 3-6 0</inkml:trace>
  <inkml:trace contextRef="#ctx0" brushRef="#br1" timeOffset="278041.1333">22370 2895 172 0,'-5'0'66'0,"5"0"-36"0,0 8-24 16,0 0 17-16</inkml:trace>
  <inkml:trace contextRef="#ctx0" brushRef="#br1" timeOffset="276791.9992">20928 3742 156 0,'-18'-12'57'0,"9"4"-30"0,9-4-14 16,0 4 19-16,4 0-9 16,1-4-4-16,4-5-10 15,0 5-4-15,5-8-3 16,4 4-4-16,0-1 1 0,10-3 3 15,-1 0 1-15,5 4-1 16,5 4-2-16,-1 3 1 0,1 9-1 16,4 9 0-16,0 7 0 15,-5 4 0-15,-4 4 2 16,-5 1 3-16,-8-5 4 16,-6 8 0-16,-4-3 2 15,-9-5-2-15,-9 0 2 16,-9-3 0-16,0-1 3 15,-5-4-5-15,0-4-1 16,-4-4-2-16,4-4-1 16,0 0-3-16,0-4-2 15,5 0-8-15,5 0-3 16,3 0-40-16,6 4-17 16,4 0-38-1</inkml:trace>
  <inkml:trace contextRef="#ctx0" brushRef="#br1" timeOffset="276322.2123">21143 3511 140 0,'0'0'55'0,"0"0"-30"0,0 0-23 0,0 0 12 16,0 0-1-16,0 0 3 0,0 4-1 15,0 0 1-15,0 4-8 16,0 5-1-16,0 7 0 0,0 8 1 16,0 9 0-16,0 11 0 0,0 17 2 15,0 12-5-15,0 8-1 16,0 0 0-16,0-12 0 16,0-8-2-16,4-8 1 15,-4-9-2-15,5-7 2 16,-5-9-20-16,4-7-8 15,1-9-62 1,-1-4-39-16,1-8 54 16</inkml:trace>
  <inkml:trace contextRef="#ctx0" brushRef="#br1" timeOffset="277259.7957">21535 3527 144 0,'0'0'55'0,"-5"0"-30"0,10 5-18 0,-5-1 13 16,0 4-8-16,4 0 1 16,-4 4-6-16,0 8 1 15,0 1-5-15,5-1 3 0,0 8 3 16,-5-3 1-16,4-1 2 15,1 0-2-15,-1 1-1 16,5-5-1-16,1-4 2 16,-1-4 4-16,-5-8 3 15,1-4-3-15,-1-4 2 16,-4-8-9-16,5 0-2 16,-1-4-3-16,1-5 1 15,0-3-2-15,-1-4-1 0,1-5 1 16,-1 1-1-16,5 3 2 15,0 1 1-15,1 4-4 16,3 3 1-16,1 5-5 16,0 8 1-16,-1 8 0 15,1 4 2-15,0 4-4 16,-1 0 2-16,1 4-36 16,0 1-13-16,-1-1-52 15</inkml:trace>
  <inkml:trace contextRef="#ctx0" brushRef="#br1" timeOffset="279003.4345">23004 3564 168 0,'0'-16'63'0,"0"8"-34"0,-5-5-23 15,1 5 15-15,-5 0-7 0,-1 0 0 16,-8 4-4-16,0 0 1 16,-5 4-6-16,0 4-1 0,0 4 2 15,1 4-1-15,-1 5 0 16,5-1 3-16,-1 8 3 16,6 0-4-16,4 1-2 15,-1 3-2-15,10-3 0 16,5-5-2-16,9 0 2 15,4-4-2-15,5-8-1 16,4-3 1-16,5-5 1 16,-5-5-1-16,1-3 2 15,-5 0-2-15,-1-4-1 16,-3-4 3-16,-6-4 0 16,-4-1 1-16,-4 1 2 0,-5 8 3 15,-5 4 2-15,1 4-1 16,-1 4-1-16,1 12 6 0,-1 0 2 15,1 4-4-15,-1 0-3 16,5 1-5-16,5-1-2 16,8 0-1-16,6 0-2 0,8 1-17 15,14-1-6-15,5-4-77 16,8-4-76 0,-3-8 52-16</inkml:trace>
  <inkml:trace contextRef="#ctx0" brushRef="#br1" timeOffset="279986.1545">23364 2858 132 0,'-9'-15'52'0,"14"3"-28"0,-10 4-8 0,5 8 16 16,0-4-9-16,0 0-3 0,0 4-11 15,0 4-6-15,0 4-2 16,0 8-1-16,-5 3 2 0,5 10 1 16,0-1 1-16,5 4 2 15,0 5 3-15,4 12 0 16,0 16 0-16,-5 8 1 16,1 8 1-16,-5 0 1 15,-5-8 0-15,1-12 0 16,-1-9 2-16,1-11 2 15,4-9 2-15,0-3-4 16,0-5 0-16,4-12 0 0,1-4 2 16,4-8-12-16,5-8-4 15,8-4-7-15,1-8-3 16,5 0-9-16,4 3 0 16,-5 5 5-16,0 4 6 15,1 12 3-15,-1 0 3 16,-4 8-1-16,0 5-1 15,-5-1 3-15,-4 4 0 16,-5-4 5-16,0 1 5 16,-9-5 4-16,-5 0 2 15,-4 0 0-15,0 0 1 16,-5-4 0-16,1 0 3 16,-6-3-7-16,1-5 1 0,-5 0-6 15,1-5-2-15,-1 1-2 16,0 0 0-16,0 0-4 15,5 0 0-15,-5 4-8 16,9 0-4-16,1 0-29 16,8 0-201 15,19 0 93-31</inkml:trace>
  <inkml:trace contextRef="#ctx0" brushRef="#br1" timeOffset="280265.4375">23852 3523 260 0,'-13'0'96'0,"17"0"-52"0,-8 4-40 16,-1-4 19-16,0 5-13 15,5 3-3-15,0 8-2 16,5 4-1-16,0 0-2 15,-1 1 1-15,1-1 2 0,-1 8-2 16,1 1 0-16,-1-5 1 16,1 0 0-16,0-3-11 15,-1-5-3-15,5-8-30 16,0-4-12-16,0-4-63 16</inkml:trace>
  <inkml:trace contextRef="#ctx0" brushRef="#br1" timeOffset="280452.9558">23875 3195 288 0,'-18'-8'110'0,"18"8"-60"0,-5 0-47 0,5 0 23 15,0 4-19-15,0 0-6 16,0 4-15-16,5 0-3 15,-1 4 8-15,6 9-42 0,-1-1-15 16,4 4-41 0</inkml:trace>
  <inkml:trace contextRef="#ctx0" brushRef="#br1" timeOffset="280886.8651">24121 2758 156 0,'0'-16'60'0,"10"7"-32"0,-1-7-9 0,-9 16 21 16,0 0-14-16,9 0-2 15,-9 0-5-15,4 4-1 16,-4 4-9-16,5 5-1 0,-1 11 2 16,1 4-4-16,-5 9 2 15,0 6-1-15,0-2 1 16,5 8 0-16,-5 11 0 16,0 22 0-16,0 3 2 15,0 0 4-15,0-4 1 16,0-8-2-16,0-8 0 15,4-4-5-15,1-4-3 16,-1-5 0-16,1-11-1 16,-1-9-5-16,1-7-1 0,0-9-35 15,-1-4-12-15,1-8-51 16,4-4-63 0,4-8 45-16</inkml:trace>
  <inkml:trace contextRef="#ctx0" brushRef="#br1" timeOffset="281183.78">24386 3483 300 0,'0'0'112'0,"0"-4"-60"0,0 4-58 15,5 4 19-15,-1 0-8 16,1 4 0-16,-1 8-1 15,1 5 2-15,-1 7-3 16,1 0 3-16,-1 1 0 0,6 3-2 16,-1-3-1-16,0-1 1 15,5-4 2-15,-1-3-19 16,-4-5-5-16,0-8-36 0,1-4-15 16,-1-4-50-1</inkml:trace>
  <inkml:trace contextRef="#ctx0" brushRef="#br1" timeOffset="281324.4199">24413 3187 312 0,'-18'-4'115'0,"18"4"-62"0,0 0-46 0,0 0 26 16,0 0-26-16,0 0-5 15,0 4-24-15,0 0-9 16,9 4 16-16,0 0-50 0,10 20-86 16</inkml:trace>
  <inkml:trace contextRef="#ctx0" brushRef="#br1" timeOffset="281983.0748">24632 3548 252 0,'-9'-4'93'0,"9"4"-50"0,5-4-17 0,-5 0 29 16,4 0-25-16,1 4-6 16,4-5-15-16,0 1-4 15,5 4-3-15,-5 0 3 0,9 0 4 16,0 0-5-16,5 0 0 15,0 0-2-15,9 0-2 16,-5 0-10-16,10 4-6 16,-10 1-43-16,10-5-16 15,-10 0-57 1</inkml:trace>
  <inkml:trace contextRef="#ctx0" brushRef="#br1" timeOffset="281859.0622">24719 2587 248 0,'-5'0'93'0,"5"0"-50"0,0 0-41 0,0 0 17 16,5 0-8-16,0 0 1 16,-1 9-3-16,1-1 0 15,-1 12-5-15,1-4 2 0,4 25 0 16,0-9 4-16,0 21 1 16,0-9 1-16,0 16 0 15,-4-7 0-15,4 28 0 0,-4-12-4 16,4 16-3-16,-5-12 0 15,1 0 1-15,-1-8-1 16,1 0 2-16,0-12-2 16,-1 0 0-16,1-9-28 15,-1-7-9-15,-4-5-33 16,0-12-11-16,0-3-48 16</inkml:trace>
  <inkml:trace contextRef="#ctx0" brushRef="#br1" timeOffset="282405.0137">25057 3357 280 0,'-10'4'104'0,"10"-4"-56"0,0 4-54 15,0-4 17-15,0 4-9 16,0 0 1-16,5 8-2 16,-5-3-1-16,9 11 1 15,-4-4-4-15,8 4 2 0,-3-3-1 16,3-1-2-16,5 0-6 15,5-4-4-15,-5-4-14 16,5-4-5-16,-4 0-23 0,3-12-9 16,-3 0-14-1,-1-8 126 17,0-4 1-32,-4-1 11 15,-5 9-5-15,0 0-5 16,-4 12-5-16,-5 0-1 15,-5 12-23-15,0 0 13 0,1 13 4 16,-1-5-2-16,-8 17 0 16,4-9-12-16,-5 21-3 15,0-5-12-15,0 21-3 16,5-8-3-16,5 8-2 16,-1 19-43-16,1-15-21 15,8-16-96 1,1-29-66-16,-1-4 96 0</inkml:trace>
  <inkml:trace contextRef="#ctx0" brushRef="#br1" timeOffset="283905.1636">25910 3564 140 0,'0'8'55'0,"4"-8"-30"0,1 4-12 0,-5-4 17 16,4 0 0-16,1 0 4 15,-1 0-3-15,1 0-1 16,0 0-17-16,-5 0 3 0,0 0 2 16,4-8-8-16,-4-4-1 15,0 0-5-15,0 0-1 16,-4-1-1-16,-1-3-2 0,-4 0 1 15,-5 0-1-15,1 4-3 16,-6-1 2-16,1 5-1 16,0 4-2-16,0 4-2 15,-5 4 1-15,4 4 1 16,-3 0-1-16,3 9 4 16,1-1 2-16,4 4-5 15,1 9 1-15,8-1-1 16,1-4 2-16,8-3 3 15,1 3 2-15,4 0 1 16,5-3 2-16,4-5 1 16,5 0 1-16,-1-8-2 15,10-4-1-15,0-8-1 0,5-4 0 16,-5-4-2-16,0-8-2 16,-5-5-2-16,-4-7 1 15,-5-1 1-15,-4-3 2 16,-1-5-1-16,-3-20-1 15,-6 5-4-15,1-1-2 16,-5 4 3-16,-5 4 3 16,1-3-1-16,-1-1 0 15,-4 4-1-15,0-3 0 16,0 7 2-16,4 4 2 16,1 9-3-16,-1 8 0 15,0 3 1-15,1 5 2 16,-1 5-1-16,5 3 2 15,0 16-4-15,0 7-2 16,5 14 2-16,-1 3 0 16,6 4 3-16,-1 9 1 15,0 8 1-15,0 24 0 16,0 0 2-16,0 0-3 16,0 4 0-16,-4-12 1 15,4-8 0-15,0-8 2 16,0-9 1-16,0-7-1 15,0-5 1-15,5-11 0 16,0-9 1-16,0-4-2 16,-1-8-1-16,1-4-6 15,0-8 1-15,-1-9 0 0,1-11 0 16,0-1-3-16,-5-3 2 16,0 3 1-16,-5 9 2 15,1 4-1-15,0 4-1 16,-5 8 1-16,0 8-1 15,0 8 0-15,0 8 2 16,4 4 1-16,1 4 1 16,4 1-2-16,0-1 1 15,0 5 0-15,5-1 1 16,-1 4-5-16,6-7 1 16,3-5-22-16,-3-4-10 15,4-8-35-15,-1-4-12 16,-3-4-41-1</inkml:trace>
  <inkml:trace contextRef="#ctx0" brushRef="#br1" timeOffset="284077.0184">26379 3158 272 0,'-18'-4'104'0,"9"4"-56"0,5 0-49 16,4 0 20-16,0 4-20 15,0 4-3-15,0 1-50 16,9 3-21-16,4 4-31 16,10 12-9-16</inkml:trace>
  <inkml:trace contextRef="#ctx0" brushRef="#br1" timeOffset="284561.4772">26785 3422 264 0,'-13'-16'99'0,"8"0"-54"0,1-1-37 0,4 13 21 15,-9-12-17 1,-5 4-9-16,5 0-3 16,0 16 0-16,-10 0-5 0,1 4 1 15,-5 4 2-15,1 4 1 16,-1 1 1-16,9-1 0 15,0 0 0-15,10 0 0 0,4 0 0 16,4 1 0-16,10-9-7 16,4 0 0-16,10 0-4 15,4 0 0-15,4 0 3 16,5 4 3-16,0 5 3 16,-4 3 3-16,-10 0-2 15,5 0 0-15,-14-3 3 16,-4-1 1-16,-10 4 10 15,-8-4 6-15,-5 1 7 16,-5-5 5-16,-4 0-2 16,-10-4 0-16,6-4-8 15,-6 0 0-15,1-4-1 16,0 0 0-16,-10-4-9 0,10 0-4 16,4 0-9-16,5 0-1 15,4 4-28-15,0 0-9 16,5 0-55-16,32 0-96 31</inkml:trace>
  <inkml:trace contextRef="#ctx0" brushRef="#br1" timeOffset="285328.1856">26831 3134 312 0,'-9'-12'115'0,"14"8"-62"0,4 0-44 16,-5 0 27-16,5 0-22 16,0 0-5-16,23-1-6 15,0 5-3-15,0 0 1 16,-4 0-1-16,17 5 0 0,1-1-44 15,4 4-18-15,-9 0-77 16</inkml:trace>
  <inkml:trace contextRef="#ctx0" brushRef="#br1" timeOffset="284983.3993">27055 2478 200 0,'-9'-4'74'0,"9"4"-40"0,0 4-29 15,0-4 19-15,-5 8-9 16,0 4 0-16,5 8-7 16,0 21-3-16,0 12-2 15,5 12 4-15,0-17 5 0,-1-7 3 16,5 12 3-16,0-10-1 16,5 30-1-16,0-12-2 0,-1 24-1 15,-3-12-3-15,-1 8-1 16,0-12-5-16,0 0-1 15,-5-8 3-15,1-4 1 16,0-8-12-16,-1-13-4 16,1-3-45-16,-5-13-16 15,0 0-58 1</inkml:trace>
  <inkml:trace contextRef="#ctx0" brushRef="#br1" timeOffset="285624.0591">27342 3430 244 0,'-5'-4'93'0,"5"4"-50"0,5 4-30 0,-5-4 22 15,0 0-16-15,5 0-3 16,-1 8-8-16,5 0 0 16,-4 9-5-16,-1-5 0 0,1 12 1 15,0-4 0-15,-1 5 0 16,1-5-2-16,-1 4 1 15,1-3-2-15,-1-1 2 16,1 0 0-16,-1-4 3 16,-4-3 8-16,0-5 3 0,0 0-2 15,0-4-1-15,0-4-6 16,0-4 0-16,0 0-1 16,0-13 1-16,0 5-4 15,5-16-1-15,0 8-1 16,4-9 1-16,-5 5-4 15,10 0 0-15,-5 3-1 16,5 1-2-16,-5 4-4 16,5 4-2-16,-5-1-28 15,4 9-11-15,6 4-31 16,-6 4-15-16,1 1-20 16</inkml:trace>
  <inkml:trace contextRef="#ctx0" brushRef="#br1" timeOffset="285894.6496">27757 3402 316 0,'-9'-12'121'0,"9"12"-66"0,5 0-49 16,-5 0 28-16,0 0-24 15,0 0-5-15,4 12-9 16,-4-4 0-16,5 12 2 16,-5-4 3-16,4 9 2 0,1-1-4 15,-1 4-1-15,1-3 1 16,0 3 0-16,-1-4-15 16,5 1-4-16,-4-1-41 15,-1-8-17-15,1-3-42 16</inkml:trace>
  <inkml:trace contextRef="#ctx0" brushRef="#br1" timeOffset="286097.7961">27775 3150 456 0,'-13'-4'170'0,"13"4"-92"0,0 0-86 0,0 0 26 15,0 0-19-15,0 0-4 16,4 4-33-16,1 0-12 16,-1 4 25-16,1 1-86 0,0 3-36 15,-1 0 15 1</inkml:trace>
  <inkml:trace contextRef="#ctx0" brushRef="#br1" timeOffset="287103.3701">28003 2527 196 0,'0'-9'74'0,"10"5"-40"0,-10 4-20 16,0 0 20-16,0 0-17 16,0 0-5-16,0 0-5 15,0 4-2-15,0 5-3 16,0 3 1-16,0 4 0 0,0 25 1 0,0 3 2 16,0 17 3-16,4 4 2 15,1-4-1-15,-1 3-1 16,1 5 1-16,-1 16 4 15,-4 0-6-15,0 0-2 16,0-4-1-16,-4-12 1 16,-1-8 1-16,1-8 1 15,4-13 0-15,0-7 0 16,0-9 2-16,9-20 6 16,5-12-2-1,-1-8-12-15,15-8-4 16,4-5-8-16,-1 1-2 15,11 3 2-15,-15 13 1 16,-4 0 3-16,9 8 2 0,-5 0-1 16,0 12 1-16,5 0 0 15,0 8 0-15,-9-3 0 16,-5 11 3-16,-4-4 2 16,-9 5 2-16,-1-5 3 15,-8 4 3-15,-1-4 5 16,-13-3 3-16,4-1-3 0,-13 0 0 15,-19-8-4-15,0 0 1 16,5-4-2-16,0-4 0 16,5-4-8-16,4-8-2 15,14-4-11-15,-1 4-5 16,6 4-33-16,4 0-15 16,4-5-35-16,5 9-14 15,18 0 14 1</inkml:trace>
  <inkml:trace contextRef="#ctx0" brushRef="#br1" timeOffset="287552.7247">28533 3406 276 0,'-5'-8'104'0,"5"8"-56"0,0 0-54 16,0 0 19-16,5 0-15 16,-5 0 0-16,0 8 0 15,0 0 1-15,4 8 1 16,-4 0 0-16,5 9 0 0,-5-5 4 16,4 8 5-16,1-3-1 15,-1-1 3-15,1-4-4 16,0-3 1-16,-1-1-1 0,1-4 1 15,-1 4 7 1,5-8 2-16,-4-4-4 0,4-4-3 16,0 0-5-16,0-12-2 15,-4-4-1-15,4-4 1 16,0 3-2-16,0-3-1 16,5 0 1-16,-5 0-1 15,0 3-5-15,0 5 1 16,-4 0 0-16,-1 4 2 15,1 4 3-15,0 8 2 16,-1-4 5-16,1 8 5 16,-1 0-3-16,5 8 2 15,0 9-7-15,1-9-3 16,-1 0 1-16,4 0 0 0,-3 1-6 16,8-1-2-16,5 4-23 15,-1-8-6 1,-3 0-25-16,-1-3-8 15,0-5-63 1</inkml:trace>
  <inkml:trace contextRef="#ctx0" brushRef="#br1" timeOffset="288365.3286">28779 3118 304 0,'-18'0'112'0,"18"0"-60"0,0 0-36 15,0 0 27-15,0 0-12 16,13 0-3-16,1 0-14 16,9 0-4-16,4 0-6 15,-8 0-1-15,17 4 1 0,-4 0-2 16,9 0-2-16,32 8-15 16,-32-4-5-16,-9-4-6 15,9 0 1-15,-9 0 12 0,-5 0 4 16,-4 1 9-16,0-1 2 15,-9 0 15-15,-1-4 6 16,1 0-5-16,0 0 0 16,-5 0-7-16,-5 4-1 15,1 0-9-15,0 8 0 16,-5-4-3-16,0 20 0 16,0-3 2-16,0 11 2 15,0 17 1-15,0-4 1 16,0-1-2-16,4-3 1 15,1-4 0-15,-1-9 1 16,1-4-5-16,-1-7-1 16,1-5-24-16,-1 0-10 15,10-12-32-15,-5-8-12 16,0-4-57-16</inkml:trace>
  <inkml:trace contextRef="#ctx0" brushRef="#br1" timeOffset="287943.4005">28948 2356 152 0,'0'-20'57'0,"0"20"-30"0,0 0-10 16,0 0 20-16,0 4-10 16,0 0-3-16,0 8-6 0,0 0 1 15,4 13-10 1,-4-5 10-16,5 25 4 0,-1-9-3 0,6 25 1 15,3-8 1-15,-4 16 3 16,1-17 0-16,-1 17 2 16,0-9-6-16,4 25-3 15,1-12-6-15,0 13 0 16,4 23-3-16,0-3 0 16,-9-25-5-16,1-16-1 15,-1-13 1-15,0-11 2 16,-5-13-19-16,5-7-5 15,-18-13-34-15,9-12-14 16,0 0-18-16,-9-17-8 16,0 5-25-1</inkml:trace>
  <inkml:trace contextRef="#ctx0" brushRef="#br1" timeOffset="288537.2147">29422 3049 332 0,'-9'-4'123'0,"9"4"-66"0,0 0-60 16,0 0 24-16,0 0-24 16,0 0-5-16,5 0-34 15,-1 0-12-15,1 4-28 16,-1 0-9-16,10 4-2 0,0 0 2 15</inkml:trace>
  <inkml:trace contextRef="#ctx0" brushRef="#br1" timeOffset="289092.0259">29824 3337 272 0,'0'-37'101'0,"0"37"-54"0,0-28-39 0,0 20 24 15,0 0-14-15,0 0-2 16,-5-1-7-16,1 1-4 16,-10 0-2-16,0 4-7 0,-9 4-2 15,5 0 0-15,-5 8 4 16,0 0-1-16,-4 13 1 16,0-5 8-16,-5 12 4 0,9-3-5 15,9 7-1-15,1-4-2 16,3 5-2-16,1-5 1 15,14 5 1-15,4 11-1 16,5-7 2-16,4-9 0 16,5-7 3-16,13-5-1 0,-13-8 2 15,-5 4-2-15,1-8 2 16,-1 0-2-16,0-20 2 16,-9 8 2-16,0-12 5 15,0 3-2-15,-4-11 1 16,0 4-5-16,-5-13 0 15,0 5-5-15,-10-9-2 16,1 9-3-16,-9-1-1 0,9 9-7 16,-9 4-4-16,-1 3-17 15,-3 13-7-15,3 0-24 16,1 16-11-16,-5-3-56 16</inkml:trace>
  <inkml:trace contextRef="#ctx0" brushRef="#br1" timeOffset="289512.9469">29947 3219 292 0,'-5'-4'110'0,"5"4"-60"0,0 0-63 0,0 0 17 16,0 4-11-16,0-4 0 16,0 20 6-16,0-3 5 15,0 11-2-15,-4 13 4 0,4-1 0 16,0 1 2-16,0-5 0 16,0-3 0-16,0-1 0 15,0 1 0-15,4-13 0 16,1-4 0-16,4-12 9 15,-5-8-1 1,1 4-10-16,4-8-3 16,9-8-5-16,-4 0-2 0,0 3 3 15,4-7 0-15,-4 0 1 16,4 0 0-16,-9-1-3 16,5 9 2-16,-1 0 5 15,6 8 2-15,-10 8 6 16,0 8 5-16,-4 4-7 15,-1 9-3-15,1-1-4 16,-1 0 0-16,5 1-2 16,0-1 2-16,1-8-20 15,3 0-6-15,6-3-30 16,-6-5-11-16,15-8-33 16,8-4-56-1,-4-4 43-15</inkml:trace>
  <inkml:trace contextRef="#ctx0" brushRef="#br1" timeOffset="289950.4913">30572 3369 232 0,'4'-20'88'0,"-4"20"-48"0,0-57-14 0,0 41 29 16,0 4-9-16,-4 0-2 15,-1-1-12-15,1 1-5 16,-1 4-15-16,1 4-8 0,-1 0-2 15,-4 0-2-15,-9 4 0 16,4 0-3-16,-9 4 0 16,-9 16-1-16,9-3 3 0,5-5 0 15,4 4 1-15,5 8 0 16,9-3 0-16,5-5-7 16,9-4-3-16,8 0-1 15,10 0 1-15,-4 0 4 16,4 5 1-16,-5-1 3 15,5 4 3-15,0-4-2 16,-9 5 0-16,-5-1 10 16,0-4 3-16,-4 5 6 15,-10-5 3-15,-8-4 4 16,-1 0 2-16,-8 0-6 16,-1-8-2-16,-9 0-9 15,-9 0-2-15,5-4-4 0,4-4-3 16,-4 0-18-16,8 0-9 15,6 0-48-15,-10 0-22 16,-14-8-69 0</inkml:trace>
  <inkml:trace contextRef="#ctx0" brushRef="#br1" timeOffset="303473.8774">544 4923 172 0,'-5'0'66'0,"5"0"-36"0,-5-4-24 16,5 4 17-16</inkml:trace>
  <inkml:trace contextRef="#ctx0" brushRef="#br1" timeOffset="304145.8201">229 4895 156 0,'-14'0'60'0,"14"0"-32"0,-4-9-17 0,4 9 18 15,0-8-15-15,0 8-2 16,4-4-6-16,1-4 1 16,8 0-4-16,6 0 3 0,-1 0 0 15,9 0 2-15,5 0 0 16,0 4-4-16,5 4-1 15,4 0 1-15,4 0 2 16,10 4-1-16,0 0 2 16,4 0-2-16,0 0 0 15,-4 0-1-15,-5 0 0 0,-4 0-2 16,-10-4 1-16,-4 0-4 16,-4 0-2-16,-10 0-29 15,-4 0-12-15,-10 0-56 16</inkml:trace>
  <inkml:trace contextRef="#ctx0" brushRef="#br1" timeOffset="303849.9114">534 4931 308 0,'0'12'8'16,"0"0"-5"-16,0 1-3 0,0 3 3 15,0 8 2-15,0 4 4 16,5 13-2-16,0 12-2 16,-1 7-2-16,1 5 0 15,-1-4-2-15,1 0 2 16,-1-4-2-16,1-9 2 16,0-3 0-16,-1-9 1 15,-4-3-2-15,0-9 1 16,0 1-24-16,0-9-8 15,-4-4-52 1,4-8-38-16,0-4 47 16</inkml:trace>
  <inkml:trace contextRef="#ctx0" brushRef="#br1" timeOffset="304662.4995">343 5154 140 0,'-14'8'52'0,"14"-4"-28"0,0 0-15 0,0-4 25 15,9 8-8 1,0 4-3-16,5 1-1 16,0-5-13-16,4 0 6 0,0 0 2 15,5-8-5-15,0 0-2 16,4-8-5-16,5 0-2 15,0 4 1-15,9 4 0 16,0 0-18-16,-4 8-7 16,-1 0-37-16,-4 0-14 15,-9 8-14 1</inkml:trace>
  <inkml:trace contextRef="#ctx0" brushRef="#br1" timeOffset="305029.4097">977 5519 156 0,'9'4'60'0,"-4"-8"-32"0,-1 4-17 16,5-4 15-16,0 0-3 0,1 0 0 15,-6-4-1-15,1-1-2 16,-5-3-10-16,0 0-2 0,0-4-1 16,0 4-1-16,-5 0 1 15,-4-1-6-15,-5 5-1 16,1 0-5-16,-6 8 1 16,1 0 0-16,-5 4-1 15,5 4 1-15,-5 5 0 16,5 3 0-16,0 0 3 15,4 4-2-15,5 1 1 16,4-1 0-16,1 0 0 16,8 0 2-16,6 1 0 0,3-1 0 0,5 0 0 15,5-4-3 1,5 1 2-16,4-9 3 0,0-4 1 16,-1-4 5-16,-3-4 5 15,-5-4-7-15,-1-1-1 16,-3-15-1-16,-1 4 2 15,-4-4-3-15,-5-1-2 16,-9-3 2-16,0 4 2 16,-5-1-4-16,-4 1-3 15,-9 4-4-15,-5 3 1 16,0 9-8-16,-4 4-4 16,-5 4-11-16,5 8-3 15,-1 0-21-15,5 5-6 16,10-1-16-1</inkml:trace>
  <inkml:trace contextRef="#ctx0" brushRef="#br1" timeOffset="305874.2476">1264 5340 144 0,'-9'5'55'0,"9"-5"-30"0,0 4-18 0,0-4 13 15,0 0-10-15,0 0-1 16,5 4-3-16,-1 0 1 16,1 4-4-16,-1 4 0 0,1 4 3 15,4 4-1-15,0 5 2 16,5 3 5-16,0-4 2 16,-1-3-7-16,-4-1-2 15,1-4 3-15,-1 0 3 16,0-3 2-16,-5-5 3 0,1 0-3 15,-5 0 0-15,0-4-1 16,0 0 0-16,0-4-4 16,0 0-3-16,-9 0-2 15,4 0-3 1,1-4 1-16,-1-4-1 16,5 8 0-16,-4-12 0 15,4 4 2-15,4-5-1 16,-4 1-1-16,5 0-2 15,-1 4 1-15,1 0 1 16,-5-4 0-16,0 0 0 16,4 3 2-16,-4-3-3 15,5 0 0-15,0-4 1 0,-1 4 0 16,5-4-3-16,0 3 2 16,-4 1 1-16,9 0-3 15,-1 0 0 1,10 4 2-16,-5 4 0 15,1 4-2-15,-1 0 2 16,0 4 1-16,0 4 2 16,1 0 1-16,-1 4 3 15,-5-4 3-15,1 4 2 16,0 1-5-16,-5-5-2 16,0 0 0-16,-4-4 2 15,-1 0-10-15,-4-4-4 16,0 0-51-16,0-8-24 0,-4-4-32 15</inkml:trace>
  <inkml:trace contextRef="#ctx0" brushRef="#br1" timeOffset="310621.4721">5046 4866 164 0,'-18'0'63'0,"18"0"-34"0,0 0-21 0,0 0 18 16,0 0-9-16,0 0-2 0,-5 0-2 15,1 4 1-15,4-4-7 16,0 4 5-16,0 4 1 0,0 5-2 16,0 3 1-16,4 4-5 15,1 4 1-15,4 9-3 16,0 7 2 0,0 17 0-16,0 16 1 15,5 4-2-15,-5 0 1 16,0-8 0-16,0-8 1 15,-4 0 0-15,4-9 0 16,0-7-2-16,-4-5-1 0,-1-11-1 16,1-9 2-16,-1-4-25 15,1-8-10-15,0-8-18 16,-1-8-9-16,5-4-57 16</inkml:trace>
  <inkml:trace contextRef="#ctx0" brushRef="#br1" timeOffset="311081.8616">5543 4886 144 0,'-4'-4'55'0,"4"4"-30"0,0 0-14 0,0 0 18 0,0 0-4 16,0 0 0-16,0 0-7 15,0 0-3-15,4 0-9 16,-4 0 7-16,0 4 6 0,0 9 1 16,5-1 3-16,-5 0-7 15,4 4-1-15,-4 0-5 16,5 5-1-16,0 7 1 15,-1 4 4-15,1 17-2 0,-1 4 1 16,1 4-3-16,-1 3 1 16,1 1-2-16,-5 0 0 15,4-4-3-15,-4-5 1 16,0-3 0-16,0-4 3 31,0-5-5-31,0-3-3 16,0-13-1-16,0-8-1 15,0-4-20-15,0-8-7 0,0-4-26 16,-4-8-9-16,-1-4-44 16,5-4-51-1,-4-21 53-15</inkml:trace>
  <inkml:trace contextRef="#ctx0" brushRef="#br1" timeOffset="307514.0399">2117 6297 120 0,'-4'4'46'0,"4"-4"-24"0,4 4-19 0,-4-4 12 15,0 0 2-15,10-4 4 16,-1 0 2-16,4-4 1 15,1-4-13-15,4 0 2 0,5-13 3 16,0-3-4-16,4-8-2 0,1-5 1 16,-6-8 0-16,1-11-1 15,5 3 1-15,-6 0 0 16,1 0 1-16,0 5-4 16,0-5 0-16,-5 0-3 15,-4-8 2-15,-1 4-4 16,1 5-2-16,0 3 0 15,-5 8-1-15,-4 5 0 16,-1 7 0-16,1 9 2 16,-5 16-1-1,0 8-3-15,-5 4-1 16,1 8 2-16,-1 4 0 16,0 5 1-16,5-1 0 0,0 4 2 15,0 1-3-15,0 3-2 16,0 0 2-16,0 1 0 15,0-5-2-15,0-4 2 16,10-3 1-16,-1-5 2 16,4-4-1-16,1 0 2 15,4-4-2-15,1-4-1 16,-1 0 7-16,5-4 5 16,-1-8-4-16,1-4 0 15,0-5-4-15,0-3-1 16,-10 0-1-16,1-1-2 15,-5 1 3-15,0 0 0 16,-4-1-1-16,-5 5 1 0,0 4 2 16,0 0 2-16,0 3-1 15,-5 1 1-15,5 4-4 16,0 0-2-16,0 0 2 16,0 4 0-16,0 4-4 15,0 0-1-15,0 8-2 16,0 4 0-16,5 8 3 15,0 1 0-15,-1 7 1 16,5 5 0-16,0-1-3 16,0-4 2-16,1-3 3 15,-1-1 1-15,0-4-12 16,5-4-7-16,4 1-40 16,0-9-18-16,5 0-48 15</inkml:trace>
  <inkml:trace contextRef="#ctx0" brushRef="#br1" timeOffset="307858.8295">3103 5519 212 0,'0'4'82'0,"4"4"-44"0,1 0-29 0,-1 0 22 15,6-4-8-15,-1 8-1 16,4-3-12-16,1-1-4 0,0 4-4 16,-1 0 3-16,-3 4 1 15,-1 9-2-15,-5-5-1 0,-4 0-17 16,-13 0-7-16,-6-3-50 16,1 15-21-16,-5-4-3 15</inkml:trace>
  <inkml:trace contextRef="#ctx0" brushRef="#br1" timeOffset="308139.1131">3386 5340 168 0,'-10'-4'63'0,"10"4"-34"0,5-4-16 0,-5 4 17 0</inkml:trace>
  <inkml:trace contextRef="#ctx0" brushRef="#br1" timeOffset="308545.4119">3390 5332 338 0,'14'0'27'0,"-1"0"-14"15,1 0-4-15,4 4-2 0,1 5-3 16,-1 3-1-16,0 4-1 15,0 4-2-15,-4 5 1 16,0-1 1-16,-5 8-1 16,0-3 2-16,-4-5 7 15,-1-4 5-15,-4 0 2 16,0-3-1-16,0-5-4 16,0-4 0-16,0 0-5 0,0-4 1 15,0 0-5-15,0 0 0 16,0 0-3-16,0-4-3 15,0 0-1-15,9 0 3 16,0 0 0-16,1-4 3 16,3 0-3-16,1 0 0 15,4-4 1-15,0-8 0 16,1-4 0-16,-1-5 0 16,0 1 0-16,0-4 2 15,-4-5 3-15,-5 1 2 16,0-1 3-16,-9-3 4 15,0-1-2-15,-4 5 3 16,-1 3-6-16,-4 5-1 16,0 4-2-16,-5 4 1 15,1 8-6-15,-1 3-3 16,0 5-2-16,1 9 0 16,-1 7-2-16,5-4-1 0,0 4-21 15,4 4-8-15,5-3-40 16,5-1-13-16,-1 0-31 15</inkml:trace>
  <inkml:trace contextRef="#ctx0" brushRef="#br1" timeOffset="309565.8666">4042 5474 232 0,'-9'4'88'0,"14"0"-48"0,-1-4-34 0,1-4 20 16,9 4-5-16,-1 0 2 16,10 0-7-16,5-4 1 0,8 4-10 15,1-4 0-15,8 0 0 0,5 4-3 16,10-8-1-16,4 0-6 15,-1 0-2-15,-12 0-49 16,-6 0-19-16,1 0-47 16</inkml:trace>
  <inkml:trace contextRef="#ctx0" brushRef="#br1" timeOffset="309378.3416">4385 5345 136 0,'9'-9'52'0,"-9"1"-28"0,0 0-6 0,0 8 18 15,0-8-7-15,0 0 0 16,0 0-5-16,0 0-1 16,-5-12-3-16,-4-1-3 0,0 9-7 0,-5 0-2 15,1 12-6-15,-6 8-2 32,1 8 0-32,-5 0 0 15,0 1-3-15,-4 3 2 0,0 0 1 16,-1 5 2-16,6-1-1 15,3-4-1-15,1 0 1 16,4 9 1-16,5-5-3 16,5 4-2-16,-1-3-1 15,10-5 3-15,4 0 4 16,9 1 6-16,0-1 1 16,1-4 2-16,3-4-4 15,6 4 0-15,4-7-5 16,0-5 0-16,4-4 1 15,1-4 0-15,-1-5-24 0,-4-3-12 16,-9 4-30-16,0-4-11 16,-5 0-27-1</inkml:trace>
  <inkml:trace contextRef="#ctx0" brushRef="#br1" timeOffset="311573.6456">4635 5008 184 0,'-31'-8'68'0,"26"4"-36"0,5-8-22 0,0 4 20 16,0 8-1-16,0 0 5 16,5-4-14-16,4-5-6 0,4 5-9 15,6-4 1-15,8 4 3 0,5-4 1 16,9 0 2-16,9 4-2 16,9 0 1-16,19 0 0 15,9 0 1-15,-1-4 0 16,-4 0 2-16,1 4-3 15,-1 0 1-15,0-1-1 16,-5 5 1-16,-4-4-2 16,-4 4-1-16,-10 4-1 15,-9-4 2-15,-9 0-3 16,-9 0-2-16,-9-4 0 0,-5 4-1 16,-4 0-2-16,-14 0-2 15,0 0-19-15,-5-4-10 16,-4 4-29-16,0 0-11 15,0 0-59 1,4 4-42-16,1-4 71 16</inkml:trace>
  <inkml:trace contextRef="#ctx0" brushRef="#br1" timeOffset="312038.7257">6159 4846 200 0,'-9'-4'77'0,"9"0"-42"0,-5 0-21 0,5 4 22 15,0-4-9-15,-4 4-1 16,-1 0-11-16,1 4-4 16,-1 0-6-16,1 4 1 0,-1 4 0 15,-4 12 2-15,0-3 0 16,0 3 0-16,-10 4 2 16,6 5 1-16,-5 3 1 15,4 13-2-15,0 8 1 16,0 3-6-16,5 5-1 15,5 0-2-15,-1-4-2 16,5-8 3-16,9-1 0 16,0-3-1-1,5-4-2-15,0-5 3 16,4 1 0-16,0-13-10 0,10-4-3 16,-5 1-22-16,-1-5-6 15,6-16-54-15,8-4-22 16,-4-8 10-1</inkml:trace>
  <inkml:trace contextRef="#ctx0" brushRef="#br1" timeOffset="312461.6715">6383 5053 232 0,'-14'0'88'0,"19"0"-48"0,-10 0-31 15,5 0 19-15,0 0-5 0,0 0-2 16,0 0-11-16,0 0-4 15,0 0-4-15,5 4 5 0,-5 4 5 16,0 4-2-16,0 8 0 16,0 13-4-16,0 7 1 15,0 9-2-15,0 8 2 16,0 3 0-16,0-7 1 16,0-4-4-16,4-9-1 15,1-3 1-15,-1-5 0 16,1-3-11-16,-1-9-5 15,1-8-34-15,-1-4-15 16</inkml:trace>
  <inkml:trace contextRef="#ctx0" brushRef="#br1" timeOffset="313045.7971">6378 4988 188 0,'-9'-16'71'0,"4"3"-38"0,5 5-21 15,0 8 19-15,0 0-7 16,0 0-2-16,0 0-8 16,5 4-1-16,0 0-8 15,-5 0 10-15,4 5 7 0,5 3-2 0,-4 0 0 16,4 4-7-16,0 4 0 15,5 1-2-15,4-1 1 16,0 0-2-16,0 5 1 16,5-1-4-1,-4 0 1-15,-1-4-3 0,5-3 2 16,-5-5 0-16,0-8 1 16,0-12-4-16,-4 0-1 15,0 0 1-15,-1-1 0 16,1-3-5-16,0-4 1 15,-5 0-2-15,5-4-2 16,-5 3 0-16,0 1 0 0,0 4 3 16,-5 0 0-16,1 4 3 15,0 0 1-15,-1 0-6 16,-4 8 0-16,0 0 1 16,0 0 3-16,0 0 0 15,0 0 2-15,5 4 0 16,-1 0 3-16,1 8-3 15,-1 4-2-15,1 4 0 16,0 17 1-16,4 7 3 16,0 5 2-16,-5 8 1 15,5-5 0-15,-4 5-4 16,0-4-3-16,-1-9 2 16,1 1 0-16,4-8-1 0,-5-5 1 15,6-8-24-15,-1-3-11 16,4-13-34-16,1-8-13 15,0-4-69-15</inkml:trace>
  <inkml:trace contextRef="#ctx0" brushRef="#br1" timeOffset="313467.7451">6953 4753 204 0,'-5'-4'77'0,"5"4"-42"0,5 0-21 0,-5 0 20 16,0 0-6-16,4 4 0 15,1 0-4-15,0 4-1 16,4 4-12-16,4 4 2 0,1 0 1 16,4 5 1-16,5 3 1 15,4 4 3-15,1 1 2 16,8 3-2-16,-4 5 0 16,-4 3-1-16,-1 13-2 15,-4 8-2-15,0 4-1 16,-5 4-7-16,-9-1-4 15,-4-7-1-15,-10 0-1 0,-4 4-16 16,-18 0-4-16,-10 8-39 16,-4-4-14-16,-5 0-88 15</inkml:trace>
  <inkml:trace contextRef="#ctx0" brushRef="#br1" timeOffset="314850.392">7719 5669 160 0,'-9'4'60'0,"23"-4"-32"0,-10 4-22 0,1-4 15 16,4 4-7-16,0 0 0 0,0 4-6 15,0 4-3-15,1 5-2 16,3 11 0-16,-4 0 0 0,-4 1 1 16,-5 3 0-16,-5 1-24 15,-4-5-12-15,-9 4-54 16</inkml:trace>
  <inkml:trace contextRef="#ctx0" brushRef="#br2" timeOffset="322978.2892">10704 6108 140 0,'-5'-4'52'0,"5"4"-28"0,0-4-15 0,0 4 14 15,0 0-7-15,0 0 1 16,0 0-4-16,0 0 0 16,0 0-7-16,5-4 0 0,4 4 4 15,-4 0 0-15,4 0 4 16,0 0-3-16,0 0 1 16,0 0-1-16,0 0 3 15,5-4-5-15,0 0-1 0,8 0 0 16,1 0 0-16,5 0-4 15,3 0-1-15,1 0-3 16,0 4-1-16,0 4 5 16,5-4 5-16,-5 0 4 15,-5 0 2-15,0 0-2 16,-4 0 0-16,0 0-5 16,-5 0 0-16,-4-4-3 15,-5 4 2-15,0-4-2 16,0-1 0-16,-9 5-3 15,0 0 1-15,0 0-9 16,0-8-1-16,0 8-23 0,0-4-8 16,-4 0-24-1,-1 4-9-15,1 4-39 16</inkml:trace>
  <inkml:trace contextRef="#ctx0" brushRef="#br2" timeOffset="322431.3307">10923 5873 116 0,'-5'-16'44'0,"5"12"-24"0,0 0-6 16,0 4 17-16,0 0-2 15,0-5 3-15,0 5-9 0,0-4-2 16,0 0-12-16,0 4-3 0,0 0 0 16,0-4 1-16,0 0 3 15,0 4-3-15,0 0 1 16,0 4 4-16,0 0 2 16,0 4-3-16,0 9 1 15,0-1-3-15,0 4 0 16,5 5-3-16,-1 3-1 15,-4 8 1-15,5 1 1 16,-1 4 1-16,1-5 2 16,0 1 1-16,-1-5 1 15,5-4-6-15,0 1-4 16,1-5 1-16,-6-4 0 16,1-3-1-16,-1-5 1 0,-4 4-24 15,0-8-11-15,0-4-16 16,0-4-8-16,-4 0-32 15,-1-4-42 1,1 0 38-16</inkml:trace>
  <inkml:trace contextRef="#ctx0" brushRef="#br2" timeOffset="321677.7283">9486 6855 124 0,'-14'24'46'0,"10"-8"-24"0,-1-8-10 0,5-4 13 16,0 0-2-16,-5 0-2 15,5 0-3-15,-4 0-1 0,4 1-9 16,0-1 1-16,0 4 2 0,0 0 0 15,0 0 1-15,0 0-6 16,4 0-4-16,1 0-1 16,0 0 1-16,-1-4 3 15,-4-4 2-15,9-4 5 0,0-8 5 16,5-4-5-16,0-4-2 31,9-9-3-31,4-11-2 16,0-9-3-16,5-8-2 0,0-12 1 15,0 4-1-15,0-4 2 16,-5 5 1-16,5-1-1 16,-4 0-2-16,-5-4 1 15,-1 8 1-15,-8 4 1 16,4 4 1-16,-4 5 0 16,-5 3 0-16,0 9-2 0,0 3-2 15,-4 9-2-15,-1 4 1 16,1 3 3-16,-5 5 1 15,0 4-1-15,0 4-2 16,0 4-2-16,0 12-1 16,0 0-1-16,-5 5 3 15,5 3 2-15,0 8-2 16,0 5-2-16,0 7 2 16,0 1 0-1,0-5-2-15,5 1 2 16,4-5 1-16,0 1 2 15,0-5-1-15,1-4-1 16,-1-3 1-16,0 3-1 16,0-12 2-16,5 0 3 15,-1-8-2-15,1 1-2 0,0-5 0 16,-1-5 1-16,1-3 1 16,0-4 1-16,-1 0-2 15,-3-8 1-15,-1-1-2 16,4-3-1-16,-4 0 1 15,1-5-1-15,-1-3 0 0,0-1 0 16,0 5 0-16,0 0 2 16,-4 3-3-1,-1 5 0-15,1 8 1 16,-1-4 0-16,-4 4 2 16,5 3 1-16,-5 5-1 0,0 0-2 15,0 8 3 1,-5 4 0-16,5 1 1 15,0 3-2-15,0 4 1 16,0 4-2-16,0 9 2 16,0 3-2-16,5 1 2 15,-1-5 0-15,1 4 1 16,4 1 0-16,0-1 2 16,0-3-3-16,0 3 0 15,1-12-19-15,3-3-9 0,-4-5-56 16,5-8-24-16,0 0-10 31</inkml:trace>
  <inkml:trace contextRef="#ctx0" brushRef="#br2" timeOffset="324197.1466">11292 6360 156 0,'0'0'57'0,"0"0"-30"0,0 0-18 16,0 0 16-16,0 0-3 15,0 0-1-15,0 0-7 16,0 0-4-16,5 4-5 16,4 0-2-16,0 0 3 0,0 0-1 15,0 0 2-15,0 0 0 16,1-4 1-16,3 0-2 15,1 0 1-15,0-4-2 16,-5 0 2-16,4-4-2 16,1 4 2-16,-5-4-2 15,0-1 0-15,-4 1-1 16,0 0 0-16,-1 0 0 0,1 4 0 16,-10 0 0-16,5-8 0 15,-4 8 0-15,-1 0 2 16,0 0-3-16,1 4-2 15,-1 0 0-15,-4 0-1 16,0 0-3-16,0 0 2 16,-5 0 1-16,1 0 2 15,-1 0-1-15,0 0-1 16,0 0-2-16,1 4 1 16,-1 0-1-16,5 0 0 15,0 4 0-15,0-4 0 16,0 0 2-16,0 0 0 0,-1 0 0 15,1 0 0-15,0 4-3 16,5 0 0-16,-1 5 2 16,0-1 0-16,1 0 1 15,4 0 0-15,0 0 2 16,0 9 1-16,4 7 1 16,1-4 0-16,0 1 0 15,-1-1 0-15,1-4-2 16,4 1 1-16,0-5 2 15,0 0 2-15,5 0-1 16,-1-4-1-16,1-3 3 16,0-1 3-16,-1-4-2 0,6-4 0 15,-1-4-3-15,0 0-1 16,0-9-3-16,1 1-2 16,-1 0 1-16,-4 0-1 15,-1 0-14-15,1 0-5 16,-5 3-10-16,0 1-5 15,-9 8-34-15,0 0-14 16,0 4-23 0</inkml:trace>
  <inkml:trace contextRef="#ctx0" brushRef="#br2" timeOffset="325449.9523">11748 5926 156 0,'-4'4'60'0,"4"-4"-32"0,-5-4-15 0,5 4 17 16,0 0-11-16,0 0-3 15,0 0-5-15,0 0-2 16,0 4-5-16,5 0 2 0,-1 4 3 16,1 0-1-16,4 0 1 15,0 4 1-15,5 0 1 16,0 5-1-16,-1-1 1 16,1 4-4-16,0 0-2 15,-1 5 0-15,1-1 1 16,-5 9-1-16,0-5 0 15,0-4-3-15,-4-3 1 16,-5-1 2-16,0 0 4 0,0-4 2 16,-5 1 3-16,1-5-3 15,-1 4-1-15,1-8-4 16,-1-4 1-16,5 0-2 16,0 0 2-16,0-4-2 15,0 0 2-15,0 0-4 16,0 0-2-16,0 0-3 15,0 0 1-15,0 0-1 16,9-4-2-16,0-4 5 16,5 0 1-16,4-4 0 0,1 4 1 15,-1-4-4-15,0-5 0 16,0 1-1-16,1 0 0 16,3 0 6-16,1-1 5 15,-4-3-1-15,-6-4 3 16,1-1-2-16,0-3 2 15,-5 4-4-15,-5-5-2 16,-4-3 0-16,0-1-1 16,-4 5-2-16,-5 4-2 15,-1 3 3-15,1 1 0 16,0 4-1-16,-4 4 1 16,-1 4-2-16,5 4 2 0,-5-1-4 15,5 5 0-15,0 0-1 16,0 5 0-16,4 3-25 15,1 0-9-15,-1 8-99 16,5 0-17 0</inkml:trace>
  <inkml:trace contextRef="#ctx0" brushRef="#br1" timeOffset="338811.4676">13824 6973 148 0,'0'4'57'0,"5"-4"-30"0,-1 0-21 0,-4 0 15 16,9-4-7-16,0 0 0 16,1-4 3-16,3 0 1 15,6-4-9-15,8 0 1 0,0-4 1 16,1-5 0-16,-1-3 3 15,0-4-1-15,5-5 0 16,-4-8-3-16,-1-3-1 16,0-17-5-16,1 0-1 15,-1 0-1-15,1 5 1 16,-1-5-2-16,-4 0-1 16,0 4 1-16,-10-4-1 15,1 4 0-15,-5 5 0 16,0-5 0-16,-4 0 0 0,-1 12 2 15,1 9 1-15,-5 8 1 16,0 3 2-16,0 9-3 16,0 0-2-16,0 8-3 15,0 0 1-15,0 8-1 16,-5 8 0-16,1 12 2 16,4 0 0-16,0 9 0 15,0-1 0-15,0 0 0 16,0 5 2-16,4-1 1 15,1 1 3-15,-1-9-1 0,6 9 2 16,-1-9-2 0,0-8-3-16,0-4 2 15,0-12-1-15,5-4 3 16,-1 0-1-16,-3-8 2 16,3-4-2-16,-4 0 2 15,0-1-4-15,1 1 0 16,-1 0 1-16,-5 4 0 15,1 0 0-15,-1 3 0 16,-4 1-5-16,0 0 1 16,0 0 0-16,0 0 0 15,0 0 0-15,0 0 0 16,0-4 0-16,0 3 2 16,0 1-1-16,0 4-1 15,0 4-2-15,0 0-1 0,0 0 2 16,0 4 0-16,0 4 1 0,0 5 0 15,0-1-3-15,0 4 2 16,5 4 1-16,-1 1 0 16,1 3 2-16,0 4 3 15,-1 1 0-15,1-5 0 16,4-4-3-16,5 1 1 0,-1-1-2 16,5-4 2-16,1 0-4 15,-1-3-2-15,0-5-40 16,5-4-19-16,0 0-76 15</inkml:trace>
  <inkml:trace contextRef="#ctx0" brushRef="#br1" timeOffset="337702.3406">13445 6077 112 0,'0'0'44'0,"0"-4"-24"0,0 8-10 0,0-4 14 0,0 0-2 16,0 0 1-16,0 0-10 16,0 0-5-16,0 4-5 15,5 0 2-15,-5 0 4 0,5 0-3 0,-1 0 2 31,5 0 1-31,5 0 2 16,0 0-3-16,-1-4-3 16,6 0 4-16,-1 0 2 15,0 0-2-15,9-4 2 0,-4 4-2 16,0-4 0-16,0 0-5 16,-5 0-1-16,0 4 1 15,-4-4 0-15,0 0 0 16,-1 0 2-16,-3-4-1 15,-1 4 2-15,0-4 0 16,-5 4 3-16,-4 4-3 0,5-4 1 16,-5 0-3-16,0-5 2 15,0 5-4-15,0-4 0 0,0 0-1 32,0 0 1-32,0 0-2 0,0-4 2 15,-5 0-4-15,1-1 0 16,-1 1 1-16,1-12 2 15,-1 4-1 1,1-1-3-16,-6 5 1 16,1 8 1-16,-9 0 2 15,4 8-1-15,-4-4-1 16,4 8-2-16,-4-4 1 16,0 0 1-16,0 8 0 15,4 0 0-15,0-4 0 16,1 4-3-16,-1-4 2 0,0 0 1 15,1 4 0-15,-1 1-3 16,5 3 2 0,-5 0 1-16,5 0 0 15,0 4 0-15,0 1 0 16,4-1 0-16,-4 0 0 0,0 0-3 16,4 0 2-16,1 1 1 15,-1-1 0-15,1 0 0 16,4 0 0-16,0-3 0 15,0 3 0-15,4 4 0 16,5-4 2-16,0 0 1 0,5-3 1 16,0-1 2-16,0 0-3 15,4 0 0-15,0 0-1 32,5-4 1-32,0 1-2 0,-1-1 2 15,6 0 0-15,-5-4 3 16,-1-4-3-16,1 0 0 15,0 0-3-15,0-4-1 16,-5 0-41-16,0 0-19 0</inkml:trace>
  <inkml:trace contextRef="#ctx0" brushRef="#br1" timeOffset="339610.2886">14937 6089 220 0,'0'-8'85'0,"9"4"-46"0,0 0-28 15,1 4 21-15,-1-4-13 16,4 0-1-16,6 0-8 16,8 4-4-16,0 0-3 15,10 0-3-15,-1 0 3 0,5 0-22 16,0 0-7-16,-4-4-86 15,-1-4-43 1,-8-1 75-16</inkml:trace>
  <inkml:trace contextRef="#ctx0" brushRef="#br3" timeOffset="328031.0563">13705 6971 80 0,'-3'-3'33'0,"-1"6"-18"0,4-16-24 15,0 13 4-15,0 0-28 16,0-9-8-16</inkml:trace>
  <inkml:trace contextRef="#ctx0" brushRef="#br1" timeOffset="339486.2676">15079 5777 212 0,'0'0'82'0,"0"0"-44"0,0 0-33 0,0 0 19 0,0 0-11 15,4 0-2-15,1 4 0 16,-1 0 0-16,-4 4-5 16,5 8-2-16,-5 13 2 0,0 3 1 15,0 9 3-15,0-1-3 16,0 1 1-16,0-1-3 16,0 5 2-16,0-13-2 0,4-3 0 15,1-5-12-15,-5-4-3 16,0-3-30-16,0-5-12 15,0 0-134 1</inkml:trace>
  <inkml:trace contextRef="#ctx0" brushRef="#br1" timeOffset="334888.4661">12533 5980 96 0,'0'-5'35'0,"0"1"-18"0,0 8-16 0,0-4 11 0,0 0-2 16,0 0 4-16,0 0-1 16,5 5 0-16,-1-5-1 15,5 4 0-15,0-4 2 16,5 0 4-16,0 4-10 15,4-4 0-15,5 0-1 0,9-4-1 16,-5 4 1-16,5 0-2 16,-4 0 2-16,8-4-2 15,-4-1 0-15,0 5-1 16,-5 0 0-16,1 0-5 16,-6-4 1-16,-3 4 0 0,-6 0 0 15,1-4 0-15,0 4 0 16,-5 0 2-16,-5-4 1 15,-4 4-8-15,0 0-2 16,0 0-20-16,0 0-10 16,-4 0-45-1</inkml:trace>
  <inkml:trace contextRef="#ctx0" brushRef="#br1" timeOffset="335501.7317">12542 6170 112 0,'0'0'44'0,"5"-4"-24"0,-5 4-10 0,0 0 12 16,0 0-1-16,0 0-1 15,0 0-4-15,0 0-2 16,0 0-8-16,0 0 3 0,0 0 1 16,9 0-1-16,-5 0 2 15,6 0-6-15,-1 0-3 16,0 0 3-1,5 0 4-15,-1 0-1 16,5 0 3-16,10 4-4 16,-1-4 1-16,1 0-3 0,-1 0 2 15,0-4-2-15,1 4 0 0,-1 0-1 16,0 0 0-16,-4 0 0 16,-4 0 2-16,-1 0 1 15,-5 4 1-15,6-4-2 16,-10 0-1-16,0 0 1 15,0-4 3-15,-9 4-4 16,0 0-5-16,0-4-3 16,0 8-31-16,-5-8-13 31,1-4-71 0</inkml:trace>
  <inkml:trace contextRef="#ctx0" brushRef="#br1" timeOffset="340514.6394">15722 5655 164 0,'0'0'63'0,"0"-4"-34"0,-5 4-27 0,5 0 14 0,0 0-4 15,0 0 1-15,-4 4 4 16,-1 0 1-16,1 0-9 16,-1 0 1-16,-4 4 3 0,0 0-1 15,0 5 1-15,0 3-3 16,-1 4-1-16,1 9-3 16,0 11-1-16,0 5 1 15,4-1 1-15,1 1 1 16,-1 0 0-16,5-1-2 15,0 5 1-15,5-5-2 16,4-3 0-16,0-4-3 0,5-5 1 16,4 0-2-16,0-3 2 15,1-1-29-15,3-7-9 16,1-5-40-16,0-4-15 16,4-8-4-1</inkml:trace>
  <inkml:trace contextRef="#ctx0" brushRef="#br1" timeOffset="340984.404">15973 6170 204 0,'-5'-12'77'0,"5"4"-42"0,0 0-28 15,0 0 20-15,0-4-10 16,0-1 1-16,0-3-11 16,5-4-2-16,-1 0-3 15,-4-5 7-15,5 1 4 0,-1-9-4 16,-4 1-3-16,5 0-1 15,-5 7 1-15,0 5-1 16,5 4 2-16,-5 4-2 16,0 3 0-16,0 9-3 0,0 0-2 15,4 9 3-15,5 7 2 16,-4 4 2-16,4 8 3 16,-5 1-1-16,6 3 0 15,-6 1-5-15,5-1-1 16,-4 1-1-16,-1-1 1 15,-4 1-2-15,0-5 2 16,0-4-20-16,0-3-6 16,0-5-39-16,0-4-17 15</inkml:trace>
  <inkml:trace contextRef="#ctx0" brushRef="#br1" timeOffset="341438.5765">16256 6036 212 0,'-10'0'79'0,"10"0"-42"0,0 4-26 0,0-4 23 15,0 0-16-15,5-4-2 16,4 4-6-16,0-4-1 16,5 4-5-16,0 0 2 0,4 0 0 15,5 0 6-15,-1-4 3 16,6 4-2-16,4 0 2 15,-5 0-6-15,1 0-3 16,-1 4-6-16,-4 0 0 16,-1-4-18-16,-8 4-5 15,0-4-35-15,-5 0-15 16,-4 0-39 0</inkml:trace>
  <inkml:trace contextRef="#ctx0" brushRef="#br1" timeOffset="342025.7137">16748 6004 212 0,'-4'4'79'0,"8"-4"-42"0,14 4-41 0,-8-4 13 15,3 0-5-15,1 4 0 16,0-4 0-16,-1 0 0 16,1 0-2-16,0 0 7 0,4-4 4 15,-4-4 0-15,-1 0 2 16,1-4 1-16,0-1 2 15,-1 1-10-15,-4-16 0 16,1 4-1 0,-6 3-1-16,-4 1 1 15,0 4 0-15,-4 0 1 16,-1 3-4-16,-4 1-3 16,0 4-5-16,-5 4 0 15,0 0 2-15,1 4 1 0,-1 0 1 16,0 0 0-16,-4 4-3 15,4 0 0-15,-4 0 2 16,0 4 0-16,4 8-2 16,1 1 2-16,-1 3 1 15,5 4 0-15,0 1 0 16,0-1 0-16,4 0 2 16,0 5 3-16,1-1 4 15,4 1 2-15,4-5-1 16,6 4-1-1,-1 1 1-15,4-1 4 0,6-4-2 16,-1-3 3-16,5-1-4 16,4-4 1-16,0 0-5 15,5-3-2-15,0-5-5 16,5-4 0-16,-5 0-35 16,0-4-15-16,-5 0-67 15,5-8-67 1,-9-13 60-16</inkml:trace>
  <inkml:trace contextRef="#ctx0" brushRef="#br1" timeOffset="342791.4192">17214 5639 148 0,'-5'12'57'0,"10"-12"-30"0,-5 0-14 0,0 0 19 16,4 0 2-16,5 0 1 15,0 4-3-15,5 0 0 16,4 0-18-16,1 4 3 0,-1 4 3 16,9 5 0-16,-4-1 3 15,0 4-7-15,-5 21 1 16,0 3-4-16,-4 5 2 15,-5 8-6-15,-4 0-3 16,-5 3-3-16,-5-3-3 0,-9-4 3 16,-4-4 2-16,-5-5-15 15,-9-3-8-15,0-5-35 16,-9-11-14-16,0-1-73 16</inkml:trace>
  <inkml:trace contextRef="#ctx0" brushRef="#br1" timeOffset="344010.3026">17610 5858 124 0,'-9'-20'49'0,"14"36"-26"0,-5-28-14 16,0 12 16-16,0 0-5 16,0 0-2-16,0 0-4 15,0 0 1-15,4 0-8 16,6 4 5-16,-1 0 3 0,4 0-5 15,1 8-1-15,4 0-5 16,0 4-1-16,1 5 1 16,-1 3 2-16,0 4-3 15,0 1 0-15,-4 3 5 16,0 1 3-16,-5-5 0 16,-4 5 3-16,-5-5-3 15,0-4-1-15,0-3 0 0,-5-5 1 16,0-4 1-16,-4-4 0 15,0 0-4-15,0-4 0 16,0 0-5-16,0 0 0 16,0-4-1-16,0 0-2 15,4 0-2-15,0 0 1 16,5 0 1-16,0 0 0 16,0 0-3-16,10 0 2 15,3-4-1-15,1 0-2 16,0-4 0-16,4 4 3 15,5-4-2-15,-1-4-1 16,1 0 3-16,0-1 0 16,0-3 3-16,4-4 1 0,1 0 3 15,-6-1 1-15,-3-3-1 16,-1 0 1-16,-4-1-2 16,-1-7 2-16,-4-5 2 15,-4 5 2-15,0 4-1 16,-5-1 1-16,0 5-2 15,0-1 2-15,-10 5-4 16,1 0-2-16,-4 4 0 16,-1 4-1-16,-4 3-11 15,4 5-5-15,-4 4-25 16,0 4-11-16,4 5-99 16,0 7-47-1,-4 8 97-15</inkml:trace>
  <inkml:trace contextRef="#ctx0" brushRef="#br2" timeOffset="388448.2215">9046 7689 148 0,'5'-4'57'0,"-5"0"-30"0,-5 0-21 0,5 4 15 0,0 0-2 16,0 0 1-16,0 0-7 0,0 0 0 16,0 0-8-16,0 0-1 0,0 0 2 15,0 4 3 1,0 0 5-16,0 0-4 15,0 0 0-15,5 0 0 16,-5 0 1-16,0 0-1 16,0 0-1-16,0 4-1 15,0 4 0-15,4 4-4 16,-4 1-1-16,0 11 1 16,0 8 2-16,5 9 1 0,-5 4 3 15,0 3 1-15,4 1 3 16,5-8-3-16,-4-1 1 15,-5 1-1-15,5 3 1 16,-1 1 0-16,1-4 2 0,-1 3-3 16,5-3 1-16,1-9-5 15,-6-3-2-15,5-9 2 16,-4-4 0 0,-1-8-1-16,-4 1-1 15,0-9-3-15,0 0 1 16,-4-4-26-16,4 0-12 0,0-12-22 15,-5-1-9-15,5 5-64 16,0 0-40 0</inkml:trace>
  <inkml:trace contextRef="#ctx0" brushRef="#br2" timeOffset="389237.4634">8626 7693 64 0,'-13'8'27'0,"13"-8"-14"0,-5 4 7 0,5-4 16 15,-4 0 1-15,-1 0 2 16,0 0 1-16,5 0 0 16,0 0-9-16,0 0-4 15,0 0-15-15,10 0-3 0,-1 0-2 16,4 0 1-16,6 0 2 15,3 0-1-15,6 0 2 16,-1-4 0-16,5 0 3 16,5 0-7-16,-1 0-2 15,5 0-3-15,9 4 1 16,5 0 4-16,4 0 6 16,-4-4-3-16,0 0 0 15,-5 4 0-15,-9-5 1 16,0 1 1-16,-4 0 0 0,-5 0-2 15,-5 0 1-15,0 0-2 16,-4 4 2-16,-5 0-6 16,-4 0-1-16,-5 0 0 15,0 0 2-15,-9 0-3 16,0 0-2 0,0 0-9-16,0 0-3 15,0 0-23-15,0 0-10 16,0 0-28-16,5 4-10 15,-1 0-44 1</inkml:trace>
  <inkml:trace contextRef="#ctx0" brushRef="#br2" timeOffset="389973.0584">9949 7778 156 0,'-4'-4'60'0,"4"4"-32"0,0 0-33 16,-9 0 54-16,4 0-21 15,-4 4-5-15,-5 0-7 0,1 4-10 16,-1 4 5-16,0 0 2 16,1 9 0-16,-1-1 2 15,-4 0 1-15,-1 0-1 16,1 5-3-16,0-1-2 16,4 0-4-16,-4 1-1 0,0 11-1 15,4-3 2-15,5-1-1 16,-5 0 0-16,5 1-3 15,0 7 1-15,4 9 0 16,5 8 3-16,5-1-1 16,9 9 0-16,4-4-1 15,5-4 0-15,-1-5-2 16,6-7-2-16,-1-13-28 16,1-3-11-16,4-13-49 15,9-4-21-15,-5-4 6 16</inkml:trace>
  <inkml:trace contextRef="#ctx0" brushRef="#br2" timeOffset="390948.1812">9744 9326 184 0,'5'0'71'0,"4"-8"-38"0,4-4-25 0,-3 4 16 16,-1-5-1-16,4-3 1 15,1-4-2-15,0-12-2 16,-1-1-10-16,10 1 7 0,-5-5 3 16,5 1-2-16,0-1 0 15,-5-3 1-15,1-13 0 16,3 0-6-16,1-3-3 16,-5-9-8-16,1-12-1 15,-1 4 1-15,0 0 3 0,-4 8-2 16,0 8 0-16,-5 1-1 15,0 7-2-15,0 8 5 16,-5 9 1-16,1 8 0 16,-5 3-1-16,0 5-3 15,0 4 1-15,0 8-7 16,0 8-1-16,-5 4 2 16,1 4 3-16,4 0-1 15,0 1 0-15,0 3 1 16,0 0 0-16,0 4 0 15,4 1 2-15,1 3 3 0,0-4 2 16,4 0-6-16,0-3 0 16,0-1 3-16,0-4 2 15,5-4-2-15,-1-4-1 16,1-4 1-16,4-8 0 0,1-4-2 16,-6-4 1-16,1-1 0 15,0-3 1-15,4 0-2 16,-9 0-2-16,-4 3 3 15,-1 1 0-15,1 4 1 16,-1 0 0-16,1 0-5 16,-5 4-1-16,0 8 1 15,0 0 0-15,0 0 1 16,0 0 2-16,4 4 1 16,1 4 1-16,0 4-2 15,-1 4 1-15,5 4-2 0,0 5-1 16,1-1 1-16,3 4 1 15,1 9-3-15,0-5-2 16,-1 1-25-16,1-9-11 16,-5-4-29-16,0-3-12 15,9-1-63 1</inkml:trace>
  <inkml:trace contextRef="#ctx0" brushRef="#br2" timeOffset="391150.3286">10716 8410 236 0,'9'8'90'0,"0"-4"-48"0,5 4-23 15,-5-4 29-15,0 9-11 16,0 7-1-16,5 0-7 16,-5 0-1-16,0 5-16 15,0-1-5-15,-4 4 0 0,-5-3-2 16,-5 3 2-16,-4-4-28 16,-9 1-11-16,-10-1-81 15,-4 8-34-15,-22-19 30 16</inkml:trace>
  <inkml:trace contextRef="#ctx0" brushRef="#br2" timeOffset="392284.2594">11067 8151 196 0,'-9'0'74'0,"9"-4"-40"0,4 4-27 0,-4 0 18 16,0 0-15-16,5 0-3 15,4 0 1-15,0 0 3 16,0 4-6-16,5 0-1 0,0 4 2 16,4 4-1-16,0 4 0 15,0 0-1-15,-4 1 2 16,-5-1 1-16,0 4 3 16,1 4-1-16,-6 1 0 15,-4-1-5-15,0-4-1 16,-4 1 1-16,-1 3 0 0,0-8 4 15,1 0 3-15,-5-12-4 16,-5 0-4 0,5-4 1-16,0 0-5 15,0 0 0-15,4-4 1 16,5 4 2-16,0-4-3 16,9 0 2-1,5 0 2-15,0 0-4 16,-1 0 1-16,6-4 2 15,-1 0 1-15,5-4 1 16,-1 0 0-16,1-5-2 16,0 1 1-16,-5 0-2 15,0 0 2-15,1 0 2 0,-1-5 4 16,-4 1 5-16,-5 0 3 16,0-1-5-16,-9 1-2 15,0 0-3-15,-5 4 0 16,1 0-2-16,-1-1 0 15,-4 5-6-15,0 0 1 16,0 0-5-16,0 4-1 16,0 0-8-16,4 4-4 15,0 0-15-15,1 8-6 16,-1 0-21-16,1 0-8 16,4 0-49-1</inkml:trace>
  <inkml:trace contextRef="#ctx0" brushRef="#br2" timeOffset="392948.7967">11546 7713 108 0,'-5'0'44'0,"5"0"-24"0,5 0-13 16,-5 0 13-16,0 0 5 15,0 0 7-15,5 4-2 16,4 0 0-16,0 0-17 15,0 0 5-15,0 0 5 0,0 0-1 0,0 4-1 16,5 1-5-16,4 3-2 16,0 0-2-16,5 12 2 15,0 9 2-15,4 3-1 16,-4 9-1-16,0 3 1 16,0 9-4-16,-5-8 1 15,-4-1-3-15,-5 5 2 16,0 0-2-16,-4 3 2 15,-5 5-6-15,0-4-1 16,-10-4 0-16,-3 3 2 16,-10-3-23-16,-4-4-10 15,-10-9-49-15,1-3-21 16,-1-5-37 0</inkml:trace>
  <inkml:trace contextRef="#ctx0" brushRef="#br2" timeOffset="393999.0526">12253 8159 160 0,'0'0'63'0,"0"0"-34"0,0 0-16 0,0 0 17 16,0 0-11-16,0 0-3 16,0 0-3-16,5 0 1 15,4 0-7-15,4 0 7 0,1 0 5 16,4 0-1-16,10-4-1 16,-1-4-5-16,0 4 0 15,5 0-5-15,0-1-2 16,5-3 0-16,-1 4 1 15,1 0-3-15,-1 4-2 16,1-4-3-16,-10 4 1 0,-4 4-17 16,-5-4-5-16,-4 4-18 15,-5 0-4-15,-4-4-16 16,-5 4-6-16,-10 0-13 16</inkml:trace>
  <inkml:trace contextRef="#ctx0" brushRef="#br2" timeOffset="394451.2225">12312 8301 152 0,'-4'4'57'0,"-1"-4"-30"0,-4 0-21 0,9 0 17 16,0 0-5-16,0 0-1 16,0 0 4-16,0 0 1 15,0 0-11-15,0 0 4 0,5 0 3 16,4 0-4-16,0-4 0 16,0 4-2-16,5 0 0 15,4-4 0-15,5 4 0 16,0-4 0-16,-1-1 0 15,6 1-2-15,-1 0-1 16,0 0-5-16,5 0-1 16,-4 4 1-16,-1-4 0 0,5 0 4 15,0 0 3-15,-5 4 0 16,-4 0 1-16,-5 0-4 16,1-4 0-16,-6 4-5 15,-3 0 0-15,-1 0-1 16,0 0-2-16,-9 0-28 15,0 0-14-15,0 0-47 16,0 0-20-16,0 4-7 16</inkml:trace>
  <inkml:trace contextRef="#ctx0" brushRef="#br2" timeOffset="397643.836">13293 8013 152 0,'0'4'57'0,"5"-4"-30"0,13-8-18 16,-14 8 16-16,6-12-3 16,-1 4-1-1,0-1 0-15,0-3 1 16,0 0-12-16,0 0 3 0,-4 0 3 15,-1 4-4-15,-4 0 1 16,0-9-6-16,-4 5-2 16,-5 4-2-16,0-4 0 15,-5 12-2-15,0-8-1 0,-4 8-2 16,0 0-1-16,-1 8-1 16,1 0 0-16,0 4 0 15,0-4 3-15,-1 5 0 16,6-1 1-16,-1 0-3 0,0 0 2 15,5 0-1-15,0 0 0 16,5 0-3-16,-1 5 1 16,5-1 6-16,5-4 4 15,-1 0-3-15,5-4-2 16,5 0-3 0,0 1 1-16,4-5 3 0,5 4 1 15,4 0-4-15,0 0-1 16,5 4 1-16,0 0 2 15,0 0-2-15,0 5-2 16,-4-5 2-16,-6 4 0 16,1-4 3-16,-5 4 1 15,-4-4-4-15,0 1 1 16,-5-1 2-16,-5-4 1 0,-4 0 5 16,-4 0 3-16,-5-4-2 15,0 0 2-15,-5 0 0 16,-4-4 1-16,-5 0 0 15,5-4 2-15,-10 0-5 16,5 0-1-16,1 4-2 0,3-4 1 16,1-4-4-16,4-4 0 15,5 0-3-15,0-1-1 16,0 9-17-16,5-4-5 31,4 0-29-31,4 4-9 16,10 0-61-1</inkml:trace>
  <inkml:trace contextRef="#ctx0" brushRef="#br2" timeOffset="398467.4099">13713 7960 160 0,'-9'-8'60'0,"9"4"-32"0,0 0-26 0,0 4 12 16,0 0-9-16,0 4-3 16,-5 0 10-16,1 4 4 15,-1 0-8-15,5 0 4 0,0 5 4 16,0-1 3-16,0 8 3 15,0-4-6-15,5 4-1 16,-1 1-9-16,1-1-4 0,-1 8-1 16,1-3 1-16,4-5 1 15,0 0 1-15,0-4-2 16,0-3 1-16,5-5 4 16,0 0 6-16,-1-4-3 15,1-4 0-15,0-4-4 16,-1-8-1-16,-3-5-6 15,-1 1 1-15,0-4 2 0,0 0 3 16,0-5-4-16,-4 1-3 16,-1 4 1-16,1 0 0 15,-5 3-2-15,0 5 2 16,0 4 1-16,0 4 0 16,0 4-3-16,0 4 2 15,0 0-1-15,0 0 0 16,0 4 4-16,0 4 1 15,4 1-1-15,1 3 1 0,-1 4 2 16,1 4 2-16,4-3-1 16,0 3-1-16,5 0-1 15,0 1 0-15,4-1 0 16,0 0 2-16,0-4-21 16,5-3-9-16,0-9-63 15,4-4-28-15,-4-4 6 16</inkml:trace>
  <inkml:trace contextRef="#ctx0" brushRef="#br2" timeOffset="398954.5268">14164 8037 124 0,'-4'-8'46'0,"4"4"-24"0,4 4 1 16,1-4 21-16,0 0-15 15,8-4-4-15</inkml:trace>
  <inkml:trace contextRef="#ctx0" brushRef="#br2" timeOffset="398813.8526">14210 7940 176 0,'0'4'66'0,"5"-4"-36"0,-5 0-20 0,0 0 17 16,0 4-2-16,4 0 0 15,1 4-3-15,-5 0 1 16,4 4-13-16,-4 1 3 0,5 11 3 15,-5 0-4-15,4 5-2 0,-4 3-1 16,5 0-1-16,4 5 0 16,0 3 2-16,5 5-3 15,-5 8-2-15,0 8-2 16,5-1 0-16,-5 1-2 16,0-8 2-16,0-5 0 15,0-3 3-15,0-9-1 16,1-7 0-16,-1-9-23 15,0-4-10-15,-5-8-41 16,-4-8-16-16,5-4-31 16</inkml:trace>
  <inkml:trace contextRef="#ctx0" brushRef="#br2" timeOffset="399126.4181">14219 7989 343 0,'23'-9'19'0,"0"5"-3"0,4 0-1 16,5 4 1-16,5 4 2 16,-1 0 1-16,1 5-4 15,-1 11-1-15,-4 0-2 16,0 4 0-16,-5 1 0 16,-8-1 2-16,-6 0-3 15,-8-3 1-15,-5-1-5 0,-9-4 1 16,-5 0-3-16,-4-4 2 15,-5 1-6-15,-4-5-3 16,-5 0-24-16,4-4-10 16,-4-4-41-16,0 0-18 15,0-8-23 1</inkml:trace>
  <inkml:trace contextRef="#ctx0" brushRef="#br2" timeOffset="408794.5183">15506 9019 172 0,'13'4'66'0,"-13"-8"-36"0,5 0-22 0,-5 4 16 16,0 0-6-16,4-4 2 15,1-4 0-15,-5 0 2 16,9 0-12-16,-4-4 3 0,-1 0 1 16,5 0-3-16,0 0 1 15,1 0-3-15,-1-12 0 16,0-4-3-16,-5-1-1 16,1-3 1-16,0-8 3 15,-1-8-2-15,1-16-2 16,-1-1-2-16,1 1 0 0,-1 4-2 15,1-9 2-15,-1 1-4 16,1 0-2-16,-5 3 2 16,0 9 0-16,0 0 1 15,0 4 0-15,0 3-3 16,0 13 0-16,0 4 2 16,0 8 0-16,-5 4-2 15,5 4 2-15,-4 8-1 16,-1 4-2-16,5 24-2 15,0 8 1 1,0 4 1-16,0 4-1 16,5 4 4-16,-1-3 0 0,1-1 1 15,4-4 2-15,0-4 1 16,0-4 1-16,0-4 0 16,1-4 2-16,-1-4 1 15,0-4 1-15,0-8 0 16,0-8 0-16,5 0 0 15,-1-4-4-15,1-8-1 16,0-4-1-16,-5-4-2 16,0 0 1-16,0 0-1 15,-4 0 0-15,-1-1 0 16,1 9 0-16,-1 4 2 0,1 4-1 16,-5 4 2-16,0 8-4 15,0 0 0-15,5 4 1 16,-1 4 4-1,1 4 2-15,4 8 0 16,0 8 1-16,5-3-6 16,-1 3-1-16,1 0 2 15,0 0 1-15,-1 0 1 0,1-4 0 16,0-4-2-16,-1 0 1 16,6-3-15-16,-6-5-7 15,1-4-41-15,0-4-18 16,9 0-55-1</inkml:trace>
  <inkml:trace contextRef="#ctx0" brushRef="#br2" timeOffset="407866.7322">15177 7645 140 0,'-14'0'52'0,"14"-4"-28"0,14-4-11 0,-14 8 17 0,0 0-6 16,0 0-2-16,0 0-6 15,0 0-2-15,0-4-8 16,0 4 3-16,0 0 1 0,0 0 1 15,0 0 1-15,0 0-6 16,0 0-2-16,0 0 0 16,0 0 2-16,0 0-3 15,0 4-2-15,0 0 2 16,0 4 0-16,5 0-1 0,-1 8 1 16,1 4-2-16,4 8 2 15,-4 4 2-15,4 12 2 16,0 9 1-16,4-1 0 15,1 4 0-15,-5 0 0 16,0-3 4-16,0-9 3 16,5 0-4-16,-5-4 1 15,0 0-3-15,1 1 2 16,-1-5-2-16,-5 0 0 16,1-8-1-16,-1-4 0 0,1 0 0 15,-1-4 2-15,-4-3-5 31,0-9-1-15,0-4 2-16,0 0-8 16,-4 0 0-16,-1-8-22 0,1-4-9 15,-5 0-38-15,4 4-15 16,1 0-43 0</inkml:trace>
  <inkml:trace contextRef="#ctx0" brushRef="#br2" timeOffset="409469.2301">16299 7653 160 0,'-9'-4'60'0,"9"0"-32"0,-4-8-26 0,4 8 14 16,-5 0-1-16,1 0 3 16,-1 4-1-16,0 4-1 15,1-4-8-15,-1 4-1 0,1 0 3 16,-1 0 5-16,1 0 3 16,-1 0-3-16,0 4 1 15,1 4-7-15,-1 4-1 16,1 4-2-16,-1 8 1 15,1 16-2-15,4 9 2 16,0-1 5-16,0 0 4 16,4 0-4-16,1 5 1 15,4-13-6-15,5-4 1 16,4 0-3-16,0-4 2 0,0-4-4 16,1-3 0-16,-1-5-6 15,5-4-2-15,-5-8-36 16,0 0-15-16,-4-8-70 15,0 0-43 1,-5-4 80-16</inkml:trace>
  <inkml:trace contextRef="#ctx0" brushRef="#br2" timeOffset="409983.9081">16523 7629 180 0,'-5'0'68'0,"5"0"-36"0,0 0-26 0,0 0 17 16,0 0-8-16,0 0 2 0,0 0 1 15,0 0 3-15,0 4-11 16,0 0-6-16,0 0 0 0,0 4 3 15,0 4 4-15,0 8-6 16,0 4-1-16,0 4-2 16,0 12 1-16,-4 4 7 15,4 1 3-15,4 3 0 16,1 0 0-16,-5-4-1 16,4 1 2-16,1-9-1 15,0-4 2-15,-1-4-6 16,1-4-1-16,-1-4 2 15,1-4 1-15,-1-4-1 0,1-4-1 16,-1 0-1-16,-4-4 0 16,5 1-2-16,0-1 1 15,-1-4-4-15,5 0 0 16,5 0-1-16,4-4 1 16,5-5-2-16,0 5-1 15,0-4 1-15,-1 0-1 16,6 4 0-16,-1 4 0 15,1-4 0-15,-6 8 0 16,6-4 0-16,-1 0 0 16,-9-4-3-16,1 0 2 15,-6 0-19-15,-4 0-9 16,1-4-29-16,-6 0-11 16,1-4-50-16</inkml:trace>
  <inkml:trace contextRef="#ctx0" brushRef="#br2" timeOffset="410874.6266">16537 7805 148 0,'-10'8'57'0,"6"-8"-30"0,-5 4-10 0,9-4 22 16,0 0-5-16,0 0 3 16,4 0-8-16,5 5-1 15,5-5-15-15,0 0 1 0,4 0 2 16,5 0-2-16,0 0 0 15,4 0-4-15,0 0-1 16,1 0-3-16,-1 0 1 16,1 0-4-16,-1 0 0 15,-4 0-1-15,0 0-2 16,-5 0-8-16,5 0-3 16,-10 0-38-16,1-5-16 15,-5 1-61-15</inkml:trace>
  <inkml:trace contextRef="#ctx0" brushRef="#br2" timeOffset="410484.961">16523 7637 148 0,'-9'0'57'0,"4"0"-30"0,1 4-21 0,4-4 17 15,0 0-5-15,0 0 1 16,0 0 5-16,4 0 5 15,5 0-16-15,5 0 4 0,0 0 3 16,4 0 2-16,5-4 2 16,0 0-7-16,4 4 0 15,5 0-6-15,0 0-1 16,-5 0-2-16,5 0 0 16,0 0-2-16,-9 0 1 0,9 0-2 15,-5 0 2-15,-9 0-6 16,-4 0-1-16,0 0-27 15,-5 4-9-15,-5-4-26 16,-8 4-9-16,-5 0-44 16</inkml:trace>
  <inkml:trace contextRef="#ctx0" brushRef="#br2" timeOffset="411719.4677">17152 7490 156 0,'-9'4'60'0,"18"0"-32"0,-9-4-20 16,0 0 16-16,0 0-8 15,5 0 1-15,4 4 1 16,0 4 3-16,0 0-11 16,0 5 8-16,5-1 2 0,0 4 1 15,4-4 2-15,0 4-4 16,5 5 0-16,0 3-4 15,4 4-1-15,-8 5-2 16,-1 11 2-16,0 5 2 16,-4 4-1-16,-5 3-5 15,-5 1-2-15,-4 8-4 0,-9-12-1 16,-9 3-17-16,-9 1-7 16,-10-4-56-16,-8 16-23 15,-1-13-30 1</inkml:trace>
  <inkml:trace contextRef="#ctx0" brushRef="#br2" timeOffset="413269.2958">17654 7944 116 0,'-13'-4'46'0,"26"-8"-24"0,-22 8-17 15,9 4 11-15,0 0-3 16,0 0 2-16,0 0 3 16,0 0 1-16,9-4-10 15,5 4 3-15,0 0 2 0,4-4 1 16,5 4 1-16,4 0-4 15,0 0 0-15,14 0-9 16,-9-4-2-16,5 4 1 16,-5 0 1-16,-9 4-4 15,4 0 1-15,-4 0-22 16,-5 0-8-16,-4 0-36 16,-1 0-43-1,1 0 28-15</inkml:trace>
  <inkml:trace contextRef="#ctx0" brushRef="#br2" timeOffset="414103.6126">18211 7709 64 0,'0'0'24'0,"0"0"-12"0,4 0 6 0,-4 0 12 16,0 0-4-16,9 0-1 16,1 4-1-16,3 0 0 15,1 0-7-15,4 0 0 16,5 4-10-16,-5 4-4 0,5 1 0 16,-5 7-2-16,5 8-1 0,-5 5 1 15,1-1 1-15,-10 5 1 16,0-1 1-16,4-4 6 15,-8 5 4-15,-5-9-5 16,-5 1-1-16,-4-9-2 16,5 0-1-16,-5-8 1 15,4 0 3-15,1-3 0 16,-1-1 0-16,0-4-1 16,1-4 0-16,4 0-7 15,4-4 0-15,6-4-3 16,-6-1 0-16,14-3 0 15,5 0-2-15,0-4 3 0,4-4 2 16,-4-1-2-16,5-3-2 16,-10-16 2-16,9-1 2 15,-4 5 2-15,-5-1 1 0,-4 1-5 16,0 3 1-16,-5 1 4 16,-5 7 2-16,-4 1 6 15,0 4 3-15,-4 4-6 16,-1 4-3-16,1 3-3 15,-1 5-3-15,0 0-4 16,-4 4-2-16,0 0-19 16,-4 4-7-16,3 0-21 15,1 0-6-15,0 5-33 16</inkml:trace>
  <inkml:trace contextRef="#ctx0" brushRef="#br2" timeOffset="415010.9213">19091 7539 128 0,'-9'-12'49'0,"4"8"-26"0,-4 4-18 0,9-5 13 0,-4 5-8 15,4 0-3-15,-9 0 7 16,0 5 2-16,-1-1-7 15,-3 0 6-15,4 4 2 0,-1 4-1 16,1 0 1-16,-4 0-3 16,4 4 1-16,-1 5-6 15,-3 3-3-15,8 4-1 16,1 5 1-16,-1 11-3 16,5 5 0-16,5 4 3 15,4 3 3-15,4 1 0 16,1 0 2-16,4-8-6 0,5-9-3 15,0-3 1-15,0-5 2 16,-5-4-31-16,5-7-12 16,-5-1-78-1,0-4-37-15</inkml:trace>
  <inkml:trace contextRef="#ctx0" brushRef="#br2" timeOffset="415275.5696">19351 7470 200 0,'-4'-8'74'0,"4"8"-40"0,-5 0-24 16,5 0 17-16,0 0-9 15,0 0-3-15,0 0-4 16,0 4-2-16,0 0-5 15,0 4-1-15,0 4 3 0,0 0 3 0,0 9 2 16,0 3-5-16,0 0-4 16,-5 5 5-16,5 3 5 15,0 4-4-15,0 13 0 16,0 0 2-16,5-1 1 16,0 1 1-16,-1-4 0 15,1-1 2-15,-1-7 2 16,1-1-3-16,-1-12 2 15,1-3-4-15,4-5-1 16,-4-4-6-16,4-4-1 16,0-4 1-16,9-4 2 15,-4 0-3-15,9-4 0 16,-1 0-3-16,6-4-1 0,4 0 1 16,-5 0 0-16,10 4 0 15,-5 0 0-15,-1 4 0 16,-3 0 0-16,-1-4-7 15,5 4 0-15,-4-4-8 16,-6 4-3-16,-3-5-4 16,-1 1-1-16,-4-4-14 15,-5 0-6-15,0-4-39 16,0 0-17-16</inkml:trace>
  <inkml:trace contextRef="#ctx0" brushRef="#br2" timeOffset="415950.8513">19324 7721 192 0,'-9'4'71'0,"9"-4"-38"0,0 4-19 0,0-4 22 15,0 0-3-15,9 0 1 16,0 0-8-16,5 0-2 16,4 0-13-16,0 0 0 0,0-4 0 15,14 4-4-15,0 0-2 16,0 0-2-16,0 0 0 16,0 0-4-16,5 0-2 0,-6 0-25 15,-3 0-9-15,-1 0-30 16,-9 0-10-16,-4 0-25 15</inkml:trace>
  <inkml:trace contextRef="#ctx0" brushRef="#br2" timeOffset="415807.8764">19337 7514 148 0,'-9'-4'57'0,"9"4"-30"0,0 0-10 0,0 0 22 15,0 0-9-15,0 0 0 16,5-4-8-16,-1 4-2 16,6-4-11-16,-1 4 6 0,4 0 2 0,1-4-5 15,4 4-2-15,10 4-1 16,-1 4 1-16,10-4-3 15,-1 0 1-15,5 1-5 16,5-1 0-16,-10 0 1 16,5-4 0-16,-18 0-7 15,9 0-2-15,-9 0-34 16,-14 0-88 0,-9 8-32-1,-5 0 59-15</inkml:trace>
  <inkml:trace contextRef="#ctx0" brushRef="#br2" timeOffset="416933.8801">19935 7215 156 0,'0'-13'60'0,"0"30"-32"0,5-21-13 16,-5 4 20-16,4 4-4 15,5 0 2-15,0 8-4 16,1 4 2-16,3 0-17 16,1 0-1-16,0 9 0 0,-1 3-3 15,1 5 2-15,0-1 2 16,4 8 1-16,0-7-6 0,-4-1-1 16,0 1 0-16,4 3 2 15,-9 5 1-15,0 3 3 16,-9 13-5-16,0 4-3 15,-5 8-1-15,-4-4-1 16,0-9 0-16,-9 5 2 16,4-12-21-16,1-9-9 15,-10-7-28 1,5-9-10-16,4 0-77 16</inkml:trace>
  <inkml:trace contextRef="#ctx0" brushRef="#br2" timeOffset="417847.2973">20332 7190 148 0,'-5'0'57'0,"5"0"-30"0,0 0-14 16,0 0 17-16,0 0-2 15,0 0 1-15,0 0-3 16,5 8 1-16,0-4-15 16,-1 0 0-16,1 0-1 0,-1 9 5 15,1 3-9 1,-1 0-1-16,1 4 0 16,-1 5 3-16,1-1 2 15,4 8 1-15,5 9-2 16,-5-1-1-16,-4 1 1 15,-1-1 1-15,5 9-1 0,0 4 1 16,0 8 0-16,1 3 3 16,-1 1 2-16,0 0 2 15,0-8-4-15,-5 0 2 16,1-1-3-16,0-11 0 16,-1-9-3-16,1-3-1 15,-1-9-3-15,-4-4-1 16,5-3-1-16,-5-1 2 15,0-4-1-15,0-4 0 16,0 0-3-16,0-4-2 16,4 0-15-16,-4 0-5 15,0-4-34 1,0 0-15-16,0 0-61 16</inkml:trace>
  <inkml:trace contextRef="#ctx0" brushRef="#br1" timeOffset="355460.2347">21815 7147 116 0,'0'-8'44'0,"4"0"-24"0,-4 4-6 0,0 4 15 15,0 0-1-15,0 0 1 16,0 0-14-16,0 0-4 15,0 4-7-15,0 4-3 0,0 4 0 16,0 5 1-16,0 3 3 16,5 12 0-16,0 1 0 15,-1 7-1-15,5 1 0 16,0 4 4-16,10 7 5 16,-6 5-5-16,1 12 0 15,-5 4-2-15,0 0 1 16,-4-4-2-16,4-8 2 0,-4-16-6 15,-1-9-1-15,1-8 0 16,-1-7 0-16,-8-9-40 16,-1-8-18-16,5-8-41 15</inkml:trace>
  <inkml:trace contextRef="#ctx0" brushRef="#br1" timeOffset="355914.4029">21573 7480 160 0,'0'0'63'0,"5"0"-34"0,-5 0-10 0,0 0 21 15,0 0-7-15,0 0 0 16</inkml:trace>
  <inkml:trace contextRef="#ctx0" brushRef="#br1" timeOffset="355915.4029">21587 7476 407 0,'18'-4'16'0,"0"0"-7"15,5 0-4-15,9 0 1 16,5 4-3-16,8-4-2 16,1 4 0-16,4 0 1 15,-4 0-1-15,-1 4 2 16,-4 0-2-16,-9 0 2 0,-4 0-24 15,-6 0-8-15,-3-4-41 16,-6 4-18-16,-4 4-4 16</inkml:trace>
  <inkml:trace contextRef="#ctx0" brushRef="#br1" timeOffset="356863.774">22522 7176 192 0,'-23'-21'74'0,"23"13"-40"0,0-4-29 0,0 12 19 0,-4-4-11 16,4 4-2-16,0 0-6 15,0 4-4-15,0 4 0 16,0 0 5-16,4 9 6 0,1 3 5 16,-1 0 2-16,1 13-4 15,4-1-1-15,0 1-6 16,0-1-3-16,0 5 2 16,1 11 0-16,-6 13 1 15,1 16 0-15,-1 4-2 16,1 0 1-16,-1-12-2 15,5-8 2-15,-4-12-2 0,0-9 2 16,-1-11-6-16,1-5-3 16,-1-8-35-16,-4-8-12 15,0-12-60 1,5-8-49-16,-1-12 59 16</inkml:trace>
  <inkml:trace contextRef="#ctx0" brushRef="#br1" timeOffset="356394.9703">22417 7756 341 0,'-4'-25'32'16,"-1"5"-17"-16,-4 0-4 0,0 4-4 15,-5 4-6-15,0-1 0 16,-4 5-6-16,4 4-1 16,-4 4 0-16,4 4 2 15,-4 17-1-15,0-1 4 16,0 4-2-16,4 0 1 15,0 5 2-15,1-1 0 0,8 1 0 16,1-1 0-16,4-4 0 16,0 1 0-16,4 3 2 15,10-8 1-15,-1-3 1 16,1-5 0-16,0-4 6 16,4 0 4-16,0-8-3 15,1-4 1-15,-1-4-5 16,-4 0 1-16,4-4-1 15,-5-5 3-15,-3 1-3 16,-6 0 1-16,1-4-1 16,-5-1 1-16,0 1-4 15,0 4-3-15,0-9 0 0,-5 5 1 16,1-4-19-16,-1 0-8 16,0 3-23-1,1 5-9-15,-1 0-56 16</inkml:trace>
  <inkml:trace contextRef="#ctx0" brushRef="#br1" timeOffset="356085.2714">22394 7833 168 0,'9'-12'66'0,"-4"4"-36"0,0-5-22 0,-1 5 16 15</inkml:trace>
  <inkml:trace contextRef="#ctx0" brushRef="#br1" timeOffset="357364.8226">22371 7500 164 0,'-9'-12'63'0,"9"8"-34"0,-4 0-14 0,4 4 20 0,0 0 3 15,0-4 4-15,0 4-14 16,4-4-7-16,5 0-12 15,1 0 0-15,3 4 4 0,6 0-1 16,3 0 1-16,6 0-3 16,4 0 1-16,4 4-2 15,5 0 0-15,0 0-3 16,0 0-1-16,-4 0-3 16,-1 0 1-16,1 0-31 15,-10 0-13-15,-4 0-50 16,0 4-22-16,-10 0 9 15</inkml:trace>
  <inkml:trace contextRef="#ctx0" brushRef="#br1" timeOffset="357943.9684">23051 7882 172 0,'5'-13'66'0,"-1"5"-36"0,-4-8-24 0,0 8 15 15,0-4-7-15,0-13 2 0,-4 5 0 16,-1-4 2-16,1-1-10 15,-6 5 7-15,1 4 2 0,-4 4-7 16,-1 4-1-16,0 0-7 16,1 4-2-16,-1 4 2 15,-4 8 1-15,4 8-6 16,-4-4-2-16,0 0 2 16,-1 4 1-16,6 1 6 15,-1-1 2-15,5 4-5 0,0 0 0 16,4 1-1-16,1 3 0 15,4 0 2-15,4 1 3 16,1-5-2-16,4 0 0 16,4-3 1-16,1-5 0 15,0 0 2-15,0-4 1 16,-1-4-1-16,1 0 1 16,0-4-2-16,-1-4 2 15,1-4-4-15,0-4 0 16,-5-4-1-16,0-1-2 15,0-3 3-15,-4 0 0 16,-1-1-4-16,1 5-1 16,-5 0 1-16,4 4 0 15,-4 0-2-15,0 4 2 0,0 8-1 16,5 0-2-16,-1 4 5 16,1 8 1-16,-1 0 6 15,1 4 3-15,4 4-2 16,0 1 0-16,0-1-5 15,5 4-3-15,4-3 2 16,1-1 0-16,3-4 1 16,1-4 0-16,0-8-22 15,0-4-8-15,0-8-51 16,4-4-20-16,-4-8-18 16</inkml:trace>
  <inkml:trace contextRef="#ctx0" brushRef="#br1" timeOffset="358400.9939">23375 7180 200 0,'-9'-8'77'0,"9"8"-42"0,-5 0-28 16,5 0 20-16,0 0-5 15,0 0-1-15,0 0 0 16,0 0 1-16,0 0-12 16,0 0-1-16,0 0-2 0,0 0 1 15,0 0 2-15,5 0-3 16,0 4-2-16,-1 4 0 15,1 4-1-15,-1 12-2 0,1 5 1 16,-1 7 7-16,1 1 3 16,-1 7-2-16,1 9 1 15,0 8 2-15,-1 12 3 16,1 4 0-16,-5 0 1 16,4-8-7-16,-4-8-2 15,0-16-3-15,5-1 1 16,-5-7-31-16,0-9-10 15,0-8-77-15,0-3-32 16</inkml:trace>
  <inkml:trace contextRef="#ctx0" brushRef="#br1" timeOffset="360752.2867">23964 7618 120 0,'-10'-4'46'0,"6"0"-24"0,-1-4-10 0,5 4 16 15,0 4-12-15,0 0-3 16,0 0-4-16,0 0 1 15,0 0-5-15,0 0-3 0,0 0-1 16,0 4-1-16,0 0 0 16,5 4 2-16,-1 8 1 0,6 8-1 15,-1 5 1-15,4-1 2 0,1 1 4 16,0 3 0-16,-1 0 2 16,1 1-4-16,0-5-2 15,-1-3 2-15,1-5 2 16,-5-4 0-16,0-4 2 15,-4 1 5-15,0-5 2 16,-1-8 4-16,-4 0 1 0,5-13-6 31,-1-3-2-31,1-4-9 16,-1-4-2-16,1-1-2 16,-1-15-2-16,1 7 1 15,0 1-1-15,-1 3 0 0,1 1 0 16,-1 4 0-16,1-1 0 15,-1 5 0-15,1 4 0 16,-1 4-3-16,1 4 2 0,-5 4-6 16,0 4 0-16,0 0-19 15,0 4-8-15,0 4-20 16,5 0-6-16,-1 0-41 16</inkml:trace>
  <inkml:trace contextRef="#ctx0" brushRef="#br1" timeOffset="361495.7576">24625 7667 192 0,'-5'-25'74'0,"10"17"-40"0,-5-4-24 16,0 4 20-16,-5 0-7 15,1 0-1-15,-1 0-8 16,1-1-1-16,-5 1-8 16,-5 4-3-16,0 0 1 0,-4 0-2 15,0 4-1-15,0 0-2 16,-1 0 1-16,1 4-1 15,-5 0-2-15,5 4 3 16,-5 0 2-16,5 5-5 0,4-1 1 16,1 16-1-16,3 1 2 15,1 3 1-15,5 0 1 16,-1-3-3-16,5 3 2 16,9 1 3-16,5-5 1 15,0-8-4-15,4 1-1 16,-4-5 3-16,4-4 3 15,0-4 1-15,5-4 2 16,0-8 0-16,0-4 1 16,-5-4-4-16,0 0-1 15,0-4-1-15,-4-5 1 0,4-3-2 16,-4 0-1-16,-5-1 3 16,0-3 0-16,-9 4-4 15,0 3 1-15,5 5 0 0,-5 0 0 16,0 4 0-16,0 4 0 15,0-1 0-15,0 9 0 16,0 0 0-16,0 0 0 16,0 9 0-16,4 7 0 15,5 0-3-15,0 8 0 16,1 1 2-16,-1 3 0 16,4 0 1-16,1 1 2 15,0-5-12-15,-1-4-3 16,6 1-49-16,-1-5-19 15,0-12-16 1</inkml:trace>
  <inkml:trace contextRef="#ctx0" brushRef="#br1" timeOffset="361932.2708">24826 7610 204 0,'-5'-4'77'0,"5"4"-42"0,0 0-30 16,0 0 19-16,0 0-17 16,0 0-4-16,5 4-4 0,-1 0-1 15,5 4 2-15,1 8-3 0,-1 13 2 16,4-1 1-16,1 4 0 15,-5 1 0-15,5-1 0 16,0-3 2-16,-5-5 1 16,4-4 3-16,-4-3 1 15,1-5 8-15,-1-4 2 16,-5-4 0-16,-4-4 0 16,0-8-5-16,0-4-2 15,0-5-9-15,0-3 0 16,0-4-1-16,0-13 2 15,0 5-1-15,9-1-1 16,0 5-2-16,1 4-1 16,3-1-1-16,1 5 3 15,4 4-2-15,5 4 1 16,0-1 2-16,0 5 0 0,-5 4-3 16,0 4 2-16,0 0 3 15,1 4 1-15,-6 0-1 16,1 0-2-16,-5 1-39 15,0-1-16-15,0 4-57 16</inkml:trace>
  <inkml:trace contextRef="#ctx0" brushRef="#br1" timeOffset="362481.2326">25391 7395 264 0,'-9'4'101'0,"9"-12"-54"0,-4 12-44 16,4-4 23-16,0 0-19 15,0 8-6-15,4 4-4 0,1 0-1 16,-1-4 3-16,5 5-49 0,1-1-18 15,3 4-39 1</inkml:trace>
  <inkml:trace contextRef="#ctx0" brushRef="#br1" timeOffset="362480.2326">25396 7549 168 0,'-5'4'66'0,"5"-4"-36"0,0 0-20 0,0 0 17 16,0 4-9-16,5 4 0 15,-5 4-7-15,4 5-1 16,1 7-6-16,0 12 2 0,4 9 0 15,0 0 2-15,0 3 0 16,-4-3-4-16,4-4-1 16,-5-5 1-16,1-8 2 0,-1-3-23 15,1-17-83 1,4-8-39 0,-4-12 50-16</inkml:trace>
  <inkml:trace contextRef="#ctx0" brushRef="#br1" timeOffset="363008.4469">25889 7638 204 0,'4'-4'77'0,"1"0"-42"0,-5-4-21 0,0 8 22 15,0-8-9-15,0 0-1 0,-5 0-11 16,1 0-2-16,-1-1-7 16,-4 1 0-16,-5 4 1 0,1 0-6 15,-6 4 0-15,-4 0-6 16,-4 4 1-16,0 4 0 15,4 0 2-15,0 5-1 16,0-1 1-16,5 8 0 16,0 8 0-16,4 1 0 15,5-1 0-15,4 1 2 16,10-1 0-16,9-8 0 16,-1 1 0-16,6-5 2 15,-1-4 1-15,9-4-1 0,1-8-2 16,-1-4 1-16,0-4-1 15,-4-4 0-15,-5-4 0 16,5-9-3-16,-5-3 0 16,-4-1 2-16,0 5 2 15,-5 0 0-15,0 3 2 16,-4 5 4-16,-1 4 6 16,1 4-5-16,-5 8-2 15,4 4-6-15,1 4 0 16,-1 8 0-16,1 13 2 15,4-1 1-15,0 5 1 16,0-1-2-16,5 0 1 16,0-3-2-16,4-1-1 15,0-7 1-15,1-1-1 0,-1-8-31 16,0-4-14-16,0-4-50 16,10-8-53-1,-6-8 46 1</inkml:trace>
  <inkml:trace contextRef="#ctx0" brushRef="#br1" timeOffset="363821.0172">26062 7387 256 0,'0'-8'96'0,"5"8"-52"0,4 0-34 0,0-4 23 16,4 4-12-16,6-5 1 15,4 10-4-15,8-5-2 16,10 4-8-16,5 0-5 0,4-4 0 15,-4 4-2-15,4-4 2 16,-9 0-9-16,-4 0-1 16,-5 0-56-16,0 0-23 15,-10-4-40 1</inkml:trace>
  <inkml:trace contextRef="#ctx0" brushRef="#br1" timeOffset="363477.2284">26190 6924 188 0,'-14'-16'71'0,"23"4"-38"0,-18 4-23 15,9 4 20-15,0 0-7 0,0 0-1 16,0 0-4-16,0-1-1 16,0 1-9-16,0 4-1 0,0 0 3 15,0 4-4-15,0 1 2 16,0 7 1-16,5 4 2 15,-1 8-3-15,1 17 0 16,-1 8 1-16,5 11 2 16,5 5-1-16,0 0-1 15,-1 0 1-15,1 0 1 16,0 0-3-16,-5 8 0 16,0-4-3-16,0 0 2 15,0-8-4-15,5-9 0 16,-5-7 3-16,0-9 1 0,0-7-19 15,-4-13-9-15,-1-4-20 16,-4-8-10-16,-4-8-27 16,-1-8-14-16,-4 0-14 15</inkml:trace>
  <inkml:trace contextRef="#ctx0" brushRef="#br1" timeOffset="364518.35">26682 7533 212 0,'-4'-4'82'0,"4"4"-44"0,0 0-36 0,0 0 17 15,0 0-10-15,0 0-1 16,4 0 0-16,1 4 0 15,-1 4-4-15,1 4-1 0,0 8 3 16,-1 9-3-16,5 11 0 16,-4 5 1-16,-1-5 2 0,6 1-1 15,-1-5 0-15,-5-3-1 16,1-9 0-16,-1-7-42 16,1-9-17-16,-1-4-54 15</inkml:trace>
  <inkml:trace contextRef="#ctx0" brushRef="#br1" timeOffset="364642.3645">26742 7350 220 0,'-14'-12'85'0,"14"12"-46"0,-5-4-46 0,5 4 14 15,0 0-18-15,0 0-5 16,0 4-32-16,0 0-11 16,0 4-14-16,10 0-5 15</inkml:trace>
  <inkml:trace contextRef="#ctx0" brushRef="#br1" timeOffset="365158.2792">27225 7622 176 0,'0'-12'68'0,"0"4"-36"0,0-4-29 15,0 3 17-15,-4 1-3 16,-5 0-1-16,-5 0-2 15,0 0-1-15,0 0-7 16,-4 0 0-16,5 0 4 0,-6-1 0 16,6 5 2-16,-6 0-4 15,6 4-3-15,-1 4-5 16,-4 9 0-16,-1 3-2 16,6 4 0-16,-1 9 2 15,0 3 2-15,1 4-3 0,4 1 0 16,4-5 1-16,10 5 2 15,-1-5-1-15,5-3 2 32,5-5 0-32,4 0 3 15,5-7 1-15,4-5 3 16,1-8-3-16,4-4-2 16,-5-8 2-16,-4-8 0 15,0-5 3-15,-5 1 4 16,-4-17 1-16,-1 1 3 15,-4 4-6-15,-9-1 1 16,0 5-4-16,-4-1 2 16,-5 5-8-16,-9 4-2 15,-5 3-6-15,0 5-1 16,0 4-6-16,0 4 0 0,0 8-12 16,5 0-2-16,0 4-13 15,4 0-3-15,5 5-17 16,5 3-7-16,8 12-29 15</inkml:trace>
  <inkml:trace contextRef="#ctx0" brushRef="#br1" timeOffset="365740.9279">27362 7569 192 0,'-9'-12'71'0,"4"8"-38"0,1-4-25 0,4 8 16 15,0 0-3-15,0 0-1 0,0 0-8 16,0 0-5-16,4 0-4 15,5 0 0-15,1 4 0 0,-6 4 3 16,5 4 3-16,-4 4-2 16,-1 17-2-16,1-1 0 15,0 1 1-15,-1-1 1 16,1-3 1-16,-1-5-2 16,1-4-1-16,-1-8 3 15,-4 1 3-15,5-9 0 16,-1 0 3-16,1-8-7 15,4-9-2-15,5-7-3 16,0-8 1-16,-1-1-2 0,1-3-1 16,4 0-2-16,0 7 1 15,1 5 1-15,-6 4 2 16,6 4 1-16,-1 3 3 16,0 9 1-16,-4 4 1 15,-1 9 4-15,1 7 3 16,-5 8-2-16,5 5 0 15,0-1-5-15,-5 9 0 16,0-5-3-16,5 1 0 16,-5-9-23-16,0-3-10 15,0-5-79-15,0-12-34 16,-9-8 12 0</inkml:trace>
  <inkml:trace contextRef="#ctx0" brushRef="#br1" timeOffset="366978.1223">28484 7638 180 0,'5'-8'68'0,"-5"4"-36"0,4-8-22 15,-4 4 20-15,0 0-16 0,0-5-5 16,0 1 3-16,0 0 4 16,-4 0-8-1,-1 4 2-15,1 0 3 0,-10 0-7 0,-4-1-1 16,0 5-3-16,-1 0 1 16,-4 0-2-16,5 4-1 15,-5 0 1-15,1 0-1 16,-1 4 0-16,0 0 0 15,5 0-3-15,-1 5 2 16,6-1 1-16,-1 4 2 16,0 4-1-16,5 8 2 15,0 9-2-15,5-1 2 16,8 1 0-16,5-1 1 16,5-3 0-16,4-1 2 0,5-8-1 15,4-8 2-15,5-3-2 16,0-9 2-16,-4-9-11 15,-1-11-4-15,-4-12-23 0,0-1-7 16,-5-3-16-16,0-1-4 16,-4 5-31-1,0-5-15-15,-5-7 55 16</inkml:trace>
  <inkml:trace contextRef="#ctx0" brushRef="#br1" timeOffset="367117.7337">28480 6997 192 0,'-9'-8'74'0,"9"4"-40"0,0-4-24 0,0 8 17 16,0-4-7-16,0 0 1 15,0 4-10-15,0 0-2 16,0 0-5-16,0 0-1 0,0 0 1 0,0 4 2 16,0 0 1-16,0 4 1 15,0 4 2-15,0 13-5 16,0 7-1-16,0 5 2 15,4 3 1-15,1 5 1 16,-1 3 2-16,1 1-3 16,4-4-2-16,0-1 4 15,0 5 2-15,0 0 2 16,0 3 3-16,1 5-3 16,-1-4 0-16,0-4-3 15,0-5-1-15,0-7-3 16,0-9-1-16,-4-4-1 15,-1-7 0-15,1-5-20 0,-1-4-7 16,-4-8-43 0,0 0-20-16,5-8-50 15</inkml:trace>
  <inkml:trace contextRef="#ctx0" brushRef="#br1" timeOffset="367414.6641">28717 7488 260 0,'-5'0'99'0,"1"0"-54"0,4 4-35 0,0-4 23 0,0 4-12 15,9 4-1-15,-5 0-8 16,1 5-2-16,4 7-6 15,0 0 4-15,0 9 4 16,1 7 3-16,3 1 3 0,-4-1-10 16,5 1-4-16,-5-5-1 15,0 0 0-15,-4-11-21 16,-1-5-10-16,1-4-28 16,-5-12-111-1</inkml:trace>
  <inkml:trace contextRef="#ctx0" brushRef="#br1" timeOffset="367602.1826">28735 7330 336 0,'-4'0'126'0,"4"-4"-68"0,0 4-61 0,0 0 24 16,0 0-20-16,0 0-2 15,4 4-13-15,5-4-7 16,0 4 12-16,1 0-20 0,-1 4-6 16,4 0-27-16,-4 0-14 15</inkml:trace>
  <inkml:trace contextRef="#ctx0" brushRef="#br1" timeOffset="368102.263">29123 7464 427 0,'-5'-16'18'0,"1"3"-10"15,-1 1-1-15,-4 4 2 0,-5 4-3 16,-4 4 2-16,0 4-7 15,0 4-3-15,-1 0-2 16,1 0 0-16,0 5 3 16,4-1 0-16,5 0 1 0,0 0 2 15,4 0-1-15,5 0-1 16,5 1 1-16,4-5-1 16,9 0 0-16,5-4 0 15,5 0 0-15,-1 0 0 16,0 4-3-16,1 0 2 15,-1 4-1-15,0 1-2 16,1-1 5-16,-5 0 3 16,-1 4-1-16,-3 8 0 15,-6-3 8-15,-4-1 13 16,-4 4-4 0,-5-3-1-16,-5-1-2 15,-4-4-3-15,0-4 1 0,-9 0-6 16,0-3-3-16,-5-9-1 15,0 0-1-15,0-4-5 16,0-5 1-16,-4 1-20 16,4 0-9-16,0 0-36 15,1 0-16-15,3-8-56 16</inkml:trace>
  <inkml:trace contextRef="#ctx0" brushRef="#br1" timeOffset="367758.4525">29118 7508 228 0,'0'-8'88'0,"5"4"-48"0,-5-4-29 15,0 4 21-15</inkml:trace>
  <inkml:trace contextRef="#ctx0" brushRef="#br1" timeOffset="369569.8176">29223 7192 196 0,'-9'-4'74'0,"9"4"-40"0,0 0-13 16,0 0 22-16,0 0-8 15,0 0-3-15,9 0-12 16,5 0-2-16,4 4-11 15,5 4-2-15,14 0 1 0,8 4-1 16,5-4 0-16,5 1-3 16,0-1 1-16,-5 0-20 15,0 0-8-15,-4 0-42 16,-5 4-20-16,-9 4-20 16</inkml:trace>
  <inkml:trace contextRef="#ctx0" brushRef="#br1" timeOffset="489877.0233">29437 6820 88 0,'-4'4'33'0,"4"-4"-18"0,0 4 0 0,0-4 13 0,0 0-2 16,0 0 2-16,0 0-10 15,0-4 0-15,0 0-7 16,0 0-1-16,0 0-6 15,0 4-1-15,0 0 3 0,0 0-1 32,0 0 0-32,0 0-3 15,0 0 1-15,0 0-2 0,0 0 2 16,0 4 0-16,0-4 3 0,0 4 1 16,0 0 3-16,0-4-3 15,0 4 1-15,0 5-3 16,0-1 0-16,0 20-1 31,0-4-2-31,0 1 1 16,0 3 0-16,0 1 1 15,0-1 0-15,0-4 0 16,4 1 0-16,1 11 0 0,-1-3 0 16,-4-1 2-16,5 0 3 15,4 1 5-15,-4-1-4 16,-1 1 0-16,5-1-6 15,-4 1-3-15,-1-9 4 16,1 17 4-16,-5-5-5 16,0-3 0-16,0-1-2 15,0 0-2-15,0-3 7 16,0-5 3-16,0-3-1 16,0-5 2-16,0-4-4 0,0 0-2 15,0 0-2-15,0 0-3 16,5 1-2-16,-5-1-1 15,9 0 2-15,-9 0 2 16,0 0 0-16,0-4-1 16,0 5 1-16,4-5-1 0,1-4-3 15,-10-4 2-15,10-4-41 16,-1-9-19-16,5-7-73 16</inkml:trace>
  <inkml:trace contextRef="#ctx0" brushRef="#br1" timeOffset="370006.3873">29949 7585 156 0,'9'-4'60'0,"0"0"-32"0,5-4-17 0,-5 4 18 15,0-4-11-15,0 0 0 16,0 0 3-16,-4-4 1 16,-5 4-11-16,0-5-2 0,-5 5 1 15,0 0-2-15,-4 0 1 0,0 0-3 16,-4 4 1-16,-6 4-6 16,1 0-3-16,0 0-2 15,0 0 0-15,-1 4 3 16,1 4 0-16,0 0 5 15,0 4 2-15,-1 5 2 16,6-1 2-16,-1 4-5 16,5 0-1-16,4 17-2 15,5-5-2-15,5 1 3 16,4-5 0-16,0 1-1 16,5-5 1-16,4-4 0 15,5-8 3-15,0-8-1 16,-1 0 2-16,1-8-4 15,0-4 0-15,0-12-6 0,-5-8 0 16,0-1-1-16,-4 1-1 16,-5-1 4-16,0 5 0 15,-4 4 1-15,-5 4 0 16,0-1-3-16,0 5 2 16,0 4 1-16,0 4 2 15,0 4 1-15,0 4 1 16,0 4 0-16,0 4 0 15,4 1 0-15,1 7 0 16,0 4-2-16,8 5-2 16,1-1-2-16,4 4 1 15,0 1 1-15,1-1 2 16,-1-3-34-16,0-9-16 0,5-4-59 16,0-4-44-1,-5-8 59-15</inkml:trace>
  <inkml:trace contextRef="#ctx0" brushRef="#br1" timeOffset="370601.1816">30268 7456 184 0,'-5'12'68'0,"10"-12"-36"0,-5 4-26 0,9 0 15 16,-9 0-7-16,9 4 0 15,-4 4 3-15,-1 4 3 16,1 1-10-16,-1 3 5 0,1 0 3 16,0 9-4-16,-1 3 2 15,1-3-5-15,-1-1 1 16,1-8-5-16,-1 0-2 15,1-7 2-15,-1-1 2 16,-4-12 0 0,10-20-5-16,-1-1-2 15,0-3-1-15,0 0 1 16,0-5-3-16,0 1-2 0,0 3-1 16,0 5 3-16,1 4-2 15,-1 4-1-15,0 4 0 16,0 4 0-16,0 4 11 15,0 4 8-15,0 4-2 16,5 4 3-16,-5 4-3 16,9 4 2-16,-9 13-4 15,1 3-1-15,3 1-6 16,-4-5-1-16,1 1-3 16,-1-5-3-16,-5-8-42 15,5-3-20-15,0-5-86 16</inkml:trace>
  <inkml:trace contextRef="#ctx0" brushRef="#br1" timeOffset="371585.6616">30943 7492 220 0,'-5'-8'85'0,"5"4"-46"0,0 0-32 0,0 4 20 16,0-8-12-16,-9 0-1 16,0 4-4-16,-4 0-1 0,-1 4-5 15,0 0-3-15,1 4 0 0,-1 0 1 16,5 0 3-16,-5 4 2 15,5 0 1-15,0 4 0 16,0 0 0-16,0 5 0 16,-1-1 0-16,6 4 0 15,-1 0 2-15,1 5-3 16,4 7 1-16,4-8-3 16,5 1 2-16,5-1-2 15,0-4 0-15,-1-3-1 16,6 3 2-16,-1-4-3 15,0-8 0-15,0-4 1 0,5-4 2 16,0-8-5-16,0-16-1 16,4 0-2-16,-4-1-2 15,0 1 3-15,0-5 0 16,4 1-2-16,-4 0 2 16,-5 3 3-16,0 1 1 15,-4 0-1-15,-5 3-2 16,-9-3 5-1,-4 0-3-15,-1 3-1 16,0 1-3-16,1 4 1 16,-1 0 1-16,1 4 2 15,-1 3-1-15,-4 5 2 16,0 4-4-16,0 4-2 16,0 9 2-16,0 3 0 0,-1 0-2 15,1 0 2-15,5 0 7 16,-1 5 6-16,5 7 3 15,0 1 0-15,5 3 4 16,4 0 0-16,5 13-6 16,4-4 0-16,5-5-6 15,4 1-2-15,10-9-2 16,-1-4-3-16,1-7-30 16,4-5-15-16,-5-8-81 15,5-4-35-15,-18-8 28 16</inkml:trace>
  <inkml:trace contextRef="#ctx0" brushRef="#br2" timeOffset="401780.4908">13148 8625 136 0,'0'-8'52'0,"0"4"-28"0,0 0-15 0,0 4 16 16,0-4-5-16,0 4-2 16,0 0-10-16,0-4-3 15,0 4-3-15,0 0-2 0,0 0 3 16,0 4 0-16,0 0 3 0,0 4-1 15,0 4 0-15,0 5-1 16,0 3 0-16,0 0-2 16,0 12-2-16,0 0 1 15,0 0-1-15,0-4 4 16,0 4 5-16,-4 1 1 0,4-1 2 16,0-4 0-16,-5 0 0 15,5 4 0-15,0-12 2 16,0 0-1-16,0-4 2 15,0-8 5 1,0-4-4-16,5-4 0 0,-5 0-9 16,4 0-2-16,1 0-3 15,4 0-2-15,0 0 1 32,0 0-1-32,5 0-3 0,-1 0 0 15,6 0 2-15,-1 0 2 16,5 0 0-16,4 0 2 15,0 0-4-15,1 0 0 16,-1 0 1-16,1-4 2 0,-6 4-3 16,-3 0 0-1,-1 0-1-15,-4-4-2 0,-5 4-17 16,0-4-9-16,-5 0-17 16,1 0-6-16,-5-4-34 15,5 0-36-15,4 4 41 16</inkml:trace>
  <inkml:trace contextRef="#ctx0" brushRef="#br2" timeOffset="402469.0321">13153 8633 116 0,'-9'-4'44'0,"4"4"-24"0,0 0-15 15,5 0 13-15,0 0-4 16,0 0 2-16,0 0 8 16,0 0 7-16,0 0-16 15,5-4 1-15,4 4 0 0,5 0-2 16,4 0 2-16,0 0-5 16,5 4-1-16,5 0-2 15,-1 1 0-15,5-5-4 0,4 0-1 16,-4 0-1-16,5 0 1 15,-5 0-2-15,-5 0 2 16,0-5-7-16,-8 5-1 16,-1 0-18-16,-4 5-8 15,-5-1-16-15,-9 0-6 16,-5 0-32 0</inkml:trace>
  <inkml:trace contextRef="#ctx0" brushRef="#br2" timeOffset="402596.1856">13156 8814 148 0,'-4'8'55'0,"8"-8"-30"0,-4 12-10 15,0-12 18-15,5-4-5 16,4 0 0-16,0 0-2 15,0 0 1-15,5 0-15 16,0 0 0-16,-1 4-1 0,6 0-4 16,3 4-2-16,1-4-5 15,4 0 0-15,1 0-9 16,-1 0-2-16,5 0-40 16,-4 0-19-16,3 4-28 15</inkml:trace>
  <inkml:trace contextRef="#ctx0" brushRef="#br2" timeOffset="403597.3232">14082 8770 136 0,'-4'0'52'0,"4"-4"-28"0,-5 0-13 15,5 0 15-15,0 4-10 0,0-8-4 16,-4 4-1-16,-1 0 3 16,1 0-8-16,-1 4-1 0,-4 0 1 15,0 0-1-15,0 0 2 16,-1 0-2-16,-3 0 0 15,-1 0-3-15,-4 4 1 16,0 0-4-16,4 0 0 16,-4 4 3-16,-1 0 1 15,1 0 1-15,0 0 2 16,4 4-1-16,1-4 2 16,-1 4-4-16,0 0 0 15,0 0-3-15,5-4-1 16,0 0 1-16,0 1 0 15,5-1 0-15,-1-4 0 0,5 0 4 16,0 0 2-16,5 4-2 16,-1 0-1-16,5 0-1 15,0 0-2-15,5 0 3 16,0 0 2-16,-1 0 2 16,1 0 3-16,4-4-1 15,5 0 2-15,0 0-4 16,4-4 1-16,5 0-5 15,0 0 0-15,0-4-1 16,-4 0 1-16,-1 0-4 16,-4 4 0-16,-1 0-19 15,-3 0-7-15,-1 0-17 0,-9 0-7 16,0 0-50 0</inkml:trace>
  <inkml:trace contextRef="#ctx0" brushRef="#br2" timeOffset="403705.7133">13804 9067 144 0,'-5'4'55'0,"10"-4"-30"0,-5 0-16 15,0 0 16-15,0 0-5 16,5 0 0-16,4 0 0 16,0 0 2-16,0 0-12 15,5 0 3-15,-1 0 1 0,10 0-1 16,0 0 2-16,0 0-8 15,4 0-2-15,1 8-3 16,-1-3-2-16,0-1-2 16,1 0-1-16,-6 0-23 15,1-4-10-15,0 8-17 16,-5 0-4-16</inkml:trace>
  <inkml:trace contextRef="#ctx0" brushRef="#br2" timeOffset="404196.5416">14470 8702 160 0,'0'-4'60'0,"0"0"-32"0,0 0-26 0,0 4 12 16,0 0-9-16,5 0-3 15,-5 4 7-15,4 4 6 16,-4 0-7-16,5 4 7 0,-5 4 2 16,4 4-7-16,-4 4-3 15,5-4 2-15,-5 4 2 16,0 4 0-16,0 5 1 16,0-1-4-16,4 16 0 15,-4 0-7-15,0-4-1 16,5-7 2-16,-5-9 3 0,0-4-13 0,0-8-7 15,0-4-34-15,0-8-16 32,9-4-30-32</inkml:trace>
  <inkml:trace contextRef="#ctx0" brushRef="#br2" timeOffset="404935.3516">14452 8662 104 0,'-5'0'41'0,"5"0"-22"0,0-4-5 0,0 4 15 16,0 0-5-16,0 0 0 15,0 0-7-15,5 0 0 16,-1 0-10-16,1 4 7 0,0 4 5 16,4 0-6-16,0 0-2 15,0 4 2-15,0 4 2 0,0 0-6 16,5 4-1-16,-1-4 0 15,6 0 2-15,-1 0-1 16,-4-4 0-16,4 0-1 16,-4-4 2-16,-1 0-1 15,1-4 0-15,0 0-1 16,-1-4 0-16,1 0-4 16,0-8-1-16,-1-4 1 15,1 0 0-15,0-4-2 16,-1-4 1-16,-3 0-4 15,3 0 0-15,-4-4-1 16,1 4 0-16,-1 4 0 16,0 4-2-16,0 0 0 0,0 4 3 15,-4-5 0-15,-1 9 1 16,1-4-3-16,-5 8 2 16,0 0-1-16,4 0 0 15,1 4 2-15,-5 4 2 16,4 1 1-16,1 7 1 15,0 8 0-15,4 0 0 16,-5 4 2-16,5 0 1 16,0 0 3-16,-4 0 1 15,0 4 3-15,-1 5 4 16,1-1-8-16,-1-4-1 16,5 16-3-16,-4-8-1 15,-1-4-1-15,1-7 0 0,0-9-22 16,-1-4-10-16,1-4-55 15,4-4-21-15,0-4-25 16</inkml:trace>
  <inkml:trace contextRef="#ctx0" brushRef="#br0" timeOffset="593127.9571">4952 11563 100 0,'-5'0'38'0,"5"0"-20"0,0 0-1 15,0 0 14-15,0 0-1 16,0 0 0-16,0 0-9 15,0 0 0-15,0 0-12 16,0 0 1-16,-4 0 1 0,4 4 0 0,-5 4 3 16,5-4-5-16,0 8-1 15,0 8-2-15,0 1 1 16,0 7-6-16,0 4-1 16,0 9 0-16,0-1 2 15,0 9-1-15,5-4 2 16,-5-1 0-16,4 1 3 15,-4-4-1-15,5-1 0 16,-5-3-1-16,0-5 2 16,0 9-1-16,0-5 0 15,0-8-1-15,0-7 0 16,0-5-9-16,0-4-4 16,0-24-64-1,0-4-41-15</inkml:trace>
  <inkml:trace contextRef="#ctx0" brushRef="#br0" timeOffset="593988.2627">4446 11445 124 0,'-14'4'49'0,"9"-4"-26"0,1 0-14 15,4 0 14-15,-5 0-7 16,1 0-1-16,-1 0-3 15,1 0 0-15,-1 0-6 16,0 0 3-16,1 0 1 0,4 0 1 16,0 0 3-16,-5 0-3 15,5 0 1-15,0 0-1 16,0 0 3-16,0 0-3 0,0 0 1 16,0 0-5-16,0 0-2 15,9-4-2-15,5 4-3 16,4 0-2-16,10 0 1 15,13 0-1-15,9 0-2 16,14 0 3-16,0 0 0 16,-5 4-2-16,5 0 0 0,0 0 10 31,-5 0 5-31,0 0 1 16,1 0 0-16,-15 0-1 15,5 0 2-15,-4 0-1 16,-9 1 0-16,-6-1-1 15,-3-4 2-15,-10 0-1 0,-4 0 0 16,-1 0-5-16,-3-4-3 16,-10 4 0-16,0 0-1 15,0-5-11-15,0-3-3 16,-5 4-22-16,0 0-9 16,1 0-20-16,-1 0-7 15</inkml:trace>
  <inkml:trace contextRef="#ctx0" brushRef="#br0" timeOffset="594503.9454">5394 11287 164 0,'-4'4'63'0,"4"-8"-34"0,-5 4-34 15,5 0 12-15,0 4-8 0,5 4 0 16,-5 4 1-16,4 0 0 16,-4 5 0-16,5-1 0 0,-5 4 2 15,5 4 3-15,-1 5 2 16,1 3 1-16,4 21 2 16,0 12-3-16,0 4 1 15,-4 4-5-15,-5-8 0 16,4-5 5-16,-4-7 3 15,0 0 0-15,0-8 3 16,0-9 2-16,0-4-1 16,0-7-3-16,0-5 0 15,0-4-3-15,0-8 2 16,-4-4-4-16,4-4-2 16,0-8-5-16,0-4-2 0,4 0-10 15,1-4-3-15,4 0 3 16,0-5 3-16,5 1 5 15,-1-4 2-15,-4 3-1 16,1 1 2-16,-1 4-1 16,4 4-2-16,1 0 0 15,0 3 3-15,-1 5 0 16,1 4 1-16,0 9 2 16,0-1 3-16,-1 8 0 15,1-4 0-15,0 0-1 16,-5 0 2-16,0 5-3 15,0-1 0-15,0 4 5 16,5 0 3-16,-10 1-4 0,5-1 1 16,1 0-3-16,-1-4 0 15,0 1-3-15,4-5-2 16,1 0-19-16,0-8-8 16,0-4-90-1</inkml:trace>
  <inkml:trace contextRef="#ctx0" brushRef="#br0" timeOffset="595129.0083">5974 12045 148 0,'0'0'55'0,"0"0"-30"0,4 4-18 16,-4-4 15-16,5 0-9 16,-1 4 0-16,1 0 2 15,4 0 2-15,0 0-9 16,0-4 2-16,1 0 1 0,-1 0-2 15,0 0 2-15,4-4-2 16,1 0 0-16,4 0-1 0,-4 0 2 16,-5 0-1-16,0-8 2 15,0 4-4-15,-4-12-2 16,0-1-2 0,-5 9-3-16,-5 0 3 15,0 0-2-15,-4 0-1 16,0 4-2-16,-5-1 1 15,1 5 1-15,-5 4 2 16,-1 4-6-16,1 1 1 16,0-1 1-16,0 4 1 15,-1 0 1-15,6 4 0 16,-6 0 0-16,6 0 2 16,-1 0-1-16,5 1 2 15,4-1 0-15,5 4 1 0,0 0 0 16,5 5 0-16,-1-1 0 15,6 0 2-15,3 0-1 16,1 1 0-16,4 7-3 16,0-8 1-16,5 1-2 15,5-5 2-15,-1 0-31 16,0-12-11-16,1-12-24 16,-1 0-9-16,0 0-23 15</inkml:trace>
  <inkml:trace contextRef="#ctx0" brushRef="#br0" timeOffset="595759.7654">6517 12049 152 0,'-10'-4'57'0,"10"-4"-30"0,-4 4-10 15,4 0 20-15,-5-4-10 16,1 0-1-16,-5 0-6 16,-5 4-1-16,-4-5-10 15,4 5-5-15,-4-4-1 0,0 12 0 16,4-8 3-16,0 12-5 16,1-4-1-16,-1 5-2 15,5-5 0-15,0 4 2 16,-1 0 0-16,1 0-3 15,5 0 2-15,-1 0 3 16,1 4 3-16,-1 1-7 16,5 3 0-16,0 0-2 0,0 0 2 15,0 0 1-15,5 1 1 16,4-1 0-16,0 4 0 16,5 0 0-16,8-7 2 15,1-1-1-15,0-8-1 16,4 0 3-16,1-8 0 15,-1-4 1-15,0 0 2 16,1-5-1-16,-5-3 2 16,-5 0-4-16,-4 0 0 15,-5-1 1-15,0-3 2 16,-5 4 3-16,-4 0 2 16,-4 0 1-16,-10-1 0 15,0 5-6-15,-4 0-2 0,-5 4-4 16,1 4-1-16,3 0-8 15,-13 8-17 1,5 0-2-16,4 4-10 16,5 0-1-16,4 0-39 15,5 0-45 1,5 0 34-16</inkml:trace>
  <inkml:trace contextRef="#ctx0" brushRef="#br0" timeOffset="596791.132">6685 11960 156 0,'-9'0'60'0,"5"-4"-32"0,8 0-22 15,-4 4 17-15,0 0-10 16,5 0-2-16,-1 4-6 16,1 0-4-16,0 8 0 15,4 0 3-15,0 1 2 0,0-1 0 16,5 4 1-16,-1 0 2 16,-4 0 2-16,1 5 1 15,-1-1 0-15,0 0 0 16,-5-4 0-16,1 1-2 15,-1-5 1-15,1-4-2 16,-5 0 0-16,0-4-1 16,0 0 0-16,0-4 0 0,0 0 0 15,0-8-2-15,0-4 1 16,0-4-4-16,0-1-2 16,0 1-3-16,0 0 1 15,0 0 1-15,5 4 0 16,-1-5-3-16,1 5 2 15,4-4 1-15,0 0 2 16,5 4-6-16,-1 3 1 16,6 1 1-16,-6 4 1 15,5 4 1-15,1 4 0 16,-1 0 2-16,5 0 1 16,-5 1-1-16,-4-1-2 15,-1 0-24-15,1 0-11 16,-5 0-44-16,5 4-63 15</inkml:trace>
  <inkml:trace contextRef="#ctx0" brushRef="#br0" timeOffset="597425.2446">7178 12090 128 0,'-14'0'49'0,"14"0"-26"0,0 0-12 0,0 0 15 16,0 0-1-16,0 0 0 15,5 4-3-15,0 0-2 16,-1 0-10-16,1 0 2 0,4 0 2 15,0 0-3-15,5 0 1 16,-5-4-3-16,4 0 0 16,6 0-3-16,-6 0-1 15,6-4 1-15,-6 0 1 16,5 0-3-16,-4-4-1 16,0 0 1-16,-5 0 2 15,0 0-3-15,-4-1 0 16,-5 1-1-16,4 0 1 15,-8-4-4-15,-1 4 0 0,-4-4 1 16,-5 0 2-16,1 4-3 16,-1-1 0-16,0 5 1 15,-4 0 0-15,0 4-3 16,0 0 2-16,-1 4-1 16,1 0 0-16,4 0 0 15,-4 5 0-15,4-5 2 16,1 4 0-16,4 0 0 15,-1 4 0-15,1 0-3 16,5 4 2-16,-1 5 1 16,5 3 2-16,5-4 1 15,-1 5 1-15,5 3 0 16,5 0 2-16,9 5-1 16,0-9 2-16,4-4-6 15,5-3-1-15,0-5-13 16,0-8-7-16,0-4-31 15,0-20-15-15,0-1-40 16</inkml:trace>
  <inkml:trace contextRef="#ctx0" brushRef="#br0" timeOffset="598425.3534">7488 11956 152 0,'-9'-4'57'0,"9"4"-30"0,-4 0-10 0,4 0 20 16,0 0-15-16,0 0-2 15,0 0-6-15,0 0-1 16,0 0-7-16,0 8-4 0,0 4-1 16,4-4 3-16,1 4 2 15,-1-3 0-15,5 3 1 0,1 0 2 16,-6 4 2-16,5 0-3 16,-4 1-3-16,4 3 4 15,-5-4 2-15,1 0-2 16,0 0 2-16,-1-3-6 15,1-1-3-15,-1-4 3 16,1 0 1-16,-5-4 0 16,0-4-1-16,0 0-3 15,0-4 1-15,0-4-2 16,4-4 2-16,-4-4-2 16,5-1-1-16,4-3-4 15,-4 4-2-15,8 0-2 0,-4-1 2 16,1 1-1-16,3 0 2 15,1 4 1-15,0 0 2 16,-1 4-1-16,1-1 1 16,0 9 0-16,-1-4-2 15,1 8 3-15,4 5 0 16,-4-1 1-16,0 4 0 16,-1 4 0-16,1 0 0 15,-5 5 2-15,0-1 3 16,0 0 2-16,-4-4 3 15,0 0-3-15,-1-3 1 16,-4-1-3-16,0-4 2 16,0-4-2-16,0 0 0 15,0-4-3-15,0-4 1 0,0-4-2 16,0-4-1-16,5-5-8 16,-5 1-5-16,4 0-2 15,10 0-1-15,-10 0 9 16,6-1 3-16,-1 5 1 15,9-8 2 1,-4 4 1-16,4 4 0 16,-4-1 0-16,-1 5 4 15,1 4 2-15,0 12 4 16,-1 0 1 0,1 5 1-16,0-1-2 15,-5 0-1-15,0 4-1 16,0 4 0-16,0 1-2 0,-4-1-1 15,-1 0-3-15,1 1 1 16,-1 11-2-16,1-4 2 16,-5-3-4-16,0-5 0 15,0-4-26-15,0-8-9 16,0-4-35-16,0-12-13 16,9-12-28-1</inkml:trace>
  <inkml:trace contextRef="#ctx0" brushRef="#br0" timeOffset="598973.2681">8350 11964 340 0,'-4'4'129'0,"4"-4"-70"0,-5 0-53 15,5 0 28-15,0 0-18 16,0 0-1-16,0 0-11 0,0 0-5 15,0 0 0-15,0 4-18 0,0-4-7 16,0 8-24-16,0 0-8 16,0 1-34-16,5-1-14 15,-1 4 10 1</inkml:trace>
  <inkml:trace contextRef="#ctx0" brushRef="#br0" timeOffset="679633.6784">9988 11542 156 0,'0'-4'57'0,"0"4"-30"0,0-4-21 16,0 4 15-16,0 0-9 15,0 0-2-15,0 0 3 16,0 0 2-16,0 0-8 16,0 0 9-16,0-4 6 0,0 0-5 15,0-1-2-15,0 1-11 16,0 0-2-16,0 0 0 16,0 0 3-16,0 0 0 15,0-4 0-15,0 4-3 0,0 0 1 16,0 0-2-16,0 4-1 15,0 0 3-15,0 0 0 16,0 0 1-16,0 0 2 16,0 0 1-16,0 4 3 15,0 0-3-15,0 4 1 16,0 4-1-16,0 0 3 16,0 1-5-16,0 7-1 15,5 8 2-15,-1 1 3 16,1 3 2-16,-1 1 1 15,6 7-2-15,-1 1-1 16,-5-1-3 0,1 1 1-16,-1-5-2 15,1-3 0-15,-1-1-1 16,-4 0 0-16,0-3 0 16,0-1 0-16,0-3-2 15,0-5 1-15,0-4-7 0,0-4-1 16,0-4-27-16,0-4-11 15,0-4-31-15,5-8-13 16,9 0-34 0</inkml:trace>
  <inkml:trace contextRef="#ctx0" brushRef="#br0" timeOffset="680218.9622">10599 11282 124 0,'-9'4'49'0,"5"-4"-26"0,-1 4-7 0,5 0 16 16,-4 1-6-16,-1-1-1 15,0 0-5-15,-4 8-1 0,0 0-10 16,0 0 6-16,0 0 4 0,0 0-1 15,0 1 1-15,0 3-4 16,-5 4 1-16,5 0-3 16,0 9 0-16,0 3-7 15,-1 5-4-15,6 11-1 16,4 1 1-16,0 4 1 16,4-5 3-16,1 5-1 15,0-4 2-15,4-5-4 16,0 1 0-16,0-5-1 15,5 1 1-15,4-1 0 0,0-7 1 16,0 3-22-16,1 1-10 0,-1-9-30 16,9-8-14-16,1-3-41 15</inkml:trace>
  <inkml:trace contextRef="#ctx0" brushRef="#br0" timeOffset="677711.0839">9117 11266 104 0,'0'-4'38'0,"4"0"-20"0,-4-4-8 0,0 8 14 0,0 0-2 16,0 0 1-16,0 0-3 15,0 0-3-15,0 0-9 16,0 0 1-16,0 0 2 0,-4 4-4 16,-1-4-2-16,1 0 2 15,-1 4 0-15,1 0-1 32,-1 0 1-32,0 0-4 15,1 4-2-15,-1 0 2 0,-4 0 0 0,5 5 1 16,-5-1 0-16,-1 0 0 0,1 0 0 15,0 4 0 1,0 1 0-16,4-1 0 0,-4 0 2 16,0 4-1-16,0 1 0 15,5-1 5-15,-1 0 4 16,0 4-5-16,1 5-3 16,-1 7-1-16,5-3 1 15,0 3-3-15,0 1-2 16,0-1 2-16,5 1 0 15,-1-1 1-15,6 1 0 16,-1-5 0-16,0 0 2 31,0-3-3-31,0-1 0 0,0 1 3 16,0-5 1-16,5 0 1 0,-5 1 0 16,5-1-4-16,-5-4-1 15,5 0 1-15,-5 1 2 16,0-1-1-16,5 0 0 15,-1 0-3-15,1 5 1 16,0-5-2-16,-5 0 2 16,0 1-2-16,0-5 2 0,-4 0 2 15,-1-4 4-15,1-4-2 16,-1 0-2-16,1-4 2 16,-5 1 0-16,0-1-1 15,0-4 1-15,0 4-4 16,4-4-2-1,-4 0 2-15,0 0 0 16,0 0-12-16,0 0-4 16,5-4-32-16,-1-5-10 15,1 1-95-15</inkml:trace>
  <inkml:trace contextRef="#ctx0" brushRef="#br0" timeOffset="679788.9421">9381 11408 200 0,'-4'-4'74'0,"4"4"-40"0,0-4-24 0,0 4 20 16,0 0-18-16,0 0-4 15,9 0 6-15,0 0 2 16,0 0-7-16,9-4 1 0,5 0 1 15,9 4 0-15,14 0 1 16,4 0-4-16,9 0 0 16,-4 0-3-16,0-4 2 15,0 4 0-15,-1 0 3 16,-4 0-3-16,1-4-2 16,-6 4-2-16,-4 0 0 15,-4 0 0-15,-5 0 3 0,-5 0-3 16,-4 0 0-16,-5 0-1 15,0 0 1-15,-4 0-26 16,0 0-12-16,-5 0-42 16,5 0-16-16</inkml:trace>
  <inkml:trace contextRef="#ctx0" brushRef="#br0" timeOffset="678528.8944">9591 11477 156 0,'-4'0'57'0,"8"0"-30"0,-4 0-18 0,0 0 14 16,0 0-2-16,0 0 2 16,0 0-11-16,0 0-2 15,0 0-6-15,0 4-1 0,0 0 1 0,0 4 2 16,0 8 3-16,0 5-2 16,5 11 1-16,-1 9 1 15,1-1 5-15,0 1-2 16,-1 7 3-16,1 1-4 15,-1-4-1-15,1-5-4 16,-1-3 1-16,1-1-4 16,-1 5 0-16,1-5-1 15,-5 1 1-15,0-5 0 16,0-8 1-16,5-3-11 16,-5-5-3-16,4-8-30 15,-4-4-14-15,5-4-63 16</inkml:trace>
  <inkml:trace contextRef="#ctx0" brushRef="#br0" timeOffset="681159.3343">10745 11432 152 0,'-4'-4'57'0,"4"0"-30"0,0 0-16 0,0 4 15 16,0 0-3-16,-5 0-2 16,5 0-3-1,-4 0 1-15,-1 0-10 0,1 0 3 0,-1 0 4 16,5 0 1 0,0 0-1-16,-5 4-4 15,5 0-2-15,0 4-2 16,0 9 0-16,0 3-2 15,5 8-1-15,0 13 3 16,-5 11 3-16,4 5-4 16,1 4 1-16,-1-4-5 15,1-5 0-15,-1-7-1 16,1-4 1-16,0-9-2 0,-1-4 2 16,1-3-22-16,-1-9-7 15,5-4-36-15,-4-4-12 16,4-4-39-1</inkml:trace>
  <inkml:trace contextRef="#ctx0" brushRef="#br0" timeOffset="681486.495">10764 11412 208 0,'-9'0'79'0,"9"-4"-42"0,0 4-30 15,0 0 18-15,0 0-9 16,0 0 1-16,0 4-4 15,-5 0 0-15,5 0-7 16,0 0 5-16,5 0 4 0,4 4-1 16,0 0 2-16,0 1-7 15,5 3-1-15,-1 0-4 0,6 0-1 16,3 0 1-16,1 0 0 16,0 1-2-16,0-1 1 15,-5 0-2-15,5-4 2 16,4-4 0-16,-4-4 1 15,-5-4-2-15,0 0-2 16,-4-4-6-16,0-4-1 16,0-1 1-16,-5 1 1 15,0 0 0-15,0 0 1 16,5 0 0-16,-10 0 3 16,1 4 0-16,-1-1 1 15,-4 5 0-15,0 4 0 16,0 0 2-16,0 0 1 15,0 0-1-15,0 0 1 16,0 0 0-16,0 4 1 0,0 5 0 16,5 3 0-16,-1 8 2 15,1 0 1-15,0 17-1 16,-1 11-1-16,1 5-1 16,-1 0 0-16,5 4 0 15,-4-5 0-15,-1-7-2 16,1-5 1-16,4-3 0 15,0-5 3-15,-4-3-3 16,-1-9-2-16,1-4-25 16,-1-4-11-16,-4-4-37 15,5 1-17-15</inkml:trace>
  <inkml:trace contextRef="#ctx0" brushRef="#br0" timeOffset="682237.5739">11384 11226 188 0,'0'4'71'0,"5"-4"-38"0,-5-4-25 15,4 4 16-15,1 4-6 16,-1 0 0-16,5 0 1 16,1 4 2-16,3 4-11 15,5 4 3-15,1 4 3 0,4 1 5 16,-1 3 2-16,1 4-1 0,0 9 1 16,-5 3-11-16,5 9-2 15,-5 4-4-15,-4 8-1 16,0-1 3-16,-5-3 3 15,-9 0-4-15,-5-4-2 16,-9-1 0-16,-4 5-1 16,-9-4-20-16,-10 8-9 15,-4-9-56-15,-4 1-22 16,-5-8-29 0</inkml:trace>
  <inkml:trace contextRef="#ctx0" brushRef="#br0" timeOffset="682852.4739">11909 12044 156 0,'-14'4'57'0,"14"-8"-30"0,0 4-14 0,0 0 19 0,0 0-12 15,0 0-1-15,9-4-2 16,0 4-2-16,-4 4-7 16,4 5 4-16,0 7 1 0,0 4-2 15,0 4-1-15,-4 5-4 16,-1 3-1-16,-4 5-12 15,0-5-5-15,-4-4-52 16,4-3-20-16,0-9-8 16</inkml:trace>
  <inkml:trace contextRef="#ctx0" brushRef="#br0" timeOffset="684635.3206">12055 11408 120 0,'-19'-8'46'0,"15"0"-24"0,-1 0-2 16,5 0 21-16,0-1-11 16,0 1-3-16,0 0-9 15,0-4-3-15,9 0-9 16,0 0 5-16,5 0 2 0,4-5-4 0,10 1-1 16,-1 0-4-16,10 0-1 15,-1 4-3-15,1-1-1 16,-1 9-1-16,1 4 0 15,-1 4 2-15,1 0 2 16,-1 5-3-16,5 3 0 16,-4 4 1-16,-1 0 2 15,-4 4-1-15,0-3 2 16,-9-1-2-16,-5 0-1 16,-9 4 5-16,-4 1 4 15,-10-1-1-15,-4 0 3 16,-9 0-2-16,0 1 2 15,-5-5-2-15,-5 0 2 16,1 0-4-16,0-4-2 0,-1 1 0 16,5-5 1-16,1 0 1 15,3-4 1-15,6 0-4 16,-1 0-1-16,5-4-1 16,4 0 1-16,1 0-4 15,4 0 0-15,9 0-1 16,5-4-2-16,8 0-4 15,6 4 0-15,8 0-1 16,5 0 3-16,5 4 2 16,4 0-1-16,0 20 4 15,-4-3 2-15,4 3-5 16,-4 4 1-16,-10 5 1 16,-4 3 3-16,-4-3 0 0,-10-1-1 15,0 1 1-15,-4 3 1 16,-5-4 1-16,-5-3 1 15,-4-5 0-15,0 0 2 16,-4-3 6-16,-5-1 2 16,-10-4-1-16,1 0 2 15,-5-3-2-15,-9-1 0 16,-4-4-1-16,0-4 0 16,-6-4-4-16,-3 0 0 15,4-4-3-15,4 0 0 16,1-4-3-16,-1 0-2 15,1-1 3-15,4-3 0 16,4-8-6-16,1 0-2 0,4 0-12 16,5-1-3-16,0 5-12 15,0 0-5-15,-1 0-13 16,6 3-4-16,4 5-15 16,-1 4-4-16,1 0-18 15</inkml:trace>
  <inkml:trace contextRef="#ctx0" brushRef="#br0" timeOffset="683634.8089">12388 11432 88 0,'0'-8'33'0,"0"8"-18"0,0-4-2 16,0 4 14-16,0 0-9 16,0 0-2-16,0 0 4 15,0 4 1-15,0 0 3 0,0 4 0 16,0 0-13-16,0 5 7 0,0-1 2 16,4 4-4-16,1 4 1 15,-1 17-1-15,1 7 2 16,4 5-8-16,-4 4-1 15,-1-1-3-15,5 1-1 16,-4-8-3-16,-1-5 1 16,1-7-9-16,-1-5-1 15,1-4-29-15,-5-3-14 16,0-9-60 0</inkml:trace>
  <inkml:trace contextRef="#ctx0" brushRef="#br0" timeOffset="684790.5551">13346 12000 204 0,'4'16'77'0,"5"-8"-42"0,5-4-28 15,-5 0 20-15,0 0-1 16,0 4 4-16,0 5-5 15,1-1-3-15,-1 4-12 16,-5 4 0-16,-4 1 1 0,-4 11-6 16,-5 0-1-16,-10 5 0 15,-3-5 0-15,-10-3-46 16,0-9-22-16,-9 0-62 16</inkml:trace>
  <inkml:trace contextRef="#ctx0" brushRef="#br0" timeOffset="686302.9357">13441 11347 311 0,'0'0'28'0,"5"0"-14"15,4 0 3-15,0 4 0 0,9-4-1 16,1 0 3-16,4-4-6 0,4 4 0 16,9-4-4-16,5 0 2 15,5 4-2-15,9 0 0 16,4 0 1-16,5-4 1 15,4-4-1-15,-8 0-1 16,-6 0-1-16,-3 4 0 16,-10 0-2-16,-5 0 1 15,-4-1 0-15,-5 1 1 16,-8 0-2-16,-1 0-1 16,-4 0-1-16,-5 0 0 15,-9 4-2-15,4-4 1 16,-4 0-20-16,0 0-6 15,0 0-34-15,-4 0-14 16,4 4-64-16</inkml:trace>
  <inkml:trace contextRef="#ctx0" brushRef="#br0" timeOffset="686288.3113">13451 11355 156 0,'0'-4'57'0,"-5"0"-30"0,0 4-21 15,5 0 17-15</inkml:trace>
  <inkml:trace contextRef="#ctx0" brushRef="#br0" timeOffset="685599.732">13857 11311 148 0,'-5'0'55'0,"10"-8"-30"0,-1 4-18 0,-4 4 15 0,0 0-9 16,0 0 0-16,0 0-1 15,0 0 2-15,0 0-7 16,0 0 5-16,5 4 3 0,-1 0-1 15,5 8 2-15,0 4-3 16,1 0 0 0,-6 9-1-16,5 7 0 0,0 9-2 15,-4 11-1-15,4 5 3 16,0 4 3-16,0-4-2 16,0-1 0-16,1-3-5 15,-1-4 0-15,-5-9-3 16,1 1 2-16,-5-9-4 15,0 1 0-15,0-9 1 16,0-4 2-16,4-8-25 16,-4-4-12-16,5-8-39 15,-5-8-18-15,9-4-27 16</inkml:trace>
  <inkml:trace contextRef="#ctx0" brushRef="#br0" timeOffset="686916.7919">14422 10958 291 0,'5'0'26'15,"-1"4"-14"-15,1 0 2 0,-1 4 2 16,1 4 1-16,4 1-1 16,0 3-6-16,0 4-2 15,5 0 2-15,4 13 1 16,1 3-1-16,3 5-1 16,6-1 1-16,-1 1 4 15,0-1-4-15,-4 5 0 16,0 8 0-16,0 7 4 15,-5 9-4-15,-4 8 0 16,-10 0-4-16,-8-4-1 16,-5-4-1-16,-5-4 2 15,-9-8 1-15,-4-4 1 0,-5-5-9 16,0-3-4-16,-5 4-37 16,-4-9-15-16,0-3-50 15,0-5-58 1,0-8 51-16</inkml:trace>
  <inkml:trace contextRef="#ctx0" brushRef="#br0" timeOffset="686713.6492">14427 10954 148 0,'-14'0'57'0,"23"4"-30"0,-13-4-21 15,4 0 15-15</inkml:trace>
  <inkml:trace contextRef="#ctx0" brushRef="#br0" timeOffset="700071.4887">15271 11627 100 0,'4'4'38'0,"-4"-8"-20"0,5 4-8 16,-5 0 14-16,4-8-2 0,-4 8-1 16,9 0-5-16,1-4 0 15,-1 0-9-15,0 0 0 0,5 0 3 16,4 0 0-16,-5-1 2 15,1 1-2-15,4 0-1 16,1 4-1-16,-1-4 0 16,5 0-4-16,0 0-1 15,-1 0 3-15,1 4 3 16,-5 0-4-16,5 0-1 16,-5 0 0-16,-4 0 2 15,0 0-3-15,-5 0 0 16,0 0-1-16,-4 0-2 15,-1 0 1-15,1 0 1 16,-5 0-8-16,0 0-3 16,0 0-33-16,0 0-15 0</inkml:trace>
  <inkml:trace contextRef="#ctx0" brushRef="#br0" timeOffset="699358.165">15554 11424 92 0,'0'0'35'0,"0"-4"-18"0,-5 4-13 16,5 0 10-16,0 0-2 15,0-4 3-15,-5 0-6 0,1 4-3 16,-1 0-3-16,1 0 0 31,-1 0 0-31,1 0 1 16,-1 0-2-16,-4 0-2 0,0 0 3 0,0 4 0 15,0 0 3-15,-1 0 1 16,1 0 3-16,-4 0-3 0,-1 0-2 0,-4 0 0 31,-1 0-1-31,6 1 0 16,-1 3 0-16,0 0 0 0,1 0 2 15,4 0-3-15,-1 0-2 16,1 0 0-16,0 0-1 16,0 4 0-16,0 1 2 15,4-1 1-15,1-4 3 16,-1 16 1-16,1-8-1 16,4 1 1-16,0-1-2 15,4 0 2-15,-4 0-2 16,9 0 0-16,0 1-1 0,1 3 0 15,-1 0 2-15,4 1 1 16,1-1-3-16,4-4-1 31,1 0 3-31,-1 0 3 16,0 1 0-16,0-5 2 0,5-4-2 16,0-4 0-16,0 0-3 15,-5 0 1-15,0 0-4 16,1-4-2-16,-1 4 0 15,5-4 1-15,-5 0-3 16,0-4 0-16,0-4-17 0,1 0-8 16,-1 0-19-16,-5 0-10 15,1 0-41 1</inkml:trace>
  <inkml:trace contextRef="#ctx0" brushRef="#br0" timeOffset="704467.3414">16119 11059 92 0,'0'4'35'0,"0"-4"-18"0,0 0-11 0,0 0 11 16,0 0-5-16,0 9-2 16,0-1-1-16,0 4-1 15,0 8-4-15,0 4-1 16,0 5-3-16,0 3-3 15,0 9 2-15,0-1 0 0,0 1 1 16,0-1 8-16,0 5 5 0,0 12 0 16,0 3 2-16,0 5 1 15,5 0-1-15,-5-4-1 16,0-4-1-16,0-5-3 0,0-3-1 16,4-8-3-16,-4-5 1 15,0-3-2-15,0-9 0 16,5-4-1-16,-5-4 2 15,0-3-1-15,4-5 0 16,-4-8-19-16,0 0-5 16,0-4-31-16,5-5-10 15</inkml:trace>
  <inkml:trace contextRef="#ctx0" brushRef="#br0" timeOffset="705186.213">16188 11157 96 0,'0'0'38'0,"0"4"-20"0,4-4-6 16,-4 0 13-16,0 0-7 16,0 0-3-16,0 0-6 15,0 0-4-15,0 0-2 16,0 0-3-16,0 0 3 0,0 4 2 15,0 0 2-15,0 0 1 16,0 4 2-16,0 4-3 0,0 0 1 16,0 5-1-16,0-1 1 15,0 0-2-15,0 12-1 16,0-3-3-16,0-5 1 16,5 4 0-16,-1 1 3 15,1 3-1-15,-1 4 2 16,1 1 0-16,0 11 1 15,-1 1 0-15,1 8 2 16,-1-5-3-16,-4-3 1 16,0 0-1-16,0-5 3 15,0 5-5-15,0-9-3 16,0-3 1-16,0-9 0 16,0-4 1-16,0-4 2 15,0-3-1-15,0-1 0 0,5-4-10 16,-1-4-4-16,5-12-68 15,1-4-35 1</inkml:trace>
  <inkml:trace contextRef="#ctx0" brushRef="#br0" timeOffset="706145.6525">16730 11217 120 0,'0'0'46'0,"0"5"-24"0,0-5-15 0,0 0 13 0,0 0-4 16,0 4 3-16,0-4-1 16,0 4-2-16,0 0-8 15,0 4-3-15,-4 0-1 0,-1 8 0 16,-4 4 2-16,0 1-3 16,0-1 0-16,-5-4-1 15,-4 0 1-15,0 1 0 16,-5-1 3-16,5 4-3 15,-10-4 0-15,1 0 1 16,-5 1 2-16,0-1-3 16,0 0 0-16,0-4-1 0,0 0-2 15,0-3 1-15,10-1-1 16,-1 0 0-16,5-4 0 16,4 0 0-16,0-4 2 15,5 0-1-15,0 0 2 31,4 0-2-31,1 0-1 0,4 0-2 16,0 0 1-16,0 0 1 16,0 0 0-16,0 0-3 15,0 0 2-15,13 4 1 16,1 0 0 0,0 8 2-16,0 0-3 15,-1 5 0-15,1 3 5 16,0 0 2-16,4 4 4 15,5 5 1-15,-1 3-3 16,6 1-3-16,-5-1 4 16,4 5 2-16,-4-5 0 0,-5-4 3 15,0-3-1-15,1-1 2 16,-1-4-2-16,0 1 0 16,-4-5-3-16,-1-4 1 15,-3 0-4-15,-1-4-2 16,0 0 0-16,-5-4-1 15,1 0-27-15,-1-4-11 16,1 0-41-16,0 0-17 16,4-8-20-1</inkml:trace>
  <inkml:trace contextRef="#ctx0" brushRef="#br0" timeOffset="706864.6569">17214 10986 124 0,'9'-20'49'0,"-32"20"-26"0,14 0-18 0,9 0 11 15,-4 0-3-15,4 4 0 0,-5 0-3 16,1 12 1-16,-6 1-6 16,1-1 6-16,-4 4 2 0,-1 0 0 15,0 5 2 1,1-1-2-16,-1 0 0 0,-4 1-3 16,4-1-1-16,0 4-3 15,1 1 1-15,-1-5 2 16,0 0 5-16,5 1-6 15,0-1 0-15,0 4 0 16,4 5 0-16,1 3-2 16,-1 5 1-16,1 12 0 0,4 3 1 15,0 1 2-15,4 0 4 16,1-4-4-16,4-5 0 16,0-3-6-16,5-5-1 15,-1 1 1-15,6-5 2 16,-1 1-1-16,0-5 2 15,0-3-4-15,1-1-2 16,-1-4 2-16,-5-3 0 0,1-5-32 16,4-8-59-1,1 8-29-15</inkml:trace>
  <inkml:trace contextRef="#ctx0" brushRef="#br0" timeOffset="711047.6965">17301 11469 132 0,'-14'-4'49'0,"9"0"-26"0,1-4-12 15,4 4 15-15,-9-5-8 16,4 1-3-16,1 0 0 15,-1 0 1-15,0-4-9 16,5-4 0-16,0 0 3 0,5-5-2 16,0 5 1-16,4-4-1 15,0-1 0-15,5-3-2 16,4 0 1-16,5 0-4 16,4-1-2-16,5-3 2 0,4 8 0 15,1-1-1-15,4 5 1 16,9 4-2-16,-4 4-1 15,4 8 1-15,0 8-1 16,-9 4 0-16,-9 4 0 16,-5 5 4-16,-4 3 2 15,-4 4 2-15,-1 5 2 16,-5-5-3-16,-8 0 1 16,-5 1-3-16,0-1 2 15,-14-3 0-15,1 3 1 16,-10-4 0-16,-5 1 0 15,1-1 0-15,-5-4 0 16,0 0-2-16,0-3 1 16,0-5-4-16,5-4-2 0,4 0 0 15,0-4 1-15,5 4-1 16,9-4 2-16,0 0 0 16,4-4 1-16,5 0-5 15,0 0-1-15,9 0-2 16,1-4 3-16,8 4-2 15,0 0 1-15,5 0 0 16,4 0-2-16,10 4 0 16,-5 4 3-16,4 5-2 15,1 11 1-15,-5 0 0 16,4 5 0-16,1-1 2 16,-5 0 2-16,-1 5-3 15,-3-1 0-15,-5-3-1 0,-5 3 0 16,0-4 2-16,-4 1 2 15,-5-5-1-15,-9-4-1 16,-5 1 1-16,1-1 1 16,-10-4 1-16,-4 0 1 15,0 0 0-15,-5 1 0 16,0-5 0-16,-4 0 2 16,-5-4-1-16,-5 0 2 15,1-8-2-15,-5 0 0 16,0-8-3-16,0 0 1 15,-5-4-2-15,5 0 2 16,4 0-2-16,5-13 2 16,1 1-4-1,-1-4 0-15,4 3 1 0,5 5 0 16,1 0-3-16,3-1 2 16,6 5-10-16,4 0-3 15,-1 4-24-15,6 0-8 16,4-1-25-16,9 1-10 0,5 4-18 15</inkml:trace>
  <inkml:trace contextRef="#ctx0" brushRef="#br0" timeOffset="710065.3978">17565 11408 116 0,'-4'-4'46'0,"4"0"-24"0,0 0-13 0,0 4 16 0,0 0-3 16,0 0 1-16,0 0-3 16,0 0-1-1,0 0-10-15,0 0 3 0,0 0 2 16,0-4-1-16,0 4 0 15,-5 4-5-15,1 8-3 16,4 4 0-16,-5 9 1 16,5 7-1-16,0 8 2 15,0 13 0-15,0 0 3 16,0 0 1-16,0-5 1 16,0 1-6-16,5-9-2 15,-1-7-2-15,1-5 1 0,-1-3 0 16,-4-5 3-16,0-4-32 15,0-4-12-15,0-12-67 16,9-8-1 0</inkml:trace>
  <inkml:trace contextRef="#ctx0" brushRef="#br0" timeOffset="711485.27">18359 12036 204 0,'0'0'77'0,"5"-4"-42"0,-1 4-26 15,-4 0 22-15,9 0-10 16,0 0 0-16,0 0-8 16,1 4-3-16,-1 0-5 15,4 4 1-15,-3 5 3 0,-1 3-5 0,-14 4 0 16,1 0-2-16,-6 9 1 15,-3-1-2-15,-10 5-1 16,0-9-26-16,-9-4-10 16,5-4-81-1</inkml:trace>
  <inkml:trace contextRef="#ctx0" brushRef="#br0" timeOffset="713141.6666">18692 11213 168 0,'-9'-16'66'0,"9"4"-36"0,-5-4-29 0,5 8 14 16,0-4-4-16,0-1 1 15,5 1 0-15,-1 0 0 16,6 4-6-16,-1-4-2 0,4 4 2 15,1 4-3-15,4 4 0 16,1 4 1-16,3 4 2 16,1 4-3-16,0 4-2 15,0 4 2-15,-5 5 0 16,0-1 1-16,1 0 2 0,-6 1-1 16,-4 3 0-16,0-4-3 15,1 5 1-15,-6-1-2 16,-4 5-1-16,0 3 1 15,-4 1 1-15,-1 11-1 16,0 5 2-16,1 8-4 16,-1-9-2-16,1 1 4 15,4-8 3-15,0-1-1 16,0-3 0-16,4-5 1 16,1-3 0-16,4-5 0 15,0-4 0-15,0-3 2 16,5-5 1-16,0-4 1 0,-1-4 0 15,1-4 0-15,4-4 2 16,1 0-5-16,-1-4-1 16,0-12-2-16,0-4 1 15,-4-5 0-15,0-7 3 16,-1-5-3-16,-4-7 0 16,1-13-1-16,-1 4 1 15,0 1-2-15,0 3-1 16,-5 0-2-16,1 5 1 15,0 3 1-15,-1-3 2 16,1-1-1-16,-1 1-1 16,1-1-2-16,-1 0 1 15,1 5 1-15,-5 3 0 16,0 9-3-16,0 8 0 0,0-1-1 16,0 9 3-16,0 4-5 15,0 12 2-15,0 4 2 16,0 9 1-16,0 3 1 15,0 4 2-15,0 9-3 16,0-1 0-16,0-4 3 16,0 5 1-16,0 3 5 15,5 5 5-15,-1 3 2 16,5 9 0-16,0 8-1 16,-4 4-1-16,4-4-1 15,-4-5 0-15,4 1-2 16,-5-12-1-16,1-5-3 15,-1-3-1-15,1-5-3 0,0-3 1 16,-5-5-4-16,0-4 0 16,0-4-48-16,0-8-21 15,9 1-86 1</inkml:trace>
  <inkml:trace contextRef="#ctx0" brushRef="#br0" timeOffset="714586.7567">19559 11830 160 0,'-5'-4'60'0,"5"-1"-32"0,5 1-22 0,-5 4 17 0,0 0-8 16,0 0 2-16,0 0-6 15,0 0-1-15,0 0-6 16,0 0-3-16,0 0 0 0,0 0 1 15,0 4 1-15,4 1 3 16,-4 3 1-16,0 0-1 16,0 4-1-16,0 4-1 15,0 0 0-15,0 5 0 16,0-1 0-16,0 0 0 16,0 0 2-16,0 1 1 15,0-1 1-15,0 0-2 16,0 0-1-16,0 1 3 0,0-5 3 15,0 0-2-15,0 0 0 16,0-3-1-16,0-1 2 16,0-4-1-16,0 0 2 15,-4-4-4-15,4 0 1 16,0 0-5-16,0-4 0 16,0 0 1-16,9 0 2 15,-5-4-3-15,10 0 0 16,0 0-1-16,-5 4-2 15,5 0 1-15,4 0 1 16,-4 0-1-16,4 0 2 16,0-4 0-16,-4 4 1 15,-1-4-2-15,1 4-2 16,0 0 3-16,-5 0 2 0,0 0-2 16,0 0-2-16,-4 0 0 15,-5 0-1-15,0 0 0 16,0 0 0-16,0 0-3 15,4-4 2-15,-4 4-26 16,5-4-9-16,-1-4-42 16,1 4-15-16,-5 4-19 15</inkml:trace>
  <inkml:trace contextRef="#ctx0" brushRef="#br0" timeOffset="715912.9837">19814 11777 96 0,'-4'0'38'0,"4"0"-20"0,0 0 1 16,0 0 18-16,0 0 0 15,0 0 2-15,0 0-8 16,0 0-2-16,4 4-16 0,1 0 1 0,4 0 0 16,0-4-1-16,5 0 0 15,-1 0-5-15,1 0-3 16,0 0-2 0,-1 0 0-16,1 0-4 0,0 0 0 15,-5 0-28-15,5 0-10 16,-5 0-71-1</inkml:trace>
  <inkml:trace contextRef="#ctx0" brushRef="#br0" timeOffset="715603.492">19915 11858 144 0,'0'-4'55'0,"0"0"-30"0,0 0-14 15,0 4 15-15,0 0-8 16,0 0-3-16,0 0 0 16,0 0 1-16,0 4-9 15,0 0 5-15,0 0 1 0,0 0 5 16,0-4 1-16,0 4-8 16,0-4-2-16,0 4-3 15,0 0-1-15,0 0 1 16,0 4 1-16,0 4-3 15,4 1-1-15,-4 7-1 0,0-4-2 16,5 0 1-16,-5 1-1 16,4-1 2-16,1 0 3 15,-5 0 2-15,4 0 1 16,-4 1-4-16,0-1-1 16,0 0-1-16,0-4-2 15,0 0 3-15,0-3 0 16,0-1-1-16,0-4 1 15,0 0-2-15,0 0 2 16,0-4-2-16,0 0 2 16,0 0-4-16,0 0 0 15,0 0-1-15,0 0-2 16,0 4 0-16,-4-4 0 16,-1 0 3-16,1 0 0 0,4 0-4 15,-5 0 1-15,1 0 4 16,-1 0 2-16,0 0 0 15,5 0-2-15,0 0 1 16,0 0-1-16,0 0-3 16,0 0 2-16,0 0 1 15,0 0 0-15,0 0 0 16,0 0 2-16,5-4 1 16,0 0 1-16,4 0 0 15,0 0 0-15,0 4-2 16,5 0-2-16,-1 0 1 15,1 0 1-15,0-4-1 0,-1 4 2 16,1-4-20-16,0-1-8 16,-5 1-20-16,0 0-10 15,-4 0-34 1,-1 0-38-16,-4 4 46 16</inkml:trace>
  <inkml:trace contextRef="#ctx0" brushRef="#br0" timeOffset="717064.5219">20307 10889 172 0,'-27'0'66'16,"31"0"-36"-16,-4 0-22 0,0 0 18 0,0 0-11 16,0 0-3-16,0 0-7 15,0 0-2-15,0 0-1 16,0 0 3-16,9 0 1 0,0 0 6 15,0 4 5-15,-4 0-3 16,4 0 0-16,0 4-4 16,0 0 1-16,1 9-6 15,3 7-1-15,1 4 0 16,0 5 2-16,4-1 3 16,0 5 5-16,0-1-4 15,1 5 2-15,-6 3-5 0,1-3 1 16,-5-1-3-16,-4 9 2 15,-5 4-4-15,-5 12 0 16,-4 12 1-16,-5 8 0 16,-4-4 0-16,0-8 0 15,-5-8-22-15,-4-9-8 16,4-3-44-16,0-4-18 16,5-17-29-1</inkml:trace>
  <inkml:trace contextRef="#ctx0" brushRef="#br1" timeOffset="740088.182">4182 15244 140 0,'0'0'52'0,"5"-4"-28"0,-5 4-22 16,0 0 14-16,0 0-8 15,0 0-2-15,0 0 1 16,0 0 2-16,0 0-4 16,0 0-1-16,0 0 2 0,0 0 1 15,0 0 1-15,0 0 0 16,0 0 2-16,4-4-1 15,1 4 0-15,4-4 3 0,0 4 3 16,9-5-6-16,-4 5-3 16,4 0-1-16,0 0-1 15,5 0-2-15,0 0 1 16,4 0 2-16,1 0 4 16,-5 0-2-16,-1 0-2 15,1 5 0-15,-5-1-1 16,1-4-2-16,-6 0-2 15,1 0 1-15,-5 0 1 16,0 0-3-16,0 0 0 16,1 0-32-16,-6 0-15 15,1 0-60 1</inkml:trace>
  <inkml:trace contextRef="#ctx0" brushRef="#br1" timeOffset="739298.5939">4319 15260 44 0,'-5'4'16'0,"5"-4"-8"0,0 4 12 0,0-4 16 31,0 0 1-31,0 0 2 0,0 4-8 16,0-4-2-16,0 0-7 16,0 0-4-16,0 0-10 15,0 0 1-15,0 0 4 0,0 0-7 16,-4 0-1-16,4 0-5 16,0 0-3-16,-5 0-1 15,5 4 3-15,-4 0 0 16,4 0 3-16,0 0-1 15,0 4-1-15,0 1 3 0,0-1 2 16,0 4 0-16,0 16 0 16,0 5-3-1,4 3-2-15,1 1 3 16,-5-1-2-16,0 1-1 16,0-5 1-16,0 8-1 15,0-3 0-15,0-5 2 16,0 1-1-16,0-5-1 15,0 1 1-15,0-5-1 16,0 0 2-16,0 1 1 16,0-5-4-16,0-4 1 15,0 0 0-15,0-4 2 0,0 1-1 16,0-5-1-16,0 0 1 16,0-4 1-16,0 0 1 15,-5 0 1-15,1 0-2 16,-1-4-2-16,1 0-2 15,-1 0 1-15,0 0-1 16,-4 0-2-16,0 0 0 16,5 0 3-16,-6 4-2 15,6-4 1-15,-1 0-5 16,1 0 0-16,-1 0 3 16,-4 0 4-16,5 0 1 15,4 0-1-15,0 0 3 16,0 0 0-16,0 0 1 0,0 0 0 15,0 0-5-15,0 0 1 16,13 0 2-16,-4 0 1 16,0 0 3-16,1 0 1 15,3 0-6-15,1 0 0 16,0 0-1-16,-1 0 0 16,1 0 0-16,0 0 0 15,9 0-9 1,-5-4-19-16,0 0-8 15,0 0-58 1</inkml:trace>
  <inkml:trace contextRef="#ctx0" brushRef="#br1" timeOffset="740609.4739">4707 15114 156 0,'0'4'60'0,"0"-4"-32"0,4 4-22 0,-4-4 17 15,9 4-5-15,-4-4 1 16,-1 4-4-16,6 4 1 15,-1 0-9-15,0 1 0 0,0-1 3 16,0 4-6-16,0 4 0 16,5 8-2-16,0 5 1 15,-1 3 0-15,1 13 1 16,0 3-2-16,-1 5 1 16,-4 0-2-16,1-5 2 0,-6 5 0 15,-4-4 3-15,-4-1-3 16,-6 1 0-16,1 0-1 15,-4 16-2-15,-1-5 1 16,-4-3 1-16,-5 0-10 0,0-13-2 16,0-7-35-16,0-9-15 15,1-3-35 1</inkml:trace>
  <inkml:trace contextRef="#ctx0" brushRef="#br1" timeOffset="736321.8702">3279 15150 124 0,'-5'0'49'0,"1"-4"-26"0,4 0-14 0,0 4 14 0,0 0-9 0,0-4-1 16,0 4-3-16,-5-4-1 31,1 4-5-31,-1 0-3 0,0 4 2 0,1-4 0 16,-5 4 1-16,0 0-2 15,0 0-2-15,-5 1 1 16,0-1-1-16,0 4 0 0,1 0 0 16,-1 4 2-16,0 0 1 15,1 4-1-15,4 1-2 32,-5-1 3-32,5 4 2 15,0 0 0-15,0 5 0 0,-1 3-3 16,1 4 1-16,5 9-2 15,-1-5 2-15,1 5-2 16,4 4-1-16,0-1 3 16,4 1 0-16,1-5 3 0,4 1 1 15,0-1 3-15,0 1 1 16,0-1-1-16,5 1-1 16,0 0-3-16,4-1 1 15,0-3-2-15,0-5 0 0,-4 0-3 16,0-7 1-16,4-9-4 15,-4-4 0 1,-1-4-39-16,1-4-18 16,0-4-43-16</inkml:trace>
  <inkml:trace contextRef="#ctx0" brushRef="#br1" timeOffset="738213.9432">3571 15288 92 0,'0'0'35'0,"0"0"-18"0,0 0-5 16,0 0 13-16,0 0-2 15,0 0 0-15,0 0-3 16,0 0-3-16,0 0-3 16,0 0-1-16,0 0-7 15,0 0-2-15,0 0 2 0,0-4 1 16,0 0 1-16,0 0 2 15,0 0 1-15,0 0-1 0,0 0-1 16,0 0-5-16,0 4-1 16,0-4-1-16,0 4-2 15,0-4 1-15,0 4 1 16,0 0-3-16,0 0 0 16,0 0 1-16,0 0 2 15,0 0-1-15,0 0-1 16,0 4 1-16,0 4-1 15,0 0-3-15,-5 0 2 16,5 4 1-16,0 1 2 16,0-1-3-16,0 24 2 15,0-3 2 1,0 7-1-16,0 1-2 16,0-1-2-16,-4 1 1 15,-1-1 1-15,1 1 2 0,4-5-1 16,-5-7-1-16,0-1 1 15,5-4-1-15,0-3 0 16,0-1 2-16,0-4-1 16,0-4 2-16,0 0-2 15,0 1 2-15,0-5-2 16,0 0 2-16,0 0 0 16,0-4 1-16,0 0 0 15,0 0 2-15,0-4-1 16,0 0 0-16,0 0-3 15,0 0 1-15,0 0-4 16,0 0 0-16,0 4-1 0,0-4-2 16,0 0 5-16,0 0 3 15,0 0 1-15,0 0 2 16,0 0-2-16,0 0 0 16,0 0-1-16,0 0 0 15,0 0-5-15,0 0 1 16,0 0 0-16,0 0 0 15,0 0 0-15,0 0 0 16,0 0 0-16,0 0 2 0,0 0-1 16,0 0-1-16,0 0 1 15,5-4 1-15,0 0-1 16,4 0-1-16,0 4-2 16,0 0 1-16,0 0 1 15,5 0 2-15,-1 0-3 16,6 0 0-16,-1 4-1 15,0 0 0-15,5 0 2 16,4 0 2-16,-4 0 1 0,4 0 1 16,-4 0 2-16,0-4 1 0,0 0 1 15,0 0 0-15,-5 0-4 32,0 0-1-32,-4 0-1 15,0 0 1-15,-1 0-4 0,-4 0 0 16,-4 0 1-16,-5 0 2 15,5 0-12-15,-5 0-6 16,0 0-27-16,0 0-10 16,0 0-62-1,0 0-31-15,0 0 74 16</inkml:trace>
  <inkml:trace contextRef="#ctx0" brushRef="#br1" timeOffset="741265.7639">5318 15596 280 0,'-5'0'107'0,"10"0"-58"0,-10 0-59 0,5 0 16 16,0 0-6-16,0 0 2 15,0 4-3-15,0 0-2 16,0 1 2-16,5 3-31 0,-5 0-11 15,0 0-66 1</inkml:trace>
  <inkml:trace contextRef="#ctx0" brushRef="#br1" timeOffset="741266.7639">5354 15844 296 0,'-4'0'112'0,"8"0"-60"0,-4 0-52 16,5 0 23-16,-5 0-15 15,0 0-4-15,0 0-32 16,5 0-14-16,-5 0-69 16,0 4-28-16,0 0 54 15,-14 0 27-15</inkml:trace>
  <inkml:trace contextRef="#ctx0" brushRef="#br1" timeOffset="750146.8325">8935 15536 88 0,'0'0'35'0,"0"4"-18"0,-4-8-11 0,4 4 11 16,0 0 0-16,0 0-1 16,0 0 0-16,0 0 0 15,4 4-6-15,1 0-2 16,0 0-4-16,4 4 2 0,0 0 3 15,4 0-3-15,1 0-1 16,-5 4-2-16,10-4-3 16,-1 5 1-16,0-1 1 15,-4 4-3-15,-1 4 0 16,1 5 5-16,0-5 2 16,-5-4 0-16,5 0-1 15,-10 0 1-15,1 1 1 16,-1-5 3-16,-4 0 1 15,0-4-1-15,-4 0 1 0,-1 0-2 16,1-4 0-16,-6 0-5 16,6 1-1-16,-1-5 1 15,1 0 0-15,4 0-2 16,0 0 1 0,0 0-2-16,0 0 2 15,0 0-4-15,4-5-2 16,1-3 4-16,9 0 1 15,-5 0-3-15,4 4 1 16,1-4-2-16,4 0 0 0,1-8 2 16,-1-1 2-16,-5-3-1 15,1 0 2-15,9 0-2 0,-14-5-1 16,0 1 1-16,5-4 1 16,-5 3 3-16,-4 1 4 15,-10 4 2 1,0-1 1-16,1-3-6 15,-1 0-2-15,-4 4-2 0,0-1 1 16,0 5-2-16,-5 4 2 16,1-4-4-16,-1 8 0 15,0 3-10-15,5 1-3 16,0 4-20-16,0 4-7 16,4 13-59-1,5 3-33-15,0-4 60 16</inkml:trace>
  <inkml:trace contextRef="#ctx0" brushRef="#br1" timeOffset="750646.8938">9392 15183 128 0,'-5'0'49'0,"5"0"-26"0,5 0-16 0,-1 0 13 16,1 0 1-16,4 0 4 15,-5 0-4-15,6 0-3 16,-1 0-10-16,4 4-1 0,-4 0 0 16,5 4-3-16,4 0-1 15,1 4 1-15,-1 1 2 16,5 3 1-16,-5 4 1 15,0 8 0-15,5 9 0 16,-5 3 0-16,-4 5 0 16,0 0-2-16,-5 3 1 0,-9 5-4 15,-5-8 0-15,-4-1 1 16,0 5 0-16,-9-1-2 16,-5 1 1-16,-4 12-35 15,-15 0-13-15,-3-5-64 16</inkml:trace>
  <inkml:trace contextRef="#ctx0" brushRef="#br1" timeOffset="748600.5159">8114 15742 140 0,'-9'-4'55'0,"9"0"-30"0,5 4-18 0,-5 0 13 16,0 0-6-16,0 0 0 0,0 0-8 15,4-4-2-15,-4 4-2 16,9-4 1-16,1 4 0 0,-1-4 3 15,0 4 1-15,4 0-3 16,1 0-1-16,4 0 3 31,1 4 3-31,3 0-4 16,1-4-3-16,5 0 1 0,4-4 0 16,0 4 1-16,-1-4 0 15,-3-4 0-15,-1 4 0 16,1 4-5-16,-6 0 1 15,-3-4 0-15,-1 4 0 16,-4 0 2-16,-1 0 1 16,-4 0-12-16,-4 0-7 15,-5 0-31-15,0 0-15 16,0 0-16 0</inkml:trace>
  <inkml:trace contextRef="#ctx0" brushRef="#br1" timeOffset="747720.1784">8247 15475 36 0,'0'-4'16'0,"4"8"-8"0,-8 0 19 0,4-4 16 0,0 0-7 15,0 0-3-15,0 0-8 16,4 4-2-16,1 0-6 15,-5 0-2-15,0 4-9 0,0 0-2 0,0 4 0 16,4 5-2-16,-4 3 1 16,5 8 0-16,-1 1 3 15,1-1-1-15,0 0 2 16,-5-3 0-16,4-1 3 16,1-4-1-16,-1 1 0 15,1-1-5-15,-1-4-1 0,-4-4 1 16,5 0 0-16,-5-4-2 15,0 1-2-15,0-1-10 16,4-4-4-16,-4 0-20 16,0 0-5-16,0-4-46 15</inkml:trace>
  <inkml:trace contextRef="#ctx0" brushRef="#br1" timeOffset="749085.5919">8548 15864 148 0,'0'0'55'0,"0"0"-30"0,4 0-23 0,-4 0 14 15,0 0-10-15,5 0-1 16,-1 0-1-16,5 0 2 16,1 0-3-16,-1 4 5 0,0 0 2 15,0-4-1-15,0 0 2 16,0 0-2-16,0 0 2 15,5 0-4-15,-5-4 1 0,0 0-1 16,0 0 3-16,1 0-3 16,-6-4-2-16,1 0-2 15,-1 0 0-15,-4-1-2 16,0 5-1-16,-4 0 1 16,-1 0-1-16,5 0 0 15,-4 0 0-15,-1 0-3 16,0 0 2-16,-4 4-1 15,5 0 0-15,-5 0 0 16,-1 0 0-16,1 0 2 16,0 0 0-16,0 0-3 15,0 4 0-15,0 0-1 0,0 0 3 16,0 0 0-16,-1 0 1 16,1 0 0-16,0 0 0 15,0 5-3-15,5-1 2 16,-1 0 1-16,0 0 0 15,1 4-3-15,-1 0 2 16,5 0 1-16,0 0 2 16,0 1-3-16,0-5 0 15,5 4 3-15,-1-4 3 16,1 0 0-16,4 8 2 16,0 5 0-16,0-5 1 15,5 0-4-15,0 0-1 0,4-4 1 16,0 1 0-16,10-5 0 15,-1 0 0-15,-4-4-11 16,4 0-5-16,1-8-32 16,-6 0-11-16,6 0-38 15</inkml:trace>
  <inkml:trace contextRef="#ctx0" brushRef="#br1" timeOffset="743615.669">7106 15159 108 0,'-4'-9'41'0,"4"9"-22"0,0-12-9 0,0 12 14 15,0 0-4-15,0-4 0 16,0 0-2-16,0 0-2 31,-5 4-8-31,5 0-3 0,0 0-1 0,0 4-2 16,0 0-2-16,0 0 1 15,0 4 1-15,0 5-3 16,0 7 0-16,0 8 1 16,0 5 0-16,5 19 2 0,-1 9 1 15,1 16 1-15,-1-8 2 16,1-4 3-16,-1-4 2 16,1 4-1-16,0-5 1 15,-1-3-2-15,1 4 2 16,-5-8 3-16,0-5 1 15,0-7-8-15,4-13-2 16,-4-3 1-16,5-9 1 0,-5-4-8 16,0-4-1-16,0-8-35 15,0-8-13-15,0-12-57 32</inkml:trace>
  <inkml:trace contextRef="#ctx0" brushRef="#br1" timeOffset="744000.1002">7170 16407 112 0,'-9'12'44'0,"13"-8"-24"0,-4 0-13 0,0-4 13 15,0 0 3-15,0 0 3 16</inkml:trace>
  <inkml:trace contextRef="#ctx0" brushRef="#br1" timeOffset="744781.4404">7175 16423 295 0,'13'-4'27'0,"1"-12"-8"15,0 4-7-15,-1-4-3 16,6-9-5-16,-1 1-1 16,0-8 1-16,0-9 0 15,1-8-2-15,3-3 1 16,1-1-2-16,0 0-1 16,0 5 1-16,0 3 1 15,-5 5-1-15,0-5 2 16,-4 0-2-16,4 1-1 15,-9-1 1-15,0 5 1 16,-4 3-1-16,-1 5-1 0,-4-1-2 16,0 9 1-16,0 8-1 15,0 0 0-15,-4 3-3 16,4 9 1-16,-5 8 0 16,5 0 2-16,-4 5-1 15,4 7-1-15,0 4 0 16,0 8 3-16,0 5-2 15,4-5 1-15,1 1 0 16,-1-1 0-16,1 0 4 16,4 1 1-16,0-1 3 15,0 1 1-15,5-5 1 16,0-4 0-16,-1-4 0 16,1-4 0-16,-5-3 0 0,5-1 0 15,0-4 0-15,-1-4 0 16,1-4-2-16,0 0-1 15,-5 0-3-15,0 0-2 16,0-1 1-16,0-3-1 16,0 0 0-16,-4-4 0 15,4 0 2-15,-5 0 1 16,1-4-1-16,0-1-2 16,8-3 3-16,-4 0 0 15,-4-5-4-15,0 1 1 16,-1 0 0-16,-4 0 2 15,5 3-3-15,-5 1 0 16,4 4-1-16,-8 0 0 16,8 3 2-16,-4 1 0 0,5 4 2 15,-10 0 1-15,10 0 1 16,-5 8 0-16,-5-4 0 16,5 4 0-16,-4 0-2 15,4 4-2-15,-5 4-2 16,5 0 1-16,5 4-1 15,-1 9 0-15,1-1 4 16,-1 4 1-16,1 5 1 16,-1-5 0-16,6 0-2 15,-1 0 1-15,0-3-2 16,0-1 2-16,0-4-24 16,0 0-11-16,0-3-36 0,5-1-17 15,0-4-17 1</inkml:trace>
  <inkml:trace contextRef="#ctx0" brushRef="#br1" timeOffset="751756.5828">7398 15207 92 0,'-4'4'35'0,"4"-4"-18"0,0 0-11 0,0 0 11 0,0 0 0 0,0 0 1 16,-5 0-3-16,0 0 1 16,1 0-3-16,-1 4 0 15,1 0-7-15,-1 0 0 0,1 5 1 16,-1-1-1-16,0 0 1 16,-4 4-2-16,5 0 2 15,-5 0-4-15,0 0-2 16,4 1 0-16,-4 15 1 15,0-4-1-15,4 5 2 16,-4 3-2-16,4-4 2 0,1-3 0 16,-1 3 1-16,1 1 2 15,-1-1 3-15,1 0-2 16,4 9-2-16,0-5 2 16,4 1 0-16,5-1-1 15,0-4-1-15,5 5-3 16,4-5 1-16,1 1 0 15,-1-5 1 1,0-4-11-16,0 0-3 16,1 1-52-1,3 7-66-15,1 0 25 0</inkml:trace>
  <inkml:trace contextRef="#ctx0" brushRef="#br1" timeOffset="752895.1654">9976 15106 92 0,'-10'8'35'0,"10"-8"-18"0,-13-4-5 0,13 4 13 15,0 0-7-15,0 4-3 16,-5-4-2-16,1-4-1 0,-1 8 0 16,5 0 2-16,-9 4-7 15,4 0 0-15,-4 0 0 0,0 0 1 16,0 5 0-16,0-1-2 15,0 4-1-15,0 4 1 16,-1 5 3-16,1-1-2 16,0 4-2-16,0 9 0 15,0 3-1 1,4 5 4-16,1-5 5 16,4 1-1-16,0-5 3 0,0 1-6 15,4 3-1-15,1-3-4 16,4-5-1-16,0-3-1 15,5-1 1-15,0 1 0 16,-1-1 1 0,10 0-2-16,0-3-2 15,0-1 1-15,0-4 1 16,-1-4-17-16,1 1-4 0,0-5-35 16,0-8-15-1,0-4-26 1</inkml:trace>
  <inkml:trace contextRef="#ctx0" brushRef="#br1" timeOffset="754146.3045">10254 15240 140 0,'0'0'55'0,"0"0"-30"0,13 0-21 16,-13 0 15-16,0 0-9 16,0 0-3-16,5 0 0 15,0 0 2-15,-5 0-4 16,0 0 1-16,0 0 4 0,0 0-2 16,4 0 3-16,1 0-4 15,-5 4-2-15,4 0 0 16,-4 4-1-16,0 0 0 15,0 4 0-15,0 4-2 16,0 5-2-16,0 11 3 16,5 9 0-16,-5 7-4 15,0 1-1-15,4-5 1 0,1 5 2 16,0-4 2-16,-1-5 1 16,1-7 6-16,-1-5 4 15,-4-4-3-15,0-3 1 16,5-5-3-16,-5 0 0 15,0-4-3-15,0-4-1 16,0 0-3-16,4-3 1 16,1-1-2-16,-1-4-1 15,1 0 1-15,0 0 1 16,4 0-1-16,0 0-1 16,5 0 1-16,4 0-1 15,0 0-3-15,5 0 2 16,4-4-1-16,10-1 0 15,-5 1 2-15,4 4 2 16,-4 0-3-16,0 0 0 0,0 0 1 16,-5 0 2-1,-4 0-1-15,-5 0 2 0,1 0-26 16,-1 0-10-16,-9-4-27 16,-9 4-12-16,0 0-17 15</inkml:trace>
  <inkml:trace contextRef="#ctx0" brushRef="#br1" timeOffset="755099.5327">10336 15592 128 0,'0'0'49'0,"0"-4"-26"0,0-4-5 16,0 8 20-16,0 0-10 16,0 0-1-16,0 0-10 0,0-4-2 15,0 0-9-15,0 4 0 0,0 0 1 16,0 0 5-16,0 0 5 15,9-4 6-15,0 0 3 16,5 4-7-16,0-4-4 16,4 0-2-16,0 0-1 15,0 0-4-15,0 0-3 16,10-4 0-16,-5-1-1 16,-1 1-2-16,1 0 1 15,0 0-2-15,-5 4 2 16,1-4-2-16,-1 4-1 15,-9 4-19-15,5 0-10 16,-5 4-23-16,0-4-9 16,-9 0-56-16</inkml:trace>
  <inkml:trace contextRef="#ctx0" brushRef="#br1" timeOffset="754395.3321">10340 15280 124 0,'-4'0'46'0,"4"0"-24"0,0-4-21 16,0 4 8-16,0 0-5 15,0 0-1-15,0-4 10 16,0 4 6-16,0 0-10 15,0 0 6-15,0 0 5 0,0 0-7 16,0 0 0-16,0 0-3 16,9-4-1-16,0 0 6 15,5 0 2-15,0 0 3 16,4 0 0-16,0 4-5 0,5-4-1 16,0 0-2-16,4 0 0 15,5 0-2-15,0 0 1 16,-5-1-6-16,1 1-1 15,-1 0-2-15,-9 0-2 16,0 0-6-16,-4 4-4 16,0 0-27-16,-5 0-14 15,-4 0-24-15,-5 4-8 16,-5 4 0 0</inkml:trace>
  <inkml:trace contextRef="#ctx0" brushRef="#br1" timeOffset="755562.2239">11006 15041 124 0,'-4'0'46'0,"4"0"-24"0,0 4-15 0,0-4 15 0,4 0-2 16,1 4 3-16,0 0-4 16,-1 0-2-16,1 0-9 0,4 4 1 15,0 5 4-15,0-1-1 0,0 0 1 16,5 0-3-16,0 0-1 15,4 4-1-15,0 5 2 16,0 7 1-16,1 4 1 16,-1 13 0-16,-4 4 0 15,-1 3 0-15,-4 13 0 16,-4-12-4-16,-5 0 0 16,-9-5-3-16,-5-3 0 15,-4-5-1-15,-5 1 0 16,-4 0-33-16,-1-5-15 15,-8 1-84-15</inkml:trace>
  <inkml:trace contextRef="#ctx0" brushRef="#br1" timeOffset="788192.2239">11659 15515 128 0,'-5'4'49'0,"5"-12"-26"0,0 12-20 0,0-4 10 0,0 0-4 0,0 0 0 15,0 0-5-15,0 0-3 32,0 0 0-32,0 0-4 0,0 0 0 0,0 0 2 15,0 0 2-15,5 4 4 0,-1-4 2 16,1 4-1-16,-1 0 1 16,1 1-2-16,4-1 0 15,0-4 1-15,0 0 3 16,1 0-2-16,-1 0 1 0,0 0-3 31,4 0 0-31,6 0-3 0,-1 0 1 0,5 0-2 31,0 0 2-31,4 0-2 16,0 0-1-16,1 0 1 0,-1 0 1 16,-4 0 1-16,4 0 3 15,-4 0-1-15,0 0 2 16,-5-4-2-16,5 4 0 15,-5 0-1 1,-4 0-2-16,0 0 1 16,-1 0-2-16,-8 0-1 15,4 0 3-15,0 0 2 16,-4 0-2-16,-5 0-2 16,0 0-3-16,0 0 1 0,0 0 3 15,0 0 1-15,0 0-1 16,0 0-2-16,0 0-15 0,0 0-5 31,0 0-32-31,-10 0-60 16</inkml:trace>
  <inkml:trace contextRef="#ctx0" brushRef="#br1" timeOffset="790992.2239">12868 15519 112 0,'4'4'44'0,"1"0"-24"0,-1 1-15 0,1-5 13 16,4 4-6-16,0 0-2 15,0 0-1-15,0 4-1 16,5 0-4-16,0-4 2 0,4 0 0 15,5 0 2-15,-5-4 2 16,5 0-1-16,-5-4 2 16,5-4-4-16,-5 0 1 15,5-4-3-15,-9-1 0 16,-1 1 1-16,-3-4 3 0,-1-4 0 16,-5-4 0-16,-4-1-5 15,0 5-1-15,-4-4-1 16,-1 3-2-16,-4 1 1 15,0 0 1-15,-5 0-3 16,0 3 0-16,1 1 1 16,-5 4 0-16,-1 4 0 15,6 0 0-15,-1 0-3 16,0 4 2-16,-4-1 3 16,0 5 1-16,-1 0-4 15,6 0 1-15,-5 0-2 16,4 0-2-16,0 5 3 15,0-1 2-15,1 0 0 16,-1 0-1-16,0 4-2 16,1 0-1-16,-1 0-1 0,-4 4 3 15,4 0 0-15,0 1 1 16,5-1 0-16,5 4 0 16,-1 4 0-16,1 0 0 15,-1 5 0-15,5 7 0 16,5-3 2-16,-1 3 3 15,5 0 0-15,0 1 0 16,1-1 1-16,-1 1 3 16,0-1 0-16,0-3 0 0,0-1-1 15,0 0 0 1,0 5-4-16,0-1-1 16,1-3 1-16,-1-1 2 0,0-4 1 15,0 1 1-15,-5-1-2 16,1 4 1-16,0-8-2 15,-1 1 0-15,-4-5-1 16,0-4 0-16,0 0 0 16,0-8 2-16,0-4-16 15,0-4-6-15,0-8-67 16</inkml:trace>
  <inkml:trace contextRef="#ctx0" brushRef="#br1" timeOffset="792282.2239">13351 15507 120 0,'-4'0'46'0,"26"4"-24"0,-26-4-15 16,4 0 15-16,0 0-9 15,4 0-2-15,-4 0 0 16,10 0 0-16,-1-4-5 16,0 4 3-16,0 0 1 0,0 0 1 15,0 0 1-15,0 0-4 16,5 0 0-16,0 0-3 15,4 0 2-15,0 0-2 16,0 4 0-16,1 0-3 16,4-4-2-16,-1 4 1 15,1 0-1-15,0 0 0 0,0 1 0 16,-5-1-53-16,5-4-22 16,-5 0-6-1</inkml:trace>
  <inkml:trace contextRef="#ctx0" brushRef="#br1" timeOffset="792132.2239">13484 15276 144 0,'0'0'55'0,"0"0"-30"0,0 0-23 0,0 0 14 16,0 0-8-16,0 0-2 0,0 0-1 31,0 0-1-31,0 0-2 16,4 4 5-16,-4 0 5 0,5 4-2 15,-5 0 0-15,4 5-6 16,1 7-1-16,-1 4 1 16,1 5 0-16,-1 11-2 15,1-3 1-15,0-1-2 16,-1 1-1-16,1-5 3 15,-1-4 0-15,1 9-1 16,-1-9 1-16,-4-3 0 16,0-5 3-16,0-4-12 0,0-8-3 15,0-8-36-15,0 0-13 16,0 0-21 0</inkml:trace>
  <inkml:trace contextRef="#ctx0" brushRef="#br1" timeOffset="793522.2239">13712 15823 116 0,'0'4'44'0,"4"-4"-24"0,5 0-15 0,-4 0 13 0,4 0-8 16,0 0-1-16,0 0-1 15,0 0 2-15,5 0-5 16,0 0 1-16,-1 0 1 0,1 0 3 15,0-4 4-15,-1 0-6 16,1 0-2-16,0 0-1 16,-5 0 1-16,0 0-1 15,-4 0 0-15,-1-4-3 16,1 4 1-16,-5 0-2 16,0 0-1-16,0-8 3 15,0 4 2-15,-5-1-2 16,1 1-2-16,-1 4-3 15,-4 0-1-15,0 4 2 16,0-4 0-16,4 4 1 0,-4 0 0 16,0 4-3-16,0-4 2 15,-5 0 1-15,5 4 0 16,0-4-3-16,0 8 2 16,0-4-1-16,-1 0 0 15,1 5 2-15,5-5 2 16,-5 0-3-16,4 0-2 15,-4 4 2-15,4-4 2 16,1 4 6-16,-1-4 4 16,1 4-4-16,-1 0 1 15,5 0-5-15,0 1 0 16,0-1-1-16,0 0-2 16,5 4 3-16,-1 0 0 0,5 0-1 15,1 0 1-15,3 1 0 16,1-1 3-16,9 0-1 15,-5 0 0-15,5-4 1 16,0 8 3-16,-1-8-2 16,6-8-2-16,-1 0-2 15,1-4-3-15,-6 0-52 16,1-4-23-16,4 0-24 16</inkml:trace>
  <inkml:trace contextRef="#ctx0" brushRef="#br1" timeOffset="794592.2239">14081 15349 68 0,'-4'4'27'0,"4"-4"-14"0,0 0-4 0,0 0 11 16,0 0 2-16,4 0 11 16,5 8-8-16,0 8-10 15,5 1-5-15,0-1-6 16,-1-4-1-16,6 4-1 15,-1 5-4-15,0-5 1 0,0 8 1 16,1 4 2-16,-1 1 1 16,-4-1 3-16,-1 1 1 15,-4-5 1-15,1 4 4 16,-1-7 3-16,-9-5-4 16,0 0-1-16,0-4 2 15,-5 0 9 1,1-4-4-16,-6 1-7 0,1-1-1 15,0-4-6-15,5 0 0 16,-1 0-1-16,0-4-2 16,1 0-2-16,-1 0-1 15,5 0 4-15,0 0 3 16,0 0-3-16,9-4-3 16,1-4 1-16,3-5 0 15,6 1 1-15,-1 0 2 16,0 0-3-16,0-4 0 15,1-4 3-15,-1-1 1 16,0-3-1-16,-4 0-2 0,-1-5 3 16,1 1 2-16,-5-5 0 15,-4-3 0-15,-5 4-1 16,-5 3 0-16,-4 1 0 16,0 3 2-16,-5 1-1 15,1 4 0-15,-1 0-3 16,-4 3-2-16,4 5-2 15,-4 4 1-15,4 0-1 16,0 0 0-16,5 4-22 16,0 4-10-16,0 0-24 15,4 0-11-15,5 4-21 16</inkml:trace>
  <inkml:trace contextRef="#ctx0" brushRef="#br1" timeOffset="812762.2239">17762 15240 120 0,'-4'4'46'0,"4"-4"-24"0,0 0-15 15,0 0 13-15,0 0-8 16,0 0-2-16,0 0-5 16,0 0-2-16,0 0-1 15,0 0 5-15,0 0 3 0,0 0-1 0,0 0 0 0,4 0-3 16,6 0-1-16,-1 0-6 16,0 4 1-16,0-4 0 15,5 4 0-15,-1-4 0 16,1 0 0-16,0 0 0 15,4 0 0-15,0 0 0 16,-4 0 2-16,4-4-1 16,0 0-1-16,1 0 3 0,-6 0 0 15,1 0 5-15,0-1 5 16,-5-3-3-16,0 0 0 16,-5 0-2-16,1 0 0 15,0 0-4-15,-5 0-1 16,0 0-1-16,0 4 1 15,-5 0 0-15,-4 0 3 16,0 0-5-16,-5 4-1 16,5-5 0-16,0 1 2 15,0 0 1-15,-5 0 3 0,5 4-5 16,0 0-1-16,-5 4 0 16,0-4 0-16,1 0-3 15,4 4 2-15,-5-4 1 16,5 4 0-16,-5-4 0 15,5 5 0-15,-5-1 0 16,5 0 0-16,0 0-3 16,-5 0 2-16,1 0 1 15,-1 0 0-15,-4 0 0 16,4 0 0-16,0 4 0 16,5 0 2-16,0 0 1 15,0 0 1-15,0 0-2 16,0 5-2-16,4-1-2 15,1 0 1-15,-1 0 1 16,1 0 2-16,4 0-1 0,0 1 2 16,4 3-2-16,1-4 2 15,13 12-2 1,0-3 2-16,0 3 0 16,1 0-4-16,-1 1 1 15,0-5 0-15,5 0 2 16,0 0-3-16,0-3 0 15,-1-1 3-15,1-4 3 16,0-4 9-16,4-4 3 16,1-4-6-16,-5-4-4 15,-1-4-4-15,1 0 0 16,-5-4-4-16,1 0 0 0,-6 3-30 16,1 5-12-16,-5 0-77 15</inkml:trace>
  <inkml:trace contextRef="#ctx0" brushRef="#br1" timeOffset="810702.2239">16850 15305 148 0,'-4'4'57'0,"4"-4"-30"0,0 0-18 0,0 0 14 0,0 0-7 16,0 0-1-16,0 0-7 15,0 0-3-15,9 0-2 32,0 0-3-32,4 0 1 0,1-4-1 15,4-1 2-15,1 5-1 16,-1-4 2-16,5 4 0 15,-5 0 1-15,5 0-2 0,0 0-2 16,4-4 5 0,-4 0-1-16,0 0 3 15,-1-4-2-15,-3 4 0 16,-1 0-3-16,0 0-2 16,-4 0 1-16,-5 4-1 0,0 0 0 15,0 0 0-15,-4 0-3 16,-5 0 2-16,0 0-15 15,0 0-6-15,0 0-25 16,0 0-7-16,0 4-18 16</inkml:trace>
  <inkml:trace contextRef="#ctx0" brushRef="#br1" timeOffset="811622.2239">16923 15455 96 0,'0'8'35'0,"5"-8"-18"0,-5 0-16 15,0 0 11-15,0 0 3 16,0 0 3-16,0 0-3 0,0 0 1 16,9 0-5-1,-5-4-6-15,5 4 2 0,1-4 2 0,3 4 1 16,6-5 2-16,-1 5-2 15,5-4-1-15,-1 4-3 16,-3 0 1-16,-1-8-4 16,0 12 0-16,0-4-1 15,1 4 1-15,-1 0-2 16,0-4 2-16,-4 5-2 16,-1-5 2-16,1 0 2 15,0 0 4-15,-5 0-2 16,0-13-2-1,0 5 0-15,-4-8-3 16,-1 4-10-16,-4 0-3 16,0 4-73-1,0 20-45-15,0 4 52 16</inkml:trace>
  <inkml:trace contextRef="#ctx0" brushRef="#br1" timeOffset="797132.2239">15144 14992 96 0,'-5'0'35'0,"5"0"-18"0,-4 0-13 0,4 0 10 0,0 0-6 15,0 0 0-15,0 4 0 16,-5 0 2-16,1 5-3 15,-1-1 1-15,1 4-1 16,-5 0 3-16,-1 4-5 16,1 0 1-16,0 1 1 0,0-1-1 15,-5 0 1-15,1 0 2 16,-1 1 5-16,5 3 1 16,0 0 0-16,0 4-7 15,4 5-3-15,0 3-1 16,5 13 0-16,0-1 2 15,10 9 1-15,3-4 5 16,1-1 5-16,4-3-3 0,-4 0 2 16,4-9-7-16,0-4-3 15,1 1-1-15,-1-5 1 16,5 1 1-16,0-5 1 16,-1-4-4-16,-3-4-3 15,-1 1 2-15,-5-5 2 16,1-4-29-16,-5 0-10 15,0-4-61 1,5-4-50-16</inkml:trace>
  <inkml:trace contextRef="#ctx0" brushRef="#br1" timeOffset="798162.2239">15313 15155 140 0,'-5'-13'52'0,"5"26"-28"0,0-9-17 0,0-4 13 15</inkml:trace>
  <inkml:trace contextRef="#ctx0" brushRef="#br1" timeOffset="798162.2239">15313 15155 279 0,'9'-5'24'16,"0"1"-12"-16,0 4-4 0,5 0 2 15,0 0-2-15,4 0 3 0,5 0-4 16,9 0-2-16,-1 0 4 15,11-4 2-15,-1 4-2 16,4-4 0-16,-4 4-5 16,5-8-1-16,-10 0-1 15,-4 4 1-15,-9 0-2 16,0 4-1-16,-9-4-15 16,-1 0-7-16,-13 4-66 15,-9 0-12 1</inkml:trace>
  <inkml:trace contextRef="#ctx0" brushRef="#br1" timeOffset="798152.2239">15336 15155 128 0,'0'-17'49'0,"0"-3"-26"0,4 12-18 0,-4 8 13 16,0 0-4-16,0 0 0 0,0 0-6 15,0 0 0 1,0 8 1-16,0 0 2 0,0 0-1 16,0 4-1-16,0 1-5 15,0-1-1-15,0 4 1 16,0 4 2-16,0 0-1 16,0 5 2-16,0-1-2 15,0 13 2-15,0-1 0 16,0 1 3-16,0 3-1 15,0-7 0-15,0-1-3 16,0 0 1-16,0-3-2 16,0-5 2-16,0-4 2 15,0 1 2-15,0-5-3 0,5 0-3 16,-1-8 0-16,1 4 1 16,-1-4-3-16,1-3 0 15,0-1 1-15,4 0 0 16,0-4-2-16,4 0 1 15,1-4-2-15,4 4-1 16,5-4 1-16,5 4 1 16,4-5-1-16,4 1 2 15,0-4-4-15,1 0-2 16,-1 0 2-16,1 4 2 16,-10 0 0-16,-4 4-1 15,5 0 1-15,-10-4 1 0,0 0-14 16,-4 0-7-1,-1-4-26-15,-3 0-11 16,-6-1-54-16</inkml:trace>
  <inkml:trace contextRef="#ctx0" brushRef="#br1" timeOffset="798472.2239">15349 15305 148 0,'-4'8'57'0,"4"-8"-30"0,0 0-21 0,0 0 17 16,0 0-5-16,0 0-1 15,4 0-1-15,1 0 3 16,4 0-11-16,0 0 7 0,5 0 2 16,-1-4-3-16,6 4 2 15,-1-4-7-15,9 4-3 16,5 0-3-16,5 0 0 0,-1 0 0 15,1 0 1 1,-1 0-5-16,1 0 1 0,-5 0-13 16,0-5-5-16,0 1-34 15,-5 0-14-15,0 0-28 16</inkml:trace>
  <inkml:trace contextRef="#ctx0" brushRef="#br1" timeOffset="799072.2239">15992 14984 128 0,'0'-4'49'0,"0"-4"-26"0,0 8-20 15,0 0 12-15,0 0 2 0,0 0 2 16,0 0 1-16,0 0 2 16,0 0-12-16,0 0 1 0,0 0 0 15,5 0 0-15,0 4 1 16,-1 0-4-16,1 4 0 15,-1 4-1-15,1 1 1 16,4-1 0-16,0 4 2 16,0 4-3-16,0 1-2 15,0 3 4-15,5 4 2 16,-5 5-2-16,5 3 2 16,0 13-2-16,-5-5 2 15,0 9-4-15,-5 12 1 0,-8-8-3 16,-5-5 2-16,-5 5-9 15,-4-8-3-15,-5-5-39 16,-4-3-19-16</inkml:trace>
  <inkml:trace contextRef="#ctx0" brushRef="#br1" timeOffset="800482.2239">16371 14721 96 0,'0'0'38'0,"0"0"-20"0,0 0-6 0,0 0 13 15,0 0-5-15,0 0 1 16,0 0-3-16,0 0 0 16,0 0-9-16,5 0 3 0,-5 0 2 15,0 0-7-15,0 0-2 16,0 0-3-16,0 8-2 15,0 4 1-15,0 4 1 16,0 0-1-16,0 5 2 16,4 7-4-16,-4 0-2 15,5 5 6-15,-1 3 5 16,1 1-4-16,-5-1 0 0,4 1 0 16,-4-5 2-16,5 5 3 15,0-1 5-15,4 5-4 16,-5 11 0-16,5 5-4 15,-4 8-1-15,0 4 1 16,-1-4 3-16,5-12 2 16,-9-1 1-16,0-7 5 15,5-5 1-15,-1-3-3 16,1-5-1-16,-5-3-2 16,0-5 2-16,0-4-5 15,0-3-1-15,0-1 0 16,0-4 0-16,0-4-2 15,0 0-1-15,0-4-1 0,0 0 0 16,0-4-2-16,0 0-2 16,0 0-19-16,0 0-8 15,4-8-43-15,1 0-18 16</inkml:trace>
  <inkml:trace contextRef="#ctx0" brushRef="#br1" timeOffset="820212.2239">20381 14802 188 0,'-5'-20'71'0,"5"20"-38"0,0-17-34 16,5 17 15-16,-5 0-10 16,4 4-2-16,1 5 7 15,0-1 4-15,-1 4-6 0,1 0 2 0,4 4 2 16,0 4 0-16,5 5 3 15,-1 3 2-15,1 5 2 16,0-1-4-16,4 4 0 16,-4-3-2-16,-1-1 0 15,-4 1-2-15,1 3 1 16,-6 1 0-16,-4-1 1 16,-4 5-4-16,-6 3-3 15,-3 1 0-15,-5 0-1 16,-5-1-27-16,0-7-11 15,0-5-56-15,0-4-24 16,5-11 8-16</inkml:trace>
  <inkml:trace contextRef="#ctx0" brushRef="#br1" timeOffset="815262.2239">18451 14644 92 0,'0'-4'35'0,"0"0"-18"0,0 4-11 0,0 0 9 15,0 0-4-15,0 0 1 16,0 0-3-16,0 0 0 15,0 4-1-15,0 0 2 16,0 0-1-16,0 4 2 16,-4 4-6-16,4 0-1 0,0 25 2 15,0-1-1 1,0 1 0-16,0 3 1 16,0 1 1-16,0-1 3 15,4 1-3-15,-4 3-2 0,5-3 2 16,-1-5 2-16,1 5 2 15,0 0 1-15,-1-1 0 16,1 5 0-16,-1 3-2 16,1 1-1-16,-1 0 1 15,1-1 1-15,-1-7 1 16,-4-1 0-16,5-7-6 16,-5-1-2-16,0 1 2 15,0-5 1-15,0 0 10 31,0-7-7-31,0-5-1 16,0-4-3 0,0-4-1-16,0-4-1 0,0 0 0 0,0-12-18 15,5 0-34 1,-5 0-17-16,4 0-57 16</inkml:trace>
  <inkml:trace contextRef="#ctx0" brushRef="#br1" timeOffset="817302.2239">18725 16010 144 0,'0'0'55'0,"5"0"-30"0,-5-12-27 15,4 12 11-15,-4-8 0 16,0 8 5-16,9-9-4 15,0 1 2-15,0 0-7 16,1-4 8-16,3 4 4 0,1-8-5 31,0 0-2-31,4-5-1 16,-4 1 1-16,8-4-3 16,-3-5-2-16,-1-3 0 15,0-5-1-15,5-7-2 16,-9-1 1-16,-1-12-2 15,1 1-1-15,-5 3 1 0,0 0-1 16,0 1 0-16,-4 11 0 16,0 5 0-16,-1 7 0 15,1 5 0-15,-5 4 0 0,0 3 0 16,0 5 0-16,0 0-3 0,0 4 0 16,0 4-1-16,0 0 0 31,-5 4 0-31,1 4 3 15,-1 4 0-15,5 4 1 0,0 4-5 16,-5 5 1-16,5-1 4 16,0 8 2-16,0 9 4 15,5-5 1-15,0 1-1 16,-1-1-1-16,1-8-1 16,4-3 0-16,0-5 4 15,0-8 3-15,0-4 0 16,5-4 3-16,0-8-3 15,-1-12-1-15,-4-5-6 16,0 1-3-16,1-8 2 16,-1 3 0-16,-5 1-1 15,1 0-2-15,-1 3-2 16,-4 1 1-16,0 4 1 0,0 3 0 16,0 5 0-16,0 0 2 15,-4 4-6-15,4 0 1 16,0 4-1-16,0 0 2 15,0 4-1-15,0 0-1 16,0 4 3-16,0 4 2 0,4 0-5 16,1 8 1-16,-1 4 1 15,1 5 1-15,4-1 1 16,0 13 2-16,5-1 1 16,4 1 3-1,0 3-1-15,1-7 0 16,-1-5 1-16,5-8 1 0,-5-4-47 15,0-12-23-15,5 1-54 16</inkml:trace>
  <inkml:trace contextRef="#ctx0" brushRef="#br1" timeOffset="818082.2239">19651 15029 156 0,'-5'0'57'0,"1"-4"-30"0,-1 4-27 0,5 0 13 15,0 0 2-15,-4 0 5 16,-1 0-4-16,1 4 1 16,-1 0-10-16,1 0 2 0,-6 4 2 0,1 4 0 15,0 0 3-15,0 5-1 16,-5-5 0-16,5 0-3 15,0 4-1-15,0 0-1 16,0 1 0-16,0 3-2 16,4 0-1-16,1 4-1 15,-1 5 0-15,5 7 2 16,9 1 1-16,0 3-1 16,5 5-1-16,0-9-1 15,-1-3 0-15,6-1-2 16,-1-3 1-16,0-5-2 15,0-4-1-15,1-4-35 16,-1-3-14-16,0-5-68 16,-4-8-36-1,-5-4 71-15</inkml:trace>
  <inkml:trace contextRef="#ctx0" brushRef="#br1" timeOffset="819072.2239">19797 15005 148 0,'-5'-5'57'0,"5"-3"-30"0,0 4-25 16,0 4 12-16,0 0-3 0,0 0 1 16,0 0 0-16,0 0 0 15,0 0-6-15,10 0 5 0,-1 0 4 16,4 4 2-16,6-4 1 15,3 0-5-15,6 0 0 16,8-4-4-16,1 4 0 16,-1-4-3-16,5 0 1 15,0 0-4-15,-4 4 0 16,-5 0 1-16,-5 0 0 16,-4 0-2-16,0 0 1 15,-5 0-15-15,-4 0-5 16,-5 4-26-16,-5-4-11 0,-4 4-46 15</inkml:trace>
  <inkml:trace contextRef="#ctx0" brushRef="#br1" timeOffset="819072.2239">19852 14980 136 0,'-5'-8'52'0,"-4"4"-28"0,5 4-13 16,4 0 18-16,0 0 0 16,0 0 3-16,0 0-15 15,0 0-8-15,0 0-5 0,0 0 1 0,0 0 1 16,0 0 0-16,0 4-1 16,0 0 1-16,0 4 3 15,0 0 0-15,0 5 2 16,0-1-6-16,0 8-3 0,0 0 1 15,0 0 0-15,0 5 3 16,-5-1 3-16,0 5 2 16,5 3 1-16,-4 0 0 15,4-3 0-15,0 11-2 16,0-3 1-16,-5-5-4 16,5-3 1-16,0-1-3 15,0-4 2-15,0-3-2 16,0-5 2-16,0 0-4 15,0-4 0-15,5 0-1 16,-1-4 1-16,6 1 0 16,-1-5 1-16,4-4-2 15,1 0-2-15,4 0-2 16,5-4 1-16,4 4-1 0,1-5 0 16,4 1 4-16,0 0 1 15,4 0-1-15,-4 0-2 16,0-4 1-16,-5 4 1 15,1 0-3-15,-5-4 0 16,-1 0-8-16,-3 4-4 16,-1-12-33-16,-4 3-15 15,-5 1-155 1,-5-12 96 0</inkml:trace>
  <inkml:trace contextRef="#ctx0" brushRef="#br1" timeOffset="819342.2239">19824 15191 156 0,'-4'4'60'0,"4"-4"-32"0,-9 0-17 16,9 0 18-16,0 0-6 15,9-4-1-15,5 0-1 16,-1 4 1-16,1 0-12 16,0 0 3-16,4 0 3 0,5 0-4 0,-1 0 1 15,6 0-8-15,-1 0-1 16,1 0-2-16,8 0 1 15,1 0-11-15,-6 0-2 16,1 0-35-16,-4 0-15 16,-1 0-46-1</inkml:trace>
  <inkml:trace contextRef="#ctx0" brushRef="#br1" timeOffset="825852.2239">23538 14482 124 0,'-5'-4'46'0,"5"4"-24"0,0-9-17 0,0 5 13 16,0 4-4-16,5-4 2 15,-5 4-3-15,9-4 0 16,-9 4-7-16,4-4 0 0,-4 4 1 16,0 0 1-16,0 0 0 15,0 4 0-15,0 0 0 0,0 4 2 16,0 5-3-1,0-5-2-15,0 4 0 16,5 0 1-16,4 0 1 16,-4 4 1-16,-1 5-2 15,1 7 1-15,-1 0-2 16,1 13 2-16,-1 4 0 16,1 7 3-16,0 5 1 15,-1 0 3-15,1-5-3 16,4-3 1-16,-5-4-1 15,1-1 1-15,-1 1-2 16,-4-1 1-16,5 1 0 16,0-4 1-16,-5 3-4 0,0-7 0 15,4-5 4-15,-4-4 2 16,5 1-5-16,-5-9-3 16,0-4 3-16,0-3 4 15,0-5-7-15,0 0-3 16,0-4 0-16,0 0 2 15,4 0-2-15,-4 0-2 16,0 0 0-16,0 0 1 16,0-4-1-16,0 0-1 15,0 0-2-15,0 0 1 16,0 0-4-16,0 0 1 16,0-8-29-16,5-4-13 0,-1-13-62 15,6 9-28-15,-6-8 18 16</inkml:trace>
  <inkml:trace contextRef="#ctx0" brushRef="#br1" timeOffset="821272.2239">20910 15211 108 0,'-4'0'41'0,"4"0"-22"0,0 0-11 0,0 0 13 16,0 0-8-16,0 0 0 16,0 0 4-16,0 0 3 15,0 0-10-15,9-4 3 0,4 0 3 16,1 0 1-16,4 4-1 15,5-4-2-15,9 0-1 16,9 4-3-16,0 0 1 16,5 0 0-16,-1 0 1 15,-4 0-4-15,-4 0 0 16,-1 0-3-16,-4 0 0 16,-9 0-3-16,0 0 1 15,-5 0 0-15,-4 0 3 0,-5 0-3 16,-9 0-2-16,0 0 0 15,-9 0-30 1,0 0-10-16,4 0-38 16,1 4-54-1</inkml:trace>
  <inkml:trace contextRef="#ctx0" brushRef="#br1" timeOffset="821662.2239">21549 14972 160 0,'0'-4'63'0,"4"0"-34"0,1 4-32 16,-5 0 11-16,9 0-6 15,0 0-2-15,0 0 9 16,0 0 4-16,0 4-6 16,1 4 0-16,3 4 0 0,1 0-3 15,0 9-3-15,4 3 0 16,-4 0-1-16,-5 1 2 15,0-1 3-15,0 0 4 16,-14 1 2-16,5-1-1 16,-4-4-1-16,-5-4-1 15,4 1 2-15,-4-5-1 0,0 0 2 16,0-4-2-16,0-4 0 16,0 0-8-16,4 0-2 15,0-4 2-15,1 0 1 16,4 0-3-16,0 0 1 15,0 0 0-15,0 0 2 0,9-4-3 16,0 4 0-16,9-4-4 16,1 0 1-16,3 0 4 15,1-4 4-15,5 0-1 16,-1-4 0-16,0 0-3 16,-4-1-1-16,0-3 3 15,-5-4 3-15,0 4-4 16,-4-5-1-16,-5 1 4 15,-4 0 5-15,-5-4-1 16,0-1 1-16,-5 1-1 16,1 4 0-16,-1-1-2 15,-4 5-1-15,0 4-6 16,0 0 1-16,0 4-2 16,0 4-2-16,-1 0-6 15,6 8-4-15,-1 0-25 0,1 0-13 16,8 4-58-1</inkml:trace>
  <inkml:trace contextRef="#ctx0" brushRef="#br1" timeOffset="822222.2239">22242 14676 132 0,'-4'-4'49'0,"4"4"-26"0,-5-4-18 16,5 4 13-16,0 0 1 15,0 0 3-15,0 0-1 16,0 0-1-16,-5 0-10 16,1 4 0-16,-1 0 1 0,1 0-4 15,-1 0 1-15,-8 4-1 0,3 0 1 16,1 1 0-16,0 15 0 15,0 0-2-15,0 5-1 16,0 3 1-16,0 0 3 16,4 9 0-16,1 0 0 15,-1 3-3-15,0-3 1 16,5-5 0-16,0 1 1 16,0-1 0-16,5 1 0 15,0-1-2-15,4-3-1 16,0 11-3-16,4-3 1 15,1-1 0-15,0-3 1 16,9-1 0-16,-5-7 0 0,0-5-38 16,0-4-14-16,5-8-62 15,5-8-47 1,-1-8 65-16</inkml:trace>
  <inkml:trace contextRef="#ctx0" brushRef="#br1" timeOffset="823682.2239">22333 15114 208 0,'0'0'77'0,"5"0"-42"0,9-4-30 0,-5 0 17 15,9 0-6 1,5 0 1-16,4-4-3 0,5 4-1 16,0 0-7-16,5-1 5 0,-1 1 4 15,1 0-7-15,-1 4-2 16,1-4-4-16,-1 4 1 16,-4 0-2-16,-5 0 2 15,-4-4-29-15,0 0-11 16,-5 0-42-1,0 0-56-15,5 0 29 16</inkml:trace>
  <inkml:trace contextRef="#ctx0" brushRef="#br1" timeOffset="823412.2239">22438 14713 140 0,'-4'4'52'0,"8"-4"-28"0,-4 0-17 0,0 0 13 15,9 0 3-15,1 0 3 16,3 0-2-16,5 4-1 16,1-4-12-16,4 0 7 0,8 0 2 15,1 0-2-15,0 0 0 16,0 0-8-16,0 0-2 15,0 0-2-15,0 0-1 16,-5 0-1-16,1 0 0 16,-5 0-2-16,-5 0-2 0,0 0 1 15,-4 0-1-15,-1 0-18 16,-3 4-5-16,-15 4-77 16,-4 12-12-1</inkml:trace>
  <inkml:trace contextRef="#ctx0" brushRef="#br1" timeOffset="822912.2239">22479 14818 144 0,'-4'8'55'0,"-1"-12"-30"0,5 8-16 0,0-4 14 16,0 4-5-16,0-4 2 15,0 8-2-15,0-4 0 16,0 9-9-16,0-1 1 0,0 4 3 0,0 4-5 16,0 9-2-16,0-1-3 15,0 4 0-15,0 1 2 16,0-1 2-16,0-3 3 16,0-1 4-16,5 0-2 15,-1 1 3-15,1-1-2 16,-1-4 0-16,6-3-1 15,-1-5 2-15,0-4 4 16,0 0 1-16,0-4-8 16,5-4-2-16,-1-4-3 15,1 0-1-15,0-4-6 16,4 0-1-16,-4 4-2 16,4 0 3-16,0 0-2 15,1 0 1-15,-1 0 0 16,5 4 0-16,-1 0 2 0,1 0 0 15,0-4 2-15,0 0 3 16,0 0-4-16,-5 0-1 16,0-4 2-16,5-4 1 15,-5 0-17-15,-4-4-5 16,0 0-31-16,-5 0-12 16,0 4-56-1,-5-1-36-15,-8 5 68 16</inkml:trace>
  <inkml:trace contextRef="#ctx0" brushRef="#br1" timeOffset="824432.2239">23091 14603 96 0,'0'0'35'0,"0"0"-18"0,4 0-7 16,-4 0 14-16,0 0-2 15,0 0-1-15,5 0-5 16,4 4 0-16,0 0 0 16,0 4 2-16,5 1-10 15,4 3 4-15,0 0 2 0,5 4 4 16,-5 12 1-16,5 1-2 15,-5 3 0-15,1 5-5 16,-6 3 0-16,1 5-1 0,-5-1 3 16,-4 5 4-16,-5-4 1 15,-5-1-6-15,-4 1 0 16,-5-1-6-16,-8-3 1 16,-1 0-3-16,-5 7 2 15,1-3-24-15,-10-9-8 16,1 1-50-16,4-1-21 15,-4-15-19 1</inkml:trace>
  <inkml:trace contextRef="#ctx0" brushRef="#br1" timeOffset="827832.2239">24450 14883 140 0,'0'0'52'0,"0"-8"-28"0,0 8-19 15,0 0 13-15,0 0-4 0,0 0 2 0,0 4-3 16,-5 0 2-16,1-4-8 16,-1 4-2-16,-4 0 1 0,-4 4-1 15,-6 4 0-15,1 0 1 16,-5-3 1-16,0 3 1 31,-4 0 0-31,0 0-4 16,-5-4-1-16,4 0 1 0,1 4 0 15,4 1 0-15,0-5 0 16,5 0 2-16,0 0 1 16,4-4-3-16,5 4-1 15,0 0-3-15,4-4-1 16,5 4 1-16,0 4 2 16,5-3 1-16,4-1 3 15,5 4-1-15,9-4 0 0,4 0 1 16,5 0 1-16,4 0-3 15,1 0-3-15,-1 1 0 16,-4-1 1-16,0 0-1 0,-4 0 2 16,-6 0-2-16,-3 0-1 15,-6 0 1-15,1-4 1 0,-5 0-1 16,-4 0-1-16,-10 0-28 16,-4 0-14-16,0-4-29 15,-5 0-11-15,-4 0 0 16</inkml:trace>
  <inkml:trace contextRef="#ctx0" brushRef="#br1" timeOffset="828652.2239">24085 15227 140 0,'-4'5'55'0,"4"-5"-30"0,0 0-12 15,0 0 17-15,0 0-6 0,0 0 0 16,0 0-7-16,0 0-2 16,0 0-9-16,4 0 3 0,5 0 3 15,0 4 0-15,0-4 1 16,5 0-1-16,4 0 2 16,5 4-5-16,0 0-3 15,4 0-1-15,1 0-1 16,-5 4-2-16,-1 0-2 15,1 0 1-15,-5 0 1 16,-4 0 1-16,0 0 1 16,-1-3 0-16,-3-1 2 15,-1 0-1-15,0-4 0 0,0 0-3 16,-9 0 1-16,0 0-26 16,0 0-12-16,0-4-37 15,0 0-17-15,0 4-6 16</inkml:trace>
  <inkml:trace contextRef="#ctx0" brushRef="#br1" timeOffset="829732.2239">24742 15053 136 0,'-5'0'52'0,"5"8"-28"0,0-8-24 16,0 0 13-16,0 0 2 15,0 0 3-15,5 0-1 16,0 4 2-16,-1-4 12 16,5 4-17-16,0 0 1 15,5 0 0-15,0-4-4 16,4 0-1-16,0 0-4 15,0 0 1-15,5-4-2 16,0 4 0-16,4 0 3 16,-4 0 3-16,5 0-2 0,-6-4 0 15,1 0-3-15,5 0-1 16,-6 0-1-16,-3 0 0 16,-6 4-5-16,1-4 1 15,0 0 0-15,-5 4 2 16,0 0 1-16,-9 0 1 15,0 0 2-15,0 0 1 16,0 0 1-16,0 0 0 16,0 0-4-16,0-4-1 15,0 0-1-15,-5 0-2 16,1 0 1-16,-1 0 1 0,1-4-1 16,-1 0 2-16,-4-1-4 15,5 1-2-15,-6-4 2 16,1 0 2-16,0-4 0 15,0 0 2-15,0-1-2 16,0 5 2-16,0-4-4 16,-5 4-2-16,0 4 2 15,1 0 0-15,-1 4-2 16,0 0 0-16,1-1 2 16,-1 5 0-16,0 0-2 15,5 0 2-15,-5 5 1 16,1-1 2-16,4 4-3 15,-5 0-2-15,0 4 2 16,0 0 0-16,1 4 1 16,-1 1 0-16,5-1-3 0,0 0 2 15,0 0-1 1,0 0 0-16,4 1 2 0,0-1 0 16,1 8 0-16,-1-4 2 15,1-3-3-15,4-1 0 16,0-4 1-16,0 0 2 15,0-4-3-15,0 4 0 16,4-3 3-16,5-1 1 16,1 0 1-16,3 4 2 15,1 0-1-15,0 0 0 16,-1-4 1-16,1 0 1 16,4 1 3-16,1-1 1 0,3-4 1 15,1 0 0-15,0 0-4 16,4-4 0-16,-4 0-5 15,5-4-2-15,-1 0 0 16,-4 0 1-16,0-4-1 16,-5-1 2-16,0 1-7 15,-4 4-1-15,-5 0-51 16,0 4-20-16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21:37.76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B21C65D-C43E-48A9-AD2C-2EFA344CDFE1}" emma:medium="tactile" emma:mode="ink">
          <msink:context xmlns:msink="http://schemas.microsoft.com/ink/2010/main" type="inkDrawing" rotatedBoundingBox="9609,1915 25783,1874 25784,1956 9610,1997" semanticType="underline" shapeName="Other">
            <msink:sourceLink direction="with" ref="{ED155BCA-235C-45A7-AF82-F2A6C30827AE}"/>
          </msink:context>
        </emma:interpretation>
      </emma:emma>
    </inkml:annotationXML>
    <inkml:trace contextRef="#ctx0" brushRef="#br0">0 56 32 0,'5'0'13'0,"-1"8"-6"16,0-4 7-16,-4-4 9 0,5 0 8 15,4 0 4-15,0 0-6 16,0 0-3-16,0 0-6 31,0 0 0-31,4 0-9 0,0 0-2 16,1 0-5-16,3 0-5 0,6-4 0 15,-1 4 3-15,5 0 1 16,0 0 1-16,4 0 0 16,0 0-2-16,5 0 1 15,-1 0-2-15,10 0 2 16,0-4 0-16,-5 4 3 16,0-4-3-16,0 4-2 15,-4 0 0-15,-1 4 1 16,10-4-1-16,-5 0 2 15,0 0-2-15,5 4 2 16,-1-4 0-16,1 0 3 16,-5 0-5-16,5 0-3 0,-1 0 3 15,1 0 1-15,-5 0-3 0,0 0 1 16,0 0 2-16,5 0 3 16,-1 0 0-16,-3 0 2 15,3 0-4-15,1 0 0 16,-1 0 1-16,1 0 0 15,0 0-2-15,4 4-2 16,-5-4-2-16,-4 0-1 0,0 0 2 16,1 0 2-16,-1 0 0 15,-5 0-1-15,10 0 1 16,-5 0 1-16,9 0-1 16,0 0 2-16,0 0-4 15,0-4 0-15,9 4 3 31,-9 0 1-31,0 0-1 16,0 0 1-16,-4 0-4 0,0 0 0 16,4-4 1-16,0 4 0 15,4 0-3-15,5 0 2 16,-4-4 3-16,4 4 1 16,0 0-1-16,0 0 1 0,-9-4 0 15,0 0 1-15,0 4-2 16,-5 0-2-16,5 0 1 15,0 0 1-15,1 0-1 16,-1 0-1-16,0 0 1 16,0 0-1-16,0 0 0 15,0 4 0-15,0-4 0 0,-5-4 0 32,1 4 0-32,0 0 0 15,-5 0 2-15,4 0 1 0,1 0-4 16,4 0 1-16,0 0 0 15,0 0 2-15,-4 0-1 16,13 4-1-16,4-4 1 0,-4-4 1 16,-4 0-3-16,-1 8 0 15,-4-4 1-15,5 0 0 16,-1 0 0-16,10 0 0 16,-5 0-3-16,0 0 2 0,8 4 1 15,-8-4 2-15,0 0-1 16,-4 0-1-16,-1 4 1 15,5-8 1-15,0-4-3 32,9 8 0-32,0 0 1 0,4 4 0 15,-4 0-3-15,0-4 2 16,-4 0 1-16,-1 4 2 16,5-4-1-16,0 0-1 15,0 0 1-15,0 0 1 16,0 0-1-16,4 4-1 15,-4-4-2-15,0 0 1 0,0 0 1 16,-1 0 0-16,-3 0 0 16,4 0 0-16,0 0 0 15,0 0 2-15,-1 4-1 16,-3-4 2-16,-1 0-2 16,-4 0 2-16,0 0-4 15,9 0 0-15,0 0 1 16,-5 0 2-16,5 0-1 0,9 0-1 15,-9 0 1 1,0 0-1-16,-5 0 0 16,1 0 2-16,4 0-3 15,0 0 0-15,4 0 1 16,0 0 0-16,10 4 0 16,-10-4 0-16,0 0 0 15,1-4 0-15,-1 0 0 16,5 0 0-16,4 0 0 0,-4 0 0 15,4-4 0-15,0 8 2 16,-4 0-1-16,-5-4 2 0,5 4-4 16,5-4-2-16,3 0 4 15,1 4 1-15,-5-8 0 16,1 4-2-16,-6 0 1 16,1 4-1-16,0 0 0 15,9 0 2-15,-5-4-3 16,5-4 0-16,-5 4 1 15,-4 4 0-15,-5 0-3 16,5 4 2-16,0-4 1 16,4 0 0-16,0 4 0 0,1-8 2 31,-6-4-1-31,-3 8-1 16,-5 0 1-16,4 0-1 15,-4 8 0-15,0-8 2 16,0 4-3-16,-1-4 0 0,10-4 1 15,-9 4 2-15,5-4-1 16,-10 4 2-16,5 4-4 16,0 0-2-16,0-4 2 15,4 4 2-15,-4 0 0 0,4-8-1 16,-4 4 1-16,-4 8-1 0,-6-12 0 16,1 8 2-16,0 0-3 31,5 0-2-31,4 0 2 15,0-4 2-15,0 4-2 16,4 0 0-16,-4-4 1 16,0 8 2-16,-5-4-3 15,5 0 0-15,0 0 1 16,9-4 0-16,-1 0 0 16,6 4 2-16,-5-4-1 15,-5 0-1-15,0 0-2 0,1 0 1 16,-1 0 1-16,5 0 2 15,4-4-3-15,0 8 0 16,1 0 1-16,-6-4 0 0,-3 0-3 16,4 0 2-16,4 0 3 15,0 0 1-15,14 0-1 16,-10 0 1-16,-3 0-4 0,-6 0 0 16,1-4-1-16,5 4 0 15,-1 0 2-15,0-4 0 16,5 4 0-16,-5 0 0 15,-4 4 0-15,0-4 0 0,4-4 0 16,0 4 0-16,5-4 0 16,4 0 0-16,-4 0 0 31,-5-4 0-31,-4 0 2 16,0 4 1-16,0 4-4 15,-1-4 1-15,1 4-2 16,0-4 0-16,-5 0 2 15,1 0 2-15,-5 0-3 0,-9 4 0 16,0 0 1-16,-5 4 2 16,5-4-1-16,-4 4-1 15,-5-4 1-15,-5 0-1 16,-4 0-3-16,-4 0 2 0,-5 0-34 16,-9-4-17-16,-8-4-53 15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43.02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-5 3 140 0,'0'-4'55'0,"0"4"-30"0,0-4-5 15,0 4 19-15,0 0-6 16,0 0 0-16,0 0-12 0,0 0-3 16,0 0-10-16,0 0-3 0,0 0 1 15,0 0-5-15,0 0-1 0,0 0-18 32,0 0-5-32,0 4-38 15,4 0-13-15,1 0-7 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43.27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-1-4 180 0,'-4'4'68'0,"4"-4"-36"0,0 0-20 16,0 0 19-16,0 0-5 16,0 0-1-16,0 0-9 15,0 0-5-15,0 0-6 0,0 0-6 0,0 0 0 16,0 0-6-16,4 0 0 16,-4 0-70-1,5 0-63-15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7:51.73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-1 23 72 0,'0'0'27'0,"0"0"-14"0,4 0-9 0,-4 0 10 0,0 0 3 16,0 0 2-16,0 0-2 15,5 0 2-15,4-4-4 16,0 4 1-16,0 0-5 15,1 0-1-15,3 0-6 16,1 0-1-16,0 0 3 0,-1 0 1 16,6-4 1-16,8 0-2 15,0 0 1-15,1 4 0 16,-1 0 3-16,5 0-3 16,0 0-2-16,0 0 0 15,0 0-1-15,0 0-2 0,4 0-2 16,-4 0 3-16,-5 0 0 15,1 0-1-15,-5 0-2 16,-1 0 5-16,1 0 4 16,0 0-1-16,0 0 3 0,0 0-4 15,-1 0-2-15,1 0-2 16,5 0-3-16,-1 0 3 16,-4 0 0-16,13 0-1 15,1 0 1 1,-1 0 2-16,-4 0 0 15,0 0 2-15,0 0-2 16,-4 0 2 0,-1 0-4-16,0 0-2 15,1 0 0-15,4 0 1 16,-10 0-1-16,6 0-1 16,-5 0 1-16,4 0-1 15,-4 0 2-15,4 0 1 16,-4 0-1-16,0 0-2 15,4 0 3-15,10 0 0 0,-5 0 1 16,-1 0 0-16,-3 4 0 16,-1-4 0-16,1 0 0 15,-1 0 0-15,0 4-2 0,5-4-2 16,-4 0 1-16,-1 0-1 16,-4 0 0-16,13 4 2 15,-4 0-1 1,-4-4 2-16,-6 0 0 15,1 0 3-15,0-4 1 0,0 0-1 16,0 4-1-16,-1 0-3 16,1 0 1-16,0 0-4 15,0 0 0-15,4 0 1 16,1 0 0-16,-1 4 0 16,0 0 0-16,1 0 0 15,-1 0 2-15,0 0-3 16,-4 0 0-16,0 0 1 15,0 0 0 1,-5-4 0-16,0 0 0 0,1 0 2 16,-1 0 1-16,5 0-1 15,-5 0-2-15,5 0 1 16,-5 0-1 0,0 0 2-16,-4-4-1 0,0 0-1 15,4 0 1-15,-4 4 1 16,4 0-1-16,0-4-1 15,0 4-2-15,-4 0 1 16,0 0 1-16,-1-4 2 16,1 4-3-16,0 0 0 0,-1-4 3 15,1 0 1-15,9 0-4 32,-5 0 1-32,0 4 2 15,5-4 1-15,-5 4-4 0,5 0-1 16,0 0 1-16,-5 0 0 15,5 0 1-15,-5 0 0 0,1 0 0 16,-6 0 2-16,1 0-1 16,0 0-1-16,-1 0 1 15,1 0-1-15,-5-5 4 16,0 5 2-16,0 0-2 16,-9 0-1-16,10 0-1 15,-10 0-2-15,0 0 1 16,0 0 1-16,9 0-1 15,-9 0 2-15,0 0 0 16,0 0 1-16,0 0-7 0,0 0-2 31,-5 0-45-31,-4 0-18 16,0-4-72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7:16.46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1997 4188 156 0,'-5'0'57'0,"5"-5"-30"0,-4 5-14 0,4 0 17 15,0-8-11-15,0 0-1 0,0 0-10 16,0 0-3-16,0-4-3 16,0 0-2-16,0-5 3 0,4-3-4 0,1-4 0 31,4 0-1-31,5-13-2 16,-1 5 3-16,5 3 0 0,1 5 1 15,-1 4 0-15,5 7-3 16,4 5 2-16,1 4 1 15,-6 12 0-15,1 5-3 16,-5 3 2-16,1 4 1 16,-6 8 0-16,-8-3 2 15,-1 7 3-15,-4 9-4 16,0-5-1-16,0-3 0 16,-4-1 2-16,-10 1-1 15,5-1 2-15,-5 0-4 0,10 5 0 16,-5-5-1-16,0 9 0 15,4 4 2-15,0 3 2 16,1-3-1-16,4-1-1 16,4-3 1-16,6-5-1 15,-1-3 2-15,4-1 1 16,-3-3-4-16,3-5-1 16,1 0 3-16,0-7 1 0,4-9 0 15,0-4 1-15,0-4 0 16,1-8 3-16,3-9-1 15,1-11 0-15,-5-4-6 0,1-13 1 16,-1-4 0-16,-4 1 2 31,4-1-3-31,-4 4 0 16,-1-7-1-16,1 3-2 16,0-4-2-16,-1 1 1 0,-4 3 3 15,1 0 1-15,-6 5-2 16,1 7 2-16,-5-3 1 15,0-5 2-15,0 9-3 16,0 7 0-16,0 5 5 16,0 8 2-16,0 3 0 15,0 1-1-15,0 4-3 0,0 8-2 16,-5 12 1 0,1 5 3-16,-1-1 2 15,5 4-2-15,-5 0-1 16,1 9-1-16,-1-1 1 0,1 5 0 15,-1 3 1-15,1 1 0 16,-1-5 2-16,0 0-3 31,5 5 0-31,5 3 3 0,0 1 3 16,-1 12 0-16,1 3 2 16,-1 5 3-16,1-8 1 15,-1 0-2-15,1-9 2 16,0-3-6-16,-1-9-3 15,1-7-3-15,-1-5 0 0,1-8-18 16,-5-4-6-16,0-4-45 16,0-4-20-16,9-4-28 15</inkml:trace>
  <inkml:trace contextRef="#ctx0" brushRef="#br0" timeOffset="1107.9449">2731 4585 156 0,'0'0'60'0,"0"4"-32"0,0-4-15 0,0 0 19 15,0 0-7 1,0 0 0-16,0 0-1 16,0 0 0-16,0 0-13 15,0 0 2-15,0 0 1 0,0 0-7 0,0 0-2 16,0 0-3-16,0 0-2 16,0 0 3-16,0 0 2 15,5 4 0-15,-1 0 2 16,-4 0 0-16,0 4 1 15,0 0 0-15,5 5 0 16,-5 3-2-16,0 4 1 0,0 0-2 16,0 5 0-16,0-1-1 15,0 4 2-15,0 1 1 16,0-5 1-16,0 0-2 16,0 1 1-16,0-5-4 15,0 0 0-15,0-4 3 0,0 1 3 16,0-5-4-16,0 0-1 31,0-4 0-31,0 0 0 0,0-4-2 0,0 0 1 16,0 0 0-16,0 0 1 15,0-4-2 1,0 0-2-16,4 0 1 16,6 0-1-16,-1 0-3 15,9 0 2-15,-4 0 3 16,4-4-3-16,-4 4 0 15,-1 0 1-15,5 0 2 16,-4 0-1-16,0 0-1 16,0 0-2-16,-1 0 1 0,-4 0 1 15,5 4 2-15,-5-4-1 16,0 5-1-16,-4-5 1 16,-1 0-1-16,1 0 0 15,0 0 2-15,-5 0-17 16,0 0-6-16,-5 0-19 15,5 0-7-15,-5 0-41 16,5 0-19-16,0 0-1 16</inkml:trace>
  <inkml:trace contextRef="#ctx0" brushRef="#br0" timeOffset="2863.6398">3051 4630 88 0,'-5'0'35'0,"5"4"-18"0,0-4 2 0,0 0 18 15,0 0-5-15,0 0 1 16,0 0-3-16,0-4-1 16,0 4-16-16,0 0 3 0,0 0 2 15,5-9-6-15,-1 5-2 16,5 0 1-16,0 0 3 15,0-4-2-15,1 4 3 16,-1 0-4-16,14 4 1 16,-5 0-3-1,0 0-5-15,-4 0 0 16,-1 4-2-16,1 0 1 16,-5 0-20-16,0 0-8 0,0 0-84 15,1 4-58 1,-15-4 68-16</inkml:trace>
  <inkml:trace contextRef="#ctx0" brushRef="#br0" timeOffset="2208.8702">3082 4646 132 0,'5'-4'49'0,"0"4"-26"0,-10-8-9 0,5 8 15 0,5-9-8 16,-5 1-1-16,0 4-6 16,4 0-1-16,-4 0-7 15,5 0 0-15,-5 4 1 0,0 0 3 16,0 0 1-16,0-4 3 16,0 4 4-16,0 0-10 15,0 4-2-15,0 0 0 0,0 0 1 16,0 4 3-16,0 0 1 15,0 5-1-15,0 3-1 16,0-4-3-16,0 8-1 16,0 5-1-16,0-5 0 15,4 0-2-15,5 4 1 16,-4 1 0-16,-5-5 3 16,0 0-1-16,0 1 2 15,0-5 0-15,5 0 1 0,-5 0 0 16,0 1 0-16,4-5-2 15,-4 0-1-15,0-4-1 16,0 0 0-16,0-4-2 16,0 0 1-16,0 0-4 15,0 0 0-15,0 0-1 16,0 0 0-16,0-4 4 16,0 0 1-16,0 0-1 15,0 0-2-15,0 0 1 16,0 0-1-16,0 0 2 15,0 0 1-15,0 0-1 16,0 0-2-16,0 0 3 0,0 0 0 31,0 0-4-31,0-4 1 16,-4 0 0-16,4 0 2 16,-5 4-3-16,5 0 0 15,0 0-4-15,0 0-1 16,-5 0-2-16,-4 0 0 0,5 0 5 15,-1 0 1-15,5 0 2 16,-4 0 0-16,-1 0-3 16,0 0 2-16,1 0 1 0,4 0 2 15,-5 0-1-15,5 0-1 16,-4 0-2-16,4 0-1 16,0 4 4-16,0-4 1 15,0 0-3-15,4 4 1 16,-4 0-2-16,5 0-2 15,-1-4 3 1,1 5 2-16,0-5 0 16,-1 4-1-16,1-4 1 15,-1 0 1-15,5 0-3 16,5 0 0-16,-5 0 1 16,0 0 0-16,0 0-5 0,-4 0 1 15,0 0-20-15,-5 0-7 16,0 0-24-16,0 0-8 15,0 0-48 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30:50.77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-4 256 92 0,'0'4'35'0,"0"-4"-18"0,5 0-20 15,0 0 6-15,-1 0 3 16,1 0 6-16,4 0 3 16,0 0 3-16,5 0-4 15,-1 0 0-15,1 0-6 0,0 0-3 16,4 0-2-16,0 0 2 0,5 4 1 16,-5-4 4-16,5 0 1 15,-5 0-1-15,5 0 1 16,-5 0-4-16,5 0 1 15,0 0-5-15,4 0 0 16,-4 0-1-16,4 0-2 16,-4 0 3-16,14 0 2 15,-10 0 2-15,10 0 1 16,-5 0-2-16,13 4-1 16,-8-4-1-16,8 0 2 15,-4 0-1-15,10-4 0 0,-10 0-1 16,9 0 2-16,-9-1-1 15,9-3 0-15,-9 4-3 16,9 0-2-16,-4 0 1 16,9 4-1-16,-10 0 0 15,10 0 0-15,-9 0 0 16,8 0 2-16,-8 0-1 16,4-4 2-1,-4 0-4-15,4 0 0 16,-9 4-1-16,9-4 0 0,-9 4 2 15,9 0 2-15,-4 0-1 16,4 0-1-16,-4 0 1 16,9 0 1-16,-10 0-1 15,5 0-1-15,-9 0-2 16,14 0 1 0,-14 0 3-16,5 0 3 15,-5 0-4-15,9 0-1 16,-9 0 0-16,9 0 0 15,-9 0 2-15,10 0 3 0,-10 0-4 16,9 0-3-16,-9 0 1 16,4 0 2-16,-4 0 2 15,5 0 1-15,-5 0-2 16,9 0-2-16,-9 0 1 16,14 0-1-16,-9 0 0 15,13 0 0-15,-9 0 0 16,10 0 2-16,-10 0-3 15,4 0 0-15,-8 0 1 16,9 0 2-16,-10 0-1 0,10-4 2 16,-9 0-2-16,13 4 2 15,-9 0-2-15,10-4-1 16,-10 0 1-16,14 0-1 16,-14 0-3-16,5 0 2 0,-10 0 1 15,10 4 2-15,-9 0-3 16,8-5 0-16,-8 1 1 15,9 4 2-15,-5 0-1 16,5 0-1-16,-5 0 1 16,9 0-1-16,-9 0-3 15,5-4 2-15,-9 0 1 0,4 0 2 16,-5 4-3-16,10-4 0 16,-9 4 1-16,8 0 0 15,-3 0 0-15,3 0 2 31,-3 0-1-31,3 4-1 16,-3-4 1-16,3 0 1 0,-8 0-3 16,4-4 0-16,-4 4 1 15,8-4 0-15,-3 4 0 16,3-4 2-16,-8 0-3 16,13 4 0-16,-9 0 1 15,5-4 0-15,-5 0 0 16,1 0 2-16,-10 4-1 15,9-4 2-15,-9 0-4 16,9 4 0-16,-9 0 1 16,9-4 0-16,-9 0-3 15,14 4 2-15,-9 0 1 16,8 0 2-16,-8 0-3 16,4 0 0-16,-4 0 1 15,4 0 2-15,-9 0-1 0,5 0 2 16,-5 0-2-16,9 0-1 15,-9 0-2-15,9 0-1 16,-9 0 2-16,14 0 2 16,-9 0 0-16,8 0-1 0,-8 0 1 15,4 0-1-15,0 0-5 16,0-4 1-16,-9 4 2 16,5 0 3-16,-5 0 0 15,9 0 2-15,-9 0-4 16,10-4 0-16,-10 4 1 15,9 0 2-15,-9 0-3 0,14-5 0 16,-10 1 1-16,5 0 2 16,-9 0-1-16,5 0-1 15,-5 0-2-15,0 0 1 16,-4 0 1-16,4 0 2 16,-5 0-1-16,10-4-1 15,-10 4-2-15,5 0 1 16,-4 0 1-16,4 0 2 15,-5 0-3-15,6 4 0 16,-6 0-1-16,5-4 0 16,-9 0 2-16,4-1 2 15,-4 1-3 1,5 0 0-16,-10 4 1 16,5-4 2-16,-4 0-1 15,4 0-1-15,-5 4 1 0,5 0-1 16,-5 0-3-16,5 0 2 15,0 0-6-15,-5 4 0 0,-4-4 3 16,5 0 2-16,-6 0 2 16,6 0 0-16,-5 0 0 15,4 0 0-15,-4 0 0 16,4 0 0-16,1 0-3 16,-1 0 2-16,-4 0 1 15,4-4 0-15,-4 4-3 16,0 0 2-16,-1 0 1 15,1 0 2-15,0 0-6 16,0 0 1-16,-5 0-4 16,0 4 0-16,1-4 1 15,3 0 4-15,-3 0 1 16,-1 0 1-16,0 0 0 0,0-4 0 16,-4 4-51-16,4-4-20 15,-4 0-16 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34:35.09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-4 3 220 0,'-4'4'82'0,"4"-4"-44"0,0 0-5 0,0 0 31 15,0 0-11-15,0 0-1 16,0 0-30-16,0 0-11 0,0 0-7 16,0 0-17-16,0 0-6 0,0-8-83 15,0 8-37-15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2:00:21.03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1-7 148 0,'-4'0'55'0,"4"0"-30"0,0 0-12 16,0 0 19-16,0 0-1 15,0 0 4-15,0 0-8 0,0 0-4 16,0 0-13-16,0 0-2 0,0 0 2 16,0 0-6-16,0 0 0 15,0 0-2-15,0 0-2 16,0 0 1-16,0 0 1 16,0 16-43-1,0 0-28-15,0-4-16 16,4 4-2-1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2:00:22.87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-2-6 144 0,'0'0'55'0,"0"0"-30"0,5 0-18 15,-5 0 15-15,0 0-7 16,0 0 2-16,0 0-6 15,0 0 1-15,0 0-7 16,0 0-1-16,0 0 2 0,0 0-5 16,0 0-1-16,0 0-9 15,0 0-4-15,0 0-46 32,0 0-48-17,4 4 30-15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7:35:56.68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178 0 88 0,'-4'4'35'0,"8"-4"-18"0,1-4-11 0,-5 4 11 0,0 0-3 16,0 0 0-16,0 0-4 15,0 0 1-15,0 0-4 16,0 0 1-16,0 0-5 16,0 0 0-16,0 0-1 15,-9 0 1-15,4 0 0 0,1 0 3 0,-5 0 3 16,0 4 0-16,-5 4 2 16,10 0-2-16,0 4 0 15,-1-4-1-15,1 0 2 16,-1-4-1-16,-4 0 2 15,5 0-4-15,-1 3-2 16,-4-3 0 0,5 4 1-16,-1-4-1 15,1 4 0-15,-5 0-3 16,5 0 1-16,-5 4-2 0,4 0 2 16,1 0 0-16,-1 0 1 15,1 0 2-15,-1-1 1 16,1 1-1-16,0 0 1 15,-1 0-2-15,1 0 0 0,-1 0-3 16,5 4 1-16,0 4 0 16,0-1 1-16,0 5-2 15,0-4 1-15,0 0-2 16,0 0 2-16,0-5-2 16,0 1 2-16,0 0 0 15,0 0 1-15,0 0 0 0,0 0 0 16,5 0-2-16,-1-1 1 15,1-3-4-15,-1 4 0 16,0 0 1-16,1-4 2 16,-1 0-1-16,1 0-1 15,-1 0 3-15,1 0 2 0,4-5-2 32,0 5 0-32,-5-4-1 15,5 0-2-15,0 0 1 0,-5 0-1 16,5 0 0-16,-4-4 2 15,4 0 1-15,0 0 3 16,8 0 1-16,-8 0 1 16,0 0-4-16,0 0-1 15,0 0-1-15,0 0 1 0,0 0 0 16,0-4 1-16,0 0-2 16,0 0 1-16,0 0-4 15,-1 0 0-15,1 0-34 16,0 0-15-16,0 0-45 15,0 4-59 1,-4 3 42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7:35:58.15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27 0 96 0,'0'-4'35'0,"0"4"-18"0,4 4-13 0,-4-4 10 16,5 0-6-16,-1 4 0 16,0 0-2-16,5 4-1 15,-4 0 1-15,4 0 3 16,0 0 5-16,0 4 3 0,-1 0-3 15,1-4 0-15,0 3-8 32,0 1-2-32,0-4 2 0,0 0 1 15,4 0 1-15,-8 4-2 0,4 0 1 16,-5-4-4-16,5 4 0 16,-4 0 1-16,-1 0 2 15,5-1 1-15,0 1 1 16,-5 0-4-16,1 0-3 15,-1 0 2-15,-4 0 0 0,5 4 1 16,-5 0 2-16,0-1-1 16,0 1 2-16,0-4 0 15,0 4 1-15,0 4-4 16,0 8-1-16,-5-5 1 16,1 5 2-16,4 0-3 15,-5 0 0-15,1-1-1 0,0 1-2 16,-1-4 1-16,1 0-1 15,-5-1 0-15,0 1 2 16,4-4-1-16,-4 0 2 0,5-4 0 16,-5 0 1-16,0-1 2 15,0 1 3-15,0-4-2 32,0-4 1-32,0 0-3 0,0 0 0 15,1 0-6-15,-1 0 1 16,0-4 2-16,0 0 1 15,0 0-1-15,0 0-2 16,0 0 1-16,0 0-1 16,0 0 0-16,5 0 0 15,-1-4 0-15,1 0 0 0,-1 0 0 16,5 0 0-16,0 0-22 16,0 0-10-16,0 4-37 15,0-4-14-15,0-12-13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25:19.61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0-2 148 0,'0'0'55'0,"0"0"-30"0,0-4-16 16,0 4 23 0,0 0-19-16,0 4 17 0,0-4-18 0,0 8 13 15,0-4-14-15,0 8 12 16,0 0-13-16,0 8 10 16,0-5-11-16,0 13 6 31,0-4-8-31,0 4 4 15,0-5-6-15,0 9 4 16,0-8-5-16,0 4 0 0,0-5-2 0,0 5-19 31,0-12 9-31,0 4-58 0,0-12 36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36.12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6963 488 100 0,'0'0'38'0,"0"0"-20"0,0 0-4 0,0 0 17 15,0 0-2 1,0 0 1-16,0 0-11 15,0 0-4-15,0 0-8 16,0 0 4-16,0 0 2 0,0 0-2 16,0 0-1-16,0 0-6 15,-4 0-1-15,-1 4-3 16,1 0-1-16,-1 8 1 0,1 8 2 16,-6 1-1-16,1-1 2 15,0 0 0-15,0 0 3 16,4 1 1-16,1-1 1 15,-1 4-2-15,1-4-1 16,-1 1-1-16,1-1 2 16,-1 0-1-16,1-4 2 0,-1 5-2 15,0-1 2-15,1 4 0 16,-1-4 1-16,5 1-4 16,0-1-1-16,0 0 3 0,0 0 3 15,0-3-2-15,0 3 1 31,0-1-1-31,5 5 1 16,-1 1 0-16,1 11 2 16,0-3-1-16,-1-1 0 15,5-4-3-15,0 1-1 16,0-1 1-16,1-4 1 0,-1 1-1 16,0-1-1-16,0-4-1 15,0 0 2-15,0-3-1 0,0-1 0 16,-4-4-1-16,-1 0 2 15,1-4-1-15,0 0 0 16,-1-4-3-16,-4 0-2 16,0 0-4-16,0-4-2 15,0 4-30-15,0-4-14 16,0 0-47-16,0 4-18 0,-4-4 3 16</inkml:trace>
  <inkml:trace contextRef="#ctx0" brushRef="#br0" timeOffset="1116.9035">7260 565 156 0,'0'-16'57'0,"0"32"-30"0,0-24-23 16,0 8 20-1,0 4-10-15,0 0-1 16,0 0-1-16,0 0-6 16,0 0 3-16,0 0 3 0,0 0-2 15,0 0 2-15,0 4-3 16,0 0 0-16,0 5-3 0,0 3-1 16,0 0-1-16,0 4 0 15,0 4-2-15,0 5 1 16,-5 3 2-16,5 1 2 15,-4-1-1-15,-1-4 1 16,1 5 0-16,4-1 3 16,-5 1-3-16,5-2 1 15,0 1 1-15,-4 9 2 16,4-9 1-16,0-3 2 16,0-5-3-16,-5 0-1 0,0-4-4 15,5 1-1-15,0-5-1 16,0-4 2-16,0 0-1 15,0-4 0-15,0 0-1 16,0-4 0-16,0 0-2 16,0 0-2-16,5 1 1 15,0-5-1-15,-1 4 0 16,1-4 2-16,-1 0-1 16,5 4-1-16,-4-4 1 15,4 0-1-15,5 0-3 16,-1 0 2-16,6 0 3 0,3-4 1 15,1 4-1-15,0 0 1 16,0-4-2-16,0 4 2 16,-1 0-2-16,-3 0 2 15,-1-5 0-15,-4 5 3 16,-1 0-1-16,1 0 0 16,-5 0-6-16,-4 0 1 15,-1 0 0-15,1 0 2 16,-5 0-3-16,0 0 0 0,0 5-19 31,0-1-7-31,0 0-19 16,0 0-7-16,-5 0-68 15,5 0-49 1,0 0 74-16</inkml:trace>
  <inkml:trace contextRef="#ctx0" brushRef="#br0" timeOffset="3219.4891">7734 541 229 0,'-4'0'27'0,"4"8"-14"16,0-8 8-16,-5 4 2 0,5 0 6 15,0 0 2-15,0-4-10 16,0 0-3-16,0 0-8 15,0 0 3 1,5 4-3-16,4-8-6 16,0 8 0-16,5-4 2 15,4 4 1-15,5 0-3 16,0-4-3-16,-1 0 0 16,1 0 1-16,0-8-1 15,-5 8 2-15,1 4-2 0,-6 0-1 16,5 0 1-1,-4 0-15 1,0-4-3-16,-5 0-33 0,0 0-15 16,5 8-43-1</inkml:trace>
  <inkml:trace contextRef="#ctx0" brushRef="#br0" timeOffset="2952.575">7739 561 112 0,'0'-16'44'0,"-5"16"-24"0,5-12-15 0,0 12 13 15</inkml:trace>
  <inkml:trace contextRef="#ctx0" brushRef="#br0" timeOffset="2452.5754">7871 626 156 0,'0'0'57'0,"0"0"-30"0,0 0-21 16,0 0 17-16,0 0 1 15,0 0 3-15,0 0-1 16,0 0-1-16,0 0-14 31,0 0 0-31,0 0 2 0,0 0-9 16,0 0-2-16,0 8-2 0,0 4 2 16,-4 4-1-16,4 4-1 15,0 5 1-15,0 3-1 16,0 0 4-16,0 1 2 15,0-1 2-15,0 0 0 16,0-3 0-16,0 3 2 16,0 0-3-16,0 1-2 0,0-2 0 15,0 1-1-15,4 13 2 16,-4-9 1-16,0-3-1 16,0-1 1-16,0-4-2 15,0-4 0-15,0 1-3 16,0-5-2-16,0 0 1 15,0 0 1-15,0 1-1 16,0-5-1-16,0 0 1 16,0 0 1-16,-4-4-1 15,-1 0 2-15,1 0-2 16,-1-4-1-16,0 0 1 16,1 0-1-16,-1 0-3 0,1-4 2 15,-1 0-4-15,1 0 1 16,-1-4-3-16,0 4 2 15,1-4-2-15,-1 4 0 16,1 0 4-16,-1-4 1 16,1 0 2-16,-1 0 0 15,5 4 0-15,0-4 0 16,0 4 0-16,-4 0 0 16,4 0 0-16,0 0 0 15,-5 0-3-15,5 0 0 0,0 0 2 16,0 0 0-16,0 0 1 15,0 0 0-15,5 4 0 16,4-4 2-16,0 0 1 16,0 0 3-16,5 0 1 15,-5 0 3-15,4 0-5 16,6 0-1-16,3 0 2 16,-3 0 1-16,-6 0-6 15,1 0-2-15,4 0-3 16,1 0 0-16,-6 0-46 15,-4-4-12-15,1 4-7 16,-1-4-42 0</inkml:trace>
  <inkml:trace contextRef="#ctx0" brushRef="#br0" timeOffset="3792.6902">8186 362 148 0,'-5'0'57'0,"5"0"-30"0,0 0-16 0,0 0 18 15,0 0-13-15,0 0-1 16,5 0 0-16,0 5 2 16,-1-1-9-16,1 0 4 0,4 4 4 0,0 0-4 15,0 0 1-15,0 4-2 16,9 4 1-16,1 0-4 16,-1 13-3-16,0 3 4 15,0 5 2-15,5 3 2 0,-5 1 5 16,5 3-1-16,-4 1-1 15,-1-1-4-15,-5-3-2 16,1-1-2-16,-5 1 2 16,-4 3-3-16,-10 5-2 15,-4 11-2-15,-5 4 0 16,-4 1 0-16,-5 4 1 16,1-4-11-16,-6-5-3 15,1-7-37-15,4 0-16 16,0-9-78-1</inkml:trace>
  <inkml:trace contextRef="#ctx0" brushRef="#br0" timeOffset="9905.2592">9609 719 80 0,'5'-4'33'0,"-10"0"-18"0,10 0-2 0,-5 4 11 16,0 0-1-16,0-4 0 0,0-5-8 15,5 1-2-15,-5 0-1 31,0 8 0-31,0 0-6 16,0-4 3-16,4 0 3 0,-4 4-6 16,0 0-1-16,0 0-1 0,0 0 2 15,0 0-3-15,0 0-2 16,0 0 0-16,0 0 1 16,0 4 5-16,5 0 4 15,-5 4-2-15,0 5 0 16,4 3-5-16,-4 0-3 0,0 4 0 15,5 4 1-15,-5 5-3 16,0-5 0-16,4 0 3 16,1 5 1-16,-5-1 3 15,4 4 1-15,1 1 1 16,0-2 0-16,-1 14 2 16,1-1 1-16,-1-3-1 15,1-1 1 1,-1 1-6-16,6-5-1 15,-6-3 0-15,1-5 2 0,-1 0-1 16,-4-7 2-16,0-1-2 16,0-8 0-16,0 0-6 15,0-4 1-15,5 0 2 16,-5 0 1-16,0-4-4 0,0 1 1 16,0-5-27-16,0 0-9 15,0-9-37-15,0-3-14 0,4 0-7 16</inkml:trace>
  <inkml:trace contextRef="#ctx0" brushRef="#br0" timeOffset="10634.3246">9696 1009 112 0,'5'0'44'0,"-5"0"-24"0,0 0-8 16,0 0 16-16,0 0-5 15,0 0-1-15,0 0-12 0,0 0-4 16,0 0-4-16,0 0 1 0,0 0 0 15,0 0 5-15,0 0 3 16,4 0-4-16,-4 0-2 16,0 0 2-16,5 0 0 15,-1 0-3-15,5 0-1 16,1 0 3-16,-1 0 1 16,4 0-1-16,1 0-1 15,0 0-3-15,9 4 1 16,-1 0-2-16,1 0 2 0,0-4 0 15,0 0 1-15,0 0 2 16,4 0 3-16,0 0 0 16,1 0 0-16,-1 0-3 15,5 0-1-15,-5 0-1 16,1 0 2-16,-1 0-1 16,-4 0 2-16,0 0-2 15,-5 0 2-15,0 0-2 16,-9-4 0-16,1 0-1 15,-1 0 2-15,-9 4-1 16,0 0 0-16,0 0-3 16,0 0-2-16,9-4-2 0,-9 4 1 15,0 0-12-15,0 0-5 16,0 0-25-16,0 0-13 16,0 0-56-1</inkml:trace>
  <inkml:trace contextRef="#ctx0" brushRef="#br0" timeOffset="12302.7373">10713 500 84 0,'0'0'33'0,"0"0"-18"0,0 0-7 0,0 0 24 15,0 0-5 1,0 8-5-16,0 0-3 16</inkml:trace>
  <inkml:trace contextRef="#ctx0" brushRef="#br0" timeOffset="13518.4105">10545 913 144 0,'0'-4'55'0,"0"-12"-30"0,4 4-27 0,-4 12 11 0,0 0-4 16,0 0 0-16,0 0-3 15,0 0 1-15,0 0-2 16,0 0 15-16,0 0 6 0,0 4-2 0,0-4-1 31,0 4-7-31,5-8 0 16,-1 8-7-16,-4-4-1 16,5 0-2-16,-1 0 1 15,1 0-2-15,4 4 6 16,0-4 3-16,0 0-3 15,0 0 1-15,1 0-1 16,3 0 1-16,1 0 2 16,0 0 1-16,4 0-1 15,5 0-1-15,-5-4-3 16,5 4 1-16,-5 0-2 16,5 4 6-1,-5-4-1-15,0 0-1 16,-4 0-1-16,0 0-4 15,-5 0-1-15,0 0 1 0,0 0 2 16,-9 0-3 0,0 0-2-16,0 0 0 15,0 0-1-15,0 0-3 0,0 0 0 16,0-4-29-16,0 4-12 16,-4-4-37-16,4 0-13 15,-5 4-6 1</inkml:trace>
  <inkml:trace contextRef="#ctx0" brushRef="#br0" timeOffset="12858.5884">10713 541 263 0,'0'16'15'0,"0"4"-2"16,0-4-7-16,0 5-2 16,0 3 0-16,0 4 2 15,0 0-1-15,0 1 2 16,0 3-6-16,0 5-1 15,0-5 4-15,0 0 2 0,0 1 2 16,0 3 2-16,0 1 1 16,0-6 1-16,0 18-2 15,0-5-1-15,0-3-1 16,0-5 0-16,0 1 0 16,0-5 0-16,0-4-2 15,0-3-1-15,5-5-3 16,-5-4 1-16,0 0-2 15,0 0 2-15,0-3 0 0,0-1 1 16,0-4 0-16,0 0 0 16,0-4 0-16,0 0 0 15,0 0-2-15,5 0 1 16,-5-4 0-16,0 0 3 16,4 0-3-1,1 0-2-15,-5 0 0 16,0 0-4-16,4-4 2 15,5 0 1-15,0 0 2 16,5-4-1-16,-5 0 2 16,0-4-2-16,10 4-1 0,-1-5-2 15,0 5 1-15,0 0 1 16,5 0 0-16,0 0-3 16,0 0 2-16,0 0 1 0,-5 4 2 15,0-4-1 1,0 4-1-16,-4-4 3 15,0 4-15-15,-5-1-5 16,0 5-20-16,-9 0-6 16,0-8-35-1,-5 4-53-15,1 0 33 16</inkml:trace>
  <inkml:trace contextRef="#ctx0" brushRef="#br0" timeOffset="16604.6092">11065 387 128 0,'-5'-4'49'0,"14"0"-26"0,-9 0-27 16,0 4 38-16,9-4-11 16,-9 4-6-16,10-4-3 15,-10 4-9-15,4 0 1 0,-4-5 4 16,0 5-2-16,0 0 1 16,5 5 1-1,-1 3 1-15,-4 0 3 16,5 4-3-16,-5 0-1 15,0 4-4-15,-5 0-1 16,1 13-3-16,4 3-2 16,0 1 1-16,-5-1 1 15,5-4-25-15,-4 1-12 16,4-1-66-16</inkml:trace>
  <inkml:trace contextRef="#ctx0" brushRef="#br0" timeOffset="17971.3036">11293 1054 180 0,'-5'0'68'0,"5"-4"-36"0,0 4-22 0,0 0 20 15,0 0-12-15,0 0 0 16,0 0-8-16,0 0-2 16,5-4-4-16,4 4 2 0,0 0 0 15,0 0 0-15,0 0-1 16,5 4-1-16,4 0 2 0,1 0 1 16,3-4 3-16,6 0-3 15,-1 0 1-15,5 0-3 16,0 0 0-16,-5 0-1 15,1 0 0-15,-6 0-5 16,1 0 1-16,-4 0-9 16,-6 0-2-16,-4 0-43 15,-4 0-16-15,4 0-36 16</inkml:trace>
  <inkml:trace contextRef="#ctx0" brushRef="#br0" timeOffset="17284.7116">11507 909 144 0,'0'-8'55'0,"0"16"-30"0,0-4-18 0,0-4 13 16</inkml:trace>
  <inkml:trace contextRef="#ctx0" brushRef="#br0" timeOffset="17565.0124">11507 913 292 0,'0'0'34'16,"0"-8"-17"-16,0 8-8 0,0 0-2 16,0 0-2-16,0 0 0 15,0 0-3-15,0 0-2 16,0 0 1-16,0 0-1 16,0 0 2-16,0 0 3 15,0 4 2-15,0 0 1 16,0 0-2-16,0 0-1 15,5 4-3-15,-5 0-2 16,4 5 1-16,1 3 1 16,-5 3 1-16,4 5 3 15,1 1 1-15,-5 11 3 16,0-4-1-16,5 1 0 0,-5-1-3 16,4-3-1-16,1-5-1 15,-5-4 0-15,0-4-5 16,0-4 1-16,4-3-31 15,-4-9-14-15,0-4-57 16,0 4-44 0,0-9 59-16</inkml:trace>
  <inkml:trace contextRef="#ctx0" brushRef="#br0" timeOffset="18835.8072">11744 1281 160 0,'-4'4'63'0,"8"-4"-34"0,-4 0-27 15,0 0 12-15,0 0-1 16,5 4 5-16,4 0-4 16,-4 0 0-16,-1 0-8 0,5-4 3 0,1 4 1 15,-1 0-1-15,0-4 2 16,0 0-4-16,5 0 1 16,-1 0-5-16,1 0-2 15,0-4 4-15,-1 0 4 16,1 0 1-16,0 0 2 15,-1-4-4-15,1 0 0 16,-5-1-5-16,0 1-2 16,-4 0 0-16,-5 0 1 15,0 0-1-15,0-4 2 16,-5 0-2 0,1 4-9-16,-5-9-3 15,0 5 4-15,-5 12 3 0,0 0 1 16,0-8 1-16,1 8 2 15,-1-8 2-15,0 8-1 16,5 12-1-16,0-12-2 16,0 12-1-16,0 1 2 15,0-1 2-15,0-4-2 16,0 4 0-16,4 0-1 0,0 0 0 16,1 0 4-16,-1 1 1 15,1-1-1-15,-1 0 1 16,-4 0 0-16,4 0 1 0,5 0 2 15,0 0 1-15,0 1 1 16,0-1 0-16,0 0 0 16,0 0 0-16,5-4 2 15,4 4 1-15,0-4-1 16,0 5-1-16,5-5 1 16,4 8 4-16,5-4-8 15,0 0-3-15,4-4 0 16,5 0 0-16,0 0 1 15,-4-4 0-15,-1-4-49 16,-4-4-19-16,4-8-78 16</inkml:trace>
  <inkml:trace contextRef="#ctx0" brushRef="#br0" timeOffset="21162.7038">12360 707 64 0,'0'-4'27'0,"5"0"-14"0,-5-5 11 0,0 9 16 0,0-4-7 15,0 4-4-15,0-4-4 16,0-4-1-16,0 8-9 16,0 0-2-16,0 0-7 15,0 0-4-15,0-4-1 0,0-4 1 0,0 0 3 16,0 8 0-16,0 0 0 16,0-8-3-16,0 8 1 15,0-8-4-15,0 8 0 16,4 4 1-16,-4-4 2 15,0 4 5-15,0 4 4 0,0 4-2 16,0 0 2-16,5 0-2 16,-10 5 2-16,5-1-6 15,5 0-1-15,0 0 0 16,-1 4 2-16,1 9-1 16,-5-1 0-16,4 1-3 15,-4-1-2-15,0 4 3 16,5 5 0-16,-1-6 3 15,-4 10 1-15,5 3 3 0,0-3 4 16,-5-1-2-16,4-8 1 16,-4 1-3-16,0-5 1 31,0-3-2-31,0-5 0 16,0-4-3-16,0 0 1 0,0-4-2 15,0-4 2-15,0-4 0 16,5 0 3-16,-5 1-3 0,0-1-2 15,0 0-2-15,0 0 0 16,0-4-4-16,0 0-2 16,0 0 2-16,0 0 2 15,0 0 0-15,4-4-1 0,-4 4 1 32,5-8 1-32,-1-1-3 15,1 5 0-15,4-4 1 16,0 0 0-16,0-4 0 15,5 0 2-15,0 0-1 16,-1 0-1-16,6 4-2 0,-1-5 1 16,0 1 1-16,5 0 0 15,0 0-3-15,-5 0 2 16,0 8-19-16,-4-4-9 16,-5 0-23-16,-4 8-69 15,4-9 6-15,-9 13 14 16</inkml:trace>
  <inkml:trace contextRef="#ctx0" brushRef="#br0" timeOffset="21737.0387">12223 905 132 0,'-4'12'52'0,"4"-12"-28"0,0-12-17 0,0 12 13 0,0 0-4 32,0 0 3-32,4 0-6 15,1 0-3-15,0 0-5 16,-1-4 3-16,1 8 4 0,4 0 5 0,-5-4 2 16,6 0 12-1,8 0-6-15,0 0-2 16,5-4-11-16,0 4-3 15,-1 0-1-15,6-4 0 16,-1-4-2-16,1 8-1 16,-1 0-3-16,-4-4-2 15,0 4 3-15,-1 0 2 16,1 4-2-16,-5 0-2 16,1-4 2-16,-10 0 0 15,0 0-19-15,-4 0-9 0,-5 0-25 0,-5-4-8 16,5 4-54-1</inkml:trace>
  <inkml:trace contextRef="#ctx0" brushRef="#br0" timeOffset="59728.4747">14400 958 112 0,'4'0'44'0,"5"0"-24"0,-4-4-10 0,-5 4 12 16</inkml:trace>
  <inkml:trace contextRef="#ctx0" brushRef="#br0" timeOffset="59805.6055">14450 946 251 0,'23'-5'30'15,"-1"1"-14"-15,6 0-8 0,-1 4-2 16,1-4-3-16,-1 4 0 16,0 0-1-16,-4 0 1 15,0 0-9 1,0-4-25-16,-5 0-12 15</inkml:trace>
  <inkml:trace contextRef="#ctx0" brushRef="#br0" timeOffset="59380.7629">14600 614 144 0,'0'-5'55'0,"0"14"-30"0,0-13-25 0,0 4 10 16,0 0-6-16,0 0-1 15,5 0-1-15,-1 0 1 16,-4 4-2-16,0 0 2 0,0 4 0 15,0 4 7-15,0 4 4 16,-4 0-3-16,4 0-1 16,0 5-4-16,0 3-1 15,0 0-3-15,0 1 1 16,0 3 0-16,0-4 1 16,0 1 0-16,0-1 0 15,0 4-2-15,4 0 1 16,1 1 0-16,0 2 1 15,-1 14 0-15,5-5 0 0,0 1 2 16,1-5 3-16,-6 1-2 16,1-5-2-16,-1-4 2 15,-4 1 0-15,5-5 1 16,-5-4 0-16,4-4-2 16,-4-3 1-16,0-1 0 15,0-4 1-15,5 0 2 16,-5-4 1-16,0 0-3 15,0-4 0-15,0 0-3 16,0 0 0-16,0 0-6 16,0 0-1-16,0 0 1 0,4-4 0 15,1-4 1-15,4 0 0 16,5-4-5-16,0-1 1 16,-1-3 0-16,1 0-1 15,4 4 1-15,0 0 3 0,1 0-2 16,-6 4 1-16,1-1 4 15,0 1 1-15,-1 4-4 32,-3 0-1-32,-1 0-6 15,0 0 0-15,0 0-27 0,-5 0-12 16,1-12-140 0,0 0 94-1</inkml:trace>
  <inkml:trace contextRef="#ctx0" brushRef="#br0" timeOffset="60553.1001">14943 431 140 0,'0'0'52'0,"0"-4"-28"0,0 4-22 0,0 0 12 0,0 0-5 15,0 0 0-15,0 0-3 16,0 0 1-16,4 4-4 0,-4 4 3 0,5 0 3 16,-5 5-3-16,4 7-1 15,1 12 0 1,-5-7 1-16,0-1-3 16,4-4 0-16,-4 0 1 15,0-3 0-15,0-1-22 16,0-4-10-16,0-4-55 15</inkml:trace>
  <inkml:trace contextRef="#ctx0" brushRef="#br0" timeOffset="60898.2672">15052 403 156 0,'0'0'57'0,"0"0"-30"0,0 0-27 0,0 0 13 15,0 0-3-15,0 0 4 0,0 4-3 16,0 0-1-16,0 4-6 16,0 4-1-16,5 0 1 0,-1 9-2 15,-4 15-2-15,5-8 3 16,-1 5 0-16,1-5-19 15,4 1-7-15,-9-5-52 16,9 4-30 0,-4-4 47-16</inkml:trace>
  <inkml:trace contextRef="#ctx0" brushRef="#br0" timeOffset="64015.2093">15212 1038 80 0,'0'0'30'0,"4"0"-16"0,1 0-8 0,-5 0 9 16,4 0-2-16,6 0 0 16,-1 0-1-16,0 0 2 15,0 0 2-15,5 0 2 16,4 0-1-16,0 0 1 15,0 0-9-15,10 0 1 0,-1 0 3 16,0 0-3-16,5 0 2 16,0 0-3-16,0 0 2 15,-4 0-2-15,-1 0 0 16,-4 0-3-16,4 0 1 16,-4 0-4-16,-5 4-2 15,0-4 2-15,-8 0 0 16,3 0-1-16,-8 0-2 15,9 0-4-15,-14 0 0 0,0 0-33 16,0 0-16-16,-5 0-38 16</inkml:trace>
  <inkml:trace contextRef="#ctx0" brushRef="#br0" timeOffset="63453.0841">15458 832 88 0,'0'4'35'0,"9"-8"-18"0,0 4-11 0,-9 0 11 15,0 0-5-15,0 0-2 16,0 0-1-16,0 0-1 16,5 0 4-16,-5 4 5 15,0 0-3-15,0 0 0 16,0 17-6-16,0-5 0 15,0 4-3-15,0 0 0 16,0 0-1-16,0 9 0 16,0-2 2-16,4 2 1 15,-4 11 3-15,5 0 4 16,0-7-6-16,-1-1-2 0,-4-3-1 16,0-5-1-16,5-4-2 15,-5-4-2-15,0 1 1 16,0-1 1-16,0-4-6 15,0-4 1-15,0 0-28 0,0-4-11 16,0-4-45 0</inkml:trace>
  <inkml:trace contextRef="#ctx0" brushRef="#br0" timeOffset="65045.5924">15691 1309 116 0,'0'4'46'0,"4"-4"-24"0,-4 0-21 0,0 0 8 0,0 0-1 16,0 0 0-16,5 0 0 15,4 4 0-15,-9 0 0 16,9-4 0-16,0 4-4 16,5-4 4-16,0 0 4 0,-1 4-4 15,1-4 0-15,0 0-2 16,-1 0 1-16,1-4 0 15,0 0 1-15,-1 0 0 16,-3 0 0-16,-1 0 0 0,0 0 2 16,0 0-3-16,-5-4 1 15,1 4-5-15,0-4 0 16,-5-5-1-16,4 5 1 16,-4 0-2-16,0-4-1 15,-4 4 1-15,-1-8-1 16,-4 12 0-16,0-8 0 15,0 4-3-15,-5-1 2 16,0 13-4-16,1-4 1 16,-1 5 2-16,0-1 1 15,1 0-2-15,-10 4 0 16,4 0 2 0,1-4 0-16,5 0 1 15,-1 0 0-15,0 4 2 16,5-4-3-16,0 4-2 0,0 0-1 15,0 4 3-15,4 1 0 16,1-1 1-16,-1 0 0 16,0 4 0-16,5 0-3 15,0-4 2-15,0 1 3 16,0 3 1-16,0-4-1 16,5 0-2-16,0 0 3 15,-1 0 2-15,10 1 0 16,-1 7 2-16,6-8-2 15,-1 0 2-15,0 0 2 16,0 0 5-16,5-4-2 16,0 1 3-16,0-1-4 0,4-4 1 15,-4 0-7-15,0 0-1 16,0-4 0-16,0-4 0 16,-1 0-24-16,1-8-9 15,0-1-30-15,-5-3-10 16,10 0-28-1</inkml:trace>
  <inkml:trace contextRef="#ctx0" brushRef="#br0" timeOffset="67344.6921">16069 917 144 0,'0'0'55'0,"5"0"-30"0,-5 0-29 16,9-4 60-16,0 0-21 15,0-4-9-15,5 0-6 16,0 4-13-16,4 0 7 0,5 0 3 16,0-4-3-16,4 4 2 15,9 0-5-15,1 0-1 0,-1-1-4 16,1 1-1-16,-5 0-6 15,-5 0 1-15,1 4-35 16,-10-4-15-16,0 4-64 16</inkml:trace>
  <inkml:trace contextRef="#ctx0" brushRef="#br0" timeOffset="66734.1245">16220 618 104 0,'0'-4'38'0,"0"4"-20"0,0 0-1 15,0 0 16-15,0 0-6 16,0 0-3-16,0 0-8 15,0 0-2-15,0 0-8 16,0 0-4-16,0 0-1 0,0 4-1 0,0 4 2 16,0 4 1-16,0 4 3 15,0 4-5-15,0 0-3 16,0 1 3-16,0 3 3 16,0 0 3-16,0 5 3 15,0-1-1-15,0 0 0 16,0 1-3-16,0-1 1 15,4 0 0-15,1 5 3 0,0-6-3 16,-1 1 1-16,1 13 4 16,-1-5 2-16,-4-3-3 15,5-5-1-15,-5-8 0 16,4 5 4-16,1-5-6 31,-5-4-4-31,0-4 0 16,0 0-3-16,0-3 2 15,0-1-2-15,5-4 2 0,-5-4 2 16,0 0 2-16,0 0-1 16,4-4 1-16,1 0-4 15,4 0-2-15,-5 4-3 16,1-5 1-16,4 1 1 0,0 0 0 16,5-4 0-16,0 0 0 15,4 0-3-15,0-8 2 16,5-4-4-16,0 3 1 15,-1 5-5-15,-3 0-1 0,-1 0-6 16,0 4-3-16,0 0-18 16,-4 4-6-16,-5-4-44 15,0 4-45 1,-4 0 45-16</inkml:trace>
  <inkml:trace contextRef="#ctx0" brushRef="#br0" timeOffset="23718.0804">13054 1228 116 0,'-9'0'44'0,"9"-4"-24"0,-5 4-4 16,5 0 16-16,0 0-2 16,0 0 2-16</inkml:trace>
  <inkml:trace contextRef="#ctx0" brushRef="#br0" timeOffset="23985.5301">13045 1212 317 0,'4'-8'19'0,"5"0"-4"0,0 4-7 16,5-1 0-16,0-7-3 16,4 12 2-16,0 0 0 15,5 4 1-15,5-8 0 16,3 0 2-16,1 8-1 15,5-8 0-15,-1 8-3 16,1-8 1-16,-1-4 0 16,-4 0 3-16,5 0-3 15,-10 0-2-15,1 4-2 16,-1 0 0-16,-9 0 0 16,0 4 1-16,-4 0 0 0,-5 0 2 15,0-4 1-15,-9 4 1 16,0 0-4-16,0 0-1 15,0 0-17-15,-4 0-5 16,4-4-26-16,-5 0-9 16,-4 12-128-1,0 8 68 1</inkml:trace>
  <inkml:trace contextRef="#ctx0" brushRef="#br0" timeOffset="23456.5572">13086 993 68 0,'-14'0'27'15,"9"0"-14"-15,1 0 4 0,4 0 14 0,-5 0-1 16,1 0 2-16,-1 0-5 15,5 0 1-15,0 0-10 16,0 0 0-16,0 0-11 16,0 0-4-16,0 0 0 0,0 0-2 15,0 4 2-15,5-4 2 16,4 0 2-16,0 0 3 16,5 0 4-16,4 0-6 0,0 0-2 0,10-4 1 31,4 4 0-31,4 0-1 15,1 0-1-15,-1 0-3 16,1 0 1-16,4 0 0 16,-9 0 1-16,4 0-2 15,-4 0-2-15,-5 0 3 16,-4 0 2-16,-5 0-2 16,1 0 0-16,-6 0-1 15,-8 0-6-15,-10 0-4 16,1 0-19-16,-5 4-5 15,0 0-3-15,-5 0 1 16,0 0-41 0,0 0-31-16,1 4 42 15</inkml:trace>
  <inkml:trace contextRef="#ctx0" brushRef="#br0" timeOffset="33206.3681">13930 1313 140 0,'0'0'52'0,"4"0"-28"0,-8-4-17 0,4 4 15 0,0 0-9 16,0 0 0-16,0 0-5 16,0-4 0-16,-5 4-5 15,5 0-2-15,0 0 0 0,-4-4 1 16,-1 4 3 0,0 0-4-16,1-4-1 15,-1 4 2-15,-4 0 1 0,0 0-1 16,-5 0 1-16,5 0-2 15,0 0 2-15,0 4-2 16,0-4 2-16,0 4 0 16,0 0 3-16,0 0-3 15,-5 0 0-15,5 0-3 16,0 0-1-16,0 0 1 16,-1 0 2-16,1 0 1 15,5 0 1-15,-1 0-2 16,1 0-2-16,-1 0-2 15,5 1 1-15,0-1 1 16,0 4 0-16,0-4 0 0,0 0 0 16,5 0 4-16,-1 0 2 15,5 0-2-15,0 0-1 16,1 0-1-16,-1 0-2 16,0 0 1-16,0 0 1 15,0-4-1-15,0 4 2 0,0 0-2 16,5 0 2-16,0-4-2 15,-5 4-1-15,-5 0 1 16,1-4-1-16,-1 0 0 16,1 0 0-16,-5 0 0 15,0 0 2-15,5 0-1 16,-10 0 2 0,0 0 0-16,1 0-1 0,-5 0-2 15,0 0-2-15,-1 0 1 16,6 0 1-16,-5 4 0 15,0 1 0-15,4-1 0 16,-4-4-3-16,0 4 2 16,0 4 1-16,4-4 0 15,1 0 0-15,-1 0 2 16,-4 8-3-16,4-4 0 16,1 0-1-16,-1 4 0 15,1-4 4 1,-1 1-3-16,1-1 0 15,-1 0 1-15,0 0 2 0,1-4-1 16,-1 0 2-16,1 0-2 16,4 0-1-16,0 0 1 15,0 0-1-15,0 0 2 16,0 0 1-16,4 0 1 16,1-4 0-16,-1 0 0 0,6 0 2 31,-1 0-1-31,0 0 2 15,5 0-4-15,-1 0 0 16,5 0 1-16,5-4 0 16,0 4 0-16,0 0 0 0,0-4 0 15,-1 0 2-15,1 4-3 16,0 0 0-16,0 0-1 16,-5-4 1-16,-4 4-2 15,0 0-1-15,-5 0 1 16,0 0-1-16,-9 0-5 0,0 0 1 15,0 0-27-15,0 0-9 16,0 0-75 0,0 0-32-16,0-12 76 15</inkml:trace>
  <inkml:trace contextRef="#ctx0" brushRef="#br0" timeOffset="69684.555">17237 1345 88 0,'-4'0'35'0,"8"0"-18"0,1 0 4 0,-5 0 17 15,0 0-14-15,0 0-5 0,9-4 3 16,5 0 5-16,4 0-14 16,-4 4-3-16,-1 0-2 0,1 4-4 15,0 4-3-15,-1 5 2 16,1 3 0-16,-5 4 1 16,0 12 0-16,-4 1 0 0,-5-9 2 15,-5-4-19-15,1 1-8 16,-5-1-33-1,-14-4-53-15,0 0 19 16</inkml:trace>
  <inkml:trace contextRef="#ctx0" brushRef="#br0" timeOffset="71027.8791">17922 1038 148 0,'0'0'57'0,"0"0"-30"0,0 0-23 15,0 0 15-15,0 0-7 16,0 0 3-1,9 0-7-15,0 0-4 16,0 4 0-16,0 0 1 0,0 0 2 16,0-4 3-16,0 0-1 15,5 0 0-15,0 0 1 16,4 0 4-16,0 0-6 16,1 0-2-16,-6 0-3 15,1 0 0-15,0 0 0 0,-1 0 1 16,1-4 0-16,-5 0 2 15,0 0-1-15,0 0 0 16,1-4-3 0,-1-1 1-16,-5 1 0 15,-4-4-4-15,0 4 1 16,0-4 0-16,-4 5 2 16,-1-1-1-16,1 0 2 15,-1 4-4-15,0 0-2 0,1-1 2 16,-5 1 0-16,0 4 1 15,-1 0 0-15,1 0-3 16,-4 0 2-16,-1 0-4 16,0 4 1-16,1 1 4 15,-1-1 2-15,0 0-5 16,1 4 0-16,3 0 1 16,1-1 3-16,0 1-2 15,0 0 0-15,-5 0-1 16,10 0 0-16,-1 0 2 15,-4 1 0-15,5-1 0 0,-1 0 2 16,0 4-3-16,1-4-2 16,4 4 2-16,4-4 2 15,1 8 4-15,0 9 4 16,4-1-2-16,0-4-2 0,4 0 2 16,1-3 0-16,4-1-3 15,1 0-3-15,-1 0 2 16,0 0 2-16,-4-3 4 15,4-5 5-15,0 0-4 16,5-4 0-16,0-4-4 16,-5-4 1-1,5 0-4-15,-5-4 0 16,1 0-1-16,-6-1-2 16,5 1-19-16,-4 0-8 15,-5 0-37-15,0 0-14 16,1 4-30-1</inkml:trace>
  <inkml:trace contextRef="#ctx0" brushRef="#br0" timeOffset="71966.844">18861 933 160 0,'-4'4'63'0,"4"-4"-34"0,-5 0-21 0,5 0 16 0,0 0-6 31,-9 0 0-31,0 0-8 0,4 0-2 16,-4 4-4-16,0 1-3 0,0-1 0 16,0 0 1-16,0 0 1 15,-5 0 1-15,0 4 0 16,1-1-2-16,-1-3 1 15,0 4 0-15,1 0 1 16,-1 0 0-16,0 0 0 16,1-4-2-16,-1 5-2 15,5-1 1-15,0 0-1 16,0-4-3-16,4 0 2 16,0 0 1-16,1 0 2 15,4 0-3-15,0 0 0 0,0 0 3 16,4 0 3-16,1 0 2 15,4 0 3-15,0 0-3 16,5 0-2-16,4 0 0 16,0 0-1-16,1 4 4 15,4 5 3-15,4-5-6 16,-4 8-1-16,0-4-2 16,-1 0 1-16,-3 0-2 15,-1-4-1-15,-4 1 3 16,-1-5 0-16,-4 0-4 15,-4 0-1-15,-1-4-21 0,-4 0-8 16,-4 0-24-16,-1-4-10 16,-4 4-29-1</inkml:trace>
  <inkml:trace contextRef="#ctx0" brushRef="#br0" timeOffset="72375.0143">18601 1240 132 0,'0'0'49'0,"0"0"-26"0,0 0-18 0,0 0 13 16,0 0 1-16,0 0 3 15,0 0-3-15,5 0-2 16,-1 0-9-16,1 4 1 0,0 0 2 16,4-4-2-16,0 4 2 15,0 0-2-15,0 4 2 16,5 1-2-16,-1-1 0 16,1 4-1-16,0 0 0 15,0 0 2-15,4 0 4 16,5 0-2-16,-1-4 3 0,1-4-6 15,0 1-1-15,-5-1-4 16,1 0-3 0,-1 0 0-16,-9 0-4 15,0 0 0-15,-4-4-27 16,-5 0-10-16,0 0-64 16,-5 4-45-16,0-4 60 0</inkml:trace>
  <inkml:trace contextRef="#ctx0" brushRef="#br0" timeOffset="73839.2264">19454 977 100 0,'0'0'38'0,"0"0"-20"0,0-3 1 0,0 3 16 15,0 0-6-15,-4 0-2 16</inkml:trace>
  <inkml:trace contextRef="#ctx0" brushRef="#br0" timeOffset="74370.5864">19436 974 293 0,'-9'0'14'0,"-5"0"-5"15,1 0-2-15,-1 3 2 16,0 1-2-16,1 0-2 15,-6 0-2-15,1 0-3 16,-5 0 5-16,10 4 1 16,-1 0 4-16,0 0 1 15,5 1-5-15,0-1-4 16,0-4-1-16,4 0 1 0,1 4 1 16,-1-4 1-16,5 4 0 15,0-4 0-15,5 0-2 16,4 0 1-16,5 0 4 15,-1 0 4-15,1 0-6 16,4 0-3-16,1 0-1 16,-1 0 1-16,-5 0-1 15,1-4 2-15,-5 0-4 16,0 0 0-16,0 0 1 16,-9 0 2-16,5 0-1 15,-5 5-1-15,-5-1 1 16,-4 0 1-16,0 8-3 15,-4 4 0-15,-1 4-1 0,0-4-2 16,-4 1 3-16,4 3 2 16,1 0-2-16,-1 0-2 15,0-3 2-15,1-1 2 16,3 0 0-16,1 0-1 16,0 0 1-16,5 1-1 15,4-5 0-15,-5 0 2 16,5-4 1-16,0 0 3 15,5 0 3-15,4 0 5 16,9-4-2-16,5-4 3 16,4 0-8-16,14 0-2 15,0-4-12-15,0-4-5 16,0-4-43-16,5 0-18 0,-5-8-47 16</inkml:trace>
  <inkml:trace contextRef="#ctx0" brushRef="#br1" timeOffset="187057.3003">-407 3205 116 0,'0'4'44'0,"0"-4"-24"0,0 0-8 0,0 0 13 0,0 0-5 16,0 0-1-16,0 0-9 15,0 5-4-15,0-1-3 16,0 8 0-16,0 4 0 0,0 4 1 0,0 0 2 16,0 5-1-16,-5 7 0 15,1 5-3-15,-1 3-2 16,0 9 3-16,-4-5 0 15,0-3 1-15,0 4 0 0,0 3 2 16,0-7 3-16,0 11 0 16,0-3 0-16,-1-4-3 15,6-6-1-15,-1-7-3 16,-4 1-2-16,5-9 3 16,-1-4 2-16,1-3-9 15,-1-5-2-15,5-12-43 16,0 0-38 15,5-12-30-31,4-13 53 0</inkml:trace>
  <inkml:trace contextRef="#ctx0" brushRef="#br1" timeOffset="187582.4485">-430 3226 96 0,'0'0'35'0,"0"0"-18"0,0 0-5 16,0 0 13-16,0 0 0 16,0 0 0-16,0 0-8 15,0 0-2-15,0 0-9 16,4 0 3-16,1 4 1 0,0 12 6 16,-1-4-7-1,5 8 2 1,0 1-4-16,5 3-4 0,4 4 1 15,1 5-1-15,3 3 1 16,1 5 0-16,5-1 0 16,-1 1 0-16,0-1 2 15,-4 9 6-15,4-4 2 16,1 3-1-16,-5-3 2 16,-1 3-4-16,-3-7-1 15,-1-2-6-15,-4-2-1 16,-1-5 1-16,1-3 2 15,-5-5-5-15,-4-8-3 16,-1-4-21-16,-4-4-10 16,-4-4-25-16,-5-4-9 15,-1-4-26 1</inkml:trace>
  <inkml:trace contextRef="#ctx0" brushRef="#br1" timeOffset="187856.8751">-535 3793 196 0,'-5'-4'74'0,"5"0"-40"0,0 0-22 16,0 4 19-16,0 0-14 0,5-8-2 15,4 4-7-15,5 0-3 0,4 0-2 16,5 0 2-16,9 0 1 0,9-1-2 16,9 5-1-16,5 0-30 15,-1 0-14-15,-3 0-65 16</inkml:trace>
  <inkml:trace contextRef="#ctx0" brushRef="#br1" timeOffset="189474.4372">391 3363 140 0,'-5'-4'52'0,"1"4"-28"0,8-8-13 15,-4 8 15-15,0 0-8 16,0 0 0-16,0 0-9 0,0 0-3 16,0 4-3-16,0 0 0 0,0 9 0 15,5 3-1-15,0 12-2 16,-1 9 1-16,1 3-1 16,-1 1 2-16,1 7 1 15,-1 9-4-15,1 8-1 16,0 0 3-16,-1 4 1 15,5-10 2-15,-4-6 0 16,-5-8-2-16,0-9-2 16,4-8-6-16,1-11-1 15,-5-13-59 1,9-8-47-16,0-17 33 16</inkml:trace>
  <inkml:trace contextRef="#ctx0" brushRef="#br1" timeOffset="190078.9693">245 3274 152 0,'-9'4'57'0,"9"-4"-30"0,-5 21-18 15,5-21 14-15,0 4-9 0,0 4-1 16,5 0-1-16,-1 4 0 16,6 4-6-16,-1 0 0 0,9 5 4 15,5 3 0-15,4 0 2 16,5 5-2-16,0-5-1 16,5-4-5-16,-1-3-3 15,1-1 2-15,-1-8 0 16,0-4-1-16,-8-4 1 15,4-4 0-15,-9-4 1 0,-1-4-2 0,-3-1 1 16,-1 1-2-16,-4-4 2 16,-5-4 0-1,0 4 1-15,-5-1-5 16,1 1 1-16,0 4-2 16,-5 0 0-16,0 4 2 0,0 0 0 15,0 4-3-15,0 4 0 16,0 0 2-16,0 8 0 15,0 4 1-15,0 4 0 16,4 4 0-16,-4 5 0 16,5 3 2-16,-1 4 1 15,1 1 1-15,4 7 0 16,0 9-2-16,0 0 1 16,0 20-2-16,0-1 2 15,1 0 0-15,-1-7 1 16,0-8 0-16,0-13 0 0,-5-7 0 15,1-9 0-15,0-4-35 16,-1-12-14-16,-4-8-71 16</inkml:trace>
  <inkml:trace contextRef="#ctx0" brushRef="#br1" timeOffset="190707.8209">1208 3781 148 0,'-5'-16'57'0,"5"8"-30"0,-9-5-21 0,9 9 17 15,-5 0-8-15,1 0 2 16,-5 0-6-16,-5 0-1 0,0 4-6 16,-4 4-1-16,0 4 3 0,0 0-3 15,-1 5-2-15,1 3-3 16,0 4 1-16,0 0 3 15,4 9 1-15,5-2 1 32,4 1 0-32,5 1 2 15,0-1 1-15,5-4-3 0,4-3-1 16,5-1 1-16,4-4 0 16,0 0 0-16,5-3 2 15,0-5 1-15,-1-4 1 16,1-4 2-16,0-4 1 15,0-4 1-15,0-9 0 16,-5 1-6-16,0-4-2 16,-9-13 0-16,5 1 2 15,-9 4-3-15,-5-1-2 16,0 5 0-16,-5 5 1 16,-4-2-8-16,-5 5-1 15,1 4-18-15,-1 4-9 16,-4 4-18-16,-1 4-5 15,6 0-35-15</inkml:trace>
  <inkml:trace contextRef="#ctx0" brushRef="#br1" timeOffset="191211.8859">1541 3765 140 0,'-5'-12'55'0,"5"3"-30"0,-14 5-18 0,10 0 15 0,-1 0-7 15,1 0 0-15,-1 4-7 16,-4 0 0-16,0 0-5 16,0 0 0-16,-5 0 3 0,0 4-3 15,5 0-2-15,-4 4-3 16,3 1 1-16,1 3-1 15,0 0 0-15,0 0 2 16,4 8 2-16,1 9-6 16,-1-2 1-16,5 1 1 15,0 1 3-15,0-1 4 16,5 0 2-16,-1 1-1 16,6-5-1-16,-1-4 1 15,4-3 1-15,1-5 1 16,4-4 0-16,1-4-2 0,8-8 1 15,0-4-11-15,1-8-2 16,-1-9-52 0,0-3-64-16,1-17 24 15</inkml:trace>
  <inkml:trace contextRef="#ctx0" brushRef="#br1" timeOffset="191629.3228">1509 3133 148 0,'0'0'55'0,"0"4"-30"0,0 0-18 15,0 0 13 1,0 0-6-16,0 4 2 0,0 4 0 15,0 8-1-15,4 9-7 16,-4 3 4-16,5 0 1 0,-1 5 0 16,1 3 2-16,4 5-2 15,5 0 0-15,-1-5-3 16,-3 1-1-16,-1 7-3 0,0 9-1 16,0-4-1-16,-5 3 2 15,1 1 1-15,4-4 3 16,0-6-3-16,-4-2 1 0,-1-9-5 15,6-3-2-15,-6-9-20 16,1-4-8-16,-1-7-32 16,1-5-13-16,8-8-30 15</inkml:trace>
  <inkml:trace contextRef="#ctx0" brushRef="#br1" timeOffset="192273.7984">1769 3842 184 0,'-5'4'68'0,"10"-4"-36"0,-5 4-37 15,4 4 34-15,5 3-12 0,-4-7-3 16,4 0-1-16,0 4-8 16,0-8 1-16,5 0 4 0,-5 0-2 15,9 0 1-15,1 0-5 16,-1-8-1-16,0 0-1 15,-4 0 1-15,-1 1-4 16,1-1 0-16,-5 0 5 0,0-5 2 16,1 1-2-16,-6 0-1 15,1 0-1-15,-5 0 1 16,0 0-4-16,0 4-2 16,-5-1-3-16,1 1 1 15,-1 4-2-15,-4 0 0 16,0 4 1-16,-10 4 2 15,10 0-1-15,-4 4 4 16,-1 1 0-16,0 3 1 16,1 0 0-16,3 4 2 15,1 8-1-15,5 1-1 16,-1-2 1-16,5 1 1 16,0 1 1-16,5-1 3 15,4 0 6-15,0 1 2 0,0-5-7 16,9 0-2-16,1-4-1 15,-1-4 0-15,5-3-7 16,4-9-2-16,0-4-29 16,1-5-13-16,4-11-52 15,4 0-33 1,-4-8 62-16</inkml:trace>
  <inkml:trace contextRef="#ctx0" brushRef="#br1" timeOffset="192735.8108">2147 3092 152 0,'-4'0'57'0,"-5"0"-30"0,4 4-23 0,5-4 13 0,0 0-4 16,0 4 0-16,0 0 1 15,0 4 2-15,0 0-9 16,0 5 9-16,0 3 4 0,9 4-6 0,-4 12-1 15,-1 5-3-15,5 7-1 16,1 5 1-16,-1 4 4 16,0-1-2-16,0-3 3 15,0 0-2-15,-4 3 2 16,4 5-2-16,-5-4 2 16,1 4-4-16,4-5-1 15,5 1-4-15,-10-1-1 16,1-4-1-16,-1-7 0 0,1-9-5 15,-5-4-1-15,0-7-35 16,-5-9-15-16,5-8-88 16</inkml:trace>
  <inkml:trace contextRef="#ctx0" brushRef="#br1" timeOffset="193347.5859">2594 3724 212 0,'-4'4'82'0,"4"-4"-44"0,0 0-27 0,0 0 23 16,0 0-7-16,0 0-1 15,0 0-14-15,0 0-8 16,0 0-2-16,0 0-7 0,4 0-1 16,1 4-30-16,-1 0-14 15,-4 0-60 1</inkml:trace>
  <inkml:trace contextRef="#ctx0" brushRef="#br1" timeOffset="193566.3579">2622 3926 256 0,'-5'-21'96'0,"5"42"-52"0,0-33-47 15,0 12 19-15,0 0-14 16,0 0-25-16,5 4-10 15,-1 0-52 1,-4 0-45-16,5 4 49 16</inkml:trace>
  <inkml:trace contextRef="#ctx0" brushRef="#br1" timeOffset="199494.8118">3324 3064 104 0,'0'0'38'0,"0"0"-20"0,0 0-8 0,0 0 12 0,0 0-4 31,0 0 0-31,0 0-6 16,0 0 0-16,5 4-7 16,-1 0 6-16,1 4 2 0,-1 8-4 0,1 4-3 0,0 25 1 31,-1 3 2-31,5 13-2 0,0 4 1 16,1 0-3-16,-6-4 2 15,1-5 2-15,4 1 2 16,0 4-3-16,0 0 0 15,0-4-1-15,-4-1 1 16,-1-4-2-16,1-3-1 16,-1-9-1-16,1-8 0 15,-5-7 2-15,5-9 1 16,-1-8-36-16,-4-8-16 0,5-8-63 16</inkml:trace>
  <inkml:trace contextRef="#ctx0" brushRef="#br1" timeOffset="200203.2583">3621 3842 128 0,'4'4'49'0,"-4"-4"-26"0,5 0-27 16,4 0 41-16,0 8-14 0,0-4-7 15,5 7-6-15,0-7-6 16,4 8-1-16,0-4 3 0,0-8 1 16,1-8 1-16,-6 0 0 15,1 0 2-15,0 0-1 16,-1-3 0-16,1-1-3 15,-5-1 1-15,0 1-4 16,-4 0 0-16,-1 0-1 16,-4 0 1-16,0 0-2 15,0 4 2-15,-4-1-2 16,-1 1 2-16,1 0-2 0,-1 4-1 16,1 0 3-16,-6 0 0 15,-3 4-4-15,-1 4 1 16,-4 0-2-16,0 4 0 15,4 0 2-15,0 1 0 16,1-1 0-16,-1 0 0 16,5 4 0-16,0 0 0 15,4 0-3-15,1 4 0 16,4 9 2-16,0-2 2 0,4-3-2 16,5 1 0-16,0-1 1 15,5 4 0-15,4-4 6 16,0 1 4-16,1-5-3 15,4-4-2-15,4 0 0 16,0-8-1-16,5-4 0 16,0-4 0-16,9-4-2 15,0-8-2-15,0 0-37 16,0-17-17-16,-4 1-50 16</inkml:trace>
  <inkml:trace contextRef="#ctx0" brushRef="#br1" timeOffset="200992.0917">3967 3570 184 0,'0'-4'71'0,"5"4"-38"0,-5-4-21 16,0 4 21 0,0 0-6-16,5 0 1 15,4 0-6-15,4 0-4 16,6 0-10-16,13 0 4 0,0 0 1 15,9 0-4-15,0-4-1 16,4 4-2-16,1-4-1 16,-1 0-1-16,1 0 0 15,-5 0-2-15,0 0-2 0,-4 0-28 16,-1 0-14-16,1 8-86 16</inkml:trace>
  <inkml:trace contextRef="#ctx0" brushRef="#br1" timeOffset="200732.5383">4173 3100 132 0,'0'0'49'0,"0"0"-26"0,0 0-16 16,0 0 13-16,0 0-10 16,0 0-3-16,0 0 0 15,0 0 2-15,0 4-4 16,0 0 8-16,0 0 4 0,0 4-3 15,0 0 2-15,4 1-9 16,1 3-2-16,-1 0 1 31,1 8 1-31,0 8 1 0,-1 5 2 0,1 3-3 16,-1 9 1 0,5 0 4-16,0-1 4 15,1 5-2-15,-1-5 0 16,0 1-4-16,0-1-1 15,0 5-3-15,-4-8 1 0,-1 7-6 16,5-3-1-16,0-5 0 16,-4 1 2-16,-5-6 1 15,5-6 1-15,-5-1-2 16,4-8 1-16,1-3-7 0,-5-9-1 16,4-4-38-16,-4-4-16 15,0 0-61 1</inkml:trace>
  <inkml:trace contextRef="#ctx0" brushRef="#br2" timeOffset="242959.3613">4925 3201 168 0,'0'4'63'0,"5"-4"-34"0,-5 0-19 0,0 0 20 16,0 0-12-16,0 0 0 15,0 0-8 1,0 0-2-16,5 0-4 15,-1 0 2-15,-4 4 0 0,5 1 2 16,-1-1 0-16,1 0 2 16,-1 4 4-16,1 0-4 15,4 8 4 1,0 0-4-16,0 0-5 0,0 5-1 16,1-1 0-16,3 0 2 15,1 5 1-15,0 3 1 16,-1-4 0-16,1 5 0 15,0-9 0-15,-1 0 0 16,1 4-2-16,0-3 1 16,-1-5-2-16,1-4 2 15,-5 0 2-15,0 0 2 16,0-3-8-16,-4-5-3 0,0 0 5 16,-1-4 6-16,1-4-3 15,-5 4 0-15,4-9-2 16,1 1 1-16,4 0-4 15,0-4 0-15,0-4-1 16,0-4 1-16,5-1-4 16,-5 1 0-16,5-4 1 15,0-1 0-15,-1 1 0 16,1-8 2-16,0-1-6 16,-1 5 1-16,1 4 3 15,-5 3 2-15,5 1-3 0,-5 4 1 16,0 0 0-16,0 4 0 15,0 3-3-15,-4 1 2 16,-1 4-1-16,1 0-2 16,4 0 5-16,-9 4 1 15,0 0 0-15,0 0-2 16,0 0 1-16,0 0-1 16,0 0-3-16,5 0 2 15,-1 4-1-15,1 0-2 16,-1 0 3-16,1 8 0 15,-1 5-2-15,1 3 2 16,0-4-1-16,-1 4 0 16,1 1 4-16,-1-1 1 15,5 4-4-15,0 5-1 16,-4-1 1-16,0 4 2 16,-1 1 0-16,1 3-1 15,-1-3 5-15,1-1 4 0,-1 5-3 16,1 3-1-16,0-3 2 15,4-5 0-15,0-4 1 16,0 9 2-16,0-1-3 16,-4-3 1-16,-1-6-3 15,1-3 0-15,-1-3-1 16,1-5 0-16,-5-4-11 16,0 0-3-16,0-8-33 15,0-4-14-15</inkml:trace>
  <inkml:trace contextRef="#ctx0" brushRef="#br2" timeOffset="241829.5801">4935 3149 120 0,'0'-8'46'0,"0"4"-24"0,0 0-10 16,0 4 13-16,0 0 2 15,0 0 1-15,0 0-7 16,0 0 0-16,0 0-12 16,0 0-1-16,4 0 2 0,1 4-6 15,-5 4 0-15,0 4 2 16,0 4 1 0,0 12-1-16,0 1-1 15,4 3-1-15,1 9 2 0,-1-1-1 16,-4 5 0-16,5-1-1 0,-5 1 2 15,0-5 1-15,0 1 3 16,0 0-1-16,0 3 2 16,9-7 0-16,-9-1 1 15,0 1-4-15,0-5 0 0,0-4-3 32,0-3 2-32,0-5-2 15,0-5 0-15,-5-3-1 0,5-4 0 16,0-4 0-16,0 0 0 15,0 0-27-15,-4-16-53 16,4 4 0 0</inkml:trace>
  <inkml:trace contextRef="#ctx0" brushRef="#br1" timeOffset="212711.6137">4998 3201 108 0,'0'-4'44'0,"0"0"-24"0,0 0-10 15,0 4 14-15</inkml:trace>
  <inkml:trace contextRef="#ctx0" brushRef="#br1" timeOffset="214482.4972">6066 3205 100 0,'-5'-12'38'0,"5"8"-20"0,0 0-1 0,0 0 14 0,0 4-10 15,0 0-2-15,0 0-5 16,0 0-1-16,0 0-7 15,0 4-4-15,0 0-1 0,5 8-4 16,-1 17 2-16,6 3 1 16,-1 13 0-16,0 3 0 15,0 5 0-15,0 4 0 16,0-5 2-16,-4 1 12 16,-1 0 6-16,1-9-6 15,-5 1-1-15,0-9-3 0,4 1-1 16,1-9-1-16,-5-3 0 15,5-9 0-15,-5-5 2 16,0-18 15 0,4-5-14-16,5-4-3 15,5-5-7-15,4 1-4 16,0 0 2-16,5 4 0 16,0 3-4-16,0 1 1 0,0 4 0 15,-1 8 2-15,-3 4 1 16,-1 0 1-16,0 4-5 15,-4 4-1-15,-5 1 7 16,-4 3 4-16,-5 0-2 0,0-4-2 16,-5 13 2-16,-4-1 0 31,-5-1 5-31,1-7 3 16,-1 1-4-16,0-5 1 15,-4-8-3-15,0-4 0 16,-5-8-3-16,0 0-2 0,5-5-2 15,0 1 1-15,4 4-1 16,0 0 0-16,5 0-18 16,0 1-9-16,4-1-23 15,5 4-9-15,0 0-37 16</inkml:trace>
  <inkml:trace contextRef="#ctx0" brushRef="#br1" timeOffset="215049.749">6559 3777 116 0,'0'4'46'0,"4"-4"-24"0,5 4-19 0,-4-4 10 0,4 0 0 16,0 0 5-16,0 4-1 15,5-4 1-15,0 0-9 16,4 0-1-16,0-4-1 0,0 0 1 16,1-4 2-16,-6 0-3 15,1 0-2-15,0-1 2 16,-5-3 2-16,0 4 0 15,-5 0 0-15,-4 0 1 16,0 0 4-16,-4 0-4 16,-5 4 2-16,0 0-5 15,-5 4 1-15,0 0-7 16,-4 0-1-16,0 0 0 0,-1 4 0 16,1 0 0-16,0 0 0 15,0 0 0-15,4 4 2 16,0 0-1-16,1 0-1 15,-1 4 1-15,5 1 1 16,9 3-1-16,-5 0 2 16,5 0 4-16,5 8 6 15,4 5-5-15,5-6-2 16,4 5-1-16,5-3-1 16,9-1-2-1,0-8 1-15,0-4 0 16,4-3 1-16,5-9-40 0,-4-4-15 15,-1-5-72 1</inkml:trace>
  <inkml:trace contextRef="#ctx0" brushRef="#br1" timeOffset="216229.0089">7480 3789 120 0,'0'0'46'0,"14"-4"-24"0,-5 0-15 15,-9 4 15-15,4-4-4 0,1-4 1 16,0 0 1-16,-5 0 2 16,0-1-12-16,0 1 1 0,-5 0 0 15,0 0-4-15,-8 0 3 16,-1 0-4-1,0 4 2-15,1 0-1 16,-6 4-6-16,6 0 0 16,-1 0-1-16,-4 0 2 15,4 4-1-15,0 0-1 16,1 0-2-16,4 0 1 16,-1 0 1-16,6 4 0 15,4 0-3-15,0 4 2 16,0 1-1-16,4-1 0 15,6 4 2-15,-1 4 0 16,4 0 0-16,1 1 0 16,0-6 0-16,4 1 0 0,0-4 0 15,1 0 2-15,-1-3-1 16,-5-14 2-16,1-7 0 0,-5 0 1 16,0 0-2-16,1-3 1 15,-1-1-2-15,-5-1-1 0,1 1 5 16,-5 0 1-16,0 0-2 31,0 0-1-31,0 3-3 16,0 1-1-16,0 4 1 15,0 0 0-15,0 8 0 0,0 0 0 16,0 0 0-16,0 0 2 16,4 4-1-16,1 0 2 15,-1 4 0-15,6 4 1 16,-1 1 2-16,0 3 1 15,5 0-3-15,-1 12-1 16,1 1-1-16,0-2 1 0,-1-3 0 16,1-3 1-16,4-9-40 15,0 0-15-15,1-8-61 16</inkml:trace>
  <inkml:trace contextRef="#ctx0" brushRef="#br1" timeOffset="217089.754">8246 3663 332 0,'0'-16'14'0,"0"4"-1"15,0 0-5-15,-4-4-3 16,-1 8-2-16,1-1-3 0,-5 5 3 16,-1 0 2-16,1 0-2 15,0 4-2-15,-4 0-3 16,3 0-1-1,-3 8 2-15,-1 0 0 0,0 5 1 16,5 3 0-16,0-4 0 16,5-4 0-16,-1 0-3 15,10 0 2-15,-1 0-1 16,1 1 0-16,4-1 2 16,0-4 0-16,5 0 0 15,4 0 0-15,0 0 0 16,5 4 0-16,0 0 0 0,0 0 0 15,4 4-3-15,-4 0 2 16,0 1 1-16,-5-1 2 0,0 0-1 16,-9 4-1-16,0 0 3 15,-9 5 0-15,-4-1 5 16,-5-1 5-16,-5 1-5 16,0-3 0-16,-4-5-4 15,0 0-1-15,-5-4-1 16,0-4-2-16,5 0 1 15,0-4 1-15,-1 0-12 16,1-4-3-16,0-12-36 16,4-4-15-16,5-5-33 15</inkml:trace>
  <inkml:trace contextRef="#ctx0" brushRef="#br1" timeOffset="216723.618">8224 3704 160 0,'4'0'60'0,"1"-4"-32"0,-1 0-20 0,-4 4 18 15,0 0-11-15,5-8-1 16</inkml:trace>
  <inkml:trace contextRef="#ctx0" brushRef="#br1" timeOffset="217741.5165">8461 3704 156 0,'9'8'60'0,"-9"-4"-32"0,9 0-24 0,0-4 15 15,0 0-5-15,0 4 2 16,5 0-7-16,0 0-1 0,4 0-4 31,0 0 2-31,1 0 0 0,-1-4 2 0,0 0 0 16,0 0 2-16,1-4 4 16,-1 0-4-16,-5-4 2 15,1 0-7-15,-5 0-1 16,0 0 0-16,1-8 0 15,-6 4-2-15,-4-1 1 16,-4-3-2-16,-1 4-1 16,-9 4 3-1,1 4-2-15,-6 4-1 0,1 4-2 16,0 4 1 0,-5 0-1-16,5 0 0 0,0 0 2 15,-1 0 0-15,1 5 0 16,0-1 2-16,4 4-1 15,0 0 2-15,5 0 0 16,5 5 3-16,-1-1-3 16,5 8 0-16,5 1 1 15,4-6 2-15,5 1-3 16,-1-4-2-16,5-3 2 16,5-5 2-16,9-4 0 0,0-4 0 15,0-4-3-15,5-12-2 16,-5-8-24-16,-1-1-9 15,1-3-47 1,-9 1-63-16,5-2 36 16</inkml:trace>
  <inkml:trace contextRef="#ctx0" brushRef="#br1" timeOffset="218385.2117">8675 3416 152 0,'0'-4'57'0,"0"4"-30"0,0 0-32 16</inkml:trace>
  <inkml:trace contextRef="#ctx0" brushRef="#br1" timeOffset="218525.8513">8698 3412 306 0,'14'0'45'16,"4"0"-20"-16,5 0 1 0,9-4-3 16,0 4 4-16,13-4 1 15,5 0-13-15,10 4-6 16,-1 0-4-16,0 0-1 0,-4 4-2 16,-5 0-2-16,-4 0-57 15,-10 4-26-15</inkml:trace>
  <inkml:trace contextRef="#ctx0" brushRef="#br1" timeOffset="217899.9991">8899 3027 128 0,'0'-16'49'0,"0"-4"-26"0,0 12-9 16,0 12 15-16,0-4-8 15,0 4-1-15</inkml:trace>
  <inkml:trace contextRef="#ctx0" brushRef="#br1" timeOffset="218275.8262">8899 2999 311 0,'0'8'17'0,"0"0"-4"16,0 0-4-16,0 0 1 15,0 4-1-15,0 1 0 16,0 3-3-16,0 4-1 16,0 4-1-16,0 9 0 15,0 7 2-15,4 9 3 16,1 4 5-16,-1-1 3 15,1 9-3-15,0-8 2 16,-1-1-7-16,1-3-3 16,4 0-1-16,0 3 1 15,5-3-5-15,-5-4-1 16,4-1 2-16,-3-11 3 16,-1-5-2-16,0-9 0 0,-5-3-10 15,-4-8-5-15,0-4-43 16,0-20-16-16,0 0-50 15</inkml:trace>
  <inkml:trace contextRef="#ctx0" brushRef="#br1" timeOffset="224868.4448">9834 3676 128 0,'0'-5'49'0,"0"5"-26"0,0-12-20 0,0 8 12 16,0-4-5-16,4-4 2 16,-4 4 4-16,0-8 2 15,0 8-9-15,-4-5-1 0,-1 1 2 16,1 4-2-16,-5-4 3 16,0 4-2-16,-5 4 2 15,0 0-4-15,0 4-2 16,-4 4-5-16,5 0 0 0,-6 0 0 15,6 4 0-15,-6 0 0 16,6 0 2-16,-6 4-3 16,6 1 0-16,-5-1 1 15,4 4 0-15,0-4 0 16,5 0 0-16,0 4-3 16,4 1 2-16,1-1-1 15,8 4-2-15,1-4 3 16,9 1 2-16,-1-1 0 15,6 0 2-15,-1-4-2 16,0-4-1-16,0 0 3 16,5-4 0-16,0 0-1 0,-5-4-2 15,5-4 1-15,-5-4 1 16,0-4 3-16,-4 0 2 16,0 0-1-16,-1-4-1 15,-3-1-1-15,-1 1 0 16,-5 4-2-16,1 0-2 15,-5 4 1-15,4-4 1 16,-4 4 3-16,0-1 4 16,0 9-4-16,0-4-1 15,0 4-2-15,0 0-2 16,0 0 1-16,0 0-1 16,0 0 0-16,0 4 0 15,5 0-3-15,0 5 2 16,8-1 1-16,-4 4 2 0,0 0-3 15,5 4-2-15,0 0 2 16,0-3 2-16,-1-1 0 16,1 0-1-16,0-4-2 15,-1-4-1-15,1-4-64 16,0 0-30-16,-5-4 2 16</inkml:trace>
  <inkml:trace contextRef="#ctx0" brushRef="#br1" timeOffset="225431.0488">10080 3594 156 0,'-4'0'60'0,"4"0"-32"0,0 0-20 16,0 0 16-16,0 0-8 16,0 0 1-16,0 0-10 15,0 0-4-15,0 0-2 16,0 5 1-16,4-1 1 0,-4 4-4 16,5 8 1-16,-1-4 0 15,1 0 2-15,-5 4 5 16,4 5 4-16,1-1-2 15,0 0 0-15,-1-4-5 16,1-3-3-16,-1-1 8 16,-4-4 4-16,5-4 0 0,-1-4 0 15,-4 0-5-15,5-8-3 16,4-4-2-16,5-5-3 16,4 1-2-16,0 0 1 15,1 0 1-15,-1 0 0 16,0 3-3-16,0 1 2 15,1 4-4-15,-1 8 1 16,0 4 0-16,-4 4 2 16,-1 0 1-16,1 5 3 15,0-1-1-15,-5 4-1 16,0 0 3-16,0 0 2 16,0 1-2-16,0-1 0 15,-4-4 1-15,0 4 0 16,4-8-24-16,-5-4-12 15,1-4-80-15</inkml:trace>
  <inkml:trace contextRef="#ctx0" brushRef="#br1" timeOffset="225978.9742">10787 3708 148 0,'-9'-4'55'0,"9"0"-30"0,9-8-18 0,-9 8 15 15,-4 0-2-15,-1-5 0 16,1 1-4-16,-1 0 0 15,-4 0-9-15,0-4 0 0,-5 0 3 16,0-4-6-16,1 8 0 16,-1-1 0-16,0 9 0 15,1 0-2-15,-1 17-4 16,-4-1 1 0,4-4 1-16,0 4 0 15,5 0 0-15,0 1 2 16,-5 3-3-16,5 0 0 15,5 0 1-15,4 1 2 16,0 11-1-16,4 1 2 16,5-5-4-16,1-1 0 0,-1-2 1 15,4-9 2-15,6-4 1 16,3-4 1-16,1-8-5 16,0-12 1-16,9-8-29 15,0-5-13-15,0-3-53 16</inkml:trace>
  <inkml:trace contextRef="#ctx0" brushRef="#br1" timeOffset="226431.8701">10737 3096 116 0,'0'0'44'0,"0"0"-24"0,0-4-17 0,0 4 12 16,0 0-5-16,0 0 2 16,0 0 6-16,0 0 3 15,0 0-10-15,0 4 2 0,0 0 1 16,0 0-3-16,0 4 1 15,5 0-5-15,-1 5-2 0,1 3 0 16,-5 0-1-16,4 8 2 16,-4 13 3-16,5-1 0 15,0 5 2-15,-1-1-2 16,1 1 0-16,-1-1-1 16,1 5 2-16,4-5 1 15,-5 1 3-15,1-1 2 16,0 5 2-16,-1-4-4 15,1 3 2-15,-5 1-9 16,0-1-2-16,0-3 3 16,0-6 5-16,4-2-3 15,1-5 0-15,-1-8-4 0,1-4 1 16,-5-3-4-16,0-5 0 16,5-4-1-16,-5-4 1 15,0 0-22-15,9-4-9 16,-5 0-63-16,5 0-26 15,-4 0-4 1</inkml:trace>
  <inkml:trace contextRef="#ctx0" brushRef="#br2" timeOffset="229167.6582">11741 3201 108 0,'0'-4'44'0,"0"4"-24"0,0-4-4 0,0 4 16 16</inkml:trace>
  <inkml:trace contextRef="#ctx0" brushRef="#br2" timeOffset="229512.5685">11750 3185 274 0,'0'-8'39'0,"9"0"-21"16,0 0-8-16,-9 8-6 0,0 0 4 16,0 0-4-1,0 0-2-15,5 0-1 16,-1 4-1-16,-4 0 2 15,0 4 1-15,0 4 3 16,5 13 1-16,-1 3-1 16,1 4 1-16,-1 9-2 15,6-1 0-15,-1 5 1 16,-5 4 3-16,5-1 2 16,-4-3 1-16,0 3-4 15,-1 1 0-15,1-8-1 0,-1-5 1 16,1-4-2-16,-1 9-1 31,1-9-1-31,-1-3 0 16,1-6 2-16,-5-7 1 0,0-4-3 15,0 1-1-15,0-5-21 16,0-4-8-16,0 0-40 16,0-4-17-16,5-12-26 15</inkml:trace>
  <inkml:trace contextRef="#ctx0" brushRef="#br2" timeOffset="230185.0608">12124 3189 84 0,'-5'0'33'0,"1"0"-18"0,4 0-5 0,0 0 14 15,0 0-2-15,0 0-1 16,0 0 4-16,0 0 1 15,0 0-2-15,0 0-1 16,0 0-12-16,9 0-2 0,-9 0 1 16,0 0-2-16,0 0 3 15,0 0-2-15,4 0 0 16,-4 0-3-16,5 0-1 16,0 0-1-16,-1 4 2 15,-4 0 3 1,5 0 5-16,-1 0-2 15,1 0 1-15,-1 9-3 0,1-5-1 16,0 8-3-16,4 0-1 16,0 8-3-16,0 1-2 15,0 7 3-15,0 5 0 0,5 3-1 16,-5 5 1-16,0-1 0 16,0 1 1-16,0 0 4 15,0 3 5-15,1-7-1 16,-1-5 1-16,0 5-3 15,-5-1 1-15,1-3-6 0,0-6-3 16,-5-3 3-16,4-3 1 16,-4-9-2-16,0-4-1 15,0-4-32 1,0-20-72-16,-4-4-7 16,-1-8-18-1</inkml:trace>
  <inkml:trace contextRef="#ctx0" brushRef="#br2" timeOffset="230785.035">11412 3133 168 0,'-9'4'63'0,"9"-4"-34"0,0 0-21 16,0 0 16-16,0 0-1 15,0 0 1 1,9-4-5-16,5-1-1 0,0 1-10 16,4 0-3-16,5 4-1 0,4 0-2 15,10 0 1-15,4 0 0 0,0 0 3 16,4 4 1-16,-4 0 3 16,5 1 1-16,0-5 3 15,4 0 2-15,0 0 2 16,0-5-1-16,5 1 1 15,4 0-5-15,-9 0-3 32,-4 0-5-32,-5 0-2 15,-4 4-1-15,-6 0-2 0,-3 0 1 16,-5 0-1-16,-5 0 0 16,-4 0 2-16,-1 0 1 15,-4 0 1-15,-9 0 0 16,0 0 0-16,0 0-18 15,-4 0-7-15,-1 0-32 16,-4 0-11-16,0 4-68 16,0 4-28-1,0 0 84-15</inkml:trace>
  <inkml:trace contextRef="#ctx0" brushRef="#br2" timeOffset="249197.0942">12594 3072 100 0,'-5'0'38'0,"5"0"-20"0,0 4-12 0,0-4 11 15,0 0-5-15,0 0 1 0,0 4-4 16,-4 0 2-16,-1 0-4 15,1 4 1-15,-1 0-5 16,0 4 0-16,1 0 3 0,-1 1 3 16,1-1 5-16,-1 0-2 0,1 0 1 31,-1 0-3-31,0 17 5 0,1-1-1 31,-1 0-6-15,1 1-2-16,-1-1-1 15,5-4-3-15,0 1 1 16,0-1-2-16,0 4 2 0,0 1 0 16,0-1 3-16,0 5-3 15,0-5 0-15,5 0 1 16,-1 1 0-16,1-1 0 16,-1-4 0-16,1 1 0 0,0-1 2 15,-1-4 1-15,5 0 1 16,0 1-2-16,1-1-1 15,-1 8-3-15,0 1-2 0,0-2 3 16,0 1 2-16,-4 1 0 16,-1-5 0-16,1-4 1 31,-1 1 3-31,5-5 0 0,-4 0 0 0,0-4-3 31,-1 0-1-31,1-4-3 0,-1-3-2 16,1-1 3-16,-5 0 0 15,0-4-21-15,0 0-8 16,0-8-42-16,0-1-17 16</inkml:trace>
  <inkml:trace contextRef="#ctx0" brushRef="#br2" timeOffset="249899.2378">12726 3226 124 0,'0'-8'49'0,"0"4"-26"0,5-1-14 16,-5 5 14-16,0 0 0 16,0 0 3-16,0 0-5 0,0 0-3 31,0 0-10-31,0 0-3 0,0 5 1 16,0-1-3-16,0 4 0 15,-5 8 3-15,5 8 1 16,0 5-1-16,0 3 1 15,5 9 2-15,-1-1 5 16,1 1 1-16,-1-1 0 0,5 1-3 16,-4-1-2-16,0 1 0 15,-1 3 1-15,1-7-3 16,-1-5 0-16,1 1-5 16,-1-1 0-16,-4 0 1 15,0-11 0-15,5-2-20 16,-5-7-9-16,0-4-18 15,0-20-74 1,0 1-25-16,5-5 53 16</inkml:trace>
  <inkml:trace contextRef="#ctx0" brushRef="#br2" timeOffset="250858.3233">12763 3189 156 0,'0'4'60'0,"0"-4"-32"0,0 0-26 0,0 0 14 15,0 0-1-15,4 4 0 16,-4 0 1-16,0 0 3 16,5 0-11-16,-1 1 2 0,1-1 3 15,4 4-1-15,0 8 1 16,0 0-3-16,0 0-1 16,0 5-3-16,1-1 1 15,3 0 0-15,1 4 1 16,0 1 0-16,-1-1 0 15,6 0 0-15,-6 1 0 16,5-1-2-16,-4 0 1 16,4-7-2-16,1-5 2 15,-6 4-2-15,1-4 0 16,0-8-1-16,-5 0 2 0,5-4-3 16,-5 0 0-16,0-8-1 15,0 0 1-15,0 0-2 16,0-4 2-16,0-5-4 15,0 1 0-15,1 0-4 16,-1-4 1-16,-5 0-3 16,1 3 0-16,-1-3 1 15,1 4 2-15,-1 0 2 16,1-5 3-16,0 5 0 16,-1 4-1-16,-4 0-2 15,0 4 1-15,0 8 1 0,0-8 0 16,0 4-3-16,0 8 2 15,0 0 1 1,0 4 0-16,0 0 0 16,0 0 0-16,0 0 2 15,0 0-1-15,5 4 2 16,-1 5-2-16,1 3 2 16,-5 0 0-16,4 4 1 15,1 5 0-15,0 7 0 16,-1-3 0-16,1-1 0 15,-1 1 2-15,1 3 3 16,-1-4 0-16,1 1 0 16,-5-1-3-16,4-3 1 15,-4 7-4-15,0-3 0 16,5-5 1-16,-5-9 2 0,0-3-3 16,0-4 0-16,0 1-17 15,0-5-5-15,0 0-26 16,0 0-9-16,0 0-23 15,-5 0-6-15,5 0-18 16</inkml:trace>
  <inkml:trace contextRef="#ctx0" brushRef="#br2" timeOffset="251365.6882">13324 3043 48 0,'0'0'19'0,"0"0"-10"0,0 0-11 16,0 0 72-16,0 0-15 15,0 0-12-15,-5 0-9 16,10 4-15-16,-1 0-1 16,1 1-11-16,-1 3 2 0,1 0 2 15,4 4 0-15,0 0 1 16,5 4 0-16,0 0 0 15,-1 5 0-15,5 7 0 16,1 4 5-16,-1 5 1 16,0 3-5-16,5 5 0 0,0 4-4 15,-9-5 2-15,-1 1-2 16,-4-1 2-16,0 1-2 16,-4 4 2-16,-5 3-4 15,-5 1-2-15,1 0 0 16,-5-1 1-16,0-4-3 15,-5-3 0-15,0-9-45 16,1-4-22-16,-6-3-77 16</inkml:trace>
  <inkml:trace contextRef="#ctx0" brushRef="#br1" timeOffset="265170.0735">16015 3663 180 0,'0'8'68'0,"9"-12"-36"0,5 0-24 0,-5 0 16 16,0 0-10-16,9 0-3 16,1-8-6-16,-1 0-2 0,-4-4-1 15,-1 4 7-15,-4-1 6 0,1 1-1 16,-6-4 2-16,1 4-3 16,-5 0 0-16,-5 4-7 15,-9-1-2-15,1 5-4 16,-6 8-5-1,-3 1 2-15,3 3 0 16,1 0-1-16,0 4 3 16,0 0 0-16,4 4 3 15,0 0 3-15,5 1 0 16,5 3 2-16,-1-4 0 16,5 4 3-16,0 1-1 15,5-1 2-15,4 0-4 0,4 0-2 16,6 1 0-16,3-5 1 15,6-8-5-15,-1-4-3 16,5-4-30-16,0-8-14 16,0-4-71-1,0 0-41-15,0-5 72 16</inkml:trace>
  <inkml:trace contextRef="#ctx0" brushRef="#br1" timeOffset="265493.0938">16239 2809 148 0,'-5'8'55'0,"5"1"-30"0,-4 3-5 16,4-5 21-16,0 1-9 15,-5 4-3-15,0 4-4 16,1 0 1-16,4 9-14 16,0-5 4-16,0 0 2 0,0 1-6 15,0 7 1-15,4 4-4 0,1 5 0 16,0 20-1-16,4 7 2 16,0 5-1-16,-5 4 2 15,1-4 0-15,-1-8 1 16,1 0-2-16,0-9-1 15,4 1-3-15,0-12 1 32,-5-9-13-32,1-8-5 0,0-7-28 15,-1-5-10-15,-4-8-46 16,0-4-18-16,5-4 8 16</inkml:trace>
  <inkml:trace contextRef="#ctx0" brushRef="#br1" timeOffset="261122.7382">13930 3558 104 0,'-4'8'38'0,"-5"-16"-20"0,4 8-19 15,5 0 9-15</inkml:trace>
  <inkml:trace contextRef="#ctx0" brushRef="#br1" timeOffset="261333.0059">13917 3562 201 0,'4'4'26'15,"1"-4"-3"-15,-1 4-5 16,6-4-10-16,-1 4 10 0,4-4 5 16,6 0-7-1,-6 0-4-15,10 0-7 16,4 0-2 0,1-4 1-16,-1 4-2 15,1 0-2-15,-6-4 1 16,1 4 1-16,5-4-1 15,-10 4 2-15,-5 0-9 16,-3 0-1-16,-10 0-31 16,0 0-15-16,0 0-33 15</inkml:trace>
  <inkml:trace contextRef="#ctx0" brushRef="#br1" timeOffset="262426.8532">14405 3757 204 0,'0'0'77'0,"4"0"-42"0,6 0-34 16,-6 0 16-16,5 0-9 0,5 4 0 16,4 0 0-16,5 0 0 15,4 0-4-15,1 0-1 0,-1 0 3 16,0-4-1-16,1 0 2 15,-1 0-4-15,-4-4 0 16,0-4-1-16,0 0-2 16,-5 0-2-16,-4-5-1 15,-1 1-5-15,-4 0-2 16,-4 0 0-16,-5 4 4 16,4 0 1-16,-4 0 3 15,-4 4-1-15,-1-1 1 16,5 5 8-16,0-4 4 15,0 4-3-15,0 0 1 16,0 4-1-16,0 1 1 0,0-1 0 16,0 4 2-1,0 0-3-15,5 4 1 0,-1 0-1 16,6 4 1-16,-1 1-4 16,0-1-3-16,5 0 2 15,-1 4 0-15,5-4-1 16,1-12 1-16,-6 1-33 15,1-5-12-15,0-5-76 16</inkml:trace>
  <inkml:trace contextRef="#ctx0" brushRef="#br1" timeOffset="261958.0495">14624 3388 124 0,'18'-16'46'0,"-9"3"-24"0,5-7-15 16,-5 12 13-16,-4-16 3 15,-1 3 6-15,1 1-3 16,-5 0 2-16,-5 0-16 15,1-1 2-15,-6 5 0 0,-3 0-5 16,-1 0-1-16,0 4-4 16,-8 0-1-16,-1 3-3 15,0 1-1-15,5 4-1 16,-1 0 0-16,1 0 0 0,4 4 0 16,1 0 2-16,4 0 0 15,0 0-3-15,-1 4 2 16,6 4-1-16,-1 4-2 15,1 5 3-15,-1-1 0 16,5 20-2-16,0 5 0 16,0 3 2-16,0 5 0 15,5 4-2-15,-1 3 2 16,1-3 1-16,4 0 2 16,0 0 5-16,0 3 6 15,0 5-1-15,0 0 1 16,5-4-3-16,0-6-1 15,0-2-5-15,-5-5-1 16,-5-11-10-16,5-5-5 16,-4-12-27-16,-1-3-13 0,-4-9-49 15</inkml:trace>
  <inkml:trace contextRef="#ctx0" brushRef="#br1" timeOffset="262724.7547">14825 3546 220 0,'-10'-4'82'0,"10"-4"-44"0,0 12-29 0,0-4 22 16,0 0-19-16,5 0-6 15,0 0-9-15,-1 4-3 16,1 0 3-16,-1 0-39 0,1 0-13 16</inkml:trace>
  <inkml:trace contextRef="#ctx0" brushRef="#br1" timeOffset="263458.2076">14993 3651 176 0,'-4'12'66'0,"4"-12"-36"0,0 0-29 16,0 0 16-16,0 0-7 16,0 0 2-16,0 4-5 0,0 0 1 15,4 5-5-15,1-1 0 0,-1 4 3 16,1 0-1-16,0 0 0 15,4 0-1-15,-5 0 2 16,1 1-1-16,-1-1 2 16,1-4-4-16,-1 0 0 15,1-4 8-15,0-4 4 16,-5 0-1-16,4-4 2 16,1-4-7-16,-1-4-3 15,1 0-6-15,4-1 0 16,-4 1-2-16,4 0-2 15,0 0-2-15,0 0-1 16,0 4 1-16,5 0 2 16,-1 4 2-1,1 4-1-15,-5 4-1 0,0 0 3 16,0 4 0 0,-4 4 3-16,0 0 3 0,-1 4 0 15,1 0 2-15,-1-3-4 16,1-1 0-16,4 0-1 15,0-4-2-15,-4 0 3 16,4-4 2-16,0-4-2 16,0 0-2-16,0-4 0 15,0 0-1-15,0-4 0 16,10 0 2-16,-10-4-3 16,0 0 0-16,0-1-4 15,0-3 1-15,0 4 2 0,-4 0 3 16,-1-4-2-16,1-1 0 15,-5 5 1-15,0 0 0 16,0 4 2-16,0 0 3 16,0 8-2-16,0 0-2 15,4 0-3-15,-4 4 1 16,5 4 3-16,0 4 3 16,-5 0 0-16,4 5 0 15,1-1-1-15,4 4 0 16,5 0 0-16,-5 1 0 15,9-5-2-15,0-4-2 16,0 8-4-16,1-12 0 16,-6-4-40-16,1-4-18 15,0-4-54-15</inkml:trace>
  <inkml:trace contextRef="#ctx0" brushRef="#br1" timeOffset="263756.1566">15390 3428 264 0,'-4'-4'99'0,"-1"4"-54"0,10 0-55 16,-5 0 14-16,4 4-38 15,5 0-13-15,0 0-53 0,1 9-24 16</inkml:trace>
  <inkml:trace contextRef="#ctx0" brushRef="#br1" timeOffset="264793.8711">15586 3550 148 0,'-9'-12'55'0,"9"8"-30"0,-4-4-14 15,4 8 15-15,0 0 1 16,0 0 1-16,0 0-15 16,0 0-6-16,4 0-4 15,5 0 13-15,0 4 6 0,5 0-4 16,4 0 0-16,5 0-9 16,0 0-1-16,9 0-4 15,4 4-3-15,1-4-22 0,-1 0-11 16,-4 0-72-1,-4 4-43-15,-5-4 67 16</inkml:trace>
  <inkml:trace contextRef="#ctx0" brushRef="#br1" timeOffset="264417.8335">15600 2934 144 0,'-5'0'55'0,"5"-4"-30"0,0 4-10 16,0 0 20-16,0 0-8 16,0 0-3-16,0 0-3 15,0 0-1-15,0 0-11 16,0 0-3-16,0 4-2 0,0 4 0 16,5 8 0-16,0 5-2 15,4 3-2-15,0 12 3 0,0 25 0 16,0 12 1-16,0 8 0 15,0 4 4-15,-4-8 3 16,-1-4 0-16,-4-4 3 16,5 4-5-16,0 0-1 15,-1-12-4-15,1-13-1 16,-1-7-1-16,1-14 1 16,-1-7-35-16,-4-11-13 15,0-18-60 1,5-11-44-16,-5 0 60 15</inkml:trace>
  <inkml:trace contextRef="#ctx0" brushRef="#br1" timeOffset="265992.1348">16412 3534 232 0,'-5'0'88'0,"5"4"-48"0,-9 8-36 0,14-8 19 16,-1 4-11-16,1 0 1 0,0 4-4 16,4 0 2-16,4 1-6 15,1 3 4-15,0-4 3 0,4 0-4 16,0 0 0-16,0-4-4 16,1 1-1-16,-1-5-6 15,0 0 0-15,-4-4-17 16,0-4-4-16,-5-5-10 15,4-7-2-15,1 0 13 16,-5 0 6-16,0-4 8 16,0 3 6-16,-4 5 4 15,0 0 2-15,-5 4 14 0,0 8 8 16,0 4 5-16,0 4 2 16,-5 0 2-16,0 8 4 15,1 1-8-15,-1 7-1 16,1 4-10-16,4 5-1 15,0 15-9-15,0 5-1 16,0 8-4-16,0 3-1 16,-5 0-12-16,1-3-7 15,-1-8-64 1,1-4-27-16</inkml:trace>
  <inkml:trace contextRef="#ctx0" brushRef="#br1" timeOffset="269792.7169">17986 3659 228 0,'0'-20'88'0,"0"-4"-48"0,0-1-36 16,4 13 19-16,6 0-11 16,-1 0-2-16,0 0-10 15,0 8-2-15,5 0 0 16,-1 4 1-16,5 4 1 0,1 4 4 16,-1 4 5-16,0 4 6 15,0 0 5-15,-4 1-6 0,0 3-3 16,-5-4 0-16,0-4 3 15,-4 0-2-15,-5 1 1 16,0-1-3-16,-9 0 1 16,-5 0-6-16,-4-4-1 15,-5 0-7-15,0-4 0 16,-4 0-26-16,-5-4-8 16,0 0-14-16,0-4-4 15,4 0-27 1,6 4-46-16,3 0 33 15</inkml:trace>
  <inkml:trace contextRef="#ctx0" brushRef="#br1" timeOffset="270532.1516">18182 3428 152 0,'0'-12'57'0,"0"8"-30"0,0 0-7 15,0 4 19-15,0 0-8 0,0 0-3 16,0 0-12-16,5 0-5 15,-1 4-6-15,5 8 5 0,0 9 3 16,5 3-2-16,0 8 1 16,-1 1-3-16,1 7 2 15,4 13 0-15,-4 12 1 16,0 8-2-16,-5 4 1 16,0 3-2-16,-4-7 0 15,-1-9-5-15,1-3-1 16,-5-4 1-16,0-8 0 15,0-9-2-15,0-3 1 16,-5-9 2-16,5-8 2 16,0-12-19-16,-4-8-6 0,4-8-25 15,-5-8-10-15,0-4-16 16,5-17-5-16,0-7-22 16</inkml:trace>
  <inkml:trace contextRef="#ctx0" brushRef="#br1" timeOffset="268546.2996">17183 3513 108 0,'18'0'44'0,"-9"-12"-24"0,0 0-4 16,1 4 16-16,-6 0-4 16,1 0 0-16,-1 0-6 15,1 0-4-15,-1-1 5 16,-8-3-13-16,-5 0-5 15,0 4-1-15,-5-4-5 0,-4 4 0 16,-1 0-1-16,1 4 0 16,-5 4 2-16,-4 0 0 15,0 4-3-15,4 4 0 16,5 0 2-16,4 0 2 16,0 4-2-16,5 0 0 15,4 0 1-15,15 1 0 16,-1-1 4-16,9 0 2 0,5 0-2 15,4 0-3-15,10-4-3 16,-1 5-1-16,1-1 2 16,-1 0 2-16,1 8-2 15,-5 0 0-15,-5-3 1 0,-9 3 2 32,0-4-1-32,-4 0-1 15,-9 0 1-15,-1 1-1 16,-17-1 0-16,-1-4 0 0,-4 0 0 15,-1 0 2-15,1-4 3 16,0-3 4-16,-5-5 2 16,0-5 1-16,0-3-4 15,1-4-3-15,-1 0-2 16,5 0-3-16,-1 0-4 0,1 4 0 16,4 0-7-16,5 3-3 15,0 1-28-15,9 4-76 31</inkml:trace>
  <inkml:trace contextRef="#ctx0" brushRef="#br1" timeOffset="269157.8831">17489 3412 156 0,'-10'4'57'0,"10"0"-30"0,-4 4-18 16,4-4 16-16,0 4-10 16,0 5-3-16,-5 3-1 15,1 4 0-15,4 0-5 16,0 9 3-16,0-5 1 0,0-4 1 0,4 1 1 15,5 3-6-15,1-4-4 16,3-4 1-16,1 1 2 16,0-5-4-16,4-4-1 15,5-4 0-15,0-4 2 16,-5 0-1-16,0-4 2 16,-4-4 0-16,-1 0 1 15,1-5-5-15,-5-3 1 16,0 0 0-16,-4-8 2 15,-1 3 1-15,1 1 3 16,-5 4 1-16,0 0 1 16,0 4 0-1,-5 4 2-15,5 8-1 0,0 0 0 16,0 0-5-16,0 8-1 16,5 4-1-16,0 4 1 15,-1 4-2-15,5 1-1 0,0 3 1 16,5 0 1-16,0 0-1 15,4 1-1-15,5-1-28 16,-5-4-11-16,0-3-34 16,1-5-11-16,-1-8-9 15</inkml:trace>
  <inkml:trace contextRef="#ctx0" brushRef="#br1" timeOffset="269432.2971">17917 3481 176 0,'-4'-16'68'0,"4"12"-36"0,0 0-13 0,0 4 23 16,0 0-17-16,0 0-6 16,4 4-11-16,1 4-4 15,0 8-2-15,-5 4 1 0,4 9 2 16,-4-1 2-16,9 9 1 15,0 11 0-15,0 17 2 0,1 8-5 16,-6 7-1-16,5-7 0 16,0 4 0-16,1-12-2 15,-1-4-2-15,0-5 3 16,0-7 2-16,0-9-2 16,-4-7 0-16,-1-9-19 15,1-8-7-15,-5-8-26 16,0-8-11-16,0-8-43 15</inkml:trace>
  <inkml:trace contextRef="#ctx0" brushRef="#br1" timeOffset="270861.3023">18291 3695 160 0,'0'-16'63'0,"0"0"-34"0,-4-9-8 15,8 17 22-15,1-4-6 16,0 0 1-16,-1 0-20 16,5-1-6-16,5 1-7 15,4 0-4-15,5 0 0 0,0 4-1 0,0 0 0 16,4 4-3-16,-4 4 2 15,4 0 1-15,-4 4 0 16,-5 4 2-16,0 0 3 16,1 8 4-16,-1 4 5 15,-9 1-2-15,-9-1 1 16,0 8-1-16,-9-3 0 16,0-5-2-16,-9 0 1 15,-1-3-4-15,-3-9 1 16,-1-4-5-16,-5-4 0 15,1-4-1-15,0-4 1 16,4-1-13-16,-5 1-6 16,6 0-22-16,3 0-9 0,6 4-21 15,-1 4-10-15</inkml:trace>
  <inkml:trace contextRef="#ctx0" brushRef="#br1" timeOffset="271411.4582">18912 3598 156 0,'-5'-17'60'0,"5"17"-32"0,-23-12-15 0,19 4 17 16,-5 0-9-16,0 0 1 15,-5 0-7-15,0 4-1 16,1 4-8-16,-1 0-2 0,0 4 0 31,1 4-5-31,-1 0-1 0,0 12 3 16,1 1 3-16,3-5 3 15,1 4 1-15,5-4-4 16,4 5-1-16,0-1-1 16,4 0 1-16,5 0-2 15,5 1-1-15,0-5 1 16,4-4 1-16,9 0 1 16,-4-4 1-16,0-4 2 15,0-4 3-15,4-8-2 16,-4 0-2-16,-5-4 2 15,-4-4 0-15,0 0 1 16,-10-1 2-16,-4 1 1 0,-4-4 3 16,-6 4-5-16,-8-5-3 15,-5 1-6-15,1 0 0 16,-1 8-9-16,0 4-2 16,0-1-12-16,0 9-5 15,5 4-21-15,0 5-8 16</inkml:trace>
  <inkml:trace contextRef="#ctx0" brushRef="#br1" timeOffset="271954.8736">18999 3533 184 0,'0'4'71'0,"0"-8"-38"0,4 8-39 15,1 0 14-15,-1 0-5 16,5 4 3-16,-4 0-3 15,-1 8 0-15,1 5-1 16,4-1 7-16,-4 4 4 0,4 1-2 0,0 3-1 16,0-4-2-16,0 1 2 15,0-5-3-15,0 0 1 16,1 1-5-16,-6-13 0 16,1-4 12-16,-1 0 5 15,-4-4-4-15,5-12-1 16,-1-5-9-16,1 1-4 15,0-4-4-15,-1 0 1 16,1-5 3-16,-1 1 1 16,5 0-4-16,-4 3 1 15,4-3 0-15,5 8 0 16,-1-1 0-16,1 5 2 16,4 4-3-16,1 8 0 0,-1 4 1 15,-5 0 0-15,1 8-3 16,0 5 0-16,-5-5-25 15,0 4-9-15,-4-4-34 16,-1 0-13-16,1 1-4 16</inkml:trace>
  <inkml:trace contextRef="#ctx0" brushRef="#br1" timeOffset="272780.3166">19290 3460 312 0,'-9'-4'118'0,"14"-4"-64"0,-5 8-43 16,0 0 28-16,9-4-19 15,0 4-3-15,5-5-5 16,9 5 0-16,-1 0-6 16,10 0-4-16,14 0 1 0,4 0-2 15,5 5-1-15,0 3-13 16,4-4-6-16,-4 4-48 16,-5 0-18-16,-9 4-54 15</inkml:trace>
  <inkml:trace contextRef="#ctx0" brushRef="#br1" timeOffset="272418.0296">19468 3018 224 0,'0'0'85'0,"0"8"-46"0,0-4-30 0,0-4 19 16,0 4-10-16,5 0 0 16,0 0-2-16,-5 8 2 15,4 4-10-15,5 5 4 0,-4 7 2 16,-1 21-1-16,5 12 2 15,1 7 3-15,-1 5 1 0,0-8-6 16,5 4-3-16,-5 0-3 0,4 0-2 16,6 0-1-16,-6-8 2 15,1-8-3-15,-5-10 0 16,0-10-17-16,-4-9-7 16,-5-8-26-16,0-12-7 15,-5-16-40-15,1-8-18 16,-6-4 11-1</inkml:trace>
  <inkml:trace contextRef="#ctx0" brushRef="#br1" timeOffset="273174.5228">19783 3683 264 0,'0'4'101'0,"0"-4"-54"0,5 4-48 0,-5-4 20 15,13 4-7-15,-3 0 1 16,3 0 1-16,1 0 2 16,4 0-9-16,-4 0 5 0,4-4 1 0,-4 0-2 15,4-4 1-15,0 4-5 16,-4-4-2-16,0 0-2 16,-1-4 0-16,-4 0-4 15,-4-8 0-15,-5-5 1 16,0 5 2-16,0 0-6 15,-9 0 1-15,0 4-1 16,-5 3 2-16,5 1-4 16,-5 8 2-16,1 0 2 15,-6 8 1-15,1 1 3 16,0 3 3-16,4-4 0 16,0 12 2-16,1-8-4 15,8 9-2-15,1-5 2 16,8 4 0-16,-4-4 1 0,14 5 0 15,-5-5-5-15,9 4-1 32,1 0-13-32,8 5-5 15,-4-5-20-15,9-4-10 16,-5-5-13-16,9-3-6 16,-8 1-33-16</inkml:trace>
  <inkml:trace contextRef="#ctx0" brushRef="#br1" timeOffset="273484.4831">20404 3707 220 0,'-5'-12'85'0,"5"12"-46"0,-9-16-37 16,9 12 19-16,0-8 0 16,0 3 4-16,-5-3-7 15,1 0-3-15,-10 0-8 16,0 4-1-16,-8 4 4 0,3 0-2 0,-3 8 1 15,-1-4-3-15,0 8-1 16,5 0-1-16,-5 8 2 16,5-4-3-16,4 5 0 15,0-1-1-15,5 4-2 16,0-4 3-16,4 5 0 16,1-5 1-16,4 8 0 15,0-4 0-15,9 5 0 16,0-5-2-16,9-4 1 15,-4-5-11-15,18-11-4 16,-9 0-12-16,4-11-5 16,-4 3-13-16,9-8-6 15,-5 0-34-15,1-5-50 0,-6 5 37 16</inkml:trace>
  <inkml:trace contextRef="#ctx0" brushRef="#br1" timeOffset="273860.6816">20394 3001 156 0,'-4'-20'60'0,"4"20"-32"0,-5-20-15 16,5 16 19-16,0-4-5 16,0 0 1-16,0-1-6 15,0 5-2-15,0 4-11 16,0 0-3-16,0 0 0 0,0 0 8 15,0 8 5-15,0 1 2 16,0 3-1-16,0-4-4 0,5 8 0 16,-1 0-3-16,1 17 2 15,0-9 3-15,-1 29 3 16,1-9 2-16,4 21 1 16,0-8-2-16,0 12-2 15,0-12-6-15,0 8-4 16,-4-8-1-16,4 12-1 15,-4-5-2-15,4-3-1 16,0-8-17-16,0-8-6 16,-5-5-60-16,6-12-23 15,-6-4-68 1</inkml:trace>
  <inkml:trace contextRef="#ctx0" brushRef="#br1" timeOffset="277759.9069">22110 3580 116 0,'4'-12'46'0,"1"4"-24"0,-10-8-17 0,5 8 13 16,-4-1-1-16,-1 1-1 15,-4 4-2-15,-5 0-1 16,-4 4-7-16,-5 4 0 0,-4 4 1 16,4 5-3-16,0-1-1 15,0 12 3-15,5-4 1 16,5 1 1-16,3-1 2 0,6 0-3 15,-1 0 1-15,10 1-3 16,4-1 0-16,9-4 1 16,5 1 1-16,4-5-1 15,1-4-1-15,4-4-1 16,0-4 0-16,-5-4 0 16,0-4 2-16,-4-4-1 15,-5-1 0-15,-4-3 1 16,-5 0 3-16,-4 0 5 15,-10-5 3-15,-4 1-5 16,-5-4-2-16,-4 8-8 16,-5 3-1-16,1 1-12 0,-6 4-3 15,1 4-17-15,4 4-6 16,0 4-26-16,5 0-13 16</inkml:trace>
  <inkml:trace contextRef="#ctx0" brushRef="#br1" timeOffset="278439.6256">22365 2943 319 0,'0'25'15'0,"0"3"-8"16,0 5 4-16,0 7 2 0,0 17 5 15,0 4 1-15,0 4-4 0,0-5 1 16,-4-3-5-16,-1 0-1 16,0-8-4-16,5-9-1 15,-4-7 1-15,4-9 1 16,0-4-1-16,4-12 1 15,1-8 0-15,4 0 3 16,5-8-14-16,4 0-4 16,5 0-6-16,0 4 1 15,4 4 5-15,5 4 2 16,0 8 1-16,0 0 1 16,-5 5 3-16,-4 3 0 15,-5 4-2 1,-4-3 2-16,-5-1 1 15,-4 0 0-15,-5 0 2 16,-9-3 3-16,-10-5 0 0,1 0 2 16,-5-4 5-16,-4-4 4 15,-1-4-2-15,1-4 2 16,0-4-7-16,-1 0-3 16,1-4-1-16,4 0-1 15,-4-1-20-15,4 1-7 16,5 0-17-16,4 4-5 15,14-12-60 1,14 3-6 0</inkml:trace>
  <inkml:trace contextRef="#ctx0" brushRef="#br1" timeOffset="278041.1333">22370 2895 172 0,'-5'0'66'0,"5"0"-36"0,0 8-24 16,0 0 17-16</inkml:trace>
  <inkml:trace contextRef="#ctx0" brushRef="#br1" timeOffset="276791.9992">20928 3742 156 0,'-18'-12'57'0,"9"4"-30"0,9-4-14 16,0 4 19-16,4 0-9 16,1-4-4-16,4-5-10 15,0 5-4-15,5-8-3 16,4 4-4-16,0-1 1 0,10-3 3 15,-1 0 1-15,5 4-1 16,5 4-2-16,-1 3 1 0,1 9-1 16,4 9 0-16,0 7 0 15,-5 4 0-15,-4 4 2 16,-5 1 3-16,-8-5 4 16,-6 8 0-16,-4-3 2 15,-9-5-2-15,-9 0 2 16,-9-3 0-16,0-1 3 15,-5-4-5-15,0-4-1 16,-4-4-2-16,4-4-1 16,0 0-3-16,0-4-2 15,5 0-8-15,5 0-3 16,3 0-40-16,6 4-17 16,4 0-38-1</inkml:trace>
  <inkml:trace contextRef="#ctx0" brushRef="#br1" timeOffset="276322.2123">21143 3511 140 0,'0'0'55'0,"0"0"-30"0,0 0-23 0,0 0 12 16,0 0-1-16,0 0 3 0,0 4-1 15,0 0 1-15,0 4-8 16,0 5-1-16,0 7 0 0,0 8 1 16,0 9 0-16,0 11 0 0,0 17 2 15,0 12-5-15,0 8-1 16,0 0 0-16,0-12 0 16,0-8-2-16,4-8 1 15,-4-9-2-15,5-7 2 16,-5-9-20-16,4-7-8 15,1-9-62 1,-1-4-39-16,1-8 54 16</inkml:trace>
  <inkml:trace contextRef="#ctx0" brushRef="#br1" timeOffset="277259.7957">21535 3527 144 0,'0'0'55'0,"-5"0"-30"0,10 5-18 0,-5-1 13 16,0 4-8-16,4 0 1 16,-4 4-6-16,0 8 1 15,0 1-5-15,5-1 3 0,0 8 3 16,-5-3 1-16,4-1 2 15,1 0-2-15,-1 1-1 16,5-5-1-16,1-4 2 16,-1-4 4-16,-5-8 3 15,1-4-3-15,-1-4 2 16,-4-8-9-16,5 0-2 16,-1-4-3-16,1-5 1 15,0-3-2-15,-1-4-1 0,1-5 1 16,-1 1-1-16,5 3 2 15,0 1 1-15,1 4-4 16,3 3 1-16,1 5-5 16,0 8 1-16,-1 8 0 15,1 4 2-15,0 4-4 16,-1 0 2-16,1 4-36 16,0 1-13-16,-1-1-52 15</inkml:trace>
  <inkml:trace contextRef="#ctx0" brushRef="#br1" timeOffset="279003.4345">23004 3564 168 0,'0'-16'63'0,"0"8"-34"0,-5-5-23 15,1 5 15-15,-5 0-7 0,-1 0 0 16,-8 4-4-16,0 0 1 16,-5 4-6-16,0 4-1 0,0 4 2 15,1 4-1-15,-1 5 0 16,5-1 3-16,-1 8 3 16,6 0-4-16,4 1-2 15,-1 3-2-15,10-3 0 16,5-5-2-16,9 0 2 15,4-4-2-15,5-8-1 16,4-3 1-16,5-5 1 16,-5-5-1-16,1-3 2 15,-5 0-2-15,-1-4-1 16,-3-4 3-16,-6-4 0 16,-4-1 1-16,-4 1 2 0,-5 8 3 15,-5 4 2-15,1 4-1 16,-1 4-1-16,1 12 6 0,-1 0 2 15,1 4-4-15,-1 0-3 16,5 1-5-16,5-1-2 16,8 0-1-16,6 0-2 0,8 1-17 15,14-1-6-15,5-4-77 16,8-4-76 0,-3-8 52-16</inkml:trace>
  <inkml:trace contextRef="#ctx0" brushRef="#br1" timeOffset="279986.1545">23364 2858 132 0,'-9'-15'52'0,"14"3"-28"0,-10 4-8 0,5 8 16 16,0-4-9-16,0 0-3 0,0 4-11 15,0 4-6-15,0 4-2 16,0 8-1-16,-5 3 2 0,5 10 1 16,0-1 1-16,5 4 2 15,0 5 3-15,4 12 0 16,0 16 0-16,-5 8 1 16,1 8 1-16,-5 0 1 15,-5-8 0-15,1-12 0 16,-1-9 2-16,1-11 2 15,4-9 2-15,0-3-4 16,0-5 0-16,4-12 0 0,1-4 2 16,4-8-12-16,5-8-4 15,8-4-7-15,1-8-3 16,5 0-9-16,4 3 0 16,-5 5 5-16,0 4 6 15,1 12 3-15,-1 0 3 16,-4 8-1-16,0 5-1 15,-5-1 3-15,-4 4 0 16,-5-4 5-16,0 1 5 16,-9-5 4-16,-5 0 2 15,-4 0 0-15,0 0 1 16,-5-4 0-16,1 0 3 16,-6-3-7-16,1-5 1 0,-5 0-6 15,1-5-2-15,-1 1-2 16,0 0 0-16,0 0-4 15,5 0 0-15,-5 4-8 16,9 0-4-16,1 0-29 16,8 0-201 15,19 0 93-31</inkml:trace>
  <inkml:trace contextRef="#ctx0" brushRef="#br1" timeOffset="280265.4375">23852 3523 260 0,'-13'0'96'0,"17"0"-52"0,-8 4-40 16,-1-4 19-16,0 5-13 15,5 3-3-15,0 8-2 16,5 4-1-16,0 0-2 15,-1 1 1-15,1-1 2 0,-1 8-2 16,1 1 0-16,-1-5 1 16,1 0 0-16,0-3-11 15,-1-5-3-15,5-8-30 16,0-4-12-16,0-4-63 16</inkml:trace>
  <inkml:trace contextRef="#ctx0" brushRef="#br1" timeOffset="280452.9558">23875 3195 288 0,'-18'-8'110'0,"18"8"-60"0,-5 0-47 0,5 0 23 15,0 4-19-15,0 0-6 16,0 4-15-16,5 0-3 15,-1 4 8-15,6 9-42 0,-1-1-15 16,4 4-41 0</inkml:trace>
  <inkml:trace contextRef="#ctx0" brushRef="#br1" timeOffset="280886.8651">24121 2758 156 0,'0'-16'60'0,"10"7"-32"0,-1-7-9 0,-9 16 21 16,0 0-14-16,9 0-2 15,-9 0-5-15,4 4-1 16,-4 4-9-16,5 5-1 0,-1 11 2 16,1 4-4-16,-5 9 2 15,0 6-1-15,0-2 1 16,5 8 0-16,-5 11 0 16,0 22 0-16,0 3 2 15,0 0 4-15,0-4 1 16,0-8-2-16,0-8 0 15,4-4-5-15,1-4-3 16,-1-5 0-16,1-11-1 16,-1-9-5-16,1-7-1 0,0-9-35 15,-1-4-12-15,1-8-51 16,4-4-63 0,4-8 45-16</inkml:trace>
  <inkml:trace contextRef="#ctx0" brushRef="#br1" timeOffset="281183.78">24386 3483 300 0,'0'0'112'0,"0"-4"-60"0,0 4-58 15,5 4 19-15,-1 0-8 16,1 4 0-16,-1 8-1 15,1 5 2-15,-1 7-3 16,1 0 3-16,-1 1 0 0,6 3-2 16,-1-3-1-16,0-1 1 15,5-4 2-15,-1-3-19 16,-4-5-5-16,0-8-36 0,1-4-15 16,-1-4-50-1</inkml:trace>
  <inkml:trace contextRef="#ctx0" brushRef="#br1" timeOffset="281324.4199">24413 3187 312 0,'-18'-4'115'0,"18"4"-62"0,0 0-46 0,0 0 26 16,0 0-26-16,0 0-5 15,0 4-24-15,0 0-9 16,9 4 16-16,0 0-50 0,10 20-86 16</inkml:trace>
  <inkml:trace contextRef="#ctx0" brushRef="#br1" timeOffset="281983.0748">24632 3548 252 0,'-9'-4'93'0,"9"4"-50"0,5-4-17 0,-5 0 29 16,4 0-25-16,1 4-6 16,4-5-15-16,0 1-4 15,5 4-3-15,-5 0 3 0,9 0 4 16,0 0-5-16,5 0 0 15,0 0-2-15,9 0-2 16,-5 0-10-16,10 4-6 16,-10 1-43-16,10-5-16 15,-10 0-57 1</inkml:trace>
  <inkml:trace contextRef="#ctx0" brushRef="#br1" timeOffset="281859.0622">24719 2587 248 0,'-5'0'93'0,"5"0"-50"0,0 0-41 0,0 0 17 16,5 0-8-16,0 0 1 16,-1 9-3-16,1-1 0 15,-1 12-5-15,1-4 2 0,4 25 0 16,0-9 4-16,0 21 1 16,0-9 1-16,0 16 0 15,-4-7 0-15,4 28 0 0,-4-12-4 16,4 16-3-16,-5-12 0 15,1 0 1-15,-1-8-1 16,1 0 2-16,0-12-2 16,-1 0 0-16,1-9-28 15,-1-7-9-15,-4-5-33 16,0-12-11-16,0-3-48 16</inkml:trace>
  <inkml:trace contextRef="#ctx0" brushRef="#br1" timeOffset="282405.0137">25057 3357 280 0,'-10'4'104'0,"10"-4"-56"0,0 4-54 15,0-4 17-15,0 4-9 16,0 0 1-16,5 8-2 16,-5-3-1-16,9 11 1 15,-4-4-4-15,8 4 2 0,-3-3-1 16,3-1-2-16,5 0-6 15,5-4-4-15,-5-4-14 16,5-4-5-16,-4 0-23 0,3-12-9 16,-3 0-14-1,-1-8 126 17,0-4 1-32,-4-1 11 15,-5 9-5-15,0 0-5 16,-4 12-5-16,-5 0-1 15,-5 12-23-15,0 0 13 0,1 13 4 16,-1-5-2-16,-8 17 0 16,4-9-12-16,-5 21-3 15,0-5-12-15,0 21-3 16,5-8-3-16,5 8-2 16,-1 19-43-16,1-15-21 15,8-16-96 1,1-29-66-16,-1-4 96 0</inkml:trace>
  <inkml:trace contextRef="#ctx0" brushRef="#br1" timeOffset="283905.1636">25910 3564 140 0,'0'8'55'0,"4"-8"-30"0,1 4-12 0,-5-4 17 16,4 0 0-16,1 0 4 15,-1 0-3-15,1 0-1 16,0 0-17-16,-5 0 3 0,0 0 2 16,4-8-8-16,-4-4-1 15,0 0-5-15,0 0-1 16,-4-1-1-16,-1-3-2 0,-4 0 1 15,-5 0-1-15,1 4-3 16,-6-1 2-16,1 5-1 16,0 4-2-16,0 4-2 15,-5 4 1-15,4 4 1 16,-3 0-1-16,3 9 4 16,1-1 2-16,4 4-5 15,1 9 1-15,8-1-1 16,1-4 2-16,8-3 3 15,1 3 2-15,4 0 1 16,5-3 2-16,4-5 1 16,5 0 1-16,-1-8-2 15,10-4-1-15,0-8-1 0,5-4 0 16,-5-4-2-16,0-8-2 16,-5-5-2-16,-4-7 1 15,-5-1 1-15,-4-3 2 16,-1-5-1-16,-3-20-1 15,-6 5-4-15,1-1-2 16,-5 4 3-16,-5 4 3 16,1-3-1-16,-1-1 0 15,-4 4-1-15,0-3 0 16,0 7 2-16,4 4 2 16,1 9-3-16,-1 8 0 15,0 3 1-15,1 5 2 16,-1 5-1-16,5 3 2 15,0 16-4-15,0 7-2 16,5 14 2-16,-1 3 0 16,6 4 3-16,-1 9 1 15,0 8 1-15,0 24 0 16,0 0 2-16,0 0-3 16,0 4 0-16,-4-12 1 15,4-8 0-15,0-8 2 16,0-9 1-16,0-7-1 15,0-5 1-15,5-11 0 16,0-9 1-16,0-4-2 16,-1-8-1-16,1-4-6 15,0-8 1-15,-1-9 0 0,1-11 0 16,0-1-3-16,-5-3 2 16,0 3 1-16,-5 9 2 15,1 4-1-15,0 4-1 16,-5 8 1-16,0 8-1 15,0 8 0-15,0 8 2 16,4 4 1-16,1 4 1 16,4 1-2-16,0-1 1 15,0 5 0-15,5-1 1 16,-1 4-5-16,6-7 1 16,3-5-22-16,-3-4-10 15,4-8-35-15,-1-4-12 16,-3-4-41-1</inkml:trace>
  <inkml:trace contextRef="#ctx0" brushRef="#br1" timeOffset="284077.0184">26379 3158 272 0,'-18'-4'104'0,"9"4"-56"0,5 0-49 16,4 0 20-16,0 4-20 15,0 4-3-15,0 1-50 16,9 3-21-16,4 4-31 16,10 12-9-16</inkml:trace>
  <inkml:trace contextRef="#ctx0" brushRef="#br1" timeOffset="284561.4772">26785 3422 264 0,'-13'-16'99'0,"8"0"-54"0,1-1-37 0,4 13 21 15,-9-12-17 1,-5 4-9-16,5 0-3 16,0 16 0-16,-10 0-5 0,1 4 1 15,-5 4 2-15,1 4 1 16,-1 1 1-16,9-1 0 15,0 0 0-15,10 0 0 0,4 0 0 16,4 1 0-16,10-9-7 16,4 0 0-16,10 0-4 15,4 0 0-15,4 0 3 16,5 4 3-16,0 5 3 16,-4 3 3-16,-10 0-2 15,5 0 0-15,-14-3 3 16,-4-1 1-16,-10 4 10 15,-8-4 6-15,-5 1 7 16,-5-5 5-16,-4 0-2 16,-10-4 0-16,6-4-8 15,-6 0 0-15,1-4-1 16,0 0 0-16,-10-4-9 0,10 0-4 16,4 0-9-16,5 0-1 15,4 4-28-15,0 0-9 16,5 0-55-16,32 0-96 31</inkml:trace>
  <inkml:trace contextRef="#ctx0" brushRef="#br1" timeOffset="285328.1856">26831 3134 312 0,'-9'-12'115'0,"14"8"-62"0,4 0-44 16,-5 0 27-16,5 0-22 16,0 0-5-16,23-1-6 15,0 5-3-15,0 0 1 16,-4 0-1-16,17 5 0 0,1-1-44 15,4 4-18-15,-9 0-77 16</inkml:trace>
  <inkml:trace contextRef="#ctx0" brushRef="#br1" timeOffset="284983.3993">27055 2478 200 0,'-9'-4'74'0,"9"4"-40"0,0 4-29 15,0-4 19-15,-5 8-9 16,0 4 0-16,5 8-7 16,0 21-3-16,0 12-2 15,5 12 4-15,0-17 5 0,-1-7 3 16,5 12 3-16,0-10-1 16,5 30-1-16,0-12-2 0,-1 24-1 15,-3-12-3-15,-1 8-1 16,0-12-5-16,0 0-1 15,-5-8 3-15,1-4 1 16,0-8-12-16,-1-13-4 16,1-3-45-16,-5-13-16 15,0 0-58 1</inkml:trace>
  <inkml:trace contextRef="#ctx0" brushRef="#br1" timeOffset="285624.0591">27342 3430 244 0,'-5'-4'93'0,"5"4"-50"0,5 4-30 0,-5-4 22 15,0 0-16-15,5 0-3 16,-1 8-8-16,5 0 0 16,-4 9-5-16,-1-5 0 0,1 12 1 15,0-4 0-15,-1 5 0 16,1-5-2-16,-1 4 1 15,1-3-2-15,-1-1 2 16,1 0 0-16,-1-4 3 16,-4-3 8-16,0-5 3 0,0 0-2 15,0-4-1-15,0-4-6 16,0-4 0-16,0 0-1 16,0-13 1-16,0 5-4 15,5-16-1-15,0 8-1 16,4-9 1-16,-5 5-4 15,10 0 0-15,-5 3-1 16,5 1-2-16,-5 4-4 16,5 4-2-16,-5-1-28 15,4 9-11-15,6 4-31 16,-6 4-15-16,1 1-20 16</inkml:trace>
  <inkml:trace contextRef="#ctx0" brushRef="#br1" timeOffset="285894.6496">27757 3402 316 0,'-9'-12'121'0,"9"12"-66"0,5 0-49 16,-5 0 28-16,0 0-24 15,0 0-5-15,4 12-9 16,-4-4 0-16,5 12 2 16,-5-4 3-16,4 9 2 0,1-1-4 15,-1 4-1-15,1-3 1 16,0 3 0-16,-1-4-15 16,5 1-4-16,-4-1-41 15,-1-8-17-15,1-3-42 16</inkml:trace>
  <inkml:trace contextRef="#ctx0" brushRef="#br1" timeOffset="286097.7961">27775 3150 456 0,'-13'-4'170'0,"13"4"-92"0,0 0-86 0,0 0 26 15,0 0-19-15,0 0-4 16,4 4-33-16,1 0-12 16,-1 4 25-16,1 1-86 0,0 3-36 15,-1 0 15 1</inkml:trace>
  <inkml:trace contextRef="#ctx0" brushRef="#br1" timeOffset="287103.3701">28003 2527 196 0,'0'-9'74'0,"10"5"-40"0,-10 4-20 16,0 0 20-16,0 0-17 16,0 0-5-16,0 0-5 15,0 4-2-15,0 5-3 16,0 3 1-16,0 4 0 0,0 25 1 0,0 3 2 16,0 17 3-16,4 4 2 15,1-4-1-15,-1 3-1 16,1 5 1-16,-1 16 4 15,-4 0-6-15,0 0-2 16,0-4-1-16,-4-12 1 16,-1-8 1-16,1-8 1 15,4-13 0-15,0-7 0 16,0-9 2-16,9-20 6 16,5-12-2-1,-1-8-12-15,15-8-4 16,4-5-8-16,-1 1-2 15,11 3 2-15,-15 13 1 16,-4 0 3-16,9 8 2 0,-5 0-1 16,0 12 1-16,5 0 0 15,0 8 0-15,-9-3 0 16,-5 11 3-16,-4-4 2 16,-9 5 2-16,-1-5 3 15,-8 4 3-15,-1-4 5 16,-13-3 3-16,4-1-3 0,-13 0 0 15,-19-8-4-15,0 0 1 16,5-4-2-16,0-4 0 16,5-4-8-16,4-8-2 15,14-4-11-15,-1 4-5 16,6 4-33-16,4 0-15 16,4-5-35-16,5 9-14 15,18 0 14 1</inkml:trace>
  <inkml:trace contextRef="#ctx0" brushRef="#br1" timeOffset="287552.7247">28533 3406 276 0,'-5'-8'104'0,"5"8"-56"0,0 0-54 16,0 0 19-16,5 0-15 16,-5 0 0-16,0 8 0 15,0 0 1-15,4 8 1 16,-4 0 0-16,5 9 0 0,-5-5 4 16,4 8 5-16,1-3-1 15,-1-1 3-15,1-4-4 16,0-3 1-16,-1-1-1 0,1-4 1 15,-1 4 7 1,5-8 2-16,-4-4-4 0,4-4-3 16,0 0-5-16,0-12-2 15,-4-4-1-15,4-4 1 16,0 3-2-16,0-3-1 16,5 0 1-16,-5 0-1 15,0 3-5-15,0 5 1 16,-4 0 0-16,-1 4 2 15,1 4 3-15,0 8 2 16,-1-4 5-16,1 8 5 16,-1 0-3-16,5 8 2 15,0 9-7-15,1-9-3 16,-1 0 1-16,4 0 0 0,-3 1-6 16,8-1-2-16,5 4-23 15,-1-8-6 1,-3 0-25-16,-1-3-8 15,0-5-63 1</inkml:trace>
  <inkml:trace contextRef="#ctx0" brushRef="#br1" timeOffset="288365.3286">28779 3118 304 0,'-18'0'112'0,"18"0"-60"0,0 0-36 15,0 0 27-15,0 0-12 16,13 0-3-16,1 0-14 16,9 0-4-16,4 0-6 15,-8 0-1-15,17 4 1 0,-4 0-2 16,9 0-2-16,32 8-15 16,-32-4-5-16,-9-4-6 15,9 0 1-15,-9 0 12 0,-5 0 4 16,-4 1 9-16,0-1 2 15,-9 0 15-15,-1-4 6 16,1 0-5-16,0 0 0 16,-5 0-7-16,-5 4-1 15,1 0-9-15,0 8 0 16,-5-4-3-16,0 20 0 16,0-3 2-16,0 11 2 15,0 17 1-15,0-4 1 16,0-1-2-16,4-3 1 15,1-4 0-15,-1-9 1 16,1-4-5-16,-1-7-1 16,1-5-24-16,-1 0-10 15,10-12-32-15,-5-8-12 16,0-4-57-16</inkml:trace>
  <inkml:trace contextRef="#ctx0" brushRef="#br1" timeOffset="287943.4005">28948 2356 152 0,'0'-20'57'0,"0"20"-30"0,0 0-10 16,0 0 20-16,0 4-10 16,0 0-3-16,0 8-6 0,0 0 1 15,4 13-10 1,-4-5 10-16,5 25 4 0,-1-9-3 0,6 25 1 15,3-8 1-15,-4 16 3 16,1-17 0-16,-1 17 2 16,0-9-6-16,4 25-3 15,1-12-6-15,0 13 0 16,4 23-3-16,0-3 0 16,-9-25-5-16,1-16-1 15,-1-13 1-15,0-11 2 16,-5-13-19-16,5-7-5 15,-18-13-34-15,9-12-14 16,0 0-18-16,-9-17-8 16,0 5-25-1</inkml:trace>
  <inkml:trace contextRef="#ctx0" brushRef="#br1" timeOffset="288537.2147">29422 3049 332 0,'-9'-4'123'0,"9"4"-66"0,0 0-60 16,0 0 24-16,0 0-24 16,0 0-5-16,5 0-34 15,-1 0-12-15,1 4-28 16,-1 0-9-16,10 4-2 0,0 0 2 15</inkml:trace>
  <inkml:trace contextRef="#ctx0" brushRef="#br1" timeOffset="289092.0259">29824 3337 272 0,'0'-37'101'0,"0"37"-54"0,0-28-39 0,0 20 24 15,0 0-14-15,0 0-2 16,-5-1-7-16,1 1-4 16,-10 0-2-16,0 4-7 0,-9 4-2 15,5 0 0-15,-5 8 4 16,0 0-1-16,-4 13 1 16,0-5 8-16,-5 12 4 0,9-3-5 15,9 7-1-15,1-4-2 16,3 5-2-16,1-5 1 15,14 5 1-15,4 11-1 16,5-7 2-16,4-9 0 16,5-7 3-16,13-5-1 0,-13-8 2 15,-5 4-2-15,1-8 2 16,-1 0-2-16,0-20 2 16,-9 8 2-16,0-12 5 15,0 3-2-15,-4-11 1 16,0 4-5-16,-5-13 0 15,0 5-5-15,-10-9-2 16,1 9-3-16,-9-1-1 0,9 9-7 16,-9 4-4-16,-1 3-17 15,-3 13-7-15,3 0-24 16,1 16-11-16,-5-3-56 16</inkml:trace>
  <inkml:trace contextRef="#ctx0" brushRef="#br1" timeOffset="289512.9469">29947 3219 292 0,'-5'-4'110'0,"5"4"-60"0,0 0-63 0,0 0 17 16,0 4-11-16,0-4 0 16,0 20 6-16,0-3 5 15,0 11-2-15,-4 13 4 0,4-1 0 16,0 1 2-16,0-5 0 16,0-3 0-16,0-1 0 15,0 1 0-15,4-13 0 16,1-4 0-16,4-12 9 15,-5-8-1 1,1 4-10-16,4-8-3 16,9-8-5-16,-4 0-2 0,0 3 3 15,4-7 0-15,-4 0 1 16,4 0 0-16,-9-1-3 16,5 9 2-16,-1 0 5 15,6 8 2-15,-10 8 6 16,0 8 5-16,-4 4-7 15,-1 9-3-15,1-1-4 16,-1 0 0-16,5 1-2 16,0-1 2-16,1-8-20 15,3 0-6-15,6-3-30 16,-6-5-11-16,15-8-33 16,8-4-56-1,-4-4 43-15</inkml:trace>
  <inkml:trace contextRef="#ctx0" brushRef="#br1" timeOffset="289950.4913">30572 3369 232 0,'4'-20'88'0,"-4"20"-48"0,0-57-14 0,0 41 29 16,0 4-9-16,-4 0-2 15,-1-1-12-15,1 1-5 16,-1 4-15-16,1 4-8 0,-1 0-2 15,-4 0-2-15,-9 4 0 16,4 0-3-16,-9 4 0 16,-9 16-1-16,9-3 3 0,5-5 0 15,4 4 1-15,5 8 0 16,9-3 0-16,5-5-7 16,9-4-3-16,8 0-1 15,10 0 1-15,-4 0 4 16,4 5 1-16,-5-1 3 15,5 4 3-15,0-4-2 16,-9 5 0-16,-5-1 10 16,0-4 3-16,-4 5 6 15,-10-5 3-15,-8-4 4 16,-1 0 2-16,-8 0-6 16,-1-8-2-16,-9 0-9 15,-9 0-2-15,5-4-4 0,4-4-3 16,-4 0-18-16,8 0-9 15,6 0-48-15,-10 0-22 16,-14-8-69 0</inkml:trace>
  <inkml:trace contextRef="#ctx0" brushRef="#br1" timeOffset="303473.8774">544 4923 172 0,'-5'0'66'0,"5"0"-36"0,-5-4-24 16,5 4 17-16</inkml:trace>
  <inkml:trace contextRef="#ctx0" brushRef="#br1" timeOffset="304145.8201">229 4895 156 0,'-14'0'60'0,"14"0"-32"0,-4-9-17 0,4 9 18 15,0-8-15-15,0 8-2 16,4-4-6-16,1-4 1 16,8 0-4-16,6 0 3 0,-1 0 0 15,9 0 2-15,5 0 0 16,0 4-4-16,5 4-1 15,4 0 1-15,4 0 2 16,10 4-1-16,0 0 2 16,4 0-2-16,0 0 0 15,-4 0-1-15,-5 0 0 0,-4 0-2 16,-10-4 1-16,-4 0-4 16,-4 0-2-16,-10 0-29 15,-4 0-12-15,-10 0-56 16</inkml:trace>
  <inkml:trace contextRef="#ctx0" brushRef="#br1" timeOffset="303849.9114">534 4931 308 0,'0'12'8'16,"0"0"-5"-16,0 1-3 0,0 3 3 15,0 8 2-15,0 4 4 16,5 13-2-16,0 12-2 16,-1 7-2-16,1 5 0 15,-1-4-2-15,1 0 2 16,-1-4-2-16,1-9 2 16,0-3 0-16,-1-9 1 15,-4-3-2-15,0-9 1 16,0 1-24-16,0-9-8 15,-4-4-52 1,4-8-38-16,0-4 47 16</inkml:trace>
  <inkml:trace contextRef="#ctx0" brushRef="#br1" timeOffset="304662.4995">343 5154 140 0,'-14'8'52'0,"14"-4"-28"0,0 0-15 0,0-4 25 15,9 8-8 1,0 4-3-16,5 1-1 16,0-5-13-16,4 0 6 0,0 0 2 15,5-8-5-15,0 0-2 16,4-8-5-16,5 0-2 15,0 4 1-15,9 4 0 16,0 0-18-16,-4 8-7 16,-1 0-37-16,-4 0-14 15,-9 8-14 1</inkml:trace>
  <inkml:trace contextRef="#ctx0" brushRef="#br1" timeOffset="305029.4097">977 5519 156 0,'9'4'60'0,"-4"-8"-32"0,-1 4-17 16,5-4 15-16,0 0-3 0,1 0 0 15,-6-4-1-15,1-1-2 16,-5-3-10-16,0 0-2 0,0-4-1 16,0 4-1-16,-5 0 1 15,-4-1-6-15,-5 5-1 16,1 0-5-16,-6 8 1 16,1 0 0-16,-5 4-1 15,5 4 1-15,-5 5 0 16,5 3 0-16,0 0 3 15,4 4-2-15,5 1 1 16,4-1 0-16,1 0 0 16,8 0 2-16,6 1 0 0,3-1 0 0,5 0 0 15,5-4-3 1,5 1 2-16,4-9 3 0,0-4 1 16,-1-4 5-16,-3-4 5 15,-5-4-7-15,-1-1-1 16,-3-15-1-16,-1 4 2 15,-4-4-3-15,-5-1-2 16,-9-3 2-16,0 4 2 16,-5-1-4-16,-4 1-3 15,-9 4-4-15,-5 3 1 16,0 9-8-16,-4 4-4 16,-5 4-11-16,5 8-3 15,-1 0-21-15,5 5-6 16,10-1-16-1</inkml:trace>
  <inkml:trace contextRef="#ctx0" brushRef="#br1" timeOffset="305874.2476">1264 5340 144 0,'-9'5'55'0,"9"-5"-30"0,0 4-18 0,0-4 13 15,0 0-10-15,0 0-1 16,5 4-3-16,-1 0 1 16,1 4-4-16,-1 4 0 0,1 4 3 15,4 4-1-15,0 5 2 16,5 3 5-16,0-4 2 16,-1-3-7-16,-4-1-2 15,1-4 3-15,-1 0 3 16,0-3 2-16,-5-5 3 0,1 0-3 15,-5 0 0-15,0-4-1 16,0 0 0-16,0-4-4 16,0 0-3-16,-9 0-2 15,4 0-3 1,1-4 1-16,-1-4-1 16,5 8 0-16,-4-12 0 15,4 4 2-15,4-5-1 16,-4 1-1-16,5 0-2 15,-1 4 1-15,1 0 1 16,-5-4 0-16,0 0 0 16,4 3 2-16,-4-3-3 15,5 0 0-15,0-4 1 0,-1 4 0 16,5-4-3-16,0 3 2 16,-4 1 1-16,9 0-3 15,-1 0 0 1,10 4 2-16,-5 4 0 15,1 4-2-15,-1 0 2 16,0 4 1-16,0 4 2 16,1 0 1-16,-1 4 3 15,-5-4 3-15,1 4 2 16,0 1-5-16,-5-5-2 16,0 0 0-16,-4-4 2 15,-1 0-10-15,-4-4-4 16,0 0-51-16,0-8-24 0,-4-4-32 15</inkml:trace>
  <inkml:trace contextRef="#ctx0" brushRef="#br1" timeOffset="310621.4721">5046 4866 164 0,'-18'0'63'0,"18"0"-34"0,0 0-21 0,0 0 18 16,0 0-9-16,0 0-2 0,-5 0-2 15,1 4 1-15,4-4-7 16,0 4 5-16,0 4 1 0,0 5-2 16,0 3 1-16,4 4-5 15,1 4 1-15,4 9-3 16,0 7 2 0,0 17 0-16,0 16 1 15,5 4-2-15,-5 0 1 16,0-8 0-16,0-8 1 15,-4 0 0-15,4-9 0 16,0-7-2-16,-4-5-1 0,-1-11-1 16,1-9 2-16,-1-4-25 15,1-8-10-15,0-8-18 16,-1-8-9-16,5-4-57 16</inkml:trace>
  <inkml:trace contextRef="#ctx0" brushRef="#br1" timeOffset="311081.8616">5543 4886 144 0,'-4'-4'55'0,"4"4"-30"0,0 0-14 0,0 0 18 0,0 0-4 16,0 0 0-16,0 0-7 15,0 0-3-15,4 0-9 16,-4 0 7-16,0 4 6 0,0 9 1 16,5-1 3-16,-5 0-7 15,4 4-1-15,-4 0-5 16,5 5-1-16,0 7 1 15,-1 4 4-15,1 17-2 0,-1 4 1 16,1 4-3-16,-1 3 1 16,1 1-2-16,-5 0 0 15,4-4-3-15,-4-5 1 16,0-3 0-16,0-4 3 31,0-5-5-31,0-3-3 16,0-13-1-16,0-8-1 15,0-4-20-15,0-8-7 0,0-4-26 16,-4-8-9-16,-1-4-44 16,5-4-51-1,-4-21 53-15</inkml:trace>
  <inkml:trace contextRef="#ctx0" brushRef="#br1" timeOffset="307514.0399">2117 6297 120 0,'-4'4'46'0,"4"-4"-24"0,4 4-19 0,-4-4 12 15,0 0 2-15,10-4 4 16,-1 0 2-16,4-4 1 15,1-4-13-15,4 0 2 0,5-13 3 16,0-3-4-16,4-8-2 0,1-5 1 16,-6-8 0-16,1-11-1 15,5 3 1-15,-6 0 0 16,1 0 1-16,0 5-4 16,0-5 0-16,-5 0-3 15,-4-8 2-15,-1 4-4 16,1 5-2-16,0 3 0 15,-5 8-1-15,-4 5 0 16,-1 7 0-16,1 9 2 16,-5 16-1-1,0 8-3-15,-5 4-1 16,1 8 2-16,-1 4 0 16,0 5 1-16,5-1 0 0,0 4 2 15,0 1-3-15,0 3-2 16,0 0 2-16,0 1 0 15,0-5-2-15,0-4 2 16,10-3 1-16,-1-5 2 16,4-4-1-16,1 0 2 15,4-4-2-15,1-4-1 16,-1 0 7-16,5-4 5 16,-1-8-4-16,1-4 0 15,0-5-4-15,0-3-1 16,-10 0-1-16,1-1-2 15,-5 1 3-15,0 0 0 16,-4-1-1-16,-5 5 1 0,0 4 2 16,0 0 2-16,0 3-1 15,-5 1 1-15,5 4-4 16,0 0-2-16,0 0 2 16,0 4 0-16,0 4-4 15,0 0-1-15,0 8-2 16,0 4 0-16,5 8 3 15,0 1 0-15,-1 7 1 16,5 5 0-16,0-1-3 16,0-4 2-16,1-3 3 15,-1-1 1-15,0-4-12 16,5-4-7-16,4 1-40 16,0-9-18-16,5 0-48 15</inkml:trace>
  <inkml:trace contextRef="#ctx0" brushRef="#br1" timeOffset="307858.8295">3103 5519 212 0,'0'4'82'0,"4"4"-44"0,1 0-29 0,-1 0 22 15,6-4-8-15,-1 8-1 16,4-3-12-16,1-1-4 0,0 4-4 16,-1 0 3-16,-3 4 1 15,-1 9-2-15,-5-5-1 0,-4 0-17 16,-13 0-7-16,-6-3-50 16,1 15-21-16,-5-4-3 15</inkml:trace>
  <inkml:trace contextRef="#ctx0" brushRef="#br1" timeOffset="308139.1131">3386 5340 168 0,'-10'-4'63'0,"10"4"-34"0,5-4-16 0,-5 4 17 0</inkml:trace>
  <inkml:trace contextRef="#ctx0" brushRef="#br1" timeOffset="308545.4119">3390 5332 338 0,'14'0'27'0,"-1"0"-14"15,1 0-4-15,4 4-2 0,1 5-3 16,-1 3-1-16,0 4-1 15,0 4-2-15,-4 5 1 16,0-1 1-16,-5 8-1 16,0-3 2-16,-4-5 7 15,-1-4 5-15,-4 0 2 16,0-3-1-16,0-5-4 16,0-4 0-16,0 0-5 0,0-4 1 15,0 0-5-15,0 0 0 16,0 0-3-16,0-4-3 15,0 0-1-15,9 0 3 16,0 0 0-16,1-4 3 16,3 0-3-16,1 0 0 15,4-4 1-15,0-8 0 16,1-4 0-16,-1-5 0 16,0 1 0-16,0-4 2 15,-4-5 3-15,-5 1 2 16,0-1 3-16,-9-3 4 15,0-1-2-15,-4 5 3 16,-1 3-6-16,-4 5-1 16,0 4-2-16,-5 4 1 15,1 8-6-15,-1 3-3 16,0 5-2-16,1 9 0 16,-1 7-2-16,5-4-1 0,0 4-21 15,4 4-8-15,5-3-40 16,5-1-13-16,-1 0-31 15</inkml:trace>
  <inkml:trace contextRef="#ctx0" brushRef="#br1" timeOffset="309565.8666">4042 5474 232 0,'-9'4'88'0,"14"0"-48"0,-1-4-34 0,1-4 20 16,9 4-5-16,-1 0 2 16,10 0-7-16,5-4 1 0,8 4-10 15,1-4 0-15,8 0 0 0,5 4-3 16,10-8-1-16,4 0-6 15,-1 0-2-15,-12 0-49 16,-6 0-19-16,1 0-47 16</inkml:trace>
  <inkml:trace contextRef="#ctx0" brushRef="#br1" timeOffset="309378.3416">4385 5345 136 0,'9'-9'52'0,"-9"1"-28"0,0 0-6 0,0 8 18 15,0-8-7-15,0 0 0 16,0 0-5-16,0 0-1 16,-5-12-3-16,-4-1-3 0,0 9-7 0,-5 0-2 15,1 12-6-15,-6 8-2 32,1 8 0-32,-5 0 0 15,0 1-3-15,-4 3 2 0,0 0 1 16,-1 5 2-16,6-1-1 15,3-4-1-15,1 0 1 16,4 9 1-16,5-5-3 16,5 4-2-16,-1-3-1 15,10-5 3-15,4 0 4 16,9 1 6-16,0-1 1 16,1-4 2-16,3-4-4 15,6 4 0-15,4-7-5 16,0-5 0-16,4-4 1 15,1-4 0-15,-1-5-24 0,-4-3-12 16,-9 4-30-16,0-4-11 16,-5 0-27-1</inkml:trace>
  <inkml:trace contextRef="#ctx0" brushRef="#br1" timeOffset="311573.6456">4635 5008 184 0,'-31'-8'68'0,"26"4"-36"0,5-8-22 0,0 4 20 16,0 8-1-16,0 0 5 16,5-4-14-16,4-5-6 0,4 5-9 15,6-4 1-15,8 4 3 0,5-4 1 16,9 0 2-16,9 4-2 16,9 0 1-16,19 0 0 15,9 0 1-15,-1-4 0 16,-4 0 2-16,1 4-3 15,-1 0 1-15,0-1-1 16,-5 5 1-16,-4-4-2 16,-4 4-1-16,-10 4-1 15,-9-4 2-15,-9 0-3 16,-9 0-2-16,-9-4 0 0,-5 4-1 16,-4 0-2-16,-14 0-2 15,0 0-19-15,-5-4-10 16,-4 4-29-16,0 0-11 15,0 0-59 1,4 4-42-16,1-4 71 16</inkml:trace>
  <inkml:trace contextRef="#ctx0" brushRef="#br1" timeOffset="312038.7257">6159 4846 200 0,'-9'-4'77'0,"9"0"-42"0,-5 0-21 0,5 4 22 15,0-4-9-15,-4 4-1 16,-1 0-11-16,1 4-4 16,-1 0-6-16,1 4 1 0,-1 4 0 15,-4 12 2-15,0-3 0 16,0 3 0-16,-10 4 2 16,6 5 1-16,-5 3 1 15,4 13-2-15,0 8 1 16,0 3-6-16,5 5-1 15,5 0-2-15,-1-4-2 16,5-8 3-16,9-1 0 16,0-3-1-1,5-4-2-15,0-5 3 16,4 1 0-16,0-13-10 0,10-4-3 16,-5 1-22-16,-1-5-6 15,6-16-54-15,8-4-22 16,-4-8 10-1</inkml:trace>
  <inkml:trace contextRef="#ctx0" brushRef="#br1" timeOffset="312461.6715">6383 5053 232 0,'-14'0'88'0,"19"0"-48"0,-10 0-31 15,5 0 19-15,0 0-5 0,0 0-2 16,0 0-11-16,0 0-4 15,0 0-4-15,5 4 5 0,-5 4 5 16,0 4-2-16,0 8 0 16,0 13-4-16,0 7 1 15,0 9-2-15,0 8 2 16,0 3 0-16,0-7 1 16,0-4-4-16,4-9-1 15,1-3 1-15,-1-5 0 16,1-3-11-16,-1-9-5 15,1-8-34-15,-1-4-15 16</inkml:trace>
  <inkml:trace contextRef="#ctx0" brushRef="#br1" timeOffset="313045.7971">6378 4988 188 0,'-9'-16'71'0,"4"3"-38"0,5 5-21 15,0 8 19-15,0 0-7 16,0 0-2-16,0 0-8 16,5 4-1-16,0 0-8 15,-5 0 10-15,4 5 7 0,5 3-2 0,-4 0 0 16,4 4-7-16,0 4 0 15,5 1-2-15,4-1 1 16,0 0-2-16,0 5 1 16,5-1-4-1,-4 0 1-15,-1-4-3 0,5-3 2 16,-5-5 0-16,0-8 1 16,0-12-4-16,-4 0-1 15,0 0 1-15,-1-1 0 16,1-3-5-16,0-4 1 15,-5 0-2-15,5-4-2 16,-5 3 0-16,0 1 0 0,0 4 3 16,-5 0 0-16,1 4 3 15,0 0 1-15,-1 0-6 16,-4 8 0-16,0 0 1 16,0 0 3-16,0 0 0 15,0 0 2-15,5 4 0 16,-1 0 3-16,1 8-3 15,-1 4-2-15,1 4 0 16,0 17 1-16,4 7 3 16,0 5 2-16,-5 8 1 15,5-5 0-15,-4 5-4 16,0-4-3-16,-1-9 2 16,1 1 0-16,4-8-1 0,-5-5 1 15,6-8-24-15,-1-3-11 16,4-13-34-16,1-8-13 15,0-4-69-15</inkml:trace>
  <inkml:trace contextRef="#ctx0" brushRef="#br1" timeOffset="313467.7451">6953 4753 204 0,'-5'-4'77'0,"5"4"-42"0,5 0-21 0,-5 0 20 16,0 0-6-16,4 4 0 15,1 0-4-15,0 4-1 16,4 4-12-16,4 4 2 0,1 0 1 16,4 5 1-16,5 3 1 15,4 4 3-15,1 1 2 16,8 3-2-16,-4 5 0 16,-4 3-1-16,-1 13-2 15,-4 8-2-15,0 4-1 16,-5 4-7-16,-9-1-4 15,-4-7-1-15,-10 0-1 0,-4 4-16 16,-18 0-4-16,-10 8-39 16,-4-4-14-16,-5 0-88 15</inkml:trace>
  <inkml:trace contextRef="#ctx0" brushRef="#br1" timeOffset="314850.392">7719 5669 160 0,'-9'4'60'0,"23"-4"-32"0,-10 4-22 0,1-4 15 16,4 4-7-16,0 0 0 0,0 4-6 15,0 4-3-15,1 5-2 16,3 11 0-16,-4 0 0 0,-4 1 1 16,-5 3 0-16,-5 1-24 15,-4-5-12-15,-9 4-54 16</inkml:trace>
  <inkml:trace contextRef="#ctx0" brushRef="#br2" timeOffset="322978.2892">10704 6108 140 0,'-5'-4'52'0,"5"4"-28"0,0-4-15 0,0 4 14 15,0 0-7-15,0 0 1 16,0 0-4-16,0 0 0 16,0 0-7-16,5-4 0 0,4 4 4 15,-4 0 0-15,4 0 4 16,0 0-3-16,0 0 1 16,0 0-1-16,0 0 3 15,5-4-5-15,0 0-1 0,8 0 0 16,1 0 0-16,5 0-4 15,3 0-1-15,1 0-3 16,0 4-1-16,0 4 5 16,5-4 5-16,-5 0 4 15,-5 0 2-15,0 0-2 16,-4 0 0-16,0 0-5 16,-5 0 0-16,-4-4-3 15,-5 4 2-15,0-4-2 16,0-1 0-16,-9 5-3 15,0 0 1-15,0 0-9 16,0-8-1-16,0 8-23 0,0-4-8 16,-4 0-24-1,-1 4-9-15,1 4-39 16</inkml:trace>
  <inkml:trace contextRef="#ctx0" brushRef="#br2" timeOffset="322431.3307">10923 5873 116 0,'-5'-16'44'0,"5"12"-24"0,0 0-6 16,0 4 17-16,0 0-2 15,0-5 3-15,0 5-9 0,0-4-2 16,0 0-12-16,0 4-3 0,0 0 0 16,0-4 1-16,0 0 3 15,0 4-3-15,0 0 1 16,0 4 4-16,0 0 2 16,0 4-3-16,0 9 1 15,0-1-3-15,0 4 0 16,5 5-3-16,-1 3-1 15,-4 8 1-15,5 1 1 16,-1 4 1-16,1-5 2 16,0 1 1-16,-1-5 1 15,5-4-6-15,0 1-4 16,1-5 1-16,-6-4 0 16,1-3-1-16,-1-5 1 0,-4 4-24 15,0-8-11-15,0-4-16 16,0-4-8-16,-4 0-32 15,-1-4-42 1,1 0 38-16</inkml:trace>
  <inkml:trace contextRef="#ctx0" brushRef="#br2" timeOffset="321677.7283">9486 6855 124 0,'-14'24'46'0,"10"-8"-24"0,-1-8-10 0,5-4 13 16,0 0-2-16,-5 0-2 15,5 0-3-15,-4 0-1 0,4 1-9 16,0-1 1-16,0 4 2 0,0 0 0 15,0 0 1-15,0 0-6 16,4 0-4-16,1 0-1 16,0 0 1-16,-1-4 3 15,-4-4 2-15,9-4 5 0,0-8 5 16,5-4-5-16,0-4-2 31,9-9-3-31,4-11-2 16,0-9-3-16,5-8-2 0,0-12 1 15,0 4-1-15,0-4 2 16,-5 5 1-16,5-1-1 16,-4 0-2-16,-5-4 1 15,-1 8 1-15,-8 4 1 16,4 4 1-16,-4 5 0 16,-5 3 0-16,0 9-2 0,0 3-2 15,-4 9-2-15,-1 4 1 16,1 3 3-16,-5 5 1 15,0 4-1-15,0 4-2 16,0 4-2-16,0 12-1 16,0 0-1-16,-5 5 3 15,5 3 2-15,0 8-2 16,0 5-2-16,0 7 2 16,0 1 0-1,0-5-2-15,5 1 2 16,4-5 1-16,0 1 2 15,0-5-1-15,1-4-1 16,-1-3 1-16,0 3-1 16,0-12 2-16,5 0 3 15,-1-8-2-15,1 1-2 0,0-5 0 16,-1-5 1-16,1-3 1 16,0-4 1-16,-1 0-2 15,-3-8 1-15,-1-1-2 16,4-3-1-16,-4 0 1 15,1-5-1-15,-1-3 0 0,0-1 0 16,0 5 0-16,0 0 2 16,-4 3-3-1,-1 5 0-15,1 8 1 16,-1-4 0-16,-4 4 2 16,5 3 1-16,-5 5-1 0,0 0-2 15,0 8 3 1,-5 4 0-16,5 1 1 15,0 3-2-15,0 4 1 16,0 4-2-16,0 9 2 16,0 3-2-16,5 1 2 15,-1-5 0-15,1 4 1 16,4 1 0-16,0-1 2 16,0-3-3-16,0 3 0 15,1-12-19-15,3-3-9 0,-4-5-56 16,5-8-24-16,0 0-10 31</inkml:trace>
  <inkml:trace contextRef="#ctx0" brushRef="#br2" timeOffset="324197.1468">11292 6360 156 0,'0'0'57'0,"0"0"-30"0,0 0-18 16,0 0 16-16,0 0-3 15,0 0-1-15,0 0-7 16,0 0-4-16,5 4-5 16,4 0-2-16,0 0 3 0,0 0-1 15,0 0 2-15,0 0 0 16,1-4 1-16,3 0-2 15,1 0 1-15,0-4-2 16,-5 0 2-16,4-4-2 16,1 4 2-16,-5-4-2 15,0-1 0-15,-4 1-1 16,0 0 0-16,-1 0 0 0,1 4 0 16,-10 0 0-16,5-8 0 15,-4 8 0-15,-1 0 2 16,0 0-3-16,1 4-2 15,-1 0 0-15,-4 0-1 16,0 0-3-16,0 0 2 16,-5 0 1-16,1 0 2 15,-1 0-1-15,0 0-1 16,0 0-2-16,1 4 1 16,-1 0-1-16,5 0 0 15,0 4 0-15,0-4 0 16,0 0 2-16,0 0 0 0,-1 0 0 15,1 0 0-15,0 4-3 16,5 0 0-16,-1 5 2 16,0-1 0-16,1 0 1 15,4 0 0-15,0 0 2 16,0 9 1-16,4 7 1 16,1-4 0-16,0 1 0 15,-1-1 0-15,1-4-2 16,4 1 1-16,0-5 2 15,0 0 2-15,5 0-1 16,-1-4-1-16,1-3 3 16,0-1 3-16,-1-4-2 0,6-4 0 15,-1-4-3-15,0 0-1 16,0-9-3-16,1 1-2 16,-1 0 1-16,-4 0-1 15,-1 0-14-15,1 0-5 16,-5 3-10-16,0 1-5 15,-9 8-34-15,0 0-14 16,0 4-23 0</inkml:trace>
  <inkml:trace contextRef="#ctx0" brushRef="#br2" timeOffset="325449.9523">11748 5926 156 0,'-4'4'60'0,"4"-4"-32"0,-5-4-15 0,5 4 17 16,0 0-11-16,0 0-3 15,0 0-5-15,0 0-2 16,0 4-5-16,5 0 2 0,-1 4 3 16,1 0-1-16,4 0 1 15,0 4 1-15,5 0 1 16,0 5-1-16,-1-1 1 16,1 4-4-16,0 0-2 15,-1 5 0-15,1-1 1 16,-5 9-1-16,0-5 0 15,0-4-3-15,-4-3 1 16,-5-1 2-16,0 0 4 0,0-4 2 16,-5 1 3-16,1-5-3 15,-1 4-1-15,1-8-4 16,-1-4 1-16,5 0-2 16,0 0 2-16,0-4-2 15,0 0 2-15,0 0-4 16,0 0-2-16,0 0-3 15,0 0 1-15,0 0-1 16,9-4-2-16,0-4 5 16,5 0 1-16,4-4 0 0,1 4 1 15,-1-4-4-15,0-5 0 16,0 1-1-16,1 0 0 16,3 0 6-16,1-1 5 15,-4-3-1-15,-6-4 3 16,1-1-2-16,0-3 2 15,-5 4-4-15,-5-5-2 16,-4-3 0-16,0-1-1 16,-4 5-2-16,-5 4-2 15,-1 3 3-15,1 1 0 16,0 4-1-16,-4 4 1 16,-1 4-2-16,5 4 2 0,-5-1-4 15,5 5 0-15,0 0-1 16,0 5 0-16,4 3-25 15,1 0-9-15,-1 8-99 16,5 0-17 0</inkml:trace>
  <inkml:trace contextRef="#ctx0" brushRef="#br1" timeOffset="338811.4676">13824 6973 148 0,'0'4'57'0,"5"-4"-30"0,-1 0-21 0,-4 0 15 16,9-4-7-16,0 0 0 16,1-4 3-16,3 0 1 15,6-4-9-15,8 0 1 0,0-4 1 16,1-5 0-16,-1-3 3 15,0-4-1-15,5-5 0 16,-4-8-3-16,-1-3-1 16,0-17-5-16,1 0-1 15,-1 0-1-15,1 5 1 16,-1-5-2-16,-4 0-1 16,0 4 1-16,-10-4-1 15,1 4 0-15,-5 5 0 16,0-5 0-16,-4 0 0 0,-1 12 2 15,1 9 1-15,-5 8 1 16,0 3 2-16,0 9-3 16,0 0-2-16,0 8-3 15,0 0 1-15,0 8-1 16,-5 8 0-16,1 12 2 16,4 0 0-16,0 9 0 15,0-1 0-15,0 0 0 16,0 5 2-16,4-1 1 15,1 1 3-15,-1-9-1 0,6 9 2 16,-1-9-2 0,0-8-3-16,0-4 2 15,0-12-1-15,5-4 3 16,-1 0-1-16,-3-8 2 16,3-4-2-16,-4 0 2 15,0-1-4-15,1 1 0 16,-1 0 1-16,-5 4 0 15,1 0 0-15,-1 3 0 16,-4 1-5-16,0 0 1 16,0 0 0-16,0 0 0 15,0 0 0-15,0 0 0 16,0-4 0-16,0 3 2 16,0 1-1-16,0 4-1 15,0 4-2-15,0 0-1 0,0 0 2 16,0 4 0-16,0 4 1 0,0 5 0 15,0-1-3-15,0 4 2 16,5 4 1-16,-1 1 0 16,1 3 2-16,0 4 3 15,-1 1 0-15,1-5 0 16,4-4-3-16,5 1 1 0,-1-1-2 16,5-4 2-16,1 0-4 15,-1-3-2-15,0-5-40 16,5-4-19-16,0 0-76 15</inkml:trace>
  <inkml:trace contextRef="#ctx0" brushRef="#br1" timeOffset="337702.3406">13445 6077 112 0,'0'0'44'0,"0"-4"-24"0,0 8-10 0,0-4 14 0,0 0-2 16,0 0 1-16,0 0-10 16,0 0-5-16,0 4-5 15,5 0 2-15,-5 0 4 0,5 0-3 0,-1 0 2 31,5 0 1-31,5 0 2 16,0 0-3-16,-1-4-3 16,6 0 4-16,-1 0 2 15,0 0-2-15,9-4 2 0,-4 4-2 16,0-4 0-16,0 0-5 16,-5 0-1-16,0 4 1 15,-4-4 0-15,0 0 0 16,-1 0 2-16,-3-4-1 15,-1 4 2-15,0-4 0 16,-5 4 3-16,-4 4-3 0,5-4 1 16,-5 0-3-16,0-5 2 15,0 5-4-15,0-4 0 0,0 0-1 32,0 0 1-32,0 0-2 0,0-4 2 15,-5 0-4-15,1-1 0 16,-1 1 1-16,1-12 2 15,-1 4-1 1,1-1-3-16,-6 5 1 16,1 8 1-16,-9 0 2 15,4 8-1-15,-4-4-1 16,4 8-2-16,-4-4 1 16,0 0 1-16,0 8 0 15,4 0 0-15,0-4 0 16,1 4-3-16,-1-4 2 0,0 0 1 15,1 4 0-15,-1 1-3 16,5 3 2 0,-5 0 1-16,5 0 0 15,0 4 0-15,0 1 0 16,4-1 0-16,-4 0 0 0,0 0-3 16,4 0 2-16,1 1 1 15,-1-1 0-15,1 0 0 16,4 0 0-16,0-3 0 15,0 3 0-15,4 4 0 16,5-4 2-16,0 0 1 0,5-3 1 16,0-1 2-16,0 0-3 15,4 0 0-15,0 0-1 32,5-4 1-32,0 1-2 0,-1-1 2 15,6 0 0-15,-5-4 3 16,-1-4-3-16,1 0 0 15,0 0-3-15,0-4-1 16,-5 0-41-16,0 0-19 0</inkml:trace>
  <inkml:trace contextRef="#ctx0" brushRef="#br1" timeOffset="339610.2886">14937 6089 220 0,'0'-8'85'0,"9"4"-46"0,0 0-28 15,1 4 21-15,-1-4-13 16,4 0-1-16,6 0-8 16,8 4-4-16,0 0-3 15,10 0-3-15,-1 0 3 0,5 0-22 16,0 0-7-16,-4-4-86 15,-1-4-43 1,-8-1 75-16</inkml:trace>
  <inkml:trace contextRef="#ctx0" brushRef="#br3" timeOffset="328031.0563">13705 6971 80 0,'-3'-3'33'0,"-1"6"-18"0,4-16-24 15,0 13 4-15,0 0-28 16,0-9-8-16</inkml:trace>
  <inkml:trace contextRef="#ctx0" brushRef="#br1" timeOffset="339486.2676">15079 5777 212 0,'0'0'82'0,"0"0"-44"0,0 0-33 0,0 0 19 0,0 0-11 15,4 0-2-15,1 4 0 16,-1 0 0-16,-4 4-5 16,5 8-2-16,-5 13 2 0,0 3 1 15,0 9 3-15,0-1-3 16,0 1 1-16,0-1-3 16,0 5 2-16,0-13-2 0,4-3 0 15,1-5-12-15,-5-4-3 16,0-3-30-16,0-5-12 15,0 0-134 1</inkml:trace>
  <inkml:trace contextRef="#ctx0" brushRef="#br1" timeOffset="334888.4661">12533 5980 96 0,'0'-5'35'0,"0"1"-18"0,0 8-16 0,0-4 11 0,0 0-2 16,0 0 4-16,0 0-1 16,5 5 0-16,-1-5-1 15,5 4 0-15,0-4 2 16,5 0 4-16,0 4-10 15,4-4 0-15,5 0-1 0,9-4-1 16,-5 4 1-16,5 0-2 16,-4 0 2-16,8-4-2 15,-4-1 0-15,0 5-1 16,-5 0 0-16,1 0-5 16,-6-4 1-16,-3 4 0 0,-6 0 0 15,1-4 0-15,0 4 0 16,-5 0 2-16,-5-4 1 15,-4 4-8-15,0 0-2 16,0 0-20-16,0 0-10 16,-4 0-45-1</inkml:trace>
  <inkml:trace contextRef="#ctx0" brushRef="#br1" timeOffset="335501.7317">12542 6170 112 0,'0'0'44'0,"5"-4"-24"0,-5 4-10 0,0 0 12 16,0 0-1-16,0 0-1 15,0 0-4-15,0 0-2 16,0 0-8-16,0 0 3 0,0 0 1 16,9 0-1-16,-5 0 2 15,6 0-6-15,-1 0-3 16,0 0 3-1,5 0 4-15,-1 0-1 16,5 0 3-16,10 4-4 16,-1-4 1-16,1 0-3 0,-1 0 2 15,0-4-2-15,1 4 0 0,-1 0-1 16,0 0 0-16,-4 0 0 16,-4 0 2-16,-1 0 1 15,-5 4 1-15,6-4-2 16,-10 0-1-16,0 0 1 15,0-4 3-15,-9 4-4 16,0 0-5-16,0-4-3 16,0 8-31-16,-5-8-13 31,1-4-71 0</inkml:trace>
  <inkml:trace contextRef="#ctx0" brushRef="#br1" timeOffset="340514.6394">15722 5655 164 0,'0'0'63'0,"0"-4"-34"0,-5 4-27 0,5 0 14 0,0 0-4 15,0 0 1-15,-4 4 4 16,-1 0 1-16,1 0-9 16,-1 0 1-16,-4 4 3 0,0 0-1 15,0 5 1-15,0 3-3 16,-1 4-1-16,1 9-3 16,0 11-1-16,0 5 1 15,4-1 1-15,1 1 1 16,-1 0 0-16,5-1-2 15,0 5 1-15,5-5-2 16,4-3 0-16,0-4-3 0,5-5 1 16,4 0-2-16,0-3 2 15,1-1-29-15,3-7-9 16,1-5-40-16,0-4-15 16,4-8-4-1</inkml:trace>
  <inkml:trace contextRef="#ctx0" brushRef="#br1" timeOffset="340984.404">15973 6170 204 0,'-5'-12'77'0,"5"4"-42"0,0 0-28 15,0 0 20-15,0-4-10 16,0-1 1-16,0-3-11 16,5-4-2-16,-1 0-3 15,-4-5 7-15,5 1 4 0,-1-9-4 16,-4 1-3-16,5 0-1 15,-5 7 1-15,0 5-1 16,5 4 2-16,-5 4-2 16,0 3 0-16,0 9-3 0,0 0-2 15,4 9 3-15,5 7 2 16,-4 4 2-16,4 8 3 16,-5 1-1-16,6 3 0 15,-6 1-5-15,5-1-1 16,-4 1-1-16,-1-1 1 15,-4 1-2-15,0-5 2 16,0-4-20-16,0-3-6 16,0-5-39-16,0-4-17 15</inkml:trace>
  <inkml:trace contextRef="#ctx0" brushRef="#br1" timeOffset="341438.5765">16256 6036 212 0,'-10'0'79'0,"10"0"-42"0,0 4-26 0,0-4 23 15,0 0-16-15,5-4-2 16,4 4-6-16,0-4-1 16,5 4-5-16,0 0 2 0,4 0 0 15,5 0 6-15,-1-4 3 16,6 4-2-16,4 0 2 15,-5 0-6-15,1 0-3 16,-1 4-6-16,-4 0 0 16,-1-4-18-16,-8 4-5 15,0-4-35-15,-5 0-15 16,-4 0-39 0</inkml:trace>
  <inkml:trace contextRef="#ctx0" brushRef="#br1" timeOffset="342025.7137">16748 6004 212 0,'-4'4'79'0,"8"-4"-42"0,14 4-41 0,-8-4 13 15,3 0-5-15,1 4 0 16,0-4 0-16,-1 0 0 16,1 0-2-16,0 0 7 0,4-4 4 15,-4-4 0-15,-1 0 2 16,1-4 1-16,0-1 2 15,-1 1-10-15,-4-16 0 16,1 4-1 0,-6 3-1-16,-4 1 1 15,0 4 0-15,-4 0 1 16,-1 3-4-16,-4 1-3 16,0 4-5-16,-5 4 0 15,0 0 2-15,1 4 1 0,-1 0 1 16,0 0 0-16,-4 4-3 15,4 0 0-15,-4 0 2 16,0 4 0-16,4 8-2 16,1 1 2-16,-1 3 1 15,5 4 0-15,0 1 0 16,0-1 0-16,4 0 2 16,0 5 3-16,1-1 4 15,4 1 2-15,4-5-1 16,6 4-1-1,-1 1 1-15,4-1 4 0,6-4-2 16,-1-3 3-16,5-1-4 16,4-4 1-16,0 0-5 15,5-3-2-15,0-5-5 16,5-4 0-16,-5 0-35 16,0-4-15-16,-5 0-67 15,5-8-67 1,-9-13 60-16</inkml:trace>
  <inkml:trace contextRef="#ctx0" brushRef="#br1" timeOffset="342791.4192">17214 5639 148 0,'-5'12'57'0,"10"-12"-30"0,-5 0-14 0,0 0 19 16,4 0 2-16,5 0 1 15,0 4-3-15,5 0 0 16,4 0-18-16,1 4 3 0,-1 4 3 16,9 5 0-16,-4-1 3 15,0 4-7-15,-5 21 1 16,0 3-4-16,-4 5 2 15,-5 8-6-15,-4 0-3 16,-5 3-3-16,-5-3-3 0,-9-4 3 16,-4-4 2-16,-5-5-15 15,-9-3-8-15,0-5-35 16,-9-11-14-16,0-1-73 16</inkml:trace>
  <inkml:trace contextRef="#ctx0" brushRef="#br1" timeOffset="344010.3026">17610 5858 124 0,'-9'-20'49'0,"14"36"-26"0,-5-28-14 16,0 12 16-16,0 0-5 16,0 0-2-16,0 0-4 15,0 0 1-15,4 0-8 16,6 4 5-16,-1 0 3 0,4 0-5 15,1 8-1-15,4 0-5 16,0 4-1-16,1 5 1 16,-1 3 2-16,0 4-3 15,0 1 0-15,-4 3 5 16,0 1 3-16,-5-5 0 16,-4 5 3-16,-5-5-3 15,0-4-1-15,0-3 0 0,-5-5 1 16,0-4 1-16,-4-4 0 15,0 0-4-15,0-4 0 16,0 0-5-16,0 0 0 16,0-4-1-16,0 0-2 15,4 0-2-15,0 0 1 16,5 0 1-16,0 0 0 16,0 0-3-16,10 0 2 15,3-4-1-15,1 0-2 16,0-4 0-16,4 4 3 15,5-4-2-15,-1-4-1 16,1 0 3-16,0-1 0 16,0-3 3-16,4-4 1 0,1 0 3 15,-6-1 1-15,-3-3-1 16,-1 0 1-16,-4-1-2 16,-1-7 2-16,-4-5 2 15,-4 5 2-15,0 4-1 16,-5-1 1-16,0 5-2 15,0-1 2-15,-10 5-4 16,1 0-2-16,-4 4 0 16,-1 4-1-16,-4 3-11 15,4 5-5-15,-4 4-25 16,0 4-11-16,4 5-99 16,0 7-47-1,-4 8 97-15</inkml:trace>
  <inkml:trace contextRef="#ctx0" brushRef="#br2" timeOffset="388448.2215">9046 7689 148 0,'5'-4'57'0,"-5"0"-30"0,-5 0-21 0,5 4 15 0,0 0-2 16,0 0 1-16,0 0-7 0,0 0 0 16,0 0-8-16,0 0-1 0,0 0 2 15,0 4 3 1,0 0 5-16,0 0-4 15,0 0 0-15,5 0 0 16,-5 0 1-16,0 0-1 16,0 0-1-16,0 4-1 15,0 4 0-15,4 4-4 16,-4 1-1-16,0 11 1 16,0 8 2-16,5 9 1 0,-5 4 3 15,0 3 1-15,4 1 3 16,5-8-3-16,-4-1 1 15,-5 1-1-15,5 3 1 16,-1 1 0-16,1-4 2 0,-1 3-3 16,5-3 1-16,1-9-5 15,-6-3-2-15,5-9 2 16,-4-4 0 0,-1-8-1-16,-4 1-1 15,0-9-3-15,0 0 1 16,-4-4-26-16,4 0-12 0,0-12-22 15,-5-1-9-15,5 5-64 16,0 0-40 0</inkml:trace>
  <inkml:trace contextRef="#ctx0" brushRef="#br2" timeOffset="389237.4634">8626 7693 64 0,'-13'8'27'0,"13"-8"-14"0,-5 4 7 0,5-4 16 15,-4 0 1-15,-1 0 2 16,0 0 1-16,5 0 0 16,0 0-9-16,0 0-4 15,0 0-15-15,10 0-3 0,-1 0-2 16,4 0 1-16,6 0 2 15,3 0-1-15,6 0 2 16,-1-4 0-16,5 0 3 16,5 0-7-16,-1 0-2 15,5 0-3-15,9 4 1 16,5 0 4-16,4 0 6 16,-4-4-3-16,0 0 0 15,-5 4 0-15,-9-5 1 16,0 1 1-16,-4 0 0 0,-5 0-2 15,-5 0 1-15,0 0-2 16,-4 4 2-16,-5 0-6 16,-4 0-1-16,-5 0 0 15,0 0 2-15,-9 0-3 16,0 0-2 0,0 0-9-16,0 0-3 15,0 0-23-15,0 0-10 16,0 0-28-16,5 4-10 15,-1 0-44 1</inkml:trace>
  <inkml:trace contextRef="#ctx0" brushRef="#br2" timeOffset="389973.0584">9949 7778 156 0,'-4'-4'60'0,"4"4"-32"0,0 0-33 16,-9 0 54-16,4 0-21 15,-4 4-5-15,-5 0-7 0,1 4-10 16,-1 4 5-16,0 0 2 16,1 9 0-16,-1-1 2 15,-4 0 1-15,-1 0-1 16,1 5-3-16,0-1-2 16,4 0-4-16,-4 1-1 0,0 11-1 15,4-3 2-15,5-1-1 16,-5 0 0-16,5 1-3 15,0 7 1-15,4 9 0 16,5 8 3-16,5-1-1 16,9 9 0-16,4-4-1 15,5-4 0-15,-1-5-2 16,6-7-2-16,-1-13-28 16,1-3-11-16,4-13-49 15,9-4-21-15,-5-4 6 16</inkml:trace>
  <inkml:trace contextRef="#ctx0" brushRef="#br2" timeOffset="390948.1812">9744 9326 184 0,'5'0'71'0,"4"-8"-38"0,4-4-25 0,-3 4 16 16,-1-5-1-16,4-3 1 15,1-4-2-15,0-12-2 16,-1-1-10-16,10 1 7 0,-5-5 3 16,5 1-2-16,0-1 0 15,-5-3 1-15,1-13 0 16,3 0-6-16,1-3-3 16,-5-9-8-16,1-12-1 15,-1 4 1-15,0 0 3 0,-4 8-2 16,0 8 0-16,-5 1-1 15,0 7-2-15,0 8 5 16,-5 9 1-16,1 8 0 16,-5 3-1-16,0 5-3 15,0 4 1-15,0 8-7 16,0 8-1-16,-5 4 2 16,1 4 3-16,4 0-1 15,0 1 0-15,0 3 1 16,0 0 0-16,0 4 0 15,4 1 2-15,1 3 3 0,0-4 2 16,4 0-6-16,0-3 0 16,0-1 3-16,0-4 2 15,5-4-2-15,-1-4-1 16,1-4 1-16,4-8 0 0,1-4-2 16,-6-4 1-16,1-1 0 15,0-3 1-15,4 0-2 16,-9 0-2-16,-4 3 3 15,-1 1 0-15,1 4 1 16,-1 0 0-16,1 0-5 16,-5 4-1-16,0 8 1 15,0 0 0-15,0 0 1 16,0 0 2-16,4 4 1 16,1 4 1-16,0 4-2 15,-1 4 1-15,5 4-2 0,0 5-1 16,1-1 1-16,3 4 1 15,1 9-3-15,0-5-2 16,-1 1-25-16,1-9-11 16,-5-4-29-16,0-3-12 15,9-1-63 1</inkml:trace>
  <inkml:trace contextRef="#ctx0" brushRef="#br2" timeOffset="391150.3286">10716 8410 236 0,'9'8'90'0,"0"-4"-48"0,5 4-23 15,-5-4 29-15,0 9-11 16,0 7-1-16,5 0-7 16,-5 0-1-16,0 5-16 15,0-1-5-15,-4 4 0 0,-5-3-2 16,-5 3 2-16,-4-4-28 16,-9 1-11-16,-10-1-81 15,-4 8-34-15,-22-19 30 16</inkml:trace>
  <inkml:trace contextRef="#ctx0" brushRef="#br2" timeOffset="392284.2594">11067 8151 196 0,'-9'0'74'0,"9"-4"-40"0,4 4-27 0,-4 0 18 16,0 0-15-16,5 0-3 15,4 0 1-15,0 0 3 16,0 4-6-16,5 0-1 0,0 4 2 16,4 4-1-16,0 4 0 15,0 0-1-15,-4 1 2 16,-5-1 1-16,0 4 3 16,1 4-1-16,-6 1 0 15,-4-1-5-15,0-4-1 16,-4 1 1-16,-1 3 0 0,0-8 4 15,1 0 3-15,-5-12-4 16,-5 0-4 0,5-4 1-16,0 0-5 15,0 0 0-15,4-4 1 16,5 4 2-16,0-4-3 16,9 0 2-1,5 0 2-15,0 0-4 16,-1 0 1-16,6-4 2 15,-1 0 1-15,5-4 1 16,-1 0 0-16,1-5-2 16,0 1 1-16,-5 0-2 15,0 0 2-15,1 0 2 0,-1-5 4 16,-4 1 5-16,-5 0 3 16,0-1-5-16,-9 1-2 15,0 0-3-15,-5 4 0 16,1 0-2-16,-1-1 0 15,-4 5-6-15,0 0 1 16,0 0-5-16,0 4-1 16,0 0-8-16,4 4-4 15,0 0-15-15,1 8-6 16,-1 0-21-16,1 0-8 16,4 0-49-1</inkml:trace>
  <inkml:trace contextRef="#ctx0" brushRef="#br2" timeOffset="392948.7967">11546 7713 108 0,'-5'0'44'0,"5"0"-24"0,5 0-13 16,-5 0 13-16,0 0 5 15,0 0 7-15,5 4-2 16,4 0 0-16,0 0-17 15,0 0 5-15,0 0 5 0,0 0-1 0,0 4-1 16,5 1-5-16,4 3-2 16,0 0-2-16,5 12 2 15,0 9 2-15,4 3-1 16,-4 9-1-16,0 3 1 16,0 9-4-16,-5-8 1 15,-4-1-3-15,-5 5 2 16,0 0-2-16,-4 3 2 15,-5 5-6-15,0-4-1 16,-10-4 0-16,-3 3 2 16,-10-3-23-16,-4-4-10 15,-10-9-49-15,1-3-21 16,-1-5-37 0</inkml:trace>
  <inkml:trace contextRef="#ctx0" brushRef="#br2" timeOffset="393999.0526">12253 8159 160 0,'0'0'63'0,"0"0"-34"0,0 0-16 0,0 0 17 16,0 0-11-16,0 0-3 16,0 0-3-16,5 0 1 15,4 0-7-15,4 0 7 0,1 0 5 16,4 0-1-16,10-4-1 16,-1-4-5-16,0 4 0 15,5 0-5-15,0-1-2 16,5-3 0-16,-1 4 1 15,1 0-3-15,-1 4-2 16,1-4-3-16,-10 4 1 0,-4 4-17 16,-5-4-5-16,-4 4-18 15,-5 0-4-15,-4-4-16 16,-5 4-6-16,-10 0-13 16</inkml:trace>
  <inkml:trace contextRef="#ctx0" brushRef="#br2" timeOffset="394451.2225">12312 8301 152 0,'-4'4'57'0,"-1"-4"-30"0,-4 0-21 0,9 0 17 16,0 0-5-16,0 0-1 16,0 0 4-16,0 0 1 15,0 0-11-15,0 0 4 0,5 0 3 16,4 0-4-16,0-4 0 16,0 4-2-16,5 0 0 15,4-4 0-15,5 4 0 16,0-4 0-16,-1-1 0 15,6 1-2-15,-1 0-1 16,0 0-5-16,5 0-1 16,-4 4 1-16,-1-4 0 0,5 0 4 15,0 0 3-15,-5 4 0 16,-4 0 1-16,-5 0-4 16,1-4 0-16,-6 4-5 15,-3 0 0-15,-1 0-1 16,0 0-2-16,-9 0-28 15,0 0-14-15,0 0-47 16,0 0-20-16,0 4-7 16</inkml:trace>
  <inkml:trace contextRef="#ctx0" brushRef="#br2" timeOffset="397643.836">13293 8013 152 0,'0'4'57'0,"5"-4"-30"0,13-8-18 16,-14 8 16-16,6-12-3 16,-1 4-1-1,0-1 0-15,0-3 1 16,0 0-12-16,0 0 3 0,-4 0 3 15,-1 4-4-15,-4 0 1 16,0-9-6-16,-4 5-2 16,-5 4-2-16,0-4 0 15,-5 12-2-15,0-8-1 0,-4 8-2 16,0 0-1-16,-1 8-1 16,1 0 0-16,0 4 0 15,0-4 3-15,-1 5 0 16,6-1 1-16,-1 0-3 0,0 0 2 15,5 0-1-15,0 0 0 16,5 0-3-16,-1 5 1 16,5-1 6-16,5-4 4 15,-1 0-3-15,5-4-2 16,5 0-3 0,0 1 1-16,4-5 3 0,5 4 1 15,4 0-4-15,0 0-1 16,5 4 1-16,0 0 2 15,0 0-2-15,0 5-2 16,-4-5 2-16,-6 4 0 16,1-4 3-16,-5 4 1 15,-4-4-4-15,0 1 1 16,-5-1 2-16,-5-4 1 0,-4 0 5 16,-4 0 3-16,-5-4-2 15,0 0 2-15,-5 0 0 16,-4-4 1-16,-5 0 0 15,5-4 2-15,-10 0-5 16,5 0-1-16,1 4-2 0,3-4 1 16,1-4-4-16,4-4 0 15,5 0-3-15,0-1-1 16,0 9-17-16,5-4-5 31,4 0-29-31,4 4-9 16,10 0-61-1</inkml:trace>
  <inkml:trace contextRef="#ctx0" brushRef="#br2" timeOffset="398467.4099">13713 7960 160 0,'-9'-8'60'0,"9"4"-32"0,0 0-26 0,0 4 12 16,0 0-9-16,0 4-3 16,-5 0 10-16,1 4 4 15,-1 0-8-15,5 0 4 0,0 5 4 16,0-1 3-16,0 8 3 15,0-4-6-15,5 4-1 16,-1 1-9-16,1-1-4 0,-1 8-1 16,1-3 1-16,4-5 1 15,0 0 1-15,0-4-2 16,0-3 1-16,5-5 4 16,0 0 6-16,-1-4-3 15,1-4 0-15,0-4-4 16,-1-8-1-16,-3-5-6 15,-1 1 1-15,0-4 2 0,0 0 3 16,0-5-4-16,-4 1-3 16,-1 4 1-16,1 0 0 15,-5 3-2-15,0 5 2 16,0 4 1-16,0 4 0 16,0 4-3-16,0 4 2 15,0 0-1-15,0 0 0 16,0 4 4-16,0 4 1 15,4 1-1-15,1 3 1 0,-1 4 2 16,1 4 2-16,4-3-1 16,0 3-1-16,5 0-1 15,0 1 0-15,4-1 0 16,0 0 2-16,0-4-21 16,5-3-9-16,0-9-63 15,4-4-28-15,-4-4 6 16</inkml:trace>
  <inkml:trace contextRef="#ctx0" brushRef="#br2" timeOffset="398954.5268">14164 8037 124 0,'-4'-8'46'0,"4"4"-24"0,4 4 1 16,1-4 21-16,0 0-15 15,8-4-4-15</inkml:trace>
  <inkml:trace contextRef="#ctx0" brushRef="#br2" timeOffset="398813.8526">14210 7940 176 0,'0'4'66'0,"5"-4"-36"0,-5 0-20 0,0 0 17 16,0 4-2-16,4 0 0 15,1 4-3-15,-5 0 1 16,4 4-13-16,-4 1 3 0,5 11 3 15,-5 0-4-15,4 5-2 0,-4 3-1 16,5 0-1-16,4 5 0 16,0 3 2-16,5 5-3 15,-5 8-2-15,0 8-2 16,5-1 0-16,-5 1-2 16,0-8 2-16,0-5 0 15,0-3 3-15,0-9-1 16,1-7 0-16,-1-9-23 15,0-4-10-15,-5-8-41 16,-4-8-16-16,5-4-31 16</inkml:trace>
  <inkml:trace contextRef="#ctx0" brushRef="#br2" timeOffset="399126.4181">14219 7989 343 0,'23'-9'19'0,"0"5"-3"0,4 0-1 16,5 4 1-16,5 4 2 16,-1 0 1-16,1 5-4 15,-1 11-1-15,-4 0-2 16,0 4 0-16,-5 1 0 16,-8-1 2-16,-6 0-3 15,-8-3 1-15,-5-1-5 0,-9-4 1 16,-5 0-3-16,-4-4 2 15,-5 1-6-15,-4-5-3 16,-5 0-24-16,4-4-10 16,-4-4-41-16,0 0-18 15,0-8-23 1</inkml:trace>
  <inkml:trace contextRef="#ctx0" brushRef="#br2" timeOffset="408794.5183">15506 9019 172 0,'13'4'66'0,"-13"-8"-36"0,5 0-22 0,-5 4 16 16,0 0-6-16,4-4 2 15,1-4 0-15,-5 0 2 16,9 0-12-16,-4-4 3 0,-1 0 1 16,5 0-3-16,0 0 1 15,1 0-3-15,-1-12 0 16,0-4-3-16,-5-1-1 16,1-3 1-16,0-8 3 15,-1-8-2-15,1-16-2 16,-1-1-2-16,1 1 0 0,-1 4-2 15,1-9 2-15,-1 1-4 16,1 0-2-16,-5 3 2 16,0 9 0-16,0 0 1 15,0 4 0-15,0 3-3 16,0 13 0-16,0 4 2 16,0 8 0-16,-5 4-2 15,5 4 2-15,-4 8-1 16,-1 4-2-16,5 24-2 15,0 8 1 1,0 4 1-16,0 4-1 16,5 4 4-16,-1-3 0 0,1-1 1 15,4-4 2-15,0-4 1 16,0-4 1-16,0-4 0 16,1-4 2-16,-1-4 1 15,0-4 1-15,0-8 0 16,0-8 0-16,5 0 0 15,-1-4-4-15,1-8-1 16,0-4-1-16,-5-4-2 16,0 0 1-16,0 0-1 15,-4 0 0-15,-1-1 0 16,1 9 0-16,-1 4 2 0,1 4-1 16,-5 4 2-16,0 8-4 15,0 0 0-15,5 4 1 16,-1 4 4-1,1 4 2-15,4 8 0 16,0 8 1-16,5-3-6 16,-1 3-1-16,1 0 2 15,0 0 1-15,-1 0 1 0,1-4 0 16,0-4-2-16,-1 0 1 16,6-3-15-16,-6-5-7 15,1-4-41-15,0-4-18 16,9 0-55-1</inkml:trace>
  <inkml:trace contextRef="#ctx0" brushRef="#br2" timeOffset="407866.7322">15177 7645 140 0,'-14'0'52'0,"14"-4"-28"0,14-4-11 0,-14 8 17 0,0 0-6 16,0 0-2-16,0 0-6 15,0 0-2-15,0-4-8 16,0 4 3-16,0 0 1 0,0 0 1 15,0 0 1-15,0 0-6 16,0 0-2-16,0 0 0 16,0 0 2-16,0 0-3 15,0 4-2-15,0 0 2 16,0 4 0-16,5 0-1 0,-1 8 1 16,1 4-2-16,4 8 2 15,-4 4 2-15,4 12 2 16,0 9 1-16,4-1 0 15,1 4 0-15,-5 0 0 16,0-3 4-16,0-9 3 16,5 0-4-16,-5-4 1 15,0 0-3-15,1 1 2 16,-1-5-2-16,-5 0 0 16,1-8-1-16,-1-4 0 0,1 0 0 15,-1-4 2-15,-4-3-5 31,0-9-1-15,0-4 2-16,0 0-8 16,-4 0 0-16,-1-8-22 0,1-4-9 15,-5 0-38-15,4 4-15 16,1 0-43 0</inkml:trace>
  <inkml:trace contextRef="#ctx0" brushRef="#br2" timeOffset="409469.2301">16299 7653 160 0,'-9'-4'60'0,"9"0"-32"0,-4-8-26 0,4 8 14 16,-5 0-1-16,1 0 3 16,-1 4-1-16,0 4-1 15,1-4-8-15,-1 4-1 0,1 0 3 16,-1 0 5-16,1 0 3 16,-1 0-3-16,0 4 1 15,1 4-7-15,-1 4-1 16,1 4-2-16,-1 8 1 15,1 16-2-15,4 9 2 16,0-1 5-16,0 0 4 16,4 0-4-16,1 5 1 15,4-13-6-15,5-4 1 16,4 0-3-16,0-4 2 0,0-4-4 16,1-3 0-16,-1-5-6 15,5-4-2-15,-5-8-36 16,0 0-15-16,-4-8-70 15,0 0-43 1,-5-4 80-16</inkml:trace>
  <inkml:trace contextRef="#ctx0" brushRef="#br2" timeOffset="409983.9081">16523 7629 180 0,'-5'0'68'0,"5"0"-36"0,0 0-26 0,0 0 17 16,0 0-8-16,0 0 2 0,0 0 1 15,0 0 3-15,0 4-11 16,0 0-6-16,0 0 0 0,0 4 3 15,0 4 4-15,0 8-6 16,0 4-1-16,0 4-2 16,0 12 1-16,-4 4 7 15,4 1 3-15,4 3 0 16,1 0 0-16,-5-4-1 16,4 1 2-16,1-9-1 15,0-4 2-15,-1-4-6 16,1-4-1-16,-1-4 2 15,1-4 1-15,-1-4-1 0,1-4-1 16,-1 0-1-16,-4-4 0 16,5 1-2-16,0-1 1 15,-1-4-4-15,5 0 0 16,5 0-1-16,4-4 1 16,5-5-2-16,0 5-1 15,0-4 1-15,-1 0-1 16,6 4 0-16,-1 4 0 15,1-4 0-15,-6 8 0 16,6-4 0-16,-1 0 0 16,-9-4-3-16,1 0 2 15,-6 0-19-15,-4 0-9 16,1-4-29-16,-6 0-11 16,1-4-50-16</inkml:trace>
  <inkml:trace contextRef="#ctx0" brushRef="#br2" timeOffset="410874.6266">16537 7805 148 0,'-10'8'57'0,"6"-8"-30"0,-5 4-10 0,9-4 22 16,0 0-5-16,0 0 3 16,4 0-8-16,5 5-1 15,5-5-15-15,0 0 1 0,4 0 2 16,5 0-2-16,0 0 0 15,4 0-4-15,0 0-1 16,1 0-3-16,-1 0 1 16,1 0-4-16,-1 0 0 15,-4 0-1-15,0 0-2 16,-5 0-8-16,5 0-3 16,-10 0-38-16,1-5-16 15,-5 1-61-15</inkml:trace>
  <inkml:trace contextRef="#ctx0" brushRef="#br2" timeOffset="410484.961">16523 7637 148 0,'-9'0'57'0,"4"0"-30"0,1 4-21 0,4-4 17 15,0 0-5-15,0 0 1 16,0 0 5-16,4 0 5 15,5 0-16-15,5 0 4 0,0 0 3 16,4 0 2-16,5-4 2 16,0 0-7-16,4 4 0 15,5 0-6-15,0 0-1 16,-5 0-2-16,5 0 0 16,0 0-2-16,-9 0 1 0,9 0-2 15,-5 0 2-15,-9 0-6 16,-4 0-1-16,0 0-27 15,-5 4-9-15,-5-4-26 16,-8 4-9-16,-5 0-44 16</inkml:trace>
  <inkml:trace contextRef="#ctx0" brushRef="#br2" timeOffset="411719.4677">17152 7490 156 0,'-9'4'60'0,"18"0"-32"0,-9-4-20 16,0 0 16-16,0 0-8 15,5 0 1-15,4 4 1 16,0 4 3-16,0 0-11 16,0 5 8-16,5-1 2 0,0 4 1 15,4-4 2-15,0 4-4 16,5 5 0-16,0 3-4 15,4 4-1-15,-8 5-2 16,-1 11 2-16,0 5 2 16,-4 4-1-16,-5 3-5 15,-5 1-2-15,-4 8-4 0,-9-12-1 16,-9 3-17-16,-9 1-7 16,-10-4-56-16,-8 16-23 15,-1-13-30 1</inkml:trace>
  <inkml:trace contextRef="#ctx0" brushRef="#br2" timeOffset="413269.2958">17654 7944 116 0,'-13'-4'46'0,"26"-8"-24"0,-22 8-17 15,9 4 11-15,0 0-3 16,0 0 2-16,0 0 3 16,0 0 1-16,9-4-10 15,5 4 3-15,0 0 2 0,4-4 1 16,5 4 1-16,4 0-4 15,0 0 0-15,14 0-9 16,-9-4-2-16,5 4 1 16,-5 0 1-16,-9 4-4 15,4 0 1-15,-4 0-22 16,-5 0-8-16,-4 0-36 16,-1 0-43-1,1 0 28-15</inkml:trace>
  <inkml:trace contextRef="#ctx0" brushRef="#br2" timeOffset="414103.6126">18211 7709 64 0,'0'0'24'0,"0"0"-12"0,4 0 6 0,-4 0 12 16,0 0-4-16,9 0-1 16,1 4-1-16,3 0 0 15,1 0-7-15,4 0 0 16,5 4-10-16,-5 4-4 0,5 1 0 16,-5 7-2-16,5 8-1 0,-5 5 1 15,1-1 1-15,-10 5 1 16,0-1 1-16,4-4 6 15,-8 5 4-15,-5-9-5 16,-5 1-1-16,-4-9-2 16,5 0-1-16,-5-8 1 15,4 0 3-15,1-3 0 16,-1-1 0-16,0-4-1 16,1-4 0-16,4 0-7 15,4-4 0-15,6-4-3 16,-6-1 0-16,14-3 0 15,5 0-2-15,0-4 3 0,4-4 2 16,-4-1-2-16,5-3-2 16,-10-16 2-16,9-1 2 15,-4 5 2-15,-5-1 1 0,-4 1-5 16,0 3 1-16,-5 1 4 16,-5 7 2-16,-4 1 6 15,0 4 3-15,-4 4-6 16,-1 4-3-16,1 3-3 15,-1 5-3-15,0 0-4 16,-4 4-2-16,0 0-19 16,-4 4-7-16,3 0-21 15,1 0-6-15,0 5-33 16</inkml:trace>
  <inkml:trace contextRef="#ctx0" brushRef="#br2" timeOffset="415010.9213">19091 7539 128 0,'-9'-12'49'0,"4"8"-26"0,-4 4-18 0,9-5 13 0,-4 5-8 15,4 0-3-15,-9 0 7 16,0 5 2-16,-1-1-7 15,-3 0 6-15,4 4 2 0,-1 4-1 16,1 0 1-16,-4 0-3 16,4 4 1-16,-1 5-6 15,-3 3-3-15,8 4-1 16,1 5 1-16,-1 11-3 16,5 5 0-16,5 4 3 15,4 3 3-15,4 1 0 16,1 0 2-16,4-8-6 0,5-9-3 15,0-3 1-15,0-5 2 16,-5-4-31-16,5-7-12 16,-5-1-78-1,0-4-37-15</inkml:trace>
  <inkml:trace contextRef="#ctx0" brushRef="#br2" timeOffset="415275.5696">19351 7470 200 0,'-4'-8'74'0,"4"8"-40"0,-5 0-24 16,5 0 17-16,0 0-9 15,0 0-3-15,0 0-4 16,0 4-2-16,0 0-5 15,0 4-1-15,0 4 3 0,0 0 3 0,0 9 2 16,0 3-5-16,0 0-4 16,-5 5 5-16,5 3 5 15,0 4-4-15,0 13 0 16,0 0 2-16,5-1 1 16,0 1 1-16,-1-4 0 15,1-1 2-15,-1-7 2 16,1-1-3-16,-1-12 2 15,1-3-4-15,4-5-1 16,-4-4-6-16,4-4-1 16,0-4 1-16,9-4 2 15,-4 0-3-15,9-4 0 16,-1 0-3-16,6-4-1 0,4 0 1 16,-5 0 0-16,10 4 0 15,-5 0 0-15,-1 4 0 16,-3 0 0-16,-1-4-7 15,5 4 0-15,-4-4-8 16,-6 4-3-16,-3-5-4 16,-1 1-1-16,-4-4-14 15,-5 0-6-15,0-4-39 16,0 0-17-16</inkml:trace>
  <inkml:trace contextRef="#ctx0" brushRef="#br2" timeOffset="415950.8513">19324 7721 192 0,'-9'4'71'0,"9"-4"-38"0,0 4-19 0,0-4 22 15,0 0-3-15,9 0 1 16,0 0-8-16,5 0-2 16,4 0-13-16,0 0 0 0,0-4 0 15,14 4-4-15,0 0-2 16,0 0-2-16,0 0 0 16,0 0-4-16,5 0-2 0,-6 0-25 15,-3 0-9-15,-1 0-30 16,-9 0-10-16,-4 0-25 15</inkml:trace>
  <inkml:trace contextRef="#ctx0" brushRef="#br2" timeOffset="415807.8764">19337 7514 148 0,'-9'-4'57'0,"9"4"-30"0,0 0-10 0,0 0 22 15,0 0-9-15,0 0 0 16,5-4-8-16,-1 4-2 16,6-4-11-16,-1 4 6 0,4 0 2 0,1-4-5 15,4 4-2-15,10 4-1 16,-1 4 1-16,10-4-3 15,-1 0 1-15,5 1-5 16,5-1 0-16,-10 0 1 16,5-4 0-16,-18 0-7 15,9 0-2-15,-9 0-34 16,-14 0-88 0,-9 8-32-1,-5 0 59-15</inkml:trace>
  <inkml:trace contextRef="#ctx0" brushRef="#br2" timeOffset="416933.8801">19935 7215 156 0,'0'-13'60'0,"0"30"-32"0,5-21-13 16,-5 4 20-16,4 4-4 15,5 0 2-15,0 8-4 16,1 4 2-16,3 0-17 16,1 0-1-16,0 9 0 0,-1 3-3 15,1 5 2-15,0-1 2 16,4 8 1-16,0-7-6 0,-4-1-1 16,0 1 0-16,4 3 2 15,-9 5 1-15,0 3 3 16,-9 13-5-16,0 4-3 15,-5 8-1-15,-4-4-1 16,0-9 0-16,-9 5 2 16,4-12-21-16,1-9-9 15,-10-7-28 1,5-9-10-16,4 0-77 16</inkml:trace>
  <inkml:trace contextRef="#ctx0" brushRef="#br2" timeOffset="417847.2973">20332 7190 148 0,'-5'0'57'0,"5"0"-30"0,0 0-14 16,0 0 17-16,0 0-2 15,0 0 1-15,0 0-3 16,5 8 1-16,0-4-15 16,-1 0 0-16,1 0-1 0,-1 9 5 15,1 3-9 1,-1 0-1-16,1 4 0 16,-1 5 3-16,1-1 2 15,4 8 1-15,5 9-2 16,-5-1-1-16,-4 1 1 15,-1-1 1-15,5 9-1 0,0 4 1 16,0 8 0-16,1 3 3 16,-1 1 2-16,0 0 2 15,0-8-4-15,-5 0 2 16,1-1-3-16,0-11 0 16,-1-9-3-16,1-3-1 15,-1-9-3-15,-4-4-1 16,5-3-1-16,-5-1 2 15,0-4-1-15,0-4 0 16,0 0-3-16,0-4-2 16,4 0-15-16,-4 0-5 15,0-4-34 1,0 0-15-16,0 0-61 16</inkml:trace>
  <inkml:trace contextRef="#ctx0" brushRef="#br1" timeOffset="355460.2347">21815 7147 116 0,'0'-8'44'0,"4"0"-24"0,-4 4-6 0,0 4 15 15,0 0-1-15,0 0 1 16,0 0-14-16,0 0-4 15,0 4-7-15,0 4-3 0,0 4 0 16,0 5 1-16,0 3 3 16,5 12 0-16,0 1 0 15,-1 7-1-15,5 1 0 16,0 4 4-16,10 7 5 16,-6 5-5-16,1 12 0 15,-5 4-2-15,0 0 1 16,-4-4-2-16,4-8 2 0,-4-16-6 15,-1-9-1-15,1-8 0 16,-1-7 0-16,-8-9-40 16,-1-8-18-16,5-8-41 15</inkml:trace>
  <inkml:trace contextRef="#ctx0" brushRef="#br1" timeOffset="355914.4029">21573 7480 160 0,'0'0'63'0,"5"0"-34"0,-5 0-10 0,0 0 21 15,0 0-7-15,0 0 0 16</inkml:trace>
  <inkml:trace contextRef="#ctx0" brushRef="#br1" timeOffset="355915.4029">21587 7476 407 0,'18'-4'16'0,"0"0"-7"15,5 0-4-15,9 0 1 16,5 4-3-16,8-4-2 16,1 4 0-16,4 0 1 15,-4 0-1-15,-1 4 2 16,-4 0-2-16,-9 0 2 0,-4 0-24 15,-6 0-8-15,-3-4-41 16,-6 4-18-16,-4 4-4 16</inkml:trace>
  <inkml:trace contextRef="#ctx0" brushRef="#br1" timeOffset="356863.774">22522 7176 192 0,'-23'-21'74'0,"23"13"-40"0,0-4-29 0,0 12 19 0,-4-4-11 16,4 4-2-16,0 0-6 15,0 4-4-15,0 4 0 16,0 0 5-16,4 9 6 0,1 3 5 16,-1 0 2-16,1 13-4 15,4-1-1-15,0 1-6 16,0-1-3-16,0 5 2 16,1 11 0-16,-6 13 1 15,1 16 0-15,-1 4-2 16,1 0 1-16,-1-12-2 15,5-8 2-15,-4-12-2 0,0-9 2 16,-1-11-6-16,1-5-3 16,-1-8-35-16,-4-8-12 15,0-12-60 1,5-8-49-16,-1-12 59 16</inkml:trace>
  <inkml:trace contextRef="#ctx0" brushRef="#br1" timeOffset="356394.9703">22417 7756 341 0,'-4'-25'32'16,"-1"5"-17"-16,-4 0-4 0,0 4-4 15,-5 4-6-15,0-1 0 16,-4 5-6-16,4 4-1 16,-4 4 0-16,4 4 2 15,-4 17-1-15,0-1 4 16,0 4-2-16,4 0 1 15,0 5 2-15,1-1 0 0,8 1 0 16,1-1 0-16,4-4 0 16,0 1 0-16,4 3 2 15,10-8 1-15,-1-3 1 16,1-5 0-16,0-4 6 16,4 0 4-16,0-8-3 15,1-4 1-15,-1-4-5 16,-4 0 1-16,4-4-1 15,-5-5 3-15,-3 1-3 16,-6 0 1-16,1-4-1 16,-5-1 1-16,0 1-4 15,0 4-3-15,0-9 0 0,-5 5 1 16,1-4-19-16,-1 0-8 16,0 3-23-1,1 5-9-15,-1 0-56 16</inkml:trace>
  <inkml:trace contextRef="#ctx0" brushRef="#br1" timeOffset="356085.2714">22394 7833 168 0,'9'-12'66'0,"-4"4"-36"0,0-5-22 0,-1 5 16 15</inkml:trace>
  <inkml:trace contextRef="#ctx0" brushRef="#br1" timeOffset="357364.8226">22371 7500 164 0,'-9'-12'63'0,"9"8"-34"0,-4 0-14 0,4 4 20 0,0 0 3 15,0-4 4-15,0 4-14 16,4-4-7-16,5 0-12 15,1 0 0-15,3 4 4 0,6 0-1 16,3 0 1-16,6 0-3 16,4 0 1-16,4 4-2 15,5 0 0-15,0 0-3 16,0 0-1-16,-4 0-3 16,-1 0 1-16,1 0-31 15,-10 0-13-15,-4 0-50 16,0 4-22-16,-10 0 9 15</inkml:trace>
  <inkml:trace contextRef="#ctx0" brushRef="#br1" timeOffset="357943.9684">23051 7882 172 0,'5'-13'66'0,"-1"5"-36"0,-4-8-24 0,0 8 15 15,0-4-7-15,0-13 2 0,-4 5 0 16,-1-4 2-16,1-1-10 15,-6 5 7-15,1 4 2 0,-4 4-7 16,-1 4-1-16,0 0-7 16,1 4-2-16,-1 4 2 15,-4 8 1-15,4 8-6 16,-4-4-2-16,0 0 2 16,-1 4 1-16,6 1 6 15,-1-1 2-15,5 4-5 0,0 0 0 16,4 1-1-16,1 3 0 15,4 0 2-15,4 1 3 16,1-5-2-16,4 0 0 16,4-3 1-16,1-5 0 15,0 0 2-15,0-4 1 16,-1-4-1-16,1 0 1 16,0-4-2-16,-1-4 2 15,1-4-4-15,0-4 0 16,-5-4-1-16,0-1-2 15,0-3 3-15,-4 0 0 16,-1-1-4-16,1 5-1 16,-5 0 1-16,4 4 0 15,-4 0-2-15,0 4 2 0,0 8-1 16,5 0-2-16,-1 4 5 16,1 8 1-16,-1 0 6 15,1 4 3-15,4 4-2 16,0 1 0-16,0-1-5 15,5 4-3-15,4-3 2 16,1-1 0-16,3-4 1 16,1-4 0-16,0-8-22 15,0-4-8-15,0-8-51 16,4-4-20-16,-4-8-18 16</inkml:trace>
  <inkml:trace contextRef="#ctx0" brushRef="#br1" timeOffset="358400.9939">23375 7180 200 0,'-9'-8'77'0,"9"8"-42"0,-5 0-28 16,5 0 20-16,0 0-5 15,0 0-1-15,0 0 0 16,0 0 1-16,0 0-12 16,0 0-1-16,0 0-2 0,0 0 1 15,0 0 2-15,5 0-3 16,0 4-2-16,-1 4 0 15,1 4-1-15,-1 12-2 0,1 5 1 16,-1 7 7-16,1 1 3 16,-1 7-2-16,1 9 1 15,0 8 2-15,-1 12 3 16,1 4 0-16,-5 0 1 16,4-8-7-16,-4-8-2 15,0-16-3-15,5-1 1 16,-5-7-31-16,0-9-10 15,0-8-77-15,0-3-32 16</inkml:trace>
  <inkml:trace contextRef="#ctx0" brushRef="#br1" timeOffset="360752.2867">23964 7618 120 0,'-10'-4'46'0,"6"0"-24"0,-1-4-10 0,5 4 16 15,0 4-12-15,0 0-3 16,0 0-4-16,0 0 1 15,0 0-5-15,0 0-3 0,0 0-1 16,0 4-1-16,0 0 0 16,5 4 2-16,-1 8 1 0,6 8-1 15,-1 5 1-15,4-1 2 0,1 1 4 16,0 3 0-16,-1 0 2 16,1 1-4-16,0-5-2 15,-1-3 2-15,1-5 2 16,-5-4 0-16,0-4 2 15,-4 1 5-15,0-5 2 16,-1-8 4-16,-4 0 1 0,5-13-6 31,-1-3-2-31,1-4-9 16,-1-4-2-16,1-1-2 16,-1-15-2-16,1 7 1 15,0 1-1-15,-1 3 0 0,1 1 0 16,-1 4 0-16,1-1 0 15,-1 5 0-15,1 4 0 16,-1 4-3-16,1 4 2 0,-5 4-6 16,0 4 0-16,0 0-19 15,0 4-8-15,0 4-20 16,5 0-6-16,-1 0-41 16</inkml:trace>
  <inkml:trace contextRef="#ctx0" brushRef="#br1" timeOffset="361495.7576">24625 7667 192 0,'-5'-25'74'0,"10"17"-40"0,-5-4-24 16,0 4 20-16,-5 0-7 15,1 0-1-15,-1 0-8 16,1-1-1-16,-5 1-8 16,-5 4-3-16,0 0 1 0,-4 0-2 15,0 4-1-15,0 0-2 16,-1 0 1-16,1 4-1 15,-5 0-2-15,5 4 3 16,-5 0 2-16,5 5-5 0,4-1 1 16,1 16-1-16,3 1 2 15,1 3 1-15,5 0 1 16,-1-3-3-16,5 3 2 16,9 1 3-16,5-5 1 15,0-8-4-15,4 1-1 16,-4-5 3-16,4-4 3 15,0-4 1-15,5-4 2 16,0-8 0-16,0-4 1 16,-5-4-4-16,0 0-1 15,0-4-1-15,-4-5 1 0,4-3-2 16,-4 0-1-16,-5-1 3 16,0-3 0-16,-9 4-4 15,0 3 1-15,5 5 0 0,-5 0 0 16,0 4 0-16,0 4 0 15,0-1 0-15,0 9 0 16,0 0 0-16,0 0 0 16,0 9 0-16,4 7 0 15,5 0-3-15,0 8 0 16,1 1 2-16,-1 3 0 16,4 0 1-16,1 1 2 15,0-5-12-15,-1-4-3 16,6 1-49-16,-1-5-19 15,0-12-16 1</inkml:trace>
  <inkml:trace contextRef="#ctx0" brushRef="#br1" timeOffset="361932.2708">24826 7610 204 0,'-5'-4'77'0,"5"4"-42"0,0 0-30 16,0 0 19-16,0 0-17 16,0 0-4-16,5 4-4 0,-1 0-1 15,5 4 2-15,1 8-3 0,-1 13 2 16,4-1 1-16,1 4 0 15,-5 1 0-15,5-1 0 16,0-3 2-16,-5-5 1 16,4-4 3-16,-4-3 1 15,1-5 8-15,-1-4 2 16,-5-4 0-16,-4-4 0 16,0-8-5-16,0-4-2 15,0-5-9-15,0-3 0 16,0-4-1-16,0-13 2 15,0 5-1-15,9-1-1 16,0 5-2-16,1 4-1 16,3-1-1-16,1 5 3 15,4 4-2-15,5 4 1 16,0-1 2-16,0 5 0 0,-5 4-3 16,0 4 2-16,0 0 3 15,1 4 1-15,-6 0-1 16,1 0-2-16,-5 1-39 15,0-1-16-15,0 4-57 16</inkml:trace>
  <inkml:trace contextRef="#ctx0" brushRef="#br1" timeOffset="362481.2326">25391 7395 264 0,'-9'4'101'0,"9"-12"-54"0,-4 12-44 16,4-4 23-16,0 0-19 15,0 8-6-15,4 4-4 0,1 0-1 16,-1-4 3-16,5 5-49 0,1-1-18 15,3 4-39 1</inkml:trace>
  <inkml:trace contextRef="#ctx0" brushRef="#br1" timeOffset="362480.2326">25396 7549 168 0,'-5'4'66'0,"5"-4"-36"0,0 0-20 0,0 0 17 16,0 4-9-16,5 4 0 15,-5 4-7-15,4 5-1 16,1 7-6-16,0 12 2 0,4 9 0 15,0 0 2-15,0 3 0 16,-4-3-4-16,4-4-1 16,-5-5 1-16,1-8 2 0,-1-3-23 15,1-17-83 1,4-8-39 0,-4-12 50-16</inkml:trace>
  <inkml:trace contextRef="#ctx0" brushRef="#br1" timeOffset="363008.4469">25889 7638 204 0,'4'-4'77'0,"1"0"-42"0,-5-4-21 0,0 8 22 15,0-8-9-15,0 0-1 0,-5 0-11 16,1 0-2-16,-1-1-7 16,-4 1 0-16,-5 4 1 0,1 0-6 15,-6 4 0-15,-4 0-6 16,-4 4 1-16,0 4 0 15,4 0 2-15,0 5-1 16,0-1 1-16,5 8 0 16,0 8 0-16,4 1 0 15,5-1 0-15,4 1 2 16,10-1 0-16,9-8 0 16,-1 1 0-16,6-5 2 15,-1-4 1-15,9-4-1 0,1-8-2 16,-1-4 1-16,0-4-1 15,-4-4 0-15,-5-4 0 16,5-9-3-16,-5-3 0 16,-4-1 2-16,0 5 2 15,-5 0 0-15,0 3 2 16,-4 5 4-16,-1 4 6 16,1 4-5-16,-5 8-2 15,4 4-6-15,1 4 0 16,-1 8 0-16,1 13 2 15,4-1 1-15,0 5 1 16,0-1-2-16,5 0 1 16,0-3-2-16,4-1-1 15,0-7 1-15,1-1-1 0,-1-8-31 16,0-4-14-16,0-4-50 16,10-8-53-1,-6-8 46 1</inkml:trace>
  <inkml:trace contextRef="#ctx0" brushRef="#br1" timeOffset="363821.0172">26062 7387 256 0,'0'-8'96'0,"5"8"-52"0,4 0-34 0,0-4 23 16,4 4-12-16,6-5 1 15,4 10-4-15,8-5-2 16,10 4-8-16,5 0-5 0,4-4 0 15,-4 4-2-15,4-4 2 16,-9 0-9-16,-4 0-1 16,-5 0-56-16,0 0-23 15,-10-4-40 1</inkml:trace>
  <inkml:trace contextRef="#ctx0" brushRef="#br1" timeOffset="363477.2284">26190 6924 188 0,'-14'-16'71'0,"23"4"-38"0,-18 4-23 15,9 4 20-15,0 0-7 0,0 0-1 16,0 0-4-16,0-1-1 16,0 1-9-16,0 4-1 0,0 0 3 15,0 4-4-15,0 1 2 16,0 7 1-16,5 4 2 15,-1 8-3-15,1 17 0 16,-1 8 1-16,5 11 2 16,5 5-1-16,0 0-1 15,-1 0 1-15,1 0 1 16,0 0-3-16,-5 8 0 16,0-4-3-16,0 0 2 15,0-8-4-15,5-9 0 16,-5-7 3-16,0-9 1 0,0-7-19 15,-4-13-9-15,-1-4-20 16,-4-8-10-16,-4-8-27 16,-1-8-14-16,-4 0-14 15</inkml:trace>
  <inkml:trace contextRef="#ctx0" brushRef="#br1" timeOffset="364518.35">26682 7533 212 0,'-4'-4'82'0,"4"4"-44"0,0 0-36 0,0 0 17 15,0 0-10-15,0 0-1 16,4 0 0-16,1 4 0 15,-1 4-4-15,1 4-1 0,0 8 3 16,-1 9-3-16,5 11 0 16,-4 5 1-16,-1-5 2 0,6 1-1 15,-1-5 0-15,-5-3-1 16,1-9 0-16,-1-7-42 16,1-9-17-16,-1-4-54 15</inkml:trace>
  <inkml:trace contextRef="#ctx0" brushRef="#br1" timeOffset="364642.3645">26742 7350 220 0,'-14'-12'85'0,"14"12"-46"0,-5-4-46 0,5 4 14 15,0 0-18-15,0 0-5 16,0 4-32-16,0 0-11 16,0 4-14-16,10 0-5 15</inkml:trace>
  <inkml:trace contextRef="#ctx0" brushRef="#br1" timeOffset="365158.2792">27225 7622 176 0,'0'-12'68'0,"0"4"-36"0,0-4-29 15,0 3 17-15,-4 1-3 16,-5 0-1-16,-5 0-2 15,0 0-1-15,0 0-7 16,-4 0 0-16,5 0 4 0,-6-1 0 16,6 5 2-16,-6 0-4 15,6 4-3-15,-1 4-5 16,-4 9 0-16,-1 3-2 16,6 4 0-16,-1 9 2 15,0 3 2-15,1 4-3 0,4 1 0 16,4-5 1-16,10 5 2 15,-1-5-1-15,5-3 2 32,5-5 0-32,4 0 3 15,5-7 1-15,4-5 3 16,1-8-3-16,4-4-2 16,-5-8 2-16,-4-8 0 15,0-5 3-15,-5 1 4 16,-4-17 1-16,-1 1 3 15,-4 4-6-15,-9-1 1 16,0 5-4-16,-4-1 2 16,-5 5-8-16,-9 4-2 15,-5 3-6-15,0 5-1 16,0 4-6-16,0 4 0 0,0 8-12 16,5 0-2-16,0 4-13 15,4 0-3-15,5 5-17 16,5 3-7-16,8 12-29 15</inkml:trace>
  <inkml:trace contextRef="#ctx0" brushRef="#br1" timeOffset="365740.9279">27362 7569 192 0,'-9'-12'71'0,"4"8"-38"0,1-4-25 0,4 8 16 15,0 0-3-15,0 0-1 0,0 0-8 16,0 0-5-16,4 0-4 15,5 0 0-15,1 4 0 0,-6 4 3 16,5 4 3-16,-4 4-2 16,-1 17-2-16,1-1 0 15,0 1 1-15,-1-1 1 16,1-3 1-16,-1-5-2 16,1-4-1-16,-1-8 3 15,-4 1 3-15,5-9 0 16,-1 0 3-16,1-8-7 15,4-9-2-15,5-7-3 16,0-8 1-16,-1-1-2 0,1-3-1 16,4 0-2-16,0 7 1 15,1 5 1-15,-6 4 2 16,6 4 1-16,-1 3 3 16,0 9 1-16,-4 4 1 15,-1 9 4-15,1 7 3 16,-5 8-2-16,5 5 0 15,0-1-5-15,-5 9 0 16,0-5-3-16,5 1 0 16,-5-9-23-16,0-3-10 15,0-5-79-15,0-12-34 16,-9-8 12 0</inkml:trace>
  <inkml:trace contextRef="#ctx0" brushRef="#br1" timeOffset="366978.1223">28484 7638 180 0,'5'-8'68'0,"-5"4"-36"0,4-8-22 15,-4 4 20-15,0 0-16 0,0-5-5 16,0 1 3-16,0 0 4 16,-4 0-8-1,-1 4 2-15,1 0 3 0,-10 0-7 0,-4-1-1 16,0 5-3-16,-1 0 1 16,-4 0-2-16,5 4-1 15,-5 0 1-15,1 0-1 16,-1 4 0-16,0 0 0 15,5 0-3-15,-1 5 2 16,6-1 1-16,-1 4 2 16,0 4-1-16,5 8 2 15,0 9-2-15,5-1 2 16,8 1 0-16,5-1 1 16,5-3 0-16,4-1 2 0,5-8-1 15,4-8 2-15,5-3-2 16,0-9 2-16,-4-9-11 15,-1-11-4-15,-4-12-23 0,0-1-7 16,-5-3-16-16,0-1-4 16,-4 5-31-1,0-5-15-15,-5-7 55 16</inkml:trace>
  <inkml:trace contextRef="#ctx0" brushRef="#br1" timeOffset="367117.7337">28480 6997 192 0,'-9'-8'74'0,"9"4"-40"0,0-4-24 0,0 8 17 16,0-4-7-16,0 0 1 15,0 4-10-15,0 0-2 16,0 0-5-16,0 0-1 0,0 0 1 0,0 4 2 16,0 0 1-16,0 4 1 15,0 4 2-15,0 13-5 16,0 7-1-16,0 5 2 15,4 3 1-15,1 5 1 16,-1 3 2-16,1 1-3 16,4-4-2-16,0-1 4 15,0 5 2-15,0 0 2 16,0 3 3-16,1 5-3 16,-1-4 0-16,0-4-3 15,0-5-1-15,0-7-3 16,0-9-1-16,-4-4-1 15,-1-7 0-15,1-5-20 0,-1-4-7 16,-4-8-43 0,0 0-20-16,5-8-50 15</inkml:trace>
  <inkml:trace contextRef="#ctx0" brushRef="#br1" timeOffset="367414.6641">28717 7488 260 0,'-5'0'99'0,"1"0"-54"0,4 4-35 0,0-4 23 0,0 4-12 15,9 4-1-15,-5 0-8 16,1 5-2-16,4 7-6 15,0 0 4-15,0 9 4 16,1 7 3-16,3 1 3 0,-4-1-10 16,5 1-4-16,-5-5-1 15,0 0 0-15,-4-11-21 16,-1-5-10-16,1-4-28 16,-5-12-111-1</inkml:trace>
  <inkml:trace contextRef="#ctx0" brushRef="#br1" timeOffset="367602.1826">28735 7330 336 0,'-4'0'126'0,"4"-4"-68"0,0 4-61 0,0 0 24 16,0 0-20-16,0 0-2 15,4 4-13-15,5-4-7 16,0 4 12-16,1 0-20 0,-1 4-6 16,4 0-27-16,-4 0-14 15</inkml:trace>
  <inkml:trace contextRef="#ctx0" brushRef="#br1" timeOffset="368102.263">29123 7464 427 0,'-5'-16'18'0,"1"3"-10"15,-1 1-1-15,-4 4 2 0,-5 4-3 16,-4 4 2-16,0 4-7 15,0 4-3-15,-1 0-2 16,1 0 0-16,0 5 3 16,4-1 0-16,5 0 1 0,0 0 2 15,4 0-1-15,5 0-1 16,5 1 1-16,4-5-1 16,9 0 0-16,5-4 0 15,5 0 0-15,-1 0 0 16,0 4-3-16,1 0 2 15,-1 4-1-15,0 1-2 16,1-1 5-16,-5 0 3 16,-1 4-1-16,-3 8 0 15,-6-3 8-15,-4-1 13 16,-4 4-4 0,-5-3-1-16,-5-1-2 15,-4-4-3-15,0-4 1 0,-9 0-6 16,0-3-3-16,-5-9-1 15,0 0-1-15,0-4-5 16,0-5 1-16,-4 1-20 16,4 0-9-16,0 0-36 15,1 0-16-15,3-8-56 16</inkml:trace>
  <inkml:trace contextRef="#ctx0" brushRef="#br1" timeOffset="367758.4525">29118 7508 228 0,'0'-8'88'0,"5"4"-48"0,-5-4-29 15,0 4 21-15</inkml:trace>
  <inkml:trace contextRef="#ctx0" brushRef="#br1" timeOffset="369569.8176">29223 7192 196 0,'-9'-4'74'0,"9"4"-40"0,0 0-13 16,0 0 22-16,0 0-8 15,0 0-3-15,9 0-12 16,5 0-2-16,4 4-11 15,5 4-2-15,14 0 1 0,8 4-1 16,5-4 0-16,5 1-3 16,0-1 1-16,-5 0-20 15,0 0-8-15,-4 0-42 16,-5 4-20-16,-9 4-20 16</inkml:trace>
  <inkml:trace contextRef="#ctx0" brushRef="#br1" timeOffset="489877.0233">29437 6820 88 0,'-4'4'33'0,"4"-4"-18"0,0 4 0 0,0-4 13 0,0 0-2 16,0 0 2-16,0 0-10 15,0-4 0-15,0 0-7 16,0 0-1-16,0 0-6 15,0 4-1-15,0 0 3 0,0 0-1 32,0 0 0-32,0 0-3 15,0 0 1-15,0 0-2 0,0 0 2 16,0 4 0-16,0-4 3 0,0 4 1 16,0 0 3-16,0-4-3 15,0 4 1-15,0 5-3 16,0-1 0-16,0 20-1 31,0-4-2-31,0 1 1 16,0 3 0-16,0 1 1 15,0-1 0-15,0-4 0 16,4 1 0-16,1 11 0 0,-1-3 0 16,-4-1 2-16,5 0 3 15,4 1 5-15,-4-1-4 16,-1 1 0-16,5-1-6 15,-4 1-3-15,-1-9 4 16,1 17 4-16,-5-5-5 16,0-3 0-16,0-1-2 15,0 0-2-15,0-3 7 16,0-5 3-16,0-3-1 16,0-5 2-16,0-4-4 0,0 0-2 15,0 0-2-15,0 0-3 16,5 1-2-16,-5-1-1 15,9 0 2-15,-9 0 2 16,0 0 0-16,0-4-1 16,0 5 1-16,4-5-1 0,1-4-3 15,-10-4 2-15,10-4-41 16,-1-9-19-16,5-7-73 16</inkml:trace>
  <inkml:trace contextRef="#ctx0" brushRef="#br1" timeOffset="370006.3873">29949 7585 156 0,'9'-4'60'0,"0"0"-32"0,5-4-17 0,-5 4 18 15,0-4-11-15,0 0 0 16,0 0 3-16,-4-4 1 16,-5 4-11-16,0-5-2 0,-5 5 1 15,0 0-2-15,-4 0 1 0,0 0-3 16,-4 4 1-16,-6 4-6 16,1 0-3-16,0 0-2 15,0 0 0-15,-1 4 3 16,1 4 0-16,0 0 5 15,0 4 2-15,-1 5 2 16,6-1 2-16,-1 4-5 16,5 0-1-16,4 17-2 15,5-5-2-15,5 1 3 16,4-5 0-16,0 1-1 16,5-5 1-16,4-4 0 15,5-8 3-15,0-8-1 16,-1 0 2-16,1-8-4 15,0-4 0-15,0-12-6 0,-5-8 0 16,0-1-1-16,-4 1-1 16,-5-1 4-16,0 5 0 15,-4 4 1-15,-5 4 0 16,0-1-3-16,0 5 2 16,0 4 1-16,0 4 2 15,0 4 1-15,0 4 1 16,0 4 0-16,0 4 0 15,4 1 0-15,1 7 0 16,0 4-2-16,8 5-2 16,1-1-2-16,4 4 1 15,0 1 1-15,1-1 2 16,-1-3-34-16,0-9-16 0,5-4-59 16,0-4-44-1,-5-8 59-15</inkml:trace>
  <inkml:trace contextRef="#ctx0" brushRef="#br1" timeOffset="370601.1816">30268 7456 184 0,'-5'12'68'0,"10"-12"-36"0,-5 4-26 0,9 0 15 16,-9 0-7-16,9 4 0 15,-4 4 3-15,-1 4 3 16,1 1-10-16,-1 3 5 0,1 0 3 16,0 9-4-16,-1 3 2 15,1-3-5-15,-1-1 1 16,1-8-5-16,-1 0-2 15,1-7 2-15,-1-1 2 16,-4-12 0 0,10-20-5-16,-1-1-2 15,0-3-1-15,0 0 1 16,0-5-3-16,0 1-2 0,0 3-1 16,0 5 3-16,1 4-2 15,-1 4-1-15,0 4 0 16,0 4 0-16,0 4 11 15,0 4 8-15,0 4-2 16,5 4 3-16,-5 4-3 16,9 4 2-16,-9 13-4 15,1 3-1-15,3 1-6 16,-4-5-1-16,1 1-3 16,-1-5-3-16,-5-8-42 15,5-3-20-15,0-5-86 16</inkml:trace>
  <inkml:trace contextRef="#ctx0" brushRef="#br1" timeOffset="371585.6616">30943 7492 220 0,'-5'-8'85'0,"5"4"-46"0,0 0-32 0,0 4 20 16,0-8-12-16,-9 0-1 16,0 4-4-16,-4 0-1 0,-1 4-5 15,0 0-3-15,1 4 0 0,-1 0 1 16,5 0 3-16,-5 4 2 15,5 0 1-15,0 4 0 16,0 0 0-16,0 5 0 16,-1-1 0-16,6 4 0 15,-1 0 2-15,1 5-3 16,4 7 1-16,4-8-3 16,5 1 2-16,5-1-2 15,0-4 0-15,-1-3-1 16,6 3 2-16,-1-4-3 15,0-8 0-15,0-4 1 0,5-4 2 16,0-8-5-16,0-16-1 16,4 0-2-16,-4-1-2 15,0 1 3-15,0-5 0 16,4 1-2-16,-4 0 2 16,-5 3 3-16,0 1 1 15,-4 0-1-15,-5 3-2 16,-9-3 5-1,-4 0-3-15,-1 3-1 16,0 1-3-16,1 4 1 16,-1 0 1-16,1 4 2 15,-1 3-1-15,-4 5 2 16,0 4-4-16,0 4-2 16,0 9 2-16,0 3 0 0,-1 0-2 15,1 0 2-15,5 0 7 16,-1 5 6-16,5 7 3 15,0 1 0-15,5 3 4 16,4 0 0-16,5 13-6 16,4-4 0-16,5-5-6 15,4 1-2-15,10-9-2 16,-1-4-3-16,1-7-30 16,4-5-15-16,-5-8-81 15,5-4-35-15,-18-8 28 16</inkml:trace>
  <inkml:trace contextRef="#ctx0" brushRef="#br2" timeOffset="401780.4908">13148 8625 136 0,'0'-8'52'0,"0"4"-28"0,0 0-15 0,0 4 16 16,0-4-5-16,0 4-2 16,0 0-10-16,0-4-3 15,0 4-3-15,0 0-2 0,0 0 3 16,0 4 0-16,0 0 3 0,0 4-1 15,0 4 0-15,0 5-1 16,0 3 0-16,0 0-2 16,0 12-2-16,0 0 1 15,0 0-1-15,0-4 4 16,0 4 5-16,-4 1 1 0,4-1 2 16,0-4 0-16,-5 0 0 15,5 4 0-15,0-12 2 16,0 0-1-16,0-4 2 15,0-8 5 1,0-4-4-16,5-4 0 0,-5 0-9 16,4 0-2-16,1 0-3 15,4 0-2-15,0 0 1 32,0 0-1-32,5 0-3 0,-1 0 0 15,6 0 2-15,-1 0 2 16,5 0 0-16,4 0 2 15,0 0-4-15,1 0 0 16,-1 0 1-16,1-4 2 0,-6 4-3 16,-3 0 0-1,-1 0-1-15,-4-4-2 0,-5 4-17 16,0-4-9-16,-5 0-17 16,1 0-6-16,-5-4-34 15,5 0-36-15,4 4 41 16</inkml:trace>
  <inkml:trace contextRef="#ctx0" brushRef="#br2" timeOffset="402469.0321">13153 8633 116 0,'-9'-4'44'0,"4"4"-24"0,0 0-15 15,5 0 13-15,0 0-4 16,0 0 2-16,0 0 8 16,0 0 7-16,0 0-16 15,5-4 1-15,4 4 0 0,5 0-2 16,4 0 2-16,0 0-5 16,5 4-1-16,5 0-2 15,-1 1 0-15,5-5-4 0,4 0-1 16,-4 0-1-16,5 0 1 15,-5 0-2-15,-5 0 2 16,0-5-7-16,-8 5-1 16,-1 0-18-16,-4 5-8 15,-5-1-16-15,-9 0-6 16,-5 0-32 0</inkml:trace>
  <inkml:trace contextRef="#ctx0" brushRef="#br2" timeOffset="402596.1856">13156 8814 148 0,'-4'8'55'0,"8"-8"-30"0,-4 12-10 15,0-12 18-15,5-4-5 16,4 0 0-16,0 0-2 15,0 0 1-15,5 0-15 16,0 0 0-16,-1 4-1 0,6 0-4 16,3 4-2-16,1-4-5 15,4 0 0-15,1 0-9 16,-1 0-2-16,5 0-40 16,-4 0-19-16,3 4-28 15</inkml:trace>
  <inkml:trace contextRef="#ctx0" brushRef="#br2" timeOffset="403597.3232">14082 8770 136 0,'-4'0'52'0,"4"-4"-28"0,-5 0-13 15,5 0 15-15,0 4-10 0,0-8-4 16,-4 4-1-16,-1 0 3 16,1 0-8-16,-1 4-1 0,-4 0 1 15,0 0-1-15,0 0 2 16,-1 0-2-16,-3 0 0 15,-1 0-3-15,-4 4 1 16,0 0-4-16,4 0 0 16,-4 4 3-16,-1 0 1 15,1 0 1-15,0 0 2 16,4 4-1-16,1-4 2 16,-1 4-4-16,0 0 0 15,0 0-3-15,5-4-1 16,0 0 1-16,0 1 0 15,5-1 0-15,-1-4 0 0,5 0 4 16,0 0 2-16,5 4-2 16,-1 0-1-16,5 0-1 15,0 0-2-15,5 0 3 16,0 0 2-16,-1 0 2 16,1 0 3-16,4-4-1 15,5 0 2-15,0 0-4 16,4-4 1-16,5 0-5 15,0 0 0-15,0-4-1 16,-4 0 1-16,-1 0-4 16,-4 4 0-16,-1 0-19 15,-3 0-7-15,-1 0-17 0,-9 0-7 16,0 0-50 0</inkml:trace>
  <inkml:trace contextRef="#ctx0" brushRef="#br2" timeOffset="403705.7133">13804 9067 144 0,'-5'4'55'0,"10"-4"-30"0,-5 0-16 15,0 0 16-15,0 0-5 16,5 0 0-16,4 0 0 16,0 0 2-16,0 0-12 15,5 0 3-15,-1 0 1 0,10 0-1 16,0 0 2-16,0 0-8 15,4 0-2-15,1 8-3 16,-1-3-2-16,0-1-2 16,1 0-1-16,-6 0-23 15,1-4-10-15,0 8-17 16,-5 0-4-16</inkml:trace>
  <inkml:trace contextRef="#ctx0" brushRef="#br2" timeOffset="404196.5416">14470 8702 160 0,'0'-4'60'0,"0"0"-32"0,0 0-26 0,0 4 12 16,0 0-9-16,5 0-3 15,-5 4 7-15,4 4 6 16,-4 0-7-16,5 4 7 0,-5 4 2 16,4 4-7-16,-4 4-3 15,5-4 2-15,-5 4 2 16,0 4 0-16,0 5 1 16,0-1-4-16,4 16 0 15,-4 0-7-15,0-4-1 16,5-7 2-16,-5-9 3 0,0-4-13 0,0-8-7 15,0-4-34-15,0-8-16 32,9-4-30-32</inkml:trace>
  <inkml:trace contextRef="#ctx0" brushRef="#br2" timeOffset="404935.3516">14452 8662 104 0,'-5'0'41'0,"5"0"-22"0,0-4-5 0,0 4 15 16,0 0-5-16,0 0 0 15,0 0-7-15,5 0 0 16,-1 0-10-16,1 4 7 0,0 4 5 16,4 0-6-16,0 0-2 15,0 4 2-15,0 4 2 0,0 0-6 16,5 4-1-16,-1-4 0 15,6 0 2-15,-1 0-1 16,-4-4 0-16,4 0-1 16,-4-4 2-16,-1 0-1 15,1-4 0-15,0 0-1 16,-1-4 0-16,1 0-4 16,0-8-1-16,-1-4 1 15,1 0 0-15,0-4-2 16,-1-4 1-16,-3 0-4 15,3 0 0-15,-4-4-1 16,1 4 0-16,-1 4 0 16,0 4-2-16,0 0 0 0,0 4 3 15,-4-5 0-15,-1 9 1 16,1-4-3-16,-5 8 2 16,0 0-1-16,4 0 0 15,1 4 2-15,-5 4 2 16,4 1 1-16,1 7 1 15,0 8 0-15,4 0 0 16,-5 4 2-16,5 0 1 16,0 0 3-16,-4 0 1 15,0 4 3-15,-1 5 4 16,1-1-8-16,-1-4-1 16,5 16-3-16,-4-8-1 15,-1-4-1-15,1-7 0 0,0-9-22 16,-1-4-10-16,1-4-55 15,4-4-21-15,0-4-25 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43.02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-5 3 140 0,'0'-4'55'0,"0"4"-30"0,0-4-5 15,0 4 19-15,0 0-6 16,0 0 0-16,0 0-12 0,0 0-3 16,0 0-10-16,0 0-3 0,0 0 1 15,0 0-5-15,0 0-1 0,0 0-18 32,0 0-5-32,0 4-38 15,4 0-13-15,1 0-7 16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4:43.27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-1-4 180 0,'-4'4'68'0,"4"-4"-36"0,0 0-20 16,0 0 19-16,0 0-5 16,0 0-1-16,0 0-9 15,0 0-5-15,0 0-6 0,0 0-6 0,0 0 0 16,0 0-6-16,4 0 0 16,-4 0-70-1,5 0-63-15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7:51.73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-1 23 72 0,'0'0'27'0,"0"0"-14"0,4 0-9 0,-4 0 10 0,0 0 3 16,0 0 2-16,0 0-2 15,5 0 2-15,4-4-4 16,0 4 1-16,0 0-5 15,1 0-1-15,3 0-6 16,1 0-1-16,0 0 3 0,-1 0 1 16,6-4 1-16,8 0-2 15,0 0 1-15,1 4 0 16,-1 0 3-16,5 0-3 16,0 0-2-16,0 0 0 15,0 0-1-15,0 0-2 0,4 0-2 16,-4 0 3-16,-5 0 0 15,1 0-1-15,-5 0-2 16,-1 0 5-16,1 0 4 16,0 0-1-16,0 0 3 0,0 0-4 15,-1 0-2-15,1 0-2 16,5 0-3-16,-1 0 3 16,-4 0 0-16,13 0-1 15,1 0 1 1,-1 0 2-16,-4 0 0 15,0 0 2-15,0 0-2 16,-4 0 2 0,-1 0-4-16,0 0-2 15,1 0 0-15,4 0 1 16,-10 0-1-16,6 0-1 16,-5 0 1-16,4 0-1 15,-4 0 2-15,4 0 1 16,-4 0-1-16,0 0-2 15,4 0 3-15,10 0 0 0,-5 0 1 16,-1 0 0-16,-3 4 0 16,-1-4 0-16,1 0 0 15,-1 0 0-15,0 4-2 0,5-4-2 16,-4 0 1-16,-1 0-1 16,-4 0 0-16,13 4 2 15,-4 0-1 1,-4-4 2-16,-6 0 0 15,1 0 3-15,0-4 1 0,0 0-1 16,0 4-1-16,-1 0-3 16,1 0 1-16,0 0-4 15,0 0 0-15,4 0 1 16,1 0 0-16,-1 4 0 16,0 0 0-16,1 0 0 15,-1 0 2-15,0 0-3 16,-4 0 0-16,0 0 1 15,0 0 0 1,-5-4 0-16,0 0 0 0,1 0 2 16,-1 0 1-16,5 0-1 15,-5 0-2-15,5 0 1 16,-5 0-1 0,0 0 2-16,-4-4-1 0,0 0-1 15,4 0 1-15,-4 4 1 16,4 0-1-16,0-4-1 15,0 4-2-15,-4 0 1 16,0 0 1-16,-1-4 2 16,1 4-3-16,0 0 0 0,-1-4 3 15,1 0 1-15,9 0-4 32,-5 0 1-32,0 4 2 15,5-4 1-15,-5 4-4 0,5 0-1 16,0 0 1-16,-5 0 0 15,5 0 1-15,-5 0 0 0,1 0 0 16,-6 0 2-16,1 0-1 16,0 0-1-16,-1 0 1 15,1 0-1-15,-5-5 4 16,0 5 2-16,0 0-2 16,-9 0-1-16,10 0-1 15,-10 0-2-15,0 0 1 16,0 0 1-16,9 0-1 15,-9 0 2-15,0 0 0 16,0 0 1-16,0 0-7 0,0 0-2 31,-5 0-45-31,-4 0-18 16,0-4-72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27:16.46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1997 4188 156 0,'-5'0'57'0,"5"-5"-30"0,-4 5-14 0,4 0 17 15,0-8-11-15,0 0-1 0,0 0-10 16,0 0-3-16,0-4-3 16,0 0-2-16,0-5 3 0,4-3-4 0,1-4 0 31,4 0-1-31,5-13-2 16,-1 5 3-16,5 3 0 0,1 5 1 15,-1 4 0-15,5 7-3 16,4 5 2-16,1 4 1 15,-6 12 0-15,1 5-3 16,-5 3 2-16,1 4 1 16,-6 8 0-16,-8-3 2 15,-1 7 3-15,-4 9-4 16,0-5-1-16,0-3 0 16,-4-1 2-16,-10 1-1 15,5-1 2-15,-5 0-4 0,10 5 0 16,-5-5-1-16,0 9 0 15,4 4 2-15,0 3 2 16,1-3-1-16,4-1-1 16,4-3 1-16,6-5-1 15,-1-3 2-15,4-1 1 16,-3-3-4-16,3-5-1 16,1 0 3-16,0-7 1 0,4-9 0 15,0-4 1-15,0-4 0 16,1-8 3-16,3-9-1 15,1-11 0-15,-5-4-6 0,1-13 1 16,-1-4 0-16,-4 1 2 31,4-1-3-31,-4 4 0 16,-1-7-1-16,1 3-2 16,0-4-2-16,-1 1 1 0,-4 3 3 15,1 0 1-15,-6 5-2 16,1 7 2-16,-5-3 1 15,0-5 2-15,0 9-3 16,0 7 0-16,0 5 5 16,0 8 2-16,0 3 0 15,0 1-1-15,0 4-3 0,0 8-2 16,-5 12 1 0,1 5 3-16,-1-1 2 15,5 4-2-15,-5 0-1 16,1 9-1-16,-1-1 1 0,1 5 0 15,-1 3 1-15,1 1 0 16,-1-5 2-16,0 0-3 31,5 5 0-31,5 3 3 0,0 1 3 16,-1 12 0-16,1 3 2 16,-1 5 3-16,1-8 1 15,-1 0-2-15,1-9 2 16,0-3-6-16,-1-9-3 15,1-7-3-15,-1-5 0 0,1-8-18 16,-5-4-6-16,0-4-45 16,0-4-20-16,9-4-28 15</inkml:trace>
  <inkml:trace contextRef="#ctx0" brushRef="#br0" timeOffset="1107.9449">2731 4585 156 0,'0'0'60'0,"0"4"-32"0,0-4-15 0,0 0 19 15,0 0-7 1,0 0 0-16,0 0-1 16,0 0 0-16,0 0-13 15,0 0 2-15,0 0 1 0,0 0-7 0,0 0-2 16,0 0-3-16,0 0-2 16,0 0 3-16,0 0 2 15,5 4 0-15,-1 0 2 16,-4 0 0-16,0 4 1 15,0 0 0-15,5 5 0 16,-5 3-2-16,0 4 1 0,0 0-2 16,0 5 0-16,0-1-1 15,0 4 2-15,0 1 1 16,0-5 1-16,0 0-2 16,0 1 1-16,0-5-4 15,0 0 0-15,0-4 3 0,0 1 3 16,0-5-4-16,0 0-1 31,0-4 0-31,0 0 0 0,0-4-2 0,0 0 1 16,0 0 0-16,0 0 1 15,0-4-2 1,0 0-2-16,4 0 1 16,6 0-1-16,-1 0-3 15,9 0 2-15,-4 0 3 16,4-4-3-16,-4 4 0 15,-1 0 1-15,5 0 2 16,-4 0-1-16,0 0-1 16,0 0-2-16,-1 0 1 0,-4 0 1 15,5 4 2-15,-5-4-1 16,0 5-1-16,-4-5 1 16,-1 0-1-16,1 0 0 15,0 0 2-15,-5 0-17 16,0 0-6-16,-5 0-19 15,5 0-7-15,-5 0-41 16,5 0-19-16,0 0-1 16</inkml:trace>
  <inkml:trace contextRef="#ctx0" brushRef="#br0" timeOffset="2863.6398">3051 4630 88 0,'-5'0'35'0,"5"4"-18"0,0-4 2 0,0 0 18 15,0 0-5-15,0 0 1 16,0 0-3-16,0-4-1 16,0 4-16-16,0 0 3 0,0 0 2 15,5-9-6-15,-1 5-2 16,5 0 1-16,0 0 3 15,0-4-2-15,1 4 3 16,-1 0-4-16,14 4 1 16,-5 0-3-1,0 0-5-15,-4 0 0 16,-1 4-2-16,1 0 1 16,-5 0-20-16,0 0-8 0,0 0-84 15,1 4-58 1,-15-4 68-16</inkml:trace>
  <inkml:trace contextRef="#ctx0" brushRef="#br0" timeOffset="2208.8702">3082 4646 132 0,'5'-4'49'0,"0"4"-26"0,-10-8-9 0,5 8 15 0,5-9-8 16,-5 1-1-16,0 4-6 16,4 0-1-16,-4 0-7 15,5 0 0-15,-5 4 1 0,0 0 3 16,0 0 1-16,0-4 3 16,0 4 4-16,0 0-10 15,0 4-2-15,0 0 0 0,0 0 1 16,0 4 3-16,0 0 1 15,0 5-1-15,0 3-1 16,0-4-3-16,0 8-1 16,0 5-1-16,0-5 0 15,4 0-2-15,5 4 1 16,-4 1 0-16,-5-5 3 16,0 0-1-16,0 1 2 15,0-5 0-15,5 0 1 0,-5 0 0 16,0 1 0-16,4-5-2 15,-4 0-1-15,0-4-1 16,0 0 0-16,0-4-2 16,0 0 1-16,0 0-4 15,0 0 0-15,0 0-1 16,0 0 0-16,0-4 4 16,0 0 1-16,0 0-1 15,0 0-2-15,0 0 1 16,0 0-1-16,0 0 2 15,0 0 1-15,0 0-1 16,0 0-2-16,0 0 3 0,0 0 0 31,0 0-4-31,0-4 1 16,-4 0 0-16,4 0 2 16,-5 4-3-16,5 0 0 15,0 0-4-15,0 0-1 16,-5 0-2-16,-4 0 0 0,5 0 5 15,-1 0 1-15,5 0 2 16,-4 0 0-16,-1 0-3 16,0 0 2-16,1 0 1 0,4 0 2 15,-5 0-1-15,5 0-1 16,-4 0-2-16,4 0-1 16,0 4 4-16,0-4 1 15,0 0-3-15,4 4 1 16,-4 0-2-16,5 0-2 15,-1-4 3 1,1 5 2-16,0-5 0 16,-1 4-1-16,1-4 1 15,-1 0 1-15,5 0-3 16,5 0 0-16,-5 0 1 16,0 0 0-16,0 0-5 0,-4 0 1 15,0 0-20-15,-5 0-7 16,0 0-24-16,0 0-8 15,0 0-48 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30:50.77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-4 256 92 0,'0'4'35'0,"0"-4"-18"0,5 0-20 15,0 0 6-15,-1 0 3 16,1 0 6-16,4 0 3 16,0 0 3-16,5 0-4 15,-1 0 0-15,1 0-6 0,0 0-3 16,4 0-2-16,0 0 2 0,5 4 1 16,-5-4 4-16,5 0 1 15,-5 0-1-15,5 0 1 16,-5 0-4-16,5 0 1 15,0 0-5-15,4 0 0 16,-4 0-1-16,4 0-2 16,-4 0 3-16,14 0 2 15,-10 0 2-15,10 0 1 16,-5 0-2-16,13 4-1 16,-8-4-1-16,8 0 2 15,-4 0-1-15,10-4 0 0,-10 0-1 16,9 0 2-16,-9-1-1 15,9-3 0-15,-9 4-3 16,9 0-2-16,-4 0 1 16,9 4-1-16,-10 0 0 15,10 0 0-15,-9 0 0 16,8 0 2-16,-8 0-1 16,4-4 2-1,-4 0-4-15,4 0 0 16,-9 4-1-16,9-4 0 0,-9 4 2 15,9 0 2-15,-4 0-1 16,4 0-1-16,-4 0 1 16,9 0 1-16,-10 0-1 15,5 0-1-15,-9 0-2 16,14 0 1 0,-14 0 3-16,5 0 3 15,-5 0-4-15,9 0-1 16,-9 0 0-16,9 0 0 15,-9 0 2-15,10 0 3 0,-10 0-4 16,9 0-3-16,-9 0 1 16,4 0 2-16,-4 0 2 15,5 0 1-15,-5 0-2 16,9 0-2-16,-9 0 1 16,14 0-1-16,-9 0 0 15,13 0 0-15,-9 0 0 16,10 0 2-16,-10 0-3 15,4 0 0-15,-8 0 1 16,9 0 2-16,-10 0-1 0,10-4 2 16,-9 0-2-16,13 4 2 15,-9 0-2-15,10-4-1 16,-10 0 1-16,14 0-1 16,-14 0-3-16,5 0 2 0,-10 0 1 15,10 4 2-15,-9 0-3 16,8-5 0-16,-8 1 1 15,9 4 2-15,-5 0-1 16,5 0-1-16,-5 0 1 16,9 0-1-16,-9 0-3 15,5-4 2-15,-9 0 1 0,4 0 2 16,-5 4-3-16,10-4 0 16,-9 4 1-16,8 0 0 15,-3 0 0-15,3 0 2 31,-3 0-1-31,3 4-1 16,-3-4 1-16,3 0 1 0,-8 0-3 16,4-4 0-16,-4 4 1 15,8-4 0-15,-3 4 0 16,3-4 2-16,-8 0-3 16,13 4 0-16,-9 0 1 15,5-4 0-15,-5 0 0 16,1 0 2-16,-10 4-1 15,9-4 2-15,-9 0-4 16,9 4 0-16,-9 0 1 16,9-4 0-16,-9 0-3 15,14 4 2-15,-9 0 1 16,8 0 2-16,-8 0-3 16,4 0 0-16,-4 0 1 15,4 0 2-15,-9 0-1 0,5 0 2 16,-5 0-2-16,9 0-1 15,-9 0-2-15,9 0-1 16,-9 0 2-16,14 0 2 16,-9 0 0-16,8 0-1 0,-8 0 1 15,4 0-1-15,0 0-5 16,0-4 1-16,-9 4 2 16,5 0 3-16,-5 0 0 15,9 0 2-15,-9 0-4 16,10-4 0-16,-10 4 1 15,9 0 2-15,-9 0-3 0,14-5 0 16,-10 1 1-16,5 0 2 16,-9 0-1-16,5 0-1 15,-5 0-2-15,0 0 1 16,-4 0 1-16,4 0 2 16,-5 0-1-16,10-4-1 15,-10 4-2-15,5 0 1 16,-4 0 1-16,4 0 2 15,-5 0-3-15,6 4 0 16,-6 0-1-16,5-4 0 16,-9 0 2-16,4-1 2 15,-4 1-3 1,5 0 0-16,-10 4 1 16,5-4 2-16,-4 0-1 15,4 0-1-15,-5 4 1 0,5 0-1 16,-5 0-3-16,5 0 2 15,0 0-6-15,-5 4 0 0,-4-4 3 16,5 0 2-16,-6 0 2 16,6 0 0-16,-5 0 0 15,4 0 0-15,-4 0 0 16,4 0 0-16,1 0-3 16,-1 0 2-16,-4 0 1 15,4-4 0-15,-4 4-3 16,0 0 2-16,-1 0 1 15,1 0 2-15,0 0-6 16,0 0 1-16,-5 0-4 16,0 4 0-16,1-4 1 15,3 0 4-15,-3 0 1 16,-1 0 1-16,0 0 0 0,0-4 0 16,-4 4-51-16,4-4-20 15,-4 0-16 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2:00:21.03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1-7 148 0,'-4'0'55'0,"4"0"-30"0,0 0-12 16,0 0 19-16,0 0-1 15,0 0 4-15,0 0-8 0,0 0-4 16,0 0-13-16,0 0-2 0,0 0 2 16,0 0-6-16,0 0 0 15,0 0-2-15,0 0-2 16,0 0 1-16,0 0 1 16,0 16-43-1,0 0-28-15,0-4-16 16,4 4-2-1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2:00:22.87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-2-6 144 0,'0'0'55'0,"0"0"-30"0,5 0-18 15,-5 0 15-15,0 0-7 16,0 0 2-16,0 0-6 15,0 0 1-15,0 0-7 16,0 0-1-16,0 0 2 0,0 0-5 16,0 0-1-16,0 0-9 15,0 0-4-15,0 0-46 32,0 0-48-17,4 4 30-15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34:35.09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-4 3 220 0,'-4'4'82'0,"4"-4"-44"0,0 0-5 0,0 0 31 15,0 0-11-15,0 0-1 16,0 0-30-16,0 0-11 0,0 0-7 16,0 0-17-16,0 0-6 0,0-8-83 15,0 8-37-15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34:34.54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5493 13853 152 0,'-10'-4'57'0,"10"4"-30"0,-4 0-10 0,4 0 20 16,0 0-15-16,0 0-2 15,0 0-6-15,0 0-1 16,0 0-7-16,0 8-4 0,0 4-1 16,4-4 3-16,1 4 2 15,0-4 0-15,4 4 1 0,0 1 2 16,-5 3 2-16,6 0-3 16,-6 0-3-16,5 4 4 15,-4-4 2-15,-1 0-2 16,1 0 2-16,-1-4-6 15,1 0-3-15,0-4 3 16,-1 0 1-16,-4-4 0 16,0-4-1-16,0 0-3 15,0-4 1-15,0-4-2 16,5-4 2-16,-5-4-2 16,4 0-1-16,5-4-4 15,-4 4-2-15,9 0-2 0,-5 0 2 16,0 0-1-16,5 0 2 15,-1 3 1-15,1 1 2 16,0 4-1-16,-1 0 1 16,1 8 0-16,0-4-2 15,-1 8 3-15,6 4 0 16,-6 0 1-16,1 4 0 16,0 5 0-16,-1-1 0 15,-3 4 2-15,-1 0 3 16,0 0 2-16,-5-4 3 15,1 0-3-15,0-4 1 16,-5 0-3-16,0-4 2 16,0-4-2-16,0 0 0 15,0-4-3-15,0-4 1 0,0-4-2 16,0-4-1-16,4-4-8 16,-4 0-5-16,5 0-2 15,8 0-1-15,-8 0 9 16,4 0 3-16,0 4 1 15,9-8 2 1,-4 3 1-16,4 5 0 16,-4 0 0-16,0 4 4 15,-1 4 2-15,1 12 4 16,0 0 1 0,0 4 1-16,-1 0-2 15,-4 1-1-15,0 3-1 16,1 4 0-16,-1 0-2 0,-5 0-1 15,1 0-3-15,-1 0 1 16,1 12-2-16,0-4 2 16,-5-3-4-16,0-5 0 15,0-4-26-15,0-8-9 16,0-4-35-16,0-12-13 16,9-12-28-1</inkml:trace>
  <inkml:trace contextRef="#ctx0" brushRef="#br0" timeOffset="547.9147">6355 13861 340 0,'-4'4'129'0,"4"-4"-70"0,-5 0-53 15,5 0 28-15,0 0-18 16,0 0-1-16,0 0-11 0,0 0-5 15,0 0 0-15,0 4-18 0,0-4-7 16,0 8-24-16,0 0-8 16,0 0-34-16,5 0-14 15,-1 4 10 1</inkml:trace>
  <inkml:trace contextRef="#ctx0" brushRef="#br0" timeOffset="-3296.3451">3977 13945 148 0,'0'0'55'0,"0"0"-30"0,5 4-18 16,-5-4 15-16,5 0-9 16,-1 4 0-16,1 0 2 15,4 0 2-15,0 0-9 16,0-4 2-16,0 0 1 0,0 0-2 15,0 0 2-15,5-4-2 16,0 0 0-16,4 0-1 0,-4 0 2 16,-5 0-1-16,0-8 2 15,0 4-4-15,-4-13-2 16,-1 1-2 0,-4 8-3-16,-4 0 3 15,-1 0-2-15,-4 0-1 16,0 3-2-16,-5 1 1 15,1 4 1-15,-6 4 2 16,1 4-6-16,0 0 1 16,-1 0 1-16,1 5 1 15,0-1 1-15,4 4 0 16,-4 0 0-16,4 0 2 16,1 0-1-16,4 0 2 15,4 0 0-15,5 5 1 0,0-1 0 16,5 4 0-16,-1 0 0 15,5 0 2-15,5 0-1 16,0 0 0-16,4 8-3 16,0-8 1-16,5 1-2 15,4-5 2-15,1 0-31 16,-1-12-11-16,0-12-24 16,1 0-9-16,-1 0-23 15</inkml:trace>
  <inkml:trace contextRef="#ctx0" brushRef="#br0" timeOffset="-2665.5879">4520 13949 152 0,'-9'-4'57'0,"9"-4"-30"0,-4 4-10 15,4 0 20-15,-5-5-10 16,1 1-1-16,-5 0-6 16,-5 4-1-16,-4-4-10 15,4 4-5-15,-4-4-1 0,-1 12 0 16,6-8 3-16,-1 12-5 16,0-4-1-16,1 4-2 15,4-4 0-15,-1 4 2 16,1 0 0-16,0 1-3 15,5-1 2-15,-1 0 3 16,0 4 3-16,1 0-7 16,4 4 0-16,0 0-2 0,0 0 2 15,0 0 1-15,4 0 1 16,6 0 0-16,-1 4 0 16,4 0 0-16,10-7 2 15,0-1-1-15,0-8-1 16,4 0 3-16,1-8 0 15,-1-4 1-15,0 0 2 16,1-5-1-16,-5-3 2 16,-5 0-4-16,-4 0 0 15,-5 0 1-15,0-4 2 16,-5 4 3-16,-4 0 2 16,-4 0 1-16,-10 0 0 15,0 4-6-15,-4 0-2 0,-5 4-4 16,0 3-1-16,5 1-8 15,-14 8-17 1,5 1-2-16,4 3-10 16,5 0-1-16,4 0-39 15,5 0-45 1,4 0 34-16</inkml:trace>
  <inkml:trace contextRef="#ctx0" brushRef="#br0" timeOffset="-1634.2213">4689 13860 156 0,'-9'0'60'0,"5"-4"-32"0,8 0-22 15,-4 4 17-15,0 0-10 16,5 0-2-16,-1 4-6 16,1 0-4-16,-1 8 0 15,6 0 3-15,-1 0 2 0,0 0 0 16,5 5 1-16,-1-1 2 16,-4 0 2-16,0 4 1 15,1 0 0-15,-1 0 0 16,-5-4 0-16,1 0-2 15,-1-4 1-15,1-4-2 16,-5 0 0-16,0-4-1 16,0 0 0-16,0-4 0 0,0 0 0 15,0-8-2-15,0-4 1 16,0-4-4-16,0 0-2 16,0 0-3-16,0 0 1 15,0 0 1-15,5 4 0 16,-1-4-3-16,1 4 2 15,4-4 1-15,0-1 2 16,5 5-6-16,-1 4 1 16,6 0 1-16,-6 4 1 15,6 4 1-15,-1 4 0 16,0 0 2-16,5 0 1 16,-5 0-1-16,-4 0-2 15,-1 0-24-15,1 0-11 16,-5 0-44-16,5 4-63 15</inkml:trace>
  <inkml:trace contextRef="#ctx0" brushRef="#br0" timeOffset="-1000.1087">5182 13989 128 0,'-13'0'49'0,"13"0"-26"0,0 0-12 0,0 0 15 16,0 0-1-16,0 0 0 15,4 4-3-15,1 0-2 16,-1 0-10-16,1 0 2 0,4 0 2 15,0-1-3-15,5 2 1 16,-5-5-3-16,5 0 0 16,4 0-3-16,-4 0-1 15,4-5 1-15,-5 2 1 16,6-1-3-16,-6-4-1 16,1 0 1-16,-5 0 2 15,0 0-3-15,-4 0 0 16,-5 0-1-16,4 0 1 15,-8-4-4-15,-1 4 0 0,-4-5 1 16,-4 1 2-16,-1 4-3 16,0 0 0-16,0 4 1 15,-4 0 0-15,0 4-3 16,0 0 2-16,-1 4-1 16,1 0 0-16,4 0 0 15,-4 4 0-15,5-4 2 16,-1 4 0-16,5 0 0 15,0 5 0-15,-1-1-3 16,6 4 2-16,-1 4 1 16,5 4 2-16,5-4 1 15,-1 4 1-15,6 4 0 16,3 0 2-16,10 5-1 16,0-9 2-16,4-4-6 15,5-4-1-15,0-3-13 16,0-9-7-16,0-4-31 15,0-21-15-15,0 1-40 16</inkml:trace>
  <inkml:trace contextRef="#ctx0" brushRef="#br0" timeOffset="-5297.3963">2955 13463 100 0,'-4'0'38'0,"4"0"-20"0,0 0-1 15,0 0 14-15,0 0-1 16,0 0 0-16,0 0-9 15,0 0 0-15,0 0-12 16,0 0 1-16,-5 0 1 0,5 4 0 0,-5 4 3 16,5-4-5-16,0 8-1 15,0 8-2-15,0 0 1 16,0 9-6-16,0 3-1 16,0 9 0-16,0-1 2 15,0 8-1-15,5-3 2 16,-5-1 0-16,5 1 3 15,-5-5-1-15,4 1 0 16,-4-5-1-16,0-4 2 16,0 8-1-16,0-4 0 15,0-7-1-15,0-9 0 16,0-4-9-16,0-4-4 16,0-24-64-1,0-4-41-15</inkml:trace>
  <inkml:trace contextRef="#ctx0" brushRef="#br0" timeOffset="-3921.408">3398 13188 164 0,'-5'4'63'0,"5"-8"-34"0,-4 4-34 15,4 0 12-15,0 4-8 0,4 4 0 16,-4 4 1-16,5 0 0 16,-5 4 0-16,4 1 0 0,-4 3 2 15,5 4 3-15,0 4 2 16,-1 5 1-16,5 19 2 16,0 13-3-16,0 4 1 15,-4 3-5-15,-5-7 0 16,5-4 5-16,-5-9 3 15,0 1 0-15,0-9 3 16,0-7 2-16,0-5-1 16,0-8-3-16,0-4 0 15,0-4-3-15,0-8 2 16,-5-4-4-16,5-4-2 16,0-8-5-16,0-4-2 0,5 0-10 15,-1-4-3-15,5 0 3 16,0-4 3-16,5 0 5 15,0-5 2-15,-5 5-1 16,0 0 2-16,0 4-1 16,5 4-2-16,0 0 0 15,-1 3 3-15,1 5 0 16,0 4 1-16,-1 9 2 16,1-1 3-16,0 8 0 15,-1-4 0-15,1 0-1 16,-5 0 2-16,0 4-3 15,0 1 0-15,1 3 5 16,3 0 3-16,-8 0-4 0,4 0 1 16,0 0-3-16,0-4 0 15,0 0-3-15,5-4-2 16,0 0-19-16,-1-8-8 16,1-4-90-1</inkml:trace>
  <inkml:trace contextRef="#ctx0" brushRef="#br0" timeOffset="-4437.0907">2449 13346 124 0,'-14'4'49'0,"9"-4"-26"0,1 0-14 15,4 0 14-15,-5 0-7 16,1 0-1-16,-1 0-3 15,1 0 0-15,-1 0-6 16,0 0 3-16,1 0 1 0,4 0 1 16,0 0 3-16,-5 0-3 15,5 0 1-15,0 0-1 16,0 0 3-16,0 0-3 0,0 0 1 16,0 0-5-16,0 0-2 15,9-4-2-15,5 4-3 16,4 0-2-16,10 0 1 15,13 0-1-15,9 0-2 16,14 0 3-16,0 0 0 16,-5 4-2-16,5 0 0 0,0 0 10 31,-5 0 5-31,1 0 1 16,-1 0 0-16,-13 0-1 15,4 0 2-15,-5 0-1 16,-8 0 0-16,-5 0-1 15,-5-4 2-15,-9 0-1 0,-4 0 0 16,0 0-5-16,-5-4-3 16,-9 4 0-16,0 0-1 15,0-4-11-15,0-4-3 16,-5 4-22-16,1 0-9 16,-1 0-20-16,1 0-7 15</inkml:trace>
  <inkml:trace contextRef="#ctx0" brushRef="#br0" timeOffset="450855.8648">7318 12924 60 0,'0'0'24'0,"0"-4"-12"0,0 0-3 0,0 4 11 15,0 0 4-15,0 0 3 16,4-8-12-16,-4 8-6 16,0-4 2-16,0 4 3 0,0 0 1 15,0 0 4-15,0 0-11 16,0 0 2-16,0 0 3 0,0 0-1 15,-4 0 1-15,-1 4-5 16,1 0 0-16,-1 0-5 16,0 0 0-16,1 0 1 15,-1 12 0-15,-4-4-2 16,0 4-2-16,-5 5 1 16,1-1 1-16,-1 0 3 15,5 0 2-15,-5 1 1 16,5-1 0-16,0 4 0 15,0 0 0-15,0-4-2 0,0 5-1 16,-1-1 1-16,-3-4 1 16,4 0-1-16,-1 1-1 15,1-1-3-15,0 0 1 16,0-4 0-16,-5 4 3 16,5 1 3-16,0-1 2 15,0 0-1-15,0 0-1 0,4 4-3 16,1 1-1-16,-1 3-1 15,5 0 0-15,0 5 0 16,0-1 0-16,5 4 0 16,-1-3 0-16,1 3 0 15,-1 0 0-15,6 1 2 16,-1-5 1-16,0 1-3 16,0-5-1-1,0 0 1-15,0 0 2 16,0-3-1-16,0-5 0 15,5 4-1-15,-5-5 0 16,0 6-2-16,5-1 1 16,0-4 2-16,-1 0 2 0,-3 0-1 15,3-3-1-15,1-1 1 16,0-4 3-16,-5-4-2 16,0 4 1-16,-4 0-3 15,-1-8 0-15,1 0-1 16,-1 4 2-16,1-4-3 15,-5 1 0-15,4-1-1 16,-4 0-2-16,0 0 1 16,0-4-1-1,5 0 2-15,-5 0 1 16,0 0 1-16,0-8-38 16,-5-1-45-1,1 1-23-15</inkml:trace>
  <inkml:trace contextRef="#ctx0" brushRef="#br0" timeOffset="453225.8648">7359 13260 140 0,'-5'-5'55'0,"5"-3"-30"0,0 4-18 0,0 4 15 15,0 0-4-15,0 0 1 16,0-4-1-16,0 4-2 16,0 0-8-16,0 0 4 0,0 0 3 15,0 0-1-15,0 0 2 16,0 0-3-16,0 0 0 15,9 0-3-15,5 0 1 16,4 0-4-16,5 0 1 16,9 0-1-16,5 0 3 0,8 0-3 15,10-4-2-15,4 0 2 16,1-4 2-16,-6 4 0 16,6-4 0-16,-1 4 1 15,-4 0 1-15,-5 0-1 0,0 0-1 16,-9 4-1-16,-4-4 0 15,-5 4-2-15,-5 0 1 16,-9 0-4-16,-4 0 0 16,-5-4-3-16,-4 0-1 15,-5 4-26-15,0-4-11 16,0 0-30-16,-5 4-10 16,5 4-44-16</inkml:trace>
  <inkml:trace contextRef="#ctx0" brushRef="#br0" timeOffset="451885.8647">7747 13272 80 0,'4'-8'33'0,"1"-1"-18"0,-5 5-2 0,0 4 11 0,0 0 1 16,0 0 0-16,0 0-10 15,0 0-2-15,0 0 4 16,0 0 1-16,0 0-9 15,0 0-1-15,0 0 2 0,0 0-6 16,0 0 0-16,0 4 0 16,0 1 2-16,0 3 3 15,0 8-4 1,0 0-3-16,0 4-4 16,0 0 1-16,0 5 3 15,0 3 3-15,4 4 2 16,1 13 3-16,-5 7-3 15,0 5 1-15,5 3-1 0,-5 1 1 16,0-4 7-16,0-5 2 16,0-7-4-16,0 3 0 15,0-11-4-15,0-5 0 16,0-4-3-16,0-5 1 16,0-2 0-16,0-9 1 15,0 0-2-15,0-12-23 16,0-4-16-1,0-4-31-15,4-4-13 16,5-9-27 0</inkml:trace>
  <inkml:trace contextRef="#ctx0" brushRef="#br0" timeOffset="452565.8648">7870 13260 116 0,'18'-5'44'0,"-18"-3"-24"0,0 8-10 0,0 0 14 16,-4 0-4-16,4 0-2 16,0 0 1-16,0 0 0 15,0 0-10-15,0 0-1 0,0 0-1 16,4 4 10-1,-4 0-7-15,0 1-1 16,0-1-3-16,0 4-1 16,0 0-1-16,0 0 2 15,0 12 1 1,0-4 1-16,0 0 0 0,0 5 0 16,0-1 0-16,-4 0 4 15,4 4 5-15,0 5-3 16,0-1 2-16,0 8-5 15,0 5 1-15,0-1-3 16,0 5 2-16,0-1-4 16,0 0 1-16,0-3-3 15,0-1 0-15,0-3-3 16,0-5 1-16,0 0 0 16,0-7 1-16,0-5 0 0,-5 0 2 15,5-4-3-15,0-1 0 16,0-3 1-16,0-3 0 15,0-1-2-15,0 0-2 16,0-4-10-16,0 0-4 16,0 0-22-16,0-4-7 15,0 0-56 1,5-4-68-16,-1-8 48 16</inkml:trace>
  <inkml:trace contextRef="#ctx0" brushRef="#br0" timeOffset="454825.8648">8669 13154 180 0,'0'0'68'0,"0"-4"-36"0,-5 4-31 16,5 0 16-16,-5 0-7 16,1 0 2-16,-1 0 2 15,1 0 3-15,-5 0-9 16,-1 0 4-16,1 0 2 0,0 0-1 15,-4 0 0-15,-1 0-5 16,0 0 0-16,0 4-3 16,-4-4 0-16,0 4-1 15,4-4 2 1,1 4 1-16,-1-4 1 16,0 0-2-16,5 0 1 15,0-4-2-15,0 4 0 16,0 0-3-16,0 0 1 15,-1 0-4-15,6 0 0 16,-1 4 1-16,1 1 0 0,-1 3-3 16,1 0 2-16,-1 0 1 15,0 0 0-15,1 0 0 16,4 0 0-16,0 4-3 16,0 0 2-16,-5 4 1 15,5 1 0-15,0 3-3 16,0 0 2-16,0 0-1 15,-4 5 0-15,-1-1 4 16,5 4 1-16,-4 4-1 16,4 9-2-16,0 3 1 15,0 1 1-15,0-1 1 16,0 5 1-16,0-5 0 16,0 1 2-16,0-5-1 0,4-8 2 15,-4 1-2-15,0-5 0 16,0 0 3-16,0-7 3 15,0-5-4-15,0 0 1 16,0-4-1-16,0 0 1 16,0-4-2-16,0 0 1 15,0-5-2-15,0 1 2 16,0 0-2-16,0 0 2 16,0 1-6-16,5-1-3 15,-1 0 1-15,1 0 0 16,-1 0 1-16,1 0 2 15,0 0-1-15,-1 0 2 16,1 0-2-16,4 0-1 16,0-4 1-16,0 0-1 0,5 0 0 15,0 0 0-15,4 4 0 16,-5 0 0-16,1-4-3 16,0 0 2-16,0 0 5 15,4 0 2-15,0 0-2 16,0 0-3-16,-4 0 0 15,0 0 1-15,-1-4-3 16,-4 4 0-16,1 0 1 16,-1 0 2-16,-5 0-3 15,1 0-2-15,-5 0-20 0,0 0-8 16,0 0-28-16,0 0-13 16,0 4-67-1</inkml:trace>
  <inkml:trace contextRef="#ctx0" brushRef="#br0" timeOffset="455565.8648">8577 13381 200 0,'-4'12'74'0,"4"-12"-40"0,0 0-42 15,0 0 12-15,0 0-2 16,0 0 3-16,0 0 7 16,0 0 2-16,0 0-7 15,0 0 2-15,0 0 4 0,0 0 2 16,0 0 3-16,0 4-10 31,0 4-2-31,0 8-4 0,0 4-2 0,0 5 3 0,0 7 2 16,0 8 9-16,0 1 5 15,0 3-3-15,0 1 1 16,0-1-6-16,0 1 1 16,0-1-3-16,0-3 2 15,0-9-4-15,4 0 1 16,-4-12-3-16,0-3 0 16,0-5-19-16,5-16-69 15,-1-8-15 1,6-5-29-1</inkml:trace>
  <inkml:trace contextRef="#ctx0" brushRef="#br0" timeOffset="456105.8648">8582 13397 132 0,'0'0'49'0,"0"-4"-26"0,0 4-7 16,0 0 18-16,0 0 2 16,0 0 2-16,0 0-5 15,0 0 0-15,0 0-19 16,0 0 1-16,4 0-1 0,1 0-3 0,0 4 1 15,-1 0-5 1,5 4 1-16,0 0-1 0,0 4 3 16,5 4-1-16,0 5 0 15,0-1-1-15,-1 0 0 16,1-4 0-16,-5 4 0 16,5 1-2-16,-1-5 1 15,1-8-2-15,0 0 2 16,0-8-2-16,-1-4 2 15,1 0-2-15,0-4 0 16,-1-4-6-16,1 0 1 16,0-1-5-16,-1 1-1 15,1-4-2-15,0 4 0 16,-1 0 5-16,1 0 1 0,-5 4 2 16,0 0 0-16,-4 0-3 15,0-1 2-15,-1 5 1 16,1 0 2-16,-1 0-3 15,-4 4-2-15,0 0 2 16,0 0 0-16,0 0 1 16,0 0 2-16,5 0-1 15,-1 4-1-15,-4 4 3 16,5 1 0-16,-5 3 5 16,0 0 3-16,0 4-2 15,0 4 0-15,0 12-1 16,0 1 0-16,0 7 0 0,0 1 2 15,0 3 1-15,4 1 1 16,-4-5-6-16,5 0-2 16,0-7 0-16,-5-5 0 15,4 0-2-15,-4-7-2 16,5-5 3-16,-5-4 0 0,0-4-26 16,0-4-9-16,0-4-44 15,0-8-16-15,4-4-58 16</inkml:trace>
  <inkml:trace contextRef="#ctx0" brushRef="#br0" timeOffset="457205.8648">9020 13118 140 0,'0'8'55'0,"5"-8"-30"0,-5 0-21 0,0 0 13 16,0 0 5-16,9 0 6 16,0 0 0-16,0 4 1 15,0-4-16-15,0 0 1 0,5 0 0 16,0 0-5-16,-1 0-1 15,1 0-2-15,0 0-1 16,-1 0-3-16,6 4 1 16,3 0 4-16,-8-4 4 15,0 0-2-15,-1 0 0 16,1 0-3-16,0 0-1 16,0 0-1-16,-5-4 0 15,0 0 2-15,-5 4 1 0,1 0-1 16,-5 0 1-16,0 4-4 15,0 0 0-15,0 0 1 16,0 0 0-16,0 4 0 16,0-4 0-16,0 5-2 15,0-1 1-15,0 0-2 16,-5 0-1-16,5 4 1 16,0 0-1-16,0 4 0 15,0-4 2-15,0 9-3 16,0-1-2-16,0 0 2 15,0 0 2-15,0 4-2 16,0 1 0-16,0-1 1 0,0 4 2 16,0 1-1-16,5-1-1 31,-1 8 3-31,1 1 0 0,0-1-1 16,-1 0-2-16,1 1 1 15,-1-5 1-15,1 0-1 16,-1 1-1-16,1-5 1 15,-5 0-1-15,5-3 0 16,-5 3 2-16,0-4-1 16,0 0 2-16,0-7-2 15,0-5 2-15,0 0-2 16,0 0-1-16,0-4-2 16,0 0 1-16,0 0 1 15,0 0 0-15,0-1 2 16,0-3 1-16,0 0-1 0,0 0-2 15,0 1 1-15,0-1 1 16,0-4 1-16,-5 0 1 16,0 0-2-16,1 0-2 15,-1 0-2-15,1 0 1 16,-1 0-1-16,-4 0 0 16,0 4 6-16,0 0 5 15,-5 0-5-15,0 0 0 16,1 0 0-16,-1-4 2 15,0 0-1-15,5 0 0 16,0 0-1-16,0 0 0 16,-5 0-5-16,1 0-12 15,-1 0-24 1,0 0-3-16,0 0-24 16,1 0-6-16,8 0-56 15</inkml:trace>
  <inkml:trace contextRef="#ctx0" brushRef="#br0" timeOffset="457815.8647">9705 13975 192 0,'0'0'74'0,"4"0"-40"0,-4 4-18 16,5-4 24-16,-5 4-12 15,0 0-4-15,0 0-9 0,0 4-5 16,0 0-5-16,0 7-2 0,0 6 3 16,-5 3-1-16,1 0 0 15,4 4-19-15,-5 5-7 16,0-1-100 0</inkml:trace>
  <inkml:trace contextRef="#ctx0" brushRef="#br0" timeOffset="458535.8648">10097 13150 176 0,'5'0'68'0,"-1"-4"-36"0,-8 0-26 0,4 4 17 16,4 4-5-16,1 4-1 16,-5 5-7-16,4 11-4 0,1 0-3 15,-1 8 2-15,1 1 4 0,4-1 4 16,-4 8 2-16,4 5 5 16,0 7 2-16,0 9-3 15,-4 0 1-15,-1-1-7 16,5-7-3-16,-4-5-3 15,-1-7-2-15,1-9-3 16,0-8 1-16,-1-7-44 16,-4-9-17-16,0-8-75 15</inkml:trace>
  <inkml:trace contextRef="#ctx0" brushRef="#br0" timeOffset="459505.8648">9819 13312 192 0,'-5'-8'74'0,"5"4"-40"0,0-8-22 0,0 8 19 15,0-4-7-15,0 0 0 16,0-5-7-16,5 1-2 16,-1-4-9-16,5 0 3 0,0-4 3 15,5 0 0-15,0-1 1 0,4 1-7 16,0-4-4-16,5 4-4 16,9-5 1-16,5 5 1 15,-1 0 2-15,5 4-3 16,0 4 0-16,5 4-1 15,-5 4 0-15,5 8 2 16,-10 8 2-16,1 4 1 16,-5 4 1-16,-5 4 0 15,-4 5 0-15,-5-1 2 16,-4 0 3-16,-5 1 0 16,-9-1 0-16,-5 4-3 15,1-3 1-15,-5-1-2 0,-5-8 2 16,-4 0-2-16,-1-4 2 15,-3 1 0-15,-1-1 1 16,-5-4-2-16,1-4-1 16,0 0-1-16,-1 0 0 15,1-4-2-15,4 0 1 16,0 0-2-16,5-4 2 16,4 0-2-16,5 0-1 15,0 0 1-15,4 0-1 16,5 0-3-16,14-4 0 15,4 0 2-15,5 0 0 16,5-4-2-16,-1 4 0 16,9 4-1-16,1 0 3 15,-5 0 0-15,0 0 1 16,4 4 0-16,1 4 0 0,-5 0-3 16,0 4 2-16,-5 4 1 15,1 1 0-15,-6 3 0 16,1 0 0-16,-9 8 0 15,0 5 0-15,-10 3 0 16,-4 0 0-16,-4 1 0 16,-1-1 2-16,0-3-1 15,-4-1 2-15,-4-4-2 16,-1-4 2-16,-4-3 0 16,-1 3 3-16,-3-4-1 15,-1 0 2-15,0-8-2 16,-9-3 2-16,0-1-2 0,0-4 2 15,-4 0-2-15,-1-4 2 16,1-8-4-16,-5 0-2 16,-1-1 0-16,6-3 1 15,-1 0-3-15,1-8 0 16,4 4-4-16,5-4 1 16,-1 3-14-16,5 1-5 15,5 0-13-15,4 4-4 16,1 0-23-16,8 0-10 15,5 4-54 1</inkml:trace>
  <inkml:trace contextRef="#ctx0" brushRef="#br0" timeOffset="460045.8647">10882 13838 216 0,'0'0'82'0,"0"0"-44"0,9 4-27 0,-4 0 23 16,-1-4-5-16,5 8 1 16,0 0-4-16,5 4-1 15,0 0-14-15,0 8 0 0,-5 0 2 16,0 1-5-16,-5-1 0 16,-13-4 0-16,0 4 0 0,-5 4-7 15,-8 0-2-15,-6-4-42 16,-4-4-17-16,-4 0-81 15</inkml:trace>
  <inkml:trace contextRef="#ctx0" brushRef="#br0" timeOffset="461495.8648">11498 13704 140 0,'5'0'55'0,"-1"0"-30"0,1-4-16 0,-5 4 27 16,9-8-9-1,-5 0-5-15,-4 0-2 16,0-8-11-16,0-5-1 0,-4 1 2 16,-1 4 5-16,-4 0 3 15,0 0-5-15,-5 0-3 16,1-1-5-16,-6 5-2 16,1 0-1-16,0 0-2 0,0 0-2 15,-1 4-1-15,-3 0-1 16,-1 4 0-16,0 4 3 15,5 0 2-15,-1 4-2 16,6 0-2-16,-1 4-1 16,0 4 3-16,5 0-2 15,0 4 1-15,0 13 2 16,4 3 2-16,1 0-1 16,4 1 2-16,0-1 0 15,4 0 3-15,6-3 1 16,3 3 3-16,1-8 1 15,13 0 6 1,1-3-6-16,-1-9 2 0,0-4 1 16,1-4-4-16,-5-4 2 15,-1-4-5-15,1-4-2 16,-4-4 0-16,-1-9-1 16,-5-3-2-16,1-4-2 15,-5-13 1-15,0-3 1 16,5 0-1-16,-9-5 2 15,-5 5-4-15,4-5 0 16,-4-4-6-16,0-3 0 16,-4-9 3-16,-1 5 2 15,1-5-1-15,-6 8 0 0,6 13-1 16,-5 3 3 0,0 9 0-16,4 4 1 15,-4 4-3-15,4 3 2 0,5 1 1 16,-4 0 2-16,4 4-3 15,0 4-2-15,0 4 2 16,0-1 0-16,0 1 1 16,0 8 0-16,0 0-3 15,0 0 0-15,0 4-1 16,0 4 0-16,0 5 3 16,4 3 0-16,1 8 1 15,-1 8 0-15,6-3 2 16,-6 3 3-16,1 4 0 15,4 1 0-15,0-1-1 0,-4 5 2 16,-1-1 1-16,5-4 3 16,0-3-1-16,0-1 0 15,-4 0 1-15,0 5 4 16,4-1-4-16,0 5 0 16,0 7-2-16,-4-3 0 15,-1-1 2-15,1 0 1 16,-1 1-3-16,1-5-3 0,-1-3 0 15,1-5-1-15,0-4 0 16,-1 1 2-16,1-5-3 16,-1-8 0-16,1 0-1 15,-1-4-2-15,-4-8-15 16,0 0-7-16,0-4-31 16,0 0-14-16,0 0-52 15,5-4-64 1,-1-8 57-16</inkml:trace>
  <inkml:trace contextRef="#ctx0" brushRef="#br0" timeOffset="462625.8648">11795 13692 160 0,'-9'-4'60'0,"9"8"-32"0,4-8-6 16,-4 4 23-16,0 0-19 15,0 0-4-15,0 0-7 16,5 4 0-16,-1 0-8 15,1 0 7-15,-1 0 5 0,1 4-1 16,4 0 1-16,0 0-1 0,0 0-2 16,0 5-4-16,1-1-2 15,-1-4-4-15,4 0-1 16,-3 0-3-16,-1 0 1 16,0-4 2-16,4-4 2 15,1 0-1-15,0-4 1 16,-5-4-2-16,5-4 0 15,-1 0-3-15,-4 0 1 16,1-5-2-16,-1 5-1 16,0 4-2-16,-5 0 1 15,1 4 1-15,0-4 0 16,-5 8-7-16,0 0 0 16,0 4 7-16,4 4 7 0,-4 0-1 15,0 4-1-15,5 5 0 16,-5-1 1-16,0 4 1 15,0 8 3-15,4 0 1 16,1 1 3-16,-5-1-3 16,4 0-1-16,-4-3-4 15,5-1 1-15,-1 0-4 16,1-5 0-16,-5 2-3 16,5-5-3-16,-1-4-31 15,-4-4-15-15,5-8-41 16,-5 0-16-16</inkml:trace>
  <inkml:trace contextRef="#ctx0" brushRef="#br0" timeOffset="462065.8648">11799 13692 100 0,'5'-4'38'0,"-5"4"-20"0,4 0-12 16,-4 0 9-16,0 0 5 16,0 0 4-16,0 0 3 15,0 0 3-15,0 0 6 16,0 0 4-16,5 0-21 15,-5 4 16-15,0 0 5 0,0 0-9 16,0 4-4-16,0 4-11 16,0 0-3-16,0 5-3 0,0 3 1 15,0 4-4-15,4 0 1 16,-4 9-3-16,5-5 2 16,-5 4-2-16,0-3 0 15,0-5-3-15,5-4 1 16,-5 0 0-16,0-5 3 15,0 2-3-15,0-5 0 16,0-4-17-16,0-4-7 16,0-4-28-16,0 0-9 15,4-8-35-15,-4 0-14 16,9-8 4 0</inkml:trace>
  <inkml:trace contextRef="#ctx0" brushRef="#br0" timeOffset="482705.8648">14263 12781 136 0,'0'4'52'0,"0"-4"-28"0,0 8-19 16,0-4 11-16,0 1-9 15,0 3-2-15,0 4 8 16,-4 0 3-16,-1 4-7 15,1 0 1-15,-6 1 3 0,1 7-3 16,0 8 0-16,-4-3 0 16,-1-5 1-16,0-4 3 15,0-3 2-15,5-1-9 0,0-4-2 16,0-4-1-16,-9-8 0 16,0-4 0-1,-1-4-2-15,6 0-2 16,-1-8 1-16,5-1 1 15,0 1-6-15,0 4 1 16,4 0 1-16,1 0 3 16,4-1-2-16,9-7-2 15,4 8-1-15,1 0 0 16,0 4 3-16,-1 0 0 16,6 4 1-16,-6 4 0 15,6 4 2-15,-1 4 3 16,0 0 2-16,-4 4 1 15,4 20 0-15,-4-7 2 16,-1 3 4-16,1 1 3 0,0-1-5 16,-5 0 1-16,5 1-4 15,-5-5 2-15,4 0-6 16,1-3-1-16,-5-1-4 16,0-8-1-16,0-4-52 15,1-4-24-15,-1 0-47 16</inkml:trace>
  <inkml:trace contextRef="#ctx0" brushRef="#br0" timeOffset="483735.8648">15440 12603 140 0,'-13'-4'55'0,"8"4"-30"0,0 0-18 0,5 0 13 16,-4 0-8-16,-1 0 1 16,1 4-6-16,-1 4 1 0,1-4-5 15,-6 4 5-15,1 0 4 0,0 4 0 16,0 1 3-16,-5 3-4 16,-4 0 1-16,0 0-1 15,0 4 1-15,-1 1-2 16,6 3 1-16,-1 4-4 15,0 1 1-15,5 15-1 16,0 1 1-16,0 8 0 16,4-1 0-16,1 1 2 15,4 0 1-15,0-4-1 16,4-5 1-16,1 1 0 16,4-5 1-16,0 1-2 0,5-1-1 15,4 1 1-15,0 8 4 16,-4-1-6-16,4-3 0 15,1-5-2-15,-1 1-1 16,0 0 1-16,0-5 3 16,-4-4-2-16,4-3 1 15,-4-5-5-15,0-4 0 16,-1 1 1-16,-4-5 2 16,1-4-3-16,-1-4 0 15,0-4-8-15,0 0-4 16,-4-4-31-16,-1-4-13 15,5-4-46-15,5 0-19 16,0-8 0 0</inkml:trace>
  <inkml:trace contextRef="#ctx0" brushRef="#br0" timeOffset="484055.8647">15782 12846 180 0,'0'4'68'0,"-4"0"-36"0,-1 4-24 16,5-4 18-16,0 5-2 15,5 3 1-15,-1 0 3 16,1 8 3-16,-1 8-17 16,6 5 3-16,-1-1 1 0,0 5-2 15,5 7 3-15,-5 1-6 16,0 0 0-16,0-5-4 16,-5-3 2-16,1-5 0 15,0 1 1-15,-5-5-6 0,4-4-4 16,-4-3 1-16,0-5 2 15,0 0-13-15,0-4-5 16,0-4-35-16,0-4-14 16,0 0-28-16,0 0-11 15,-4 1 2 1</inkml:trace>
  <inkml:trace contextRef="#ctx0" brushRef="#br0" timeOffset="485215.8648">15632 12875 156 0,'-9'-9'60'0,"4"1"-32"0,1 0-24 0,4 4 13 16,0-4 1-16,0 4 1 16,0 4-2-16,0 0 0 15,4-4-9-15,-4 4 1 0,5-4 2 16,-1 0-4-16,1 0-2 0,-5 4-2 16,0 0 0-16,9 0 4 15,0 0 4-15,5 0 2 16,-1-4 3-16,6 4-5 15,13 0 1-15,0 0-7 16,4 0-1-16,1 0 0 16,4-4 0-16,9 0 0 15,5 0 0-15,8-1 6 16,1 5 4-16,5 0-3 16,-5 0-1-16,-5 0-2 15,-9-4 2-15,-4 4-1 16,-10 0 0-16,-4 0-1 0,-5 0 0 15,-8 0-4-15,-6 0-1 16,1 0 1-16,-5 0 0 16,0 0-5-16,-9 0 1 15,0 0-29-15,5 0-13 16,-1 0-38-16,6 4-89 31</inkml:trace>
  <inkml:trace contextRef="#ctx0" brushRef="#br0" timeOffset="484735.8648">16270 12818 208 0,'-9'0'79'0,"9"0"-42"0,0-4-17 16,0 4 27-16,0 0-14 15,0 0-4-15,0 0-10 0,0 0-2 16,0 0-10-16,0 0-2 0,0 0 1 15,0 0-1-15,0 0 2 16,5 4 2-16,-1 0 5 16,1 0-6-16,0 4 0 15,-1 4-2-15,1 4-1 16,-1 5-1-16,1 3 2 16,-1 16 8-16,1-3 3 15,0 4-6-15,-1-1-4 16,1 5 0-16,-1-5 0 15,1 1-1-15,-5-5 1 16,4-3 0-16,1-1 1 16,-1-3-7-16,1-5 0 15,0 0-1-15,-1-4 2 0,1-3-1 16,-1-1 2-16,-4-4-2 16,0 0 2-16,5-4-18 15,-5-4-6-15,0-4-30 16,0-4-12-16,-5-4-33 15,5-4-13-15,-4-12-9 16</inkml:trace>
  <inkml:trace contextRef="#ctx0" brushRef="#br0" timeOffset="485765.8648">16886 12656 156 0,'-9'-9'57'0,"5"9"-30"0,-1 4-16 16,5-4 26 0,-5 5-12-16,-4-1-5 15,0 4-4-15,0 4-9 16,-5 0 5-16,1 0 1 0,-1 0 0 0,0 1 2 15,1 3 1-15,-1 4 2 16,0 4-6-16,1 5-2 16,-1-1 3-16,5 13 2 15,0 7-2-15,0-3 0 16,4 4-3-16,5-5 1 16,0 1-4-16,5 3-2 15,4-3-2-15,4-4 0 16,1-1-2-16,0-3 2 15,4-1-2-15,5 1-1 16,0-5 3-16,-1 5 2 16,1-1-2-16,5-3 0 15,-6-5-21-15,1-8-10 16,-5 0-37-16,1-7-14 16,-1-5-48-16</inkml:trace>
  <inkml:trace contextRef="#ctx0" brushRef="#br0" timeOffset="486205.8648">16946 12842 192 0,'0'-4'71'0,"-5"0"-38"0,0 4-28 0,5 0 19 16,0 0-6-16,0 0 1 15,0 4 1-15,0 0 0 16,5 0-11-16,0 4 8 0,-5 0 3 16,4 5-4-16,1-1-1 15,-1 8-3-15,5 12 2 16,1 5-1-16,-1 3 0 16,0 5-3-16,0 0 1 0,0-1-4 15,0 1 1-15,-4-5-3 16,-1-7 0-16,5-1-1 15,-4-3 0-15,-5-9 0 16,5-4 2-16,-5-4-14 16,0-4-7-16,0-4-28 15,0-4-12-15,-5-12-31 16,5-8-13-16,0-4-7 16</inkml:trace>
  <inkml:trace contextRef="#ctx0" brushRef="#br0" timeOffset="486965.8648">16950 12838 228 0,'-9'0'85'0,"4"0"-46"0,5 0-19 0,0 0 24 16,0 0-18-16,5 0-7 15,0 0-5-15,-1 4-2 16,1 0-6-16,4 0 0 0,0 4 4 16,0 0 0-16,0 1 2 0,5 3-2 15,0 0 1-15,-1 0-2 16,6 0 0-16,-1 0-5 15,5 0-1-15,-1-3-1 16,1-5 1-16,-5-4-2 16,1 0 2-16,-1 0 0 15,-4 0 3-15,-1-4-1 16,1 0 2-16,0-5-4 16,-5 1-2-16,0-4 0 15,0 4 1-15,0 0-1 16,-4 0-1-16,-1 0 1 15,1 0-1-15,-5 0 0 16,0 3 0-16,0 5 0 0,0-4 0 16,0 4 0-16,0 0 2 15,0 0-3-15,4-4 0 16,-4 4-1-16,0 0 0 16,0 0 0-16,0 0 0 15,0 0-3-15,5 4 1 16,0 0 2-16,-1 5 1 15,1 3 1-15,-5 0 2 16,4 8 3-16,1 4 2 16,-1 1-1-16,1 3 1 15,4 5-2-15,5-1 2 16,-5 1-2-16,-5-1 2 16,1 0-4-16,0 1 0 15,-1 3 1-15,1-7 2 0,-1-1-1 16,-4-4 0-16,5-3-3 15,-1-1 1-15,1 0-2 16,-1 1-1-16,1-5 3 16,0 0 0-16,-5-4-6 15,4-4-2-15,-4-4-42 16,9-4-17-16,-4-4-55 16,-1 0-25-16</inkml:trace>
  <inkml:trace contextRef="#ctx0" brushRef="#br0" timeOffset="487405.8648">17525 12664 212 0,'-5'0'82'0,"1"-4"-44"0,4 8-25 0,0-4 22 16,9 4-9-16,-4 4-1 0,4 0 1 15,0 4 1-15,4 0-14 16,6 0 5-16,4 5 5 0,4-1 3 16,5 8 4-16,0 5-10 15,-5 3-4-15,0 13-7 16,1 7-4-16,-5 1 0 16,-5 4 1-16,-4-4-3 15,-5 3 0-15,-9-3 1 16,-5 4 0-16,-13 0-13 15,-9-5-4-15,-5 5-38 16,-5-4-14-16,-4-9-99 16</inkml:trace>
  <inkml:trace contextRef="#ctx0" brushRef="#br0" timeOffset="488635.8648">18118 13450 192 0,'0'-4'71'0,"5"0"-38"0,-5 0-14 16,4 4 21-16,-4 0-9 15,0 0-3-15,9 0-8 16,0 0 0-16,0 0-11 0,1 4 3 16,-1 4 2-16,0 4-3 0,-5 5-1 15,1-1-4-15,-5 16-1 16,-5-3-1-16,1-1 0 15,-5 0-40-15,-5-7-17 16,5-5-82 0</inkml:trace>
  <inkml:trace contextRef="#ctx0" brushRef="#br0" timeOffset="490245.8647">18164 12834 176 0,'-19'-8'68'0,"10"4"-36"0,0-4-9 0,5 4 24 16,4-4-13-16,0-1-5 16,0 1-10-16,4 0-2 15,1 0-10-15,4 0 0 0,0-4 0 16,9 0-3-16,5-1-1 16,9-3-1-16,4 0 1 15,5 0-4-15,-4 0-2 16,4 3 2-16,0 1 0 15,0 8 1-15,-4 4 2 16,8 4-3-16,1 4 0 16,-1 0 3-16,1 1 1 0,-9 3-1 15,-1 0-2-15,-9 0 1 16,1 4-1-16,-5 1 4 16,-5-1 5-16,-4 4-3 15,-10 0 2-15,-4 1 1 16,-9-1 5-16,-5 0-4 15,1 0 2-15,-6-3-1 16,-3-1 3-16,-6-4-5 16,1-4-1-16,-1 0-2 15,1 0-1-15,0-4-1 16,4 0 2-16,5-4-3 16,-1 0-2-16,6 0 0 0,4 0 1 15,-1 0-3-15,6 0-2 16,4 0-1-16,0 0 3 15,9-8-2-15,5 0-1 16,13 4 0-16,5 0 3 16,5 4 0-16,4 4 1 15,0 0 0-15,0 4 0 16,4 4-3-16,-4 9 2 16,-4-1-1-16,-1 4 0 15,1 1 0-15,-5-1 0 16,-5 4 2-16,-4 1 0 15,-5 3 0-15,-4 1 0 16,0-1 0-16,-5 1 2 16,-5-5-1-16,-4-4 2 15,-4-3-2-15,-1-1 2 0,-4-4 0 16,-5 0 1-16,-4 0-2 16,-5-3 1-16,-9-1 2 15,0-4 4-15,-9-4 5 16,-4-4 1-16,-5 0-6 15,-1-4-3-15,1 0-1 16,0-4 1-16,4 0-3 16,5 0-2-16,5 3 0 15,4-7-1-15,5 4-9 16,8-4-4-16,1 4-26 16,4-4-13-16,5 4-30 15,5 0-13-15,8-1-37 16</inkml:trace>
  <inkml:trace contextRef="#ctx0" brushRef="#br0" timeOffset="489235.8648">18547 12810 212 0,'-5'-8'79'0,"5"3"-42"0,0 1-30 0,0 4 18 15,0 0-13-15,0 0-2 16,0 0-4-16,0 0 1 16,5 4-4-16,-5 1 11 0,4 3 8 15,1 8-5-15,-1 4-2 16,1 4 0-16,0 13 3 16,4 12-6-16,-5-1 1 15,5 5-2-15,-4 0 1 16,0-1-4-16,-1-7-3 15,1-4 0-15,-1-5 1 16,1-8-1-16,-1-3 0 16,-4-9-30-16,5-4-12 0,-1-4-35 15,1-4-15-15</inkml:trace>
  <inkml:trace contextRef="#ctx0" brushRef="#br0" timeOffset="490605.8648">19445 13333 244 0,'14'12'93'0,"-5"-12"-50"0,0 0-24 16,-4 4 26-16,0 0-10 15,4 4-1-15,0 0-15 16,0 0-6-16,-5 4-8 16,1 5 1-16,-5-1 3 0,0 4-3 0,-9 5-1 0,-5 3-2 15,-9 4-3-15,1 1-43 16,-15-5-19-16,1-4-86 15</inkml:trace>
  <inkml:trace contextRef="#ctx0" brushRef="#br0" timeOffset="492195.8648">19409 12660 156 0,'-27'-4'60'0,"22"4"-32"0,-4 0-11 16,4 0 20-16,1 0-2 15,-1 0 4-15,5 0-8 16,0 0-4-16,0 0-15 15,9 0-8-15,10-5 0 0,3 5 1 16,10-4 4-16,9 4 0 0,0-8 0 16,5 4 1-16,4-4 4 15,0 0-6-15,5 0 0 16,9 0-4-16,0 0-1 16,0 0 1-16,-5-1 2 15,0 1-3-15,-4 4 0 16,-9 0-1-16,-10 4-2 15,-4 0 1-15,-4 0 1 16,-10 0-1-16,0 0 2 16,-4 4 0-16,-5-4 1 15,0 0-2-15,-4 0 1 16,-1 4-29-16,-4-4-11 16,0 0-44-16,5-4-18 15,4-4-17-15</inkml:trace>
  <inkml:trace contextRef="#ctx0" brushRef="#br0" timeOffset="491505.8648">19824 12619 168 0,'0'-8'66'0,"0"4"-36"0,5 0-15 0,-5 4 20 16,0 0-10-16,0 0-3 15,0 0-6-15,4-4 0 16,-4 4-9-16,5 0 5 0,-1 0 1 16,1 0-2-16,-1 8-1 0,1 0-4 15,0 8 1-15,-1 9 0 16,-4-1 3-16,5 4 4 15,-1 9 1-15,1 3-2 16,-1 5 2-16,6 8-2 16,-1 3 0-16,0 1-3 15,0 0 1-15,0 0-6 16,0-9-1-16,0-3 0 16,0-9 0-16,-4-3 0 15,0-5 2-15,-5-7-1 16,4-5 0-16,-4-4-10 15,0-4-4-15,5-4-42 16,-5-12-18-16,0-4-42 16,9-13-58-16,0-7 51 15</inkml:trace>
  <inkml:trace contextRef="#ctx0" brushRef="#br0" timeOffset="492555.8648">20417 12291 160 0,'0'4'60'0,"5"-4"-32"0,-5 0-15 0,0 0 17 15,4 0-9-15,1 0 1 16,4 4-4-16,0 0-2 16,0 8-8-16,5 8 1 0,4 0 4 15,0 9 4-15,10 3 2 16,-1 5 1-16,0 3 2 16,10 5 1-16,-5-5 3 15,0-3-8-15,4 4 0 0,-4-1-5 16,-4 5 2-16,-6-1-2 15,-3 17 0-15,-6 4-3 16,-4 12-1-16,-9-4-5 16,-9 0-3-16,0-20 4 15,-18 16 1-15,-5-9-31 16,-5-7-13-16,1-8-38 16,-14-5-17-16,-5-11-46 15</inkml:trace>
  <inkml:trace contextRef="#ctx0" brushRef="#br0" timeOffset="494895.8648">2982 15114 140 0,'-4'-4'52'0,"4"0"-28"0,0 4-17 0,0 0 13 0,0 0-4 15,0 0 1-15,0 0-7 16,0 0-2-16,0 0-4 16,0 0-1-16,0 4 1 0,4 4-5 15,1 8-1-15,-1 4 3 0,5 0 1 16,1 1 6-16,3-1 3 15,1 4-4-15,0 0-2 16,-1-3 4-16,1-1 2 16,-5-4-2-16,0-4 2 15,0-4 5-15,-4-4 2 16,0-4-3-16,-1-4-1 16,1-4-8-16,-1-4-2 15,-4 0 0-15,0-4 0 16,0 4-2-16,0-9 1 15,0 1-7-15,0 4 1 16,5 4-1-16,-5 4 2 16,0 8-1-16,4 4-1 15,1 0 0-15,0 4 0 0,-1 4 0 16,5 0 0-16,0 4 0 16,5 5 3-16,4 3 0 15,1 0 3-15,-1-4 3 16,0 1 2-16,-4-9 3 15,4 0 4-15,0-8 5 16,-4-4 3-16,0-4-5 16,-1-8 0-16,-4-5-6 15,1-3-1-15,-1 0-6 16,0-4-3-16,0 0 0 16,0 3 1-16,-4 1-3 15,-1 8-2-15,1 4-1 16,-1 0 0-16,-4 8-35 0,9 0-14 15,1-4-63 1,-1 0-53-16,0-4 67 16</inkml:trace>
  <inkml:trace contextRef="#ctx0" brushRef="#br0" timeOffset="495925.8648">3576 14714 88 0,'-14'-4'35'0,"23"4"-18"0,-14 4-5 15,5 0 13-15,5 4-7 16,0 4 0-16,-5 4-7 16,4 20 1-16,1 9 6 15,-1 7 3-15,1 1-10 16,-1 4 2-16,1-5 3 0,4 1-2 16,-4-5 0-16,4 1 3 15,-5-1 1-15,1 1-5 0,-1 3 0 16,1-7-6-16,0-9 1 15,-1-8 1-15,-4-7 2 16,0-5 6-16,0-4 3 16,0-4-6-16,0-12-3 15,0-8-6-15,-4 0-2 16,-1 4-3-16,5 0-1 16,0-1-1-16,0 5 0 15,0 0 0-15,0 4 0 16,0 0 0-16,0 0-2 15,0 0 0-15,0 0 3 16,0 0-2-16,0 0 1 16,0 0 2-16,0 0 0 15,0 0 0-15,0 0 0 0,0 0 0 16,0 0 0-16,0 0-3 16,0 0 2-16,0 0 1 15,0 0 0-15,0 0 2 16,0 0 1-16,0 0 3 15,0 0 1-15,0 0-3 16,0 0-1-16,0 0-1 16,-5-4 1-16,5 4-2 15,0-4 2-15,0 4-2 16,0-4-1-16,0 0 1 16,0 0 1-16,0-4-1 15,0-4-1-15,0 0 1 16,5-4 1-16,0 0-3 0,-1-1 0 15,1 1-4-15,4 0 1 16,0 4 0-16,0 0-1 16,0 0 1-16,0 4 3 15,0-1-2-15,1 5 1 16,-1 0 0-16,4 4 0 16,-4 0 0-16,1 4-2 15,3 5 3-15,-4 3 0 16,1 0 1-16,3 4 0 15,1 4 2-15,0 0 3 16,-1 1-2-16,1 3 0 16,0 0 1-16,-5 0 0 15,0-3 0-15,5-1 0 16,-5-4-2-16,0-4 1 0,0-4 0 16,0 0 1-16,0-8-60 15,10-28-112 1</inkml:trace>
  <inkml:trace contextRef="#ctx0" brushRef="#br0" timeOffset="496805.8648">4064 15308 136 0,'-9'4'52'0,"4"-4"-28"0,5 0-8 0,0 0 16 16,0 0-9-16,0 4 0 15,0 0-3-15,0 0 0 16,5 0-11-16,-1 0 1 0,1 0 3 16,4 0-1-16,0 0 1 15,0 0-5-15,0 0 0 16,5 0-5-16,4-4 0 15,1 0 3-15,-6-4 1 16,1-4-1-16,0 0-1 16,-1 0-3-16,-4-4-2 15,1 4 3-15,-1-4 0 16,-5 4-1-16,-4 0-2 0,0 0 1 16,0-5-1-16,-4 5 0 15,-1 0 0-15,-4-4 0 16,-5 12 2-16,5 0-3 15,-9 4-2 1,0 0 2-16,-1 0-2 16,1 0 1-16,4 0 0 15,1 4 0-15,-1 0 6 16,5 5 5-16,0 3-3 16,9 4 2-16,0 0-3 15,0 4 2-15,9 1-2 16,0 3 0-16,0 0-3 15,9 1 1-15,1-9 0 16,-1 0 3-16,0-4-3 0,5-4 0 16,0-8-3-16,4-4-1 15,1-4-45-15,-1-8-22 16,-4-12-60 0</inkml:trace>
  <inkml:trace contextRef="#ctx0" brushRef="#br0" timeOffset="497025.8648">4383 15259 236 0,'-4'0'90'0,"4"0"-48"0,0 0-45 15,0 0 19-15,0 0-10 16,0 0-1-16,4 0-2 16,1 4 0-16,-1 0-2 15,1 5 4-15,0 3 1 0,4 0-2 16,-5 4-1-16,5 4 1 16,0 4 0-16,5 9 0 15,-5-1 0-15,0 0 2 16,1-3 3-16,-1-5 2 15,0-4 1-15,0-8-2 0,-4-4 1 16,-1-4 0-16,-4-4 1 16,0-16-6-16,0-4-4 15,0-4-1-15,0 0 1 16,0-9-1-16,0 1-1 16,5 0 1-16,-1 3-1 15,1 5-3-15,4 4 0 16,0 0-1-16,5 3 3 15,4 1-5-15,0 4 2 16,0 8 0-16,5-4 2 16,-4 8-1-16,3 0-1 15,1 0 3-15,0 4 2 16,-5 0 2-16,1 0 1 16,-1 0-18-16,-5 4-7 0,1 0-45 15,0-4-20-15,-5 4-24 16</inkml:trace>
  <inkml:trace contextRef="#ctx0" brushRef="#br0" timeOffset="497495.8648">4853 15369 172 0,'-4'4'66'0,"4"0"-36"0,4 0-26 16,1-4 13-16,4 0-6 0,0 0-1 16,5 0 0-16,0 0 4 15,-1-4-8-15,5-4 1 0,1-1 3 16,-1-3 0-16,0 0 2 16,1 0 0-16,-1 0 2 15,0 0-3-15,-4 0-1 16,-14 0-2-16,9-1 0 15,-9 5-2-15,-5 0 1 16,-4 0-4-16,0-4 0 16,0 0-1-16,0 4-2 15,0 0 3-15,-5 4 0 16,0 0-1-16,1 8 1 16,-1 4 0-16,0 0 1 15,0 0 2-15,1 4 1 0,-1 4-1 16,0 0-1-16,5 5 3 15,0-1 3-15,5 0-2 16,4 0 0-16,0 0-1 16,4 13 2-16,5-1-3 15,10 0 1-15,3-3-3 16,1-1 0-16,9-4-3 16,5-3 1-16,4-5 0 15,0-8 3-15,4-4-45 16,-4-12-20-16,1-4-95 15</inkml:trace>
  <inkml:trace contextRef="#ctx0" brushRef="#br0" timeOffset="501005.8648">6117 15183 156 0,'-4'0'57'0,"4"-9"-30"0,0 14-18 0,0-5 16 0,0 0-5 16,0 0-2-16,0 0-4 15,0 0-1-15,0 0-7 0,0 0-6 0,0 16-1 16,-5 0 3 0,1 0 1-16,-1 4 1 15,1 0 2-15,-5 1 3 31,-10 3 2-31,1 0 3 16,0-4-5-16,0 5-1 16,-1 3 2-16,1-8 1 0,0-12-1 0,-1 0 1 15,-3-8-2-15,3-4 2 16,1-4-6-16,0 0-3 16,0-4-1-16,-5-4 1 15,5 0-1-15,-1-5-1 16,6 5 1-16,4 0-1 0,-1 0-3 15,1 4 2-15,5 0-1 16,4 0 0-16,4 3 0 16,5 1-2-16,1 4-2 15,3 0 1-15,5 4 3 16,1 0 1-16,4 0-2 16,-1 4 0-1,1 0 2-15,0 4 0 16,4 1 1-16,-4 3 0 15,0 0 2-15,0 4 1 16,-5 0 3-16,0 4 3 16,1-3-2-16,-1 3-2 0,0 4 0 15,0 8 1-15,-4-7-1 16,0 3 2-16,-5-4-2 16,0-4 2-1,-4-4-2-15,-1-3 2 0,-4-5-24 16,0-4-8-16,0-4-76 15,5-20-71 1,-1-17 50-16</inkml:trace>
  <inkml:trace contextRef="#ctx0" brushRef="#br0" timeOffset="501615.8648">6588 14916 160 0,'-10'-4'63'0,"6"0"-34"0,-1 0-10 16,5 4 21-16,-4 0-11 15,-5 0-2-15,-5 0-10 16,5 8-2-16,-5 0-9 16,0 0 0-16,5 4 1 0,-4 4-1 15,3 0 1-15,-3 9 0 16,4-1 1-16,-1 8-2 0,1 1 1 16,0-5 0-16,0 0 1 15,0 4-2-15,0 5-1 16,4 3 1-16,1 1 1 15,4 3-3-15,9 5-1 16,5 3 1-16,8-3 0 16,1-5-2-16,5-3-2 15,-1-13-17-15,5-4-9 16,4-8-48-16,1-8-20 16,-5-8-15-1</inkml:trace>
  <inkml:trace contextRef="#ctx0" brushRef="#br0" timeOffset="502605.8648">6688 15183 148 0,'-9'0'57'0,"9"0"-30"0,0-4-16 0,0 4 18 15,0 0-11-15,0 0-2 16,0 0-7-16,0 0-1 16,4 12-5-16,1 0 7 0,-1-4 3 15,1 0 0-15,0 0 0 16,-1 4 1-16,1 0 2 16,-1 4-7-16,1 5-1 15,-1-1 0-15,1 0 2 16,0 0-1-16,-1 1 0 15,1 3-1-15,-1-12 0 16,1-4-2-16,-1 0 1 16,1-4-2-16,0 0 2 0,-5-4-2 15,4-8 2-15,1-4-4 16,-1-4 0-16,1-4-1 16,-1-5-2-16,5 5-4 15,1 0 0-15,-1 0 0 16,0 4-1-16,0 3 1 15,0-3 3-15,0 8-2 16,0-4 1-16,0 4 0 16,1 4-2-16,3 4 3 15,1 0 0-15,0 4 1 16,-1 0 0-16,1 4-3 16,0 0 2-16,-5 4-1 0,0 4 0 15,0 1 4-15,-4 3 1 16,-1-4 3-16,-4 0 1 15,5-4 3-15,-5-4 1 16,4 0 1-16,-4-4 0 16,0-4-4-16,5-8-3 15,0 0-2-15,-1-4-3 16,1-4 1-16,4 0 1 16,4 0-3-16,1-5 0 15,4 1-4-15,1 8-1 16,-6 0 0-16,6 0 2 15,-1 4-1-15,0 8 4 16,-4 4 0-16,-1 0 1 16,1 4-5-16,0 0 1 0,-5 4 2 15,0 0 3-15,0 4 0 16,-4 1-1-16,4-1 3 16,0 0 0-16,-4 0-4 15,-1 0 1-15,1 0-51 16,-1-7-20-16,5-1-60 15</inkml:trace>
  <inkml:trace contextRef="#ctx0" brushRef="#br0" timeOffset="502865.8648">7368 14819 160 0,'-9'-4'63'0,"9"0"-34"0,-5 0-16 0,5 4 19 16,0 0-1-16,0 0 4 15,0 0-13-15,0 0-3 16,0 0-11-16,0 0-3 0,5 4 1 0,4 0 3 16,5 12 5-16,-1 4-4 15,6 12 2-15,-1 5-3 16,0-1 2-16,5 5 3 15,0 3 1-15,0-8-2 16,-1 1 2-16,6-1-2 16,-5 5 0-16,-5 3-5 15,-5 1 0-15,-8 7-1 16,-10 1 1-16,-4-1-2 16,-9 1-1-16,-5-9-32 15,-9-3-12-15,5-5-51 0,-5-8-22 16,-4-7-12-1</inkml:trace>
  <inkml:trace contextRef="#ctx0" brushRef="#br0" timeOffset="503865.8648">8021 15259 196 0,'-10'0'74'0,"10"0"-40"0,5 0-35 15,-5 0 12-15,0 0-1 16,9 0 1-16,0 0-1 16,5 0-1-16,4 0-5 15,10 0 4-15,8 0 2 0,5 0 1 16,5 0 1-16,4 0-6 16,0 0-4-16,0 0-4 15,-9 0-1-15,-4 0-1 16,-5 0 0-16,-9 4-24 0,-5 0-9 15,-4 1-56 1,-1-1-31-16,-4 0 57 16</inkml:trace>
  <inkml:trace contextRef="#ctx0" brushRef="#br0" timeOffset="504045.8647">8103 15381 128 0,'-14'12'49'0,"9"-8"-26"0,1 0-7 0,4-4 18 16,0 0-1-16,0 0 3 0,0 0-7 16,0 0-3-16,4 0-14 15,1 0 3-15,0 0 5 0,4 0-7 16,4 0 0-16,10 4-5 15,0 0-3-15,4 0-2 16,10-4 0-16,4 0-2 16,0 8-1-16,0-4 3 15,0-4 0-15,0 0-48 16,0-4-19-16,0-4-54 16</inkml:trace>
  <inkml:trace contextRef="#ctx0" brushRef="#br0" timeOffset="505075.8648">9225 15304 200 0,'5'-8'74'0,"-1"4"-40"0,1-4-29 16,-5 4 19-16,0-4-6 15,0-1 1-15,0-3-1 16,0 4-2-16,-5-4-8 16,1-4-1-16,-5 4 3 0,0 4-4 15,0 0-1-15,-10 4-5 16,1 4 0-16,-5 0 0 15,0 4 0-15,-4 4-3 0,0 0 2 16,-1 0-1-16,5 0 0 16,1 0 0-16,3 4-2 15,1 0 3-15,4 4 0 16,1 5-2-16,4 3 0 16,4 0 2-16,5 0 0 15,5 9 1-15,8-5 0 16,6-4 0-16,3-3 0 15,1-5 0-15,5-4 2 16,-1-4 1-16,0-20 3 16,1 0 3-16,-6-5 2 15,-3-3-1-15,-1 0 1 16,0-4 0-16,1-4 3 16,-10 3 2-16,-5-3-1 0,1-8-3 15,-5-5-2-15,-5-3-4 16,-4-5 1-16,0 1-4 15,-9-13-2-15,-5 4 0 16,-5 5-1-16,1-1-3 16,4 5 2-16,-4 7 1 15,9 9 2-15,-1 4-3 16,1 4 0-16,4 3 1 16,1 5 2-16,4 4-3 15,0 4-2-15,4 0-3 16,5 4 1-16,0 0 1 0,5 4-1 15,4 0 1 1,4 4 0-16,6 0 3 16,8 0 0-16,0 0 3 15,1 0-3-15,-1 0 0 16,5 0 1-16,5-4 2 16,4 0-1-16,-5 0 2 15,5 0 0-15,-4 0 3 16,-1 0-3-16,-4 0 0 15,-4 0 1-15,-1 0 0 16,-4-4-2-16,0 0 1 16,-5 0 0-16,-4 0 1 15,-1 4-2-15,-4 0-2 16,-4 0-39-16,-1 0-16 0,1 4-52 16,-5 4-62-1,-5 4 50-15</inkml:trace>
  <inkml:trace contextRef="#ctx0" brushRef="#br0" timeOffset="507875.8647">9339 15413 160 0,'0'0'60'0,"5"0"-32"0,-5 0-17 0,0 0 15 15,0 0-8-15,0 0 0 16,0 0-11-16,0 0-4 15,0 0-2-15,0 0 3 0,5 0 5 16,4 8-1-16,0-4 1 16,4 8-3-16,-3 8 1 0,3 1-2 15,1 3 0-15,-5 4-1 16,0 0 2-16,0 1 1 16,1-1 1-16,-6-4 2 31,1 1 4-31,-1-5-2 0,1-8 1 15,-5-4-5-15,0 0-3 16,0-4 0-16,0-4 1 16,4-8-3-16,-4-8-2 15,9-4 0-15,-4-9-1 16,0-3-3-16,4-4 2 16,0 3-1-16,0 1 0 0,0 8 0 15,0 4 0 1,0-1 0-16,0 5 0 15,1 0 0-15,-1 12-2 16,0 0 0-16,0 4 0 16,0 4 3-16,5 0 0 15,-5 8-2-15,5 12 2 0,-5-3 3 16,0 3 1-16,-5 0 3 16,6 0 1-16,-6 1-1 15,1-9 1-15,-1 0-2 16,1-4 2-16,-1 0 0 15,-4-8 1-15,0 4 0 16,0-8 2-16,0 0-5 16,0-8-3-16,5 4-1 15,-5-12 1-15,5 4-3 0,-1-8 0 16,5-9 1-16,0 5 0 16,0 0-3-16,1 4 2 15,-1 3 1-15,-5 5 0 16,5 4-5-16,-4 0 1 0,0 4 0 15,4 4 2-15,-5 4 1 16,5 8 1-16,-4 4 0 16,-1 5 2-16,1 3 5 15,0 4 4-15,-1 1-2 16,1-1 0-16,-1 0-1 0,1 0 2 31,-1-3-5-31,1-5-1 16,0-4-2-16,-1-4 1 15,1-4-59-15,-5-8-27 16,9-8-62-16</inkml:trace>
  <inkml:trace contextRef="#ctx0" brushRef="#br0" timeOffset="508625.8648">10562 15170 144 0,'-4'4'55'0,"4"-4"-30"0,0 5-12 0,0-5 17 15,0 0-6-15,0 0-2 16,9 0-4-16,5 0 1 15,4 4-10-15,9-4-1 0,5 4-1 16,9-4-1-16,5 0-1 16,9-4-3-16,0 4 1 15,-5 0-11-15,0-4-4 16,-4-5-93 0</inkml:trace>
  <inkml:trace contextRef="#ctx0" brushRef="#br0" timeOffset="509165.8648">11375 14786 160 0,'-5'-8'60'0,"5"0"-32"0,0 0-9 0,0 8 21 15,0 0-3-15,0-4 1 16,0 4-13-16,0 0-5 0,0 0-11 16,0 4-6-16,0 4-2 0,5 8-4 0,-1 13 2 15,6 7-1-15,-1 13 0 16,-5-1 6-16,5 5 2 16,-4-5-2-16,-1-3-1 15,1-5 1-15,0 0 0 16,-1-7 0-16,1-5 0 15,-1-8-11-15,1-3-5 16,-1-5-30-16,1-8-12 16,-5-4-56-1</inkml:trace>
  <inkml:trace contextRef="#ctx0" brushRef="#br0" timeOffset="509785.8648">11128 14548 148 0,'-18'-12'55'0,"14"12"-30"0,-1-4-18 16,5 4 13-16,0 0-6 16,0 0 0-16,0 4-2 15,5 4 2-15,4 4-7 16,0 0 2-16,5 4 2 0,4 1-2 15,9-1 0-15,5 4-1 16,5 4 0-16,4 0 0 16,4 1 0-16,1-1-2 0,4 16-1 15,0-3-3 1,-4 3 1-16,0 5-2 0,-1-5 2 16,-4-4-2-16,-4 1 2 15,-1 3 0-15,-4-3 1 16,0-5-2-16,-9-4-2 15,-5-4 3-15,-4 1 2 16,-5-5 0-16,-9 0 2 16,-4 0 0-16,-6 1 1 15,1-5-2-15,-4 0-1 16,-6-4 1-16,1-4 1 16,-5-4 3-16,0-4 1 15,1 0-1-15,-15-4-1 16,5 0-3-16,-4 0 1 0,4 0-2 15,0 0 2-15,4 0-4 16,6 0-2-16,3 0-3 16,6 0 1-16,4 0-21 15,4 0-10-15,5 0-26 16,0 4-9-16,14-4-50 16</inkml:trace>
  <inkml:trace contextRef="#ctx0" brushRef="#br0" timeOffset="510305.8648">11927 14815 336 0,'-23'-4'126'0,"23"4"-68"0,-4 0-57 16,4 0 25-16,0 0-21 16,0 0-2-16,0 0-20 0,4 0-6 15,10 16-46-15,4 0-20 16,0 0-34 0</inkml:trace>
  <inkml:trace contextRef="#ctx0" brushRef="#br0" timeOffset="510135.8648">12023 15037 212 0,'-5'8'79'0,"5"4"-42"0,-4-8-21 0,-1 0 24 16,5 4-14-16,0 5-3 16,0 3-7-16,5 0-2 15,-1 4-8-15,-4 0 0 0,5 1 1 16,4-1-1-16,0 0 1 16,0 0-4-16,0 0 0 15,0-3 1-15,-4-1 0 16,0-4-29-16,-1-4-10 0,1-4-40 15,-1-8-18-15</inkml:trace>
  <inkml:trace contextRef="#ctx0" brushRef="#br0" timeOffset="512605.8648">12261 15090 120 0,'-5'-8'46'0,"5"3"-24"0,0-3-8 0,0 8 15 16,0-4-8-16,0 4-1 15,0-4-6-15,0 4-1 16,0 0-7-16,0 0-2 0,0 4 0 15,0 4 2-15,5 1 3 16,-1 3 2-16,1 4 1 16,-1 4-4-16,1 0 0 0,4 0-3 15,0-3 0-15,0-1 1 16,-4-4 3-16,-1-4-2 16,1 0 1-16,0 0-3 15,-1-4 2-15,1 0 9 16,-5-4 5-16,0 0-9 15,0 0-4-15,0 0-1 16,-5 0 0-16,1-4-3 16,4 0-1-16,0-12-1 15,0-4-4 1,4 0 1-16,1-5 1 16,4 1 0-16,0-4 0 15,0 4 0-15,0-1-3 0,0 5 2 16,0 4-4-16,5 4 1 15,0 8 0-15,4 0 2 16,-4 4-1-16,8 4 1 16,-3 4 0-16,-1 0 0 15,-4 8 4-15,4-4 1 16,-4 0-1-16,-1-4-2 16,1 5-48-16,0-9-22 15,4-4-47 1</inkml:trace>
  <inkml:trace contextRef="#ctx0" brushRef="#br0" timeOffset="513245.8648">12908 15051 156 0,'0'-8'60'0,"0"0"-32"0,0 0-17 16,0 8 15-16,0-4-3 15,0 0-2-15,-4-1-9 16,-1 5-3-16,1 0-5 16,-5 0-1-16,-1 5 1 0,-3 3-5 15,-5 0 1-15,-1 8 0 0,1 0 0 16,4 0 2-16,-4 5 3 15,4-1-4-15,1 0-1 16,4 1 2-16,0-1 1 16,9 0-1-16,0-4 1 15,4 1-2-15,5-5 2 16,0-4 0-16,5-4 1 16,4 0 2-16,1-4 1 15,-1 0 1-15,-5-4 0 16,1-4-2-16,0-8-1 15,-5-5-3-15,0 1 1 16,0 0 0-16,-4-1 1 16,-5 5 0-16,0 0 2 15,0 0 1-15,0 8 3 0,0 0-3 16,0 8 1-16,0 0-5 16,0 8-2-16,0 4 0 15,0 0 1-15,4 0-1 16,1 8 2-16,4 1-2 15,0-5-1-15,5 0 1 16,4 0 1-16,0-3-17 16,1-1-6-16,8-4-34 15,0-4-15-15,5 0-40 16</inkml:trace>
  <inkml:trace contextRef="#ctx0" brushRef="#br0" timeOffset="513635.8648">13369 15055 180 0,'-9'-16'68'0,"9"16"-36"0,-5-8-20 0,1 4 21 15,-1 0-10-15,-4 4-1 16,-4 0-11-16,3 0-2 15,-3 4-5-15,-1 0 4 0,0 4 2 16,1 4 3-16,-1 4 5 16,0 0-1-16,1 5-1 15,4-1-2-15,-1 0-1 0,6 1-1 16,-1-5 0-16,5 0 2 16,5 0 4-16,4 0-6 15,5 1-2-15,8-5-5 16,1 0-2-16,5-4-1 15,4-4 1-15,-1 0-22 16,1-4-7-16,0-4-75 16,0-16-34-16,-4 0 12 15</inkml:trace>
  <inkml:trace contextRef="#ctx0" brushRef="#br0" timeOffset="514645.8648">14450 15051 140 0,'0'-4'52'0,"0"-4"-28"0,0 4-22 0,0 0 14 0,0-4-4 15,0-1 1-15,-4-3 1 16,-1 0 2-16,-4 0-9 15,0-4 0-15,0 4 3 0,-5 4-6 16,-4-1 0-16,0 5 0 16,-1 4 0-16,1 0-5 15,0 4 1-15,0 0 0 16,4 5 2-16,-4-1-3 16,4 0 0-16,0 0 5 15,5 4 2-15,0 0 0 16,0 0-1-16,4 5-1 15,1-1 0-15,4 4-5 0,0-4 1 16,4 1 0-16,6 3 0 16,3 0 0-16,1 0 2 15,4-3 3-15,5-5 2 16,0 0 1-16,0-4 0 16,4-4 2-16,0-4 4 15,1-8 1-15,-5 0 0 16,-1-4-1-16,-3-5 1 15,-6-3-4-15,-4-4 1 16,0 0-3-16,-9-5 2 16,0 1-4-16,-9-1-2 15,0-7 2-15,0 8 2 16,-5 3-4-16,1 5-3 16,-1 4-4-16,-4-1 1 0,-5 9-1 15,5 4-2-15,0 8-8 16,-1 17-3-16,6-5-14 15,-1 4-7-15,5 0-27 16,0-3-10-16,4-1-32 16</inkml:trace>
  <inkml:trace contextRef="#ctx0" brushRef="#br0" timeOffset="515005.8648">14564 14994 148 0,'-13'-4'57'0,"13"0"-30"0,-9 4-21 0,9 0 17 16</inkml:trace>
  <inkml:trace contextRef="#ctx0" brushRef="#br0" timeOffset="515575.8647">14546 14986 283 0,'9'4'17'16,"0"0"-9"-16,0 4 2 0,5 0 0 16,0 5-3-16,-5 3-2 0,0 0 4 15,0 4 4-15,5-3-3 16,-10 3 0-16,1 0 0 15,0-4 1-15,-5 1-1 16,9-5-1-16,-5 0 1 16,1-4 4-16,4-4-2 15,-9 0 3-15,5-12-6 16,-5 0-3-16,4-4-3 16,1-5-3-16,-1-3 1 15,5-4-1-15,0 0 0 16,1-1 0-16,-1 1-3 15,0 0 0-15,0 3-1 16,5 5 3-16,-1 8 0 0,1 8 3 16,0 0-1-16,-5 8 2 15,5 4 4-15,-5 8 6 16,0 5-5-16,0-1 0 16,0 0-4-16,0 5-1 15,0-5 1-15,-4-4 2 16,-1 1-30-16,-4-5-13 15,9-4-65 1,-4 0-69-16,9-8 53 16</inkml:trace>
  <inkml:trace contextRef="#ctx0" brushRef="#br0" timeOffset="516685.8648">15404 14658 80 0,'0'-4'33'0,"4"0"-18"0,1 4-18 16,-5 0 8-16,0 0 16 16,4 0 8-16,1 0 3 15,4 0 1-15,0 0-7 16,0 0-2-16,0 0-13 15,1 4-4-15,-1 0-1 0,0 4-5 16,0 4-1-16,-4 4 2 16,-1 4 1-16,-4 5 3 0,0 15 3 15,0 1 2-15,-4-5 1 16,-6 1-2-16,1-5 1 16,0-3-2-16,0-9 2 15,0-4-4-15,0-4-2 16,4 0 0-16,1-7 1 15,-1-1-5-15,5-4-1 16,0 0-2-16,5-4-2 16,4-1 3-16,0 1 0 15,5 0-2-15,-1 4 2 16,1 4 1-16,0 0 0 16,-1 5-5-16,6 3-1 15,-1 4 3-15,-4 0 1 16,-1 4 2-16,-4 1 0 0,0 3 2 15,1-4 1-15,-6-3 7 16,-4-1 4-16,0 0-3 16,-4-4-1-16,-1-4-4 15,0 0-1-15,-4 1-1 16,5-1-31 0,-1-4-14-16,1 0-149 31,13-16 74-31</inkml:trace>
  <inkml:trace contextRef="#ctx0" brushRef="#br0" timeOffset="516685.8648">15805 14836 152 0,'5'-20'57'0,"4"16"-30"0,0 0-16 0,-9 4 15 16,9 0-3-16,0 0-2 0</inkml:trace>
  <inkml:trace contextRef="#ctx0" brushRef="#br0" timeOffset="517105.8648">15869 14836 338 0,'14'28'11'0,"-5"9"-2"0,0-5 4 16,0 1 1-16,-4-1-1 15,4-3 2-15,-9-1-2 16,4-4 0-16,-4-3-3 16,5-5-1-16,-1-4-1 15,-4-4 2-15,0 0-1 16,0-4 2-16,0-8-4 15,0-4-2-15,5-8-2 16,-5 0-3-16,5-5-2 16,-1-3 1-16,1-4-6 0,-1-5-3 15,5-3 3-15,1 7 2 16,-1 5 3-16,0 4 1 16,-5 8-2-16,5-1 0 15,1 13-1-15,-6 13 3 16,5-1-2-16,0 4-1 15,-4 4 3-15,-1 5 0 16,1-1 1-16,0 0 0 16,-1 1 2-16,1-5 3 15,-1 0 2-15,1-4 1 16,-5-3-2-16,0-5-1 16,0-4 1-16,0-4 1 15,0 0-3-15,4-8-1 0,1-9-3 16,4-3-1-16,0-4 1 15,0-1 2-15,5-11-1 16,0 4-1-16,4 7-2 16,-4 5-1-16,-1 8-3 15,1 4 1-15,0 8 1 16,-5 8 2-16,0 4 1 16,0 4 1-16,0 4 0 15,-4 5 2-15,-1 3 3 16,1 0 4-16,-1 1 0 15,-4-1 2-15,0 1-6 16,0-5-1-16,0-4-2 0,0 1 1 16,0-9-18-16,0 0-6 15,5-8-70-15,4-8-29 16,-4-8 8 0</inkml:trace>
  <inkml:trace contextRef="#ctx0" brushRef="#br0" timeOffset="517825.8648">16540 14577 176 0,'-10'0'68'0,"-3"0"-36"0,8 4-18 0,5-4 20 16,0 0-8-16,0 0-1 15,0 0-5-15,-4 4-3 16,4 0-9-16,-5 0-1 0,5 4 0 16,0 0-1-16,0 4 1 15,0 4 0-15,0 5 3 16,0-1 1-16,0 4 3 15,0 1-3-15,5-5-1 16,4 4-6-16,0 5-3 16,0-5 0-16,0-4 1 15,5-4 1-15,0 1 3 16,-1-9-1-16,1-8 0 16,0-4-3-16,-1-13 1 15,1 9-2-15,-5 0-1 0,0 0 1 16,0 0 1-16,-4 0-1 15,-5 8-1-15,4-4 1 16,-4 4-1-16,0 0-3 16,0 0 0-16,-4 0 2 15,-1 0 0-15,1 8-2 16,-5 8 2-16,0 4 1 16,-1 9 2-16,1-1 1 15,0 1 3-15,0 3-1 16,4 5 2-16,1-5-4 15,-1 9-2-15,5-5 4 16,0-4 1-16,5-3-2 16,-1-5-3-16,6-4-18 0,3-3-9 15,6-5-127 1,8-12-58-16,-9-20 107 16</inkml:trace>
  <inkml:trace contextRef="#ctx0" brushRef="#br0" timeOffset="557735.8647">17940 14816 140 0,'-4'-4'55'0,"4"0"-30"0,0 0-18 0,0 4 15 16,0 0-7-16,0 0 0 15,0 0-7-15,0 0 0 16,0 0-5-16,0 0 0 0,0 0 3 16,4 4-3-16,1 16 0 15,-1 4-3-15,1 9-1 0,-1-5 5 16,1 5 2-16,-1-5 0 16,1 0 1-16,0-3 0 15,-1-5 3-15,1-4 1 16,-5-4 1-16,0-4 2 15,0 1 4-15,0-5-6 16,4 0 1-16,-4-4-8 16,5-4-1-16,-1-5-2 0,1-7 1 15,0 0-4-15,4-4 0 16,0-1-4-16,4 1-1 16,-3 0 0-16,-1 4 4 15,4 4 1-15,1 3 1 16,0 1-3-16,-1 4 2 15,1 4-1-15,0 4 0 16,-1 0 2-16,-3 9 0 16,-1-1-3-16,0 4 0 15,-5 0 4-15,1 4 1 16,0 1-3-16,-5-1-1 16,0 0 3-16,4 1 1 15,1-5-22-15,-1-4-9 16,1-4-79-16</inkml:trace>
  <inkml:trace contextRef="#ctx0" brushRef="#br0" timeOffset="557025.8647">17726 14808 72 0,'-5'0'27'0,"5"-4"-14"0,5 0-2 0,-5 4 12 15,0 0-6 1,0-9 1-16,0 5-7 0,-5-4 1 16,1 4-3-16,-1 0 0 15,0 0-8-15,-4 0 0 16,0 0-1-16,0 4 2 0,0 0 1 15,-5 0 1-15,1 0 2 16,-1 0-1-16,0 4 0 16,-4 0 1-16,0 0 3 15,-1 0-4-15,1 4-1 16,5 0 0-16,-1 1 0 16,-4 3 0-16,-1 4 2 15,6 4-3-15,-1-4-2 16,0 9 0-16,5-5-1 15,0 0 2-15,4-3 1 0,1-1-1 16,4 0 1-16,0-4 0 16,9 4 1-16,0 5-2 15,0-5 1-15,5 4 0 16,0-4 1-16,-1 1 0 31,6-5 0-31,-1-4 2 0,5 0 1 16,-1-8-1-16,1-4 1 15,0-4-2-15,0 0 0 16,-5-4-1-16,0-5 0 16,1-3-2-16,-1 0-2 15,0-1 1-15,-4 1 1 0,-5 4-3 16,0 0 0-16,-4-4 3 16,-10-1 1-16,10 1-4 15,-10 4-1-15,0 4 1 16,1-1 0-16,-1 5 1 15,5 4 0-15,0 4-3 16,0 4 2-16,0 0 1 16,0 13 0-1,5-5 0 1,4 4 0-16,0 0 0 16,0 0 0-16,0 5 0 0,1-1 0 15,-1 0 2-15,0-4 1 16,0 5 1-16,0-5-2 15,5 0-2-15,-1 4-15 16,1-3-7-16,-5-1-18 16,0-4-5-16,0 0-40 15</inkml:trace>
  <inkml:trace contextRef="#ctx0" brushRef="#br0" timeOffset="558645.8647">18570 15047 140 0,'0'-8'52'0,"0"4"-28"0,4-12-13 0,1 7 15 15,-5 1-10-15,0 0-4 16,0-4-5-16,0 0 0 16,-5 0-4-16,1-9 5 0,-1 1 4 15,-4 0-4-15,0 4 0 16,-5-1-4-16,0 5-1 15,1 4-1-15,-1 0 1 16,-4 12-4-16,-5 0-2 16,5 8 2-16,0-4 2 15,4 5-2-15,0-5-2 16,5 4 2-16,0 0 0 16,0 0-2-16,0 4 2 15,4 5-1-15,1-1 0 16,4 4 2-16,0 5 0 0,0-5 2 15,0 0 3-15,4-3 2 16,1-1 3-16,8-4 1 16,1-4 1-16,0 5-4 15,-1-5-3-15,1-4 6 16,0-4 3-16,-1-4-7 16,1-8-2-16,0-4-3 15,4-5 1-15,0-3 0 16,-4-8 1-16,0-5-2 15,-1-11-2-15,1-5 1 16,-5 0-1-16,0 1 0 16,-4-1 0-16,-5 8-5 15,0 1 1-15,0-5 2 0,-5 5 3 16,1-1-2-16,-1 5 0 16,1 3 1-16,-1 9 0 15,0 0-3-15,1 3 2 16,-1 9-1-16,5 0 0 15,0 4 2-15,0 0 0 16,0 0-3-16,-4 4 2 16,4 0 1-16,0 0 0 15,0 4 0-15,0 4 0 16,0 4 0-16,0 0 2 16,0 8-1-16,0 4 2 15,0 9 0-15,4-5 1 16,1 4 2-16,-1 9 1 15,1 8 5-15,0 3 3 0,4 9 5 16,0 4 2-16,0 4-9 16,0-9-3-16,0-3-4 15,0 0-1-15,0-13-1 16,5-3 0-16,0-9-2 16,-5-3 1-16,5-5-51 15,-5-4-21-15,4-4-72 16</inkml:trace>
  <inkml:trace contextRef="#ctx0" brushRef="#br0" timeOffset="562855.8647">20344 14674 144 0,'-9'0'55'0,"9"-4"-30"0,0 4-10 15,0 0 20-15,0 0-13 16,0 0-2-16,0 0-3 16,5-4 1-16,-5 4-10 15,9-4 4-15,0 0 4 0,0 0-2 16,5 0 0-16,4 0 0 15,0-1 2-15,9 1-7 16,1 0-1-16,4 4-4 16,4 0-3-16,1 0-7 15,-1 0-1-15,5 0-50 16,-9-4-22-16,0 0-30 16</inkml:trace>
  <inkml:trace contextRef="#ctx0" brushRef="#br0" timeOffset="562645.8647">20440 14289 160 0,'0'0'60'0,"0"-21"-32"0,4 30-24 0,-4-9 15 15,0 0 4-15,0 0 3 16,0 4-7-16,0 0-1 15,0 0-11-15,0 0 0 0,0 0 0 16,0 4-1-16,0 0-1 16,5 4-3-16,0 4 1 15,-5 5 0-15,4-1 1 16,1 4 0-16,-1 5 2 16,-4 7 3-16,5-3 5 15,-5-1 1-15,0 0 0 0,4 1-1 16,-4 3 1-16,5 5-6 15,0-1-1-15,-5 9 0 16,4-4 0-16,-4-5 0 16,5 5 0-16,-5-13 0 15,0 1 2-15,4-9-1 16,-4-4 0-16,0-3-3 16,0-1-1-16,0-8 3 15,0 0 3-15,0-4-2 16,0-4 0-16,0 0-5 15,0 0-1 1,0 0-1-16,0 0-2 0,5-8-2 16,-5 8-1-16,9-8 4 15,-5 0-3 1,6 0 1-16,-1 4 1 16,4-5-3-1,6-3 2-15,-1 4 1 16,0 0 2-16,5 4-3 15,-5-4-2-15,0 0-9 16,1 0-5-16,-6 4-11 16,1 0-3-16,0-4-23 15,-5 3-10-15,-5-3-68 16</inkml:trace>
  <inkml:trace contextRef="#ctx0" brushRef="#br0" timeOffset="560975.8647">19865 14516 124 0,'-14'-4'49'0,"24"0"-26"0,-15 0-12 16,5 4 15-16,0-4-17 16,0 4-6-16,0 0-3 15,0 0-1-15,0 0 1 0,0 4 0 0,0 0 0 16,-5 4 6-16,1 0 4 15,-1 8 1-15,1 0 1 16,-5 1-2-16,0-1-1 16,-1 4-3-16,1 0-1 15,0 5 3-15,-5-1 3 16,1 0 0-16,-1 1 1 16,0 15 0-16,1-3 2 15,-1-5-3-15,-4-4-1 16,0 1-4-16,-1-9-1 15,6-4-1-15,-6-3 2 16,1-5-1-16,0-8 2 16,4-4-4-16,-4-5-2 15,0-7 0-15,-1-4 1 16,1 0-3-16,5-5 0 16,-1 9-1-16,5 0-2 15,4 4 3-15,1 0 0 16,4-1-4-16,9 1 1 15,9 4 0-15,0 4-1 16,0 0 4-16,1 4 0 16,4 0-4-16,-1 0 1 15,1 4 4-15,-5 0 2 16,1 4 2-16,-1 0 0 16,0 9 0-16,0 7 2 15,1 4 1-15,-6 5 1 16,1-5 2-16,0 1 4 15,-5-1-4-15,0 0 0 16,0-3-4-16,-4-5 1 16,-1 0-2-16,1-8 0 15,-1 0-1-15,-4-3 0 16,5-5-33 0,-5-4-13-16,4-4-87 15,1-5-43-15,-5-3 87 16</inkml:trace>
  <inkml:trace contextRef="#ctx0" brushRef="#br0" timeOffset="561655.8647">20175 14349 148 0,'-18'0'55'0,"14"0"-30"16,-1 13-32-16,0-9 8 0,1 0 6 15,-1 0 5-15,-4 8 6 16,0-4 3-16,0 4-11 16,0 0 3-16,0 5 3 0,0-1-4 15,-1 0-2-15,1 4-3 16,0 5-2-16,0-5 1 16,4 0 3-16,1 1 2 15,-1 7 3-15,1 0 2 16,-1 5 2-16,5 3-4 15,0 9 0-15,5 8-2 0,-1-1 0 16,5 1-2-16,5 0 1 16,4-1-6-16,1-7-1 15,-1-4 0-15,0-9 2 16,0-8-5-16,14 1-45 16,-4-5-18-1,-1-4-68 1</inkml:trace>
  <inkml:trace contextRef="#ctx0" brushRef="#br0" timeOffset="563975.8647">20923 14650 208 0,'-4'-4'77'0,"4"4"-42"0,4-5-37 0,-4 5 14 16,0 0-11-16,5 0 0 16,4 0 12-16,0-4 8 15,0 4-10-15,5-4 7 0,0 0 5 16,4 4-10-16,0 0-2 16,5 0-3-16,4-4 0 15,1 0-4-15,4 4-3 16,-5 0 0-16,1 0 1 15,-1 0-25-15,0 0-12 0,-4 4-33 16,0 0-12-16,-5 4-13 16</inkml:trace>
  <inkml:trace contextRef="#ctx0" brushRef="#br0" timeOffset="563325.8647">21042 14378 152 0,'-9'-8'57'0,"9"4"-30"0,0 8-12 0,0-4 20 15,0 4-19-15,0 0-6 16,5 8-7 0,-1 0-3-16,1 4 7 0,-1 1 3 15,1 3 3-15,4 0 3 16,-5 9-1-16,1-5 4 16,0 0-5-16,-1 1 0 15,1 3-4-15,-1 0-1 16,-4 1 1-16,0-1 1 15,0-4-3-15,0 1-3 16,0-5 0-16,5-4 1 0,-5-4-1 16,0-3 0-16,4-5-19 15,1-4-5-15,-5-4-37 16,5-5-14-16,-1-3-41 31</inkml:trace>
  <inkml:trace contextRef="#ctx0" brushRef="#br0" timeOffset="564495.8648">21275 15010 172 0,'-9'4'66'0,"13"-4"-36"0,1 0-22 0,-5 0 16 16,0 0-10-16,4-4-1 15,5 0-1-15,1 4 2 16,-1-4-7-16,4 4 2 0,1 0 4 15,0 4-3-15,-1-4 2 16,1 4-3-16,0-4 2 0,4 0-2 16,0-4 0-16,1 0-3 15,-1 0 1-15,-5 0-2 16,1-4 2-16,-5-4-2 16,0 0 0-16,1 0-1 15,-6-17-2 1,1 5-2-16,-5 4-2 15,0-5 1-15,0 9 1 16,-9 4 2-16,-5 0-1 16,5 4 2-16,0 4-7 15,-5 0 1-15,0 4-1 16,1 0 2-16,-1 4 1 0,-4 0 3 16,-1 0-3-16,1 4-2 15,0 8 2-15,0-4 2 16,4 4 2-16,-4 5 1 15,4-5 0-15,5 4 0 16,0 0 0-16,0 5 0 16,4-5 0-16,5 4 2 15,0-3 1-15,5 3 3 16,4-4-1-16,0 5 2 16,9-5 0-16,0 0 1 15,5 0-4-15,0-3-3 16,4-5 2-16,1 0 0 15,-1-4-8-15,0 0-1 16,-4-4-33-16,0-12-12 0,0-4-62 16,0 0-69-1,-5-4 52-15</inkml:trace>
  <inkml:trace contextRef="#ctx0" brushRef="#br0" timeOffset="565885.8647">21964 14568 188 0,'0'-8'71'0,"0"0"-38"0,4 0-23 16,-4 8 20-16,0-8-7 16,0 0 1-16,0 0-9 15,0 0-4-15,0 0-6 16,-4 4-6-16,-1-1 0 0,-4 1-1 16,-5 4-2-16,1 0 5 0,-6 0 3 15,-4 4-3-15,1 1-1 16,-6-1-2-16,5 0 0 15,1 4 2-15,3 0 0 16,1 4 0-16,4 0 0 16,1 0-3-16,4 1 2 15,0-5 3-15,4 0 1 16,0 0-4-16,5 0-1 16,0 0 7-16,5-4 4 15,0 0-2-15,8 0 1 16,5 0-7-16,1 0-1 15,4 4 4-15,4 1 2 16,-4-1 0-16,4 0-1 16,0 0-3-16,1 0-2 0,-5 4 1 15,-1 0-1-15,-3 0 0 16,-6 1 0-16,1-1 0 16,-5 4 2-16,-4-4 3 15,-1 0 2-15,-4 5-3 16,0 3-1-16,-4-4 1 15,-5-4 2-15,-5 0 1 16,-4 1 3-16,-5-5-1 16,0-4 2-16,0-12-2 15,-4-5 0-15,4 5-8 16,0-4 0-16,0 4 1 16,5 0 1-16,0 0-4 15,4 4-1-15,1 0-4 0,3 4 1 16,1 0-21-16,0 0-8 15,5 0-29-15,-1 8-13 16,5 12-36 0</inkml:trace>
  <inkml:trace contextRef="#ctx0" brushRef="#br0" timeOffset="566665.8648">22151 14183 148 0,'0'4'57'0,"0"-4"-30"0,0 0-34 0,0 0 10 15,0 0 8-15,0 0 7 16,0 0 6-16,0 0 5 15,4 0-15-15,1 0 1 0,4 0 1 16,0 4-2-16,0 4 0 16,5 9-8-16,-1 3-2 15,1 4-2-15,4 9 1 0,5 3 7 16,-5 5 5-16,-4 3-3 16,4-3 1-16,1-1-2 15,-6 5 1-15,1 4 5 16,-5-1 1-16,-4 9-5 15,-5 4 0-15,-5 0-6 16,1 4 1-16,-10-9-3 16,-4-3 0-16,-5 0-1 15,0-13 2-15,0-3-34 16,-9-5-13-16,-4-3-108 16</inkml:trace>
  <inkml:trace contextRef="#ctx0" brushRef="#br0" timeOffset="571655.8647">22821 14779 156 0,'5'4'57'0,"-1"-4"-30"0,5 0-16 16,-4-4 18-16,4 4-11 15,0-4 0-15,5 4-6 16,0 0-2-16,4 0-6 15,9 0 2-15,-4 0 3 0,4 4-3 16,1 0 2-16,-1-4-1 16,1 4 1-16,-1-4-2 15,0 0 1-15,-4 0-4 16,0 0-2-16,-5 0 0 16,-4 0-1-16,-1 0-31 0,-3 0-14 15,3-4-57 1</inkml:trace>
  <inkml:trace contextRef="#ctx0" brushRef="#br0" timeOffset="572285.8648">23597 14646 88 0,'0'0'35'0,"4"0"-18"0,1 0-20 16,4 0 47-1,0 0-11-15,5 0-5 16,-1 0-2-16,1 4-5 15,4 0 2-15,1-4-13 16,-1 0 1-16,0 0 0 0,0 0 0 16,5-4 1-16,-5 0-4 15,1-1 0-15,-1-3-3 16,0-4 0-16,-4 4-1 16,-5-4 0-16,0 0 0 0,-4-4 0 15,4-1-5-15,-9 5 1 16,-9 0 0-16,4 0 2 15,-4 0-3-15,-5 4-2 16,-4-1-1-16,0 1 0 16,0 4 0-16,-5 4 3 15,4 4-2-15,1 0 1 16,0 4 2-16,-5 1 0 16,5-1-3-16,-5 0 2 15,5 8 1-15,0 0 0 16,-1-4 0-16,6 1 2 15,-1-1-1-15,5 0 2 0,0 0 2 16,0 0 2-16,4 0 1 16,1 5 0-16,4-1 2 15,0 0 4-15,4 0 1 16,5 0 0-16,5 1 1 16,0-1 0-16,4-4-4 15,9 0-2-15,1-4-4 16,8 0 1-16,1-3-2 15,4-1 0-15,0-8-12 16,4-5-5-16,1-3-49 16,-5 0-23-16,-5 0-44 15</inkml:trace>
  <inkml:trace contextRef="#ctx0" brushRef="#br0" timeOffset="570885.8647">22817 14698 132 0,'-5'-4'49'0,"5"0"-26"0,0 4-18 0,0 0 13 0,0 0-8 16,0 0-3-16,9-4 2 15,0 0 2-15,0 0-6 16,5 0-1-16,4 0 2 0,1 0 1 16,-1 4 1-16,0 0-2 0,5 0 1 15,4 0-2-15,1 0 2 16,-6 0 0-16,1 4 1 16,0-4-4-16,0 4-7 15,-5-4-1-15,0 0-27 16,-8 0-11-16,-1 0-41 15</inkml:trace>
  <inkml:trace contextRef="#ctx0" brushRef="#br0" timeOffset="574815.8647">24650 14451 108 0,'-4'0'44'0,"4"0"-24"0,0 0-13 0,0 0 13 16,0 0-8-1,0 0 1-15,0 0 1 16,0 4 1-16,0 0-8 0,0 0 2 0,0 4 4 16,-5 0-5-16,1 8-2 15,-1-3-1-15,-13 11 3 16,0 0-2 0,-5 1-1-16,0-5 0 15,0 0-1-15,0-4 0 16,1 1 2-16,-6-5 3 15,5 0-2-15,1-4-2 16,-1-4 0-16,0-4-3 16,5 0 1-16,4-4-4 15,0-4 0-15,5 0 1 16,-4 0 2-16,-1 0-1 16,5 0-1-16,4-1-2 15,5 1 1-15,0 0-1 0,5 0 0 16,4-4-3-1,0 0 1-15,5 4 0 16,4 0 2-16,5-1-1 16,0 5 1-16,-1 4 2 15,6 0 2-15,-5 8 1 16,-1 1 1-16,-3-1 4 0,3 0 3 16,1 4 0-16,-9 0 1 15,0 4 0-15,-1 1 2 16,-8-1 2-16,4 0-1 15,-4 0-3-15,-1 0-2 16,1-3-4-16,-1-1-1 0,1 0-6 16,-1-4-1-16,1-4-37 15,0 0-16 1,-1-4-67 0</inkml:trace>
  <inkml:trace contextRef="#ctx0" brushRef="#br0" timeOffset="575905.8647">24961 14183 108 0,'-14'8'41'0,"9"9"-22"0,1-5-7 0,-1-8 13 0,1 8-2 16,-5 0 0-16,-1 4-1 15,6 5 1-15,-5-1-13 16,0 4 1-16,0 5 2 0,-1-1 4 16,1 0 2-16,5 1-4 15,-1 7 1-15,1-3-3 0,-1-5 0 16,0 0-1-16,5 5 2 16,0-1-7-16,5 1-2 15,9-1-1-15,-5-3 0 16,5 7-2-16,-1-3-2 15,1-1 3-15,4-4 0 16,0 1-26-16,1-9-11 16,-1-8-58-1,5-4-57-15,0-4 46 16</inkml:trace>
  <inkml:trace contextRef="#ctx0" brushRef="#br0" timeOffset="576495.8648">25120 14471 184 0,'5'4'68'0,"-1"-4"-36"0,1 0-24 15,-5 0 18-15,5 0 5 16,-1 0 3-16,10-4-7 16,4 4-4-16,0-4-13 15,1 0-4-15,3 0 0 0,6 0-3 16,-1 0 0-16,0 0-3 15,1 0-1-15,-1 0-30 16,1 0-14-16,-6 0-65 16,1 4-36-1,0-4 69-15</inkml:trace>
  <inkml:trace contextRef="#ctx0" brushRef="#br0" timeOffset="576105.8647">25216 14078 156 0,'-14'0'60'0,"14"0"-32"0,14 0-24 0,-14 0 13 15,0 0-2-15,5 0 1 16,-1 4-6-16,-4 0-2 16,0 0-4-16,0 4 2 0,0 4 3 15,0 0-3-15,0 5 2 16,0 11-3-16,0 4 2 16,0 5 0-16,0 4 1 15,0 3 0-15,-4 1 0 16,-1 7 2-16,1-7 4 0,-6-8 1 15,10-1 3-15,0-4-1 16,0 1-1-16,0-5-2 16,5 1-1-16,-5-9-1 15,0 0 0-15,0-4-4 16,5-3 0-16,-1-5 4 16,1-4 2-16,-1 0-5 15,1-4-3-15,4-4-3 16,0 0 0-16,0-4-2 15,5-1-1-15,0 1 1 16,4 4-1-16,0-4 0 16,0 4 0-16,1 0-3 15,-1 0 0-15,0-4-14 0,0 4-6 16,1-4-17-16,-1 4-7 16,-5 0-22-16,-3 0-6 15,-1 4-33 1</inkml:trace>
  <inkml:trace contextRef="#ctx0" brushRef="#br0" timeOffset="577265.8648">25649 14139 200 0,'5'0'74'0,"-5"0"-40"0,5 0-24 0,-5 0 20 0,4 0-5 16,5 4 0-16,0 0-5 16,1 0 0-16,3 4-11 15,1 4 1-15,4 8 3 0,5 5 2 16,-5 7 3-16,0 9-6 16,1-1 1-16,-6 5-2 15,-3 3 1-15,-1-3-2 16,-9-4-1-16,-5-1-3 15,-9 5-1-15,-4-5-3 16,-9 1-2-16,-5 8-48 0,-5-9-22 16,-4-3-78-1</inkml:trace>
  <inkml:trace contextRef="#ctx0" brushRef="#br0" timeOffset="578855.8647">26813 14147 136 0,'-19'8'52'0,"19"-4"-28"0,-9 4-22 16,5-4 14-16,-1 4 1 16,1 4 2-16,-5 9-4 0,-1-1 1 15,6 4-9 1,-5 5 5-16,0 3 1 0,4 0 5 0,1 5 3 16,-1-1-2-16,0 1-2 15,5-5-3-15,0 1 1 16,5-5-4-16,0 1-1 15,4 3-4-15,0-4-1 16,4 1-1-16,1-5 2 16,4-4-21-16,1-3-9 15,-1-5-52-15,9-4-21 16,-4-4-1 0</inkml:trace>
  <inkml:trace contextRef="#ctx0" brushRef="#br0" timeOffset="579025.8647">27004 14589 192 0,'-4'-25'71'0,"-1"13"-38"0,10-12-39 0,-1 12 14 16,1-9-7-16,-1-3-1 15,10 0 1-15,-5-5 1 16,5 9-1-16,-5 0 4 0,0 4 1 15,0 3 4-15,-4 5 1 16,-1 0-1-16,-4 8 1 16,0 0 0-16,5 0 1 15,0 4 0-15,-5 4 2 16,4 5-1-16,1 3 2 16,-1 4-4-16,-4 4-1 15,5 5-2-15,-5 3 2 16,0-3-5-16,0-1-1 0,0-4 2 15,0 1 1-15,0-5-25 16,0 0-11-16,4-4-62 16,6-3-66-1,-1-1 43-15</inkml:trace>
  <inkml:trace contextRef="#ctx0" brushRef="#br0" timeOffset="579235.8648">27260 14536 184 0,'-5'0'71'0,"10"0"-38"0,-1-4-25 0,-4 4 16 16,5-4-10-16,-1 4-1 15,6 0 4-15,8 0 1 16,-4 0-9-16,4-4 1 0,5 4 3 16,4-4-1-16,0 4 1 15,1 0-7-15,-1 0-4 16,0-4-4-16,1 4 1 16,-5 0-41-16,-5-4-17 15</inkml:trace>
  <inkml:trace contextRef="#ctx0" brushRef="#br0" timeOffset="577965.8647">26138 14593 144 0,'-5'0'55'0,"5"0"-30"0,0 0-14 16,0 0 18-16,0 0-2 15,9 0 4-15,5-4-8 16,0 0-4-16,4 0-11 15,5 0-3-15,4 4 1 0,0 0-3 16,10-4 0-16,-5 4-1 0,4 4-2 16,-4 0-10-16,-4 0-6 15,-1 0-65 1,0 0-53-16,-4-12 47 16</inkml:trace>
  <inkml:trace contextRef="#ctx0" brushRef="#br0" timeOffset="577775.8647">26293 14325 36 0,'0'4'16'0,"-5"-8"-8"0,10 8 26 16,-5-4 18-16,0 0-2 16,0 0 0-16,0 0-22 0,0 0-6 15,4 8-14-15,1 4-3 16,-1 9-3-16,1 7-2 0,0 5 1 16,-5 7 1-16,0-3 3 15,0-5 2-15,0 1 3 16,0-1-5-16,0-4-1 15,0-3 0-15,0-5 0 16,0-4-20-16,0-4-7 16,-5-4-39-1,5-4-46-15,0 1 26 16</inkml:trace>
  <inkml:trace contextRef="#ctx0" brushRef="#br0" timeOffset="580275.8647">27930 14467 200 0,'10'4'74'0,"3"0"-40"0,-4-4-31 0,-4 0 15 16,4-8-9-16,5 0-1 16,-5 0 7-16,4 0 4 15,-3 0-9-15,3-5 5 0,-4 1 3 16,1 0-4-16,-1 0 0 15,-5 0-8-15,-8-8-2 16,-1 3 0 0,-4 1-2-16,0-4-2 15,-5 4 1-15,-4 3-1 16,0 5-3-16,-1 4 0 16,1 0-1-16,-5 12 3 15,10 0 2-15,-6 5 2 16,6-1 1-16,-1 4 0 15,0 0 2-15,5 0 3 0,0 5-2 16,0-1-2-16,4 0 2 16,1 5 0-16,4-5 3 15,4 8 1-15,1-3 3 16,4-5 2-16,5 0-7 16,0-4-1-16,4 1-2 15,5-5 1-15,-1 4-4 16,15 0-2-16,-5-4 2 15,4 1 0-15,-4-5-8 16,-4-4-2-16,4 0-31 16,-5-4-13-16,-4-4-31 15,-5 0-12-15</inkml:trace>
  <inkml:trace contextRef="#ctx0" brushRef="#br0" timeOffset="580445.8647">28382 14025 172 0,'0'0'66'0,"0"0"-36"0,0 0-13 15,0 0 20-15,0 0-15 16,0 0-2-16,0 0-1 16,0 0 2-16,5 4-11 15,4 0 5-15,-5 4 5 0,10 4 2 16,4 5 2-16,-4 3-5 0,0 4-1 16,-1 13-4-16,1 7-1 15,0 5-5-15,-5 4 0 16,0-1-1-16,-5 5 1 15,-4-8-4-15,-4-4-3 16,-5-5 4-16,-10 1 1 16,-3-1-16-16,-6-3-5 15,-13-5-57-15,-9 13-25 16,-9-5-43 0</inkml:trace>
  <inkml:trace contextRef="#ctx0" brushRef="#br0" timeOffset="581875.8647">29226 14098 136 0,'0'0'52'0,"14"0"-28"0,-10 0-28 0,-4 0 10 0,0 4 1 16,0 0 4-16,-4 4 0 16,-10 4 1-16,5 9-6 15,0 11 5-15,0 1 2 0,-5 3 5 16,0 5 1-16,0-1 1 16,-4-3 0-16,0-5-9 15,0-3-2-15,-5-1 1 16,-4-4 1-16,13 1-1 15,-9-9-1-15,0-8-3 16,0 0 1-16,1-4-2 16,-1-8 0-16,-5-4-3 15,10-8-2-15,9-5-10 16,0-3-4-16,0-4-6 16,9 3-3-16,0 1 4 15,4 4 1-15,1-5 8 0,0 9 4 16,4 4 1-16,0 8 4 15,9 0 4-15,5 4 3 16,-5 0 2-16,5 4 0 16,0 4 7-16,0 4 2 15,-5 4 0-15,-5 5 0 16,6 3-1-16,-1 0 0 16,-4 1-2-16,-1-1-1 15,-4 4-1-15,1-3 0 16,-6-5-6-16,1-4-2 15,-1 1 0-15,1-5 0 0,-5 0-35 16,0-4-14-16,0 0-192 31,0-20 125-31</inkml:trace>
  <inkml:trace contextRef="#ctx0" brushRef="#br0" timeOffset="582045.8647">29513 14094 140 0,'-27'4'52'0,"27"0"-28"0,-9 4-4 0,4-4 19 15,1 0-10-15,-5 4-2 16,-1 5-5-16,1-1-2 16,0 12-10-16,-4 5 2 0,-1 3 4 15,0 4 1-15,5 1-1 16,0 3 0-16,4 1 0 15,1-4-4-15,4-1-2 16,4-4-6-16,5-3-1 16,5-5-3-16,9-4-1 0,-5 1-30 15,5-5-14-15,4 0-30 16,1-4-13-16,-5 1-8 16</inkml:trace>
  <inkml:trace contextRef="#ctx0" brushRef="#br0" timeOffset="582585.8647">29796 14175 108 0,'-36'-12'41'0,"31"8"-22"0,-4 0-14 0,9 4 11 16,-5 0 6-16,1 0 4 15,-1 0-1-15,1 4 2 16,-1 0-2-16,-9 0 2 16,5 4-15-16,0 4 2 0,5 9 2 15,-1-5-4-15,5 0-2 16,-4 0-5-16,4-4-2 15,0 1-3-15,4-1-1 16,1 0 1-16,4-4 2 0,4 0 1 16,6 0 3-16,4 4-5 15,-1 1-3-15,1-1 1 16,0 0 0-16,0 4-2 16,-5 0 2-16,9 1 1 15,-4-1 0-15,-5 4-3 16,-4 0 2-16,-5 1 5 15,-4-1 2-15,-5-4 6 16,-5 0 3-16,1-4 0 16,-5-3 4-16,-5-1-2 15,-4-4 1-15,-1 0-3 16,-8 0-1-16,9-4-2 16,0 0 2-16,-1-8-5 15,1 0-3-15,0-5-3 16,0 1-3-16,-1 0-13 15,-4 0-6-15,5 0-19 0,9 0-8 16,-5 4-25-16,5-1-10 16,5 1-29-1</inkml:trace>
  <inkml:trace contextRef="#ctx0" brushRef="#br0" timeOffset="583325.8647">30015 14082 140 0,'5'4'52'0,"-5"0"-28"0,9 0-11 16,-5-4 17-16,10 4-2 16,-5 0 3-16,5 0-6 15,4 4-3-15,0 0-12 16,1 5-2-16,-1 3 2 0,0 12 0 0,-4 5 2 15,-1 3 2-15,1 5 2 16,0 3-5-16,-5-3 1 16,-4 3-1-16,-5-3 3 15,-5-5-5-15,-4-3-1 16,-9-5-2-16,-5 1 1 16,0-5-15-16,-9-4-5 15,0-3-50-15,0-5-22 16,-4 0-35-1</inkml:trace>
  <inkml:trace contextRef="#ctx0" brushRef="#br0" timeOffset="583515.8647">30526 14735 428 0,'-5'-4'159'0,"19"0"-86"0,-14 0-72 0,0 4 30 15,0 0-19-15,0 0-4 16,0-5-16-16,0 5-8 16,0 0 9-16,0 0-55 0,0 0-20 15,0 0-88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25:31.43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11-1 212 0,'-9'0'79'0,"9"0"-42"0,4 0-30 0,1 0 29 16,-10 0-21-16,14 0 6 15,-5 0-13-15,10 0 4 16,-1 0-7-16,9 0 9 16,-4 0-8-16,9 0 1 15,-9 0-4-15,13 0 0 16,-4 0-1-16,4 0-15 15,-4 0 7-15,4 0-61 0,-13 0 37 0,4 0-102 16,-8 0 74-16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1:42:26.39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11636 12603 136 0,'-5'0'52'0,"5"0"-28"0,0 0-17 0,0 0 15 15,0 0 0-15,0 0 4 31,0-8-8-31,0 0 0 16,0-1-11-16,0-3-4 0,5 4 0 16,-1 0-4-16,1-4 0 0,4 4-1 15,0 0 0-15,0 0 2 16,5 4 2-16,0 4 1 16,-1 4 1-16,1 4-2 15,0 0-2-15,-1 4 1 16,-4 4-1-16,1 4 2 15,-1 1 3-15,-5 11-2 16,1-3-2-16,-5-5 0 16,0-4-1-16,-5 5 2 0,5-1 1 15,-4 0 1-15,4-4 0 16,0 5-2-16,0-5 1 16,0 0 0-16,0 1 1 15,4-5 0-15,1 4 0 16,-1 0 0-16,1-7 2 15,-1 7 6 1,6 0-7-16,-1-4 0 16,4-4-3-16,-3-3 1 15,-1-1-2-15,4-8 2 16,1 0 2-16,0-21 2 16,-1-3-3-16,1 0-3 15,0-5 2-15,-1-3-2 16,-3 4-1-16,3 3 1 0,-4-3 1 15,1-1-3-15,-1 1 0 16,0 0 1-16,-5 3 0 16,1 1 0-16,-5 0 0 0,0 3 2 15,0 1 1-15,0 0-4 16,0 0 1-16,0-1 0 16,-5 5 0-16,5 0-3 15,-4 4 2-15,-1 8-1 31,5 4 0-31,0 4-3 16,-4 4 1-16,-1 4 2 16,1 4 3-16,4 4-2 15,-5-3 0-15,5-1 5 0,0 4 2 16,0 0 2-16,0 1 0 16,0-1 4-16,0 0 3 15,0 1-4-15,0 3-1 0,0 0-4 16,0 5-1-16,5-1-3 15,4 0-2-15,0 5 3 16,-5 3 0-16,1-3 3 0,-1-5 3 16,1-4-4-16,0-3-1 31,-1-1-2-31,1-4 1 16,-5 0-20-16,0-3-6 0,0-1-43 15,-5 0-20-15,5-4-37 16</inkml:trace>
  <inkml:trace contextRef="#ctx0" brushRef="#br0" timeOffset="899.6403">12206 12834 116 0,'0'0'44'0,"4"0"-24"0,-4 0-8 0,0 0 16 0,0 0-1 16,10 0 4-16,-10 0-8 15,0 0-4-15,0 0-11 16,0 0 4-16,0 0 3 0,0 0 10 16,0 0-8-1,0 0-3-15,4 4-4 16,-4 0 1-16,0 4-6 16,0 4-1-16,0 1-2 15,0 3 1-15,0 16-2 16,0 1 2-16,0-5-2 15,0 0-1-15,0 1 7 16,0-1 5-16,-4-4-4 0,4 5 0 16,0-5 0-16,0 1 2 15,-5-5-7-15,5-4-2 16,0 0 1-16,0-4 1 16,0 1 3-16,0-5 3 15,0 0 5-15,0-4 3 16,0-4-7-16,0 0-1 15,0 0-7-15,0 0-2 16,5-4 0 0,-5 4-3-16,4-4 2 15,-4 4 1-15,5-4 0 16,4 4-3-16,0-4 0 16,0 0 2-16,0-1 0 15,0 5 1-15,5-4 2 0,0 4-3 16,-1 0 0-16,1 0 1 15,0 0 0-15,-1 0 0 16,-3 0 0-16,-1 0 0 16,0 0 0-16,0 0 0 15,0-4 0-15,-4 4 2 16,-1-4 3-16,-4 4-2 16,0 0 0-16,0 0-8 15,5-8-4-15,-5 8-26 16,0 0-12-16,0 0-40 15,-5-4-17-15,1 0-5 0</inkml:trace>
  <inkml:trace contextRef="#ctx0" brushRef="#br0" timeOffset="2031.2334">12626 12870 56 0,'0'-4'24'0,"0"4"-12"0,0-4 3 0,0 4 15 0,0 0 1 16,0 0 2-16,0 0-5 16,0-4-3-16,0 4-5 15,-5 0 0-15,5 0-11 16,0 0 3-16,0 0 4 0,0 0-2 16,0 0 2-16,0 0-3 15,0 0 0-15,0 0-1 16,0 4 0-16,0 0-2 15,0 0-1-15,0 5-5 16,0-1-1-16,0 0-1 16,0 4-2-16,0 4 3 15,0 13 0-15,0-5 3 0,0 0 3 16,0 1-2-16,0-1 1 16,0 0-3-16,0 1 0 15,0-1-1-15,0 0 2 31,0 1-5-31,0-5-1 16,0 0 0-16,0-4 2 16,0 0-1-16,5-3 2 15,-5-1 0-15,0-4 1 0,4 0-2 16,-4-4 1-16,0 0-2 16,0 0 2-16,0-4-4 15,0 0 0-15,0 4 1 16,0-4 2-16,0 4-3 15,0-4 0-15,0 0 1 16,-4 0 2-16,4-4-8 16,-10 4-1-16,6 0-3 15,-1 0-1-15,1 0 3 16,-1-4 3-16,-4 4 3 16,5-4 1-16,-1 4 1 15,0-4 2-15,1 4-1 16,4 0 2-16,-5 0-4 0,1 0 0 15,4 0-1-15,-5-4 0 16,5 4 2-16,-4 0 0 16,-1 0 0-16,5 0 0 15,0 0 0-15,0 0 0 16,0 0 0-16,5-4 0 16,-5 4 2-16,4-4 3 15,-4 4-2-15,9-4-2 16,-4 0 0-16,4 0-1 15,0 4 0-15,0 0 0 0,0 0 0 16,0 0 2-16,1 4-1 16,3-4 4-1,-4 0-1-15,5 0 1 16,0 0-3 0,-5 0-2-16,0 0 1 15,0-4-1-15,-4 4-27 16,-5 0-9-16,0 0-35 15,0 0-13-15,0 0-15 16</inkml:trace>
  <inkml:trace contextRef="#ctx0" brushRef="#br0" timeOffset="2913.6999">12548 12830 156 0,'-5'4'57'0,"10"-4"-30"0,-5 0-16 0,0 0 15 0,0 0-3 16,0 0 0-16,0 0-10 16,0 0-3-16,0 0-6 15,0 0 4-15,0 0 2 0,0 0 6 16,0 0 4-16,0 0-4 16,0 0-1-16,0 0-1 15,0 0 2-15,5-4-7 16,4 4-1-16,0 0-2 15,0 0-1-15,0 0-3 16,5 0-2-16,-1 0 1 0,1 0-1 16,0 0 0-16,0 4 0 15,-5-4 0-15,4 4 2 16,-4 0-1-16,1 0-1 16,-6 0-21-16,1 0-11 15,-1-4-55-15,-4 4-21 16,-4 0 10-1</inkml:trace>
  <inkml:trace contextRef="#ctx0" brushRef="#br0" timeOffset="3996.9218">12854 12651 116 0,'-14'13'46'0,"14"-9"-24"0,9-4-10 0,-9 0 13 31,0 0-2-31,0 0-2 0,0 0 2 15,0 0 0-15,5 0-12 16,-5 0 4-16,4 4 3 0,1 0-2 16,-1 0 3-16,1 0-1 15,-1 4-2-15,6 4-4 16,-1 0-2-16,0 1-2 16,0-1 2-16,5 0-1 15,-1 4 2-15,1 4-2 16,-5 5 2-16,5 3-6 15,-5 0-1-15,0 9 0 16,0 8 0-16,0-1 4 16,0 1 3-16,1-1 0 0,-1-3 1 15,0 4-2-15,-5-1 1 16,1-7-6-16,-5-1-1 16,0 1-2-16,0-1 1 15,-5 1 4-15,1-1 4 16,-1-3-2-16,-4 15 0 15,0-3-5-15,0-1-1 16,0-3 1-16,0-5 0 16,0-3-2-16,-1-1-2 15,1-3 5-15,0-9 4 16,0 0-3-16,0-4-1 16,0 1 0-16,0-1-1 15,0 0-2-15,-1-4 1 16,1 9 0-16,0-9 1 0,5 0-2 15,-1-4-2-15,0-4 3 16,1 0 2-16,-1-4-4 16,1 4-3-16,-1-4 3 15,1 4 1-15,-1 0-3 16,1-4 1-16,-1 0 0 16,-4 0 0-16,9-4-18 15,-9 0-8-15,4-4-33 16,1 4-12-16,-1 0-60 15</inkml:trace>
  <inkml:trace contextRef="#ctx0" brushRef="#br0" timeOffset="9856.4795">14610 13827 148 0,'-23'-4'55'0,"19"4"-30"0,-10-4-14 0,9 4 15 16,1 0-10-16,-5 0-2 0,-5 4-8 15,0 0-2-15,1 5-2 16,-1-5-2-16,5 4 1 0,0 0 1 15,4 4 1-15,1-4-1 16,-1 4-2-16,0 9 1 16,5-9-1-16,5 0 0 15,0 0 2-15,4 0-3 16,0 0 0-16,4 0 3 0,1 1 1 16,4-5 1-1,1 0 2-15,-1 0 1 16,-4-4 5-16,-1-4 3 15,10 0-4-15,0 0 1 16,-5-8-5-16,-4-8-2 0,0-1 4 16,-5 1 4-16,-5 0-3 15,1 0 2-15,-5 0-1 16,-9-5 3-16,0 5-5 0,-1 4-1 16,-3 0-4-16,-1 4-3 15,0 0-3-15,-4-1 1 16,4 1-21-16,1 4-8 15,-1 0-38-15,0 0-16 16,5 0-16 0</inkml:trace>
  <inkml:trace contextRef="#ctx0" brushRef="#br0" timeOffset="7897.8906">13903 13783 156 0,'4'-8'57'0,"1"0"-30"0,-5 8-18 0,0 0 14 16,0 0-7-16,5 0-1 15,-5 4-5-15,0 4 1 16,0 0-6-1,0 0 6-15,0 4 2 0,0 4-2 0,0 5 1 0,0 3-1 32,0 0 1-32,-5 5 0 15,5-9 0-15,-5 0 2 0,5 0 2 16,0-3-9-16,0-1-2 16,0-4-1-16,0 0 0 15,0-4-11-15,0-4-5 16,5-4-41-16,-5 0-17 15,9-4-39-15</inkml:trace>
  <inkml:trace contextRef="#ctx0" brushRef="#br0" timeOffset="8539.5929">13971 13690 228 0,'-4'-5'88'0,"8"1"-48"0,-8 4-36 0,4 0 21 16,0 0-14-16,0 0-3 15,0 0-8-15,0 0 0 16,0 4 0-16,0-4-3 0,0 5 2 0,0-1-15 16,0 0-6-16,0 0-29 15,4 4-10-15,5 0-23 16</inkml:trace>
  <inkml:trace contextRef="#ctx0" brushRef="#br0" timeOffset="8942.4714">14254 13779 148 0,'-4'-4'55'0,"4"0"-30"0,-5 0-25 0,5 4 10 15,0-4-4-15,-5 4 1 16,1-5 0-16,-5 1 1 15,0 4-4-15,0 0 2 0,-1 4 3 16,-3 1 1-16,-1 3 2 16,0 0-4-16,5 0 0 15,0 0-3-15,5 0 2 16,-1 0-2-16,0 0 2 16,1 0-4-16,4 1 0 15,0-1-1-15,4-4 1 0,1 4-4 16,4-4 0-16,5 0 1 15,-1 0 2-15,6 4 1 16,-1-4 1-16,0 4-5 16,-4-4-1-16,4 13 1 15,-4-5 0-15,0 0 1 16,4 0 2-16,0 0-1 16,-4-4-1-16,-5 0 1 15,0 0-1-15,0 1 0 16,-4-1 2-16,-5 0 1 15,-9 0 1-15,-1 0 4 0,-3 0 3 16,-1 0-2 0,0-4 2-16,1 0 0 15,-6 0 1-15,1 0 0 16,0 1 2-16,0-1-3 16,4-4 1-16,0 0-5 15,1-4-2-15,3-1-5 0,1-3-2 16,5 0-21-16,-1 4-10 15,5-8-49 1,0-8-36 0</inkml:trace>
  <inkml:trace contextRef="#ctx0" brushRef="#br0" timeOffset="6539.1736">13538 13402 96 0,'0'0'35'0,"0"0"-18"0,5-4-11 0,-5 4 11 16,0 0-5-16,9-4-2 16,0 4 3-16,4-5 2 15,1-3-2-15,0 8 2 0,9-4-4 16,9 0 1-16,-1 0-7 15,6 4 1-15,9-4 4 0,4 0-2 16,0-4 1-16,5 8-1 16,-5-8 2-16,0 8-3 15,0-8-2-15,5 4 0 16,0 4-1-16,-1 0-2 16,6 4 1-16,-1-4-2 15,-4 0 2-15,-5 0-2 16,5-4 2-1,-5 0-2-15,-9 0-1 16,0 0 3-16,-4-1 0 0,-6 1-1 16,-3 0-2-16,-5 0 1 15,-5 0 1-15,0 4-1 16,-4-4-1-16,-5 4 1 0,-4 0-1 16,-1 4-9-16,-4-4-2 15,0 0-7-15,-4 4-4 31,-6-4-26-31,1 0-11 0,0 4-13 16</inkml:trace>
  <inkml:trace contextRef="#ctx0" brushRef="#br0" timeOffset="7320.514">13693 13499 124 0,'-5'0'46'0,"5"0"-24"0,0 0-17 0,-4 0 11 16,-1 0-9-16,1-4-2 15,-1 4 1-15,5 0 3 16,0 0-4-16,-4 0-3 0,-1 0 1 16,5 0 0-16,-4 0 3 15,4 0 6-15,0 0 4 16,0 0 1-16,0 0 1 16,0 0 0-16,9 0-2 15,9 0-6-15,0 0-2 16,0 0-4-16,5 0-1 15,5 0-1-15,-1 0 1 16,9 0-2-16,1 0 2 16,4-4 0-16,5 0 3 0,-1 0-1 15,1 0 0-15,4 0-3 16,0 0 1-16,5 0-2 16,0 4 2-16,-1 0-2 15,-3 0-1-15,-1 0 3 16,0 0 0-16,0-5 1 15,-9 5 0-15,-4-4-5 16,-5 0 1-16,0 0 4 16,-5 0 5-16,0 0-7 15,-4 0-1-15,0 0-1 16,-5 0 0-16,0 0 0 16,-4 4 2-16,0 0-1 0,-5 0-1 15,0 0 1-15,-4 0-1 16,-5 0 2-16,0 0 1 15,0 0-28-15,-5 0-10 16,1 0-27-16,-6 0-9 16,1 4-19-1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2:18:22.107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41128D-3676-459C-BE38-5E33940AA62D}" emma:medium="tactile" emma:mode="ink">
          <msink:context xmlns:msink="http://schemas.microsoft.com/ink/2010/main" type="writingRegion" rotatedBoundingBox="1531,2020 30293,1879 30316,6671 1555,6812"/>
        </emma:interpretation>
      </emma:emma>
    </inkml:annotationXML>
    <inkml:traceGroup>
      <inkml:annotationXML>
        <emma:emma xmlns:emma="http://www.w3.org/2003/04/emma" version="1.0">
          <emma:interpretation id="{0C28C712-F5B0-4A4D-A1CD-6FA38F6A7971}" emma:medium="tactile" emma:mode="ink">
            <msink:context xmlns:msink="http://schemas.microsoft.com/ink/2010/main" type="paragraph" rotatedBoundingBox="1538,1865 22840,2055 22828,3482 1525,32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530E14-79A3-459B-B380-951E30E3ACF8}" emma:medium="tactile" emma:mode="ink">
              <msink:context xmlns:msink="http://schemas.microsoft.com/ink/2010/main" type="line" rotatedBoundingBox="1538,1865 22840,2055 22828,3482 1525,3291"/>
            </emma:interpretation>
          </emma:emma>
        </inkml:annotationXML>
        <inkml:traceGroup>
          <inkml:annotationXML>
            <emma:emma xmlns:emma="http://www.w3.org/2003/04/emma" version="1.0">
              <emma:interpretation id="{3E16C017-FAD7-4F2E-A0F7-C9F123E03737}" emma:medium="tactile" emma:mode="ink">
                <msink:context xmlns:msink="http://schemas.microsoft.com/ink/2010/main" type="inkWord" rotatedBoundingBox="1536,2079 3667,2098 3660,2919 1529,290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269 507 128 0,'-5'-11'49'0,"5"-5"-26"0,0 20-14 0,0-4 23 15,0-8-10-15,0 0-2 16,5 0 0-16,-5 8-12 16,0 0-2-16,9-4 0 0,0 0-3 15,4 4-2-15,1 4 0 16,3 0 1-16,6 0 1 15,3-4 3-15,1 4 1 16,4-4 3-16,1 0-1 16,-1 0 0-16,0 4-3 15,-4-4 1-15,0 4-2 16,-5 0 0-16,-4 0 1 0,-1-4 1 16,-3 4-3-16,-5-4-1 15,0 0 1-15,-5 0 2 16,1 0 3-16,-1 0 2 15,1 0-3-15,-5 0 0 16,0 0-5-16,0 0-2 16,0 0-3-16,-5 4 1 15,5 0 1-15,0 0 0 16,0 3-3-16,0 5 2 16,0 0-1-16,0 4 0 15,0 8 0-15,0-4 0 16,0 4 2-16,0 3 2 15,0-3-3-15,0 4 2 16,0-4 2-16,0-5-15 16,0-3-6-16,0-8-31 15,0 0-11-15,0-4-44 16</inkml:trace>
          <inkml:trace contextRef="#ctx0" brushRef="#br0" timeOffset="739.4539">862 289 192 0,'-4'0'74'0,"4"0"-40"0,0-3-20 0,0 3 22 16,0 0-9-16,0 0-3 15,0 0-17-15,0 0-4 0,0 0-2 16,0 0-1-16,0 3 0 0,0-3-20 16,0 4-9-16,4 8-78 31</inkml:trace>
          <inkml:trace contextRef="#ctx0" brushRef="#br0" timeOffset="506.9564">902 492 180 0,'-4'0'68'0,"4"-16"-36"0,0 8-29 0,0 12 17 15,0-4-3-15,0-4-1 16,0 4-2-16,0 4-1 15,0 0-7-15,0-4-2 0,0 4 0 16,0 0 0-16,0 0 2 16,0 4-3-16,4 0 0 15,-4-1 1-15,5 5 2 0,-5 4 1 16,4 0 1-16,1 8-4 16,-5-4-1-16,4-1 1 15,-4 1 2-15,0-4-3 16,0 4-2-16,0-4 2 15,0 0 0-15,0-4-6 16,0-5-24 0,0-3-11-16,-4 0-24 15,-1-12-62 1</inkml:trace>
          <inkml:trace contextRef="#ctx0" brushRef="#br0" timeOffset="-659.1573">394 163 116 0,'4'-24'44'0,"-4"8"-24"0,0 4-6 0,0 8 15 15,0 0-5-15,0-4 0 0,0 0-7 16,-4 0-2-16,-1 0-9 31,1 1 0-31,-1-1 4 0,1 0-4 16,-1 0 2-16,-3 0-3 15,-1 0 0-15,0 0-3 16,0 4 1-16,-5 0-4 0,1 0 0 16,0 0 1-16,-1 4 2 15,1 0-1-15,0 0-1 16,-1 4 1-16,1 0 1 16,-1 0-6-16,-3 4 1 15,-1 0-1-15,0 0 2 0,0 0 1 16,0 0 3-16,5 0-3 15,-1 0 0-15,1 3 1 16,0 5 0-16,-1 0 0 16,5 4 0-16,0 0 0 15,1 0 0-15,-1-1-3 0,4 9 2 16,-4 0-1-16,5 0 0 16,-1-5 2-16,5 5 2 31,0 0-3-31,0-4 0 15,0-1 1-15,0 1 2 0,0-4-3 16,5 0 0-16,-1 0 3 16,1 0 1-16,-1-5-1 15,5 1-2-15,0 0 1 16,0 8-1-16,4-4 0 0,1 0 0 16,4-5 2-16,-5 1 1 15,5 4-4-15,-5 8 1 16,1-4 0-16,-1-1 2 15,0-3 1-15,1-4 3 16,-1-4 3-16,0 0 2 16,1-4 1-16,4 0 2 15,-1-4-3-15,1-4-1 16,0-4-4-16,0-8 1 16,4-4-4-16,1 4 0 15,-1 0-1-15,0-4-2 0,0 4 1 16,1 0-1-16,-5 1-18 15,-1-1-5-15,1 0-22 16,-4 0-9-16,-1 4-44 16</inkml:trace>
          <inkml:trace contextRef="#ctx0" brushRef="#br0" timeOffset="1809.1917">1027 468 132 0,'0'-4'49'0,"4"8"-26"0,-17-12-7 0,13 8 16 0,0 0-11 15,0-4-2-15,0 4-9 16,5 4-2-16,-5-4-4 0,4 0-5 0,-4 0 0 16,4 4 1-16,5 0 2 15,5 4-1-15,-1 0 2 0,0 4-4 16,1 3-2 0,-1 5 6-16,5 4 3 0,0 4 1 31,0-8 1-31,-5-1 2 15,1 5 1-15,-1-4-1 16,0-4 5-16,1 4-1 16,-5-4-1-16,-5-12 12 15,0-1-2 1,-4-10-3 0,0-1-12-16,5-4-2 15,-1-4-4-15,1 0-2 16,4-4 1-16,-5 0-1 15,5 1 0-15,-4 3 2 16,8 0-6-16,-4-4 1 0,-5 8 1 16,10 0 3-16,-5 0-2 15,0 4 0-15,0-7 1 16,-1 3-14-16,1 4-5 16,0 0-19-16,-4 4-8 15,-5 4-18-15,4 4-7 16,1 4-13-1</inkml:trace>
          <inkml:trace contextRef="#ctx0" brushRef="#br0" timeOffset="2411.7974">1513 547 152 0,'5'0'57'0,"-1"0"-30"0,0 0-18 16,-4 0 14-16,0 0-5 16,9 0 2-1,-4 0-7-15,4 0 0 16,0 0-8-16,0 0 1 0,-1-4 4 16,1 0 0-16,5 0 2 15,-1 0-2-15,1 0-1 16,-6 0-1-16,1 0 2 15,0 0-3-15,-4 0 1 16,-5 0-5-16,0 1 0 16,0-5 1-16,-9 0 2 15,0 0-3-15,0 0-2 0,0 0-3 16,0 0-1-16,0 0 2 16,0 4 2-16,-4 4-2 15,0 0-2-15,-1 0-1 16,5 4 0-16,0 0 3 15,0 4 0-15,1 0-2 16,-1 0 0-16,0 4 2 16,4-4 0-16,1 3-2 15,-1 1 0-15,1 0-1 16,-1 0 0-16,5 8 3 16,0-4 2-16,5 0-2 15,-1 0 0-15,5-1 5 0,0 1 2 16,0 0 2-16,4-4 2 15,1 0-3-15,4 4-2 16,4-4 0-16,0 3-1 16,1-3-2-16,-1 0 1 15,0-8-9-15,5 4-3 16,0-4-22-16,-5 0-7 16,0-16-21-16,1 0-7 15,-6 0-20-15</inkml:trace>
          <inkml:trace contextRef="#ctx0" brushRef="#br0" timeOffset="3145.7921">1852 543 120 0,'-5'0'46'0,"1"-4"-24"0,4 4-13 0,0 0 16 0,0 0-3 16,0 0-1-16,0 0 0 16,0 0-1-16,0 0-11 15,0 0-1-15,0 0-1 0,0 0-1 0,0 0-1 0,0 0-1 16,0 0 2-16,0 0-3 16,0 0 0-16,0 0-1 15,4 4-2-15,1 0 3 16,-1 4 0-16,1 8-1 15,-1-4 1-15,1 4 0 16,-1 0 1-16,1-1 2 31,-1 1 3-31,1-4 0 16,-1 4 0-16,5 0-1 0,0 0 0 16,-9 0-2-16,4-1 1 15,-4-3-2-15,5-4 2 16,-5 0-4-16,0 0 0 15,0-4 3-15,0 0 1 16,0 0 5-16,0-4 3 16,0-8-8-16,0-4-2 15,0-4-3-15,0 0 1 16,9 1-2-16,-9-5-1 0,9 0-2 0,-5 0 1 16,1 0-4-16,4 4 1 15,-1 1 2-15,1-1 1 16,0 4 1-16,0 0 0 15,0-4-3 1,0 8 0-16,0 0-1 16,0 0 0-16,0 4 3 15,0 0 0-15,0 4-2 16,0 0 2-16,-1 0-1 16,1 4-2-16,0 4 3 0,0 0 2 15,0 4 0-15,-4 8 2 16,-1-4 2-16,1 4 4 15,-1-1-2-15,0 1-2 16,-4-4 0-16,0 16-1 16,0-4 0-1,0-5-2-15,0-3 1 16,0-4-42-16,0-4-18 16</inkml:trace>
        </inkml:traceGroup>
        <inkml:traceGroup>
          <inkml:annotationXML>
            <emma:emma xmlns:emma="http://www.w3.org/2003/04/emma" version="1.0">
              <emma:interpretation id="{0F35B773-2515-4FC7-B370-3F803D179F96}" emma:medium="tactile" emma:mode="ink">
                <msink:context xmlns:msink="http://schemas.microsoft.com/ink/2010/main" type="inkWord" rotatedBoundingBox="4147,2005 4807,2011 4798,2944 4139,2938"/>
              </emma:interpretation>
            </emma:emma>
          </inkml:annotationXML>
          <inkml:trace contextRef="#ctx0" brushRef="#br1" timeOffset="10165.6952">2632 79 120 0,'-4'4'46'0,"4"-8"-24"0,0 0-10 0,0 4 13 16,0 0-5 0,0-4-1-16,0 1-3 15,0-1 3-15,-5 0-11 16,1-4 0-16,4 4 2 0,-5 0-4 0,5-4-1 16,0 0-2-16,0 0 0 15,0 0-2-15,0 0 2 16,5-4-2-16,4 0 2 15,0 0-4-15,0 1 0 0,4 3 1 16,0 0 2-16,1 0-1 16,4 4 2-16,0 0-2 15,-1 4-1-15,1 0-2 16,4 4 1-16,-4 0 1 16,0 4 0-16,-4 4 0 0,-1 3 2 15,0 1 1-15,-4 0 1 16,0 4-2-16,-4 4-2 31,-5 3 3-31,0 5 0 16,-5 4 1-16,1 0 0 0,-1 3-2 15,-4 1 1-15,0-5-2 16,0 1 2-16,1 0 0 16,-1-4 1-16,0-5 0 15,0 1 0-15,4 0-2 16,1 0 1-16,-1-1-4 15,5 5-2-15,0-4 4 0,0-4 1 16,9 3-3-16,-4 9-1 16,8-4 3-16,1-1 3 15,-1 1 1-15,0-4 2 16,1-8-2-16,3-5 2 16,6-3 5-16,-5-4 2 15,4-4-1-15,0-4 0 16,5-8-7-16,-5 0-2 15,1-3-2-15,-1-9 1 16,0-4-2-16,-4 0 2 16,4-4 0-16,-4-3 1 15,0-1-2-15,-5 0-2 0,1-7 1 16,-5-9 1-16,0 4-6 16,-5-3-1-16,0-5 2 15,-4 5 3-15,0-9-4 0,0 9 1 16,0 3-1-16,0 4-1 31,0 9 4-31,0 3 2 0,0 4-2 16,0 4-2-16,0 1 2 0,0 3 2 15,0 4-2-15,0 0 0 16,0 4 1-16,0 0 0 16,0 8 0-16,0-4 0 15,0 4-5-15,0 0 1 0,0 4 4 16,-4 4 4-16,4 0-1 31,0 4-2-31,-4 0 2 16,4 8 0-16,0 7-1 15,0 1 1-15,0 0-2 16,0 4-1-16,0-1 3 0,0 5 2 16,0 4-2-16,4-1 0 15,0 1 1-15,-4-1 2 16,5 1 3-16,-5 0 2 15,4 3 1-15,1 1 0 0,-1 0 2 16,-4 3 2-16,5-7-5 16,-1-1 1-16,-4-7-5 15,0-4-2-15,5-8 0 16,-5-4-1-16,0-5-22 16,0-3-10-16,0-8-72 15,9-4-32-15,0-4-1 16</inkml:trace>
        </inkml:traceGroup>
        <inkml:traceGroup>
          <inkml:annotationXML>
            <emma:emma xmlns:emma="http://www.w3.org/2003/04/emma" version="1.0">
              <emma:interpretation id="{AF341FD8-C61D-44D4-83CC-911BFB2FAB55}" emma:medium="tactile" emma:mode="ink">
                <msink:context xmlns:msink="http://schemas.microsoft.com/ink/2010/main" type="inkWord" rotatedBoundingBox="5272,2061 8560,2090 8551,3021 5264,299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659.5961">4144 515 112 0,'-4'-8'44'0,"4"8"-24"0,0-3-6 0,0 3 17 15,0 0-6-15,0 0-2 16,0 0-7-16,0 0 0 16,0 0-9-16,4 0-2 0,0 0-1 15,-4 3 2-15,5 1 1 16,-1 4 1-16,1 4 0 16,4 0-4-16,0 8-1 15,0 0 1-15,0 0 0 31,-1-1 0-31,6 9 0 16,-1 4-2-16,1-4-2 0,-1-5 5 16,0-3 4-16,-4-4-1 15,0 0 3-15,5-8 14 16,-6-8-5 0,1-12 1-16,-4-4-10 15,8-4-4-15,-4 0-4 16,5 1-3-16,-1-1 1 0,-4 0 1 15,0 0-3-15,0 4 0 16,0 1 1-16,-1-1 2 0,1 4-3 16,0 0 0-16,-4 4 1 15,-1-4 0-15,1 4-16 16,-5 8-6-16,0 0-22 16,0 0-8-16,0 0-60 15</inkml:trace>
          <inkml:trace contextRef="#ctx0" brushRef="#br0" timeOffset="15198.3888">4612 642 144 0,'18'8'55'0,"-13"-4"-30"0,17-4-10 0,-13 0 18 15,0 0-7-15,0-4-3 16,4 0-7-16,0 0 0 16,1-4-9-16,-1 0 2 0,0 0 4 15,1 1-3-15,-5-1 2 16,0 0-1-16,0 0 1 16,0 0-4-16,-5 0 0 0,0 0-5 15,-4-4 0-15,0 4 1 16,-4 0 0-16,-5 4-2 31,0 0 1-31,0 0-4 16,-4 0 0-16,-1 4 1 15,1 0 0-15,-5 0-3 16,-4 4 2-16,4 0 1 16,0 0 2-16,5 0-6 0,0 4 1 15,-1 0 1-15,5 4 1 16,0 0-2-16,0 0 2 15,5 4 1-15,-1-1 0 16,5 1-3-16,0 0 2 16,0 4-1-16,5 8-2 15,-1-1 3-15,5-3 2 0,9-4 0 0,0 0 2 16,4 0-2-16,1-4 2 16,3-5-2-16,1 1 2 15,0-4-7-15,0-4-1 16,-1-4-31-1,-3-4-12-15,-1-4-61 16</inkml:trace>
          <inkml:trace contextRef="#ctx0" brushRef="#br0" timeOffset="15844.1962">4991 583 136 0,'-4'-4'52'0,"-10"0"-28"0,10 0-13 16,4 4 15-16,0 0-8 15,0 0-3 1,-4 0-4-16,4 0-2 15,0 4-5-15,0 0 2 0,0 0 3 16,0 0-3-16,0 4-1 16,4 0 0-16,0 4-1 15,1-1 0-15,-1 5 2 16,5 0 1-16,0 12 3 16,0 0-3-16,0-1 1 0,0-3-1 15,-5 0 1 1,1-4 2-16,4 0 1 0,-5-5-3 15,1-3 0-15,-1-4 1 16,1 0 2-16,-1-4-1 0,1 0 1 16,-5-4-2-16,0-8 0 15,0 0-5-15,0-4-1 16,0-7-1-16,0-5-2 16,0 0 1-16,0 4 1 15,0 0-1-15,0 0-1 0,0 1-2 31,0-1-1-31,4 0 2 0,0 0 0 0,5 0-2 16,0 5 2-16,0-1-1 31,5 4 0-31,-1 4 0 0,0 0 0 16,1 4 2-16,-1 4 2 16,0 0 1-16,1 0 1 15,4 4 0-15,0 0 2 16,-5 4-3-16,0-4-2 0,-4 0-14 15,5 0-4-15,-5 0-51 16,-1 0-20-16,-3 0-26 31</inkml:trace>
          <inkml:trace contextRef="#ctx0" brushRef="#br0" timeOffset="14009.4122">3868 547 120 0,'0'0'46'0,"4"0"-24"0,-4-4-13 0,0 4 16 15,0 0-1-15,0 0 1 16,0-4-8-16,0 4 0 0,0-8-10 15,0 4 2-15,-4 0 2 16,-1-4-2 0,1 0-5-16,-1 5-2 15,1-1-1-15,-5 4 1 16,4 0-1-16,-4 4-1 16,5-1-2-16,-5 1-1 15,0 0-1-15,-4 0 3 16,-1 4 0-16,1 0 3 15,4 4-3-15,0 8-2 0,0-4-1 16,5 0 0-16,4 3 5 16,0 1 1-16,0 0-3 15,9 8 1-15,0 0 2 16,4-5 1-16,0 1-6 16,1-4-2-16,-1 0 4 0,0-8 2 15,5-4 5-15,0-4 1 16,0-4 1-1,0-4 0-15,0-8 2 16,0-8 1-16,-1 4 1 16,-3-4 0-16,-1 4-4 15,0-3-3-15,-8-1 2 0,-1 0 0 16,-4 0-1-16,-4 0-1 16,-1 4-3-16,-3 1-2 15,-6-1 3-15,1 4 0 16,-5 0 1-16,0-4 0 15,0 8-5-15,5 0 1 16,0 4 0-16,4 0 2 16,0 4-10-16,0 0-2 15,4 0-24-15,1 4-8 0,-1 0-35 16,5 0-49 0,9 4 34-16</inkml:trace>
          <inkml:trace contextRef="#ctx0" brushRef="#br1" timeOffset="19563.5369">5674 16 156 0,'-5'0'57'0,"5"-4"-30"0,0 0-21 0,0 4 17 16,0 0-10-16,0 0 0 15,0 0-5-15,0 0-3 0,0 0-2 16,0 0-3-16,0 0 1 0,9 0 3 16,0 0 2-16,4 0 2 15,5 0 2-15,0-4-3 16,9 0 1-16,8 4-3 0,6 0 2 16,8 0-2-16,4 0 0 15,5 0 1-15,-9 0 3 16,5 4 2-16,-5 0 1 15,-5 0-4-15,-4 0-3 16,-4 0 0-16,-5 4 1 16,-4-4-1-16,-5 0 0 0,-4 0-3 15,0 0 1-15,-9 0 2 16,0-4 2-16,-9 0-6 16,0 0 0-16,0 0-23 15,0-4-8-15,0 0-14 16,-5 0-3-16,1 4-53 15</inkml:trace>
          <inkml:trace contextRef="#ctx0" brushRef="#br1" timeOffset="18406.467">6070 79 80 0,'-4'-8'30'0,"4"5"-16"0,0-1-6 0,0 4 13 0,0 0-6 15,0-4 2-15,0 4-6 16,0 0 1-16,0 0-5 16,0 0 1-16,0 0-1 0,0 0 3 31,0 4-5-31,0 0 4 0,0-1 3 15,0 5 0-15,0 8 3 16,0 4-8-16,0 0-2 16,0 4-1-16,0-1 2 15,4 5-3-15,1 12 0 16,-5 3 1-16,0 1 2 16,0 0-3-16,0-1 0 15,0 5 1-15,0-5 2 16,0 9 1-16,4-4 1 0,-4-5 0 15,9-3 0-15,-9-5-2 16,0-3-1-16,0-4-3 0,0-4 1 16,0-5-2-16,0-3 2 15,0-4-2-15,-9-4 2 16,5-8-24-16,-1 0-8 0,1-12-72 16,8-4 8-1</inkml:trace>
          <inkml:trace contextRef="#ctx0" brushRef="#br1" timeOffset="18944.9198">6137 83 44 0,'5'-4'16'0,"-5"-4"-8"0,0 5 4 15,0 3 10-15,0 0 6 16,0 0 3-16,0 0-12 15,0 0-4-15,0 0 6 16,0 0 6-16,4 0-10 16,-4 3-2-16,0 1-9 15,5 4 3-15,-5 0 1 0,4 16 8 16,-4-4-10-16,9 8-1 16,0-1-5-16,0 5 1 15,-5 4-2-15,5-1 2 16,-9 9 0-16,9-4 3 15,-4-1 1-15,-1 1 3 16,1 0-1-16,-5-1 2 16,0 13-2-16,0 3 2 0,4-3-2 15,-4-1 0-15,4-7-3 16,-4-4 1-16,5-9-2 0,-5-3 0 31,4-8-1-31,-4-4 0 16,0-8-11-16,0-8-5 15,0-8-34-15,0-4-13 0,0 0-48 16</inkml:trace>
          <inkml:trace contextRef="#ctx0" brushRef="#br1" timeOffset="20815.3714">6976 75 128 0,'-5'8'49'0,"1"-4"-26"0,-1 0-12 0,5-4 18 15,-4 0-8-15,-1 8-2 16,1 0-7-16,-1 8 0 16,1 0-7-16,-5 0 4 0,0 4 3 15,0-1 0-15,-4 9 1 16,-1 0-3-16,-3 8 1 0,-6-5 0 31,-3 5 1-31,-1 0-2 16,0-5 1-16,0 1 0 15,1-4 1-15,-1-1 0 16,5 1 0-16,-1 0-4 16,5-4 0-16,5-4-5 15,0-1-2-15,-1-3 0 16,5 0-1-16,0-4 0 16,0 0 2-16,1 0-1 0,3-8-1 15,1 0-26-15,-1-4-12 16,1 0-30-16,-1 0-10 15,5-4-20 1</inkml:trace>
          <inkml:trace contextRef="#ctx0" brushRef="#br1" timeOffset="20241.7345">6574 79 160 0,'-9'-4'63'0,"9"0"-34"0,0 4-21 16,0 0 18-16,0 0-13 16,0 0-2-16,0 0-5 15,0 0 1-15,0 0-4 16,5 4 3-16,-1 0 0 0,1 0 4 16,-1 4 4-16,5 8-2 15,0 0 1-15,4 4-5 0,1 0-3 16,4 3 0-16,4 5-1 15,0 4 0-15,5 4 0 16,0-5 0-16,0 9 0 16,-5-4-2-16,5-1 1 15,-1 1 7-15,1 0 3 16,-5-1-2-16,1 5 1 31,-1 0-3-31,-4-1 2 0,0-3-6 0,-5-8-1 16,0-9 0-16,-4 1 0 15,-4-4-2-15,-1-4 1 16,-4-4-13-16,0 0-3 16,-4-4-32-1,-1-4-10-15,-4-20-69 16</inkml:trace>
        </inkml:traceGroup>
        <inkml:traceGroup>
          <inkml:annotationXML>
            <emma:emma xmlns:emma="http://www.w3.org/2003/04/emma" version="1.0">
              <emma:interpretation id="{DACE72B1-ED99-4084-BDB2-01F4D3642A10}" emma:medium="tactile" emma:mode="ink">
                <msink:context xmlns:msink="http://schemas.microsoft.com/ink/2010/main" type="inkWord" rotatedBoundingBox="9093,2580 9799,2587 9796,2891 9091,288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3802.198">7765 547 116 0,'4'0'44'0,"-4"-4"-24"0,0 4-13 0,0 0 13 15,0 0-6-15,0 0 0 16,0-4-6-16,0 0 0 16,-4 0-5-16,-1 0-2 0,1 0 2 15,0 0-2-15,-5-4-1 16,0 4 1-16,0 1-1 0,-5 3 0 16,1 0 2-16,0-4-3 15,-5 8-2-15,4-1 4 16,1 1 1-16,4 0-3 15,0 0 1-15,0 0-2 16,0 0-2-16,0 0 5 16,1 4 3-16,-1 0-3 15,4 8-1-15,1-4-2 16,-1 4 0-16,1 0 2 16,4-1 0-16,0 1 0 15,0 0 0-15,4 4 0 16,1 8 2-16,4-8-1 15,0-1-1-15,4 1 1 0,5-8 1 16,0 0 1-16,4-4 1 16,5 0-2-16,-5-4 1 15,0-4 4-15,1-4 6 16,-6-8-3-16,1-4 0 16,-4 0-2-16,-1 0 2 0,-4-3-1 15,-5-1 0-15,-4 0-1 31,-4 0 2-31,-5 0-3 16,-4 0-2-16,-1 1-2 16,-4 3-3-16,-4 0 1 0,0 8-1 0,0-4-3 15,4 4 2-15,-5 4-6 16,10 0 0-16,0 4-13 16,4 4-4-16,0 0-12 15,0 4-2-15,0 4-40 16</inkml:trace>
          <inkml:trace contextRef="#ctx0" brushRef="#br0" timeOffset="24699.543">8010 567 140 0,'0'4'55'0,"9"0"-30"0,0-4-21 15,-9 0 15-15,0 0-5 16,4 0 0 0,1 4-6-16,-1 0-3 15,1 0-2-15,-5 4-3 0,4 4 3 16,-4-1 0-16,0 1 1 16,0 0 2-16,0 0 1 0,0 0 1 15,0 4 2 1,5 0-1-16,-5-4 2 15,0-4 0-15,0-1-5 16,0-3-4-16,0-4 1 16,0 4 2-16,0-4-2 15,0 4 0-15,0-4 3 16,0-4 1-16,0-4-3 0,4 1-1 16,1-1 1-16,-1 0 0 15,1-4 0-15,-1 0 0 16,1-4-9-16,-1 0-2 15,0 0 2-15,5 1 2 0,0-1 0 16,0 4 1-16,0 0 2 16,0 4 2-16,0-4-3 15,0 4-2-15,0 4-1 16,0 0 3-16,0 0 0 16,0 4 1-16,-1 0 2 15,1 0 1-15,0 4 3 16,-4 0 1-16,4 0 1 15,-5 4 2-15,1 4-1 16,-1 0 2 0,1 0-4-16,-1 4-2 15,0-1 2-15,1 1 0 16,-5 0-3-16,0 0-1 16,4 4-1-16,-4 0 1 15,0-5-2-15,0 5 2 16,0-8-7-16,-4 0-1 0,4-4-42 15,0 0-19-15</inkml:trace>
        </inkml:traceGroup>
        <inkml:traceGroup>
          <inkml:annotationXML>
            <emma:emma xmlns:emma="http://www.w3.org/2003/04/emma" version="1.0">
              <emma:interpretation id="{C5554E4C-1501-4084-B440-839D920CBBFD}" emma:medium="tactile" emma:mode="ink">
                <msink:context xmlns:msink="http://schemas.microsoft.com/ink/2010/main" type="inkWord" rotatedBoundingBox="10347,2044 11472,2054 11464,2915 10339,290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28758.9113">8822 714 108 0,'-5'0'44'0,"5"-4"-24"0,-4 0-10 15,4 4 12-15,0 0-4 16,0 0 0-16,0 0-6 0,0 0 0 15,0 0-7-15,0 0-1 0,-5 0 0 16,5 4-5-16,0 4 1 0,0-1 2 16,0-3 1-16,5 0 21 15,4 0-11 17,9-4-2-32,-1 0-4 15,1 0-2-15,5 4-3 0,-1-4 1 16,0 12-4-16,0-4 0 15,5 0 1-15,0 0 2 16,0 0-1-16,-5-4-1 16,0 0 5-16,1 0 1 15,-1 0 2-15,-4 0 0 16,-5-4 0-16,1 4 0 16,-1 0 0-16,-4-4 0 0,0 0-2 15,-5 0 1-15,1 4-2 0,-1-4 2 16,-4 0-4-16,5 0 0 15,-5 0 1-15,0 0 0 16,0 0 0 0,0 0 0-16,0-4 4 15,0 0 5-15,0 0-3 16,-5 0 2-16,1 0-5 16,-5-8-2-16,0-4 0 15,0 4-3-15,0-4 1 16,0 0-4-16,-4 1 0 15,4-1 1-15,0-4 2 16,-5 0 1-16,1-4 1 16,0 1 0-16,-1-1 2 15,1-4-3-15,0 0 0 16,-1 1 1-16,5-5 0 16,0 0-5-16,5-4 1 15,-1 5-2-15,5-1 0 16,0 0 2-16,5 5 0 15,4-5 0-15,4 0 0 16,1 0-3-16,-1 5 2 16,0 3-1-16,5 0 0 0,4 4 2 15,1 1 0-15,-1 3-3 0,0 0 0 16,1 0 2-16,-1 4 0 16,5 0 1-16,4 4 0 15,-4 0-3-15,4 0 2 31,5 4 1-31,-1 4 0 0,1 0-3 16,-5 4 2-16,0 4 1 16,-4 4 0-16,4 0-3 15,-8 4 2-15,-1 8 1 16,-4 7 0-16,-5 5 0 16,-4 4 0-16,0 3 0 0,-5 1 2 15,1-4-3-15,-5-1 0 16,0 1 1-1,-5-8 0-15,5-1 0 16,-4 1 0-16,0-4 0 0,-1-1 0 16,1 1 0-16,-1 4 0 15,-4-8 0-15,0-4 0 16,0-1 2-16,0-3 1 16,1 0-1-16,-6-4 1 15,5 0-4-15,0 0 0 16,0 0 1-16,0 0 0 0,5-5-3 15,0 1 2-15,-1 0 1 16,1 0 0-16,4-8 0 16,0 4 0-16,0 0 0 15,0 0 0-15,0 0 0 16,0 0 0-16,0-4 0 16,4 4 2-1,1-4-3-15,-1 0 0 16,5 4 1-16,0-4 0 15,4 0 0-15,5 4 2 16,4-4-1-16,1 0-1 16,3 4-2-16,6 0 1 0,-6 0 3 15,1 0 1-15,0 0 1 16,0 0 2-16,-5-4 1 16,0 4 1-16,-4 0 0 15,-5-4 2-15,1 0-3 16,-5 4-2-16,0-4 2 15,-5 0 2-15,-4 0 0 16,0 0 0-16,0 0-8 16,0 0-2-16,0 0-29 0,0-4-12 15,-4 4-45-15,4 8-18 16,0 0-19 0</inkml:trace>
        </inkml:traceGroup>
        <inkml:traceGroup>
          <inkml:annotationXML>
            <emma:emma xmlns:emma="http://www.w3.org/2003/04/emma" version="1.0">
              <emma:interpretation id="{0C31509B-BACD-476A-8226-B40E52A603FE}" emma:medium="tactile" emma:mode="ink">
                <msink:context xmlns:msink="http://schemas.microsoft.com/ink/2010/main" type="inkWord" rotatedBoundingBox="12143,2079 13435,2090 13427,3022 12135,301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7647.5796">11114 583 176 0,'-5'0'66'0,"5"0"-36"0,-4 0-24 0,4 0 15 0,0 0-5 16,0 0 1-16,0 0-5 15,0 0-2-15,0 4-6 16,0 0-3-16,0 4 0 0,4 4 1 15,-4-1 3-15,5 5 4 16,-1 0 2 0,1 0 1-16,-1 12 2 15,1-4-1-15,-1-5 0 16,1-3-3-16,-1 0 1 16,1-4 3-16,-1-4 1 0,-4-8 0 15,4-16 1-15,1 0-6 16,-1 0-4-16,5 0-3 15,0-3-3-15,0-1-2 16,0 0-1-16,0 0 2 16,0 4 0-16,4 4-2 0,5 1 2 15,-5 3-1-15,5 4-2 16,0 4 3-16,0 4 0 16,-5 4-2-16,5 3 2 15,-4 5-1-15,-1 0 0 16,0 12 2-16,1 0 0 0,-5-1 0 15,0 1 2-15,-1-4-1 16,-3 0 2-16,-1-4 0 16,-4-5 1-16,0-7-27 15,0 0-11-15,0-4-38 16,0-4-15-16,9-4-20 31</inkml:trace>
          <inkml:trace contextRef="#ctx0" brushRef="#br0" timeOffset="38499.2895">11787 729 132 0,'5'-23'52'0,"-1"15"-28"0,1-4-8 0,-5 4 16 16,4 0-4-1,-4 0-2-15,0 0-1 16,0-4-1-16,0 0-13 16,-4 0 0-16,-1 1 0 0,-4 3 2 15,0 0 3-15,0 0-7 16,0 0-1-16,-4 4-6 0,0 0-4 15,-1 4-2-15,5 0 3 16,-4 0-2-16,0 0-1 16,-5 4 3-16,4 0 0 15,1 4-4-15,0 0 1 16,4 4 2-16,0 0 1 0,0 3 1 16,4 1 0-16,1 4 0 15,4 8 0-15,0 0-3 16,0-5 2-16,9 5 1 15,0 0 0-15,0 0 2 16,4-5 3-16,-4 1 0 16,4-4 2-16,1-4 0 15,-1-4 1-15,1-4 2 16,-1-4 4-16,0-8-4 0,1-4 0 16,-1-8-4-16,0-4-1 15,1-8-6-15,-1-7 1 16,-4-1 2-16,0 0 1 15,0-3-4-15,-5-1 1 16,1-8-2-16,-5-3-2 16,0-9-2-16,0-3-1 15,0-12 1-15,0 11 4 16,0 5-1-16,0 3 1 16,-5 9 2-16,1 7 0 15,-1 8 0-15,1 9 0 16,0 3 2-16,4 4 3 0,-5 4-4 15,1 12-1-15,-1 4-2 16,5 8-2-16,0 8 0 16,0 19 3-16,0 5 4 15,0 7 3-15,0 1 2 16,5 4 2-16,-1-5 1 16,1 1 1-16,-1 3-2 15,5 1-1-15,0 11-3 16,0-4-1-16,-5-7-3 15,1-1 1-15,4-7 2 16,0-4 2-16,-5-9-21 16,5-7-8-16,-9-8-57 0,13-4-26 15,-4-8-17 1</inkml:trace>
          <inkml:trace contextRef="#ctx0" brushRef="#br0" timeOffset="37063.3965">10842 595 140 0,'4'0'52'0,"1"-4"-28"0,-1 0-15 0,-4 4 16 16,0 0-5-16,5-4 0 15,-5-4-5-15,0 4-1 0,0 0-8 16,-5 0-2-16,1-4 0 0,-1 4-2 16,-4 0 1-16,0 0-2 15,-4 0-1-15,0 0-2 16,-1 0 1-16,1 0 3 0,-9 4 3 15,4 0-4-15,-4 0-5 32,4 0 1-17,0 0 0-15,4 4 1 16,1 0 2-16,4 4 2 16,0 0-6-16,0 4-1 0,0 0 2 15,5 0 3-15,-1 4-1 16,5-1 0-16,0 1 3 15,0 0 1-15,5-4-4 16,-1 0-1-16,5 4 1 16,5 4 2-16,-1-5 4 0,0-3 4 15,5-4 2-15,0 0 3 16,0-8-3-16,0-4-1 16,0-4-2-16,-1-4 2 15,1 1-3-15,0-1-2 0,-4 0-2 16,-1-4 0-1,-4 0-2-15,0 0-1 16,0 4-2-16,-5 0 1 16,1 1 1-16,-1-1 2 15,-4 0-3-15,9 4 0 16,-5 0-1-16,-4 4 0 16,0 4 2-16,0 0 0 15,0 0-3-15,0 0 0 0,0 0 4 16,5 4 1-16,-1 4 0 15,1 0-2-15,-1 4 1 16,5 0 1-16,0 3 1 16,0 1 3-16,0 4-1 15,0 4 0-15,9 0-1 16,-5-5 2-16,0 1-1 16,1-4 0-16,-1-4-6 15,1-4 1-15,-1-4-40 0,0-12-101 31</inkml:trace>
        </inkml:traceGroup>
        <inkml:traceGroup>
          <inkml:annotationXML>
            <emma:emma xmlns:emma="http://www.w3.org/2003/04/emma" version="1.0">
              <emma:interpretation id="{3F9FDE97-244C-4296-8886-D9266903F4EF}" emma:medium="tactile" emma:mode="ink">
                <msink:context xmlns:msink="http://schemas.microsoft.com/ink/2010/main" type="inkWord" rotatedBoundingBox="13936,2663 14415,2667 14413,3002 13933,2997"/>
              </emma:interpretation>
            </emma:emma>
          </inkml:annotationXML>
          <inkml:trace contextRef="#ctx0" brushRef="#br0" timeOffset="39623.6015">12661 682 160 0,'0'0'63'0,"5"-4"-34"0,-5 0-23 0,0 0 15 0,0-4-7 31,0 0 0-31,0 0 0 16,0 0 2-16,0-4-9 0,-5 4-2 0,1 1-1 15,-5-1 0-15,0 0 2 16,-4 4-3-16,-1 0 0 15,-4 0-3-15,-8 4-3 16,3 0 2-16,1 0 0 16,0 4-2-16,4 0 2 0,-4 0-1 15,8 0 0-15,1 4 0 16,4 0 0-16,0 3 0 16,4 1 0-16,1 4 2 15,0 4 0-15,4 4-3 16,4 3 2-16,0 1 1 15,5-4 0-15,0 0 2 16,5-4 1-16,-1-1 1 16,9 1 0-16,-4-4 2 15,0-4 1-15,0-4 3 16,4 0 4-16,-4-8-4 0,0-4 2 16,4-8-5-16,-4 0 1 15,0-4-5-15,0-8 0 16,-5-3-1-16,-4 3-2 0,0 0 3 15,0 0 0-15,-5 5-4 16,-4 3 1-16,0 0 0 16,0 4 2-16,0 4 5 15,0 0 4-15,0 4-4 16,0 0-2-16,0 4-2 16,0 4-3-16,0 0 1 15,0 4 1-15,5 8 3 16,4 8 2-16,0 3-1 15,4 5 1-15,0 0-2 16,1 0 0-16,4-1-1 16,-1-7 0-16,6-8-40 15,-1 0-17 1,5-12-82 0</inkml:trace>
        </inkml:traceGroup>
        <inkml:traceGroup>
          <inkml:annotationXML>
            <emma:emma xmlns:emma="http://www.w3.org/2003/04/emma" version="1.0">
              <emma:interpretation id="{CC40F59C-B347-4E84-82BC-ED23322AD09A}" emma:medium="tactile" emma:mode="ink">
                <msink:context xmlns:msink="http://schemas.microsoft.com/ink/2010/main" type="inkWord" rotatedBoundingBox="14935,2092 17283,2113 17274,3111 14926,309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42156.7922">14316 531 152 0,'-27'0'57'0,"27"-4"-30"0,0 0-5 0,0 4 23 15,0 0-12-15,0 0-1 16,0 0-6-16,9-4 1 15,0 0-15-15,4 0 4 0,5 4 4 16,4 0-5-16,5 0 2 0,9 0-8 16,-1 0-3-16,5 0-3 15,5 0-3-15,-5 0-32 16,-4 0-16-16,0 4-36 16,-10 0-12-16,-3 4 0 15</inkml:trace>
          <inkml:trace contextRef="#ctx0" brushRef="#br0" timeOffset="41889.3792">14445 20 184 0,'-9'0'68'0,"9"0"-36"0,-4 4-29 0,4-4 15 0,0 4-7 0,0 0 1 16,0 4-1-16,0 0 3 15,0 4-7-15,0 7 2 0,0 5 2 16,4 8-2-16,0 4 0 16,1 3-1-16,4 5 0 15,0 3-2-15,0 1 1 16,0-1 2-16,0 1 2 16,-1 4 1-16,1 15 0 15,0-4 0-15,-4 1 0 16,-1-1-4-16,1-3-3 15,-1-5-2-15,-4-7 0 16,5-13 0-16,-5-7 1 0,4-8-7 16,0-4-2-16,1-12-40 15,-1-12-18-15,1-8-64 16,4-8-29 0,-5 0 82-16</inkml:trace>
          <inkml:trace contextRef="#ctx0" brushRef="#br0" timeOffset="42697.7765">14748 654 196 0,'-9'-4'74'0,"9"0"-40"0,-4 0-24 0,4 4 20 16,0 0-12-16,0 0 0 0,0 0-6 16,4 4-2-16,-4 0-6 15,5 4-3-15,-1 0 2 0,5 12 0 16,0 8 3-16,0-1-1 15,0 1 2-15,0-4 0 16,-5 4 1-16,1-9-2 0,-1 5-1 16,1-8 1-16,-1 0 1 15,1 0 3-15,-5-8 4 16,0 0-4-16,0-4 2 16,0-4-3-16,0-8 0 15,0-4-5-15,0-4-1 0,4-12 1 16,0-4 0-16,1 1-2 15,-1-1-2-15,1 4-2 16,4 5-1-16,4 3 2 16,-4 0 0-16,9 4-2 15,0 4 2-15,0 4 1 16,-1 0 0-16,1 4 0 16,0 4 0-16,0 0-7 15,-5 0-3 1,1 0-32-16,-1 0-15 0,-4 0-30 15,0 0-13-15</inkml:trace>
          <inkml:trace contextRef="#ctx0" brushRef="#br0" timeOffset="43191.9928">15230 519 236 0,'-31'-12'88'0,"26"9"-48"0,5-1-36 0,0 4 19 16,0 0-18-16,5-8-2 15,-5 8-29 1,0 0-10-16,0 0-66 15,4-4-28-15,9 8 67 16,1-8 32-16</inkml:trace>
          <inkml:trace contextRef="#ctx0" brushRef="#br0" timeOffset="42997.6945">15243 622 284 0,'0'0'107'0,"0"0"-58"0,0 0-46 0,0 0 21 15,0 0-16-15,0 4-2 16,0 0 0 0,0 4 1-16,0 4-3 0,0 0 2 0,5 16 0 15,-1 0-2-15,5 3-3 16,-9 1 2-16,9 0 0 0,-5-5-1 15,5 1-2-15,-4-4-2 16,4-4 1-16,-5-4-26 16,1-4-9-16,-1-1-33 15,0-7-13-15,5 0-23 16</inkml:trace>
          <inkml:trace contextRef="#ctx0" brushRef="#br0" timeOffset="40809.0155">13397 615 116 0,'4'0'44'0,"-4"0"-24"0,5 0-8 0,-5 0 27 15,9 0-7 1,4 0-9-16,-4 0-4 0,0 0-12 16,0 3 2-16,0 5 2 0,0 4-4 15,0 0-2-15,-5 20 0 16,1 0-1-1,-1-1 2-15,1 5 1 16,-1-4-1-16,-4-5 1 0,0-3 0 16,0-8 3-16,4 0 1 15,-4-4 3-15,0-4-1 16,0-4 2-16,0-4-6 16,0 0-3-16,0-8-1 15,0-4-1-15,0-4-5 16,0-4 1-16,5-11-2 15,-1-1 0-15,5 0-5 16,0 0 0-16,0 5 3 16,5 3 2-16,-1 4-1 0,0 4 0 15,-4 4-1-15,0 4 0 16,5 8 3-16,-6 8 0 16,1 4-2-16,0 0 2 15,0 20 1-15,0-4 2 16,-4-1 3-16,-1 1 2 15,-4-4-1-15,4 0 1 16,-4-9 0-16,0-3 3 16,0-4-1-16,0-8 2 15,5-8-6 1,-1-8-3-16,10-7 1 16,-5-1-4-16,4 0 0 15,0 0-1-15,1 5 0 0,-1-1 0 16,1 8-2-16,-1 4 0 15,0 4 0-15,5 4 0 16,-4 8 0-16,3 8 5 16,-3 7 1-16,-1 1 0 15,1 8-2-15,-6 0 3 16,6-1 0-16,-5 1 1 16,0-4 0-16,0-8-13 15,-5-4-4-15,0-5-45 16,-4-3-19-16,0-8-35 15</inkml:trace>
          <inkml:trace contextRef="#ctx0" brushRef="#br0" timeOffset="41417.1288">14102 718 351 0,'8'0'24'0,"1"7"-13"15,5-7-2-15,-1 0 1 0,1 0-2 16,-1-3 1-16,0-1-1 16,1-4 0-16,-1 0-4 15,0 0-1-15,-4 0 1 16,0-4 2-16,-4 0-3 16,-5 0-2-16,0 4 0 15,-5-4-1-15,1 4-5 16,-5 1 1-16,0 3-3 15,-4 0 0-15,-1 4-1 16,1 0 2-16,-1 4 4 16,1 0 1-16,0 3-2 15,-1 1 2-15,5 4 1 0,-4 0 0 16,4 0-3-16,0 4 0 16,5 8 2-16,-1-1 2 15,1 1 2-15,-5 0 1 16,9 4 2-16,9 0 1 15,-5-5-1-15,5 1 1 16,0 0 0-16,0-4 1 0,4-4-4 31,5-1-1-31,0-3 1 16,4-8 0-16,1-4-16 16,3-4-6-16,1-8-27 15,4-3-8-15,1-5-57 16</inkml:trace>
          <inkml:trace contextRef="#ctx0" brushRef="#br0" timeOffset="41012.1527">14088 702 188 0,'0'4'71'0,"0"-4"-38"0,0 4-28 0,0-4 17 15</inkml:trace>
          <inkml:trace contextRef="#ctx0" brushRef="#br0" timeOffset="43582.3518">15658 658 184 0,'4'-4'71'0,"5"0"-38"0,-4-8-19 0,-5 4 20 15,0 0-6-15,0 1-2 16,0-1-8-16,-5 0-3 16,-8 0-9-16,4 0-4 0,-4 0-1 15,-5 4-4-15,-5 4 2 16,1 0-1-16,0 4 0 15,0 4 4-15,-1 0 3 0,5 4 4 16,1 3 5-16,-1 1 1 16,4 0 0-16,5 16-1 15,1 0-1-15,3-1-1 16,10-3 0-16,3 0-2 0,6 0-1 16,8-9 1-16,5 1 1 15,9-4-5-15,-1 0-4 16,1-8-12-16,4-4-4 15,0-4-64-15,0-8-25 16,-17-4-30 0</inkml:trace>
        </inkml:traceGroup>
        <inkml:traceGroup>
          <inkml:annotationXML>
            <emma:emma xmlns:emma="http://www.w3.org/2003/04/emma" version="1.0">
              <emma:interpretation id="{12955526-01BD-492F-BD63-BF6D5FBB9A34}" emma:medium="tactile" emma:mode="ink">
                <msink:context xmlns:msink="http://schemas.microsoft.com/ink/2010/main" type="inkWord" rotatedBoundingBox="17714,2588 19651,2605 19643,3454 17706,343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5325.3203">16630 571 164 0,'-4'-4'63'0,"4"4"-34"0,0-4-19 0,0 4 20 0,0 0-16 16,0 0-5-16,0 0 1 15,0 4 1-15,4 4-6 0,-4 0 1 0,4 4 4 16,1 8 0-16,-1 3 4 15,1 17-3-15,-1 7 1 16,1 9-1-16,-1 3 1 16,1 5-6-16,-1-9-2 15,5 1-2-15,0-1-2 16,0-3 1-16,0-1 1 0,4-3-1 16,-4-8 2-16,0-5-4 15,0-7 0-15,0-4-28 16,-5-12-13-16,-4-12-22 15,5-12-9-15,4 0-11 16</inkml:trace>
          <inkml:trace contextRef="#ctx0" brushRef="#br0" timeOffset="45768.3144">16639 698 180 0,'-5'-16'68'0,"10"4"-36"0,-1-4-29 0,1 8 17 15,-1 0-3-15,1-4 1 16,-1 1 0-16,1 3 0 16,-1 0-9-16,5 0 3 0,9-4 2 15,-5 4-3-15,5 0-1 0,4 0-9 16,1 8 0-16,-1 8-1 15,0 0 0-15,1 4 0 16,-6 4 0-16,1 3 4 16,-4 5 5-16,-5 8-1 15,-5 0 3-15,-4-1-4 16,-4 1-2-16,-5-4 0 16,-5-4 1-16,-4-5 3 15,1-3 2-15,-6-4-3 16,-3-4 0-16,3-4-3 15,1-4 0-15,4-8-8 0,0 0 0 16,5 0-19-16,-1 0-8 31,6 0-17-31,3 1-6 0,1-1-60 16,4 4-31 0,9-4 73-16</inkml:trace>
          <inkml:trace contextRef="#ctx0" brushRef="#br0" timeOffset="46485.1556">17112 583 353 0,'-14'0'16'0,"1"0"-2"15,-1 4-4-15,6 0 1 16,-6 0-6-16,5 4-3 16,0 4-4-16,0-1 1 15,5 5 1-15,4 4 0 16,0 4 0-16,0 4 0 16,4-1 0-16,1-3 0 15,-1 0 2-15,10 0 3 0,-1-4 0 16,0-1 2-16,1-3-2 15,-1-8 0-15,1-4 1 16,-1 0 1-16,0-8 1 16,1 0 0-16,-1-8-7 0,0 0 0 15,1-19-6 1,-5 3 3-16,0 0 1 16,-5 4 1-16,1 1 2 15,-5 3-1-15,0 4 2 16,0 0 4-16,0 4 6 15,0 4-3-15,0 0 2 16,0 8-7 0,0 0-1-16,0 0 0 15,0 0 0-15,0 4-2 16,0 0 1-16,4 4-2 0,1 4 2 16,-1 0-2-16,5 16 2 15,0 3 0-15,0 1 3 16,4 0-1-16,0-4 0 15,1-1-8-15,4-3 0 16,0-8-34-16,4-4-13 16,-4-4-41-16,4-8-15 0,-4-4 5 15</inkml:trace>
          <inkml:trace contextRef="#ctx0" brushRef="#br0" timeOffset="46006.424">17161 618 176 0,'-9'-7'66'0,"4"3"-36"0,1-4-26 0,4 4 15 16,-5 0-2-16,1 0-1 15</inkml:trace>
          <inkml:trace contextRef="#ctx0" brushRef="#br0" timeOffset="46925.4985">17624 563 200 0,'-9'-8'74'0,"14"4"-40"0,-23 0-35 15,18 4 12-15,-4 0 1 16,-5 0 3-16,4 0-2 0,-4 0 2 16,5 0-8-16,-1 0 2 0,1 4 4 15,-5 12-7-15,-4-4-1 16,4 4-1-16,-5 0 2 15,5 3-1-15,1 1 0 16,3 8 5-16,1 0 4 16,8-1-3-16,-4-3-1 15,5 0-6-15,8-4-1 16,0 0-1-16,5-5 1 16,4-3-13-16,5-4-3 15,4 0-34-15,1-4-14 0,-1-4-54 16</inkml:trace>
          <inkml:trace contextRef="#ctx0" brushRef="#br0" timeOffset="44891.9986">16398 638 156 0,'5'-4'60'0,"-5"0"-32"0,4-4-15 0,-4 8 17 15,0-7-6-15,0-1-2 16,0 0-8-16,0 0-1 16,-4 0-8-16,-1 0 1 0,-4 4 6 15,-4 0-3-15,-1 4-4 16,-3 0-3-16,-1 0-1 16,0 0-1-16,0 0-3 15,0 4 2-15,0 0-1 16,1 0 0-16,3 0 0 15,1 4 0-15,4 0 2 0,0 0 0 16,0 0-3-16,5-1 0 31,4 5 4-31,4-4 1 16,9 0-3-16,5 0-1 16,5 0 1-16,3 0 0 15,1 0 1-15,0 4 0 0,4 0 0 16,0 11 0-16,0 1 0 15,-8-4 2-15,-1 0 1 16,-4 0 1-16,-5 0 2 16,-4-1 1-16,-4 1 1 15,-1-4 2-15,-4 0-1 0,-4-4 0 16,-5 0-1-16,-5 0 2 16,-3-5 1-16,-1-3 1 15,-5 0-2-15,1-4-1 16,0 0-3-16,-5-8-1 15,5 1-3-15,-1-1 1 16,1-4-2-16,4 0-1 16,5 0-8-16,0 0-3 15,4 0-21-15,0 0-9 16,4 4-22 0,10-4-11-16,8 5-24 15</inkml:trace>
          <inkml:trace contextRef="#ctx0" brushRef="#br0" timeOffset="47580.2138">17830 634 224 0,'-5'4'85'0,"5"-4"-46"0,0 0-28 16,0 0 23-16,0 0-16 0,0 0-2 15,5 0-4-15,-1 0 0 16,5 0-6-16,0 0 0 0,0 0 4 15,4-4-2-15,5 0 1 16,0 0-3-16,0 0 1 0,-1-3-4 16,1-1 0-1,0 0-1-15,0 0 1 16,-5 0 0-16,1-4 1 0,-5-4-2 16,0 8-2-16,-9 0 1 15,0 0-1-15,-5 4-9 16,-4 0-2-1,-4 4 1-15,-5 0 1 16,-4 4 3-16,4 4 2 16,4-4-1-16,1 0 4 15,0 4 0-15,-10 12 5 16,6 0 2-16,-1 0 4 16,4-1 1-16,1 9-1 15,4 4 1-15,0-4 0 16,5-1 1-16,4 1 2 15,4 0 2-15,5-4-3 0,0-1 2 16,4-3-4-16,5-4 1 16,9-4-7-16,4-4-3 15,5-4-12-15,4-4-4 16,0-8-48-16,0 0-19 0,-4 0-69 16</inkml:trace>
        </inkml:traceGroup>
        <inkml:traceGroup>
          <inkml:annotationXML>
            <emma:emma xmlns:emma="http://www.w3.org/2003/04/emma" version="1.0">
              <emma:interpretation id="{F91552C8-9808-4B24-A6D1-D67AB56A95E1}" emma:medium="tactile" emma:mode="ink">
                <msink:context xmlns:msink="http://schemas.microsoft.com/ink/2010/main" type="inkWord" rotatedBoundingBox="20521,2035 22840,2055 22830,3190 20511,3169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53185.7753">20206 864 160 0,'0'4'63'0,"0"-4"-34"0,5 0-10 0,-5 0 23 0,0 0-8 15,0 0-2-15,4 0-10 16,1 4-1-16,-1 0-12 16,1 0 1-16,-1 8 3 0,1-4-1 15,-1 8 1-15,-4 4-7 16,0-5-2-16,0 5-2 16,0-8 1-16,0 0-11 0,-4 4-2 15,-10 8-33-15,1-12-11 16,-1-1-66-1</inkml:trace>
          <inkml:trace contextRef="#ctx0" brushRef="#br1" timeOffset="53873.5212">20777 646 196 0,'-4'-8'74'0,"4"4"-40"0,0-4-20 0,0 0 22 16,0 1-7-16,0-1 0 16,0 0-10-16,0 0-1 15,-5-4-11-15,1 4-2 0,-1-4 1 16,-4 4-3-16,0 0-2 16,-4 0 0-16,-5 4-1 15,0 4-5-15,1 0 1 0,-1 4 2 16,4 4 1-16,-4 0-2 15,1 8 2-15,3-4-1 16,1 4 0-16,0 0 2 16,4 3 2-16,4 5-1 15,1 4 2-15,4 0-2 16,0-1-1-16,4 1 1 16,5 0 1-16,4-4 1 15,1-1 3-15,-1-3-1 16,5-4 2-16,0-4-2 15,4-8 0-15,0-8-14 16,1-4-4-16,3-4-16 0,-3-19-4 16,-1-1-23-16,-4 0-7 15,0 0-32 1</inkml:trace>
          <inkml:trace contextRef="#ctx0" brushRef="#br1" timeOffset="51221.2881">19127 44 92 0,'-13'0'35'0,"26"0"-18"0,-17 0-9 0,4 0 11 0,0 0 6 15,0 0 7-15,-5 0-17 16,5 0-8-16,-4 4 3 16,-1 0 5-16,1 0-7 15,-1 0 0-15,1 4 2 0,-1-1-2 0,-3 5 3 16,-1 8-2-16,0 0 2 15,0 4-4-15,0 0-2 16,0 3 0-16,0 1-1 16,0 0 6-16,0 3 4 15,0 1-5-15,5-4-3 0,-1 4-1 16,1-5 1-16,-1 1-1 16,5 0 0-16,0 0 3 15,0 3 3-15,5 9-4 16,4-4 1-16,0 11-1 15,0 1 3-15,4-1-3 16,0-3 1-16,1 0-3 16,-1-5 2-16,1-3 0 15,-6-4 3-15,6-5-1 16,-5-7 0-16,0 0-3 0,-5-4-1 16,1-4-1-16,-1 0 0 15,1-8-5-15,-5 0-1 16,0-4-24-16,0-4-10 15,0 0-28-15,-5 0-9 32,1-4-44-17</inkml:trace>
          <inkml:trace contextRef="#ctx0" brushRef="#br1" timeOffset="52649.1075">19372 135 160 0,'0'0'60'0,"9"16"-32"0,-4-12-24 0,-5-4 13 15,4 4-2-15,1 4 4 16,-1 0-2-16,5-1-1 16,0 5-8-16,0 0 8 0,0 0 6 15,0 4-5-15,4 0 1 16,1 4-7-16,-1-1-1 16,-4 5-2-16,4 0 2 15,-4 0-3-15,4 0-2 16,-4-1 2-16,5-3 0 15,-5-4-1-15,0-4-1 0,4 0-1 16,-4-4 0-16,0-4 0 16,0 0 2-16,0 0-3 15,0-4 0-15,0-8-1 16,-1 0-2-16,1-4 1 16,0 0-1-16,0 0 0 15,0 0 0-15,4-4-3 16,-4 1 2-16,5 3-4 15,-1-4-1 1,1 0 0-16,-1 4 2 0,0 0-1 16,-4 4 4-16,0 0 0 15,0 0 1-15,0-4 0 16,-5 5 2-16,5 3-3 16,-4 0 0-16,-1 0-1 0,-4 4 0 15,5-4 2-15,-5 4 2 16,0 0-3-16,4 4 0 15,-4 0 1-15,5 4 0 16,-5 3 0-16,4 1 0 16,-4 4 0-16,5 4 0 15,-1 0 0-15,0 0 0 0,5-1 2 16,0 1 3-16,-4 4 0 16,4 4 0-16,-5 4-1 15,1 3 2-15,-1 5 1 16,1 7 3-16,-1 1-3 15,0 0 1 1,1-1-5-16,-1-3 0 16,1-9 1-16,-1-3 2 15,1-4-3-15,-5-8 0 16,4-8-25-16,-4-5-11 16,0-3-40-16,0-4-17 0,9-4-29 15</inkml:trace>
          <inkml:trace contextRef="#ctx0" brushRef="#br1" timeOffset="51836.4469">19377 242 104 0,'0'-4'41'0,"0"4"-22"0,4 0-3 0,-4 0 16 16,0 0-9-16,0 0-3 0,0 0 0 15,0 0 1-15,0 0-11 16,0 0-1-16,0 0 1 0,5 4 3 16,-5 0 4-16,4 4 0 15,-4 8-1-15,0 3-4 16,0 9 0-16,0 4-1 0,0 0 3 15,5-1-1-15,-5 5 0 16,0 0-3-16,0 3-1 16,4 1 1-16,-4 0 1 15,5-1-5-15,-5 1-2 16,0-4-2-16,-5-9-2 16,5 1 3-16,0-4 0 15,0-4-1-15,-4-4-2 16,-1-1-21-16,1-3-11 15,-1-8-20-15,1-4-7 16,4-4-54 0</inkml:trace>
          <inkml:trace contextRef="#ctx0" brushRef="#br1" timeOffset="54441.8585">20799 28 156 0,'0'0'57'0,"0"0"-30"0,0 0-18 0,0 0 16 16,0 0-3-16,0 0 1 16,0 0-10-16,0 0-3 15,0 0-6-15,0 0 2 0,0 0 3 16,0 0-1-16,0 0 1 15,0 4-1-15,0 4 0 16,0 4 2-16,0 0 1 16,0 19 10-1,0 5-7-15,0 4-3 16,0-1-2-16,0 1 1 16,5-1 1-16,-1 5 1 15,1-4-4-15,-1-5 0 16,1 1-1-16,-1 0 1 0,1 3 0 15,-5-3 0-15,4 4-4 16,1 7-1-16,-5-3 5 16,4 3 3-16,0-3-6 15,-4-4-1-15,5-5-2 16,-5-7 1-16,0-4 0 16,4-4 1-16,-4-4-13 15,0-5-7-15,0-3-24 16,0-4-12-16,0-4-57 15,0 0-60 1,0-8 52-16</inkml:trace>
          <inkml:trace contextRef="#ctx0" brushRef="#br1" timeOffset="55223.1844">21080-24 156 0,'5'0'60'0,"-5"0"-32"0,0-4-24 0,0 4 15 16,0 0-5-16,0 0 0 16,0 0-4-16,0 0-1 15,0 0-5-15,0 0 8 0,4 4 5 16,1 0 2-16,-1 0 3 16,1 4-3-16,-1 0-2 15,5 0-1-15,0 0 3 16,4 4-5-16,1 0 2 0,-1 4-3 15,5 11 0 1,-5 5-1-16,5 8 2 0,0 3 2 16,0 1-1-16,-5 3 1 15,1 1 0-15,-6-4-2 16,1-1 1-16,-4 5-2 16,-1-1 0-16,-8 21-5 15,-1-5-3-15,-4 5-2 16,-4-5 0-16,-5-4-2 15,-4-3 2-15,-5-5-35 16,0-7-16-16,-4-4-44 0,-9-1-19 16,-9-3-27-1</inkml:trace>
        </inkml:traceGroup>
      </inkml:traceGroup>
    </inkml:traceGroup>
    <inkml:traceGroup>
      <inkml:annotationXML>
        <emma:emma xmlns:emma="http://www.w3.org/2003/04/emma" version="1.0">
          <emma:interpretation id="{36F025F0-93EB-4736-9C85-ACEB9F1B5BE0}" emma:medium="tactile" emma:mode="ink">
            <msink:context xmlns:msink="http://schemas.microsoft.com/ink/2010/main" type="paragraph" rotatedBoundingBox="1604,3368 25591,3250 25599,4797 1612,49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02B957-8D75-49E7-AD39-654E87C8CEE8}" emma:medium="tactile" emma:mode="ink">
              <msink:context xmlns:msink="http://schemas.microsoft.com/ink/2010/main" type="inkBullet" rotatedBoundingBox="1606,3636 2106,3633 2110,4445 1610,4447"/>
            </emma:interpretation>
            <emma:one-of disjunction-type="recognition" id="oneOf8">
              <emma:interpretation id="interp8" emma:lang="" emma:confidence="0">
                <emma:literal>↳</emma:literal>
              </emma:interpretation>
            </emma:one-of>
          </emma:emma>
        </inkml:annotationXML>
        <inkml:trace contextRef="#ctx0" brushRef="#br0" timeOffset="86528.4521">27 2405 112 0,'-4'4'44'0,"8"-4"-24"0,-17 4-8 0,13-4 16 0,0 0-5 16,5 4-1-16,-10 0-10 15,5 0-5-15,0 4-4 16,0 0-3-16,0 7 3 0,0 1 0 0,-4 4 1 16,4 4 2-16,-5 0 1 15,10 3 1 1,-10 1 0-16,1 8-2 15,-1 7 1-15,1 9-2 16,4 3 0-16,-5 5 1 16,1-5 3-16,4-3-2 15,-5-4 1-15,1-9-3 0,-1-7 2 16,1-4-2-16,0-5 2 16,-1-3 0-16,1-4 3 15,-1-4 1-15,5-4 1 16,0-4-4-16,0 0-3 15,0 0 0-15,0-4-1 0,5 0-9 16,8 0 1 0,0 0 1-16,5 4 2 15,0-4 3-15,0 0-3 16,4 4 0-16,5-4-1 0,0 4 0 16,-1 0 2-16,15-4 0 31,-6 0 0-31,1 0 2 15,-5 4 1-15,0 0 3 16,-4-4-1-16,-5 4 2 16,1-4-4-16,-5 0 0 0,-5 0-6 15,-4 0 0-15,0 0-28 16,-5 0-11-16,-4 0-56 16,5 0-45-1,4 0 54-15</inkml:trace>
      </inkml:traceGroup>
      <inkml:traceGroup>
        <inkml:annotationXML>
          <emma:emma xmlns:emma="http://www.w3.org/2003/04/emma" version="1.0">
            <emma:interpretation id="{60B85246-F89B-408F-B0B5-22D4678FC7D4}" emma:medium="tactile" emma:mode="ink">
              <msink:context xmlns:msink="http://schemas.microsoft.com/ink/2010/main" type="line" rotatedBoundingBox="2221,3365 25591,3250 25599,4797 2228,4912"/>
            </emma:interpretation>
          </emma:emma>
        </inkml:annotationXML>
        <inkml:traceGroup>
          <inkml:annotationXML>
            <emma:emma xmlns:emma="http://www.w3.org/2003/04/emma" version="1.0">
              <emma:interpretation id="{808A24EC-2551-4746-A9F5-E2B854308C74}" emma:medium="tactile" emma:mode="ink">
                <msink:context xmlns:msink="http://schemas.microsoft.com/ink/2010/main" type="inkWord" rotatedBoundingBox="2222,3571 2946,3567 2950,4449 2226,4452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87216.9362">563 3071 156 0,'0'0'57'0,"0"0"-30"0,4 4-12 0,-4-4 20 16,4 0-10-16,1 0-3 0,-5 0-6 16,4 0-2-16,-4 4-8 15,5 0-2-15,4 0 0 0,4 0 2 16,-4 0 1-16,4-4 1 15,1 0 2-15,-1 0-3 16,1 0 1-16,-1-4-3 0,0 0 0 16,1-4-1-16,-5 0 2 15,0 0-3-15,-1-4 0 16,1 0 1-16,-4 0 2 16,-1 0-3-16,-4 0 0 15,0 1-1-15,-4-1 1 16,-1 4-4-1,-4 0-2-15,1 0-5 16,-1 4 0-16,0 4-1 16,0 0 3-16,-5 4 2 15,1 4-1-15,0-4 1 0,-1 4 3 16,1 4 0-16,0-1 1 16,4 1 0-16,0 4 0 15,4 0-3-15,1 0 2 16,-1 0-1-16,1 4 0 15,4-5 2-15,0 1 0 16,0 0 6-16,9 0 6 16,4 0-2-16,1-4 0 15,-1 0-2-15,0-4 0 16,5 0-2-16,4-4 1 16,1-1-4-16,3-3 0 15,1-3 1-15,9-5 2 16,-5 4-12-16,-4-4-5 0,0 0-22 15,-1-4-6-15,1-8-29 16,-5 4-9-16,-4-4-16 16</inkml:trace>
          <inkml:trace contextRef="#ctx0" brushRef="#br0" timeOffset="88094.5347">888 2766 220 0,'-13'-4'82'0,"31"4"-44"0,-23-4-33 0,14 4 19 15,0-4-4-15,4 0 0 16,10 0 1-16,-1 0 1 16,5 4-12-16,8 0 1 0,1 0 2 15,0 0-3-15,-1 0 2 16,1 0-7-16,-5-4-1 15,0 0-29-15,-4-4-10 16,0 4-100-16</inkml:trace>
          <inkml:trace contextRef="#ctx0" brushRef="#br0" timeOffset="87748.0273">1075 2345 104 0,'-4'-7'41'0,"4"7"-22"0,0 0 4 0,0 0 18 16,0 0-8-16,0 0-4 0,0 0-15 15,4 0-6-15,-4 4-5 16,-4 3 4-16,4 9 3 0,0 0-3 16,-5 0 1-16,5 0 1 15,-4 4 5-15,4-1-2 16,0 1 1-16,0 0-5 15,-4 0 0-15,4 0-1 16,0 4 1-16,4 3-2 16,-4 5 1-16,0 4 2 0,4 11 2 15,1 9 1-15,-1-1 0 16,1 1 2-16,-5-1 2 16,4-3-7-16,-4-9-3 15,5-3-1-15,-1-8-1 16,1-5 0-16,-1-3 0 15,1-4-5-15,-5-4 1 16,0-4-24-16,0-4-10 16,0 0-15-16,-5-4-5 15,1-4-46 1,-1-4-40-16,1-8 56 16</inkml:trace>
        </inkml:traceGroup>
        <inkml:traceGroup>
          <inkml:annotationXML>
            <emma:emma xmlns:emma="http://www.w3.org/2003/04/emma" version="1.0">
              <emma:interpretation id="{CC1E7C84-B1EE-4470-9FE5-52E58F395ADF}" emma:medium="tactile" emma:mode="ink">
                <msink:context xmlns:msink="http://schemas.microsoft.com/ink/2010/main" type="inkWord" rotatedBoundingBox="3813,3733 5547,3724 5552,4895 3819,490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94247.0324">3532 3186 156 0,'-4'0'60'0,"8"0"-32"0,-4 0-15 0,0 0 19 16,0 0-12-16,0 0-1 15,0 0-9-15,0 0-2 16,0 4-4-16,0 0 4 0,0 8 2 16,0 0 1-16,0 7 1 15,0 5-2-15,5 4-1 0,-1 11 1 16,1-3 1-16,-5 4-1 16,4-1-1-16,-4-3-1 15,0-4 0-15,0-4-2 16,0-9-1-16,0-3-3 15,0-4 1-15,0-4-13 16,0-4-3-16,-4-12-27 16,-1 0-9-16,1-4-43 15,4 0-41-15,4-3 49 16</inkml:trace>
          <inkml:trace contextRef="#ctx0" brushRef="#br1" timeOffset="92161.1054">2154 3206 96 0,'0'0'35'0,"9"0"-18"0,-4 0-9 0,-5 0 13 15,9 0-6-15,0-4 2 0,0 4-6 16,0 0 1-16,-1 0-5 16,6 0-2-16,-1 0-2 15,5 0 0-15,0 4 2 0,0-4 7 16,4 0 4-16,5 0-2 0,-14 0 0 15,14 4 0-15,-5-4 2 16,1 0-7-16,-6 0-3 16,6 0-3-16,-6 0-3 15,1 4 1-15,0-4-1 16,0 0 0-16,0 4 2 16,-5-4 1-16,1 0 1 15,-1 0 0-15,-4 0 0 16,0 0 2-16,-5 0 1 15,-4 0 8-15,0 0 2 16,0 0-4-16,0 0-3 16,0 0-5-16,-4 0-2 15,-1 0 1-15,1-4 0 16,-1 0-2-16,1 0-2 0,0 0 3 31,4 0 0-31,0 4-1 16,-5-8 1-16,1-4-2 0,-1 0 2 15,-4 4-2-15,0-4-1 16,5 0 1 0,-1 0-1-16,1 0 0 15,-1-3 0-15,1-1 0 0,0 4 0 16,-1 0 0-16,1-4 2 16,-5-4-1-16,4-3 2 15,-4 3-2-15,5-12 2 16,-1-4-4-16,1 5 0 15,-1 3 1-15,1 0 0 16,0 4 0-16,4 1 0 16,0 3 0-16,0 0 0 15,0 0 0-15,0 4 2 16,0 0-1-16,4 4 2 16,-4 1-4-16,4-1 0 15,1-4 1-15,4 0 0 16,0 0 0-16,0 0 0 15,0 4-3-15,4 1 2 0,0-1-1 16,1 0 0-16,-1 0 2 16,5 4 0-16,0 0 0 15,4 4 0-15,0 0-3 16,5 4 2-16,0 0-1 16,0 0 0-16,8 0 2 0,-3 4 2 15,-1 0-1-15,-4 0-1 16,-1 4 1-16,5 0-1 15,-4 4 0-15,0 0 2 16,-5-4-3-16,-4 3 0 16,0 1 1-16,-5 0 2 0,1 4-1 15,-1 0-1-15,0 4 1 32,-4-8 1-32,0-1-1 0,0 5 2 0,0 8-2 15,-4 12 2 1,-1-4 0-1,-4-1 1-15,0 1 0 16,0 0-5-16,0-1 1 16,-4 1-2-16,-1-4 0 15,1 0 4-15,-1-1 1 16,1-3-1-16,-1 0-2 0,-4-4 1 16,0 0 1-16,1-5-1 15,-1 1 2-15,-5-4-2 16,5-4-1-16,5 0 1 0,-1 0-1 15,-3 4 0-15,-1-4 0 16,4 0-3-16,-4 0 2 16,5 0 1-16,-1-1 2 15,1-3-1-15,-1 0-1 16,1 0 3-16,-1 0 0 16,5-4 1-1,-4 0 0-15,4 0 0 16,0 0 2-16,0 0-5 0,0 0-3 15,0 0-2-15,9 0 3 0,4 0 0 16,-4 0 1-16,5 0 0 16,-1 0 0-16,-4 0 0 15,4 0 2-15,1 0-1 16,-1 4 2-16,0 0-2 16,1 0 2-16,4 0-2 15,-5 0 2-15,0 0 2 16,1 0 4-16,-1 0 2 15,-4-4 3-15,0 0-5 16,0 0-1-16,0 0-2 16,0 0-1-16,-9 0-1 15,4-4 0-15,-4 4-40 0,0 0-15 32,0 0-85-17,0 4-61-15,-4 0 78 16</inkml:trace>
          <inkml:trace contextRef="#ctx0" brushRef="#br1" timeOffset="95162.9132">3546 3218 160 0,'0'3'60'0,"4"-6"-32"0,-4 3-15 15,0 0 17-15,0 0-2 16,0 0 1-16,0 0-8 16,0 0 0-16,0 0-12 15,0 0 1-15,0 0 3 0,5 0-5 16,4 0-2-16,0 3-3 15,-1 1-3-15,6 4 3 16,-5 0 2-16,4 0 2 16,-4 4 1-16,0-4 0 15,0 0 2-15,0 0-3 16,0 0 1-16,-5 0-1 16,1 0 1-16,-1-4-2 0,1 0-1 15,-1-4-1-15,-4 0 0 16,0 0-2-16,0 0 1 15,0 0-2-15,4-4 2 16,1 0-2-16,-1-4-1 16,1 0 1-16,-1 0-1 15,1 0-3-15,-1 0 2 16,5 0 1-16,0 0 0 16,0 0 0-16,0 0 0 15,0 0 0-15,0 0 2 16,-5 1-1-16,5 3-1 15,0 0 1-15,-4 0 1 16,-1 0-6-16,-4 4 1 0,0 0 1 16,4-4 1-16,-4 4 1 15,0 0 2-15,0 0-1 16,5 0-1-16,-5 0-2 16,0 0 1-16,4 0-1 15,-4 0 0-15,5 0 2 16,-1 0 2-16,1 4-1 15,-1 0-1-15,1 0-2 16,-1 4-1-16,1 3 2 16,-1 1 0-16,-4 4 1 15,4 0 0-15,1 4 0 16,-1 4 0-16,1 3 0 16,-1 5 2-16,1 0 1 0,-1 0 3 15,1 3 1-15,-1-3 1 16,-4 0 2-16,0-5 1 15,0-3-1-15,0-4-1 16,0-4-3-16,0 0-1 16,0-4-1-16,0-5 0 15,0-3-2-15,-4 0 1 16,-1-4-24-16,5 0-11 16,-4-4-34-16,4 0-16 15,13 1-53 1</inkml:trace>
        </inkml:traceGroup>
        <inkml:traceGroup>
          <inkml:annotationXML>
            <emma:emma xmlns:emma="http://www.w3.org/2003/04/emma" version="1.0">
              <emma:interpretation id="{E64330BC-DA8D-4998-B6E6-7AFD63C721D4}" emma:medium="tactile" emma:mode="ink">
                <msink:context xmlns:msink="http://schemas.microsoft.com/ink/2010/main" type="inkWord" rotatedBoundingBox="6125,3768 9825,3750 9829,4507 6129,4526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98574.2971">5263 3253 156 0,'-5'0'57'0,"5"0"-30"0,5 0-25 0,-5 0 14 0,0 0-8 31,0 0-2-31,0 0-1 16,4 0 1-16,5 0-3 0,0 0 7 0,0 0 3 15,4 0 2-15,1 0 1 16,3 0-6-16,1 0-2 15,5 0-2-15,-1 4 1 16,0-4 0-16,0 0 3 16,1 0-3-16,3 4-2 15,1-4 0-15,0 0 1 0,0 0 1 16,0 0 1-16,-5 0 0 16,5 0 0-16,-5-4-2 15,-4 0-1-15,0 0-1 16,-5 4 0-16,-4 0 2 15,0 0 1-15,-9 0 3 0,0 0 1 16,0 0-3-16,0 0-3 16,-5-4 0-1,-4 4-1-15,0-4 2 16,1 0-1-16,-1 0 0 16,0 0-1-16,0-4 0 0,0 1-2 31,0-1-2-31,0-4 1 15,0 0 1-15,-4 0-1 0,-1-4 2 16,1-4-4-16,0 0 0 16,-1 1 1-16,1-5 0 15,-1 0 0-15,6-4 2 16,-1 1-3-16,0 3 0 16,0-16 1-16,4 4 0 15,1 5 2-15,-1-1 1 16,5 4-4-16,0 1-1 15,0 3 1-15,0 0 0 16,0 4 1-16,0 0 0 16,5 4-3-16,-1 1 2 15,1 3-1-15,-1 0 0 16,5 0 0-16,0 0 0 0,0-4 2 16,4 4 0-16,1 0-3 15,4 1 2-15,-1 3 1 16,1 0 0-16,5 4-3 15,3 0 2-15,1 4-1 16,0 0-2-16,0 4 3 16,-1-4 2-16,1 8 0 15,0-4-1-15,0 0-2 0,-5 0 1 16,0 3 1-16,-4 1 0 16,0 0 0-16,9 0 0 15,-10 4 0-15,1 0 0 16,0 4 0-16,-4 0 2 15,-1 0-3-15,-4-1 0 16,0 1 1-16,-5 4 0 0,1 12 0 16,-1 0 2-16,1-1-3 15,-5 1 0-15,0 0 3 16,0-1 1-16,-5 1-1 16,5-4-2-16,0 0 1 15,0-1-1-15,-4 1 0 16,4-4 2-1,-5 0-3-15,1-5 0 16,-1 1 1-16,-4-8 2 16,5 0 1-16,-1 0 1 15,1 0-5-15,0-4 1 16,-1 0 0-16,1-4 2 16,-1 0-1-16,1 0 2 0,-1 0-2 15,5-4-1-15,0 0 1 16,-4 0 1-16,4 0-3 15,0 0 0-15,0 0-1 16,0 0 0-16,0 0 2 16,0 0 2-16,0 0-3 15,9 4-2 1,0 0 2-16,4-1 0 16,-4-3 1-16,0 0 2 15,0 0 1-15,4 0 3 16,0 0 1-16,1 0-1 15,-1 0 1-15,1 0-2 0,-1 0 2 16,5 0-2 0,0 0 2-16,0 0 0 0,-5 4 3 15,0-4-3-15,1 0 1 16,-5 0-1-16,-1 0 3 16,1-4-5-16,-9 4-3 15,0 0-1-15,0 0 1 0,0 0-25 16,0 0-12-16,0 0-55 15,-4 0-22-15,-1 8-26 16</inkml:trace>
          <inkml:trace contextRef="#ctx0" brushRef="#br1" timeOffset="96233.4831">4482 2778 120 0,'-18'0'46'0,"18"0"-24"0,0 0-10 0,0 0 16 0,0 0 4 16,0 0 3-16,0 0-11 16,0 0-1-16,0 0-5 15,9 0-11-15,0 0-1 16,5 0-2-16,3 0-2 15,6 0 1-15,4 0 0 16,-1 0 3-16,5 0-1 16,1 0 2-16,3 0-4 15,1 0 0-15,0-4-1 16,-5 4 1-16,0 0 0 16,-4 0 1-16,0 0-2 15,-1 0-2-15,-3 0 1 16,-5 0 1-16,-1 0-1 0,-3 0 2 0,-5 0-22 15,0 0-7-15,-9 0-11 16,0 0-5-16,0 0-48 16,-5 0-25-1,1 7 55-15</inkml:trace>
          <inkml:trace contextRef="#ctx0" brushRef="#br1" timeOffset="96480.9247">4536 2988 108 0,'-5'4'44'0,"-8"-8"-24"0,8 4-15 0,5 0 13 0</inkml:trace>
          <inkml:trace contextRef="#ctx0" brushRef="#br1" timeOffset="96774.6561">4518 2988 229 0,'4'0'27'0,"5"0"-14"16,0 4-1-16,0 0 1 0,0-1-1 15,4 1 1-15,1 0-1 16,4-4 0-16,4 4 0 0,0 0 2 16,1 0-3-16,3-4 1 15,-3 0-3-15,-1 0 2 16,5 4-4-16,-1-4 1 16,-3 0 1-16,-1-4 2 15,-4 0 1-15,0 0 2 16,-1 0-5-16,1-4-1 15,-4 1-2-15,-1 3-1 0,0 0-3 16,-4 0 1-16,0 4-2 16,0 0-1-16,-9 0 1 15,0 0-1-15,0 0-18 16,0 0-5-16,0 0-27 16,0 0-10-16,0 0-54 15</inkml:trace>
          <inkml:trace contextRef="#ctx0" brushRef="#br1" timeOffset="100966.0578">6663 2607 140 0,'-5'0'55'0,"5"0"-30"0,0 0-21 0,0 0 15 16,0 0 0-16,0 0 1 0,0 0-7 0,0 0-3 16,0 0-5-1,-4 0-4-15,-1 4 2 16,10 0-2-16,-10 4 2 15,10 4 0-15,-10 0 1 16,1 4-2-16,0-1 1 16,4 5 2-16,0 4 4 15,0 8-2 1,-5-5-2-16,5 5 0 16,0 0 1-16,0-4 1 15,0-1 1-15,0 1-2 16,5 0-1-16,-1 0 1 15,0-1 1-15,5-3-3 16,0-4-1-16,0 4 1 0,0 0 0 16,0-5-2-16,0-3 1 0,0 0-2 15,0 0 2-15,0-4 2 16,4 0 2-16,0 0-1 16,1-4-1-16,-1-1 3 15,1 1 3-15,-1-4-4 16,0 0-2-16,1-4-2 0,4 0-3 15,-1-4 7-15,1-4 3 16,5 1-3-16,-6-1-2 16,1-4-2-16,0-4 0 15,0-4-2-15,0 0 2 16,0-4 0-16,-1 1 1 31,-3-5-5-31,-1 0 1 0,-4 0 0 16,4 1 0-16,1-1 0 15,-5 0 0-15,0-4 0 16,-5 5 2-16,5-1-1 16,-4 0-1-16,3 0 1 15,-3 5-1-15,-1-1 2 0,1 0 3 16,-1 4 0-16,1 4 0 16,-5 1 1-16,0 3 3 15,0 0-2-15,0 0 1 0,0 4-3 16,0 0 2-16,0 0 0 15,0 0 3-15,0 0-7 16,0 4-2-16,0-4 1 16,0 8 3-16,0 0-2 31,0 0-2-31,0 0-3 0,0 0-1 16,0-8 2-16,0 8 2 0,0 0-2 15,0 0-2-15,0 0-7 16,-5 4-4-16,5 0-17 15,-4 0-7-15,-1 4-27 16,1 0-8-16,8 0-52 16</inkml:trace>
          <inkml:trace contextRef="#ctx0" brushRef="#br1" timeOffset="102267.1657">7604 2595 156 0,'0'0'57'0,"0"-4"-30"0,-5 4-21 0,5 0 17 0,0 0-5 16,0 0-1-16,0 0-3 16,0 0 1-16,0 0-8 15,0 0-2-15,0 0-1 0,0 0 4 16,0 4 5-16,0 0-1 15,0 4 3-15,0 0-2 16,0 4 0-16,0 8-3 16,0 3-1-1,0 9-1-15,0 8 0 16,0 3 0-16,0 9 2 16,0 0 1-16,0 3 3 15,0-3-5-15,0-9-1 16,-4-3-2-16,4-5 1 0,0-3 2 15,0-4 2-15,0-8-1 16,0-4-1-16,0-5-5 0,0 1-3 16,-5-4-18-16,5 0-9 15,0-4-13-15,0 0-6 0,-4-4-39 16,4 0-16-16,0 0 1 16</inkml:trace>
          <inkml:trace contextRef="#ctx0" brushRef="#br1" timeOffset="103435.7702">7608 2583 180 0,'0'4'68'0,"0"-8"-36"0,0 0-22 16,0 4 17-16,0 0-2 15,0 0 2-15,0 0-6 16,0 0-1-16,9 0-11 16,0 0 1-16,0 4 1 0,0 0-2 15,0 0 2-15,4 4-4 16,1 0 1-16,-1 4 1 16,0 0 2-16,5 4-1 0,0 0 1 15,-5-1-2-15,1 1 2 0,4 0-2 16,-1-4 0-16,-3 0-3 15,4 8 1-15,-5-4-2 16,0 7 4 0,-4-7-3-16,0 0 2 15,0-8 1-15,-4-8-4 16,-1 8-1-16,-4-8-2 16,4-4 1-16,1-4-2 15,-1 0 2-15,1 0-2 16,-1 0-1-16,-4 0-2 15,5 0 1-15,-1 0 3 16,1 1 1-16,-1-1-1 0,1 0-2 16,-1 0-4-16,1 0 0 31,3-4-3-31,1 0 0 16,0 4 4-16,0 0 3 15,-4 0-1-15,4 0-2 16,-5 0 4-16,5 0 1 0,0-3 0 15,0 3 1-15,-5 0-4 16,5 0-2-16,0 0 2 16,-4 0 0-16,-1 0 1 15,0 0 0-15,-4 8 0 16,5-4 0-16,-5 4-3 16,0 0 0-16,0 0 2 0,0 0 2 15,0 0-2-15,0 0 0 16,0 0 1-16,0 0 2 15,4 0-3-15,-4 0 0 0,5 0 1 16,-5 0 2-16,4 0-1 16,1 0-1-16,-1 4-2 15,-4 0-1-15,5 0 2 32,-5 0 2-32,0 4-2 15,4 0 0-15,1 4-1 0,-5 4 0 16,0-1 2-16,4 5 2 15,1 0 1-15,-5 4 3 16,4 8 1-16,-4-1 1 16,4 1-2-16,-4 8-1 15,5-1-3-15,-1 1 1 16,1-4 2-16,-1-1 2 0,1-7 1 16,-1-4 2-16,-4 0-1 15,0-5 0-15,0 1-1 16,5 0 0-16,-5 0-2 15,0-4 1-15,0 0-2 16,4-1 2-16,-4-3-4 16,0 0 0-16,0-4-1 15,0 0 1-15,0-4-2 16,5 0 2-16,-5 0-20 16,0-4-8-16,0 0-47 15,0 0-18-15,0 0-80 16</inkml:trace>
        </inkml:traceGroup>
        <inkml:traceGroup>
          <inkml:annotationXML>
            <emma:emma xmlns:emma="http://www.w3.org/2003/04/emma" version="1.0">
              <emma:interpretation id="{2326C0F9-626B-4C20-8781-4EAA655E7B07}" emma:medium="tactile" emma:mode="ink">
                <msink:context xmlns:msink="http://schemas.microsoft.com/ink/2010/main" type="inkWord" rotatedBoundingBox="11199,3742 13289,3731 13293,4512 11203,4522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11401.32">9544 2960 100 0,'-5'4'38'0,"5"-4"-20"0,5 0-12 15,-5 0 11-15,0 0 2 0,8-4 1 16</inkml:trace>
          <inkml:trace contextRef="#ctx0" brushRef="#br0" timeOffset="111651.376">9566 2956 235 0,'18'0'13'16,"-5"0"-8"-16,5 0-3 0,0 0-1 16,4 0 3-16,0 0 2 15,1-4 0-15,3 4-1 16,1-4 1-16,0 4 3 16,0 0-2-16,-1 0 1 15,1 4-5-15,0 0 0 16,-5 0 1-16,-4 0 0 0,-5 0 2 31,1 0 1-31,-1 0 1 0,-4-4 0 0,0 0-2 16,-9 0 1-16,4 0-4 0,-4 0-2 15,0 0-20-15,0-4-10 32,0 4-60-17,0 0-32-15,9-4 57 0</inkml:trace>
          <inkml:trace contextRef="#ctx0" brushRef="#br0" timeOffset="112564.0001">10516 3003 120 0,'9'-4'46'0,"-9"1"-24"0,4-5-10 0,-4 8 16 0,0-8-3 15,-4 0 3-15,-1 0-14 16,1 0-5-16,-1 0-6 15,1 0-3-15,-1 0 3 0,1 4-2 16,-1-4-1 0,1 4-2-16,-5 0-1 15,0 4-1-15,0 0 0 0,0 0-2 16,0 4-1-16,0 0 1 16,0 0 4-16,1 4-4 15,-1 4 2-15,0 0 0 16,0 4 2-16,0 4-1 15,0-1-1-15,0 1 3 0,-4 0 0 16,4 4 1-16,4 4 0 16,1-9 0-16,4 1 0 15,0-4 0-15,4 0 0 16,5-4 0-16,0-4 2 16,4 0 3-16,1-4 4 15,-1-4 0-15,1 0 2 16,3 0-4-16,-3-4 1 0,-1 0-1 15,1-4 1 1,-1-4 0-16,5 0 2 16,-9 0-5-16,4 0-1 0,-4 0-2 15,0-4 1-15,-9 1-4 16,0-1 0-16,0 0 5 16,0 4 2-16,0 0 2 15,0 4 0-15,0 0-2 16,0 4-1-16,0 0-3 15,0 4-2-15,0 0-2 16,0 4-1-16,0 4-1 16,9 8 0-16,0 0 0 15,-5 4 3-15,5-4 0 16,0-1 3-16,0-3-1 16,4 0 2-16,1 0-20 0,4 0-6 15,-1 0-45 16,6-4-50-31,-1 0 33 16</inkml:trace>
          <inkml:trace contextRef="#ctx0" brushRef="#br0" timeOffset="113419.7377">11002 3075 148 0,'0'-12'55'0,"4"8"-30"0,-4-4-12 15,0 0 19-15,0 0-12 0,0-4-3 16,0 0-6-16,0-3 0 16,-4-1-6-16,-1 0 1 0,1 4 1 15,-1-4-1-15,-4 4-1 16,0-8-3-16,1 5-2 15,-6 3 1-15,-4 4 1 16,1 4-1-16,-1 4-1 16,0 4-4-16,0 4-2 15,5 0 3-15,-1 3 1 16,1 5-1-16,4 4 2 16,0 4 1-16,5 0 0 15,-1 3 0-15,5 1 0 16,0 0-3-16,5-4 2 15,-1-4 1-15,5-5 0 16,0 1 2-16,4 0 3 0,5-4 0 0,0-4 2 16,0 0 0-16,-5-4 3 15,5-4 1 1,0 0 1-16,0-12-4 16,-1 0 0-16,1-4-3 0,0-4 0 0,-4-3-3 15,-1-5-2-15,0-4 1 16,-4 0-1-16,0-15-3 15,-4-1 2-15,-5 1-4 32,0-1 1-32,-5 5 0 0,1 3-1 15,-1 4 4-15,-4 1 2 16,0 3-2-16,5 0 0 16,-1 8 1-16,1 5 0 15,0 3-3-15,-1 0 2 16,1 4-1-16,4 4 0 0,0 4 2 15,0 4 0-15,0 0-3 16,0 0 2-16,4 4 1 16,1 0 0-16,-5 4-3 15,4 4 0-15,0 0 2 0,-4 0 0 16,5-1 3-16,-1 5 3 16,1 0 0-16,-1 4 2 15,1 8-4 1,-1-1 0-16,1 13-1 15,4 4 1-15,-1 7-2 16,-3 1 2-16,4-5 0 0,-5 1 1 16,5-5-2-16,-4-3 1 15,-1-8 0-15,5-8 1 16,-4-5-20-16,-1-3-7 16,0 0-43-16,5-4-18 15,5-4-7 1</inkml:trace>
          <inkml:trace contextRef="#ctx0" brushRef="#br0" timeOffset="114263.2386">11519 3107 176 0,'9'-16'66'0,"-9"12"-36"0,0-4-24 0,0 0 17 0,0 0-5 16,-5-4-1-16,1 0-3 15,0 0-1-15,-1 0-7 16,-4-4 3-16,0 1 3 0,0-1-6 15,-4 0-3-15,0 4-5 0,-1 4 1 16,1 0-1-16,-5 8-2 16,0 4 0-16,0 4 3 15,0 4-2-15,5 0 1 16,0 4 2-16,-1 4 0 16,1-1-3-16,4 5 2 15,0-4-1-15,5 0 0 16,4 0 2-16,0-1 0 15,0 1-3-15,4 0 2 0,5 0 3 16,4-4 1-16,1 0 1 16,-1-5 0-16,5-3 2 15,0-4 1-15,0-8 1 16,4 0 2-16,5-3-5 16,-5-5-1-16,-4-8-2 15,0 0-2-15,-5-4-2 16,0-8 1-16,-4 1-6 15,0-5 0-15,-4-11-6 16,-5-9-2-16,0 5 0 16,0-1 1-16,0 8 6 0,0 5 4 15,0-1 1-15,0 0 1 16,-5 9 2-16,5 3 0 31,0 4 4-31,0 4 5 0,0 5-1 16,-4-1 1-16,4 4-3 15,0 4 1-15,-5 4-4 16,5 0-2-16,-4 8-3 16,-1 0 1-16,1 4 1 15,0 4 2-15,-1 0-1 16,1-1-1-16,4 5 3 16,0 4 0-16,4 4 1 0,1 4 0 15,-1 11 6-15,0 13 6 16,1 3-6-16,-1 5-3 15,5-1 4-15,0-3 3 16,0-9-3-16,0-3 1 16,0 0-5-16,0-5-2 0,0-3 0 15,0-4-1-15,0-5-53 16,0-3-24-16,-1-8-51 16</inkml:trace>
        </inkml:traceGroup>
        <inkml:traceGroup>
          <inkml:annotationXML>
            <emma:emma xmlns:emma="http://www.w3.org/2003/04/emma" version="1.0">
              <emma:interpretation id="{FFDA734B-D08B-4C54-958D-DA44A95FC0EC}" emma:medium="tactile" emma:mode="ink">
                <msink:context xmlns:msink="http://schemas.microsoft.com/ink/2010/main" type="inkWord" rotatedBoundingBox="13755,3721 15095,3715 15099,4514 13759,4520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67177.698">12112 2754 84 0,'-18'4'33'0,"23"-4"-18"0,-5 4 6 0,0-4 19 16</inkml:trace>
          <inkml:trace contextRef="#ctx0" brushRef="#br0" timeOffset="167318.7749">12108 2762 262 0,'9'0'42'15,"4"0"-22"-15,0 0-4 0,1 0-3 16,3 0-4-16,6 0-3 16,-1 4-3-16,5 0 0 15,8 0-2-15,-3 3 2 16,8 5-2-16,-4 0 2 0,-5-4-42 15,0-8-16-15,0-12-38 16</inkml:trace>
          <inkml:trace contextRef="#ctx0" brushRef="#br0" timeOffset="166998.4753">12210 2500 116 0,'-4'4'44'0,"4"-4"-24"0,0 4-8 0,0-4 13 0,0 0-9 0,0 0-4 16,0 0-3-16,0 0-1 31,0 4-4-31,0 0-1 0,0 12 3 16,0 0-1-16,0 3 0 15,0 9-1-15,4 8 0 16,1 19 0-16,-1 9 0 16,1 7 0-16,-1-7 0 15,0 3 6-15,-4-12 6 16,0-3-4-16,0-8-2 0,5-5-3 15,-5 1 0-15,0-8-2 16,0-5 0-16,0-3-6 16,0-8 1-16,4-8-44 15,-4-8-20-15,9-8-28 16</inkml:trace>
          <inkml:trace contextRef="#ctx0" brushRef="#br0" timeOffset="174300.2896">12652 2512 116 0,'0'-8'44'0,"-5"8"-24"0,5-8-15 16,0 8 11-16,0-4-3 16,0 4 0-16,0 0-1 0,5-4 2 15,-5 4-7-15,0 0-4 0,0 0-2 16,0 4-4-16,0 4 2 15,0 8 3-15,0 4 1 16,0 0-1-16,0 7 1 16,0 5-2-16,0 4 2 15,4 15-2-15,1 13 2 16,-5 3 0-16,0-4 1 16,0-11 4-16,0-1 5 15,0-7-3-15,0-8 0 0,0-8-2 16,0-9 0-16,0-3 4 15,0-4 3-15,0-8-4 16,0-4-1-16,4-8-9 16,5-4 0-16,0-8-3 15,4-3 0 1,1-5 2-16,-1 0 0 16,0 4-3-16,1 1 0 15,-1 3 2-15,0 4 0 16,1 4-2-16,-1 4 2 0,1 8 1 15,-1 0 2-15,0 8-3 16,1 4-2-16,-5 4-1 16,0 4 3-16,0 3 0 15,-5 1 1-15,-4 8 0 0,0-4 2 16,0-5 1-16,0-3 1 16,0-4-2-16,0-4-2 15,4 0-32-15,-4-4-14 16</inkml:trace>
          <inkml:trace contextRef="#ctx0" brushRef="#br0" timeOffset="174844.1863">12999 3071 160 0,'0'4'63'0,"5"0"-34"0,4 0-27 0,0-4 14 16,0 4-6-16,0 0 2 16,8 0-3-16,1 0 0 15,0 0-5-15,4 3 2 0,-4-3 0 16,0-4 0-16,0-4-1 15,0 1 3-15,-5-1 3 16,-4-4-4-16,0 0 1 16,-5-4-5-16,1 0 0 15,-5-4 1-15,0 4 0 16,-5 0-5-16,1 0-1 0,-5 0 1 16,0 5 2-16,-4-1-2 15,-1 4 0-15,1 4 1 16,0 4 0-16,-1 0-3 15,1 4 2-15,4-1 1 0,0 5 2 16,0 0-1-16,5 4-1 16,-1 0 5-16,5 4 1 15,0 0 6-15,5-1 3 16,4-3-6-16,4 0-3 16,5 0-1-16,4 0 1 0,9-4-3 15,5-4-2-15,4-4 2 16,0 0 2-16,0-4-70 15,14-16-33-15,-10-4-9 16</inkml:trace>
        </inkml:traceGroup>
        <inkml:traceGroup>
          <inkml:annotationXML>
            <emma:emma xmlns:emma="http://www.w3.org/2003/04/emma" version="1.0">
              <emma:interpretation id="{D9FB0675-8950-431F-BB53-267AF273C2E2}" emma:medium="tactile" emma:mode="ink">
                <msink:context xmlns:msink="http://schemas.microsoft.com/ink/2010/main" type="inkWord" rotatedBoundingBox="15626,3605 18635,3591 18640,4471 15630,4486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76734.2237">14582 3079 116 0,'-4'4'44'0,"8"-4"-24"0,1 4-10 0,-5-4 12 16,4 0-6-16,5 4-1 15,0-4-3-15,0 4 0 16,5-4-6-16,-1 0 3 0,0-4 3 0,1 0 0 15,-1-4 1-15,0 0-1 16,1 0 0-16,-5-8-4 16,0 0 0-16,-5 0-1 15,-4 4 3-15,0-3-5 16,-4 3-1-16,-1 0 0 16,-4 0 0-16,0 4-2 0,0 0-2 15,-4 4 1-15,0 0 1 16,4 4-1-16,0 4 2 15,0 0-4-15,0 4-2 16,0 4 2 0,5 4 0-16,-1 4 1 15,1-1 2-15,-1 1-1 16,1 4 2-16,4 4 0 16,0-4 3-16,0-5-1 15,4 1 0-15,5 0-3 16,0 0 1-16,0-4-2 15,4 0 2-15,1-5-2 0,4-3 2 16,8-4-9-16,6-4-3 16,-1-4-48-16,0-8-22 15,-4-3-20 1</inkml:trace>
          <inkml:trace contextRef="#ctx0" brushRef="#br0" timeOffset="177455.3163">14921 2988 144 0,'0'4'55'0,"0"-4"-30"0,5 4-14 0,-5-4 15 16,0 3-6-16,0 5 1 15,4 0-3-15,-4 0-2 16,5 4-8-16,-1 4-1 0,1 0 3 16,4 0-4-16,0 4 2 15,-5-1-3-15,0-3 2 16,1 0-2-16,-1 0 0 16,-4-4 1-16,5-4 1 0,-5 0 1 15,4-4 2-15,1 0 4 16,-5-4 3-16,9-4-7 31,-5-4-3-31,5-4-4 16,0-4 0-16,0-4-2 15,4-4-1-15,5 1-2 0,-5 3-1 16,5 0-1-16,-9 4 3 16,5 4-2-16,-5 8 1 15,-1 0 0-15,1 8 0 16,0 4 0-16,-4 4 0 15,-1 4 2-15,1 0 0 16,-1 4 0-16,1-1 0 16,-5-7 0-16,0 0 0 15,0 0 2-15,0-4 1 16,0-8 5-16,0 0 5 0,4-8-5 16,5 0 0-16,0-4-4 15,0-4-3-15,0-3-3 0,4-1 1 16,0 4-1-16,1 0 0 31,-1 4 2-31,1 0 0 0,-5 8-5 16,-1 4 1-16,1 4 2 15,5 4 1-15,-5 4 1 16,0 4 0-16,4 4 0 16,-4-4 0-16,0-1 0 15,-5 1 2-15,5-4-1 0,-4 0-1 16,-1-4 1-16,1 0 1 15,-1-4-50-15,5-8-19 16,0-4-55-16</inkml:trace>
          <inkml:trace contextRef="#ctx0" brushRef="#br0" timeOffset="175800.6602">14003 3130 112 0,'4'4'44'0,"1"-4"-24"0,4-4-10 0,0 4 14 15,-1 0-7-15,1-4-2 16,5 0 3-16,-1 0 0 16,1-4-9-16,-1 1 1 0,0-1 1 0,-4 0 0 15,0-4 1-15,0 0-2 16,0 0-1-16,-5 0-1 16,-4-4 0-16,-4 4-2 15,-1 0-1-15,1 1-3 16,-5 3 1-16,-4 0-2 15,-1 4-1-15,1 4-2 16,-5 0 1-16,0 0 1 31,5 4 2-31,0 0-3 0,-1 0 0 16,5 4-1-16,0 3-2 16,0 1 3-16,5 0 0 15,-1 0 1-15,1 4 0 16,0 0 0-16,-1 4 2 15,5 3-1-15,0-3 2 0,0 0 2 16,5-4 2-16,-1 0 1 16,5 0 2-16,4-4-5 15,5-1-1-15,4-3 0 16,5-4 2-16,13-4-1 0,9-4 0 16,5-7-19-16,-1-9-7 15,-4-4-48-15,1-8-19 16,-1 0-4-1</inkml:trace>
          <inkml:trace contextRef="#ctx0" brushRef="#br0" timeOffset="176186.6577">14355 2389 108 0,'-13'-4'41'0,"8"-4"-22"0,5 4 0 16,0 4 18-16,0 0-11 15,0 0-5-15,0 0-12 16,0 0-6-16,0 4-2 16,0 8 5-16,5 4 6 0,-1 8-2 15,-4-1 2-15,5 5 2 16,-5 4 3-16,4 4-5 15,1 3-2-15,-1 17 1 0,0 3 3 16,1 9 1 0,-5 3 3-16,0 0-8 0,0-11-3 15,0-5-2-15,0-3-1 16,0-9 0-16,0-3 0 16,0-8-2-16,4-5-2 15,-4-11-43-15,5-4-21 16,4-8-54-1</inkml:trace>
          <inkml:trace contextRef="#ctx0" brushRef="#br0" timeOffset="178032.5197">15568 3083 172 0,'-4'8'66'0,"8"-4"-36"0,0 8-26 0,1-9 13 31,-1 1-6-31,5 0 1 0,5 0 2 15,-1-4 1-15,0 0-8 16,1 0-2-16,-1 0 1 0,5-8 6 16,-5 1 2-16,5-1-3 0,-4 0-1 15,-5-4-6-15,-1 0-1 16,1 0 1-16,-4 0 2 16,-5 0-1-16,-5 0 0 15,-4 0-1-15,1 1 2 16,-1-1-3-16,-5 4 0 15,1 0-3-15,-1 4-1 16,1 4-1-16,0 4-2 16,-1 0 3-16,1 0 0 15,0 4-2-15,-1 4 2 16,1-1 3-16,4 1 1 0,0 0-1 16,0 4 1-16,0 4-2 15,5-4 2-15,-1 4 0 16,-4-5 3-16,9 1-1 15,0 0 2-15,9 0-2 16,-4 0 2-16,4 0-4 16,0-4 0-16,8-1-1 15,1-3 1-15,9-4-13 16,4 0-3-16,0-4-43 0,-4-4-15 16,0-8-43-1</inkml:trace>
          <inkml:trace contextRef="#ctx0" brushRef="#br0" timeOffset="178501.2829">15880 2972 160 0,'-4'4'63'0,"4"-4"-34"0,0 4-19 15,0-4 20-15,0 4-7 16,0 4-1-16,0-1-6 15,0 5 0-15,0 4-9 16,0 0 7-16,4 0 3 0,-4 4-3 16,0 0 0-16,5-1-4 15,-1-3-1-15,-4-4-1 16,5-4 2-16,-5 0 6 16,4-4 2-16,-4-4-3 15,4 0 1-15,5-8-9 16,0-4-2-16,5-4-3 15,3 0-2-15,1-3-2 0,0-1 1 16,0 4-1-16,-5 0 0 16,1 4 0-16,-1 8 0 15,1 4 0-15,-1 4-2 16,0 4 3-16,-4 4 0 16,0 0 1-16,0 4 0 15,0 0 0-15,-5-1 0 16,5 1 0-16,-4 4 0 15,4-4 0-15,0 0 2 16,0 0-10-16,-1-4-2 16,1-4-30-16,0-4-12 15,0-4-33-15,5-8-13 16,-1-8 5 0</inkml:trace>
          <inkml:trace contextRef="#ctx0" brushRef="#br0" timeOffset="179174.226">16166 2896 264 0,'-14'-15'101'0,"14"11"-54"0,5-4-33 15,-5 8 28-15,0 0-21 16,9 0-6-16,4-4-3 16,9 0-1-1,0 4-5-15,-4 0 5 0,14-8 4 0,17-4-5 0,4 0-3 16,5 4-7-16,0-4 0 16,0 4-64-16,-13 0-29 15,-10 0-48 1</inkml:trace>
          <inkml:trace contextRef="#ctx0" brushRef="#br0" timeOffset="178949.3862">16402 2377 184 0,'-5'-4'71'0,"5"4"-38"0,0 0-28 0,0 4 19 15,0-4-9-15,0 4 0 0,0 0-3 0,0 8 0 16,0 0-6-16,0 8 5 0,0 0 2 16,0 11-2-16,0 1 1 15,0 4 2-15,0 3 3 16,0 1 0-16,0 15 1 15,0 9-3-15,0-1-1 16,0 1-4-16,0 3-1 16,0-8-5-16,0-7-3 15,0-4 0-15,0-9 1 16,5-7 3-16,-1-4 2 16,1-8-12-16,-1-9-4 0,1-3-38 15,4-8-14-15,-5-4-35 31,1-8-54-31,-5-11 40 16</inkml:trace>
          <inkml:trace contextRef="#ctx0" brushRef="#br0" timeOffset="180256.3913">16928 2972 144 0,'13'4'55'0,"-13"0"-30"0,0-4-10 16,0 0 20-16,0 0-8 15,5-8-3-15,-1-4-10 16,-4 0-1-16,0 0-8 15,0 0 1-15,0 0 4 0,-4 0 3 16,-5 4 2-16,0 5-4 0,-4-1-1 16,-1 4-9-16,-4 4-2 15,-4-1-3-15,0 5 3 16,0 0 0-16,-1 0 1 16,5 0 0-16,1 0 0 15,3 0-3-15,1 0 2 16,4 4-1-16,4-4 0 15,1 0 0-15,4 4 0 16,4-4 2-16,1-1 2 16,4 1-3-16,4 0 0 15,5 0-1-15,4 0 0 16,1 4 2-16,-1 0 2 16,5 0-3-1,-1 0 0-15,-3 0 1 16,-5 7 0-16,-5-3 0 15,0 0 0-15,-4 0 0 16,0-4 2-16,-4 0-1 16,-1 0-1-16,-4-4 9 15,-4 0 4-15,-5-1 0 16,-5-3 0-16,-3 0-1 16,-1 0 0-16,-5-4 2 15,1 0 2-15,-5-4-5 0,1 0-1 16,-1-3-9-16,5-1 0 15,-1 0-1-15,1 0 2 16,4 4-6-16,5 0-1 16,-1-4-31-16,5 4-12 15,5-4-37-15,4 0-14 0,0-4 4 16</inkml:trace>
        </inkml:traceGroup>
        <inkml:traceGroup>
          <inkml:annotationXML>
            <emma:emma xmlns:emma="http://www.w3.org/2003/04/emma" version="1.0">
              <emma:interpretation id="{3BE71976-0D28-4102-A975-1911663C575E}" emma:medium="tactile" emma:mode="ink">
                <msink:context xmlns:msink="http://schemas.microsoft.com/ink/2010/main" type="inkWord" rotatedBoundingBox="19097,3708 21803,3694 21806,4461 19101,4474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83395.9327">18502 2560 96 0,'0'3'38'0,"0"5"-20"0,0-4-8 0,5 0 14 16,-5 0-7 0,0 0 1-16,0 4-7 0,0 4 1 15,4 8-7-15,-4 12 4 0,0 15 3 16,0 13 0-16,0 3 3 15,0-3-2-15,0-1 0 16,5-8-7-16,-5-7-2 16,0-8 0-16,0-5 2 15,4-7-3-15,0-8 0 16,1-4-32-16,-5-8-13 16,4-12-45-1</inkml:trace>
          <inkml:trace contextRef="#ctx0" brushRef="#br0" timeOffset="184068.3933">18507 2472 128 0,'-5'0'49'0,"10"8"-26"0,-5-8-14 0,0 0 14 16,4 4-2-16,5 4-1 16,-5 0-6-16,10 8-1 0,-1 0-8 15,-4 0 1-15,9-1 4 0,4 5 0 16,-4 0 4-16,4 0-1 15,-4 0 0-15,5 0-3 16,-1-1 1-16,-4-3-4 16,4-4 1-16,-9 0-5 15,1-4 0-15,-5-4 1 16,0 0 2-16,-1-4 1 0,1-4 1 16,0-4-4-16,5-4-1 31,-1-4-1-31,0 0-2 15,1-3 1-15,4-1-1 16,-5-4-3-16,0 0 0 16,1 8-1-16,-1 0 3 15,-4 5 0-15,0-1 1 0,0 8-3 16,-5 0 2-16,-4 4-1 16,5 0 0-16,4 4 2 15,-9 4 2-15,4 0-3 16,-4 3 0-16,9 5 3 15,-9 4 1-15,5 8 5 16,-1 4 5-16,5 11 2 16,-9 9 0-16,9-1-3 0,-5 1 0 0,5-9-7 15,-4 1-3-15,-1-8 1 16,5-9 0-16,0-3-6 16,-4-4 0-16,-1-4-41 15,0 0-18-15,1-4-43 31,-1 3-41-31,-4 9 53 16</inkml:trace>
          <inkml:trace contextRef="#ctx0" brushRef="#br0" timeOffset="185001.8853">19711 2976 164 0,'9'-8'63'0,"-9"-4"-34"0,8 0-19 16,-3 4 17-16,-1 0-2 15,1 0 0-15,-5 0-6 16,0-4 1-16,0-3-11 16,-5-1 3-16,-4-4 2 0,1 4-5 15,-10 0-3-15,-5 4-3 16,1 4 0-16,0 0-2 16,0 8 2-16,-1 8-4 0,1 8 0 15,0 8-4-15,4 0 1 16,4 4 2-16,1-1 1 15,4 5 1-15,0-4 0 16,5-1-3-16,-1-3 2 16,5-4 1-16,5-4 0 15,-1 0 2-15,5-8 1 16,0 0-1-16,0-4-2 0,4-4 5 16,1-4 1-16,4-4 0 15,-1-8 1-15,1 0-4 16,0-4-2-16,0 0 0 15,-5 4 1 1,1-3-1-16,-5 3-1 16,0 4 1-16,-5 4-1 15,0 4-3-15,-4 4 2 16,0 0 3-16,5 0 3 16,-5 4 0-16,4 4 2 0,1 4-2 15,-1 4 0-15,5 0-3 16,-4 3 1-16,4 1-7 15,-1-4 1-15,1 0 3 0,5 0 2 16,4 4-18-16,4-1-9 16,-4-7-47-16,4-12-18 15,0-4-14 1</inkml:trace>
          <inkml:trace contextRef="#ctx0" brushRef="#br0" timeOffset="185563.4643">20094 2853 156 0,'-9'-28'60'0,"5"4"-32"0,-1 12-13 16,1 8 20-16,-1 0-13 15,1 1-4-15,-5-1-3 16,0 0 1-16,0 4-9 15,-4 0 5-15,4 0 1 16,0 0-4-16,-4 11-1 0,-1 1-6 16,-4 4-2-1,5 0 0-15,0-4 2 0,4-4 1 16,4 0-1-16,5-4-2 16,0 0 1-16,9 0-1 31,5 0-3-31,3 0 2 15,1 0 1-15,0 4 0 16,0-1 0-16,-5 1 0 16,1 0 0-16,3 4 0 15,-3 4 0-15,-1 0 0 0,1 0 0 16,-1 0 2-16,-4-1-3 16,0 1 0-16,0 0 1 15,-5 0 2-15,-4 0-1 16,0 4 2-16,-4 0 2 15,-1-1 4-15,-4-3 2 16,0-4 1-16,1 0-2 0,-6-4 1 16,1 0 3-16,-1-4 1 15,1 0 0-15,-5-4 1 16,-4-4-8-16,4-4-3 0,5 0-5 16,4 0-3-16,0 0-27 15,0-4-10-15,0 4-40 16,5-4-16-16,-5-11-13 15</inkml:trace>
          <inkml:trace contextRef="#ctx0" brushRef="#br0" timeOffset="181282.2963">17454 2674 196 0,'-9'0'74'0,"5"0"-40"0,-1 0-33 0,5 0 14 16,0 0-10-16,0 4-3 16,0 0-1-16,5 0-1 0,-1 0 0 15,1 4-5-15,-1 0 1 0,5 0-49 16</inkml:trace>
          <inkml:trace contextRef="#ctx0" brushRef="#br0" timeOffset="181030.5257">17557 2936 172 0,'0'-4'66'0,"0"0"-36"0,0 4-29 16,0 0 16-16,0 4-7 16,0 0 2-1,0 8-1-15,0 4 1 0,0 4-6 16,0 3-2-16,0 1 2 0,0 4 1 15,0 0 1-15,0-1 0 16,0-3 0-16,0-4-2 16,0 0-1-16,4 0-1 15,-4-4 2-15,0-5-3 16,5-3-2-16,-1-4-44 16,5-4-19-16,0-12-37 15</inkml:trace>
          <inkml:trace contextRef="#ctx0" brushRef="#br0" timeOffset="181876.4253">17682 3003 144 0,'0'0'55'0,"0"4"-30"0,4-4-14 16,-4 0 15-16,0 0-6 16,5 4-1-16,4 0-3 15,-1 4 0-15,1 0-8 0,0 4-3 0,0 0-1 16,-4 0 4-16,-1 8 3 0,1-4-2 31,-1 3 6-15,0 1-1-16,-4-4-1 15,0-4 1-15,0 0-1 16,0-4 0-16,0 0-3 16,0-4-1-16,0-4-1 0,5-8 0 15,4-4-7-15,0 0 0 16,4-8-3-16,1 0 0 15,3-3 2-15,-3-1 0 16,4 4-3-16,-5 4 0 16,0 4-1-16,1 4 3 0,-1 8-2 15,0 4 1-15,-4 4 2 16,5 4 0-16,-5 4 8 16,4 0 7-16,0 4-5 15,-4-5-1-15,0 1 1 16,0 0 1-16,0 0-5 15,0 0-2-15,-5 0-2 16,-4-4 1-16,0-1-42 16,0-3-18-16,0 0-79 15,-4-4-40-15</inkml:trace>
        </inkml:traceGroup>
        <inkml:traceGroup>
          <inkml:annotationXML>
            <emma:emma xmlns:emma="http://www.w3.org/2003/04/emma" version="1.0">
              <emma:interpretation id="{24002296-7D31-4E9D-B509-E1DE0D6C3C68}" emma:medium="tactile" emma:mode="ink">
                <msink:context xmlns:msink="http://schemas.microsoft.com/ink/2010/main" type="inkWord" rotatedBoundingBox="22301,3266 25591,3250 25597,4400 22306,4416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87170.06">21151 2900 96 0,'-27'-4'35'0,"27"0"-18"0,-9 8-9 0,0-4 13 0,0 0-1 15,1 4 0-15,-1 0-4 16,-5 4-2 0,1 0-4-16,0 0-1 15,-1 4-5-15,5 0-3 0,0 4 2 16,0 0 2-16,0-1 4 16,5 1-2-16,0 4-2 15,4 0 0-15,0-4-1 16,0 4-2-16,4-1 1 0,5-3 2 15,0 0 4-15,4-4 2 16,5-4 3-16,0-4-3 16,9-8 1-16,-1-4-5 15,1 0-2-15,-5 0-2 16,-4-4-3-16,0 0 3 16,-5 1 0-16,1-5-1 15,-5 0 1-15,0 0 2 16,-5 0 4-16,-4-4 0 15,-4 4 0-15,-5 1-5 0,-5-1-3 16,-3 4 0-16,-1 0-1 16,-5 4-3-16,1 0 2 15,0 4-8-15,0 4-2 16,4 0-1-16,0 4 0 0,0 4-9 16,5 4-4-16,-1 0-24 15,10 0-9-15,-1 0-22 16</inkml:trace>
          <inkml:trace contextRef="#ctx0" brushRef="#br0" timeOffset="187426.0911">21307 2770 184 0,'-9'-4'68'0,"9"0"-36"0,0 4-24 16,0 0 18-16,0 0-20 15,0 0-7-15</inkml:trace>
          <inkml:trace contextRef="#ctx0" brushRef="#br0" timeOffset="187785.5463">21303 2789 322 0,'4'28'2'0,"1"0"7"16,-1 0-1-16,0-1 1 15,1 5 1 1,-1-4 4-16,1 0 1 0,-1-1 0 16,1-7-5-16,-1 0-2 15,1-4 2-15,-1-4 4 16,-4-4-2-16,5-4 1 15,-1 0-1-15,-4-4 0 16,9-8-6-16,0-4-2 16,0-4-2-16,0-4-2 15,0-4-2-15,4 1 1 16,0-1-1-16,1 4 0 16,-1 4 0-16,1 4-2 15,-1 4 3-15,0 4 0 0,-4 4-2 16,5 4 0-16,-6 4-1 15,1 4 3-15,0 4 2 16,0 4 2-16,-4 0 5 16,-1 3 3-16,-4 1-6 15,0 0-3-15,0 0-1 16,5-4-1-16,-1-1-5 16,1-3-1-16,3-4-39 15,1-8-15-15,9-8-65 16</inkml:trace>
          <inkml:trace contextRef="#ctx0" brushRef="#br0" timeOffset="188320.4039">21882 2738 180 0,'-9'-4'68'0,"5"0"-36"0,-5 4-20 16,5 0 19-16,-1 0-14 16,1 0-2-16,-10 4-7 15,-4 0-3-15,1 4-2 0,3 4 0 0,1 8 2 16,4-1 0-16,0-3 0 16,0 0-6-1,5 4-1-15,-1 0 1 16,1-4 2-16,4-1 0 15,0-3 2-15,4 0-2 16,10-4-1-16,-1 0 1 16,0 0 1-16,5-4 1 15,0-4 1-15,0 4-2 16,0 0-2-16,-1 0 1 0,1 4 1 16,0 0-3-16,-4 0-2 15,3 3-1-15,-3 1 3 16,-5 0 2-16,0 0 4 15,-1 4 9-15,-3-4 3 16,-5 0 5-16,0 0 1 16,-5 0-1-16,1-1-2 0,-5 1-4 15,-4-4-2-15,-1 4-6 16,-3-4 0-16,3-4-3 16,1 0 0-16,-1-12-8 15,1 0 0-15,0 0-26 16,-1-4-10-16,-4-3-35 15,9 3-14-15,5 0-28 32</inkml:trace>
          <inkml:trace contextRef="#ctx0" brushRef="#br0" timeOffset="186584.6424">20875 2908 148 0,'-5'-4'55'0,"5"0"-30"0,0-4-23 0,0 8 12 15,0-7-5-15,0-1 9 16,-9-12-2-16,-4 0-8 16,-1 4 5-16,1 4 2 0,0 0-5 15,-5 4-1-15,0 4-3 16,0 4-1-16,0 8-1 15,0 8 2-15,5 0-3 16,0 4-2-16,-1 0 0 0,5 0-1 16,0-1-3-16,5 5 2 15,0 0 1-15,-1 0 2 16,1-1 5-16,4 5 6 16,0-4-3-16,4 4 0 15,1-4-4-15,3-5-1 16,10-3-3-16,0-4 1 15,18-4-26-15,4-8-12 16,5-4-75 0</inkml:trace>
          <inkml:trace contextRef="#ctx0" brushRef="#br0" timeOffset="189111.5993">21896 2623 280 0,'-5'0'104'0,"5"0"-56"0,5-4-47 15,-5 4 21-15,9 0-8 16,4-4 0-16,14 4 3 16,-1-4 3-16,15 4-10 15,8 0-1-15,4 0 1 0,10 4-2 16,-5-4 1-1,0 0-10-15,-5 0-1 0,-4 0-16 0,-9 0-5 16,-4 0-52-16,-9 4-21 16,-5-8-26-1</inkml:trace>
          <inkml:trace contextRef="#ctx0" brushRef="#br0" timeOffset="188903.4165">22145 2028 160 0,'-9'8'63'0,"9"0"-34"0,0 0-23 0,0-4 15 16,0 4-2-16,0 8 3 15,5 0-3-15,-1 19 0 16,1 5-10-16,-1 8 3 0,1-9 4 0,-1-7 5 15,1 16 2-15,4 23-8 16,0-8-2-16,-5-3-3 16,0 7-1-16,1 1 1 15,-1-1 1-15,-4-4-3 16,5-7-3-16,-1-5-2 16,-4-3 0-16,0-8 0 15,0-9 3-15,0 1-10 0,0-12-4 16,0-4-25-16,0-12-68 15,0-12-4 1,0-8-2 0</inkml:trace>
          <inkml:trace contextRef="#ctx0" brushRef="#br0" timeOffset="190245.9283">22640 2908 286 0,'-13'-8'15'0,"0"-7"-3"0,-1-5-1 15,1 8 0-15,-1-4-5 16,-3 4-4-16,3 0 1 15,1 4 0-15,0 4 5 16,-1 8 3-16,1 8-6 0,4 0-1 16,0 4-4-16,0 0-1 15,0 4-1-15,5-1 0 16,-1 1 2-16,1 4 0 16,4 0 0-16,0 0 0 15,0-5 0-15,0 5 0 16,4-4 0-16,1-4 2 15,4-4 1-15,4 0 3 16,0-4 3-16,1-4 5 16,4-4-4-16,-1 0 0 15,-3-4-4-15,-1-4 1 16,5 0-4-16,-5-4 0 0,-4-4 1 16,0 0 0-16,0 0 0 31,-4 0 2-31,-5 1-1 15,0 3 2-15,0 0-2 16,0 0 0-16,0 4-1 16,0 0 0-16,0 4-5 15,0 0 1-15,0 4 0 0,0 0 0 16,0 0-5-16,0 4 1 16,4 0 2-16,0 8 1 15,1 0-2-15,4 4 2 16,0 3 1-16,0 1 2 15,4 4-3-15,0-8 0 16,1 4 3-16,-1-8 1 16,5 0-15-16,0-5-4 15,0-3-32-15,0-4-14 0,-1-8-49 16</inkml:trace>
          <inkml:trace contextRef="#ctx0" brushRef="#br0" timeOffset="189730.1762">22672 2936 108 0,'-5'0'44'0,"5"-4"-24"0,-4 4-8 0,4 0 13 15,0 0-2-15,-5-8 0 16</inkml:trace>
          <inkml:trace contextRef="#ctx0" brushRef="#br0" timeOffset="190771.0137">22868 2758 132 0,'-5'0'52'0,"5"0"-28"0,0 0-19 0,0 0 11 15,5 4 2-15,-1 4 3 16,1 7 0-16,-1 1 2 15,5 0-13-15,-4 0 1 0,3 4 0 16,1 0 0-16,0 3 3 16,-4 1-1-16,-1 4 0 15,-4 0-1 1,0-1 2-16,0 1-3 16,0-4-1-16,0-4-2 0,0-4 0 15,0-4-2-15,5-5 1 16,-1-7 0-16,1-3 3 15,8-9-5-15,5-4-3 16,-5-4-4-16,1-4 1 16,-1-4-1-16,5 1 0 15,-5-17 0-15,5 8 0 16,-5 9 2-16,1 7 0 0,-1 4-3 16,1 4 0-16,-1 24 2 15,0 0-2 1,-4 4 1-16,0 8 4 15,0-1 3-15,0 5 0 0,0 0 2 16,0 0-4-16,-5-1 0 16,1-7-1-16,4 8-8 15,4-12-41 1,0-8-12 0,5-8-63-1</inkml:trace>
          <inkml:trace contextRef="#ctx0" brushRef="#br0" timeOffset="191587.9259">23131 2496 168 0,'-5'-4'63'0,"5"4"-34"0,0-4-12 16,0 4 22-16,0 0-13 16,5 0-5-16,-1 0-8 15,5 4-3-15,5 0-6 16,-1 0 4-16,9 0 4 0,5 0-2 16,9 0 0-16,4 0-4 15,4 0-1-15,1 0-3 16,4-4-2-16,-4 0-19 15,-5 0-10-15,0 0-49 16,-9 4-60 0,-4-4 36-16</inkml:trace>
          <inkml:trace contextRef="#ctx0" brushRef="#br0" timeOffset="191290.9154">23323 2207 132 0,'-5'0'49'0,"10"0"-26"0,-5-16-12 0,0 16 18 16,0 0-2-16,0 0 4 15,4 4-8-15,1 0-2 16,-1 8-1-16,0 4 0 0,1 3-3 16,-1 5 0-16,1 8-5 15,-1 4 0-15,1 11-1 16,-1-7 3-16,1-1-3 0,-1 5 1 16,1 0-3-16,-1 3 0 15,5 13-5-15,0-1-1 16,0 1 3-16,0-1 3 15,0-7-2-15,0-1-2 16,0-7-2-16,-5-5 0 16,0-7 0-16,1-4 1 15,-5-8-11-15,0-5-5 16,0-15-74 0,0-11-17-1,0-9-51-15,0-8 40 16</inkml:trace>
          <inkml:trace contextRef="#ctx0" brushRef="#br0" timeOffset="192268.3279">23804 2738 152 0,'0'-4'57'0,"0"0"-30"0,0-4-21 0,0 8 17 16,0-4 1-16,0-4 3 31,-4 4-8-31,-1 0-1 16,1 0-11-16,-5 4 2 0,0 0 2 0,-4 4-2 15,-1 0 2-15,1 4-4 16,0 0 1-16,-1 4-5 16,5 4-2-16,0 8 0 15,0-5-1-15,5 1 0 16,-1-4 0-16,1 0 2 15,4 0 1-15,0 0-1 16,0-4 1-16,4-1-2 16,1 1 2-16,4-4 0 0,0 0 1 15,4 0-2-15,1 0 1 16,3 0-4-16,1 0 0 16,-4 0-1-16,3 0 0 15,6 0 2-15,-5 4 2 16,4-5-1-16,-4 5-1 15,0-4 1-15,-5 4 1 16,0 0 1-16,-4 0 3 16,0-4 1-16,-4 0 3 15,-5 0 1-15,0 4 3 16,-5 0-1-16,-4-5 2 16,5 1 1-16,-10 0 2 0,1 4-1 15,0-4-1-15,-1 0 3 16,1 0 0-16,-1-8-8 15,-3 4-2-15,-1-4-5 16,0 0-1-16,0-8 1 0,0-4 0 16,0-4-33-16,1 0-13 15,-1 1-21-15,4 3-6 32,5 0-75-17</inkml:trace>
        </inkml:traceGroup>
      </inkml:traceGroup>
    </inkml:traceGroup>
    <inkml:traceGroup>
      <inkml:annotationXML>
        <emma:emma xmlns:emma="http://www.w3.org/2003/04/emma" version="1.0">
          <emma:interpretation id="{8B7EA658-66BE-41F9-B558-1060911B31EB}" emma:medium="tactile" emma:mode="ink">
            <msink:context xmlns:msink="http://schemas.microsoft.com/ink/2010/main" type="paragraph" rotatedBoundingBox="1588,5474 30301,4905 30329,6295 1615,68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16CF96-BFD9-4FE4-9444-DE7806C378DA}" emma:medium="tactile" emma:mode="ink">
              <msink:context xmlns:msink="http://schemas.microsoft.com/ink/2010/main" type="line" rotatedBoundingBox="1588,5474 30301,4905 30329,6295 1615,6865"/>
            </emma:interpretation>
          </emma:emma>
        </inkml:annotationXML>
        <inkml:traceGroup>
          <inkml:annotationXML>
            <emma:emma xmlns:emma="http://www.w3.org/2003/04/emma" version="1.0">
              <emma:interpretation id="{032981C7-B845-4549-BA12-FBD5EA84D0C6}" emma:medium="tactile" emma:mode="ink">
                <msink:context xmlns:msink="http://schemas.microsoft.com/ink/2010/main" type="inkWord" rotatedBoundingBox="1590,5587 2878,5561 2895,6435 1607,6461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98823.9389">500 5053 148 0,'0'0'57'0,"0"0"-30"0,0 0-14 0,0 0 17 0,0 0-9 16,9 4 1-16,0-4-9 15,0 0 0-15,4 0-8 16,-4 0 1-16,9 0 4 0,0 4-4 16,0-4 2-16,0 0-5 15,-5-4 0-15,0 0 5 0,1 0 3 16,-5 0-2-16,-1-8 2 16,1-4-4-16,-4 4 1 15,-1-4-5-15,-4 4 0 16,0 1 1-16,0 3 0 15,0 0-2-15,-4 0 1 16,-5-4-2-16,0 4 2 16,-4 4-4-16,-1 0-2 15,1 4-1-15,-5 4 0 0,5 4 3 16,-1 0 0-16,1 0-2 16,0 0 0-16,-1 4 2 15,5-1 0-15,0 1-2 16,5-4 2-16,-1 0 1 15,5 4 0-15,0 8 2 16,0 0 1-16,5 0-1 16,-1-1 1-16,5-3 2 15,0 0 2-15,9 0-1 16,0 0 1-16,4 0-4 16,0 3-2-16,1 1 2 15,3-16 2-15,1-4-15 0,-4-4-8 16,-6 0-60-1,15-15-23-15,-6 7-2 16</inkml:trace>
          <inkml:trace contextRef="#ctx0" brushRef="#br0" timeOffset="200068.4053">786 4763 180 0,'-9'-4'68'0,"9"4"-36"0,-5 0-15 0,5 0 22 16,0 0 0-16,0 0 4 15,0 0-18 1,0 0-4-16,0 0-13 16,9 0-3-16,0-4 1 0,4 0 3 15,10 1 5-15,8-1-6 16,5 4 0-16,8 0 0 16,1 0 2-16,-1 0-5 15,1-4-1-15,-5 4-13 16,-4 0-4-16,-1 0-67 15,-3 0-29-15</inkml:trace>
          <inkml:trace contextRef="#ctx0" brushRef="#br0" timeOffset="199727.9209">955 4898 148 0,'-9'0'57'0,"0"-4"-30"0,9 8-10 0,-4-4 20 16,-1 0-13-16,1 0-1 15,4 0-9-15,0 4-1 0,0 0-8 16,0 0 6-16,0-4 2 0,0 0-4 15,0 4-1-15,0 0-4 16,0 0-1-16,0 4 3 16,0-4 1-16,0 0 1 15,0-4 0-15,0 0 0 16,0 4 2-16,0-4-1 16,0 0 0-16,4 0-1 0,-4 0 0 15,0 0-4-15,0-4-3 16,5-4 0-16,-1 4-1 15,-4 0 0-15,5-4 2 16,-5 0-1-16,4-4-1 16,0 0 1-16,1 0 1 15,-5-3-3-15,4-1 0 16,-4 0 1-16,0-4 0 16,5-4 0-16,-1-4 2 15,1-3-1-15,-1 3-1 0,-4-4 3 16,0 1 0-16,0-1-4 15,0 4 1-15,-4 0 0 16,-1 5 0-16,5-1-3 16,0 4 0-16,0 4 2 15,-4 4 0-15,4 0-2 16,0 4 2-16,-5 1-1 16,5 7-2-16,0 0 0 15,0 0 0-15,0 0 3 16,0 3 2-16,5 1-2 15,-5 4 0-15,-5 4-1 0,5 0 0 16,5 4 2-16,-5 4 0 16,0 4 0-16,-5 3 0 31,-4 13 4-31,5 0 2 16,-5-1 0-16,5 5 1 15,-1-1-2-15,5 1 0 16,0-4-1-16,0-5 2 0,0-3 1 15,5-4 3-15,-5 0-3 16,4-1-2-16,1 1-2 16,-1 0 0-16,0-4-2 0,5-5-1 15,0 1 3-15,5-4 0 16,-5 0-4-16,8 0-1 16,-3-4 5-16,4 0 3 15,0-4-1-15,-1-1 0 16,1-3-3-16,4-4 1 15,1-7-33-15,-1-9-12 16,5 0-47-16,-5-4-19 16,0-4-7-1</inkml:trace>
          <inkml:trace contextRef="#ctx0" brushRef="#br0" timeOffset="198178.9438">-22 4363 140 0,'-4'4'55'0,"8"-12"-30"0,-4 4-25 0,0 4 13 15,0 0-5 1,0 0 1-16,0 0-5 16,0 0-3-16,5 0 6 15,-1 12-4-15,-4 0 3 16,0 0 1-16,0 4-3 15,0 3-1-15,0 9-1 0,0 4-2 16,0 15 1-16,0 9 1 16,0 3-1-16,0 1-1 15,0-5 5-15,-4 1 4 16,-1-9-1-16,1-3 1 0,-1-4-3 16,1-5-1-16,0-3-1 15,-1-4 0-15,1-4 2 16,-1-9 3-16,1 1 2 15,4-4 3-15,0-4-1 0,0 0 0 16,0-4-7-16,0 0-2 16,0 0-4-16,4-4-1 15,5 0-4-15,0 0 1 16,4 0 0-16,5 4 2 16,0 0 3-16,0 0 2 15,0 0-1-15,4 0-2 16,0 0 1-16,1 0-1 15,-1 0 2 1,0 0 3-16,1 0 0 16,-1-4 2-16,5 0-4 0,-5 0-2 15,-4 4 0-15,0 0-1 16,-1-1 0-16,-3-3 2 16,-1 0-6-16,0 0 1 15,-4 0-50-15,0-7-19 16,0-1-30-1</inkml:trace>
        </inkml:traceGroup>
        <inkml:traceGroup>
          <inkml:annotationXML>
            <emma:emma xmlns:emma="http://www.w3.org/2003/04/emma" version="1.0">
              <emma:interpretation id="{C377A675-3D4D-4828-8CAC-947F258C9FA7}" emma:medium="tactile" emma:mode="ink">
                <msink:context xmlns:msink="http://schemas.microsoft.com/ink/2010/main" type="inkWord" rotatedBoundingBox="3766,5562 5135,5534 5160,6794 3791,6822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213598.7107">3118 5045 148 0,'0'0'57'0,"0"-4"-30"0,0 4-21 0,0 0 17 0,0 0-8 16,0 0 0-16,0 0-3 15,0 0 0-15,0 0-6 16,0 4 5-16,0 0 2 0,0 4-2 15,0 0 1-15,0 4-3 16,0 3 0-16,0 5 1 16,0 12 1-16,0 8-1 15,0 7 1-15,0-3-4 16,0-5 1-16,0 1-5 0,0-4 0 16,0-9 1-16,0 1 2 15,4-8-3-15,-4-4 0 16,0-8-30-16,5-4-14 15,-5-8-30-15,4-4-13 16,1-4-4 0</inkml:trace>
          <inkml:trace contextRef="#ctx0" brushRef="#br1" timeOffset="214313.3081">3131 5077 124 0,'0'0'49'0,"0"0"-26"0,0 0-16 16,0 0 13-16,0 0-1 15,0 0 3-15,0 0-3 0,0 0 0 16,0 0-10-16,5 0 3 0,-1 3 4 15,0 1-2-15,1 0 2 0,-1 0-5 16,1 4 1-16,-1 4-3 16,5 0 2-16,0 0 0 15,0 0 3-15,0 4-5 16,0-4-1 0,0 0-4-16,0 7-1 15,0-7 1 1,0-4-2-16,4 0-2 0,5-4 3 15,-5 0 0-15,1 0-1 16,-1-8 1-16,-4-4-4 16,0 0-2-16,0-4-3 15,0 0 1-15,0-7-2 16,-1 3 0-16,1 0 4 16,-4 0 1-16,-1 0 2 15,1 4 2-15,-1 0-3 16,1 4 0-16,-1 0 1 15,1 1 0-15,-5 3 0 0,0 4 2 16,0 0-1-16,0 0 2 16,0 0-2-16,0 0 2 31,0 0-2-31,0 0-1 0,0 0-2 16,0 0 1-16,0 0 3 15,4 4 1-15,-4 3 1 16,4 5 2-16,5 4-1 15,-4 0 0-15,4 4 3 16,-5 12 3-16,1 7-2 16,4 1 0-16,-5 3-1 15,1 1 2-15,-1 0-1 16,0-5 2-16,1-3-6 0,-1-4-3 16,1-8 3-16,-1-5 1 15,1-3-20-15,-5-4-8 16,0-12-115-1,-5-16-5-15</inkml:trace>
          <inkml:trace contextRef="#ctx0" brushRef="#br1" timeOffset="212528.5736">2123 4434 152 0,'-4'-4'57'0,"-10"4"-30"0,23-8-23 0,-4 5 13 0,4-1-8 15,0-4-1-15,0-4-2 16,4 4-1-16,0-4-3 16,5 0 3-16,4 0 1 0,5 4 0 15,-4 0-1-15,-1 4-3 16,0 0 1-16,0 4-4 0,1 4 0 31,-5 4 1-31,-5 4 2 16,5 4-1-16,-9-4-1 0,0 0 3 0,-5 4 0 31,5 3-1-31,-9 1 1 0,-4 4-2 16,-1 0-1-16,1 4 1 15,-1 7 1-15,1 5-1 16,-5 0-1-16,0 3-2 15,4 1 1-15,1 3 1 16,-5-3 2-16,-4 0-1 16,4-5-1-16,4-3 1 15,1-4-1-15,-1-1 0 0,1 1 0 16,-1-4 0-16,10-1 0 16,-1-3-3-16,5 0 0 0,0 8 4 15,9-5 1-15,-9-3-3 16,9-4 1-16,0-4 0 15,-5-12 2-15,5-12 3 32,0 0 4-32,-1-4-2 15,1-4 1-15,0-11-3 0,4 3 2 16,1 0-6-16,-5 0-1 16,4-8 2-16,0 1 1 15,0-1 1-15,1-4 2 16,-5-3-5-16,-1-5-1 15,1 1 0-15,0-9 0 0,-5 0 0 16,5 1 2-16,-4 3-1 16,-5 1 2-16,0 7-2 15,-5 5-1-15,-4-1 1 16,0 4 1-16,0 8-1 16,0 5-1-16,0 3 3 15,0 0 2-15,-4 0-2 0,4 4 0 16,0 4-1-16,0 0 1 31,0 4 2-31,-5 0 4 16,1 4-6-16,4 0-2 0,-5 8-3 15,1 0 0-15,-1 0 2 16,1 4 0-16,-1 0-3 16,1 4 2-16,-1 4 1 15,-4 3 0-15,5 5 2 0,4 0 1 16,0 0 1-16,-4 7 2 0,4 5 1 15,0 0 1-15,0 3-2 16,4 1 1-16,0-5 0 16,5 5 3-16,-4-8-1 15,-1-5 2-15,1 1 0 16,-1-4 1-16,1 0-2 16,-1-1 1-1,1 1-4-15,-1 0 1 16,1 0-3-16,-1-1 0 15,0-3-3-15,5-4 1 16,-4 0-2-16,-1 3 2 16,1 1-2-16,-1-8 2 0,-4-4 0 15,0 0 1-15,0-4-16 16,0 0-6-16,0-24-101 16,9-4-33-1</inkml:trace>
        </inkml:traceGroup>
        <inkml:traceGroup>
          <inkml:annotationXML>
            <emma:emma xmlns:emma="http://www.w3.org/2003/04/emma" version="1.0">
              <emma:interpretation id="{6D55ADA1-116C-46D0-A0C0-9C636495931D}" emma:medium="tactile" emma:mode="ink">
                <msink:context xmlns:msink="http://schemas.microsoft.com/ink/2010/main" type="inkWord" rotatedBoundingBox="5958,5503 9324,5436 9340,6261 5974,6328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87533.4197">5343 4862 116 0,'4'-3'46'0,"1"3"-24"0,-1-8-10 16,-4 8 13-16,5-8 0 16,-5 0 0-16,0 0-8 0,0 0-2 15,0-4-9-15,-5 4 0 0,1 0 4 16,-10 4-2-1,-3 0-4-15,-1 4-2 16,-5 0-6-16,6 4 0 0,-6 4-3 16,5-4 2-16,-4 4 1 15,-5 0-1-15,5 4-1 16,4 0 1-16,0 0 3 16,5-1 1-16,0 5 1 15,-1-4 0-15,5 8-3 31,5 0 5-31,-1 0 0 16,5-4-3-16,5-1-1 16,4-3 1-16,9 0 2 15,0 0-2-15,4 0 0 16,0-4 3-16,0 0 3 16,1-4 0-16,-1 0 0 0,0-4 3 15,1-4 3-15,-1-8-2 16,0-4 0-16,-4 0-1 0,0 0 0 15,-5-3-2-15,1-1-1 16,-5 0-3-16,-1 0-2 16,-3 0 1-16,-5 4-1 0,0 1 0 15,0 3 0-15,0 4-3 16,0 4 2-16,0 4 1 16,0 0 0-16,0 4 0 15,0 0 0-15,0 4 0 16,0 3 0-16,4 5 0 15,1 0 2-15,-1 4-3 16,1 0 0-16,4 0 1 16,0-4 2-16,4-1-1 15,0 1 2-15,1 0-2 16,-1-4-1-16,0 0-48 16,1-4-20-16,-1 0-23 15</inkml:trace>
          <inkml:trace contextRef="#ctx0" brushRef="#br0" timeOffset="288332.1186">5882 4862 160 0,'0'-15'63'0,"0"3"-34"0,0-4-21 0,0 4 16 32,-4 0-6-32,0 0 0 0,-5 0-4 15,0 0 1-15,-5 1-8 16,1-1-2-16,-5 4-1 0,-4 4-2 0,0 0-2 16,-1 4 1-16,5 0-1 15,1 8-3-15,-1 0 2 16,0 4 1-16,0 3 0 15,0 1 0-15,5 4 2 16,-1 4-1-16,6 0-1 0,-1-1-2 16,4 5 1-16,1 0 1 15,4-8 2-15,0 0-1 16,4-5-1-16,1 1 1 16,4 0-1-16,-1-4 2 15,1 0 3-15,5-4 0 16,-1-4 0-16,0-4 1 0,5-4 3 15,0 0-6-15,0-4-4 16,-5-4 2-16,1-4 1 16,-1-4 2-1,1-7 0-15,-1-5-2 16,0-8-2-16,1-3 1 0,-1-9-1 16,-4 1 0-16,0 3 0 15,0 0 0-15,0 5 2 16,-5 7-1-16,1 1-1 15,-5-1 1-15,4 0-1 16,-4 4 0-16,0 5 0 16,0 3-3-16,0 4 0 15,0 4-1-15,0 4 3 16,0 4 0-16,0 4 1 16,0 8-3-1,0 0 0-15,0 4-1 16,0 4 3-16,0 0-2 15,0 4 1-15,0 0 2 16,0 4 2-16,5 7-3 16,-1 5 0-16,0 20 1 15,1 3 2-15,-5 13-3 0,0-1 0 16,4-4 12-16,-4-7 7 16,5-9-9-16,-1-3-2 15,1-4-3-15,4-5 2 0,0-7-12 16,-1-8-5-16,6-4-88 31,4-8-60-31</inkml:trace>
          <inkml:trace contextRef="#ctx0" brushRef="#br0" timeOffset="286444.8476">4308 4894 100 0,'0'4'38'0,"0"-4"-20"0,0 0-12 0,0 0 9 15,0 0 0-15,9-4 1 16,0 0-2-16,0 4 1 0,4 0-8 15,10 0-2-15,-5 0-3 16,-1 0 1-16,10 0 0 0,0 0-4 16,4 0-1-1,0 0 1-15,1 0 0 16,-1 0 3-16,-4-4 1 16,-1 0-1-16,-3 0-2 15,-1 4 1-15,-4 0-1 16,-5 0-3-16,-4 4 2 15,-5 0-70 1</inkml:trace>
          <inkml:trace contextRef="#ctx0" brushRef="#br0" timeOffset="289191.425">6266 4970 176 0,'4'0'66'0,"-4"-8"-36"0,5 0-26 15,-5 0 15-15,0 0-9 16,0 0-1-16,0-4 1 0,0 0 1 15,0-4-5-15,0-4-2 0,-5 1 2 16,1 3-3-16,-5 0 0 0,0 0-1 31,0 4-2-31,0 4 5 16,0 0 4-16,0 8-7 16,-4 4-1-16,4 4-1 0,0 0 0 15,0 4-3-15,0 4 2 16,0 4 1-16,1-1 0 15,3 1 0-15,1 4 0 16,-1 0 2-16,1-4 1 16,-1 0-1-16,5-5-2 15,0-3 3-15,0 0 2 16,5 0 0-16,-1-4 0 16,5 0 1-16,0 0 3 15,0-4 0-15,4 0 2 16,1-4-6-16,-1 0-3 15,0 0 1-15,1-4 0 16,-1 0-1-16,-4-4-2 0,4-12 3 0,1 0 2 16,4-7-2-16,-5-9 0 15,0-8-1-15,1-11 1 16,-5-1-2-16,0-3-1 16,-5-1 1-16,1 5 1 0,-5 3-3 31,0 1 0-31,-5 3 1 15,1 5 0-15,-1 3-3 16,1 4 2-16,-5 9-1 16,4 3-2-16,1 8 3 15,4-4 0-15,-5 12-2 16,5 0 0-16,0 8-1 16,0 4 3-16,0 4 0 0,5 12 3 15,-1-4-6-15,1 4 1 16,-1-1 1-16,1 5 1 15,-1 4-2-15,1 8 2 16,-1 7 12-16,1 13 5 16,-1 11 3-16,5 4 3 15,0-3-3-15,0-9-2 16,0-7-7-16,0-5-4 16,4-3-1-16,0-4 1 15,1-9-10-15,-5-3-2 16,0-8-90-16,0-4-40 15</inkml:trace>
          <inkml:trace contextRef="#ctx0" brushRef="#br0" timeOffset="290332.1803">6868 4569 200 0,'-5'0'74'0,"5"0"-40"0,0 0-18 0,0 0 24 16,0 0-19-16,9 0-4 16,9 0-6-16,5 0-2 15,8 0-5-15,9 0 2 0,4 4 0 16,6-4 0-16,-1 0 1 16,0 4-2-16,-5-4 0 15,1 0-1-15,-5 0 0 16,-4 0-9-16,-10 0-4 15,-3 0-86 1,-5 0-71-16,-10 0 54 16</inkml:trace>
          <inkml:trace contextRef="#ctx0" brushRef="#br0" timeOffset="290050.8759">7069 4260 136 0,'0'-16'52'0,"0"8"-28"0,-5 4-11 0,5 4 19 16,0 0-9-16,0 0-4 15,0 0-10-15,0 0-4 16,0 4-3-16,0 4-4 0,5 12 1 16,4 0-1-16,-1 8 0 15,1 3 2-15,5 9 2 16,-1 7 8-16,1 21 5 15,-1 7 2-15,-4 0-1 16,0-3 5-16,-5-13 1 16,1-7-7-16,-5-9-2 15,4-3-5-15,-4-8-3 16,0-5 0-16,0-7 1 0,0-4-1 16,0-4 0-16,0-8-34 15,0-4-15-15,0-12-38 16,-4-4-55-1,-5-8 33-15</inkml:trace>
          <inkml:trace contextRef="#ctx0" brushRef="#br0" timeOffset="290858.5297">7595 4823 164 0,'13'-4'63'0,"-8"0"-34"0,-1 0-19 16,1 0 20-16,-1-4-14 16,0-4-3-16,1 0-2 15,-5 0 3-15,0 0-8 16,-5 1 3-16,1 3 4 0,-5 0-5 0,-4 0-2 15,-1 4-1-15,-3 4-1 16,-1 4-2 0,-5 0 1-16,6 8-4 0,-1 4 0 15,4 3 1-15,1 5 0 16,0 0 0-16,4 0 0 16,0-1 0-16,4 5 0 15,5 0 0-15,5-4 0 16,4-4 0-16,0-5 0 15,4-3 2-15,5 0 1 16,4-4 5-16,0-4 5 16,10-4 4-16,-10 0 2 15,0-8-4-15,0-8 1 16,-4 0-5-16,-4-7 1 16,-5-1-5-16,-5-4 1 0,-8 0-3 15,-5-3 2-15,0 3-4 16,-5 4-2-16,-3 4-3 0,-1 8-1 15,-5 8-16-15,1 4-5 16,0 4-34-16,4 4-15 16,0 4-48-1</inkml:trace>
        </inkml:traceGroup>
        <inkml:traceGroup>
          <inkml:annotationXML>
            <emma:emma xmlns:emma="http://www.w3.org/2003/04/emma" version="1.0">
              <emma:interpretation id="{1D5E2261-92D0-4C7E-B4A3-4C2B3651AF83}" emma:medium="tactile" emma:mode="ink">
                <msink:context xmlns:msink="http://schemas.microsoft.com/ink/2010/main" type="inkWord" rotatedBoundingBox="9839,5410 10432,5399 10449,6258 9856,6269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92500.3158">8183 4312 96 0,'-4'-12'38'0,"4"4"-20"0,4-4-6 0,-4 4 13 15,0 4-7-15,0-4-3 0,5-4-6 16,-1 4-1-16,5 0-5 0,0 0 0 0,5 0 3 16,3-4 1-16,6 5 1 15,3-5-2-15,1 4-1 32,0 8-3-32,0 0-2 15,-1 4 3-15,-3 4 0 16,-1 4 1-16,-4 3 0 15,-5 5 2-15,-4 4 1 0,-9 8 1 16,0-5 0 0,-9-3-2-16,0 4 1 0,0 0-4 15,-4-1 0-15,0 5-1 16,-1 0-2-16,1 11 1 16,0 1-1-16,-1 4 2 15,5-1 3-15,0-3 2 16,0-1 1-16,9-3-2 15,0 0 1-15,0-5-2 16,5-3 0-16,4-4-3 16,0-4 1-16,4-5 0 15,0-3 1-15,5 0 0 0,0-4 2 16,0-4 6-16,0-4 4 16,0-4-2-16,4-8 2 15,0-12-9-15,-4-4-2 16,0-7-1-16,0-9 2 0,-5-11-3 15,1-5-2-15,-1-3 0 16,-4-1 1-16,0 5-3 16,0-9 0-16,-5 5-1 15,1 3-2-15,-1 5 0 16,0 3 3-16,1 9 0 16,-5 7 3-16,0 8-3 0,0 0 0 15,0 8-1-15,0 4 0 16,0 1 2-16,0 3 0 15,0 8-3-15,0 0 0 16,0 0-1-16,0 4 0 16,4 8 0-16,1 3 3 15,-1 9 0-15,-4 8 1 16,5 0 4-16,-1-1 5 0,1 9 4 16,-1 4 4-16,1 7 2 15,-1 9 3-15,1-1-3 16,-1 4-2-16,0-3-7 15,1-5-2-15,4-7-2 16,0-8-1-16,0-9-3 16,0-3 1-16,0-4-42 15,-1-4-18 1</inkml:trace>
        </inkml:traceGroup>
        <inkml:traceGroup>
          <inkml:annotationXML>
            <emma:emma xmlns:emma="http://www.w3.org/2003/04/emma" version="1.0">
              <emma:interpretation id="{3B20A309-FCE8-4128-A09D-01225CBA4F5F}" emma:medium="tactile" emma:mode="ink">
                <msink:context xmlns:msink="http://schemas.microsoft.com/ink/2010/main" type="inkWord" rotatedBoundingBox="11082,5286 12218,5263 12237,6218 11101,6241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94762.553">9887 4070 132 0,'0'-24'52'0,"4"24"-28"0,-4 0-28 16,5 8 23-16,-1 0-3 16,5 4-1-16,-4 4-2 15,4 3-7-15,-1 5 0 0,1 12 4 0,0 3-2 16,0 9 1-16,-4-4 3 16,-1 7 5-16,-4 5-3 15,0 7 0-15,0 4-4 16,0 1-1-16,0-5 6 15,0-11 4-15,0-9-3 16,0-7 1-16,5-4-6 16,-5-12-1-16,0-9-4 15,9-3 1-15,-1-8-2 16,1-8 0-16,0-7-3 16,5-5 1-16,-1 0-4 15,5 0 0 1,-5 4-1-16,1 0 0 15,3 5 0-15,-3 7-2 16,-1 8 0-16,1 3 0 16,-5 5 0-16,-1 8 3 15,6 0 0-15,-5 0 3 16,4 4-1-16,0-5-1 0,10-3 3 16,-1-8-2-1,0-4 2-15,1-8 0 16,3-8 1-16,1-4-5 15,-5-7 1-15,1-1 0 16,-1-20 2-16,-4 5 1 16,-5 3 1-16,-4 4-2 15,-4 1-2-15,-5 7 1 16,0 4 1-16,-5 8-3 16,-4 4 0-16,0 8 3 15,0 4 1-15,1 4 1 16,-1 20 0-16,4 4-2 0,1 3-2 15,4 5 3-15,4 3 0 16,1-3-4-16,4 4-1 16,4-5 5-16,9-7 5 15,14-4-59-15,8-4-25 16,-3-24-55 0</inkml:trace>
          <inkml:trace contextRef="#ctx0" brushRef="#br0" timeOffset="294046.7718">9436 4506 100 0,'-4'-4'38'0,"0"4"-20"0,8 0 5 0,-4 0 18 0,0 0-8 15,9 0-4-15,4 0-6 16,5 0 0-16,4 0-13 16,10 0 3-16,3 0 1 0,5 0-10 15,1 0-1-15,-1 0-1 16,0 4 1-16,-4 0-1 16,4 0-2-16,0-4-15 15,-5 0-7-15,-3-4-77 16</inkml:trace>
          <inkml:trace contextRef="#ctx0" brushRef="#br0" timeOffset="293796.6932">9646 4105 108 0,'-4'-8'41'0,"4"8"-22"0,0-7-11 15,0-5 11-15,0 12-9 16,0 0-1-16,0 0-7 16,0 0-2-16,0 0 0 15,4 4 0-15,-4 4 0 0,5-1 0 16,-5 9 2-16,4 4-1 16,-4 8-1-16,9 4 3 15,0 3 0 1,-5 13 3-16,1-5 3 15,-1 9 5-15,1 15 3 16,-5 5-7-16,4 7-3 16,-4-4 0-16,5-3 0 0,-1-9 5 15,1-11 5-15,-1-9-9 16,-4-7-4-16,4-8-1 16,-4-9 0-16,-4-3-26 15,4-4-9-15,0-12-57 16</inkml:trace>
        </inkml:traceGroup>
        <inkml:traceGroup>
          <inkml:annotationXML>
            <emma:emma xmlns:emma="http://www.w3.org/2003/04/emma" version="1.0">
              <emma:interpretation id="{ED56014D-EDCE-46CD-989A-5AAB18ABE065}" emma:medium="tactile" emma:mode="ink">
                <msink:context xmlns:msink="http://schemas.microsoft.com/ink/2010/main" type="inkWord" rotatedBoundingBox="12693,5650 15090,5603 15102,6187 12705,6235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97687.0993">12362 4601 124 0,'22'0'46'0,"-17"-4"-24"0,-1 0-10 0,-4 4 13 16,4-4 2-16,1-4 1 15,-1 0-4-15,-4 0-1 16,0 0-12-16,0 0 2 0,-9 0 1 15,1 0-5-15,-6 5-1 16,1-1-4-16,-1 0-1 16,-3 4-1-16,-1 0-2 15,0 4 5-15,0 0 1 16,5 3-7-16,-1 1-1 16,1 4-2-16,0 0 2 15,4 16 1-15,0-4 1 0,4-1-3 16,1 5 2-16,4 0 1 15,0 0 0-15,4-5-3 16,1 1 2-16,4 0 3 16,0-4 1-16,4-4 1 15,0 0 0-15,1-5-2 16,3-3-2-16,6-8 7 16,-1-4 5-16,0-3-2 15,1-9 2-15,-10-4-3 16,0 0 2-16,-4-12-4 0,0 1-2 15,-9-1-2-15,-4 4-3 16,-5 0 1-16,-4 5 1 16,-1 3-3-16,1 4 0 15,-10 4 1-15,6 4 0 16,-1 4-3-16,0 4 0 16,5 4-14-16,-1 0-4 15,5 0-29-15,5 24-87 31</inkml:trace>
          <inkml:trace contextRef="#ctx0" brushRef="#br0" timeOffset="298411.6926">12594 4522 148 0,'0'-8'55'0,"-5"8"-30"0,5 0-12 16,0 0 17-16,0 0-17 16,0 4-5-16,0 0-3 15,0 4 1-15,5-1-3 16,-5 5 0-16,9 16 1 0,-5-4 0 0,0 8 2 15,5-1 1-15,-4 1 1 16,4 4 2-16,-5-5 1 16,1 1 1-16,-1-4 0 15,1-4 0-15,-1-9 0 16,1 1-2-16,-1-8-1 16,-4-4 6-16,0-4 2 15,4-12-8-15,5-4-3 16,0 1-4-16,5-9-2 15,-5 0 1-15,0-16-1 16,-1 5-5-16,1 3 1 16,0 8 0-16,0 4 2 15,0 9-1-15,0 3-1 16,0 4 0-16,0 12 3 16,-5 7 0-16,1 5 3 15,-1 4-3-15,1 0 0 0,-5 4 3 16,4-5 1-16,-4-3-4 31,5 0 1-31,-1-4 0 0,1-4 2 16,3-4 3-16,1-8 2 15,0-8-1-15,5-4 1 16,-1-8-4-16,5-4-2 0,-5-4 0 16,10-3 1-16,-6 3-1 0,1 4-1 15,-4 8-2-15,-1 5 1 31,-4 7 1-31,-5 8 0 16,1 7 4-16,-1 9 5 16,-4 0-3-16,5 8 2 15,-1 0-5-15,1 3 0 16,4-3-1-16,4-4-2 16,5 0-19-16,0-9-10 0,4-3-49 15,5-12-20-15,-1-4-9 16</inkml:trace>
          <inkml:trace contextRef="#ctx0" brushRef="#br0" timeOffset="295748.679">11185 4736 156 0,'17'0'57'0,"-12"-4"-30"0,4 0-21 15,-5 0 17-15,5 0-3 16,0-4 3-16,-5-8-4 0,1-4-2 15,-1 4-9-15,-4 0-1 0,0 1 3 16,-4-1-2-16,-5 4 1 16,0 0-3-16,-9 4-1 15,0 0-3-15,-4 4-2 16,4 4-2-16,0 0 1 16,1 4-1-16,-1 4 0 15,0 16 0-15,5 0 0 0,-1-1 0 16,5 1 0-16,5 0 0 15,-1 0-2-15,5 0 3 16,5-1 2-16,-1-3 0 16,5 0 2-16,0 0-4 15,0-8 0-15,4 0 3 16,5-5 3-16,5-3 0 31,-1-8 2-31,0-7-4 0,0-5 0 16,-4 0 1-16,0-4 0 0,-5 0-2 15,-4 0-2-15,0-11 1 16,-4 7 1-16,-5 4-3 16,0 4 0-16,0 4 3 15,0 4 1 1,0 8-1-16,0 8-2 16,4 4-2-16,5 4 1 0,0 0 1 15,4 4 0-15,1 4 0 16,4 3 0-16,0-3 2 15,4 4 1-15,-4-4-1 16,4-5-2-16,0-3-10 16,1-8-6-16,-1-4-83 15,0-8-53-15,0-4 62 16</inkml:trace>
          <inkml:trace contextRef="#ctx0" brushRef="#br0" timeOffset="296014.8259">11519 4553 196 0,'-18'4'74'16,"32"-4"-40"-16,-10 4-33 0,-4-4 14 0,4 4-2 16,1 0 5-16,-1 4-4 15,5 0 0-15,0 8-8 16,5 8 0-16,-1-5 4 0,5 1-6 15,0 0 0 1,-1 4-2-16,1 0-2 16,5-1 3-16,-1 1 0 0,-4-4-12 15,0 0-7-15,-5-4-51 16,0-8-21-16,-4-8-1 16</inkml:trace>
          <inkml:trace contextRef="#ctx0" brushRef="#br0" timeOffset="296259.7982">11746 4533 244 0,'-31'0'90'0,"31"0"-48"0,-4 4-40 0,4-4 19 15,-5 4-9-15,1 0-2 16,-5 4-5-16,0 4-2 15,-4 16-1 1,-1 4-4-16,-4-1 1 0,1 5 3 0,3 0 1 16,1-5-4-16,-5 1 1 15,5-8-51-15,4-8-20 16,0-4-33 0</inkml:trace>
          <inkml:trace contextRef="#ctx0" brushRef="#br0" timeOffset="296749.4824">11898 4403 296 0,'-13'0'110'0,"8"8"-60"0,5-4-56 16,0-4 19-16,0 0-12 16,5 4-1-16,4 3-40 15,-1 1-18-15,6 0-58 16,-1 0-25-16</inkml:trace>
          <inkml:trace contextRef="#ctx0" brushRef="#br0" timeOffset="296556.7172">11983 4514 176 0,'-5'4'66'0,"10"0"-36"0,-10 4-18 16,5-5 21-16,0 5-10 16,-4 4-1-16,4 12-7 15,0 4-1-15,0 4-8 16,4-1 0-16,1 5 1 0,-1 0-3 16,1-1-1-16,4-3 1 15,-5-4 0-15,5-8-31 0,-5-5-14 16,1-7-67-1</inkml:trace>
          <inkml:trace contextRef="#ctx0" brushRef="#br0" timeOffset="299018.3541">13325 4506 382 0,'-18'4'14'0,"0"0"-4"15,5 0-2-15,0 0 2 16,4 0-3-16,0 3-2 16,0 1-2-16,0 0-3 15,4 4-2-15,-4 4 1 0,5 0 1 16,4 4 0-16,4-4 2 15,1-1 3-15,4-3-2 16,0-4-2-16,9 0 0 16,-1 0-1-16,1-4 0 15,0 0 2-15,4 0-1 16,-4 4-1-16,0 0-2 16,0 4-1-16,0 0 2 15,-5 4 2-15,-4-1-2 16,0 5 0-16,-5 0 10 15,-4 4 5-15,0-4 3 0,-4-1 1 16,0 1 2-16,-1-4 0 16,-4 4-7-16,0-4 0 15,0-4-2-15,0-8 3 0,-4 0-5 16,-5-4-1-16,0-8-4 16,-4-4-1-16,0-4-10 15,-5-4-5-15,0-4-45 16,5-3-20-16,0 3-70 15</inkml:trace>
          <inkml:trace contextRef="#ctx0" brushRef="#br0" timeOffset="298556.3799">13378 4518 148 0,'-8'-8'55'0,"8"8"-30"0,-5-4-7 15,5 4 20-15,-4 0-4 0,-5 0 3 16</inkml:trace>
        </inkml:traceGroup>
        <inkml:traceGroup>
          <inkml:annotationXML>
            <emma:emma xmlns:emma="http://www.w3.org/2003/04/emma" version="1.0">
              <emma:interpretation id="{9EC0B9F3-7E0E-4BA6-8AD2-D39BAC2B83DD}" emma:medium="tactile" emma:mode="ink">
                <msink:context xmlns:msink="http://schemas.microsoft.com/ink/2010/main" type="inkWord" rotatedBoundingBox="15839,5354 19913,5274 19933,6280 15859,6361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302769.3676">14725 4113 168 0,'0'0'66'0,"0"0"-36"0,0 4-31 0,0-4 15 0,0 0-8 15,0 0 2-15,0 4 1 16,0 0 2-16,0 0-5 16,0 4 5-16,0 0 4 15,-4 4-3-15,-1 4 1 16,1 0-4-16,-1 3 0 15,-4 5-3-15,1 12-1 16,-1-4 1-16,-5-1 1 16,1 5-1-16,-1 4 1 15,1-1 0-15,-5 17 3 16,0-1-1-16,5 1 2 16,-5-1-4-16,0 1 1 15,1-5 1-15,-6-3 2 16,5-5 1-16,1-3 2 0,-1-4-5 15,4-5-3-15,1 1-3 16,0-4-3-16,4-4 1 16,0-4 1-16,4-5-1 15,1-3 2-15,-1-4-18 16,5-4-4-16,0-8-37 16,9-8-17-16,5-4-52 15</inkml:trace>
          <inkml:trace contextRef="#ctx0" brushRef="#br1" timeOffset="303494.7145">15216 4399 152 0,'-5'0'57'0,"5"0"-30"0,0 0-21 0,0 4 17 15,0-4-3-15,0 4 0 16,0 0-4-16,0 0-2 15,0-4-8-15,0 4 3 0,0-1 1 16,0 1-3-16,5 4-2 16,-5 4-2-16,4 4 0 15,-4 4 0-15,0 0 1 16,0 4 9-16,0 15 3 0,0 1 1 16,0 3 0-16,0-3-3 15,0 0-1-15,5-5-5 16,-1-3 0-16,1 0-3 15,-1-8 0-15,0-9-1 16,1-3 2-16,-5-4-23 16,4-4-8-16,-4-4-37 15,5-12-12-15,-1-4-37 16</inkml:trace>
          <inkml:trace contextRef="#ctx0" brushRef="#br1" timeOffset="303929.4749">15247 4573 204 0,'-5'-4'77'0,"5"4"-42"0,0-4-26 15,0 4 22-15,0 0-15 16,0 0-3-16,5 0-8 16,4 0-4-16,0 0 0 15,0 0 1-15,0 0 3 0,4 0 2 16,0 0 1-16,5 4 2 16,4-4 1-16,5 0 1 0,4 0 2 15,5 0 2-15,0 0-1 16,-1 0-5-16,6 0-4 15,-10 0-1-15,0 0 1 16,-4 0 1-16,0 0 1 16,-10 0-2-16,1 0-1 15,-4 0-3-15,-5 0 1 16,-1 0-2-16,1 0-1 16,-9 0-24-1,0 0-11-15,0 0-42 16,0 0-16-16</inkml:trace>
          <inkml:trace contextRef="#ctx0" brushRef="#br1" timeOffset="302171.5386">14632 4434 156 0,'0'-4'60'0,"0"-11"-32"0,0 3-33 16,0-4 40 0,0 4-10-16,0 0-2 0,0-4-3 15,-5 4-11-15,1 0-1 0,-1 1-1 0,-4 3-1 31,0 0-1-31,-4 0-1 16,0 0 2-16,-1 0-3 16,-4 4-2-16,1 0 0 15,-6 4-1-15,5 0 0 0,-4 4 0 16,0 0 0-16,4 4 0 16,0 0-3-16,-4 4 2 15,4 0 1-15,0-1 0 16,0 5-3-16,0-4 2 15,5 0 1-15,0 0 0 16,-1 4 0-16,1 0 0 16,4-1 0-16,-4 1 0 15,-1 4 0-15,5 0 2 0,0 4-1 16,1 0-1-16,3 7-2 16,1 1-1-16,8-4 2 15,1-1 0-15,3 5 1 0,1-4 2 16,5 0-3-16,-1-1 0 15,5 1 1-15,0 0 2 16,9-4-1-16,-1-1-1 16,6-3 3-16,-1-4 2 15,4-8 2-15,-3 0 3 32,-1 0 1-32,0-8 1 0,0 0-2 15,0-4-1-15,1-4-3 16,-1 0 1-16,-4-4 0 15,8-4 1-15,-3-7 0 0,-1-5 0 16,-4 0-2 0,-5-12-1-16,-4 5-1 0,-5-1 0 15,-4 0 0-15,-5 1 0 16,-4 3 0-16,-4 0 0 16,-5 5-2-16,-4 3 1 15,-10 8-2-15,1 0-1 0,0-4 3 16,-1 0 0-16,1 5-1 15,0-1 1-15,0 0-2 16,4 4-1-16,0 4-2 16,5 0 1-16,-1 4 1 15,1 0 0-15,-1 8-11 0,1 4-3 16,-5 0-26-16,5 0-12 31,-5 4-27-31,5 0-13 16,-1 0-2-16</inkml:trace>
          <inkml:trace contextRef="#ctx0" brushRef="#br1" timeOffset="305215.1991">16076 4442 160 0,'-4'-4'63'0,"-1"0"-34"0,1 0-19 0,4 4 17 0,0 0-4 16,0 0-2-16,0 0-9 16,0 0-3-16,4 0-5 15,5 0-3-15,0 4 0 0,0 0 1 16,0 4 1-16,4 4 3 16,1 4 3-16,-1 4-4 15,-4 4-3-15,0 11 3 16,0 5 4-16,0-4 1 15,-5-5 4-15,5-3 4 0,-4-4 1 16,-5-8-6-16,0-4 0 16,0-4 3-16,0-8 4 15,0-8-8 1,0-4-9-16,0-12-2 16,4 0-3-16,1-4 0 15,4 1-7-15,-1-1-2 16,1 0 1-16,5 4 1 15,4 5 3-15,-1-1 4 16,1 8-1-16,0 0 1 16,0 4 0-16,-5 4 0 15,1 4 0-15,-1 0-2 16,-4 8 5-16,0 4 1 0,0 4-3 16,-5 4 1-16,1 7 4 15,-1 5 5-15,-4 0-3 16,0-5-1-16,0 1 0 15,0-8 1-15,0-4 1 16,0 0 1-16,0-8 4 16,0-4 3-16,0-4-6 15,0 0-3-15,5-24-3 0,-1 0 0 16,5 0-2-16,0-3 2 16,0-5-7-16,4 4 1 0,1 0-1 15,-1 5 2-15,0 3-1 16,1 4 1-16,-5 4 0 15,4 4-2 17,0 4 0-32,5 4 3 15,0 4 0-15,-4 4 1 16,-1 4 0-16,-4 8 0 0,0 0 2 16,-5 11 1-16,1 1 1 15,-1 0 0-15,1-1 2 16,-1 1-3-16,1-4-2 15,-1-4-14-15,0-5-6 16,1-3-34-16,-1-4-16 0,1-4-63 16</inkml:trace>
          <inkml:trace contextRef="#ctx0" brushRef="#br1" timeOffset="305486.7828">16888 4502 184 0,'-5'0'68'0,"5"0"-36"0,5-4-22 0,-5 4 17 16,0 0-9-16,0 0 0 0</inkml:trace>
          <inkml:trace contextRef="#ctx0" brushRef="#br1" timeOffset="305658.6786">16906 4494 377 0,'18'-4'20'0,"-1"0"0"0,1 0 1 0,0 0-1 16,4 0-7-16,1 4 0 15,-1 0-6-15,5-4 1 16,0 0-3-16,4 0 0 16,0 0-6-16,-4 0 1 15,-9 4-24-15,-5 0-12 16,-4 0-17-16,-5 4-7 16,-4 0-47-1</inkml:trace>
          <inkml:trace contextRef="#ctx0" brushRef="#br1" timeOffset="305957.7833">16995 4585 224 0,'-5'0'85'0,"5"0"-46"0,0 0-37 15,0 0 17-15,0 0-8 16,0 0 1-16,5 0 4 16,4 0 2-16,0 0-9 15,4 0 8-15,1 0 5 0,3 0-2 16,1 0-2-16,0 0-6 0,4 0-2 16,10 0-6-16,-6 0-1 15,1 0-1-15,0 0 1 16,-5 0-22-16,-4-4-7 15,-5 0-51-15,-4 0-20 16,-9 4-18 0</inkml:trace>
          <inkml:trace contextRef="#ctx0" brushRef="#br1" timeOffset="307437.1812">17548 4755 124 0,'4'0'49'0,"-4"-4"-26"0,0 1-12 0,0 3 15 0,0 0-1 16,0 0 2-16,0 0-6 15,0-8-1-15,-4 4-11 0,-1 0-1 0,-3 4 2 16,-1 0-4-16,0 0 2 15,-5 4-5-15,5 0-2 16,-4 0 0-16,0 3 1 16,-1 5-3-16,-4 0-2 15,5 0 2-15,0 0 2 16,-1 4 2-16,1-4 1 16,4 0 0-16,0 0 2 0,5-1-3 15,-1 1 0-15,1 0-3 16,4 0-3-16,4 0 2 15,1-4 2-15,8 0-2 32,5-4 0-32,0 0 3 15,-1-4-1-15,1 0 2 16,-4 0-2-16,-5 0 2 16,0 0-2-16,-9 0-1 15,0 0 3-15,0 0 0 16,-5 0-4-16,1 0 1 15,-1 0 0-15,-4 4 0 0,-4-4 0 16,-1 4 0-16,1 0 0 16,0 0 0-16,-1 0 2 15,1 4 3-15,0 0 2 16,-1-1 1-16,1 1-2 16,4 0-1-16,4-4-1 15,1 0 0-15,4 4 2 0,0 0 1 16,9 0-1-16,0 0 1 15,0 0-2-15,4 0 2 16,1-4 2-16,3 0 5 16,1 0-2-16,4 0 1 15,5-4-7-15,0 0-2 16,0 0 0 0,0-4 0-16,-1 0 0 0,-3 0 0 0,-1 0-18 31,-4 0-7-31,0 0-32 0,-1-4-11 15,-3-8-64 1</inkml:trace>
          <inkml:trace contextRef="#ctx0" brushRef="#br1" timeOffset="308451.709">17856 4422 108 0,'-5'4'44'0,"10"-4"-24"0,-5 0-4 16,0 0 16-16,0 0-9 15,0 0 0-15,4 0-5 16,-4 4 0-16,5 0-9 16,-1 0 1-16,0 4 1 0,1 0-4 0,4 8-2 15,0 0 2-15,0 4 0 16,-5 7 3-16,1 5 1 15,-1 0 3-15,-4 0 2 16,0-5 2-16,0-3 1 16,0-8-4-16,0 0-1 0,0-4 3 15,0-4 3-15,0-4-8 16,0-8-4-16,0 0-8 16,4-8 0-16,-4-4 2 31,5-4 1-31,-1-4-4 15,1 1 1-15,4-1-5 0,0 4 1 16,0 0 0-16,0 4 2 16,-1 0-1-16,1 5 1 15,0-1 2-15,5 4 0 0,3 0-3 16,-3 0 2-16,4 0-1 16,0 4 0-16,4 4 0 15,-4 0 0-15,0 0 2 16,-1 4 0-16,-3 0 2 0,-1 4 3 15,0 4 2-15,-4 0 3 32,0 3-1-32,0 1 2 15,-4 16 0-15,-1-4 3 16,-4 4-1-16,0-1 2 0,0 1-8 16,0-4-2-16,0-1-3 15,5-3-2-15,-1-4 1 16,1-4-1-16,-1-8-51 0,5 0-23 15,0-8-81 1</inkml:trace>
        </inkml:traceGroup>
        <inkml:traceGroup>
          <inkml:annotationXML>
            <emma:emma xmlns:emma="http://www.w3.org/2003/04/emma" version="1.0">
              <emma:interpretation id="{8DEFEBDA-FCD9-4F69-9169-C43371B8F324}" emma:medium="tactile" emma:mode="ink">
                <msink:context xmlns:msink="http://schemas.microsoft.com/ink/2010/main" type="inkWord" rotatedBoundingBox="20764,5209 21930,5186 21948,6114 20782,6138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328155.2167">19122 4569 176 0,'-9'-4'68'0,"9"4"-36"0,5 0-24 0,-5 0 18 16,0 0-2-16,0 4 3 16,0 0-4-16,4 0-2 15,9 0-11-15,5 0 0 0,5-4 3 16,3 0-1-1,10 0 1-15,-5 0-7 0,5 0-2 16,0 0 2-16,-5 0 1 16,4 0-1-16,-3-4-1 15,-1 0-3-15,0 0 1 0,5 0-29 16,-5-4-9-16,-4 0-36 16,-5 4-15-16,-4 0-14 15</inkml:trace>
          <inkml:trace contextRef="#ctx0" brushRef="#br0" timeOffset="327857.2456">19358 4113 108 0,'-17'-12'41'0,"30"16"-22"0,-4-4-11 15,-9 0 13-15,0 0-3 32,0 0-1-32,4 0 2 0,1 4 0 15,-5 0-10-15,4 4 3 0,1 0 4 0,4-4 1 16,-5 0-1-16,5 0 0 15,-5 0 0-15,5-4-2 16,0 0 1-16,-4 0 1 16,-1-8 2-16,1 0-6 15,-1-12 3-15,-4-3-5 32,0-1-3-17,-4 4-4-15,-1 4-2 16,1 0 0-16,-10 4 1 15,5 4-3-15,-8 1 0 16,-1 3 1-16,-5 0 2 0,6 4-3 16,-6 0 0-16,5 0-1 15,5 0 0-15,0 4-3 0,4 3 1 16,0 13 0-16,0 0 2 16,5 4-1-16,-1 0 1 15,1-1 2-15,-1 1 0 16,1 0-3-16,4 4 2 15,0 0 3-15,4-1 1 0,1 9-4 16,4-4 1-16,-1-1 0 16,6 5 0-16,-1 4 2 15,1-1 1-15,-1 9 1 16,5 3 2-16,0 1-1 16,-5-1 2-16,0 1-4 0,-4-8 0 31,0-5 1-31,-4-3 2 15,-5-4-1-15,0-9 0 0,0-7-23 16,-5-4-8-16,1-8-33 16,-5-4-15-16,4-8-38 15</inkml:trace>
          <inkml:trace contextRef="#ctx0" brushRef="#br0" timeOffset="328689.9758">19849 4462 176 0,'-5'-8'66'0,"5"4"-36"0,-8 0-22 0,3 0 18 16,1 0-6-16,-1 0-2 15,-4 4-10-15,0 0-3 16,-4 0-3-16,0 0 3 0,-5 4 4 16,0 0-3-16,0 0 2 15,-4 4 1-15,4 0 2 16,0 4-8-16,5 0-1 0,-1 4-2 15,10 0 2-15,-1 3-1 16,10 1-1-16,-1 4 1 16,5 0 1-16,5-4-3 15,-1-1 0-15,5 1 1 16,0-4 2-16,-1-8 1 16,6-4 3-16,-5-4 6 15,-1-12 4-15,1-4-4 0,0 0 1 16,-4 1-8-16,-1-1-1 15,-4 0 2-15,-5 0 3 16,1-4-2-16,-5 4-2 16,-5 0-2-16,1 1-3 15,-1-1-2-15,-4 4 1 16,1 0-8-16,-1 4-2 16,0 0-21-16,-5 4-6 15,1 0-41-15,4 4-14 16,0 4-2-1</inkml:trace>
          <inkml:trace contextRef="#ctx0" brushRef="#br0" timeOffset="329315.0341">19969 4466 116 0,'-4'0'44'0,"4"0"-24"0,0 0-13 15,0 0 15-15,0 0-2 0,9 0 0 16,-5 4-4-16,1 0 0 16,-1 0-9-16,1 4 2 0,-1 0 2 31,0 0 2-31,1 4 3 0,-1 0-3 0,1-1 0 16,-1 1-3-16,1 0-1 15,-1 8 6-15,1 4 2 31,-1-4-2-31,-4-1-1 16,0-3-2-16,0-4 2 16,0-4 2-16,0 0 2 15,0-4 3-15,0 0 2 16,5-20 1-16,-5 0-11 16,4 0-5-16,1 1-8 15,-1-1 0-15,0-4 2 16,1 0 1-16,-1 0-4 15,5 0 1-15,0 5 0 16,0-1 2-16,0 0-3 16,0 4-2-16,0 4-1 15,0 0 0-15,0 4 3 16,4 0 0-16,0 0-2 16,1 4 0-16,4-4 2 15,0 4 2-15,-5 0 0 16,0 0-1-16,1 4-46 0,-5 0-21 15,4 0-79 1</inkml:trace>
        </inkml:traceGroup>
        <inkml:traceGroup>
          <inkml:annotationXML>
            <emma:emma xmlns:emma="http://www.w3.org/2003/04/emma" version="1.0">
              <emma:interpretation id="{351DFBDD-0E46-40C5-A03D-F220D686AB7E}" emma:medium="tactile" emma:mode="ink">
                <msink:context xmlns:msink="http://schemas.microsoft.com/ink/2010/main" type="inkWord" rotatedBoundingBox="22765,5055 26462,4982 26484,6064 22786,6137"/>
              </emma:interpretation>
              <emma:one-of disjunction-type="recognition" id="oneOf25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314369.6046">22065 4391 164 0,'-9'8'63'0,"0"-8"-34"0,18 0-16 16,-9 0 17-16,0 0-13 15,0 0-4-15,5-4-2 16,-1 4 3-16,1 0-8 15,4 4 3-15,-1 0 2 0,-3 0 0 16,-1 4 1-16,1 3-2 16,-1 5 1-16,1 4 0 15,-5 0 3-15,0 0 2 16,0 0 2-16,0-1-6 16,0 1 1-16,0-4-2 15,0-8 1-15,0 0 0 0,4-4 2 16,-4 0 2-16,0-4-1 15,5-8-7-15,-1 0-5 16,1-4-5-16,3-4 1 16,1-4-1-16,5 1 0 15,-1-1-3-15,5-4-1 16,0 0-2-16,0 4 0 16,-5 9 2-16,0 3 2 0,1 4-1 0,-5 4 4 15,0 4-2-15,0 4 1 31,-5-1 2-31,0 5 2 16,1 0-1-16,-5 0-1 16,0 4 1-16,0-4 1 0,0 0-1 15,0 0 2 1,4-4-2-16,-4-4-1 0,5 0 3 16,-5-4 0-16,9-4 1 15,0-4 0-15,9 0-2 16,-5-4-2-16,0 0-2 15,1 0 1-15,-1 0-1 16,0 4 0-16,1 0 0 16,-1 4 0-16,-4 0 0 15,0 4 0-15,0 4 2 16,0 4 2-16,-5 4-1 0,1 4-1 16,-1 4 3-16,1 0 0 15,-1-1 1-15,1 5 0 16,4 4-2-16,-1-4 1 15,1-4-46-15,0-28-102 32,0-4-40-32,-4 0 63 15</inkml:trace>
          <inkml:trace contextRef="#ctx0" brushRef="#br1" timeOffset="314620.42">22716 4514 212 0,'5'8'82'0,"4"-4"-44"0,-1 3-20 16,-3-3 23-16,4 0-4 16,0 4 1-16,0 4-10 0,-5 4-5 15,1 8-13-15,-1 4 2 0,-4-1 2 16,0 1-5-16,-4 0-3 15,-5 4-1-15,0-5 1 16,-5-3-19-16,-8 0-8 16,-5-8-49-16,5-8-20 15,0-4-39 1</inkml:trace>
          <inkml:trace contextRef="#ctx0" brushRef="#br1" timeOffset="313033.7202">21289 4458 124 0,'0'-4'46'0,"5"0"-24"0,-1 0-13 0,1 0 16 16,-1-8-8 0,1-3 1-16,-5-1-5 15,0-4 2-15,0 4-8 16,0 0-2-16,0 0 1 0,-5 4-1 0,1 1 0 16,-5-1-1-16,0 0 0 15,0 4-2-15,0 4 1 16,0 0-2-16,-4 8 2 15,-5 4-2-15,0 0 2 16,0 4-4-16,0 3 0 16,5 5-1-16,0 0 0 0,-1 0 2 15,5 0 2-15,5 0-3 16,-1-1-2-16,5 1 4 0,0 0 3 16,5 0-1-16,-1-4 0 15,10 0 1-15,-1-5 0 16,0-3 2-16,1 0 3 31,-1-4 5-31,0-4 1 16,1 0 0-16,-1-8 4 0,1-4-7 15,-1 1-2-15,0-5-3 16,1 0-2-16,-5 0 1 16,0-8 1-16,0-4 1 0,-1 1 0 15,1-9-4-15,-4-4-1 16,-1-3 1-16,1-13 0 15,-5 1-2-15,0 3-2 16,0 1 1-16,0 3-1 0,0 9-3 16,0 3 2-16,0 8-1 15,0 4 0-15,0 5 2 16,0 3 0-16,0 4-3 16,0 4 2-16,0 0 1 15,0 0 0-15,0 8-3 16,0 0 0-16,0 0-1 0,0 0 3 15,4 4-2-15,1 4-1 16,-1 4 0-16,-4 8 3 16,0 7 0-16,5 13 1 15,-5 4 4-15,4 3 2 16,0 5 2-16,1-1 0 16,-5 9 4-16,4-13 3 15,1 1-4-15,-1-5-1 16,1 5-2-16,-1-4 2 15,1-1-1-15,-1 9 2 16,5-5-4-16,-4-3-2 16,-1-4 0-16,5-9-1 15,0-3-2-15,0-8 1 16,0-4-37-16,0-8-17 16,4-8-45-16,0-12-19 0,1-8-1 15</inkml:trace>
          <inkml:trace contextRef="#ctx0" brushRef="#br1" timeOffset="313551.56">21954 4034 366 0,'-9'20'23'0,"0"0"-8"0,-9 3-5 16,5 5-2-16,-1 4 4 15,1 0 3-15,-1-1-2 16,6 13 0-16,-6-12 4 15,1-1 1-15,4 5-5 16,-5 0-3-16,6 3-3 16,3 1 0-16,5 8-2 15,0-5 2-15,5 1-4 16,3-1-2-16,6-3-3 16,-1-8 1-16,5-1-32 15,4-7-15-15,1-8-45 16,17-8-16-16,-9-4 5 15</inkml:trace>
          <inkml:trace contextRef="#ctx0" brushRef="#br1" timeOffset="313316.1676">21998 4066 180 0,'-18'-20'68'0,"18"16"-36"0,-9-16-20 0,9 12 19 16</inkml:trace>
          <inkml:trace contextRef="#ctx0" brushRef="#br1" timeOffset="315409.2539">22935 4399 116 0,'4'-16'44'0,"1"16"-24"0,-1-8-4 16,-4 8 18-16,0 0-5 16,0 0 0-16,0 0-7 15,0 0-4-15,9 4 1 0,0 0 0 16,-5 0 1-16,1 0 0 15,4 4 4 1,0 4-6-16,0-1-1 16,-5 5-8-16,1 0-1 15,-1 4 2-15,-4 0 4 16,0 4-2-16,0 3 3 16,0 5-4-16,0-4-1 0,0-4 0 15,-4-9 1-15,4-3-1 16,-5 0-1-16,5-4-3 15,0-8 1 1,0-16-4-16,5 0-2 16,-1-3-3-16,0-5-1 15,1 0-5-15,-1 0 0 16,5 1 2-16,0 3 1 0,0 0 0 16,0 4 4-16,0 4-2 15,0 4-1-15,0 0 0 16,0 0 3-16,0 4-2 15,4 4-1-15,0 0 5 16,1 4 3-16,-5 0 3 0,0 4 1 16,-1 4 0-16,1 0 2 15,-4 4-1-15,-1 4 2 16,1 0-6-16,-1 7-1 16,1 5-2-16,-5-4 1 15,0-1-15-15,0-7-7 16,0-8-26-16,4-4-11 15,1-4-34-15,8-8-14 16,0-8-6-16</inkml:trace>
          <inkml:trace contextRef="#ctx0" brushRef="#br1" timeOffset="315858.413">23448 3923 204 0,'0'-4'77'0,"-5"4"-42"0,5 0-32 16,0 0 17-16,0 0-8 16,5 4 1-16,3 0 5 15,6 4 3-15,-1 4-10 16,5 4 9-16,9 11 6 0,-5 5-1 15,-4 4 0-15,0 3-5 0,0 5 0 16,-5 8 0-16,-4-5 2 16,0 1-3-16,-9-1 0 15,0 1-6-15,-9 3-3 16,-4 13-5-16,-5-1-2 16,-5-3-3-16,-3-5-3 15,-10-3-42-15,5-5-18 16,-5-7-43-16,5-12-16 15,4-9 1 1</inkml:trace>
          <inkml:trace contextRef="#ctx0" brushRef="#br1" timeOffset="319726.0868">23818 4581 160 0,'-18'4'63'0,"18"-4"-34"0,0 0-21 16,0 0 18-16,0 0-4 16,0 0-1-16,0 0 2 15,0 0 0-15,0 0-12 16,4 0-2-16,1 4-2 0,4 0 1 15,4 0 2-15,0 0-1 16,5 4 2-16,0 0 0 16,4 8 3-16,1-5-3 15,3 1 1-15,1-4-1 0,4 0 3 16,1 0-7-16,-6-4-2 16,-3 0-1-16,-1 0 0 15,-4 4-5-15,0-4 1 16,-5 0 0-16,-9-4 2 15,-4 4-10-15,0 0-4 16,-4-4-36-16,-5 0-14 16,5-4-65-1</inkml:trace>
          <inkml:trace contextRef="#ctx0" brushRef="#br1" timeOffset="319334.3264">24103 4304 140 0,'0'0'52'0,"4"-4"-28"0,-8 8-17 0,4-4 15 15,0 0-2-15,0 4 0 0,0-4-4 16,0 4-2-16,-4-1-8 16,-5 1 3-16,0 0 1 0,0 0-1 15,-5 0 2 1,1 4 0-16,-5 4 3 15,0-4-5-15,-4 0-3 16,0 0 1-16,-1 0 2 16,6 0 0-16,-1 0 2 15,0 0-6-15,5 0-1 16,4-1 0-16,0-3 0 16,0 0-5-16,0 0 1 15,4 0-2-15,1 0 0 0,0 0 2 16,4 0 0-16,4 0 0 15,5 0 0-15,4-4 2 16,1 4 3-16,4 0 0 16,4 0 0-16,5 4-3 15,-10-4-2-15,1 0 1 16,5 4-1-16,-6-4 0 16,6 4 2-16,12 0-1 15,-8 0 2-15,0-4 0 16,-5 0 1-16,0-4-22 15,-4 0-10-15,-22-4-90 16,-1 0 2 0</inkml:trace>
          <inkml:trace contextRef="#ctx0" brushRef="#br1" timeOffset="320552.9686">24714 4284 160 0,'-5'0'60'0,"5"-8"-32"0,0 8-13 0,0 0 20 16,0 0-6-16,-4 0 0 16,0 0-10-16,-1 4-4 0,-4 0-8 15,-4 0-1-15,-5 4 1 0,0 0 3 16,-4 0 1-16,0 3 1 16,-5-3 2-16,0 8-5 15,5 0-1-15,-1-4-4 16,6 0-3-16,3-4 2 15,5 0 0-15,0 0-4 16,5 0 1-16,-1-1 0 16,10 1 2-16,8-4-1 15,1 0-1-15,4 0-2 0,-1 0 1 16,6 0 3-16,-1 0 3 16,0 0-2-16,-4 0-2 31,-5-4 0-31,1 0-1 15,-5 0 0-15,0 0 2 0,-5 0-1 0,-4 4-1 16,-4 0-2-16,-1 0 1 0,-4 0 1 16,-4 0 0-16,0 4 0 15,-1 0 2-15,1 0-3 16,-1 0 0-16,-3 0 1 16,3 3 0-16,1 1-3 15,4 0 2-15,0 0 3 16,0 4 3-16,5 4 0 15,-1 0 0-15,5-5-1 16,5-3 0-16,4 4 6 16,8-4 6-16,6 0-2 15,3-4 0-15,6-4-6 0,3-4-3 16,10 0-7-16,-5-20-3 16,0 0-40-16,-4-4-18 15,0 5-82 1</inkml:trace>
        </inkml:traceGroup>
        <inkml:traceGroup>
          <inkml:annotationXML>
            <emma:emma xmlns:emma="http://www.w3.org/2003/04/emma" version="1.0">
              <emma:interpretation id="{D9B9BDA3-129C-4F81-B726-31BDA322C846}" emma:medium="tactile" emma:mode="ink">
                <msink:context xmlns:msink="http://schemas.microsoft.com/ink/2010/main" type="inkWord" rotatedBoundingBox="26881,5634 28708,5495 28749,6036 26922,6176"/>
              </emma:interpretation>
              <emma:one-of disjunction-type="recognition" id="oneOf26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331904.3595">26761 4319 180 0,'0'4'68'0,"0"-8"-36"0,0 8-37 0,0-4 10 0,4 4 3 15,1 4 5-15</inkml:trace>
          <inkml:trace contextRef="#ctx0" brushRef="#br0" timeOffset="332205.1644">26779 4355 319 0,'4'16'14'0,"1"0"0"0,-1 0-2 15,0 0 2-15,-4 3-3 16,0 1 1-16,0 0-1 15,0 0 3-15,0-4-3 16,0 0 1-16,0-5-1 16,0-3 1-16,0-4 5 15,0-4 3-15,0 0-4 16,5-8-1-16,4-4-12 16,0-3-1-16,0-1-4 15,-5 0 0-15,18 0 0 16,-8 0 0-16,4 4 0 15,-5 4-2-15,5 0 0 16,-5 1 3-16,1 3-2 0,3 4-1 16,1 0 0-16,-4 4 0 15,8 3 3-15,-9 5 2 16,1 0 2-16,-1 4 3 16,-8 4 3-16,-1 0 2 15,-4 0-5-15,0 11-2 16,0-3-9-16,-4-4-2 15,-1-4-56-15,5-8-25 16</inkml:trace>
          <inkml:trace contextRef="#ctx0" brushRef="#br0" timeOffset="330381.9457">25245 4644 184 0,'0'-3'71'0,"0"3"-38"0,4-4-23 0,1-4 17 0,-1 4-7 15,5 8 1-15,0 0-3 16,0 4-2-16,4 3-8 15,0 5-1-15,-4 4 0 0,0 0-3 16,0 4-1-16,-9 3 1 16,0 1 0-16,-4-4-20 15,-5 0-7-15,-13-8-37 0,-1-1-16 16,-3-7-15 0</inkml:trace>
          <inkml:trace contextRef="#ctx0" brushRef="#br0" timeOffset="331413.2715">25753 4363 152 0,'0'8'57'0,"4"-16"-30"0,1 8-21 0,-5 0 15 16,4 0-9-16,5 8-2 16,-4 0 1-16,4 0 0 15,0 0-5-15,-5 4 3 0,5 0 1 0,-5-1-1 0,1 5 2 16,-1 0 0-16,-4 0 1 16,0-4 0-16,0 0 2 15,0-4-1-15,0 0 2 16,0-4-4-16,0 0 1 15,5 0-1-15,-5-4 1 16,0 0 0-16,0-8 0 16,0 0-4-16,4 0-3 15,5-4-5-15,0 0 0 16,0 0-2-16,4 0 0 31,1-4 0-31,-1 8-2 16,0-4 0-16,-4 9 0 0,0 3-2 15,0 0 1-15,0 3 1 16,5 5-1-16,-6 0 4 16,1 4 0-16,-4 0 1 15,4 0 2-15,0 0-1 16,-9 0 2-16,9 0-2 0,-9-4 2 16,0-4 0-16,0 0 3 15,9-8 8 1,-1-4-6-16,1 0-1 0,0-4-7 15,5 0 0-15,-1 0-2 16,0 0 0-16,1 4 0 16,-1 0 0-16,1 4-3 0,-1 0 1 15,-4 4 0-15,0 4-1 32,0 4 4-32,0 4 0 0,0 0 1 0,-1 4 2 31,-3 0 1-31,-1-4 1 15,-4 0-27-15,9-5-11 16,-4-3-195 0,13-4 109-16</inkml:trace>
          <inkml:trace contextRef="#ctx0" brushRef="#br0" timeOffset="331608.9675">26489 4498 220 0,'4'8'85'0,"-4"0"-46"0,0 4-30 16,5-5 22-16,-1 5-8 0,-4 8-1 15,0 4-8-15,0 4-4 16,0 3-5-16,-4 1-4 0,-1 0 2 15,-4 0-2-15,0-1 2 16,-8-3-35-16,-1-4-13 16,0-8-66-1,0-4-37-15,5-8 70 0</inkml:trace>
        </inkml:traceGroup>
        <inkml:traceGroup>
          <inkml:annotationXML>
            <emma:emma xmlns:emma="http://www.w3.org/2003/04/emma" version="1.0">
              <emma:interpretation id="{91F8D8C7-8F40-420A-83B0-E25F878B0168}" emma:medium="tactile" emma:mode="ink">
                <msink:context xmlns:msink="http://schemas.microsoft.com/ink/2010/main" type="inkWord" rotatedBoundingBox="29038,5638 29489,5629 29490,5664 29039,5673"/>
              </emma:interpretation>
              <emma:one-of disjunction-type="recognition" id="oneOf27">
                <emma:interpretation id="interp27" emma:lang="" emma:confidence="0">
                  <emma:literal>_</emma:literal>
                </emma:interpretation>
                <emma:interpretation id="interp28" emma:lang="" emma:confidence="0">
                  <emma:literal>-</emma:literal>
                </emma:interpretation>
                <emma:interpretation id="interp29" emma:lang="" emma:confidence="0">
                  <emma:literal>~</emma:literal>
                </emma:interpretation>
                <emma:interpretation id="interp30" emma:lang="" emma:confidence="0">
                  <emma:literal>.</emma:literal>
                </emma:interpretation>
                <emma:interpretation id="interp31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332874.0338">27385 4442 316 0,'-9'0'121'0,"14"-4"-66"0,-1 4-60 15,-4 0 23-15,5 0-10 16,3 0 1-16,6 0 1 15,8 0 1-15,5 0-5 16,17 0 0-16,5 0 1 0,5-4-14 16,4 4-8-16,0-8-41 0,-9-7-16 15,5 3-60 1</inkml:trace>
        </inkml:traceGroup>
        <inkml:traceGroup>
          <inkml:annotationXML>
            <emma:emma xmlns:emma="http://www.w3.org/2003/04/emma" version="1.0">
              <emma:interpretation id="{BD63217D-25F7-4A29-8F55-8483EF943217}" emma:medium="tactile" emma:mode="ink">
                <msink:context xmlns:msink="http://schemas.microsoft.com/ink/2010/main" type="inkWord" rotatedBoundingBox="29039,5451 29397,5444 29405,5866 29047,5873"/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332654.2613">27684 4236 252 0,'-9'-8'93'0,"0"0"-50"0,-4 4-46 0,4 4 19 16,-9 0-12-16,4 4 0 31,1 0 0-31,-9 4 0 16,-1 0-2-16,1 0 1 0,4 8 2 15,1 0 0-15,-10 4 2 16,9 3-4-16,0-3 0 16,0 0 1-16,5 0 0 15,0 4-2-15,4-5 1 16,9 5-2-16,4 0-1 0,5-4 5 15,4 0 1-15,10 3 0 16,3 1-1-16,6 4-3 16,8-8-2-16,0-4-6 15,0-4-4-15,0-12-25 16,-9-8-12-16,-8-4-42 16,3 0-47-16,-12 0 43 15</inkml:trace>
        </inkml:traceGroup>
        <inkml:traceGroup>
          <inkml:annotationXML>
            <emma:emma xmlns:emma="http://www.w3.org/2003/04/emma" version="1.0">
              <emma:interpretation id="{2DEB9FCD-C27C-4033-83B6-FACE30B3B142}" emma:medium="tactile" emma:mode="ink">
                <msink:context xmlns:msink="http://schemas.microsoft.com/ink/2010/main" type="inkWord" rotatedBoundingBox="29744,5067 30304,5055 30322,5934 29761,5945"/>
              </emma:interpretation>
              <emma:one-of disjunction-type="recognition" id="oneOf29">
                <emma:interpretation id="interp33" emma:lang="" emma:confidence="1">
                  <emma:literal>M</emma:literal>
                </emma:interpretation>
                <emma:interpretation id="interp34" emma:lang="" emma:confidence="0">
                  <emma:literal>n</emma:literal>
                </emma:interpretation>
                <emma:interpretation id="interp35" emma:lang="" emma:confidence="0">
                  <emma:literal>Y</emma:literal>
                </emma:interpretation>
                <emma:interpretation id="interp36" emma:lang="" emma:confidence="0">
                  <emma:literal>m</emma:literal>
                </emma:interpretation>
                <emma:interpretation id="interp37" emma:lang="" emma:confidence="0">
                  <emma:literal>y</emma:literal>
                </emma:interpretation>
              </emma:one-of>
            </emma:emma>
          </inkml:annotationXML>
          <inkml:trace contextRef="#ctx0" brushRef="#br0" timeOffset="334073.3703">28094 3836 216 0,'-13'0'82'0,"13"0"-44"0,0 0-33 15,0 0 19-15,0 0-9 16,0 0 13 0,9 4-5-16,0 0-12 15,4 4 2-15,0 4 1 0,1-1-1 16,3 5 2-16,6 0-4 16,4 4 1-16,-1 4-3 15,-3 4 2-15,8-1-4 16,0-3-2-16,-4 4-2 0,0-4 0 15,-5-5 7-15,-9-3 5 16,10-4-3-16,-10-4 1 16,0 0-6-16,1-12 1 15,-1-4-3 1,0-4-3-16,1-12-1 0,-5 1-3 31,0 3 1-31,0 0-1 16,-1 0 0-16,1 0-3 0,-4 1 1 0,4-1 2 15,0 4 3-15,4 4-2 16,-8 4-2-16,-1 0-3 16,-4 8-1-16,0 0 1 15,4 0 2-15,1 0 2 16,-1 4 1 0,1 4 1-16,-1 0 2 15,1 4-1-15,-1 0-1 0,1 16 5 16,-1 3 1-1,1 9 2-15,-1 0 2 16,-4 3-3-16,0 9 1 16,0-9-1-16,0 5 3 0,0-5-1 15,0 1 0-15,0 0-3 16,0-1-1-16,0 1-3 16,0 3 1-16,0-3 0 15,0-4 3-15,0-9-12 16,0-11-3-16,0-4-53 15,0-8-22-15</inkml:trace>
          <inkml:trace contextRef="#ctx0" brushRef="#br0" timeOffset="333401.3226">28130 3872 252 0,'0'-4'93'0,"0"0"-50"0,0 4-48 0,0 0 15 16,0 0-2-16,0 4 5 0,4 0 4 16,-4 3 4-16,5 9-11 15,-1 4 1-15,-4 16 2 0,0 7-3 16,0 9 2-16,0 3-3 16,0 5 0-16,-4-5-1 15,4 5 0-15,0-5-2 16,-5-3 1-16,5-5-4 15,0-3 0-15,-9 4-34 0,9-13-14 16,-9-7-33-16,9-8-14 16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25:19.784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9A4B685-AE94-48F9-AE30-5B5F54E3ED8F}" emma:medium="tactile" emma:mode="ink">
          <msink:context xmlns:msink="http://schemas.microsoft.com/ink/2010/main" type="writingRegion" rotatedBoundingBox="1606,7226 29060,6751 29152,12074 1697,12549"/>
        </emma:interpretation>
      </emma:emma>
    </inkml:annotationXML>
    <inkml:traceGroup>
      <inkml:annotationXML>
        <emma:emma xmlns:emma="http://www.w3.org/2003/04/emma" version="1.0">
          <emma:interpretation id="{B4E61403-A066-4BE5-B6C3-10F10EAC5997}" emma:medium="tactile" emma:mode="ink">
            <msink:context xmlns:msink="http://schemas.microsoft.com/ink/2010/main" type="paragraph" rotatedBoundingBox="1614,7012 15148,6996 15149,8433 1615,84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FE3BFD-EDC0-4DFE-891F-D090827F4821}" emma:medium="tactile" emma:mode="ink">
              <msink:context xmlns:msink="http://schemas.microsoft.com/ink/2010/main" type="line" rotatedBoundingBox="1614,7012 15148,6996 15149,8433 1615,8449"/>
            </emma:interpretation>
          </emma:emma>
        </inkml:annotationXML>
        <inkml:traceGroup>
          <inkml:annotationXML>
            <emma:emma xmlns:emma="http://www.w3.org/2003/04/emma" version="1.0">
              <emma:interpretation id="{56406CB9-7647-4A46-AE16-1849C4CF975B}" emma:medium="tactile" emma:mode="ink">
                <msink:context xmlns:msink="http://schemas.microsoft.com/ink/2010/main" type="inkWord" rotatedBoundingBox="1614,7213 4905,7209 4906,8214 1615,821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606 2875 152 0,'5'-4'57'0,"-19"-3"-30"0,19 3-23 0,-5 4 15 16,4-4-5-16,5 0 0 15,0-4-6-15,-5 8 0 16,5-4-5-16,-9 4 0 0,5 4 1 31,-1 4-2-31,5 4 1 16,-4 3 2-16,-1 5 2 0,5 0-3 15,0 3-1-15,0 5 1 0,-5-9 0 16,-4 1 0-16,5-4 2 16,-5 0 1-16,4-5 1 15,-4 1 0-15,0-4 2 16,5 0-1-16,-5-4 0 16,0 0-1-16,0-4 0 15,0 0-4-15,0-8-1 16,4-4-3-16,1-4-1 15,-1-3-1-15,5-1-2 16,0-4 0-16,4 1 0 16,1-1 0-16,-1 5 0 15,0-1 3-15,1 4 2 16,-1 4-5-16,5 4 1 0,0 1 1 16,0 3 1-16,-5 4 3 15,1 4 3-15,-1 0-7 16,-4 7 0-16,0 1 4 0,0 4 4 15,0 4-1-15,-5 7 2 32,0 1-2-32,1-5 0 15,-1-3-3-15,1 0 1 0,-5-5-2 16,0-3 2-16,4 0-7 0,-4-4-1 16,0 0-23-16,5-4-6 15,-1 0-23-15,5 0-9 16,0-4-17 15</inkml:trace>
          <inkml:trace contextRef="#ctx0" brushRef="#br0" timeOffset="856.6567">1230 2781 136 0,'-13'-12'52'0,"0"8"-28"0,4 0-19 0,0 0 11 15,-4 4-5-15,4 0 1 16,0 4-9-16,0 0-4 16,0 4 0-16,0 0 4 0,4-4 3 15,1 0-5-15,0 4-2 16,-5 3-5-16,4 1 1 15,1 0 5-15,4-4 2 16,0 0 2-16,4 0 0 16,1 0-2-16,4 3-2 0,8 1 3 15,1-4 2-15,0 4-2 16,4 0-2-16,5-1 0 16,-9 1-1-16,0-4-3 15,4 4 2-15,5 12 1 16,-5-1 0-16,-4-3 0 15,-5 0 0-15,1-1 2 16,-5 1 1-16,-5 0 3 0,-4-1 3 16,-4-3 11-16,-5-4 5 15,0 0-7-15,-5-5-3 16,-3-3-4-16,-1 0-2 16,0-4-5-16,5-4-3 15,-1 4 2-15,-4-7 2 16,-4-1-11-16,4-4-3 15,5 0-1-15,4 0 1 16,13 0-1-16,1 1-1 16,4-5 3-16,9 0 3 15,-1 0 3-15,1 5 1 16,-4-1 1-16,8-4 2 16,5-4-1-16,-1-3-1 15,1 3-2-15,-5 0 1 16,5-3 1-16,0 7 0 0,-5-4 0 15,-4 5 2-15,-4-1 1 16,-1 4 1-16,-4 4 2 16,0 0 3-16,-5 4 0 15,1 4 0-15,-1 0-3 16,-4 4 1-16,0 8-6 0,0 0-3 16,0 4 1-16,5 3 0 31,-1 1 3-31,0 4 1 15,1 7-1-15,-1-3 1 16,1-1 0-16,-1-3 3 16,5-1-3-16,0 1-2 0,0-4 2 15,4-5 0-15,1-3-8 16,-1 0-2-16,1-8-20 16,-1-4-10-16,-4-4-43 15,9-4-43 1,4-11 43-16</inkml:trace>
          <inkml:trace contextRef="#ctx0" brushRef="#br0" timeOffset="1018.5673">1627 2561 148 0,'-9'3'55'0,"9"1"-30"0,0 4-34 0,0-8 9 15,0 0-62-15,0 0-23 16</inkml:trace>
          <inkml:trace contextRef="#ctx0" brushRef="#br0" timeOffset="-2117.1916">84 2446 140 0,'5'0'52'0,"-1"-4"-28"0,1 8-13 0,-5-4 18 0,0 0-4 15,0 0 0 1,4-7-2-16,-4-5 0 15,0 0-13-15,0-4-3 0,0-3-1 16,0 3-1-16,-4 0 0 16,-1 0-3-16,-4 1 1 15,1 3 0-15,-1 0 3 16,-5 0-1-16,-4 4 2 16,-4 4-4-16,0 4-2 15,0 0-5-15,-5 4-2 0,0 0 5 16,0 4 5-16,5 4-4 15,0 0-2-15,-1 3 1 16,1 5 2-16,4 4-2 16,-4 3 0-16,0-3 1 15,4-1 0-15,0 1-3 16,0 0 0-16,5 3 2 0,-1 1 0 16,1 3-2-16,4 13 2 15,5-1 1-15,4 0 0 16,0 4 0-16,4 5 2 15,5-9-1-15,4 4-1 16,5-8 1-16,0-3 1 16,0-5-1-16,4-3-1 0,0-5 1 31,5 1 1-31,0-8 1 16,4 0 1-16,5-9-2 0,0 1 1 15,-1-4-13-15,1-4-6 16,0 0-35-16,-5 0-17 15,0 0-25 1</inkml:trace>
          <inkml:trace contextRef="#ctx0" brushRef="#br0" timeOffset="-1309.1268">406 2958 148 0,'-9'-16'57'0,"9"4"-30"0,-5 1-21 0,5 3 17 16,0 0-8-16,-4 0 0 0,-1 4-5 15,1 0-1-15,-1 0-5 16,1 0 2-16,-1 4 3 0,1 0-5 16,-5 0-2-16,0 4-1 15,0 0 1-15,5 4-3 31,-5 0 0-31,0 4-1 16,0 0 0-16,0 3 2 16,0-3 2-16,5 0-1 0,-5 0-1 15,4-4-2-15,1-1 1 16,-1 5 1-16,1 4 0 16,-1-4 0-16,1 0 0 15,0-1 2-15,4 1 1 0,0 0-1 16,0 0 1-16,4 0-2 15,0-1 2-15,10 1-2 16,-5 0-1-16,4-4 3 16,1 0 0-16,-1 0-4 15,0 0 1-15,1-5 4 16,-1 1 2-16,5 0 4 16,0-4 1-16,-5-4-1 15,0 0-1-15,1-3-1 16,-1-1 0-16,1-4 2 15,-1 0 1-15,-4 0-5 0,0-3-2 16,-5-9 0-16,1 0 2 16,-5 1-3-16,0-1-2 15,-5-3 0-15,1 3-1 16,-5-4 0-16,0 5 0 16,-4-1 0-16,-1 8 2 15,1 1-3-15,-1 3 0 16,1 4-6-16,0 8 0 15,-1 0-10-15,-4 8-4 16,1 8-3-16,-1 3 0 16,0 5-11-16,0-4-5 0,5-1-49 15</inkml:trace>
          <inkml:trace contextRef="#ctx0" brushRef="#br0" timeOffset="1487.4148">2002 2934 136 0,'4'-4'52'0,"-8"-3"-28"0,4-1-13 16,0 8 18-16,0 0-6 0,-5-8-1 16,1 0-4-16,0 0-1 15,-1 0-9-15,1 0-1 0,-10-3 0 16,1-1-1-16,-5 4 1 15,0-4-6-15,0 4-1 16,-8 4 0-16,-1 4 0 16,0 4-3-16,5 4 2 15,0 4-1-15,-1 4-2 16,5 3 3-16,5 5 0 16,0 0-2-16,4 7 2 15,0-3-1-15,4-1 0 16,5-3 2-16,5-5 2 15,-1 1 1-15,5 0 1 16,13-5 0-16,1 1 2 16,4-4 1-16,-1-4 1 15,5-4-2-15,1-8-1 16,-1-4-8-16,0-4 0 0,-4-4-8 16,-5-7-3-16,0-5-14 15,-8 5-8-15,-1 3-55 16</inkml:trace>
          <inkml:trace contextRef="#ctx0" brushRef="#br0" timeOffset="1909.3168">2015 2230 168 0,'-13'-8'63'0,"0"4"-34"0,13 4-23 0,0 0 17 16,-5 0-10-16,5 0 0 15,-4 4-3-15,-1 4-1 16,5 4-5-16,0 0-1 0,0 3 3 16,0 5-1-16,0 4 2 15,5 3-2-15,-5 5 0 16,0 3-1-16,4 0 2 15,1 9 1-15,-1 15 3 16,0 4 1-16,1 8 1 16,-5-4-2-16,4-1 1 15,5-7-2-15,-4-7 0 16,4-5-1-16,-5-4 0 0,1-7-4 16,4 3-1-16,-5-8 1 15,0 1 0-15,5-9-16 16,-4-3-4-16,-1-4-27 15,-4-8-13-15,0-4-58 16</inkml:trace>
          <inkml:trace contextRef="#ctx0" brushRef="#br0" timeOffset="2472.0292">2220 2974 156 0,'-4'8'57'0,"4"-4"-30"0,4-4-29 0,1 0 11 16,-1 0 0-16,1 3 5 15,4-3-2-15,0 4 3 16,0-4-8-16,4-4 0 0,0 1 3 15,1-1 0-15,-1 0 2 16,5-4-2-16,-5-4-1 16,1 0-3-16,-5-4 1 15,0-3 0-15,-5 3 1 0,0-4-4 16,-8 5-1-16,0-5 1 16,-1 4 0-16,-4 4 0 15,0 1 0-15,0 3-2 16,0 0-2-16,-4 4-4 15,0 0-2-15,-1 8-2 16,1 0 2-16,0 4 4 16,-1 4 1-16,1 3-2 15,4 1 2-15,0 0 3 16,0 3 3-16,0 1 0 16,5 0 0-16,-1-1-3 15,1 5-2-15,4 4 3 0,0-5 2 16,0-3 0-16,4 0 0 15,1-1-6-15,4-3-1 16,-1 4 3-16,6-5 1 16,-1 1-3-16,1 0 1 15,8-4-22-15,5 0-8 0,-1-5-16 16,6-3-4-16,-1-4-37 31</inkml:trace>
          <inkml:trace contextRef="#ctx0" brushRef="#br0" timeOffset="3105.5169">2546 2793 156 0,'-4'0'57'0,"4"-8"-30"0,0 20-27 15,0-8 13 1,0-4-5-16,0 4 1 0,0 3-1 16,0 1 0-16,4 0-4 15,-4 4 2-15,4 4 0 0,1-1 0 16,-1 5-1-16,1 4-6 15,4-1 1-15,-5 5 0 16,1-1 0-16,4 1 0 16,-5-4 2-16,5-5 1 15,0-3 1-15,0 0 0 0,-5-4 2 16,5-5-1-16,-4 1 0 16,-1-4 1-16,1 0 1 15,-5-4-3-15,0-4-1 16,0-4-1-16,-5-3 1 15,1-5-4-15,-1 0 0 16,1 0-1-16,-1-3-2 16,5-5 3-16,0 0 0 0,0 1-2 15,0-1 2-15,0 1 1 16,5-1 2-16,4 0 3 16,0 5 2-16,8-1 10 31,1 8-12-31,0 4-4 15,4 0 1-15,1 5 2 16,-1 3 8-16,0 3 2 16,-4 1 1-16,0 0 1 0,0 0-4 15,0 4-2-15,-5-8-6 16,0 8-1-16,-4-4-21 16,0-4-8-16,-9 0-58 15,9 0-69-15,-4 0 39 16</inkml:trace>
        </inkml:traceGroup>
        <inkml:traceGroup>
          <inkml:annotationXML>
            <emma:emma xmlns:emma="http://www.w3.org/2003/04/emma" version="1.0">
              <emma:interpretation id="{BB9944C2-79AA-46B1-BEC5-0302D0A015FD}" emma:medium="tactile" emma:mode="ink">
                <msink:context xmlns:msink="http://schemas.microsoft.com/ink/2010/main" type="inkWord" rotatedBoundingBox="5877,7347 8320,7344 8321,8363 5879,836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45421.6928">3893 2364 156 0,'0'0'60'0,"0"-4"-32"0,0 4-22 16,0 0 15-16,0 0-11 16,9 0-3-16,0 0-2 15,4-4-1-15,0 4-2 16,5 0-2-16,0 0 1 16,4 0 1-16,5 0 1 0,13 4-1 15,5 0 1-15,8 0 2 16,1-4 2-16,4 0-1 15,0 4 1-15,0-4-2 16,-5 4 2-16,-4 0 0 16,-4 3 1-16,-5-3 7 0,-4-4 4 15,-1 4-7-15,1 0-4 16,-9 0-3-16,-1-4 1 16,-8 0-3-16,0 4 0 15,-4-4-1 1,-1 0 1-16,-4 0-11 15,-9 0-2-15,-5-4-19 16,1 0-9-16,-1 0-49 16,5 0-40-1,5 0 46-15</inkml:trace>
          <inkml:trace contextRef="#ctx0" brushRef="#br1" timeOffset="44154.7028">4437 2395 132 0,'0'0'49'0,"-5"-4"-26"0,5 0-18 15,0-3 11-15,0 3-3 31,0 0 2-31,0 0-4 16,0 4-1-16,0 0-6 16,0 0 4-16,-4 0 2 0,4 4-5 0,0 0-3 15,0 7 1-15,-5 1 0 16,1 4-1-16,-1 4-2 16,1-1 3-16,-1 9 0 15,1 3-4-15,0 9 1 16,-1 11 0-16,5 8 2 15,-4 4 1-15,4 0 3 16,0 0-3-16,0-4 0 0,0-8 1 16,0-4 0-16,0-4 2 15,0-3 1-15,0-5 1 16,0-7 0-16,0-5-2 16,0-3 1-16,0-4-4 0,0-4 0 15,0-5-8-15,0-3-2 16,0-4-18-16,0-4-9 15,0-3-29 1,0-5-45-16,4 0 25 0</inkml:trace>
          <inkml:trace contextRef="#ctx0" brushRef="#br1" timeOffset="44736.1061">4504 2403 108 0,'0'0'44'0,"0"0"-24"0,0 4-19 16,0-4 8-16,0 0 1 16,0 0 4-16,0 4-2 15,0 0 3-15,0 4 1 16,0 4 2-16,0-5-10 15,0 5-2-15,0-4-2 0,0 4 2 16,0 0 1-16,4 4-1 0,-4 3-1 16,9 5-6-16,-9 3 1 15,0 13 0-15,4 3 2 16,1 4 5-16,-5 4 4 16,4 1-4-16,1-1 1 15,-5 0-1-15,0-8 1 16,0-4 4-16,0-3 5 0,0-5-5 15,0-3-2-15,0-1-3 16,0-3-2-16,0-4-3 16,0-4-2-16,0-5 3 15,0 1 2-15,-5-8-15 16,5-4-21-16,-4-4-9 16,-1-4-39 15,1 0-42-31,13 1 35 15</inkml:trace>
          <inkml:trace contextRef="#ctx0" brushRef="#br1" timeOffset="46728.2463">5293 2391 132 0,'-5'8'49'0,"5"-12"-26"0,-4 8-18 0,4-4 13 0,-4 0-1 15,-1 0-1-15,1 0 3 16,-1 4 0-16,1-4-10 15,-5 0 1-15,0 0 1 0,0 0 0 16,0 0 1-16,0 0-4 16,-4 4 0-16,-1-4-1 15,1 4 1-15,0 0-4 16,-1-4-3-16,1 0 0 0,-1 0 1 16,6 0 1-16,-1 0 3 15,0 0-3-15,0 0-2 16,0 4 0-16,0-4-1 15,0 4-3-15,0 0 2 16,0 4 3-16,0-4 1 16,5-1-4-16,-1 5 1 15,1 0-2-15,-1-4-2 16,5 0 3-16,0 4 0 16,0 0 1-16,0 0 0 15,0 0-3-15,0 3 2 16,5 1 1-16,-5 4 0 15,4 0-3-15,1 3 2 0,-1 17 1 16,-4 3 0-16,0 0 0 16,0 9 0-16,0 3 0 15,0-8 0-15,0 0 0 16,0 1 0-16,0-5 0 16,0-4 2-16,0 1-1 0,0-5-1 15,0 1 3-15,0-5 0 16,0 1 3-16,0-4 1 15,-4-5-1-15,4 5 1 16,0 3 0-16,0-7 1 16,0 0-2-16,0-5-1 0,0 1-1 15,0-4 2-15,4 0-3 32,-4-4 0-32,0 0-1 15,0-4 1-15,0-1 0 16,0-3 1-16,0 0 0 0,0 0 0 15,9 0 0-15,-9 0 0 16,5-7-5-16,4 3-1 16,-1-4-2-16,1 4 0 15,5 0 3-15,4 4 0 16,-1 8 1-16,1-4 2 16,0 0-3-16,0 0 0 0,0 3-1 15,0-3 0-15,-1-4 2 16,1 4 2-16,-4 0-1 15,-1-4-1-15,-4 0 3 16,0 0 0-16,0 0-1 0,-9 0-2 16,0 0-26-16,0 0-12 15,0 0-30-15,0 0-71 32</inkml:trace>
          <inkml:trace contextRef="#ctx0" brushRef="#br1" timeOffset="47763.3995">5779 2553 313 0,'-18'-8'11'0,"5"4"-3"16,-10 0 1-1,1 0-7-15,0 4-1 16,0 0-1-16,-1 0 2 16,1 0-3-16,4 0 0 15,0 4 1-15,0 0 0 0,1 0 0 16,-1 4 2-16,0 3-1 15,0 1-1-15,-4 4 1 16,4 0-1-16,0 15 0 16,0-3 2-16,5-1-1 15,0 1 2-15,4-1-2 16,0 1 2-16,0 0 0 16,4-1 1-16,1 1-2 15,-1-1 1-15,5-3 0 16,0-5 1-16,0 5 0 15,0 4 2-15,9-9-3 16,5 1-2-16,-1-4 0 16,0-1 1-1,5 1 3-15,0 0 2 16,4-4-3-16,1 0-1 16,3-1 1-16,1 1 0 15,0-4 2-15,0-4 3 16,-1-4-2-16,15 0-2 15,-10-4 0-15,-4-4-1 0,-5 0-2 16,0 0 1-16,-4 1 4 16,0-5 4-16,0-4-4 0,-5 0-2 15,0-3 0-15,1 3 1 16,-1-4-1-16,-4 0 2 16,0 1-2-16,-4-5 2 15,-1 5-2-15,-4-1 2 16,0-4-2-16,0 5 0 15,0-1-1-15,-4 0 0 0,-1-11-2 16,1 7 1-16,-1 1-2 31,1 3 2-31,-5 4-7 16,4 0 1-16,-4 1-4 16,5-1 0-16,-5 4-5 15,5 0-3-15,-1 0-7 0,1 5-3 16,-1-1-20-16,-8 0-99 31</inkml:trace>
          <inkml:trace contextRef="#ctx0" brushRef="#br1" timeOffset="48339.4022">5904 2352 140 0,'-5'4'52'0,"5"-8"-28"0,0 8-13 0,0-4 15 16,0 0-6-16,0 4-1 0,0 0-9 16,-4 0-2-16,-1 0-4 15,1 4 4-15,0 3 4 0,-1 1-4 16,-4 4-2-16,0 4-1 15,0-1 1-15,0 5-1 16,-4 3 0-16,-5 5-1 0,-4 15 0 16,0 0 0-16,-1 4 0 15,1 5 2-15,-5-5 3 16,0 0 5-16,1-4 1 16,-1-4-6-16,5-3-1 15,-1-5-2-15,1 1 1 16,0-5-4-16,4 1 0 15,0-5-3-15,5-3-1 16,-5-5 3-16,5-3 1 16,8-4-6-16,1 0-2 15,-1-4-27-15,5-4-9 16,0-4-17-16,5-4-6 16,8-4-25-16</inkml:trace>
          <inkml:trace contextRef="#ctx0" brushRef="#br1" timeOffset="47118.5824">5810 2596 140 0,'-4'-8'55'0,"4"4"-30"0,0-4-16 0,0 8 16 0,0-4-5 15,-5-4-2-15</inkml:trace>
          <inkml:trace contextRef="#ctx0" brushRef="#br0" timeOffset="12258.4839">5864 2419 100 0,'0'0'38'0,"0"4"-20"0,0-4-8 16,0 0 14-16</inkml:trace>
          <inkml:trace contextRef="#ctx0" brushRef="#br1" timeOffset="49629.4646">6024 2442 124 0,'-9'0'49'0,"9"0"-26"0,0 4-14 0,0-4 14 16,0 0-5-16,0 0 2 15,0 0-7-15,5 4-3 16,-1-4-5-16,1 4 3 0,-1-4 2 16,1 0-3-16,4 0 1 15,-1-4-1-15,6 8 1 16,-1-4 4-16,1 0 3 15,3 0-4-15,1 0-1 16,0-4-2-16,0 8 0 16,4-8 2-16,-4 8 1 0,0-4-3 15,0 0-3-15,4 0 0 16,-13 4-1-16,4 0 0 16,-8-4 0-16,8 0 4 15,-4 4 5-15,-9-4-5 16,0 0 0-16,0 4-2 15,0 0-1-15,-4 0-3 16,4 0-2-16,-5 0 1 16,5 0-1-16,0 4 0 15,0-1 0-15,0 1-3 16,-4 4 2-16,-1 0 1 16,1 0 2-16,4 3-3 0,0 1 0 15,0 0 1-15,0 4 0 16,0 7-3-16,0 1 2 15,0-1 1-15,0 5 0 16,0-1 0-16,0 1 0 16,0-1 0-16,0 5 0 15,4-1 0-15,-4-3 0 16,5-1 0-16,-5-3 0 16,0-1 0-16,4-3 0 15,5-1 0-15,-4 1 2 16,-1 0-1-16,0-5-1 15,1 1 1-15,-5 0 1 16,0-5-1-16,0 1 2 16,4-4-2-16,-4 0-1 0,0-4 1 15,0-1 1-15,0 1-1 16,0-4 2-16,0 0-2 16,0 0-1-16,0 4 1 15,-4 0-1-15,-1 4 2 16,1-1 1-16,0-3-1 15,4 4 1-15,-5 0 0 16,1-8 3-16,4 0-3 16,-5 0 0-16,1 0 1 15,-1-4 2-15,1 0-1 16,-5 0 0-16,4 4-1 16,-4-4 2-16,1 4-1 0,-6-4 0 15,1 3-1-15,-1 1 0 16,-3 4 2-16,-1-8 3 15,0 4-2-15,0-4 1 16,0-4-3-16,0 0 2 16,1 0-4-16,3-3 0 15,-4-5-8-15,5 0-2 16,0 4-5-16,-1 8 0 16,1-8-16-16,4 0-7 15,0 0-45-15,0 8-19 16,9-11-27-1</inkml:trace>
        </inkml:traceGroup>
        <inkml:traceGroup>
          <inkml:annotationXML>
            <emma:emma xmlns:emma="http://www.w3.org/2003/04/emma" version="1.0">
              <emma:interpretation id="{A4A9CBD1-D341-4DC7-9397-702C445B7020}" emma:medium="tactile" emma:mode="ink">
                <msink:context xmlns:msink="http://schemas.microsoft.com/ink/2010/main" type="inkWord" rotatedBoundingBox="8869,7550 9547,7549 9548,8123 8870,8124"/>
              </emma:interpretation>
            </emma:emma>
          </inkml:annotationXML>
          <inkml:trace contextRef="#ctx0" brushRef="#br1" timeOffset="54533.1453">6889 2966 140 0,'-4'-4'52'0,"8"4"-28"0,-4-4-15 0,0 4 14 0,0 0-2 16,0 0 2-16,9-4-9 15,5-4-3-15,-1 4-6 16,0 0-2-16,5 0 3 0,4 0-1 15,1-3 2-15,8-1-2 16,5 4 0-16,4 0 1 0,4 0 3 16,5 4 0-16,5-4 0 15,-5 0-1-15,-4 0 0 16,-1 0-4-16,-8 0-3 16,-5 0 2-16,-4 4 0 15,-5 0-1-15,-4 0-2 16,-5 0 3-16,1-4 2 15,-5 4-35 1,-9 0-100 0</inkml:trace>
          <inkml:trace contextRef="#ctx0" brushRef="#br1" timeOffset="54079.5308">7210 2557 235 0,'-9'0'22'0,"-4"0"-12"16,4 0-4-16,-4 0-2 0,-1 0-5 15,1 0 1-15,0 4 0 16,-1-1 0-16,1 1 0 16,0 4 2-16,-1 0-1 15,1 0-1-15,-1 0 1 0,1 4-1 16,0 0 0-16,-1 11 2 15,5 1-1-15,-4-5 2 16,4 5 2-16,0-4 2 16,0 3-6-16,0 1 0 15,0 0-1-15,0-1 2 16,1 1 1-16,3-5 1 16,1 5 0-16,-1 0 0 15,1-5-2-15,4-3 1 0,0 0 2 16,0 3 4-16,0-3-2 15,4 0 1-15,5 0-3 16,4-1 0-16,1-3-1 16,-1 0 2-16,1-4-1 15,3 0 0-15,1 0-1 16,5 0 2-16,3-1-1 0,1-3 0 16,4 0-1-16,5 0 2 15,0 0-3-15,-1-4-2 31,5 0 2-31,-4 0 0 16,0-4 1-16,-5 0 2 16,-4 0-12-16,-5 0-3 15,-4 4-27-15,0 0-11 0,-9 0-58 16</inkml:trace>
          <inkml:trace contextRef="#ctx0" brushRef="#br1" timeOffset="53593.8713">7251 2561 112 0,'-5'-4'44'0,"-4"4"-24"0,9 0-15 0,-4 0 13 0</inkml:trace>
        </inkml:traceGroup>
        <inkml:traceGroup>
          <inkml:annotationXML>
            <emma:emma xmlns:emma="http://www.w3.org/2003/04/emma" version="1.0">
              <emma:interpretation id="{A15C9D1F-611E-4635-9CB6-39CE7A44E7A5}" emma:medium="tactile" emma:mode="ink">
                <msink:context xmlns:msink="http://schemas.microsoft.com/ink/2010/main" type="inkWord" rotatedBoundingBox="10046,7002 15148,6996 15149,8433 10047,843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60213.6872">9489 3124 104 0,'0'0'41'0,"5"0"-22"0,-1 0-11 16,0-4 13-16,5 4-8 16,0 0 0-16,0 0-3 15,5 0-1-15,3 0-5 16,6 0 2-16,-1 0 3 0,0 0-1 16,5 0 1-16,4 0 6 0,5 0 2 15,0 0-4-15,-5 0-3 16,0-4-3-16,0 4 0 15,0 0-4-15,-4 0 0 16,-4 0 1-16,-6 0 2 16,1 0 3-16,-4 0 2 15,-5 0 3-15,-1 0 2 16,-3 0 2-16,-5 0 3 0,0 0-9 16,0 0-2-16,0 0-6 15,-9-8-1 1,5 4-1-16,-1 0 1 15,-4-4 0-15,0 0-4 16,5 1-1-16,-5-5 1 0,0 0 2 16,0-4 0-16,0 4 2 15,-4-4-2-15,-1-3-1 16,1-5 1-16,-5-4 1 16,0 0-1-16,-4-3-1 15,0-13 1-15,-1 5-1 16,1 3 0-16,4 0 0 15,0 1 0 1,5 3 0-16,-5 5-3 16,5-1 2-16,-1 4 1 15,6 0 0-15,-1 5-3 0,9-5 2 16,4 0-1-16,-4 4 0 16,5-3 0-16,3 3 0 15,6 0 0-15,4-4 0 16,4 5 0-16,0 3 0 15,5 4 0-15,0 0-2 16,4 0 3-16,5 4 2 16,-1 4-2-16,1 4-2 15,0 0 2-15,-1 4 0 0,1 4-2 16,0 4 2-16,-1 0-1 16,-3 4 0-16,-1 4 2 15,0-1 0-15,-4-3 0 16,0 0 2-16,-5 0-1 15,-4 4-1-15,-5-1 3 16,-4 5 0-16,0 0-1 16,-5-1-2-16,1 1-2 15,-5 4 1-15,0 4 1 16,0 3 2-16,-5 1 1 16,1-5 1-16,-5 5-5 15,4-4 1-15,-8-1 0 0,4 1 0 16,0 0 0-16,-4-5 0 15,-5 1 0-15,5 0 2 16,-1-9-1-16,1 1 2 16,4-4-4-16,0 0-2 15,0-4 2-15,5-4 2 16,-1 0 0-16,1-5-1 0,-1 1-2 16,5 0 1-16,0 0 3 15,5-4 3-15,4 0-2 16,0 0-2-16,8-4 0 15,6 4-1 1,-1 0 0-16,5 0 2 16,0 0-1-16,-1 0-1 15,1 0-2-15,0 0 1 16,0 0 3-16,-1 0 3 16,1 0 0-16,0 4 0 15,-5-4-1-15,0 0 0 0,-4 0 0 16,-4 0 2-16,-5 0-3 15,0 0-2-15,-5 0 2 16,-4 0 0-16,0 0-1 16,0 0-2-16,-4-4-54 15,-5-4-29-15,0 5-15 16</inkml:trace>
          <inkml:trace contextRef="#ctx0" brushRef="#br1" timeOffset="55198.9967">8071 2328 104 0,'-4'0'38'0,"-1"-4"-20"0,5 4-6 0,0 0 16 0,0 0-10 16,0 0 0-16,0 0-6 15,0 0 0-15,0 4-7 31,0 4-3-31,0 0 1 0,0 8 0 0,0 0 3 16,0 7-5-16,0 1-1 16,0 3 2-16,0 9 3 0,0 15 2 15,0 4 1-15,0 16 0 16,0-4 0-16,5-4 0 16,-5 0 0-16,0-8-2 15,0-4 1-15,0-8-6 16,0 1-1-16,0-9 4 15,0-4 2-15,0-3-2 16,0-8-1-16,0-5-10 16,0-3-5-16,0-8-23 15,0-4-8-15,0-8-41 16</inkml:trace>
          <inkml:trace contextRef="#ctx0" brushRef="#br1" timeOffset="55768.8698">8200 2332 104 0,'0'-4'38'0,"0"4"-20"0,0 0-6 0,0 0 16 15,0 0-12-15,0 0-1 16,0 0-3-16,0 0 0 15,0 4-6-15,0 0-2 0,0 0 2 16,0 4-1-16,0 4 2 16,0 0-2-16,0 15 2 0,0-7-2 15,0 0 2-15,0-1-4 16,0 5 0-16,0 3 1 16,0 5 0-16,0 15 2 15,0 0 1-15,0 4 1 16,5 1 2-16,-5-1-3 15,0 4 1-15,0-4-3 16,0-4 0-16,0-3-1 0,0-9 0 16,0-4 0-16,0-3 2 15,0-4-1-15,0-5 2 16,0 1-4-16,0-4 0 16,0-4-1-16,0-5-2 15,0-3-2-15,0 0 1 16,0-4-37-16,0 0-14 15,9-4-51 1</inkml:trace>
          <inkml:trace contextRef="#ctx0" brushRef="#br1" timeOffset="56641.7248">8958 2285 152 0,'-9'12'57'0,"5"-4"-30"0,0 4-27 16,4-8 13-16,-5 3 0 15,-4 5 2-15,-4 0-2 16,-1 8 0-16,1 7-7 16,-5-3 0-16,-9-1 4 0,-4 1-2 15,0 0 1-15,0-1-3 16,0 1-1-16,-5-1 1 16,0 1 1-16,1 0-1 0,-1 3-1 15,-4 1-3-15,4-5-2 16,0-3 1-16,5-4 1 15,0-4-1-15,4-1-1 16,5 1 1-16,0-8 1 16,4 0 1-16,0-4 1 31,5 0-5-31,-1-4 1 0,5-8-2 16,0 5-2-16,5-1 0 15,-1 0 3 1,5-4-2-1,0 4-1-15,5 0 3 16,4 8 0-16,0-4 1 16,4 8 0-16,1 4-3 15,3 4 2-15,1 0 1 16,4 3 0-16,5 5 0 16,0 4 0-16,0-1 2 15,0 5 3-15,-1-1 2 16,5 1 3-16,-4 0-3 15,0-1 1-15,-5-3 4 16,5-1 4-16,-5-3-6 0,-4 0-1 0,4-1-1 16,-4-3 2-16,0 0-3 15,0-4 1-15,-5-1-5 16,1-3 0-16,-5 0 1 16,0-4 0-16,-5 0-2 15,0 0-2-15,1-4-50 16,-1 0-21-16,5 0-53 31</inkml:trace>
          <inkml:trace contextRef="#ctx0" brushRef="#br1" timeOffset="57886.9099">9409 2273 108 0,'0'-8'44'0,"0"4"-24"0,0-3-13 16,0 7 13-16,0 0-1 15,0 0 1 1,0 0-5-16,0 0-1 15,0 0-8-15,-5 0 5 0,1 0 4 0,-5 0-5 16,0 4-1-16,0 3-5 0,0 1-1 16,0 4 1-16,0 4 2 15,-4 0 1-15,0 3 1 16,-1 1-2-16,-4 11-1 16,1-7-1-16,-1 0 2 15,0 3-1-15,0 1 0 16,0 3-1-16,5 5 2 15,-1 3-3-15,6 8-2 16,-1 0 0-16,4 5-1 16,5-1 2-16,5 0 1 15,-1-4 1-15,9-4 0 16,1 1 0-16,-1-5 0 0,5 0 4 16,0-3 3-16,0-1-2 15,0-3 0-15,-5 3-1 16,5-11 2-16,0 3-3 15,-5 1 1-15,0-5-3 16,-4-3 0-16,0 0 1 16,0-8 1-16,-4-1-1 15,-1-3-1 1,1 0-1-16,-1-4 2 0,-4-4-3 16,0 0 0-16,0 0-14 0,0 0-6 15,0-8-44-15,0 8-18 16,0 0-43-1</inkml:trace>
          <inkml:trace contextRef="#ctx0" brushRef="#br1" timeOffset="60750.4764">10729 2979 136 0,'0'8'52'0,"0"-4"-28"0,0 0-15 16,0 0 16-16,0 0-1 15,0 8 1-15,0 3-6 0,0-3-1 16,0 0-10-16,0 0-1 0,0 4 0 15,0 0 1-15,0 4 2 16,0 3-3-16,0 1 1 16,0 0-5-16,0 12 0 15,0-1-1-15,0-7 1 16,0 0-7-16,0-4 1 0,0-9-21 16,0-3-7-16,0-4-44 15,0-4-45 1</inkml:trace>
          <inkml:trace contextRef="#ctx0" brushRef="#br1" timeOffset="60950.3571">10729 3027 104 0,'0'0'41'0,"0"3"-22"0,0-3-22 16</inkml:trace>
          <inkml:trace contextRef="#ctx0" brushRef="#br1" timeOffset="61467.1298">10733 3050 245 0,'5'8'48'0,"-5"0"-21"15,4 0-12-15,1 0-8 0,-1 0-1 16,0 0 1-16,1 0-2 16,4 0 0-16,0 0-1 15,0-4 0-15,0 0 0 16,4-1 0-16,0 1 0 16,1 0 0-16,-1-4 0 15,-4 0 2-15,0 0-1 16,0 0 2-16,0-4-4 15,0 0-2-15,0 1 0 16,4-1 1-16,0-4-1 0,1 4-1 16,-1 0 1-16,-4 0-1 15,0 0 0-15,0 0 0 16,0 0-3-16,-9 4 2 16,0 0 1-16,9 0 0 15,-9 0 2-15,0 0 1 16,0 0-4-16,0 0-1 15,0 0 1-15,0 0 0 16,0 0 1-16,0 0 0 16,0 0-3-16,0 0 2 15,4 0 1-15,-4 0 2 16,0 4 1-16,0 0 1 16,-4 0 2-16,4 4 1 0,0 0-1 0,0 3-1 15,0 5-3-15,0 0-2 16,0 4 5-16,0 0 4 15,4 8-3-15,-4-1 2 16,0 5-3-16,0-4 0 16,0 3-3-16,0-3-2 15,0-8 3-15,0 0 0 16,5-8-39-16,-5-4-15 0,4-4-74 31</inkml:trace>
          <inkml:trace contextRef="#ctx0" brushRef="#br1" timeOffset="61886.4639">11273 3130 164 0,'0'0'63'0,"4"0"-34"0,1 3-14 0,-5-3 20 0,4 4-6 16,5 0 0-16,0 4-7 16,0 4-2-16,0 0-11 15,0 4 8-15,-5 0 3 0,1 8-4 16,-1 7-1-16,-4-3-9 16,0 0-4-16,-4 3-26 15,-1-11-11-15,-4 0-75 16,-4 4-51-1,-9-4 66-15</inkml:trace>
          <inkml:trace contextRef="#ctx0" brushRef="#br1" timeOffset="63552.0158">11460 2436 96 0,'-4'-8'38'0,"8"4"-20"0,-4-4-6 0,0 0 13 15,0 0-7-15,5 1 0 16,-5-5-7-16,4 0 1 15,5 0-7-15,4 0 4 0,1 0 1 16,3 0-3-16,1-4-2 16,5 4-2-16,-1 5 0 15,0-1-2-15,1 8 2 16,3 0 0-16,1 4 3 16,0 4-3-16,-5-1 0 15,-4 5 1-15,0 4 0 16,0 0 4-16,-5 4 5 0,-4 8-3 15,0-9 0-15,-5 1-4 16,1 4 1-16,-5 0-2 16,0 0 0-16,0 3-3 0,0 1-2 15,-5 16 1-15,1-5-1 16,-1 5 2-16,1-1 1 16,-1 1-1-16,1 0 1 15,0-1-2-15,4-3 2 16,0-1-2-16,4-3 2 15,0-8 0-15,1 0 1 16,4-9-2-16,0 1 1 16,0-4-4-16,4-4 0 15,0 0 1-15,5-4 2 16,0 0 1-16,0-4 1 16,0-4 0-16,8-4 2 15,-3-4-1-15,4-4 2 0,-1-4-2 16,-3-4 0-16,-1-8-6 15,0-7 1-15,-4-5 0 16,-5-7 2-16,-4-9-8 16,0 1-1-16,-4-1 2 15,4 5 0-15,-5 3 3 0,-4-3 1 16,0 3-2-16,0 0 2 16,0 5 1-16,0 3 0 15,0 1-3-15,-4 7 2 31,-1 4-1-31,1 8 0 16,-1 5 2-16,1 3 0 0,-1 4-3 16,1 4 2-16,-1 4 1 15,1 4 0-15,4 0 0 16,0 4 0-16,-5 4 0 16,5-1 2-16,0 5-1 15,0 0 2-15,0 4 0 16,0 0 3-16,0 3-3 15,5-3 0-15,-5 4 1 16,0 4 0-16,0 4 0 16,0 3 0-16,0 9 4 15,0 7 3-15,0 1-2 16,4 3 0-16,1 1 1 0,-1-5 4 16,5-3-4-16,0-5 0 15,0-3-4-15,0-4-1 16,0-5-3-16,0-3 1 15,0-4 0-15,-5-4 1 16,1-4-13-16,-1-5-4 16,-4-3-47-16,5-4-20 15,-1 0-50 1</inkml:trace>
          <inkml:trace contextRef="#ctx0" brushRef="#br1" timeOffset="64840.8244">12414 2983 200 0,'9'0'74'0,"-9"0"-40"0,0 4-27 0,0-4 20 16,5 4-10-16,-1-4-2 15,1 4 0-15,-1 0 1 16,1 0-9-16,-1 8 2 0,0 0 2 15,1-1-2-15,4 1 2 16,0 0-4-16,0-4 1 16,0 0-5-16,4 0 0 15,-4 0 1-15,4 0 2 16,-4-4-3-16,0 0-2 16,0 0 2-16,0 0 0 15,0 0-1-15,0-4-2 16,4 0 1-16,-4 0 1 15,0-4-1-15,0 0 2 16,-5 0-2-16,5-4-1 16,-9 8 1-16,9-8-1 15,0-4-3-15,0 0 2 0,-4 0-1 16,-1 0-2-16,0 4 3 16,1 0 2-16,-1 1-2 31,-4 7-2-31,0 0-1 0,0 0 3 15,0 0 0-15,0 0 3 16,0 0-3-16,5 0-2 16,-1 0 2-16,1 0 0 15,-1 4 3-15,-4 3 1 16,0 1 1-16,5 0 0 16,-5 0 0-16,0 4 2 15,0 0-1-15,0 4 2 16,0 0-2-16,4 3 2 15,1 5-2-15,-5-8 0 16,0 0-1-16,0 12 0 16,4 15-2-16,0-3-2 15,1 0 1-15,-5-9 1 0,0-11-25 16,0-4-12-16,4-4-44 16,5-8-19-16,0-8-15 15</inkml:trace>
          <inkml:trace contextRef="#ctx0" brushRef="#br1" timeOffset="64132.3933">12450 3011 156 0,'-4'8'60'0,"4"-8"-32"0,0-8-17 0,0 8 18 16,0 0-6-16,0 0-1 15,0 0 1-15,0 4 0 16,0-4 7-1,0 15-16-15,0-3-3 0,0 4 0 16,0 0-5-16,0 4 2 16,0 4-1-16,-5-1 3 15,1 5-1-15,4 4 0 16,0 4-3-16,0-1-1 16,0-7-3-16,0 0 1 15,0-9-22-15,0-3-7 16,0-8-58-16,4-4-25 15,5-4 6 1</inkml:trace>
          <inkml:trace contextRef="#ctx0" brushRef="#br1" timeOffset="65606.5044">12883 2004 76 0,'0'4'30'0,"0"-4"-16"0,0 0 3 0,0 0 14 16,0 0-3-16,0 0 0 15,4 0-6-15,-4 4-2 16,0 0 0-16,0 0 0 16,0 0-11-1,0 0 6-15,4 0 2 0,1 0-3 0,-1 4 2 16,5 4-3-16,5 4 0 16,4 7 4-16,-1 1 1 15,1 4-1-15,0 4 0 16,4-1 4-16,5 5 1 15,0 8 2-15,-5-5 2 16,0 5-3-16,-4 7-2 16,-4 1-5-16,-1 15 0 15,-8 4-7-15,-5 9-1 16,-9 3-4-16,-5-4-3 0,-8 4-29 16,-9 12-14-16,-9 4-33 15,-5-3-14-15,0-5-51 16</inkml:trace>
        </inkml:traceGroup>
      </inkml:traceGroup>
    </inkml:traceGroup>
    <inkml:traceGroup>
      <inkml:annotationXML>
        <emma:emma xmlns:emma="http://www.w3.org/2003/04/emma" version="1.0">
          <emma:interpretation id="{FADD4438-AC75-43FD-8ADF-A77C64461F0F}" emma:medium="tactile" emma:mode="ink">
            <msink:context xmlns:msink="http://schemas.microsoft.com/ink/2010/main" type="paragraph" rotatedBoundingBox="1748,9040 29089,8494 29122,10159 1782,107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42D307-4D18-4ECF-9CCB-5A3309352EFA}" emma:medium="tactile" emma:mode="ink">
              <msink:context xmlns:msink="http://schemas.microsoft.com/ink/2010/main" type="line" rotatedBoundingBox="1748,9040 29089,8494 29122,10159 1782,10706"/>
            </emma:interpretation>
          </emma:emma>
        </inkml:annotationXML>
        <inkml:traceGroup>
          <inkml:annotationXML>
            <emma:emma xmlns:emma="http://www.w3.org/2003/04/emma" version="1.0">
              <emma:interpretation id="{296CF09B-8FD6-4CA3-B967-2574932622B4}" emma:medium="tactile" emma:mode="ink">
                <msink:context xmlns:msink="http://schemas.microsoft.com/ink/2010/main" type="inkWord" rotatedBoundingBox="1751,9184 2827,9162 2845,10045 1769,1006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74451.6924">663 5806 132 0,'17'-4'52'0,"-17"4"-28"0,9 0-15 0,0 0 14 15,0 0 0-15,4-4 3 16,5 4-5-16,0-8-3 0,0 0-10 15,-5-4 6-15,5 0 3 0,-4-4-1 16,-1 0 3-16,-9 0-6 16,5-3 0-16,-9-5 1 15,0 4 1-15,-4 0 9 16,-5 4-10 0,5 1-6-1,-5 3-4-15,0 4-4 16,-5-4-4-1,5 8 0-15,-4 0 0 16,4 4 2-16,-4 0 1 16,-1 0-2-16,5 4 2 15,-8 4-1-15,-1 4-2 0,9 4 3 16,-5-1 0-16,6 5-2 16,3 0 0-16,10 4 2 15,-5 0 0-15,8-1 1 16,-3 1 2-16,4 0 1 15,4 0 3-15,1-1-1 16,3 1 2-16,10 0-4 0,0-4-2 16,4-4 4-16,-4-5 1 15,9-3-29-15,-1-8-14 16,5-8-96-16</inkml:trace>
          <inkml:trace contextRef="#ctx0" brushRef="#br0" timeOffset="73850.5809">-140 5076 116 0,'0'4'44'0,"0"-4"-24"0,0 0-10 16,0 0 14-16,0 0-9 15,0 0-1-15,0 4-2 16,0 0 2-16,0 0-7 16,0 0 2-16,0 4 2 0,0 12-6 15,0 0-3-15,4 4-1 16,1 3-1-16,4 5-3 0,0 4 2 16,0 15-1-16,4 5 0 15,0 3 4 1,1 1 1-16,-1-9 1 15,0 5 0-15,-4-9 2 16,0-7 3-16,0-5 0 16,5-7 0-16,-6-8 1 15,1-4 4-15,-4-4 1 0,4-4 0 16,-5-4 1-16,5-4 3 16,0-4-7-16,0-8-2 15,0-12-5-15,-5-8-2 16,1-3-6-16,4-9 0 15,0-12-1-15,0 9 2 16,-1-1 1-16,1 1 1 16,0 3 0-16,0 5 0 15,-4 3-3-15,-1 4 2 16,1 8-1-16,-1 5 0 16,1 3 0-16,-1 4 0 0,0 0 2 15,1 4 2-15,-5 8-6 16,4 0 1-16,-4 8-1 15,5 4 2-15,-1 4 1 16,1 4 1-16,4 7-3 16,0 13 0-16,0 7-1 15,-1 9 3-15,6 3 0 16,-5 5 1-16,4-9 0 16,0-3 0-16,1-5 2 15,-5 1 1-15,4-5-4 16,1-3-1-16,-1-8 1 0,0-1 2 15,1-15 9-15,-1-4 3 16,-4-4 9-16,0-8 4 16,0-12-8-16,0-8 0 15,0-7-9-15,0-13-3 0,-1-11-3 16,1-9 0-16,0-15-2 16,0 8 2-16,0 3-4 15,5 5 0-15,-6 3 1 16,1 9 2-16,0-1-3 31,0 5 0-31,0 3-1 16,0 4 0-16,-4 5 0 0,-1 3 0 15,0 8-5-15,-4 8-3 16,0 4-19-16,0 4-8 16,0 4-23-16,0 4-8 0,0 12-38 15</inkml:trace>
        </inkml:traceGroup>
        <inkml:traceGroup>
          <inkml:annotationXML>
            <emma:emma xmlns:emma="http://www.w3.org/2003/04/emma" version="1.0">
              <emma:interpretation id="{0D58428A-EAE6-43CF-BF17-A830D0B730B2}" emma:medium="tactile" emma:mode="ink">
                <msink:context xmlns:msink="http://schemas.microsoft.com/ink/2010/main" type="inkWord" rotatedBoundingBox="3574,9248 5291,9213 5308,10057 3591,1009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75634.0357">1688 5160 132 0,'-4'-16'49'0,"4"12"-26"0,0 20-18 0,0-16 11 0,0 0-5 16,0 12-1-16,0-5-2 15,0 1 0-15,0 0-4 16,0 0-3-16,0 8 0 0,0 4 1 31,0 8 1-31,4 15 1 16,1 9 0-16,-1 7-2 0,1 5 1 0,-1-1 0 31,0-4 3-31,1-7 3 16,-1-12 2-16,1-5 1 0,-1-7 2 15,-4-4 2-15,0-4 2 16,0-9-4-16,0-3 2 15,0-4-3-15,0 0 0 16,0-4-7-16,5-4-4 16,-1-12-6-16,1-3-2 15,4-5 0-15,0 0 2 16,-1 0-5-16,1 1 1 16,5-1 2-16,-1 4 1 15,5 4 0-15,0 4 4 16,0 4-2-16,-1 4 1 15,1 4 0-15,5 8-2 16,-1 0 3-16,-4 8 2 0,4 4 2 16,-4 4 3-16,-5 3-1 15,1-3 0-15,-1 4-1 16,0 0 0-16,-4-1-2 16,5 1 1-16,-5-4-2 0,-5-4-1 15,0-4-15-15,1-5-7 16,-1 1-42-16,1-8-16 15,4-4-3 1</inkml:trace>
          <inkml:trace contextRef="#ctx0" brushRef="#br0" timeOffset="76337.3093">2339 5734 164 0,'0'-4'63'0,"0"0"-34"0,0 0-19 0,0 4 17 16,0-4-7-16,0-4-1 16,0 0-7-16,0 1 0 31,0-5-7-31,0 0 1 0,-4 0 1 0,-1 0 1 15,1 0 0-15,-5 0-4 16,0 0-3-16,0 4 0 0,0 1 1 16,0 3-3-16,0 4-2 15,5 4-1-15,-1 3 3 16,-8 5-2-16,4 0 1 16,-4 4 0-16,4 0 0 0,9 4 0 15,-5 3 0-15,-4-3 0 16,9 0 0-16,9 0 0 15,-4 0 0-15,4-4 2 16,0-1 0-16,0 1 0 31,-1-4 2-31,1-4 1 16,0-4 1-16,0 0 2 0,5-4 1 16,-1-4 5-16,0-4 5 15,1 0-7-15,-5-4-3 16,0-4-2-16,0-3-1 0,-5-1-2 15,0 0-2-15,1 4 1 16,-5 0 1-16,0 4-1 16,0 5 2-16,0-1-2 15,0 8 2-15,0 0-2 0,0 0-1 16,4 8 1-16,1-1-1 16,-1 5-3-16,1 4 2 15,4 0 1-15,4 0 0 16,0 0-3-16,5 0 2 15,0 3 1-15,0 1 2 16,0 4-6-16,0-4-1 16,4-4-45-16,-4-4-18 15,4-9-41 1</inkml:trace>
          <inkml:trace contextRef="#ctx0" brushRef="#br0" timeOffset="76814.4861">2611 5639 192 0,'-4'-4'71'0,"-1"4"-38"0,5 4-25 15,0-4 16-15,0 0-12 16,0 4-2-16,0 0-4 16,5 4-1-1,-1 4-3-15,5 0 1 0,0 4 0 0,0-1 1 16,0 5 0-16,4 0-2 16,1 0 1-16,-1 0 2 15,0-1 4-15,1 1 0 16,-1-4 0-16,-4-4 3 15,4-4 12 1,1-4-3-16,4-4 1 0,-5-4 1 16,0-4-11-16,1 0-2 15,-5-4-4 1,0-8-1-16,0-3-3 16,-1-1-2-16,1-4 3 15,0 0 0-15,-4 1-4 16,-1 3-1-16,1 0 1 0,-1 4 0 15,1 4-10-15,-1 1-3 16,1 3-22-16,-1 4-7 16,0 4-34-16,-4 4-16 15,9 0-9 1</inkml:trace>
          <inkml:trace contextRef="#ctx0" brushRef="#br0" timeOffset="77345.9047">3021 5734 140 0,'5'4'52'0,"8"0"-28"0,-4 4-11 16,0-8 17-16,5 0-13 15,-1 0-2-15,0 0 2 16,1 0 3-16,4 0-10 15,-1-4 10-15,1 0 3 0,-4-4-3 16,-1 0 1-16,-4-4-8 16,0 0-3-16,-5-3-1 15,1-1 1-15,-5 0-5 16,0 0-1-16,-5 0 0 16,1-4 0-16,-5 1-2 0,4-1-2 15,-8 4-2-15,4 4 1 16,-9 4-4-1,-4 8-3 1,0 4-3-16,4 4 6 16,0 4 2-16,0 4 0 15,5 0 2-15,-1-1-1 16,1 9-2-16,4 0 5 16,0 4 1-16,5-1 2 15,-1-3 2-15,5 0 3 16,5 0 5-16,4 0-2 0,0-1 1 15,13 5-5-15,5 0 0 16,4-4-3-16,5-5 0 16,-1-3-3-16,5-4 1 15,5-8-35-15,-1-4-13 16,1-8-86-16,-5-4-44 16,-4-27 87-16</inkml:trace>
        </inkml:traceGroup>
        <inkml:traceGroup>
          <inkml:annotationXML>
            <emma:emma xmlns:emma="http://www.w3.org/2003/04/emma" version="1.0">
              <emma:interpretation id="{89926A97-C777-4F09-B5BF-D4CBCA3D0733}" emma:medium="tactile" emma:mode="ink">
                <msink:context xmlns:msink="http://schemas.microsoft.com/ink/2010/main" type="inkWord" rotatedBoundingBox="6060,9609 6468,9601 6475,9945 6067,995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0158.4674">4364 5710 136 0,'4'4'52'0,"5"-8"-28"0,-4-4-11 0,-5 8 19 0,4-3-7 15,0-5-2-15,-4 0-7 16,5-4-2-16,-1 0-8 15,1 0 3-15,-10 0 1 0,1 0-3 16,4-4 1 0,-5 1-5-16,1-1 0 15,-5 4 1-15,0-4 0 0,0 0 0 16,-4 4 2-16,0 0-5 16,-5 8-1-16,4 0 2 15,1 4 1-15,0 0-6 16,-1 0 0-16,1 4-1 15,-1 4 2-15,1 4 1 0,4 0 1 16,0 4-3-16,0 0 0 16,0 4-1-16,0 3 3 15,5 1-2-15,4-4 1 16,0 4 2-16,0-1 0 16,4-3-3-16,5 0 2 15,0-4-1-15,0 0 0 16,0 0 2-1,0-4 2-15,4-5 1 16,10-3 1-16,-5 0 2 0,4-8 6 16,-4 0-3-1,0-3-2-15,-1-5-1 16,1-4-4-16,-4 4 1 16,-1-4-2-16,0 0 2 15,-4 0-4-15,-4 1 0 0,-1 3 1 16,1 0 2-16,-1 0-3 15,-4 4 0-15,0 0 3 16,0 4 1 0,0 4-1-16,0 0-2 15,0 0 3-15,0 0 0 16,0 4-1-16,0 4-2 16,0 0 1-16,5 4-1 0,3 4-3 15,1 3 2-15,5 1-1 16,-1 0 0-16,0 0 2 15,5 0 0-15,0-1-18 16,4-3-5-16,5-4-90 16</inkml:trace>
        </inkml:traceGroup>
        <inkml:traceGroup>
          <inkml:annotationXML>
            <emma:emma xmlns:emma="http://www.w3.org/2003/04/emma" version="1.0">
              <emma:interpretation id="{8610A8B7-0A58-4BD8-B472-ED7F3B73A880}" emma:medium="tactile" emma:mode="ink">
                <msink:context xmlns:msink="http://schemas.microsoft.com/ink/2010/main" type="inkWord" rotatedBoundingBox="7108,8944 10827,8869 10860,10525 7141,10599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83882.3457">6727 5714 140 0,'0'-8'55'0,"5"1"-30"0,-5-5-14 0,4 4 18 0,-4 0-8 15,0-4-2-15,0-4-5 16,0 0 1-16,-4 0-8 0,-1 1 5 0,-8-1 1 16,-1 4-2-16,1 0 1 15,0 0-5-15,-1 4 1 16,-4 0-5-16,1 4-2 15,-1 4-5-15,0 8-2 16,0 4 0-16,5 4 4 16,-1 4-1-16,5 3-1 15,0 1 0-15,5 12 3 0,4-4 0 16,0-5 1-16,4-3-3 16,5-4 2-16,0 0 1 15,5-4 2-15,-1-1-1 16,5-3-1-16,-5-4 5 15,10-8 4-15,-1-4 1 0,0 0 4 16,0-4-1-16,-4-4 2 16,-4-3-4-16,-1-5-1 15,-4 0-2-15,-5 0 2 32,-4-4-5-32,0 5-1 0,-4-1 0 15,0 8 2-15,4 0-1 16,-5 4 2-16,1 4-9 15,4 4 0-15,-5 0-2 16,5 4 2-16,0 8-1 0,5 0-1 16,4 4 0-16,-1 4 0 15,1-1 3-15,5 1 2 16,4 4-2-16,-1 4 0 16,6 3-1-16,3 1 0 15,-3 16-3-15,-1 3-1 16,0 5 3-16,1-1 1 15,-6 1-1-15,1-9 2 16,-4 1 3-16,-10-5 1 16,-4-3-1-16,0-5 1 15,-4-3 7-15,-5-4 5 0,-5-4 2 16,-3-4-1-16,-6-9 3 16,-3-3 0-16,-6-4-6 15,-3-4 0-15,-1 0-6 16,0-4-2-16,1 0 2 15,3-4 2-15,6 1 0 16,3-5 0 0,5 4-1-16,1-12 0 15,3 0-7-15,5-4 0 16,5-7-12-16,4-5-3 16,4-4 0-16,5-11 1 15,5 3-12-15,12 1-4 0,1 3-29 16,0 5-11-16,4 3-64 15</inkml:trace>
          <inkml:trace contextRef="#ctx0" brushRef="#br0" timeOffset="84521.3811">6977 5647 148 0,'-5'4'55'0,"5"-4"-30"0,5 4-14 0,-5-4 24 31,4 4-11-31,10 0-7 0,-1-4-6 15,0 0-7-15,1 0 4 0,-1 0 2 16,1-4-1-16,-1 0 2 16,0 0-2-16,1-4 0 15,-1 0-3-15,-4 0-1 16,0-4 1-16,0 0 3 16,-5 1 0-16,-4-1 0 15,0 0-3-15,0 0 1 0,-4 4-4 16,-1 0-2-16,-4 4-9 15,1 4-5-15,-6 0 4 16,-4 4 3-16,5 0 6 16,-5 4-2-1,0 0-3-15,5 0 2 16,0 0 4-16,4 4-2 16,0-1 0-16,0-3 1 15,0 4 0-15,4 4 0 16,-4-4 2-16,1 4-1 15,3 0 2-15,1 0-2 16,4-5 2-16,0 9 13 16,4 0-6-16,5-4 0 15,0 0-4-15,9 0-1 16,4-1-3-16,0-3 1 16,1-4 0-16,3-4 1 15,6-4-9-15,-1 0-4 16,9-4-22-16,-4-4-10 15,-1 0-36-15,1-7-53 16,0-5 30-16</inkml:trace>
          <inkml:trace contextRef="#ctx0" brushRef="#br0" timeOffset="81288.3703">5238 5718 236 0,'-5'-4'88'0,"14"4"-48"0,-13 4-42 0,4-4 14 15,4 4-4-15,5 0 4 32,4 12-2-32,1-4-5 15,4 0-3-15,4 0 1 0,0-4 0 0,5 0 1 16,9 0-7-16,-1-1 0 15,6 1-34-15,-1-4-16 16,0 0-49 0</inkml:trace>
          <inkml:trace contextRef="#ctx0" brushRef="#br0" timeOffset="81025.1693">5737 5251 160 0,'0'-12'60'0,"5"4"-32"0,-5 0-24 0,0 0 15 0,0-4-2 16,0-4-1-16,0 1-2 31,-5-5 1-31,1 8-8 0,-10-4 2 0,1 0 2 16,-5 0-6-16,0 0-1 16,-4 1 0-16,-5-1 0 15,-8 0-5-15,3 4 1 16,1 0 0-16,0 4 0 15,4 4 0-15,0 4 2 16,5 4-1-16,0 0-1 0,4 4-2 16,0 0-1-16,5 4 2 15,-1 0 0-15,5 4-2 16,1 3 2-16,-1 5-1 16,4 0 0-16,1 4 2 0,4 3 0 15,0 5 2 1,0 0 3-16,0 19 2 0,4 5 1 15,5 3 2-15,0 0 1 16,0 5-3-16,4-9-3 16,1 1 4-16,-1-5 2 15,0 1-2-15,1 7 0 16,-5-4-5-16,0-7-1 16,4-4 1-16,-4-9 2 15,0-3-1-15,-5-8 0 16,1-9-30-16,-1-7-12 15,-8-8-42-15,-1-4-15 16,1-8 1 0</inkml:trace>
          <inkml:trace contextRef="#ctx0" brushRef="#br0" timeOffset="81874.3951">5938 5770 148 0,'4'-20'55'0,"1"16"-30"0,-1 0-10 16,-4 4 20-16,0-8-4 15,0 0-1-15,0-4-5 16,0 0-2-16,0-3-12 16,-4-1 4-16,-1 0 3 0,1 0-10 15,-5 0-2-15,0 0-4 16,0 5-2-16,0 3-2 16,-4 0-1-16,-1 4-3 0,1 4-1 15,-5 4-1-15,0 4 2 16,1 0 2-16,-1 7-1 15,4 1 4-15,1 0 0 16,4 4-2-16,0 0 2 16,5 3-1-16,-1 1 0 15,5-4 0-15,5 0 0 16,4 0 0-16,-1-4 0 16,10-1 2-16,-4 1 2 15,4-4-1-15,-1-4-1 0,1-4 5 16,0 0 1-16,0-4 2 15,0-4 2-15,0-4-1 16,-1-4 0-16,-3 0-5 16,-5-8-1-16,0-3-1 15,-5-1 1-15,-4 0 0 16,-4 0 1-16,-5 1-24 16,0 3-9-16,-5 0-24 15,-3 4-8-15,-6 4-37 16</inkml:trace>
          <inkml:trace contextRef="#ctx0" brushRef="#br0" timeOffset="82973.5649">6040 5596 116 0,'0'-8'44'0,"0"12"-24"0,14-8-15 0,-14 4 13 16,4-4-1-16,1 0 6 15,4 4-6 1,0 0-9-16,-1 0-1 0,1 4 3 16,0 4-4-16,5 3 2 15,-5 5-3-15,0 4 2 0,-1 4-2 16,1 4 0-16,0-5-1 16,0 1 2-16,-4-4 6 15,-1 0 4-15,1-4-6 16,-1-1-3-16,0-3 0 15,1-4 2-15,-5 0 7 16,0-4 4-16,0-4-1 16,0-4 0-16,0-4-6 15,-5 0 0-15,1-4-8 16,4 1-1-16,0-5 0 16,0-4 0-16,4 0-5 15,1-4-1-15,4 1-2 16,0 3 3-16,4 0-2 0,1 4-1 15,-1 4 0-15,5 0 0 16,0 4 0-16,-1 4 0 16,1 8 3-16,-4 0 0 15,-1 0-10-15,0 4-5 16,-4 0-30-16,5 0-10 16,-1 0-55-1</inkml:trace>
          <inkml:trace contextRef="#ctx0" brushRef="#br0" timeOffset="85259.5451">7128 5318 216 0,'-8'0'82'0,"8"0"-44"0,0 4-29 0,0-4 22 16,4 0-2-16,5 0 3 15,9 0-6-15,4 4-2 0,14 0-13 16,4 0-2-16,13 0-2 0,5-4-3 16,5 4-3-16,-5-4-9 15,-5 0-5-15,-4 0-53 16,-4 0-23-16,-9 0-30 15</inkml:trace>
          <inkml:trace contextRef="#ctx0" brushRef="#br0" timeOffset="85009.4941">7293 4835 176 0,'-13'-16'68'0,"13"0"-36"0,0 8-37 16,0 8 36-16,0 0-17 15,0 0-3-15,0 0-5 16,0 8 2-16,5 12 7 31,-5 0-1-31,0-1-6 16,4 5 1-16,0 4-4 16,1 4 0-16,4 3-3 15,0 1 1-15,4 0 0 0,-4 3 3 16,0 1-1-16,0 7 2 15,4 13 0-15,-4-1 3 16,0 9-3-16,4 3 1 16,-4-8-3-16,0 1 2 15,5-9-2-15,-5-7 0 16,0-9-1-16,-1-7 0 16,1-4-2-16,-4-8 1 15,-1-4-33-15,-4-5-14 0,0-7-36 16,0 0-12-1</inkml:trace>
          <inkml:trace contextRef="#ctx0" brushRef="#br0" timeOffset="86543.1424">7739 5635 176 0,'-13'-8'68'0,"13"4"-36"0,0 0-18 16,0 4 20-16,0 0-6 16,0 0 0-16,4 0-9 15,5 0-4-15,5 0-8 16,-1 4 4-16,5 0 4 0,4 4-5 0,5 0-3 16,4-4-4-16,5 4-3 15,4 0 1-15,-4 0 1 16,4 0-36-16,-4-4-15 15,-5 0-54 1,4-4-40-16,-3-8 60 16</inkml:trace>
          <inkml:trace contextRef="#ctx0" brushRef="#br0" timeOffset="86293.1147">8052 5108 136 0,'-5'-4'52'0,"10"0"-28"0,-1 4-15 15,-4 0 16-15,4-4-5 16,1-4-2-16,-5 0-6 16,4-3-2-16,-4-1-6 0,0-4 6 0,-4 0 3 15,-5 0 0-15,0-4 0 16,0 4-1-16,-4 1 2 16,-1-1-5-16,-3 0-3 15,-6 4-3-15,1 0-3 16,4-4-2-16,-4 12 1 15,4-8 1-15,0 12 0 0,0 0 0 16,0 4 0-16,5 0-3 16,0 0 2-16,-1 4-1 15,5 0 0-15,1 0 2 16,-1 0 2-16,4 4-3 16,1 4 0-16,-1 4-1 0,1 3 0 15,4 5 2-15,0 8 0 16,4-1 2-16,5 1 3 15,5 4 2-15,-1 7 1 16,0 9-2-16,1 3-1 31,3 8 1-31,6 5 3 0,-1-5-4 16,0-3-1-16,1-5 2 16,-5-4 1-16,-1-3-1 15,1-4-1-15,-4 3-1 0,-1-7 0 16,-4-9 0-16,0-7 2 15,-5-8-25-15,-4-4-12 16,0-20-33-16,-4-4-12 16,-1-4-26-16</inkml:trace>
          <inkml:trace contextRef="#ctx0" brushRef="#br0" timeOffset="87093.3372">8248 5409 160 0,'0'20'63'0,"0"0"-34"0,0-8-27 16,0-8 14-16,0 4-4 16,0 0 1-16,0 3-1 15,0 1 0-15,4 4-6 16,1 4 3-16,4 0 3 0,-1 0 0 31,-3 3 3-31,4-3-4 0,0 0-1 16,0 0-4-16,0 4 1 0,4-1-2 15,0-11 0 1,1 4 3-16,-1-16 3 16,1 0-2-16,-6-4 0 15,1-4-8-15,0-4 0 16,0-3-3-16,-4-5 0 15,-1-4 2-15,-4-4 0 16,0 4 0-16,0-11 2 16,0 3-3-16,0 0 0 15,0 9 7-15,0 3 4 0,0 4-3 16,0 4-2-16,0 20-5 16,0 0 0-1,0 8 2-15,5 0-3 16,-1 7 0-16,0 5 1 0,5 4 2 15,5-4 1-15,-1 3 1 16,1-3-5-16,3 0 1 16,6-1 0-16,-1-7 0 15,-4 0-29-15,0-4-10 16,-1-4-27-16,-3 0-9 16</inkml:trace>
          <inkml:trace contextRef="#ctx0" brushRef="#br0" timeOffset="87548.3855">8636 4942 180 0,'-5'-12'68'0,"1"8"-36"0,-1 0-22 0,5 4 17 16,0 0-2-16,0 0 0 15,0 0-6-15,0 0-1 0,0 0-10 16,0 4 4-16,5 0 1 0,-5 4-4 15,4 4-1-15,1 7-6 16,4 9-2-16,0 4 4 16,-1 8 2-16,1-1 0 15,0 9-1-15,0 7 1 16,5 13 1-16,-1 3 1 0,-4 0 0 16,0-3-2-16,0-5 1 15,0-8-4-15,0-7 0 16,-1-8 1-16,1-9 2 15,0-3-19-15,-4-8-8 16,-1-8-29-16,-4-4-13 16,9-16-60-1</inkml:trace>
          <inkml:trace contextRef="#ctx0" brushRef="#br0" timeOffset="87963.0374">8814 4914 180 0,'-4'-4'68'0,"8"4"-36"0,-8-4-22 16,4 4 17-16,0 0-2 15,0 0 2-15,0 0-6 16,0 0-3-16,0 4-10 16,0 0 4-16,0 4 3 0,0 4-1 15,4 4 0-15,-4 7-4 16,5 5-1-16,3 0 3 0,-3 8 5 16,4 3 2-16,0 5 1 15,0 7 0-15,0 13 0 16,-1 3-3-16,1 4 0 0,0 1-5 15,0-1-2-15,0-12-6 16,0-3-3-16,-4-5 2 16,-1-7 0-16,0-8-26 15,1-5-11-15,-1-7-41 16,1-8-14-16,4-4-58 16</inkml:trace>
        </inkml:traceGroup>
        <inkml:traceGroup>
          <inkml:annotationXML>
            <emma:emma xmlns:emma="http://www.w3.org/2003/04/emma" version="1.0">
              <emma:interpretation id="{53E90418-061D-4BD2-9A2B-01E3DE47AF63}" emma:medium="tactile" emma:mode="ink">
                <msink:context xmlns:msink="http://schemas.microsoft.com/ink/2010/main" type="inkWord" rotatedBoundingBox="11428,8902 14224,8846 14251,10184 11455,10240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91365.7257">10094 5433 164 0,'-5'0'63'0,"5"0"-34"0,0 20-21 16,0-16 18-16,0 0-15 15,0 4-6-15,0 0-3 16,-4 4 0-16,8 3-1 16,-4 5 6-16,5 4 3 0,-1 0 1 15,5 0 1-15,0-1-2 16,0 1-1-16,0 0-3 16,4-4-1-16,1-5 1 15,-1 5 3-15,1-8 0 16,-1-4 2-16,-4-8 0 0,4-4 3 15,-4-4-3-15,0 0-1 16,0-8-6-16,4 1-3 31,-4-5 0-31,0-4 1 16,0-8-1-16,-4 5-1 0,-1-5 1 0,0 0-1 16,-4 4-3-16,0 9 2 15,0 3-1-15,0 4 0 0,0 12-3 31,0 4 3-31,0 4 1 16,5 0-2-16,-1 4 0 16,1 3 2-16,4 5 0 15,0 4-2-15,0 4 0 0,4 0 2 16,0-5 2-16,1 1 0 16,-1-4 2-16,0 0-2 15,1-4 2-15,-1-5 0 16,-4-3 1-16,0-4 0 15,0 0 2-15,0-4-3 16,0-4 0-16,0-8 1 16,0-3 0-16,0-1-2 0,4-4-2 15,-4 0-2-15,0 0 1 32,0 4-1-32,0 5-2 15,0 3 0-15,-1 4 0 16,1 8 0-16,0 8 0 15,0 3 3-15,0 1 0 0,0 4 1 16,0-4 0-16,0 0 2 16,0-4 1-16,0-1-1 15,0-3 1-15,0-4-2 16,0 0-1-16,-5-4 3 0,0 0 0 16,5-8-1-16,-4 0 1 15,4-3-7-15,0-5-1 16,0 4 2-16,-5 0 1 15,0 0-3-15,5 4 1 16,-4 8 0-16,4 4 2 16,0 4 1-16,0 4 3 15,0 0-1-15,-1 8 2 16,1-1-4-16,0 1 0 16,0-4 1-16,0 0 0 15,0 0-31-15,4-4-14 16</inkml:trace>
          <inkml:trace contextRef="#ctx0" brushRef="#br0" timeOffset="91846.0746">11182 5548 176 0,'-5'-12'68'0,"10"8"-36"0,-10-4-26 0,5 4 17 16,-4-4-10-16,0 0 0 15,-5 0-1-15,0 1 2 16,-5-9-7-16,1 4-2 0,-5 0-1 15,0 4-2-15,0 0 1 16,-4 8-2-16,0 8-1 16,0 4-2-16,4 4 1 15,0 4 1-15,0-1 2 16,5 1 1-16,4 4 3 16,4 4-1-16,1-1 2 15,4 1 2-15,9 0 2 16,0 0-3-16,4-5-3 15,0-3 0-15,5 0 1 16,0-4-3-16,4 0 0 16,5-8-6-16,4-4-2 15,10 0-18-15,-1-4-8 16,-5-16-16-16,1-4-6 16,-5 0-40-1</inkml:trace>
          <inkml:trace contextRef="#ctx0" brushRef="#br0" timeOffset="90446.7561">9559 5714 156 0,'-5'-4'60'0,"5"0"-32"0,5 0-17 15,-1 1 18-15,-4 3-6 16,5-4 1-16,4 0-9 16,0 4-2-16,4 0-7 15,5 0-2-15,8 4 2 0,1-4-1 16,9 4 0-16,0-1-3 0,4 1-2 15,0 0 3-15,0 0 0 16,-4 4-19-16,-1-8-9 16,-3 0-23-16,-10-4-9 15</inkml:trace>
          <inkml:trace contextRef="#ctx0" brushRef="#br0" timeOffset="90196.708">9907 5168 120 0,'4'4'46'0,"5"-8"-24"0,-5 11-10 0,5-14 13 0,0-5 0 16,0 8 2-16,0-4-4 31,0-4-2-31,0 0-11 16,0-4 0-16,0-4 1 0,0 1-2 15,-5-5 2-15,-4 0-4 16,0 4 1-16,0-4-1 15,-4 5 3-15,-5-1-3 16,-5 4-2-16,-3 0-5 0,-6 0-2 16,1 0-2-16,-5 1 3 15,-4 7 0-15,0 4 1 16,0 0-3-16,-1 12 2 16,6 4-1-16,3-1-2 15,1 5 0-15,4 8 0 16,0 4 0-16,5 3 3 15,4 9-2-15,5 0 1 16,-1-1 0-16,5 5 0 16,5 7 2-16,3 1 2 0,1 11 5 15,5 5 4-15,4 7-4 16,4 0 1-16,0-7-3 16,5-5 0-16,-5 0 1 15,1-3 3-15,-1-5-2 16,-4 5 1-16,-5-5-3 15,0-7 0-15,-4-5-1 0,-4-7 2 0,-5-8-8 32,-5-8-3-32,1-9-24 0,-5-11-11 15,-4-7-21-15,-5-17-10 16,-9-4-19 0</inkml:trace>
          <inkml:trace contextRef="#ctx0" brushRef="#br0" timeOffset="92581.0299">11048 5211 180 0,'0'0'68'0,"5"0"-36"0,4 0-24 0,-1-4 18 15,1 4 0-15,5 0 2 16,4 4-4-16,4-4-3 15,9 0-11-15,5 0-2 0,-1 0 2 16,6 0-6-16,3 0-2 16,5 0-1-16,0 0-1 15,0 4-42-15,0 0-17 16,-8 0-52 0</inkml:trace>
          <inkml:trace contextRef="#ctx0" brushRef="#br0" timeOffset="92049.2117">11302 4767 140 0,'0'-4'52'0,"0"0"-28"0,0 4-13 15,0 0 15-15,0 0-8 0,0 0-3 16</inkml:trace>
          <inkml:trace contextRef="#ctx0" brushRef="#br0" timeOffset="92284.0752">11302 4783 312 0,'0'20'21'0,"0"0"0"15,0 4-10-15,0 3-2 16,0 5-1-16,5 4 0 15,-1 3-2-15,1 9-1 16,-1-5 3-16,1 5 3 16,4 7 0-16,-1 9 1 15,1 3-2-15,0 5-1 16,0-1-3-16,0-4 1 16,0-3-2-16,4-13 0 15,-4-7-1-15,0-5 0 16,0-7-2-16,0-8-2 15,-4-8-35-15,-1-4-16 0,0-8-71 16,-4-4-36 0,0-24 80-16</inkml:trace>
          <inkml:trace contextRef="#ctx0" brushRef="#br0" timeOffset="93221.0637">11851 5576 96 0,'18'-4'38'0,"-14"0"-20"0,14-4 3 15,-14 4 17-15,1-4-5 0,-1 0 0 16,-4 0-7-16,0 0-2 16,-4-4-13-16,-1-4 0 0,-3 9 2 15,-6-9-5-15,1 4 0 16,-5-4-4-16,0 8-3 15,0-4 0-15,0 8-1 16,1 4-3-16,-1 4 2 16,0 0 1-16,0 4 0 15,5 0-3-15,-1 4 2 16,1-4-1-16,0 16-4 16,4 3 3-1,0 1 2-15,4 0 1 0,5-1 0 16,0 5 0-16,5 0 0 15,4-4 0-15,4-5-3 16,5-3 2-16,0 0 7 16,4-4 4-1,0-4 1-15,5-4 3 16,4 0-5-16,-4-4-1 16,-5-8 0-16,1-8 0 15,-6-4-2-15,-3 0-1 16,-1 0-1-16,-4-8 0 0,-4 1-2 15,-5-5 1-15,-5 0-2 16,-4 0 2-16,0 5-4 0,-9-5 0 16,1 8-4-16,-1 0 1 15,0 8-16-15,-4 4-6 16,-1 4-16-16,5 4-4 16,5 0-52-1</inkml:trace>
          <inkml:trace contextRef="#ctx0" brushRef="#br0" timeOffset="93872.3383">12007 5489 140 0,'-9'-8'55'0,"5"8"-30"0,4-4-7 15,0 4 20 1,0 0-15-16,0-12-2 15,0 16-11-15,0-4-2 0,0 0-4 16,4 4 4-16,0 4 2 0,1 0-1 16,-1-1 0-16,1 5-3 15,-1 0-1-15,1 4-3 16,4 0 1-16,0 4-2 16,-1 0 2-16,1 3 0 15,0 1 3-15,0-4 1 16,0 8 3-16,0-5-3 15,-4-3 1-15,-1-4-3 16,0-4 0-16,5 0 3 16,-4-4 5-16,-5-4-1 15,0 0 3-15,-5-4-4 16,-4-4 1-16,5-8-5 0,0-4-2 16,-1-4 0-16,1-4 1 15,-1 1-3-15,1-5 0 16,-1 0-1-16,5 0-2 15,0 5 1-15,5-9 1 16,4 0-1-16,8 8 2 16,6 5-4-16,-1 3 0 15,0 0-1-15,1 4 0 16,3 4 0-16,-3 8 0 0,-1 8-3 16,0 0 1-16,-4 0-33 15,0 4-16-15,0 4-85 16</inkml:trace>
        </inkml:traceGroup>
        <inkml:traceGroup>
          <inkml:annotationXML>
            <emma:emma xmlns:emma="http://www.w3.org/2003/04/emma" version="1.0">
              <emma:interpretation id="{349D9B93-42DA-4950-8CC0-0F8693990D75}" emma:medium="tactile" emma:mode="ink">
                <msink:context xmlns:msink="http://schemas.microsoft.com/ink/2010/main" type="inkWord" rotatedBoundingBox="15750,8935 17114,8907 17134,9928 15771,9956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99019.0373">14027 4870 112 0,'0'-8'44'0,"0"8"-24"0,0 0-10 0,0 0 14 16,0 0-9-16,0 0-1 16,0 0-2-16,0 0 2 0,0 4-7 15,0 0 2-15,0 0 4 0,-5 4-5 16,1 4 0-16,0 0-2 15,4 4-1-15,-5 0-1 16,1 0 0-16,-1-1-2 16,1 1 1-16,4 4 0 0,0 0 3 15,0 0-3-15,-5 0 0 16,5-5 1-16,0 5 0 16,0-4 0-16,0 0 0 15,0 0 0-15,0 4 0 16,0-1-2-16,5 1 1 15,-1 4-2-15,1 0-1 0,-1 0 1 16,-4-1 1 0,5 1-1-16,-5 4 2 0,4 0-2 15,0-1-1-15,1 1 3 16,-1 0 2-16,1-1-2 16,-1 1-2-16,5 0 4 15,0-4 1 1,0 0-2-16,0-5-1 15,0 1-1-15,0-4 1 0,0 0-2 16,0 0 2-16,4 3-2 16,-4 1-1-16,4-4 3 15,-4 0 0-15,0-4-4 16,5 0 1 0,-1 0 2-16,0 0 3 15,-4-5-2-15,14 1-2 16,-1 0 2-1,0-4 0-15,0 0 1 16,1 0-2-16,-5-4 1 0,-1 0 0 16,1 0 1-16,0 0-2 15,0 0 1-15,0 0 0 0,0-4 1 16,-1 0 2 0,10-4 1-16,0-4-1 15,-5 1 1-15,1-5-4 16,-1 0 0-16,0-8-1 15,0 0 1-15,-4-3-2 16,0-1-1-16,-5 0 1 0,1-4-1 16,-5 5 0-16,0-13 2 15,0 4-1-15,-5 5-1 16,1-1 3-16,-1 0 0 0,0 1-4 16,1 3 1-16,-1 0-2 15,-4 4 0-15,0 1 2 16,0-5 2-16,0 4-3 15,0 0 0 1,0 1 1-16,0-1 2 16,0 4-1-16,0 0 2 0,0 0-2 15,-4 1-1-15,4 3 1 16,-5 0 1-16,1 0-3 16,4 0 0-16,-4 0 1 15,4 4 2-15,-5 0-3 16,5 1-2-16,0 3-1 15,0 4 3-15,0 0-2 16,0 4 1-16,0 0 2 16,0 0 0-16,0 4-3 15,0-4 2-15,-4 4 3 16,4 4 1-16,-5 0-8 0,5-1-4 16,0 1-9-16,-4 0-3 15,-1 0-18-15,5-4-5 16,0 0-37-1,0 0-50-15,0 0 34 16</inkml:trace>
          <inkml:trace contextRef="#ctx0" brushRef="#br1" timeOffset="99561.4344">14509 4954 176 0,'-14'4'66'0,"14"-4"-36"0,0 0-24 16,0 0 15-16,0 0-7 15,0 0 2-15,5-4-9 16,-5 4-4-16,4-4-2 16,1-4-4-16,-1 4 2 0,0 0 3 15,1 0 1-15,4 0 1 16,0 0 2-16,0 0-1 15,0 0 2-15,0 4-2 0,8-4 2 16,1 0-2-16,0 0 2 16,4-4-2-16,1 4 0 15,3 0-6-15,1 4 1 16,0-4 0-16,-5 4 0 16,5 0 0-16,-5 0 2 15,1 0 1-15,-6 4 1 16,1-4 0-16,-4 0 0 0,-5 4-2 15,-9-4-2-15,8 0-17 16,-8 0-6-16,0 0-42 0,0 0-18 31,-8 4 0-15</inkml:trace>
          <inkml:trace contextRef="#ctx0" brushRef="#br1" timeOffset="97780.7237">13862 4827 104 0,'-4'4'38'0,"4"-4"-20"0,4 0-21 15,-4 0 41-15,4 8-11 16,1-12-6-16,4 0-3 15,0 4-11-15,0 4 0 0,4 0 0 16,0-4-1-16,5 4 1 16,5-4-2-16,-1 4 2 15,0-4-4-15,0 0 0 16,1-8-1-16,-5 8-2 16,-5 0-2-16,5 0 1 15,0-4 3-15,-5 8 1 0,0 0-1 16,-4 0 1-16,0-4-13 15,-9 0-6-15,0 0-9 16,0 0-5-16,-4 0-43 16</inkml:trace>
          <inkml:trace contextRef="#ctx0" brushRef="#br1" timeOffset="100391.2119">15218 5500 252 0,'-9'4'93'0,"9"-8"-50"0,0 4-28 0,0 0 26 15,0 0-20-15,0 0-4 16,0 0-12-16,0 0-4 16,9-4-1-16,-5 0-25 0,0 1-10 15,5-1-92-15</inkml:trace>
        </inkml:traceGroup>
        <inkml:traceGroup>
          <inkml:annotationXML>
            <emma:emma xmlns:emma="http://www.w3.org/2003/04/emma" version="1.0">
              <emma:interpretation id="{31D28D84-DC65-422B-9605-4D5BE74A7005}" emma:medium="tactile" emma:mode="ink">
                <msink:context xmlns:msink="http://schemas.microsoft.com/ink/2010/main" type="inkWord" rotatedBoundingBox="17584,8805 22695,8702 22724,10145 17613,1024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106935.2757">17028 5691 132 0,'-4'4'49'0,"-1"-8"-26"0,10 4-18 0,-5 0 13 15,0 0-1-15,0 0 1 0,0 0 2 16,9 0 0-16,-1 0-11 16,6 0 1-16,-1 0 3 0,5 0-7 15,4 0-1-15,1 0-3 16,8 4-2-16,4-8 5 16,1 4 1-16,-5 0-2 0,1 0-1 15,-1-4 1-15,0 0 0 16,0 0 0-1,-4 4 0-15,-5-4 2 0,1 4 1 16,-1 0 1-16,-4 0 2 16,-5 0-1-16,-4 0 0 15,-5-4 1-15,-4 4 1 16,0 0-1-16,0-4 1 16,0-4-4-16,0 4-2 15,-4 0-2-15,0 0 0 16,-1 0-2-16,-4-4 2 15,0 0-2-15,0 0-1 16,-4-4 3-16,0 1 0 16,-1-5-4-16,1-4 1 0,-1 0 0 15,1-12 2-15,-5 5-1 16,5-1-1-16,-5 0-2 16,0 4 1-16,5-3 1 15,-1-1 0-15,1 0 0 16,4 4 0-16,0-3 0 15,5-5 0-15,-5 0 0 16,4 1 0-16,1-9-3 0,4 4 0 16,-5 1 2-1,10-1 0-15,-1 4-2 16,1 1 0-16,8-9-1 16,1 8 3-16,-1 4-2 0,5 5 1 15,0-1 2-15,-1 4 0 16,6 4-3-16,-1 0 0 15,5 5 2-15,-5 3 0 16,9 4-2-16,5 0 0 16,0 4 2-16,4 4 0 15,0 4-2-15,-13-1 0 16,-5 1 2-16,9 12 0 16,5 12-2-16,0 0 2 15,-1-1 1-15,-8 1 0 16,-5-4 0-16,-4 3 2 0,0-3-1 15,-5 0-1-15,-4 4 1 16,0-1-1-16,-4-3-3 16,-1 0 2-16,-4 3 1 15,0-3 0 1,-4 0 0-16,-1 0 2 0,-8-1-3 0,4 1 0 31,0 4 1-31,0 0 0 16,0-5 0-16,0-3 2 15,0 0 1-15,0-4 3 16,0-1-3-16,1-3 0 0,-1 4-1 16,0-4-2-16,0-4 3 15,0 0 0-15,4 0-1 16,1 0 1-16,-1-5-2 16,5 1 2-16,0 0-2 0,0 0-1 15,0-4 1-15,5 0 1 16,-1-4-1-16,-4 0-1 15,9 0 5-15,0 0 1 16,0-4-2-16,9 0-3 16,0 0 0-16,0 0-1 15,0-4 2-15,-1 4 1 0,1 0-1 16,0 1 1-16,0-5-2 16,0 4 2-16,0-4 0 31,-1 4 3-31,1 0 1 0,-4 0 1 15,-1 4-4-15,-4-4-1 16,0 4-1-16,-9 0 1 16,0 0-2-16,0 0 2 15,4 0-2-15,-4 0 2 0,0 0-9 16,0 4-3 0,0 0-20-16,0 0-8 15,0 0-32-15,0 0-11 16,0 4-33-1</inkml:trace>
          <inkml:trace contextRef="#ctx0" brushRef="#br1" timeOffset="107332.7151">18250 5568 160 0,'0'4'60'0,"0"0"-32"0,0 4-24 16,0-8 24 0,0 8-5-1,0 3-3-15,-5 5-1 16,5 4-10-16,-4 0-1 0,0 4 2 16,4-1-2-16,-5-3 3 15,1 4-4-15,-1 0 1 16,5 0-5-16,0-1 0 15,-9 1 1-15,9 0 0 16,0-4 0-16,0-4 0 0,0-1-7 16,0-3-2-16,0-4-25 15,0-8-8-15,0 0-40 16,0-4-43 0,5-4 35-16</inkml:trace>
          <inkml:trace contextRef="#ctx0" brushRef="#br1" timeOffset="102870.2457">15695 4771 108 0,'0'0'41'0,"0"0"-22"0,0 0-18 0,0 0 11 16,0 0-2-16,0 0 2 15,0 0 0-15,0 0 2 16,0 12-3-1,0 8-1-15,0 0 0 0,0 8-7 16,0 3-2-16,4 5-1 0,-4 4 2 16,5 11 3-16,-5-3 2 15,4-1-3-15,1 5-1 16,-1 11 3-16,0 4 1 16,1 1 1-16,4-1 0 15,-5-3-2-15,5-1-1 16,-9-12-1-16,9-7 2 15,-9-4 1-15,0-5 1 16,0-3-2-16,0-4 1 16,0-8-4-16,0-5-2 0,0-3 0 15,0-4 1-15,0-4-14 16,0-4-7-16,-4 0-12 16,4-8-4-16,-5-12-47 15,5-3-22 1,9-17 52-16</inkml:trace>
          <inkml:trace contextRef="#ctx0" brushRef="#br1" timeOffset="103121.1788">15811 4815 44 0,'-5'0'19'0,"10"-12"-10"0,-5 20-4 0,0-8 8 15</inkml:trace>
          <inkml:trace contextRef="#ctx0" brushRef="#br1" timeOffset="103467.1464">15811 4819 149 0,'0'8'38'0,"0"0"-12"16,0 0-8-16,0 0-6 15,0 0 0-15,0 3-6 16,4 1 3-16,1 4 1 0,-5 8-3 16,4 0 1-16,1 3-3 15,-1 1 0-15,0 0 1 16,-4 4 3-16,0-1 0 15,0 1 0-15,0 0-3 16,0 11 1-16,0-3 0 16,0 7 3-16,0 5-3 15,0 3-2-15,0-3 2 16,0-1 0-16,0-3 3 0,0-4 1 16,0-5-3-16,5-3 0 15,-1-4-3-15,1-5 0 16,-1-3-1-16,1-8 0 15,-1 0-2-15,-4-4-2 16,0-4 3-16,0 0 0 16,0-5-17-16,0 1-5 15,-4-4-18-15,4 0-6 32,0-11-61-17,4-5-27-15,1-8 65 16</inkml:trace>
          <inkml:trace contextRef="#ctx0" brushRef="#br1" timeOffset="104301.8147">16471 4855 96 0,'-9'0'35'0,"9"-4"-18"0,0 4 4 0,0 0 19 16,0 0-8-16,0 4-3 0,-5 0-9 15,5-1 0-15,-4 5-11 16,-1 0-1-16,1 4 2 0,-5 0-4 16,-4 4 2-16,-1 4-1 15,1 4 1-15,-5 3 0 16,0 1 0-16,0 8-4 15,-4-5-1-15,0-3 1 16,-5 0 0-16,5 4 0 16,-5-5 0-16,-4-3-2 15,-1 0-2-15,6-4 1 16,-5-5 1-16,4 1 1 0,4-4 3 16,1-4-3-16,4-4-2 15,0-4 2-15,5 0 0 16,0 0-4-16,4 0-1 15,0 0-4-15,4 0 1 16,1-4 3-16,0 4 3 16,4 0-5-16,0 0-1 15,0 0-1-15,4 0 2 16,0 0-1-16,5 4 4 16,0 0-2-16,5 0 1 15,-1 0 2-15,5 0 0 16,4 4-3-16,5 0 2 0,-5 4 1 15,1 15 0-15,3 1-3 16,1 4 2-16,0 4 1 0,-5 3 0 16,0-3 6-16,1-1 4 15,-5-7 6-15,-1 8 4 32,1-8-4-32,-4-9-1 15,-1 1-5-15,5-4-1 16,0-4-3-1,-5-4-1-15,-4 0-1 16,0 0-13-16,0-4-4 0,0 0-27 16,-9-4-9-16,0-8-70 15</inkml:trace>
          <inkml:trace contextRef="#ctx0" brushRef="#br1" timeOffset="104956.9744">16961 4676 80 0,'-9'4'33'0,"0"-4"-18"0,0 4-2 0,9 0 14 16,-4 0-6-16,-1 4 0 16,1 0 1-16,-5 0 1 15,-4 4-4 1,4 0 1-1,-5 19-5-15,1 1 1 0,0 4-7 16,-1 3-1-16,1-3 0 16,0 4 2-16,-1-1-3 15,5 5 1-15,0-5-5 16,0 1-2-16,5 4 4 16,-1 3 1-16,1 13-2 0,4-1-3 15,0 0 2-15,4 1 2 16,1-1 2-16,-1-3 3 15,5-5-1-15,0-3 0 16,5-5-3-16,3-3-1 16,1 0-3-16,0-5 1 15,13-3-2-15,5-8-1 16,-5-4-28-16,0-4-11 16,5-5-78-1</inkml:trace>
          <inkml:trace contextRef="#ctx0" brushRef="#br1" timeOffset="107950.5419">18259 5584 132 0,'-9'-4'49'0,"13"0"-26"0,-4 4-9 0,0 0 15 15,0 0-5-15,0 0 0 16,0 0-4-16,0 0-1 16,0 0-10-16,5 4 6 0,-1 4 4 0,1 0-1 15,-1 3-1-15,1 9-7 16,-1-4-4-16,1 4 1 16,3 4 0-16,-3-5-1 15,4 1 1-15,0-4 0 16,4 0 3-16,1-4-3 15,-1-4 1-15,0-4-1 0,1 0 3 16,3-12-3 0,1 4-2-16,-4-4 0 15,4-4-3-15,-10 0-2 16,6 0-2-16,-1 0 1 16,5 0-1-16,-9 1 0 15,0 3 0-15,-5 0 0 16,5 0 2-16,-9 8 0 15,5 0-3-15,-5 0 2 16,4 0 3-16,-4 0 1 0,0 0 1 16,5 4 2-16,-1 0-1 15,1 0 2-15,-5 4-6 16,4 0-1-16,-4 11 2 16,0 1 1-16,0 0 1 15,0 0 2-15,4 8-1 16,-4-1 2-16,5-3-2 15,-1 0 0-15,1-4-3 16,-1-5 1-16,1-3-33 16,-1-4-12-16,1-4-36 15,4-4-16 1,0 0-23 0</inkml:trace>
          <inkml:trace contextRef="#ctx0" brushRef="#br1" timeOffset="108384.3123">18749 5710 228 0,'0'4'85'0,"5"-4"-46"0,4 12-24 15,0-8 26-15,-5 0-15 16,9 4-3-16,1 4-4 0,-1 0-1 15,1 0-9-15,-1 4 3 0,-4 3 4 16,0 5-4-16,-5 4-2 16,-4 0-3-16,-9 7-2 0,-4 1-19 15,-9 4-7-15,-5-5-63 16,0 5-27-16</inkml:trace>
          <inkml:trace contextRef="#ctx0" brushRef="#br1" timeOffset="110294.286">19017 4989 136 0,'-5'-12'52'0,"5"4"-28"0,-4-3-19 0,4 3 13 16,0 0-6-16,0-4 1 15,0 4-6-15,9-4 1 16,-5 0-5-16,5-8-2 0,0-3 0 0,5 3 1 16,-1 8 1-1,0 0 1-15,1 4 2 16,8-4-3-16,-9 8 0 15,1 0-1-15,4 8 1 16,4 12-4-16,-4 4 0 16,0 0 1-16,-1-1 2 0,-3 5 3 15,-1 0 4-15,1 0 0 16,-6 4 0-16,1-1-1 16,0 1 0-16,-4 4-2 15,-1-1-1-15,-4-3-3 16,0 0-2-16,0 8 3 15,0-5 2-15,0 1-2 16,0 0-2-16,0 11 0 16,0 1-1-16,0-1 2 15,5 1 1-15,-1-4 1 16,1-1 0-16,3-7 2 0,1 0 3 16,5-5 2-16,4-3 1 15,-5-4-2-15,0-4-1 16,5 0 3-16,0-8 3 15,4-4-4-15,1-8 1 16,-6-4-3-16,6-4 0 16,-5-4-5-1,4-4-1-15,-4-8 1 0,0 1 2 16,-5-13-3-16,0 0 0 16,-4 1 1-16,0-1 0 15,0 0-5-15,0 1 1 16,0-1 2-16,-5-3 1 15,1-1-4-15,-5-3 1 16,0-5 0-16,0 4 0 0,-5 5 0 16,1 7 0-16,4 5 0 15,-5-1 0-15,1 4 0 16,0 0 0-16,-1-11 0 16,1 7 0-16,-1 4-3 15,1 5 2-15,4 3 1 16,-5 4 0-16,5 8-3 15,0 4 0-15,0 4-1 16,0 4 3-16,0 0-2 16,0 8 1-16,0 16 0 15,5 3 0-15,-1 5 2 16,1 4 0-16,-1 3 2 0,5 1 1 0,0-1 1 16,4 1 2-16,-4-1 1 15,0 1 3-15,5 8-1 16,-6-9 2-16,1 13 0 15,0-1 3-15,0-3-5 16,0-1-1-16,0-3-2 31,0-1-1-31,0-3 1 16,0-1 3-16,-5-11-2 16,1 0-2-16,-1-5 0 0,1-7-1 15,-1-4 0-15,1-4 2 16,-1 0-16-16,-4-4-8 15,4-4-40-15,1-16-263 32,-1-8 168-17</inkml:trace>
          <inkml:trace contextRef="#ctx0" brushRef="#br1" timeOffset="111462.8457">19958 5532 156 0,'-9'4'57'0,"18"-4"-30"0,-9 4-18 15,0-4 16-15,4 0 1 16,1 0 13-1,4 4-10-15,0 4-16 16,-1 0 4-16,6 4 2 0,-1 0-6 16,1 0-2-16,-1 3 0 15,0 1 3-15,5 4-4 0,4-4 2 16,-4 0-3-16,0-4 0 16,0-1 1-16,0-3 1 15,-5-4-3-15,1 0-3 16,-5-4 0-16,4-4-1 15,0-4-2-15,-4 1 1 16,0-5-7-16,0 0 1 16,0-4 1-16,0 0 1 15,-5 0 1-15,1 4 0 16,-1 0-3-16,1 1 2 16,-1 3 1-16,-4 0 0 15,0 0 0-15,0 8 0 16,0 0 0-16,0 0 0 15,0 0-3-15,0 0 0 0,0 0 2 16,5 4 2-16,-5 0 2 16,9 4 3-16,-5 4-1 15,-4 7 0-15,0 1-1 16,4 4 2-16,-4 4 1 16,0-1 3-16,0 1-3 15,0 0 1-15,5 0-5 16,-5-1-2-16,4-3 0 15,-4-4-1-15,0-4-31 16,9-8-14-16,-4-4-57 16,8-4-22-16,-13 0 10 15</inkml:trace>
          <inkml:trace contextRef="#ctx0" brushRef="#br1" timeOffset="110787.7421">19993 5548 216 0,'9'-8'82'0,"-4"8"-44"0,-5 0-29 16,0 0 22-16,0 4-15 15,0 0-1-15,0 4-5 0,0 0 1 16,4 4-6-16,-4 4 4 0,5 3 1 16,-5 5 1-16,0 0 1 15,0 4-2-15,0-5 1 16,0 1-4-16,4 0-2 31,-4-4-2-31,5 0 0 16,-1-5-2-16,1 1 2 0,-5-4-15 15,4-4-7-15,1 0-26 16,-5-4-8-16</inkml:trace>
          <inkml:trace contextRef="#ctx0" brushRef="#br1" timeOffset="112121.4141">20497 4601 208 0,'-4'0'77'0,"4"0"-42"0,0 0-30 0,0 0 19 16,0 0-11-1,0 0 0-15,0 0 2 0,4 0 2 16,5 0-9-16,0 0 4 0,0 0 2 31,0 0-3-31,0 4-1 16,0 0-4-16,0 4 1 0,0-4-4 16,4 16 0-16,0 3 1 15,1 9 0-15,-1 12 2 16,10 7 3-16,-1 5 2 15,0-1 3-15,5 5-3 16,-5-5-1-16,0 4 2 16,-4 1 5-16,0 11-3 0,-4 8 0 15,-6 1-8-15,-8 3-2 16,-4-8 0-16,-9-7 2 16,-5-9-23-16,-5-8-8 15,-3-3-32-15,-6-8-14 16,-8-9-72-1</inkml:trace>
        </inkml:traceGroup>
        <inkml:traceGroup>
          <inkml:annotationXML>
            <emma:emma xmlns:emma="http://www.w3.org/2003/04/emma" version="1.0">
              <emma:interpretation id="{679AE2DC-ECDD-41A4-87E0-80F0155863A3}" emma:medium="tactile" emma:mode="ink">
                <msink:context xmlns:msink="http://schemas.microsoft.com/ink/2010/main" type="inkWord" rotatedBoundingBox="23235,9226 24834,9194 24842,9565 23242,959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113539.4137">21376 5267 132 0,'-9'0'49'0,"4"0"-26"0,1-4-14 16,4 4 14-16,-4 0 0 16,-1 0 1-16,5 0-5 15,0 0-1-15,0 0-10 16,-4 0 6-16,4 0 5 0,0 0-4 16,0 0 0-16,4 0-3 0,9 0 0 15,5 0-2-15,5 0 1 0,8-4-6 16,9 4-1-16,5-4 0 15,4 4 0-15,13-4 0 16,18 4 0-16,1 0-2 16,12 0 1-16,-4-4 0 15,1 4 1-15,-1-4 0 0,0 4 0 16,-4 0 2-16,-10 0 1 16,-8 0 1-16,-4 0 2 15,-5 0-1-15,-9 0 0 16,-9-4-1-16,-4 0 2 15,-5 0-1-15,-9 0 2 16,0 0-4-16,-4 4 1 31,-4-4-5-31,-5 4 0 0,-1 0-1 16,-8 0 1-16,0 0-9 16,0 0-1-16,0 0-5 0,0 0 0 15,0 0-10-15,0 0 0 16,0 0-9-16,0 0-1 15,-4 0-9-15,0 0-4 16,-1 0-2-16,-4-8-36 31</inkml:trace>
          <inkml:trace contextRef="#ctx0" brushRef="#br1" timeOffset="114123.7971">22691 5120 140 0,'-9'0'52'0,"9"-4"-28"0,-4 0-17 15,4 4 13-15,-5-4 3 16,1 0 3-16,0 0 0 16,-1 0-1-16,5 0-14 15,0 4 7-15,-4 0 4 0,4 0-2 16,0 0 0-16,0 0-11 15,0 0-5-15,-5 0-3 0,5 0-1 16,0 0 2-16,0 0 1 16,0 0 1-16,5 4 2 15,-5-4 1-15,4 0 3 16,1 0-3-16,3 4-2 16,10 0-2-16,-4 0 0 15,-1 4 0-15,5 0 3 16,0 4-1-1,0 0 0-15,4 0-3 16,0 0-2-16,0-5 1 16,-4 1 1-16,0 0-1 15,0 0 2-15,-5 0 0 16,1 0 1-16,-5 0 2 16,0 0 1-16,-5 0 1 0,0 0 0 15,-4 0 0-15,0 0 0 16,0 0 0-16,-4-1 2 15,0 1-5-15,-1 0-1 16,-4 0 0-16,0 4 0 16,0 0-2-16,0-4 1 0,-4 4-2 15,0 4-1-15,-1 3 1 16,1 1 1-16,0-4-25 16,-1-4-12-16,-4 0-40 15,1-4-17-15,3 0-42 31</inkml:trace>
        </inkml:traceGroup>
        <inkml:traceGroup>
          <inkml:annotationXML>
            <emma:emma xmlns:emma="http://www.w3.org/2003/04/emma" version="1.0">
              <emma:interpretation id="{11185D1D-9224-4A98-B6EB-C84C794632F1}" emma:medium="tactile" emma:mode="ink">
                <msink:context xmlns:msink="http://schemas.microsoft.com/ink/2010/main" type="inkWord" rotatedBoundingBox="25301,8569 29089,8494 29115,9829 25327,9905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18720.128">24738 5556 144 0,'-9'0'55'0,"5"4"-30"0,-1-4-16 15,5 0 16-15,0 0-14 16,0 0-4-16,5 0 5 16,-1 0 3-16,1 4-7 15,4-4 2-15,-1 0 1 0,6 0 0 16,-1 0 1-16,5 0-2 15,4 4 1-15,5 0-2 16,4 0 0-16,9 0 1 16,-4 0 1-16,0-4 1 0,-5 0 2 15,5 0-5-15,-10-4-1 16,1 4-2-16,-4-4-1 16,-1 4-1-16,-4-4 0 15,-5 0 9-15,-4 0 3 16,0 4-1-16,-9 0 1 15,0 0-7-15,0-4-1 16,-5 0 0-16,1 0 2 16,0-4-1-16,-5 0 2 15,0 0-8-15,0 4-4 0,0 0 2 16,0-4 1-16,-4 4 2 16,-1-4 0-16,1 0-2 15,-1 1 1-15,1-1 0 16,0-12 1-16,-5 4-2 15,0 0-2-15,0-4 5 0,0 0 1 32,0-3-2-32,1-1-1 15,-1 0-1-15,0 0-2 16,0 5-2-16,0-1 1 16,14-4 1-16,-5 0 2 15,0-4-1-15,5-3 2 0,-1 3-4 16,1-4 0-16,4 5-1 15,0-5 0-15,4 0 2 16,1 1 2-16,3-5-3 16,1 4-2-16,0 4-3 15,9 5 1-15,-5 3 3 16,5 0 1-16,0 4-4 16,4 4 1-16,1 0-3 15,4 1 2-15,-1 3 1 16,5 0-1-16,1 0 4 15,-6 4 0-15,1 4-2 16,4 0 0-16,1 0 4 0,-6 4 1 16,1 0-3-16,0 4-1 15,0 0-2-15,-1 11 3 16,1 1 0-16,-5 4 1 0,1 4-3 16,-5-1 2-16,-1 5-1 15,1 0 0-15,-4 0 0 16,-1-1 0-1,0-3 2-15,-4 4 0 0,-4-1 0 16,-5-3 2-16,0 0-1 16,0 0-1-16,0-1-2 15,-5 1 1-15,1-4 1 16,-5 4 0-16,0-5 0 16,-4 5 2-16,4 0-1 15,-5 0-1-15,1-1 1 16,4-7 1-16,0 0 1 15,0-4 1-15,0 0-2 16,0-1-2 0,0 1 1-16,1-4-1 0,-1 0 0 15,4 0 2-15,1-4-1 16,-1-4 2-16,1 0-2 16,4 0 2-16,0 0-4 15,0 0 0-15,0 0 1 0,0 0 2 16,0-4-1-16,4 0 2 15,5 0 0-15,0 0 3 16,9-4-1-16,0 0 0 16,0 0-3-16,4 0 1 15,0 0-4-15,0 0 0 0,5 0 3 16,0 0 3-16,0 0 0 16,-5-4 0-16,0 4-3 31,-4-4 1-31,0 4-2 15,-5 4 2-15,1 0-4 16,-5 0-2-16,0 0 2 0,0 0 2 16,-1 4-9-16,-8-4-2 15,0 0-17-15,0 0-6 0,0 0-35 16,0-4-14-16,14 4-52 31</inkml:trace>
          <inkml:trace contextRef="#ctx0" brushRef="#br1" timeOffset="119092.9255">25964 5374 132 0,'0'4'52'0,"5"-4"-28"0,-1 4-6 0,-4-4 37 16,14 19-10-1,-5 1-14-15,0 0-9 0,4 0-13 16,0 0 5-16,-4 3 5 0,0 1-4 16,-4 4 0-1,-1 0-5-15,-4-1-1 16,-4-7-5-16,-5 0-3 16,-5 0-33-16,1-8-14 15</inkml:trace>
          <inkml:trace contextRef="#ctx0" brushRef="#br1" timeOffset="115041.7747">23427 4728 124 0,'-4'-4'49'0,"4"0"-26"0,0-4-16 0,0 4 13 15,0-4 5-15,0 0 5 16,0 0-12-16,0 0-3 15,0 0-9-15,-5 0 5 0,5 4 4 16,0 0 2-16,0 1-1 16,0-1-4-16,0 4-2 0,-4 0-6 15,4 0-1-15,0 4 1 16,0-1 2-16,0 5-1 16,0 4 2-16,0 4-4 15,0 12-2 1,0 15 0-16,4 5 1 15,1 7 1-15,-1 1 1 16,-4 3 2-16,0 1 1 16,5 3-1-16,-1 5 1 15,0 11-2-15,1 0 0 16,-5-4-1-16,0-3 0 16,0-5 0-16,0-11 2 0,0-9 1 15,-5-7 1-15,5-9-2 0,-4-7 1 16,4-8-11-16,0-4-2 15,4-20-65 1,1-8-4-16,4-4-5 16,0-3-20-1</inkml:trace>
          <inkml:trace contextRef="#ctx0" brushRef="#br1" timeOffset="115656.5754">23534 4625 144 0,'0'0'55'0,"0"0"-30"0,0 0-14 0,0 0 15 0,0 0-6 16,0 0 1-16,0 0 1 15,0 0 3 1,0 0-13-16,0 4 0 0,0 0 1 15,0 0 4-15,0 4 2 0,5-1-4 16,-1 5-1-16,0 4-8 16,1 4-2-16,-1 16 0 15,1 3 2-15,-1 5-1 16,1 3 2-16,-1 5 2 16,-4 3 5-16,5-7-2 15,-1-4 1-15,-4 3-5 16,5 1 0-16,-5-1-1 15,4 1 3-15,1 3-3 16,-5-3 1-16,0-1-5 16,4-3 0-16,-4 0 1 0,4-5 0 15,-4-7 0-15,0 0 0 16,5-5 0-16,-5-3 0 16,0-4-2-16,0-4 1 15,0-8-15-15,0-4-5 16,9-4-24-16,-5-8-9 15,5-8-27-15,0-4-9 16,5-4-27 0</inkml:trace>
          <inkml:trace contextRef="#ctx0" brushRef="#br1" timeOffset="116457.788">24239 4649 196 0,'-18'3'74'0,"18"1"-40"0,-5 0-27 0,1 0 18 16,-1 0-7-16,1 4 2 16,-5 0-9-16,0 4-2 15,0 4-5-15,-4 8 8 0,-1 7 7 16,-3 5-6-16,-6 0 0 15,1 3-7-15,-5 1-4 0,-4 0 3 16,-5-1 1-16,1 1 2 16,-1-5 2-16,0-7-1 15,1-4 0-15,-1-4-1 16,5-4 0-16,0-1 0 16,-1-3 0-16,6-4-2 15,3 0 1-15,6-4 0 0,-1 0 1 16,4 0-7-16,5-4 0 15,0 0 1-15,1 0 1 16,3 0-4-16,1 0 1 16,-1 0-5-16,5 0 1 15,0 0 0-15,0 0 2 16,0 0-1-16,0 0-1 16,0 4 3-16,0-4 0 15,0 0 1-15,0 4 0 16,0-4-3-16,5 0 2 15,4 0 1-15,-1 4 0 16,6 0 0-16,4 0 0 16,0 4 0-16,4 4 0 0,5 4 2 15,4-1 1-15,0 5 3 16,5 4 1-16,-1 8 1 16,1 3 0-16,-5 1 4 15,0 0 3-15,-4-1-4 16,0 1 1-1,-5-8-5-15,-4 0 1 16,0-5-3-16,-5-3 0 16,1-8-3-16,-1 0 1 0,-4-8-24 15,0-8-11-15,0-4-45 16,0-4-21-16,0-4-47 16</inkml:trace>
          <inkml:trace contextRef="#ctx0" brushRef="#br1" timeOffset="116975.5786">24676 4601 200 0,'-9'0'74'0,"4"0"-40"0,-4 0-31 0,9 0 15 0,-4 0-5 15,-1 4 2-15,1 0-2 16,-9 0 0-16,4 0-7 16,0 4 5-16,-9 4 2 15,5 3 2-15,-5 5 1 16,0 16-2-16,0 4 1 16,0 11-2-16,0 9 0 15,1-1-1-15,-1 0 2 16,4 1-1-16,1-1 0 15,4 1-1-15,5 11 0 16,8-4-4-16,1-3-3 0,8 3 0 16,0-3-1-16,5-5-2 15,4-4 1-15,5-7-9 16,0-8-1-16,0-9-36 16,-5-3-16-16,0-4-91 15</inkml:trace>
          <inkml:trace contextRef="#ctx0" brushRef="#br1" timeOffset="120312.6436">26071 4755 156 0,'-8'-3'57'0,"-6"-5"-30"0,19 4-18 0,-5 4 16 0,4-8-10 16,1 0-1-16,-1 0-4 0,0-4 1 15,5 0-6-15,0 4 1 0,0 0 4 32,5 0-6-32,-1 4 0 15,0 0 0-15,5 0 2 0,4 0-1 16,1 4 0-16,-5 0-3 16,4 0 1-16,-4 0 2 15,8 4 4-15,-3 4-2 16,-1 0 1-16,0 4-1 15,-4 4 3-15,-4 8-1 16,-1 11 2-16,-4 1 0 16,0 4 1-16,-5-1-2 15,1 1 1-15,-5 0-2 16,0 3 0-16,0 1-3 16,0-5 1-16,-5 1-4 0,1-4 0 15,-1 7 1-15,1-7 0 16,4 4 0-16,0 3 2 15,0-3-3-15,4-5 0 16,1-3 1-16,-1-4 2 16,1 0-3-16,-1-5-2 15,5-3-3-15,-4 0 1 16,8-4 5-16,-4-4 2 16,0-4 0-16,0-4 1 15,9-4-2-15,-10-4 2 16,6-8-2-16,-5-4 0 15,0-8-3-15,0-12 1 0,0 1-2 16,-1-5 2-16,1 1-2 16,0-1-1-16,0-8 1 15,-4-7-1-15,4-5 0 16,4-3 2-16,-9-8-1 16,1 7-1-16,-1 9-2 15,1 3 1-15,-1 9 1 0,-4 3 0 16,0 8-3-16,0 5 2 15,0 7-1-15,0 4 0 16,0 0 0-16,0 4 0 16,0 4 0-16,0 1 0 15,0 7 0-15,0 0 0 0,0 0 0 16,0 3-2-16,0 9 0 31,0 4 3-31,0 4-2 16,0 16 1-16,-4-1 2 15,4 5 2-15,-5 0-1 16,5 3 2-16,0 1 0 0,0-5 1 16,5 5 2-16,-1-4 1 15,1-1 1-15,4 1 0 16,-5 3 2-16,5-3 1 16,-5-12-5-16,5 11-2 15,0 1-2-15,5 0-2 16,-1-5 3-16,0-3 0 15,1-4-1-15,-1-4-2 16,-8-1-13-16,12-3-6 16,-8-4-26-16,0-4-11 0,-4-4-39 15,4 0-17-15,-9-8-6 16</inkml:trace>
          <inkml:trace contextRef="#ctx0" brushRef="#br1" timeOffset="120931.9386">26945 4403 196 0,'0'-8'74'0,"5"8"-40"0,-1-4-29 15,-4 4 17-15,0 0-6 16,9 4 1-16,0 0 2 0,0 0 2 15,5 4-11-15,-1 4 5 0,0 0 5 16,1 3-5-16,3 9 0 16,1 0-1-16,0 4 2 15,4 11-1-15,1 5 1 16,-5 15 5-16,-1 9 1 16,-3 3 0-16,-1 4 1 0,-4-3-9 15,-4-1-3-15,-5 0-6 16,-5 12-4-16,-4-3-3 15,-4-1-1-15,-1-4-36 16,-3-7-14-16,-15-1-50 16,-17 0-20-16,5-7-1 15</inkml:trace>
        </inkml:traceGroup>
      </inkml:traceGroup>
    </inkml:traceGroup>
    <inkml:traceGroup>
      <inkml:annotationXML>
        <emma:emma xmlns:emma="http://www.w3.org/2003/04/emma" version="1.0">
          <emma:interpretation id="{E90AF545-D0F4-400F-81F2-245FD39DB098}" emma:medium="tactile" emma:mode="ink">
            <msink:context xmlns:msink="http://schemas.microsoft.com/ink/2010/main" type="paragraph" rotatedBoundingBox="2051,10934 19975,10625 20003,12232 2079,125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ECC5F8-3C55-420B-A68D-2FAA361975A1}" emma:medium="tactile" emma:mode="ink">
              <msink:context xmlns:msink="http://schemas.microsoft.com/ink/2010/main" type="inkBullet" rotatedBoundingBox="2059,11369 2629,11359 2645,12302 2075,12312"/>
            </emma:interpretation>
            <emma:one-of disjunction-type="recognition" id="oneOf12">
              <emma:interpretation id="interp12" emma:lang="" emma:confidence="0">
                <emma:literal>↳</emma:literal>
              </emma:interpretation>
            </emma:one-of>
          </emma:emma>
        </inkml:annotationXML>
        <inkml:trace contextRef="#ctx0" brushRef="#br0" timeOffset="129565.4499">410 8283 140 0,'0'-12'55'0,"0"4"-30"0,4-8-14 0,1 8 18 16,-5-3-6-16,0-1-1 15,0 12-6-15,0 0 0 0,0 0-9 0,0 0-2 0,-5 8-1 16,5 3 0 0,-4 5-2-16,-1 12-2 15,1 4-2-15,4 7 1 16,-5 5 1-16,5-4 2 0,0-1-1 16,0 5-1-16,-4-1 5 15,-1 1 1-15,1 8 4 16,4-1 4-16,0 1-6 31,-5-5 0-31,1 1 0 16,4-9 2-16,0-3-3 15,0-8 1-15,0 3-3 16,0-7 0-16,0-4 1 0,0-4 1 16,0-4-1-16,0-4 1 15,4 0-2-15,1-1 2 16,-1 1-4-16,5-4-2 15,0 0-3-15,0 0 1 16,4 0 1-16,5 0 0 16,5 0 0-16,-1-4 2 15,5-4-3-15,-1 4 0 16,1 0 3-16,4 0 1 0,1 0-1 16,-1 4-2-16,0 0 1 0,0 0-1 15,5 4 0-15,-5 0 2 16,-4-4 1-16,-5 0 1 31,0 0-2-31,-4-4 1 16,0 0-15-16,-5-4-7 15,1 0-41-15,-5-4-16 0,0-4-40 16</inkml:trace>
      </inkml:traceGroup>
      <inkml:traceGroup>
        <inkml:annotationXML>
          <emma:emma xmlns:emma="http://www.w3.org/2003/04/emma" version="1.0">
            <emma:interpretation id="{661A9ECD-AE81-46AD-9694-5D80F7250AC7}" emma:medium="tactile" emma:mode="ink">
              <msink:context xmlns:msink="http://schemas.microsoft.com/ink/2010/main" type="line" rotatedBoundingBox="2701,10923 19975,10625 20003,12232 2728,12531"/>
            </emma:interpretation>
          </emma:emma>
        </inkml:annotationXML>
        <inkml:traceGroup>
          <inkml:annotationXML>
            <emma:emma xmlns:emma="http://www.w3.org/2003/04/emma" version="1.0">
              <emma:interpretation id="{4E2D192C-9C36-454B-A141-AA11594E5CDE}" emma:medium="tactile" emma:mode="ink">
                <msink:context xmlns:msink="http://schemas.microsoft.com/ink/2010/main" type="inkWord" rotatedBoundingBox="2705,11184 3442,11171 3462,12291 2724,12304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30213.5474">1029 8980 176 0,'9'4'68'0,"-13"-4"-36"0,13 0-31 0,0 0 16 15,0 0-9-15,0-4 0 16,4 4 0-16,0 0 2 16,1 0-5-16,8-4 4 0,-4 4 3 15,0-4 3-15,-5-3 0 16,0-9-3-16,1 8-2 16,-1-4 2-16,-4 4 3 0,0-4-4 15,-5-4-1-15,1-4-4 16,-1 1-1-16,-4-1-3 15,0 4 1-15,0 0-4 16,0 0 0-16,0 0 1 16,-4 1 0-16,-1 3-7 15,-3 0 0-15,-6 4-2 16,1 4 3-16,-5 0 2 0,5 4-1 16,-5 4 1-16,0 0 0 15,-4 0 3-15,8 4 0 16,-4 0-2-16,5 0 2 15,0 0 3 1,-1 7 1-16,1 5-1 16,8 0 1-16,1 4-2 15,0 4 2-15,4-1-2 16,0 1-1-16,8 4 5 16,1-1 1-16,5-3 2 15,-1-4 0-15,0-4 0 16,5 0 0-16,-4-5-4 0,12 1-1 15,-3-8 1-15,4-4 2 16,-1-4-3-16,5 0-2 16,1-4-9-16,-6 0-5 0,1-4-15 15,4 0-5-15,-4-4-14 16,0-3-3-16,-5-5-50 16</inkml:trace>
          <inkml:trace contextRef="#ctx0" brushRef="#br0" timeOffset="131015.0445">1288 8620 192 0,'-4'-4'71'0,"8"0"-38"0,-4 4-12 0,0 0 22 16,0 0-6-16,9-4 1 15,0 0-13-15,4 0-6 16,5 0-10-16,9 0-6 0,9 0-2 0,8 4-1 16,1 0 2-16,4 0 1 15,4 4 1 1,1-4-64-16,4-16-29 15,-9-8-32 1</inkml:trace>
          <inkml:trace contextRef="#ctx0" brushRef="#br0" timeOffset="130700.2792">1440 8025 160 0,'-5'0'60'0,"5"0"-32"0,0 0-15 15,-4 0 17-15,4 0-2 16,0 0 1-16,-5 0-5 16,5 0-3-16,0 0-11 15,0 0-2-15,0 4 2 0,0 0-2 16,0 0 3-16,0 4-6 31,0 4-3-31,0 4-1 0,0 0-1 16,0 16 0-16,0 7 0 15,5 5 0-15,-1 11 0 16,1 5 0-16,4-9 0 16,0 1 2-16,-1 3 1 15,1 5 3-15,0 3 3 16,0 4 0-16,0 5 0 15,0-1-1-15,4-8 0 16,-4-7-2-16,0-1-1 16,0-11-3-16,0-8 1 15,0-9-15-15,-5-3-5 16,-4-8-24-16,0-4-11 16,0-12-70-1</inkml:trace>
        </inkml:traceGroup>
        <inkml:traceGroup>
          <inkml:annotationXML>
            <emma:emma xmlns:emma="http://www.w3.org/2003/04/emma" version="1.0">
              <emma:interpretation id="{7C30A509-710D-4799-B2E2-11EDFDEBC0B4}" emma:medium="tactile" emma:mode="ink">
                <msink:context xmlns:msink="http://schemas.microsoft.com/ink/2010/main" type="inkWord" rotatedBoundingBox="5419,10876 8504,10823 8532,12425 5447,12478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136450.6324">3732 8136 96 0,'-5'4'35'0,"5"-4"-18"0,0 4-11 16,0-4 11-16,0 0 6 0,5 4 3 15,-1 0 6-15,1-4 5 16,-5 4-9-16,4-4-4 16,1 0-14-16,-1 4-2 0,1-4 2 15,3 0-6-15,1 4 0 16,0-4 0-16,5 4 0 0,-1 0 0 31,9 4 0-31,10 0-5 0,3 4-1 16,5 0 3-16,9-4 3 15,5 4 3-15,-1-5 1 16,5-3 0-16,5 0 2 16,8-4-1-16,9 4 2 15,1 0-4-15,-10 0 1 16,-4 4 1-16,-5 0 2 16,-8 0-1-16,-5-4-1 15,-9 0-1-15,-4 0 0 16,-5 0 0-16,-4-4 2 15,-9 0 1-15,-1 0 1 16,-3 0-4-16,-5-4-3 16,-5-4-7-16,-4 8-3 15,0-8-42-15,0 4-19 0,0 0-39 32,0 4-52-32,0 0 47 0</inkml:trace>
          <inkml:trace contextRef="#ctx0" brushRef="#br1" timeOffset="135156.7789">4347 8319 80 0,'0'0'33'0,"0"-4"-18"0,0 0 0 0,0 4 15 0,0 0-7 16,0 0-1-16,0 0-9 0,0 0-3 15,0 0-5-15,0 0-2 16,0 0-1-16,0 4 5 0,0 4 3 16,0 0-3-16,0 7 1 15,0 5-3-15,0 0 2 16,-4 8-2-16,4 7 0 16,0 1-3-16,0 4-2 15,0 3-2-15,0 5 1 0,4 19 1 16,1 1 2-16,-1-1 1 15,-4-4 1-15,0-11 4 16,0 7 5-16,0-11-1 31,0-9 1-31,0-3-7 16,0-8-2-16,0-4-2 0,0-5 1 16,0-3-2-16,0-4 2 15,0-4-11-15,0-4-2 0,0 0-11 16,0-4-1-16,0 0-27 15,5-20-10-15,3-4-13 32</inkml:trace>
          <inkml:trace contextRef="#ctx0" brushRef="#br1" timeOffset="135736.1072">4445 8271 136 0,'-9'4'52'0,"18"-12"-28"0,-13 12-17 16,4-4 13-16,0 0-1 0,0 0 3 15,0 4-6-15,4-4-1 16,-4 8-9-16,0 0 0 0,0 0 4 16,0 4-6-16,0 8 0 15,0-1 0-15,5 5 2 16,-1 4 1-16,1 0 1 15,-1-1-2-15,1 1-1 16,-1 0 1-16,0 0 1 16,5 3 1-16,0 5 0 15,-4 4-4-15,-1 7-1 0,1 5 1 16,-1-1 2-16,-4 1 1 16,0-1 1-16,0 1 2 15,5-5 1-15,-1-11-3 16,-4-4 0-16,0-9-5 0,0-3 0 15,0 0 1-15,0-4 0 16,0-4-2-16,0 0 1 16,0-4-9-16,0-1-1 15,5-3-12-15,-5 0-3 16,4 0-17-16,-4 0-5 16,0-4-54-1,9 0-35-15,-5-16 59 16</inkml:trace>
          <inkml:trace contextRef="#ctx0" brushRef="#br1" timeOffset="137932.417">5319 8152 128 0,'0'-4'49'0,"5"0"-26"0,-5-4-12 16,0 4 15-16,0 1-1 15,-5-5 0-15,1 0-8 16,-1 4-2-16,1 0-9 16,-1 0 0-16,1 0 1 0,-5 0-1 15,0 0-1-15,0 4-1 16,0 0 0-16,-4 0-5 15,0 0 1-15,-1 4 0 16,1 0 0-16,-1 0 0 16,1 4 0-16,-5 0 2 0,9 4 3 15,-13-5-2-15,4 9-2 16,5 4 0-16,-1 4 1 16,1-4-1-16,4 3-1 15,0 1-2-15,5 0 1 16,-1 0 1-16,5 0 0 15,5-1 2-15,-1 1 1 0,10 0 3 16,-1 0 1-16,5-5 1 16,0 1 0-16,-1-4-4 15,6 0-1 1,-1-8 3-16,0 0 3 16,1-8 5-16,-1 0 1 15,-4-8-6-15,0 0-1 0,-5-4 0 16,0-8 2-16,1-4-7 15,-1-3-2-15,-4-5-1 16,0-4 2-16,-5-3-1 16,-4-1-1-16,0 1 3 15,0-1 2-15,0 0-4 16,0 5-1-16,0-1-2 16,-4-4 0-16,4 1 2 15,-5 3 2-15,5 0-1 16,-4 5-1-16,0-1-2 15,-1 4 1-15,1 1-1 0,4 3 0 16,-5 4 0-16,1 0 0 16,4 4 0-16,0 4-2 15,0 4 3-15,0 1 0 16,0-1-4-16,0 8 1 16,0 0 2-16,0 4 1 15,0 4-2-15,0 3 2 16,0 1-1-16,0 8-2 15,0 0 3-15,0 4 0 16,0-1-2-16,0 5 2 16,4 0 1-16,1 0 2 15,-1 3 1-15,1 5 1 16,-1 4 2-16,0 11 1 0,1 1 1 16,-1 7 2-16,-4 4-1 15,5-3 0-15,-1-9-3 0,-4-3 1 16,0-8-2-16,0-5 0 15,0-3-8-15,0-8-2 16,0-4-53-16,0-5-24 16</inkml:trace>
          <inkml:trace contextRef="#ctx0" brushRef="#br1" timeOffset="139864.2743">5565 8283 160 0,'-5'4'63'0,"5"-4"-34"0,0 0-21 15,0 0 18-15,0 0-6 16,0 0-2-16,0 0-8 16,5-4-2-16,3 0-4 15,1 0-1-15,0 4 1 16,5 0 0-16,-1 4 0 15,0-4-2-15,10 0-2 16,-1 4 3-16,0-4 0 16,1 0-1-16,3 0-2 0,1 0 1 15,-5 0 1-15,1 0-1 16,-5 0-1-16,-1 0-19 16,-8 0-10-16,-4 0-43 15,-1 0-44 1,1 4 36-16</inkml:trace>
          <inkml:trace contextRef="#ctx0" brushRef="#br1" timeOffset="140704.9263">5586 8295 124 0,'0'4'46'0,"0"0"-24"0,0-4-19 0,0 0 10 16,0 4-2-16,0 0 3 16,0 4-1-16,0 0 0 31,0 4-7-31,0-1-2 0,0 9 2 16,0 0-3-16,0 4 0 15,0 0-3-15,0 7-3 16,0-3 4-16,0 0 1 0,0-1 4 15,0 5 3-15,0 0-2 16,0 0 1-16,0 3 1 16,0 5 5-16,4-1-4 15,1 1 2-15,-1 4-5 16,0-1 1-16,1 1-5 16,-5-1 0-16,4 5-1 15,1-8-2-15,-5-9 1 0,0-3 1 16,0-4 1-16,0-4 1 15,0-5-2-15,0-3 1 16,0 0-2-16,0-4 2 16,0 0-2-16,0 0-1 15,0-4 3 1,0 0 0-16,0 0 1 0,0 0 2 16,0 0-1-16,0-4 2 15,0 0 0-15,0 0 1 16,0 0-2-16,0 0-1 15,0 0-3-15,0 0-2 16,0 0-4-16,0 0 0 16,0 0 2-16,4 0 1 0,5 0 1 15,-1 0 0-15,10 0 0 16,-5 0 0-16,5 0 0 16,4 0 0-16,-1 4 0 15,1 0 0-15,0 0 2 16,0 0 3-16,0 0-4 15,0 0-1-15,-4-4 0 0,-1 0 0 16,-4 0 0-16,0 0 0 31,0 4-18-31,-4-4-5 0,-9 0-20 16,0 0-8-16,5 0-49 16</inkml:trace>
          <inkml:trace contextRef="#ctx0" brushRef="#br1" timeOffset="142237.6363">5872 8509 144 0,'-4'0'55'0,"4"0"-30"0,4 0-16 0,-4 0 16 15,0 0-3-15,0 0-1 16,5 0-7-16,-1 4-1 16,1 0-8-16,-1 4 4 0,5 0 3 0,0 0-2 15,4 3 0 1,1 1-2-16,-1 0 2 16,5 0-1-16,0 4 2 15,0 0-4-15,-1 0 1 16,-3 4-1-16,-1-5 1 15,0 1 0-15,1 0 2 0,-1-4-1 16,-4 0 0-16,0-4-3 16,0-4 1-16,0 0-2 15,0-4 2-15,0-4-2 16,0 0 0-16,0-4-3 16,0-4 1-16,-1 0-4 15,1 0 0-15,-4 0-4 16,4-4 1-16,0 5-3 15,-5-1 0-15,5 0 1 16,-5-8 2-16,1 0-1 16,4 4 4-16,0 0-2 15,-5 5 1-15,1-1 6 16,-1 0-4-16,1 4-2 16,-1 0-2-16,-4 8 3 15,0-4 0-15,0 4 1 16,0 0 0-16,0 0 2 15,9 4-1-15,-9 0-1 16,0 4 1-16,9 0-1 16,-5 4 2-16,1 0 1 15,-1-1-1-15,5 13 1 0,-4 4-2 16,4 4-1-16,0 11 1 16,-1 1 1-16,1-1 3 15,5 9 2-15,-1 3-1 16,0-3 1-16,1 3-2 15,-1-11 0-15,1-4-3 0,-5-9 1 16,-1-3 0-16,1-4 3 16,0-4-1-16,-4-5 0 15,-1-3-17-15,-4-4-6 16,0-4-29-16,0-4-10 31,0-12-69-31,5-8-33 16,-5-7 82-16</inkml:trace>
          <inkml:trace contextRef="#ctx0" brushRef="#br1" timeOffset="141376.8864">5894 8549 124 0,'-8'0'49'0,"8"-4"-26"0,0 8-5 16,0-4 18-16,0 0-9 16,0 0-3-16,0 0-3 15,0 0-1-15,0 0-11 0,0 0-5 0,0 0-3 16,4 3 1-16,-4 5 1 16,0 0 1-16,4 4 0 15,1 4-2-15,-1 8-2 16,1 4 1-16,-1 7-1 15,5 9 2-15,0 3 1 16,-4 1 3-16,-1-1 1 16,1-3-1-16,-1 0-1 15,0-5-3-15,1-7 1 0,-5-4-4 16,4-8-2-16,-4-5-14 16,0-3-4-16,0-8-33 15,-4 0-13-15,8-12-18 16</inkml:trace>
          <inkml:trace contextRef="#ctx0" brushRef="#br1" timeOffset="143414.9209">6456 8291 140 0,'-4'0'55'0,"4"0"-30"0,0 0-12 0,0 0 17 16,0 0-11-1,0 0-1-15,9 0-6 16,0-8-2-16,4 4-6 16,1 4-3-16,-1 0 2 0,5-4 0 15,4 4 1-15,-4 0 0 0,4 4 0 16,-4-4 2-16,0 0 1 15,0 0-1-15,-1 0 1 16,-3 4-2-16,-1 0 2 16,1 0-2-16,-1 0 0 15,-4 0 1-15,0 0 1 0,-5 0-1 16,1 0 1-16,-1 0 0 16,1 0 1-16,-5 0 0 15,0 0 0-15,0 0 0 16,0 0 0-16,0 3-2 0,0 1-1 15,0 4-3-15,0 0-2 16,0 0-2-16,0 4 1 16,0 0-1-16,0 4 0 15,0-5 2-15,0 5 2 16,0 4-3-16,0 0 0 16,0-4 1-16,0 3 2 15,0 1-1-15,0 0-1 16,0 0 1-16,4-1 1 15,1 1 1-15,-1 4 1 0,1 8-5 32,-1-5-1-32,0 1 1 0,1 4 0 15,-1-5 1-15,1 5 2 16,-1-4-3-16,1 3 0 16,-1-3 3-1,1 0 3-15,-1-4-4 16,1-1-1-16,-1-7 2 15,-4 0 1-15,0-4-1 0,4-4 1 16,-4 0-4-16,0-1 0 16,5-3 1-16,-5 0 2 15,0 0-1-15,0 0-1 16,0 0 1-16,0 0 1 16,0 0-1-16,0-4 2 0,0 0-2 15,0 0 2-15,0 0-2 16,-5 0 2-16,1-4-2 15,0 0-1-15,-1 4 1 0,1-4-1 16,-1 0 0-16,1 0 0 16,-1 4 0-16,-4-4 0 15,0 0 2-15,1 0 1 16,-1 0-1-16,0 0-2 16,0 0 1-16,-5 0-1 15,5 0-5-15,-8 0-1 16,3 0-13-16,-4 0-5 15,1 0-20-15,-1 0-8 16,0 0-65 0</inkml:trace>
        </inkml:traceGroup>
        <inkml:traceGroup>
          <inkml:annotationXML>
            <emma:emma xmlns:emma="http://www.w3.org/2003/04/emma" version="1.0">
              <emma:interpretation id="{06CAC34B-C5EC-43A0-A118-31198F4709E9}" emma:medium="tactile" emma:mode="ink">
                <msink:context xmlns:msink="http://schemas.microsoft.com/ink/2010/main" type="inkWord" rotatedBoundingBox="9012,11075 14417,10982 14440,12329 9035,12422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155860.9113">11183 8134 168 0,'0'0'63'0,"0"-4"-34"0,0 0-25 0,0 4 15 16,0-4-2-16,-4 0-1 16,-1 0-2-16,1 0 1 15,-1 4-8-15,-4 0-2 0,-4-4-1 16,0 4 0-16,-1 0 2 15,1 0-1-15,0 0 2 16,-1 0-2-16,1 4 2 0,-1 0-2 16,1 0 2-16,-5 0-4 15,5 0 0-15,-1 0 3 16,1 0 3-16,0 0-2 16,-1 0 1-16,5-4-1 15,0 0 1-15,1 0-2 16,3 4 1-16,1-4-6 15,-1 0-1-15,1 4 0 0,4 0 0 16,0 0-3-16,0 0 0 16,0 4-1-16,0 0 3 15,0 0 0-15,0 7 1 16,4 1 0-16,-4 0 0 16,5 0 2-16,-5 4-1 31,0-4-1-31,0 3-2 15,4 1 1-15,1 4 1 16,-5 4 2-16,4 0-1 16,0 3 2-16,1 1 0 0,-5-4 1 15,4 0 0-15,1-1 0 16,-5 1 2-16,0 0 1 16,4-1-1-16,-4 1-1 0,5 0-1 15,-1 12 0-15,1-5-2 16,-5 1 1-16,4-4 2 15,-4-1 4-15,0-3 0 16,0-4 0 0,0 0-1-16,0-4 2 15,0 3-5-15,0-3-1 0,0-8-2 0,0 0 1 16,0 0 0-16,0-4 1 16,0 0 0-16,5-4 2 15,-1 0-1-15,1 0 2 16,-5-4-4-16,4 0 0 15,-4 0-1 1,4 0-2-16,5 0 1 16,0 0-1-16,0 0 0 15,5 0 0-15,-1-4 0 16,0 4 0-16,10 0-3 16,3 0 0-16,1 0 2 0,4 0 2 15,1-4 0-15,-1 4 2 16,-4 0-2-16,-5-4-1 15,0 0 1-15,-4 4-1 16,0 0 2-16,-5 0 1 16,-4 0-4-16,0 0 1 15,-5-4-2-15,-4 4 0 16,0 0-18-16,0-8-9 16,0 0-29-16,-4 0-14 15,0 0-67 1</inkml:trace>
          <inkml:trace contextRef="#ctx0" brushRef="#br1" timeOffset="156832.9198">11642 8384 148 0,'-8'-16'55'0,"3"0"-30"0,1 4-14 16,4 4 18-1,-5 0-6-15,-4-4-1 0,0 1-6 16,0-5 0-16,1 8-9 16,-1 4 0-16,-5 0 0 0,1 4 1 15,-1 0 2-15,1 8-5 16,-9 0-1-16,4 4-2 15,-4-1-2-15,4 1 3 16,0 4 0-16,0 0 3 16,0 0 1-16,0 0 1 15,5 4 0-15,0-5-2 16,-1 5-1-16,1 0-3 16,4 4-2-16,5-4 5 15,-1 0 1-15,1-1-2 0,4 1-1 16,0 0 1-16,4 4 0 15,5 0-2-15,0-1 1 16,0-3 0-16,4 0 3 16,1-4-1-1,8 0 2-15,0 3-2 0,1-3 0 16,-6 4-1-16,6-4 0 16,-1 0 2-16,0-4 1 15,1-12-1-15,3 0-1 16,1-8-1-16,-5 0 2 15,10 4 1-15,-6-4 1 16,6-4 0-16,-6 0 0 16,1 0 0-16,-5-4 0 15,1 1-2-15,-1-1 1 16,-4 0-2-16,0-4 0 0,-5 0 3 16,0 4 5-16,1-3-7 15,-5-5-1-15,-9 0-1 16,-5-4 0-16,-4-3-2 15,-4-1 1-15,0-4-4 16,-5 1 0-16,0-1-1 16,-4 8 0-16,4 8 0 15,0-11 0-15,0 7-3 16,0 4 1-16,0 4 0 16,1 4 2-1,-6 0-4-15,1 4 2 0,0 4-5 16,-1 8-1-16,1 8-4 15,0 0 1-15,4 0-2 0,-4-4 2 16,4 4-9-16,0 0-3 16,5 0-6-1,-1 0-1-15,1-1-16 16,-1 5-7-16,10 0-52 16</inkml:trace>
          <inkml:trace contextRef="#ctx0" brushRef="#br1" timeOffset="147915.8233">8338 8011 112 0,'-4'8'44'0,"8"-8"-24"0,1 0-13 0,-5 0 13 15,0 0-8-15,4 0 1 16,5 0-2-16,0 0 1 16,4 0-6-16,5 0-2 0,0 0 2 15,0 0-1-15,0 0 2 16,-1 0-2-16,1 0 2 16,-4 0-4-16,-1 0 0 15,0 0-1-15,1 0 1 0,-5 0-4 16,0 0 0-16,0 0-4 15,0 0-1-15,-5 4-22 16,0 0-6-16,-4 0-38 16</inkml:trace>
          <inkml:trace contextRef="#ctx0" brushRef="#br1" timeOffset="149169.2132">8494 8055 124 0,'0'4'46'0,"0"-4"-24"0,0 0-13 15,0 0 14-15,0 0-7 16,0 0 1-16,0 4-6 15,0 0 1-15,0 0-7 16,0 4-1-16,0 3 2 0,0 1-1 16,0 0 0-16,0 8-1 15,-4 8 2-15,4-4-1 16,0 3 0-16,0 1-1 16,0 0 2-16,0 0-1 0,0-1 2 15,0 1-2-15,-5 4 2 31,5-4-2-31,0-5 0 16,0 9-3-16,0-4-2 0,0 0 1 16,0-1-1-16,0-3 0 15,0 0 0-15,0 0 2 16,0-1 3-16,0-3 2 0,0 0 1 16,0 0-2-16,0 4 1 15,0 3-2-15,0 1 0 16,5 0-3-16,-5-4 1 15,4-1-2-15,-4-3-1 16,5 0 3-16,-5 0 0 16,4 0 3-16,1 0 1 15,-1 3-3-15,1-3-1 0,-1-4-1 16,0 0-2-16,1 0 3 16,4 0 0-16,0-5-4 15,0 5 1-15,0 0 2 31,0 0 1-31,-1-4-1 16,1 0-2-16,0-4 1 16,0 0-1-16,0 0 2 0,0-4 1 15,4-1-1-15,1 1-2 16,4 0-2-16,-1-4 1 16,1 4 3-16,0-4 1 15,-4 0 1-15,8 0 2 16,0 0-1-1,0 0-5-15,1-4 0 16,-1-4 0-16,-4-3 2 16,0-1-1-16,4-4-1 0,-4 0 1 15,0-4-1-15,-1 0 2 16,1-3 1-16,0-1-4 16,-4 0 1-16,-1 0 0 0,-4-7 0 15,0-5 0-15,0 4 2 16,0 0-1-16,-5 1-1 0,0-1 1 15,1 0-1-15,-1 5 0 32,1 3 2-32,-5 0-1 15,0 4-1-15,0-4-2 0,0-3 1 16,0 3 1-16,0 0 0 0,0 0 0 16,0 1 2-16,0-1-3 15,0 0-2-15,0 0 2 16,0 4 2-16,0-3-2 15,0 3 0-15,0 0 1 16,0 4 2-16,0-4-3 16,0-4 0-16,0-3 1 15,0 3 2-15,0 4-1 16,0 0-1-16,0 4 1 16,0 1-1-16,0-1-3 15,0 4 2-15,0 0 1 16,0 0 0-1,0 4 0-15,0 0 2 16,0 0-1-16,0 0-1 16,0 0 1-16,0 4-1 15,0 0 0-15,4 1 0 16,-4-5 0-16,0 0 2 16,0 0-1-16,0 8 2 15,0 0-2-15,0 0-1 16,0 0-2-16,0 0 1 0,0 0-6 15,0 0 0-15,0 0-19 16,0 4-6-16,0 0-27 16,5 0-10-16,-1 0-32 15</inkml:trace>
          <inkml:trace contextRef="#ctx0" brushRef="#br1" timeOffset="149731.9313">8945 8067 120 0,'-14'-4'46'0,"14"4"-24"0,0-4-13 0,0 4 16 0,0 0 1 15,0-4 2-15,0 0-11 16,0 4-5-16,0 0-7 16,5-4-4-16,-5 4 2 0,0 0-2 15,4-4 2-15,5 0 2 0,-9 4 4 31,0 0 2-31,9 0 3 0,0 0-1 16,-5 0 2-16,5 0-4 16,5 0-1-16,-1 0-4 15,0 0 1-15,1 0-2 16,-1 0 0-16,1 0 1 16,-1 0 1-16,5 0-1 15,-5 0 1-15,5 0 0 16,-5 0 3-16,1-4-3 0,-5 4 1 15,0 0-3-15,0 0 0 16,-5 0-3-16,-4 0-2 16,0 0 1-16,0 0 1 15,0 0-8-15,0 0-3 16,0 0-24-16,0 0-11 0,0 0-41 16,4 0-58-1,-4 4 39-15</inkml:trace>
          <inkml:trace contextRef="#ctx0" brushRef="#br1" timeOffset="152208.6405">9712 8003 108 0,'-5'4'44'0,"1"0"-24"0,-1 4-13 0,5-8 13 15,-4 0-4-15,-1 4 1 16,1 0-1-16,-9 0 3 16,4 0-11-16,0 0 4 0,0 4 2 15,0 0-5-15,0 4-3 16,0 0 3-16,0 3 2 0,0 1-2 16,0 4 2-16,0 8-2 15,5 0 2-15,-5 3 0 16,0 1 1-16,0 4-2 15,0-1-1-15,0 5-1 16,5-4 2-16,-1-1-5 16,5 1-1-16,0-4-4 15,0-1-1-15,0 1 3 0,5 0 1 16,-1 0 1-16,5 3 2 0,5 9-3 16,-1-5 0-16,0 1-1 15,5 0 1-15,0-1 4 16,-5-3 6-16,1-4-3 15,-1 3 0-15,1-3-2 16,-1-4 0-16,-4-4-2 16,0-1-1-16,0-3 1 15,0-4 1-15,-1 0 3 16,1-4 1-16,-4 0-3 0,-1-4-3 16,1 0-2-16,-1-4 0 15,1 0 0-15,-5 0 1 31,0-1 0-31,0-3 0 16,0 0 0-16,0 0 0 0,0 0-5 16,0-7 1-16,0-1-20 0,0 0-9 15,0 4-27-15,0-4-10 16,0-4-73 0</inkml:trace>
          <inkml:trace contextRef="#ctx0" brushRef="#br1" timeOffset="154361.1159">9814 8118 136 0,'-9'4'52'0,"5"-4"-28"0,-5 4-11 0,9-4 19 0,-5 0 4 16,1 0 3-16,0 0-6 15,-1 0-3-15,1 0-16 0,-1 0 0 0,1 0 2 32,4 0-2-32,0 0 2 15,0 0-5-15,0 0-1 16,0 0-4-16,0 0-1 16,0 0-6-16,9 0-1 15,0 0 1-15,4 0 2 16,0 0 2-16,5 0 1 0,9 0-2 15,4-4-2-15,9 4 1 16,5 0 1-16,-1-4 1 16,5 0 3-16,1 0-1 15,-1 0 2-15,0 0-2 16,0 0 0-16,0 0 3 16,4 4 3-16,-4 0-2 0,0 0 2 15,-4 0-4-15,-5 0 1 16,-4 0-5-16,-5 0 0 15,-4 0 1-15,-5 0 2 16,-4 0-3-16,0 0 0 16,-5 0-1-16,0 0 1 15,-4-4-7-15,-9 4 1 0,0 0-26 16,0 0-10-16,0 0-29 16,-4-4-10-1,4 4-53 1</inkml:trace>
          <inkml:trace contextRef="#ctx0" brushRef="#br1" timeOffset="152956.3417">10140 8166 132 0,'0'0'52'0,"4"0"-28"0,1-4-19 16,-5 4 13-16,0 0 3 15,4-4 4-15,-4 4-4 16,5-4-3-16,-5 4-10 16,0 0 1-16,0 0 4 0,0 4-3 15,0 12 2-15,0 0-5 16,0 7-2-16,4 5 0 0,0 8-1 15,-4 3-2-15,5 5-2 16,-1 0 3-16,1-1 0 16,-1 1 10-16,1-1 3 15,4 1 1-15,-5 4 0 16,1 3-3-16,-1 5 1 16,-4-1-8-16,5 1-2 15,-1-5-1-15,5-3 0 16,-5-1 0-16,1-3 0 15,-1-8-2-15,-4-9-2 16,5-7 1-16,-5-8 1 0,0 0-21 16,-5-8-9-16,1-8-15 15,-1-8-6-15,10-4-24 16,-5-4-11-16,0-3 1 16</inkml:trace>
          <inkml:trace contextRef="#ctx0" brushRef="#br1" timeOffset="153616.7419">10287 8142 180 0,'-5'0'68'0,"5"0"-36"0,0 0-29 16,0 0 15-16,0 0-3 15,0 0 6 1,0 0-5-16,0 4-9 16,0 0-2-16,0 8 1 0,0 8-1 15,0-1 0-15,0 1-1 16,0 0 2-16,0 4 1 16,0 0 1-16,5 3 0 15,-1 5 0-15,1 0 0 0,-1 3 0 16,-4 1 2-16,5-4 4 15,-5 0-2-15,4-1 1 16,1 5-3-16,-1 0-1 16,-4-5-3-16,5 9-1 15,-1 4-1-15,0-1 2 16,1-3-1-16,-1-1 0 16,1 1 3-16,-1-4 3 15,1-1-4-15,-1-3 1 16,1-4-3-16,-5-8 2 15,0 0-4-15,0-5-2 16,0-3 2-16,0 4 0 0,0-8-4 16,4 0 1-16,-4 0-11 15,0 0-3 1,0-4-6-16,0 0-1 16,5-12-32-1,-1-4-26-15,1-4-12 0,-1-8-16 16</inkml:trace>
          <inkml:trace contextRef="#ctx0" brushRef="#br1" timeOffset="158576.8452">11794 8011 200 0,'-4'0'74'0,"4"0"-40"0,0 0-29 16,0 0 19-16,0 0-9 15,0 0 2-15,0 0-1 16,0 0 2-16,0 0-10 15,0 0 0-15,0 0 2 0,0 0-2 16,-5 8 1-16,1 0-3 16,-5 4 1-16,0 4-2 15,-4 0 0-15,-1 3-3 16,1 21 1-16,-5 4-2 16,0 3-1-16,0 1 3 0,-4 3 0 15,0 5 3-15,4-9 3 16,0-3 0-16,0 0 2 15,5-5 0-15,-1-3 3 16,-3-4-3-16,3-5 1 16,1-3-5-16,-1 0-2 15,1-4-2-15,0 8 0 16,-1-1-2-16,1 1-1 16,0 0 1-16,4-4-1 15,0-5 0-15,-5 1 2 16,5-4-1-16,5-4 2 0,-1-4 0 15,1-4 1-15,0-4-22 16,4-8-8-16,4-4-31 16,0-8-14-16,5-4-61 15,9-3-31-15,-13 3 84 16</inkml:trace>
          <inkml:trace contextRef="#ctx0" brushRef="#br1" timeOffset="159847.6762">11897 8023 164 0,'-5'0'63'0,"5"0"-34"0,0-4-16 0,0 4 19 0,0 0-7 16,0 0 0-16,0 0-10 15,0 0-4-15,0 0-6 0,0 0 1 0,5 0 3 16,4 0 1-16,0 0 4 16,4 0-1-16,0 0 2 15,5-8-4-15,-5 4-1 16,10 4-6-16,-1 0-1 15,-4 0-1-15,0 0-2 16,0 0 5-16,-1 0 1 16,-3 0 4-16,-1 0 4 0,1-4-8 15,-1 4-3-15,-4 0 2 16,0-4 1-16,0 4-2 16,-9 0-1-16,0 0 1 15,0 0 2-15,0 0-3 16,0 0-2-16,0 0 0 15,4 4-1-15,-4 0 0 16,0 0 0-16,0 4 0 16,0-4 0-16,0 4 0 15,0 0 0 1,0 0 0-16,0 4 0 16,0 0-3-16,0 0 0 15,0 3 2-15,0 9 2 16,0 8-2-16,0 4 0 15,5-1 1-15,-1 5 0 16,1-1-3-16,-1-3 2 0,0 0 1 16,1 0 0-16,-1-1 0 15,5-3 0-15,-4 0 0 16,-1-5 2-16,1 5-1 16,-1 0-1-16,1-1-4 15,-1 1 0-15,0 4-3 0,1 4 2 16,-1-1 3-16,-4-3 1 15,5-4 1-15,-5-5 0 16,0 1 0-16,0-8 2 16,4 0-1-16,-4 3-1 0,0-7 1 15,0 0 1-15,0-4-1 16,0 0-1-16,0 0 1 16,0-4 1-16,0 0-1 15,0 0-1-15,0 0 1 16,0-4 1-16,-4-1-1 15,-1 1 2-15,1-4-2 16,-1 0 2-16,1 0 2 16,0-4 2-16,-5 1-1 15,0-1-1-15,0 0-1 0,-5 0 0 16,1 0-2-16,0 4 1 16,-1 0-2-16,-4 0-1 15,-4 4-2-15,0 0 1 16,4 0 1-16,0-4 2 15,0 4-1-15,5-4-1 16,0 0-6-16,-1 0-4 16,5 0-12-16,5 0-6 15,-1-4-23-15,1 0-10 16,4-4-42 0,9 0-42-16,0-4 53 15</inkml:trace>
          <inkml:trace contextRef="#ctx0" brushRef="#br1" timeOffset="146524.9771">7326 8701 44 0,'0'0'16'0,"4"-4"-8"0,1 4 10 0,-5 0 12 0,9-4-4 16,0 4-3-16,0 0-9 15,4 0-1-15,0 0-6 16,5 0 1-16,9 0 1 16,0-4 5-16,-1 0-8 0,10 0-1 15,-5 4-3-15,1 0-2 0,-1 0 1 16,0-4-1-16,-4 4 0 16,0-4 0-16,-1 4 0 15,1 0 2-15,-9 0 1 16,4 0-8-16,-8 0-4 15,-1 0-28 1,-9 0-42-16,-4 0 12 16</inkml:trace>
          <inkml:trace contextRef="#ctx0" brushRef="#br1" timeOffset="147121.7213">7420 8887 104 0,'-5'0'38'0,"5"0"-20"0,0-4-15 0,0 4 12 16,0 0 2-16,0 0 2 15,0 0-6-15,0 0-3 16,0 0-1-16,0 0 1 16,0 0-5-16,0 0-3 0,0 0 1 15,0 0-2-15,0 0 2 16,5 0 7-16,-1 0 3 15,0 0-2-15,5 0 1 16,0 0-3-16,5-4 0 0,-1 0-3 16,5 4-1-16,9 0-3 15,-1 4-2-15,1 0 3 16,4 0 0-16,1 0-1 16,-1-4 1-16,0 4 4 15,0 0 4-15,-4 0-4 16,-5-4-2-16,1 4 0 0,-6 0 1 15,-3 0-1-15,-1-4 0 16,-4 0-1-16,0 0 0 16,-5 0 0-16,-4 0 0 15,0 0-2-15,0 0-2 16,0 0-15-16,0 0-7 16,0 0-42-16,5 0-19 15,4 0-5 1</inkml:trace>
          <inkml:trace contextRef="#ctx0" brushRef="#br1" timeOffset="160618.0376">12343 7837 148 0,'-5'8'55'0,"5"-4"-30"0,5 0-14 0,-5-4 18 0,4 0 0 31,-4 4 3-31,9 0-6 16,-5 3-2-16,5 1-13 16,0 0 2-16,5 4 1 0,3 4-3 0,1 0 1 15,0 0-1-15,4 4 3 16,1 3-1-16,-1 1 0 15,0 8-3-15,5-4-1 16,0 11-1-16,0 5 2 16,-5 3-1-16,0 5 0 15,-4-1 3-15,-5 1 3 16,1 0 0-16,-5-5 4 16,0 1-11-16,-5 3-2 15,1-3-4-15,-5 15-2 16,0 5 3-16,0-1 2 0,-5-4-2 15,1-7-2-15,-5 7-7 16,-9-15-1-16,0-8-19 0,-4-5-8 16,-1-7-37-16,-3 0-15 15,-10-9-48 1</inkml:trace>
        </inkml:traceGroup>
        <inkml:traceGroup>
          <inkml:annotationXML>
            <emma:emma xmlns:emma="http://www.w3.org/2003/04/emma" version="1.0">
              <emma:interpretation id="{974EBB2D-03B5-4C17-8DA5-371B5E2F8ACD}" emma:medium="tactile" emma:mode="ink">
                <msink:context xmlns:msink="http://schemas.microsoft.com/ink/2010/main" type="inkWord" rotatedBoundingBox="14891,11832 14988,11261 15453,11340 15356,11911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163839.1393">13208 8582 144 0,'0'0'55'0,"0"0"-30"0,0 0-23 15,0 0 12-15,4-4 4 16,1 0 3-16,-5 4 1 16,4-4-2-1,1 0-10-15,-1 0 0 0,5 4 3 16,4-8-3-16,1 4 2 16,-1-4-3-16,5 4 2 15,0 0 0-15,4 0 1 16,0 0 0-16,5 4 0 0,0-3 0 15,4 3 0-15,0 3-4 16,0-3 0-16,-4 0-1 16,0 0 3-16,-5 0-3 15,-4-3-2-15,-5 3-2 16,-4 0-3-16,0-4 3 0,-4 0 0 16,-5 4-17-16,0 0-7 15,0-8-32-15,-5 0-14 16,5 8-50-1</inkml:trace>
          <inkml:trace contextRef="#ctx0" brushRef="#br1" timeOffset="163292.6377">13564 8170 140 0,'-4'0'55'0,"4"-4"-30"0,-18 0-16 0,18 0 14 15,-4 0-5-15,-5 0 2 16,4 4-7-16,1 0-3 16,-5 0-5-16,0 0-4 0,0 0 2 0,0 4-4 15,0 0 0-15,-4 0 1 0,0 12 0 16,-1 3 2-16,-4-3 1 16,5 4-4-16,0 0-1 15,-1 0 3-15,1 4 3 16,-5-1 1-16,5 1 2 15,-5 0-4-15,4 0-2 0,1-1 0 16,0-3 1-16,-1 4 1 16,5-4 1-16,0 0-2 15,0-4 1-15,5-1 0 16,0 1 1-16,4-4-2 16,0 0 1-16,0 0 0 15,8 0 3-15,1 0-1 16,5 0 2-16,-1 0-2 15,1-1 0-15,3 1-3 16,1 0 1-16,4 0 0 16,1 0 3-16,-1 0-3 0,0-4 0 15,5 0 1-15,4 0 0 16,1 0-2-16,-6-4 1 16,-3 0 0-16,-1-4 1 15,0 0-13-15,-4 0-4 16,0-4-12-16,-5 0-4 15,-4 0-22-15,-4 0-10 16,4 0-25 0</inkml:trace>
        </inkml:traceGroup>
        <inkml:traceGroup>
          <inkml:annotationXML>
            <emma:emma xmlns:emma="http://www.w3.org/2003/04/emma" version="1.0">
              <emma:interpretation id="{A90B134C-AFB0-422E-AA61-3A701C44FB39}" emma:medium="tactile" emma:mode="ink">
                <msink:context xmlns:msink="http://schemas.microsoft.com/ink/2010/main" type="inkWord" rotatedBoundingBox="15852,11044 19527,10980 19548,12189 15872,12253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171440.6532">17136 8051 104 0,'-18'-12'41'0,"18"4"-22"0,0 0-9 0,0-4 14 16,0 8 2-16,0-4 4 15,0 0-7-15,0 8-4 16,9-8-11-16,-4 0 1 0,8 5 4 15,5 3-5 1,0 0-2-16,0 0-1 16,0 0 1-16,4 0 1 15,0 0-3-15,-4 3-1 16,0 1-1-16,4 0-2 16,-4 4 5-16,0 4 1 15,0 8 0-15,-5-4 1 16,-4 4 0-16,0 7 3 0,0 13-1 15,-5 4 0-15,1 3-1 16,-10 5 0-16,5-1-4 16,-4-3-1-16,-1-1 5 15,1-7 5-15,-1 0-5 16,5-5 0-16,0 1 0 0,0 0 2 16,0-5-5-16,5 1-1 15,-1 0 0-15,5 0 0 16,0-1 0-1,0-3 2-15,0-8-3 16,0-4 0-16,4 0 1 16,5-5 0-16,0-3 0 0,-5-8 2 15,1-8 1-15,-1-7 3 16,0-1-5-16,1-4-1 16,-1-4 2-16,1 0 1 15,-1-3-3-15,-4-1-1 16,0-12 1-16,0 1 0 15,0-5-5-15,0-4 1 0,-5-3 0 16,1-5 0-16,-1 1 0 16,0 3 2-16,-4 9-1 15,0-1-1-15,0 9 1 32,0-1-1-32,0 4 0 15,0 4 0-15,0 5-3 0,0 3 0 16,0 0 2-16,-4 0 0 15,0 8-4 1,4-4 1-16,-5 8 0 16,5 1-1-16,0 7 4 15,0 0-9-15,0 4-1 16,0-1 10-16,0 1 7 0,0 4-7 16,5 4-3-16,-1 8 6 15,0 4 3-15,1 4 0 16,4 11 2-16,0 5 2 15,0 7 2-15,-5 1-1 16,1-1-1-16,-1 1 1 16,0-4 1-16,1-9-1 15,-1 1 1-15,1-4-4 16,-1-1-2-16,5 1 2 16,-4-4 0-16,4-1-3 15,0-3-1-15,-1-4 1 16,1 0 0-16,0-1-5 0,0-3 1 15,-4 0-2-15,-1-4-2 16,5-4-19-16,-4 0-10 16,-1-4-36-16,0-4-16 15,5-4-72 1</inkml:trace>
          <inkml:trace contextRef="#ctx0" brushRef="#br1" timeOffset="164501.1801">14171 7904 279 0,'-5'8'21'0,"1"4"-4"0,0 0-5 15,-1 0-1-15,10 4-4 0,-1 11-2 16,0 13-2-16,1 8 0 31,-1 11 2-31,1 8 2 0,-1 5 1 16,1-5 2-16,-1-3-1 15,1-1 0-15,-1 0-3 16,1 9 1-16,-5-5-4 16,4-3-2-16,-4-5 4 15,4-7 1-15,-4-13 2 16,5-7 0-16,-5-4-4 16,4-9-3-16,1-11-22 15,-5-8-11-15,4-8-26 16,-4-11-9-16,9-13-26 15</inkml:trace>
          <inkml:trace contextRef="#ctx0" brushRef="#br1" timeOffset="164260.0639">14171 7892 124 0,'-5'0'49'0,"10"0"-26"0,-1 0-18 16,-4 0 13-16,0 0-4 15,0 4 0-15</inkml:trace>
          <inkml:trace contextRef="#ctx0" brushRef="#br1" timeOffset="165064.1466">14282 8003 136 0,'-4'0'52'0,"4"0"-28"0,-5 0-15 0,5 0 14 0,0 0 2 16,0 0 2-16,0 0-6 15,0 0-2-15,0 0-11 0,0 0 4 0,0 0 1 16,0 0-4-16,0 0-3 16,0 4-1-16,0 8-1 15,0 0-2-15,0 0 1 16,0 8-2-16,5 0-1 16,-1 11 3-16,1 5 2 15,-5 4 0-15,4 3 0 16,1 9 3-16,-5-1 3 15,0-3-2-15,4-5 2 16,1 1-2-16,-5 0 0 0,0-1-3 16,0 1-1-16,0-5 3 15,0 5 5-15,0 0-1 16,0-5 3-16,0 1-6 16,0-8-1-16,0-5-4 15,0 1-3-15,0-8 2 16,0-4 2-16,4 0-15 15,-4-8-6-15,0-4-32 16,0-4-14-16,0-8-71 31,5-8-32-31,-1-4 87 16</inkml:trace>
          <inkml:trace contextRef="#ctx0" brushRef="#br1" timeOffset="165948.4903">14969 7999 124 0,'5'4'49'0,"-10"-4"-26"0,1 0-5 0,4 0 18 15,0 4-14-15,0 0-2 16,-5 4-1-16,1 0 0 0,-1 0-10 16,1 4 3-16,-1 0 4 15,-4 4-6-15,1-1-3 16,-6 5-4-16,-4 12 0 0,-4 0 0 16,0 3 1-16,-5 1 4 15,0 0 3-15,0-5-2 0,1-3 2 16,3 0-2-16,1-4 0 15,0-4-3-15,0-5-1 16,-1-3-3-16,-4 0 1 16,-4 0-2-16,4 0 2 31,1-4-2-31,-1 0-1 16,0 0-2-16,0-4 1 0,5 0 1 15,0 0 0-15,4 0 0 16,5 0 0-16,-1-4 0 0,5 4 2 15,0-4-3-15,5 0 0 16,4 0 1-16,0 0 0 0,0 0 0 16,9 0 0-16,4-4 0 15,1 4 0-15,-1 4-3 16,5-1 0-16,4 5 2 16,0 4 2-16,1-4 2 15,-1 4 1-15,0 0 2 16,5 0 1-16,0 4 3 15,0 0 4-15,-1 3 1 16,-3 1 0-16,8 4 1 16,-4 0 0-16,-1 4 0 15,-3-1 3-15,-1 1-7 0,5 4 1 16,-1-1-6-16,-3-3 1 16,-5-4-3-16,-5-4 0 15,0-8-12-15,-4 0-3 16,0-8-39-16,-9-4-18 15,0 0-95 1</inkml:trace>
          <inkml:trace contextRef="#ctx0" brushRef="#br1" timeOffset="168026.4322">15549 7876 120 0,'0'-4'46'0,"-9"8"-24"0,0-4-8 0,5 0 15 16,-1 0-5-16,1 4-2 15,-5 0-4-15,-9-4 1 16,9 8-10-16,-4 0-1 0,-1 0 2 15,5 4-4-15,-4-4 2 16,-5 4-3-16,-4 4 0 0,4 0 1 16,0-1 1-16,0 5 5 15,0 8 3-15,1 0-6 16,-1-5-1-16,4 17 2 16,1 4 1-16,0-5-1 15,4 5-1-15,0 0-1 16,4 3 0-16,1-3-2 15,4-1 1-15,0-3 0 16,4 0 3-16,5-1-3 16,5 1-2-16,-1 0 4 0,0-5 2 31,5 5-2-31,0-1 2 16,4 1-2-16,1 0 0 15,-1-5-3-15,0 1-1 16,0-4-1-16,1-4 0 15,-5 3 2-15,-1-11 1 0,1 0-1 16,0-4-1-16,-4-4-1 16,-1-4 0-16,-4 0-2 15,0-1-2-15,0-7 3 0,-5 0 2 16,-4 0 0-16,0 0 0 16,0 0-6-16,0-4-1 15,0-3-19-15,-4 3-9 16,-1 0-17-16,1-4-9 15,-1 0-42-15,1 8-20 16,-5-4 12-16</inkml:trace>
          <inkml:trace contextRef="#ctx0" brushRef="#br1" timeOffset="168428.3843">15647 8752 144 0,'-9'0'55'0,"9"-4"-30"0,0 4-21 0,0 0 13 0</inkml:trace>
          <inkml:trace contextRef="#ctx0" brushRef="#br1" timeOffset="169628.1601">15669 8748 271 0,'18'0'17'0,"0"0"-2"0,0 0 0 15,0 0 0-15,-1 0-2 16,6 0 0-16,-1 0-3 16,0 0-1-16,5 0-1 0,4 0 0 15,-4 0 0-15,0 0 2 16,0 4-1-16,-5 0 2 16,0-4-2-16,-4 0 2 15,-5 0-4-15,1 0-2 16,-1 0 0-16,-4-4 1 15,0-4-3 1,0 1 0-16,-5-1-1 16,-4 0-2-16,0 0 1 15,-4 0 1-15,-1 0-1 16,1 0 2-16,-5 0-2 16,0 4-1-16,-4-4-2 15,-1 0 1-15,-3 0 3 16,-6 4 1-16,5-4-1 15,1 0 1-15,-1 1-2 16,0-1 2-16,0-12-2 16,0 4 2-16,0-4 0 15,5-4 1-15,0 1-5 16,-1-5 1-16,5 0 0 16,0 0 0-16,0 5 0 0,5-1 2 15,4 0-3-15,0-8 0 16,4 1 1-16,1 3 2 15,4 0-1-15,0 4-1 16,4 1 1-16,1-1-1 16,-1 0 0-16,5 0 0 15,4 4 0-15,0 4 0 16,1 1-3-16,-1 3 2 16,0 0 1-16,1 4 2 15,-1 0-3-15,0 0 0 16,0 4 1-16,1-4 0 15,-1 4-3-15,0 4 0 16,1 0 2-16,3 4 0 0,-3 4 1 16,-1-4 0-16,0 0-3 15,-4 4 2-15,0 0 1 16,-5 4 2-16,1 0-1 16,-1 0-1-16,0 3 1 15,1 1-1-15,-1 16-3 16,-4-4 2-16,0 3-1 0,0 5 0 0,0 0 2 31,-5 3 2-31,1-3 3 16,-1-4 2-16,1 0-3 15,-5 3-3-15,0-7 0 0,0 0-1 16,0-5 2-16,0 1 1 16,-5-4-1-16,-4 0 1 15,0 0 0-15,0 0 1 16,1-5-2-16,-1 1-2 15,0 0 3-15,0-4 2 16,0 0-4-16,0 0-1 16,4-4 0-16,1 0 0 15,-5 0 0 1,5-4 2-16,-5-1 1 16,4 1-4-16,1-4 1 15,4 0 0-15,0 0 0 16,0 0 2-16,4-4 3 15,1 1-4-15,4-1-1 0,0 0 0 16,-1 0 2-16,1 0-1 16,5-4 2-16,4 4-2 15,-1 0 2-15,1 0 0 16,0 0 3-16,0 0-5 16,0 0-1-16,0 0 4 15,4 4 2-15,-9 0 0 0,1 0 1 16,-1 0 0-16,-4 0 1 15,4 0 0-15,-4 0 0 16,-9 0-7-16,5 0 0 16,-5 0-1-16,4 0 0 15,1 0 0 1,-1 0 0-16,-4 0-5 16,0 0-1-16,0 0-30 15,0 0-12-15,0 0-41 0,9 0-19 16,-4 4-13-1</inkml:trace>
          <inkml:trace contextRef="#ctx0" brushRef="#br1" timeOffset="170009.0005">16838 8681 260 0,'4'4'96'0,"-4"-4"-52"0,4 4-34 0,5 0 25 15,0 0-10-15,0 4-2 16,0 0-2-16,0 4-1 16,0 0-11-16,0 7 3 0,0 5 4 15,-5 4-6-15,1-4-3 16,-5-1-2-16,-9 1-1 16,-5 0-27-16,-3 0-9 15,-10-4-74-15,-13 7-32 0,0-7 19 16</inkml:trace>
        </inkml:traceGroup>
        <inkml:traceGroup>
          <inkml:annotationXML>
            <emma:emma xmlns:emma="http://www.w3.org/2003/04/emma" version="1.0">
              <emma:interpretation id="{DEEFEA5E-FF03-4FD1-92BA-F149333BE44C}" emma:medium="tactile" emma:mode="ink">
                <msink:context xmlns:msink="http://schemas.microsoft.com/ink/2010/main" type="inkWord" rotatedBoundingBox="19691,10886 19980,10881 20003,12221 19715,12226"/>
              </emma:interpretation>
              <emma:one-of disjunction-type="recognition" id="oneOf18">
                <emma:interpretation id="interp18" emma:lang="" emma:confidence="1">
                  <emma:literal>)</emma:literal>
                </emma:interpretation>
                <emma:interpretation id="interp19" emma:lang="" emma:confidence="0">
                  <emma:literal>}</emma:literal>
                </emma:interpretation>
                <emma:interpretation id="interp20" emma:lang="" emma:confidence="0">
                  <emma:literal>,</emma:literal>
                </emma:interpretation>
                <emma:interpretation id="interp21" emma:lang="" emma:confidence="0">
                  <emma:literal>]</emma:literal>
                </emma:interpretation>
                <emma:interpretation id="interp22" emma:lang="" emma:confidence="0">
                  <emma:literal>'</emma:literal>
                </emma:interpretation>
              </emma:one-of>
            </emma:emma>
          </inkml:annotationXML>
          <inkml:trace contextRef="#ctx0" brushRef="#br1" timeOffset="172002.6166">17992 7734 184 0,'0'4'68'0,"0"0"-36"0,0-4-24 16,5 4 18-16,-5 0-2 15,4 0 3-15,1 3-4 32,4 5-2-32,0 0-11 15,4 4 7-15,5 0 5 0,0 0-5 0,0 4-2 16,-1 3 3-16,1 1 0 15,5 4 4-15,-1 4 1 16,0 3 5-16,0 9 3 16,1 7-11-16,-5 13-4 15,-5 3-3-15,0 5 1 16,-4-5-3-16,-9 4-1 16,-4 5-6-16,-5 11-1 15,-4 8-17-15,-10 0-7 16,-12 4-59-16,-10 0-24 15,-9-8-64-15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26:59.91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4-5 236 0,'-13'-4'88'0,"13"4"-48"0,0 0-31 15,0 0 22-15,0 0-15 16,0 0-3-16,0 0-8 16,0 0-4-16,0 0 0 15,0 0-17-15,0 0-4 0,0 0-25 16,0 0-12-16,4 4-40 15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30:14.76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context xml:id="ctx1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1" timeString="2016-10-03T13:40:20.579"/>
    </inkml:context>
  </inkml:definitions>
  <inkml:traceGroup>
    <inkml:annotationXML>
      <emma:emma xmlns:emma="http://www.w3.org/2003/04/emma" version="1.0">
        <emma:interpretation id="{F996B3A3-6C1B-49C4-91D6-7FE21B0107B8}" emma:medium="tactile" emma:mode="ink">
          <msink:context xmlns:msink="http://schemas.microsoft.com/ink/2010/main" type="writingRegion" rotatedBoundingBox="1937,2146 28369,1870 28543,18523 2111,18799"/>
        </emma:interpretation>
      </emma:emma>
    </inkml:annotationXML>
    <inkml:traceGroup>
      <inkml:annotationXML>
        <emma:emma xmlns:emma="http://www.w3.org/2003/04/emma" version="1.0">
          <emma:interpretation id="{7A3EDFB0-A033-43A6-995D-6FA5D64E50DE}" emma:medium="tactile" emma:mode="ink">
            <msink:context xmlns:msink="http://schemas.microsoft.com/ink/2010/main" type="paragraph" rotatedBoundingBox="2090,2117 22675,1993 22686,3768 2100,38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E7923F-90A6-4464-9E2D-9675E80688D2}" emma:medium="tactile" emma:mode="ink">
              <msink:context xmlns:msink="http://schemas.microsoft.com/ink/2010/main" type="line" rotatedBoundingBox="2090,2117 22675,1993 22686,3768 2100,3892"/>
            </emma:interpretation>
          </emma:emma>
        </inkml:annotationXML>
        <inkml:traceGroup>
          <inkml:annotationXML>
            <emma:emma xmlns:emma="http://www.w3.org/2003/04/emma" version="1.0">
              <emma:interpretation id="{EB0FCFE0-7D4E-4FFC-BD2F-907FB4F5AD18}" emma:medium="tactile" emma:mode="ink">
                <msink:context xmlns:msink="http://schemas.microsoft.com/ink/2010/main" type="inkWord" rotatedBoundingBox="2091,2436 6113,2411 6119,3416 2098,344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 7 132 0,'-5'-4'52'0,"5"0"-28"0,-4 4-17 0,4 0 13 0,0 0-8 15,0 0 1-15,0 0-4 16,0 0 2-16,0 0-6 16,0 0 4-16,4 0 1 0,1 0 1 0,8 0 3 15,5 0-3-15,4 0-1 16,5 4-4-16,4 0 1 16,5 0-2-16,-1 0 2 15,1 0-4 1,9 0 0-16,-5-4 1 15,0 0 2-15,0 0-3 16,0 0 0-16,-4 0 1 16,0 0 2-16,4 0-1 0,-5 0 2 15,1 0 0-15,-5 0 3 16,-4 0 1-16,-5 0 1 16,1 0-2-16,-6 0 1 15,-8 0-2-15,0 0 2 16,0-4-2-16,-9 4 2 15,9-4-4-15,-9 4-2 16,0 0-2-16,0 0-3 16,0-4-6-16,0 4-1 15,0 0-13-15,0-4-2 16,0 4-17-16,0 0-5 0,-4 0-41 16,4 0-53-1,0 0 38-15</inkml:trace>
          <inkml:trace contextRef="#ctx0" brushRef="#br0" timeOffset="-705.8018">479 7 164 0,'-4'0'63'0,"4"-4"-34"0,4 4-25 0,-4 0 15 16,0 0-2-16,0 0 1 15,0 0-7-15,0 0-4 16,0 0-4-16,0 0-5 0,0 0 1 16,0 4-1-16,0 0 0 15,0 4 2-15,0 4 0 16,0 8-3-16,0 0 2 16,0 3 3-16,0 17 1 15,0 0 3-15,0 7 1 16,0 5 1-16,5-5 0 15,-5 9-2-15,4-5 1 16,-4-3-2-16,5-4 0 0,-1-1-1 16,-4 1 0-16,5-5-2 15,-1 1-2-15,-4 4 3 16,5-5 0-16,-5-3-1 16,0-8 1-16,0-4 0 15,0-5 1-15,0-7-7 16,0-8-2-16,0-4-34 15,0-24-11-15,0 1-50 16</inkml:trace>
          <inkml:trace contextRef="#ctx0" brushRef="#br0" timeOffset="760.5702">885 39 164 0,'-4'-8'63'0,"4"8"-34"0,0-4-23 0,0 4 15 0,0 0-9 16,0 0-2-16,0 0-8 31,0 0-1-31,0 0-1 0,0 4 0 0,0 8 0 16,4-4 0-16,1 4 2 15,-1 8 1-15,0-1 3 16,1 21-1-16,-1 4 0 15,1 7-3-15,4 1 1 16,-5 3 2-16,1-3 2 0,-1-5-1 16,1 1 1-16,-1-1 0 15,5 1 1-15,-5 4-4 16,1 3-1-16,-1-3-1 16,1-5 1-16,-5-7 7 15,0-9 3-15,0-7 0 0,4-8 2 16,-4-4 5-16,5-20 4 15,-5-16-8 17,9-3-15-32,0-5-6 15,-5 0 0-15,5 4 0 0,4 5 0 16,-4-1 1-16,5 4 0 16,-1 4 0-16,-4 0 0 15,4 4 3-15,-4 4 0 16,5 4 1-16,-5 1-3 0,-1 3 2 15,1 3 5-15,0 5 5 16,5 4-3-16,-5 4 2 16,0 0-1-16,-1 4 1 15,-3 8-4-15,-1 3-1 16,1 1-1-16,-1-8-2 16,1-4-13-16,-5-5-6 15,0-3-30-15,0-4-13 16</inkml:trace>
          <inkml:trace contextRef="#ctx0" brushRef="#br0" timeOffset="1433.6851">1349 665 184 0,'0'4'68'0,"-5"0"-36"0,10 0-31 0,-5-4 16 0,4 0-2 31,1 4 0-31,-1 0 1 16,1 0 0-16,4 0-8 16,4-4 4-16,0 0 3 0,1 0-1 15,-1 0 0-15,1 0-8 0,3-4-2 16,-3 0 2-16,4 0 1 16,-5-4-1-16,0 0-1 15,-4 0-1-15,0 0 2 16,-4 0-3-16,-1 1 0 15,1-1-1-15,-1-4 1 16,-4-4-2-16,-4 4 2 0,-1 0-4 16,1 4 0-16,-5 0-1 15,0 4 0-15,-5 4 2 16,1 0 0-16,-5 0-3 16,5 8 0-16,-1-4-1 0,-3 4 3 15,-1 0-2-15,4 0-1 16,1 4 5-16,0 0 1 15,-1 4 2-15,1-1 2 16,-1 5-1-16,10 0 2 16,0 0 0-16,4 0 1 15,0 11 0 1,8-3 2-16,6 0-1 16,4-4 2-16,4 3-4 15,5-3 1-15,4-4-5 0,-4-8 0 16,8 0-17-16,1-8-5 15,-5-4-55-15,1-8-22 16,-6-16-27 0</inkml:trace>
          <inkml:trace contextRef="#ctx0" brushRef="#br0" timeOffset="2619.3581">1933 653 88 0,'9'0'35'0,"-9"0"-18"0,4 0-9 16,-4 0 13-16,0 0-1 15,0 0 0-15,0 0 1 16,0 0-1-16,0 0-5 16,0-4-1-16,0 0-8 15,-4 0 0-15,-1 1 4 0,-8-1 0 16,4 0 2-16,-9 4-9 15,5 0-1 1,0 0 0-16,-1 0-1 16,5 4 2-16,0 0-2 0,0-1-1 15,1 1 1-15,-1 0-1 16,0 0-3-16,4 0 2 16,1 4 1-16,-1 0 0 15,1 0 2-15,-1 0 3 16,1 4-7-16,0 0-3 15,4 0 3-15,0 0 0 16,0 3 4-16,0 13 1 16,4-4 1-16,0 0 0 15,1-4 0-15,4-1 0 16,0 1-2-16,0-4 1 16,8 0-2-16,1-4 2 15,0-4 2-15,4 0 2 16,1-4-1-16,-1-4 1 0,0 0-2 15,1-4 2-15,-6-4 0 0,1 0 1 16,-4-4 4-16,-1-8 3 31,-4-4-6-31,0 1-1 0,0-1-2 16,-9 0-1 0,0 0-1-16,0 0 2 0,-5 1-5 15,-8 3-1-15,4 0 0 16,-4 4 2-16,-1 0-1 15,-4 4 2-15,1 4-4 16,-6 5 0-16,-3-1-1 16,3 4-2-16,5 0-8 15,1 4-3-15,-1-1-10 16,0 5-4-16,5 4-17 16,-1 0-9-16,5 0-39 15</inkml:trace>
          <inkml:trace contextRef="#ctx0" brushRef="#br0" timeOffset="3369.5409">2152 598 148 0,'8'4'57'0,"-12"0"-30"0,4 0-16 0,0-4 15 0,0 0-10 16,4 0-2-16,1 4-4 15,-1 0 1-15,1 0-6 16,-1 4-1-16,5 0 2 0,0 3-3 15,0 5 0-15,-4 4-1 16,-1 0-2 0,5 8 5-16,0 7 1 15,-5 1 6-15,1-4 5 16,-1-5-3-16,1-3 0 16,-1-4-2-16,1-4 0 15,-1 0 2-15,-4-8 4 16,0-8-4-16,0 0 2 0,0-12-5 15,0-16-1-15,0 0-9 16,0 1 0-16,0-5-1 16,0 0 0-16,0 4-5 15,4 1 1-15,1 3 0 16,-1 4-1-16,5 0-1 0,0 0 1 16,0-3 1-16,0 7-1 15,4 4 4-15,1 8 0 16,-1 0 1-16,1 8 0 15,-1-4-3-15,0 4 2 0,5 0 1 16,-4 0 2-16,-6 0-8 16,1 0-3-16,0 0-26 15,-4 0-12-15,-1 0-58 16,5 4-35 0,0-1 59-16</inkml:trace>
          <inkml:trace contextRef="#ctx0" brushRef="#br0" timeOffset="3972.4114">2571 701 148 0,'0'4'57'0,"4"-4"-30"0,5 4-16 0,-9-4 18 16,9 4-15-16,0 0-2 16,4 0-2-16,1 0 4 15,-1 0-8-15,5-4 1 0,-5 4 3 32,5-4 0-32,-5 0 4 15,5-4 2-15,-4 0-1 0,4 0-5 16,-1-4-2-16,1 0-2 15,0 0-1-15,-5 0 1 0,-4 0 1 16,0 0-3-16,-4 0-3 16,-1 0 2-16,-8-4 0 15,-5 1-1 1,0 3-2-16,-4 0 3 16,-1 4-2-16,-4 0 2 0,0 4-4 15,1 0-2-15,-6 0 2 16,5 4 0-16,1 0-2 15,-1 0 0-15,0 4 2 16,0 3 0 0,0 1 1-16,5 4 0 15,0 0 0-15,4 0 0 16,0 0 2-16,4 0 3 16,1 11 0-16,4 1 2 15,0 0 0-15,4-4 1 16,10 7-4-16,-1-11-1 15,5 4 1-15,4-4 2 0,0-4-3 16,5-4 0-16,4-1-12 16,1-7-4-1,-1-8-36-15,0-3-13 16,0-1-56 0</inkml:trace>
          <inkml:trace contextRef="#ctx0" brushRef="#br0" timeOffset="4933.4564">2936 645 156 0,'-4'-4'60'0,"4"1"-32"0,0-1-13 0,0 4 20 0,0 0-2 16,0 0 3-16,0 0-16 16,0 0-6-16,0 0-9 15,0 0 3-15,0 0 4 0,0 0 0 16,4 0 1-16,1 4-3 16,-1-1 1-16,1 5-6 15,-1 4-1-15,1 4 2 0,-1 0 1 16,1 4 1-16,-1 0 2 15,5 15 1-15,0-3 1 16,-5 0-9-16,1-5-1 16,-1-3 0-16,1 0 1 15,-1-4-1-15,1-4 1 16,-1 0 0-16,-4-5 3 16,0-3-1-16,0 0 2 15,0-8 2-15,5-16 2 16,-5 1-5-16,0-21-2 15,4 0-4-15,0 1-1 16,1-1-1-16,-1 4-2 0,1 0 0 16,4 9 3-16,0-1-2 15,0 4-1-15,0 4 3 16,-1 0 2-16,6 5-2 16,-1 3 0-16,1 0-1 15,-5 0 0-15,-1 4 2 16,6 4 0-16,-1 0 0 15,-4 0 2-15,0 4-1 16,0 4 2-16,0 4 0 16,4 3 3-1,-4 5 1-15,0 0 1 16,0 0 0-16,-5 0 0 0,1-4-2 16,-1 3 1-1,5 5 0-15,-4-8-1 0,-5-12 1 16,4 0-2-16,-4-12 2 15,5 0-6-15,-1-4-1 16,1-4-5-16,3-4 1 16,1 1 0-16,0-1 2 15,0 0 1-15,0 4 1 16,0 0-3-16,4 0 0 16,1 5-1-16,-1-1 3 15,-4 0-2-15,5 12-1 16,-6 0 3-16,1 0 0 15,0 0 1-15,0 4 2 16,-4 4 3-16,-1 4 2 16,1 3 1-16,-1 5 0 15,0 0 0-15,5 4 0 0,-4 4-2 16,4 7-1-16,0 1-3 16,-5-4-2-16,1-1 3 15,-1-3 0-15,1-4-30 31,-5-8-12-31,0-4-53 0,0-4-23 16,-9-8-31 0</inkml:trace>
          <inkml:trace contextRef="#ctx0" brushRef="#br0" timeOffset="6078.7702">3917 574 192 0,'0'4'74'0,"0"-4"-40"0,9 8-27 0,-9-8 20 15,5 0-12-15,-1 0-1 16,1 0-6-16,-1 0-3 15,5 0-2-15,-4 0-3 0,-1 0 3 16,5 4-20-16,-5-4-6 16,-4 0-52-1,5 4-48-15,-1 4 40 0</inkml:trace>
          <inkml:trace contextRef="#ctx0" brushRef="#br0" timeOffset="6350.291">3984 784 156 0,'0'4'57'0,"5"-4"-30"0,-5 0-7 0,0 0 19 0,0 0-4 15,0 0 2-15,0 0-15 16,9 0-3-16,-9 0-11 16,9 0-5-16,-9 0-2 0,0 0-1 15,9 0 2-15,-5 0-39 16,0-4-16-16</inkml:trace>
        </inkml:traceGroup>
        <inkml:traceGroup>
          <inkml:annotationXML>
            <emma:emma xmlns:emma="http://www.w3.org/2003/04/emma" version="1.0">
              <emma:interpretation id="{ABBD0582-74FE-40F7-98FC-C8B2F4B5AC02}" emma:medium="tactile" emma:mode="ink">
                <msink:context xmlns:msink="http://schemas.microsoft.com/ink/2010/main" type="inkWord" rotatedBoundingBox="6847,2088 9647,2071 9656,3609 6856,362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161.8354">5358 27 132 0,'-5'4'52'0,"5"-4"-28"0,-4 8-19 16,4-8 13-16,0 4-6 15,0 0 1-15,0 0-6 16,0 4-2-1,0 0-2-15,0 4 0 0,0 3 2 0,0 1-4 0,0 8-1 32,0 8 4-32,0 7 2 15,0 1 2-15,0 4 0 16,4 3 2-16,-4 1 4 0,0-1-2 16,0-3 3-16,0-4-2 15,0-1 2-15,0 1-2 16,0 0 0-16,0-5-3 15,0 13-1-15,0-5-3 16,5 1-1-16,-5-4-3 0,4-9 1 16,-4-3-2-16,0-4 2 15,0-8 2 1,0 0 2-16,0-5-1 16,0-3 1-16,0 0-6 15,0-8-3-15,0-8-17 16,0 0-7-16,0-3-20 0,0-1-9 15</inkml:trace>
          <inkml:trace contextRef="#ctx0" brushRef="#br0" timeOffset="9872.4777">4760 47 152 0,'-4'0'57'0,"4"0"-30"0,0-4-23 0,0 4 15 16,0 0-9-16,0 0-1 15,4-4-3-15,5 4 1 16,0 0-4-16,4 0 0 0,1 0 1 16,4 0 2-16,8-8 1 0,1 8-1 15,9 0-1-15,0 0-1 0,4 0 2 31,4 0-3-31,5 0 0 16,0 0 1-16,0 0 2 16,5 0-1-16,-1 0 0 15,5 0 3-15,0 0 5 16,0 0-7-16,0 0-1 16,-4 0 3-16,-5 0 5 0,-5 0-5 15,-8 0-2-15,4 0 1 16,-13 0 0-16,-5 0-1 15,-4 0-1-15,-4 0 1 16,-6-4 1-16,1 4-1 0,-9 0-1 16,0 0-12-16,0 0-5 15,-9-8-58 1,5 4-44 0,0 4-31-16,4 0 67 15</inkml:trace>
          <inkml:trace contextRef="#ctx0" brushRef="#br0" timeOffset="8528.3438">5260 102 100 0,'9'-8'38'0,"-9"5"-20"0,4-5-8 0,0 0 12 16,-4 0-6-16,0 4 1 15,5 0-4-15,-5 4 2 0,0 0-8 16,0 0 0-16,0-4 3 0,0 4 0 16,0 0 2-16,0 0-4 15,0 0 0-15,0 0-3 16,0 0 2-16,0 0-6 15,0 0-1-15,0 4 0 16,0 0 0-16,0 8-3 0,0 4 2 16,0 3 1-16,-5 21 0 15,1 0 0-15,4 7 0 16,0 5 2-16,0-5 1 16,-4 9 1-16,4-5 2 15,0 1 3-15,0-1 5 16,0-3-4-16,-5 3 0 15,1 5-2-15,4-5 0 16,0-3 0-16,0-8 0 16,0-5-2-16,0-7-1 15,0-8-1-15,0-4 2 16,0-4-1-16,0-4 0 16,0-8-12-16,-5-4-5 0,5-8-23 15,0-4-8-15,-9-16-39 16,9 4-39-1,0 1 39-15</inkml:trace>
          <inkml:trace contextRef="#ctx0" brushRef="#br0" timeOffset="11087.2173">6174 94 132 0,'4'-3'49'0,"-4"-1"-26"0,5-4-16 0,-5 0 13 15,0 0-6-15,0 0 0 16,0 0-4-16,-5 0 1 15,1-4-6-15,-5 4-3 0,0 4 1 16,-9 4 4 0,0 0-10-16,0 0-2 15,1 0 2-15,-1 4 1 0,0 0-1 16,0 0 2-16,0 0-1 16,5 8 0-16,0-4 2 15,-1 0 0-15,5 0 0 16,0 0 2-16,0 4-1 15,0-1-1 1,5 1 5-16,0 0 1 0,-1 0 0 0,5 8-1 31,0-4-1-31,5 8 2 16,3-5-1-16,1 1 2 16,0-4-2-16,5 0 0 15,-1-4-1-15,0-4 0 0,5 0 0 16,0-8 0-16,4-4 2 15,1 0 1-15,-5-8-1 16,-1-8 1-16,1 4-4 16,0-4 0-16,0 1-3 15,-5-5-1-15,1 0-1 16,-5 0 0-16,-1-4 0 16,-3 5 0-16,-5-5 0 15,-5-8-2-15,1 5 0 16,0-1 3-16,-1-4-2 0,1 4-1 15,-1 5 3-15,1 3 2 16,-1 4-2-16,5 0 0 16,-4 4-1-16,-1 1 0 15,5 3 2-15,0 0 0 16,0 0 0-16,0 0 0 0,0 0 0 16,0 4 2-16,0 0-1 15,0 0-1-15,0 0 3 16,0-4 0-16,0 9 1 0,0-1 2 15,-4 4-1-15,4-4 0 16,0 4-3-16,0 0 1 16,0 0-4-16,0 0 0 15,0 0 1-15,-5 4 0 16,5 3 0-16,0 1 0 16,0 8 0-16,0 0 0 15,0 0 2-15,0 4 1 16,0 4 3-16,5-1 3 15,-1 1-4 1,-4 4-3-16,5 0 1 16,-1-1 0-16,1 1-1 15,-1 4 1-15,1 4 2 16,-1-1 2-16,1 5 1 16,3 3 0-16,1-3 0 15,0 4 2-15,0-5-3 0,0 1-2 16,-4-4-2-16,-1-1-3 15,-4 1 3-15,0-12 2 16,0-4-35-16,-4-5-15 16,-1-3-76-1,1-4-37-15,-5-8 78 16</inkml:trace>
          <inkml:trace contextRef="#ctx0" brushRef="#br0" timeOffset="12380.9077">6749 118 132 0,'-9'0'52'0,"-9"0"-28"0,5 0-17 0,8 0 13 0,1 0-1 16,0 0 1-16,-5-4-3 15,0 0 2-15,0 4-10 16,0-4 1-16,0 4 3 0,0 0-5 16,0 0-2-16,-4 0-1 15,-1 0 1-15,1 0 3 16,0 0 2-16,-1 0 1 0,1 4 0 15,4-4-2-15,0 4 1 16,0 0-6-16,0-4-1 16,5 4-2-16,-1-4-2 15,1 4 1-15,-1-4-1 0,1 4 0 16,-1-4 0-16,5 4 0 16,0 0 0-16,0 0 0 15,0 0 0-15,0 0 0 16,0 4 0-1,0 0 0-15,0 16 0 16,0-1 0 0,0 1 0-16,0 4 0 15,0 4-3-15,0 3 0 16,0 1 2-16,0 0 0 16,5-1 5-16,-5 1 5 0,0 0-3 15,4-1 2-15,1 1-5 16,-5 0 0-16,0-1-1 15,4 13 1-15,-4-1 2 16,5-7 2-16,-5 0 1 16,0-5 2-16,0 1-3 0,0-4 1 15,0-4-1-15,0-1 1 16,0-3-2-16,0-4-1 16,0 0-3-16,0-4-2 0,0-1 1 15,0-3-1-15,0-4 0 16,0 0 2-16,0-4 5 31,0 0 4-31,0 0-4 16,4 0 1-16,-4-4-3 15,0 0 2-15,5 0-6 0,-1 0-1 16,1 0-2-16,3 0 0 0,1 0 0 16,5 0 0-16,-1 0 2 15,1 0 0-15,-1 0 0 16,5 0 0-16,0 0 0 15,4 0 0-15,-4 0 0 0,0 0 0 16,-1 0-5-16,-3 0 1 31,-1 0-11-31,-4 0-6 16,0 0-10-16,-9 0-6 16,0 0-29-16,0-4-12 0,0 4-34 15</inkml:trace>
          <inkml:trace contextRef="#ctx0" brushRef="#br0" timeOffset="12910.7274">6745 416 128 0,'-5'4'49'0,"1"-16"-26"0,8 4-9 0,-4 8 15 0,0 0-12 16,5-4-2-16,-5-4-7 15,0 4 0-15,0 4-5 16,0 0 5-16,0 0 2 0,0 0 3 16,0 4 5-16,0 4-4 15,0 4 2-15,0 7-7 16,0 5-1-16,-5 4 5 15,5-4 3-15,0 3-2 16,0 5 2-16,0 4-3 16,5 4 2-16,-5 7-2 0,0 5 2 15,0-1-8-15,0 1-2 16,0-5 1-16,0-7 1 16,0-8-3-16,0-13-1 15,0 1-25-15,0-12-11 0,0-8-32 16,0-8-13-16,0-12-36 31</inkml:trace>
          <inkml:trace contextRef="#ctx0" brushRef="#br0" timeOffset="13645.4208">6762 408 140 0,'-4'0'55'0,"4"0"-30"0,4 4-12 0,-4-4 17 16,5 0-2-16,-5 4 1 15,4-4 1-15,-4 4 1 16,0-1-16-16,5 1 0 0,-1 4 1 15,1 0-4-15,-1 0 1 0,5 4-6 16,0 4-2-16,-5 0 2 16,5 4 0-16,5-1 1 15,-1 1 0-15,1-4 0 16,-1 0 0-16,0 0-2 16,1 0 1-16,-1-4-2 15,0-1 0-15,1-3 1 16,-1-4 1-16,1 0-1 15,-6-4-1-15,6-4-3 16,-1 0 1-16,1-4-4 16,-5 1 0-16,4-5-4 15,0-8 1-15,-4 4-3 16,0-4 0-16,0 4-1 0,0 0 2 16,-5 5 4-16,1-1 3 15,-1 0-2-15,1 0 0 16,-1 4 1-16,1 0 0 15,-1 0-3-15,1 0 2 16,-1 4 1-16,-4 4 2 16,0-8-3-16,0 8-2 15,0 0 2-15,5 4 0 16,-5 4 1-16,4 0 2 16,-4 8-1-16,0 4-1 15,0 0 1-15,0 3 1 16,0 1 1-16,0 4 3 15,0 8 1-15,0-1 3 16,0 13 4-16,0-1 1 0,4-3-6 16,1 0-1-16,-1-5-4 15,1 1-1-15,-1-8 1 16,1-1 0-16,-1-11-2 16,1-4-2-16,-1-4-26 15,-4-4-10-15,0-8-39 16,0-4-18-16,0-12-34 15</inkml:trace>
          <inkml:trace contextRef="#ctx0" brushRef="#br0" timeOffset="14739.2857">7240 146 136 0,'-5'4'52'0,"5"-4"-28"0,0 0-17 16,0 0 13-16,0 0 7 15,0 0 8-15,0 0-9 16,0 0-6-16,0 0-11 16,5 0 3-16,3 0 1 0,1 0-2 15,0 0 1-15,5 0-5 16,4 0 1-16,-1 0-3 0,6 0 2 16,-1 0-2-16,-4 0 2 15,0 0-2-15,-1 0 0 16,1 4-3-16,0 0 1 15,-4-4 0-15,-6 0 1 16,1 4 2-16,-4-4 1 16,-1 0 5-16,-4 4 3 15,0 0-6-15,0 0-1 16,0 0-2-16,0 0-1 16,0 0-3-16,0 4 1 15,-4 3-4-15,4 1 0 16,0 0 1-16,0 0 2 15,0 4-3-15,0 4-2 16,0 0 2-16,0 3 0 16,0 1-2-16,4 4 2 0,1 0 1 15,-1-1 2-15,1 1-1 16,-1 0-1-16,-4 0 3 16,5-1 0-16,-1 1-1 15,1 0 1-15,-1 0-2 16,0-1 2-16,1 1-2 15,-1 4-1-15,1 7 1 16,-5-3-1-16,4 0 2 16,1-4 1-16,-1-1-1 15,1 5 1-15,-5-4 0 16,0-5 1-16,0 5-2 16,0-8-2-16,0-4 1 0,0 0 1 15,0-5 1-15,0-3 1 16,0-4-2-16,0 4-2 15,0-4 1-15,0 0-1 16,0 0 0-16,-5-4 2 16,5 0-3-16,0 0-2 15,0 0 4-15,0 0 1 16,0-4 0-16,0 4 1 16,-4-4 0-16,-1 0 1 15,1 0-5-15,-1 4 1 16,1-8 0-16,-5 4 2 15,0 0 3-15,-4 0 4 16,-1 0-4-16,-4 0-3 16,1-4-1-16,-1 4 1 0,0 0-6 15,0 0 1-15,0-4-12 16,0 0-6-16,5 0-32 16,-9 0-14-16,4 0-75 15</inkml:trace>
        </inkml:traceGroup>
        <inkml:traceGroup>
          <inkml:annotationXML>
            <emma:emma xmlns:emma="http://www.w3.org/2003/04/emma" version="1.0">
              <emma:interpretation id="{87664DF6-5EC1-4CC4-B5E3-B63CDEE644E0}" emma:medium="tactile" emma:mode="ink">
                <msink:context xmlns:msink="http://schemas.microsoft.com/ink/2010/main" type="inkWord" rotatedBoundingBox="10098,2124 13590,2103 13599,3650 10108,367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8835.4194">9068-135 104 0,'-5'0'38'0,"5"0"-20"0,0 4-12 0,0-4 9 15,0 3-4-15,0 1-1 0,-4 0 0 16,-1 0 4-16,1 4-6 16,0 0-2-16,-5 4-3 15,0 4 0-15,0 0 0 0,0 0 5 16,-4 0 3 0,-1 3-6-16,5 1-3 15,0 8 3-15,0-4 1 16,0 0 2-16,1 15 0 15,-6 1 0-15,5-1 0 16,0 1-4-16,0 4-1 16,5 3 1-16,-5-3 2 0,5 3 1 15,-1-3 1-15,5 0-2 16,5-1-1-16,-1 1 3 16,0-5 3-16,1 5 2 15,4 8 5-15,0-5-4 16,0-3 0-16,4-1-6 15,0 1 0-15,1-4-1 0,-1-1 1 16,5 1 0-16,-5-8 0 16,1-5 0-1,-1-3 2-15,1-4 1 16,-1-4 3-16,-4 0-7 16,4-4-4-16,-4-1 0 0,0-3 2 15,0 0 0-15,0 0 2 16,-5-4-4-16,5 0 3 15,0-4-2 1,-4 0-4-16,-5 0 0 16,0 0-22-16,-5-4-54 15,1 0-4 1</inkml:trace>
          <inkml:trace contextRef="#ctx0" brushRef="#br0" timeOffset="20836.9246">9121 142 156 0,'-4'4'57'0,"4"-4"-30"0,0-4-16 15,0 4 18-15,0 0-11 16,0 0 0-16,0 0-8 31,0 0-2-31,9-4-4 16,0 4-3-16,0 0 0 0,-5 0-1 0,5 0 2 16,4 0-1-16,1 0 2 15,-1 0 2-15,5 4 2 16,4 0-1-16,5-4 1 15,9 4 0-15,-1-4 1 16,6 0-2-16,-1 0 1 16,9-4 0-16,0 0 1 15,9 4 0-15,0 0 0 16,0 0 0-16,-5 0 0 16,-4 0 0-16,-4 0 0 15,-5 0 2-15,-9 0 1 0,-4 0-3 16,-5 0 0-16,-4 0-5 15,-5 0 0-15,-4 0-3 16,0 0-1-16,-4 0-21 16,-5 0-10-16,0 0-22 15,0 0-6-15,0 0-47 16</inkml:trace>
          <inkml:trace contextRef="#ctx0" brushRef="#br0" timeOffset="19600.165">9532 198 246 0,'0'19'20'16,"0"5"-10"-16,0 4-9 0,4 4-2 15,1 3 5-15,-5 5 2 16,0 7 0-16,0-3 1 16,0 4 0-16,0-1 1 15,0 1 11-15,0 3 5 0,4 1-4 16,0-1 1-16,-4-7-10 15,0-4-2 1,0-9 1-16,0-3 1 16,0-4-8-16,5-8-1 15,-5-4-11-15,0-4-4 16,0-8-22-16,0-4-8 16,0-8-30-1</inkml:trace>
          <inkml:trace contextRef="#ctx0" brushRef="#br0" timeOffset="19385.604">9536 154 116 0,'-4'8'44'0,"4"-4"-24"0,0 4-8 0,0-8 13 15</inkml:trace>
          <inkml:trace contextRef="#ctx0" brushRef="#br0" timeOffset="20192.1589">9616 142 112 0,'-4'0'44'0,"4"0"-24"0,0 4-15 0,0-4 11 16,0 0 2-16,0 4 3 15,0 0-2-15,0 0 0 16,0 4-10-16,0 0-1 0,0 19 2 16,0-3-2-16,0 4 1 15,0-4 1-15,0 4-1 16,0-1 2-16,0 5-4 16,0 0 1-16,0 3-3 15,0 1 0-15,4 0 1 0,-4-1 3 16,0 1 7-16,0 0 2 15,0-5-3-15,0 1-1 16,5 4-4-16,-5 7 1 16,4-3-4-16,-4-8 1 15,5 0-3-15,-5-9 0 16,0 1-6-16,0-4 1 16,0 0 2-16,0-4 1 15,0-1-1-15,0 1 1 16,0-8-11-16,0-4-4 15,0-4-25-15,0 0-11 0,0-8-35 16,0-12-54 15,0-11 33-31</inkml:trace>
          <inkml:trace contextRef="#ctx0" brushRef="#br0" timeOffset="21790.8541">10285 126 108 0,'0'-12'44'0,"0"4"-24"0,-4 0-19 0,4 4 11 0,0-3-2 16,-5-1 2-16,1 0 2 0,-5 4 4 15,0 0-6-15,0 0-2 32,0 0-5-32,0 4-4 0,0 0 2 0,-4 4-4 15,4 0 0-15,0 0 3 16,0 4 3-16,0 0-2 15,0 3-2-15,0 1 0 16,1 4 1-16,-1 4 3 16,4 8 4-16,1 0-4 15,-1-5-1-15,5 5 2 16,0-4 3-16,5 0 2 0,4-5 1 16,0 1-4-16,4 0 0 15,0-4-1-15,1 0 1 16,4-4 0-16,-1-4 2 15,-3-4-1-15,-1-4 2 16,5-8 0-16,0-4 3 16,0-4-5-16,-5-4-1 15,0-12-2-15,-4-3 1 16,0-1-2-16,0-4 0 16,-4 1-6-16,-5-1 1 0,0 4 0 15,-5-7 2-15,-4-5-6 0,0 1-1 31,0-1-3-31,0 5 2 16,1 3 2-16,-1 8-1 16,0-3 1-16,4 3 3 15,1 8-2-15,-1 4-1 16,1 12 0-16,-1 4 0 16,1 4 0-16,4 8 0 0,0 0-2 15,0 8 1-15,0 4 3 16,0 4 1-16,4 3 3 15,1 5 3-15,-1 4 7 16,5-1 2-16,0 5 1 16,0 4 1-16,4 3 0 15,1 13 3-15,-1 3-2 0,1 1-1 16,-5-1-4 0,-1-4 0-16,1-7-5 15,0-8-2-15,0-5-9 16,-4-7-3-16,-5-4-49 0,4-5-23 15</inkml:trace>
          <inkml:trace contextRef="#ctx0" brushRef="#br0" timeOffset="23218.7733">10887 158 144 0,'-4'4'55'0,"-1"-4"-30"0,1 0-21 0,4 0 15 0,-5 0-2 0,1 0-1 16,-5 0 3-16,0 0 0 31,0-4-10-31,-4 4 1 0,-1 0 1 0,1 0-4 16,0 0 1-16,-1 0-3 15,1 0 0-15,-5 0-3 16,-4 4 1-16,4 0 0 0,0 0 1 16,5-4 0-16,-1 0 2 15,5 0-3-15,1 0 0 31,3 4-1-31,1-4-2 16,-1 4 1-16,5 4-1 0,0 0 0 16,0 3 0-16,0 1-3 15,0 4 2-15,0 4 1 16,0 4 0-16,0 4 0 16,0 3 0-16,0 1 2 15,5 4 1-15,-5-1-4 16,0 1 1-16,0 0 4 15,0-1 2-15,4 5 4 16,-4 0 4-16,0 3-4 0,0 5 2 16,0 3-3-16,0-7 2 0,0 3-2 15,0-7 2-15,0 4-2 16,0-9 0-16,0 5-5 16,0-12-1-16,0-4 3 0,0-9 3 15,0 1 0-15,0-4 0 16,0-4-3-16,0 0 1 15,0-4-4-15,0 0 0 32,0 0-1-32,9-4-2 15,0 0 1-15,4-4 1 16,1 0-1-16,-1 0-1 16,5 0-2-16,0 4-1 0,0-4-1 15,4 4 3-15,0 0-2 16,-4 4 1-16,0 0-5 15,0 0-3-15,-1 4-3 0,-3-4 0 16,-5 0-20-16,0 0-5 16,0-4-34-16,-9 0-14 15</inkml:trace>
          <inkml:trace contextRef="#ctx0" brushRef="#br0" timeOffset="24403.6469">10843 400 148 0,'0'4'57'0,"4"-4"-30"0,-4 4-10 15,0-4 20-15,0 0-10 16,5 4-1-16,-5 0-9 15,4 3 0-15,0 1-10 0,5 4 5 0,0 4 1 16,0 0 0-16,0 4 2 16,9 0-4-16,-5-5 1 15,1 1-5-15,4 0 1 16,-1-4-3-16,1 0 2 16,-4 0-2-16,3-4 2 15,1 0-4-15,-4 0 0 31,-1-4 1-31,-4 0-5 16,0-4 1-16,0 0-2 16,0 0 0-16,0-4-7 15,0 0-4-15,0-4 4 0,-1 0 5 16,1-4 1-16,0 4 1 16,0 0 2-16,-4 0 2 15,-1 0-3-15,1 0-2 16,-5 8-1-16,0 0 3 15,4-4 0-15,0 0 3 16,1-4-1-16,-5 8-1 16,4-4 1-16,-4 4 1 15,0 0 1-15,5 0 3 16,-1 0 1-16,-4 4 1 16,0 4-2-16,0 4 1 15,0 0-4-15,0 4-2 16,0 0 4-16,0 4 1 15,0 7 2-15,0 1 2 16,5 12-1-16,-5-1 2 0,0 5 0 16,0 0 1-16,0-1-4 15,0-3 0-15,0-4-3 16,0-1 0-16,0-11-1 16,0-4 0-16,0 0-29 15,0-12-10-15,-5-4-29 16,5-8-10-16,0-8-58 15</inkml:trace>
          <inkml:trace contextRef="#ctx0" brushRef="#br0" timeOffset="23657.2618">10847 435 132 0,'0'4'49'0,"5"0"-26"0,-5-4-9 0,0 0 15 0,0 0-3 16,0 4-1-16,0 0-5 15,4 4-2-15,-4 0-10 16,0 8-1-16,0 4 0 0,0 4 3 16,0 3 1-16,0 9 1 15,0 4 2-15,0 15-5 0,0-3-1 16,0-1-2-16,0-7-1 16,0-5-3-16,0-7 1 0,0-8-15 15,0-4-7-15,0-8-26 16,0-4-8-16,0-5-46 15</inkml:trace>
          <inkml:trace contextRef="#ctx0" brushRef="#br0" timeOffset="25392.6882">11311 158 148 0,'-5'4'55'0,"5"-4"-30"0,0 0-12 15,0 0 17-15,0 0-9 16,0 0 1-16,5 0-9 15,4 0 0-15,0 0-8 16,0 0 6-16,0 0 2 0,4 0 2 16,0 0 1-16,1 0-4 15,4 0 0-15,-5 0-5 16,0 0 1-16,1 0-5 16,-1 0 0-16,0 0-1 0,-4 0-2 15,0 0 1 1,-4 4-1-16,-1 0 0 0,-4 0 2 15,0 8 3-15,0 7 4 0,0-7-2 16,0 8-4 0,0-4-2-16,0 4 0 15,0-4 1-15,0 0-1 16,0 3-1-16,0 1 1 16,0 4-1-16,0 0 0 15,0 0 0-15,0 3 0 16,0 5 2-16,0-4 1 15,0-1 3-15,0-3-1 16,0 0 2-16,0 4-2 16,0 0 2-16,0-1-4 0,0 1 0 15,0-4 1-15,5 15 2 16,-5 1-1-16,0-4 0 16,0-1-3-16,0 1 1 15,0-4-2-15,0 0 2 16,0-1-4-16,0-7 0 15,0-4 3-15,0 0 1 16,0-4-1-16,0-1 1 16,0-3-2-16,0-4 2 15,0 0-2-15,0 0 2 0,0 0-2 16,0-4-1-16,-5 4-2 16,1 0 1-1,-1 0 1 1,5 0 4-16,-4 0 2 15,-1 0 0-15,1-5 1 16,-1-3-2-16,1 4 2 0,-5-4-2 16,0 4 0-16,-4-12-3 15,-1 8-2-15,-3 0-13 16,-1-7-4-16,-9 11-15 16,0-8-8-16,0-4-53 15,5 0-23-15,0-12 4 16</inkml:trace>
          <inkml:trace contextRef="#ctx0" brushRef="#br0" timeOffset="17843.0406">8015 697 140 0,'-4'0'55'0,"8"0"-30"0,1 0-23 16,-5 0 14-16,0 0-8 31,0 0 0-31,0 0-2 0,4 0-1 16,5 0-3-16,0 0 5 0,0 0 3 16,0 0-1-16,4 0 2 15,1 0-4-15,-1 4 1 16,5-4-3-16,0 0 2 15,0 4-4-15,4 0 0 0,0 0-1 16,1 0 1-16,-1-4 0 16,0 0 1-16,0 0 4 15,1 0 3-15,-1 0-2 16,0 0 2-16,-4-4-6 16,0 4-1-16,-5 0 0 15,-4 0 0-15,0 0-5 16,0 0 1-16,-9 0 2 15,0 0 1-15,0 0-1 16,0 0 1-16,0-4-20 16,-4 0-6-16,-1 0-26 0,1 0-9 15,4 0-31 1</inkml:trace>
          <inkml:trace contextRef="#ctx0" brushRef="#br0" timeOffset="17318.2071">8024 594 156 0,'-4'0'60'0,"4"0"-32"0,0-4-26 15,0 4 14-15,0 0-8 16,0 0-2-16,9 0 1 0,0 0 0 15,0 0-3-15,4 0-3 0,-4 4 2 16,4 0-2-16,5 0-1 16,0-4 3-16,0 0 2 15,13 4-2-15,-4 0-2 0,0-4 2 16,-1 0 0-16,1 0-1 16,0-4 1-16,-5-4-2 15,0 4 2-15,1 4-2 16,-5-4 2-16,-5-4-15 15,-4 0-7-15,0 8-21 0,-5-8-8 32,1 0-23-17</inkml:trace>
        </inkml:traceGroup>
        <inkml:traceGroup>
          <inkml:annotationXML>
            <emma:emma xmlns:emma="http://www.w3.org/2003/04/emma" version="1.0">
              <emma:interpretation id="{6EFA2FB9-5635-4524-AB50-AE7A23C833BA}" emma:medium="tactile" emma:mode="ink">
                <msink:context xmlns:msink="http://schemas.microsoft.com/ink/2010/main" type="inkWord" rotatedBoundingBox="13992,2179 17602,2157 17612,3798 14002,382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8860.4599">12225 1054 152 0,'4'0'57'0,"1"0"-30"0,-1-4-16 16,1 0 18-16,4 0-8 15,0 0-2-15,0 0-7 16,4 0 0-16,0 4-7 16,1 0-1-16,4 0 2 0,-1 0 1 15,6 0 1-15,3 0-2 0,1-4-1 16,0 4-1-16,0-4 2 15,0 0 3-15,-5 0 5 16,0 0-4-16,0 0 0 16,-4 4-4-16,0-4 1 15,-5 0 0-15,1 0 1 16,-5 0-2-16,-5 0 1 16,-4 4 2-16,0 0 2 15,0-8-3-15,0 4 0 16,0 0-3-16,-4 1 0 0,-1 3-3 15,1-4-2-15,-5 0 1 16,0 0-1-16,0 0 0 16,0-4 2-1,0 0 1-15,0 0 1 16,0 0-5-16,-4-24 1 16,0 4 2-16,-5 1-1 15,4-5-1-15,1 0 1 16,0 1-1-16,4-1-3 15,0 4 2-15,4 4-1 16,1-3 0-16,-1-1 2 16,1 4 0-16,0 0 0 0,-1 4 2 15,5-3-3-15,0-1 0 16,0 0-1-16,0-4 0 16,9 5 2-16,0-1 0 0,4 0-3 15,1-12 2-15,-1 5 1 31,0-1 0-31,1 8-3 16,4 0 2-16,-1 5 1 16,1 3 0-16,0 4-3 0,4 4 2 15,1 4-1-15,-1 4-2 16,5 4 0-16,4 0 3 16,-4 4 0-16,4 12 3 15,0 7-6-15,0 1-1 16,1 8 4-16,-6-1 2 15,-3 5 1-15,-1 0-2 0,-4-1-2 16,-5-3 1-16,-4-4 1 16,0-1 2-16,0 1-1 15,-5 0-1-15,-4 4 1 16,0-5 1-16,0 13-1 16,-4-5-1-16,-5 1 3 0,5-4 0 15,-5-4-1-15,0-5 1 16,0-3-2-16,-5-4-1 15,1-4 1-15,4-4 1 16,0 0 1-16,0-5 3 16,0-3-3-16,5-4 0 15,-1 0 1-15,1-4 2 16,4 0-3-16,0 1-2 0,0 3 0 16,0 0-1-16,0 0-3 15,0 0 2-15,9-4-1 16,0 0 0-16,4 0 2 15,1 0 2-15,3 0-3 16,1 4 0-16,0 0-1 16,0 0 0-16,0 4 2 15,0-4 2 1,-5 4 1-16,5-4 1 0,-5 4 0 16,1 0 2-16,-5-4 1 15,-1 0 1-15,1 4-4 0,-4-4-1 16,-1 0 1-16,-4 0 2 15,5 0-3-15,-5 0 0 16,0 0-12-16,0 0-7 16,4 0-29-16,1 0-13 15,-1 0-50 1,1 3-56-16,-10-3 54 16</inkml:trace>
          <inkml:trace contextRef="#ctx0" brushRef="#br0" timeOffset="29327.7021">13353 1010 120 0,'14'8'46'0,"-14"-8"-24"0,4 4 3 0,-8 0 22 16,8 0-5-16,1 0-3 15,-1 4-6-15,0 0-1 0,1 4-18 16,-1 3 3-16,1 5 1 0,-1 0-8 15,1 0-1-15,-5 0-5 0,-5 0-3 16,-13 7-29-16,-4 1-14 16,-5 0-82-1</inkml:trace>
          <inkml:trace contextRef="#ctx0" brushRef="#br0" timeOffset="27079.8684">11940 1058 116 0,'-5'-4'44'0,"5"0"-24"0,0 4-4 0,0 0 16 0,0 0-6 0,0 0-3 15,0 0-9-15,5 0-1 32,-1 0-8-32,5 0 6 0,0 4 2 0,0 4 0 15,-5 0 2-15,1 3-8 0,-1 1-2 16,1 4-3-16,-5 4-2 15,0 0 1-15,-5 0-1 16,-4-4-14-16,0-1-5 16,-4 1-45-1,-9 0-56-15,-1-4 29 16</inkml:trace>
          <inkml:trace contextRef="#ctx0" brushRef="#br0" timeOffset="42661.0652">14009 681 112 0,'4'0'44'0,"1"-4"-24"0,-1 4-8 0,-4 0 13 16,0 0-2-16,0-4 0 0,0-4-6 16,0 0 0-16,0 0-10 15,0 4-2-15,-4-3 1 0,-1-1-5 0,1 4-1 16,-5 0 0-16,0 0 0 15,-4-4 4-15,-1 0 5 32,1 8-5-32,-1-4 0 15,1 0-4-15,0 8-1 0,-1 0-1 16,-4 0-2-16,1 0 0 16,3 4 3-16,1 0 0 0,-1 0 3 15,1-1-1-15,0 1 2 16,4 4-4-16,0 0-2 15,0 0-1-15,-4 0 3 16,4 0 0-16,0 0 1 16,4 0 2-16,1 0 3 15,-5 15 0 1,18 1-3-16,-5-4-1 16,1-4 4-16,4-5 4 0,0 1 1 15,4-4 2-15,0 0-4 16,1-4 0-16,4 0-3 31,-1-4 2-31,1 0-2 16,0-4 2-16,0-4 0 0,4-8 1 15,0-4 2-15,-4-4 1 16,-4 1-1-16,-1-5-1 16,0 0-3-16,1-4-1 0,-1 0 1 15,-4 1 1-15,4 3-3 16,-4-4-1-16,0 4-1 15,0-3-2-15,0-1 1 16,-4-4-1-16,-1-3 0 16,-4-1 2-16,0-4-1 15,-4 1-1-15,4-9 1 16,-5 4-1-16,1 5 0 16,-1 3 2-16,1 4-3 0,-1 5 0 15,1 3-1-15,4 8 0 16,-5 0 0-16,5 4-2 31,0 4 0-31,0 4 0 0,0 4 0 0,0 0 0 31,0 0 0-31,0 0 3 0,0 0 0 0,5 4 3 0,-5 0-3 32,4 4 0-32,-4 0 1 15,5 4 0-15,-5 4-3 16,4 8 2-16,-4 3 1 0,0 5 0 15,0 4 0-15,5 0 0 16,-5-1-3-16,0 5 2 16,0-1 1-16,4-3 0 15,1-4 2-15,-1 0 1 0,1-5 1 16,-1 5 2-16,0-8-3 16,1 8 0-16,-1-5-1 15,1 5-2-15,-1 8 3 16,-4-5 2-16,5-3 4 0,-5-4 2 15,0-1 1-15,0-7 2 16,0 0-3-16,0-4 1 31,4 0-7-31,-4-4-1 16,0 0 0-16,0 0 0 16,5-5-2-16,-5-3-2 15,0 4-15-15,0-4-5 16,0 0-25-16,0-4-12 0,0 0-24 15,4-8-67 1</inkml:trace>
          <inkml:trace contextRef="#ctx0" brushRef="#br0" timeOffset="47756.6386">14254-28 96 0,'4'-8'35'0,"-4"0"-18"0,5 4-7 0,-5 4 12 0,0 0-1 16,4-8-1-16,1 0-4 0,4-4-2 15,0 0-4-15,0 4 1 16,0 0-6-16,-1 0 1 0,1 0 4 31,-4 4-2-31,4 4 3 16,0 0-4-16,-5 0 1 0,5 0-5 15,-5 4 0-15,1 0 1 16,-1 4 0-16,1 0-2 16,-1 4-2-16,1 4 1 15,-5-4-1-15,0 0 2 16,0 0 3-16,0 0 2 0,0-1 3 15,0 5-5-15,-5 0-1 16,5 4-2-16,-4 0 1 16,4-4-2-16,0 0-1 15,0 3 1-15,0 5 1 16,0-4-3-16,0 8 0 16,0-5 3-1,0-3-1-15,0 0-1 16,0-4 1-16,4 0-1 15,1-4 0-15,-1-4 2 16,1 0 1-16,4-1 1 0,0-3-2 16,-1 0 1-16,1-4 0 15,0-4 1-15,0-3 0 16,0-9 0-16,0-8 0 16,0 0 0-16,-5 0-5 15,1-3 1-15,-1 3 2 16,1 0 3-16,-1 0-7 15,1 4 0-15,-5 1 2 0,0 3 2 16,0 0-3-16,4-4 1 16,1 4 0-16,-5-4 0 15,4 5-3-15,-4-1 2 16,5 4-1-16,-5 0 0 16,4 4 2-16,0 0 2 0,-4 0-1 15,0 8-1-15,0 0 3 16,0 0 2-16,0 0-2 15,0-8 0-15,0 4 1 32,0 4 2-32,0 0-3 15,0 0-2-15,0 0 0 0,0 0-1 16,5 4-3-16,-1 4 2 16,-4 0 1-16,0 4 0 15,5-4 0-15,-5 4 2 16,0 0-1-16,4 0-1 15,-4 3 3-15,0 1 2 16,0 4 4-16,0 4 2 16,0-4-1-16,5-1 1 0,-5 1-4 15,4 0 1-15,-4 0-3 16,0 8 0-16,0-5 1 16,0-3 3-16,5 0-4 0,-1 0-3 15,1-4 1-15,-1 0 0 31,1-4-1-31,-1-1 1 16,-4-3 0-16,4 0 1 16,-4-4-2-16,0 0-2 0,0 0 1 15,0 0 1-15,5 0-1 16,-5 0 2-16,0-4-2 16,4 4-1-16,-4-4-39 15,5-8-16-15,4-4-92 16</inkml:trace>
          <inkml:trace contextRef="#ctx0" brushRef="#br0" timeOffset="50455.848">14753 273 132 0,'0'-4'52'0,"0"4"-28"0,0-8-13 16,0 0 18-16</inkml:trace>
          <inkml:trace contextRef="#ctx0" brushRef="#br0" timeOffset="50724.2492">14758 237 302 0,'0'0'36'0,"0"0"-18"15,0 0-5-15,4-4-2 0,-4 4 0 16,0 0 3-16,0 8 2 16,5 0-9-16,-5 4-2 15,0 0-1-15,0 0 2 16,0 4-1-16,0-1 0 16,4 5-1-16,-4 4 0 0,5-4-2 15,-5 8 1-15,0-5 0 16,0 1 3-1,0-8-3-15,0 4 0 16,0 0 1-16,0-4 0 16,0-5-2-16,0-3 1 15,0-4-37-15,0-8-17 0,0-8-65 16,0 1-36 0,0-5 68-16</inkml:trace>
          <inkml:trace contextRef="#ctx0" brushRef="#br0" timeOffset="51571.6622">14776 269 112 0,'-5'4'44'0,"10"0"-24"0,-1-4-8 0,-4 0 16 16,0 0-5-16,0 0-1 16,5 0-4-16,4 0 1 15,-5 0-10-15,0 0-1 0,1 4 2 0,-1 4-2 16,1 0 3-16,4 0 0 16,-5-1 1-16,1 5 0 15,-1-4 0-15,5 4 0 16,0 0 2-16,4 0-3 0,-4 0-1 15,0 0-2-15,0-4 0 16,-4-4 0-16,-1 4 0 16,1-4-2-16,3 0 1 15,1-4-2-15,-9 0 2 16,5-4-4-16,-1 0 0 16,1 0-1-16,-1-4 1 15,1 0-2-15,-1 0-1 0,1 0-2 16,-1-4 1-1,0 0-1-15,1 4 0 0,-1 4 2 16,-4-4 0-16,5 0-3 16,-1 4 2-16,-4 4 1 15,5-8 0-15,-1 1 0 16,-4 3 2-16,0 4-1 16,0 0-1-16,0 0-2 15,0 0 1-15,0 0-1 16,0 0-2-1,0 0 3-15,5 0 2 16,-1 0-2-16,1 4 0 16,-1 0 1-16,-4-1 2 15,5 1-1-15,-5 0-1 16,4 4-2-16,-4 4 1 16,0 4 5-16,0 0 5 15,4 4-1-15,-4 0 1 0,5-1-1 16,-1 1 0-16,-4 4 0 15,5 4 0-15,-1-4-4 16,-4-5-1-16,0-3-23 16,0-4-9-16</inkml:trace>
          <inkml:trace contextRef="#ctx0" brushRef="#br0" timeOffset="54753.353">15248-278 100 0,'-4'0'38'0,"8"0"-20"0,-4 0-21 16,0 0 41-1,0 0-13-15,0 0-5 16,5 0-5-16,-5 4-9 16,0 0 9-16,4 0 5 0,1 0-2 15,-1 0 0-15,1 0-6 16,-1 0 0-16,1 4-5 16,4-1 1-16,-1 5-3 15,-3 0 0-15,-1 0-3 16,5 4 1-16,5 0 4 15,-5 0 4-15,0 0-2 0,-1-1 0 16,1 5-5-16,0-4-1 16,0 0 1-16,0 0 2 15,0 0-1-15,0 0 2 16,0 3 0-16,0 1 3 16,0 4-3-16,-5-4-2 15,1 0 0-15,-1-1 1 0,1-3-1 16,3 4 2-16,-3 4-4 15,4 4 0-15,0-5 1 0,-5 1 0 16,1 4-2-16,-1-4-2 16,1-4 3-16,-1 3 2 15,1-3-2 1,-5 0 0-16,0 0-1 16,0 0 1-16,0-1-2 15,0 1-1-15,0 0 1 16,0 0-1-16,0 0 2 0,0-1 1 15,0-3 1-15,0 0 2 16,0 0-3-16,0 0 0 16,0-4-1-16,0 0-2 15,0 0 3-15,-5-1 0 16,1 1 3-16,-1 0 1 16,1 0-3-16,-1 0-3 15,1 0 2-15,-1 0 0 16,5 4-6-16,-4 0 0 15,-1-1 1-15,5 9 3 16,0-4 0-16,-4 0-1 0,-1 0 1 16,1-5 1-16,0 1-1 15,-1 4 2-15,1-4-2 16,-1 0-1-16,-4 4 1 16,5 0 1-16,-1 3-1 0,-4-3 2 15,0-4-2-15,1 0-1 16,-1 0 1-16,0 0 1 15,4-5-1-15,-4 5 2 32,0 0 0-17,1-4-4-15,3 4 1 0,1-4 0 16,-1 0 0-16,1-4 0 16,-10 0 2-16,10-5 1 15,-1 1 1-15,1 0-2 0,-1 0-2 16,1 0-2-16,0 0 1 15,-1 0 1-15,1 0 0 16,-1 0 0-16,1 0 0 16,-1 0 0-16,5-4 0 15,-4 0-14-15,4 0-5 0,-5 0-19 16,5 0-6-16,-4 4-63 16,4 4-69 15,0-8 50-31</inkml:trace>
        </inkml:traceGroup>
        <inkml:traceGroup>
          <inkml:annotationXML>
            <emma:emma xmlns:emma="http://www.w3.org/2003/04/emma" version="1.0">
              <emma:interpretation id="{B2817277-10F1-48D0-B10E-E6A639457C47}" emma:medium="tactile" emma:mode="ink">
                <msink:context xmlns:msink="http://schemas.microsoft.com/ink/2010/main" type="inkWord" rotatedBoundingBox="18008,2620 18521,2617 18524,3125 18011,3128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2134.0136">15993 459 88 0,'-9'-4'33'0,"9"4"-18"0,0 0 0 15,0 0 15-15,0 0-5 16,0 0-2-16,0 0 2 15,0 0 4-15,0 0-16 16,0-4-5-16,0 4-1 0,0 0 0 16,5 4 3-16,-1 0-1 15,5-4 2-15,4 4-4 0,1-4 1 16,4 0-3-16,-1 4 2 16,6 0-2-16,-5-4 2 15,4 0-2-15,0 0 2 16,0 0 0-16,1 0 3 15,-1-4-1-15,0 4 0 16,1-4-3-16,-1 4-1 16,0-4-1-16,-4 4 0 15,0-4-5 1,-5 4 1-16,1 0 2 16,-5 0-21-16,0-4-7 15,-9 4-25-15,4-4-10 16,5 0-36-1</inkml:trace>
          <inkml:trace contextRef="#ctx0" brushRef="#br0" timeOffset="61635.7443">16323 186 120 0,'-4'0'46'0,"4"0"-24"0,0 0-15 0,0 0 13 0,0 0-6 16,0 0 2-16,-5-4-7 16,1 4-3-16,-1 0-3 15,1 0 2-15,-1 0 4 0,1 0-3 16,-5 0 2-16,0 0-3 16,0 0 2-16,0 0-4 15,0 0 0-15,-4 0-1 16,0 0 1-16,4 0 4 0,0 8 6 15,-5 0-7-15,1-5-3 16,-9 9 2 0,4 0-3-16,0 0-1 15,0 0 0-15,0 0 1 16,0 4-1-16,1 0-1 0,3 0-2 16,1-1 1-1,-1 5 3-15,1-4 1 16,0 0 1-16,-1 0 2 0,5 0-1 15,1-1 2-15,-1 1-2 16,4 0 0 0,1 0-3-16,-1 0 1 15,1 0 0-15,-1-4 1 16,5 3 0-16,0-3 0 16,5 0 0-16,-1 0 0 15,1 0 0-15,4 0 2 0,-5 0-1 16,5-4 2-16,0 0-2 15,4 0 2-15,1 0-2 16,-1-1 2-16,0 1-2 0,5 0 2 16,0 0-4-16,0 0-2 15,0 0 2-15,0-4 0 16,-1 0-1-16,1-4 1 16,0 0-2-16,0 0-1 15,4 0-2-15,1 0 1 16,-1 0 3-16,0 0 1 0,-4 0-1 31,4-4 1-31,-4 0-2 16,0 0-1-16,4 4-8 15,-4 0-5-15,-5-4-9 0,1 0-1 16,-1 0-19-16,-4 0-6 16,-9 4-47-1,0 0-32-15,0 0 56 16</inkml:trace>
        </inkml:traceGroup>
        <inkml:traceGroup>
          <inkml:annotationXML>
            <emma:emma xmlns:emma="http://www.w3.org/2003/04/emma" version="1.0">
              <emma:interpretation id="{10F5C64E-C331-46DA-82A0-8C181A61921F}" emma:medium="tactile" emma:mode="ink">
                <msink:context xmlns:msink="http://schemas.microsoft.com/ink/2010/main" type="inkWord" rotatedBoundingBox="19001,2135 22676,2113 22684,3419 19009,344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67507.8619">18125 721 156 0,'-5'0'57'0,"5"-4"-30"0,0 4-16 0,0 0 15 0,0 0-6 15,5-4-1-15,-5 4-5 16,9-4-1-16,-1 0-7 15,6 4 0-15,-1-4 1 0,5 4 1 16,4 0 0-16,1 0-2 16,3 0 1-16,1 4-4 15,4-4 0-15,1 4 1 16,-1-4 0-16,4 0 2 16,-3 0 3-16,-6 0 0 15,1 0 2-15,0 0 0 16,-5 0 1-16,-4 0-2 15,-5 0-1-15,1-4 1 16,-5 0 4-16,0 0-4 0,0 0 0 16,-9 4-4-16,0 0-1 15,0 0-1-15,0 0 0 16,0 0-2-16,0 0-2 16,0 0 1-16,0 0 1 15,0 0 1-15,0-4 1 16,-5 0 2-16,1 0 1 15,-1 0-3-15,1 0-3 16,-1 0 2-16,1 0 0 0,-1 0-1 16,-4-4-2-16,-4-4 3 0,0 5 0 15,-1-5-1-15,1 0-2 16,-5-4 1-16,5 0 1 31,-5-4 1-31,5 0 3 16,-1-3-3-16,1-1-2 15,-1-4 0-15,1-4 1 16,4 1-3-16,5-1 0 0,-1-4 1 16,1 5 0-16,4-1 0 15,0 0 0-15,4 4-3 16,5 1 2-16,0-1 1 16,4 0 0-16,-4 4-3 15,5 1 2-15,4 3-1 0,-1 0-2 16,1-8 0-16,5 12 3 15,-1-3-2-15,0 3 1 16,0 0 2-16,5 4 0 16,0 4-3-16,0 0 2 15,-5 4-1-15,0 4 0 16,5 8 0-16,0 0 0 0,0 0 0 31,-1 0 0-31,1 4 2 0,0 0 0 16,0 3-3-16,-5 5 0 15,0 0 2-15,-4 8 0 16,0 0 1-16,-5 3 0 16,1 5 0-16,-5 4 0 15,-5-1 0-15,-4 5 0 0,0-1-3 16,0-3 2-16,-4 0 1 0,-1-5 2 16,1-3-3-16,-1-4 0 15,-4-4 3-15,0-5 3 16,5-3-2-16,-5-4 0 15,0 0-1-15,-4-4 1 16,4 0-2-16,-5-4 2 16,1 0-4-16,4 0 0 15,0 0 1-15,0 0 0 16,5 0-3-16,-1 0 2 16,5-4 1-16,0 4 0 15,0-4-3-15,0 0 2 16,0 4-1-16,0-4 0 15,5 0 2-15,4 4 0 16,0-4 0 0,-1 4 2-16,6 0-1 15,-5-4-1-15,9 4 5 16,-1-4 1-16,1 0 2 16,0 0-7-16,0 0 0 15,0 0-1-15,4 0 0 16,0 0 0-16,-4 0 0 15,-4 0 0-15,-1 0 0 16,-4 0 2-16,0 3 1 16,0-3 1-16,-5 0 0 15,-4 0 0-15,0 0 0 16,0 0 0-16,0 0 0 16,5 0-24-16,-5 0-12 15,0 0-32-15,0 0-12 0</inkml:trace>
          <inkml:trace contextRef="#ctx0" brushRef="#br0" timeOffset="67887.6998">19355 614 192 0,'0'0'71'0,"0"0"-38"0,5 0-39 16,4 0 53-16,0 0-17 15,-5 0-7-15,5 0-4 16,0 4-12-16,0 4 5 0,0 0 1 16,-5 3-2-16,-4 5 1 15,-4 0-5-15,-1 4-2 16,1 0-2-16,-5-4 0 16,0 15-24-16,-4-3-8 0,-1-4-63 15,-4 0-61 1,5-8 45-16</inkml:trace>
          <inkml:trace contextRef="#ctx0" brushRef="#br0" timeOffset="63498.0282">16930-68 112 0,'0'0'44'0,"0"4"-24"0,0-4-6 0,0 0 15 15,0 4-8-15,0 0 1 16,0 4-7-16,0 0 1 0,0 0-9 16,0-4 0-16,0 0 0 0,0 3-1 15,0-3-1-15,0 0 1 16,0 4 1-16,0 0-3 16,4 4-1-16,-4 8 1 15,4 0 0 1,-4 4 9-16,0-1 3 0,5 17-1 0,-5 0-1 31,0-1-2-31,0 1 0 16,0 4-2-16,0-5 1 15,4 1-4-15,-4-1-2 16,0-3 0-16,0-4-1 0,0-4 0 16,0-1 0-16,0-3 0 15,0-4 0-15,0 0 0 16,0-4 0-16,-4-1-2 15,4-3-2-15,0 0 3 0,0-4 2 16,0 0-2-16,0-4-2 16,0 0-9-16,0-4-3 15,0 0-25-15,0-8-9 16,9 0-54 0,9-4-50-1,0 0 52-15</inkml:trace>
          <inkml:trace contextRef="#ctx0" brushRef="#br0" timeOffset="65971.4144">18031-250 84 0,'-9'-4'33'0,"5"4"-18"0,-1 0 6 0,5 0 19 0,-4 4-17 0,-1 0-7 16,1 4-4-16,-1-1-1 15,1 5-5-15,-5 4-2 0,0 0 0 16,-4 4 4-16,-1 0 3 15,1-1 2-15,0 1 3 16,4 0-3-16,-5 0 2 16,1 4-2-16,-1 0 2 15,6 3-4-15,-6 5-1 16,1-4-4 0,4 11 1-16,0 5-2 15,0 4 0-15,0-1 1 16,5 5 1-16,-1-1 1 15,1 1 0-15,4-9 0 16,4 1 2-16,5-1-3 16,0 5-2-16,4-4 0 0,5 3-1 15,0 9 4-15,4-9 3 16,-4-3-4-16,-4-8-2 16,-1-5 6-16,0-7 5 15,-4-4-8-15,0-4-2 16,0 0 2-16,-4-5 3 0,-1-3-4 15,0 0 1-15,1-4-7 16,-1 0-3-16,-4 0-26 16,0-4-9-16,0 0-36 15,0 0-14-15,0 0-36 16</inkml:trace>
          <inkml:trace contextRef="#ctx0" brushRef="#br0" timeOffset="69039.082">19596 43 140 0,'-13'-16'55'0,"13"8"-30"0,0 0-12 0,0 0 17 16,0 0-6-16,4-4-2 15,1 1-8-15,-1 3-4 16,1-4-5-16,4 0 3 0,0 4 2 16,-1 0-1-16,6 0 2 0,-1 4-4 15,5 0-2-15,4 0-2 16,1 4-3-16,-6 4 1 16,1 8 1-16,0 0-1 15,0 0 2-15,-5 0 2 0,1 4 4 16,-5-1 2-16,0 5 1 15,-5 4-2-15,0 4-1 16,-4 0-3-16,0 15-1 16,-4 1-3-16,0-1 1 15,-1 1 0-15,1 0 3 16,-1-1-1-16,1 1 2 0,-1-1-4 16,5-3-2-16,0-8 0 15,0-1 1 1,0-3-1-16,0 0 2 0,5 0-2 31,-1-9-1-31,1 1 3 0,4-4 2 16,-1-4-2-16,1-4-2 15,0 0 2-15,5-4 2 16,-1-4 2-16,0-8 3 0,1-4-5 16,-1 0-1-16,5-4-2 15,-5 0 1-15,1-7-2 16,-1-5 2-16,1-8-2 15,-6-7 2-15,6-9-2 16,-5-7-1-16,0 3 1 16,0 1-1-16,0 3-3 15,-5 5 2-15,0 7 1 16,1 4 2-16,-1 9-3 16,-4 3 0-16,0 0 1 15,0 0 0 1,0 4 0-16,0 4 0 0,0 5 0 0,0 3 0 15,0 0 0 1,0 4 2-16,0 4-3 16,-4 4-2-16,4 0-1 15,0 0 0-15,-5 4 0 0,1 0 0 16,4 3 3 0,0 5 0-16,0 4-2 0,0 12 2 15,4-4 1-15,1 7 2 16,-1 5 1-16,1 3 3 15,-1 1-1-15,5 4 2 16,0-1-2-16,4-3 2 16,-4-5 2-16,0-3 2 15,0-4-3-15,0-4-3 16,0-5 0-16,0-3-1 16,-5 0 0-16,1 0 0 15,-1-4-9-15,1 0-2 16,-1-5-23-16,5 1-8 15,-4-4-33-15,-1 0-15 0,1 0-42 16</inkml:trace>
          <inkml:trace contextRef="#ctx0" brushRef="#br0" timeOffset="69700.1621">20385-322 156 0,'-4'0'60'0,"4"0"-32"0,0 0-15 0,0 0 19 0,0 0-7 16,0 0 0-16,0 0-5 16,4 4-1-16,1 0-10 15,-1 0 6-15,1 4 4 0,-1 0-4 16,5 4 0-16,0 4-3 15,5 4 0-15,-1-1-2 16,0 9 1-16,5 4-2 16,0 0 2-16,0-5 3 15,-5 5 3-15,1 4 0 16,-1 3-1-16,-4 9-2 16,0 11 1-16,0 1-2 0,-5 7 0 15,-4-3-1-15,0-1 0 16,-4-3-4-16,-5 3-3 15,-5 0-5-15,-3 1 0 16,-1 7-35-16,0-7-15 0,0-5-36 16,-4 0-16-16,-14-11-33 15</inkml:trace>
        </inkml:traceGroup>
      </inkml:traceGroup>
    </inkml:traceGroup>
    <inkml:traceGroup>
      <inkml:annotationXML>
        <emma:emma xmlns:emma="http://www.w3.org/2003/04/emma" version="1.0">
          <emma:interpretation id="{927E31C0-A2B7-4C43-BB38-BC4748F6B337}" emma:medium="tactile" emma:mode="ink">
            <msink:context xmlns:msink="http://schemas.microsoft.com/ink/2010/main" type="paragraph" rotatedBoundingBox="1977,5954 28409,5678 28430,7749 1998,80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A9C13A-8454-4A9D-8FA9-08D0DE30CA6D}" emma:medium="tactile" emma:mode="ink">
              <msink:context xmlns:msink="http://schemas.microsoft.com/ink/2010/main" type="line" rotatedBoundingBox="1977,5954 28409,5678 28430,7749 1998,8025"/>
            </emma:interpretation>
          </emma:emma>
        </inkml:annotationXML>
        <inkml:traceGroup>
          <inkml:annotationXML>
            <emma:emma xmlns:emma="http://www.w3.org/2003/04/emma" version="1.0">
              <emma:interpretation id="{80D29452-1A50-4394-B40C-5C9DBEEF664B}" emma:medium="tactile" emma:mode="ink">
                <msink:context xmlns:msink="http://schemas.microsoft.com/ink/2010/main" type="inkWord" rotatedBoundingBox="1984,6628 5753,6588 5762,7453 1993,7492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73754.0076">-105 4275 72 0,'-4'0'30'0,"4"-4"-16"0,4 4 8 16,-4 0 17-16,0 0-9 15,5-4-3-15,4 0-11 0,-1 0-3 16,1 0-7-16,5 0 0 0,4 0 1 15,4 0-1-15,5 4-1 16,4-4 1-16,9 4 3 16,-4-4 2-16,-1 0 3 0,6 0 2 15,3 0-1-15,10-4 1 16,-1 0 0-16,1 4-6 16,-1 1-4-16,-4-1 1 15,-4 0 2-15,-10-4 2 16,1 8 3-16,-9 0-5 15,-5 0-1-15,-4 0-2 0,-5 0 1 16,1 0-2-16,-5 0 0 16,-9 0-3-16,0 0-2 15,4 0 3-15,-4 0 0 16,0 0-19-16,-4 0-9 16,-1 0-31-16,1 0-15 31,-1 4-39-16</inkml:trace>
          <inkml:trace contextRef="#ctx0" brushRef="#br0" timeOffset="173062.2037">350 4287 128 0,'0'0'49'0,"0"0"-26"0,0 4-16 0,0-4 15 16,0 0-4 0,0 0-1-16,0 0-7 0,0 0-2 15,0 0-4-15,0 0 2 0,0 0 0 16,0 0 0-16,0 4-1 16,0 0-3-16,0 11 3 15,0 9-1-15,0-4-2 16,0 0 2-16,5 4-1 15,-1 3 1-15,-4 5 2 16,4 0 1-16,-4 7-1 16,5 5-1-16,-5 4-3 15,4-1 1-15,1-3-2 16,-5-1-1-16,0-3 3 16,0 4 0-16,0-5-4 15,0-3 1-15,0-4 0 16,0-9 2-16,0-3 1 15,0-4 1-15,0-4-5 0,0-4-1 16,0 0-35-16,0-4-12 16</inkml:trace>
          <inkml:trace contextRef="#ctx0" brushRef="#br0" timeOffset="174663.6592">756 4219 124 0,'0'12'46'0,"0"-8"-24"0,0 4-15 0,0-4 13 0,0 8-8 31,4 4-2-31,-4 0 1 0,0 4 0 16,9 7-5-16,-9-3 0 0,5 4 1 15,-1 3 3-15,1 5 1 16,-1 16 1-16,1-1 2 16,3 5-7-16,1 3-2 15,-4-3-3-15,-1 3 1 16,1-3 2-16,-1-9 2 16,-4-7 8-16,0-1 4 15,0-11 0-15,0-8-2 0,0-4 6 16,-4-8 3-16,-1-8-14 15,5-12-7-15,5-8-12 16,-1-12-4-16,1 1-3 16,-1-9-1-16,1 8-3 15,3 1 1-15,1 3 9 16,0-4 7-16,0-4 1 16,0 9 3-16,5 3-4 15,-6 8-2-15,6 4 4 16,-5 0 3-16,0 4 1 0,4 24 4 15,0 0 2 1,-4 4-2-16,0 4 2 16,5 3-2-1,-5 1 0-15,8 4-5 16,-3-4-1-16,-1-1-1 16,1-3-2-16,-6-8 3 15,6 0-22-15,-1-4-11 16,-4 0-190-1,0-24 101 1</inkml:trace>
          <inkml:trace contextRef="#ctx0" brushRef="#br0" timeOffset="175329.257">1197 4786 168 0,'-4'4'63'0,"4"-4"-34"0,4 0-19 0,-4 0 17 16,5 4-11-16,-1 0-4 15,5 0 1-15,0 0 2 0,0 0-8 0,4 0 2 0,1-4 4 16,-1 0-7-16,5 0-1 16,-5 0-3-16,1-4 1 15,4 4 4-15,-1-4 6 16,1 0-5-16,-4-4-2 15,-1 0-1-15,-4 0-1 16,0-4 0-16,-5 0 0 16,1-7-2-16,-1-5 1 0,-8 4-2 15,-1 0 2-15,-4 4-4 16,-4 4 0-16,0 1 1 16,4-1 2-16,-5 8-8 15,-4 0-3 1,1 4 0-16,-1 8 3 15,0 8 3-15,5 3 0 16,-1-3-1-16,1 4 5 16,-1 0 3-16,1 4 3 0,4 3 3 15,0 5 1-15,5 0 1 16,4-4-2-16,4-1 1 16,5 1-2-16,5 0 0 15,3 0-5-15,1-9-3 16,9 1 2-16,4-4 2 15,-4-4-4-15,0-8-1 16,4 0-33-16,0-12-13 16,0-8-87-1</inkml:trace>
          <inkml:trace contextRef="#ctx0" brushRef="#br0" timeOffset="176562.1935">1786 4731 128 0,'9'4'49'0,"-9"-8"-26"0,9 4-12 0,-9 0 15 0,0 0 1 15,0 0 3-15,0-8-10 16,0 4-2-16,-5-4-10 16,5 4-3-16,-9 0 1 15,0-4-1-15,-4 0 0 16,0 0 1-16,-1 0-3 15,-4 8-2-15,-4 0 0 16,4 0 1-16,1 0-1 16,3 8-1-16,1 0-2 15,-1 0 1-15,1 0-1 0,4 4 0 16,5 0 2-16,-1 4 0 16,1-1-3-16,-1 5 2 15,5 0 1-15,0 0 0 16,0 0 0-16,5 0 2 15,-1-5-1-15,1 1-1 16,4 0 3-16,8 0 2 0,1 0-2 16,5 4 0-16,-6-9 3 15,6-3 3-15,-1 0-2 16,0 0 1-16,1-4-1 16,-1-4 1-1,-4-4 0-15,0 0 2 0,-5-4-1 16,0 0 2-16,1-3 3 15,-5-5 3-15,-1-4-7 16,-3 0-1-16,-5 0-5 16,0 0-1-16,-5 1-1 15,1-1 1-15,-5 4-4 0,5 0 0 16,-10 4 1-16,1 0 2 16,0 4-1-16,-5 0-1 15,0 4-4-15,0 1 0 16,-4 3-11-16,4 0-3 15,0 0-13-15,0 3-5 16,0-3-30-16,9 0-10 16,14 0-20-16</inkml:trace>
          <inkml:trace contextRef="#ctx0" brushRef="#br0" timeOffset="177283.1686">2031 4584 132 0,'-18'8'49'0,"32"-8"-26"0,-5 4-14 0,-5-4 14 16,1 4-5-16,-1 8 0 0,-4 8-2 15,4 3 0-15,1 5-8 16,-1-4-1-16,1 8 0 0,-1-1 1 15,5 1 0-15,-4 4 0 16,-1-1 0-16,1-3 4 16,-1-4 3-16,1 0 3 15,-1-13 1-15,0 1 1 16,1-4 0-16,-5-4 0 16,0-24 6-1,0 0-9 1,0-7-10-16,0-9-4 15,0 0-5-15,0 0-1 16,0 5-3-16,4-17 1 16,1 8 3-16,-1 5 1 15,5 7-2-15,0 4 0 0,0 4 2 16,0 4 0-16,4 1-2 16,1 3 2-16,-1 4-1 15,5 4 0-15,4 0-11 0,1 0-5 16,-6 4-39-16,6-8-17 15,-6-4-39-15</inkml:trace>
          <inkml:trace contextRef="#ctx0" brushRef="#br0" timeOffset="177852.6825">2441 4814 176 0,'5'4'66'0,"4"-4"-36"0,0 4-26 0,-5-4 15 0,5 0-7 15,0 4 1-15,4-4 1 16,1 4 1-16,-1-4-8 15,1 0 7-15,8-4 11 16,-4-4-4-16,0 0-6 0,-5-4-2 16,0 0-6-16,-4 0 1 15,0-8-5-15,0-7 0 16,-5 3 1-16,-4 4 0 16,0 0-2-16,0 4-2 15,-8 5 1 1,-1-1 1-16,-5 4-10 15,-4 0-2-15,1 8 0 16,-1 0 1-16,-5 8 6 16,6 8 1-16,-1-1 2 15,0 1 2-15,0 4 1 0,5 0 1 16,-1 0-2-16,5 4 1 16,1-1 0-16,3 5 1 15,5-4 0-15,0 0 2 16,0-1-3-16,9-3 0 15,4 0-1-15,1 4-2 0,-1 0 1 16,5-9-1-16,0 1 0 16,4-4 2-16,5 0-8 15,0-12-1-15,-1-8-27 16,1 0-10 0,0-8-75-1</inkml:trace>
          <inkml:trace contextRef="#ctx0" brushRef="#br0" timeOffset="178708.2003">2771 4612 176 0,'-4'4'66'0,"4"-4"-36"0,0 0-20 0,0 0 20 0,0 0-3 15,0 0 2-15,0 0-12 16,0 0-5-16,0 0-7 16,4 0 1-16,-4 4 0 0,5 16 4 15,-1 3-3 1,1 1 1-16,-1 4-3 31,1 0 0-31,-1 3 1 16,1 1 1-16,-1 0-1 0,1-1-1 15,-1-3-1-15,0 0 2 16,1-8 1-16,-5 0 3 16,9-13-3-16,-5 1-2 15,-4-8 6-15,0 0 3 0,5-12-10 16,-1-3-1-16,5-13-8 15,0 4-1-15,4-4-2 16,-4 1 2-16,0 3 2 16,0 4-1-16,0 4 4 15,0 0 0-15,4 8-2 16,1 0 0-16,-5 1 2 16,4 10-2-1,0 1 1 1,1 4 4-16,-5 4 1 0,4 4 1 15,-4 0 2-15,0 4 3 16,-5 0 2-16,1-1-3 16,-5-3-3-16,4 0 0 15,-4-4-1-15,0 0 0 16,0-4 0-16,0-8-2 16,0 0 1-16,5-8-9 0,-1-8-3 15,5-4 0-15,0-4 0 16,0 1 3-16,0-1 4 15,4 4-1-15,-4 0-1 0,0 4 3 16,0-3 0 0,4 3 1-16,1 12 0 0,-1 0 0 15,1 4 0-15,-1 4 2 16,0 0 3 0,-4 0 0-16,0 4 0 15,0 4 1-15,0 3 3 16,0 5 2-16,0 4 3 15,-5 0-7-15,1 4-2 16,-1-5-1-16,1 5 2 16,-5 0-19-16,4-8-5 15,1-1-65-15,-1-3-25 16,1 4-24 0</inkml:trace>
          <inkml:trace contextRef="#ctx0" brushRef="#br0" timeOffset="182018.5843">3570 4679 168 0,'0'-16'66'0,"4"4"-36"0,-4 4-35 16,0 8 40-16,0 4-14 15,0-4-10-15,0 4-4 16,0 4-5-16,5 0-2 0,-1 0 1 16,-4 0-1-16,0 0-25 15,0-4-10-15,0 4-51 31</inkml:trace>
          <inkml:trace contextRef="#ctx0" brushRef="#br0" timeOffset="182416.9563">3654 4965 212 0,'5'0'79'0,"-1"-4"-42"0,-4 0-30 15,0 4 20-15,0 0-1 16,0 0 2-16,0 0-9 16,0 0-1-16,0 0-11 15,0 0-6-15,0 0-2 0,0 0-1 0,0 0 0 16,0 0-55-16,5-4-27 15,-5-12-26 1</inkml:trace>
        </inkml:traceGroup>
        <inkml:traceGroup>
          <inkml:annotationXML>
            <emma:emma xmlns:emma="http://www.w3.org/2003/04/emma" version="1.0">
              <emma:interpretation id="{20FFD58D-E40B-4AAE-BBCE-6D646D1C98D3}" emma:medium="tactile" emma:mode="ink">
                <msink:context xmlns:msink="http://schemas.microsoft.com/ink/2010/main" type="inkWord" rotatedBoundingBox="6166,5910 9108,5879 9122,7303 6181,733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85762.123">4600 4009 120 0,'0'0'46'0,"0"0"-24"0,0-4-10 0,0 4 13 15,0 0-7-15,0 0 0 16,0 0-7-16,0 0 1 16,0 0-7-16,0 0-3 0,4 0 1 15,1 4 0-15,-5 0 1 16,0 8-5-16,0 4 1 15,4 0 2-15,-4 4 1 16,0-1-1-16,5 5-2 16,-1 0-2-16,-4 4 1 15,4 3 1-15,1 5 2 16,-1 4-1-16,-4-5-1 16,0 1 3-16,5 0 2 0,-5 3-2 15,0-3 0-15,4 0 3 16,5 11 1-16,-4-3 1 15,-1 0 2-15,1-1-5 16,-1-3-3-16,-4-5 1 16,0-3 2-16,0-8 2 15,9-4 1-15,-9-4 0 16,0-4 0-16,0-5-7 16,0 1 0-16,0-4-8 0,0 0 0 15,0-4-21-15,0 0-7 16,0 0-37-1</inkml:trace>
          <inkml:trace contextRef="#ctx0" brushRef="#br0" timeOffset="187368.3798">4096 3989 156 0,'-18'0'60'0,"18"0"-32"0,18 0-22 0,-18 0 19 16,0-4 0-1,4 1 1-15,-4-1-15 16,5 0-1-16,-5 4 0 0,0 0-6 15,9-4 0-15,0 4 0 16,0-4 2-16,13 0 3 16,5 0-4-1,4 0-3-15,4 0 3 16,6 4 4-16,-1-4-1 16,0 0 1-16,4-4-1 15,5 4 2-15,1 0-3 16,12 0 1-16,0 4-1 0,1 0 1 15,-5 0 0-15,0 0 0 16,-9 0 2-16,-9 0 1 16,-4 0-3-16,-5-4 0 15,-4 0-1-15,-1 0 1 16,-3 0-2-16,-6 0-1 16,-3 0-1-16,-5 0 0 15,0 0 4 1,0 4 3-16,-9 0-9 0,0 0 0 15,0 0 0-15,0 0 1 16,0 0-12-16,0 0-7 16,0 0-7-16,0 0-1 15,0-4-18-15,0 4-8 0,-5 0-70 16,5 4-39 0,0 0 76-1</inkml:trace>
          <inkml:trace contextRef="#ctx0" brushRef="#br0" timeOffset="186577.8769">4734 3997 112 0,'0'0'44'0,"0"0"-24"0,0 0-10 16,0 0 14-16,0 0-2 0,0 0 1 15,0 0-6-15,0 0 0 16,0 4-10-16,0 0-2 0,0 0 1 16,-5 0-3-16,5 8 0 15,-4 4-1-15,4 4 1 16,0-4-4-16,4 7 0 15,1 5 1-15,-1 4 0 0,0 0 0 16,5 3 0-16,0 1 0 16,0-4 0-16,-4-1 6 15,-1 1 4-15,1 0-1 16,-1-1 2 0,5 1 0-16,-5 0 1 15,1-4-2-15,4 7 1 16,0 1-6-16,0-4-3 15,-5-1-1-15,1 1 1 16,-1-4 1-16,0 0 1 0,1-5 0 16,-5-3 2-16,0 0-1 15,0-4 0-15,0-4-1 16,0 0 0-16,0 0-2 16,0-8-2-16,0 3 1 15,0-3 1-15,0 0-3 0,0 0 0 16,4 0-6-16,-4 0 0 15,5 0-8-15,-5-4-3 16,0 0-12-16,0-4-4 16,0-4-48-16,4-4-39 15,1-7 45-15</inkml:trace>
          <inkml:trace contextRef="#ctx0" brushRef="#br0" timeOffset="188711.7577">5576 3871 112 0,'-4'-4'44'0,"8"0"-24"0,-4-4-4 16,0 8 16-16,0-4-4 16,0-4 0-16,-4 4-6 15,-1-4-4-15,1 0-10 16,-5 4 1-16,0 0 2 0,0 0-9 16,-9 0 0-16,5 4 0 0,0 0 1 15,-5 0-4-15,4 0 1 16,1 0 0-16,0 0 0 15,-1 4-3-15,1 0 2 16,-1 0 1-16,6 0 0 16,-1 4-3-16,0 0 0 15,0 4 2-15,0 0 0 0,4 3 1 16,1 1 0-16,0 0 0 16,-1 0 0-16,5 0 0 15,5 0 2-15,-5 8 1 16,8 3 3-16,1-3-1 15,0-4 0-15,5 0-1 16,-1-4 0-16,0-1 4 16,5-3 3-16,0-8 2 0,0 0 3 31,0-4-7-31,0-4-3 0,-1-4 1 16,1-4 0-16,-4-3 1 15,-1-1 0-15,5-4 0 16,-5 0 0-16,1-4-4 15,-1-3-1-15,-4 3-1 16,0 0 1-16,0-4-2 16,-5-7-1-16,-4-5 1 15,0 0 1-15,0 1-3 16,-4 3 0-16,-5 0 1 16,4 1 0-16,1 3 0 15,-5 8 0-15,0 4-3 16,5 0 0-16,-1-3 2 15,1 7 0-15,-1 0-2 16,5 4 2-16,0 12 1 0,-4-8 2 16,-1 8-3-16,5-4-2 15,0-4-1-15,0 8 3 16,0 4-2-16,0 0 1 16,0 4 0-16,0 0 0 15,0 0 2-15,0 8 0 16,0 4-3-16,5-1 2 15,4 5 1-15,-9 4 2 16,4 4-6-16,1-1 1 0,-1 1 3 16,1-4 4-16,3 0 1 15,1-1 2 1,0 5-2-16,-4 0 2 16,-1 3 0-16,1 5 3 0,-1 4-1 15,1 3 0-15,-1-7-1 16,0-4 0-16,1-9-2 15,-5-3 1-15,4-4-9 16,-4-4-3-16,5-4-41 16,-1-4-18-16,5-8-73 15</inkml:trace>
          <inkml:trace contextRef="#ctx0" brushRef="#br0" timeOffset="190204.419">6183 3926 112 0,'-9'4'44'0,"9"-4"-24"0,-9 0-13 15,4 0 15-15,1 0-7 16,-5 0 2-16,0 0-4 16,0 0 2-16,-4 4-8 15,0 0 2-15,-1 0 4 0,-4 0-5 0,5 0-2 16,-5 0 3-16,0 0 2 15,0 0-4-15,5 0-2 16,0 0 4-16,-1 0 4 0,1-4-3 16,0 0 2-16,4 0-3 15,0 0 2-15,4 0-2 16,1 0 0-16,-1 0-3 31,1 0-1-31,-1 0-8 16,5 0 0-16,0 0-1 15,0 4 2-15,0 0-1 16,0-1-1-16,5 9 3 16,-1 0-2-16,1 4 1 15,-1 0 2-15,1 0 2 16,-1 0-1-16,1 7-1 16,-1 1-2-16,1 4 1 15,-1 4 1-15,5-1 2 16,-5 5 3-16,1-4 2 15,-1 0-3-15,5-1-1 16,-4 1-1-16,-1 0 1 16,1-1 7-16,-1-3 3 0,-4 0-2 15,4 0 1-15,1-1-5 16,-1 5 1-16,1-4-5 16,-5 4 0-16,0-5-1 15,0 1-2-15,0-4 3 16,0 0 0-16,0-1-1 15,0-3 1-15,0-4-2 16,0 0-1-16,0-4 7 16,0 0 3-16,0-4-5 15,4 0-1-15,-4-1 0 0,0-3 0 16,0 0-2-16,0 0 1 16,5-4 0-16,-5 0 1 15,4 0-2-15,-4 0 1 16,9-4-7-16,0 4 1 15,0 0 1-15,0 0 3 16,4 0 0-16,1 0-1 0,4 0 1 16,-1 0-1-16,1 0 0 15,4 0 0-15,1 0 4 16,-5 0 5-16,-1-4-5 16,1 0-2-16,0 0-1 0,-5 1 1 15,1-1-1-15,-5 0-1 16,0 4 1-16,0-4-1 15,-5 0-27-15,-4 4-9 16,5-4-28-16,-5 0-13 16,4 0-46-1</inkml:trace>
          <inkml:trace contextRef="#ctx0" brushRef="#br0" timeOffset="190742.3309">6236 4156 156 0,'0'0'60'0,"0"4"-32"0,0-8-17 0,0 4 15 0,0 0-6 16,0 0-1-16,0 0-7 15,0 0 0-15,0 0-7 16,0 4-3-16,0 0-1 0,0 0 3 16,0 4 5-16,0 4 1 0,0 3 2 15,5 1-2-15,-5 8 1 16,4 0-4-16,1 8 1 16,-1-1 1-16,1 1 5 15,-1 0-2-15,0-1 1 16,1 1-3-16,-5 0-1 15,0-4-3-15,4 3 1 16,-4 9-4-16,0-12 0 16,0-4-1-16,0-9-2 0,0-3-37 15,0-12-15-15,0-16-45 16,5 1-51 0,-1-5 46-16</inkml:trace>
          <inkml:trace contextRef="#ctx0" brushRef="#br0" timeOffset="191528.1643">6241 4116 148 0,'-5'0'57'0,"5"0"-30"0,0 4-16 0,0-4 18 15,0 4-6-15,5 4-1 16,-5-4 1-16,4 0 0 0,1 0-12 16,-1 0 2-16,1 4 3 0,-1 0-4 15,0 4 1-15,1 0-6 16,4 3 1-16,0 5-1 0,0 0 3 15,4 0 1-15,0 0 1 16,1 0 2-16,-1-1 2 16,1 1-7-16,-1-4-1 15,-4-4 0-15,0-4 0 16,0-4-2-16,0 0-1 16,0-8-3-16,-1-4 1 15,1-4-2 1,0 0 2-16,0-4-4 15,5 0-2-15,-1-3-3 16,-4-1 1-16,4 0 1 16,-4 0-1-16,5 0-1 0,-5 4 1 15,-1 1 1-15,1 3 2 16,-4 4-1-16,-1 0 1 16,1 0 4-16,-1 0 1 15,-4 8-4-15,5-4 1 16,-5 4-2-16,0 0 0 15,0 0 0-15,0 0 0 16,4 0 2-16,-4 0 2 16,9 0-1-16,-5 4-1 15,5 4 1-15,-4 4-1 16,4 4 2-16,0 4 1 16,0-1 3-16,-5 9 1 15,1 0-1-15,-1 0 1 0,5-1 2 16,-5-3 2-16,1 4-1 15,-1 0-1-15,1-1-1 16,-1 1 0-16,1 0-4 16,-1 0-1-16,5-1-1 15,-4 9 1-15,-1-8 0 0,0-4 1 16,1-5-7 0,-5-3 0-16,4-4-26 0,-4-8-10 15,-4 0-38-15,4-32-99 31</inkml:trace>
          <inkml:trace contextRef="#ctx0" brushRef="#br0" timeOffset="192598.1487">6678 3886 164 0,'-5'0'63'0,"5"0"-34"0,0 0-25 15,0 0 15-15,0 0 0 16,5 0 3-16,-5 0-1 15,4 0-1-15,-4 0-10 0,5 0 2 0,4 0 2 16,0 0-3-16,4 0 1 16,0 0-3-16,1 0 2 15,-1 0-2-15,9 0 2 16,-4 0-4-16,0 0-2 16,0 0 0-16,-5 0 1 0,1 0-1 15,-1-4 0-15,-4 4-1 16,0-4 2-16,0 4-3 15,0 0-2-15,-5 0-3 16,1 0 1-16,-1 4 3 16,0 0 1-16,1 0-1 15,-5 0 1-15,0 0 0 16,0 4 1-16,0 0 0 0,4 0 0 16,-4 0-5-16,0 0 1 15,0 0 2-15,5 0 1 16,-5 4-1-16,4 0-2 15,1 19-2-15,-1-7-1 16,1 4 2-16,-1 3 0 16,1 1-2-16,-1 0 2 15,1 0 1-15,-5-1 2 16,0 1-3-16,4 4-2 16,-4-5 4-16,4-3 3 15,1 0 3-15,-1 0 1 16,1-5-7-16,-1 5 0 15,1 0 1-15,-1 0 3 0,1-5-2 16,-1 5-2-16,1 4 0 16,-5 0-1-16,0-5 2 15,0-3 1-15,0 0-1 16,0-4 1-16,0-4-2 31,0-1 2-31,0 1-2 16,0-4-1-16,0 0 1 0,0 0-1 15,0-4 0-15,0 0 0 16,0 0 2-16,0 0 1 16,0-4-4-16,0 0 1 15,0 0 0-15,0 0 2 16,-5 0 3-16,1 0 2 0,-1-1 1 16,1-3 0-16,-1 4-2 15,-4-4 1-15,0 0-4 16,1 0 0-16,-6 0-1 15,1 0 1-15,-1 0-2 0,1 0 2 16,0 0-13-16,-5-4-3 16,-5 4-29-16,1-3-11 15,4 3-45-15,1 0-20 16,-1 0 5 0</inkml:trace>
        </inkml:traceGroup>
        <inkml:traceGroup>
          <inkml:annotationXML>
            <emma:emma xmlns:emma="http://www.w3.org/2003/04/emma" version="1.0">
              <emma:interpretation id="{C9AA4A1B-EAC7-4029-826D-BEB0B2926579}" emma:medium="tactile" emma:mode="ink">
                <msink:context xmlns:msink="http://schemas.microsoft.com/ink/2010/main" type="inkWord" rotatedBoundingBox="10035,6048 12907,6018 12920,7189 10047,7219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97578.1621">9558 4211 228 0,'0'-4'88'0,"0"8"-48"0,5-8-42 0,-1 4 17 16,5 0-7-16,5 4 3 0,3-4-2 16,6 4 2-16,8 0-6 15,5 0-3-15,4-4 1 0,0 4-2 16,-4-4 2-16,-1 4 0 15,1 0 3-15,-5 0-23 16,-4 0-8-16,-5-4-39 16,-4 0-16-16</inkml:trace>
          <inkml:trace contextRef="#ctx0" brushRef="#br0" timeOffset="197300.5971">9750 3593 124 0,'-9'8'46'0,"9"-4"-24"0,0 8-13 16,0-8 14-16,0 4-2 15,0 4 2-15,0 3-7 0,5 9-1 31,-1 4-9-31,1 0 0 0,-1 7 4 16,5 9-4-16,0 12-1 16,0 11 2-16,0 12 0 0,0 0 3 15,-5-3 1-15,5-5 1 16,0 0 0-16,0-3 2 16,0 3 4-16,-5-7-6 15,5-5-2-15,0-11-1 16,-4-9-1-16,-5-11-18 15,0-8-7-15,0-12-36 16,-5-12-16-16,5-20-35 16</inkml:trace>
          <inkml:trace contextRef="#ctx0" brushRef="#br0" timeOffset="198162.3103">9995 3708 176 0,'0'-8'66'0,"5"4"-36"0,-5 4-18 15,0 0 19-15,0 0-14 16,0 0-2-16,4 4 0 15,1 0 0-15,-1 4-8 16,1 8-2-16,-1 0 1 0,1 4 1 0,-1 3 1 16,1 9 0-16,3 4 0 15,1 19 2-15,0 9 1 16,0 11 1-16,0-4 0 16,0-3-4-16,0-9-3 15,0-3 2-15,0-1 2 31,0-7 7-31,0-5 2 16,0-7-7-16,-5-8-4 0,5-5 0 16,-5-7 2-16,1-4 0 15,-5-4 0-15,0-4-1 16,0-4 0-16,4-12-11 16,1-8-5-16,-1 1-7 15,5-1-2-15,5 0 5 16,-1 0 3-16,0 0 2 15,1 4 5-15,-1 8-1 16,0 1-1-16,1 7 0 0,-1 0 3 16,1 4 0-16,3 3 1 15,-8 5 2-15,5 4 3 16,-1 0 0-16,-4 4 0 16,4 0-1-16,-4-4 0 15,5-5-9-15,-1 1-4 16,5-8-86-1,0-4-45 1</inkml:trace>
          <inkml:trace contextRef="#ctx0" brushRef="#br0" timeOffset="198684.2971">10580 4453 200 0,'-5'0'74'0,"10"0"-40"0,-5 4-22 15,0-4 19-15,0 0-10 16,4 4-1-16,5 0-6 16,0 0-1-16,0 0-7 15,0 0 3-15,0-4 1 0,4 0-1 16,0 0 2-16,1 0-6 15,8-4-3-15,-4-4 1 16,0 0 0-16,-5 0 3 16,1 0 1-16,-6 0-3 15,-8 0-3-15,0 1 0 0,-4-5-1 16,-5-4 0-16,-4 4 2 16,-1 0-1-16,1 4-1 15,0 0 3-15,-1 4 0 16,1 4-4-16,-1 0 1 15,1 4-2-15,0 4 0 16,4 4 4-16,-5 0 3 0,5 0 4 16,1 4 2-16,-1 3-1 15,4 1 1-15,1 4 3 16,-1 0 3-16,5 0-7 16,5-1-3-16,4-3 0 15,4 4 2-15,5 4-4 16,4-8-3-16,9-5-21 15,5-7-10-15,4 0-67 0,9-12-27 16,-13-16-8 0</inkml:trace>
          <inkml:trace contextRef="#ctx0" brushRef="#br0" timeOffset="195253.2006">7949 3767 116 0,'0'4'46'0,"0"12"-24"0,0-24-19 0,0 8 10 16,0 0-4-16,0 0 0 16,0 4-1-16,0 0 0 15,-5 4-4-15,5 0-3 0,0 0 2 16,0 4-2-16,0 0-1 16,5 8 1-16,-1 7-1 15,1 13 2-15,3 12 3 16,1 11 7-16,0 0 4 0,-4 5-2 31,-1-9 2-31,5 1-5 16,0-1 1-16,-4-3-3 15,-1-1 0-15,0 1 3 0,1-5 5 16,-1-3-5-16,1-9-2 16,-5-3-3-16,0-8 0 15,4-8 2-15,-4-5 2 16,-4-3 6-16,4-8 3 0,-5-4-8 15,1-12-4-15,4-11-8 16,4-5-2-16,1 0-6 16,4 0 0-16,0 1-1 15,0 3 3-15,-1 0 2 16,6 4-1-16,-1 0 4 16,1 5 0-16,-1 3-2 15,0 4 0-15,1 4 2 0,-1 4 0 16,1 4 3-16,-1 4 3 31,0 4 0-31,1 3 2 16,-5 1-2-16,-1 4 0 15,1 12-1-15,0 0 0 16,0-9 0-16,0 1 0 16,-4-4-2-16,-1-4 1 15,1 0-33-15,3-16-118 31</inkml:trace>
          <inkml:trace contextRef="#ctx0" brushRef="#br0" timeOffset="195885.4731">8631 4548 180 0,'13'-8'68'0,"-8"0"-36"0,-5 1-31 0,-5-1 16 16,1 0-5-16,-1 0 3 16,1 0-2-16,-1 0 2 15,1 0-8-15,-5 0 2 0,0 0 2 16,-4 4-6-16,-1 0-1 15,-3 4-4-15,-1 0-1 0,0 4-1 16,0 0-2-16,-4 4 0 16,4 0 3-16,5 4 2 15,-1 0 2-15,5 4-4 16,5 3 1-16,-1 1 2 16,5 4 1-16,5 4-1 15,-1 0-2-15,5-5 3 0,5-3 0 16,-1 0 3-16,9-8 3 15,-4-4 5-15,0-4 1 16,0-8-4-16,0-8 1 16,-5-8-5-16,5 0 1 15,-5 0-5-15,1-3 0 16,-6 7-1-16,1-8-2 16,-4 4 3-16,-1 4 0 15,1 0-4-15,-5 5 1 16,0 3-2-16,0 8 0 15,0 0 2-15,4 4 0 16,-4 4 2-16,5 3 3 16,-1 1 0-16,1 4 2 15,-1 4-4-15,0 8 0 0,5 0-1 16,0-5 1-16,5 1-13 16,4-4-3-16,-5-4-38 15,5-8-17-15,0 0-52 16</inkml:trace>
          <inkml:trace contextRef="#ctx0" brushRef="#br0" timeOffset="196443.5843">9014 4449 156 0,'-13'-8'60'0,"4"4"-32"0,-4 0-17 0,8 0 18 16,1 0-11-16,-10-7-2 16,6 11-5-16,-10 4 0 15,4-1-6-15,1-3 1 0,0 4 4 16,-1 0-6-16,1 0-2 16,-1 4-1-16,1 0-1 15,4 0 4-15,0 0 2 16,5 0 0-16,4-4 1 15,0 0-4-15,4 0-2 16,1 0 0-16,4 0 1 16,4 0-1-16,9 0 2 15,1 0 0-15,3 0 1 16,1 4-2-16,4 0-2 0,0-1 1 16,1 1-1-16,-6 4-3 15,1 0 2-15,-4 0 1 16,-1 4 0-16,0 4 0 15,-9 0 0-15,1-1 4 16,-5 1 2-16,-5 0 0 16,-4-4-1-16,-4 0 3 15,-5 0 5-15,0-5-1 16,-4-3 3-16,-5 0 3 16,0-4 1-16,-4-4-6 15,-1-8-3-15,1 0-5 16,-9 1-4-16,8-1-7 15,1 0-4-15,0-4-21 16,4 0-10-16,5 4-29 16,-1 0-11-16</inkml:trace>
        </inkml:traceGroup>
        <inkml:traceGroup>
          <inkml:annotationXML>
            <emma:emma xmlns:emma="http://www.w3.org/2003/04/emma" version="1.0">
              <emma:interpretation id="{2B0B5EAE-AD87-4075-AC6D-ACF93AD8E326}" emma:medium="tactile" emma:mode="ink">
                <msink:context xmlns:msink="http://schemas.microsoft.com/ink/2010/main" type="inkWord" rotatedBoundingBox="13293,6072 16685,6036 16697,7151 13305,718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201943.7759">11748 4322 184 0,'0'4'71'0,"0"-4"-38"0,0 0-25 15,0 4 16-15,0-4-3 16,0 4-1-16,0 0-2 16,0 0 1-16,4 0-10 15,1 8 1-15,-1 0 1 0,1 4-2 16,-1 0 2-16,1 3-4 16,-1 1 1-16,1 4-1 15,-1 4 1-15,-4-4-2 16,0-5 1-16,5 1 2 15,-5-4 5-15,0-4-4 16,0-4 0-16,0-4-4 16,0-4 1-16,0 0-2 0,4-12 0 15,5-4-3-15,0-4-2 16,0 1-4-16,0-1-2 16,4 0 0-16,0 0 2 15,1 4 2-15,8 4 3 16,0 4-5-16,-4 0-1 15,5 4-1-15,-6 4 2 0,1 4 2 16,0 0 1-16,0 4 1 16,-5 4 0-16,1 4 0 15,-1 4 0-15,0 0 2 16,1 0 1-16,-1-1-1 0,-4-3-2 16,0 12 5-1,4-8-3-15,-4-4-1 16,0-4 4-16,-4-8 1 15,4-8-2-15,-1-4-3 16,1 0 0-16,0-4-1 16,0-4-5-16,0-4-1 15,0-4-2-15,0 5 2 16,0-1 2-16,0 0 2 16,0 0 1-16,0 0 1 31,0 4-3-31,-5 1 2 0,1 3 3 15,-1 4 3-15,-4 4 2 16,4 4 1-16,-4 4-2 16,0 4 1-16,0 0-4 15,0-1 0-15,5 5-1 16,-5 0 1-16,4 4-4 16,1 4 0-16,-1 0 1 15,1 0 2-15,4-1-1 16,0 1-1-16,-1 12-21 15,1-16-11-15,0-4-22 16,0-12-6-16,0-4-58 16,0-4-31-16,0-4 74 0</inkml:trace>
          <inkml:trace contextRef="#ctx0" brushRef="#br0" timeOffset="202115.6767">12265 4168 272 0,'-18'-8'104'0,"32"16"-56"0,-23-8-54 0,9 0 19 0,0 4-12 16,4 0-3-16,1 0-35 16,4 0-15-16,4 4-55 15,0 0-24-15</inkml:trace>
          <inkml:trace contextRef="#ctx0" brushRef="#br0" timeOffset="202622.8491">12448 4378 236 0,'0'-4'90'0,"5"0"-48"0,-5 4-40 0,0 0 17 16,0 0-8-16,4 8 1 0,0 4-3 15,1 0 0-15,-1 0-5 16,1 3-1-16,4 1 3 0,0 4 1 15,0 4 1-15,8 0-2 0,-3-1 1 16,-1 9 0-16,1-4 1 16,-6-4 2-16,6-4 1 15,-1-5 1-15,1-3 0 16,-6-4-2-16,1-20 5 16,5-4 1-1,-5-3-6-15,0-5-4 16,4 0-3-16,0 0 0 15,-4 0-2-15,5 5-1 16,-5 3-4-16,4 0 0 16,-4 4-9-16,0 0-4 15,4-4-16-15,-4 4-4 0,0 4-31 16,0-3-11-16,0 3-36 31</inkml:trace>
          <inkml:trace contextRef="#ctx0" brushRef="#br0" timeOffset="201101.5719">11213 4311 104 0,'-5'-4'38'0,"5"4"-20"0,0 4-1 16,0-4 16-16,0 0-13 15,0 0-6-15,0 3 7 16,0 1 5-16,0 0-13 15,0 0-3-15,0 4 1 0,0 0-5 16,0 12 2 0,0 0-3-16,0 0 0 15,5 3-1-15,-1 1 4 16,1-4 3-16,4 0-2 0,0-4 2 16,-1 0-2-16,1-1 0 15,5 1-1-15,4-4 2 16,-1 0-5-16,-3-4-3 15,4-4 7 1,-5 0 2-16,0-4 3 16,5-8-1-16,-4-4 0 15,-1 0-7-15,0-4-2 16,-4 1-2-16,0-5-2 0,0 0 1 16,-4 0 1-16,-1 0-1 15,1 4 2-15,-1 1-2 16,-4 3-1-16,0 4-2 0,0 0-1 15,0 4-1-15,0 4 0 32,-4 0 0-32,4 4 3 15,0 4-2-15,0 0-1 0,0 4 0 16,4-1 3-16,0 5 2 16,5 4 2-1,0 0 1-15,5 0 0 16,-1 0 0-16,0-1 0 0,1 5 0 15,-1-4 2-15,1-8-3 16,-1-4 0-16,0-4-3 16,10-8-3-16,-6-4-34 15,1-4-15-15,0-4-50 16,0 0-52-16,-5 4 53 16</inkml:trace>
          <inkml:trace contextRef="#ctx0" brushRef="#br0" timeOffset="203112.2098">12876 4560 220 0,'0'0'82'0,"14"-4"-44"0,-6 4-33 15,-3-4 19-15,4 0-9 16,0 0 0-16,4-4-7 16,0 1 0-16,5-1-5 0,0-4 3 0,0 0 3 15,-5 0-5-15,1 0 0 32,-1 4 0-32,-4 0 0 15,-4-12 13 1,-5 4-3-16,0 1 0 15,-5 3-3-15,-4 0-2 16,0 0-5-16,0 4-1 16,-4 4-1-16,4 4-2 0,-4 0 1 15,4 4-1 1,0 8-3-16,0 0 0 0,0 0-1 16,0 4 3-16,-4-1 0 15,4 5 3-15,0 0 1 16,4 4 3-16,1 0-1 15,4-5 2-15,4 9-4 16,1 4 0-16,4 0-1 16,0-9 1-16,4 1 0 15,5-4 1-15,4-4-27 16,0-4-9-16,5-8-48 16,4 0-19-16,5-8-14 15</inkml:trace>
          <inkml:trace contextRef="#ctx0" brushRef="#br0" timeOffset="203673.5455">13206 4394 236 0,'-9'4'90'0,"5"0"-48"0,4 0-45 0,0-4 19 0,0 0-10 15,0 4-1-15,0 0 4 16,4 0 4-16,1 3-7 16,-5 1 3-16,4 4 2 0,1 0-6 15,3 8-1-15,-3 0-2 16,4 0 1-16,0 3 0 15,0 9 1-15,0 0 0 16,0-4 0-16,-1-1 4 16,1-7 3-16,0-4-2 15,-4-4 0-15,-1-4 1 0,1-8 1 16,-5 0 1-16,4-20 0 16,1 0-6-16,-5 0-4 15,0-3 1-15,4-1 0 0,1 0-4 16,-1 0-1-16,5 0 1 15,0 5 0-15,4 3 1 16,1 0 0-16,3 0-5 16,6 4 1-16,-1 4 0 15,-4 4 2-15,0 0 1 0,0 0 1 16,4 4-3-16,-9 0 2 16,1 4 1-16,-6 0 0 15,1 0-31-15,-4 0-14 16,-1 0-72-1</inkml:trace>
          <inkml:trace contextRef="#ctx0" brushRef="#br0" timeOffset="204665.4763">13866 4386 172 0,'5'0'66'0,"-1"0"-36"0,0-8-26 15,1 0 15-15,-1 4 0 32,5 0 1-32,-9-4-5 0,0 0-1 15,0 0-8-15,-4 0 0 0,-1 0 1 16,-4 0 3-16,1 1 4 15,-6 3-8-15,-4 0-3 16,-4 4-5-16,-5 4-1 16,5 4 4-16,-5 3 1 15,5 5-3-15,0 0 1 16,4 0 2-16,4-4 1 16,6 0-4-16,3 0 1 15,1 0 0-15,4-1 0 0,4-3 0 16,5 0 2-16,4 0 1 15,5 0 1-15,4-4 0 16,5 4 0-16,4 0-2 16,1 0-2-16,-1-4 1 15,0 4 1-15,-4 0-1 16,0 0-1-16,-5 4 1 16,-4-1 1-16,0 1-1 0,-5 0-1 15,-4 4 7-15,-5 8 3 16,-4-4 1-16,-4-4 1 15,-5-1 0-15,0 1 2 16,-4-4 4-16,-5 0 1 0,-4-4 1 16,-1-4 0-16,1-4-9 15,-5 0-4-15,0-8-4 16,1-8-3-16,3 0-2 16,1 4 1-16,4-3-15 15,0-1-4-15,5 0-23 16,0 0-10-16,4 0-32 15,4 4-13-15,5 0-6 32</inkml:trace>
          <inkml:trace contextRef="#ctx0" brushRef="#br0" timeOffset="205305.0282">14330 4437 200 0,'0'-4'77'0,"0"-8"-42"0,-5-3-26 15,1 7 19-15,-1 0-10 16,1 0 0-16,-5 0-2 15,0 0 2-15,0 0-10 0,0 0 0 0,-4 0-1 16,0 4-6-16,-1 4 0 16,-4 4-3-16,1 0-2 15,-1 4 3-15,0 8 0 16,-4 0-2-16,4 0 2 16,4 0-1-16,1 3 0 15,4 5 0-15,5 0-2 16,8-4 3-16,5 0 0 0,0-5 1 15,0 1 2-15,4-4 1 16,1-4 1-16,-1-4 0 16,5-4 2-16,0-8-1 15,-1 0 0-15,1-4-1 16,-4-4 0-16,-1 1-2 16,-4-1-2-16,0 4 1 15,-5 0-1-15,1 4 2 16,-1 0 1-16,1 0 3 15,-5 8 3-15,0 0-4 16,0 0-1-16,0 0-4 16,0 4-1-16,4 0 1 0,-4 4 0 15,5 4 4-15,-1 4 2 16,5 4-2-16,4-1-1 16,5-3-1-16,0 0-2 15,4 8-10-15,1-12-4 16,-1-4-28-16,0-12-11 15,1 0-38 1,-1-4-46-16,-4-4 44 16</inkml:trace>
          <inkml:trace contextRef="#ctx0" brushRef="#br0" timeOffset="205535.2336">14473 3605 244 0,'-5'-4'93'0,"5"4"-50"0,0 4-35 16,0-4 24 0</inkml:trace>
          <inkml:trace contextRef="#ctx0" brushRef="#br0" timeOffset="205731.3621">14473 3617 443 0,'4'20'13'0,"0"3"-7"16,1 5 4-16,4 4 3 0,0 4 0 16,0 7 2-16,0 9 7 15,0 19 4-15,-1 16-3 16,1 0-2-16,0-11-7 15,0-1-4-15,0-4-3 16,0 1 0-16,-5 3 0 16,5-8 1-16,-4-7-18 0,-5-12-7 15,0-9-45-15,0-15-134 32</inkml:trace>
        </inkml:traceGroup>
        <inkml:traceGroup>
          <inkml:annotationXML>
            <emma:emma xmlns:emma="http://www.w3.org/2003/04/emma" version="1.0">
              <emma:interpretation id="{4800E227-1A88-40D7-AE6E-E836AC80E00F}" emma:medium="tactile" emma:mode="ink">
                <msink:context xmlns:msink="http://schemas.microsoft.com/ink/2010/main" type="inkWord" rotatedBoundingBox="17107,6439 20139,6407 20154,7836 17122,786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209121.8152">16577 4263 228 0,'-4'-4'85'0,"4"4"-46"0,0 0-32 0,0 0 18 0,0 4-15 16,0 4-3-16,4 0-3 15,1 8 2-15,-1 3-3 16,1 9 5-16,-1 0 2 16,5 12-1-16,0 3 2 0,0 25-2 15,0 7 0-15,0-4-3 16,0 1 1-16,0-5 0 16,-5-12 3-16,1-3-3 15,-1 0-2-15,0-9 0 0,1-7-1 16,-1-8-2-16,-4-5-2 15,0-7-26-15,0-4-12 16,0-8-21-16,0-4-8 16,0-8-41-1</inkml:trace>
          <inkml:trace contextRef="#ctx0" brushRef="#br0" timeOffset="209473.9643">16604 4398 176 0,'-9'-24'68'0,"9"16"-36"0,5 0-31 0,-1 0 16 0,1 4 0 16,-1-4 2-16,0 0-10 16,1 4-3-16,4 0-4 15,0 0 9-15,0 0 6 0,4 1-1 16,0-1 1-1,10 0-5-15,8 4 0 16,-4 4-7-16,-5 7-1 16,5 5 0-16,-5 0 2 15,0 4 1-15,-8 0 3 16,-5 0-1-16,0-1 2 16,-9 1-2-16,-5 0 2 15,-4 0 0-15,-4 0 1 16,-9-4-4-16,-1-5 0 15,1-3-3-15,0-4 2 0,-1-4-2 16,1-4 0-16,0-4-17 16,4 1-6-16,5-1-24 15,4 0-11-15,0 4-30 16,4 0-10-16,5 4-5 16</inkml:trace>
          <inkml:trace contextRef="#ctx0" brushRef="#br0" timeOffset="209969.9239">16970 3985 292 0,'-18'-3'110'0,"18"3"-60"0,-5 0-63 16,5 0 17-16,0 0-15 16,5 3-1-16,-1 13-28 15,5 0-14-15,0 8-49 16,5 0-22-16</inkml:trace>
          <inkml:trace contextRef="#ctx0" brushRef="#br0" timeOffset="209798.1118">17037 4291 248 0,'-9'0'93'0,"9"0"-50"0,-5 0-35 0,5 0 26 15,5 4-12 1,-5 8-3 0,4 3-10-16,-4 1-2 0,5 0 3 0,-1 4-4 15,1 0 2-15,-1 4-5 16,0 3 0-16,10 1-1 16,-5 0 1-16,0-4 0 15,0 3 1-15,4-3-31 16,0-4-14-16,1-20-105 15,-1-8 26 1</inkml:trace>
          <inkml:trace contextRef="#ctx0" brushRef="#br0" timeOffset="210490.6775">17233 4342 244 0,'-9'0'93'0,"9"4"-50"0,0-8-52 16,0 4 14-16,4 0-1 16,-4 4 2-16,5 8 0 15,-1 4 1-15,1 0-4 16,-5 0 7-16,4 3 3 0,1 1-2 0,-1 4-1 16,1-4 0-16,-1 0 1 15,1 0-5-15,-5-5-2 16,4-3 2-16,-4-4 1 15,4 0 8-15,1-8 2 16,-5 0-6-16,4-8-4 16,1-8-9-16,4 0-3 15,0-3-3-15,4-5 2 16,-4 0 2 0,4 4 2-16,1 4-1 0,-1 5 1 15,0-1 2-15,-4 4 0 16,5 8 2-1,-1 4 3-15,-4 0 2 16,0 4 1-16,4 3 0 16,-4 5-7-16,0 0 0 15,0 4-3-15,0 0 0 0,0-4-22 16,0 0-12-16,4-1-23 16,-4-3-9-16</inkml:trace>
          <inkml:trace contextRef="#ctx0" brushRef="#br0" timeOffset="206946.4799">15021 4358 180 0,'-4'-4'68'0,"4"0"-36"0,0 4-18 0,0 0 20 15,0 0-15 1,0 0-5-16,4 0-7 16,0 4-2-16,1 0-3 0,4 0 5 0,0 4 3 15,0 4-3-15,0 4 1 16,0 0-1-16,-1 3 1 16,1 5 2-16,0 0 4 0,5-4 1 15,-10 0 3-15,1-5-4 16,-1-3 0-16,-4 0-2 15,5-4 0-15,-5-4-2 16,0-4 1-16,4-8-6 16,0-4-3-16,1 0-1 15,4-3-1-15,0-5-5 16,4 0 1-16,0 4 2 16,1 0 3-16,-1 4-5 0,-4 4 1 15,5 8-1-15,-1 0-1 16,0 4 4-16,1 4 0 15,-5 0 3-15,0 4 3 16,-1 4 0-16,-3 0 2 16,-1-4-2-16,1 0 0 31,-1-4 1-31,-4-1 1 16,5-3 1-16,-5-4 0 0,0 0-2 15,4-8 1-15,5-3-4 16,0-5-2-16,0 0 0 0,4-4 1 0,1-4-3 15,-1 4 0-15,0 1-1 16,1 3-2-16,-1 0 0 16,1 8 0-16,-1 4 3 15,0 8 2-15,-4 8 0 16,5-4-1-16,-5 8 5 16,-1 0 1-16,1 3-2 15,-4 1-1-15,-1 4-1 31,1 0 1-31,4-4-15 16,0-5-7-16,0-3-50 0,-1-4-20 16,10-8-53-1</inkml:trace>
          <inkml:trace contextRef="#ctx0" brushRef="#br0" timeOffset="207533.0273">15980 4461 200 0,'0'-4'74'0,"4"0"-40"0,1-4-22 15,-5 0 21-15,0-8-13 16,0 5-3-16,0-1 5 15,0-4 3-15,-5 0-13 0,1 0 2 0,-1 0 2 16,-8 4-4-16,0 1 1 16,-5-1-8-16,0 4-1 15,0 8-4-15,0 0-1 16,0 4-1-16,-4 8 0 16,-5 3 0-16,1 5-2 15,3 0 3-15,5 0 2 16,1 0 0-16,8 3 2 15,0 1-2-15,9 0 2 16,0-4-2-16,9 0-1 0,4-4 1 16,0-5 1-16,10-3 1 15,-1-4 3-15,5-4-1 16,0-8 0-16,-1 0-3 16,-3-3 1-16,-1-5 0 15,-4 0 1-15,-5-4-2 0,-4 4-2 16,0-4 3-16,-5 4 0 15,-4 5 5-15,0-1 5 16,0 4-7-16,0 8-1 16,0 8-10-1,0 4-2-15,5 3-1 16,-1 5 5-16,5 4 1 16,0 0-9-16,5 0-5 15,-1 15-43-15,0-3-16 16,10-8-55-1</inkml:trace>
          <inkml:trace contextRef="#ctx0" brushRef="#br0" timeOffset="208308.0302">16100 4465 176 0,'0'-8'66'0,"0"4"-36"0,0 0-35 0,5-4 58 0,-1 0 0 16,14-4-13-1,4 1-21-15,1 3 1 0,3 4 2 16,6-4-7-16,3 8-1 15,1 4 1-15,0 4 0 16,-5 0 0-16,0 3 1 31,0 1 3-31,-4 0 2 0,-5 4-7 16,-4 0-1-16,-5-4-5 16,-4 4 0-16,-9 0-1 15,-9-5 1-15,-8 1-7 16,-6-4 0-16,-8 0-21 15,-5-4-9-15,-8-4-54 0,-10 0-21 16,5-4-41 0</inkml:trace>
          <inkml:trace contextRef="#ctx0" brushRef="#br0" timeOffset="207899.6224">16172 4287 260 0,'-23'4'99'0,"23"-4"-54"0,0 4-39 0,0 0 20 16,0 4-12-16,0-1-1 16,5 9 6-16,-5 0 2 15,4 4-10-15,5 4 4 0,0 7 5 16,0 9-5-16,0 12 2 15,0 11-4-15,0 12 0 16,0 5-3-16,0-9-1 16,-5 0-3-16,0 1 1 15,5-9-4-15,-9 5 0 16,0-13-8-16,0-3-2 31,0-13-27-31,0-11-13 16,0-8-41-16,0-12-20 15,5-16-17-15</inkml:trace>
          <inkml:trace contextRef="#ctx0" brushRef="#br0" timeOffset="211300.174">17884 4414 284 0,'0'-32'107'0,"0"16"-58"0,-5 8-40 0,1 4 27 16,0-4-16-16,-5 0-3 15,0 0-8-15,0 4-1 16,-5 0-5-16,1 4-2 0,0 0 2 16,-1 4 0-16,-4 8 3 15,1 0-5-15,-1 4-1 16,0 0-2-16,5 4-2 0,4-1 3 15,4 5 0-15,5-4 1 16,9 0 0-16,0-4 0 16,4 0 0-16,1-8 0 15,-1-1 2-15,0-7-3 0,5 0 0 32,0-3 3-32,-4-5 1 0,-1-4 7 0,0 0 4 15,-4 0-1-15,0 4 0 16,-4 0 1-16,-1 0 4 15,-4 0-6-15,0 8 1 16,0 0-8-16,0 0-3 16,0 0-6-16,0 4 0 15,0 0 0-15,5 8-1 16,-1 4 4-16,0 4 2 16,5 3-9-16,0 17-2 15,0 4-2 1,9 3 2-16,0 5 4 15,4 3 1-15,-4 1-11 16,0-5-4-16,0 1 8 16,-5-1 4-16,0-3 6 0,-4 7 1 15,-4-7 3-15,-5 0 1 16,-5-5 3-16,-4-3 3 16,-4-1 2-16,-9-7 3 15,-5 0 4-15,0-12 1 16,0-8 1-16,-4-8 0 15,5-8-7-15,-10-8 0 16,-4-20-6-16,4 0-2 16,5 1 2-16,4-1 0 15,0 4 5-15,9 0 5 16,5 5-11-16,9-1-6 0,8 0 0 16,14 4-1-16,9 4-4 15,4 0-1-15,9-7-13 16,5 7-3-16,4 4-45 15,0 0-19-15,4 0-86 16</inkml:trace>
        </inkml:traceGroup>
        <inkml:traceGroup>
          <inkml:annotationXML>
            <emma:emma xmlns:emma="http://www.w3.org/2003/04/emma" version="1.0">
              <emma:interpretation id="{3CDA80A7-5252-480F-98F8-73A46A66A2C8}" emma:medium="tactile" emma:mode="ink">
                <msink:context xmlns:msink="http://schemas.microsoft.com/ink/2010/main" type="inkWord" rotatedBoundingBox="20552,6022 23832,5988 23849,7588 20569,7622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214988.1722">19034 4219 252 0,'-9'0'96'0,"9"0"-52"0,0 0-49 0,0 0 15 0,5 0-11 15,-5 4-1-15,4 4 1 16,1 4 0-16,-1 8 1 16,1 0 2-16,4 8 3 0,0-1 7 15,0-3 2-15,-1 0-3 16,-3 0-1-1,-1-1-4-15,1 1 1 16,-1-4 2-16,-4-4 2 0,0-4 10 16,0-4 4-16,0-4 0 15,0-4 0-15,-4 0-12 16,-1-8-3-16,5 0-11 16,0-4-1-16,0 0-5 15,5-12 2-15,-1 0 1 16,5-3-1-16,0-1 1 15,4 0 3-15,5 4-2 16,-4 5-1-16,4 3-11 16,-1 0-2-16,-3 4-5 15,-1 4-2-15,1 8-17 16,-1 0-7-16,-4 4-45 16,4 8-48-16,-4 0 48 15</inkml:trace>
          <inkml:trace contextRef="#ctx0" brushRef="#br0" timeOffset="215580.3202">19627 4358 192 0,'0'-4'74'0,"0"-4"-40"0,-4-4-20 16,4 4 20-16,0 0-2 15,-4 1 1-15,-1-5-12 16,1 0-3-16,-10 4-10 16,1 0 1-16,-5 4 2 0,0 0-6 0,0 4-3 15,1 4-1-15,-1 0 1 16,0 0 1-16,0 4 1 15,5 8-5-15,4-4 1 0,4 7 2 16,1 1-3 0,4 0 0-16,9-4 3 15,0 0 1-15,8 0-1 16,6-1-2-16,-1-3 3 16,0-4 2-16,5 0 0 15,0-4 0-15,-5-4-1 16,0 0 2-16,1-4 1 15,-5 0 3-15,-5-4-1 16,-4 0 0-16,-5-12 8 16,-4 1-7-1,-4-1-1-15,-5 0-5 0,0 0-1 16,-4 0-3-16,-1 5-1 31,1-1-1-31,-5 4-2 16,-4 4-6-16,-1 8-4 0,1 4-10 15,4 4-5-15,-4 0-15 0,4 8-5 16,0-1-36-16,5 5-13 16,0 4 3-1</inkml:trace>
          <inkml:trace contextRef="#ctx0" brushRef="#br0" timeOffset="214454.9492">18477 4457 156 0,'-9'-8'60'0,"9"4"-32"0,0-16-28 16,0 5 13-16,0 3-5 15,5-4 1-15,-1 4-3 32,5 0-1-32,4 0-3 15,5-4 1-15,9 0 0 0,0-3-1 0,8 3 1 16,5 4-2-16,1 4 2 16,-1 8 2-16,0 4 2 15,0 4 3-15,-4 4 1 16,-10 4 3-16,-3 7 2 15,-5 1-3-15,-5 0 2 0,-4-4 1 16,-14 0-1-16,1-5 1 16,-9 1 3-16,-1-4-2 15,-4-4 1-15,-4 0-7 16,-5-4-2-16,1-4-3 16,-6-4-1-16,6-4-8 0,-6 4-2 15,6 0-18-15,-1 4-5 31,9-4-19-31,5 4-6 0</inkml:trace>
          <inkml:trace contextRef="#ctx0" brushRef="#br0" timeOffset="213936.1991">18571 4275 164 0,'-5'-12'63'0,"5"4"-34"0,-9 0-21 0,9 8 16 15,0 0-12-15,5-4-4 0,-5 4-1 16,0 0 2-16,4 8-4 15,1 4 4-15,-1 8 1 0,9 8-3 16,-4 7 1-16,0 13-1 16,0 15 3-16,0 16-1 15,0 5 0-15,0-1-3 16,0-8 1-16,0-7-2 16,0-9 0-16,0 1-1 15,-5-13 0-15,1-7-5 16,-5-9-1-16,4-3-24 15,-4-8-10-15,0-4-41 16,0-8-49 0,0 0 34-16</inkml:trace>
          <inkml:trace contextRef="#ctx0" brushRef="#br0" timeOffset="216006.6134">19819 4108 260 0,'-13'-12'99'0,"8"8"-54"0,-4 12-39 0,9-8 20 15,0 4-10-15,0 4-1 16,0 8-9-16,0 8-2 16,5 4-2-16,-1 7 9 0,1 5 8 0,4 0-4 0,0 3 0 15,0 13-7-15,4 19 0 31,0 12-5-31,-4 8-2 16,0-3 2-16,-4-9 0 16,-5-8-8-16,4-8-2 15,-4-7 4-15,5-5 3 0,3-11-10 16,-8-8-3-16,5-28-65 16,-5-8-34-1,13-12-49 1,-4-4 57-16</inkml:trace>
          <inkml:trace contextRef="#ctx0" brushRef="#br0" timeOffset="216460.1322">19913 4247 252 0,'-9'-8'93'0,"4"12"-50"0,5-8-35 0,0 4 24 16,0 0-20-16,9 0-4 16,5 0-1-16,-1 4 2 15,9 0-4-15,5 4 1 0,0 0 4 16,9 4-4-16,-5 4 2 0,-4 0-3 15,-5 7 0-15,-4 1 1 16,-5 0 1-16,-4-4 5 16,-5 3 5-16,-4-3 0 15,-13 0-1-15,-9 0-2 16,0-4-1-16,-10-4-7 16,1-4-2-16,-5-4-13 15,1-4-4-15,4-4-14 16,-1-4-3-16,1-4-44 15,9 4-16-15</inkml:trace>
          <inkml:trace contextRef="#ctx0" brushRef="#br0" timeOffset="217458.857">20296 4441 160 0,'-4'8'63'0,"8"-8"-34"0,1 4-32 0,-1-4 11 15,5 0-4-15,0 0 2 16,9 0 6-16,9-4 2 15,-1 0-7-15,-3 0 2 0,4-4 4 32,-1 4 2-32,-3-4 0 15,-6 1 1-15,1-1 0 0,-4-8 5 16,-5 4 3-16,-1-4-3 16,-3 0-1-16,-10-4 0 15,5 1 0-15,-4 3-9 16,-5-4-4-16,0 4-2 15,-4 0-1-15,-1 4-2 16,-3 0-2-16,-1 8 1 16,-5 0 1-16,1 4-1 15,4 0 2-15,0 4-2 16,1 0 2-16,3 4 2 0,1 4 4 16,-1 4-4-16,6 4-1 15,-1 0-4-15,0 7-1 16,4-3 1-16,1 0 2 0,4 0 1 15,0 0 3-15,4 3-5 16,5 1-1-16,0-4 2 16,4 0 3-16,10-5-9 15,-1 5-4-15,5-4-14 0,4-4-4 16,0-4-17-16,5-4-8 16,0-4-41 15,-5-12-58-31,-4 0 38 15</inkml:trace>
          <inkml:trace contextRef="#ctx0" brushRef="#br0" timeOffset="217939.2186">20702 4259 180 0,'0'0'68'0,"0"0"-36"0,5 4-20 15,-5-4 19-15,0 0-14 16,0 8-2-16,0-4 0 16,0 4 0-16,9 4-8 0,-1 0-2 15,1 3-1-15,5 9 0 0,-5 0 0 16,0 0 0-16,-1 0 2 15,1 3 1-15,0 1 1 16,0 0-4-16,-4-4-1 16,-1 3 1-16,1-3 2 15,-1-12 1 1,1-4 8-16,-5-4 4 16,0-4-7-16,0-8-4 0,0-4-8 15,0-4-2-15,0 0-2 16,0-3 3-16,0-1-5 15,0-12 2-15,4 4 0 16,5 8-1-16,0-3 1 16,0 7 0-16,4 0 0 0,1 4 0 15,-1 4 3-15,5 0 2 16,0 8-2-16,4 0 0 16,0 4-4-16,-4 0 1 15,0 4-18-15,-5-4-6 16,1 4-89-16,-5-4 9 15</inkml:trace>
          <inkml:trace contextRef="#ctx0" brushRef="#br0" timeOffset="218713.9749">20912 4144 200 0,'-5'-8'74'0,"5"0"-40"0,5 12-16 0,-5-4 25 16,4-4-4-16,5 4 1 15,0 4-9-15,13-4-2 16,5 4-16-16,4 0 1 0,9 4 0 15,5-4-5-15,0 4-3 16,8 0-10 0,-8 4-3-16,-5-4-45 0,-4 0-18 15,-5-1-68 1</inkml:trace>
          <inkml:trace contextRef="#ctx0" brushRef="#br0" timeOffset="218466.9486">21211 3573 200 0,'-5'-8'77'0,"5"4"-42"0,0 0-26 16,0 4 19-16,0 0-12 15,5 4-4-15,-5 0-1 0,0 4 3 16,0 4-8-16,4 0 6 0,0 8 1 15,1 0-2-15,-1 7 1 16,1 5-3 0,-1 0 2-16,1 4 0 15,-1 3 3-15,1 21-1 16,-1 7 0-16,-4 12-3 0,0 4-1 16,0-7-1-16,0-5 0 15,0 1-4-15,0-9-1 16,5-8 1-16,-1 5 2 15,5-13-3-15,-5-11-2 16,1-8-16-16,-1-8-5 16,-4-28-65-1,-4-4-24 1,4-4-53-16,-9-4 50 0</inkml:trace>
          <inkml:trace contextRef="#ctx0" brushRef="#br0" timeOffset="219031.1219">21456 4231 296 0,'-5'-4'110'0,"5"0"-60"0,0 4-36 15,0 0 28-15,0 0-19 16,0 0-2-16,5 4-11 15,-1 0-2-15,5 4-4 16,0 4 2-16,0 4 3 0,9 0-7 16,-5 0-1-16,1 3-1 15,-1 1 0-15,0-4 0 16,5-4 2-16,0 0-17 16,4-4-6-16,-4-8-30 0,4-4-12 15,1-4-7-15,-1-4-2 16,-4-4-31-1</inkml:trace>
          <inkml:trace contextRef="#ctx0" brushRef="#br0" timeOffset="219203.0446">21746 4259 264 0,'-14'20'101'0,"14"-12"-54"0,-9 12-17 0,5-13 31 0,-1 9-3 16,-4 4 1-16,1 4-16 15,-1 8-6-15,-5 7-21 16,1 17-8-16,0 7-3 0,-1 9-1 15,1-5 0-15,4-16-27 16,0 13-11-16,0-9-78 16,0-3-32-16,9-9-12 15</inkml:trace>
        </inkml:traceGroup>
        <inkml:traceGroup>
          <inkml:annotationXML>
            <emma:emma xmlns:emma="http://www.w3.org/2003/04/emma" version="1.0">
              <emma:interpretation id="{8AC21A85-37A3-482A-8557-F0D1DD6472AD}" emma:medium="tactile" emma:mode="ink">
                <msink:context xmlns:msink="http://schemas.microsoft.com/ink/2010/main" type="inkWord" rotatedBoundingBox="24398,6183 25607,6170 25619,7295 24410,7308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20698.2502">22321 4425 232 0,'-9'4'88'0,"9"-4"-48"0,0 0-31 15,0 0 22-15,4 0-8 16,1 0-1-16,4 4-1 16,0 0 1-16,4 0-12 15,5 0 3-15,4 0 1 0,1-4-5 16,8 4-3-16,4 0-3 15,1-4 0-15,4 0-18 0,0 0-6 16,0 0-30-16,5-4-10 16,0 4-65-1</inkml:trace>
          <inkml:trace contextRef="#ctx0" brushRef="#br0" timeOffset="220458.579">22597 3906 104 0,'0'0'38'0,"5"0"-20"0,-1 0 3 16,-4 0 17-16,9 0-12 16,0 0-2-16,0 0 1 15,0 0 1-15,0-4-13 0,0 0 3 0,0-4 4 16,0 0-5-16,-5-3 0 31,1-1-7-31,-5-4 0 16,0-4-7-16,0 0-1 15,-5 4-2-15,-4 0-2 0,0 5-2 16,-4 3 1-16,-5 4 1 16,-4 0 2-16,-5 4 1 15,0 0 1-15,-4 0 0 16,4 4 0-16,0 0 4 16,5 0 2-16,4 0 2 0,1 0 0 15,3 3-7-15,1 5 0 16,4 4 1-16,4 4 1 15,5 8 1-15,5 11 2 16,4 17 3-16,4 15 5 0,1 1-2 16,-1-1 3-16,0-4-2 15,1-3 2-15,-1 3-2 16,-4 0 0-16,0 5-1 0,0-1 0 16,0-7-6-16,0-5-2 15,-5-7 0-15,1-9 2 31,-5-7-5-31,0-8-3 16,0-13-21-16,0-7-10 16,0-8-34-16,-5-8-12 15,1-7-25 1,-1-9-30-16,-4-24 51 16</inkml:trace>
          <inkml:trace contextRef="#ctx0" brushRef="#br0" timeOffset="225137.5749">23070 4390 192 0,'4'-12'74'0,"-8"4"-40"0,4 0-22 16,0 0 19-16,0 0-10 15,-4 0 1-15,-1 0-7 0,-4 0 1 16,0 0-9-16,0 5-2 0,-4-1-1 16,-5 4-2-16,0 4-2 15,0 3 3-15,-4 1 0 16,4 0-4-16,-4 4-1 16,4 4 3-16,0 0 3 15,1 0-1-15,3 0-2 16,10-1 0-16,4 1-1 15,4 4 0-15,5 0 0 0,4 0 0 16,5-4 0-16,5-1 2 16,3-3 1-16,1-8 1 15,0 0 2-15,-5-8-1 16,5-4 2-16,-5-3-2 16,0-1 2-16,1-4 0 15,-10 0 1-15,1-4 0 0,-10 0 2 16,-4 0 4-16,-4 1 1 15,-5-1-8-15,-9 0-4 16,-9 4-2-16,0 4-1 16,1 8-5-16,-6 4 1 15,6 0-27-15,-1 0-9 16,4 0-42 0,15 4-79-1</inkml:trace>
          <inkml:trace contextRef="#ctx0" brushRef="#br0" timeOffset="225138.5749">23235 4255 192 0,'-9'-4'74'0,"9"4"-40"0,-4 0-29 16,4 0 19-16,0 4-13 15,0 0-1-15,0 0-6 16,4 4-1-16,1 0-1 15,-1 4 7-15,0 0 4 0,1 7 0 16,-1 1 0-16,5 0-3 16,-4 0 1-16,4 0-6 15,-5-1-3-15,1 1 1 16,-1 0 2-16,1 0-2 16,-5-4 0-16,0-4 5 0,0-4 5 15,0-4 8-15,0-4 5 16,0 0-10-16,0-8-4 15,-5-4-3-15,5 0 1 16,0 0-3-16,0-4 1 31,0-8-5-31,5 5-2 0,3-1 0 16,1 4 1-16,5 0-3 16,-1 0 0-16,5 4 1 15,4 4 0-15,1 4-3 16,-1 4 0-16,0 0-7 15,0 4-4-15,1 4-41 16,-5 0-18-16,-1 0-65 16</inkml:trace>
        </inkml:traceGroup>
        <inkml:traceGroup>
          <inkml:annotationXML>
            <emma:emma xmlns:emma="http://www.w3.org/2003/04/emma" version="1.0">
              <emma:interpretation id="{29A068FF-E4FB-4C34-BB4F-18D4AFE15002}" emma:medium="tactile" emma:mode="ink">
                <msink:context xmlns:msink="http://schemas.microsoft.com/ink/2010/main" type="inkWord" rotatedBoundingBox="26164,5983 28412,5959 28425,7258 26178,7281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225139.5749">24332 3668 156 0,'-4'0'57'0,"4"4"-30"0,-5 0-16 0,5-4 15 16,-4 4-6-16,4 0-1 15,-5 0-7-15,-4 0 0 16,0 0-7-16,0 4 1 0,0 4 1 16,-4 0 1-16,0 4 0 15,-5 0 0-15,0-1 2 0,0 1 1 16,0 4 3-16,1 8-5 16,-1 4-3-16,4 7 1 15,-4 13 2-15,5 7 2 16,0 1 1-16,4 3 0 15,9-7 0-15,0-5-2 16,4-3-1-16,5 3-1 16,5 5 2-16,3 3-3 15,6 5-2-15,3-9 0 16,1-3-1-16,0-5-2 16,-5-7 1-16,-4-5-2 15,0-7-1-15,-5-8-35 16,-4-4-14-16,0-8-46 0,0 0-19 15,-9-4 11 1</inkml:trace>
          <inkml:trace contextRef="#ctx0" brushRef="#br0" timeOffset="225140.5749">24528 3906 160 0,'-9'-4'60'0,"9"4"-32"0,-4-4-17 0,4 4 18 16,0 0-11-16,0 0-2 16,0 0-1-16,0 0 3 15,0 0-10-15,0 0 2 0,0 0 3 16,0 0 4-16,0 4 2 16,0 4-4-16,0 8 1 15,0 4-5-15,0 16 1 0,0 11-1 16,0 5 1-16,0-1 0 15,0 5 0-15,0-5 0 16,0-7 2-16,0-1-1 16,0-3 0-16,0-4-7 15,0-5-2-15,0-3 2 16,0-8 1-16,-5-4-12 16,5-4-6-16,-4-4-28 15,-1-4-13-15,1-4-52 16,4-4-23-16,0 0 23 15</inkml:trace>
          <inkml:trace contextRef="#ctx0" brushRef="#br0" timeOffset="225562.2186">24501 3863 172 0,'0'0'66'0,"0"0"-36"0,0 0-22 0,0 0 18 15,0 0 0-15,0 0 2 0,0 0 0 16,5 4 0-16,-1 0-15 15,1-1 3-15,-1 5 2 0,1 0-4 16,4 4 0-16,0 4-8 16,4 0-2-16,0 8 0 15,1 7 0-15,4 1 2 16,-1-4 3-16,1 0 0 16,0-1 2-16,0 1-4 15,4-4 1-15,-4-4-5 16,-5-4 0-16,-4-5 1 15,0 1 2-15,0-4 1 16,0-4 3-16,0-4-5 0,-5-8-1 16,5-4-2-16,0 1 1 15,5-9-9-15,-5-8-1 16,0-4-1-16,4 1 2 16,0 3 4-16,-4 4 1 15,0 4-2-15,0-4 0 16,0 9 4-16,-5 3 1 15,5 0 2-15,-4 0 0 0,-1 4-2 16,1 0 1-16,-1 0-2 16,1 0 2-16,-1 4-2 15,-4 4-1-15,0 0 3 16,0 0 0-16,0 0-4 16,9 0 1-16,0 4 0 15,4 4 0-15,-4 4 2 16,0 4 1-16,0 16 3 0,0 7 3 15,-5 1 2-15,1 3 3 16,-1 1-3-16,1 0-1 16,-1 3-2-16,1-3 0 15,-1-5-2-15,1 1-1 16,-1-4 1-16,1-5 1 16,-1 1-3-16,0-4-1 15,1-8-17-15,-5-4-5 16,0-4-33-16,0-1-14 15,0-3-42-15,4 0-17 16,1-4 4 0</inkml:trace>
          <inkml:trace contextRef="#ctx0" brushRef="#br0" timeOffset="225945.3093">25304 4477 316 0,'0'0'121'0,"-4"0"-66"0,-1 0-60 16,5 0 20-16,5 4-16 16,-1 4-1-16,5 0 0 15,0 4 1-15,-5 4 1 16,1 3 2-16,-1 9 3 0,-4 4-2 15,0 0-2-15,0-1-18 16,-4-3-9-16,-1-4-61 16,1 0-26-16,-1-13 9 15</inkml:trace>
          <inkml:trace contextRef="#ctx0" brushRef="#br0" timeOffset="226476.5716">25875 4346 216 0,'-9'-12'82'0,"5"0"-44"0,-1-3-27 16,1 7 23-16,-1-4-11 16,-4 0-1-16,0 0-7 15,0 0-1-15,0 4-8 16,1 0-2-16,-6 4 2 0,-4 0-3 15,9 4 0-15,-4 0-1 16,0 4-2-16,-1 0-2 16,1 4-1-16,0 4 2 15,-1 0 0-15,5 4-4 16,0 0 1-16,0 11 2 16,5-3 1-16,-1 0 3 15,5-4 3-15,0 0-4 0,5-1-1 16,4 1-5-16,0-4-1 15,4 0-4-15,5-4 1 16,0-4-2-16,0-4 2 16,0 0-13-16,-1-4-3 15,10-4-25-15,-5-4-8 16,1 0-29 0</inkml:trace>
          <inkml:trace contextRef="#ctx0" brushRef="#br0" timeOffset="226992.2518">25821 3633 212 0,'-4'4'82'0,"-1"-4"-44"0,10 0-29 16,-5 0 22-16,0 0-15 16,4 4-1-16,-4 0-3 0,0 4 0 15,0 3-6-15,5 9 3 0,-1 4 1 16,-4 0 1-16,5 0 3 15,4 3 4-15,-5 5 1 16,1 4 1-16,-1-1 2 16,1 13-3-16,-1 3-2 15,0 5-1-15,1-1 0 16,-1-11-4-16,1 12-2 16,-1-9-2-16,-4-3 0 15,5-1-4-15,-1-3-1 16,1-4 1-16,-1-5 0 15,-4-3 0-15,0-4 0 16,0-4-2-16,5-4-2 16,-5-5-28-16,0-3-14 0,0-4-16 15,0-4-7-15,0 0-28 16,0 0-14-16,8-8-2 16</inkml:trace>
          <inkml:trace contextRef="#ctx0" brushRef="#br0" timeOffset="227521.9019">26031 3542 204 0,'-4'-12'77'0,"4"8"-42"0,0 8-23 16,0-4 19-16,0 0-12 15,0 0-3-15,0 0-3 0,4 0 1 16,0 0-7-16,5 4 7 0,0 4 3 16,5 7-1-16,3 5 3 15,6 4 1-15,-1 4 2 16,0 11 1-1,1-3 1-15,-1 0 0 16,0 7 2-16,1 5-3 16,-1 11-2-16,5 5-3 15,-10 7 1-15,-3 0-4 16,-10 1-1-16,-4-9-6 16,-4 1-3-16,-10-1-11 15,-3 16-6-15,-28 5-65 16,5 3-28-16,-14-16-77 15</inkml:trace>
        </inkml:traceGroup>
      </inkml:traceGroup>
    </inkml:traceGroup>
    <inkml:traceGroup>
      <inkml:annotationXML>
        <emma:emma xmlns:emma="http://www.w3.org/2003/04/emma" version="1.0">
          <emma:interpretation id="{DB794914-81D1-411A-A3F9-8513AFC9A85A}" emma:medium="tactile" emma:mode="ink">
            <msink:context xmlns:msink="http://schemas.microsoft.com/ink/2010/main" type="paragraph" rotatedBoundingBox="3016,7694 25772,7303 25802,9018 3045,94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32212C9-4670-4957-9DF7-FA897017AA6B}" emma:medium="tactile" emma:mode="ink">
              <msink:context xmlns:msink="http://schemas.microsoft.com/ink/2010/main" type="line" rotatedBoundingBox="3016,7694 25772,7303 25802,9018 3045,9409"/>
            </emma:interpretation>
          </emma:emma>
        </inkml:annotationXML>
        <inkml:traceGroup>
          <inkml:annotationXML>
            <emma:emma xmlns:emma="http://www.w3.org/2003/04/emma" version="1.0">
              <emma:interpretation id="{B4631007-3279-4CF3-A790-D646EE487961}" emma:medium="tactile" emma:mode="ink">
                <msink:context xmlns:msink="http://schemas.microsoft.com/ink/2010/main" type="inkWord" rotatedBoundingBox="3020,7967 3710,7956 3726,8868 3036,8880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234159.5556">939 5916 140 0,'-5'24'52'0,"5"-20"-28"0,0 0-4 0,0-4 21 15,0 0-7-15,9-4-2 16,0 0-10-16,4-8-1 16,5 0-12-16,5 0 3 0,8 4 4 15,0 4-6-15,5-4-1 16,4 16-5-16,-5-4-1 16,1 0 1-16,0-4 0 0,-5 4-11 15,-4 0-3-15,-5 0-66 16,-4 0-29-16,0 4 5 15</inkml:trace>
          <inkml:trace contextRef="#ctx0" brushRef="#br0" timeOffset="233807.5634">1139 5567 140 0,'0'-12'55'0,"0"8"-30"0,5 0-14 0,-5 0 18 0,4 0 0 16,-4-4 3-16,5 4-11 15,-5 4-3-15,0 0-10 16,0 0-7-16,0 0-2 0,0 4 1 0,0 0 2 0,0 0 3 16,0 4 2-16,0 4-1 15,0 4 1-15,0 0-4 16,0 4 0-16,4 7-1 15,1 9 1-15,-1 16 2 16,1 3 2-16,-1 12 1 31,0 5 2-31,1-5-5 16,-5-7-1-16,4-9 0 16,-4-3 2-16,5-1-3 0,-1-3-2 15,1-4 0-15,-5-5 1 16,0 9 1-16,0-9 1 15,0-7-2-15,-5-8 1 16,1-24-70 0,4-8-61-1</inkml:trace>
          <inkml:trace contextRef="#ctx0" brushRef="#br0" timeOffset="234722.1086">1581 6185 128 0,'4'0'49'0,"5"0"-26"0,-4 0-5 16,-5 0 18-16,4-4-3 15,1 0 3-15,-1 0-7 16,-4-3-1-16,0-1-15 15,0-4 1-15,0 0 2 0,-4 0-4 16,-1 0 1-16,-4 0-8 16,0 0-1-16,-4 4-2 15,0 0-2-15,-1 8-2 16,1 0-1-16,-1 8-1 16,1 4 3-16,0 4-5 15,-1 0 2-15,1 12 0 16,-1-5 2-16,6 1-1 15,8 0 1-15,0 0 2 0,0 0 2 16,4-5-3-16,5 1-2 16,4 0 2-16,1-4 0 15,4-4 1-15,-1-4 2 16,1-4 5-16,0-4 6 16,4-8 2-16,-4-4 3 15,-4 0-1-15,-1-4 1 16,-4 0 0-16,-9 0-2 15,-5-7-4-15,-4-1 0 16,-4 4-9-16,0 0-2 16,-5 4-10-16,0 1-4 15,0 3-20-15,0 4-8 16,5 4-37-16,-5 4-12 16,-4 0-19-16</inkml:trace>
        </inkml:traceGroup>
        <inkml:traceGroup>
          <inkml:annotationXML>
            <emma:emma xmlns:emma="http://www.w3.org/2003/04/emma" version="1.0">
              <emma:interpretation id="{A5394E41-5CC8-4F93-B28C-624BE3869E3A}" emma:medium="tactile" emma:mode="ink">
                <msink:context xmlns:msink="http://schemas.microsoft.com/ink/2010/main" type="inkWord" rotatedBoundingBox="4289,7894 5651,7870 5668,8853 4306,8876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235871.0529">2223 5983 176 0,'-18'4'68'0,"18"-4"-36"0,0-4-15 15,0 4 22-15,0 0-7 16,0 0-1-16,9-4-4 16,0 4-2-16,9-8-14 15,0 4 2-15,8 0 1 0,14 4-5 16,5 4-1-16,0 0-4 15,-1 4-1-15,-4 4-1 16,1-4 1-16,-6 0-4 16,-4-4-2-16,1 0-38 15,-6-4-15-15,-3-4-25 16,-1-8-10-16,-4 0 1 16</inkml:trace>
          <inkml:trace contextRef="#ctx0" brushRef="#br0" timeOffset="235604.6647">2406 5539 172 0,'-5'-4'66'0,"10"-4"-36"0,-5 4-18 0,0 4 21 16,0 0-8-16,0 0 0 15,0 0-8-15,0 4-2 16,0 4-9-16,0 4-4 0,0 4-1 16,4 4-1-16,1 4 0 0,4 7 4 15,0 9 2-15,4 12 4 16,-4 7 4-16,0 4-2 16,4 5 3-16,-4-1-6 15,-5-7-1-15,1-9-2 16,-1-3 1-16,1-9-2 15,-5-3 2-15,4-8-2 16,-4-4 0-16,0-9-8 0,0-3 0 16,0-8-41-16,-4-4-18 15,-1-8-61 1,1-19-31-16,-5-1 77 16</inkml:trace>
          <inkml:trace contextRef="#ctx0" brushRef="#br0" timeOffset="236373.6092">2731 5460 196 0,'-9'-8'74'0,"9"8"-40"0,0-4-27 0,0 4 18 16,0 0-11-16,0 0-3 15,0 0-9-15,0 8-1 16,5 4-1-16,-1 12 2 0,1 7 3 0,-1 1-2 16,5 8 0-16,0 7 8 15,0 17 2-15,-5 11 2 16,1 0 1-16,-1 9-2 16,1-13 1-16,-1-12-2 15,1-3 2-15,-1-5-4 16,1-7-1-16,-1-8 0 0,-4-9 4 15,0-3-4-15,0-8 0 32,0-8 0-32,0-4 4 15,5-8-6-15,-1-8-2 16,0 0-6-16,5-4-2 16,5 1-4-16,4-5-1 0,-1 0 1 15,1 4 4-15,0 0-1 16,0 4-1-16,0 4 0 15,0 4 3-15,-1 0-2 16,1 8 1-16,0 4 0 16,0 0 0-16,-5 4 2 15,1 0 0-15,-1 4 0 16,0 0 2-16,1 0-3 0,-1 3 0 16,-4-3-45-16,0 0-22 0,0-4-69 15</inkml:trace>
          <inkml:trace contextRef="#ctx0" brushRef="#br0" timeOffset="236978.019">3289 6277 196 0,'0'0'74'0,"0"-4"-40"0,4 0-24 15,-4 4 17-15,0 0-11 16,0 0-4-16,5-4-3 15,4 4 1-15,-1 0-5 16,1 0-1-16,0 0 0 0,0 0 2 16,5 0 1-16,-5-4 1 15,-1-4 2-15,1 4 1 16,0-8 6 0,0-4-6-16,-4 0-1 15,-1 4-1-15,-4-4-3 16,0 1-1-16,-4-1-1 0,-1 0 0 15,1 4-2-15,-5 0 1 16,0 4-7-16,-4 4 1 16,-1 4-1-16,1 4 2 15,-1 4-1-15,1 4-1 16,-5 8 0-16,5 0 0 16,-1-1 5-16,5 1 3 15,1 4 8-15,3 0 4 0,5 0-2 16,0 3 2-16,5 1 2 15,3-4 1-15,6-4-8 16,8 0-2-16,9-5-5 16,14-3-1-16,4-8-28 15,5-8-12-15,4-4-114 16,-14-4-62 0</inkml:trace>
        </inkml:traceGroup>
        <inkml:traceGroup>
          <inkml:annotationXML>
            <emma:emma xmlns:emma="http://www.w3.org/2003/04/emma" version="1.0">
              <emma:interpretation id="{1601E15A-A1F5-4E4D-B114-0E8FFB7DA579}" emma:medium="tactile" emma:mode="ink">
                <msink:context xmlns:msink="http://schemas.microsoft.com/ink/2010/main" type="inkWord" rotatedBoundingBox="6312,7708 10096,7643 10124,9287 6340,9352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239532.7184">4234 6181 228 0,'5'0'85'0,"-5"-4"-46"0,0 4-24 0,4 4 26 15,-4-4-20-15,4 0-4 0,5 0-4 16,5 4 1-16,4 0-7 16,4 0 5-16,5-4 1 0,-1 4-4 15,1 0-3-15,0 0-3 16,4 4 0-16,5-4-2 16,-5-4-1-16,5 0-35 15,-1 0-16-15,-8-4-56 16,0 0-50-1,-5 0 54-15</inkml:trace>
          <inkml:trace contextRef="#ctx0" brushRef="#br0" timeOffset="239311.8563">4533 5741 148 0,'4'0'57'0,"5"-4"-30"0,0-3-7 15,0 3 19-15,0-4-6 16,0-4 0-16,0 0-7 16,0-4-2-16,0-4-13 15,0-4 4-15,-5 1 3 0,0-1-4 0,-4 0 2 16,-4 0-3-16,0 0 2 16,-5 1-8-16,-5 3-2 15,-4-4-3-15,1 8 1 16,-1 4-2-16,0 0-1 15,-4 1-2-15,-1 7-1 16,1 4-1-16,0 0 3 16,4 8-5-16,-4 3 2 0,4 9 0 15,4 4-1-15,1 4 1 16,4 3 0-16,5 5 0 16,-1 4 0-16,5 7 0 15,5 9 0-15,4 11 0 16,-1 5 3-16,6 7 0 15,-1-4 3-15,1-3 1 16,-1-1 1-16,0-4 2 16,-4 9 1-16,0-13 1 15,0-4 2-15,0-7-3 16,-5-8 1-16,1-9-34 0,-1-11-14 16,1-8-22-16,-1-8-7 15,-4-8-38 1</inkml:trace>
          <inkml:trace contextRef="#ctx0" brushRef="#br0" timeOffset="240066.4856">5006 6181 164 0,'17'-4'63'0,"-17"-3"-34"0,-9-1-12 0,9 0 22 15,-4-4-13-15,0 0-3 16,-1 0-2-16,1-4-1 16,-5 4-11-16,0-4 1 0,-5 1 3 15,1 3-3-15,0 0 2 0,-5 0-7 16,0 4-3-16,0 8-1 15,-4 0-1-15,4 8-3 16,0 0 2-16,0 4-1 16,5 4 0-16,0-1 0 15,4 9-2-15,0-4 0 16,4 4 3-16,5-4 0 16,5-1 1-16,-1 1-3 15,10 0 2-15,-1-4 3 16,5 0 1-16,4 0 3 15,0-4 3-15,1-5-2 16,-1-3 1-16,5-4 4 0,-1 0 2 16,-3-4-1-16,-5-3 0 15,-5-5-1-15,-4-8 0 32,0 0-2-32,-9-4 1 15,-5 4-4-15,-4-3-2 16,1-1-5-16,-1 0 0 15,-5 4-18-15,-4 4-8 16,1 8-19-16,-1 8-8 16,0 4-48-1,0 4-56-15,5 0 51 0</inkml:trace>
          <inkml:trace contextRef="#ctx0" brushRef="#br0" timeOffset="240627.902">5108 6011 200 0,'-4'0'77'0,"4"0"-42"0,0 8-34 0,0-8 16 15,0 4-7-15,0 4 0 16,0 4-4-16,0 4-1 16,0-1-3-16,4 5 3 0,1 0 1 15,-1 8 2-15,5-4 0 16,0-1 2-16,0-3 4 15,0 0-6-15,0 0 0 16,0-4 2-16,-1-4 4 16,1-5-2-16,0 1 3 0,-4-4 3 15,-1-4 3-15,1-4-7 16,-1-4-1-16,1-3-7 16,-1-9-2-16,0-4 0 0,1-8 0 15,-1 5-5-15,1-1 1 16,4 0 0-16,4 4 2 15,1 4-3-15,3 5-2 16,6 3-1-16,-1 8 3 16,5 4 0-16,-1 4 3 15,-3 0-1-15,-1 4 2 16,0 0-26 0,-4-1-12-16,0-3-37 15,-5 0-15-15,5 4-31 16</inkml:trace>
          <inkml:trace contextRef="#ctx0" brushRef="#br0" timeOffset="241434.2674">5826 6098 220 0,'0'-12'82'0,"0"4"-44"0,0-4-27 0,0 5 23 16,-4-5-9-16,-1 4-2 16,-4 0-2-16,0 0-1 0,0 0-11 15,-4 4-5-15,0 4-1 0,-1 4-4 16,1 4-2-16,-1 8-1 15,1 8 3-15,0 3-2 16,4 1 1-16,4 4 0 16,1-5-2-16,4-3 3 15,4-4 0-15,5-4-2 16,5 0 2-16,-1-4 1 16,5-4 2-16,0-4-3 15,0-4 0-15,-1 0 3 16,1-8 3-16,0 0 7 15,-5-4 4-15,-4 0 3 16,0-8 3-16,-9 4-3 0,0-4-2 16,0 5-3-16,-4-1-1 15,-1 0-3-15,1 4 1 16,4 8-4-16,-5-4 1 16,5 4-10-16,0 4 0 15,0 4-5-15,5 4 2 16,-1 0 3-16,10 8 1 15,4 0-2-15,-1 3 0 16,6 1 2-16,-1 8 0 16,5 4-2-16,-1 3 2 0,-3 13-4 15,-1 0 1-15,0-1 0 16,-4 5-1-16,-4 3 4 16,-5-3 2-16,-9-1 0 0,0-3-1 15,-5-5 5-15,-4-7 1 16,-9-4 4-16,-4-5 4 15,-5-3 3-15,-4-8 2 16,0-4-4-16,0-8 1 16,-1-4 0-16,1-4 2 15,4-16-8-15,1-12-1 16,8 1-7-16,0-5-2 16,9-4-2-16,5 1-2 15,8-9-4-15,5 1 0 16,4-1-16-16,10 1-4 15,3-1-24-15,6 8-9 0,3 5-25 16,-3-1-8-16,3 4-36 16</inkml:trace>
          <inkml:trace contextRef="#ctx0" brushRef="#br0" timeOffset="241966.0067">6147 6019 260 0,'-4'8'96'0,"13"-8"-52"0,-9 4-45 0,0-4 18 16,4 4-6-16,0 0 1 15,5 0-4-15,0 0-3 16,5 0-2-1,4 0 0-15,-5-4 2 0,0-4 4 16,1 0 2-16,-1 0 1 16,-4-4 2-16,0-4 2 15,-5 0-1-15,1-4-1 0,-5-8 1 16,-5 5-8-16,1-5-2 16,-5 0-1-16,-9 0 0 15,5 8-5-15,-1 4-1 16,-3 4-6-16,-1 5 0 15,0 3-1-15,0 11 3 0,0 5 2 16,5 8-1-16,-1 0 1 16,1 12 3-16,4-1-2 15,5 5 1-15,-1-4 4 16,5-1 3-16,9 1 2 16,5-4 1-16,-1-5-2 15,5-3-1-15,8-4-1 16,1-4 0-16,4-8-9 15,5-4-2-15,0-4-9 16,-5-8-3-16,0-8-30 16,-4-4-10-16,4-4-34 15,-4-3-51-15,0-9 38 16</inkml:trace>
          <inkml:trace contextRef="#ctx0" brushRef="#br0" timeOffset="242553.3531">6254 5722 344 0,'-18'-8'129'0,"27"8"-70"0,0 0-53 16,-9 0 25-16,0 0-17 16,9 0-5-16,4 0-2 0,5 0 2 15,9 4-4-15,4 0-3 0,18 4 1 16,9-1-18-16,5 1-4 15,-1 0-59-15,9-4-24 16,-4 0-36 0</inkml:trace>
          <inkml:trace contextRef="#ctx0" brushRef="#br0" timeOffset="242381.4563">6437 5361 196 0,'-9'-24'74'0,"9"-8"-40"0,-4-7-22 0,4 27 19 16,0 4-3-16,0 0 1 15,0 8-10-15,0-4-4 16,0 4-8-1,0 0-1-15,0 20 10 16,0 0-2-16,4 7-5 0,0 9 0 16,1 4-4-16,-1 3 2 15,-4 5-2-15,5 3 2 16,-1 9-2-16,1 19 0 16,4 12-6-16,-5 4 1 0,5-3 2 15,4-9 3-15,-4-8-2 16,5-3-2-1,-1-13 2-15,1-11 2 16,-6-13-15-16,1-7-8 16,-4-12-29-16,-1-12-10 0,-4-12-54 15,5-8-41 1,-5-12 60-16</inkml:trace>
          <inkml:trace contextRef="#ctx0" brushRef="#br0" timeOffset="243600.4133">6798 6177 212 0,'-9'-7'79'0,"14"10"-42"0,-10-6-21 0,5 3 24 16,0 0-1-16,5-4 1 15,-5 4-13-15,9-4-4 16,4 0-13-16,0 0-4 0,5 0 0 15,0 0-3-15,4 4 0 16,5 0-3-16,4 0-1 16,1 4-15-16,8 0-4 15,0-4-39 1,0 0-16-16,5 0-47 16</inkml:trace>
          <inkml:trace contextRef="#ctx0" brushRef="#br0" timeOffset="243404.9013">7159 5638 216 0,'14'-4'82'0,"-14"0"-44"0,18 0-31 0,-10-3 18 0,1-1-7 16,0-4 0-16,0-4 1 15,0-4 2-15,-4-4-11 16,-10 4 1-16,1-3 2 16,-5-1-3-16,-5 0 2 15,-3 0-5-15,-1 8-2 16,-5 5-5-16,1 3 0 0,-5 4-5 15,1 8 1-15,-1 0 0 16,0 8 2-16,0-1 1 16,5 5 1-16,4-4-3 15,0 4 0-15,5-4-1 16,0 20 3-16,-1-1-5 16,5 1 2-16,0 4 2 0,9 3 1 15,0 5 5-15,5 15 2 16,4 9 4-16,0-1 1 15,4 5-1-15,0-9-1 0,1-4 1 16,4 1 4-16,-5-5-8 16,0-3-1-16,1-1 1 15,-1 5 1-15,-4-9-3 16,-4-11-1-16,-1-8-19 16,-4-8-9-16,-4-8-25 15,-5-12-11-15,0-12-9 16,-5-4-2-16,1-4-25 15</inkml:trace>
          <inkml:trace contextRef="#ctx0" brushRef="#br0" timeOffset="244148.5899">7333 5952 184 0,'-4'-16'68'0,"4"4"-36"0,-5-28-9 0,5 36 26 16,0 4-5-16,0 0-1 15,0 0-22-15,0 4-10 16,0 4-10 0,0 4-1-16,0 4 2 0,5 8 3 15,-1 3 2-15,1 1 1 0,4 4 0 16,0 0 0-16,-1-5-2 16,1 1-1-16,0-4-3 15,5-4 1-15,4-1 2 16,-5-3 2-16,0-4 5 15,1-20 5 1,-1-4-5-16,0-4-6 16,-4-3-4-16,0-5-1 15,0 0 1-15,-4-4-1 0,-1 1-1 16,1 3 1-16,-5 4 1 16,0 4 8-16,0 4 5 15,0 4-5 1,0 0-1-16,0 8-7 15,4 4-2-15,0 0-2 16,1 8 0-16,-1 8 2 0,5 0 2 16,0 8-1-16,5-1-1 15,-1 5 3-15,0-4 0 16,1-4-10-16,-1-5-3 16,9-3-22-16,1-4-9 15,-5-4-29-15,4-4-11 16,0-12-52-1</inkml:trace>
          <inkml:trace contextRef="#ctx0" brushRef="#br0" timeOffset="244525.5938">7699 5345 228 0,'-13'4'85'0,"13"-4"-46"0,0 8-30 15,0-8 26 1,4 16-12-16,0 4-1 16,5 3-1-16,-4 9-12 15,4 4 1-15,0 3 3 0,0 5-1 0,0 8 1 16,-1 11-1-16,1 8 2 15,0 5-5-15,0-1-3 16,5-4 1-16,-1-11 0 16,0-13-3-16,-4-3-1 15,0-8 1-15,0-9 2 16,-4-7-25-16,-1-4-12 16,0-8-22-16,1-8-7 15,-1-12-52 1,5-12-42-16,0-7 59 15</inkml:trace>
          <inkml:trace contextRef="#ctx0" brushRef="#br0" timeOffset="244876.8839">7886 5389 208 0,'0'4'77'0,"-4"4"-42"0,4-4-12 16,0-4 26-16,4 0-5 0,-4 3 1 15,5 1-10-15,-5 0-2 16,4 8-12-16,1 4-5 16,-1 4-3-16,5 8 1 15,0 3-3-15,0 5 1 0,0 8-1 16,0 7 3-16,0 17-1 15,-1 7 0-15,1 4-5 16,-4 0 0-16,4-15-3 16,-5-5 0-16,1-7-30 15,4-5-10-15,-9-7-49 16,13-8-21-16,-17-12-51 16</inkml:trace>
        </inkml:traceGroup>
        <inkml:traceGroup>
          <inkml:annotationXML>
            <emma:emma xmlns:emma="http://www.w3.org/2003/04/emma" version="1.0">
              <emma:interpretation id="{DF1CD803-5EE4-4951-A55A-F06D1D450805}" emma:medium="tactile" emma:mode="ink">
                <msink:context xmlns:msink="http://schemas.microsoft.com/ink/2010/main" type="inkWord" rotatedBoundingBox="10669,7563 13766,7509 13789,8834 10692,8888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248350.7381">9657 5809 200 0,'-9'-4'74'0,"13"4"-40"0,-8 0-24 0,4 0 17 15,0 0-7-15,4 0-1 16,1 4-7-16,-1 4 0 16,0 8-7-16,5-1 1 0,0 9 1 15,5 12 3-15,-1-4 1 16,-4 3-1-16,0-3 1 16,4-4-2-16,-4 0 0 0,0-9 1 15,0-3 1-15,-5 0 3 16,5-4 2-16,-4-8-3 15,-5-4 0-15,4-4-7 16,1-8-4-16,-1-4-4 16,5-8-1-16,0 1-3 15,4-1 1-15,1-8-2 16,-1 0 2-16,-4 17 1 16,0 3 2-16,4 12-6 15,1 4 1-15,-1 8 5 16,1 3 3-16,-6 5 1 0,1 8-2 15,0 0 1-15,0-1 1 16,0-3-28-16,0 4-11 16,0-12-46-16,0-4-17 15,0-4-3 1</inkml:trace>
          <inkml:trace contextRef="#ctx0" brushRef="#br0" timeOffset="248736.7287">10383 5817 260 0,'-4'-8'96'0,"4"0"-52"0,-5 0-38 15,5 0 20-15,-4 0-8 16,0 0 0-16,-5 4-8 0,-5 0-4 16,1 4-3-16,-9 0-3 0,4 4 3 15,0 4-2-15,0 4 2 16,0 4-2-16,0 12-1 16,5 7 1-16,0 5 1 15,4 4 3-15,0-5 4 0,4 1 0 31,5-4 0-31,9-1-5 16,5-7-1-16,3-4 1 16,6-4 2-16,4-5-3 15,4-3-2-15,18 0-16 0,-9-4-7 16,0-16-29-16,-4 0-10 16,-5-4-65-16</inkml:trace>
          <inkml:trace contextRef="#ctx0" brushRef="#br0" timeOffset="249397.4435">10482 5662 304 0,'-23'-8'115'0,"37"12"-62"0,-5-8-40 16,-9 4 30-16,4-4-20 16,5 0-2-16,4 4-15 15,5 0-4-15,9 0-2 16,0 0 0-16,13 0 0 0,4 4 0 16,1 0 2-16,4 0-39 15,-4 0-14-15,-5 4-39 16,-5 0-16-16,-3 4-3 15</inkml:trace>
          <inkml:trace contextRef="#ctx0" brushRef="#br0" timeOffset="249162.4996">10620 5095 184 0,'0'-4'71'0,"0"4"-38"0,-5 4-28 15,5 0 17-15,0 4-1 32,0 8 2-32,0 4 1 0,0 20 2 15,5 7-14-15,-1 9 2 0,5 3 2 16,0 4 3-16,0-3 1 15,0 3 0-15,0 5 0 16,0 11-3-16,0 0 2 16,4 5-6-16,-4-5-3 0,4-16-3 15,-4-7-2-15,0-13-1 16,0-3 2-16,-4-8-14 16,-1-9-7-16,-4-7-28 15,0-4-12-15,-4-12-33 16,4-8-14-16,0-12-8 31</inkml:trace>
          <inkml:trace contextRef="#ctx0" brushRef="#br0" timeOffset="249925.7906">11155 5916 236 0,'-5'-24'90'0,"1"16"-48"0,-1-16-40 0,5 16 19 15,-4-3-2-15,0 3 1 0,-1 0-5 16,-4 0 1-16,5 4-9 16,-5 0-4-16,-9 4 0 0,0 4-2 15,5 4 2-15,-1 12-2 16,1-1-1-1,0 1 7-15,4 12 5 0,0 0-2 0,0-1 0 32,4 1-4-32,5 0 1 15,0-1-4-15,5 1 0 0,4-4-1 16,0-4 1-16,13-5 4 16,0-3 1-1,1-4 1-15,-1-4-3 16,0-4 1-16,0-8 0 15,-4-4 1-15,0 0 0 16,-4-4 0-16,-1-7 0 16,-4-5 2-16,0 8-1 15,-9-12 0-15,-5 0-3 16,1 1 1-16,-5-13-4 0,-4 4 0 16,4 9-6-16,-5-1 0 15,1 0-12-15,-5 12-6 16,-4 0-13-16,4 9-3 15,0-1-30-15,5 12-106 32</inkml:trace>
          <inkml:trace contextRef="#ctx0" brushRef="#br0" timeOffset="250492.0315">11329 5797 272 0,'-18'4'101'0,"9"-4"-54"0,5 4-42 0,8 0 22 0,0 0-17 16,1 4-6-16,-1 8 0 16,5 7-1-16,0 1-1 15,0 8 3-15,0-4 1 0,4-1 2 16,-4 5 0-16,0 4-4 16,0-5-1-16,0-3-1 15,0-4-2-15,0-4 5 16,-5-4 1-16,1-1 9 15,-5-7 2-15,4-4-2 16,-4-8 5 0,-4-7-4-16,4-5-5 15,-5-4-1-15,1-4-4 16,-1-4-1-16,1 5-1 16,4-9 2-16,0-4-3 15,9 0 0-15,0 5 1 16,4 3 0-16,5 0-7 15,4 8-2 1,1 5-1-16,-1 3 4 0,0 4-1 0,5 4 1 16,0 4 2-16,-5 0 2 15,-4 4-3 1,0 0 0-16,-5 0-43 16,1 23-152-1</inkml:trace>
          <inkml:trace contextRef="#ctx0" brushRef="#br0" timeOffset="247154.7087">8595 6007 220 0,'-4'8'85'0,"13"-8"-46"0,-5 0-35 16,-4 0 21-16</inkml:trace>
          <inkml:trace contextRef="#ctx0" brushRef="#br0" timeOffset="247284.1999">8622 6023 424 0,'18'8'32'0,"0"0"-15"16,4 0-5-16,5 0 1 0,8 0-5 16,1-5-2-16,9-3-3 15,-1 0-3-15,5 0-39 16,-9-3-16-16,1 3-77 15</inkml:trace>
          <inkml:trace contextRef="#ctx0" brushRef="#br0" timeOffset="247060.9543">9023 5630 168 0,'0'4'63'0,"5"0"-34"0,-5-4-14 0,4 0 18 0,-4 0-7 31,9 0-1-31,-9 0 1 16,5-4 1-16,4 0-14 16,-5-3 1-16,0-1 2 0,1-8-2 15,-5 0 0-15,0 0-6 16,0-4 0-16,0-4-5 16,-9-3 0-16,-4-1-3 15,-1-4-1-15,-4 1 1 0,-8-5 2 16,-1 4-1-16,0 4-1 15,0 1-2-15,1 3 1 16,3 4-1-16,1 4-2 16,0 4 0-16,4 4 3 0,0 4-2 15,5 4-1-15,-1 4 0 16,1 12 0-16,4 8-2 16,0 4 1-16,0 7 1 15,5 9-1-15,-1 4 1 16,5 3 0-16,0 5 3 15,5 3 2-15,8 12 2 16,-4 9 1-16,4 7 6 16,1 8 4-16,-1-16-5 15,1-3-1-15,-6-5-2 16,1-8 1-16,0-3-2 16,0-5 0-16,0-7 1 0,-4-5 3 15,-1-11-20-15,-4-8-7 16,-4-28-73-1,-5-4-39 1,4-8-25-16,-4-4 75 16</inkml:trace>
          <inkml:trace contextRef="#ctx0" brushRef="#br0" timeOffset="247833.0784">9206 5920 208 0,'0'-8'77'0,"-4"-4"-42"0,4 16-23 16,0-12 21-16,0 4-6 31,0-4 1-31,0 16-15 0,0-4-8 16,0 4-3-16,0-4 0 0,4 16 1 15,1 4 1 1,-1 7 4-16,5 5 3 15,0-8-2-15,0 3 2 16,0 1-2-16,0-4 2 16,0-4-4-16,0-5 1 15,4-3-1-15,0-4 1 0,1-4-2 16,-1-8 1-16,0-8-2 16,1-4 0-16,-1-4 1 15,-4-3 1-15,0-5-3 16,-5-8-1-16,1 0-1 15,-1-7-2-15,-4-1 1 16,0 8-1 0,0 9-3-16,0 3 0 15,0 4-1-15,5 4 3 16,-5 0-5-16,4 12 2 0,1 16 2 16,-1 0 1-16,5 4 1 15,0 7 0-15,0 1 0 16,0 4 0-16,4 0 0 15,1-5 2-15,3 1-3 0,1-4-2 16,5-4-36-16,-1-4-14 16,0-9-57-1,5-7-55 1,-9-7 54-16</inkml:trace>
        </inkml:traceGroup>
        <inkml:traceGroup>
          <inkml:annotationXML>
            <emma:emma xmlns:emma="http://www.w3.org/2003/04/emma" version="1.0">
              <emma:interpretation id="{C82E8694-48A0-40AC-95C8-9F7101349254}" emma:medium="tactile" emma:mode="ink">
                <msink:context xmlns:msink="http://schemas.microsoft.com/ink/2010/main" type="inkWord" rotatedBoundingBox="14695,8719 14698,7606 15643,7609 15640,8722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53664.6774">12635 5210 152 0,'-18'0'57'0,"14"0"-30"0,-5 0-12 16,9 0 20-16,0 0-2 15,0 0 1-15,0 0-2 16,0 0 2-16,0 0-18 16,5 0 2-16,-1 0 0 0,5 0-4 0,9 0 0 15,4 0-4-15,5 0 1 16,4 0-4-16,9-4 1 16,0 0-5-16,0-4 0 15,1 1-19-15,-1-1-7 16,-5 4-43-16,1 0-18 15,4 4-35 1</inkml:trace>
          <inkml:trace contextRef="#ctx0" brushRef="#br0" timeOffset="253242.721">12823 5345 140 0,'-5'-12'55'0,"5"4"-30"0,5 0-10 16,-5 8 38-1,0-8-10-15,0-4-8 16,0-3-7-16,0 3-16 0,-5 0 1 0,1 4 1 15,4 0-1-15,0 0 0 16,-5 4-1-16,5-4 2 0,0 4-5 31,0 0-3-31,0 0-3 16,0 4 0-16,0 0-2 16,0 0 2-16,0 0-4 15,0 4 0-15,5 12 1 16,-5 4 0-16,0 4 0 15,0 3 2-15,0 5 3 0,4 4 4 16,-4 0-2-16,0 3 1 16,0-3-1-16,0-4 3 15,0-1-3-15,0 5 1 16,0 4-3-16,0-1 2 16,5 1 0-16,-1 3 1 0,5 5-2 15,-5-4 1-15,5-1 0 16,0 5 3-1,-4-9-5-15,-1 1-1 16,1-4 2-16,-1-5 1 0,1-7-3 16,4 8-3-1,-1-4 2-15,1-5-2 16,0-3 2-16,0 0-4 16,0-4 0-16,4 0 3 15,1-4 1-15,-1 0-1 0,5-4 1 16,0-5 2-16,0-3 4 15,4 0-2-15,5-7 1 16,0-1-5-16,-1 0-2 16,1 0 0-16,-5 0 1 15,1 0-1-15,-1-4 2 0,0-4 0 16,1-4 3-16,-1-7-1 16,-4-5 0-16,0 0-1 15,-1-3 0-15,1-9-2 16,-4 4-2-16,-1 1 3 15,5-1 2-15,-5-4-2 16,1 9 0-16,-6 3-1 16,1 0 1-16,0 9 0 15,-4-1 1-15,4-4-2 16,-5 4 1 0,1 0-2-16,-5 1 2 15,4-5-2-15,-4 0-1 16,0 0 1-16,0 1-1 15,0-1 0-15,-4 4 2 16,4 0-1-16,0 5-1 0,0-1 1 16,0 0-1-16,-5-4-3 15,5 4 2 1,0 4 3-16,0 5-3 0,0-1 0 16,0 4 1-16,0 0 2 15,0 0-1-15,0 0-1 16,0 0-2-16,0 4 1 15,0 0 1-15,-4 0 0 16,-1 4-9-16,1 0-2 16,-1 0-21-1,1 0-6-15,-5 12-82 16,0-4-41 0,0 8-44-1,-4-4 84-15</inkml:trace>
          <inkml:trace contextRef="#ctx0" brushRef="#br0" timeOffset="254034.5651">13269 5187 192 0,'-9'0'74'0,"9"0"-40"0,0 3-22 0,0-3 21 15,0 0-8-15,0 0 0 16,4 4-3-16,5 0 1 16,0 0-13-1,9-4 5-15,0 4 3 0,4-4-6 16,0 0-2-16,9 0-5 16,-4 0-2-16,0 0-12 15,0-4-4-15,-1 4-43 16,1-4-15-16,-5 4-48 15</inkml:trace>
        </inkml:traceGroup>
        <inkml:traceGroup>
          <inkml:annotationXML>
            <emma:emma xmlns:emma="http://www.w3.org/2003/04/emma" version="1.0">
              <emma:interpretation id="{CAF6B826-7197-47E5-A637-2790FC08CED2}" emma:medium="tactile" emma:mode="ink">
                <msink:context xmlns:msink="http://schemas.microsoft.com/ink/2010/main" type="inkWord" rotatedBoundingBox="17510,7669 21859,7594 21881,8896 17533,8971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67920.2856">18143 5154 204 0,'-22'-20'77'0,"40"16"-42"0,-9 4-30 0,-9 0 19 0,0 0-11 16,0 0 5-16,8 0-4 16,1 16-8-16,0 4 6 0,5 0 3 15,-1 3-1-15,5 9 0 16,0 8 0-16,0 7 4 16,-1 1 5-16,1 4 3 15,0 3 6-15,0 1 5 16,-5 11-9-16,1 9-2 15,-5 3-11-15,-5 4-4 16,-4-11-4-16,-9-1-2 16,-4 0-12-16,-10 13-5 15,-8-1-47-15,-13-12-19 16,-10-3-90-16</inkml:trace>
          <inkml:trace contextRef="#ctx0" brushRef="#br0" timeOffset="262091.4778">14397 5126 132 0,'0'4'52'0,"5"12"-28"0,-1-8-17 0,1 0 13 0,-1 4 3 15,1 4 6 1,-5 0-5-16,0 3-2 15,4 5-12-15,1 8-2 0,-5 8 2 0,0-1-4 16,4 5 2-16,0 3-3 16,1 9 0-16,4 19-3 15,0 9 1-15,-9-1 0 16,0-4 1-16,4-7 0 16,-4-17 0-16,5-3 2 15,-1-9 1-15,1-3-1 16,-1-8 1-16,1-4-4 0,-5-5 0 15,0-7 1-15,-5-4-20 16,-4-8-9 0,5-4-49-1,-1-4-64-15</inkml:trace>
          <inkml:trace contextRef="#ctx0" brushRef="#br0" timeOffset="262620.8299">14567 5289 136 0,'0'-4'52'0,"0"-4"-28"0,4 4-19 0,-4 4 13 16,0 0-1-16,0 0-1 15,0 0-6-15,0 0-4 16,5-4-3-16,-5 4 0 0,0 0 2 16,0 0 7-16,4 4 2 15,-4 4-5-15,0 4-3 0,0 4 1 16,0 3 2-16,0 5 0 31,0 4 2-31,0 4-4 16,0 0 1-16,0 3 4 15,5 5 2-15,-1 4-1 0,1 15 0 16,-1 8-3-16,-4 1-1 16,0-1 1-16,0-3 4 15,0-9-4-15,0-7 0 16,0-4-4-16,0-5 1 15,0-7-2-15,0-4 0 0,0-4-3 16,0-5 1-16,0-3 0 16,0 0 1-16,0-4-2 15,0-4 1-15,0-4-26 16,0-4-12-16,4-8-59 16,1 0-27-16</inkml:trace>
          <inkml:trace contextRef="#ctx0" brushRef="#br0" timeOffset="263343.9395">15294 5356 128 0,'-9'4'49'0,"9"0"-26"0,0 4-5 16,0-8 35-1,-5 8-9-15,1 4-9 16,-5 0-5-16,0 4-17 16,-4 8 3-16,-1-1 2 0,-4-3 1 15,-4 4 1 1,-5 0 0-16,1 0 0 0,-6-1-5 16,-3 1-1-16,-1-4-6 15,-4 0 0-15,0 0-1 0,-9-4 1 16,9-5-4-16,-1 1-3 15,6-4 0-15,4 0 1 16,4-4-1-16,4-4 2 16,1 0 0-16,4-4 1 15,5 0-5-15,4 0-1 16,5-4-2-16,-1 0 0 16,5 0-2-16,5 5 1 15,-1-1 3-15,5 4 1 16,0 0 1-16,0 4 0 15,4-1-3-15,1 5 0 0,8 4-1 16,0 8 3-16,0 4 0 16,5 4 1-16,4 3-3 15,1-3 2-15,-1 4 1 16,0 0 0-16,0 3 8 16,0-3 7-16,1 0-5 15,-6 0-1-15,-3-5-1 16,-5-3 2-16,-1-4-5 15,-3-4-1-15,-1-4-2 16,-4 0 1-16,0-4-4 16,-5 0 0-16,1-4-48 15,4-1-21-15</inkml:trace>
          <inkml:trace contextRef="#ctx0" brushRef="#br0" timeOffset="263813.3938">15597 5277 220 0,'-9'-8'85'0,"4"4"-46"0,1 0-30 16,0 4 22-16,-1 4-15 15,1 0-3-15,-5 4-2 16,0 8 3-16,0 0-8 15,-4 7 8-15,4 5 3 0,-5 4-1 16,5 4 1-16,-4-1-1 16,0 9 3-16,4 4 0 15,0 15 3-15,4 8-3 0,5 1 0 16,0 3-1-16,9-7-2 16,0-5-6-16,4 1-2 15,5-5-4-15,9-3-1 16,0-5-10-16,8 1-3 15,1-9-41-15,0-11-19 16,0-8-99 0</inkml:trace>
          <inkml:trace contextRef="#ctx0" brushRef="#br0" timeOffset="265686.7532">15820 6078 160 0,'-5'0'63'0,"5"-4"-34"0,0 4-23 0,0 0 17 16,0 0-5-16,0 0 1 15,0 0 1-15,0 0 0 16,5 0-11-16,-1 4 8 0,1-4 5 16,4 4-7-16,0-4-3 15,4 0-7-15,0 0-2 16,10 4-1-16,3-4 1 15,10 0-2-15,0-4-1 16,4 0 3-16,0 4 2 16,-4 0-2-16,-1 0 0 0,-8 0-1 15,4 0 1-15,-4 0 0 16,-5 0 1-16,-4-4 2 16,-4 4 1-16,-5 0 8 15,-1 0 4-15,-3 0 2 16,-5 0-1-16,0 0-8 15,0 0-3-15,0 0-1 0,-5-8 0 16,-3 8-4-16,3-8-3 16,-4 8 2-16,5-8 0 31,-10 4-1-31,5-3-2 16,0-1 1-16,1-4 1 15,-6 0-1-15,1-4 2 16,-1-4-2-16,1 0 2 15,0-4 0-15,-1 1 1 0,1-9 0 16,0 0 2-16,4 0-5 16,0-3-1-16,0 3 0 15,0 0 0-15,0 1-3 0,4 3 2 16,1 0 1-16,0 4 0 16,4 4 0-16,0-3 0 15,4-1-3-15,0 4 2 16,5 0-1-16,5 4-2 0,4 0 0 15,-1-3 3 1,6 3 0-16,-5 0 1 0,8 4-3 16,1 4 0-16,0 8-1 15,0 4 3-15,-1 4-2 16,1 4-1-16,4 0 3 16,1 4 0-16,-6 3-2 15,6-3 2-15,-1-4 1 16,-5 4 2-16,-3 0-1 15,-1 0 2-15,-4 4-4 0,0 3 0 16,-9 1 1-16,0 0 0 16,-5 0 0-16,-4 8 2 15,0 3-1-15,-4-3 2 16,-5 4-2-16,0-1 2 16,0-3-2-16,4 0-1 15,-4-4 1-15,1-5 1 16,-1-3 1-16,0-4 3 15,0 0 1-15,0-4 1 16,0-4-2-16,4 0 1 16,1 0 0-16,0-4 1 15,-1 0-2-15,1 0-1 16,4 0-3-16,0 0-2 16,0-4 3-16,0 3 0 0,4-3-1 15,5 0 1-15,9 0-2 16,0 0 2-16,4 0-4 15,5 0 0-15,0 0 1 16,-1 0 2-16,5 4-1 16,-4-4-1-16,0 0 1 15,0 4-1-15,-5-4 0 16,-4 4 2-16,0-4 3 16,-5 0 2-16,5-4-3 15,-9 0-3-15,4 0 0 16,-8 1 1-16,-5 3-28 15,0-8-11-15,0 0-51 0,0 0-20 16,-9 8-48 0</inkml:trace>
          <inkml:trace contextRef="#ctx0" brushRef="#br0" timeOffset="266093.0313">17055 5995 200 0,'-4'0'77'0,"4"4"-42"0,0 0-23 16,0-4 19-16,4 4-1 16,1 0 2-16,3 0-2 15,1 0-1-15,0 4-16 16,0 0 1-16,0 3 0 0,0 5-3 15,-5 4 1-15,1 0-5 16,-5 0-2-16,-5 0-2 0,-3 0 0 16,-6-1-51-16,-4 1-19 15,1 0-73 1</inkml:trace>
          <inkml:trace contextRef="#ctx0" brushRef="#br0" timeOffset="267364.6799">17323 5483 128 0,'-9'-8'49'0,"9"0"-26"0,-5 0-9 0,5 8 15 0,0-8-5 31,0 1-2-31,0-1-6 16,0 0 0-16,5-4-9 15,4 4 2-15,4-4 2 0,5 0-6 16,0 0-3-16,4 0 1 0,-4 4 2 16,9 0-2-16,-1 8 0 15,-3 4-1-15,-1 4 1 16,-4 4-2-16,0 8 2 15,-1 4 0-15,-3 4 1 16,-5-1 4-16,0 5 3 16,-5 4 2-16,-4 3 3 15,0 13-3-15,0 4 2 16,-4-1-2-16,-1 5 2 16,1-5-8-16,-1-3-2 15,5-1-1-15,0-7 0 16,0-4-2-16,5-9 1 15,-1-3-2-15,5 0 2 16,0-8 0-16,4-4 3 0,5-5 1 16,0-3 1-16,0-4 0 15,9-8 0-15,-1 0-2 16,-3-4 1-16,-1 1-2 16,0-9 0-16,1-4-1 15,-6-12 2-15,1-4-1 16,-4-3 2-16,-1-1-4 0,0-15 0 15,-8 3-1-15,-1 0 1 16,1-3-2-16,-1 7-1 16,-4-3 1-16,5-1-1 15,-5 1 0-15,0-1 2 16,0 8-3-16,0 5-2 0,0 3-1 16,0 8 3-16,0 8 0 15,0 4 1-15,-5 9-5 16,5 7 1-16,0 11 0 15,0 5-1-15,0 4 1 16,0 4 3-16,0 4 2 16,0-1 4-16,0 1 2 15,5 4 3 1,4 4 1-16,-5 3 1 16,5 9-2-16,-5 4 1 0,5 7 0 15,-4 1 1-15,-1-5-2 16,1-3 1-16,-1-5-4 15,1-7 1-15,-1-4-5 0,1-5 0 16,-1-3-1-16,1-4 1 16,-5-8-20-16,4-4-8 15,-4-4-29-15,4-4-11 16,1 0-56-16,4-8-23 16,-9-8 25-1</inkml:trace>
          <inkml:trace contextRef="#ctx0" brushRef="#br0" timeOffset="261479.9623">14018 5943 232 0,'0'0'88'0,"0"0"-48"0,0 4-27 0,0-4 24 16,0 0-17-16,0 0-3 16,0 0-11-16,0 0-2 0,5-4-2 15,-1 4-4-15,-4 0-1 0,0 0-40 16,0 0-19-16,0 0-50 16</inkml:trace>
          <inkml:trace contextRef="#ctx0" brushRef="#br0" timeOffset="261211.2767">14036 5610 192 0,'0'0'71'0,"0"0"-38"0,0 0-19 0,0 0 20 16,0 0-4-16,0 0 2 0,0 0-12 15,0 0-2-15,0 0-10 16,0 0-5-16,0 0 0 0,0-4-4 16,0 4-2-16,0 0-31 15,0 0-15-15</inkml:trace>
        </inkml:traceGroup>
        <inkml:traceGroup>
          <inkml:annotationXML>
            <emma:emma xmlns:emma="http://www.w3.org/2003/04/emma" version="1.0">
              <emma:interpretation id="{360C2CCF-A1A1-4065-ABB2-1A1DB673345F}" emma:medium="tactile" emma:mode="ink">
                <msink:context xmlns:msink="http://schemas.microsoft.com/ink/2010/main" type="inkWord" rotatedBoundingBox="22334,8081 23703,8057 23708,8382 22340,8406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69767.5676">18839 5689 132 0,'-5'0'52'0,"5"-3"-28"0,-4 3-2 0,4 0 20 15,0 0-14-15,0 0-5 16,0 0-6-16,0 0-1 16,0 0-8-16,0 0 1 0,0 0 2 15,4-4-2-15,5 4 0 16,5 0-3-16,3-4-1 0,15 4 1 16,8 0 1-16,9-4 1 15,4 4 0-15,10-4-2 16,-1 4-1-16,1 0-1 15,4 0 0-15,4 0-2 16,-4 4 1 0,4 0 0-16,0 0 1 0,-4-4-2 15,5 0 1-15,-14-4 0 16,-5 0 1-16,-8 0 4 16,-5 0 3-16,-4 0-2 15,-10 4 0-15,-3 0-3 16,-6-4 1-16,-3 4-4 0,-5 0 0 15,0-4-1-15,-9 4 1 16,0 0-2-16,0 0 2 16,0 0-4-16,0 0-2 15,0-4-12-15,-5 4-5 16,1 0-11-16,-1 0-6 16,1-4-9-16,-1 4-4 0,1 0-23 15,-1 0-46 1,1 0 30-16</inkml:trace>
          <inkml:trace contextRef="#ctx0" brushRef="#br0" timeOffset="270350.9988">19905 5535 168 0,'-5'0'63'0,"1"0"-34"0,4-4-16 0,0 4 19 0,0 0-12 16,0-4-1-16,0 4-5 15,0 0-1-15,0 0-7 32,0 0 3-32,9 4 3 0,-1 0-2 15,6 0 2-15,-1 0-5 16,1 0 1-16,-1 0-7 0,0 0-1 16,5 0 0-16,0 0 0 15,0 3 2-15,0 1 1 16,4 4 1-16,0 0 0 15,-4 0 0-15,0 0 2 16,-5 4-3-16,5-4 0 16,-4 0 1-16,-1 0 2 0,-4-4 1 15,-9-1 12 1,0 1-2-16,-5 0-1 16,-4 0-1-16,1-4-8 15,-1 8-2-15,-5 8-3 16,1-8 1-16,-1 4-2 15,1 0-1-15,0-5-21 16,-1 1-11-16,1 0-28 16,9-4-12-1,4 0-53 1</inkml:trace>
        </inkml:traceGroup>
        <inkml:traceGroup>
          <inkml:annotationXML>
            <emma:emma xmlns:emma="http://www.w3.org/2003/04/emma" version="1.0">
              <emma:interpretation id="{3F495B06-6831-4749-A5D0-76B541B3A1F4}" emma:medium="tactile" emma:mode="ink">
                <msink:context xmlns:msink="http://schemas.microsoft.com/ink/2010/main" type="inkWord" rotatedBoundingBox="24170,7633 25777,7605 25794,8590 24187,8617"/>
              </emma:interpretation>
              <emma:one-of disjunction-type="recognition" id="oneOf21">
                <emma:interpretation id="interp21" emma:lang="" emma:confidence="0">
                  <emma:literal>et</emma:literal>
                </emma:interpretation>
                <emma:interpretation id="interp22" emma:lang="" emma:confidence="0">
                  <emma:literal>at</emma:literal>
                </emma:interpretation>
                <emma:interpretation id="interp23" emma:lang="" emma:confidence="0">
                  <emma:literal>it</emma:literal>
                </emma:interpretation>
                <emma:interpretation id="interp24" emma:lang="" emma:confidence="0">
                  <emma:literal>It</emma:literal>
                </emma:interpretation>
                <emma:interpretation id="interp25" emma:lang="" emma:confidence="0">
                  <emma:literal>At</emma:literal>
                </emma:interpretation>
              </emma:one-of>
            </emma:emma>
          </inkml:annotationXML>
          <inkml:trace contextRef="#ctx0" brushRef="#br0" timeOffset="272702.9983">21501 5717 200 0,'0'0'74'0,"0"0"-40"0,4 4-20 0,-4-4 22 16,9 0-3-16,0 0 1 15,0 4-6-15,5 0-3 16,-1 4-13-16,0-4-1 0,5 0 0 0,0 0 0 16,0-8 3-16,0 0-5 15,-1-4-3-15,6 0-1 16,-5 0-1-16,-5-4 0 15,-4 0 0-15,-9 1 0 16,0-1 0-16,0 0-2 16,-9 0 1-16,0 0-9 15,-4 4-3-15,-5 0 2 16,0 4 4-16,0 4 2 16,0 0 3-16,-4 4-1 15,0 0-1-15,-1 4 7 16,6 4 3-16,-1 0 1 15,0 4 1-15,0 3 2 0,5 5 2 32,-1 4-5-32,5 0-1 15,5 4-2-15,4-9 2 0,4 1-3 16,10 0 1-16,4-4-3 16,8 0 0-16,6-1-1 15,3-3 0-15,5-8-5 0,1-4-1 16,3-4-17-16,-4 0-7 15,-4-4-25-15,-5-4-10 16,0 4-27-16,-4-4-12 16,0 0-23-1</inkml:trace>
          <inkml:trace contextRef="#ctx0" brushRef="#br0" timeOffset="273587.2731">21724 5424 196 0,'0'-4'74'0,"0"8"-40"0,0-8-9 16,9 4 27-16,0-4-8 15,4 4-2-15,1 0-3 16,3 4-1-16,10-4-20 15,4 0 3-15,9 8 0 0,5-4-9 16,4 0-2-16,5-4-6 16,4 0-3-16,8-4-55 0,-3-4-24 15,-5 4-80 1</inkml:trace>
          <inkml:trace contextRef="#ctx0" brushRef="#br0" timeOffset="273254.8376">21920 5102 232 0,'-4'-4'88'0,"4"4"-48"0,0-4-27 0,0 4 22 16,0 0-20-16,0 0-6 16,0-4-2-16,0-3 2 31,4-1-4-31,-4 8-3 0,0 0 1 15,0 0 0-15,0 0 3 16,0 0-1-16,5 4 0 0,-5 4-1 16,0 7 0-16,4 13 9 0,-4 0 6 15,4 4-4-15,1 3 2 16,-1 5 3-16,1 0 2 0,-1 7-5 16,1-3 0-16,-1-4-1 15,1 3 2-15,-1 1-6 16,1 0 1-16,-1-1-4 15,1 13 0-15,-1-5-5 16,-4 1-1-16,4-1-1 16,-4-11 1-16,0-4-2 15,0-8-1-15,0-5-37 16,0-7-15-16,5-8-29 16,4-4-12-16,0-4-56 15</inkml:trace>
          <inkml:trace contextRef="#ctx0" brushRef="#br0" timeOffset="270857.6366">20703 5305 140 0,'-5'-24'52'0,"10"16"-28"0,-5-8 0 0,0 8 22 0,0 0-8 15,0 4 11 1,0 0-12-16,0 4-20 15,0-4-1-15,0 0-2 0,0 4-5 16,0 0-3-16,0 4-3 16,0 8-3-16,0 4 1 15,0 12-1-15,0 0 0 0,0 11 2 16,-5 1 5-16,1 4 4 16,4-1 0-16,-5 9 1 15,1 7 0-15,4 5 0 16,0 3-4-16,0-7 0 15,0 3-1-15,0-15 1 16,-5-5-4-16,5-3-1 16,0-8-1-1,0-16-24 1,0-4-12-16,0-8-35 0,0-12-17 16,5-4-38-1</inkml:trace>
          <inkml:trace contextRef="#ctx0" brushRef="#br0" timeOffset="272087.4696">20689 5194 184 0,'0'23'71'0,"0"-23"-38"0,0 4-19 16,0-4 22-16,5 4-3 16,-5-4 3-16,4 4-9 15,5 0-4-15,0 4-13 16,0 4-4-16,4 4-2 0,1 4 2 16,4 4 1-16,4-1 1 0,0 5 2 15,1 0-3-15,-1 0 1 16,0-1 1-16,0-3 2 15,1-4-3-15,-1-4-3 16,-4 0 0-16,0-4 1 16,-5-4-1-16,0-4 2 0,1 0 0 15,-1-4 1-15,-4 0-7 16,4-4 0-16,-4 0-1 16,9-16 2-1,0 0-1-15,-5-4-3 0,1 0 1 16,-1-3-1-16,1 3 0 15,-5 0 0-15,-1 4 0 32,-3 0 0-32,-1 5 0 15,1 3 2-15,-1 4 2 0,-4 0-3 16,0 8 0-16,0 0 1 16,0 0 0-16,5-4 0 15,-1 4 0-15,1 0 0 16,-1 0 2-16,1 4-3 15,-1 0 0-15,0 4 3 16,1 8 1-16,-1 3 3 16,1 9 1-16,-1 4 5 15,1 0 3-15,-1-1-2 16,1 9 2-16,-1 4 1 16,5-1-1-16,0 13-5 15,-5-1-2-15,1 5-2 0,-1-1-1 16,1-7-1-16,-1-1 0 15,1-3-5-15,-5-8 1 16,4-9-31-16,-4-7-12 16,5-24-117-1,8-8-12 1</inkml:trace>
          <inkml:trace contextRef="#ctx0" brushRef="#br0" timeOffset="271293.0695">20810 5225 180 0,'-14'4'68'0,"14"0"-36"0,-4-4-37 16,4 4 49-16,-5 4-10 15,5 0-3-15,0 0-2 16,0 4-17-16,0-4 2 0,0 12 0 31,0 11-1-31,5 1 0 0,-1 4-1 16,-4 0 2-16,5 3-1 15,-5 5 2-15,0 0 1 0,0 11 2 16,0 5-1-16,-5-1-1 16,1 1-4-16,-1-5 0 15,1-3-5 1,4-9 1-16,-4 1-3 16,4-12 0-16,0-12-3 15,0-5 1-15,4-11-62 16,0-12-24-1,5-3-14-15,5-5-44 16</inkml:trace>
        </inkml:traceGroup>
      </inkml:traceGroup>
    </inkml:traceGroup>
    <inkml:traceGroup>
      <inkml:annotationXML>
        <emma:emma xmlns:emma="http://www.w3.org/2003/04/emma" version="1.0">
          <emma:interpretation id="{2D12AEF3-9BEF-42FD-9886-78B943F5638D}" emma:medium="tactile" emma:mode="ink">
            <msink:context xmlns:msink="http://schemas.microsoft.com/ink/2010/main" type="paragraph" rotatedBoundingBox="16190,9755 28293,9803 28283,12332 16180,1228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2A6ECD2-1B5F-4F5D-A8A5-3D32AF27FE1D}" emma:medium="tactile" emma:mode="ink">
              <msink:context xmlns:msink="http://schemas.microsoft.com/ink/2010/main" type="line" rotatedBoundingBox="16190,9755 28293,9803 28287,11349 16184,11301"/>
            </emma:interpretation>
          </emma:emma>
        </inkml:annotationXML>
        <inkml:traceGroup>
          <inkml:annotationXML>
            <emma:emma xmlns:emma="http://www.w3.org/2003/04/emma" version="1.0">
              <emma:interpretation id="{9AE07788-6740-4310-A694-EEC5189443EA}" emma:medium="tactile" emma:mode="ink">
                <msink:context xmlns:msink="http://schemas.microsoft.com/ink/2010/main" type="inkWord" rotatedBoundingBox="16190,9815 19720,9829 19715,11023 16185,11009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360011.1941">14146 7539 156 0,'-13'4'57'0,"13"-4"-30"0,0 4-21 0,0-4 17 15,0 4-8-15,0 0 2 16,0 4-4-16,0 0 0 16,0 12-3-16,0 4 1 15,0-1 0-15,0 1 1 16,0 4 0-16,0 4 0 15,0 3-2-15,0 5-1 16,4 0-1-16,-4-4 0 16,0-1-2-16,5 1 1 15,-5 4 0-15,0-1 3 16,0-3 1-16,4 8 3 16,0-5-3-16,-4 5-1 15,0-4-4-15,5-1-1 0,-5 1-3 16,0 0 1-16,0-8 0 15,0-5 3-15,0-3-1 16,0-4 2-16,0-4-4 16,0-4 0-16,4 0 1 15,-4-8 2-15,0-4-25 16,0 0-10-16,5-8-29 16,-1-4-11-16,5 0-54 15</inkml:trace>
          <inkml:trace contextRef="#ctx0" brushRef="#br0" timeOffset="360834.4452">14284 7575 64 0,'0'-4'27'0,"5"4"-14"0,-5 0 2 0,0 0 13 16,0 0 0-16,0 0 3 15,0 0-6-15,0 4-3 16,0 0-6-16,0 4 0 15,-5 0-9-15,5 0 0 0,-4 7 7 16,-1 1-1 0,1 0-2-16,-1 4-2 15,1 4-1-15,-1 4 0 16,5-1 2-16,-4 5 1 16,0 0 1-16,4 0 0 15,0-1 0-15,0-3 0 16,0 0-2-16,0 0 1 0,0 0-2 0,0-1 0 31,0 5-1-31,0 0 0 16,0 8 0-16,4-1 2 15,0-3-3-15,1 4 1 16,-1-1-1-16,-4-7 3 16,5 4-3-16,-1-4 1 15,-4-5-3-15,0-3 2 0,0-4-2 16,0-4 0-16,5-4-1 15,-5-4 0-15,0-4-13 16,0 0-4-16,0-4-34 16,0 0-12-16,0 0-26 15,0-8-12-15,0 8-3 16</inkml:trace>
          <inkml:trace contextRef="#ctx0" brushRef="#br0" timeOffset="359416.3908">14106 7615 132 0,'0'19'49'0,"0"-38"-26"0,0 11-14 15,0 8 14-15,0 0 2 16,0 0 4-16,0 0-9 16,0-4-2-16,0 4-10 15,0 0-1-15,0 0 0 0,0 0-6 16,0 8 0-16,0 11 1 16,0 5 3-16,0 8 0 15,0 8 0-15,0 3 1 16,0 9 3-16,0 0 2 15,0 3 3-15,-5 5-1 16,5 11 0-16,0 5-1 16,-4-9 0-16,4-7-2 0,0 3-1 15,0-15-3-15,0-5-1 16,0-7-1-16,0-8 0 16,0-4 0-16,0-16-18 15,0-4-10 1,0-4-23-16,0-8-10 15,-5-4-56 1</inkml:trace>
          <inkml:trace contextRef="#ctx0" brushRef="#br0" timeOffset="361537.6813">14824 7674 168 0,'-9'4'66'0,"9"-4"-36"0,-9 8-24 0,5-4 17 0,-1 4-5 16,1 0-1-16,-5 8 2 15,-5 4 2-15,1 3-11 16,0 1 3-16,-1 4 1 0,-4 4-1 16,0-1 2-16,-4-3-4 15,0 0-1-15,-5 0-2 16,0 0 2-16,-4-5-5 16,0 1-3-16,0-4 3 15,0-4 1-15,-1-4 0 16,6-4 1-16,-1 0-2 15,4-4 0-15,1-4-3 16,4-4-2-16,1 0-2 16,3 0 1-16,5 0-4 15,5 0-1-15,-1 0-4 0,5 0 1 16,0 4 3-16,5 0 3 16,4 0 0-16,4 0 1 15,5 4 0-15,4 4-2 16,0 0 3-16,10 4 0 15,-6 4-2-15,1-1 0 16,0 17 6-16,0 0 5 16,-1 4 0-16,-3 3 3 15,-1 5-2-15,-4-4 2 16,0-1 0-16,-5-3 1 16,1 0-2-16,-1-8-1 15,0-5-5-15,-4-3-1 16,5-4-8-16,-1-8-4 0,5-4-48 15,0-8-22-15,-1-8-53 16</inkml:trace>
          <inkml:trace contextRef="#ctx0" brushRef="#br0" timeOffset="362022.0576">15230 7547 200 0,'-14'0'77'0,"10"0"-42"0,-5 4-30 0,4-4 17 15,1 4-8-15,-5 0 0 16,0 0-2-16,0 4 0 16,0 16-6-16,0 3 3 0,0 1 1 15,-4 4 6-15,4 4 4 16,0 7-4-16,-4 1-1 0,-1-4-3 15,1-1 0-15,0 5-2 16,8-12 1-16,1-4-2 16,-1 15 0-16,1-7-5 15,8 12-1-15,10 23 1 16,8-7 2-16,0-5-12 16,5-3-5-16,4-17-31 15,0 1-10-15,5 0-79 16,4-4-41-1,-4-5 82-15</inkml:trace>
          <inkml:trace contextRef="#ctx0" brushRef="#br0" timeOffset="363178.6713">15314 8385 176 0,'-4'4'68'0,"4"-4"-36"0,4 0-24 0,-4 0 16 0,9-4-3 15,0 4-1-15,5 0-4 16,3 0-2-16,6 0-8 16,3 0 3-16,-3 0 3 0,-5 0 0 15,13-4 1-15,-4 0-3 16,4 4 1-16,-4 0-4 16,-1 0 1-16,-3 0-1 15,-1 0 3-15,0 0-1 16,-4 0 0-16,0 0-3 15,-5-4-1-15,1 0-1 16,-6 0 0-16,1 0 0 0,-4-4 2 16,-1 4-5-16,-4-8-1 15,0 4 2-15,-4-16 3 16,-1 4-2-16,-8-3-2 16,0 3-3-16,-1-4 1 15,1 0 1-15,-5 0 2 16,5 4-1-16,-5-3-1 15,4 3 1-15,1-4-1 16,0 4 0-16,4-8 0 16,4 4-3-16,5-7 0 15,0 3 2-15,5-8 2 32,-1 8-2-32,10-7 0 0,-5 7-1 15,8-8-2-15,1 4 3 16,5 5 0-16,-6 3-2 15,10 4 2-15,-5 0-1 0,10 8-2 16,-6 0 3-16,10 8 0 16,-9 4-2-16,8 12 2 15,-8-4 1-15,4 8 0 16,10 12-3-16,-15-4 2 16,-3-4 1-16,-6 3 0 0,-3-3 0 15,-1 8 0 1,-4-4-3-16,-4 4 2 15,-5 11 1-15,-5-11 2 16,1-4 1-16,-5 4 1 0,0-5-2 16,-9 5-2-1,5-4 1-15,-1 8-1 16,1-4-3-16,0-1 2 0,-1-3 3 16,1 0 1-16,4-4-1 15,0 0 1-15,0-4-2 16,5-1 2-16,-1-3-2 15,1 0 2-15,-1-4 2 16,5 4 2 0,0 0-1-16,5-4 1 15,-1 0-2-15,5 0 0 16,0 0-1-16,9-4 2 16,-5 0-3-16,9 0 0 0,1 0 1 15,3-4 0-15,-3 0 0 16,-1-4 0-16,0 0-22 15,-4-4-10-15,-4 4-46 16,-1 0-17-16,-4 0-39 16</inkml:trace>
          <inkml:trace contextRef="#ctx0" brushRef="#br0" timeOffset="363459.9582">16385 8309 160 0,'8'12'60'0,"-8"-12"-32"0,23 8-11 0,-19-8 22 15,5 4-9-15,0 0 0 16,0 4-4-16,0 0-1 15,0 8-14-15,0 0 0 0,-5 3 2 0,1-3-5 16,-5 4-2-16,0-4-19 16,-14 12-6-16,5-4-101 15,-13-1-50 1,4-3 85-16</inkml:trace>
          <inkml:trace contextRef="#ctx0" brushRef="#br0" timeOffset="364471.2368">16541 7706 172 0,'0'-16'66'0,"0"16"-36"0,4-48-24 0,-4 40 17 0,5-4-5 16,-5 5 1-16,4-1-6 15,0 0 0-15,5-4-8 16,0 4-1-16,9 0 2 0,-4 0 1 0,8 0 3 16,-4 4-3-16,8 4 1 15,-8 0-5-15,5 12 0 16,-1 16-1-16,-9-4 1 15,1-5 4-15,-5 13 4 16,-1-4-2-16,-3 8 0 16,-1-5-1-16,-4 5 0 15,0-4-2-15,0 4-1 16,0-5-3-16,0 9-2 0,0-8 1 16,0 11 1-16,0-7-1 15,5 4 2-15,-1-4 0 16,5-1 1-16,0-7-2 15,9-4-2-15,-5 0 3 16,5-8 0-16,0-4-1 16,4-9 1-16,-4 1-2 15,4-19 2-15,-4 3-2 16,5-8-1-16,-6 4 1 16,1-8-1-16,-4 4 0 15,-1-4 2-15,-4 5 1 0,0-9 3 16,0 4-1-16,-5-8 0 15,1 4-1-15,-1-11 0 16,1 3-2-16,-1-16 1 16,0 9-2-16,1-5-1 15,-1 5-2-15,1 3 1 16,-5 4 1-16,0 4 0 16,0 9 2-16,0 3 3 31,0 4-7-31,0 8 0 0,0 0-2 15,0 12 2-15,0 0 3 16,0 16 4-16,0-4-2 16,0 11 0-16,0-3 5 15,0 12 3-15,0-8-2 16,4 11 2-16,1-3 0 0,-1 0 3 0,1-4-3 16,4 7 1-16,-5-7-7 15,5 8-1-15,0-5-4 16,0 13-1-16,-5-8 1 15,5 7 2-15,0 13-1 16,5-8-1-16,-1-9-30 16,0-7-13-16,1-12-51 31,-1-12-22-31,-4-4-16 16</inkml:trace>
          <inkml:trace contextRef="#ctx0" brushRef="#br0" timeOffset="365004.0009">17437 7400 236 0,'-5'-8'88'0,"5"8"-48"0,5 0-38 0,-5 0 19 16,4 0-9-16,1 0 1 15,-1 0-4-15,1 0 2 16,-1 0-6-16,1 0 4 0,8 4 3 16,-4-4-2-1,0 4 2-15,0 0-5 16,0 8 1-16,0 0 1 16,4 12 5-16,-4-4-2 0,4 19 3 15,1-3 1-15,-1 16 2 16,0-9-1-16,-4 13-1 15,0-8 0-15,-4 7 0 16,-1-7-6-16,-4 19-2 16,-9 32-2-16,0-35-1 15,0-8-43-15,-22 11-17 16,-31 36-120 0</inkml:trace>
        </inkml:traceGroup>
        <inkml:traceGroup>
          <inkml:annotationXML>
            <emma:emma xmlns:emma="http://www.w3.org/2003/04/emma" version="1.0">
              <emma:interpretation id="{E6D78F26-D561-4A0D-81DE-5218D00EB827}" emma:medium="tactile" emma:mode="ink">
                <msink:context xmlns:msink="http://schemas.microsoft.com/ink/2010/main" type="inkWord" rotatedBoundingBox="21786,9777 23867,9786 23863,10699 21782,10690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410117.6126">19705 7922 213 0,'0'-8'27'0,"0"0"0"16,0-4-3-16,0 0 6 15,0 4-16-15,0 0-3 16,0 0 0-16,0 0-5 16,0 8 2-16,0 0-7 15,0 4-1-15,0 8-2 0,0 0-2 16,5 0 3-1,-1 4 0-15,1 3 5 0,4 1 2 16,4 4 2-16,1 0 0 16,-1 0-2-16,0-1-1 15,1 5 3-15,-5-8 3 16,4 0-2-16,-4-4 2 16,0 0-2-16,-5-5 0 15,5-3 3-15,0-4 5 16,-4-12 0-16,3-3 1 0,-3-5-7 15,-1 0-2-15,5-4-5 16,0 0-3-16,0 0-3 16,0 1 1-16,-4 3-1 15,-1 4-2-15,0 0 3 16,1 4 0-16,-1 0-2 16,-4 8 0-16,0 0-1 0,5 4 3 15,4 0 0 1,-5 4 1-16,1 4-5 15,4 0 1-15,0 4 2 16,-1 3 3-16,6 5 0 16,-1 0-1-16,1 0 1 0,-1-4-1 15,0-1 6-15,1-7 4 16,-5 0 3-16,0-8 5 16,-1-4 1-16,1-4 1 15,0-16-3-15,0 1 0 16,-4-1-9-16,-1-4-5 15,1 0-2-15,-1-4 1 16,0 5-3-16,1-1-2 16,-1 4 2-16,1 4 0 15,-1-4-13-15,-4-4-5 16,5 5-45-16,-5-1-21 16,4 0-64-1</inkml:trace>
          <inkml:trace contextRef="#ctx0" brushRef="#br0" timeOffset="410724.0213">20214 7347 156 0,'-5'-4'60'0,"5"4"-32"0,0 0-33 0,0 0 12 16,0 0-6-16,0 4 2 0,5 0 9 16,-1 4 7-16,1 3-10 15,-1 5 0-15,1 8-2 0,-1 16 3 16,5 7 1-16,0 9-1 31,0 3-1-31,0 1 6 16,0-5 4-16,0-3 4 15,-5-1 1-15,1-3-7 0,-1-4 0 16,0-1-6-16,-4 1-1 16,5-9-2-16,-5-3 2 15,0-8 1-15,4-8 3 16,1-12 2-16,-1-12-1 15,1-4-7-15,4-4-3 16,0-8-3-16,4 1 1 16,0-1-4-16,5 0-2 15,0 4-1-15,0 4 0 16,0 4 0-16,0 4 0 0,-1 4 0 16,1 4 3-16,0 4-2 15,0 4-1-15,-5 4 0 16,1 0 3-16,-1 4 0 15,-4 4 3-15,0 0-1 16,0 7-1-16,0 1 3 16,-5-4 0-16,1 0-12 15,-5-4-7-15,0-5-55 16,4-7-24-16,1-8-28 16</inkml:trace>
          <inkml:trace contextRef="#ctx0" brushRef="#br0" timeOffset="411293.9075">20678 7973 180 0,'0'0'68'0,"17"0"-36"0,-8 4-29 0,-9-4 24 16,9 4-8 0,0 0-5-16,0 0-3 15,4 0-7-15,1 0 4 0,-1 0 2 16,1-4 6-16,-1 0 4 0,0 0 1 16,1-4-1-16,-1 0-4 15,1-4 0-15,-1 0-5 16,0-4 1-16,-4 0-7 0,0 0-1 15,-4 4-4-15,-5 0-1 16,0-3 1-16,0-5 0 16,-5 4 0-16,1 0 2 15,-5 4-3-15,0 0-2 16,-5 4-1-16,1 0 3 16,0 12-2-16,4 0-1 0,0 0 3 15,0 0 0-15,0 0-2 16,0 0 0-16,0 0-1 15,5 4 3-15,-1-1-2 32,1 1 1-32,4 4 0 15,0 4 0-15,0 0 4 0,4 0 1 16,5 3-4-16,0 5-1 16,4 0 3-16,1-4 3 15,4-4-1-15,0-5 0 16,-1-3-36-16,10-8-16 15,-5 0-39 1,10-4-54-16,-6 0 38 0</inkml:trace>
          <inkml:trace contextRef="#ctx0" brushRef="#br0" timeOffset="411845.0495">21057 7906 160 0,'-14'-12'63'0,"14"16"-34"0,-9-8-12 0,9 4 22 15,0 0-16-15,0 0-2 16,0 0-11-16,0 0-2 16,0 0-4-16,0 0-1 0,0 0 3 15,5 4-1-15,-1 0 0 16,1 4-3-16,4 4 1 15,0 3-2-15,-1 5 2 16,1 4 0-16,-4 0 3 0,4 0 6 16,-5 7 4-16,1-3-6 15,-1-4-1-15,1-4-1 16,-1-4 2-16,-4-5-1 16,5 1 0-16,-1-4 1 15,-4-4 1-15,0 0 1 16,-4-8 0-16,-1-8-4 0,5-8-3 15,0 1-2-15,0-1 0 16,0-4-2-16,0 0 2 16,5 0-4-16,-1 1-2 15,0 3 2-15,5 0 0 16,5 4-2-16,-1 0 0 16,1 0 2-16,-1 5 0 31,5-1-2-31,0 4 2 0,-1 4-1 15,6 4-2-15,-5 4 3 0,-5 0 0 16,0 0 3-16,1 0 1 16,-5 0-1-16,-1 0-2 15,1 0-46-15,-4-1-19 16,-1 5-71 0</inkml:trace>
          <inkml:trace contextRef="#ctx0" brushRef="#br0" timeOffset="412378.5236">21422 7993 136 0,'5'8'52'0,"4"-4"-28"0,0 0-6 0,0-4 18 15,-1 0-5-15,6 4 2 16,-1-4-10-16,1 0-4 16,-1 0-11-16,0 0 4 0,5-4 3 15,0 0 4-15,0-4 3 16,-5 0-6-16,1 0-1 16,-1-4-9-16,-4 0-2 15,0 0 0-15,-5 0 2 16,-4 4-3-16,0 1 0 31,-4-1 1-31,-10 0 0 16,1 8-5-16,0 0-1 15,-1 0 1-15,-4 0 0 16,5 0 1-16,-5 4 0 16,5 0 2-16,-1 4-1 15,1-1-1-15,0 5 5 16,4 0 1-16,-5 4 2 0,10 4 0 15,4 0 0-15,4 0 2 16,10 15 4-16,-1-3 3 16,5 0-7-16,4-1-3 15,5-3-2-15,9-4-1 16,-1 0-5-16,6-8-1 16,-6-4-46-16,1-9-20 15,-5-3-86 1</inkml:trace>
          <inkml:trace contextRef="#ctx0" brushRef="#br0" timeOffset="409489.7549">19705 7937 92 0,'0'-4'35'0,"0"0"-18"0,0 0-7 16,0 4 14-16</inkml:trace>
        </inkml:traceGroup>
        <inkml:traceGroup>
          <inkml:annotationXML>
            <emma:emma xmlns:emma="http://www.w3.org/2003/04/emma" version="1.0">
              <emma:interpretation id="{62FFD922-09D0-4A29-A7DA-481EDD6C07C3}" emma:medium="tactile" emma:mode="ink">
                <msink:context xmlns:msink="http://schemas.microsoft.com/ink/2010/main" type="inkWord" rotatedBoundingBox="24360,9935 28292,9950 28287,11349 24355,11334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419108.5212">22872 8544 124 0,'-5'0'46'0,"5"0"-24"0,0 0-8 0,0 0 15 15,0 0-3-15,0 0 2 16,0 0-10-16,0 0-3 16,9 0-8-16,-5 0-1 0,5 4 4 15,-4 0-6-15,4 0 0 16,0 4 13-16,0 0 6 0,0 0-5 16,4 4-3-16,0-5-6 15,1 1-1-15,-1 0-3 16,0-4 2-16,1 0-2 15,-1-4 2-15,-4 0 2 16,4-4 5-16,-4 0-4 16,9-4 0-16,-9 0-6 15,5 1-1-15,-6-1-1 16,1 0 1-16,-4 0-4 16,-1 0 0-16,1 4 1 15,-1 0 2-15,-4 4 1 16,0 0 1-16,0 0-5 0,0 0-1 31,9 0 1-31,-4 0 0 16,-1 4 1-16,1 4 0 15,-1 4 2-15,0 4 3 0,-4 3 4 16,5 1 5-16,-5 16-2 16,4 0 1-16,1-1-3 0,-1 1-1 15,1-4-3-15,-1-5 1 16,-4-3-4-16,5-8-2 15,-5 0-25-15,4-8-9 16,1-4-36-16,-5-4-14 16,4-12-51-1</inkml:trace>
          <inkml:trace contextRef="#ctx0" brushRef="#br0" timeOffset="416754.6261">22270 7922 116 0,'-5'-4'44'0,"10"-8"-24"0,-5 16-17 0,0-4 10 16,0 0-4-16,0 0 2 15,4-4-4-15,-4 4 1 16,4-4-5-16,-4 4-4 0,5 0 0 16,-1 0 3-16,5 0 3 15,-4 4 2-15,4 0 1 0,0 4-7 16,0 3 0-16,-1 1 1 16,1 4 3-16,0 4 4 15,5 0 2-15,-1 4-3 16,-4 3 0-16,0 1-1 0,0 0 1 15,0 0 2-15,-5-9 4 16,1-3-2-16,-5 0 3 16,0-4-4-16,0-4 1 15,0-4-1-15,0-4 1 32,0-8-4-32,0-8 0 0,-5-8-5 15,5 1-2-15,0-1 0 16,0 0-1-16,5 0-3 15,-5 0 2-15,4 1-4 16,1 3-1-16,-1 0 3 0,5 4 1 16,0 0-1-16,0 0 2 15,4 1-1-15,5-1 0 16,0 4 0-16,-5 0 0 16,1 12 2-16,-1 4 0 0,0 0-5 15,-4 0 1-15,0 0 2 16,0 4 1-16,0 0 1 15,0 0 0-15,-5 3 0 32,1 1 2-32,-1 0-1 0,1 4 2 15,-1 0 2-15,1 4 4 16,-1 0 0-16,-4 3 0 16,0 9-1-16,0 4 2 15,0 3-7-15,0 5-2 16,-4 4 3-16,-1-5 2 0,1 5 4 15,-1-5 1-15,1-3 1 16,-1 0 0-16,1-1-4 16,-1 5-3-16,1 0-2 15,4 7 0 1,0 1-2-16,4-5 2 16,1-3 0-16,4-4 1 15,0-9-66-15,9-11-30 0</inkml:trace>
          <inkml:trace contextRef="#ctx0" brushRef="#br0" timeOffset="418486.2074">22880 8469 124 0,'-4'-4'46'0,"8"8"-24"0,-4 0-17 15,0-4 13-15,0 0-1 16,0 8-1-16,0-1 3 16,0 1 2-16,0 0-11 15,0 0 3-15,0 4 1 0,0 4-1 0,0 4 2 16,0 4 5-16,0-1 2 16,0 13-3-16,0-4 1 15,0 0-9-15,0-1-2 16,5-3-3-16,-5-4 1 0,4-4-2 15,-4-5 0-15,0-3-3 16,0 0-2-16,0-8 1 16,0 0-1-16,-4-4-38 15,-1-8-14-15,1-4-34 16,4-4-48 0,4-11 36-16</inkml:trace>
          <inkml:trace contextRef="#ctx0" brushRef="#br0" timeOffset="419645.6436">23393 7727 156 0,'-13'0'57'0,"8"8"-30"0,-3 0-16 16,8-8 18-16,-5 8-8 16,1 0-2-16,-1 4 0 15,1 4 2-15,-1 8-11 16,1-5-1-16,-1 1-2 0,1 8 5 15,4 4 3-15,0 3 0 16,0 13 1-16,0 3-2 16,4 1-1-16,1 0-7 15,4-1-2-15,4 5-2 16,5-9-2-16,0-11 3 0,9-1 2 16,-1-7-29-16,1-4-10 15,0-8-79 1,0-12-49-16,-10-4 69 15</inkml:trace>
          <inkml:trace contextRef="#ctx0" brushRef="#br0" timeOffset="420639.1606">23585 7969 140 0,'-9'-8'52'0,"9"4"-28"0,5 4-13 0,-5 0 15 16,0 0-6-16,0 0-1 15,0 0-9 1,4-4-2-16,-4 4-4 0,5 0 6 0,-1 0 3 15,0 4 0-15,1 4 2 16,-1 4 1-16,1 0-1 16,4 4 4-16,-5 0 0 15,1 3-4-15,-1 5 1 0,1 0-3 16,-1-4 0-16,-4 0-5 16,4-4 0-16,1-1-3 15,-5-7 0-15,4 0-1 16,-4-4 2-16,0-4 1 15,0 0 3-15,5-12-3 16,-5-4-2-16,4 1-5 16,1-1 0-16,-1-4-2 15,1 0 0 1,4 4 2-16,0 0 0 16,-1 1-3-16,1 3 2 15,5 4-1-15,-5 0 0 0,0 0 2 16,0 4 0-16,-1 4-3 15,1 0 2-15,0 4-1 0,-4 4-2 16,4 0 3-16,-5 4 0 16,1 0 1-16,-1 3 0 15,0 13 2-15,1-4 3 16,-1-4-4-16,1 0-1 16,-5-5 6-16,0-3 6 15,0 0-2-15,0 0 2 16,0-4-5-16,0-8 1 15,4-24-3 1,5 0-3-16,0 1-1 16,0-5 2-16,0 0-9 15,4 4-1-15,1 1 2 16,-5 3 0-16,0 4 0 16,-1 4 4-16,1 4-5 15,0 4 0-15,5 4 0 16,-5 4 4-16,0 4 3 0,-1 4 4 15,1 4 4-15,0 4 2 16,-4 3-1-16,-5 5 1 16,0 0-6-16,0 4-1 15,0-1-2-15,0-3 1 16,0 4-11-16,0-12-4 16,4-5-43-16,1-3-18 15,4-8-76 1</inkml:trace>
          <inkml:trace contextRef="#ctx0" brushRef="#br0" timeOffset="421126.1866">24169 7628 120 0,'-4'4'46'0,"4"-4"-24"0,4 0-10 16,1 4 13-16,-1-4 2 15,5 4 3-15,0 0-5 0,4 4-3 16,1 4-12-16,4 4 9 0,4 4 7 16,-4 7 3-16,0 9 3 15,-1-4-4-15,-3 3 0 16,-1 5-5-16,-4 0-2 15,-4 7-7-15,-5 9-1 0,-5 3-6 16,-4-3 1-16,-4-1-5 16,-10 5-2-16,-3-9-31 15,-1-7-13-15,-4-1-106 16,-5-15-51 0,5-20 98-16</inkml:trace>
          <inkml:trace contextRef="#ctx0" brushRef="#br0" timeOffset="422402.1343">24713 8199 176 0,'-4'0'68'0,"8"0"-36"0,-4 0-24 15,0 0 18-15,9 0-4 16,5 0 1-16,3 0-1 16,6 0 1-16,-1 0-13 15,5-4-3-15,4 4-1 0,0 0-3 16,0-4 0-16,1 4-1 16,-1 0 1-16,0 0-24 15,-4 0-8 1,0 0-156-1,13-4 75-15</inkml:trace>
          <inkml:trace contextRef="#ctx0" brushRef="#br0" timeOffset="422139.6576">24771 8009 140 0,'-4'-4'55'0,"4"0"-30"0,0 4-14 0,0 0 15 15,0 0-1-15,0 0 0 0,0 0-8 16,0 0 0-16,0 0-10 16,0 0-2-16,4 0-1 0,5 0 2 15,5 0 3-15,3 0 0 16,1 0 2-16,9 0-4 15,0 0-2-15,-1 0-2 0,1 0 0 16,0 0-2-16,0 0-1 16,-1 0 1-16,-3 0-1 15,-1-4-14-15,0 0-5 16,-4 4-19-16,0-4-8 16,-9 4-47-1,0 0-20-15,-9 0 60 16</inkml:trace>
          <inkml:trace contextRef="#ctx0" brushRef="#br0" timeOffset="423299.3138">25418 7894 176 0,'0'0'66'0,"4"-12"-36"0,1 16-26 16,-5-4 22 0,0 0-9-16,4 4-2 15,1 0 0-15,-1 0-8 16,5 0 2-16,-5 4 2 0,1 4 0 15,-1 3 1 1,1 5 0-16,-1 4 2 0,1 12 4 0,-5-1 1 31,0-3-4-31,0 0-1 0,0-4-6 0,4-1 0 16,-4-7-3-16,0-4 2 16,0 4 2-16,5-12 2 15,-5-4 1-15,0-4 2 16,4-8-7-16,5-8-4 15,0-12-2-15,0 0-1 16,0 1-9-16,4-1-2 0,1 0-1 16,-1 4 0-16,-4 1 7 15,0 3 2-15,0 4 0 16,0 4 2-16,0 4-1 16,-1 8-2-16,1 0 0 15,0 4 3-15,0 4 0 16,-4 4 1-16,-1 4 4 15,1 0 2-15,-1-1 2 16,1 5 0-16,-1 4-2 16,0-4-1-16,-4-4-1 15,0-4 0-15,0 0 2 16,5-5 3-16,-5-7-4 0,4-11-1 16,1-5-11-16,4 0-3 15,0-4 11-15,0-4 9 16,0 0-12-16,4 5-2 15,-9 3-1-15,10 0 0 16,-5 4 0-16,0 4 4 16,-1 8-5-16,1 4 2 15,-4 8 4-15,4 4 4 16,0 4 5-16,-5 7 2 16,5 5-3-16,0 0-3 15,0 0 0-15,0-5-1 16,0-3-9-16,0 0-4 15,0-8-48-15,-5-8-22 32,5-8-62-32</inkml:trace>
          <inkml:trace contextRef="#ctx0" brushRef="#br0" timeOffset="424103.4176">25886 7731 236 0,'-13'0'90'0,"8"0"-48"0,1-4-42 0,4 4 16 16,0-8-7-16,0 0 0 15,0 0-3-15,0 1 1 0,0-5-4 16,0 0-2-16,0-4 2 0,0 0 0 15,4 0 3-15,1 4-3 16,-1-8 0-16,5 5-3 16,0-5-3-16,4 4 2 15,1 4 0-15,-1 4-2 0,-4 0 0 16,4 8-1 0,1 8 3-16,-1 4-2 0,1 0 1 15,-6 8 0-15,1 0 0 16,0-1 8-16,0 9 4 15,0-4 1-15,0 0 1 16,-5-1-2-16,1-3 1 16,8 0 3-16,-4 0 1 15,0-8-2-15,0-4 2 16,0-4 1-16,4-4-1 16,1-4-3-16,-1-4-2 15,-4-4-2-15,0-4 0 16,0 0-4-16,0-4-1 0,-5 1-3 15,1-1-1 1,-1 0 1-16,-4 4 0 0,0 4-27 16,0 0-11-16,0 4-34 15,0 0-15-15,-4 4-39 16</inkml:trace>
        </inkml:traceGroup>
      </inkml:traceGroup>
      <inkml:traceGroup>
        <inkml:annotationXML>
          <emma:emma xmlns:emma="http://www.w3.org/2003/04/emma" version="1.0">
            <emma:interpretation id="{D1D9BDAC-FB73-47A4-9699-E2FB4B75763A}" emma:medium="tactile" emma:mode="ink">
              <msink:context xmlns:msink="http://schemas.microsoft.com/ink/2010/main" type="line" rotatedBoundingBox="17282,11004 20066,11239 19965,12444 17180,12208"/>
            </emma:interpretation>
          </emma:emma>
        </inkml:annotationXML>
        <inkml:traceGroup>
          <inkml:annotationXML>
            <emma:emma xmlns:emma="http://www.w3.org/2003/04/emma" version="1.0">
              <emma:interpretation id="{C175AEBF-8990-4642-9704-9BBAFFD7C294}" emma:medium="tactile" emma:mode="ink">
                <msink:context xmlns:msink="http://schemas.microsoft.com/ink/2010/main" type="inkWord" rotatedBoundingBox="17282,11004 20066,11239 19965,12444 17180,12208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366926.8985">15631 9012 144 0,'9'-16'55'0,"-5"12"-30"0,-4 0-12 0,0 4 17 15,0 0-13-15,0 0-4 16,0 4-8-16,0 8-4 16,0 4 0-16,0 4 1 0,0 7 3 0,0 5-2 15,0 0-2-15,5 4 11 16,-5 3 4-16,0 5 5 16,4 11 2-16,1 1-4 15,-5 4 1-15,0-1-9 16,4-3-2-16,-4-5-3 15,0-3-1-15,0-8-1 16,0-9 0-16,0-3 0 0,0-8 2 31,0-4-1-31,0 0 0 16,0-4-12-16,0-8-5 16,5-4-23-16,-5-8-10 15,4 0-23-15,-4-8-7 0,9-4-11 31</inkml:trace>
          <inkml:trace contextRef="#ctx0" brushRef="#br0" timeOffset="367440.7608">15756 9051 140 0,'-9'0'55'0,"9"0"-30"0,0 0-16 0,0 0 14 16,0 0-2-16,0 0 2 0,0 0-2 16,0 0-1-16,0 0-10 15,0 4 0-15,0 0 3 0,0 4-3 16,0 4 2-16,4 4-5 16,-4 0 1-16,5 8 1 15,-1-4 5-15,-4-1-4 0,0 1 0 16,5 4-2-16,-5 4 2 15,0 8-1-15,0 11 0 32,0 1 1-32,0 4 1 15,0-1 3-15,0-19 2 0,0-4-7 16,0 7-1-16,4 17 0 16,1-8 0-16,-1-9-2 15,1-3-1-15,-1-4-1 16,0-8 0-16,1-4-11 0,-1-4-5 15,1-1-36-15,-1-7-14 16,1 0-166 15,-1-23 97-31</inkml:trace>
          <inkml:trace contextRef="#ctx0" brushRef="#br0" timeOffset="368026.5395">15145 9151 128 0,'-5'-8'49'0,"5"8"-26"0,0 0-7 0,0 0 18 16,0 0-12-16,0 0-2 15,0 0-8 1,5-8 0-16,-1 0-7 15,1 0 4-15,4 0 1 0,0 0 1 16,4 0 1-16,0 0-4 16,5 0-3-16,5 0 0 15,3 4-1-15,10 0 0 16,13 4 2-16,9-4 1 16,4 0 3-16,5-4-5 0,0 1-1 15,0-1-4-15,0 4-3 16,0 0 2-16,-5 4 2 15,-4 0 2-15,-9 0 3 16,-9 0 1-16,-4 0 1 16,-9 0 4-16,-9 0 3 0,-5 0 0 15,-4 0 1-15,0 0-11 16,-9 0-2-16,0 0-25 16,0-4-10-16,0 0-33 15,-5 0-11-15,5 8-31 16</inkml:trace>
          <inkml:trace contextRef="#ctx0" brushRef="#br0" timeOffset="369042.3812">16487 9012 152 0,'0'-16'57'0,"0"8"-30"0,0 0-16 16,0 0 15-16,0 4-10 15,-4 0-2-15,-1 0-6 16,1 4-3-16,-5 0-2 15,-5 0 0-15,1 4 0 0,0 0 3 16,-1 0 3-16,1 4 0 16,-5 0 2-16,5 0 0 15,-1 4 3-15,-4 0-5 16,10 4-3-16,-6 3-3 0,5 1 0 16,0 0-2-16,9 4-1 15,0 0 3-15,9-4 0 16,0-1 3-16,0-3 1 15,0 0 1-15,4-4 2 16,1 0-3-16,4-4-2 16,-1-4 2-16,1 0 2 15,0-4-2-15,0-4 1 16,0 0-5-16,-5-4 0 16,5-8 1-16,0 0 0 15,-5-4-2-15,1-7 1 16,-5-5-2-16,-5-4 2 15,-4 0-2-15,0-15-1 16,-4 7 1-16,-1 0 1 0,1 5-1 16,-1 3-1-16,1 4-2 15,-1 5-1-15,-4 3 2 16,5 4 0-16,-1 4 1 16,1 4 0-1,-1 4 0-15,1 0 0 16,4 0-3-16,0 4 2 15,0 0-1-15,0 4 0 16,0 0 2-16,0 0 2 16,0 0-1-16,0 0 2 0,0 0-4 15,0 4 0-15,0 4 1 16,0 4 2-16,0 0-1 16,0 4 2-16,0 0 0 15,0 4 3-15,0 7 1 16,0 5 1-16,4 0 0 15,1 0 0-15,-1-1-2 16,1 5-1-16,-1 0 1 16,1 0 3-16,-1 3-2 0,-4-7-2 15,5 0 4-15,-1-4 2 16,-4-5-4-16,0 1-2 0,0-4 0 16,0-4 1-16,0 0-10 15,0 0-2-15,5-8-32 31,-1-4-15-31,-4 0-44 16,9 0-18-16,0-4-3 16</inkml:trace>
          <inkml:trace contextRef="#ctx0" brushRef="#br0" timeOffset="371229.9133">16835 9043 140 0,'-5'0'52'0,"5"0"-28"0,0 0-11 0,0 0 17 0,0 0-4 15,0 0-1-15,0-3-2 16,0 3-3 0,0 0-10-16,0 0 2 0,0 0 2 15,5-4-3-15,-1 0 1 16,10 0 2-16,-1 0 1 16,5 0-6-16,0 0-3 0,4 0-3 15,0 0 0-15,1 0-2 16,-1 0 2-16,0 4-2 15,1-4-1-15,-6 4-6 0,-3 0-1 16,-1 0-10 0,1 0-2-16,-1-4-14 0,0 4-5 15,1-4-36 1,-1 4-49-16,0 4 37 16</inkml:trace>
          <inkml:trace contextRef="#ctx0" brushRef="#br0" timeOffset="371971.6876">16830 9063 176 0,'-4'4'68'0,"8"4"-36"0,1-4-22 16,-5-4 17-16,4 4-4 15,-4 0 0 1,5 4-6-16,-5 0-2 15,4 4-9-15,1 0 0 0,-5 4 1 0,0 0 1 16,0 3 0-16,0 1 0 16,0 8 2-16,0 0-1 15,0 8 0-15,0 7-3 16,0 1 1-16,0 4 2 16,0 3 5-16,0-3-4 15,0-1 0-15,0-7-4 16,0-4 1-16,0-4 2 0,0-5 2 15,0-3-1-15,0-4-1 16,0-4-5-16,0-4-3 16,0 0 4-16,0-4 1 15,0 0-2-15,0 0-3 16,0-4 0-16,0-1-1 16,0 1 0-16,0 0 2 15,0 0 1-15,0-4 3 16,0 0-1-16,4 0 0 15,5 0-1-15,0 0 0 16,4 0-2-16,1 0-2 16,-5-4-2-16,4 4-1 0,0 0 2 15,1 0 0-15,4 0 1 16,0-4 2-16,-1 4-1 16,1 0-1-16,0 0-2 15,0 0 1-15,0 0 1 16,-5 0 0-16,0 0 2 15,1 0 1-15,-1 0 1 16,-4 0 0-16,0 0-2 0,-4-4-2 16,-1-3-26-16,5-1-12 15,-5-4-47-15,5 4-19 16,-4 0-27-16</inkml:trace>
          <inkml:trace contextRef="#ctx0" brushRef="#br0" timeOffset="372523.2585">17120 9230 124 0,'0'-16'49'0,"0"16"-26"0,0-4-27 16,0 4 25-16,0 0-11 15,0 0 9-15,0 0 5 0,0 0-13 16,0 4 10-16,0 0 5 0,0 0-3 16,0 0 1-16,0 0-4 15,0 4-1-15,0 8-6 16,0 8-3-16,0 3-3 15,0 5-2-15,0 12 5 16,0 0 6-16,0-1-2 16,0 1 2-16,5-4 0 15,-5-9-1-15,0 1-7 0,0-8-3 0,0-4-5 16,0-8-3-16,0-4-36 16,4-4-16-16,-4-4-45 31,9-8-57-31,5-12 47 15</inkml:trace>
          <inkml:trace contextRef="#ctx0" brushRef="#br0" timeOffset="373212.7183">17125 9171 136 0,'0'-4'52'0,"9"8"-28"0,-14-4-8 15,5 0 18-15,0 0-5 16,0 0 13 0,0 7-8-16,0 1-18 15,5 0 2-15,-1 0 2 0,1 0-5 16,4 0 2-16,4 0-6 15,-4 0 1-15,0 4-5 0,0 4 1 16,4 4-1-16,0-4 3 16,1-1-1-16,-1 1 2 15,1-4-2-15,-1 0 0 16,0-4-3-16,1-4 1 16,-1-4-4-16,0-4-2 15,1 0 2-15,-1-4 2 16,1-4-2-16,-1 0 0 15,-4-4-8-15,0 1-4 16,0 3 2-16,4 0 2 16,-4-4-2-16,0 4 2 0,0 4 1 15,0 0-1 1,4-4 4-16,-4 4 0 16,0 0 1-16,-5 4-3 15,1 0 2-15,-5 4 1 0,0 0 0 16,4 4 0-16,1 0 0 15,4 4 2-15,-5 0 1 16,1 0 3-16,-1 4 3 31,1 4-2-31,-1 8 1 0,0 0 1 16,1 3 2-16,-5 5 1 16,4 8 2-16,1-1-3 15,-1 1 1-15,1-4-3 16,-5 0 2-16,0-9-6 15,4 5-3-15,1-8-4 16,-5-4 1-16,4-4-37 16,-4-4-14-16,0-4-27 15,0-1-9-15,0-3-42 16</inkml:trace>
          <inkml:trace contextRef="#ctx0" brushRef="#br0" timeOffset="374143.1249">17589 8962 136 0,'-5'-4'52'0,"5"0"-28"0,5 4-11 16,-5 0 17-16,0 0-6 16,8 0 0-16,1 0-2 0,0 0-2 15,5 0-10-15,-1 0 0 0,0 0 3 16,1-4 2-16,-1 4 3 16,1 0-4-16,-6 0 0 15,1 0-6-15,0 0 0 16,0 0-3-16,0 0 0 15,-4 0 1-15,4 4 1 16,-5 0 1-16,0 0 2 16,1 0-3-16,-1 0 1 15,1 0-3-15,-1 0 0 16,1 0-1-16,-5 0 0 16,0 0 0-16,0 4 0 15,4 0-2-15,-4 0-2 0,0 4 1 16,0 0-1-16,-4-1 2 15,4 1 1-15,0 4-1 16,0 0-2-16,4 0-2 16,-4 0 1-16,5 0 1 15,-5-1 2-15,4 1-1 16,1 4 2-16,-1 4-2 16,1 0 2-16,3 7-2 15,-3-3 2-15,-1 0 0 16,1 12 3-16,-1-5-1 15,-4 5 2-15,5 0-4 16,-1-1-2-16,1 1 2 0,-1-5 0 16,1-3-1-1,-1 0 1-15,0-4-2 16,1-1-1-16,-1-7 3 16,1 0 0-16,-1-4-4 15,-4-4 1-15,0 0 0 16,0-4 2-16,0 0 1 15,0-4 1-15,0 0-2 0,-4-1-2 16,-1 1 1-16,1-4-1 16,-5 4 0-16,0-4 2 15,-9 4 1-15,0 0 1 16,1 0-5-16,-6 0-1 16,-3 0-28-16,-1 0-10 15,-4 0-64-15,-14 0-25 0,0-4 7 31</inkml:trace>
        </inkml:traceGroup>
      </inkml:traceGroup>
    </inkml:traceGroup>
    <inkml:traceGroup>
      <inkml:annotationXML>
        <emma:emma xmlns:emma="http://www.w3.org/2003/04/emma" version="1.0">
          <emma:interpretation id="{6BECD0B4-3FC7-4B8F-B8AF-58C7C7961BB5}" emma:medium="tactile" emma:mode="ink">
            <msink:context xmlns:msink="http://schemas.microsoft.com/ink/2010/main" type="paragraph" rotatedBoundingBox="16841,18645 17399,12454 19018,12600 18460,1879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BEE0F0A-4CF2-4A83-921F-04D35B2D8197}" emma:medium="tactile" emma:mode="ink">
              <msink:context xmlns:msink="http://schemas.microsoft.com/ink/2010/main" type="inkBullet" rotatedBoundingBox="16841,18645 16843,18629 16858,18631 16856,18646"/>
            </emma:interpretation>
            <emma:one-of disjunction-type="recognition" id="oneOf26">
              <emma:interpretation id="interp30" emma:lang="" emma:confidence="0">
                <emma:literal>•</emma:literal>
              </emma:interpretation>
            </emma:one-of>
          </emma:emma>
        </inkml:annotationXML>
        <inkml:trace contextRef="#ctx1" brushRef="#br0">14749 16194 0,'0'0'0</inkml:trace>
      </inkml:traceGroup>
      <inkml:traceGroup>
        <inkml:annotationXML>
          <emma:emma xmlns:emma="http://www.w3.org/2003/04/emma" version="1.0">
            <emma:interpretation id="{C57E1029-39AC-4844-938E-83D03D047CBA}" emma:medium="tactile" emma:mode="ink">
              <msink:context xmlns:msink="http://schemas.microsoft.com/ink/2010/main" type="line" rotatedBoundingBox="17959,15726 18247,12531 19018,12600 18730,15795"/>
            </emma:interpretation>
          </emma:emma>
        </inkml:annotationXML>
        <inkml:traceGroup>
          <inkml:annotationXML>
            <emma:emma xmlns:emma="http://www.w3.org/2003/04/emma" version="1.0">
              <emma:interpretation id="{4E15E1F1-90DD-4060-A1D3-F476AE1FB2E8}" emma:medium="tactile" emma:mode="ink">
                <msink:context xmlns:msink="http://schemas.microsoft.com/ink/2010/main" type="inkWord" rotatedBoundingBox="17959,15726 18247,12531 19018,12600 18730,15795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75350.4547">16228 10543 184 0,'0'0'68'0,"0"0"-36"0,0 0-26 16,0 0 17-16,5 0-10 15,-5 4 0-15,4 0-3 16,1 0-1-16,-5 4-5 16,4 0 4-16,-4 0 2 0,0 0 3 15,5 0 3-15,-5 0-3 16,4 12 2-1,-4 0-8-15,0 3-2 16,0-3-1-16,0 4 0 16,-4-4-2-16,4-4-2 0,0-1-21 15,0 1-9-15,0-4-25 16,0 0-10-16,4-4-31 16</inkml:trace>
          <inkml:trace contextRef="#ctx0" brushRef="#br0" timeOffset="374968.4522">16246 10107 88 0,'5'0'35'0,"-5"-4"-18"0,0 4-11 16,0 0 11-16,0 0 6 16,0 0 6-16,0 0 1 15,0 0 4-15,0 0-7 16,0 4-2-16,0 0-14 16,0 0 0-16,0 4 0 0,0 0-4 15,0 8-2-15,0 0-2 0,0 4-3 16,0 0 1-1,0 7 1-15,-5-7-1 0,5 0 2 16,0 0-2-16,0-4 2 16,0-1-31-16,-4 5-11 15</inkml:trace>
          <inkml:trace contextRef="#ctx0" brushRef="#br0" timeOffset="375831.6766">16295 10991 156 0,'-4'8'60'0,"8"0"-32"0,-4-4-33 16,0 4 45-16,0 0-22 16,0 0-1-16,0 0-1 15,0 0-10-15,0 0-1 0,0 0 1 16,0 0 3-16,0 3 2 0,0 1-5 15,0 0-4-15,0 0-1 16,0 0 1 0,0 0-30-16,0-4-13 15,5 4-54 1</inkml:trace>
          <inkml:trace contextRef="#ctx0" brushRef="#br0" timeOffset="376139.3976">16282 11408 172 0,'-18'0'66'0,"18"4"-36"0,14 3-22 0,-19-7 18 15,10 8-4-15,-1 0-1 16,0 0-7-16,1 4-4 15,-1 0-5-15,-4 0 9 0,5 4 8 16,-5 0-2-16,0-1 0 16,0 1-11-16,9 0-3 15,-5 8-2-15,-4-4 0 16,0-4-5-16,0-1 1 0,0 1-20 16,0-4-9-16,0 0-16 15,-4 0-5-15,-5 0-52 16</inkml:trace>
          <inkml:trace contextRef="#ctx0" brushRef="#br0" timeOffset="377188.9113">16295 11820 188 0,'-4'4'71'0,"8"-4"-38"0,-4 0-25 0,0 0 18 16,0 0-4-16,0 0 1 16,0 0 1-16,0 0 0 15,0 4-13-15,0 0 2 0,0 8 3 16,0 7-4-16,0 1-2 16,9 0-5-16,-9 4-4 15,0 0 0-15,0-1 1 16,0 1-3-16,0 0 0 0,0-4-17 15,0-4-8-15,0-4-28 16,0-5-11-16,5 1-41 16</inkml:trace>
          <inkml:trace contextRef="#ctx0" brushRef="#br0" timeOffset="378806.6866">16496 10631 144 0,'0'-4'55'0,"4"0"-30"0,-4-4-12 0,0 8 17 15,0 0-2-15,0 0 1 16,0 0-5-16,0 0-3 16,0 0-11-16,0 0-4 0,0 0 0 15,0 0 12-15,0 4 6 0,0 8-6 16,0 7 0-16,0 5-9 15,0 0-3-15,0 0-1 16,0 8 1-16,0-1-3 16,0 5 0-16,5 0 3 15,-5 3 1-15,4-3 3 16,1 0 4-16,-5-5-4 16,4 1 0-16,-4 0 0 15,0-5 4-15,0 1-4 16,0-4 2-16,0 0-5 15,0-4-2-15,0-5 0 16,0 13 1 0,0-20-1-16,5-4 2 15,-5-4 2-15,4 0-4 0,1-8-1 16,-1 0-4-16,5-8-1 16,4-3-4-16,1-1-1 15,-1-4-4-15,1 4 1 16,-1 0 0-16,0 0 1 0,1 5 2 15,4-1 4-15,-1 4-4 16,1 4 2-16,-4 4 4 16,3 4 2-16,-3 4 2 15,-1 0 0-15,1 4 2 16,-1 0 1-16,-4 4 5 16,0 4 5-16,-5 3-5 15,5 1 1 1,-4 4-8-16,-1 0-1 0,1 7-4 0,-5-15-1 15,0 4-63-15,4-4-29 32</inkml:trace>
          <inkml:trace contextRef="#ctx0" brushRef="#br0" timeOffset="377835.5367">16121 11986 192 0,'-4'8'71'0,"0"-12"-38"0,8 8-28 15,-4-4 17-15,4 4-6 16,1 0 1-16,4 4 2 16,0-4 0-1,0 0-10-15,0 4 1 0,0 4 1 16,-1-4-2-16,1 4 0 15,0 0-3-15,0 3 1 16,0 5-2-16,0 4 0 16,0-4-1-16,4 0 2 15,1-1 3-15,4 1 5 16,-5-4-2-16,0-4 3 0,-4 0-4 16,0-4 1-16,0-4-7 15,0 0-1-15,0 0 0 16,0 0 0-16,-5 0-5 15,1 0-1-15,-1-4 1 16,1 0 2-16,-5 0-2 16,4-8 5-1,1-8 4-15,-1 0-4 16,0 0 0-16,1-4-4 16,4 0-3-16,-5 5 2 15,1-5 0-15,4 4 1 16,-5-4 2-16,5-4-10 0,0 5-4 15,0-1-8-15,0-12-2 16,0-4-17-16,-5 5-5 16,1 7-17-16,-1 0-4 15</inkml:trace>
          <inkml:trace contextRef="#ctx0" brushRef="#br0" timeOffset="386323.6666">15939 13080 44 0,'-5'4'19'0,"5"0"-10"0,-13 12-11 0,13-16 4 16,4-8-2-16,1 0 2 0,-1 0 14 15,-4 0 7-15,5 0 13 16,-1-3 7-16,-4 11-12 15,0 0-4-15,0 0-13 16,-4-4-4-16,-1 4-6 16,1 0 4-16,-1 0 2 0,1 4-3 15,-5 3-2-15,4-3 2 16,1 8 2-16,-1-4 9 16,1 12 12-1,0-4-5-15,-1 0-8 0,1 0-6 16,-1 3-6-16,5-3-4 15,0 4 0-15,0-4-1 16,5 0 0-16,-1-4 0 16,5 0 2-16,4-1 3 15,5 1 9-15,0-4 3 16,4-4 3-16,1-4 0 16,3-8-5-16,1-4-1 15,0-7-6-15,4-5 0 16,0-8-3-16,5-4 2 15,0-3-2-15,-5-1 2 0,0-3-4 16,-4 7-2-16,0-4 0 16,-1-3 1-16,-3-1-1 15,-5 0-1-15,-1 1 1 16,-3-1 1-16,-1-3-1 0,-4-1-1 16,0 5-2-16,0 3-1 15,0 4-1-15,-5 5 3 31,1 7-2-31,-1 4 1 16,1 4 0-16,-5 0 0 16,0 4 0-16,0 4 0 15,0 0 0-15,0 8 0 16,0 0 0-16,0 0 0 0,0 0 2 16,0 0 0-16,0 0 0 15,4 4 0-15,1 4-3 16,-1 0 0-16,0 4-1 0,1 4 3 15,-1 8 0-15,1 4 1 16,-1-1-3-16,1 5 2 16,-1 4 3-16,1-1 1 15,4 5 3-15,0-4 1 16,-1-5-1-16,1 1-1 16,0 0-3-16,0 3 1 15,0 1-4-15,0 0-2 16,0 0 4-16,-5 3 3 15,-4 1 1-15,0-1 0 16,-4-3-1-16,0-4 2 0,-5 3-1 16,0-7 0-16,-5-4-1 15,1-4 0-15,0 0-2 16,-1-5 1-16,1-3-2 16,-1 0-1-16,1 0 1 15,-5-8 1-15,0 0 1 16,1-4 1-16,-1 0 0 15,0-8 0-15,-4 0-2 16,-5-8-2-16,4 4 1 16,1-3 1-16,-5-9-1 15,5-8 2-15,0 0-7 16,4 1 1-16,0 3-4 16,5 0 0-16,4-3 1 0,0 7 2 15,5 4 2-15,4 0 1 16,4 4-4-16,5 0 1 15,0 5 0-15,0-1 2 16,4 4 1-16,5 4 1 16,4 4-3-16,-4 0 2 15,0 4-4-15,4 0 1 16,0 0 2-16,1 4 1 16,-5 3 3-16,4 1 3 15,0 4 7-15,-4 0 4 16,0 4-4-16,0 4-2 15,0 11-5-15,-5-7-2 16,0 4-10-16,1-4-3 16,-10-1-66-16,-4 5-29 0,-13 0-48 15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35:06.44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B255DE8-5311-4FD8-956C-0F6946836535}" emma:medium="tactile" emma:mode="ink">
          <msink:context xmlns:msink="http://schemas.microsoft.com/ink/2010/main" type="inkDrawing" rotatedBoundingBox="5896,12033 9171,11920 9173,11978 5898,12092" semanticType="strikethrough" shapeName="Other"/>
        </emma:interpretation>
      </emma:emma>
    </inkml:annotationXML>
    <inkml:trace contextRef="#ctx0" brushRef="#br0">0 156 104 0,'0'0'41'0,"13"-4"-22"0,-8 0-20 16,-5 4 7-16,4 0 0 15,0 0 1-15,5 0-1 16,0-4-1-16,0 4 1 16,5 0 3-16,3 0 0 15,6 0 2 1,-1 0-2-16,5 4 0 15,4-4-5-15,5 4-1 0,4 0 3 16,4-4 1-16,5 0 1 16,1 0 4-16,-1-4 3 15,4-4 0-15,1 0 1 0,-1 0-2 16,10 4-1-16,-1 4-3 16,0 0 1-16,1 0-2 15,-1 0 0-15,1-4-3 16,-5 0-1-16,-5-4-3 15,-4 4 1-15,0 0 2 16,0 0 2-16,0 0 1 16,5 0 2-16,4 0-1 0,-5 0 0 15,1 0-3-15,-1 4-1 16,1-3-1-16,-10 3 0 16,6-4-2-16,-6 0-2 15,1 0 3-15,-1 0 0 0,1 4-1 16,4-4-2-16,0 4 1 15,0 0 1-15,0 0-3 0,0 0 0 16,-4 0 1-16,-5 0 0 31,0 0 0-31,0 0 0 16,-4 0 0-16,0 0 2 16,-1 0-3-16,1 4 0 15,0-4 3-15,-1 0 1 16,5 0-1-16,0 0-2 15,1 4 1-15,3-4 1 16,-4 4-3-16,0-4 0 0,-4 0 1 16,0 0 0-16,-5 4 0 15,0-4 2-15,0 0 1 0,-4 0 1 16,0 0-5-16,-5 0-1 16,1-4 1-16,-1 0 0 0,0 4 1 15,0-4 0-15,1 4 0 16,-1-4 2-16,-4 4-1 15,0-4-1-15,-5 4 1 16,0-4 1-16,1 0-1 16,-5 4 2-16,0 0-4 15,-5-4-2-15,-4 4-3 16,0 0-1-16,0 0 4 16,0 0 1-16,5-4-3 15,-5 4 1-15,9-8-14 16,-1 4-5-1,-3-4-26-15,-1 4-11 16,1-4-48 0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34:54.02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EF94EC1-B405-4E82-9287-9C84504D09B5}" emma:medium="tactile" emma:mode="ink">
          <msink:context xmlns:msink="http://schemas.microsoft.com/ink/2010/main" type="writingRegion" rotatedBoundingBox="6747,9426 12249,13336 11059,15010 5557,11100"/>
        </emma:interpretation>
      </emma:emma>
    </inkml:annotationXML>
    <inkml:traceGroup>
      <inkml:annotationXML>
        <emma:emma xmlns:emma="http://www.w3.org/2003/04/emma" version="1.0">
          <emma:interpretation id="{74AA8204-7946-4E1F-81A9-5529F5F4FE6A}" emma:medium="tactile" emma:mode="ink">
            <msink:context xmlns:msink="http://schemas.microsoft.com/ink/2010/main" type="paragraph" rotatedBoundingBox="6747,9426 12249,13336 11059,15010 5557,111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CF5CDC-C233-483B-A94A-143EE133A2E1}" emma:medium="tactile" emma:mode="ink">
              <msink:context xmlns:msink="http://schemas.microsoft.com/ink/2010/main" type="line" rotatedBoundingBox="6747,9426 12249,13336 11059,15010 5557,11100"/>
            </emma:interpretation>
          </emma:emma>
        </inkml:annotationXML>
        <inkml:traceGroup>
          <inkml:annotationXML>
            <emma:emma xmlns:emma="http://www.w3.org/2003/04/emma" version="1.0">
              <emma:interpretation id="{86C4C4E3-592F-4B20-9BA3-827F449451A5}" emma:medium="tactile" emma:mode="ink">
                <msink:context xmlns:msink="http://schemas.microsoft.com/ink/2010/main" type="inkWord" rotatedBoundingBox="6747,9426 8235,10484 7305,11794 5816,1073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-3096-849 124 0,'0'-16'46'0,"-5"12"-24"0,5 4-8 0,0 0 15 0,0 0 6 16,0 0 3-16,0 0-7 15,0-4-4-15,0 4-15 16,0 0 1-16,0 0 1 0,0 0 1 15,0 4 1-15,0 0-6 16,0 4-2 0,0 0-4-16,0 0-1 15,0 4-1-15,0 4-2 0,0 7 1 16,0 5-1-16,5 12 0 16,-1 7 2-16,-4 5 5 15,5 3 6-15,-1 5-1 16,1-5 3-16,-1-3-4 15,0-9 1-15,1-3-3 16,-1 0 2-16,1-5-4 16,-5-3 1-16,4-4-5 15,-4-4 0-15,0-9 1 16,0-3 2-16,0-4-12 16,0-4-3-16,-4-4-31 15,4-8-12-15,0 0-28 0,0-4-10 16,0-3-18-1</inkml:trace>
          <inkml:trace contextRef="#ctx0" brushRef="#br0" timeOffset="1650.6208">-3252-964 164 0,'-9'0'63'0,"9"-4"-34"0,-5 8-19 16,5-4 20-16,0 0-5 15,0 0 0-15,0 0-2 16,5 0-3-16,-5 4-10 16,4-4 0-16,1 4 1 0,3 0 2 15,1 4 3-15,0 4-5 16,5 0-1-16,8 3-6 16,0 1-1-16,1 0 5 0,3 4 5 15,6 8-3-15,-6-1 0 16,1 5 2-16,0 0 3 15,0 0 0-15,-1 7 1 16,1 1-6-16,0-1-2 16,-5 1 0-16,1-4 0 15,-6-5 2-15,1-7 4 16,-4-4-4-16,-1-4 0 16,-4-4-2-16,0-8 0 0,0-4-2 15,0-4-1-15,0-4-3 16,0-8-2-16,0-4 1 15,-1-4 1-15,1-7-6 16,0-5 1-16,0 12-6 16,5-7 1-16,-1-1-1 15,0 0 3-15,1 0 2 0,-1 5 2 32,1-1-1-32,-1 4-1 15,-4-4 3-15,0 5 2 16,4-1 0-16,-4 4-1 15,0 0 1-15,-5 4-1 16,5 4-3-16,-4 5 2 16,-5-1 1-16,4 0 0 0,-4 8 0 15,0 0 0-15,5 0-3 16,-1 4 2-16,1 4 1 16,-1 3 2-16,5 1-3 15,0 4 0-15,0 8 1 0,0 8 0 16,0 7 4-16,4 13 2 15,-4 3 2-15,0 13 2 16,4-5-1-16,-4 5 2 16,0-9-6-16,0-7-1 15,0-5 0-15,0-7 2 16,0-5-1-16,0-7 2 16,-5-4-20-16,1-8-5 15,-1-4-38-15,1-8-14 16,-1-4-59-1,5-12-64-15,0-12 60 16</inkml:trace>
          <inkml:trace contextRef="#ctx0" brushRef="#br0" timeOffset="700.1691">-3252-881 156 0,'-5'8'60'0,"1"-8"-32"0,4 4-13 0,0-4 18 16,0 0-5-16,0 0 7 16,4 4-11-1,5 0-13-15,-5 0-2 0,1 4-2 0,-1 4-1 16,5 4-1-16,-4 3-3 15,-1 9-2-15,1 8 5 16,-5 11 1-16,0 9 4 16,4 3 4-16,1 1 1 15,-1 3 0-15,1-11 1 16,-1-5 3-16,0-7-7 16,1-4 1-16,4-5-6 15,0 1-2-15,-5-8 0 16,1 0-1-16,-1-5 0 15,-4 1 0-15,0-4-11 16,0-4-5-16,0 0-14 0,-4-4-4 16,-1-4-24-16,1-8-10 15,4-4-57 1</inkml:trace>
          <inkml:trace contextRef="#ctx0" brushRef="#br0" timeOffset="2283.9034">-2200-286 200 0,'0'8'77'0,"5"-8"-42"0,-1 4-21 0,-4-4 22 16,5 0-11-1,-1 8-3-15,5-4-3 16,0-1-3-16,9 1-8 16,0 0 1-16,4 0 2 0,-4-4 0 0,4 0 3 15,1 0-3-15,3-4-1 16,-3-4-4-16,-1-3-1 16,-4-1-1-16,-5 0 0 15,1-4 0-15,-6 0 2 16,-3 0-5-16,-5-4-1 15,-5 1 0-15,-3 3 0 16,-6 0 0-16,1 4 0 16,-5 4-7-16,-4 0 0 0,-5 4-2 15,0 4 1-15,5 0 2 16,-1 4 4-16,6 4-1 16,-1 0 1-16,0 4 2 15,5 0 0-15,-1 0 0 16,5 4 0-16,0-1 4 15,0 5 5-15,5 4-3 16,4-4-1-16,0 0 0 16,4-1 1-16,5 1-1 15,0 0 0-15,5 0-1 16,8 0 0-16,5 0 2 0,-1-1 1 16,6-3-3-16,3 0-1 15,1-4-1-15,0 0-2 16,4-4-19-16,5-8-10 15,-10-8-23-15,1-8-9 16,0 0-70 0</inkml:trace>
          <inkml:trace contextRef="#ctx0" brushRef="#br0" timeOffset="3115.3715">-1820-675 288 0,'0'-4'110'0,"0"4"-60"0,17 0-32 15,-12 0 28-15,4 0-13 16,0 0-2-16,4 0-1 0,1-4 1 16,3 4-16-16,10 0 2 0,4 0 1 15,1 0-8-15,8 4-1 16,0 0-5 0,4 0-1-16,1-4-50 15,-5 0-22-15,0-4-114 16</inkml:trace>
          <inkml:trace contextRef="#ctx0" brushRef="#br0" timeOffset="2820.9596">-1664-968 180 0,'-5'-4'68'0,"5"-4"-36"0,0 0-11 0,0 8 25 16,0 0-4-16,0 0 2 16,0 0-11-16,0 0-3 15,0 0-17-15,0 0-1 0,0 0-1 16,0 0-6-16,0 0-1 16,0 4 2-16,0 0 1 15,0 4-1-15,0 0-1 0,0 0 1 16,5 4 1-16,-1 8 1 15,-4-1 0-15,5 1-2 16,-1 8 1-16,1 8 0 16,-1 7 1-16,-4-7 2 15,4 35 1-15,1 1 3 16,-1-5 2-16,1 4-7 16,-1-11-1-16,5-9-4 15,-4-7-1-15,4-4-1 16,-5-9 1-16,1-11-13 15,-1-4-3-15,0-8-36 16,1-8-13-16,-1-8-34 16,-4-8-15-16,0-8-17 31</inkml:trace>
        </inkml:traceGroup>
        <inkml:traceGroup>
          <inkml:annotationXML>
            <emma:emma xmlns:emma="http://www.w3.org/2003/04/emma" version="1.0">
              <emma:interpretation id="{AE7A620E-AD40-4E00-9E95-FE6D5634F86C}" emma:medium="tactile" emma:mode="ink">
                <msink:context xmlns:msink="http://schemas.microsoft.com/ink/2010/main" type="inkWord" rotatedBoundingBox="10270,12668 11169,13307 10328,14491 9428,13851"/>
              </emma:interpretation>
              <emma:one-of disjunction-type="recognition" id="oneOf1">
                <emma:interpretation id="interp1" emma:lang="" emma:confidence="0">
                  <emma:literal>Z</emma:literal>
                </emma:interpretation>
                <emma:interpretation id="interp2" emma:lang="" emma:confidence="0">
                  <emma:literal>z</emma:literal>
                </emma:interpretation>
                <emma:interpretation id="interp3" emma:lang="" emma:confidence="0">
                  <emma:literal>y</emma:literal>
                </emma:interpretation>
                <emma:interpretation id="interp4" emma:lang="" emma:confidence="0">
                  <emma:literal>\</emma:literal>
                </emma:interpretation>
                <emma:interpretation id="interp5" emma:lang="" emma:confidence="0">
                  <emma:literal>Y</emma:literal>
                </emma:interpretation>
              </emma:one-of>
            </emma:emma>
          </inkml:annotationXML>
          <inkml:trace contextRef="#ctx0" brushRef="#br0" timeOffset="442567.8284">804 1507 88 0,'0'0'33'0,"0"0"-18"0,0 4-7 0,0-4 13 0,0 0-8 15,0 0-2-15,0 0-4 0,0 0 0 16,0 0 0-16,0 0 1 16,0 0-2-16,0 0 1 15,0 0-4-15,0 0 5 0,0 0 2 16,0 0 1-16,0 0 3 15,0 0-3-15,0 0 1 16,0 0-5-16,0 0 1 16,0 0-3-1,0 0 2-15,0 0-6 16,0 0-3-16,-4 4 3 16,4 0 1-16,-5 4-3 15,5 0-1-15,-4 3 1 16,4 1 0-16,-5 4 3 0,5 0 1 15,-4 0 1-15,4 0 2 16,-5 0 1-16,1 3 1 16,4 1-2-16,0 0 1 15,-5-4-4-15,5 4-2 0,0 0 2 16,0-1 0-16,0 1-1 16,0 0 1-16,0 4 0 15,0 0 1-15,0-5 0 16,0 1 2-1,0 4 1-15,5 4 1 16,-1-4 0-16,-4 3 0 16,5-3-4-16,-5 0-1 15,4 0 1-15,-4-1 0 0,5 1-2 16,-5 0-2-16,4-4 1 16,-4 0-1-16,0-1 2 15,0 1 1-15,0-4 1 16,0 0 2-16,0-4 1 15,0 0 1-15,0 4-4 16,0-1-3-16,0-3 0 16,0 0 1-16,0 0-1 0,0 0-1 15,0 0 3-15,0 0 2 16,0 0-4-16,0 4-1 16,0-1 0-1,0-3 2-15,0 4-1 16,0 0 2-16,0-4-2 15,0 8 2-15,0-4-4 0,0-1 0 16,0 1 1-16,0 12 2 16,0 4 1-1,5-1-1-15,-1-3 1 16,-4 0-2-16,5 0-1 16,-1 3 1-16,0-3-1 15,1 0 0-15,-1-4 0 16,1-5 0-16,-1 5 0 0,-4-4 0 15,5 0 2-15,-5 0-1 16,0-4-1-16,4-1 1 16,1 5 1-16,-5-4 1 15,0 0 1-15,4 4 0 0,-4-4 0 16,0 3 0-16,0-3 0 16,5 4-5-16,-5-4-1 15,4 0 3-15,-4 4 1 16,0-5 0-1,0 5-2 1,0 0 1-16,0-8 1 0,0 4 1 0,0-4 1 16,0 0 2-16,0 0-5 15,0-1-3-15,0-3 3 16,0 0 3-16,0-4-1 16,0 4-2-16,0-4 0 31,0 0 1-31,0-4-1 0,0 0 2 15,0 0-2-15,0 0-1 16,-4-4 1-16,-1 0 1 16,1 0-1-16,-1 0 2 15,1-8-4-15,-1 4 0 16,1-11 3 0,-1 3-1-16,1 0-1 15,-5 0 1-15,0 4-1 16,0 0-3-16,0 0 2 15,0 0 1-15,0-3 2 16,0-1 1-16,1 0 1 0,-1 0-2 16,4 0 1-16,1 4-7 15,-1 0 1-15,1 5-1 16,-1-1 2-16,1 0 1 16,-1 4 1-16,5 0-3 15,0 4 2-15,0 0-1 16,0 0 0-16,0 0 0 15,0 0 0-15,0 4 0 16,0 0-2-16,5 0 3 16,-1 4 2-16,1-1-2 0,-1 1-2 15,5 4 4-15,-4 0 1 16,4 0-5-16,-1 0 0 16,-3 0 1-16,4 0 3 15,0 0 0-15,0 3-1 16,0 1-2-16,0 4 1 0,-1-4 3 15,1 0 1-15,0-4-1 16,-4 0-2-16,-1 0 3 16,1-5 0-16,-1-3 3 0,1 0 1 31,-5-4 3-31,0 0 4 16,8 0-6-16,-3-4-2 15,4-15-3 1,0 3-3-16,0 0 3 15,0 0-2-15,4-4 2 16,0-4-20-16,1 1-6 0,-1-1-26 16,1 0-11-16,-6 0-43 15,-3 1-20-15,-5-5 22 16</inkml:trace>
        </inkml:traceGroup>
        <inkml:traceGroup>
          <inkml:annotationXML>
            <emma:emma xmlns:emma="http://www.w3.org/2003/04/emma" version="1.0">
              <emma:interpretation id="{259D51AF-B5C0-45E7-BF8E-EE5DB1010FD1}" emma:medium="tactile" emma:mode="ink">
                <msink:context xmlns:msink="http://schemas.microsoft.com/ink/2010/main" type="inkWord" rotatedBoundingBox="11130,12719 11773,13176 11279,13872 10635,1341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62662.0153">1442 1927 80 0,'0'-4'33'0,"0"0"-18"0,0 0-2 0,0 4 11 0,0-8-8 15,4 0-2-15,-4 0-6 16,0 4 0-16,0 4-1 15,0 0 3-15,0 0-5 16,0 0 4-16,0 0 1 0,0 0 1 16,0 0 1-16,0 0-2 0,0 0 1 15,0 4-2-15,5 0 2 16,-5 0-6-16,0 4-1 31,0 0 0-31,0 0 2 16,0 0 1-16,0 0 3 15,0 8-3-15,0 7-2 16,0-3 0-16,0 4 1 0,0-4-1 16,0 0 2-16,0 0 0 15,0-1 1-15,0 1 0 16,4 0 0-16,-4 0 0 16,0 0 0-16,0-1-2 0,0 1-1 15,0-4-3-15,5 4-2 16,-5 0 3-1,0 0 0-15,4-5 1 16,0 1 0-16,1 0 2 16,-1-4-3-16,1 0 0 0,-1 0-1 15,1 4-2-15,-1 0 1 16,1-5 1-16,-1 1-1 16,-4 0-1-16,5 0 3 0,4 0 0 15,-5 0-4-15,0 4 1 16,10-4 4-1,-1 0-2-15,1-1-1 32,-1-3 0-32,0 0 1 15,1 8-1-15,-1-8-1 0,0-4 1 16,1 4-1-16,-1 4 4 16,1-8 2-16,3 0 2 15,-3 4 0-15,-1 0-4 16,1-8-1-16,-1 0 3 15,0 0 1-15,1-4-3 0,-1 0-3 16,0 0 0-16,1 4 1 16,4-4-3-1,-5 8 0-15,0-8 1 16,1 0 2-16,-5 0-1 16,0 0 2-16,0-4-2 15,0 0 2-15,-1 0-2 0,1-4 2 16,0 0 0-16,-4 0 1 15,-1 4-2-15,1-3-2 16,-1-1 1-16,1-4-1 0,3 4 0 16,-3 0 2-16,-1 0-1 15,1 0-1-15,-1 0 1 16,1 4 1-16,-1-3 1 16,1-5 3-16,-5 0-1 15,0 0 0-15,0-4-3 16,0 4-2-16,0-4 1 15,0 1 1 1,0-5-3-16,0 4 0 16,0 0 1-16,0 0 0 15,0 1 0-15,0 3 2 16,0 0-1-16,0 0-1 16,0 0 1-16,-5 4 1 15,1-15-3 1,-1 3 0-16,5 4 1 0,0 0 0 15,0 4 2-15,0 0-3 16,0 5 0-16,0-1-1 16,0 4 0-16,0 0 0 15,0 4 0-15,0 0 0 16,0 0 0-16,0 0 2 0,0 4 0 16,0 0-3-16,0 0 2 0,0 0-19 15,0-4-7-15,0 4-21 16,0-4-10-16,0 4-24 15,0 0-9-15,-4 0-4 32</inkml:trace>
          <inkml:trace contextRef="#ctx0" brushRef="#br0" timeOffset="444757.0712">1397 1939 140 0,'0'0'52'0,"0"-4"-28"0,0 4-22 0,0 0 12 16,0 0-9-16,0 0-1 16,5-4 0-16,-1 0 2 15,-4 4-3-15,5-4 0 0,3 4 1 16,-3 0-2-16,4 0 1 15,0 0 4-15,0 0 6 16,0 0-3 0,-1 0 2-16,1 0-3 15,0 0 0-15,5 0-3 16,4 0 1-16,-5 0-4 0,0-4-2 16,1 4 0-16,-5 0 1 15,-5 0-17-15,-4 0-4 16,0 0-73-1</inkml:trace>
          <inkml:trace contextRef="#ctx0" brushRef="#br0" timeOffset="463153.7897">1834 1879 152 0,'0'0'57'0,"0"0"-30"0,0 0-10 16,0 0 22-16,0 0-13 16,0 0-5-16,0 0-6 15,5 0 0-15,-5 0-8 16,9 0 5-16,-1-4 1 0,6 0-2 16,-1 0 1-16,-4 1-5 0,0-1-2 15,0 0 0-15,4 0-1 16,1 4 0-16,-5 0 2 15,4 0 1-15,0 0 1 16,1 0-4-16,-1 0-1 16,1 0 1-16,-1 0 0 15,-4 0 2-15,0-4 1 16,0 4-3-16,0-4-1 16,-5 4 1-16,-4 0 0 0,0 0-2 15,0 0 1-15,0 0-20 16,0 0-6-16,0 0-43 15,-4 0-20-15,-1 4-26 16</inkml:trace>
        </inkml:traceGroup>
        <inkml:traceGroup>
          <inkml:annotationXML>
            <emma:emma xmlns:emma="http://www.w3.org/2003/04/emma" version="1.0">
              <emma:interpretation id="{B0399285-790C-421C-9119-D48E8178C20A}" emma:medium="tactile" emma:mode="ink">
                <msink:context xmlns:msink="http://schemas.microsoft.com/ink/2010/main" type="inkWord" rotatedBoundingBox="11702,12990 12229,13364 11937,13775 11410,13401"/>
              </emma:interpretation>
              <emma:one-of disjunction-type="recognition" id="oneOf3">
                <emma:interpretation id="interp7" emma:lang="" emma:confidence="1">
                  <emma:literal>h</emma:literal>
                </emma:interpretation>
                <emma:interpretation id="interp8" emma:lang="" emma:confidence="0">
                  <emma:literal>v</emma:literal>
                </emma:interpretation>
                <emma:interpretation id="interp9" emma:lang="" emma:confidence="0">
                  <emma:literal>-</emma:literal>
                </emma:interpretation>
                <emma:interpretation id="interp10" emma:lang="" emma:confidence="0">
                  <emma:literal>u</emma:literal>
                </emma:interpretation>
                <emma:interpretation id="interp11" emma:lang="" emma:confidence="0">
                  <emma:literal>6</emma:literal>
                </emma:interpretation>
              </emma:one-of>
            </emma:emma>
          </inkml:annotationXML>
          <inkml:trace contextRef="#ctx0" brushRef="#br0" timeOffset="464229.9629">2240 1832 104 0,'-5'0'41'0,"5"0"-22"0,5 0-14 0,-5 0 11 16,0 0 4-16,0 0 2 15,0 0-9-15,0 0-5 16,0 0 1-16,0 4 2 16,0 0-6-16,0 4-1 0,4 0 2 0,-4 3 1 15,0 1 3-15,0 4 1 16,5 0 3-16,-5 12-1 15,4 4 0-15,-4-5-5 16,5 5 0-16,-5 4 1 16,0 3 5-16,0 1-4 0,0-4 2 15,0-1-7-15,0-3-1 16,4 0 4 0,-4-5 3-16,0-3-6 15,5-4-1-15,-5 0 0 16,4 0 0-16,-4-4 0 15,5-1 0-15,-5-3-2 16,4 0-2-16,-4 0 3 16,0-4 2-16,5 0-2 0,-5-4-2 15,0 0 8-15,0-4 4 16,0 0-4-16,0 0-1 16,0-4-6-16,4 0-2 15,-4-4 0-15,4 0 2 16,1 0-1-16,-1 0-1 15,1-4 1-15,4 0-1 0,0-3 0 16,0-1 0-16,-5 0-3 16,1 4 2-16,3-4-1 15,1 0 0-15,0 4 2 0,0 0 2 16,0 5-3-16,0-1-2 16,0 0 2-16,0 4 0 15,0 0-2-15,-5 4 2 31,10 0-1-31,-5 0 0 16,-1 0 2-16,1 4 0 0,5 0 0 16,-5 0 0-16,0 4 0 15,0 0 0-15,-5 3 0 16,0 5 0-16,1-4 0 16,-1 0 0-16,-4 0 4 0,0 0 2 15,0 4 2-15,0 0 0 16,0-1-2-16,0 1-1 15,0 0-1 1,5-4 2-16,-5 0-1 16,0 4 0-16,0-8-3 0,0 0-2 15,0-4 1-15,4 0 1 16,-4-4-50-16,0 0-21 16,9-4-74-1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39:51.04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B97C4E5-A63C-4F09-8545-780896BA8842}" emma:medium="tactile" emma:mode="ink">
          <msink:context xmlns:msink="http://schemas.microsoft.com/ink/2010/main" type="writingRegion" rotatedBoundingBox="9463,11159 11122,11159 11122,12347 9463,12347"/>
        </emma:interpretation>
      </emma:emma>
    </inkml:annotationXML>
    <inkml:traceGroup>
      <inkml:annotationXML>
        <emma:emma xmlns:emma="http://www.w3.org/2003/04/emma" version="1.0">
          <emma:interpretation id="{47DF2416-0C45-4E46-9A89-733FC7B87BC3}" emma:medium="tactile" emma:mode="ink">
            <msink:context xmlns:msink="http://schemas.microsoft.com/ink/2010/main" type="paragraph" rotatedBoundingBox="9463,11159 11122,11159 11122,12347 9463,123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EB68CA-AAD9-4FE8-A930-0C6193CFBC92}" emma:medium="tactile" emma:mode="ink">
              <msink:context xmlns:msink="http://schemas.microsoft.com/ink/2010/main" type="line" rotatedBoundingBox="9463,11159 11122,11159 11122,12347 9463,12347"/>
            </emma:interpretation>
          </emma:emma>
        </inkml:annotationXML>
        <inkml:traceGroup>
          <inkml:annotationXML>
            <emma:emma xmlns:emma="http://www.w3.org/2003/04/emma" version="1.0">
              <emma:interpretation id="{011C214B-5F52-4B56-B29C-CB101FB18E1F}" emma:medium="tactile" emma:mode="ink">
                <msink:context xmlns:msink="http://schemas.microsoft.com/ink/2010/main" type="inkWord" rotatedBoundingBox="9463,11159 11122,11159 11122,12347 9463,1234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7382 8761 132 0,'-9'4'52'0,"9"-4"-28"0,-4 0-15 0,4 0 16 0,0 0 3 15,0 0 3-15,0 0-5 16,0 0-2-16,0 0-13 16,0 0-7-16,0 0-2 0,9-4-2 15,0 0 4-15,4 4 2 16,1-4 2-16,3 0 2 16,1 0-5-16,0 0-3 15,0 0-1-15,4 0-1 16,0-4 0-16,1 4 0 15,-5 4-25-15,-1 0-8 16</inkml:trace>
          <inkml:trace contextRef="#ctx0" brushRef="#br0" timeOffset="-685.6454">7556 8801 44 0,'0'-4'19'0,"0"0"-10"0,0 4 7 0,0 0 13 0,0 0-9 15,0 0-1-15,0 0-5 16,0 0-1-16,0 0-1 16,0 0 0-16,0 0 0 15,0 0 2-15,0 0-3 16,0 0 1-16,0 0-7 15,0 0-3-15,0 0-1 0,0 0-6 0,0 0 1 16,0 4 4-16,0 0 4 16,0 0 1-16,0 0 0 15,-4 4-3-15,4 0 1 16,0-1-2-16,0 1 2 16,0 0 0-16,0 0 3 15,0 0 1-15,-5 16 5 16,5-4-4-16,0 0-4 15,0 4 0-15,-4-4-3 16,4-1 2-16,0 1-2 16,0 0-1-16,0-4 5 15,0 0 1-15,0 0 2 16,0 0 0-16,0 0-2 16,0-4 1-16,0-1-4 15,0 1 0-15,0 0 1 16,0 0 0-1,0 0-2-15,0 0-2 0,0 4 3 16,0-4 2-16,0 4-4 16,0-4-1-16,0 0 2 15,0-4 3-15,0 0 0 16,0-1 0-16,0 1-1 0,0 0 2 16,4-4-1-16,-4 0 2 15,5 4-4-15,-5 0-2 16,4 0 0-1,-4 0-1-15,5 0 0 16,-1 0 2-16,-4 0-1 16,5 0 2-16,-1 0-2 15,1 4 2-15,-1 0-2 16,0 0 2-16,1 0-2 16,-1-1-1-16,1 1 1 0,4-4 1 15,-5 0-1-15,1 0-1 16,-1 0 1-16,1 4 1 15,-1 4 1-15,0 0 1 16,1-4-5-16,-1 0-1 16,1-4 1-16,4 4 2 15,-5 0 0-15,1-5-1 0,4 1 1 16,0 0 1-16,4 0-3 16,-4 0 0-16,0 0 3 15,0 0 1-15,0-4-1 16,0 0-2-16,-1 0 5 15,1-4 1-15,0 0 0 0,0 0 1 16,5 0-4-16,-1-4 0 16,-4 0-1-16,4 0 1 15,-4-8-2-15,5 8-1 16,-1-4 1-16,0 4 1 16,1 0-1-16,-1 0-1 15,0-4 1 1,-4-3 1-16,0-1-1 15,0 0-1-15,0 0 3 16,0 4 0-16,-5 0-1 16,1 0-2-16,4 0 1 0,-5 0 1 15,1 0-1-15,-1 0-1 16,5-4 1-16,0 0 1 16,-4 0-1-16,-1-4 2 15,0 1-2-15,1-1 2 0,-1 0-2 16,-4 0 2-16,5 4-2 15,-5 0-1-15,0 0 1 16,0 0 1-16,0 0-1 16,0-8 2-1,4 1 0-15,-4 3 1 0,0-4 0 32,0 0 0-32,0 0 0 15,0 0-2-15,0 0 1 16,5 0 0-16,-5-3 1 15,4 3-2-15,-4-4 1 16,0 0-4-16,0 0-2 16,0 0 2-16,0 4 2 0,0 1 0 15,0 3-1-15,0 0 1 16,0 4 1-16,0 0-1 16,0 0-1-16,0 4 1 0,0 0-1 15,0 0 0-15,0 0 2 16,0 0-3-16,0 4 0 15,0 4 1-15,0 0 0 16,0 0-14-16,0 0-3 0,0 0-29 16,0-4-10-16,0 0-17 15,0-4-8-15</inkml:trace>
          <inkml:trace contextRef="#ctx0" brushRef="#br0" timeOffset="250.0723">7886 8733 152 0,'-9'4'57'0,"14"-4"-30"0,-5 0-23 0,0 0 13 0,0 0-4 16,0 0 0 0</inkml:trace>
          <inkml:trace contextRef="#ctx0" brushRef="#br0" timeOffset="453.2179">7895 8741 302 0,'9'4'15'0,"0"-4"1"16,0 0 0-16,4 0 2 16,1 0-8-16,8 0-3 0,0 0-4 15,1 0 0-15,-1 0-2 16,0 0 2-16,0 0-2 15,-4 0 2-15,0 0 0 16,0 0 3-16,0 0-3 16,-5-4 0-16,1 4-1 15,-6 0-2-15,1 0-15 16,-4 0-7-16,-1 0-27 16,1 4-9-16,-5 0-31 15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12.07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49E10A-606B-44C3-BE6A-21A06F3C454E}" emma:medium="tactile" emma:mode="ink">
          <msink:context xmlns:msink="http://schemas.microsoft.com/ink/2010/main" type="inkDrawing"/>
        </emma:interpretation>
      </emma:emma>
    </inkml:annotationXML>
    <inkml:trace contextRef="#ctx0" brushRef="#br0">195 0 96 0,'0'4'35'0,"0"-4"-18"0,-4 4-7 0,4-4 12 16,0 4-10-16,0 0-4 15,0 0-5-15,0 4 0 16,0 0-2-16,0-1 2 15,-5 1-2-15,1 4 10 0,0 0 6 16,-1 0 8-16,-4 0 5 16,0 0-3-16,0 0 1 15,-4 0-10-15,0 7 0 16,-5 5-7-16,4 0-1 0,1 4-2 16,-5 0 2-16,5-1-5 15,-1 5-1-15,5 0-2 16,1-1-2-16,3 1-2 15,1 4 1-15,-1-5 7 16,5-3 4-16,0-4 3 16,0 0 3-16,0 0-7 15,0 3-1-15,0 5 0 0,5-4 0 16,-1 0-2-16,5 3 1 16,0 5-4-16,0 0-2 15,0 3 0-15,0-3-1 0,4 0 2 16,0-1 1-16,1-3-1 15,-5-4 1-15,4-8 13 32,-4-1-4-17,0 1 1-15,-5-8-5 0,1-4 0 16,-1 0-1-16,1-4 1 16,-5-4-2-16,0 4-1 15,0-4-3-15,0 0-2 16,0 0-2-16,0 0 1 15,0 0-10-15,0 0-3 16,0-8-31-16,0-4-12 16,4-4-95-16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22.7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6BE58F-3230-4622-88D2-2E15E23B64D4}" emma:medium="tactile" emma:mode="ink">
          <msink:context xmlns:msink="http://schemas.microsoft.com/ink/2010/main" type="inkDrawing"/>
        </emma:interpretation>
      </emma:emma>
    </inkml:annotationXML>
    <inkml:trace contextRef="#ctx0" brushRef="#br0">1 8 124 0,'0'-4'49'0,"0"-3"-26"0,0 7-16 0,0 0 15 0,0 0-9 15,0 0-2-15,0 0-9 16,0 0-3-16,0 4 0 15,0 3 4-15,0 1 3 0,0 4-5 16,0 0-2-16,0 4 4 16,0 4 5-16,0 0 0 15,0 7 3-15,0 1 3 16,0 0 1-16,0 0-2 0,0 3 0 16,0 5 1-16,0-4 4 15,0 11-10-15,0 1-2 16,0-8-4-16,0-1 1 15,0-3-2-15,0-8 2 16,0-4-2-16,0-1 2 0,0-7 0 31,0 0 1-31,0-4 0 16,0-4 0-16,0 0-9 16,0-4-2-16,0 0-9 0,0-4-5 15,0-4-11-15,5 0-5 16,-5 0-11-1,0-4-49-15,4-7 11 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26:11.78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0-6 264 0,'5'4'101'0,"-1"-4"-54"0,5-4-22 0,-9 4 33 0,0 0-29 16,0 0-10-16,0 0-56 15,0 0-134 1,14-4-15-16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39.15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79746C6-5EC6-4058-8B66-9DB0E896458E}" emma:medium="tactile" emma:mode="ink">
          <msink:context xmlns:msink="http://schemas.microsoft.com/ink/2010/main" type="inkDrawing"/>
        </emma:interpretation>
      </emma:emma>
    </inkml:annotationXML>
    <inkml:trace contextRef="#ctx0" brushRef="#br0">11 0 68 0,'-13'4'27'0,"31"-4"-14"0,-9 0-4 0,-9 0 11 15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39.66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0BC7EC-B2AB-4F52-BE61-2AC19BD4B304}" emma:medium="tactile" emma:mode="ink">
          <msink:context xmlns:msink="http://schemas.microsoft.com/ink/2010/main" type="inkDrawing"/>
        </emma:interpretation>
      </emma:emma>
    </inkml:annotationXML>
    <inkml:trace contextRef="#ctx0" brushRef="#br0">72-1 161 0,'-4'0'12'16,"-1"0"-5"-16,-4 4-2 0,9 0-6 15,-4-1 1-15,4 1 6 16,-5 0 6-16,1 0 0 16,0 0 3-16,-1 0-6 15,1 0-1-15,-1 4-4 16,5 0 4-16,0 0 2 0,0 0-3 15,-4 0 1-15,4 4-3 16,-5 0 0-16,5 0-3 16,-4-1-2-16,-1 13 1 15,5-4 1 1,0-4 3-16,0 0-2 16,0-4-2-16,0 0 0 15,0 3 1-15,0 1 1 0,0 4 1 16,0-4 0-16,0 0 0 15,0 0-2-15,0 0 1 16,0-5-2-16,0 5-1 16,0-4 1-16,0 20 3 15,0-4 2 1,0-9-2-16,0 5-1 0,0-8-1 16,0 0-2-16,0 0 1 15,0 0 1-15,0-1-1 31,0-3 2-31,0 4-2 16,0-4-1-16,0 0 3 16,0-4 0-16,0 0-1 0,0 0-2 15,0-4 1-15,0 0-1 16,0-4-9-16,0 0-2 16,0 0-10-16,0 0-1 15,0-4-18-15,0 0-6 16,0-4-27-1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40.65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E00ACED-A191-46A8-8CE7-9E354AB34A95}" emma:medium="tactile" emma:mode="ink">
          <msink:context xmlns:msink="http://schemas.microsoft.com/ink/2010/main" type="inkDrawing"/>
        </emma:interpretation>
      </emma:emma>
    </inkml:annotationXML>
    <inkml:trace contextRef="#ctx0" brushRef="#br0">-3 28 72 0,'4'-4'27'0,"-4"4"-14"0,5-4-9 0,-5 4 10 16,0 0-6-16,0 0 0 15,4-4 9-15,-4 4 4 16,0 0 2-16,0 0 1 0,0 0-5 0,0 0 1 16,0 0-5-16,0 0-1 15,0 0-8-15,0 0-2 0,5 0 0 16,-1 0 0-16,1 0 0 16,4 0-2-1,4 0 1-15,0 0-2 16,-4 0-1-16,5 4 1 15,-1-4 1-15,0 0-1 16,1 4-1-16,-1 0 1 16,5-4 1-16,0 0 3 0,0 0 2 15,0 0-1-15,-1 0 1 16,6 0-4-16,3 0 0 16,1 0 1-16,0 0 0 15,4 0-2-15,0 0 1 16,-4 0 2-16,0 0 2 15,0-4-3-15,-1 4-1 0,1 0 1 16,-4 0 0-16,-1-4-5 16,0 0-1-16,-4 0 5 15,0 4 3-15,0-4-1 0,-5 0 0 16,-4 4-1-16,0 0 0 16,-5 0 0-16,1 0 0 31,-1 4-2-31,-4-4-2 15,5 0 1-15,-1 0-1 0,-4 0 2 16,0 0 1-16,0 0-1 16,0 0-2-16,0 0 1 0,0 0 1 15,0 0-1-15,0 0 2 16,0 0-20-16,-4-4-6 16,-1 0-41-16,1 4-19 15,-5 4-11 1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41.99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78FAE8-F475-44AB-9D10-F0C55C8363F0}" emma:medium="tactile" emma:mode="ink">
          <msink:context xmlns:msink="http://schemas.microsoft.com/ink/2010/main" type="inkDrawing"/>
        </emma:interpretation>
      </emma:emma>
    </inkml:annotationXML>
    <inkml:trace contextRef="#ctx0" brushRef="#br0">116 305 92 0,'-5'-4'35'0,"5"0"-18"0,-4 4-16 0,4 0 11 15,-5 0-8-15,1 4-2 16,0 0-4-16,-1 0 1 16,-4 0-1-16,0 4 0 15,0 0 4-15,0 0 1 16,1 0 1-16,-1 0 0 15,0 0 0-15,4 0 2 16,1 0-1-16,-1 3 0 16,1-3-1-16,-1 4 0 15,1 0-2-15,4 0-2 16,0 0 1-16,0 0-1 16,0 0 2-16,0-4 1 15,4 4 3-15,1-1 1 16,-1 1 3-16,1 4 4 15,-1 0-8-15,5-8 1 0,0 4 0 0,0 0 1 16,0-4 2-16,0-8-1 16,0 8 2-16,0-8-4 15,0 0-2-15,4-8 6 16,0-4-4 0,-4 0-1-16,0 0-1 15,5-4 1-15,-6-4-1 16,1-3 2-16,-9-1-4 15,5-8-2-15,-5 4 4 16,0-7 1-16,-5-5-2 16,5 8-3-16,0 1 0 0,0-1 1 15,-4 4-1-15,-1 4 2 16,1 1-4-16,0 3-2 16,-1 4 2-16,1 0 0 15,-1 0 1-15,1 4 0 16,4 0 0-16,-5 1 2 15,5-1-3-15,0-4 0 16,0 4 1 0,0 4 0-16,-4 0 0 15,4 8-3 1,0 0 2-16,-5 4 3 16,5 0-1-16,0 0-1 15,0 4 1-15,0 0-1 16,0 0 0-16,0 0 0 15,0 0-3-15,0-1 2 0,0 5 1 16,0 4 0-16,0 0 0 16,5 0 2-16,-1 8-1 15,1 7-1-15,-1 1 1 16,5 4-1-16,4 3 0 16,-4 9 2-16,0 0-1 15,0-5 2-15,-4-3 0 16,4-4 1-16,-5-5 0 15,1-3 0-15,-1-4-2 16,0-4-2-16,1-5 1 16,-5 1-1-16,4-4-27 15,-4 0-9-15,0-8-64 16,5 0-29-16,-1 0 62 16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43.14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1C6252-6E90-481F-98BE-F1061438568B}" emma:medium="tactile" emma:mode="ink">
          <msink:context xmlns:msink="http://schemas.microsoft.com/ink/2010/main" type="inkDrawing"/>
        </emma:interpretation>
      </emma:emma>
    </inkml:annotationXML>
    <inkml:trace contextRef="#ctx0" brushRef="#br0">258-1 140 0,'-5'4'52'0,"5"-8"-28"0,-4 4-22 0,4 0 14 16,0 0 1-16,-5 0 2 15,1 0 1-15,-1 4 0 16,-4 0-11-16,0 0 1 0,1 0 3 16,-6-4-1-16,1 0 3 15,-1 0-4-15,1 4-1 16,-5-4-6-16,5 0-1 15,-1 0-1-15,1 4-2 16,0 0 3-16,-1-4 0 0,1 4-4 16,4 0 1-16,0-4 0 15,0 0 2-15,5 0-3 16,-1 0 0-16,1 0 3 16,-1 0 1-16,1 0-4 15,-1 0 1-15,5 0 0 16,-4 0 0-16,4 0-3 15,0 4 0-15,0 0 2 16,0 4 2-16,0 0-2 16,0 0-2-16,0 4 2 15,4 0 2-15,1-1-2 16,-1 5 0-16,1 0-1 0,4 8 0 16,-5-4 4-1,1 7-1-15,-5-3-1 16,4 0 1-16,-4 0-1 15,0 0 4-15,0 3 5 16,0 5-7-16,0-4-1 16,0 4 1-16,0 3 3 15,0 1-2-15,0 4-2 16,0-5 2-16,0 1 0 16,0-4-1-16,5-5-2 15,-5 1 3-15,0-4 0 16,4 0 1-16,0-5 2 15,1-3-1-15,-5 0 2 16,4-4-4-16,-4 0 0 0,5-4 1 16,-5-4 0-16,4 4 0 15,5-4 0-15,-4-8 0 16,8 4 0-16,0 0-5 16,-4-4 1-16,5 0-2 15,-1 4 0-15,1 0 0 16,-1 0 0-16,0-4 4 15,1 0 1-15,-1 0-4 16,0 0 1-16,1 0 0 16,-1 0 0-16,-4 4-11 15,0-4-3-15,0 4-11 16,-9 0-4-16,0 0-24 16,0 0-9-16,0 0-33 15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43.70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513819D-BFA1-4B2A-872B-5E86ADDAB8C1}" emma:medium="tactile" emma:mode="ink">
          <msink:context xmlns:msink="http://schemas.microsoft.com/ink/2010/main" type="inkDrawing"/>
        </emma:interpretation>
      </emma:emma>
    </inkml:annotationXML>
    <inkml:trace contextRef="#ctx0" brushRef="#br0">-1-2 80 0,'0'4'33'0,"0"-4"-18"0,0 0 9 16,0 0 16-16,0 0-3 16,0 0 1-16,0 0-16 0,0 4-3 15,0 0-11-15,0 4 1 0,0 3 4 16,0 9-7-16,0 0-3 15,0 0 0-15,0 0 0 16,0 3 1-16,4 1 2 16,-4 4-1-16,0-4 2 15,5 0 0-15,-5 3 1 16,0 5-2-16,0-4 1 16,0-4-2-16,0-1 0 15,0-3-3-15,0 0 1 16,0-4-20-16,0-4-8 15,0-4-34-15,0-8-65 32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44.4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A60178-827F-4CA9-91EE-37A491A6B16C}" emma:medium="tactile" emma:mode="ink">
          <msink:context xmlns:msink="http://schemas.microsoft.com/ink/2010/main" type="inkDrawing"/>
        </emma:interpretation>
      </emma:emma>
    </inkml:annotationXML>
    <inkml:trace contextRef="#ctx0" brushRef="#br0">-3 24 116 0,'0'0'44'0,"0"-4"-24"0,4 0-13 0,-4 4 15 16,0 0-2-16,0 0 3 16,0 0-2-16,0 0 2 31,0 0-13-31,5 0 3 0,-1 4 1 16,1 0 1-16,4 0 1 15,-5 4-4-15,5-1 0 16,0 5-5-16,-5 0 1 0,5 4-1 15,0 0 1-15,-4 0-2 16,3-4-1-16,-3 0-3 16,4-1 1-16,-5-3-2 15,5 0 4 1,0-4-1-16,5-4 1 16,-1-4-1-16,-4-4 2 15,4 4 1-15,-4-4-6 16,0 1-2-16,0-5 0 0,0 4 0 15,0-4 1-15,0 0 0 16,0 0 0-16,0 0 2 16,-5 0-3-16,5 0-2 15,0 1-1-15,0-1 0 16,-5 4 3-16,1 0 0 16,-1 4 1-16,1 0 0 15,-5 4 0-15,4 0 0 16,-4 0-3-16,5 0 2 15,-1 4 1-15,0 4 0 16,1 0 0-16,-1 0 0 16,-4 7 0-16,5-3 2 15,-5 8 1-15,0 0 1 0,0 0-2 16,0 0-2-16,4 3 7 16,-4 1 3-16,0 4-3 15,0-4 1-15,5-1-5 16,-1 1 0-16,-4 4 1 15,5 0 0-15,-1 0-2 16,1-5 1-16,-5 1-4 16,4-4 0-16,-4-4-21 15,9-8-10-15,-5-4-35 16,-4-4-12-16,9-8-27 16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45.56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C71E6DA-9B00-473B-B4A3-5F98B6394FB6}" emma:medium="tactile" emma:mode="ink">
          <msink:context xmlns:msink="http://schemas.microsoft.com/ink/2010/main" type="inkDrawing"/>
        </emma:interpretation>
      </emma:emma>
    </inkml:annotationXML>
    <inkml:trace contextRef="#ctx0" brushRef="#br0">0 0 120 0,'-5'4'46'0,"10"0"-24"0,-1 28-19 16,1-24 10-16,-1-12-8 15,1 0-1-15,-1-4 4 16,5 8 3-16,5 0-6 0,-1 0 1 0,0 0 1 15,1 0 5-15,-1 0 9 16,-4-8-4 0,0 4-5-16,0 0-2 15,0 8 5 1,0 0-11-16,-5 0-2 16,1 0 1-16,-1 8 0 15,0-4 1-15,1 0 2 16,-1 0-1-16,-4-4 2 15,0 0 0-15,0 0 3 16,0-1-1-16,0 1 2 16,0 0-4-16,0 4 1 15,0 0-5-15,0 0 0 0,0 4-1 16,0 0-2-16,0 4 5 16,0 0 1-16,0 3-5 15,0 1 0-15,0 0-3 16,0 0 0-16,0 0 2 15,0 11 2-15,0-3-1 0,0 0 2 16,0-4-4-16,0 0 0 16,0 3 1-16,0 1 0 15,0-4 0-15,0 0 0 0,0 3-3 32,5 9 2-32,-1-4 1 15,1-5 2-15,-1 1-3 16,1 0 0-16,-1 0 1 0,1-5 0 15,-1-3 0-15,-4 0 2 16,0 0-1-16,5-4 2 16,-1-4-2-16,-4 0-1 15,0-4 1-15,0-1-1 0,0 1 0 16,0-4 0-16,0 0-3 16,0 0 2-16,0 0 1 15,0 0 2-15,0 0 1 16,0-4 1-16,-4 4-5 15,-1-4-1-15,1 0 1 16,-1 0 2-16,-4 0 0 0,0 0-1 16,0 0 1-16,0 0-1 15,-4 0 0-15,0 0 0 32,-5 0-7-32,5 0-3 15,4 0-8-15,0-4-1 16,-5 0-3-16,5 0 0 0,0 0-14 15,5 0-6-15,0 4-44 16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1:46.36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A30D75-D180-4DB4-8D4E-60D36F3A71DD}" emma:medium="tactile" emma:mode="ink">
          <msink:context xmlns:msink="http://schemas.microsoft.com/ink/2010/main" type="inkDrawing"/>
        </emma:interpretation>
      </emma:emma>
    </inkml:annotationXML>
    <inkml:trace contextRef="#ctx0" brushRef="#br0">2 0 112 0,'0'4'44'0,"5"-4"-24"0,-5 4-13 15,0-4 13-15,4 0-4 16,1 4 1-16,4-1 4 31,-9 1 1-31,9 0-11 0,0 4 0 0,4 4 2 16,-4 0-3-16,4 4 2 0,-4 0-1 15,0 4 3-15,0 7-1 16,0 5 0-16,0 0-3 16,0 7-1-16,0 1-1 15,-5 4 0-15,1-5 0 16,-1 5 2-16,0 0-1 16,-4-1 0-16,0 1-1 0,0-1 2 15,-4 13-3-15,0-5-2 31,-5 1 0-31,0 3 1 16,-5 1-3-16,-3-5 0 0,-1-7-6 16,0 8 0-16,4-13-28 15,1-3-11-15,0-8-63 16,-1-1-49 0,1-15 56-16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2:24.14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0736DD-16AB-47E4-A496-F2CDAB98C88B}" emma:medium="tactile" emma:mode="ink">
          <msink:context xmlns:msink="http://schemas.microsoft.com/ink/2010/main" type="inkDrawing" rotatedBoundingBox="5395,12538 9169,14881 9000,15153 5226,12811" semanticType="callout" shapeName="Other">
            <msink:sourceLink direction="to" ref="{55349A73-1C17-47E3-9EDB-BEB66EC4281C}"/>
            <msink:sourceLink direction="from" ref="{1CE6F16A-E307-4615-BA55-61B072751FC9}"/>
          </msink:context>
        </emma:interpretation>
      </emma:emma>
    </inkml:annotationXML>
    <inkml:trace contextRef="#ctx0" brushRef="#br0">-3-2 72 0,'0'4'30'0,"0"-4"-16"0,4 4-1 0,-4-4 14 0,5 0-2 16,-1 0 3-16,1 0-7 16,-1 0-3-16,0 0-10 15,1 0-3-15,-1 0-3 0,-4 0-2 0,5 0 3 16,-5 0 2-16,9 0 4 16,-5 0 2-16,5 0 3 31,-4 0-3-31,3 4 1 15,1 0-5-15,5 4 1 0,-1 0-3 16,5 4 2-16,-5 0 0 16,10 0 1-16,-5-1 2 0,8 5 1 15,-3 0-3-15,3 0-3 0,1-4 0 16,4 4-1-16,-4-4-2 16,9 4-2-16,-10-5 1 15,10 5 1-15,-5-4 3 16,5 4 2-16,-5 0 1 15,5 0 0-15,-5 0 2 16,5-1 1-16,-9 1-5 16,4-4-2-16,-4 0 0 15,8 4 0-15,-8-4-2 16,9 4 1-16,-10 0-2 0,15-1 2 16,-10 1-2-16,4 4-1 15,-3-4 1-15,3 4-1 31,-8-4 0-31,9 7 0 16,-5-3 2-16,0 4 3 16,-4-4-2-16,4 4-2 0,-4-5 2 15,4 9 0-15,-4-4-1 16,0 0 1-16,-5-4-2 16,9-1 2-16,-4-3-2 15,4 4-1-15,-4-4 1 0,9 4 1 16,-10-4 3-16,10 3 2 15,-5-3-3-15,5 4-1 16,-9-4 1-16,8 4 0 16,-4-4-2-16,1-1-2 15,-6 1 1-15,6 4 1 16,-6-4-3-16,6 4 0 0,-6-4 1 16,1 3 0-16,-5-3 0 31,10 4 0-31,-6-4 4 15,6 8 2-15,-6-4 0 16,10 7 1-16,-5-3-6 16,5 0-3-16,-5-4 1 0,9 7 2 15,-8-3-2-15,3 0 0 16,-4-4 3-16,5 0 1 16,-9-4-1-16,4 3-2 15,-4-3 3-15,4 4 2 0,-4-4-4 16,4 4-1-16,-4-4 2 15,4-1 1-15,-4 1-1 16,4 0-2-16,-4-4-2 16,4 4 1-16,-4-4 3 15,4 4 1-15,-4-1-1 0,-1 1 1 16,1-4-2-16,0 4 2 16,-5-4-2-16,9 8-1 15,-4-4 1-15,0 3 1 31,-5-3-1-31,5 4-1 16,-5-4 1-16,5 4 1 0,-5-4-3 16,5 0-2-16,-5-1 2 15,1 1 2-15,-1 4 0 0,0-4 2 0,-4 0-2 32,4 4 2-32,-4-5-2 0,5 5 2 15,-1-4-4-15,5 0 0 16,-5 0 1-16,5 0 0 15,-5-4 0-15,5 3 0 16,-5-3-3-16,0 0 2 0,1 0 1 16,3 0 2-16,-3 0-3 15,-1 0 0-15,0 0 1 16,1 0 2-16,-6-5-3 16,1 5 0-16,0-4 1 15,0 0 2-15,0 0-1 0,0 0-1 16,-5 0 1-16,5 0-1 31,-5 0-3-31,1 0 2 16,-6-4-1-16,1 0 0 15,0 0-5-15,-4 0-3 0,-5 0-5 16,0 0-2-16,0-4-8 16,-9 0-2-16,4 0-12 15,-4-4-3-15,1 0-4 16,-10 0 1-16,4 0-4 15,-8 0 1-15,4 0-9 16,-4 0-4-16,0 0 33 16,4 0 13-16,0 0 10 15,0 4 7-15,5 0 1 16,-1 0-1-16,1 0 1 0,4 0 11 16,0 0 6-16,0 0 1 15,0 0-1-15,0 0 1 16,0 0 1-16,1 0-6 15,-1 0 1-15,0 4 3 16,0 0 4-16,0-4-12 16,0 0 2-16,0 0 2 0,0 0 3 15,0 0 1-15,0 0-5 16,0 0-1-16,5 0-4 16,-1 0 1-16,1 0-2 15,-1 0 2-15,1 0 0 0,4 0 1 16,0 0-2-16,4 0-1 15,1 0-1-15,8 0 0 16,-4 0-4-16,9 0-1 31,0 0-1-31,4 4 1 16,-4 0-2-16,13-4-1 16,-4 0 1-16,0 0 1 0,-5 0-3 15,5 4 0-15,-5 0 1 16,0 0 0-16,-4 0 0 15,5 0 2-15,-6 0-1 16,1-4 2-16,-4 0-4 16,-1 0 0-16,-4 0-1 0,0-4 0 15,-5 4 2-15,1-4 0 16,-5 4-3-16,0-4 2 16,0 4 3-16,0-4 3 0,0 0-4 15,-5 0-3-15,1 0 1 16,-1 0 0-16,1 0-2 15,-5-4 2-15,0 0 1 16,0-4 2-16,0 0-3 16,0-4-2-16,0 4 2 15,0-3 0-15,1 3 1 16,-1-12 2-16,0 4 1 16,4 0 1-16,1 4-55 15,-10 1-23-15,5 3-51 31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26:18.46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A3E8015-EE0E-4616-AA66-2500DC048718}" emma:medium="tactile" emma:mode="ink">
          <msink:context xmlns:msink="http://schemas.microsoft.com/ink/2010/main" type="inkDrawing" rotatedBoundingBox="1221,13174 4477,13097 4478,13156 1222,13233" semanticType="underline" shapeName="Other">
            <msink:sourceLink direction="with" ref="{89BC8B7D-C21E-4910-93CE-7C9739D39994}"/>
            <msink:sourceLink direction="with" ref="{F7E087D0-FB7A-46C6-8739-52DF0DC81A61}"/>
          </msink:context>
        </emma:interpretation>
      </emma:emma>
    </inkml:annotationXML>
    <inkml:trace contextRef="#ctx0" brushRef="#br0">0 111 36 0,'0'0'16'0,"0"0"-8"0,0 0-10 0,0 0 4 16,0 0 17 0,0 0 10-16,0 0 5 0,0 0 5 15,5-4-13-15,8 0-4 16,-9 4-8-16,5 0-4 16,0 0-5-16,-4 0-6 0,4 0-2 15,0 0 4-15,4-4 1 16,5 0 4-16,-5 4 3 15,10 0 0-15,-6 0 0 0,6 0-3 0,-1 0 1 16,5 0-4-16,-1 0 0 16,6 0-1-16,-6 0-2 15,10 0 3-15,-9 0 0 16,4 0 1-16,0 0 0 16,-4 0 0-16,4 0 0 15,0 0-5-15,1 0 1 16,-1 0 2-1,9 0 1-15,-4 0-4 16,-1 0 1-16,1 0 0 16,0 0 2-16,-1 4-3 0,1-4-2 15,0 0 2-15,4 0 0 16,0 0 1-16,-4 0 2 16,-5 0-1-16,0 0-1 15,0 0 1-15,1 0 1 0,-1 0-1 16,-4 0 2-16,-1 0-2 15,6 0-1-15,-1 0 1 16,0 0-1-16,0 0 0 16,0 0 2-16,5 0-1 15,-5 0-1 1,5 0 1-16,-5 0-1 16,5-4 0-16,-1 4 0 15,1 0-3-15,0 0 2 16,-5 0 1-16,0 0 2 15,0 0-3-15,-4 0 0 16,4-4 3-16,-4 4 3 0,0 0-4 16,9-4-3-16,-5 0 1 15,0 4 0-15,0 0 1 16,5 0 0-16,0 0 0 16,-1 0 2-16,1-4-1 15,-5 4 2-15,9 0-2 0,-4 0-1 16,-5-8-2-16,0 8 1 15,-4 0 3-15,0 0 1 16,0 0-4-16,-1-4-1 16,1 8 1-16,4-8 2 15,1 0 0-15,-6 4 2 16,6-7-2-16,-1 7-1 0,0 0 1 16,0 0-1-16,5 4 0 15,-5-4 0-15,5 0 0 16,-5 0 0-16,9 0 0 31,-4-8 0-31,-5 0 0 16,0 0 0-16,0 4 0 0,1 0 2 15,-1 0-3-15,-4 0 0 16,-1 4 1-16,-3 0 2 16,3 0-3-16,-3 0 0 15,-1 0 1-15,0 0 2 0,-4 0-1 16,-4 0-1-16,3 0 1 15,-8 0-1-15,-9 0-3 16,5 0 2-16,-5 0-12 0,9 0-5 16,-5-4-50-1,10 0-49-15,-6-8 35 16</inkml:trace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2:28.98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796FE64-A21B-4001-BB60-289EA8D978E0}" emma:medium="tactile" emma:mode="ink">
          <msink:context xmlns:msink="http://schemas.microsoft.com/ink/2010/main" type="writingRegion" rotatedBoundingBox="3235,14049 11778,14114 11747,18081 3204,18016"/>
        </emma:interpretation>
      </emma:emma>
    </inkml:annotationXML>
    <inkml:traceGroup>
      <inkml:annotationXML>
        <emma:emma xmlns:emma="http://www.w3.org/2003/04/emma" version="1.0">
          <emma:interpretation id="{8F73E769-AF2E-4238-8EB0-8BEBB8080BCD}" emma:medium="tactile" emma:mode="ink">
            <msink:context xmlns:msink="http://schemas.microsoft.com/ink/2010/main" type="paragraph" rotatedBoundingBox="6738,14079 7140,14079 7140,14416 6738,144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190941F-9A96-444B-929E-93A53D6A3CC8}" emma:medium="tactile" emma:mode="ink">
              <msink:context xmlns:msink="http://schemas.microsoft.com/ink/2010/main" type="inkBullet" rotatedBoundingBox="6798,13987 7235,14138 7139,14416 6702,14265"/>
            </emma:interpretation>
            <emma:one-of disjunction-type="recognition" id="oneOf0">
              <emma:interpretation id="interp0" emma:lang="" emma:confidence="0">
                <emma:literal>↳</emma:literal>
              </emma:interpretation>
            </emma:one-of>
          </emma:emma>
        </inkml:annotationXML>
        <inkml:trace contextRef="#ctx0" brushRef="#br0">-2402 2922 88 0,'0'-4'35'0,"0"8"-18"0,0-4-5 0,0 0 16 15,4 0-5-15,-4 0-1 16,0 0-4-16,0 8 1 16,0-4-1-16,-4 4-2 15,-1-4-8-15,1 4 4 0,-5-1 1 16,0 1 0-16,0 0 0 15,0 0-5-15,0 0-3 16,-4 0 0-16,0 0-1 16,-1 0-2-16,1 0-2 15,-1 4 1-15,1-4-1 0,0 0 2 16,4 0 1-16,0 0 3 16,0-5 3-16,0 1-2 15,0 0 1-15,-4 0-1 16,4-4 3-16,-5 0-3 0,1 0-2 15,4 0-2-15,-4-4 0 16,4 0 0-16,0 0 3 16,0-3-5-16,0-1-3 15,0 0 1-15,5 0 0 16,-1 4 1-16,1 0 0 16,-1 0 0-16,5 0 0 15,0-4 0-15,0 4 0 16,0 0 0-16,0-4 0 15,5 0-3-15,-1 0 2 16,5 0 1-16,0 4-3 16,4 0 2-16,-4 0 1 15,5 0 0-15,-1 4-3 16,1 0 2-16,-1 0 1 16,0 0 0-16,1 0 0 15,-1 0 2-15,0 0-1 0,1 4-1 31,-1 0-2-31,1 0 1 16,-1 0 1-16,0 0 2 16,1 0-1-16,-1 4-1 0,-4 0 1 15,4 0 1-15,-4 4 3 16,0 4 2-16,0 0 1 16,-4 0 0-16,3 3 2 15,1-3 4-15,5 0-8 0,-5 0-1 16,0 0-1-16,0 0 2 15,-1 3-1-15,1-3 0 16,-4-4-3-16,-1 0 1 0,1 0-2 16,-1-4 2-16,1-4-40 15,-5 0-14-15,-9-12-87 16</inkml:trace>
      </inkml:traceGroup>
    </inkml:traceGroup>
    <inkml:traceGroup>
      <inkml:annotationXML>
        <emma:emma xmlns:emma="http://www.w3.org/2003/04/emma" version="1.0">
          <emma:interpretation id="{87D4A234-1A85-4CA6-9949-F66B6E2B2F15}" emma:medium="tactile" emma:mode="ink">
            <msink:context xmlns:msink="http://schemas.microsoft.com/ink/2010/main" type="paragraph" rotatedBoundingBox="3213,16878 11756,16944 11747,18081 3204,180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98795D-BC69-419F-BFF1-F0236C2AA848}" emma:medium="tactile" emma:mode="ink">
              <msink:context xmlns:msink="http://schemas.microsoft.com/ink/2010/main" type="line" rotatedBoundingBox="3213,16878 11756,16944 11747,18081 3204,18016"/>
            </emma:interpretation>
          </emma:emma>
        </inkml:annotationXML>
        <inkml:traceGroup>
          <inkml:annotationXML>
            <emma:emma xmlns:emma="http://www.w3.org/2003/04/emma" version="1.0">
              <emma:interpretation id="{1B5F5BD1-F9CD-43B3-96B7-F5F1F22E4179}" emma:medium="tactile" emma:mode="ink">
                <msink:context xmlns:msink="http://schemas.microsoft.com/ink/2010/main" type="inkWord" rotatedBoundingBox="3211,17111 4188,17118 4181,17950 3205,179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40255.3618">-6233 6049 156 0,'-13'0'57'0,"8"0"-30"0,1 0-16 0,4 0 18 16,0 0-6-16,0 0-1 15,0 0-10-15,0 0-5 0,4-4-4 16,5 0 0-16,0 4 0 0,0-4 1 16,5 4 2-16,-1-4-3 15,5 4-2-15,0 0 0 16,4 0-1-16,5 0 2 0,4 0 1 15,5 0 1-15,-1 0 2 16,5 0-1-16,5 0 0 16,13-4 1-16,4 4 1 15,5 0-1-15,5 0 1 16,-14-3 0-16,0-9 1 16,-9 0 2-16,-5 4 1 15,-8 4 1-15,-5 0 2 16,-4 0-3-16,-5 0 1 15,-4 0-5-15,-5 0-2 16,1 0-2-16,-5 4 0 16,-5 0 0-16,-4 0 1 15,0 0-38-15,0 0-14 0,5 0-88 16</inkml:trace>
          <inkml:trace contextRef="#ctx0" brushRef="#br1" timeOffset="39000.8796">-5791 5954 116 0,'0'16'44'0,"-5"-12"-24"0,5 4-19 0,0 4 11 15,0 0-4-15,0 0 1 16,0 3-1-16,5 5 2 16,-5 8 1-16,0 4 3 0,4 15-7 15,1 5 2-15,-1 3 4 0,-4 5 4 16,0-9 2-16,0 1 3 16,0-5 1-16,0-3-12 15,0-8-4-15,0-5-5 16,0 1 1-16,0-4-2 15,0 0 2-15,0-5-2 16,0-3-1-16,0 0-13 16,0-4-6-1,0-4-17-15,0-4-5 16,0-8-46 0</inkml:trace>
          <inkml:trace contextRef="#ctx0" brushRef="#br1" timeOffset="39625.4007">-5649 6002 108 0,'0'8'41'0,"5"-8"-22"0,-10 8-9 0,5-4 14 0,5 0-4 15,-5-1-2-15,0 5-4 16,0 0 1-16,0 8-8 15,0 0 0-15,4 8 3 0,1 0-4 0,-1-1 2 16,-4 9 1-16,5 8 2 16,-1-1-1-16,1 9 1 15,-5-1-2-15,4-3 0 16,-4 0-1-16,0-1 0 16,5-3 0-16,-1-8 2 15,-4-1-3-15,0 1 1 16,0-4-3-16,0 0 0 0,0-1-3 15,0-3-2-15,0-4 3 16,0-4 2-16,0-4-13 16,0-4-5-16,-4-4-44 15,4-12-20-15,4-4-20 16</inkml:trace>
        </inkml:traceGroup>
        <inkml:traceGroup>
          <inkml:annotationXML>
            <emma:emma xmlns:emma="http://www.w3.org/2003/04/emma" version="1.0">
              <emma:interpretation id="{EAA16E08-B77A-44E1-B4BB-EC0CED06390C}" emma:medium="tactile" emma:mode="ink">
                <msink:context xmlns:msink="http://schemas.microsoft.com/ink/2010/main" type="inkWord" rotatedBoundingBox="4616,17055 7319,17076 7312,18047 4609,1802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41609.847">-4605 6537 136 0,'-9'-8'52'0,"9"4"-28"0,-4-4-22 0,-1 0 14 15,1 0-6 1,-1 0 0-16,-4 0 5 16,0 0 2-16,0 4-8 15,1 0 1-15,-1 4 3 0,-5 4-7 16,-4 0-1-16,1 0-1 15,-1 8 0-15,0 0 0 16,0 4 2-16,5 0 1 0,-5 4 1 16,4-1-4-16,1 1-3 0,4 0 0 15,5 0-1-15,-1 0 0 16,5 0 0-16,5-1 0 16,-1-3 2-16,5 0-1 15,4 0-1-15,1-4 3 16,4 0 0-16,0-4 3 15,-5-4 1-15,0-4 5 16,5-4 3-16,0-4-4 0,0-4 1 31,-5-4-1-31,1 0 1 16,-1-12-6-16,0 1-2 0,-4-9 0 16,0-4 0-16,0-3-5 15,-4-13 1-15,-5-3-5 0,0 3-1 16,0 1-4-16,0-1 1 15,-5 13 5-15,5 3 2 16,-4-4-1-16,-1 9 2 0,1 7 1 16,4 4 0-16,-5 4 0 15,5 5 2-15,0 3-3 16,0 4 0-16,0 0-1 16,0 8-2-16,0 4 3 15,0 4 2-15,0 0 0 16,0 4 2-16,0-1 0 15,5 5 1-15,-1 4-2 16,1 8 1-16,-1 0 4 16,5 15 4-16,0 1-2 15,0 7 2-15,0 9-2 16,0-1 2-16,-5-3-2 0,1-5 0 16,-1-3-5-16,5-5-1 15,0-3 3-15,0-4 1 16,0-5-3-16,0-7-1 15,4-8-58-15,-4-8-26 16,4-8-54 0</inkml:trace>
          <inkml:trace contextRef="#ctx0" brushRef="#br1" timeOffset="42172.5087">-4235 6545 136 0,'5'16'52'0,"-1"-12"-28"0,5 4-15 16,-5-8 16-16,1 0-5 15,8-4-2-15,-4 4-4 16,5-4 1-16,-1 0-8 16,0 0 7-16,1-4 3 0,-5 0-5 15,-1-4 1-15,1 0-6 16,0 4-2-16,-4-4-2 16,-1 0 0-16,-4 0-2 15,0 1 2-15,0-1-2 16,-4 4 2-16,-1 0-2 0,-4 0 2 15,-4 4-4-15,-5 4 0 16,0 4 1-16,1 0 2 16,-1 4-1-16,0 0 2 15,4 0-2-15,1 3 2 16,-5 1-2-16,5 0-1 16,-1 4 5-16,1 0 1 15,4 0 2-15,0 4 0 31,0-1 0-31,5 1 2 0,-1 0-1 16,10 0 0-16,4 0-3 16,0 0-1-16,4-5-3 0,5 1 1 15,0 0-2-15,4-4 2 16,5-4-2-16,0-4-1 0,-1-4-28 16,1-4-11-16,0-4-36 15,-5 0-13-15,-4 0-8 16</inkml:trace>
          <inkml:trace contextRef="#ctx0" brushRef="#br1" timeOffset="42729.2538">-3704 6121 112 0,'9'-8'44'0,"4"0"-24"0,-4-4-10 0,-5 4 12 16,5-4-1-16,0-4 2 15,-4 0-2-15,-1-3 2 16,-4-1-13-16,-4 0 5 0,-1 0 3 16,-8 0-6-16,-1 4 1 0,-3 5-6 15,-6 3-2-15,-3 4-5 16,3 4 0-16,-8 4 0 16,0 4 2-16,4 3 3 15,5 1 2-15,4 8-1 16,0 0-1-16,5 0-3 15,4 0 1-15,0 3 0 16,4 5 1-16,5 4 2 0,0 15 3 16,0 5 2-16,5 3 3 15,4 9 6-15,4-1 2 16,1-7-5-16,-1-5 0 0,0 1-4 16,1-1 0-16,-1-3-5 15,1-5-3-15,-6-3 0 16,1 0 1-16,0-9-3 15,-4 1 0-15,-1-8-23 16,1-8-12-16,-5-8-32 16,0-20-12-16,0-8-53 15</inkml:trace>
          <inkml:trace contextRef="#ctx0" brushRef="#br1" timeOffset="43213.6853">-3892 6680 228 0,'-17'0'85'0,"17"0"-46"0,4-4-46 15,9 0 58-15,1 4-23 16,-1 0-12-16,5 0-9 16,4 0-6-16,1 0-1 0,3 0 0 15,1 0 0-15,0 0 0 16,0 0 0-16,-5 0 2 15,5 0 1-15,-5 0 1 16,-4-4-16-16,4-4-6 16,-4-12-11-16,-5 4-3 15,1 0 0-15,-5 0 2 0,0 0 10 16,-5 1 7-16,0-5 3 16,-4 0 4-16,0 4 10 15,0 0 5-15,0 4 18 16,0 4 7-16,0 4 5 15,0 4 3-15,0 0-10 16,0 0-2-16,0 4-11 16,0 0-1-16,0 4-2 15,0 4-1-15,0 4 1 16,5 4 0-16,-1 4-6 16,5-4-4-16,0-1-3 15,5 1 0-15,-1-4 0 16,5-4 1-16,-5 0-27 0,1-4-11 15,-1-4-49-15,5-28-97 32</inkml:trace>
          <inkml:trace contextRef="#ctx0" brushRef="#br1" timeOffset="43338.6758">-3508 6240 292 0,'-9'4'110'0,"9"11"-60"0,4-23-58 0,-4 8 16 15</inkml:trace>
          <inkml:trace contextRef="#ctx0" brushRef="#br1" timeOffset="43432.4286">-3504 6247 344 0,'9'-7'-148'0,"5"-1"54"16,-5 12 28-16</inkml:trace>
          <inkml:trace contextRef="#ctx0" brushRef="#br1" timeOffset="44416.9192">-3312 6497 128 0,'-4'0'49'0,"-5"-4"-26"0,4 4-12 0,10 0 18 15,-1 0-4-15,-4 0 0 16,14-4-13-16,-5 4-5 16,4-4-5-16,0 4 1 0,5 4 0 15,-4 4 1-15,3 4 2 16,1 8 3-16,-4 0 5 16,-1 0 1-16,-4-1 3 15,0 1-1-15,0 0 1 16,0-4-5-16,-5 0 0 15,1-4-4-15,-5-4 0 0,4-1-3 16,-4-3 1-16,0-4-4 16,0 0 0-16,0-8-1 15,4-3 1-15,1-5-2 16,4-4 2-16,0-4-4 16,4-4 0-16,0 5-1 15,1-1-2-15,-1 4 3 16,1 4 0-16,-1 4-4 15,0 4 1-15,5 8 2 16,0 4 5-16,-5 4 3 16,1 4 2-16,-5 0 2 15,0 8-3-15,0 0 1 16,-1-1-3-16,-3 1 2 16,-1-4-4-16,1 0 0 15,-1 0-28-15,1-4-10 16,-1-4-65-1</inkml:trace>
          <inkml:trace contextRef="#ctx0" brushRef="#br1" timeOffset="45010.7249">-2786 6529 120 0,'-4'4'46'0,"8"-4"-24"0,-4 4 3 15,5-4 22-15,-1 4-8 16,1 0-2-16,-1 0-15 16,1 0-6-16,-1 0-9 15,1 0 2-15,3 0 3 0,1 7 3 16,0-3 0-16,5-4-3 15,4 4-2-15,-5-4-2 16,5-4 2-16,0-4-3 16,-1-4-4-16,1-4 1 15,-4 1-1-15,-1-5 3 16,0 0-3-16,-4 0-2 16,-4-4 0-16,-5 0 1 15,-5 5-1-15,1 3-1 16,-5 0 1-16,0 4-1 15,-4 0 0-15,-5 4 2 16,-4 4-3-16,4 4-2 16,0 0-1-16,4 4 3 15,1 0 0-15,0 8 1 16,-1-1 0-16,5 1 2 16,0 0 1-16,1 8 3 15,3 0-3-15,1-4-2 0,4-1 2 16,0-3 0-16,4 0 1 15,1 0 0-15,8-4-5 16,5 0 1-16,4-4-2 16,9 0-2-16,1-5-33 15,3 1-12-15,-4-4-47 16,1 0-53 0</inkml:trace>
          <inkml:trace contextRef="#ctx0" brushRef="#br1" timeOffset="45620.1648">-2242 6430 156 0,'0'-8'60'0,"0"0"-32"0,-4 0-22 0,4 8 17 16,0-8-1-16,-5 4 4 15,1 0-8-15,0 0 0 16,-1 0-11-16,-4 0-2 0,5 0-1 16,-1 4 2-16,-4 0 3 15,-4 4 0 1,0 4-5-16,-1 0 0 16,1 4-2-16,4 0-2 15,0 0 1-15,0 0-1 16,5 0 0-16,-1-4 0 0,5-1-3 15,0 1 2-15,5-4-1 16,4 0 0-16,4 0 4 16,0 0 1-16,1-4-6 15,-1 4 0-15,0 0 1 16,1 0 1-16,4 0 1 16,-1 4 0-16,1 0-3 15,0 4 2-15,-4-4 1 16,-1 0 2-16,0 12 3 15,-4-5 2-15,0-3 8 16,-4 0 4-16,-5 0 0 16,0 0 0-16,-5-4-4 0,1 0-1 15,-1 0 0-15,-4 0 2 16,0-4 2-16,-4 0 1 16,0 0-6-16,-5-1 0 15,0-3-4-15,0-3 0 16,0 3-5-16,-9-4-5 15,5 0-2 1,4 0-23-16,5 0-10 16,4-4-34-16,5 0-14 15,-1-4-48 1</inkml:trace>
        </inkml:traceGroup>
        <inkml:traceGroup>
          <inkml:annotationXML>
            <emma:emma xmlns:emma="http://www.w3.org/2003/04/emma" version="1.0">
              <emma:interpretation id="{89A764E9-C316-4FD5-A2D7-E4DC1A5CA7BE}" emma:medium="tactile" emma:mode="ink">
                <msink:context xmlns:msink="http://schemas.microsoft.com/ink/2010/main" type="inkWord" rotatedBoundingBox="7795,17522 9584,17535 9581,17835 7793,1782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48012.7331">-913 6418 88 0,'-13'-12'35'0,"22"8"-18"0,0 0-5 16,-9 4 16-16,0 0-7 16,0 0-2-16,9 0-11 0,4 0-5 15,0 4 0-15,1 4 0 16,-1 4-1 0,1 4 7-16,-1 4 6 0,0 3 2 15,1 1 1-15,-5 0 4 16,-1 0 3-16,1-4 0 0,-4-1 0 15,-1-3-6-15,-4-4-1 16,0 0-6-16,0-4 0 16,0 0-5-16,0-4 1 15,0-4-5-15,5-4-2 0,-1-4 0 16,5-8 1-16,0-4-6 16,4-4 1-16,1-3-4 15,-1-1 2-15,1 4 3 16,-1 0 1-16,0 9-2 15,1-1 2-15,-1 8-1 16,0 4-2-16,1 4 3 16,-1 4 0-16,1 4 1 15,-1 4 0-15,-4 3 4 0,0 1 2 32,0 0 0-32,-5 0 1 15,1 4-2-15,-1-4 2 0,1-4 0 16,-1-5 1-16,-4-3 4 15,0-4-4-15,4-4-2 16,1-7-3-16,4-1-3 16,0-4-2-16,0-4 1 0,0-4 1 15,4 0 0-15,0 5-3 16,1-1 0-16,-5 4-1 16,0 8 3-16,0 4 0 15,-1 4 1-15,1 4-3 16,0 8 2-16,0 4 1 15,0 4 2-15,0 3 1 16,-5 1 1-16,1 0-2 31,-1 4 1-31,1-5 0 16,-1-3 3-16,1-4-52 16,-1-4-23-16</inkml:trace>
          <inkml:trace contextRef="#ctx0" brushRef="#br1" timeOffset="48645.1896">59 6469 148 0,'-22'-19'55'0,"35"15"-30"0,-26-12-16 0,9 8 14 16,-1 0 0-16,-4 4 1 15,0-4-9-15,0 4-2 16,-4 0-7-16,0 4-2 0,-1 0 0 0,1 4-2 15,0 0 1-15,-1 0-2 16,5 8-1-16,-4 0 3 16,4 0 0-16,0 8-1 15,0-5-2-15,0 1 5 16,5 4 4-16,4 0-5 16,0 0-2-16,4 0-1 15,1-5 1-15,4 1-1 16,4-4 2-16,0 0-2 15,5 0 2-15,4-4 7 16,5-4 3-16,0 0 0 16,-5-4 2-16,1-8 1 15,-6-4-1-15,1-4-1 0,-4-4 1 32,-6 0-6-32,1-3-3 0,-4-1-3 15,-1 0 0-15,-4 0 0 16,-4 1 1-16,-1-1-5 15,-8 0 1-15,0 8 2 16,-5 4 1-16,-4 4-1 16,-1 4-2-16,-4 8-13 15,1 4-4-15,3 4-18 16,1 0-5-16,4 8-47 16,5-4-63-1,4-4 37-15</inkml:trace>
          <inkml:trace contextRef="#ctx0" brushRef="#br1" timeOffset="46996.6009">-1484 6505 152 0,'14'-8'57'0,"-14"4"-30"0,-14-8-14 0,14 8 17 0,-4-4-9 16,4 1 1-16,-9-1-7 31,0 0-1-31,0-4-8 0,0 4 0 0,-4 0 4 0,0 0-4 31,-1 0 2-31,1 0-7 0,-1 4-1 16,1 4-2-16,0 0 0 16,4 4 0-16,0 4 0 15,0 0 0-15,0 4 0 16,5 4 2-16,-1 0 0 15,1-1-3-15,-1 5 2 0,5 0 1 16,0 8 0-16,0-4-3 16,5-5 2-16,-1 1 1 15,5-4 2-15,0-4-1 16,0 0 2-16,4-4-2 16,1 0 2-16,-1-4 0 15,0-4 1-15,1 0 4 16,4-4 3-16,-5-8-6 15,5 0-3-15,-5-4-1 16,1 0-1-16,-6-4 0 16,1 1 2-16,-4-1 1 15,-1 0 1-15,-8 4 0 16,4 4 2-16,-5 0 1 16,1 4 3-16,-1 0-3 15,5 8-2-15,-4 0 0 0,4 4 1 16,0 4-1-16,4 4 0 15,5 4-3-15,0 4 1 16,0 0-4-16,9-4 0 16,0 3 1-16,4 1 2 15,0-4-3-15,1 4 0 16,4-4-67-16,-1-4-30 0</inkml:trace>
        </inkml:traceGroup>
        <inkml:traceGroup>
          <inkml:annotationXML>
            <emma:emma xmlns:emma="http://www.w3.org/2003/04/emma" version="1.0">
              <emma:interpretation id="{F806A73A-8A86-42BA-8E1E-1FD0322BA4BD}" emma:medium="tactile" emma:mode="ink">
                <msink:context xmlns:msink="http://schemas.microsoft.com/ink/2010/main" type="inkWord" rotatedBoundingBox="9604,17011 11705,16884 11757,17757 9657,17883"/>
              </emma:interpretation>
              <emma:one-of disjunction-type="recognition" id="oneOf4">
                <emma:interpretation id="interp4" emma:lang="" emma:confidence="0">
                  <emma:literal>nado</emma:literal>
                </emma:interpretation>
                <emma:interpretation id="interp5" emma:lang="" emma:confidence="1">
                  <emma:literal>n ado</emma:literal>
                </emma:interpretation>
                <emma:interpretation id="interp6" emma:lang="" emma:confidence="0">
                  <emma:literal>n a d o</emma:literal>
                </emma:interpretation>
                <emma:interpretation id="interp7" emma:lang="" emma:confidence="0">
                  <emma:literal>n ad o</emma:literal>
                </emma:interpretation>
                <emma:interpretation id="interp8" emma:lang="" emma:confidence="0">
                  <emma:literal>n a d O</emma:literal>
                </emma:interpretation>
              </emma:one-of>
            </emma:emma>
          </inkml:annotationXML>
          <inkml:trace contextRef="#ctx0" brushRef="#br1" timeOffset="49396.2702">175 6390 148 0,'-4'-4'57'0,"4"-4"-30"0,0 4-14 16,0 4 17-16,0 0-9 15,0 0-1-15,4-4-8 16,-4 4 0-16,9-4-7 16,0 4 1-16,0 4 1 0,0 4 1 15,-5 4 0-15,5 0 2 16,-4 4 4-16,-1 0 3 15,1 4 2-15,-1-1 1 16,1 1 0-16,-1 0-7 0,1-4 0 16,-5 0-6-16,4 0-2 15,-4-4 0-15,0-1-1 16,0-3-2-16,0-8 5 16,4-4 1-1,1-4-5-15,-1-3 1 16,1-5-4-16,-1-4-1 15,5 0-1-15,0-4 0 16,5 4 0-16,-1 1 0 16,0-1 0-16,1 4-2 15,-1 4 3-15,5 0-2 16,0 8-1 0,0 4 3-16,-1 4 0 15,1 0-2-15,-4 8 2 16,-1 4 5-16,0 0 5 0,-4 4-3 15,0 3-1-15,-4 5-2 16,4 0 0-16,-5-4-2 16,1-5-1-16,-1 1-19 15,0-4-10-15,1-4-40 16,-1-8-19-16,5 0-28 16</inkml:trace>
          <inkml:trace contextRef="#ctx0" brushRef="#br1" timeOffset="50067.2128">902 6446 148 0,'0'-8'55'0,"0"0"-30"0,0 0-16 0,-4 4 16 16,-1 0-1-16,1 0 3 15,-5-4-2-15,0 0 0 16,0 4-14-16,0 0 2 0,-4 0 3 16,-1 4 1-16,1-4-1 15,0 4-6-15,-1 4-2 0,1 4 0 16,4-4 0-16,0 8-7 15,0 0 0-15,0 4-3 16,5 4 0-16,-1-1 0 16,1 1 0-16,-1 8 2 15,5-8 0-15,0 4 0 16,0-5 2-16,5-3-1 16,-1-4-1-16,5-4-2 15,0 0 1-15,4-4 3 16,1 0 3-16,-1-12-2 15,5 0 0-15,0-4-1 16,-5 0-2-16,5 0 1 16,-5-3-1-16,1-5 4 0,-5 0 2 15,-5 0-2-15,1 0-3 16,-5 0 0-16,0 5 1 16,-5-1-1-16,5 0-1 15,0 4 1-15,0 4 1 16,0 0-3-16,0 0-2 15,0 4-1-15,0 4 0 16,0 4 5-16,0 8 3 16,0 4 3-16,0 0 1 15,0 4 2-15,0-1 1 16,0 1-5-16,9 0-2 16,0 0 0-16,4 0 2 15,10-4-3-15,-1-1 0 0,5-3-1 16,4-4-2-16,0-8-52 15,5-8-25-15,-9-4-63 16</inkml:trace>
          <inkml:trace contextRef="#ctx0" brushRef="#br1" timeOffset="50840.3423">1433 6458 196 0,'0'-4'74'0,"0"-4"-40"0,0-4-29 16,0 4 17-16,0-4-12 16,0 0-1-16,-5 0-3 0,1 0-1 15,-1 0-3 1,1 4 1-16,-5 1 0 0,0-1 5 16,-4 4 3-16,-1 4-4 15,1 0-2-15,-14 0 0 16,5 4 1-16,4 4-1 15,-4-1 0-15,4 1-3 16,0 4 1-16,0 4 2 0,5 4 2 16,4 0-3-16,0 4-1 15,5-1-1-15,-1 5 1 16,5 0 0-16,5-4 3 16,4-5-3-16,-1 1-2 15,10-4 4-15,-4-4 1 16,4-4 0-16,4-4-1 15,0-16-8-15,5-4-2 16,4-4-36-16,-4-7-15 16,4-9-64-1</inkml:trace>
          <inkml:trace contextRef="#ctx0" brushRef="#br1" timeOffset="51264.5404">1370 5792 148 0,'0'-8'57'0,"0"4"-30"0,0 0-10 15,0 4 22 1,0 0-11-16,0 0-4 0,0 4-7 15,0 0-1-15,0 4-9 16,0 0 5-16,5 3 1 0,-1 5 0 16,1 0 2-16,-1 4 3 15,1 4 1-15,-1 7-2 16,5-3 0-16,0 0-1 16,-5 4 0-16,1 3 3 15,-1 5 0-15,1 12-2 16,-1 3 2-16,1 4-4 15,-1 1 1-15,1-5-9 0,-5-3-2 16,0-4-1-16,0-9 2 16,0-7-10-16,0-4-2 15,0-5-46-15,0-7-18 32,0 0-94-32</inkml:trace>
          <inkml:trace contextRef="#ctx0" brushRef="#br1" timeOffset="52324.0208">2244 6390 144 0,'5'-24'55'0,"-5"20"-30"0,0-7-18 0,0 11 13 15,0-8-1-15,-5 0 1 16,1 0-5-16,-5-4 1 0,0 4-9 16,-9 0-2-16,5 4-1 0,-5 4-2 15,0 8 1-15,0-4-2 16,1 4 2-16,-1 0-2 16,0 0 2-16,4 0 0 15,1 0 3-15,4-1-3 16,0 5-2-16,0 4 0 15,5 4-1-15,-1 0 0 16,1 0 0-16,4 0 0 16,0 3 0-16,4-3 0 0,5 4 2 15,0-4-1-15,5 0-1 16,3-5 5-16,6-3 4 16,-1-4 1-16,5-8 4 15,0 0-1-15,-1-4 0 0,-3-8-5 16,-1 0 0-1,-4-3-3-15,-5-1 2 16,-4-4-4-16,-4 0 0 16,-5 0-1-16,-5-3 1 15,1 3-2-15,-5 0 2 16,-5 0-4-16,-4 4 0 0,5 4-1 16,-5 0-2-16,0 8-2 15,1 0-1-15,-1 4-25 16,4 4-9-1,1 0-41 1,4 0-50-16,0 0 37 0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2:11.57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6F863BA-13F8-47E4-B6A2-415227A45A1E}" emma:medium="tactile" emma:mode="ink">
          <msink:context xmlns:msink="http://schemas.microsoft.com/ink/2010/main" type="writingRegion" rotatedBoundingBox="9670,14547 11177,14849 10950,15985 9443,15683"/>
        </emma:interpretation>
      </emma:emma>
    </inkml:annotationXML>
    <inkml:traceGroup>
      <inkml:annotationXML>
        <emma:emma xmlns:emma="http://www.w3.org/2003/04/emma" version="1.0">
          <emma:interpretation id="{CB11FA9F-BDFF-4F11-9750-3E5B296DF37D}" emma:medium="tactile" emma:mode="ink">
            <msink:context xmlns:msink="http://schemas.microsoft.com/ink/2010/main" type="paragraph" rotatedBoundingBox="9670,14547 11177,14849 10950,15985 9443,156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C730C1-F1C0-4240-971C-A1FCE9D467B3}" emma:medium="tactile" emma:mode="ink">
              <msink:context xmlns:msink="http://schemas.microsoft.com/ink/2010/main" type="line" rotatedBoundingBox="9670,14547 11177,14849 10950,15985 9443,15683"/>
            </emma:interpretation>
          </emma:emma>
        </inkml:annotationXML>
        <inkml:traceGroup>
          <inkml:annotationXML>
            <emma:emma xmlns:emma="http://www.w3.org/2003/04/emma" version="1.0">
              <emma:interpretation id="{55349A73-1C17-47E3-9EDB-BEB66EC4281C}" emma:medium="tactile" emma:mode="ink">
                <msink:context xmlns:msink="http://schemas.microsoft.com/ink/2010/main" type="inkWord" rotatedBoundingBox="9670,14547 11177,14849 10950,15985 9443,15683">
                  <msink:destinationLink direction="to" ref="{870736DD-16AB-47E4-A496-F2CDAB98C88B}"/>
                </msink:context>
              </emma:interpretation>
            </emma:emma>
          </inkml:annotationXML>
          <inkml:trace contextRef="#ctx0" brushRef="#br0">247 3905 116 0,'-5'-12'46'0,"5"8"-24"0,0 4-15 16,0 0 13-16,0 0-6 0,0 0 0 15,0 0-6-15,0 0-3 16,0 0-2-16,0 0 4 0,0 4 5 15,-4 4-6-15,-1 0-3 16,1 4 2-16,-1 0 1 16,1 3-2-16,4 1-3 15,-5 4 6-15,5 0 3 16,-4-4 1-16,4 0 3 16,-4 0-5-16,-1 3-1 15,5-3-2-15,0 8-1 16,0 0-1-1,0-4-5-15,0-1 1 16,0 1 0-16,0-4 2 16,0 4 3-16,0 0 4 0,0 0-2 15,5-1-2-15,-5 1 2 16,4-4 0-16,0 0-1 16,1 0 1-16,-1 4-4 15,1 7 0-15,-1-7 1 16,1 0 0-16,-1 0-2 15,1-4 1-15,-1-1 0 16,5 1 1-16,-5 0-2 16,5 0 1-16,0-4-2 15,0 0 2-15,0 0-2 16,5-4 2-16,-1-4 2 16,0 0 2-16,1-4-1 15,4 4 1-15,-1-4-2 0,6 0 2 16,-6-4-4-16,1 0 0 15,0 0 3-15,0-4 1 16,0-4 1-16,0-4 2 16,0 0-3-16,-5-4-2 15,0-3-2-15,1 3 0 16,-1 0-2-16,0 0 2 16,1 0-2-16,-1 0-1 15,1 1 1-15,-1-1 1 16,-4 0-1-16,0 0 2 15,0 4-4-15,-5 0-2 16,1 1 4-16,-1 3 3 16,0-4 3-16,-4 4 1 0,0-12 2 15,5 0-3 1,-5 1-2-16,0-1-2 16,0 0-3-16,4 0 1 15,-4 0-1-15,0 1-3 16,0 3 2-16,0 4 1 15,0 0 0-15,0 0 0 16,0 0 0-16,0 1 0 16,0-5 2-16,0-4-1 15,0 4-1-15,0 4 1 16,0 0-1-16,0 5-3 16,-4 3 0-16,4 0 4 15,0 4 1-15,0 0-7 0,0 4-2 16,-5 4-25-16,1 8-9 15,0 0-25-15,4-1-11 16</inkml:trace>
          <inkml:trace contextRef="#ctx0" brushRef="#br0" timeOffset="2513.4203">1009 4353 124 0,'-4'8'49'0,"4"0"-26"0,-5 0-20 15,5-4 10-15,0 3-6 16,0 5 1-16,0 0 6 16,0 4 3-16,0 0-8 15,5 4 1-15,-1 0 1 0,5 3 0 16,-4-3 3-16,3 0-1 16,1 4 2-16,0-4 1 0,5-1 2 15,-5-3-1-15,4-4-1 16,0-4-2-16,5-8 1 15,0-8 1-15,0-8 2 16,4-7-8-16,0-9-3 16,1-4-4-16,-1 0 0 15,-4-3-2-15,0-1 2 16,0 1-2-16,-1 3-1 16,1-4 3-16,0 1 0 15,-5-5-4-15,1-4 1 16,-5-3 0-16,0-9 2 15,-5 1-1 1,1 4-1-16,-5 3-2 0,4 4 1 16,-4 5-1-16,0 7 0 15,0 8 2-15,0 5 0 0,0 3-3 16,0 4 2-16,0 4-1 16,0 0 0-16,0 4 2 15,0 0 0-15,0 4 0 16,0 0 0-1,0 0-3-15,0 4 2 16,0 0-1-16,0 0 0 16,0 4 0-16,0 0-2 15,0 4 0-15,0 4 3 0,0 4 0 16,5 0 1-16,-1 4 0 16,0-1 0-16,1 5 0 15,-1 4 0-15,1 0-3 16,-1 0 2-16,5 3 1 15,0 1 2-15,0 0-1 16,0 3-1-16,-5 1 1 16,1 0 1-16,-1-1-1 15,1-3 2-15,-1 0-2 16,1-1 2-16,4 1-2 16,0 0 2-16,-1 0-2 0,-3-1-1 15,4 1 1-15,-9 4 1 16,4-1 1-16,-4-3 1 15,0-4 2-15,0 0 1 0,0-5-1 16,-4-3 1-16,4 0 0 16,-5 0 1-16,-4 0-2 31,5-5-1-31,-5-3-1 16,0 0 2-16,0-4-1 0,0 0 2 15,0-4-4-15,-4 0 0 0,0 0-1 16,-1-8 1-16,1 0-2 15,-5-4-1-15,0 0 1 16,5-4-1-16,-5-4 0 16,-4-3 2-16,8-1-3 15,1-4 0-15,0 0 1 0,-1 1 0 16,1 3 0-16,4 0 0 16,0 4 0-16,5 0 0 15,-1 0-5-15,1 0 1 16,4-3 0-16,0 3-1 15,9 4 1-15,-1 0 0 16,1 0 0 0,0 0 3-16,0 0-5 15,0 4 2-15,0 4 0 16,0 4 2-16,0 0-1 16,4 4 1-16,5 4 0 0,-5 4 0 15,5 4 2-15,0 4 0 16,0 4 0-16,-5 7 2 15,1-3-1-15,-1 0-1 16,-4-4-8-16,-5-1-3 16,-4-3-69-16,-4-4-31 0,0-4-8 15</inkml:trace>
          <inkml:trace contextRef="#ctx0" brushRef="#br0" timeOffset="531.3018">131 3782 136 0,'-5'0'52'0,"5"-4"-28"0,0 4-19 0,0 0 11 16,0 0-5-16,0 0 1 15,0 0-1-15,0 0 3 16,0 0-7-16,0 0 9 0,0 0 4 16,0 0-2-16,0 0 2 15,0 0-7-15,0 0 0 16,0 0-4-16,5 0 2 16,4 0-6-16,0 0-1 15,4 0 2-15,0 0 1 16,5-4-1-16,0 0-1 15,0 0-3-15,0 0-2 16,-5 4 1-16,5 0 1 16,4 0-1-16,-4 0-1 15,0 0-30-15,-5 0-13 16,1 0-71-16</inkml:trace>
          <inkml:trace contextRef="#ctx0" brushRef="#br0" timeOffset="1067.6823">612 3742 184 0,'0'0'71'0,"5"0"-38"0,-5 0-25 0,0 0 16 0,0 0-14 16,4-4-6-16,10 0-2 15,-5 4 0 16,4 0 1-31,0 0 3 0,1 0 3 16,-1 0 2-16,0 0-1 0,1 0-1 16,-5 0-1-16,4 0 0 15,-4 0-4-15,0 4-1 16,0-4-10-16,0 4-5 16,0-4-71-1,0 4-59-15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35:08.07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6A73AE-9183-4688-A4CC-A268C2813500}" emma:medium="tactile" emma:mode="ink">
          <msink:context xmlns:msink="http://schemas.microsoft.com/ink/2010/main" type="writingRegion" rotatedBoundingBox="3284,11456 9220,11572 9198,12660 3263,12544"/>
        </emma:interpretation>
      </emma:emma>
    </inkml:annotationXML>
    <inkml:traceGroup>
      <inkml:annotationXML>
        <emma:emma xmlns:emma="http://www.w3.org/2003/04/emma" version="1.0">
          <emma:interpretation id="{326421FF-A0B3-4625-A0B3-EFCD3A548BCB}" emma:medium="tactile" emma:mode="ink">
            <msink:context xmlns:msink="http://schemas.microsoft.com/ink/2010/main" type="paragraph" rotatedBoundingBox="3284,11456 9220,11572 9198,12660 3263,125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D7B067-AADC-4B11-9AF3-6587D765BECE}" emma:medium="tactile" emma:mode="ink">
              <msink:context xmlns:msink="http://schemas.microsoft.com/ink/2010/main" type="line" rotatedBoundingBox="3284,11456 9220,11572 9198,12660 3263,12544"/>
            </emma:interpretation>
          </emma:emma>
        </inkml:annotationXML>
        <inkml:traceGroup>
          <inkml:annotationXML>
            <emma:emma xmlns:emma="http://www.w3.org/2003/04/emma" version="1.0">
              <emma:interpretation id="{1CE6F16A-E307-4615-BA55-61B072751FC9}" emma:medium="tactile" emma:mode="ink">
                <msink:context xmlns:msink="http://schemas.microsoft.com/ink/2010/main" type="inkWord" rotatedBoundingBox="3284,11456 9220,11572 9198,12660 3263,12544">
                  <msink:destinationLink direction="from" ref="{870736DD-16AB-47E4-A496-F2CDAB98C88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-2525 424 132 0,'0'0'52'0,"0"0"-28"0,5 4-15 15,-1-4 16-15,1 0-10 16,3 3-1-16,1 9-8 16,0 0-4-16,0 8-1 15,5 0 7-15,-1 4 5 0,5 3 2 16,-5 5 4-16,1-4-7 15,-1-4-2-15,-4-4 1 16,-5-5 3 0,5-3 3-16,-4-4 2 0,-1-4-4 15,-4-4-1-15,5-12-6 16,-5-8-3-16,4 1-2 0,-4-1-3 16,0-4-8-16,5-4-3 15,-1 1 1-15,0 3 4 16,1 0 1-16,-1 0 3 15,1 4-4-15,4-3 2 16,0 3 0-16,0 4-1 16,0 4 4-16,-1 8 0 15,6 8-2-15,-1 0 0 0,1 0 4 16,-1 4 1-16,0 0 2 16,1 4 2-16,-5 7-1 31,0 9 2-31,-1-4 0 0,-3 4 1 15,-1 11-4-15,-4 1-1 16,0 0 1-16,0 3 0 16,0 1 0-16,0 0 0 0,-4-1-2 15,-1-3-2-15,1-1-2 16,0-3 1-16,-1 4 1 16,1-1 2-16,-1 1 3 15,5-4 2-15,0 7-1 16,0-3-1-16,0-4-3 15,5-5 1-15,-1-7-40 16,5 0-16-16,9-4-71 16</inkml:trace>
          <inkml:trace contextRef="#ctx0" brushRef="#br0" timeOffset="532.5454">-2039 1042 172 0,'0'0'66'0,"0"0"-36"0,0 0-22 0,0 0 18 15,0 0-9-15,0 0 1 16,0 4-7-16,0 4-1 16,0 4-6-16,0 4-1 0,5 3 3 15,-5 9 1-15,0 12 3 16,4 0-1-16,1 3 0 0,-1 1 3 15,5-5 5-15,-5-7-3 16,5 0 0-16,0-12-6 16,0-1-3-16,-4-3-24 15,-1-8-10-15,1-4-30 16,-5-4-10-16,0-8-32 16</inkml:trace>
          <inkml:trace contextRef="#ctx0" brushRef="#br0" timeOffset="1118.8228">-1999 1058 192 0,'-4'0'71'0,"4"0"-38"0,4 0-25 0,-4 0 16 16,0 0-8-16,0 0-1 16,0 0-9-16,0 0-2 15,5 0-2-15,-1 4 3 0,1 0 4 16,-1 4-1-16,5 4 3 16,5 0 3-16,-6-1 1 15,6 1-4-15,-1 0-1 0,1-4-2 16,-1 0 0-16,0 0-2 15,1-4-1-15,-1-4 3 16,0 0-4-16,1-4 0 16,-5 0 0-16,0-4 0 15,0 0-2-15,0-4-2 16,-1 0 1-16,1 0 1 16,0 5-3-16,0-1-2 15,-4 0-1-15,-1 0 0 16,-4 8 3-16,0 0 2 15,0 0-2-15,0 0-2 16,0 0-1-16,0 0 3 0,0 0-2 16,0 0 1-16,5 4 4 15,-5 4 3-15,0 8 7 16,4 3 2-16,0 1-3 16,1 12-1-16,-1 4 2 15,1 3 5-15,-1 1-7 16,1-4-3-16,-1-1-2 15,1 1-1-15,-1-8-64 16,5-9-27-16,0-11-60 16</inkml:trace>
          <inkml:trace contextRef="#ctx0" brushRef="#br0" timeOffset="-1060.067">-500 610 156 0,'-5'24'57'0,"5"-20"-30"0,-4-4-32 31,4 0 43-31,0 8-6 16,0-8-6-16,0 0-3 15,9 4-10-15,4 3 0 0,0 1-6 16,1 0-2-16,4 0 0 15,0 4 1-15,-1 0-5 16,-3 0-3-16,4 0 3 16,-5 0 1-16,5 4-3 15,0-1-1-15,-5 1 3 16,0 0 1-16,1-4 0 0,-1 0 1 31,-4 0-2-31,-4 0 2 16,-1-4-2-16,-4 0 2 15,0-4 9-15,0 3 4 16,-4 1-3-16,-5-4-3 16,0 4-3-16,-9-4-2 15,4 0-3-15,1 4-2 0,0 4-17 16,-5-8-6-16,0 8-64 16,0 0-67-1,-9-12 38-15</inkml:trace>
          <inkml:trace contextRef="#ctx0" brushRef="#br0" timeOffset="-7545.4634">-5960 399 168 0,'-5'-11'66'0,"5"18"-36"0,0-14-22 15,0 11 18-15,0-1-9 16,0 1-2-16,-4-4-8 15,-1 4-3-15,1 0-2 16,-10 0 3-16,6 0 1 16,-6 4-2-16,1 8-1 15,-1 0 1-15,1 0 0 16,0 4 0-16,-5 3 0 16,0 9 0-16,0 4 0 15,0 3 4-15,0 5 3 0,5 4 2 16,4-5 3-16,0 5-5 15,5-9 1-15,4-3-3 16,4 0 0-16,5-1-3 16,0 1 1-16,4 0-2 0,5-1 2 15,0-3-2-15,4 8 0 16,1-5-3-16,-1 1 1 16,-4-4-7-16,0-8 1 15,0-5-43-15,-1-3-17 16,1-8-63-16</inkml:trace>
        </inkml:traceGroup>
        <inkml:traceGroup>
          <inkml:annotationXML>
            <emma:emma xmlns:emma="http://www.w3.org/2003/04/emma" version="1.0">
              <emma:interpretation id="{545D2020-478D-41B4-85AA-E63F197A31F9}" emma:medium="tactile" emma:mode="ink">
                <msink:context xmlns:msink="http://schemas.microsoft.com/ink/2010/main" type="inkWord" rotatedBoundingBox="3665,11517 5066,11544 5048,12459 3647,1243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6328.4982">-5755 566 160 0,'-5'4'63'0,"-4"-8"-34"0,14 8-27 0,-5-4 12 15,-5 0-3-15,1 4 1 0,4 0 2 16,0 8 2-16,0 8-9 16,0-1 5-16,0 5 1 0,0 4 0 15,0 4 0-15,0 7-5 16,0 1 0-16,0 3 1 15,0 1 2-15,0 0 3 16,0-1 4-16,0-3-8 16,0-4-1-16,0-5 1 0,4-3 1 15,1-4-1-15,-1-4-1 16,1-4-3-16,-1-5-1 16,-4-3-3-16,-4-8-2 15,-1 0-13-15,5-8-4 16,-4-3-4-16,-1-5-3 15,5-4 3-15,0 0 2 16,0-4 2-16,0-11 3 16,0-5 1-16,-4-4 3 15,0 1 4-15,-1-1 3 16,1-11 0-16,-1 7 1 16,1 4 11-16,-1 9 3 15,5 3 6-15,-4 4 3 0,4 5-5 16,0 3 1-16,0 4-6 15,0 4-1-15,0 4-9 32,0 0 0-32,0 8-1 15,4 0 0-15,5 4 0 16,0 0 2-16,4 8-1 16,1 4 2-16,4 12 0 0,0 3 3 15,4 5 3-15,-4 4 2 16,0-5 3-16,4-3 2 15,-4-4-5-15,0-5 1 16,-1-7-5-16,1-4 1 0,0-4-3 16,0-8 2-16,0-4-2 15,0-8 0-15,-9-4-1 16,8-3 0-16,-3-9-2 16,-1-4-2-16,1-4 1 15,-1 5 1-15,-4 3-1 16,0 4-1-16,-5 4-2 15,1 5 1-15,-5 3-1 16,4 4 0-16,-4 0 0 16,0 8 0-16,0 0 0 0,0 0-2 15,5 4 5-15,-1 0 1 16,1 20 4 0,-1 7-1-16,0 5 2 15,5 8 0-15,-4-1 1 16,4 5-2-16,0-5-1 15,-5-3-1-15,5 0 0 16,-4 3-5-16,3-3 1 16,1-1 0-16,0-7 0 15,-4 8-29-15,-1-5-10 16,1-7-41-16,-1-4-16 16,5-8-35-1</inkml:trace>
          <inkml:trace contextRef="#ctx0" brushRef="#br0" timeOffset="-5975.9882">-5001 1085 204 0,'0'4'77'0,"0"-4"-42"0,4 4-8 16,-4-4 27-16,5 0-13 15,-1 4-3-15,1 4-16 16,-1 0-6-16,1 4-9 15,-1 0-3-15,-4 4 2 0,0-1-3 16,0 5 0-16,0 0-3 16,-4 0-1-16,-5 0-37 0,-5 0-16 15,1-1-83 1</inkml:trace>
          <inkml:trace contextRef="#ctx0" brushRef="#br0" timeOffset="-5025.4108">-4546 946 216 0,'-5'-15'82'0,"5"7"-44"0,-13-4-20 0,13 4 25 0,-4 0-15 15,-1 0-6-15,1 4-11 0,-1-4-5 16,1 0-3-16,-5 4 0 0,0 0 2 16,-5 4-7-16,1 4 0 15,0 0 0-15,4 4 1 16,-5 0-2-16,5 0 0 16,-4 4-1-16,4 4 3 15,0 4-2-15,0-1-1 16,5 1 3-16,-1 0 0 0,1 0 1 15,4 0 0-15,0 3 0 16,4-3 0-16,1 0 0 16,4-4 2-16,0 0-1 15,4-4-1-15,5 0 3 16,0-5 0-16,0 1 3 16,-1-4 1-16,1-4-3 15,5-4-1-15,-1-4 1 16,-4-3 0-16,-5-1-5 15,1-8 1-15,-6-4-5 16,1-4 1-16,-4-3-3 0,-5-13 2 16,0-11-6-16,-5-13-1 15,-4 1-2-15,-4-1-1 16,0 9 5-16,4 7 4 16,0 9 15-16,0 7 6 15,0 0 1-15,0 13 3 16,0 3-8-1,5 0-2-15,-1 4-5 16,1 4-1-16,4-4-3 16,0 5-1-16,0-1-1 15,0 12 0-15,0 4-3 16,0 0 1-16,0 3 0 16,4 5 2-16,1 4 1 15,-1 8 1-15,1 4 2 0,-1 3 3 16,5 13 0-16,0 4 2 15,0 7 2-15,0 5 2 16,4-1 1-16,-4-7 0 16,4-5 0-16,-4 5 0 15,0-1-2-15,0-3-1 16,0-1-1-16,0 1 0 16,0-8-4-16,0-5-3 15,-5-7-11-15,1-8-4 0,4-4-42 16,-5-4-15-16</inkml:trace>
        </inkml:traceGroup>
        <inkml:traceGroup>
          <inkml:annotationXML>
            <emma:emma xmlns:emma="http://www.w3.org/2003/04/emma" version="1.0">
              <emma:interpretation id="{7927C503-6F8C-4B7F-A3C7-196BCC18D3FD}" emma:medium="tactile" emma:mode="ink">
                <msink:context xmlns:msink="http://schemas.microsoft.com/ink/2010/main" type="inkWord" rotatedBoundingBox="5165,11583 5398,11588 5380,12506 5147,12502"/>
              </emma:interpretation>
            </emma:emma>
          </inkml:annotationXML>
          <inkml:trace contextRef="#ctx0" brushRef="#br0" timeOffset="-4577.7023">-4301 427 216 0,'0'-4'82'0,"0"4"-44"0,5 0-25 16,-5 0 22-16,0 0-7 16,0 0 0-16,4 4-6 15,5 0-2-15,0 4-11 16,0 0 3-16,0 4 4 0,9 4-2 0,0 0 0 16,-1 3-2-16,1 9 2 15,0 8-3-15,0 7-1 16,4 1-2-16,-4 8 0 15,-5 3 0-15,1-3 2 16,-10-1-3-16,-4 1-2 16,0-13 0-16,-9 21-1 15,-4 7-18-15,-5 5-7 16,-9-5-43-16,-8-4-19 16,-5-11-66-1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50:54.80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3EB69274-4F14-4254-A0CA-1E13D619041B}" emma:medium="tactile" emma:mode="ink">
          <msink:context xmlns:msink="http://schemas.microsoft.com/ink/2010/main" type="writingRegion" rotatedBoundingBox="18080,2291 27253,2207 27277,4885 18104,4969"/>
        </emma:interpretation>
      </emma:emma>
    </inkml:annotationXML>
    <inkml:traceGroup>
      <inkml:annotationXML>
        <emma:emma xmlns:emma="http://www.w3.org/2003/04/emma" version="1.0">
          <emma:interpretation id="{FA7BE03F-FA4C-434C-8FED-6CE50AF1C06F}" emma:medium="tactile" emma:mode="ink">
            <msink:context xmlns:msink="http://schemas.microsoft.com/ink/2010/main" type="paragraph" rotatedBoundingBox="18805,2284 19536,2284 19536,3418 18805,34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92D22D6-8B9D-4887-BCF5-0B7A71F230CE}" emma:medium="tactile" emma:mode="ink">
              <msink:context xmlns:msink="http://schemas.microsoft.com/ink/2010/main" type="inkBullet" rotatedBoundingBox="18804,3417 18815,2283 19536,2290 19525,3425"/>
            </emma:interpretation>
          </emma:emma>
        </inkml:annotationXML>
        <inkml:trace contextRef="#ctx0" brushRef="#br0">730 42 108 0,'0'4'41'0,"0"-4"-22"0,0 0-16 0,0 0 10 0,0 0 9 15,0 4 8-15,-4 0-4 16,0 0 6 0,-5 8-12-16,0 4-11 15,0 3-1-15,0 1 2 0,-5 0-2 16,1 4 1-16,0 8-3 15,-1-5 1-15,-4 1-2 16,1 0 2-16,-1 4-2 16,0-1 0-16,0-3 1 15,0 0 1-15,-8-4-1 0,-1-4-1 16,0-1-1-16,0-3 0 16,5 0 4-16,0 0 3 15,-1-4-4-15,-3 0-2 16,3 0-2-16,-3-4 0 15,3 0-2-15,-3 0 2 16,3-1-2-16,1-3 2 16,4 0-2-16,-4 0-1 15,-5 0 3 1,5 0-4-16,4 0 0 16,0 0 1-16,5 0 0 15,-1-4 0-15,5 0 2 0,0 0 3 16,5-4 4-16,0 0-4 15,4 0-1-15,0-4-4 16,4 0-3-16,5 1-1 16,9 3 3-16,0 0-2 15,-1 4 1-15,-3 0 2 16,8 0 0-16,0 0 0 16,-4 4 0-16,0 0 0 0,0-1 0 15,4 5 0-15,-4 0 0 16,0 0 0-16,0 4 2 15,0 4-1-15,-1 12-1 16,1-4 3-16,-4 7 2 16,3 1 2-16,1 0 1 31,0 0-4-31,0-1-3 0,0-3 0 16,0 0 1-16,-5 4-1 0,0-5 2 15,1-3 4-15,-1-4 4 16,1-4-2-16,-1 0 0 15,0-4 1-15,-4-4 1 16,0 0 6-16,0-4 1 0,0-1-3 16,0-3-1-16,0 0-8 15,0 0-2-15,0-3-2 16,0-9-2-16,-1 0 1 16,1 0 1-16,0 0-12 15,0 4-3-15,0-4-32 16,0 0-12-16,0-4-26 15,0 0-9-15,0 1-29 32</inkml:trace>
        <inkml:trace contextRef="#ctx0" brushRef="#br0" timeOffset="-10791.4933">65-4 40 0,'-22'4'16'0,"22"-4"-8"0,0 0-10 0,0 0 61 15,0 0-20-15,0 0-15 16,0 0-12-16,0 0-7 16,0 0-1-16,0 0 6 15,0 4 6-15,0 0-2 16,-4 4 2-16,-1 0-9 16,1 0 2-16,-1 16 6 15,1-5-4-15,4 1 2 16,0 0-2-16,0 0-1 15,0-1-1-15,-5 1 1 16,5 8 1-16,0-1-1 0,0 1-1 16,0 0-3-16,0 7-1 15,0 1 5-15,0-5 4 16,0 1-5-16,0 0-1 16,0-1 2-16,0 1 4 15,9-5-6-15,-9 1 0 16,0 16 0-16,0-5 0 15,0-3 2-15,0-5 1 16,0 1 1-16,0-5 2 16,0 1-3-16,0-4 1 15,0-4-5-15,0-1 1 16,0 1-3-16,-4 0 2 16,4-4-6-16,0 3-1 15,0 5-2-15,0 0 0 0,0-5 4 16,0 1 1-16,0 0-4 15,-5-4 1-15,5 0 0 16,0-5 2-16,0 1-1 16,0-4-1-16,0 0 1 15,-4 0-1-15,4-8-11 16,-5 0-3-16,1-8-26 16,0 4-12-16,4 0-19 15,0-8-8-15,0-7-32 16</inkml:trace>
        <inkml:trace contextRef="#ctx0" brushRef="#br0" timeOffset="-9572.6205">234 12 72 0,'0'0'30'0,"0"0"-16"0,-5 0-6 0,5 0 13 16,0 0-1-16,0 0 0 16,0 0 1-16,0 0-1 15,0 0 4-15,0 4 5 16,0-4-12-16,0 0-2 15,0 0-9-15,0 0 0 0,0 0 1 16,5-4-3-16,-1 0-3 16,-4 4 2-16,0 0 0 15,0 0-4-15,0 0 1 16,0 0 0-16,0 4 2 16,-4 0 3-16,4 0 2 15,0 0 3-15,0 0 4 0,0 0-4 16,0 0 0-16,0 4-4 15,0 8 1-15,0-1-4 16,0 1 0-16,-5 4 3 16,1 4 3-16,-1-1-4 15,1 9-3-15,4-4 3 16,-4 3 1-16,4 1-2 16,0-5-3-16,0 5 2 15,0 0 0-15,0-5-1 16,-5 1 1-16,5 0 0 15,0-1 1-15,5 1 0 16,-1 0 2-16,-4-5-1 16,4 5 0-16,1-1-1 0,-5 1 2 15,0 0-1-15,0-1 0 16,0-3 3-16,0 0 3 16,0 0-4-16,0-1-2 15,0 1-2-15,4-4 0 16,1-1-2-16,-1 1 2 15,1 0-2-15,-5-4-1 16,0 3 9 0,0-3-9-16,0 0-4 15,0 4 4-15,0-4 4 16,0-1-4-16,-5 1-2 16,5-4 3-16,0 0 1 15,0-4-3-15,-4 0-1 16,4 0 1-16,0-4 0 15,-5 0 3-15,5-1 1 0,0-3 1 16,0 0 0-16,0 0-5 16,0 0-1-16,0 0-2 15,0 4 0-15,0-4 0 16,0 0 0-16,0 0-4 16,0 0-2-16,0 0-2 15,0 0 2-15,0 0-3 16,0 0 1-16,0 0 4 15,0 0 4-15,5 4 3 16,-5-4 1-16,0 0-3 16,0 0 0-16,0 0-12 15,0 0-2-15,4-4-23 0,-4 0-7 16,5-7-61 0</inkml:trace>
      </inkml:traceGroup>
    </inkml:traceGroup>
    <inkml:traceGroup>
      <inkml:annotationXML>
        <emma:emma xmlns:emma="http://www.w3.org/2003/04/emma" version="1.0">
          <emma:interpretation id="{1C14C4BC-6C2E-4C50-8269-69D36FED9BEF}" emma:medium="tactile" emma:mode="ink">
            <msink:context xmlns:msink="http://schemas.microsoft.com/ink/2010/main" type="paragraph" rotatedBoundingBox="18089,3331 27262,3247 27277,4885 18104,49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D3ADAA-8665-49D8-B082-418B186D28C4}" emma:medium="tactile" emma:mode="ink">
              <msink:context xmlns:msink="http://schemas.microsoft.com/ink/2010/main" type="line" rotatedBoundingBox="18089,3331 27262,3247 27277,4885 18104,4969"/>
            </emma:interpretation>
          </emma:emma>
        </inkml:annotationXML>
        <inkml:traceGroup>
          <inkml:annotationXML>
            <emma:emma xmlns:emma="http://www.w3.org/2003/04/emma" version="1.0">
              <emma:interpretation id="{E8AFEC98-579E-408E-984D-B2F03DBB780A}" emma:medium="tactile" emma:mode="ink">
                <msink:context xmlns:msink="http://schemas.microsoft.com/ink/2010/main" type="inkWord" rotatedBoundingBox="18093,3787 20265,3767 20272,4471 18100,44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1" timeOffset="346682.0975">5392 119 124 0,'-4'0'49'0,"4"-4"-26"0,0 8-23 0,0-4 13 0,0 0-3 16,0 0 2-16,4 4 5 16,1 0 1-16,-1 0-9 15,1 8 3-15,-1 0 4 0,1 7 1 16,4 13-1-16,0 0-2 15,-1 0-1-15,1 3-1 0,0 5 0 16,0 16-6-16,0-5-4 16,-4 1 7-16,4-9 6 15,-5-3-3-15,0-4-2 16,1-4-3-16,-1-9-2 16,1 1 3-16,-1-12 5 0,-4-4 4 15,0-8 2-15,5-12-8 16,4-12-2-16,-5-11-5 15,5-1-3-15,0 0-3 16,9 0-1-16,0 5-1 16,-1 3 0-16,-3 4 3 15,8 8-2 1,0 4 1-16,1 4 2 16,-1 4 0-16,0 8-3 0,1 4 2 15,-6 4 1-15,-3 0 2 16,-1 16-1-16,1 4-1 31,-6 3 1-31,-3 5-1 16,-5 0 0-16,0-9 0 15,0-3-29-15,0-4-13 0,0-12-53 16,0-8-62 0,4-8 46-16</inkml:trace>
          <inkml:trace contextRef="#ctx0" brushRef="#br1" timeOffset="347298.8062">5999 551 124 0,'-5'-4'46'0,"5"4"-24"0,0 0-15 0,0 0 13 16,0 0 3-16,0-8 3 15,0 8-7-15,5 4-4 16,-1 0-8-16,1 0 2 0,4 4 1 0,0 0 3 16,4 0 5-16,0-4-1 15,1-8-1-15,-1 0-8 16,1-8-5-16,-1 0 0 15,5 1 0-15,-5-1 1 16,5 0 0-16,0 0 0 16,-5-4 0-16,1 0-5 15,-6 0 1-15,-3 0 2 16,-5 0 1-16,-5 5-1 16,-3-1-2-16,-1 0 1 15,-5 4 1-15,1 0-1 16,-1 4-1-16,1 0 1 0,0 4 1 15,-5 4 1-15,5 4 1 16,-1 0 0-16,1 4 0 16,-1 0-2-16,5 3 1 15,1 1-2-15,-1 8 2 16,4 8-2-16,1 0 2 16,4-1 0-16,0-3 3 15,4 0-5-15,1-4-1 16,4-1 0-16,-1-3 0 15,6 0 0-15,4-8 0 16,0 0-9-16,8-8-2 16,1 0-25-16,0-8-9 15,0 0-32-15,-1-4-51 16,1 0 31-16</inkml:trace>
          <inkml:trace contextRef="#ctx0" brushRef="#br1" timeOffset="345989.8616">4831 361 104 0,'-5'0'38'0,"5"0"-20"0,0 0-17 16,0 0 8-16,0 0-5 15,0 0-3 1,0 0 6-16,5 4 5 16,-5 0 0-16,4 0 1 0,0 4-3 15,1 0-1-15,-1 4-5 16,1 0 8-16,-1 3 5 0,1 1-5 15,4 20 5 1,0-8-3-16,0 0 1 0,-1-5 1 16,-3-3-5-16,4-4-1 15,-5-4-4 1,1-4-1-16,-1 0-1 16,5 0 0-16,0-8 0 15,0-4 2-15,0-4-1 16,4-12 2-16,-8 0-4 15,8 0 0-15,-4 0-1 16,0 5 1-16,0-1-2 0,0 0-1 16,-5 0 1-16,1 0-1 15,-1 4 0-15,1 4 2 16,-5 0-6-16,0 0 1 16,0 8 3-16,0 0 2 15,0 0 0-15,9 0 1 16,-1 4-2-16,1 4 2 15,0 0-2-15,0 4 2 16,0 8 2-16,0 8 2 0,4 0-6 16,1 3 0-16,-1-3-1 15,1 0 2-15,-1 0 1 16,-4-5 3-16,0 5 3 16,0-12 5-16,0-4-2 15,-1-4 1-15,1-4 1 0,0-4 4 31,0-8-8-31,-4-8-1 16,4-8-3-16,0 0-1 16,-5-11-6-16,0 3 1 15,1 0 0-15,8 1 2 16,-4 3-3-16,0 4 0 0,0 4 1 16,-4 0 0-16,-1 4-9 15,-4 4-4-15,0 5-33 0,4-1-13 16,-4 4-26-16,0 4-12 15,0 0 1 1</inkml:trace>
          <inkml:trace contextRef="#ctx0" brushRef="#br1" timeOffset="347803.6924">6333 420 144 0,'-9'-4'55'0,"9"4"-30"0,0 0-16 0,0 0 14 16,0 0-9-16,0 0-1 15,0 0-5-15,5 4 0 16,-1 0-5-16,1 4 9 0,-1 0 5 16,1 4-3-16,-1 12 2 0,5 4-5 15,-4 0 1-15,-1-1-3 16,0 1 2-16,1 0-4 16,-1-4-2-16,1-5 6 15,-1-3 3-15,-4-4-3 31,0 0 1-31,0-4-3 0,0-12 0 16,5-12-3 0,-1 0-4-16,1-3 2 15,-1-13-3-15,1 4-1 16,-1 4 1-16,0 4-1 16,1 1-3-16,-1 3 2 15,5 4-1-15,0 0 0 16,-4 4 0-16,13-4 0 0,-1 4 2 15,6 0 0-15,-5 0 0 16,-1 4 0-16,-3 0 0 16,-1 4 0-1,0 0-27-15,1 0-9 16,-1 0-35-16,-4 0-13 16,0 4-10-16</inkml:trace>
          <inkml:trace contextRef="#ctx0" brushRef="#br1" timeOffset="348401.1066">6708 480 152 0,'-5'4'57'0,"10"-4"-30"0,-5 4-23 0,0-4 15 16,0 0-7-16,4 0 1 16,5 4-6-16,0 8-2 15,5-4-2-15,3 0-3 0,1-4 3 16,0 0 4-16,0 0 4 16,4-4-2-16,1 0 2 15,-1-8-6-15,0 0-1 16,-9-4-2-16,5 0-2 15,-4 0 1-15,-5 0 1 16,0 0-1-16,-5 0 2 16,0 0-2-16,-4 0-1 15,0 5 3-15,-8-1 0 0,-1 4-4 16,-9 0 3 0,-5 4 3-16,-3 0 0 15,-1 4 2-15,0 0 5 16,5 4 4-16,0-1 1 15,4 1-1-15,0 4-4 16,5 0 0-16,-1 8-3 16,5 12 2-16,0 0-2 15,0-1 0-15,5 1-1 16,4-4 2-16,4 0-1 16,1-1 0-16,4 5 1 15,9-8 4-15,4 0-8 16,5-5-1-16,-1-7-3 0,6-4 1 15,3-4-2 1,-3-4-1-16,-1-12-32 0,0 0-14 16,0-3-105-1</inkml:trace>
        </inkml:traceGroup>
        <inkml:traceGroup>
          <inkml:annotationXML>
            <emma:emma xmlns:emma="http://www.w3.org/2003/04/emma" version="1.0">
              <emma:interpretation id="{63A35A07-087E-4767-B739-71B2595239C5}" emma:medium="tactile" emma:mode="ink">
                <msink:context xmlns:msink="http://schemas.microsoft.com/ink/2010/main" type="inkWord" rotatedBoundingBox="21070,3550 22241,3539 22249,4520 21079,453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350280.2998">8090 595 88 0,'9'-4'33'0,"-4"-20"-18"0,-1-7-2 0,1 19 14 15,-1 4-9-15,-4 0 0 16,0 0-10-16,0 0-3 0,0-4 1 16,0 4 3-16,-4 0-4 15,-5 0 4-15,0 0 1 0,0 0-1 16,-9 0 2-16,-4 4-6 16,4 0-3-16,0 4-1 15,0 0 1-15,0 0-1 0,0 4-1 16,1 0 1-16,-1 4-1 15,0 0 2-15,5 0 1 16,-5 24 3 15,0-4 1-31,5-1 1 16,4 5-2-16,0 0-1 0,0 0-1 16,4-5 0-16,5 5 0 15,0-4 2-15,0 0 1 16,0-8 1-16,5-1-4 0,4-3-1 15,0 4 3-15,4-12 1 16,0 0-1-16,5-4 1 16,0-8-6-16,0 0-1 15,0-4 4-15,4-4 2 16,0-4-2-16,1-4-1 16,-6-3-1-16,1-5 1 15,-4-4-2-15,-1-15 2 16,0 7-7-1,-4 4 1-15,-4 0-4 16,-1 1 2-16,-4-1 1 16,0 4-1-16,-4-3-1 0,4-1-1 15,-5 4 1-15,1 0 2 16,-1 1-1-16,1 3 1 16,0 4 3-16,-1 0 2 15,1 0 0-15,-1 5 2 16,1 3-4-16,-1 0 0 15,1 4 1-15,-1 0 0 0,1 4 0 16,4 0 0 0,-5 0 0-16,5 8 2 15,0 0 1-15,-4 0-1 16,4 0-2-16,0 0 1 16,0 4 1-16,4 0 1 0,1 4 1 15,-1 4 0-15,1 0 2 16,-1 4-3-16,1 8 0 15,-1 3-1-15,5 1 1 16,-4 4 0-16,-1 4 3 16,0 3 3-16,1 9 5 15,-5 7 1-15,4 1 0 16,1 0-3-16,-1-5-2 16,5 1-2-16,-4-9 2 15,4 1-5-15,-5-8-1 16,5-5 0-16,-5-7 0 15,1-4-2-15,-1-4-2 16,1-8-13-16,-5-4-6 16,0-12-94-16,0-4-18 15</inkml:trace>
          <inkml:trace contextRef="#ctx0" brushRef="#br1" timeOffset="351265.315">8179-4 92 0,'0'-12'35'0,"0"12"-18"0,5-8-9 0,-5 8 19 16,9-12-6 0,0 0-8-16,4-4-6 15,1 5 4-15,-1 3 5 0,0 0-8 16,10 4 4-16,-1 0 2 0,0 12-5 16,-4 8-1-16,-5-1 0 15,1 1 0-15,-1 0 2 16,-4 0 1-16,0 4-1 15,-5 0-1-15,1 3 1 16,-5 1 1-16,0 4-1 16,-9 0-1-16,0 4-1 15,0 3 0-15,5-3 0 16,-1-4 0-16,1-4-7 16,4-1 0-16,0-3 1 15,0 0 1 1,4 0-4-16,5-4 1 15,0-4 0-15,0 0 0 16,0-4 0-16,0-1 2 16,0-3 1-16,0-4 1 15,0 0-5-15,4-8 1 0,0 1 2 16,-4-5 1-16,0 0-4 16,0-8 1-16,0-4-2 15,-5 0-2-15,-4-7 3 0,0-1 0 16,0-4-6-16,0-4 0 15,0 1-4-15,0-13 0 16,0 9 6-16,-4 7 2 16,4 8 3-16,-4 4 0 15,4 4 0-15,0 5 0 16,-5 3 0-16,5 0 2 0,0 4 1 16,0 0 3-16,0 4-3 15,0 4-2-15,0 0 2 16,0 4 2-16,0 0 0 15,0 8 0-15,0 8-3 16,5-1 1-16,-1 5 0 16,0 8 1-16,1 0 4 15,-1 3 3-15,1 1-4 16,-1 4-2-16,-4-1 0 16,5 1-1-16,-1-4-5 0,1-4 1 15,-1-5 0-15,1-3 2 16,-5-4-10-16,4-4-2 15,-4-4-52-15,0-4-24 16,9-4-22 0</inkml:trace>
          <inkml:trace contextRef="#ctx0" brushRef="#br1" timeOffset="351734.137">8679 246 136 0,'0'-4'52'0,"4"8"-28"0,-4 0-11 16,0-4 17-16,0 4-4 16,0 4 2-16,0 0-5 15,0 0 0-15,0 4-12 0,-4-1 4 0,4 5 5 16,-5 0-2-16,1 4-1 15,0 0-7-15,4 4-4 16,0-5 3-16,0 9 2 16,0 0-9-16,0-4 0 15,0-4-2-15,0-4 2 16,0-1-1-16,0-7-1 16,0-4-28-16,0-20-53 15,0 1 2 1,0-1-24-1</inkml:trace>
          <inkml:trace contextRef="#ctx0" brushRef="#br1" timeOffset="352312.3297">8666 274 132 0,'-5'0'49'0,"5"0"-26"0,0 0-14 16,0 0 16-16,0 0 8 16,5 0 4-16,-5 0-15 15,0 0-8-15,0 0 3 16,8 4-11-16,-3 4 6 16,4 0 4-16,-5-1 1 15,5 1 1-15,-4 0-3 16,4 4-1-16,-1 0-4 0,1 0 1 15,0-4-6-15,0 0-1 16,0 0-2-16,0 0 1 16,0-4 0-16,0 0 1 15,0-4-2-15,0-4 1 16,4 0-2-16,1-4-1 16,-1 0 1-16,-4-4 1 15,0 0-1-15,0-4-1 16,0 0-2-16,-1 0 1 15,1 5 1-15,0-1 2 16,-4 4-3-16,-5 8 0 16,0 0-1-16,0 0 0 15,0 0 2-15,4 4 0 0,-4 4 6 16,0 0 4-16,0 3 3 16,0 1 3-16,0 4-3 15,0 4 0-15,0 4-1 16,9 0 0-16,-4 7-4 15,4 9 0-15,-1-4-5 16,-3-4-2-16,-1-1-3 16,5-3 1-16,-4-8-19 15,-1-4-7-15,1-8-63 16,-5-4-27-16,-9-4-14 16</inkml:trace>
        </inkml:traceGroup>
        <inkml:traceGroup>
          <inkml:annotationXML>
            <emma:emma xmlns:emma="http://www.w3.org/2003/04/emma" version="1.0">
              <emma:interpretation id="{2D219586-8164-48CC-990F-3B17912CCC88}" emma:medium="tactile" emma:mode="ink">
                <msink:context xmlns:msink="http://schemas.microsoft.com/ink/2010/main" type="inkWord" rotatedBoundingBox="22656,3347 25242,3323 25253,4528 22667,455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353573.1081">9629 702 132 0,'4'-12'49'0,"1"4"-26"0,-5-4-16 0,4 4 13 15,-4-3-4-15,0-1 1 16,0-8-5-16,0-4-2 16,0 4-6-16,0 0 2 0,-4 8 3 0,-1 1-5 15,-8 3 0-15,-5 4-2 16,0 8-2-16,0 0-2 15,0 7 1-15,-4 1 3 16,4 4 1-16,0 0-1 16,1 0 1-16,-1 0 0 15,4 0 3-15,1 4-3 16,4-5 0-16,0 5 1 16,5 4 0-16,-1 0 0 15,1 0 2-15,4-1-1 16,4-3 2-16,5 0-4 15,0-4-2-15,5 0 4 0,-1-4 4 16,5-4-1-16,0-4 3 16,4-4-4-16,0-8 1 15,0 0-1-15,-4 0 1 16,-4-4 0-16,-1 0 0 16,0-4-2-16,1 0-1 15,-5-3-3-15,0-5-2 16,0 0 1-16,-5-4-1 15,0-23-3-15,1 7 2 16,-5-4-4-16,0 1 1 16,0-9-3-16,0 1 2 15,-5-1 3-15,1 5 3 16,0-1 0-16,-1 8-1 0,1 9 1 16,-1 3-1-16,-4 0 2 15,0 8 1-15,0 4 1 31,5 5 2-31,4 3-5 0,-5 0-1 16,1-4 0-16,4 12 2 16,0 4-1-16,0 0 2 15,4 4-4-15,1 4-2 16,4 8 4-16,0 8 3 16,0 11 1-16,0 1 2 15,0 12 0-15,-5 3 3 0,5 1-3 16,0 7 1-1,-5 13-5-15,5-5 0 16,0-3 1-16,-4-9 0 16,4-3 0-16,-1-9 0 15,-3 1-2-15,-1-16-2 16,1-8-24-16,-1-5-9 16,5-11-40-16,0-8-19 0,4-4-17 15</inkml:trace>
          <inkml:trace contextRef="#ctx0" brushRef="#br1" timeOffset="354142.1013">9905 627 228 0,'-4'0'88'0,"8"4"-48"0,1 8-40 0,-1-8 18 16,1 0-6-16,-1 3 3 16,9-3-8-16,1 4-4 15,4-4-2-15,-1-4 5 0,1 0 4 16,5-4-1-16,-1-4 0 16,-4 1-3-16,-5-1-1 0,0 0-1 15,-4-12 2-15,0 4-1 16,-9-4 0-16,0 0-6 15,0 4 1-15,-4 1 0 16,-5 3 2-16,-4 0-3 16,-1 4-2-16,-4 0 2 15,1 4 2-15,-6 4 4 16,1 0 2-16,4 4-1 0,0 0 1 16,0 12-2-16,-4 4 0 15,4 3-1-15,5 1 0 16,0 4 0-16,4 0 0 15,0 3 0-15,4 5 2 16,5-4-1-16,5-4 0 16,4-1-1-16,4 1 0 15,5-4-2-15,4-8 1 16,9 0-4-16,1-12-2 0,3-8-25 16,1-4-9-16,4 0-38 15,-4-4-15-15,-5 0-24 16</inkml:trace>
          <inkml:trace contextRef="#ctx0" brushRef="#br1" timeOffset="354685.0286">10262 494 156 0,'-5'4'60'0,"5"-4"-32"0,-4 24-15 0,4-8 17 16,0-4-2-16,0 0 3 16,0-1-8-16,0 1-2 15,0 4-12-15,0 0 3 0,0 0 2 16,0 4 1-16,0 0 1 15,0-5-4-15,0 13-2 16,0-4 0-16,0-4 1 16,0-4-3-16,0-5 0 15,0 1-1-15,4-4 3 16,-4 0 4-16,0-8 1 16,0 0-2-16,0-4 0 0,5-4-7 15,-1-8-4-15,1 1-1 16,-1-9 1-16,5-4-3 15,0-19-2-15,0 11-3 16,0 4 1-16,9 8 3 16,-9 5 3-16,4 3-9 15,0 4-2-15,1 4 9 16,4 12 5-16,0 8 7 16,-1 0 4-16,1 7-2 15,0 1 2-15,4 12-2 16,-4-4 2-16,-4 7-4 15,-1 1-1-15,-4-8-6 0,0 0-1 16,-5-1-1-16,1-11-2 16,-5-4-32-16,0-4-16 15,0-8-86 17,0-8-82-32,-5-4 71 0</inkml:trace>
          <inkml:trace contextRef="#ctx0" brushRef="#br1" timeOffset="355587.4">10900 585 72 0,'0'-35'30'0,"0"35"-16"0,0-28 3 0,0 20 16 16,0 0-2-16,0 0 2 15,-5 0-6-15,1 0 1 16,-1 4-5-16,1 0 0 15,-1 0-12-15,-4 4 2 0,0 0 1 0,-4 0-1 16,0 4 0-16,-5 4-5 16,0 4 0-16,0 4-3 15,0 8 2-15,1 0-6 16,3-5-1-16,5 5 0 16,0 0 2-16,5 0-1 15,-1 0-1-15,5 3 5 0,0-3 4 16,9-4-3-16,-4 4 2 15,4-8-3-15,9-5 2 16,-1 1-2-16,1-4 2 16,0 0 2-16,0-4 2 15,0-4-1-15,0-8-1 16,-1 0-1-16,-3-4 2 16,-1 0 1-16,-4-3 3 15,0-1-3 1,-5-4 1-16,-4 4-7 0,-4-4-1 15,0 0-4-15,-1 5-1 16,-4 3 1-16,0-20-5 16,0 8-1-1,0 12-15 1,0 4-6-16,-4 12-39 16,4-4-11-16,0 4-6 15,5 0-24 1</inkml:trace>
          <inkml:trace contextRef="#ctx0" brushRef="#br1" timeOffset="356405.408">10913 284 212 0,'-9'-16'79'0,"5"36"-42"0,-1-36-21 0,5 16 24 16,0-8-6-16,0 0 3 16,0 8-12-16,0 0-3 15,0 0-13-15,0 0-1 0,9 0-1 16,0 0 1-16,4 0 0 16,10 0-4-16,8 4-1 15,5-4-1-15,4 8-2 16,4 0-2-16,-4 0 1 15,1 0-28-15,3 4-13 16,-8 0-51-16,-5 0-21 16,-4 0 9-16</inkml:trace>
          <inkml:trace contextRef="#ctx0" brushRef="#br1" timeOffset="356170.9895">10980-318 196 0,'-5'0'74'0,"10"0"-40"0,-5-16-35 16,0 16 23 0,4 8-2-16,1 0-6 15,-1 3-4-15,1 5-5 16,4 4 5-16,0 8 5 0,-1 0 2 0,1 15 1 16,5 9 0-16,-5 7 0 15,-5 5 0-15,5 3 0 16,-4-4-5-16,-5 5 0 15,0 15-8-15,0-4-1 16,0 1-2-16,4-5 1 16,0-4 0-16,5-11 3 15,0-5-3-15,0-11-2 0,0-8 4 16,0-9 1-16,0-7-11 16,0-8-6-16,0-12-28 15,-5-4-13-15,1-8-27 16,-5-8-11-16,0-7-14 15</inkml:trace>
          <inkml:trace contextRef="#ctx0" brushRef="#br1" timeOffset="356930.2364">11350 581 196 0,'0'0'74'0,"0"4"-40"0,0 0-40 16,13 0 51 0,1 4-9-16,-1-4-9 0,1 0-3 15,-1 0-15-15,0 0-3 0,1-4 0 16,3-4 3-16,1-8 2 15,-4-8 6-15,-1 1 1 16,0 3-5-16,-4 0 0 16,0 0-6-16,-4 0-2 15,-5 4-2-15,0 0 0 16,-5 0-2-16,-4 1-1 16,0 3-2-16,-4 0 1 15,0 4 1-15,-1 0 0 16,1 4-3-16,-5 4 2 15,0 4 5-15,-4 0 2 16,4 3 2-16,0 13 0 16,0 4-4-16,1 0-1 15,3 0 1-15,5-1 0 0,5 1 0 16,-1 0 0-16,1-4-2 16,4 3-2-16,9-7 1 15,0 0 1-15,4-4-1 16,9 0-1-16,1-4-2 0,-1-5 1 31,0-3-15-31,5 0-6 16,0-8-25-16,0-4-9 15,8 1-18-15,-4-1-6 16,1 0-22 0</inkml:trace>
          <inkml:trace contextRef="#ctx0" brushRef="#br1" timeOffset="357507.9641">11876 641 136 0,'5'-20'52'0,"-1"12"-28"0,1-32-8 15,-5 21 16-15,0-1 5 16,-5 4 2-16,1 0-8 16,-5 0-4-16,4 0-15 15,-4 4-3-15,-4 1 1 0,0 3-6 16,-1 0 0-16,1 4 0 15,-1 4 0-15,-3 0 0 0,3 4 0 16,-4 0-2-16,5 0 1 16,-5 4-2-16,0 0-1 15,1-1 3-15,3 1 0 16,10 0-1-16,-1 4-2 16,-4 0-2-16,9 4 1 15,0 0 1-15,5-4 2 16,4 0 1-16,0-4 1 15,0-5 0-15,4 5 0 16,0-4-2-16,1 4 1 16,3 0-2-16,1 0-1 15,5 0 1-15,-1 0 1 16,0 4-1-16,1-8 2 16,-6 8-4-16,1-4 0 15,0 4 3-15,-5-1 3 0,5 5 2 16,0-4 1-16,-5 0 0 15,-4 0 2-15,0 0 6 16,-4 0 4-16,-1 0-4 16,-8 4-1-16,-5-5 4 15,-5 1 2-15,-3 0-6 16,-1 0-4-16,-13 0-4 16,4-4 0-16,-4 0-4 0,-1-4-2 15,1-8-7-15,-5-8-4 16,5 0-30-16,5-4-13 15,3 0-20-15,5 0-7 16,1 1-55 0</inkml:trace>
        </inkml:traceGroup>
        <inkml:traceGroup>
          <inkml:annotationXML>
            <emma:emma xmlns:emma="http://www.w3.org/2003/04/emma" version="1.0">
              <emma:interpretation id="{00F19876-4CF2-4592-B87C-4515DA812055}" emma:medium="tactile" emma:mode="ink">
                <msink:context xmlns:msink="http://schemas.microsoft.com/ink/2010/main" type="inkWord" rotatedBoundingBox="25930,3259 27144,3248 27158,4721 25943,473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358875.3786">12884 566 132 0,'4'-20'52'0,"-8"40"-28"0,13-52-17 0,-5 24 13 16,1 0-4-16,-1-4 3 16,1 4-6-16,-1-4-3 15,-4 0-5-15,0 0 1 0,0 1 3 16,-4-1 1-16,-1 0 2 0,1 0 2 15,-5 4 2-15,-4 0-5 16,-1 0 1-16,1 4-3 16,-1 0 2-16,1 0-2 15,0 4 2-15,-1 0-4 16,1 4 1-16,-1 0-5 16,1 4-2-16,0 4 0 15,-1 4 1-15,1 0 1 16,0 15 3-16,4 1 1 15,0 0 1-15,0 0-7 16,4-5 0-16,1 5 3 0,4-4 2 16,0-1-2-16,4 5-3 15,5-4 0-15,0-8-1 16,5-4 0-16,-1-1 2 16,0-3 3-16,5-4 2 15,0 0-1-15,4-4-1 16,1-8-1-16,-1-4 0 0,0-4-7 15,1-7-2-15,-1-5-3 16,0 0 2-16,0-4-3 16,-4 1-1-16,0-5 0 15,-5-4 4 1,-4 4-6-16,-4 5 0 0,-1-1-9 16,-4 4-1-1,0 0-5-15,-4 1 0 16,-1-1-5-16,1-12-3 15,-1 0-16 1,1-3-42-16,4-1 16 16</inkml:trace>
          <inkml:trace contextRef="#ctx0" brushRef="#br1" timeOffset="359336.1322">12929-61 132 0,'-9'-43'49'0,"4"35"-26"0,1-4-23 0,4 4 13 16,-5 0-3-16,5 0 2 15,-4 0 13-15,4 0 7 16,0 0-17-16,-5 0-4 0,5 4 0 16,0 0 2-16,0 0 2 15,0 4-4-15,0 0-1 0,0 0 5 16,0 0 2-16,5 4-4 16,-1 0-3-16,1 4 1 15,-1 0 3-15,5 4 1 16,-4 4 3-16,3 8-4 15,-3 3 0-15,4 5-2 16,0 0 0-16,0 4-4 16,0 3 0-16,0 5 1 15,-1-1 2-15,1-3-1 16,0 0 1-16,5-1 3 16,-5 1 1-16,0 0-2 15,4 11 0-15,-4 1-5 16,0-5 0-16,0 5-1 0,0-5 1 15,-5-3-4-15,5-4-1 16,-5 3-1-16,5-11-2 16,-4-4 1-16,-1-9 1 15,-4 1-1-15,0-8-1 16,0 0-28-16,0-8-11 16,0 0-32-16,0-4-12 15,0-8-71 1</inkml:trace>
          <inkml:trace contextRef="#ctx0" brushRef="#br1" timeOffset="360487.1224">13036-303 132 0,'4'-23'52'0,"1"11"-28"0,3 4-28 15,1 8 10-15,0-8 6 16,0 0 4-16,5 4-3 15,-1-4 0-15,0 4-8 0,5 0 6 0,4 0 4 16,1 0-3-16,-5 4-2 16,-1 4-1-16,1 0 1 15,0 12-3-15,-5 0-2 16,1-4 6-16,-5 4 5 0,0-1-4 16,0 1-2-16,-5 4 3 15,1 8 4-15,-5-4-7 16,0 7-3-16,-5 9-2 15,1 0 1-15,4-1-1 16,0-3 0-16,0 0-3 16,0-5-2-16,0-3-2 15,4 0-1-15,1-8 4 16,-1-4 1-16,0-5 2 16,1-3 0-16,4-4-2 15,0-4 1-15,0-8-2 16,0-3-1-16,-1-5 1 0,1 0-1 15,5-8 0-15,-1-4 0 16,-4-3-3-16,0-1 2 16,4 0 1-16,-8 4 0 15,-1 1 2-15,-4-1 1 16,9 0-1-16,-9 4-2 16,0 1 5-16,-4-1 1 15,-1-4 2-15,5 4 0 16,-4 4-4-16,-1-3-1 15,1 3 1-15,-1 4 2 16,1 0-3-16,0 4 0 16,4 4-1-16,0 0-2 15,0 4 3-15,-5 0 2 16,5 4-2-16,0 4-2 0,0 4 0 16,0 8 1-16,0 0 1 15,0 4 1-15,0 0 0 16,0 0 2-16,0 7-1 15,5 5 0-15,-1 0-3 16,5 7 1-16,0 1-2 16,4 4 2-16,1-1-2 15,-1-3 2-15,0-1-4 16,5 1-2-16,-4-4 4 0,-1-5 1 16,-4-3 0-16,0-8 1 15,-5-4-51-15,1-8-19 16,-5-4-84-1</inkml:trace>
          <inkml:trace contextRef="#ctx0" brushRef="#br1" timeOffset="372860.5474">13736 803 96 0,'4'-8'38'0,"-4"8"-20"0,0-4-6 0,0 4 13 0,0-4-7 16,0 1-3-16,0-1 0 16,0 0 3-16,-4 0-10 15,4 4 2-15,-5-4 3 0,1 0-3 0,-1-4 2 16,1 4 2-16,-5-4 3 15,0 4-5-15,0 0-2 16,0 0-5-16,-4 0-2 16,-1 0-1-16,1 4 1 15,0 0-4-15,-1 0 0 0,1 0 1 16,0 4 0-16,-1 0 0 31,1-4 2-31,4 0-1 16,-5 4 2-16,1-4-2 15,-5 4-1-15,9 0 3 16,0 0 0-16,1 0-1 0,-1 4-2 16,0-4 1-16,0 4-1 15,0-4 0-15,0 4 0 16,4-1 0-16,-3 1 2 16,3 0-3-16,-4 0 0 15,5 0 1-15,-1 8 0 16,1-4 0-16,-1 0 2 0,1 0 1 15,-1 0 1-15,1-4-2 0,4 3 1 16,0-3 0-16,0 4 3 16,0-4-3-16,0 4-2 15,0-4 2-15,0 0 0 16,0 0-4-16,4 4 1 16,-4-4-2-16,5 0 0 31,-1-1 0-31,1 1 0 0,-1 0 2 15,5 0 2-15,0 0 1 16,4 0 1-16,1-4 2 16,8 0 1-16,-4 0-3 0,4-4-1 15,1 0 1-15,-1 0 2 16,-4 0-5-16,4 0-3 16,-4 0 1-16,0 0 2 15,0 0 2-15,-1-4 1 16,1 0 0-16,4 0 2 0,-4 0-3 15,0 0 0-15,0 0-3 16,0 0-3-16,-5 0 4 16,1 0 1-16,-5 0 0 15,-1 0 1-15,1 0-2 0,0-3-1 16,0 3 3-16,0-4 0 31,0 0-1-31,0 0-2 16,-5 4 1-16,1-4 1 15,-1 4 5-15,-4 0 6 16,0 0-1-16,0-4 1 16,0 0-5-16,0-4 0 0,0 4-5 15,-4-4-2-15,-1 5 0 16,1-5-1-16,-1 0 0 16,1 0 0-16,0 0 0 0,-1 0 0 15,1 0 0-15,-1 0 0 16,1 0 0-16,-5 0 2 15,0 5-3-15,0-1 0 16,0 0 1-16,0 4 0 16,0 0-3-16,0 4 2 15,0 0 1-15,0 0 0 16,1 0-14-16,-1 0-5 16,0 0-21-16,0-4-10 15,0 4-4-15,-5 0 0 0,6 0-27 16,-6 4-33-1,-8 0 41-15</inkml:trace>
        </inkml:traceGroup>
        <inkml:traceGroup>
          <inkml:annotationXML>
            <emma:emma xmlns:emma="http://www.w3.org/2003/04/emma" version="1.0">
              <emma:interpretation id="{5C67BA8D-29AD-44C3-B590-EA5D3D3D87EE}" emma:medium="tactile" emma:mode="ink">
                <msink:context xmlns:msink="http://schemas.microsoft.com/ink/2010/main" type="inkWord" rotatedBoundingBox="26674,4291 27121,4287 27127,4886 26680,4891"/>
              </emma:interpretation>
              <emma:one-of disjunction-type="recognition" id="oneOf4">
                <emma:interpretation id="interp4" emma:lang="" emma:confidence="0">
                  <emma:literal>/</emma:literal>
                </emma:interpretation>
                <emma:interpretation id="interp5" emma:lang="" emma:confidence="0">
                  <emma:literal>l</emma:literal>
                </emma:interpretation>
                <emma:interpretation id="interp6" emma:lang="" emma:confidence="0">
                  <emma:literal>I</emma:literal>
                </emma:interpretation>
                <emma:interpretation id="interp7" emma:lang="" emma:confidence="0">
                  <emma:literal>'</emma:literal>
                </emma:interpretation>
                <emma:interpretation id="interp8" emma:lang="" emma:confidence="0">
                  <emma:literal>|</emma:literal>
                </emma:interpretation>
              </emma:one-of>
            </emma:emma>
          </inkml:annotationXML>
          <inkml:trace contextRef="#ctx0" brushRef="#br1" timeOffset="373585.592">13852 621 80 0,'-5'4'30'16,"5"-4"-16"-16,-4 0-1 0,4 0 11 0,0 0-4 15,0 0-1-15,-5 0 0 16,5 0 0-16,0 0 1 16,0 0 2-16,-4-4-12 15,4 4 3-15,0 0 3 0,0 0-6 16,-5 0-1-16,5 0-5 16,-9 4-1-16,5 0 3 0,-5 4 1 15,0 0-3-15,0 4-3 16,0-4 2-16,0 7 2 31,0 1 2-31,-4 4 1 16,4-4 2-16,-4 8 1 15,-1-4-3-15,-3 3-3 16,3-3 4-16,-4 4 2 16,-8 12-2-16,-1-5 0 15,0 1 3-15,0 0 5 16,5-4-5-16,-5 3-2 15,9 9-1-15,1-8 1 16,3-1 1-16,1-7 3 0,4-4-7 16,0-4-4-16,5-4 0 15,-1-4 2-15,1-4-2 16,-1 0 0-16,5-4-21 16,0-4-8-16,0 4-25 15,0-24-113 1</inkml:trace>
        </inkml:traceGroup>
        <inkml:traceGroup>
          <inkml:annotationXML>
            <emma:emma xmlns:emma="http://www.w3.org/2003/04/emma" version="1.0">
              <emma:interpretation id="{102312F7-FE0D-4924-867A-2E0BC93B7E04}" emma:medium="tactile" emma:mode="ink">
                <msink:context xmlns:msink="http://schemas.microsoft.com/ink/2010/main" type="inkWord" rotatedBoundingBox="26901,3565 27265,3562 27269,3962 26905,3966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361721.0872">13638 26 160 0,'-5'-7'63'0,"5"-1"-34"0,0 4-19 16,0 4 17-16,0 0-9 15,5-4 0-15,-1-4-7 16,-4 8 1-16,9-8-7 16,-9 8 4-16,0 0 1 0,9-4 10 0,-9 4 7 15,4 0 3 1,-4 0 4-16,5 0-9 0,4 0-3 16,-9 0-9-16,9 4 0 15,0 0-2-15,-1 0 1 16,1 4-6-16,0 0-2 15,0 0 2-15,5 3 3 16,-5-3-4-16,4 4 8 16,0 0 4-1,1 0-5-15,-5 0-2 16,0-4-3-16,-1 0-2 16,1 0-3-16,-4 0-2 15,-1-4 1-15,1 0 1 16,-5-4 1-16,0 0 1 0,4-4-2 15,1-4-2-15,-1 0 1 16,1-4-1-16,-1-4 0 16,0 4 0-16,-4-4 0 15,5 0 0-15,-1 4-3 16,-4-7 0 0,5-5 2-16,-1 4-2 15,-4 4-1-15,5 4 3 16,-5 0 0-16,4 4 1 15,1 1 2-15,-5 3-3 16,0 4 0-16,0 0-1 16,0 0 0-16,4-4 2 0,-4 4 0 15,5 0 0-15,-1 0 0 16,1 0 0-16,-1 0 0 16,0 0 0-16,1 4 0 15,-1 4 2-15,1 7 1 16,-1 5 3-16,1 0 1 31,-1 4 1-31,1 0 0 16,-1 3-2-16,1 1 1 0,-1 0-2 15,1 0 0-15,-1-5-3 16,0 1 1-16,1 4-2 0,-1-4-1 16,1-5-15-16,-5-3-7 15,0-8-44-15,0 8-18 0,-9 0-88 16</inkml:trace>
          <inkml:trace contextRef="#ctx0" brushRef="#br1" timeOffset="360968.8063">13700 26 220 0,'-9'4'82'0,"9"0"-44"0,5-4-31 0,-5 0 18 15,4 0 0-15,0 0 4 16,1 0-9-16,-1 4-4 16,1 0-9-16,-1 4-1 0,1 4 1 31,-1 4 5-31,-4 0 3 0,5 4-2 15,-1-1 2-15,1 1-8 16,-5 0-2-16,4-4-1 16,-4-4 2-16,0 0-5 15,5 0-1-15,-5-4-5 0,0-4-1 16,0-4-28-16,0-4-13 16,0-4-28-16,0-4-13 15,-5-4-19 1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3:24.94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FCDC0EC-19D8-443B-ACAC-57FABF981CCF}" emma:medium="tactile" emma:mode="ink">
          <msink:context xmlns:msink="http://schemas.microsoft.com/ink/2010/main" type="writingRegion" rotatedBoundingBox="11823,16950 14097,16743 14187,17738 11914,17946"/>
        </emma:interpretation>
      </emma:emma>
    </inkml:annotationXML>
    <inkml:traceGroup>
      <inkml:annotationXML>
        <emma:emma xmlns:emma="http://www.w3.org/2003/04/emma" version="1.0">
          <emma:interpretation id="{322091DC-E43C-43AD-A5A9-D4321CB5702F}" emma:medium="tactile" emma:mode="ink">
            <msink:context xmlns:msink="http://schemas.microsoft.com/ink/2010/main" type="paragraph" rotatedBoundingBox="11823,16950 14097,16743 14187,17738 11914,179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87A07B-4CBE-451D-B415-390590700E4D}" emma:medium="tactile" emma:mode="ink">
              <msink:context xmlns:msink="http://schemas.microsoft.com/ink/2010/main" type="line" rotatedBoundingBox="11823,16950 14097,16743 14187,17738 11914,17946"/>
            </emma:interpretation>
          </emma:emma>
        </inkml:annotationXML>
        <inkml:traceGroup>
          <inkml:annotationXML>
            <emma:emma xmlns:emma="http://www.w3.org/2003/04/emma" version="1.0">
              <emma:interpretation id="{A8EC0A59-CCC3-4336-B87E-57BE80030029}" emma:medium="tactile" emma:mode="ink">
                <msink:context xmlns:msink="http://schemas.microsoft.com/ink/2010/main" type="inkWord" rotatedBoundingBox="11823,16950 14097,16743 14187,17738 11914,17946"/>
              </emma:interpretation>
              <emma:one-of disjunction-type="recognition" id="oneOf0">
                <emma:interpretation id="interp0" emma:lang="" emma:confidence="0">
                  <emma:literal>Met.</emma:literal>
                </emma:interpretation>
                <emma:interpretation id="interp1" emma:lang="" emma:confidence="0">
                  <emma:literal>"Met.</emma:literal>
                </emma:interpretation>
                <emma:interpretation id="interp2" emma:lang="" emma:confidence="0">
                  <emma:literal>"Met</emma:literal>
                </emma:interpretation>
                <emma:interpretation id="interp3" emma:lang="" emma:confidence="0">
                  <emma:literal>Met</emma:literal>
                </emma:interpretation>
                <emma:interpretation id="interp4" emma:lang="" emma:confidence="0">
                  <emma:literal>Mets</emma:literal>
                </emma:interpretation>
              </emma:one-of>
            </emma:emma>
          </inkml:annotationXML>
          <inkml:trace contextRef="#ctx0" brushRef="#br0">833-381 268 0,'0'7'14'0,"4"9"-8"16,1 8-1-16,-1 0 1 0,1 4-1 15,-5 3 0-15,0 5 8 16,0 8 3-16,0 3 1 16,0 1 0-16,0-1-3 15,0 1-1-15,0-5-3 16,0-3-1-16,0-8-3 16,0-4-1-16,0-1 1 15,0-7 1-15,0-4-6 16,0-4 0-16,0-8-36 0,0-4-17 15,0-8-44 1,4-4-34-16,-4-8 53 16</inkml:trace>
          <inkml:trace contextRef="#ctx0" brushRef="#br0" timeOffset="1342">797-528 120 0,'-4'0'46'0,"4"-4"-24"0,0 4-10 0,0 0 16 0,0 0-3 31,0 4 3-31,0 0-12 0,0 0-4 16,4 0-7-16,1 0 7 0,4 4 7 16,-1 0-4-16,1-1 0 15,5 1-3-15,-1 4 2 16,0 4-3-16,5 4 1 0,0 0-3 15,4 4 2-15,1-5 0 16,-1 1 3-16,0 0-1 16,1-4 2-16,-1 0-4 15,-4 0-1-15,0-1-4 16,-1-3 1-16,-3 0-2 0,-1-4 0 16,-4-4-3-16,0 0 1 15,0-4 0-15,0 0 1 16,4-4-2-16,-4-4 1 31,5-4-4-31,-6 0 0 0,1 1 1 16,0-5 2-16,0 4-3 15,5-4 0-15,-5 0 1 16,-1 0 0-16,1 0-5 16,5 1 1-16,-5-1 2 15,0 4 3-15,-5 0 0 16,1 4-1-16,-1 4-2 0,-4-4 1 15,0 8-1-15,0 0 0 16,0 0 2-16,0 0 0 16,0 0-3-16,4 4 2 15,1 4 1-15,-1 4 2 16,1 4-6-16,-1 7-1 16,1 1 2-16,-1 4 1 15,1 0 6-15,-1 3 5 16,1 5-3-16,-1 0 2 15,0 3 4-15,5 9 4 16,-4 0-4 0,-1-1 1-16,1-3-4 15,-1-5 0-15,1-7-3 0,-1-4-1 16,-4-4-1-16,0-5 0 16,0-3-16-16,0 0-4 15,0-4-34-15,0-4-13 16,0 0-38-16,0-4-13 15,0-4 5 1</inkml:trace>
          <inkml:trace contextRef="#ctx0" brushRef="#br0" timeOffset="-218">828-381 156 0,'0'0'57'0,"0"-4"-30"0,0 0-25 0,0 4 14 16</inkml:trace>
          <inkml:trace contextRef="#ctx0" brushRef="#br0" timeOffset="443">918-378 148 0,'0'-3'57'0,"0"6"-30"0,0-3-21 15,0 0 17-15,0 0-3 16,0 0 3-16,0 4-9 16,0 4-3-16,0 0-6 15,0 4 3-15,4 4 4 0,0 0-2 16,-4 0 0-16,5 4 2 0,-1-1 3 16,1 5-4-16,4 4 1 15,-9 0-3-15,4 3 2 0,-4 9 0 16,5 4 1-1,-5 7-2-15,0-3 1 0,-5-5-4 16,5 1 1-16,0-8-5 16,0-5 0-16,5-3-1 15,-1-4 1-15,-4-8-11 32,5-4-4-32,-1-8-43 15,-4-4-16-15,9-16-50 16</inkml:trace>
          <inkml:trace contextRef="#ctx0" brushRef="#br0" timeOffset="2088">1582-56 176 0,'-4'4'66'0,"4"-1"-36"0,0 1-35 16,0 4 34-16,0 0-9 16,4 0-5-16,5 4-2 15,0-4-8-15,4 0 4 0,1 0 1 16,-1 0-1-16,5-4 2 16,0 0-4-16,-1 0-2 15,1-4 4-15,0 0 4 0,0 0-1 16,-5-4 1-16,1-8-5 15,-1 0 0-15,-4-4-5 16,0 0 0-16,-5 4 1 16,1 0 0-16,-5 1-2 15,-5-1-2-15,5 4 1 16,-13 0-1 0,0 0 0-16,-5 4-3 15,-4 4 0-15,-1 0 2 0,1 4 0 16,0 0-2-16,-1 0 2 15,1 0 1-15,4 0 2 16,0 0 1-16,1 16 1 16,3-1-2-16,1-3-2 15,4 4 1 1,0 0 1-16,4-4-1 16,1 4-1-16,4-1 3 15,0 1 2-15,9 0 2 0,0 0 1 16,4 0-2-16,1-5-1 15,3 1-3-15,1-4-2 16,5 0 3-16,3-4 0 16,1 0-4-1,4 0 1-15,1-4 0 16,3-4 2-16,1-4-6 0,-5 0-1 16,-4-4-36-16,-5-4-15 15,-4 0-35 1,0-4-53-16,0-3 38 15</inkml:trace>
          <inkml:trace contextRef="#ctx0" brushRef="#br0" timeOffset="3032">1720-267 192 0,'14'0'71'0,"-5"0"-38"0,4-15-25 0,-4 11 18 16,4 0-2-16,5 0 3 15,4 0-2-15,5-4 0 16,4 4-14-16,5 0 0 0,0 0 2 0,-1 0-7 15,5 8-1-15,1 0-3 16,-1 0 1-16,0 0-2 16,-9 4-1-16,-4 0-57 15,-5 0-26-15,-9 0-33 16</inkml:trace>
          <inkml:trace contextRef="#ctx0" brushRef="#br0" timeOffset="2635">1930-687 172 0,'-5'4'66'0,"5"-4"-36"0,0 4-35 15,0 16 47-15,0-4-21 16,0 4-2-16,5 0-5 16,-1 7-8-16,1 1 7 0,-1 4 4 15,1-1 4-15,-1 1 4 16,1 8-2-16,-1-5 0 15,0 1-1-15,1 0 1 16,-1 3-4-16,1 1 0 0,4 4-6 16,-5 3 0-16,5 5-6 15,-4-1-2-15,-1 1-2 16,1-9 0-16,-1-3-2 16,0-4 2-16,1-5 0 15,-5 1 1-15,0-8-2 0,0-4-2 16,0-12-46-1,0-4-21-15,0-4-13 16,0-8-19 0,4-4-49-1,-4 0 40-15</inkml:trace>
          <inkml:trace contextRef="#ctx0" brushRef="#br0" timeOffset="4058">2291 273 288 0,'0'7'110'0,"0"-3"-60"0,0-4-39 0,0 0 26 32,0 0-20-32,0 0-7 0,0 0-6 15,4-4-4-15,1 1 1 16,4-5-59-16,-5 0-25 16,-4-4-46-1</inkml:trace>
          <inkml:trace contextRef="#ctx0" brushRef="#br0" timeOffset="-2984">3 11 148 0,'-4'4'57'0,"4"-20"-30"0,0 24-14 16,0-4 19-16,0-4-12 16,0 0-1-16,0 4-7 15,4 4-2-15,1 0-6 16,4 4 2-16,-5 3 0 0,5 5 6 16,-4 4 3-16,4 0 3 15,-1 4 1-15,1-1 3 0,-9 1 1 31,5-4-6-31,-5 0 0 16,-5-8-6-16,10-1-1 16,-5-3-2-16,-5-4 0 15,10-4-2-15,-1 0 1 16,1-12-2 0,-1-8-3-16,5-3 2 0,0-5-8 15,0 0 1-15,0-4-1 16,0 4 2-16,0 1-4 15,0 3 2-15,4 0 2 16,0 4 3-16,-4 4-5 16,5 0 1-16,-5 8 1 0,4 4 1 15,-4 4 1-15,0 4 0 16,0 4 2-16,0 4 3 16,0 4 4-16,-1 0 2 15,-3 0-1-15,-1 3-1 16,-4 5-5-1,0 0-3-15,0-4 0 16,0-5 1-16,0 1-52 0,0-4-21 16,-4 0-74-1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8:19.332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620C02B-383F-47FC-A334-5BD961D13B6D}" emma:medium="tactile" emma:mode="ink">
          <msink:context xmlns:msink="http://schemas.microsoft.com/ink/2010/main" type="writingRegion" rotatedBoundingBox="1546,2170 31176,1743 31376,15683 1747,16109"/>
        </emma:interpretation>
      </emma:emma>
    </inkml:annotationXML>
    <inkml:traceGroup>
      <inkml:annotationXML>
        <emma:emma xmlns:emma="http://www.w3.org/2003/04/emma" version="1.0">
          <emma:interpretation id="{39FD072D-E704-4C72-A540-37725A8ECA4E}" emma:medium="tactile" emma:mode="ink">
            <msink:context xmlns:msink="http://schemas.microsoft.com/ink/2010/main" type="paragraph" rotatedBoundingBox="1541,2270 31166,1573 31204,3152 1578,38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F6361D-72FB-4032-99F9-D6187A651B38}" emma:medium="tactile" emma:mode="ink">
              <msink:context xmlns:msink="http://schemas.microsoft.com/ink/2010/main" type="line" rotatedBoundingBox="1541,2270 31166,1573 31204,3152 1578,3849"/>
            </emma:interpretation>
          </emma:emma>
        </inkml:annotationXML>
        <inkml:traceGroup>
          <inkml:annotationXML>
            <emma:emma xmlns:emma="http://www.w3.org/2003/04/emma" version="1.0">
              <emma:interpretation id="{572FDBE6-9381-44F7-BD1C-86838C2CA891}" emma:medium="tactile" emma:mode="ink">
                <msink:context xmlns:msink="http://schemas.microsoft.com/ink/2010/main" type="inkWord" rotatedBoundingBox="1547,2530 3459,2485 3479,3351 1568,339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780-24 200 0,'-4'8'77'0,"4"-8"-42"0,0 0-34 0,0 0 16 15,0 0-11-15,4 4-1 0,0 0-21 32,1 0-7-32,-1 0-65 15,1 0-30-15</inkml:trace>
          <inkml:trace contextRef="#ctx0" brushRef="#br0" timeOffset="-201.0881">740 154 180 0,'0'12'68'0,"0"-12"-36"0,9 0-29 0,-9 0 17 16,4 0-6-16,1 4 2 0,-1 4-3 15,1 4 0-15,-1 0-7 16,1 4 3-16,-1 0 1 0,-4-1 1 15,0 5 3-15,0 4-7 16,0-4-2 0,0-4-1-16,4 0 0 15,-4-5-18-15,5 1-7 16,-5-4-37-16,4-4-12 16,1-8-21-1</inkml:trace>
          <inkml:trace contextRef="#ctx0" brushRef="#br0" timeOffset="589.302">892 166 160 0,'0'0'60'0,"0"-4"-32"0,0 4-24 0,0 0 15 15,0 0-5-15,4 0 2 16,-4 0-3-16,4 0 0 16,1 4-7-1,-1 0 3-15,1 4 3 0,-1 4-4 16,1 0-2-16,4 4-1 15,0 0-1-15,-1-1-2 16,1 5 1-16,0 8 2 16,0-4 4-16,5-4-2 15,-5-1 1-15,-1 1-3 16,1-4 2-16,0 0 0 16,-4-4 1-16,-5-4 0 15,9-8 7 1,0-4-2-16,-5-8-5 15,9-4-2-15,1-4-6 16,-1 0 0-16,1 1 2 0,-6-1 1 16,10 0-4-16,-4-4-1 15,-1 8 1-15,-4 0 2 16,4-3-2-16,-4 7 0 16,0 4-10-16,0 0-3 15,4 4-24-15,-8-4-10 16,-5 8-50-16,9 0-40 15,-9 0 55-15</inkml:trace>
          <inkml:trace contextRef="#ctx0" brushRef="#br0" timeOffset="1098.7373">1400 277 132 0,'0'0'52'0,"4"-4"-28"0,5 0-6 16,-9 4 20-16,9-4-21 31,0 0-9-31,0-4-3 16,4 0-2-16,-4 0-1 16,0 5-2-16,0-9 9 0,0 4 2 15,-4 0 3-15,-5-4 13 16,0 0-4-1,0 0-6-15,-5 4 0 16,1 0-10-16,-1 0-2 16,-4 0-3-16,5 4-2 15,-5 0-2-15,0 4 1 16,0 4 1-16,0 0 0 0,0 4-3 16,0 12 2-1,0 0 3-15,-4-4-1 16,4 0-1-16,0 0 7 15,0-1 3-15,-4 1-5 16,8 0-1-16,5 4 0 16,5-4 2-16,-1 0-3 15,1-1 0-15,4 1 1 16,0-4 0-16,4 0-2 16,5 0-2-16,4-4-8 15,0-4-3-15,1 0-25 0,12-4-9 16,-3 0-52-1,-1-4-40-15,-4 0 52 16</inkml:trace>
          <inkml:trace contextRef="#ctx0" brushRef="#br0" timeOffset="1673.4266">1663 194 112 0,'-9'0'44'0,"9"-4"-24"0,-4 4-4 16,4 0 18-16,0 0-5 16,0 4-2-16,0-4-13 15,0 4-6-15,0-4-5 0,0 4 2 0,0 0 1 16,4 0 4-16,-4 0 4 15,4 0-4-15,-4 4 2 16,0 0-3-16,0 3 2 16,5 5 0-16,-5 0 3 15,4 8-1-15,-4-4 0 16,0 0-3-16,0-1 1 16,5-3-2-16,-5 0 0 15,0 0-3-15,4-8-1 16,1-4 1-16,4-8 1 15,0-4-8-15,0-4-1 0,-1 4-7 16,6-8 1-16,-5 4 2 16,4-7 3-16,-4 3 0 15,4 0-1-15,1 0 0 16,-1 0 0-16,-4 8 3 16,0 4 2-16,0 0 6 15,0 0 6-15,0 4 4 16,0 0 4-16,0 0 0 15,0 8-1-15,-1 0 1 16,1 4-1-16,0 4-5 16,-4 0-1-16,-1-4-8 15,-4 4-2-15,0-5-20 0,0 1-9 16,0-4-71-16,9-4-30 31,-4 0-10-31</inkml:trace>
          <inkml:trace contextRef="#ctx0" brushRef="#br0" timeOffset="-1129.2639">450-290 168 0,'0'-4'66'0,"0"0"-36"0,4 0-31 0,-4 4 15 15,0 0-6-15,0-8 3 16,0 5 0-16,0-5 1 0,-4 0-6 15,0 0 3-15,-5 4 3 0,-5 0 0 16,1-4 1-16,0 0-3 16,-1 0 1-16,1-4-2 15,-5 0 0-15,0 4-3 16,0 0-1-16,0 4-6 16,1 4 1-16,-1 0 0 15,0 4 2-15,0 0-3 16,0 4 0-16,-4 0 1 15,0 0 0-15,4 0-3 0,0 4 2 16,0 0 1-16,0 4 0 16,5 0-3-16,-5-1 2 15,5 1 1-15,-1 4 0 16,1 4 0-16,4 8 0 16,5-1 0-16,-1 5 2 15,5 4 1-15,-4-1 1 16,4 5 0-16,4-1 0 15,1 1-2-15,3-4-2 16,1-1 3-16,0-3 0 16,5-4-1-16,4-1-2 15,4-3 1-15,0 0 1 0,0-8-1 16,5-4 2-16,0-1 0 16,0-3 1-16,-1-4-2 15,6-4 1-15,3-4-9 16,1-4-1-16,-5-4-20 15,-4-4-8-15,0 1-22 16,-5-1-6-16,-4 4-27 16</inkml:trace>
          <inkml:trace contextRef="#ctx0" brushRef="#br0" timeOffset="-553.2145">312 87 160 0,'-5'0'63'0,"5"-4"-34"0,0 4-23 15,0 0 15-15,0 0-11 16,5 0-1-16,4 0-7 0,4 0-4 16,5 0 1-16,-5 0 4 0,5 4 6 15,0 0 1-15,0 0 2 16,-5-4-4-16,5 4 0 16,-5-4 4-16,5 0 2 15,-4 4-1-15,-1-4 0 16,0 0-5-16,-4 0 0 0,0 0-3 15,0 0 2-15,0 0-4 16,-9 0 0-16,5 0-3 16,-5 4-1-16,0 0 5 15,0 0 2-15,0 4-2 32,0-1-3-32,0 1 2 15,0 4 2-15,0 0-2 0,0 4 0 16,0 0 1-16,0 0 0 15,4 0 0-15,-4-1 0 16,0 5 0-16,0 0 0 16,0 4 0-16,4-4 0 15,1 0-2-15,-5-5 1 0,4-3-2 16,1 0 2-16,-5-4-29 16,0-4-9-16,0 0-27 15,0-4-9-15,9-4-33 16</inkml:trace>
        </inkml:traceGroup>
        <inkml:traceGroup>
          <inkml:annotationXML>
            <emma:emma xmlns:emma="http://www.w3.org/2003/04/emma" version="1.0">
              <emma:interpretation id="{5476C38B-0AD3-4262-B045-393AE48654F3}" emma:medium="tactile" emma:mode="ink">
                <msink:context xmlns:msink="http://schemas.microsoft.com/ink/2010/main" type="inkWord" rotatedBoundingBox="3938,3054 4243,3047 4250,3309 3944,331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869.685">2599 249 128 0,'0'-15'49'0,"0"-5"-26"0,0 8-18 16,0 8 11-16,0 4-7 15,0-8-1-15,0 4 2 16,0-4 1-16,0 0-5 16,-4 0 3-16,-1 0 3 0,1 0-2 15,0 0 0-15,-10 4 0 16,1-4 1-16,-1 1-1 16,-3 3-1-16,3 4-3 15,1 0 1-15,-1 4-4 16,-3-4-2-16,3 4-3 0,1 3 1 31,4 5-1-31,-4 0 0 16,8 0 2-16,-4 4 0 15,0 0-3-15,5-4 2 16,-1 0-1-16,5 0 0 16,0-1 2-16,0 1 2 0,5 0 1 0,4 0 3 15,0 4-1-15,4-4 2 16,0-4 0-16,1 0 1 15,-5-4-2-15,4 0-1 16,5-4-1-16,-5-4 2 16,1 0-3-16,-1-4-2 15,-4-4 0-15,4 4 1 0,-4-4-1 16,0-4-1-16,0 0-2 16,-4 0 1-16,-1 1 3 15,0-1 1-15,1 4-1 16,-5 0-2-16,0 4-2 15,0 0-1-15,0 0 2 16,0 8 2-16,0 0 4 16,0 4 2-16,4 8 1 15,1 0 0-15,-1 4 4 16,1 0 3-16,-1 3-4 16,5 1 1-16,0 0-7 15,0 8-3-15,0-8 1 16,4 0 2-16,1-5-37 0,-1-3-18 15</inkml:trace>
        </inkml:traceGroup>
        <inkml:traceGroup>
          <inkml:annotationXML>
            <emma:emma xmlns:emma="http://www.w3.org/2003/04/emma" version="1.0">
              <emma:interpretation id="{9EAB2219-6D9E-44B0-93CE-E462F2623D66}" emma:medium="tactile" emma:mode="ink">
                <msink:context xmlns:msink="http://schemas.microsoft.com/ink/2010/main" type="inkWord" rotatedBoundingBox="4735,2495 5939,2466 5960,3331 4755,335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057.561">3679-302 104 0,'-5'-8'38'0,"5"1"-20"0,0-1-4 15,0 8 15-15,0-8-14 16,0 4-3 0,-4-12-8-16,-1 4-3 15,-4 0 6-15,0 0 5 0,-4 4-4 16,-5-4 0-16,0 0 0 16,0 5 2-16,-4 3-3 15,0 0 1-15,0 0-3 16,-1 0 0-16,-3 0 1 0,3 4 1 15,1 4-1-15,0 0-1 16,-1 4-3-16,1 7-2 16,4-3 1-16,0 0 1 15,1 0-3-15,-1 0-2 16,4 0 2-16,1 0 0 16,0 4 1-16,4 3 2 15,0 1-1-15,-5 0 2 16,5 8 2-16,0 8 2 15,5 3-1-15,4 5-1 16,0-1-1-16,0 1 2 0,4-4-1 31,1 3 2-31,4 1-2 16,0-9 0-16,4-3-3 16,1 0 1-16,3-4-4 15,6-1 0-15,-1-3 7 16,9 4 6-16,0-8-4 0,-4-4 0 15,0-4 2-15,4-9 4 16,0-3-2-16,1-3 3 16,-6-9-4-16,1-4 1 0,-5-4-5 15,1-8-2-15,-6-4-2 16,1-3 0-16,-4-9-2 16,-5-7 2-16,0-13-2 15,-5 9-1 1,0-1 1-16,-4 9-1 15,0 3 0-15,-4 4 0 16,-5 9 2-16,0 3 1 0,0 4-1 16,0 0-2-16,0 1-2 15,-4 7 1-15,4 0-19 16,0 4-9-16,0 4-34 16,0 0-14-16,0 8-40 15</inkml:trace>
          <inkml:trace contextRef="#ctx0" brushRef="#br0" timeOffset="4423.9928">3371 146 164 0,'18'8'63'0,"-14"-8"-34"0,18 8-19 0,-13-4 17 16,5 4 0-16,-1 0 1 15,1 0 0-15,3 0 0 16,1 0-15-16,0 0 3 0,0 4 2 15,0-1-4-15,0 1 0 16,-5 4-6-16,0 0-3 16,1 4-2-16,-1 0 0 0,-4-4-13 15,0-1-6-15,-5 1-40 16,5 4-18-16,0 4-39 16</inkml:trace>
          <inkml:trace contextRef="#ctx0" brushRef="#br0" timeOffset="4990.6484">4169-424 164 0,'-9'0'63'0,"5"0"-34"0,-1 0-25 0,1 0 15 16,4 0-7-16,-5 3 1 16,1 5-4-16,-1 4 2 0,5-4-6 15,-4 4 1-15,4 0 1 0,-5 4 1 16,1 8 0-16,0 3 4 15,-1 9 5-15,-4 8 2 16,0 3 1-16,-9 9 0 16,1-5 2-16,-1-3-8 15,0 3-1-15,0-7-7 16,5-4-2-16,-1-9 0 16,1-3 0-16,4-4-11 15,0-4-3-15,0-4-22 16,0-5-9-16,5 1-9 0,-1 0-5 15,1-4-33 1,4-4-29-16,0 0 50 16</inkml:trace>
          <inkml:trace contextRef="#ctx0" brushRef="#br0" timeOffset="5841.8959">3955 91 112 0,'-4'0'44'0,"4"4"-24"0,0-4-10 16,0 0 14-16,0 4-9 16,4 0-1-16,-4-4 7 0,4 0 6 15,5 4-14-15,0 0 2 0,14 0 15 16,-1-4-4-16,5 4-6 15,4 0-4-15,0-1-8 16,5 1 0-16,-5 0-3 16,0 0 2-16,0 0-4 31,-4 0 0-31,-5 0-3 16,-4 0-3-16,-4-4-51 15,-1 4-24-15,-17 0-26 16</inkml:trace>
          <inkml:trace contextRef="#ctx0" brushRef="#br0" timeOffset="5501.3551">4124-369 140 0,'-4'0'55'0,"8"-4"-30"0,-4 12-16 0,0-8 16 0,0 0-14 15,0 0-4-15,0 0-4 16,0 0 0-16,5 0-2 16,-1 4 8-16,1 0 6 0,-1 0 4 15,1 4 1-15,-1 0 0 16,5 4 2-16,0 0-3 16,0 3 0-16,4 5-4 15,1 0 1-15,-1 12-3 16,0 7 0-16,1 5-3 15,-1 0 1-15,1-1-4 0,-1 5 1 16,5-1-3-16,0-3 0 16,-5-4-1-16,0-9 0 15,1 1-2-15,-5-4 1 16,0-5 0-16,0-3 1 16,-5-4-2-16,0-4-2 15,1 0-8-15,-5-4-5 16,0-4-20-16,0-4-6 15,-5-4-11-15,1 0-2 16,-9-4-46 0,-1-4-32-16,1 4 57 15</inkml:trace>
        </inkml:traceGroup>
        <inkml:traceGroup>
          <inkml:annotationXML>
            <emma:emma xmlns:emma="http://www.w3.org/2003/04/emma" version="1.0">
              <emma:interpretation id="{49390EE5-080D-4D18-850D-77087083D53C}" emma:medium="tactile" emma:mode="ink">
                <msink:context xmlns:msink="http://schemas.microsoft.com/ink/2010/main" type="inkWord" rotatedBoundingBox="6621,2151 9199,2090 9230,3370 6651,343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11506.9918">7054-575 148 0,'-9'0'57'0,"-4"0"-30"0,4 4-21 0,5-4 17 15,-1 0-10-15,-4 4 0 16,0 0-1-16,0 4 0 16,0 0-6-16,0 0-2 0,1 3 2 0,-1 5-1 15,-5 0 2-15,1 4-2 16,0 4 0-16,-1 0 1 16,1-1 3-16,-1 1 7 15,1 4 2-15,0 0-3 16,-1 3-1-16,5 13-4 0,0 0-1 15,0 3-1-15,5 5 2 16,0 3-5-16,-1 1-3 16,1-5-1-16,8-3-1 15,1-5 2-15,3 1 1 16,1-4-1-16,0-5-2 16,0 1 1-1,0-8-1-15,0-5 2 16,4-3 3-16,-4 4-2 15,0-8-2-15,0 0-11 0,-4-4-6 16,-5-12-34-16,4 8-15 16,1-4-48-1</inkml:trace>
          <inkml:trace contextRef="#ctx0" brushRef="#br1" timeOffset="12137.577">7429-421 132 0,'-5'-3'52'0,"5"3"-28"0,0 3-24 0,0-3 10 0,0 8 2 15,0 4 5-15,0 0 4 16,0-4 2-16,0 4-12 15,-4 0 0-15,-1 0 2 0,-4 4-1 16,-4 3 1-16,0 5-3 16,4 16 1-16,-5 4 0 15,-3 3 3-15,-1 9-3 16,0-1-1-16,0 1-9 16,-4-5 0-16,0 1-1 15,-1-5 2-15,1-3-1 0,4-9 2 16,5-3-2-16,-1-4-1 15,5-12-17-15,0-4-6 16,5-8-22-16,4-4-7 16,0 0-40 15</inkml:trace>
          <inkml:trace contextRef="#ctx0" brushRef="#br1" timeOffset="10207.7048">6136 198 132 0,'-5'4'52'0,"5"-4"-28"0,0 0-11 0,0 0 19 0,5 4-7 16,4 0-2-16,-1 0-5 0,1 4-1 15,0-4-9-15,0 0 1 0,0 0 2 16,4-1-2-16,1 1 0 16,4 0-1-16,4 0 0 31,5-4-2-31,0 0-1 16,8 0-3-16,1 0-2 15,-5 0-6-15,0 4-1 0,-4 0-59 16,-5 4-69-1</inkml:trace>
          <inkml:trace contextRef="#ctx0" brushRef="#br1" timeOffset="9874.2843">6158 55 92 0,'18'4'35'0,"0"0"-18"0,-1 0-13 0,-8-4 8 15,5 0 1-15,4 0 3 31,4 4-7-31,0-4-3 0,9 4-6 16,1 0 0-16,-6-4 0 16,1 4 0-16,0 0-55 15,-9 0-25-15</inkml:trace>
          <inkml:trace contextRef="#ctx0" brushRef="#br1" timeOffset="12951.1528">7282 103 160 0,'-9'0'63'0,"13"0"-34"0,-4 0-30 0,0 0 12 0,5 4-10 15,-1-4 0-15,1 4 8 0,-1 0 3 32,5 0-5-32,9 0 5 0,0-1 3 15,-1 1-5-15,1 0-1 16,5 0-5-16,-1 0-3 16,5 0 2-16,-1 0 0 0,-3 0-17 15,3 0-7-15,1 12-72 16</inkml:trace>
          <inkml:trace contextRef="#ctx0" brushRef="#br1" timeOffset="12641.6341">7451-401 132 0,'0'16'52'0,"0"-12"-28"0,0 8-13 0,0-12 15 15,0 4-1-15,5-4 0 16,-5 4-10-16,4 0-4 0,0 0-6 15,1 4-2-15,-1 4 1 0,1 4 0 16,4 3 2-16,0 5 3 16,0 8 2-16,0 11 3 15,-1 1 2-15,1 4-3 0,0-1 0 16,0 1-3-16,0 3-1 16,4-7-3-16,1-4 1 15,-1-9-2-15,5 1 0 16,-5-4-3-16,-4-1 1 15,0-3 0-15,5-8 1 16,-10 0-24-16,1-8-9 16,-5-4-30-16,0-4-10 0,-9 0-30 15</inkml:trace>
          <inkml:trace contextRef="#ctx0" brushRef="#br1" timeOffset="9381.4129">5275 35 108 0,'-4'-4'41'0,"-1"0"-22"0,5-4-5 15,0 8 17 1,0-3-6-16,-4-1-2 15,-1 0-7-15,-4 0 0 0,5 0 6 16,-5 0-12-16,-5 4-5 16,1 0-3-16,4 0 0 15,-4 4 1-15,4 4-4 16,-5 0 1-16,6 3 0 16,-1 5 0-16,0 0-3 15,0 0 2-15,0 0 3 16,0 0 1-16,0 7-6 0,5 1 0 15,-1-4 3-15,1 0 4 16,4 0-3-16,4-4-3 16,1-1 1-16,4 1 2 15,-1 0 4-15,6 0 4 16,-1-4 2-16,9-4 1 16,5-4-2-16,0-4 1 0,4-4-4 15,5-4 1-15,0-4-3 16,-1-4 2-16,1 0-2 15,-5-4 2-15,5-7-2 0,-5-9 0 16,-4-4 1-16,0-7 3 31,-5-13 0-31,0 1 0 16,-4 3-1-16,0 1 0 0,-5 7-4 16,1-3-3-16,-1 3 0 0,-4 1 1 15,0 3-1-15,-5 0-1 16,1 1 1-16,-5-1-1 15,0-3 0-15,0-1 0 16,4 9-5-16,1-1 1 16,-5 12 2-16,0 4 3 15,4 5-2-15,-4 3 0 16,0 0-1-16,0 4 0 16,0 8 2-16,0 4 0 15,0 4-3-15,0 16 0 0,0 7 4 16,0 5 1-16,0 8-5 15,0 3-2 1,0 1-1-16,0 4 4 16,0-9 1-16,5 1 3 15,-1 0-3-15,5-1 0 16,-5 1 1-16,1 11 0 16,-1 5 0-16,1 3 2 0,-1 5-1 15,-4-5-1-15,0 5 3 16,5-13 0-16,-5-3-4 15,4-5 1-15,-4 1 2 16,5-4 1-16,-5-5-1 16,0 1 1-16,0-8-2 15,0-9 2-15,0 1 2 16,-5-4 4-16,1-4 2 0,-1-4 1 16,-4-4-2-16,-4 0-1 15,0-4-3-15,-5-4 1 16,0-4-4-16,0-4 0 15,0 0-1-15,-4-4-2 16,-5 0-2-16,5 1 1 16,0-1 3-1,-1 4 1-15,5 0-4 16,1-8 1-16,3 0-2 16,1 4-2-16,4 1-2 0,4-5 1 15,5 0 1-15,0 0-1 16,5 0 1-16,4 4 0 15,0 5 0-15,4-1 0 0,0 0 0 16,5 4 3-16,0 0 0 16,0 8 1-16,0 0-3 15,0 4 2-15,-1 4-1 16,1 4 0-16,-4 4 0 16,-1 7 0-16,0 1 2 15,-4 0 0-15,0-4 0 16,-4 0 2-1,-1-1-1-15,1 1-1 16,-1-4-13-16,1 0-4 0,-1-4-31 16,1-4-11-16,-1 0-58 15</inkml:trace>
        </inkml:traceGroup>
        <inkml:traceGroup>
          <inkml:annotationXML>
            <emma:emma xmlns:emma="http://www.w3.org/2003/04/emma" version="1.0">
              <emma:interpretation id="{D45E3D72-6C80-41AD-BCC8-C85B235F139E}" emma:medium="tactile" emma:mode="ink">
                <msink:context xmlns:msink="http://schemas.microsoft.com/ink/2010/main" type="inkWord" rotatedBoundingBox="9532,2352 12014,2294 12039,3353 9557,341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1" timeOffset="16908.3418">9904 75 148 0,'4'-4'57'0,"1"0"-30"0,-1-8-18 16,-4 8 14-16,5-4 0 16,-5-4 1-16,0 4-7 31,0 1-2-31,0-5-9 16,0-4 3-16,-5 4 3 0,1 0-2 0,-1 4 2 15,5 0-3-15,-4-12 0 16,-5 0-5-16,0 1-3 15,0 3 0-15,-4 4-1 16,-5 4 2-16,4 8 1 16,1 0-4-16,-5 8-1 15,5 0-2-15,-1 4 3 0,-3 0 0 16,-1 3 3-16,0 5-6 16,0 4 1-16,0 4 1 15,9-8 1-15,0-1 1 16,0 5 0-16,5-4 0 15,0 4 0-15,-1 12-3 16,5-9 2-16,5 1 1 16,-1-4 2-16,5-4 1 15,4-5 3-15,1-3 3 16,-1-4 5-16,0 0-2 16,5-4 1-16,5 0-1 0,-6-4 2 15,1-4-1-15,0 0 0 16,0-8-5-16,0-7 0 15,-5-5-5-15,0 0-2 16,1-8 0-16,-1-3-1 16,1-9-3-16,-1-12 2 0,-4 1-1 15,0-1-2-15,0 5 0 16,0 7 3-16,-5-7-2 16,1 7 1-16,-1 5 2 15,0 3 0-15,-4 4 0 16,5 0 0-16,-5 5-3 15,0 3 2-15,0 0-1 0,0 4-2 32,4 1-4-32,-4 3-2 15,0 4 5-15,0 0 2 16,0 0 0-16,5 8 2 16,-5 4-4-16,0 0 1 15,4 4 0-15,-4 4-1 16,0 4 6-16,0 4 1 15,0 4 0-15,0-1 1 16,0 13-2-16,0-4-1 0,0 0 1 16,0-1-1-16,0 5 2 15,0 0 1-15,0-1 1 16,0 17 0-16,0 0 4 16,0-1 5-16,0-3-3 15,-4-1 2-15,4 1-5 16,-5 0 1-16,5-1-3 15,0-3 2-15,-4-9-2 16,4-3 0-16,0-4-3 0,0-4 1 16,0-4-9-16,0-4-3 15,0-5-35-15,0-3-16 16,0-4-77 0</inkml:trace>
          <inkml:trace contextRef="#ctx0" brushRef="#br1" timeOffset="13391.3648">8004 253 140 0,'18'16'55'0,"-18"-16"-30"0,4 4-12 0,-4-4 17 16,5 4-6-16,-1 0 0 16,1 8-2-16,-1-4-2 15,1 8-10-15,-5-4-2 0,0 11 2 16,0-3-4-1,-9 8-1-15,4-4-42 16,-13 4-18-16,1-5-43 16</inkml:trace>
          <inkml:trace contextRef="#ctx0" brushRef="#br1" timeOffset="15074.6004">8312 218 116 0,'-5'0'46'0,"5"8"-24"0,0-8-8 0,0 0 17 16,0 0-11-16,0 4-1 16,-4 0-11-16,4-1-3 15,0 1-3-15,0 0-2 0,0-4 3 16,4 4 2-16,1-4 2 16,-1 0 3-16,5 4 1 15,4 0 1-15,1-4 0 16,-1 0-2-16,5 0-1 0,0 0-5 15,0 0-1-15,4 0 1 16,0 0 0-16,5 0-2 16,0 4 1-16,0 0-4 15,-5 0 0-15,-4 0 1 16,0 0 0-16,-5-4 0 16,0 0 2-16,-4 0 5 15,0 0 4-15,0 0 2 16,-9 0 5-16,0 0-4 15,0 0 0-15,0 0-2 16,0 0 2-16,0 0-3 16,-4 0-1-16,-1 0-9 0,1 0 0 15,-1 0-1-15,-4-4 2 16,0 0-1-16,-8-4 2 16,3 0-2-1,1 0-1-15,-1-3 3 16,1-5-4-16,0 0 0 15,-1-4 1-15,1-4 0 16,0-4 2-16,-1-3 1 16,1-5-4-16,-1 0-1 15,6-3 1-15,-1 3 2 16,0 4-2-16,4 5 0 16,5 3-1-16,0 0 0 15,5 0 2-15,4 4 0 0,0 1-3 16,4-1 0-16,0 0-1 15,10 4 3-15,3 0 0 16,1 4 1-16,0 1-3 16,-5-1 2-16,5 4-1 15,0 0 0-15,-5 4 0 16,0 0 0-16,1 4 0 16,3-4 0-16,1 4 0 15,4 0 0-15,-4 4 2 16,0 0 0-16,0 4 0 15,-5 0 0-15,-4-4 0 16,-1 8 0-16,1-5 0 0,0 9 0 16,-4-4 0-16,3 12 0 15,-3-4 0-15,-5 8 0 16,0-5 0-16,-5 5 0 16,1-4 0-16,-10 8 0 15,1-5-3-15,-5 5 2 16,-5 12 1-16,1-5 2 15,0 1-1-15,-1-8-1 16,1-5 1-16,-1-7-1 16,1 0 0-16,4-4 2 15,0 0-3-15,-4 0 0 16,-1-5 1-16,6 1 2 16,-1-4-1-1,0 0-1-15,4-4 3 16,-4 0 0-16,5 0 3 0,-1-4-1 15,5 0 2-15,-4 0-4 16,4 0-2-16,0 0-3 16,0 0 1-16,9-4-1 15,4 0 0 1,1 0 2-16,3 4 0 16,1 0 0-16,0 0 0 15,0 0 0-15,-5 0-3 16,5 0 0-16,0 0 2 0,0 0 2 15,0 0 4-15,4 0 2 16,-4 0-1-16,4 0-1 0,-4 0-1 16,0 0 0-16,-5 0-2 15,1 0 1-15,-1 0-2 16,-4 0-1-16,0 0-19 16,0 0-10-16,-5 0-32 15,-4 0-11-15,0 0-44 16</inkml:trace>
          <inkml:trace contextRef="#ctx0" brushRef="#br1" timeOffset="15457.9854">9369 214 180 0,'0'16'68'0,"0"-16"-36"0,4 11-22 0,-4-11 20 15,4 0-7-15,1 0-1 16,-1 4-10-16,1 0-3 16,-1 4-5-16,1-4-1 0,-1 8 3 15,1-4-1-15,-1 8 2 16,-4 4-4-16,0-8-2 16,0 0-7-16,-9-1-4 15,0-3-71 1,-9 8-62-16,5-4 42 15</inkml:trace>
          <inkml:trace contextRef="#ctx0" brushRef="#br1" timeOffset="27437.5316">10252 341 136 0,'-5'-4'52'0,"5"0"-28"0,5 4-17 0,-5 0 15 0,0 0-11 16,0 0-1-16,0 0-6 16,0 0-3-16,0 0 0 15,4 4-1-15,-4-4 0 0,0 0 0 32,4 0 2-32,-4 0 3 15,0 0 4-15,9-4 2 0,-4 0 1 16,-1 0 0-16,5-4 2 15,0 0-5-15,0 0-1 16,0 0 0-16,-5-4 2 16,5 0-5-16,0-4-1 15,0 0-2-15,0 1 1 16,4-5-2-16,-4 0-1 16,0 0-26-16,5 0-10 0,-1-3-42 15,0 3-37 1,1 0 41-16</inkml:trace>
          <inkml:trace contextRef="#ctx0" brushRef="#br1" timeOffset="17508.5133">10296-639 120 0,'0'8'46'0,"0"-8"-24"0,9 8-6 0,-5-8 16 15,1 4-4-15,-1 0-2 16,1 4-3-16,-1 0-3 16,5 4-10-16,-4 0 2 0,8 0 2 15,0 0 4-15,1 11 3 16,-1-3 2-16,5 4 1 0,-5-4 0 16,1 16 0-16,-1-9-5 15,-4 25 1-15,-4 31-11 16,-5-23-3-16,0-13-2 15,-14 13 2-15,1-9-8 16,-9 5 0-16,4-9-51 16,-14 5-19-16,-21 23-68 15</inkml:trace>
        </inkml:traceGroup>
        <inkml:traceGroup>
          <inkml:annotationXML>
            <emma:emma xmlns:emma="http://www.w3.org/2003/04/emma" version="1.0">
              <emma:interpretation id="{8E7F3F3F-20E7-4BFC-A9F0-B7646426A032}" emma:medium="tactile" emma:mode="ink">
                <msink:context xmlns:msink="http://schemas.microsoft.com/ink/2010/main" type="inkWord" rotatedBoundingBox="12856,2189 13862,2165 13884,3096 12878,312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1699.4132">11603-214 144 0,'-5'0'55'0,"5"0"-30"0,5 0-29 0,4 0 36 16,0 0-10-16,4 4-6 15,0-4-2-15,5 4-9 0,0 0-3 0,4-1 1 32,1 1 0-32,3 0 1 15,5 4-42-15,1-4-17 16,3 8-23 0</inkml:trace>
          <inkml:trace contextRef="#ctx0" brushRef="#br0" timeOffset="31411.6752">11692-742 132 0,'0'0'49'0,"0"-15"-26"0,0 46-9 0,0-23 15 16,0 4-5-16,0 0 0 15,0 4-4-15,4 8-3 0,1 3-9 16,-5 5 1-16,4 4 2 0,1 7-4 0,-1 1 1 16,1 0-5-16,-1 3 0 15,1 13-1-15,-1 3 1 16,0 0-2-16,5-3 2 15,0-5-2-15,-4-3 2 16,-1-12 0-16,1-5 1 16,-1-7 0-16,-4-8 0 15,0-4-33-15,0-8-13 16,0-8-63 0</inkml:trace>
          <inkml:trace contextRef="#ctx0" brushRef="#br0" timeOffset="32321.3334">12209-238 296 0,'-13'0'14'0,"4"0"-1"16,0 4-7-16,-4 0-2 16,-1 0 0-16,1 0 0 15,-1 0 2-15,-3 0 1 16,3 4-1-16,1-1-1 15,-1 5-6-15,6-4 1 16,-1 8 0-16,4 0 2 16,1 0-1-16,4-4-1 0,0 0 1 15,4 0-1-15,5-1 0 16,0-3 0-16,4 0-3 16,5-4 2-16,0 0-1 15,9 0-2-15,-5 0 0 16,0 4 3-16,1 0-2 15,-1 0 1-15,0 0 0 0,-4 4 0 16,0 0 2-16,-5 0 2 16,1 3-1-16,-5 1 2 15,-5-4-2-15,-4 4 2 16,0 0 7-16,-4-4 3 0,-1 0-2 16,-4-1-1-16,0-3 5 15,0-4 4-15,-4 8 0 16,-5-4 0-16,-4-4-4 15,0-4 1-15,-1 0-7 32,1-4-3-32,0 0-1 0,-1 0-1 15,1 0-5-15,4 0 1 16,5-4-16-16,0-3-6 16,-1 3-20-16,5-4-6 15,5 4-61 1,13-4-37-16,0-4 62 15</inkml:trace>
          <inkml:trace contextRef="#ctx0" brushRef="#br0" timeOffset="31840.3668">12258-226 144 0,'-9'-4'55'0,"9"0"-30"0,-18 4-21 15,18 0 15-15,-4-4-2 32,0 4-1-32</inkml:trace>
          <inkml:trace contextRef="#ctx0" brushRef="#br0" timeOffset="30935.5427">11313-385 172 0,'-5'12'66'0,"5"-16"-36"0,0 8-22 0,0-4 18 16,0 0-9-16,0 0 1 31,9 0-11-31,-4 0-2 0,-1 4-3 16,1 0-6-16,-1 0 0 0,1 0-47 15,-1 0-18-15,5 0-11 16</inkml:trace>
          <inkml:trace contextRef="#ctx0" brushRef="#br0" timeOffset="30685.5297">11384-262 140 0,'0'4'52'0,"0"0"-28"0,0 0-17 0,5-4 15 0,-1 4 0 16,1 0 2-16,-1 4-5 0,0 0 1 15,1 0-11-15,-1 15-1 0,-4 1 2 16,0 4-4-16,0 8-1 16,0-1 0-16,5 1-1 15,-5-4 0-15,4-1 0 0,-4-3-24 16,0-8-12-16,0-8-49 31,5 0-41-15,-1-8 46-16</inkml:trace>
        </inkml:traceGroup>
        <inkml:traceGroup>
          <inkml:annotationXML>
            <emma:emma xmlns:emma="http://www.w3.org/2003/04/emma" version="1.0">
              <emma:interpretation id="{B601E24A-70F4-4A65-BFF9-054F61605808}" emma:medium="tactile" emma:mode="ink">
                <msink:context xmlns:msink="http://schemas.microsoft.com/ink/2010/main" type="inkWord" rotatedBoundingBox="14510,2086 19117,1977 19151,3435 14544,3544">
                  <msink:destinationLink direction="with" ref="{B7E939AE-A1BB-483A-B2AD-C269DE03B866}"/>
                </msink:context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8995.8905">16637-131 192 0,'0'4'71'0,"0"-4"-38"0,9 20-23 16,-4-20 20-16,-1 4-12 16,0 0 0-16,10-4-6 15,-5 0 0-15,9 0-7 16,-5 0 1-16,5 0 4 0,0 0-6 15,0-4 0-15,-5 4 2 16,0-8 1-16,1 0 5 16,-5-4 3-16,-1 4-4 15,-8-4 1-15,0 0-3 16,-4 0 2-16,0 0-4 0,-5 0 1 16,4 5-1-16,-8-1 1 15,-1 4-7-15,1 4 0 16,0 0-1-16,-1 4 2 15,1 0-1-15,0 4 2 16,4-5-2-16,-5 17-1 16,5-4 1-16,0 8 1 15,0-4 3-15,5 7 4 16,0 17-4-16,4-16-1 16,0-4-2-16,8 3 1 15,10 13-2-15,9-8 2 16,4-12-26-16,-4-9-12 15,-5-3-31-15,10-8-13 16,-6 0-46 0</inkml:trace>
          <inkml:trace contextRef="#ctx0" brushRef="#br0" timeOffset="39539.8">17221-262 264 0,'-9'-4'99'0,"9"4"-54"0,-13-8-42 16,13 4 21-16,-4 0-12 0,-1 4-2 16,-4 0-3-16,0 0-2 15,0 0-3-15,0 0 1 0,-4 4 2 16,0 0 0-16,-5 4 0 15,4 0-3-15,1 0-2 16,0 0 3-16,-1 4 2 16,5 0-2-16,1 7 0 15,3-3-3-15,5 0-1 16,0-4-1-16,9 0-2 16,0 0-4-1,4 0 0-15,1-4 2 0,3 4 1 31,1-5 3-31,0 5 3 16,0 0-2-16,0 4-2 0,-5-4 2 16,1 4 2-16,-1 0 2 15,-4 0 3-15,0-5 6 16,-5 5 4-16,1-4 1 16,-5 4-1-16,0-4 3 15,-9 0 0-15,4 0-4 16,-8-4 1-16,0 0-7 15,-1 0-3-15,1-5-1 0,-9 1-1 16,4-4-16-16,-5-4-6 16,6 1-11-16,-6-9-5 15,5 0-14-15,5-4-8 16,0 4-24-16,4-4-10 16,4 4-5-16</inkml:trace>
          <inkml:trace contextRef="#ctx0" brushRef="#br0" timeOffset="40061.1826">17578-218 180 0,'-4'-8'68'0,"4"8"-36"0,-5-8-22 0,5 4 17 0,-4 0-13 16,-1 0-5-16,-4 0 0 15,0 0 2-15,-4 4-6 16,4 0 4-16,-9 0 3 0,5 0 5 0,-5 0 2 16,5 0-6-16,-5 4 0 15,4 0-6-15,-3 0 1 16,3 0-7-16,5 4-3 15,5 0 3-15,4 8 1 0,0-5-3 16,9 5 1-16,0 0 0 16,9 0 0-16,-5 0-3 31,9 0 2-31,-4-4 1 16,0 7 0-16,0-3 0 15,0 4 0-15,-5-4 2 0,0 8 1 16,1-4 5-1,-5-1 5-15,0-3 2 0,-9 4 0 16,0-4 6-16,-9 0 1 16,0 0-3-16,-9-1-1 0,4-3-8 15,-8-4-2-15,0 0-4 16,0-4-3-16,4 0-29 16,-9-4-11-1,5 0-43-15,-1-4-17 16,6 0-30-1</inkml:trace>
          <inkml:trace contextRef="#ctx0" brushRef="#br0" timeOffset="34057.278">13480-20 112 0,'4'-16'44'0,"1"12"-24"0,-1-4-17 16,1 4 12-16,-1-4 0 16,1 0 11-16,-5-8-2 15,0 5-7-15,0-9 0 16,-5 4-6-16,1 4 1 0,-1 0-3 16,1 4 0-16,-5 0-3 15,0 4-1-15,0 4-1 16,-4 0 0-16,-1 4 0 15,1 8 2-15,0 0-1 16,4 0 2-16,0 4-2 16,0 0 0-16,0-1-1 15,0 1 0-15,5 4-5 16,-5 0 1-16,4 0 0 16,5 0 2-16,0-1 3 15,5 1 2-15,-1 0-8 16,10 0-1-16,-1-4 0 15,5-4 3-15,0-4 2 0,-1-5 3 16,6 1-1-16,-1-8 2 16,0 1 0-16,-4-9 3 15,0 0-5-15,0-4-1 16,-5-4 0-16,1-4 0 16,-5 1 4-16,-5-9 3 15,-4 0-6-15,-4 0-1 16,-1 9 0-16,-4-1 0 15,-4 4-5-15,-1 4 1 16,-3 4-5-16,-1 4 1 16,0 4-7-16,0 4-1 15,0 0-4-15,0 8-3 16,5 4-9-16,0 8-5 16,4 0-26-16,0 0-13 0,9-1-10 15</inkml:trace>
          <inkml:trace contextRef="#ctx0" brushRef="#br0" timeOffset="34838.6069">13681-191 116 0,'-18'-8'46'0,"18"5"-24"0,4-1-6 0,-4 4 23 16,9 0-13-1,0 4-6-15,0-1-4 16,0 5-9-16,-5 8 0 0,5 4 3 15,0 0-2-15,0 4 3 16,0 3 0-16,0 1 1 16,-5 0 0-16,1 0 2 15,-5-1-1-15,4-3 2 16,-4 0-4-16,5-4 1 16,-5-4-5-16,4-8 1 15,-4-4-3-15,5-1 0 0,4-6-3 16,0-9 1-1,0-4-2-15,-1-4 2 0,6-4-7 16,-1-4 1-16,1 1-1 16,3-1-1-16,-3-4 4 15,-1 8 0-15,1 9-2 16,-6-1 2-16,6 16-1 16,-5 0-2-16,0 4 3 15,0 4 2-15,-5 4 0 16,5 3 2-16,0 5 0 15,-5 0 1-15,-4 0-2 0,9-4 1 16,0 0 0-16,-4-5 1 16,-1 1-2-16,1-8 1 15,-5-4 0-15,9-4 1 16,-1-4-2-16,6-3-2 16,-5-5 1-16,0-4-1 15,0-4 0-15,-1-4 0 16,1 8-3-16,5 5 0 15,-5 3 2-15,0 0 0 16,0 12-2-16,-1 8 0 16,1 0 2-16,0 8 2 15,-4 3 0-15,-1 5-1 16,1 4 1-16,-1 0-1 16,1-1-7-16,-1-3-3 0,1 0-25 15,-5-8-10-15,0 0-34 16,4-4-53-1,0-5 36-15</inkml:trace>
          <inkml:trace contextRef="#ctx0" brushRef="#br0" timeOffset="35205.3854">14327-270 156 0,'-4'0'60'0,"8"0"-32"0,-4 4-17 0,0-4 18 16,0 4-8-16,0 4-2 16,0 4-9-16,9 4-2 15,-4 11-4-15,-1 9 6 0,1 8 3 16,-1 3 2-16,0 5 1 15,5-1-2-15,-4 1 1 16,-1-1-4-16,-4 5 1 16,0-1-7-16,5 9-1 15,-1-9-2-15,-4-3-2 16,0-9 3-16,5-3 2 16,-1-8-22-16,-4-8-10 15,0-13-20 1,5-3-6-16,-5-12-51 15</inkml:trace>
          <inkml:trace contextRef="#ctx0" brushRef="#br0" timeOffset="35571.4788">14376-64 160 0,'0'-28'63'0,"9"5"-34"0,0-5-25 0,0 20 13 16,0 0-6-16,4 0 1 16,10 0-1-16,-1 4 1 15,0 4-6-15,5 0 0 0,0 16 1 16,0 4 1-16,-5 0 2 0,-4 4-1 16,0-1 0-16,-5 1-1 15,-4 0 2-15,0 0 6 0,-9-4 2 16,0-1 2-16,-5-3 2 15,-8-4-3-15,-5 0 0 16,-4-4-6-16,-5-4-3 16,0-4-5-16,0-4-4 15,1-4-3-15,-1 0-1 16,0 0-23-16,9 0-10 16,1 0-36-16,3 0-15 15,10 0-20 1</inkml:trace>
          <inkml:trace contextRef="#ctx0" brushRef="#br0" timeOffset="35948.6928">14764-837 152 0,'0'4'57'0,"0"4"-30"0,5 0-14 0,-1-4 19 15,1 12-7-15,-1 8-2 16,5 7-5-16,0 5-1 15,0 12-9-15,0-1 6 0,-5 9 3 16,1-5-3-16,-1 5 2 16,1-1-5-16,-1 17 1 15,1-5-5-15,3-4 1 16,-8-7-5-16,14-5 0 16,-10-11-23-16,5-8-12 15,0-8-30-15,0-13-13 16,0-3-24-16</inkml:trace>
          <inkml:trace contextRef="#ctx0" brushRef="#br0" timeOffset="36464.373">14956-28 192 0,'0'8'71'0,"4"-4"-38"0,10 0-25 16,-5-4 18-16,0 4-11 0,4 0-1 16,-4-4-6-16,0 0-3 15,9 0-2-15,-5 0-3 0,5-4 3 16,0 4-2-16,0-4-1 16,-5 0 3-16,5-8 0 15,0 4 1-15,-5-12 0 16,-4 0 2-16,0 1 1 15,0 3 1-15,-9-4 2 16,0 4-3-16,-5-4-2 16,1 4 0-16,-5 4-1 15,5 1-2-15,-5 3 1 16,0 0-2-16,0 4 2 16,0 0-2-16,-5 4 2 15,6 0 0-15,-6 12 1 16,-4 15 0-16,5 1 2 15,0 0-1-15,4 4 0 0,4-1-3 16,5 1 1-16,0 4 0 16,9-13 3-16,-4-3-3 15,8 4-2-15,0-4 2 16,14-8 0-16,-5 0-6 16,10-4 0-16,8 0-21 15,0-5-9-15,-4-6-27 16,-14-5-12-16,-4 0-33 15</inkml:trace>
          <inkml:trace contextRef="#ctx0" brushRef="#br0" timeOffset="37089.4502">15277-325 260 0,'-4'-4'96'0,"4"4"-52"0,4-4-36 0,-4 4 24 16,5 0-9-16,-1 0-1 15,14 0-6-15,9 0 0 16,13 0-9-16,9 4-4 0,-9 0-2 16,-4-4-4-16,17 4 0 15,-8 0-40-15,8-4-17 16,10 4-70-16</inkml:trace>
          <inkml:trace contextRef="#ctx0" brushRef="#br0" timeOffset="36855.039">15398-900 148 0,'-5'-8'57'0,"5"8"-30"0,5 0-18 0,-5 0 16 16,4 0-1-16,-4 0 3 16,4 8-4-16,1 0-2 15,-1 8-11-15,1-4 7 0,-1 23 3 16,1-7-2-16,4 20 0 0,0-9-4 15,-1 17 1-15,1 15-4 16,0 0 1-16,-4 1-3 16,-1 7 2-16,1-4-4 15,-1 1 1-15,1-1-5 16,-1-8 0-16,1-7 1 16,-1-13 0-16,0-7-13 15,1-8-4-15,-5-9-23 16,0-11-7-16,0-8-26 15,0-8-11-15,-9-8-21 16</inkml:trace>
          <inkml:trace contextRef="#ctx0" brushRef="#br0" timeOffset="37542.6">15741-48 220 0,'9'8'85'0,"-9"-8"-46"0,22 0-28 0,-17 0 23 15,8 0-11-15,0 0-4 16,1 0-6-16,-1 0-1 16,0 0-7-16,1 0 1 0,-1-4 1 15,1 0 1-15,-1-8 0 16,0 0-2-16,-4-8 1 15,0 5-2-15,-4-1 0 16,-1 0-1-16,-4 0 2 16,0 4 1-16,-4 0 1 15,-1 0-2-15,-8 4-1 16,4 1-1-16,-9 7 0 16,5 0 2-16,-5 4 1 15,0-1 3-15,0 17 4 16,0-4-4-16,5 12 2 15,4-4-1-15,5 7 3 0,-1-3-7 16,14 8-2-16,-5-4-3 16,14-5 1-16,-4-3-4 15,17-4-2-15,-4-4-47 16,17-12-19-16,-8 0-97 16</inkml:trace>
          <inkml:trace contextRef="#ctx0" brushRef="#br0" timeOffset="38511.4558">16124-242 132 0,'5'4'52'0,"-1"-4"-28"0,1 0-8 0,4 0 16 15,-5 0-2-15,1 0 2 16,-1 4-7-16,1 0-3 16,-1 4-12-16,0 0-2 0,1 15 2 15,4 1-2-15,-5 4 1 16,-4 4 3-16,5-1 3 15,-5 5-4-15,0-4 1 16,0-5-1-16,0-3 1 0,0-4 2 16,0-8 2-16,0-4-1 15,0-4 1-15,0-4-4 16,4-8 0-16,1 0-7 16,-1-8-3-16,5-4-1 15,0 1 1-15,4-9-8 16,1 0-1-16,-5 4-1 15,8 0 0-15,-3 5 2 16,4 3 2-16,-5 4-1 16,5 4 1-16,0 0 3 15,0 16 0-15,-5 0 3 16,0 12 3-16,1-4 2 0,-1 11 1 16,-4-3 2-16,0 8 4 15,0-4-6-15,-5-1-2 16,1-3-1-16,-1 0-1 15,1-4-35-15,-1-12-17 16,1 0-33-16,3-8-12 16,-3 0-25-1</inkml:trace>
          <inkml:trace contextRef="#ctx0" brushRef="#br0" timeOffset="33456.5948">13186-206 136 0,'0'-8'52'0,"-5"4"-28"0,1 0-19 15,-1 0 11-15,1 0-3 16,-1 0 2 0,1 0-2-16,-1 4 0 0,-3-4-7 0,-1 4 0 0,-5 0 4 31,1 0 0-31,0 0 2 15,-1 0 0-15,1 0 0 0,4 0-4 16,0 4 0-16,0 0-5 16,0 0 0-16,0 0 3 15,0 4 3-15,0 0-2 16,0 0 1-16,5-1-3 16,0 5 2-16,-1 8-4 15,1 0-2-15,-1 0 4 16,1 0 1-16,4-1 2 15,0 1 0-15,4 0-7 16,1-4 0-16,4 4-1 16,-1 0 2-16,1-1-1 0,5 1-1 15,4-4 3-15,-1 0 0 16,1-4-8-16,5-4-4 16,-1 0-28-16,5-4-14 15,-1-4-44 1,6 0-37-16,3-8 55 0</inkml:trace>
          <inkml:trace contextRef="#ctx0" brushRef="#br0" timeOffset="40887.0522">13021 265 112 0,'0'0'44'0,"0"0"-24"0,0 0-10 0,0 0 14 16,0 0 2-16,0 0 2 16</inkml:trace>
        </inkml:traceGroup>
        <inkml:traceGroup>
          <inkml:annotationXML>
            <emma:emma xmlns:emma="http://www.w3.org/2003/04/emma" version="1.0">
              <emma:interpretation id="{9253BB82-A1C2-4F34-81C7-EA003C08ACF6}" emma:medium="tactile" emma:mode="ink">
                <msink:context xmlns:msink="http://schemas.microsoft.com/ink/2010/main" type="inkWord" rotatedBoundingBox="19877,2124 21896,2077 21919,3064 19900,311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44146.2066">19540-837 196 0,'-4'-4'74'0,"4"4"-40"0,0 4-35 16,0-4 15-16,0 4-6 16,0-4 1-16,0 20-5 15,0-4-1-15,0 16-1 16,0-9 3-16,0 17 4 0,0-4-1 0,0 15 3 16,0-7-2-16,0 7 0 15,0-7-3-15,4 19 1 16,1-11-2-16,-1 7 0 15,1-11-3-15,3 4 1 16,1-9 0-16,-4-7 1 16,-1-5-20-16,1-7-7 15,-1-4-43-15,-4-8-18 0,0-4-5 16</inkml:trace>
          <inkml:trace contextRef="#ctx0" brushRef="#br0" timeOffset="44402.4855">19282-270 220 0,'-9'-8'82'0,"9"8"-44"0,13-4-29 16,-9 4 19-16,5 0-12 16,-4 0-4-16,8 0-1 0,1 0 0 15,8 4-5-15,0-4-2 0,5 4 2 16,0 0-3-16,8 0 0 15,-8 0-3-15,9 0-1 16,-5 0-19-16,9-4-9 16,-4 0-14-16,-1 0-6 15,-3 0-48 1</inkml:trace>
          <inkml:trace contextRef="#ctx0" brushRef="#br0" timeOffset="45106.935">19812-698 172 0,'-4'-4'66'0,"4"4"-36"0,0 0-24 0,0 0 17 15,0 4-5-15,0-4 1 16,4 8-1-16,1 0 0 0,-1 16-9 15,1-8 3-15,-1 15 2 0,0-3 1 16,-4 8 4-16,0-5-2 16,0 13-1-16,0-4-4 15,-4 15 0-15,0-7-5 16,-1 3 1-16,1-3-5 16,4-1 0-16,0-7 3 0,0-4 3 15,0-9 7-15,0-3 2 16,0-4-3-16,4-8-1 15,-4-4-8-15,9-8-2 16,-5 0-7-16,10-12-2 16,-5 4-3-16,4-4 2 15,1 0 2 1,-1 0-1-16,0 0-1 0,1 8 1 16,-1 0 1-16,0 8 2 15,-4 0-1-15,5 8-1 16,-5-4 3-16,4 8 0 15,0-4 1-15,1 4 0 16,-1-4 2-16,1 0 1 16,-1 0-4-16,5-5 1 15,-5 1 0-15,9-4 2 16,-4 0 3-16,5-8 2 16,-1 0-1-16,0-8-1 15,-4 1-3-15,0-13 1 16,0 4 0-16,-5-8 3 15,-4 4-3-15,0-3 0 16,-5 3 3-16,-4 0 3 16,0 4-2-16,0 4-2 0,0 1 0 15,-4 7-1-15,-1 0-5 16,-4 8 1-16,5 0-2 16,-5 20-2-16,0-1 0 15,5 13 3-15,-1-4 2 16,5 11 2-1,0-3-10-15,9 0-3 16,0-4-63-16,31-9-27 0,23 1-46 16</inkml:trace>
          <inkml:trace contextRef="#ctx0" brushRef="#br0" timeOffset="43068.852">18336-333 244 0,'-4'0'90'0,"4"0"-48"0,0 4-42 15,0-4 16-15,0 0-11 16,0 0-3-16,4 4-10 16,1 0-5-16,-1 0-55 15,1 0-23-15,3-1 7 16,1 1 5-16</inkml:trace>
          <inkml:trace contextRef="#ctx0" brushRef="#br0" timeOffset="42851.0787">18363-127 144 0,'0'-44'55'0,"0"44"-30"0,0-4-14 0,0 4 15 31,0 0 1-31,0 0 1 0,0 0-13 15,0 0-4-15,0 0-7 16,0 0 2-16,4 12 0 0,-4 0 4 16,5 4 1-16,-1 0-3 15,1 8-3-15,-1-5 2 16,1 9 2-16,-1-4 0 16,1 4 0-16,-1-5-5 15,1 5-1-15,-1-4-8 16,0-8-2-16,-4-4-31 15,0-4-15-15,0 0-53 16</inkml:trace>
          <inkml:trace contextRef="#ctx0" brushRef="#br0" timeOffset="43608.9908">18818-206 188 0,'-5'-8'71'0,"5"8"-38"0,-4-8-17 0,4 4 24 16,-5 0-14-16,1 0-3 16,-5 4-13-16,0 0-6 15,-9 0-3-15,5 0-1 0,-5 4 2 16,0 0 1-16,0 0 3 16,-13 4-3-16,18 0-2 15,-1-4 0-15,1 7-1 16,0 1 0-16,4 4 0 15,0-4 0-15,4 8 0 0,1-4 0 16,13 4 2-16,9 3-8 16,-1-7-1-16,1-4-1 15,9 4 0-15,-5-4 2 16,5 4 2-16,-5-4 2 16,5 3 3-16,-5 1-2 15,1 0-2-15,4-4 2 16,-10 4 2-16,1-4 2 15,-4 0 3-15,-6 0 10 16,-3-5 5-16,-1 1 0 16,-8 0-1-16,-5 4-2 15,-4-8 4-15,-5-4-6 16,-18 0-5-16,14 0 1 16,4 0-9-16,-4-8-2 15,4 4-12-15,0-4-3 16,5 0-26-16,-1 0-12 15,5 1-25-15,5-5-10 0,13 0-10 32</inkml:trace>
        </inkml:traceGroup>
        <inkml:traceGroup>
          <inkml:annotationXML>
            <emma:emma xmlns:emma="http://www.w3.org/2003/04/emma" version="1.0">
              <emma:interpretation id="{61A7A875-A3DB-45A2-A130-984C0F295B68}" emma:medium="tactile" emma:mode="ink">
                <msink:context xmlns:msink="http://schemas.microsoft.com/ink/2010/main" type="inkWord" rotatedBoundingBox="22374,2241 23626,2211 23649,3166 22397,319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46281.615">21226-512 80 0,'9'0'30'0,"-9"0"-16"0,9-8 8 15,-5 4 15-15,5-3-2 16,-5 3 2-16,1-4-4 15,-1 0 2 1,-4-4-19-16,0 0 8 0,-4 0 4 0,-1 0-4 0,-3 0 0 16,-1 0-9-16,-5 0-4 15,1 1-6-15,-5-1-2 32,0 0-3-32,-4 4-1 15,4 4 1-15,-9 0 0 16,5 0 0-16,-5 4 0 0,5 0-3 15,0 8 0-15,4-4-1 16,-4 16 3-16,4-8-2 16,-5 11-1-16,6-3 3 15,-1 12 2-15,0-4-2 16,4 7 0-16,1-7 1 16,0 12 0-16,4-9 2 15,4 17 1-15,1-4 3 16,4 7 1-16,0-3-3 15,9 3-1-15,0-7 3 0,4 3 1 16,0-7 1-16,10-4 2 16,-5-5 1-16,8-3 1 15,-3-4 2-15,8-4 2 16,-4-4-3-16,4-5 0 16,-4-3-3-1,8-8 1-15,-3 0-2 16,-1-8 2-16,-5 1-4 0,1-13-2 15,-4 4 0-15,-1-8-1 16,-4 0-2-16,-1-11 1 16,-3 3-4-16,-1-8 0 15,-4 5 1-15,0-5 0 16,-4 8 2-16,-5-11 1 16,0 7-1-16,-5-8 1 15,5 9-2-15,-4-5-1 0,-1 4-2 16,-8-3 1-16,4 7-1 15,-5 0 0-15,1 9-11 16,0-1-5-16,-1 4-14 16,1 4-8-16,0 0-11 15,-5 8-6-15,4 4-24 16,-3 8-9-16,3 0-9 16</inkml:trace>
          <inkml:trace contextRef="#ctx0" brushRef="#br0" timeOffset="46593.8235">21088-88 184 0,'0'4'68'0,"0"-4"-36"0,13 8-9 0,-9-8 24 15,5 4-11-15,-4 0-1 16,8 4-9-16,1 0-4 16,3 8-12-16,-3-4 2 0,8 8 2 15,-4-4-1-15,4 7 2 16,-4-3-6-16,4 8-3 16,-4-4-1-16,4-1-1 15,-4-3-5-15,0 0 1 16,-5-4-33-16,1 0-15 0,-1 0-29 15,-4-4-10-15,5 3-21 16</inkml:trace>
          <inkml:trace contextRef="#ctx0" brushRef="#br0" timeOffset="47137.511">21957-571 152 0,'-9'-12'57'0,"9"12"-30"0,0-4-12 0,0 4 20 16,0 0-8-16,0 0-3 16,0 0-10-16,0 0-4 15,0 0-5-15,0 0 12 0,0 0 5 16,0 0 1-16,-4 4 0 0,4 0-8 15,-5 8-4-15,1 0-4 16,-10 8 0-16,5-5-2 16,-4 13 2-16,0-4-2 15,-5 8 2-15,5-5 2 16,-10 13 2-16,5-8-3 16,-8 15-3-16,3-7 2 15,-3 8 2-15,3-9-4 16,1 1-1-16,0-5-2 0,4-3 1 15,0-4-20-15,5-4-8 16,-1-4-34-16,10-13-14 16,-1 1-42-1,10-12-32-15,-1 4 63 0</inkml:trace>
          <inkml:trace contextRef="#ctx0" brushRef="#br0" timeOffset="47804.301">21694-143 220 0,'-9'-4'85'0,"9"4"-46"0,5-12-24 15,-1 8 26-15,5 0-20 16,-5 4-4-16,14 0-6 16,-4 0 0-16,12 4-6 15,-3 0-1-15,3-8 0 0,1 4-2 0,4-4-2 16,-4 4-39-16,0-4-16 16,0 0-66-1</inkml:trace>
          <inkml:trace contextRef="#ctx0" brushRef="#br0" timeOffset="47599.1166">21935-698 192 0,'-5'0'71'0,"5"0"-38"0,0-20-30 16,0 16 17-16,0 8-6 16,0 0 2-16,5 0 4 15,-1 0 2-15,1 4-11 0,-1 0 0 0,1 8 2 16,-1 4-1-16,1 3 1 16,-1-3-3-16,5 12 1 15,-5-4 0 1,5 3 1-16,0-3 0 15,0 8 0-15,0-4-2 16,0 11 1-16,4-7 0 16,-4 15 3-16,0-7-3 0,0 4-1 15,-4-9-4-15,-1 1 1 16,0-9-4-16,1-3-2 16,-1-4-18-16,-4-4-6 15,0-4-16-15,0-8-5 16,0 0-25-16,-4-8-9 15,-1 0-33 1</inkml:trace>
        </inkml:traceGroup>
        <inkml:traceGroup>
          <inkml:annotationXML>
            <emma:emma xmlns:emma="http://www.w3.org/2003/04/emma" version="1.0">
              <emma:interpretation id="{4F1F1B5A-4F33-467C-A3A2-80CA93BA71A2}" emma:medium="tactile" emma:mode="ink">
                <msink:context xmlns:msink="http://schemas.microsoft.com/ink/2010/main" type="inkWord" rotatedBoundingBox="24447,1851 26223,1809 26251,3027 24476,3069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53528.1329">23085-1075 116 0,'-18'8'46'0,"18"-8"-24"0,0 4-4 0,0-4 18 0,14-4-7 16,-5 4-2-16,4 0-7 16,-4 0 0-16,9-4-11 15,-5 4-5-15,14-4-1 0,-5 1 0 16,27-1 3-16,-9 4-3 15,27-4 0-15,-13 0 1 16,13 0 0-16,-9 0 2 16,4 4 1-16,-4 0 3 15,0 0 4-15,-9 0-6 16,5 0 0-16,-10 0-2 0,1 0 1 31,-9 0-2-31,-5 0 2 16,-4 0 2-16,-5 0 2 15,0 0-5-15,-4 0-2 16,-5 0-2-16,-4 0-2 16,0 0-17-16,0-4-6 15,-4 0-46-15,-1 0-18 16,5 0-15-16</inkml:trace>
          <inkml:trace contextRef="#ctx0" brushRef="#br1" timeOffset="54256.6197">24370-282 168 0,'-5'0'66'0,"5"0"-36"0,0 0-22 0,0 0 18 0,0 0-9 15,0 0-2-15,5 0 3 16,-1 0 0-16,5 0-9 16,0 0 3-16,9 0 4 15,-5 0-8-15,9 0-2 16,-4 0-4-16,9 0 1 0,0 0-2 15,8 0-1-15,-8 0-6 16,4 0-4-16,-4 0-36 16,0 0-15-16,-5 0-37 15</inkml:trace>
          <inkml:trace contextRef="#ctx0" brushRef="#br1" timeOffset="54537.4734">24392-103 124 0,'-14'27'49'0,"14"-27"-26"0,-8 8-9 0,8-8 17 16,0 0 0-16,0 0 4 0,0 0-4 31,0 0 1-31,0 0-18 16,0 0 3-16,4 0 3 0,0 0-2 0,10 0-1 15,-1 0-7-15,10 0-2 16,-6 0-4-16,10-4-3 16,-5 4 0-16,10 0-1 15,-6 0-5-15,6 0 1 16,-6 0-44-16,6-4-21 16,-6 0-46-1</inkml:trace>
          <inkml:trace contextRef="#ctx0" brushRef="#br1" timeOffset="51266.871">23134-230 128 0,'-4'0'49'0,"4"0"-26"0,-13 0-16 0,13 0 15 0,-5-4-7 15,5 4 0-15,-9 0 6 16,0 0 4-16,0 0-13 16,0 0 6-16,0 0 3 0,1 0 2 0,-1 0 1 15,0 0-7-15,-5 4 0 16,5 0-8-16,-4 4-3 15,0-4-6-15,-1 11 0 0,1-3 2 16,0 8 1-16,4-4-1 16,0 8-2-16,0-4 1 15,4 3-1-15,1-3 0 16,4 4 2-16,0-4 1 16,9 0 1-16,-5-1 2 15,10-3 3-15,-5-4-2 16,8 0 1-16,-3 0-3 15,8-8 2-15,0 0 0 16,1-4 3-16,-6 0-1 16,6-8 0-1,-5 4 1-15,4-12 1 16,0 4-3-16,0-19 0 16,1 3-3-16,-1-8 2 0,-4 4-4 15,9-11 0-15,-5 7 1 16,5-11 0-16,-1 7-5 15,1-16 1-15,0 9-2 0,0-13 0 16,-5 9 2-16,0-1 2 16,-4 9-1-16,0-1-1 0,0 5-2 15,-5-5 1-15,1 12 1 16,-1-3 2-16,-4 7-3 16,0 0 0-16,0 4 1 15,0 1 0-15,0 3-3 16,-5 0 2-16,0 4-1 31,1 4 0-31,-1 0 4 16,1 4 1-16,-5 0-4 15,0 4 1-15,0 0-5 0,0 8 1 16,0 0 2-16,0 8 1 16,0 0 1-16,0 16 0 15,0-4-3-15,0 15 2 0,0-3 1 16,0 12 0-16,0-9-3 0,0 13 2 15,0-5 1-15,9-3 0 16,-5-4 0-16,1 7 2 16,-1-7-1-16,5 7-1 15,0-7 1-15,-5 11 1 16,1-7-1-16,-1 4 2 16,1-9 0-16,-5 5 1 15,0-8 2-15,0-5 3 16,0-3 0-16,-5 0 2 15,1-4-2-15,-5-5 0 32,5-3-3-32,-10-4-1 0,1 0-3 15,-10-4 1-15,6 0-2 16,-6-4 2-16,1 0-2 0,-5-8 2 16,5 0-2-1,-5-4 2-15,5 0-2 0,-5-8 2 0,5 4-4 16,4-12 0-16,0 1-1 15,0-9-2-15,5 4 3 16,0-3 0-16,4 7-2 16,0-4 0-16,0 4 2 15,4 0 0-15,1 5-2 16,-1-1 0 0,5 4 2-16,0 0 0 15,0 4-4-15,5 0 1 16,-1 0 0-16,1 4-1 15,-1 1 1-15,5 3 3 16,0 0-2-16,9 4-1 0,-5 0 0 16,10 4 3-16,-5 0-2 15,8 7-1-15,-3 1 3 16,-1 8 0-16,0-4 1 16,0 16 2-16,-4-8 3 0,0 7 2 15,-4-3 1-15,-1 8 2 16,0-5-5-16,1 5-1 15,-5-8-2-15,-1 3 1 16,1-3-26-16,-4-4-12 16,4-4-53-16,0-8-23 15,-5 0-28 1</inkml:trace>
        </inkml:traceGroup>
        <inkml:traceGroup>
          <inkml:annotationXML>
            <emma:emma xmlns:emma="http://www.w3.org/2003/04/emma" version="1.0">
              <emma:interpretation id="{9032BA72-83FF-4116-87E9-FA9F26039BB7}" emma:medium="tactile" emma:mode="ink">
                <msink:context xmlns:msink="http://schemas.microsoft.com/ink/2010/main" type="inkWord" rotatedBoundingBox="26687,1981 28013,1950 28038,3013 26712,304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57693.3024">25520-896 136 0,'-4'0'52'0,"8"0"-28"0,9 0-15 0,-8 0 16 15,-1 0-1-15,5-4 3 16,0 4-9-16,5 0 0 16,-1 0-11-16,-4 0 5 0,9 0 3 15,13 0-3-15,-4 0 1 16,-5 0-6-16,18 4 1 16,18 0-1-16,0 0 1 15,0 0 0-15,-4 0 2 16,-5 0 4-16,-9 0 1 15,-5-4-4-15,-8 0-1 0,-5 0-2 16,-4 0 2-16,-4 0 1 16,-5 0 3-16,-1 0-5 15,-3 0-1-15,-1 0-6 16,1 0-4-16,-5 0-32 16,0-4-15-1,0 4-70-15,0 0-53 16</inkml:trace>
          <inkml:trace contextRef="#ctx0" brushRef="#br1" timeOffset="56364.1868">25734-722 124 0,'0'24'49'0,"0"-68"-26"0,5 40-20 15,-1 12 12-15,-4-8-3 0,0 0 14 16,4 12 1 0,1-4-14-16,-5 0 4 0,4 4 3 31,1 0 2-31,-1 4 4 0,1 4-8 16,-1 7-3-16,1-3 3 15,4 8 0-15,-5-8-3 16,5 3 1-16,0-3-5 15,0 8 1-15,0-4-5 16,0 3-2-16,0 13 0 16,-5-16-1-16,0-5 0 15,1 9 0-15,-1-4 0 16,1 4 2-16,-1-5-5 16,1 1-1-16,-5 8 0 15,4-16 2-15,-4-1-1 0,0-3 2 16,5 0-31-16,-5-8-13 15,0-4-39-15,-5-4-17 16,1-4-10 0</inkml:trace>
          <inkml:trace contextRef="#ctx0" brushRef="#br1" timeOffset="55254.1609">25516-952 132 0,'0'-4'52'0,"0"4"-28"0,-18-4-13 0,18 0 18 16,0 4-6-16,0 0 1 16,-5 0-2-16,1 0 1 0,-1 0-13 15,1 0 3-15,-5 4 3 0,0-4-4 16,-4 8 1-16,4-4-4 16,-9 8 0-16,0 0-3 15,-4 8 1-15,4-4 2 16,-9 19 5-16,5-7-8 0,0 16-1 15,4-9 3-15,-5 13 3 16,6-4-4-16,-6 7-2 16,6-7-2-16,3 11-3 15,1-7 3-15,4 15 0 16,4-7-1-16,1 7 1 16,4-11 0-16,0 3 1 15,0-7 2-15,4-1 1 16,1-3-8-16,4-8-1 15,0-5-38-15,0-7-13 16,0 4-55 0</inkml:trace>
          <inkml:trace contextRef="#ctx0" brushRef="#br1" timeOffset="55854.3903">25837-833 124 0,'4'-8'49'0,"-4"4"-26"0,0 4-12 0,0 0 15 16,0 0-8-16,0 0 0 0,0 0-2 16,0 0 2-16,-4 4-10 15,-1 0 2-15,1 0 3 16,-5 4-5-16,4 8 5 16,-4 8-1-1,-4 15 0-15,4-11 0 16,0-4-2-16,-4 16 1 15,4-13-4-15,-9 13 1 16,5-4-1-16,-5 3 1 16,-13 21-2-16,13-25 1 15,4-3-2-15,-8 12 2 16,4-9-2-16,0 9 0 16,1-8-1-16,-1 3 0 0,-4 9-2 15,8-20 1-15,5-5-13 16,0-7-3-16,0 0-43 15,5-12-17-15,-1 0-40 16</inkml:trace>
          <inkml:trace contextRef="#ctx0" brushRef="#br1" timeOffset="58558.7093">26323-202 152 0,'0'0'57'0,"4"0"-30"0,5 0-18 16,-9 0 14-16,9 0-7 16,-5 0 1-16,10 3-6 15,8 5-1-15,-8 4-6 16,-1 0 4-16,5 4 2 0,0 12 3 15,-5-8 3-15,-9-5-1 16,5 9 1 0,-4-4-4-16,-5 4 0 15,0-4-5-15,-14 3 1 16,5-3-7-16,-8-8-3 16,3 0-59-16,-8-4-26 15,-9-4-18-15</inkml:trace>
        </inkml:traceGroup>
        <inkml:traceGroup>
          <inkml:annotationXML>
            <emma:emma xmlns:emma="http://www.w3.org/2003/04/emma" version="1.0">
              <emma:interpretation id="{E4395E25-E99F-4493-A58D-0D759172DD54}" emma:medium="tactile" emma:mode="ink">
                <msink:context xmlns:msink="http://schemas.microsoft.com/ink/2010/main" type="inkWord" rotatedBoundingBox="28344,1828 31171,1761 31201,3038 28374,3104"/>
              </emma:interpretation>
              <emma:one-of disjunction-type="recognition" id="oneOf11">
                <emma:interpretation id="interp11" emma:lang="" emma:confidence="1">
                  <emma:literal>)</emma:literal>
                </emma:interpretation>
                <emma:interpretation id="interp12" emma:lang="" emma:confidence="0">
                  <emma:literal>,</emma:literal>
                </emma:interpretation>
                <emma:interpretation id="interp13" emma:lang="" emma:confidence="0">
                  <emma:literal>}</emma:literal>
                </emma:interpretation>
                <emma:interpretation id="interp14" emma:lang="" emma:confidence="0">
                  <emma:literal>]</emma:literal>
                </emma:interpretation>
                <emma:interpretation id="interp15" emma:lang="" emma:confidence="0">
                  <emma:literal>'</emma:literal>
                </emma:interpretation>
              </emma:one-of>
            </emma:emma>
          </inkml:annotationXML>
          <inkml:trace contextRef="#ctx0" brushRef="#br1" timeOffset="62862.5524">29391-1170 160 0,'0'4'60'0,"0"-4"-32"0,4 4-13 0,1 0 18 15,-1 0-3-15,1 4 0 16,3 4-9-16,1 4-2 0,5 4-11 15,-1 3 8-15,9 1 6 0,5 4 4 16,0 4 2-16,-5 3-2 16,5 17 1-16,-5 3-4 15,-8 9-2-15,-5 7-5 16,-5 4-2-16,-8-7-2 0,-10-1 0 16,-4 1-4-16,-17 11-3 15,-1 4-13-15,-4 0-8 16,4-7-31-16,-8-5-15 15,-10-4-95 1,-8-7-45-16,4-32 100 16</inkml:trace>
          <inkml:trace contextRef="#ctx0" brushRef="#br1" timeOffset="59967.922">26809-187 108 0,'0'0'44'0,"0"-4"-24"0,4 4-2 0,-4 0 18 16,0 0-9-16,0 0-3 15,5 0-1-15,4 0 0 16,0 0-12-16,-1 0 2 0,1 0 3 16,5 0-2-16,-1 0 0 15,5-4-6-15,0 4-3 16,-5 0-2-16,14 0 0 16,-5 0-4-16,14 0 0 15,13-4 1-15,-4 4 2 16,-1-3 3-16,1-1 2 15,-10 0 5-15,-8 0 3 16,4 0-4-16,-17 0-1 0,-1 4-6 16,1-4-3-16,-6 0 4 15,1 0 1-15,0 0 6 16,0 0 3-16,-9 4-4 16,0 0 1-16,0 0-5 15,0 0-2-15,0-4-2 16,0 0 0-16,-4-4 0 15,-5 4-1 1,4-4 1-16,-8 0 0 0,4 0 1 16,0 0 0-16,0 0 2 15,0 0-1-15,0 1 2 16,0-1-4-16,1 0 0 16,3 0 3-1,-4 0-3-15,5-4 0 16,-1 0-1-16,5-8-2 15,-9-11 1-15,5-5 1 16,4 0-3-16,0 1-2 0,0-5 2 16,4 0 2-16,-4 1 0 15,5-1-1-15,-1 8-2 16,-4 12-1-16,5 5 2 31,8-5 2-31,0-4-2 16,5 0 0-16,0 4-1 0,-4 5 0 15,-1 3 0-15,5 0 0 16,0 0 0-16,4 4 0 16,-9 0 0-16,14 4-2 15,4 0 3-15,0 4 0 16,1 4-2-16,-6 4 2 16,10 4-1-16,-5 4 0 0,-4 0 2 15,-5 3 0-15,-4 1-5 16,0 8 1-16,0 12 4 15,4-1 2-15,-4 1 0 16,-5 3-2-16,-8-7 1 16,-5 0 1-16,-5-1-1 15,-4-3 2-15,-4-4-4 16,0 0 0-16,-10-5 1 16,6 1 0-16,-6 0-3 0,1 0 2 15,4-4 3-15,0-1 1 16,0-3-1-16,5 0 1 15,0-4-2-15,-5-4-1 16,13 0 1-16,-4 0 1 16,1-4-1-16,3 0 2 15,1 0-4-15,4 0-2 16,0-4 4-16,0 0 1 16,4 4-3-16,1-4 1 15,-1 0 0-15,5 0 0 16,0 4-3-16,18 0 2 15,-5 0 1-15,-4-4 2 0,-5 0-3 16,9 0 0-16,5 0 3 16,-5 0 3-16,10-4-2 15,-10 0-2-15,0 0 0 16,-4 0-1-16,-5 0 0 16,1 0 2-1,-5 0-25-15,0 0-12 16,-5 0-55-16,-4 4-24 0,0 0-10 15</inkml:trace>
          <inkml:trace contextRef="#ctx0" brushRef="#br1" timeOffset="60406.3977">28111-294 196 0,'4'4'74'0,"1"-4"-40"0,4 4-27 0,-9-4 20 0,9 4-5 16,-5 0 1-16,1 4-3 16,3 4-3-16,-3 0-9 15,-1 0 6-15,1 20 5 0,-5-5 1 0,0 1 3 16,0-4-7-16,0 0 1 31,-5-1-8-31,1-3-1 16,-5-4-6-16,-4 0-2 0,-5-4-44 15,-4-4-20-15,-5 0-76 16</inkml:trace>
          <inkml:trace contextRef="#ctx0" brushRef="#br1" timeOffset="62196.2646">28477-1094 200 0,'-5'-4'74'0,"10"8"-40"0,-5 0-31 16,8-4 17-16,-8 0-8 15,9 4-2-15,0-4 3 0,9 4 4 16,9 0-9-16,0-1 9 0,4 1 5 16,5 0 0-16,-14 0 1 15,0 0-3-15,18 4-1 16,14 0-1-16,-1 0 0 15,10 0-5-15,-23-4-3 16,-9 0-3-16,0-8 0 16,18 0 0-16,-13 0 1 15,-9-4-2-15,-5 4 1 0,-9 0-4 16,1 0-2-16,4 0-11 16,-9 0-4-16,-1 4-37 15,-3-4-17-15,-5 4-81 16</inkml:trace>
          <inkml:trace contextRef="#ctx0" brushRef="#br1" timeOffset="61572.5702">28829-302 156 0,'4'-8'57'0,"5"5"-30"0,0-5-12 0,-9 8 18 0,5-4-5 15,-1-4 0-15,1 0-11 16,-5-4-3-16,0 0-8 16,0 0-2-16,0 4 0 0,0-4-2 0,-5 0-2 15,1-3 3-15,-1 3 0 16,-4 0-1-16,0 0 1 15,0-4-7-15,0 0-1 16,1 0 2-16,-6 4 1 16,1 4-1-16,-1 5 0 15,1 3 2 1,-5 0 0-16,0 3 1 16,1 5 0-16,-6 4-3 15,10 0 0-15,4 4 2 16,-4 12 0-16,-1-4 1 15,1-5 0-15,4 1-3 16,4 4 2-16,-4-4 1 0,5 4 2 16,4-1 3-16,0-3 2 15,4 0 5-15,5 4 3 16,0-4-2-16,0 3 0 16,5-3-1-16,-1-12 2 15,0-8-3-15,5-4 1 0,5-4-1 16,-10-4 1-16,0-3-4 15,1-1-3-15,3-8 2 16,6 0 0-16,-1-12-3 0,0-3-1 16,10-13 1-16,-6 1 0 31,1-5-2-31,-5-11-2 0,-4 7 1 0,-4 1-1 31,-5 7 0-31,-5 9 2 16,0 3 1-16,1 1 1 0,-1-1-5 15,-4 0-1-15,5 5-2 16,-1-1 3-16,1 4 0 16,4 12 1-16,-5 5-3 15,1-1 0-15,-5 4 2 16,4 4 0-16,-4 0-4 16,0 8-1-16,0 8 0 15,0 4 4-15,-4 4-1 0,-1 3 1 16,-8 5 0-16,8 4 0 15,1 4 2-15,-1-1 0 16,1 9 0-16,-1 8 0 16,1 3 4-16,-5 5 5 15,0-5-3-15,0 9 2 16,0-9-1-16,5-15 1 16,-1-8 0-16,1 7 2 15,-5 13-3-15,0-5 1 16,5 1-3-16,-1-4 0 0,1 3-1 15,4-7 2-15,0-4 3 16,0-5 5-16,4-7-6 16,1-4-2-16,4-4-3 0,-1 0 0 15,1-4-2-15,5-4-1 16,-1 0-30-16,1-12-15 16,-10 0-43-16,0-8-20 15,1-4-26 1</inkml:trace>
        </inkml:traceGroup>
      </inkml:traceGroup>
    </inkml:traceGroup>
    <inkml:traceGroup>
      <inkml:annotationXML>
        <emma:emma xmlns:emma="http://www.w3.org/2003/04/emma" version="1.0">
          <emma:interpretation id="{D6FE499D-6A24-47C0-974D-6FD14BD00760}" emma:medium="tactile" emma:mode="ink">
            <msink:context xmlns:msink="http://schemas.microsoft.com/ink/2010/main" type="paragraph" rotatedBoundingBox="3268,3705 23101,3558 23111,4935 3278,50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FE05C3E-3447-4B5B-9EE5-61DE708D8C7D}" emma:medium="tactile" emma:mode="ink">
              <msink:context xmlns:msink="http://schemas.microsoft.com/ink/2010/main" type="inkBullet" rotatedBoundingBox="3272,4197 3455,4196 3456,4363 3273,4364"/>
            </emma:interpretation>
            <emma:one-of disjunction-type="recognition" id="oneOf12">
              <emma:interpretation id="interp16" emma:lang="" emma:confidence="0">
                <emma:literal>•</emma:literal>
              </emma:interpretation>
            </emma:one-of>
          </emma:emma>
        </inkml:annotationXML>
        <inkml:trace contextRef="#ctx0" brushRef="#br0" timeOffset="241005.3839">1721 1379 156 0,'0'0'57'0,"0"0"-30"0,-5-4-23 15,5 4 15-15,0 0-5 16,0 0 0 0,0 0-2-16,0 0 0 15,0 0-6-15,0-4 0 0,0 4 4 0,0 0-4 16,5-8-1-16,-1 0 0 15,1 0-1-15,4 0 0 16,-5 0 2-16,1 5-1 16,4-5 0-16,-5 0-3 15,5 0-2-15,4 0 3 0,-4 4 0 16,0 4-1-16,0-4-2 16,0 4 1-16,0 4-1 15,0 0 0-15,-5 0 2 16,1 4 3-16,-1 0 4 15,1 0-6-15,-1-1-4 16,-4 5 2-16,0 0 3 16,0 0 1-16,0 0 2 15,0-4 0-15,-4 4 3 0,-1-4-1 16,1-4 2-16,-1 4 0 0,1-4 1 16,-5 0-2-16,0-4-1 31,0 0-5-31,5-4-3 15,-5 4 2-15,4-4 0 16,-4 4-4-16,5-4 1 0,-1 0 0 16,1 0 2-16,0 0 1 15,-1 0 1-15,1-4-7 16,4 0 0-16,-5 0 1 16,5-4 3-1,0 0 0-15,0 0-3 0,0 1 1 16,5 3 1-16,-1-4 0 15,1 4-3 1,-1 0 2-16,0 0 1 0,1 4 0 16,4-4-3-1,0 4 2-15,4 0-1 0,-4 0 0 16,0 4 2-16,0 0 0 16,0 0-3-16,0 4 2 15,0 0-1-15,0 4 0 16,-1 0 0-16,-3 0 0 15,-1 0 2-15,1 4 2 16,-5 0-1-16,0-1-1 16,4 1 1-16,-4 0 1 15,0 0-1-15,-4-4-1 16,4 0 1-16,-5-4 1 16,1 0-1-16,-1 0 2 0,1 0 0 15,-5 0 3-15,0-4-1 16,0 0 0-16,0 4-1 15,0-4 2-15,0 0-1 16,1 0 0-16,-1-4-1 16,-5 0 2-16,5 0-3 0,0-4-2 15,1 0-3-15,-1 0 1 32,0 0 1-32,4 4 0 15,1-4 0-15,-1 0 2 0,5 4-1 16,0-4-1-16,-4 4-4 15,4 1 0-15,0-5-18 0,4 4-8 16,1-4-50-16,4 0-21 0,0-4-12 16</inkml:trace>
      </inkml:traceGroup>
      <inkml:traceGroup>
        <inkml:annotationXML>
          <emma:emma xmlns:emma="http://www.w3.org/2003/04/emma" version="1.0">
            <emma:interpretation id="{27F99BA2-D5DF-4F8E-937C-BF3895462EB9}" emma:medium="tactile" emma:mode="ink">
              <msink:context xmlns:msink="http://schemas.microsoft.com/ink/2010/main" type="line" rotatedBoundingBox="3774,3701 23101,3558 23111,4935 3784,5078"/>
            </emma:interpretation>
          </emma:emma>
        </inkml:annotationXML>
        <inkml:traceGroup>
          <inkml:annotationXML>
            <emma:emma xmlns:emma="http://www.w3.org/2003/04/emma" version="1.0">
              <emma:interpretation id="{B8719A71-1895-4391-B365-7A9A4CE39D46}" emma:medium="tactile" emma:mode="ink">
                <msink:context xmlns:msink="http://schemas.microsoft.com/ink/2010/main" type="inkWord" rotatedBoundingBox="3774,3701 5863,3686 5869,4477 3780,4493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68039.3961">2751 769 148 0,'0'-4'55'0,"9"4"-30"0,-14-4-14 0,10 4 15 15,-5 0-12-15,0 0-5 16,0 4-2-16,0 0 0 16,0 8-3-16,0 3 4 0,4 1 2 15,1 4-3-15,-1 8-2 16,5 4 2-16,5 7 2 15,-5 13-2-15,-1 3-2 16,1 5 0-16,0-5-1 16,-4 1 6-16,-1-9 4 15,1-7-3-15,-1-8 1 16,-4-5 2-16,0-7 3 16,0-4-5-16,0-4-2 15,5-4 1-15,-5-4 0 16,0-4-5-16,4-12-4 15,9-4-4-15,1-12-1 0,4 0-5 16,-1 1 0-16,1 3 2 16,0 4 1-16,0 4 0 15,0 0 4-15,0 9-5 16,-1 3 2-16,1 8 2 16,0 3 3-16,0 9 0 15,-5-4 2-15,-4-4-2 16,5 8 2-16,4 4 0 15,-5 4 3-15,0-5-3 16,-4 9 0 0,0-8-1-16,0 0-13 0,0-4-2 15,4-12-84 1,1 0-69-16,-5-12 55 16</inkml:trace>
          <inkml:trace contextRef="#ctx0" brushRef="#br0" timeOffset="68601.9204">3308 1252 172 0,'0'4'66'0,"0"0"-36"0,0 0-20 16,0-4 17-16,5 4-13 16,-1 0-3-16,5 0-3 15,0 4 2-15,0-4-5 16,4 0-1-16,5-4 2 0,0 4-1 16,0-4 0-16,-5 4 1 15,5-8 1-15,-4 0 1 16,-1 0 0-16,-4-4 0 15,0-4 0-15,-5 0-2 16,1 0-1-16,-5-4-1 16,0 5 2-16,-5-5-1 15,-4 4 0-15,0 0-1 16,-4 4 0-16,-5 4-5 0,0 0-1 16,5 4 1-16,0 0 2 15,-1 4-2-15,1 0-2 16,4 8 2-16,0 0 0 15,0 4 1-15,0-1 0 16,5 9 2-16,-1-4 3 16,1 4 2-16,-1 0 1 15,5-5 0-15,0 9 0 16,5-4-4-16,-1-4-1 16,5 0-1-16,5-5-2 15,3-3 1-15,6 0-1 16,3 0-3-16,1 0 2 15,0 0-45-15,0-4-20 0,-1 0-56 16</inkml:trace>
          <inkml:trace contextRef="#ctx0" brushRef="#br0" timeOffset="69151.5554">3643 1276 132 0,'-5'0'49'0,"10"0"-26"0,-5 4-20 0,0-4 12 31,4 0-7-31,1 0-2 0,-1 4 3 15,1 4 4-15,-1 4-7 16,1 0 6-16,-1 3 1 0,1 1-2 16,-1 4-1-16,0 0 2 15,-4-4 3-15,5 0 0 16,-5-4 4-16,0-1-2 0,4 1-1 16,-4-4 0-16,0 0 0 15,0-4-2-15,0 0-1 16,0 0-1-16,0-4 2 15,0 0-3-15,0-4-1 16,0-4-2-16,0-4 0 16,0-4-4-16,5 1-1 0,4-5-3 15,4-4-3 1,1 4-1-16,-1 0 3 0,0 5 0 16,1-1 1-16,-1 0-3 15,0 4 0-15,1 4 2 16,-1 0 0-16,1 4 1 15,-6 0 0-15,1 4 0 16,0 0 0-16,0 0-16 16,-4 8-46-1,-5 4-7-15,0 4-51 16</inkml:trace>
          <inkml:trace contextRef="#ctx0" brushRef="#br0" timeOffset="69671.1981">3959 1403 180 0,'5'4'68'0,"8"0"-36"0,1-4-26 16,-5 0 17-16,4 0-12 15,0 0-3-15,1 0-5 16,4 0 0-16,-1 0-2 16,1 4 2-16,5-4 2 0,-6-4 2 15,1 0 1-15,-4 0 7 16,-1-4 2-16,0-4 3 16,1 0 2-16,-5-4-10 0,0 0-2 0,-1 1-6 15,-3-1-1-15,-5 0-1 16,0 0-2-16,-5 4 1 15,-3 4-1-15,-1 0-5 16,-5 4 1 0,-4 4-5-16,5 0 1 15,4 0 4-15,-4 8 4 0,-10 8 1 16,1 0-1-16,0 0 5 16,4 0 1-16,0-1 9 15,5 1 2-15,4 8-2 16,0-4-1-16,0 0 0 15,5-4 2-15,4-1-1 16,4 1 1-16,9 4-2 16,5-4-1-16,5 0-7 15,8 0-2-15,4-4-2 0,6-8-2 16,3-8-48-16,10-4-22 16,-5-20-84-1</inkml:trace>
          <inkml:trace contextRef="#ctx0" brushRef="#br0" timeOffset="67397.5394">2220 1090 116 0,'0'-4'44'0,"9"-12"-24"0,-13 4-17 0,4 12 10 15,0-4 0-15,0 0 5 0,4 0-1 16,-4 0 1-16,0 4-9 16,5-4 3-16,-5 0 2 0,0 4-3 15,0 0 1-15,0 0-5 16,0 0-2-16,-5 0-5 16,10 4 0-16,-5 16 0 15,4 0 0-15,1 4 0 0,-1 3 0 16,1 5 0-16,3 4 0 15,1-1-3-15,5 5 2 16,-1-4 1-16,1-5 2 16,3-3-1-16,-8-4 2 15,0-8 9-15,0-4 7 0,0 0 7 16,0-4 5-16,4-8-11 31,-4-8-2-31,0 0-10 16,-4-8-3-16,-10 0-3 0,10-8 1 15,4 0-4-15,-5 1 0 16,0-1-1-16,1 0 0 16,-1 4 2-16,1 0 0 15,-5 9-3-15,4-1 2 16,1 4 1-16,-5 8 2 16,0-12-3-16,0 12 0 0,0 0-1 15,9 4 0-15,0 4 2 16,0 4 0-16,-5 3-3 15,5 9 0-15,4-4 2 16,1 4 0-16,-5-4 3 16,4-5 1-16,-4 1 3 15,0-4 3-15,0-4 7 16,0-4 2-16,-5 0 4 16,1-8 3-16,-1-4-11 0,0-4-3 15,1-4-5-15,-1-3 1 16,5-5-6-16,-4 4-1 15,4 4-2-15,-5 0-2 16,5-3-28-16,0 7-12 16,0 4-23-16,0-4-9 15,-5 4-45 1</inkml:trace>
        </inkml:traceGroup>
        <inkml:traceGroup>
          <inkml:annotationXML>
            <emma:emma xmlns:emma="http://www.w3.org/2003/04/emma" version="1.0">
              <emma:interpretation id="{28B1BF10-D990-4B66-A73F-2681D34CAF9D}" emma:medium="tactile" emma:mode="ink">
                <msink:context xmlns:msink="http://schemas.microsoft.com/ink/2010/main" type="inkWord" rotatedBoundingBox="6568,3750 9156,3731 9164,4849 6577,4868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75651.1192">5708 911 120 0,'0'0'46'0,"0"0"-24"0,0 0-13 0,0 0 16 0,0 0-1 15,0 0 1-15,0 4-8 16,0 0 0-16,-5 4-10 0,1 4 5 0,-1 0 3 15,1 4-5-15,-1 12-1 16,-4 11-1-16,0 1 2 16,0 7-3-16,1 1 1 15,-1 0 1-15,-5 7 2 16,1-7 1-16,-5-5 2 16,5 1-5-16,-1-5-3 15,1-3 1-15,0-4 0 0,4-4-3 16,0-5-1-16,0-7-1 15,4-4 1-15,1 0-2 16,-1-4-1-16,5-8-24 16,0 0-9-16,0-8-25 0,5-4-9 15,-1 0-32 1</inkml:trace>
          <inkml:trace contextRef="#ctx0" brushRef="#br0" timeOffset="76491.6013">5600 1442 132 0,'-17'-11'52'0,"17"22"-28"0,-5-7-13 16,5-4 24-1,0 4-11 1,0-4-7-16,0 4-4 16,0 0 7-1,9 0-11-15,0 0 7 0,0 0 4 16,4-4 2-16,1 0 2 16,4 0-9-16,-1 0-2 0,6 0-9 15,-5 0-3-15,4 0-1 16,5 0 2-16,-1 0-25 15,-3 0-12-15,-1 4-73 16,0 0-43 0,-4-4 70-16</inkml:trace>
          <inkml:trace contextRef="#ctx0" brushRef="#br0" timeOffset="76174.8461">5685 963 116 0,'0'-4'44'0,"5"0"-24"0,-5 4-15 16,0 0 13-16,0 0 3 15,0 0 4-15,0 0-2 16,4 4 0-16,1 0-12 16,-1 0 4-16,1 4 3 0,-1 0-4 15,0 4 0-15,5-1 0 16,0 25 8-1,0-4-3-15,0 4-6 16,0-5 0-16,4 9 3 16,1 0 2-16,-1-1-3 0,1-3-1 15,-1-4-4-15,0-5-1 16,1 1-3-16,-1 0-1 31,5 3-1-31,0 5 2 16,-5-4-3-16,0 7 0 0,1 1-1 15,-5-4 1-15,0-4 0 16,0-9 1-16,-5-3-2 16,1-8-2-16,-5-4-28 15,0-8-11-15,-5-8-19 16,1-12-6-16,-5 0-29 16,-5 1-42-1,1 3 46-15</inkml:trace>
          <inkml:trace contextRef="#ctx0" brushRef="#br0" timeOffset="75057.339">5244 812 297 0,'-9'0'14'15,"0"4"-8"-15,0 4 3 0,0 0 1 16,-4 0-3-16,-1 0 1 0,1 0-3 16,0 4 2-16,-1 0 0 15,1 3 1-15,-5 5 0 16,0 0 2-16,5 4-10 15,-1 16-2-15,1-1 14 16,4 1 8 0,-4-1-7-16,8 5-2 15,1 0-3-15,-1 7 2 0,5-3-5 16,0-5-3-16,0 1-1 16,5-4 1-16,-1-1 1 15,5 1 1-15,5-1 2 16,-1 5 1-16,5-4-3 15,0-5-3-15,-1-3 0 16,-3-4 1-16,4-8-1 16,-5 0 2-16,5-5 0 0,-9 1 1 15,4-4-27-15,-4-4-9 16,-9-4-138 15</inkml:trace>
          <inkml:trace contextRef="#ctx0" brushRef="#br0" timeOffset="74708.6762">5257 820 156 0,'0'0'60'0,"0"-4"-32"0,-4 4-22 0,4 0 17 16</inkml:trace>
          <inkml:trace contextRef="#ctx0" brushRef="#br0" timeOffset="77329.3321">5489 880 156 0,'13'-4'57'0,"-4"0"-30"0,18 4-18 0,-14 0 14 0,5 0 0 15,0 0 3-15,0 0-10 16,4 0-2 0,5 0-8-16,0 0 3 0,8-4 3 15,1 4 0-15,4 0 1 16,0 0-1-16,1 4 2 15,-1-4-3-15,-5 0-1 0,1 0-4 16,-9 0 1-16,-5 0-2 16,-4 0 0-16,0 0-3 15,-9 0 1-15,0 0-2 16,-5 0 2-16,-4 0-9 16,0 0-1-16,0 4-25 15,0 0-11-15,-4 0-49 16,-1 0-47-1,-4 0 45-15</inkml:trace>
          <inkml:trace contextRef="#ctx0" brushRef="#br0" timeOffset="78221.2984">6318 1577 112 0,'5'4'44'0,"-1"-4"-24"0,5 4-8 0,-4-4 13 15,4 4-2-15,0 0 0 32,-1 0-3-32,1 4-1 15,0 0-10-15,0 0-1 0,0 0 2 16,0 12 0-16,-9 3 2 15,0 1 0-15,-4 4 0 16,-1-4-6-16,1-8-2 0,-1-1-2 16,-4 1 1-16,-9 4-13 15,1-4-3-15,-1-4-36 16,0-8-15-16,5-4-22 16</inkml:trace>
          <inkml:trace contextRef="#ctx0" brushRef="#br0" timeOffset="79767.7334">6684 895 164 0,'-4'0'63'0,"8"0"-34"0,-4-3-23 16,0 3 17-16,0 0-10 15,0 0 0 1,9-4-1-16,0 4 0 15,9 0-6-15,0 0 0 0,4 0 1 16,0 0-1-16,5 0 1 0,9 0 2 16,4 0 2-16,4 0 1 15,5 0 2-15,0 0-5 16,1 0-3-16,-10 0-1 16,-5 0 1-16,-3 0-3 0,-10 0 0 15,-4 0 8 1,-5 0 2-16,-4 0 0 0,-5 0 0 15,-4 0-7-15,0 0-4 16,0 0-17-16,0 0-7 16,0 0-29-16,-4 0-12 15,4 4-51 1</inkml:trace>
          <inkml:trace contextRef="#ctx0" brushRef="#br0" timeOffset="79142.2774">7041 1494 116 0,'22'-12'46'0,"-22"4"-24"0,0-8-10 15,0 12 29 1,0-8-5-16,0 1-5 16,-9-1-2-16,0-4-17 0,0 4-5 0,0-4 0 15,1 4-2-15,-6 0 0 16,1 0-3-16,-1 4 1 16,1 1-4-16,0-1 0 15,-5 8-1-15,4 0 0 16,-3 4 2-16,3 0 0 0,1 3 0 31,-5 5 0-31,5 4 0 16,-1 4 0-16,5 0-3 15,0 0 2-15,5 3-1 0,-1 1 0 16,5 0 2-16,5 0 0 16,-1 0 0-16,5-5 2 15,0-3-1-15,5 0 2 16,-1-4 2-16,0-4 4 15,5-4 2-15,-4 0 3 16,-1-8-1-16,5-4 2 16,0-4-8-16,-1-4-2 15,-3 0-1-15,4-3 0 16,0-1-2-16,-1-8 1 16,1-8-2-16,-4-3-1 15,-5-5 1-15,-1-3-1 16,1-17-5-16,-4 5 1 15,-5 7-3-15,0 9 2 0,0 3 3 16,0 4 3-16,-5 4-2 16,1 9-2-16,4-1-1 15,0 8 3-15,-5 0-2 16,5 4 1-16,-4 4 2 16,4 4 0-16,0 4 0 15,0 8 0-15,-4 4-3 0,-1 4 0 16,5 4 2-16,-4 16 2 15,4 3 2-15,-5 9 3 16,5 3-3-16,0-3-2 16,0-1 2-16,5 1 2 15,-1-8 2-15,1-1 3 16,-1-3-1-16,0 0 0 0,1-1 1 16,4 1 1-16,-5-4-1 15,1-1-1-15,-1 5-5 16,5-4-3-16,-4-4 2 15,-1-9 0-15,0-3-1 0,1-4 1 16,-1-24-33 15,-4-4-38-31,0-3-21 16,0-1-28 0</inkml:trace>
          <inkml:trace contextRef="#ctx0" brushRef="#br0" timeOffset="80311.6419">7433 880 164 0,'0'0'63'0,"5"0"-34"0,-1 0-23 0,-4 0 17 16,5 0-5-16,4 0-1 16,-1 4-1-16,1 0 3 15,5 3-11-15,-1 5 2 0,5 8 3 16,4 8 6-16,-4 16 5 15,-5 11 1-15,1 8 0 16,-5 5-6-16,0 3 1 16,-9-3-9-16,-5 3-4 15,-4 12-2-15,-4 4 1 16,-5-3-5-16,-4-9-1 16,-9-4-49-16,-10-7-21 15,-8-9-67 1</inkml:trace>
        </inkml:traceGroup>
        <inkml:traceGroup>
          <inkml:annotationXML>
            <emma:emma xmlns:emma="http://www.w3.org/2003/04/emma" version="1.0">
              <emma:interpretation id="{7BB62582-CB3F-410C-9C5B-A156F8C692E8}" emma:medium="tactile" emma:mode="ink">
                <msink:context xmlns:msink="http://schemas.microsoft.com/ink/2010/main" type="inkWord" rotatedBoundingBox="9879,3740 12190,3722 12196,4486 9885,4503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83840.358">8330 1133 176 0,'-5'0'66'0,"5"-4"-36"0,0 8-18 0,0-4 19 16,0 0-16-16,0-12-3 15,5 4-8-15,-5 8-3 16,4-7 0-16,0 11-19 0,-4-12-8 15,5 12-63 1</inkml:trace>
          <inkml:trace contextRef="#ctx0" brushRef="#br0" timeOffset="83600.6048">8338 1296 124 0,'0'4'46'0,"-4"0"-24"0,8-4-21 0,-4 0 8 0,5 0 3 16,-1 4 5-16,1 0-7 0,4 4-1 15,0 7-5-15,0 1-1 0,0 4 1 16,-1 4 2-16,-3-4 3 16,-1 4-4-16,1-1-1 15,-5 1 0-15,0-4 0 16,-5-4-31-16,1-4-12 0,-1 0-33 15</inkml:trace>
          <inkml:trace contextRef="#ctx0" brushRef="#br0" timeOffset="84455.0497">8700 1276 156 0,'0'0'60'0,"0"0"-32"0,0-4-20 0,0 4 18 16,0-8-11-16,0 0-3 15,0 8-5-15,0 0-2 16,0-4-3-16,-5-4 1 0,1 4 2 15,-1 4 0-15,-4 0 0 16,0 0-1-16,-4 4 0 16,-5 4 0-16,0 0 0 15,1 4-2-15,-1 0 1 16,0 4-4-16,5 0 0 0,4-4-1 16,4-1 0-16,1 1 2 15,8 0 0-15,5 0-3 16,9-8 2-16,0 0 3 15,4-4 1-15,0 0-4 16,5 0 1-16,0 0 0 16,0 0 0-16,-1 4 0 15,6 4 0-15,-6 4-3 0,-3 0 2 16,-1 0 1-16,-4-1 0 16,-5 1 0-16,-4 0 2 15,0-4 5-15,-5 0 4 16,-4 0 2-16,0 0 5 15,-17 0 7-15,-1 0-4 16,0-4-2-16,0 0-7 16,0-4 0-16,0 0-9 15,1-4-2-15,-1 0-1 32,0 0 0-32,0 0-5 0,5 4 1 15,-1 0-29-15,5 0-13 0,0 0-157 31,1 8 90-31</inkml:trace>
          <inkml:trace contextRef="#ctx0" brushRef="#br0" timeOffset="85635.4264">9302 1173 152 0,'-5'-4'57'0,"5"4"-30"0,5 0-21 16,-5 0 15-16,9-4-5 16,0 0 1-16,-1 4-5 15,6 0-2-15,-1 0-6 16,14-4-1-16,4 0 3 0,5 4-3 16,8 0 0-16,5 0-3 15,-4-4-1-15,0 4 3 16,-5 0 1-16,-5 0-1 15,-3 0-2-15,-6 0-28 16,-3 0-11-16,-5 0-47 16</inkml:trace>
          <inkml:trace contextRef="#ctx0" brushRef="#br0" timeOffset="85320.6223">9520 824 104 0,'0'4'41'0,"0"-4"-22"0,0-4-11 15,0 4 13-15,0 0-3 16,0 0 1-16,0 0-8 0,0 0-2 16,0 0-5-16,0 4-1 0,5 0 3 15,-5 0-1-15,0 4 0 0,4 8-1 16,1 8 2-16,-1 7 3 15,0 21 2-15,1 11 1 16,4 1 0-16,-5 3-2 16,1-7-1-16,4-1-3 15,-5-8 1-15,1-3-2 16,-1-8 0-16,1-5-3 0,-1-7 1 16,-4-8-20-16,0-8-8 15,0-4-73 1</inkml:trace>
          <inkml:trace contextRef="#ctx0" brushRef="#br0" timeOffset="86181.3342">9819 792 112 0,'-9'8'44'0,"18"-8"-24"0,-5 0-13 0,-4 0 15 0,5 8-7 16,-5 4 0-16,0 4-1 15,0 4 4-15,0 8-10 16,4 3-2-16,1 29-2 0,-1-1 2 16,1 9 3-16,-5-5 2 15,4 0 1-15,1-3-2 16,-5-13 1-16,0-3-2 16,4-8 2-16,-4-5 0 15,0-7 3-15,0-4-1 16,0-8 0-16,5-4 6 15,-1-4 2-15,-4-4-10 16,4-8-4-16,5-12-10 16,0 0 0-16,0-4-8 0,5-3-3 15,-1-1-1-15,0 4 1 16,1 8 3-16,-1 0 5 16,5 9 3-16,0 3 4 15,0 12-2-15,4 3 0 16,-4 5 1-16,4 0 2 15,-4 4 3-15,0-4 4 16,-5 4 0-16,0-1 2 16,1 1-2-16,-5 0 2 15,0 0-6-15,0-4-1 16,0-4-2-16,-5-4 1 16,5-4-40-16,0-4-14 15,0 0-65-15</inkml:trace>
          <inkml:trace contextRef="#ctx0" brushRef="#br0" timeOffset="86706.6592">10354 1431 156 0,'5'0'57'0,"-1"0"-30"0,14 8-21 0,-9-12 17 16,0 8-8-16,0-4 2 15,4 0-6-15,0 0 1 16,1 0-7-16,-1 0-1 0,0-8 0 16,1 4-2-16,-1-4-2 15,-4-4 1-15,0 4 1 16,0-4-1-16,-5 0 2 15,1-4 4-15,-5 0 4 16,-5 4 0-16,1-3 1 16,-5 3-2-16,0 0-1 15,0 4-3-15,0 0 1 16,-4 4-4-16,0 4 0 16,-1 4-3-16,-4 4-1 15,5 4 1-15,0 0 0 16,4 4 4-16,0 3 5 15,0 1 1-15,0 0 2 0,4 0-2 16,5-4-1-16,9 4-1 16,0-1 0-16,0-3-2 31,5 0-1-31,3 0-1 0,6-4 0 16,3 0-5-16,10-4-1 15,9 0-59-15,-1-5-24 16,-4-3-39-1</inkml:trace>
        </inkml:traceGroup>
        <inkml:traceGroup>
          <inkml:annotationXML>
            <emma:emma xmlns:emma="http://www.w3.org/2003/04/emma" version="1.0">
              <emma:interpretation id="{523170E6-7567-485F-BBCD-C354C72BA37D}" emma:medium="tactile" emma:mode="ink">
                <msink:context xmlns:msink="http://schemas.microsoft.com/ink/2010/main" type="inkWord" rotatedBoundingBox="12703,3639 17207,3606 17217,4978 12714,5012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88775.9219">11781 1339 140 0,'0'0'55'0,"0"4"-30"0,4 0-21 16,1-4 15-16,-1 4-2 15,1 0-1-15,-1 4-2 16,1 0-1-16,-1 12-7 16,5-4-4-16,0 4 1 0,0-1 7 15,0-3 3-15,0 4 0 16,0-4 0-16,-5 0-5 16,5-4 0-16,-4-4 4 15,-1-4 4-15,1-4 3 0,3-4 1 16,1-4-9-16,0 0-2 15,5-4-7-15,-1 0-2 16,0-4 0-16,1-4 0 16,4 4-3-16,-1 5 2 15,1-1-1-15,-4 8-2 16,-1 8 0-16,0 4 0 16,-4 0 3-16,0 3 0 15,-4 1 1-15,-1 0 2 0,1 0 3 16,-1 0 2-16,5 0-3 15,-5-4-1-15,1 0-1 16,-1-4 1-16,-4-4 2 16,9-4 2-16,-4-4-3 15,13 0-3-15,-5-4 0 16,5-8-1-16,0 4-3 16,0 4 2-16,-5 1-1 15,0 7 0-15,1 12 0 16,-5-1 0-1,-1 5 2-15,1 4 0 0,0 4-3 16,0 0 2-16,0 4 1 16,0-5 0-16,0 1-40 15,0-4-18-15,0 4-61 16</inkml:trace>
          <inkml:trace contextRef="#ctx0" brushRef="#br0" timeOffset="89459.4251">12414 1435 160 0,'-22'-32'63'0,"22"20"-34"0,0-8-16 16,4 12 19-16,1-4-14 15,-1 0-4-15,10 1-9 16,4 3-2-16,13 0-1 16,4 4-2-16,1 4 3 0,4 4 0 0,-4 8 1 15,0-1 0-15,-1 5 0 0,-8 8 6 16,-5 0 4-16,-4-4 6 15,-13 0 2-15,-5-1 2 32,-9-3 2-32,-5 0-3 15,-4-4-2-15,-8-4-7 0,-5-4-4 16,-5 0-5-16,-4-4-4 16,4 0-9-16,5-4-3 15,4 0-23-15,5 0-8 16,-1 0-44-16,10 4-18 15,4-8 4-15</inkml:trace>
          <inkml:trace contextRef="#ctx0" brushRef="#br0" timeOffset="89153.5487">12445 1260 224 0,'-4'4'85'0,"4"-4"-46"0,0 4-39 16,0-4 18-16,4 8-6 15,-4 0 1-15,9 8-3 16,-4 4 1-16,-1 3-6 16,5 5 4-16,0 4 3 0,-4 4-2 0,4 7 0 15,-5 17-2-15,5 3 2 32,0 8-5-32,-5 1-1 15,1-9 0-15,-1-3 0 16,1-9 0-16,-1-7 0 15,-4-13-5-15,0-3 1 16,0-8-24-16,0-8-10 16,0-4-20-16,0-8-8 15,-4-12-44 1</inkml:trace>
          <inkml:trace contextRef="#ctx0" brushRef="#br0" timeOffset="89858.4994">12860 721 160 0,'-4'4'63'0,"4"4"-34"0,0 12-14 16,0-16 20-16,0 12-6 31,0 3-2-31,0 5-4 0,0 4 0 16,4 8-13-16,1 11 3 0,-1 17 1 15,1 7-1-15,3 0 2 16,-3 1-6-16,-1-5-3 16,1-8-1-16,-1-3-1 15,1-8-2-15,-1-9 1 16,1-7-26-16,-5-8-12 15,0-8-44-15,4-9-17 16,1-7-3 0</inkml:trace>
          <inkml:trace contextRef="#ctx0" brushRef="#br0" timeOffset="87596.3407">11380 1300 148 0,'0'0'55'0,"0"-4"-30"0,0 0-16 0,0 4 14 0,0 0-2 16,0-8-1-16,-5 4-8 15,1 0-3-15,-5-4-5 32,0 4-1-32,-4 0 1 0,4 0 0 15,-5 0 2-15,-4 4 1 16,1-4 3-16,-1 4-1 16,0 0 2-16,0 4-6 0,5 0-1 15,-1 4 0-15,1 0 0 16,4 4-5-16,0 4 1 15,0 4 0-15,5-1 0 16,-1 9 0-16,5-4 0 16,5 0 0-16,-1-4 0 15,5-1 0-15,0 1 2 16,4 0 1-16,10-4 3 0,3-4-12 16,10-4-5-16,0-4-46 15,-1-4-18-15,6-4-16 16</inkml:trace>
          <inkml:trace contextRef="#ctx0" brushRef="#br0" timeOffset="88071.7117">11683 1339 124 0,'-5'-8'49'0,"5"5"-26"0,-4-9-9 0,4 8 15 15,0-4-5-15,-4 4-2 16,-1 0-8-16,1 0-4 16,-14 8-8-16,0-4-1 15,5 8 1-15,-1 0 3 16,1 4 2-16,-5 3 1 0,5 1 0 16,-1 0 2-16,1 0-3 15,4 4 1-15,4-4-1 16,1 3 1-16,4-3-2 15,4 0 1-15,5 0-2 16,0 0 2-16,9-4-4 16,0 0-2-16,0-8 4 0,0-4 4 15,4 0-1-15,-4-8 1 16,0 0-3-16,-5 0 1 16,0-4-2-16,-4-8 2 15,0 0-2-15,-9-3 2 16,0 3-6-16,-4-4-1 31,-1 0 0-31,1 4 2 16,-5 4-3-16,0 5-2 0,-4 3-1 15,-5 8 0-15,4 0-4 16,-3 8 0-16,3 3-14 16,1 1-5-16,-1 0-13 0,1 0-5 15,4 0-55 1</inkml:trace>
          <inkml:trace contextRef="#ctx0" brushRef="#br0" timeOffset="90322.1529">12994 1395 208 0,'0'4'77'0,"4"-8"-42"0,5 12-23 15,-4-4 19-15,4-4-7 16,9 4-2-16,-1 0-12 16,6 4-4-16,-1-4-4 15,5 0-2-15,4-4 1 0,-4 0 1 0,-1-4 1 0,-3 0-1 16,-1-4-2-16,-4-4 3 15,-5-4 0-15,-4 0 1 16,-9 0 0-16,-4-4 4 31,-1 5 5-31,-4-1-1 0,-4 0 1 16,0 0-7-16,-1 4-4 16,-4 4 1-16,1 4 0 15,-1 8 1-15,0 4 0 16,0 8 0-16,0 0 2 15,0 4 1-15,1 7 3 16,3 1 1-16,5 0 1 16,5 0-2-16,4-1-1 0,9 1-5 15,9-4-1-15,8 0-1 0,10-4 1 16,9-9-4-16,8-3 0 16,1-8-50-16,-1-4-20 15,-4 0-80 1</inkml:trace>
          <inkml:trace contextRef="#ctx0" brushRef="#br0" timeOffset="91231.027">13319 1062 212 0,'-4'-20'79'0,"8"20"-42"0,1 0-43 16,4 0 45-1,9 0-16-15,4 0-7 16,0 0-6-16,10 0-6 15,3 0-3-15,10 0 2 0,8 0-24 16,1-4-11-16,-1 4-76 16</inkml:trace>
          <inkml:trace contextRef="#ctx0" brushRef="#br0" timeOffset="91026.4767">13507 701 132 0,'4'-16'49'0,"-4"16"-26"0,0 0-16 0,0 0 15 15,0 0 0-15,5 4 4 16,-1 0 1-16,-4 4 1 16,0 4-15-16,5 4-3 0,-1 8 0 15,1 4 5-15,-1 3 5 16,0 9 1-16,1 3 2 16,-1 25-4-16,1 3 0 15,-1 5-6-15,-4-1 0 16,0-4-8-16,5-11-1 15,-1-5 0-15,1-7 0 16,-1-9 0-16,-4-7 2 16,5-20-41-1,-1-8-42-15,1-4-20 0,-1-20-21 16</inkml:trace>
          <inkml:trace contextRef="#ctx0" brushRef="#br0" timeOffset="91684.222">13872 1256 200 0,'-8'4'74'0,"12"-4"-40"0,0 4-29 0,5 0 17 15,0-4-6-15,0 4 1 16,5 0-3-16,-1 0-1 16,9 0-7-16,1 0-2 0,-1-4 0 15,0 0-5-15,-4 0 1 16,4-4 2-16,-8 0 1 15,-5-4 1-15,-1-4 0 16,-3 0 6-16,-5-8 6 16,-5 9-4-16,1-1 1 0,-5 0-8 15,-4 0-1-15,-5 4 0 16,0 0 0-16,0 4 0 16,0 8 2-16,-4 4 1 15,0 8 1-15,-1 4 2 16,6 11 1-16,-1-3 6 15,0 4 3-15,9-1-8 16,5 1-2-16,4 0-4 16,9-4-1-16,8-1-3 15,6 1 1-15,8-8 0 16,5-4 1-16,4-8-27 16,9-4-9-16,9-4-85 0,4 0-37 15,-8-24 34 1</inkml:trace>
          <inkml:trace contextRef="#ctx0" brushRef="#br0" timeOffset="92215.4613">14202 1221 196 0,'0'-4'74'0,"0"0"-40"0,0 4-29 0,0 4 19 16</inkml:trace>
          <inkml:trace contextRef="#ctx0" brushRef="#br0" timeOffset="92575.2954">14207 1224 362 0,'4'16'20'15,"1"0"-11"-15,-1 4-1 0,5 0-1 0,0 4 3 16,0-1 4-16,0 5-2 16,-5-4 3-16,5 0-2 15,0-4 0-15,0-1-5 16,-4 1 0-16,-1-4-3 15,1-4 0-15,-1-4 3 16,0-4 5-16,-4-4-5 16,5-8 0-16,-1 0-2 15,5-8-1-15,5 0-3 16,-1-8-2-16,5-3-4 16,0-1 0-16,0 4 0 15,-5 0-1-15,0 9 1 0,1 3 0 16,-1 8 0-16,0 4 0 15,1 8 3-15,-1 3 0 16,1 5 1-16,-6 0 0 16,1 4 2-16,0 0 3 15,0 0-2-15,-4-1 0 16,-1 1-1-16,1-4-2 16,-5 0-28-16,0-8-14 15,0 0-58 1,0-4-65-16,-5 0 47 15</inkml:trace>
          <inkml:trace contextRef="#ctx0" brushRef="#br0" timeOffset="93122.6143">14746 1359 188 0,'0'4'71'0,"0"0"-38"0,0 0-25 0,5 0 16 15,-5-4-10-15,9 4-3 0,0-4-2 16,0 4 1-16,4-4-5 16,0 0-1-16,10 0 2 0,-1-4-1 15,0-4 0-15,-4 0-3 16,0 0-2-16,-5-4 3 15,-4 0 2-15,-4-3 0 16,-5-1 2-16,-5 4-2 0,1 0 2 16,-5 0-4-16,-4 4 0 15,-1 0 1-15,-4 4 2 16,5 0 1-16,-5 8 1 31,5 0 0-31,-1 4 0 16,1 8 2-16,0-4 4 15,4 4-4-15,0 4 0 16,0-1-2-16,4 5 0 16,1 0-4-16,4-4-3 15,0 0 0-15,9-1 1 16,0-3-1-16,9 0 2 16,8-4-4-16,10 0 0 0,0-4-32 15,8-8-13-15,1-4-56 16,-5 0-62-1,0-16 49-15</inkml:trace>
          <inkml:trace contextRef="#ctx0" brushRef="#br0" timeOffset="93620.8576">15237 1165 220 0,'-40'-16'82'0,"40"20"-44"0,-14-12-29 0,10 8 22 16,-5 0-10-16,-4 0 0 16,-1 4-8-16,-4 0-3 15,5 4-5-15,0 0-4 0,4 4 0 0,0 0-4 16,4 4 2-16,5-4 1 0,5-1 0 16,4 5 0-16,4-4 0 15,1-4 0-15,3 0 0 16,10-4 0-16,0 4 0 31,0 0 0-31,-5 0 0 16,0 4 0-16,-4 0 0 15,0-1 0-15,-5 1 0 16,-4 0 0-16,-4 8 2 0,-1 0 3 16,-4-4 2-16,-4 0 5 15,-1-5 5-15,-4 1 0 16,-4-4-1-16,-9-4 0 15,-1 0 3-15,1 0-7 0,0-4 1 16,-1 0-6-16,1 0-2 16,0 0-2-16,0 0 0 15,4 0-15-15,4 0-5 16,5 0-51-16,5-4-20 0,4-4-50 16</inkml:trace>
          <inkml:trace contextRef="#ctx0" brushRef="#br0" timeOffset="94066.6669">15536 1062 208 0,'-18'-20'79'0,"0"16"-42"0,-9 0-34 0,23 4 15 16,-5 0-11-16,0 0-2 31,0 12-5-31,0 8-3 16,0-4 2-16,0 0 0 0,0 3 1 0,1 1 2 16,-1 0 3-16,4 0 0 0,5 0 2 15,0 0-4 1,9-5-2-16,0 5 0 15,9-8 1-15,4 0-1 16,5 0 2-16,0 4-2 16,4 0 2-16,0-1-4 15,-4 1 0-15,-5 4 3 0,-4 0 3 16,-5 0 4-16,1-4 2 16,-10-1 12-16,-4 1 5 15,0-4 1-15,-4 0 0 16,-10 0-3-16,1-4-1 15,-5-4-8-15,0 0 0 16,-4-4-6-16,0 0 1 16,-5-4-7-16,5 0-3 0,-5-4-1 15,5 4-1-15,-1 0-9 16,1 0-4-16,4-4-29 16,5 4-12-16,4-8-201 31,4-4 107-31</inkml:trace>
        </inkml:traceGroup>
        <inkml:traceGroup>
          <inkml:annotationXML>
            <emma:emma xmlns:emma="http://www.w3.org/2003/04/emma" version="1.0">
              <emma:interpretation id="{A40A1713-36AD-4558-953C-8C4040D12FF7}" emma:medium="tactile" emma:mode="ink">
                <msink:context xmlns:msink="http://schemas.microsoft.com/ink/2010/main" type="inkWord" rotatedBoundingBox="17797,3733 18634,3727 18640,4580 17804,4586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95133.6941">16512 1284 160 0,'0'-4'63'0,"5"0"-34"0,-5-8-21 15,0 4 16-15,0 0-6 16,0-8 0-16,0 8-2 15,-5 1 3-15,1-1-11 0,-1 4-2 0,-8 0-2 16,-9 0 0 0,-1 4 0-16,1 4 0 15,0 0 2-15,0 4 1 16,-1 0 3-16,1-1 1 16,0 9 3-16,4-4-5 0,4 0-3 31,1 4-1-31,4 4-1 15,0 0-5-15,5 3 1 16,4 1-2-16,4-4 0 16,1 0 4-16,8 0 1 15,5-5-1-15,0-3 1 16,4-4 4-16,9 0 4 16,0-4-2-16,1-4 0 0,-1-4-3 15,-4-8 1-15,-1-4 0 16,-3 1 3-16,-5-1-3 15,-5 0-2-15,0-4 2 16,-4-4 0-16,-4 4-3 0,-5 1-3 16,-5-1 4-16,1 0 1 15,-5 4-5-15,-5 0 0 16,1 0-3-16,-5 9-2 0,5-1-4 16,-5 0-2-16,5 4-22 15,-1 4-6-15,5 4-23 16,0 0-7-16,1 4-45 15</inkml:trace>
          <inkml:trace contextRef="#ctx0" brushRef="#br0" timeOffset="95828.6918">16642 1411 208 0,'0'-4'77'0,"0"4"-42"0,4-4-17 16,-4 4 25-16,9 0-9 15,9 4 0-15,9 0-13 16,4 0-5-16,9 0-9 16,9 0-3-16,0-4 2 0,5 4-5 0,-5 0-1 15,-9 4-49-15,-5-5-19 16</inkml:trace>
          <inkml:trace contextRef="#ctx0" brushRef="#br0" timeOffset="95609.9417">17025 1058 172 0,'18'-24'66'0,"-14"16"-36"0,14-4-20 0,-13 4 17 16,-1-3-9-16,1-1-3 15,-10-4 7-15,1 0 3 16,-1 0-13-16,-8 0 4 0,0-4 2 15,-1 1-8-15,-4-1-3 16,0 4-2-16,1 0-1 16,-6 4-5-16,5 0 1 15,1 4 0-15,-1 4 0 16,0 4-3-16,0 4 0 16,0 4 2-16,5 4 2 0,0 0-2 15,-1 4 0-15,1 4 1 16,4 4 0-16,0 3 2 15,5 9 3-15,-1 12 2 16,1-1 3-16,4 5-1 16,0 3 0-16,0 1-5 15,4-1-1-15,5-7 1 16,0-1 2-16,-5-3-3 16,5-1 0-16,0-3-1 15,0-4 1-15,0-1-2 0,0 1 2 16,0-4-11-16,-5-20-4 31,1-4-34-31,-5-8-15 16,0-8-63-1</inkml:trace>
        </inkml:traceGroup>
        <inkml:traceGroup>
          <inkml:annotationXML>
            <emma:emma xmlns:emma="http://www.w3.org/2003/04/emma" version="1.0">
              <emma:interpretation id="{6F78D133-5FBF-4F54-9A21-AB2C1EE763C0}" emma:medium="tactile" emma:mode="ink">
                <msink:context xmlns:msink="http://schemas.microsoft.com/ink/2010/main" type="inkWord" rotatedBoundingBox="19237,3615 21380,3599 21388,4586 19245,4602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98108.9458">18122 1284 172 0,'-13'0'66'0,"8"-4"-36"0,1 4-4 15,4 0 23-15,0 0-11 16,0 0-2-16,0 0-10 16,9 0-4-16,0 4-12 15,4 0 5-15,0 0 4 0,10 0-4 16,3 0 0-16,1-4-9 16,0 0-2-16,4 0-2 15,0-4-2-15,1 4-17 16,-6-4-6-16,1 0-49 15,4 0-20-15,-4 0-27 16</inkml:trace>
          <inkml:trace contextRef="#ctx0" brushRef="#br0" timeOffset="97601.2864">18243 824 196 0,'17'-8'74'0,"-17"20"-40"0,5-20-29 0,-5 12 19 16</inkml:trace>
          <inkml:trace contextRef="#ctx0" brushRef="#br0" timeOffset="97844.8023">18274 836 384 0,'4'8'39'16,"1"0"-20"-16,-1 4-2 0,1 0-3 16,3 0-3-16,1 3-1 15,0 5 0-15,0 0 4 16,0 4-2-16,0 15 3 15,0 1-2-15,0 4 0 16,4-1-3-16,-4 1-1 16,5 0-5-16,-5-5-1 15,-1 5-1-15,1-9-2 0,0-3 3 16,0-8 2-16,-4-4-9 16,-1-4-2-16,-4-5-35 15,0-3-13-15,0 0-38 16,-4-16-77 15</inkml:trace>
          <inkml:trace contextRef="#ctx0" brushRef="#br0" timeOffset="98558.5595">18867 1439 232 0,'0'15'88'0,"13"-3"-48"0,-17-8-34 0,13 0 22 0,-5 0-13 15,1 0-3-15,-1 0-3 16,0 4 1-16,1 0-5 16,-1 4-3-16,1 0 1 0,-1 0-13 15,-4-1-3-15,0-3-45 16,-4 0-17-16,-1 0-25 16</inkml:trace>
          <inkml:trace contextRef="#ctx0" brushRef="#br0" timeOffset="96918.6872">17886 677 132 0,'-5'8'52'0,"-4"-4"-28"0,5 0-19 16,4-4 13-16,-5 0 5 15,1 4 3-15,0 0 0 16,-1 0 1-16,1 4-15 0,-5 4 6 0,0 4 3 16,-5 8-3-16,1-1 2 15,0 5-5-15,-1 0-1 16,1 8 0-16,0-1 2 16,-5 21-1-16,4-1 4 15,1 5-7-15,4-1-2 16,5-3-3-16,-1 3-2 15,10-7-3-15,3-5-2 16,1 1 1-16,5-5 1 16,4-3-1-16,4-4 2 15,0 3-26-15,1-3-12 16,3-8-26-16,-3-8-12 16,-6-5-47-1</inkml:trace>
          <inkml:trace contextRef="#ctx0" brushRef="#br0" timeOffset="97444.0603">18251 884 168 0,'-4'0'63'0,"4"0"-34"0,0 0-21 0,0 0 18 0,0 0-9 16,0 0 1-16,0 0-5 16,0 0 0-16,0 0 4 0,0 0 3 15,0 0 3-15,0 4 1 16,0 0-7-16,-4 7-2 16,-5 5-5-16,0 4-1 15,-5 8 1-15,1 11 4 16,-5 5-4-16,0 4 0 15,-4-1 0-15,0 1 4 16,-5 3-10-16,5-7-2 16,-1-4 0-16,5-9 3 15,1-3-2-15,3-4 0 0,5-8-14 16,0-4-8-16,5-5-34 16,4-3-14-16,0-12-38 15,4-3-44 1,5-9 48-16</inkml:trace>
          <inkml:trace contextRef="#ctx0" brushRef="#br0" timeOffset="99392.0956">19380 1213 236 0,'-5'-24'88'0,"5"12"-48"0,-4-4-40 0,4 12 16 16,0-16 0 0,-5-4 2-16,1 9-5 15,-1 3 0-15,-8 0-8 16,-5-4 1-16,-4 4 4 0,4 4-4 15,-4 4 2-15,4 4-1 0,-4 4 3 16,4 16-7-16,0 0-2 16,5 0-1-16,-1 3 0 15,5 5 0-15,5 0 0 16,4 4 0-16,4-1 0 16,1-3 0-16,-1-4 0 15,10 0 0-15,-1-5 2 16,5 1-1-16,0-8 2 15,4 0 0-15,0-4 3 16,0-4-3-16,-4-4-2 16,0-4 2-16,-4 0 0 0,-1-8-1 15,0 0-2-15,-4-4-4 16,0 1 0-16,0-9 0 0,-5 4-1 31,-4 0 1-31,0-20 3 16,0-11 0-16,-4 15 3 15,0 5-3-15,4-13-2 16,-5-12-1-16,5 17 3 16,0 3 0-16,0 0 3 15,0 9 3-15,-4-1 2 16,4 4 3-16,-5 4 1 16,1-3-3-16,-1 3 0 0,1 8-5 15,4 4-2-15,0 4 0 16,0 4-1-16,0 0 0 15,0 8 0-15,0 8 0 16,0 0 0-16,0-4 2 16,4 7 3-16,1-3 0 15,-1 12 0-15,5 16 3 16,0 11 3-16,-5 1 0 16,5-1 1-16,0-3 0 15,0 3 2-15,5-7-5 0,-5 3-3 16,4-7-1-16,-4-9-1 15,0-7-2-15,0-8-2 16,-5-8-26-16,-4-8-12 16,0-4-50-16,0-4-20 15,5-8-30 1</inkml:trace>
          <inkml:trace contextRef="#ctx0" brushRef="#br0" timeOffset="99821.2197">19603 670 200 0,'0'0'74'0,"0"-4"-40"0,4 8-22 0,1-4 19 16,-1 4-3-16,0-1 1 16,5 5-5-16,5 0-1 15,4 4-12-15,-1 4 7 0,6 0 4 16,3 4 0-16,1 4 1 15,-4-1 3-15,-10-3 1 16,0-4 1-16,-4 20 0 16,0-5-9-16,-4 21-1 15,-5 31-11-15,-14-8-2 16,-4 1-1-16,-8-5 0 0,-10-4-51 16,-4-3-22-16,-18 15-112 15,4-7-52-15,5-21 119 16</inkml:trace>
        </inkml:traceGroup>
        <inkml:traceGroup>
          <inkml:annotationXML>
            <emma:emma xmlns:emma="http://www.w3.org/2003/04/emma" version="1.0">
              <emma:interpretation id="{029F1A6B-3349-4215-A4B8-E11FE2B7AE93}" emma:medium="tactile" emma:mode="ink">
                <msink:context xmlns:msink="http://schemas.microsoft.com/ink/2010/main" type="inkWord" rotatedBoundingBox="21891,3642 23102,3633 23108,4419 21896,4427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04263.1018">20807 1022 140 0,'-5'0'52'0,"5"0"-28"0,0 0-24 16,0 0 10-16,5 0-4 16,-1 0 1-16,1 4 2 0,-1 8 5 15,0-8-8-15,1 16 6 0,-1-4 3 16,1-4 2-16,-5 8 1 15,0 11 0-15,0 1-2 16,0 0-2-16,0-13 1 16,0 5-4-16,0-4 1 15,0 8-3-15,0-8 2 0,0-5 0 16,0-7 1-16,0 0 5 16,0-4 1-16,4 0-5 15,1-12-3-15,-1 0-5 16,5-7-2-16,0-5-3 0,0-4-3 15,0 4 2-15,0 4 0 16,0-4-2-16,0 5 0 31,0 3-1-31,4 4 3 0,-4 0-2 0,4 8 1 16,5 8 0 0,0 0 0-16,-5 8 2 15,-4-1 0-15,0 9 0 16,-4-4 0-16,3 4 0 15,-3-4 0-15,-1 3 0 16,1-7 2-16,-1-4-21 16,-4 0-9-16,0-8-44 15,5 0-16-15,4-8-16 16</inkml:trace>
          <inkml:trace contextRef="#ctx0" brushRef="#br0" timeOffset="105140.3195">21484 1240 200 0,'0'-16'77'0,"5"16"-42"0,-5-15-30 0,0 11 19 0,4-4-13 16,-4 0-3-16,0-16 1 0,0 4 2 15,0 0-6-15,0 5 4 0,-4-5 1 16,-5-4-1-16,4 8 0 16,1 4-3-16,-5 0-1 15,0 4-6-15,-4 0-1 16,-1 0 1-16,1 8 0 15,0 0-2-15,-5 0 2 16,4 0 1-16,-3 12 0 0,-1-4 0 16,4 16 0-16,1-4-3 31,0 8 2-31,4-5 1 16,0 9 2-16,4-4-1 15,5 4-1-15,0-1-2 0,9-7 1 16,-4-4 1-16,4 4 2 15,0-4 1-15,4-1 3 16,0-3 1-16,5-4 1 16,-4-4-4-16,3-8-1 15,6 0 1-15,-1-8 0 16,-4 0-2-16,-5-4 1 16,-4 4-2-16,0-11 2 15,0 3-4-15,0-24 0 16,4-19-1-16,-4 7 0 15,0 1 0-15,-9 15-2 16,0 8 0-16,0-12 3 16,0 9 0-16,0-5 1 15,0-11-3-15,0 15 2 0,0 8 1 16,0 0 0-16,0 0 0 16,0 5 0-16,0 3 0 15,0 0 2-15,0 4-3 16,0 0-2-16,0 4-1 15,0 4 3-15,0 0 0 0,-4 8 1 16,4 0-3-16,0 8 2 16,0-4 1-16,0 16 2 15,-5 8-1-15,5-9 2 16,0-3 7-16,0 12 3 16,0 39 2-16,0-3 1 15,0 3-4-15,0-8-2 16,-4 1-2-16,4-1 0 0,0-11-2 15,0-9-1-15,0-3-3 16,4-8 1-16,5-9-44 16,4-3-19-16,5-4-80 31</inkml:trace>
          <inkml:trace contextRef="#ctx0" brushRef="#br0" timeOffset="103686.8024">20526 1185 160 0,'4'-8'60'0,"-4"8"-32"0,9-4-17 16,-4 0 18-16,-1-4-13 15,0 4-3-15,1-12-6 16,-1 0-2-16,1 1-3 16,-1 3-4-16,-4 0 1 0,0 0 5 0,0 0 5 15,0 4-3-15,-4 0 2 0,-1 0-7 16,-4 0-1-16,5 4-2 0,-9 0 0 15,4 0 4-15,-9 0 1 16,4 0-4-16,-3 4 1 16,3 0 2-16,-4 4 1 15,-4 0-1-15,4 16-2 16,5-4 1-16,0 4-1 16,-1-4 0-16,5 7 2 15,0-3-1-15,5 4-1 16,-1-4-2-16,5 4 1 15,0-4 1-15,5 7 2 16,-1-7-1-16,5 4-1 16,0-4 1-16,5-4 1 15,-1-1 3 1,5-7 2-16,-5 0 1 0,14-8 0 16,0-4-2-16,-5-4 1 15,-4-4-4-15,-5-3-2 16,1 3 0-16,-6-8 1 15,1 4-1-15,0-4-1 16,-4-4-2-16,-1 1-1 16,-4-5 2-16,0 12 0 15,0 4 1-15,0 0 2 16,0 0 1-16,0 0 1 16,0 5-2-16,0 7 1 0,0 4-2 15,0-1-1-15,5 9 1 16,-1 4-1-1,1 0 0-15,-1-4-3 16,5 8 0-16,-5-4 2 0,10 3 2 16,-1 13 0-16,5-8 2 15,0-4-2-15,-5 0 2 32,1-5-11-32,-6-7-2 15,1 0-39-15,5-8-16 16,4 0-34-1</inkml:trace>
        </inkml:traceGroup>
      </inkml:traceGroup>
    </inkml:traceGroup>
    <inkml:traceGroup>
      <inkml:annotationXML>
        <emma:emma xmlns:emma="http://www.w3.org/2003/04/emma" version="1.0">
          <emma:interpretation id="{D60E7799-6F98-4A86-8595-5F861034A4D0}" emma:medium="tactile" emma:mode="ink">
            <msink:context xmlns:msink="http://schemas.microsoft.com/ink/2010/main" type="paragraph" rotatedBoundingBox="3346,4969 25221,4724 25236,6049 3361,62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5BC8C9-2C73-4083-8624-626E5C75C846}" emma:medium="tactile" emma:mode="ink">
              <msink:context xmlns:msink="http://schemas.microsoft.com/ink/2010/main" type="inkBullet" rotatedBoundingBox="3353,5541 3518,5540 3519,5667 3354,5669"/>
            </emma:interpretation>
            <emma:one-of disjunction-type="recognition" id="oneOf20">
              <emma:interpretation id="interp24" emma:lang="" emma:confidence="0">
                <emma:literal>•</emma:literal>
              </emma:interpretation>
            </emma:one-of>
          </emma:emma>
        </inkml:annotationXML>
        <inkml:trace contextRef="#ctx0" brushRef="#br0" timeOffset="242633.9023">1846 2659 140 0,'-5'-12'52'0,"5"12"-28"0,0 0-19 0,0 0 13 0,0-3 1 16,0 3 1-16,0-4-3 31,0 4 0-31,0 0-9 0,0 0-1 0,0 0 3 0,0 0-4 32,0-4-1-32,0 4-2 15,0-4 0-15,0 0-2 0,5 0-1 16,-1 0 3-16,1 0 2 15,-1 0-2-15,5 0 0 16,-4 0-1-16,-1 4 1 16,0 0-2-16,5 0-1 15,0 0 1-15,0 0-1 16,0 0 0-16,-4 4 0 0,-1 0 0 16,1 8 0-16,-1-4 0 15,0 0 2-15,-4-1 3 16,0 1 4-16,0 0 0 15,-4 0 0-15,0 0-1 16,-1 0 0-16,1 0-2 16,-5 0 1-16,4-4-4 15,-4 0 0-15,0 0 1 16,0 0 2-16,1 0 1 16,-1-4 1-16,0 0-4 15,0 0-3-15,0 0 0 0,4-4 1 16,1 0-1-16,-1 0-1 15,1 0 1-15,0 0-1 16,-1 0 0-16,1 0 0 16,4 0 0-16,0 0 0 15,0 0 0-15,0-4 0 16,0 4 0-16,4-4 0 0,-4 0 0 16,5 0 0-16,-1 1-3 15,5-1 2-15,-5 4-4 16,5 0 1-1,0 0 2-15,0 0 1 16,-4 4 1-16,4 0 2 16,-5 0-3-16,5 0 0 15,0 0 1-15,0 4 2 16,0-4-1-16,0 8-1 16,0 0 1-16,-1 0 1 0,-3-1 1 15,-1 1 1-15,1 0 2 16,-1 0 3-16,1 0 0 15,-5 0 0-15,0-4-3 16,0 4-1-16,0-4-3 16,-5 0 1-16,1 0 0 15,-5 0 3-15,4 0-5 16,-3 0-1-16,-1 0 4 0,0-4 2 16,0 0-2-16,-5 0-1 15,5 0-1-15,-4-4-2 16,4 0 1-16,-4 0 1 0,4 0-3 15,0 0-2-15,0 0-25 16,0 0-9-16,0 0-76 16,5-12-64-1,4 4 61-15</inkml:trace>
      </inkml:traceGroup>
      <inkml:traceGroup>
        <inkml:annotationXML>
          <emma:emma xmlns:emma="http://www.w3.org/2003/04/emma" version="1.0">
            <emma:interpretation id="{33DDBAF9-1A53-43E5-AF7C-C41357C6021B}" emma:medium="tactile" emma:mode="ink">
              <msink:context xmlns:msink="http://schemas.microsoft.com/ink/2010/main" type="line" rotatedBoundingBox="3841,4963 25221,4724 25236,6049 3856,6288"/>
            </emma:interpretation>
          </emma:emma>
        </inkml:annotationXML>
        <inkml:traceGroup>
          <inkml:annotationXML>
            <emma:emma xmlns:emma="http://www.w3.org/2003/04/emma" version="1.0">
              <emma:interpretation id="{28B9FAD4-0533-4BA3-97A4-3A0A379701A6}" emma:medium="tactile" emma:mode="ink">
                <msink:context xmlns:msink="http://schemas.microsoft.com/ink/2010/main" type="inkWord" rotatedBoundingBox="3842,4996 5123,4982 5132,5842 3851,5856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07987.2424">2296 2675 148 0,'-4'0'57'0,"4"4"-30"0,4-8-10 0,-4 4 20 16,0 0-8-16,0 0 0 15,5 0-7-15,4 0-2 16,4 0-11-16,0 0 1 0,10-4 3 31,3 4-7-31,10-8-1 0,0 4-3 16,4-4-2-16,0 1-2 15,-4 3-1-15,-1 0-51 16,1 8-22-16,4-4-25 16</inkml:trace>
          <inkml:trace contextRef="#ctx0" brushRef="#br0" timeOffset="107728.7383">2559 2207 180 0,'9'4'68'0,"-4"-8"-36"0,-5 1-22 0,0 3 20 16,4-8-5-16,1 0 0 16,-1-4-9-16,0 0-3 15,-4 0-7-15,5 0-4 0,-5 0-1 16,0 0-4-16,0 4 2 15,0-3 1-15,-5-5 2 0,-8 4-3 16,9 4-2-16,-10 4-9 16,1 4-3-16,-5 0 3 15,5 4 3-15,-1 0 2 16,-4 0 5-16,5 4 1 16,0 0 1-16,-1 4 0 15,5 3 2-15,0 1-6 16,5 4 1-16,0 4-1 15,-1 15 2-15,1 1 1 16,13 4 1-16,-1 3 0 16,6 1 0-16,-1 3 0 0,1 1 2 15,3-1-1-15,1-3-1 16,-4-4 3-16,-1-1 0 16,-4-3 1-16,0-1 2 15,0 5-3-15,-5-4 0 16,-4-13 1-16,0-3 0 15,0-8-31-15,-4-8-14 0,-10-8-52 16</inkml:trace>
          <inkml:trace contextRef="#ctx0" brushRef="#br0" timeOffset="108518.0298">3027 2620 128 0,'9'-4'49'0,"5"-8"-26"0,-10 0-5 0,-4 4 18 16,0 4-7-16,0-4 0 15,0 0-5-15,-4 0-3 16,-5 0-11-16,0 0-2 0,-4 1-1 0,-1 3 1 15,-4 4 0-15,1 0-4 16,-1 4-1-16,-5 3-3 16,1 5-1-16,0 0 1 15,-5 0 0-15,9 8 0 16,0 0 0-16,5-4 0 16,4-1 0-16,5 1 0 15,4 0 2-15,9 0-3 16,4 4 0-16,0-4 1 15,5 0 2-15,9-5-1 16,-5-3 2-16,5-4 2 16,0-4 2-16,-1-8 1 15,-3-3 2-15,-1-1 1 16,-4 0 3-16,0-4-3 0,-5-4-1 16,-4 0-6-16,-5 0-1 15,-4 1 1-15,-4-1 0 16,0 0-5-16,-10 4-1 15,-4 0-17-15,0 8-5 16,1 4-15-16,-1 4-3 16,0 4-32-1,5 4-53-15,-1 0 29 16</inkml:trace>
          <inkml:trace contextRef="#ctx0" brushRef="#br0" timeOffset="109078.4607">3219 2505 148 0,'0'4'55'0,"0"-4"-30"0,0 4-16 15,0-4 14-15,5 4-11 0,-1 0-4 16,5 4-1-16,0 3 2 16,0 1-4-16,0 0 1 0,0 12 1 15,0 0 3-15,0-4 1 16,0-1-1-16,-1 1-1 15,-3-4-1-15,-1 0 2 16,1-4-1-16,-1 0 2 16,-4-4 11-16,0-4 6 15,0-4-8-15,0 0-4 16,0-8-7-16,0 0-1 16,-4 0-5-16,4-12-2 15,0-4 0-15,0 0-1 0,0 1-3 16,4-1 2-16,1 4-1 15,4 4 0-15,0 0 0 16,8 4 0-16,6 5 2 16,-1 3 2-16,-4 4-3 15,9 4-2 1,-1 0 2-16,-3 3 2 0,-1 1 2 16,-4 0 1-16,-5 0-22 15,-4-4-10-15,-4 0-66 16,-5 0-63-1,-5-4 44-15</inkml:trace>
        </inkml:traceGroup>
        <inkml:traceGroup>
          <inkml:annotationXML>
            <emma:emma xmlns:emma="http://www.w3.org/2003/04/emma" version="1.0">
              <emma:interpretation id="{32DB1C28-8A69-4E2F-9697-8DCEDEABC00B}" emma:medium="tactile" emma:mode="ink">
                <msink:context xmlns:msink="http://schemas.microsoft.com/ink/2010/main" type="inkWord" rotatedBoundingBox="5504,4945 9118,4904 9130,6011 5516,6052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11576.6728">4954 2009 184 0,'-18'-8'68'0,"18"8"-36"0,5-4-22 0,-5 4 17 16,0 0-13-16,0 4-3 16,0 4-9-16,0 4-4 15,0 4 1-15,0 8 0 0,0 8 3 16,0 11 3-16,4 21 4 0,-4-1 5 15,0 4 3-15,0-3 2 16,0-9 1-16,0-7 0 16,-4-9 0-16,-1-3-7 15,5-8 0-15,0-8-4 16,0-4 2-16,0-5 0 16,0-3 1-16,5-8-6 0,3-8-4 15,6-3-4-15,-1-1 1 16,5-4-6-16,0 4 0 15,4 4-2-15,0 0 3 16,1 8 2-16,-1 4 2 16,9 0-1-16,-4 8-1 15,0 0 3-15,-5 0 2 16,-4 4 0 0,-5-1-1-16,-4 1 1 15,-4-4-1-15,-10 4 6 16,-4-4 6-16,-4 0 0 0,0-4 3 15,-5 0-10-15,0-4-6 16,-4 0 9-16,-1-4 4 16,1 0-5-16,4-4-4 15,0 0-2-15,0 0 1 0,5 0-10 16,0 0-4-16,8 0-25 16,1 0-9-16,4 4-31 15,4-4-12-15,5 0-20 31</inkml:trace>
          <inkml:trace contextRef="#ctx0" brushRef="#br0" timeOffset="111859.053">5458 2493 208 0,'4'0'79'0,"-4"-8"-42"0,0 12-21 0,0-4 24 16,5 4-12-16,-1 0-4 16,-4 4-9-16,0 8-5 15,0 3-5-15,0 5 3 0,0 0 4 0,0 0-6 16,0 4-1-16,5-1-3 16,-1 5 1-16,1-4-2 15,-1-1 2-15,-4-7-4 16,4-4 0-16,1-4-32 15,-1-8-15-15,-4-4-42 16,0-8-56 0,0 0 41-16</inkml:trace>
          <inkml:trace contextRef="#ctx0" brushRef="#br0" timeOffset="112043.4701">5476 2390 180 0,'-9'-20'68'0,"9"12"-36"0,0 8-9 0,0 0 26 16,0 0-12-16,0 0-1 16,0 0-21-16,0 0-7 15,4 0-5-15,5 0-7 0,0 4-2 16,0 0-39-16,-5 0-15 0,5 4-49 16</inkml:trace>
          <inkml:trace contextRef="#ctx0" brushRef="#br0" timeOffset="112609.1976">5690 2616 184 0,'-14'-8'71'0,"10"0"-38"0,-5 0-12 15,9 4 22-15,0 4 3 0,0-4 2 16,0 4-18-16,0 0-5 16,9 0-15-16,4 0-4 0,5 0-2 15,4 4-2-15,10 4-2 16,8-4 1-16,9 4 1 15,0-4-43-15,-5 0-17 16,-3 0-75 0</inkml:trace>
          <inkml:trace contextRef="#ctx0" brushRef="#br0" timeOffset="112443.5706">5748 2013 196 0,'0'0'74'0,"0"4"-40"0,0 0-29 15,0-4 17-15,4 4-10 16,1 0 1-16,-1 4-6 16,0 0-2-16,1 4-2 15,-1 8 0-15,1 3 0 0,-1 9 3 0,1 24 3 16,-1-1 7-16,-4 9 2 15,0 3-5-15,-4 0 0 16,-1-7-4-16,5-5 0 16,0-3-5-16,0-9-1 15,0-3 1-15,0-8 0 16,0-8-13-16,0-9-7 16,0-3-29-16,0-8-11 15,0-4-28 1,-4-8-41-16,-1 0 38 15</inkml:trace>
          <inkml:trace contextRef="#ctx0" brushRef="#br0" timeOffset="110284.7061">4187 2647 136 0,'9'0'52'0,"-9"-7"-28"0,9 3-11 16,-9 4 17-16,4-8-9 15,1 0 1-15,-1 0-4 16,-4-4 0-16,0 0-9 15,-4 0 1-15,-1 0 3 0,-4 0-3 16,5 0 2-16,-10 1-7 16,1 3-3-1,0 0-4-15,-5 4-1 0,0 4 2 16,0 0 0-16,-4 4-2 16,0 4 2-16,4 0-1 15,0 3 0-15,0 5 2 16,5 4 0-16,-1 4 0 15,5-4 0-15,0 0-3 16,5-5 2-16,4 1-1 0,4 0 0 16,1 0 2-16,13 0 0 15,-5-4 2-15,5-4 1 16,0 0-1 0,0-4-2-16,0-4 1 0,-1-4 1 15,-3 0 1-15,-1-4 1 16,0 0-2-16,1-4-2 15,-1-4 1-15,1 0 1 16,-1 0-1-16,-4 4-1 16,-5 1 3-16,1-1 0 15,-1 0 3-15,1 4 3 16,-5 0-2-16,0 8 1 16,0 0-5-16,0 0 0 15,4 8 1-15,1-4 0 0,4 8 2 16,-1 0-3-1,1 3-2-15,0 1 0 16,0 0 1-16,5 0 1 16,-1-4 1-16,9-4-16 15,1-4-63 1,-1 0-29-16,0-4 0 16</inkml:trace>
          <inkml:trace contextRef="#ctx0" brushRef="#br0" timeOffset="110881.9351">4419 2489 120 0,'-5'-4'46'0,"5"8"-24"0,0-4-21 0,0 0 11 0,0 0-4 15,5 4 1 1,-1 0 8-16,1 0 4 15,-1 0-11-15,1 4 1 0,4 4 0 16,-5 3 0-16,5 1 1 16,0 12 0-16,0-4 2 15,-5-4 2-15,5-1-1 0,-4-3-1 16,-1 0 1-16,1-4 1 16,-1 0-1-16,-4-4-5 15,0 0-2-15,0 0 5 16,0-4 3-16,0-4-2 15,-4 0 2-15,-1 0-5 16,1-4-1-16,-1-4-4 0,1 0 1 16,4 0-2-16,0-4 0 15,4-8-6-15,5 0 1 16,0-3-2-16,4-1 0 16,1 0 2-16,8 0 2 15,0 1-3-15,1 3 0 0,-6 4-1 16,1 4-2-16,0 4-4 15,0 8 0 1,0 0-23-16,-5 8-9 16,-4 0-37-16,0 4-15 15,0 0-10 1</inkml:trace>
          <inkml:trace contextRef="#ctx0" brushRef="#br0" timeOffset="113542.7809">6118 2544 112 0,'-5'-4'44'0,"5"0"-24"0,-4 1-4 0,4 3 18 0,0 0-7 16,0-4-1-16,0 0-11 15,0 4-4-15,0-4-6 16,-5 4 3-16,5 0 2 0,0 0-5 16,0 4-1-16,0 4-2 15,5-1 1-15,-1 5 4 16,5 4 4-16,0 4-2 16,0 0 0-16,0 0-1 15,4-1 2-15,-4 1-1 16,0-4 2-16,0 0-2 15,-4 0 2-15,-1-4 0 16,0 0 3-16,-4-4-1 0,0-4 0 16,0-1 4-16,0-3 1 15,0 0-7-15,5-7-4 16,-1-5-4-16,-4-4-3 16,5-8-2-16,-1-4 1 15,1-3 1-15,4 3 0 16,0 0-5-16,4 4 1 15,0 4 0-15,1 5-1 0,4 3 1 16,-1 4 0-16,1 4-2 16,0 4 1-16,4 0-10 15,-4 4-6-15,-4 4-26 16,3-4-10-16,-3 8-58 16</inkml:trace>
          <inkml:trace contextRef="#ctx0" brushRef="#br0" timeOffset="114243.0638">6702 2529 156 0,'-5'-12'60'0,"1"4"-32"0,0 4-22 0,4 4 17 0,0-4-8 15,-5-4 0-15,1 4-7 16,-1 0 0-16,-4 4-5 16,0 0 5-16,0 0 2 0,-4 0 1 15,0 4 1-15,-5 0-4 16,0 4 0-16,0 4-1 15,-4 4 1-15,4 3-4 16,5 1-3-16,-5 4-3 16,9-4 1-16,4 0 1 0,5-1 2 15,5 1-3 1,4 0-2-16,4 0 2 0,1-4 2 16,3-4 2-16,6-4 1 15,-1-4-2-15,-4-4 1 16,4-4-4-16,-4-4-2 0,0-4 8 15,0-4 4-15,-5 0-4 0,-4-4-3 16,0 0-1-16,-5 1 1 16,1-1-1-16,-1 4-1 15,1 4-2-15,-5 4 1 16,0 0 1-16,0 8 0 16,0 0-3-16,4 4 2 15,1 0 3-15,4 4 3 16,-1 0-2-16,1 16 3 15,0-4 0 1,0-1-2 0,0 1-3-16,0 0 0 15,0 0 1-15,4-4-23 16,1-8-11-16,-1-4-63 16,0-4-50-16,1 0 54 15</inkml:trace>
          <inkml:trace contextRef="#ctx0" brushRef="#br0" timeOffset="114627.4321">6880 2493 164 0,'0'0'63'0,"0"0"-34"0,5 4-25 16,-1-4 13-16,1 4-6 15,-1 4 1-15,1 4-3 16,-1 3 2-16,1 1-6 0,3 12 4 16,1-4 1-16,0 0 1 0,0-1 1 15,0 1-4-15,0-4 0 16,4 0-3-16,1-4 2 16,-5-4 13-1,0-4-1-15,-5-8-1 16,-4 0-10-16,5-8-3 15,-1-4-3-15,-4 0 1 16,0-8-2-16,0-4-1 16,0-4 1-16,0-3 1 15,9-1-3-15,0 4 0 16,0-3-4-16,0 11 1 16,0 0 0-16,4 8-1 15,5 0 1-15,0 8 3 16,-1 4-7-16,1 4-2 0,0 0-16 15,0 4-7-15,0 0-31 16,-5 0-11-16,1 4-10 16</inkml:trace>
          <inkml:trace contextRef="#ctx0" brushRef="#br0" timeOffset="115260.0407">7371 2473 188 0,'-18'0'71'0,"18"4"-38"0,13 0-23 0,-8-4 17 16,-1 4-4-16,5 0-2 15,-4 0-3-15,-1 4-1 16,5 0-9-16,0 4-5 0,0 0 0 15,0 3-4-15,0 1 0 16,0 8 3 0,4-4 1-16,0-4 1 15,1-4 0-15,-5-1-20 16,0-7-7-16,0-4-15 16,-1-15-37-1,1-1 8-15,0 0 23 16,0 0 18-16,-4-4 24 15,-1 0 35-15,1 1 18 0,-1 3-1 16,-4 4-2-16,0 4-10 0,0 8-1 16,0 4-21-16,0 4 11 0,0 4 3 15,0 4 2-15,0 11 1 16,-4 1-1-16,-1 0 0 16,1-4-11-16,-5 19-3 15,0-7-10-15,0 27-5 16,0-3-2-16,0-1 1 15,0-7-41-15,0-9-16 16,0-3-93 0,5-12-62-16,-10-16 90 15</inkml:trace>
        </inkml:traceGroup>
        <inkml:traceGroup>
          <inkml:annotationXML>
            <emma:emma xmlns:emma="http://www.w3.org/2003/04/emma" version="1.0">
              <emma:interpretation id="{65E9F606-F07A-4801-9806-36CB23816C15}" emma:medium="tactile" emma:mode="ink">
                <msink:context xmlns:msink="http://schemas.microsoft.com/ink/2010/main" type="inkWord" rotatedBoundingBox="9712,4942 12043,4916 12057,6196 9727,6222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117446.3155">9770 2552 200 0,'0'-4'74'0,"-5"0"-40"0,5 8-18 15,0-4 22-15,5-4-11 16,-1-4-3-16,-4 1-6 16,0-5 1-16,0 0-10 15,0 0 3-15,-4 0 2 0,-1 0-3 16,-8 4 7 0,0 0-1-16,-1 8-11 0,-4 4-3 15,1 4-3-15,-6 4 0 16,6 4-3-16,-6 8 2 15,5-1-1-15,5 5-2 16,0 0 3-16,4 0 0 16,9 3 1-16,4 1 0 15,10-4 0-15,-1-4 2 16,9-5-1-16,5-3 2 0,4-8-18 16,5-8-6-16,4-8-34 15,-4-4-13-15,-1 1-52 16</inkml:trace>
          <inkml:trace contextRef="#ctx0" brushRef="#br0" timeOffset="118018.9162">9881 1986 156 0,'-4'0'60'0,"4"0"-32"0,4 0-26 15,-4 3 12-15,5 1 2 16,-1 0 4-16,1 4-4 16,-1 4-1-16,1 4-9 0,-1 0 0 0,1 4 1 15,-5 4 5-15,4 7 3 16,1 9 5-16,-1 19 2 15,0-3-5-15,-4 3 0 16,5-3-6-16,-5 3 1 16,4-7-5-16,1-9 1 15,-1-7 1-15,-4-4 5 0,0-8-6 16,5-5-2-16,-5-3-1 16,0-4 1-16,0-4 10 15,0-4 7-15,0-4-14 16,4-8-7-16,5-12-13 15,0 0-4-15,0-3-10 16,4-1-2-16,1 4 10 16,-5 4 7-16,0 4 7 15,-1 4 4-15,6 8-5 16,-5 4-1-16,-5 4 8 16,5 4 5-16,-4 0 1 15,4 4 2-15,-1 0-6 16,1 0-1-16,0-1-2 0,0 1-2 15,0 0 3-15,0-4 0 16,0 0-12-16,0-4-7 16,0-4-42-16,0 0-17 15,4-4-44 1</inkml:trace>
          <inkml:trace contextRef="#ctx0" brushRef="#br0" timeOffset="118474.0667">10269 2548 260 0,'0'-4'96'0,"-4"4"-52"0,4 4-38 0,0-4 20 16,4 4-10-16,1 0 1 0,4 4-6 16,-5 4 1-16,5 0-7 15,0 4-1-15,0 0 0 0,0-4 0 16,4 0 0-16,1-1-2 15,3-3 1-15,1 0-13 16,0-4-3-16,0-8-21 16,-5 0-5-16,1-16-35 15,-1 1 27 1,-4-1 10-16,0 0 40 16,-5 0 18-16,1 4 10 15,-1 0 7-15,-4 5-4 16,0 3 2-16,0 0-5 15,0 8-1-15,0 4-4 0,0 4 1 16,-4 7 9-16,-1 13 5 16,1 0-9-16,-1 4-4 15,-3 7-8-15,-1 5 0 16,0 19-7-16,0 9-3 16,-9 3-5-16,0-4-2 15,-4-3-21-15,0-5-10 16,-1-3-48-16,1-17-21 15,4-3-73 1</inkml:trace>
          <inkml:trace contextRef="#ctx0" brushRef="#br0" timeOffset="116102.8264">8619 2211 156 0,'-4'0'60'0,"4"-4"-32"0,4 1-11 0,-4 3 20 16,5-8-6-16,-5 0-1 15,4-4-12-15,-4 0-4 16,0 0-8-16,0 0-2 0,0 0 2 15,-4 4-1-15,-5-4 2 16,-4 1 0-16,-5-1 1 16,0 0 0-16,-4 0 0 15,-1 0 0-15,-8 4 2 16,0 4-5-16,-5 4-1 16,5 4-4-16,-5 4-1 0,1 0 1 15,3 4 0-15,6 0 0 16,-1 7 0-16,5 5 0 15,4 4 0-15,0 20-3 16,9 3 0-16,0 5 4 16,9 3 1-16,5-3 0 15,3-1-2-15,6-7 1 0,8-5 1 16,5-3 1-16,4-8 1 16,9-5-2-16,0-7 1 15,1-8-15-15,-1-4-5 16,0 0-15-1,-5-4-8-15,-3 0-16 16,-6-4-5-16,-3 0-29 16</inkml:trace>
          <inkml:trace contextRef="#ctx0" brushRef="#br0" timeOffset="117061.3383">8798 2540 200 0,'13'-19'77'0,"-17"11"-42"0,8 0-17 16,-4 0 23-16,-4 0-8 15,-1 0-2-15,1 0-11 16,-1 0-2-16,-4 0-11 16,0 4-2-16,1 4-1 0,-6 0-2 15,1 0-2-15,-1 0 1 0,1 4-1 16,0 4-3-16,4 4 2 16,0 0 1-16,0 4 2 15,0 4 1-15,5 3 1 16,-1 5-5-16,1-4 1 15,4 0 0-15,0-4 0 16,4-1 0-16,5-3 0 16,0 0 2-16,4-4 1 15,5-4 1-15,0-4 0 16,0-4-2-16,0-8-2 16,4-4 1-16,-4-4 1 15,-5-4 1-15,1-3 1 16,-1-1 0-16,-4-4 0 0,-5-4 0 15,5 5 0-15,-4 3 0 16,-1 4 0-16,1 8-2 16,-5 4-2-16,0 8-4 15,4 4 0-15,-4 8 0 16,0 4 2-16,0 4 1 16,5 3 1-1,-1 1 0-15,5 0 2 16,0-4-1-16,0 0 2 15,0-1-4-15,4-3 0 16,0 0 3-16,1-4 3 16,-1-4-2-16,1-4 0 15,3-4 1-15,1 0 2 16,0-4-3-16,0-8 0 0,0-4-1 16,0 0 1-16,-5-3-2 15,0-1 2-15,1 0-2 16,-5 8-1-16,-5 0 1 15,1 4 1-15,-1 0-1 0,-4 8 2 16,0 0-2-16,0 4-1 16,0 4 1-16,0 4-1 15,0 4 0-15,0 0 0 16,9 0 0-16,0 0 0 16,0-1 0-16,0 1 0 15,0 0 0-15,-1-4 2 16,1 0-1-16,5-4-1 15,-5-8 5-15,9 0 4 16,-5-8-3 0,0 0-1-16,-4-8-2 15,0-4 0-15,0 0-2 0,0 1 2 16,-5-1-4-16,1 4 0 16,-1 4 1-16,1 4 0 15,-1 0-5-15,-4 8-1 16,5 4 0-16,-1 4 4 15,1 8 1-15,-1 0 1 16,1 0-3-16,-1 3 0 16,0 1 4-16,5 4 1 0,0 0-3 15,5 4-1-15,4-5-19 16,4-3-7-16,0-8-53 16,9-8-25-16,1-8-20 15</inkml:trace>
          <inkml:trace contextRef="#ctx0" brushRef="#br1" timeOffset="188807.0237">8842 3202 128 0,'-17'-8'49'0,"12"1"-26"0,1 7-23 0,4 0 13 0,0 0 0 15,0 0 2-15,-5-4 5 16,5 4 2-16,0 0-11 16,0 0 9-16,5-4 6 0,8 0 6 15,0 0 3-15,-4-4-2 16,5 4 2-16,4-4-13 16,8 8-3-16,5-4-7 15,5 4-2-15,4 0-6 16,5 0-1-16,-5 4-1 15,-4 0 1-15,-1 4-2 0,-3-4 2 16,-1 4 0-16,0 0 3 16,-9-4-3-16,-4-4 0 15,-4 0-12-15,-1 0-7 16,-4-4-38-16,-9 4-17 16,0 0-62-1</inkml:trace>
        </inkml:traceGroup>
        <inkml:traceGroup>
          <inkml:annotationXML>
            <emma:emma xmlns:emma="http://www.w3.org/2003/04/emma" version="1.0">
              <emma:interpretation id="{E0BCC59E-9504-4773-8839-52995B2A6A51}" emma:medium="tactile" emma:mode="ink">
                <msink:context xmlns:msink="http://schemas.microsoft.com/ink/2010/main" type="inkWord" rotatedBoundingBox="12635,5264 15571,5231 15582,6131 12645,6164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120875.359">12089 2640 148 0,'18'-4'55'0,"-14"-4"-30"0,5 0-16 0,0 0 14 15,0 0-2-15,4-4-1 16,-8 0 5-16,-1 0 1 16,1 0-13-16,-5-4 8 0,-5 1 2 0,-4-1-3 15,0 0 1-15,-4 0-6 16,-5 4 1-16,-4 0-7 15,-5 0-3-15,0 8-3 16,0 4-3-16,-4 8 1 16,4 0-1-16,5 8-3 15,0 0 2-15,4 0-1 16,5 4 0-16,4-1 2 16,4 1 0-1,10-4 0-15,4 0 0 0,4-4 2 16,0-8 1-16,5-4 1 15,5 0 2-15,-1-4-1 16,0-4 0-16,-4 0 3 16,0 0 3-16,-5 0-2 0,1 4 0 15,-5 0-8-15,-1 4 0 16,1 4-3-16,0 4 0 31,-4 8 0-31,-1 4 0 16,1 4 2-16,-1 3 0 15,1 5 0-15,-5 4 2 16,0 11-1-16,-5 5-1 16,-4 3 3-16,-9 1 2 0,1-1 9 15,-6-7 5-15,-4-5-3 16,-4-7 1-16,4-8-6 0,1 0 1 0,3-13-5 16,6-3 1-16,3-12-3 15,1-8-7 1,4 1-1-16,4-5-1 15,10 0-1-15,4 4 1 16,0-4 3-16,4 4-2 16,5 4-1-16,9-4 3 15,-1 8 0-15,6 8-4 16,-1 0-1-16,5 0 3 16,-1 4 3-16,1 0-1 15,-5 0-2-15,0-5-18 16,-4 1-9-1,-5 4-17-15,1-12-9 16,-5 0-35-16,-5-4-17 16,0-4 6-1</inkml:trace>
          <inkml:trace contextRef="#ctx0" brushRef="#br0" timeOffset="121428.1253">12254 2489 232 0,'-9'-4'88'0,"9"4"-48"0,0 4-38 15,0-4 17-15,0 4-10 16,0 0-1-16,4 4 0 15,1 4 0-15,-1 4-4 0,1-1-1 0,-1 13 3 16,1-4 1-16,-1 0 1 16,0-1 4-16,1 1 3 15,4-4-6-15,0 0-1 16,0-4-2-16,0-4 1 16,0-4-2-16,4-4 0 15,0-4-3-15,1-4 1 16,-1 0-2-16,0-4 2 15,1-4-2-15,-1-8-1 16,-4 0 1-16,4-4-1 16,1-3 0-16,-5 3 2 15,-5 0 10-15,1 4 7 16,-5 8-1-16,0 4-1 16,0 0-7-16,0 8-4 15,0 4-3-15,4 4-3 0,-4 0 1 16,5 8 1-16,-1 0-3 15,5 0 0-15,-5 0 1 16,5 4 2-16,5-1 1 16,-1 1 1-16,5-4-5 15,0 0-1-15,-5-4-35 16,14-8-15-16,0-8-68 16,-1 0-68-16,-3-16 62 15</inkml:trace>
          <inkml:trace contextRef="#ctx0" brushRef="#br0" timeOffset="119573.3244">11188 2509 136 0,'4'0'52'0,"1"-8"-28"0,4 0-11 0,0 0 17 15,0 0 2-15,-5-4 4 16,1-4-1-16,-1 0 1 15,-4 1-19-15,0-5-1 0,-4 0-2 16,-1 0-7-16,1 4-2 16,-1 4-5-16,-4 8-1 15,0 12-1-15,-4 4-2 16,0 4-2-16,-1 0 1 16,-4 4 3-16,5 0 3 0,0-1-5 15,-1 1 1-15,5 0 1 16,0-4 3-16,5 0-2 15,4 0 0-15,0-5 1 16,9 1 0-16,4-4 0 16,5 0 0-16,9 4-3 15,8 0 2-15,1 4 1 16,0 0 2-16,0 0-3 16,-5-1 0-16,-5 1 1 15,-3 0 0-15,-5 0 2 16,-9 0 1-16,-9 0 1 0,-5-4 0 15,-4-4 9-15,-4-5 6 16,-10 1-4-16,-3-4 2 16,-1-4-8-16,0 1-3 0,0-5-3 15,1 0 0-15,-1 0-4 16,5 0 0-16,4-4-32 16,4-8-15-16,6 4-25 15,-1 0-7-15,9 5-19 16</inkml:trace>
          <inkml:trace contextRef="#ctx0" brushRef="#br0" timeOffset="120149.6452">11447 2572 156 0,'4'8'57'0,"1"-4"-30"0,8 4-14 0,-4-8 19 16,0 4-1-16,4-4 2 31,0 0-12-31,1 4-5 0,-1-4-9 15,1 0-1-15,3-4 1 16,1 0-1-16,-4 0 1 0,-1-4-4 0,0 0 0 16,1 0-1-16,-5-4 1 15,0 0 0-15,0 1 1 0,-5-5 0 16,0 0 2-16,-4 0 3 16,0 0 2-16,-4 0-1 15,0 0 1-15,-1 1-2 16,-4 3 2-16,0 0-6 15,-9 4-1-15,1 8-4 16,-1 0-1-16,0 8 1 16,0 4 0-16,0 0 0 15,5 7 0-15,-1 5 0 16,6 4 0-16,3 0 0 16,5-1 2-16,5 1-3 0,3-4 0 31,1 0 1-31,9-4 2 15,5-1 1-15,-1-3 1 16,5-4-7-16,8-4 0 16,1-4-26-16,0-4-10 15,-1 0-24-15,1 0-9 0,-5 0-34 16</inkml:trace>
          <inkml:trace contextRef="#ctx0" brushRef="#br0" timeOffset="121911.5316">12758 2596 208 0,'0'4'77'0,"0"0"-42"0,4-4-30 16,1 0 17-16,-1 4-6 16,5-4 1-16,4 0-7 15,1 0-4-15,-1 0-3 16,0 0-3-16,1-8 3 0,4 0-4 16,-5-4 0-16,0-4 10 15,-4 0 3-15,0-3 1 16,-4-1 2-16,-5 0-6 15,-5 0-1-15,1 0-2 0,-5 0 1 16,0 9 0 0,-4-1 1-16,-5 4 0 0,0 8 0 15,0 4-4-15,0 4-1 16,0 7-3-16,5 5-1 16,0 4 3-16,-1 0 1 15,5 4 1-15,5-1 0 16,-1 1-2-16,5-4 1 15,5-4 0-15,4 0 1 16,13-1-2-16,0-3 1 16,1 0-9-16,-1-4-3 15,0-4-24 1,1-4-9-16,-1-4-33 16,0 0-13-16,0 0-15 15</inkml:trace>
          <inkml:trace contextRef="#ctx0" brushRef="#br0" timeOffset="122382.2104">13047 2497 216 0,'0'-8'82'0,"-4"4"-44"0,8 4-27 16,-4 0 21-16,0 0-8 15,5 4-2-15,-1 4-1 16,-4 0-1-16,5 4-11 15,4 4 1-15,-9-1 3 16,0 9-3-16,9-4 0 16,-5 0-4-16,1-4 1 0,-1 0-2 15,1-5 2-15,-1 1 5 0,0-4 2 16,1-4 4-16,-1-4 3 16,5 0-11-16,0-8-6 15,5-4-2-15,-1-3 0 16,5-5-3-16,0 0-2 15,-1 4-1-15,-3 0 3 16,-1 8-2-16,1 4 1 16,-1 0 2-16,-4 8 0 15,4 4 0-15,-4 4 2 16,-4 4 1-16,-1 0 3 0,5 0-5 16,0 0-1-16,0-1-2 15,0 1 0-15,0-4-11 16,4 0-7-16,0-4-44 15,10-4-21-15,-1 0-58 16</inkml:trace>
          <inkml:trace contextRef="#ctx0" brushRef="#br0" timeOffset="123024.3448">13721 2441 264 0,'-14'-16'101'0,"-3"13"-54"0,21-5-39 0,-8 4 24 15,-1 0-11 1,-4 4 0-16,0-4-10 0,0 4-2 0,0 0-5 16,-4 0 4-16,0 4 4 0,-1 4 0 15,1 3 1-15,0 5-12 16,-1 4-3-16,1 0 5 16,4 4 5-16,0 4-4 15,5 3 0-15,-1-3-2 16,5-4-2-16,5-4 1 15,3-5-1-15,1 1 0 16,5-4 2-16,4-4-1 16,8-4 2-16,1 0-4 0,4-4 0 15,1 0 1-15,-1-4 2 16,0-8 3-16,5 0 2 31,-1-4-1-31,-3-7-1 16,3-5-3-16,-8-4-2 15,0 0 1-15,-5 5 1 16,-4-1-3-16,-9 4-2 0,-5 4-1 16,-13 1 3-1,0 3 0-15,0 4 7 16,-4 4 6-16,-5 8 0 16,0 4 1-16,1 4-1 0,-1 4 2 15,0 7-5-15,5 9-3 16,-1 4-3-16,10 4 0 15,4-1-2-15,0-3 2 16,9 4-9-16,4-5-1 16,5-3-27-16,9-4-13 0,8-8-39 15,1-4-16-15,0-4-41 16</inkml:trace>
        </inkml:traceGroup>
        <inkml:traceGroup>
          <inkml:annotationXML>
            <emma:emma xmlns:emma="http://www.w3.org/2003/04/emma" version="1.0">
              <emma:interpretation id="{46078C5E-5E73-4A04-B4C2-FFD3E7BD2A0D}" emma:medium="tactile" emma:mode="ink">
                <msink:context xmlns:msink="http://schemas.microsoft.com/ink/2010/main" type="inkWord" rotatedBoundingBox="16228,5038 18974,5007 18984,5984 16239,6015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149559.2269">14943 2231 132 0,'0'4'49'0,"0"-4"-26"0,4 4-20 16,1-4 12-16,-1 4 4 16,0-4 5-16,5 8-1 15,0 0-2-15,0 8-11 16,0-4 5-16,5 4 2 0,-1-4-3 16,5 3 2-16,-5 1 0 0,5 4 2 15,-5-4 1-15,5 8 1 16,-4-5-7-16,8 5-3 15,0-4-3-15,0 0 0 16,-4-4-4-16,0 4 0 16,-4-1-1-16,-1-3 1 15,0 0-2-15,1-4 2 0,-5 0-33 16,-1-8-14-16,-3 0-31 16,-1-4-13-16,-4 0-8 15</inkml:trace>
          <inkml:trace contextRef="#ctx0" brushRef="#br1" timeOffset="150009.239">15286 2223 128 0,'-4'0'49'0,"4"0"-26"0,0 0-16 15,0 0 15-15,0 0 0 16,0 0 2-16,-5 0-5 15,1 0 1-15,-10 4-11 16,5 0-1-16,0 0 2 0,1 0 3 16,-6 12 2-16,5 0-4 0,-4 8-1 15,-1-4-4-15,-3 7-1 16,3-3-6-16,-4 4 1 16,1-4 4-16,-6 3 2 15,5-3 2-15,-4 4 0 16,4-4-2-16,-4-1-1 15,4-3-3-15,0-4-2 16,5 0-17-16,4-8-9 16,5-4-63-1,12-8-56-15,1 0 51 16</inkml:trace>
          <inkml:trace contextRef="#ctx0" brushRef="#br1" timeOffset="150825.8933">15464 2251 192 0,'-13'0'71'0,"13"0"-38"0,0 0-25 15,0 0 18-15,4 0-13 16,-4 0-4-16,5 0 2 16,-1 0 3-16,1 0-7 15,-1 0 0-15,5 4 0 0,0 0-3 0,0-4-3 16,-4 0-9-16,-1 4-3 16,0 0-54-1,1 8-68-15,-1-4 28 16</inkml:trace>
          <inkml:trace contextRef="#ctx0" brushRef="#br1" timeOffset="150524.0213">15464 2529 128 0,'-4'4'49'0,"4"-4"-26"0,-5 3-9 0,5-3 15 15,0 4-3-15,0 0-1 16,0 0-2-16,0 0 0 16,0 4-13-16,0 0 1 0,0 8 2 15,0 0-3-15,0 0 0 0,0-4-6 16,0 4-1-16,0-5 1 15,0 1 0-15,0 0-2 16,0 0-2-16,0-4-4 16,0 0-2-16,0 0-33 0,0 0-11 15,0-4-50 1</inkml:trace>
          <inkml:trace contextRef="#ctx0" brushRef="#br1" timeOffset="148876.5766">14787 2108 128 0,'4'-4'49'0,"-4"4"-26"0,0-4-16 0,0 4 15 0,0 0-4 15,0 0 1-15,0 0-8 16,0 0-4-16,-4 0-4 16,-1 0 2-16,-4 4 4 0,5 0-3 15,-5 4-1-15,0 0 2 31,0 4 2-31,0 0-2 16,0 4-2-16,0-4 0 0,0 23-1 16,0-11 2-16,0 12 1 15,5-8 1-15,0 11 0 16,-1-7-4-16,5 12-3 16,0-9 0-16,5 1-1 15,-1-4 0-15,5-1 2 16,0-3 3-16,4 0 4 15,1-4-4-15,-1-1-3 16,0-3 1-16,1 0 0 16,-1-4-21-16,1 0-8 0,-1-4-82 15</inkml:trace>
          <inkml:trace contextRef="#ctx0" brushRef="#br1" timeOffset="151326.2441">15754 2104 116 0,'5'0'44'0,"-5"0"-24"0,13 0-10 0,-8 0 14 15,-1 0 2-15,0 0 4 0,10 4-3 16,-1 0-2-16,1 8-13 15,-1 0 8-15,0 8 3 0,1-4 2 16,-1 27 2-16,-4-11-6 16,0 12-3-16,0-5-4 0,-5 5 1 15,1-8-6-15,-10 7-1 16,5-7-4-16,-9 0-1 16,0-5-17-16,-13 1-7 15,0-4-78 1,-9 0-75-16,4-5 51 15</inkml:trace>
          <inkml:trace contextRef="#ctx0" brushRef="#br1" timeOffset="152964.9451">16017 2747 128 0,'5'4'49'0,"-5"-4"-26"0,0 0-18 0,0 0 11 16,4 0-1-16,-4 0 4 15,0 3-9 1,0 1-1-16,0 8-5 16,0-4 2-16,0 12 3 0,0-4-5 15,0 8 0-15,0-4-2 16,0-1 1-16,0-3-2 16,0-4 2-16,0 0-48 15,5-12-62 1,-5 0 19-16</inkml:trace>
          <inkml:trace contextRef="#ctx0" brushRef="#br1" timeOffset="153188.9503">16040 2612 192 0,'0'0'74'0,"0"0"-40"0,0 0-31 0,0 0 15 0,0 0-11 15,0 0-4-15,4 0-5 16,-4 0 1-16,0 4 1 16,0 0-9-16,5 0-2 0,-1 0-65 15,0 0-40 1,1 0 49-16</inkml:trace>
          <inkml:trace contextRef="#ctx0" brushRef="#br1" timeOffset="153739.3777">16441 2715 176 0,'0'-4'68'0,"0"4"-36"0,0-4-26 0,0 4 15 15,0-4-7-15,0 4 0 0,-4-4-6 16,-1 0 0-16,-4 0-5 0,5 4-2 0,-5 0 0 16,0 0-4-16,-5 0 2 15,1 0 1-15,-5 4 0 16,5 0 0-16,-5 0 0 16,5 0 0-16,-5 0 0 15,4 0 0-15,1 4 0 16,0-4-3-16,4 8 2 15,0-4 1 1,4 3 2-16,1 1-1 16,4 8-1-16,0-4 1 15,4 4 1-15,1 0 1 16,4-1 1-16,0-3-2 16,9 0 1-16,-5 0-2 15,9-4 2-15,-4 0-2 16,9-4 2-16,-5 0-7 0,5-4 1 15,-5 0-32-15,0-4-12 16,1 0-42 0</inkml:trace>
          <inkml:trace contextRef="#ctx0" brushRef="#br1" timeOffset="154020.662">16236 2790 124 0,'-9'-4'46'0,"9"4"-24"0,4 0-15 16,1 0 13 0,-1 0 1-16,-4 0 2 0,9 0-6 15,-4 0 0-15,4 0-10 16,0 0 0-16,4 0 3 0,0 0-6 15,10 0 0-15,-6 0-4 16,10-4-3-16,-5 4-1 16,1 0 0-16,-5 0-46 15,4 0-58 1,-4 0 18-16</inkml:trace>
          <inkml:trace contextRef="#ctx0" brushRef="#br1" timeOffset="155159.498">16584 2580 172 0,'-5'4'66'0,"5"-4"-36"0,0 4-26 0,0-4 15 16,5 0-9-16,-1 0-3 31,1 0 7-31,-1 0 2 16,5 4-7-16,0 0 3 0,4 0 2 15,1 0-3-15,8 0-1 0,-4 0-6 16,9 0-1-16,-5 0 1 16,5 0 0-16,-5-4-35 15,0 0-14-15,-4 0-60 16</inkml:trace>
          <inkml:trace contextRef="#ctx0" brushRef="#br1" timeOffset="154730.4043">16691 2636 136 0,'-5'0'52'0,"5"0"-28"0,0 4-11 15,0-4 19-15,0 0-9 16,0 0-1-16,0 4-11 16,0-4-2-1,0 7-5-15,0-3-1 0,0 4 3 0,0 0-3 16,0 0 0-16,0 0 1 15,0 4 0-15,0 0 0 16,0 4 0-16,0 0-2 16,0 7 1-16,0-3 0 15,0 12 1-15,0-8 2 16,0 3 1-16,0-3-1 16,0 0-1-16,0 0-1 15,0-4 2-15,0-1-1 16,0-3 0-16,0-4-3 15,0 0 1-15,0-4-2 16,-4 0-1-16,-1 0-4 0,1-4 0 16,-1 0 0-16,1 0-1 15,-1-4 6-15,1 0 1 16,0 0-3-16,-1 0-1 16,1 0 1-16,-1-4 2 15,1 4-2-15,-1-4 0 16,1 4 1-16,-1 0 2 15,1 0-3-15,4 0 0 16,0 0-1-16,0 0 0 16,0 0 2-16,0 0 2 15,0 0-1-15,4 0-1 16,1 0-2-16,4 0-1 16,-5 0 6-16,5 0 3 15,0 0-3-15,9 0 0 0,-5 0-1 0,5 0 1 16,0 0-29-16,0-4-9 15,-5 4-71 1</inkml:trace>
          <inkml:trace contextRef="#ctx0" brushRef="#br1" timeOffset="156097.741">17284 2204 136 0,'13'0'52'0,"-13"0"-28"0,18-8-17 0,-14 4 13 0,1 0-6 15,-1-4 2-15,1 4 2 32,-1 0 3-32,-4 0-11 15,0 0 5-15,-4 0 3 0,4 4-6 0,-5 0 1 16,1 0-6-16,-5-4 1 16,0 4-3-16,-4 0 0 15,-1 0 1-15,-4 0 3 16,5 0-2-16,-14 0-2 15,10 0 0-15,-10 0-1 16,0 0-5-16,-4 4 1 16,4-4 0-16,-9 4 0 0,5 0 0 15,-5 0 0-15,5 0-3 16,0 8 2 0,4-4 1-16,-4 3 0 15,4-3-3-15,5 16 2 0,4-4 1 16,0 0 0-16,5-4 2 15,0 4 1-15,4-5 1 16,0 1 0-16,0 0-2 16,4 0-2-16,1 0 1 0,8 0-1 15,1-1 2-15,4 1 3 16,0-4-2-16,13 4 0 16,-4-4-3-16,13 0-1 15,-4 0 1-15,13-4 2 16,-9 0 1-16,9-4 3 15,-9 0-5-15,10 0-1 16,-6-4 2-16,1 0 1 16,-5 0-1-16,5-4 1 15,-5 0-2-15,0 0-1 16,0 0 1-16,-4 4-1 16,-4 0-7-16,-1 0 0 15,-4 0-15-15,0 0-5 16,-5 0-11-16,0 0-3 15,1 0-25-15,-5 0-47 16,-5 0 23-16</inkml:trace>
          <inkml:trace contextRef="#ctx0" brushRef="#br1" timeOffset="158626.8289">16878 2723 80 0,'-4'0'33'0,"4"0"-18"0,4-4-2 0,-4 4 11 15,0-4 1-15,0 4 2 16,0 0-4-16,0 0 0 15,4 0-12-15,1 0-7 16,-1 0-2-16,1 0-2 0,-1 0 2 16,1 0-3-16,4 0 0 15,0 0 5-15,4 0 5 16,-4 0 1-16,13 0 2 16,0 0-2-16,5 0-1 15,-4 0-1-15,3 0 0 16,-3 0 0-16,-1 0 0 0,0 0 0 15,0 0 2-15,-4 0-1 16,0 0 2-16,-4 0-4 16,3 0-2-16,-3 0 2 15,8 0 0-15,-9 0-1 16,1 0 1-16,-1 0-2 16,-4 0 0-16,0 0-3 15,0-4-2-15,0 4 3 16,0-4 0-16,-5 4-4 15,1 0 1-15,-1 0-20 16,1 0-9-16,-1 0-45 0,-4 0-19 16,0 0 1-1</inkml:trace>
        </inkml:traceGroup>
        <inkml:traceGroup>
          <inkml:annotationXML>
            <emma:emma xmlns:emma="http://www.w3.org/2003/04/emma" version="1.0">
              <emma:interpretation id="{78EE82FE-C018-4E2F-B6F5-C580CF0274FB}" emma:medium="tactile" emma:mode="ink">
                <msink:context xmlns:msink="http://schemas.microsoft.com/ink/2010/main" type="inkWord" rotatedBoundingBox="19294,4906 19787,4901 19795,5591 19302,5597"/>
              </emma:interpretation>
            </emma:emma>
          </inkml:annotationXML>
          <inkml:trace contextRef="#ctx0" brushRef="#br1" timeOffset="160300.6011">17752 2457 152 0,'-9'-4'57'0,"9"4"-30"0,0-4-18 16,0 4 16-16,0 0-5 16,0 0-2-16,0 0 1 15,0 0 0-15,5 0-10 16,-1 0 10-16,9 0 7 0,-4 0-3 15,9 0-1-15,0 0-8 0,13 0-4 16,-4 0-8-16,13 0-1 16,-4 0 1-16,4 0 1 15,-4 0-23-15,4 0-9 16,-9 0-68 0,0-4-57-16,-4 0 51 15</inkml:trace>
          <inkml:trace contextRef="#ctx0" brushRef="#br1" timeOffset="159439.9559">18051 1974 144 0,'4'-4'55'0,"-4"4"-30"0,0-4-16 0,0 4 16 15,0 0-3-15,0 0 1 16,0 0-3-16,0 0-3 0,0 0-9 15,0 0-5-15,0 4 0 0,0 0 0 16,-4 4 3-16,-1-4-1 16,-4 7 0-16,0 1-3 15,-8 8 1-15,3-4-2 16,-4 12 2-16,5-4 4 16,-9 23 6-16,4-3-1 15,-4 11 1-15,4-7-5 16,-5-1 0-16,6-7-3 15,-1 7 0-15,0-7-3 16,5-4 1-16,-1-8 0 16,5-5 1-16,0 1 0 15,5-8 2-15,-1 0-12 0,1-4-3 16,0-4-25-16,4-12-8 16,0 0-24-1,4-4-9-15,0 0-11 16</inkml:trace>
          <inkml:trace contextRef="#ctx0" brushRef="#br1" timeOffset="159951.8913">18006 2005 96 0,'9'-4'35'0,"-9"4"-18"0,13-4-9 16,-8 4 13-16,-1-4 1 16,1 4 4-16,-5 0 3 15,0 0 2-15,0 0-8 16,0 0-3-16,0 4-12 15,0 0 6-15,0 4 3 0,0 0-3 16,4 4 2-16,1-4-3 0,-1 4 2 16,1 0-6-16,-1 4-1 15,1 0 0-15,-1 7 0 16,1-3-2-16,3 16-1 16,1-4-1-16,5 7 0 15,-5-3-2-15,4 7-2 16,0-7 5-16,1 4 1 15,-5-5 0-15,0 1 1 16,0-8-2-16,-1 0 0 16,-3-5-1-16,4 1 0 15,0-4 0-15,0-4 0 16,-5 0-5-16,1-4-1 16,-1-1-32-16,-4-7-13 15,0 0-25-15,-4-4-9 16,4 0-21-1</inkml:trace>
        </inkml:traceGroup>
        <inkml:traceGroup>
          <inkml:annotationXML>
            <emma:emma xmlns:emma="http://www.w3.org/2003/04/emma" version="1.0">
              <emma:interpretation id="{C3E348C7-D829-4187-85CA-7084FC7678F6}" emma:medium="tactile" emma:mode="ink">
                <msink:context xmlns:msink="http://schemas.microsoft.com/ink/2010/main" type="inkWord" rotatedBoundingBox="20604,4815 22043,4799 22051,5509 20612,5525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168191.8754">19589 2207 208 0,'-4'0'77'0,"4"0"-42"0,4 4-37 16,-4-4 14-16,5 4-6 16,-5-4 1-16,4 8 5 15,1-4 4-15,-1 20-8 16,1-4 4-16,-1 8 2 0,0-5-1 16,1 9 2-16,-1-4 1 0,-4 4-1 15,0-5-1-15,0 1 1 16,0-4-4-16,0-8 1 15,0 0-3-15,5-5 2 16,-5-3-6-16,4-4-1 16,1 0-2-16,4-12-2 15,0 0 3-15,4-11 0 16,0-1-4-16,5-4 1 16,0 4-5-16,4-4 1 0,-4 5 0 15,4 3-1-15,-4 4 1 16,5 8 0-16,-6 4 3 15,1 8 0-15,-4-4-2 16,-5 12 2-16,-1 0 1 16,1 7 2-16,0-3-3 0,0 4 0 15,-4-4 1-15,4 0 2 16,0-5-17-16,-1-3-4 16,1 0-37-16,0-8-17 15,0 0-45 1</inkml:trace>
          <inkml:trace contextRef="#ctx0" brushRef="#br0" timeOffset="168990.846">20387 2291 228 0,'-8'-16'85'0,"8"16"-46"0,-5-4-35 0,5 4 19 0,0-4-4 16,0 0 1-16,0 0-7 0,0 0 0 16,0-4-8-16,0 0 1 0,0-4 1 15,0 4 1-15,-4-4 0 16,-1 5-2-16,-4-1-1 15,0-4-3-15,0 8-2 32,0 0-2-32,-8 8-1 15,3 0-1-15,-4 12 3 0,1-8 0 16,-1 19 1-16,0-3-3 16,5 8 2-16,-1-8-1 15,5 7 0-15,0-3 2 0,5 4 2 16,-1-9-3-16,10 1-2 15,-5 0 2-15,9-4 2 16,0-4 2-16,4-4 1 16,-4 0-2-16,4-9 1 15,1 1-2-15,4-8 2 16,-5 1 0-16,0-9 1 16,1 4 2-16,-1-12 1 15,0 4-3-15,1-12-1 16,-1 4-1-16,1-11 1 15,-5 7 0-15,4-12 1 0,0 9-2 16,1-13 1-16,3 8-4 16,-8-15 0-16,0 11 1 15,0-3 2-15,0 3 1 16,-4 0 1-16,-1 9 2 16,-4 3 1-16,0 4 1 15,0 4 0-15,0 4-7 16,-4 9 0-16,4-1-3 0,-5 16-2 15,5-1 0-15,-4 13 3 16,-1-4 2-16,1 8 2 16,4 0 3-16,0 11 3 15,0-3 2-15,0 20 1 16,0-9-6-16,0 21-2 16,0-13 0-16,0 9 0 15,0-13-2-15,4 5 1 16,1-9-9-16,-1-3-1 15,1-4-42-15,4-9-18 16,-1-3-87 0</inkml:trace>
          <inkml:trace contextRef="#ctx0" brushRef="#br0" timeOffset="167650.0252">19313 2366 88 0,'0'4'35'0,"0"-4"-18"0,0 4-16 15,0-4 11-15,4 0 3 16,1 0 3-16,-1-4 4 16,1 4 3-16,-5-4 0 0,0 0 0 0,0-12-8 15,0 4-2 1,-5 0-9-16,1 1-2 0,-5-1 0 16,4 0-2-16,-8 4-2 15,4 0 1-15,-4 0-1 16,-1 4 0-16,-4 0 0 15,1 0 0-15,-1 4 0 16,0 0 0-16,0 0 0 0,5 0 2 16,-1 0 3-16,1 0-2 15,0 16 0-15,4 0-3 16,-5 4-1-16,5-5 1 16,0 9 0-16,0-4 0 15,5 4 0-15,0-4 0 16,-1 3 2-16,5-3-3 15,0 4 0-15,5 4 1 16,-1-12 2-16,0 0-1 16,5-1 2-16,9 1 7 0,-9-8 3 15,0 0-2-15,9-8 1 16,9 0-3-16,-9-8 0 16,-1 4-8-16,6-12 0 0,-6 4 3 15,1-7 2-15,0 3-5 31,-4-4 0-31,-1 4-1 16,-4-4 2-16,0 4 1 0,-5-3 3 16,1 3-1-16,-5 0 0 15,0 4-1-15,0 8 2 16,0 0-3-16,0 4 0 16,0 0-1-16,0 12-2 15,0-4 3-15,4 8 0 16,-4 0-4-16,9 7-1 0,-4-3 3 15,3 4 1-15,1-4 0 16,5 4 1-16,-5-5-24 16,13-3-11-16,-4 0-25 15,0-12-12-15,-5 0-32 16</inkml:trace>
        </inkml:traceGroup>
        <inkml:traceGroup>
          <inkml:annotationXML>
            <emma:emma xmlns:emma="http://www.w3.org/2003/04/emma" version="1.0">
              <emma:interpretation id="{F76FD63B-D608-44DF-BD49-585460C078C7}" emma:medium="tactile" emma:mode="ink">
                <msink:context xmlns:msink="http://schemas.microsoft.com/ink/2010/main" type="inkWord" rotatedBoundingBox="22834,4894 25223,4867 25232,5663 22843,5690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177492.188">22006 2402 212 0,'0'0'79'0,"0"0"-42"0,5 0-34 0,-5 0 15 16,9 0-5-16,-5 0 2 16,14 0-2-16,-5 0 2 15,14-4-8-15,-5 0-4 0,23 4-2 16,-9 0-1-16,17 0 2 0,-8 0-10 15,8-4-4-15,-8 4-43 16,4-4-18-16,-9 0-21 16</inkml:trace>
          <inkml:trace contextRef="#ctx0" brushRef="#br1" timeOffset="177226.5293">22465 2152 176 0,'-31'-12'66'0,"31"12"-36"0,-18-4-26 0,18 4 13 16,-13 0-10-16,4 0-2 15,-13 0 6-15,4 0 4 0,-9 0-7 16,5 0 2-16,-5 4 3 0,5 0-3 16,-5 8 2-16,5-4-5 15,-5 4-2-15,5 4 6 16,-1 11 3-16,6-3-7 31,-1 8-2-31,0-4-5 16,5 3-1-16,4-3-1 0,4 4 0 15,1-8 4-15,13 3 3 16,-5-3 0-16,14 0 0 16,0 0-1-16,13-5 2 15,-4-3-1-15,13-4 0 16,-9-4-23-16,5-4-10 15,-5 0-19-15,0-8-6 16,-4 0-49 0</inkml:trace>
          <inkml:trace contextRef="#ctx0" brushRef="#br1" timeOffset="176678.1993">21284 2521 184 0,'0'0'71'0,"0"0"-38"0,13 4-25 0,-8-4 18 16,3 0 5-16,-3 0 5 15,8 0-10-15,1 0-6 16,8 0-11-16,-4 0-4 0,13 0 1 16,-4 0-5-16,8 0-1 15,-3 0-9-15,8 4-2 16,-4 0-29-16,-1-4-14 16,-4 0-54-1</inkml:trace>
          <inkml:trace contextRef="#ctx0" brushRef="#br1" timeOffset="176347.4462">21734 2124 160 0,'5'0'60'0,"-5"0"-32"0,9-8-17 0,-5 4 15 0,0 0-3 16,1 0 0-16,-1-3-1 15,1-1 1-15,-1-4-13 16,1 4 1-16,-1-4 2 0,-4 0-5 16,0 0 0-16,0 0-4 15,-4 0-3-15,-1 0 0 16,-8 1-1-16,4 3 0 16,-9 0 0-16,0 0 0 0,-4 4 0 31,0 0 0-31,-1 4 2 15,6 0-1-15,-1 0-1 16,0 0 1-16,0 4-1 16,5 0-3-16,-1 4 0 15,1-4 2-15,0 11 2 16,-1-3-2-16,1 0 0 16,4 0-1-16,0 4-2 0,4-4 0 15,1 12 3-15,0-4-5 16,4 19 0-16,0-7 5 0,0 15 5 15,0-11 0-15,4 12 3 16,0-9 0-16,1 13 3 16,-1-9-3-16,1-3 1 15,-1-4-5-15,1-1 0 16,-1-3-1-16,1 4 1 16,-1-8 0-16,-4-1 3 15,0-3-10-15,0-4-2 16,0-4-37-16,-4-4-14 15,-1 0-57 1</inkml:trace>
          <inkml:trace contextRef="#ctx0" brushRef="#br1" timeOffset="178644.5114">22662 2604 208 0,'0'-4'79'0,"0"4"-42"0,4-4-39 0,1 0 17 0,-1 4-13 31,0 0-1-31,5-4 3 16,0 4 2-16,9 0-2 15,-4 0 4-15,8 0 2 0,-4 0-1 16,13 0 2-16,-4 0-2 16,4 0 0-16,-4 0-1 15,4 0 0-15,-4 0-2 16,-1-4-1-16,1 0-1 16,-5 0 0-16,1 4 0 0,-5-4 2 15,-5 4-3-15,0 0 0 16,1 0-1-16,-5 0 1 15,0 0 2-15,-1-4 4 0,-3 4 2 16,-5-4 3-16,0 0-5 16,0 0-3-16,0 0-3 15,-9-4 0-15,0 4 0 16,-4-7 1-16,-1 3-2 16,-8-8-2-16,4 4 1 15,-4-8 1-15,0 4-1 16,-1-16-1-16,5 9-2 15,1-5 1-15,-1 4 1 16,4-4 0-16,5 5-3 0,5-1 0 16,0 4-1-16,4-4 3 15,0 4-2-15,8 1 1 16,1-1 2-16,9 0 0 16,-4 4-3-16,12-4 0 15,-3 4-1-15,3 5 0 16,-3-1 0-16,3 4 3 0,-3 0-2 31,4 0 1-31,-5 4 2 16,5 8 0-16,-5 0-3 15,0 0 2-15,0 0 1 16,1 4 0-16,-1-4-3 0,-4 8 2 16,-5-1 1-16,1 5 0 15,-1 0-3-15,0 4 2 16,-4-4 1-16,-4 16 2 15,-1-9-3-15,-4 5 0 0,0-4 1 16,-4 8 0-16,-1-5-3 16,-4 1 2-16,5-4 3 15,-5 4 1-15,0-5-1 16,0-3 1-16,0 0-2 16,0-4-1-16,5 0 1 15,-1-4 1-15,1 0-3 16,-1-5 0-16,1 1 1 15,4 0 0-15,0 0-3 16,4-4 2-16,1 0 5 16,4 0 5-16,-5 0-1 0,10 0 3 15,-5 0-4-15,8 0-2 16,1 0 0-16,9 0-1 16,-5 0 0-1,5 0 0-15,-5-4-2 16,5 0 1-16,-5 0-2 15,5 4-1-15,-4-4 1 0,-1 0 1 16,0 0 1-16,0-4 1 16,1 0-64-16,-5 0-27 15,-5 0-51 1</inkml:trace>
        </inkml:traceGroup>
      </inkml:traceGroup>
    </inkml:traceGroup>
    <inkml:traceGroup>
      <inkml:annotationXML>
        <emma:emma xmlns:emma="http://www.w3.org/2003/04/emma" version="1.0">
          <emma:interpretation id="{6D5C9F42-62DE-478D-998A-7B32A1EC87C7}" emma:medium="tactile" emma:mode="ink">
            <msink:context xmlns:msink="http://schemas.microsoft.com/ink/2010/main" type="paragraph" rotatedBoundingBox="9830,6261 22635,5976 22667,7427 9863,771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B138932-0E74-43DD-BAB8-E5DC34941CD8}" emma:medium="tactile" emma:mode="ink">
              <msink:context xmlns:msink="http://schemas.microsoft.com/ink/2010/main" type="line" rotatedBoundingBox="9830,6261 22635,5976 22667,7427 9863,7711"/>
            </emma:interpretation>
          </emma:emma>
        </inkml:annotationXML>
        <inkml:traceGroup>
          <inkml:annotationXML>
            <emma:emma xmlns:emma="http://www.w3.org/2003/04/emma" version="1.0">
              <emma:interpretation id="{B3BFBCEC-D121-4D4F-A00E-E50A653F5FB9}" emma:medium="tactile" emma:mode="ink">
                <msink:context xmlns:msink="http://schemas.microsoft.com/ink/2010/main" type="inkWord" rotatedBoundingBox="9830,6261 12093,6210 12125,7645 9862,7695"/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188134.9187">8896 3741 160 0,'-9'8'63'0,"0"-8"-34"0,14 4-23 0,-5-4 17 0,0 4-3 15,0 0 0-15,0 0-6 0,0 4-1 16,0 4-8-16,0 0 6 0,0 0 2 16,4 4-2-16,0 0-1 15,1-5-2-15,-1 1 0 16,5 0 0-16,0 0 2 16,0 0-3-16,0-4-2 15,4 0 2-15,-4-4 2 16,0 0 0-16,9-4 2 15,-5 0 3-15,5-8 1 16,-4 4-6-16,4-8-1 16,-5 0-2-16,0-8 1 0,1 1-4 15,-1-9 0-15,-4 4 1 16,0-12 0-16,0 9-2 16,0-17-2-16,0 8-2 15,-5-3 1-15,-4-13 1 16,0 5 0-16,0 7 0 15,-4 8 2-15,4 4-3 16,-5 5-2-16,5 3 2 16,0 4 2-16,0 4-2 15,-4 0 0-15,4 0-1 0,0 4 0 16,0 4 2-16,0 0 0 16,0 4-3-16,-5 0 0 15,5 0-3-15,0 4 1 16,0 0 3-16,0-4 1 15,0 0 1-15,5 4 0 16,4 8-3-16,0 0 2 31,-1 0-1-31,6 4 0 0,-5 0 2 16,0 4 0-16,0 7 0 16,-1 5 0-16,1 4 0 0,-4-5 0 15,4 5 0-15,0 0 0 16,-5-5 0-16,10 1 0 15,-10-4 2-15,0 0 3 16,1-5-2 0,-1 1-2-16,1 0 6 15,-5-4 3-15,0-4-3 16,0 0-2-16,-5-5 4 0,1 1 2 16,-1-4-6-16,1 0-3 15,0 0-1-15,-10-4 1 16,5 0 1-16,-4-4 1 15,-1 0 0 1,-8-8-2-16,4 0-2 16,-4-4 1-16,0-4 1 0,4 5-3 15,0-5 0-15,0 0 1 16,5 0 2-16,0 0-3 0,4 4 0 16,0 4-1-16,4 0 0 31,1 0 0-31,4 4-2 15,4-3 0-15,5-1 3 16,5 0-2-16,3 0 1 16,1 0 0-16,0 8 0 15,4 0 0-15,1 4 0 16,-6 4 0-16,1 4 0 0,0 0 0 16,0 3 0-16,0 1 2 15,4 8 0-15,-9-4 2 16,1 0 3-16,-1-4 0 15,1-1 2-15,-5-3-4 0,-1-4 0 16,-3 0-32-16,-1-4-15 16,1-16-97-16,-5-4-56 15,0-3 90-15</inkml:trace>
          <inkml:trace contextRef="#ctx0" brushRef="#br1" timeOffset="190004.9129">9752 3884 148 0,'-4'12'57'0,"8"-16"-30"0,-13 8-12 0,9-4 18 16,0 0-5-16,0 0 0 16,-4 4-11-16,-1 0-5 15,-4 0-7-15,0 0 3 0,-4 4 2 16,0 0 1-16,-1 4 1 16,-4 0-4-16,5 3 0 15,-5 1-3-15,5 4 0 0,-1 4 1 16,6 8 1-16,-1 3-3 15,4 5-1-15,1 3 3 16,4 5 3-16,4 4 2 16,5-5 3-16,4-3 2 15,1-5-1-15,4 1 4 16,0-4 0-16,4-1-4 16,-4-3-1-16,8 0-4 15,-3-4-1-15,-5-1-3 16,-1-3 1-16,-3 4-4 15,-1-8 0-15,-4-12-41 0,0 0-17 16,-18-8-236 0,-4-4 150-1</inkml:trace>
          <inkml:trace contextRef="#ctx0" brushRef="#br1" timeOffset="192591.8223">9957 4431 156 0,'0'-4'57'0,"0"4"-30"0,0-4-12 0,0 4 18 16,0 0-5-16,0 0 0 15,0 0-15-15,0 0-6 0,0 0-4 16,0 4-3-16,5 0 1 0,-1 0-1 16,1 0 0-1,-1 0-7-15,0-4 0 16,1 0-151-1,17-4 51 1</inkml:trace>
          <inkml:trace contextRef="#ctx0" brushRef="#br1" timeOffset="192873.1089">10287 4459 200 0,'0'8'77'0,"-4"-20"-42"0,8 12-19 16,-4 4 22-16,0-4-16 16,0 0-2-16,0 0-12 15,0 0-3-15,0 0-3 16,5 0-2-16,-1 0 1 0,1 0-4 0,-1 0 2 15,0 0-26-15,-4 0-11 16,0 0-52 0,0 0-39-16,0 0 49 15</inkml:trace>
          <inkml:trace contextRef="#ctx0" brushRef="#br1" timeOffset="186294.7878">8642 3868 196 0,'0'16'74'0,"0"-36"-40"0,4 12-22 0,-4 8 19 16,5-7-10-16,-1-1-1 15,1 4-6-15,-1-4 1 16,5 4-8-16,-5-4 2 0,1 0 4 16,-1 0-1-16,1-4 1 15,-1 0-3-15,1-4 1 16,-5 0-2-16,0 1 0 0,-5-1-3 15,1 0 1-15,-5-4-4 16,0 4 0-16,-4 4-3 16,-5-4-3-16,-5 9-1 0,1 3 3 31,-5 4-2-31,1 4 1 16,-6 3 0-16,6 9 0 15,-1 0 0-15,0 4 0 16,5 4 2-16,0 0 0 15,4-1-3-15,4 5 0 16,1-4 2-16,4-4 0 0,9 3-2 16,0 1 0-16,4 0-1 15,5 4 3-15,-4-8-2 16,13 19 1-16,4 9 0 16,0 7 0-16,1 1 2 0,3-1 0 15,1-3 0-15,-5 3 2 16,1-3-1-16,-5-5 2 15,-5-3 0-15,0-4 3 16,-4-5-3-16,0-3 0 0,-4-4 1 16,-10-4 0-16,-4-5-33 15,0 1-13 1,-4-12-50 0,-5-4-60-1,0-4 40-15</inkml:trace>
          <inkml:trace contextRef="#ctx0" brushRef="#br1" timeOffset="186639.422">8298 4407 172 0,'5'4'66'0,"4"-12"-36"0,0 8-18 0,0-4 21 0,-1 4-2 16,1-3 2-16,5 3-5 16,-1-4-3-16,5 4-13 15,0 0 3-15,4 0 5 0,5 4-5 16,0-1 0-16,-1 1-7 15,1 0-3-15,0 0-2 16,4 4-3-16,-4-4 1 0,0 0-1 16,-1-4-55-16,-3-4-25 15,-1-4-48 1</inkml:trace>
          <inkml:trace contextRef="#ctx0" brushRef="#br1" timeOffset="194173.5213">10546 4459 152 0,'0'4'57'0,"4"12"-30"0,-4-8-16 16,0-8 18-16,0 0-6 15,5 4-1-15,-1 0-4 0,-4 0-1 16,0 0-9-16,0-1-5 0,0 1-2 31,0 0 1-31,0-4 3 16,0 0-7 0,0 0-44-16,5-11-20 15,-5-1-24-15</inkml:trace>
        </inkml:traceGroup>
        <inkml:traceGroup>
          <inkml:annotationXML>
            <emma:emma xmlns:emma="http://www.w3.org/2003/04/emma" version="1.0">
              <emma:interpretation id="{BEA2CBB9-FE1C-45F7-A053-40E9CC3606B0}" emma:medium="tactile" emma:mode="ink">
                <msink:context xmlns:msink="http://schemas.microsoft.com/ink/2010/main" type="inkWord" rotatedBoundingBox="12583,6687 15297,6626 15317,7506 12602,7566"/>
              </emma:interpretation>
              <emma:one-of disjunction-type="recognition" id="oneOf29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1" timeOffset="195262.4279">11059 3761 156 0,'-9'0'60'0,"9"-4"-32"0,-5 8-24 0,5-4 15 15,0 0-9-15,0 0-3 16,0 4-4-16,0 0 0 0,0 0-2 16,0 0-1-16,0 4 3 15,0 0 2-15,0 0 4 0,0 0 7 16,0 4 4-16,0 4-1 15,0-1-2-15,0 1-3 16,0 4-1-16,0 4-3 31,0 4 1-31,0 11-2 16,0 17 2-16,-4 7-2 16,4-3 2-16,0-5-2 0,0-7 2 15,0-1-4-15,0-3 1 16,0-8-3-16,0-9 0 15,4-7-3-15,1-8 1 16,-5-4-33-16,4-20-87 31,5 0-50-31,0-4 47 16</inkml:trace>
          <inkml:trace contextRef="#ctx0" brushRef="#br1" timeOffset="195884.5735">11264 4019 168 0,'-23'0'66'0,"23"0"-36"0,5-4-11 15,-5 4 21-15,0 0-11 16,0 0-2-16</inkml:trace>
          <inkml:trace contextRef="#ctx0" brushRef="#br1" timeOffset="195979.8003">11250 4007 399 0,'9'-4'6'0,"0"0"-6"0,-9 4-3 16,5 0-1-16,-1 4-44 15,1 4-20-15,-1 0-27 16</inkml:trace>
          <inkml:trace contextRef="#ctx0" brushRef="#br1" timeOffset="195743.9539">11233 4217 192 0,'-5'-4'71'0,"1"4"-38"0,-1 0-25 0,5 0 18 0,0 0-13 15,0 0-2-15,0 0-3 16,0 4 2-16,0 0-5 15,0 0 6-15,0 4 4 0,0 0-1 0,5 4 2 16,-1 0-5-16,1 4 1 16,-1-5-3-16,0 9 2 15,1 4-4-15,4 0-2 16,-9-8 0-16,9 4 1 16,0-5-3-16,-5 1 0 15,5-4 1-15,-4-4 0 16,3-4-27-16,1-4-9 15,-4-4-46-15,4-8-20 16,0-4-6 0</inkml:trace>
          <inkml:trace contextRef="#ctx0" brushRef="#br1" timeOffset="196901.8033">11411 4225 136 0,'0'0'52'0,"0"0"-28"0,4-4-11 15,-4 0 17-15,0 4-4 16,0 0 2-16,0 0-3 16,0 0 0-16,5 0-14 15,-5 0-2-15,4 4-2 0,-4-4-1 16,5 8 1-16,-1 0-4 16,1 4-2-16,-1 0 4 15,1 4 1-15,-1-1 2 0,1 5 2 16,-1-4-1-16,0 4 0 15,1-4 1-15,-1 0 1 16,1-4 1-16,-1-1 2 16,-4 5-5-16,0-12-1 15,0 0-2-15,5 0-1 16,-1-4-3-16,1-4 1 16,-1 0-2-16,5-8 2 15,0-11-7-15,0-1-1 16,4 0-3-16,1 0 2 15,-1 4 4-15,-4 1 3 16,0 3-2-16,-5 4 0 16,5 4-1-16,-4 0-2 15,4 4 0-15,-5 0 3 16,1 4-2-16,-1 4 1 0,0 8 2 16,1 0 0-16,-1 4-3 15,1 3 0-15,-5 5 2 16,0-4 2-16,0 0 6 15,0-4 4-15,0 0-4 16,4-4 1-16,-4-1-3 16,5-3 0-16,-5 0 1 15,0-4 1-15,0-4-3 16,0 0-1-16,4-8-1 16,1 0 1-16,-1-7-2 15,5-5-1-15,0 0-6 16,0 0-4-16,0 0-1 15,0 0 1-15,0 9 4 0,0-1 3 16,-1 4 0-16,1 0 1 16,0 4 0-16,0 0 0 15,-4 4 0-15,4 0 0 16,-1 4 2-16,-3 0 2 16,4 0 3-16,-5 4 2 15,1 8 3-15,-1-1 1 16,1 5-1-16,-1 0-1 15,1 0-5-15,-1 4-3 16,-4-9 0-16,5 5 1 16,-1-4-3-16,0 0-2 15,-4-4-47-15,0-4-19 16</inkml:trace>
          <inkml:trace contextRef="#ctx0" brushRef="#br1" timeOffset="199685.5367">12115 4134 116 0,'-4'0'46'0,"4"0"-24"0,0 0-15 0,0 0 15 0,0 4 0 16,0 0 2-16,0 0-2 15,0 0-2 1,4-8-10-16,1 0 0 0,-1 4 1 15,-4 0-4-15,5 0 1 16,-5 0 1-16,4 4 2 16,1 0-3-16,-1 4-3 15,-4-4-2-15,5 8 0 16,-1-5 0-16,10 9 1 16,-6-4 0-16,6 8 2 0,-1-4 1 15,5 4 3-15,-5-4-1 16,5 3 2-16,-4 1 0 15,3 0 1-15,-3-4-2 16,4 8-1-16,-5-5-3 16,0-3 1-16,1 0-4 15,-5-4 0-15,0 0 1 0,0-4 0 16,-5 0-7-16,0 0 0 16,1-4-39-16,-5-8-14 15,0 0-71 1</inkml:trace>
          <inkml:trace contextRef="#ctx0" brushRef="#br1" timeOffset="200263.4425">12387 4197 184 0,'0'-4'68'0,"0"4"-36"0,0 0-26 0,0 0 17 31,0 0-8-31,0 0 0 0,-4 4-3 16,4 0 0-16,-4 4-6 16,-1-4 0-16,-4 8 1 0,0 0 3 15,0 4 4-15,0-4-2 16,-4 4 1-16,4-1-1 16,-9 9 2-16,0-4-7 15,-4 0-2-15,4 0-3 16,1-1 1-16,3-3-2 15,1 0 2-15,-1-4-4 16,1 0 0-16,4-4-26 16,0 0-9-16,5 0-33 15,-1 0-11-15,1 0-15 16</inkml:trace>
          <inkml:trace contextRef="#ctx0" brushRef="#br1" timeOffset="201012.7205">12637 4296 224 0,'-13'-4'85'0,"13"4"-46"0,-5 0-24 0,5 0 26 0,0 0-20 15,0 0-4-15,0 4-12 16,0 0-4-16,0 0-1 16,0 0 0-16,0 0 2 0,0 0-1 15,5 0 2-15,-5 0-2 16,4 0 2-16,1 0-2 15,-5-4 2-15,0 0-22 0,0 0-7 16,0 0-58 15,4-4-62-31,1 0 39 16</inkml:trace>
          <inkml:trace contextRef="#ctx0" brushRef="#br1" timeOffset="200709.3932">12615 4407 140 0,'-5'8'55'0,"5"-8"-30"0,0 8-16 16,0-8 14-16,0 4-7 15,0-4-1 1,5 4-3-16,-5 0 2 16,4 4-7-16,1 0 2 0,-1 4 2 15,1-4 9-15,-1 4 7 16,1-4-5-16,-1 4-1 15,1-5-8-15,-1 5-3 16,1-4-5-16,-5 4-2 0,0-4 1 16,0 4 0-16,0-4-20 15,0 0-7-15,0 0-45 16,0-4-19-16,0 0-10 16</inkml:trace>
          <inkml:trace contextRef="#ctx0" brushRef="#br1" timeOffset="201788.4512">12949 4499 256 0,'0'0'96'0,"0"0"-52"0,5-4-51 15,-5 0 14-15,4 0-1 16,1 0 4-16,-5 0-8 0,0 0-2 16,4 0-1-16,-4 0-2 0,5 8-1 15,-5-4-28-15,4 4-14 16,1-4-56 0</inkml:trace>
          <inkml:trace contextRef="#ctx0" brushRef="#br1" timeOffset="202049.3959">13217 4463 212 0,'-5'8'79'0,"5"-8"-42"0,0 12-12 0,0-12 27 15,0 0-15-15,0 0-4 16,0 0-15-16,0 0-6 15,0 0-7-15,0 0-6 0,5 4 0 16,-5 0 3-16,4-4 1 16,-4 0-1-16,0 4-2 15,0-4-19 1,5 0-8-16,-1 0-30 16,-4-4-14-16,0 0-42 15</inkml:trace>
          <inkml:trace contextRef="#ctx0" brushRef="#br1" timeOffset="202548.4902">13480 4475 224 0,'-9'24'85'0,"9"-24"-46"0,-4 0-19 16,4 0 27-16,0 4-14 15,0-4-4 1,0 0-19-16,0 0-6 16,0 3-3-16,0-3-1 0,0 0 0 15,0 0-29-15,4 4-13 16,1-4-49 0,-1-7-57-16,0-1 43 15</inkml:trace>
          <inkml:trace contextRef="#ctx0" brushRef="#br1" timeOffset="203273.5975">13551 3694 112 0,'-4'4'44'0,"4"-4"-24"0,0 0-8 0,0 0 13 0,0 0-2 16,0 0-2-16,0 4 0 15,0 0-1-15,4 0-11 16,1 0 12-16,-1 0 6 0,1 0-1 0,4 4 2 16,0 0-5-16,4 7-2 15,0-3-3-15,10 8 1 16,-6-4-1-16,6 8 0 16,-5-4-5-16,-1 15-3 15,1-7 3-15,-4 27 2 0,-5-7-2 16,-9 23 2-16,0-15-6 15,-14 11-1-15,1-11-4 16,-14 7-3-16,5-7-49 16,-5 11-20-16,0-8-92 15</inkml:trace>
        </inkml:traceGroup>
        <inkml:traceGroup>
          <inkml:annotationXML>
            <emma:emma xmlns:emma="http://www.w3.org/2003/04/emma" version="1.0">
              <emma:interpretation id="{B47E7846-DAB9-4826-AC5D-363B78A02532}" emma:medium="tactile" emma:mode="ink">
                <msink:context xmlns:msink="http://schemas.microsoft.com/ink/2010/main" type="inkWord" rotatedBoundingBox="15862,7007 16476,6993 16482,7248 15867,7261"/>
              </emma:interpretation>
              <emma:one-of disjunction-type="recognition" id="oneOf30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1" timeOffset="206909.4833">14358 4320 16 0,'-4'4'8'0,"13"-8"-4"0,4 4 30 0,-13 0 20 15,9 0-5-15,-4-4-2 0,-1 0-9 32,-4 4 12-17,14-4-15-15,-1 0-18 16,5 0-2-16,0 0-1 0,-5 0-5 0,18 0-1 16,9 1-4-16,0 3-3 15,5 0 0-15,-5 3 1 16,0-3-3-16,0 0 0 15,-4 4 3-15,-5-4 1 16,-4 0 1-16,-5 0 2 16,-4 0 3-16,-4 0 2 15,-5 0 1-15,-1 0 0 0,-8 0-11 16,0 0-3-16,-4-4-21 16,0 1-10-16,-1-5-54 15,5 0-56 1,-4 4 42-16</inkml:trace>
          <inkml:trace contextRef="#ctx0" brushRef="#br1" timeOffset="206343.9203">14305 4070 116 0,'0'0'44'0,"0"0"-24"0,4 0-17 0,5 0 10 0,0 0-2 31,0 0 3-31,5 0 2 0,3 0-1 15,6 0-7-15,3 0 6 0,6 0 5 16,3 0 1-16,5 0 0 16,-4 0-6-16,-9 0-1 15,-5 0-6-15,9 0-2 16,14 0-2-16,4 0 0 16,-4 4-2-16,-10-4 2 15,-3 8-9-15,-6-8-3 16,-3 0-22-16,-10 0-7 15,0 0-54 1</inkml:trace>
        </inkml:traceGroup>
        <inkml:traceGroup>
          <inkml:annotationXML>
            <emma:emma xmlns:emma="http://www.w3.org/2003/04/emma" version="1.0">
              <emma:interpretation id="{50A3898A-1B70-4F41-A4F7-DCACCFA5057D}" emma:medium="tactile" emma:mode="ink">
                <msink:context xmlns:msink="http://schemas.microsoft.com/ink/2010/main" type="inkWord" rotatedBoundingBox="16931,6647 17889,6625 17905,7320 16947,7342"/>
              </emma:interpretation>
              <emma:one-of disjunction-type="recognition" id="oneOf31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1" timeOffset="208886.8987">15808 4086 196 0,'22'-16'74'0,"-22"16"-40"0,18-3-18 0,-14-1 22 15,1 4-5-15,-1 0 1 16,-4 0-11-16,0 0-3 16,0 0-12-16,0 0-3 0,5 4-1 15,-1-1 4-15,1 21 5 16,-5-8-1-16,4 4 1 15,-4-4-5-15,5 8 0 16,-1-5-3-16,0 9 0 16,-4-4 1-16,5-4 1 15,-5-4-1-15,4-1-1 16,-4-3 3-16,5-4 3 0,-5 0-6 16,4-8-1-16,1 0-2 15,4-12 1-15,-5 0-2 16,5-19-1-16,0 7-4 15,4-4-2-15,-4 4-2 16,0 1 0-16,0 3 0 16,0 4 0-16,0 4 5 15,0 4 1-15,-5 4-1 16,1 8 0-16,-1 0 2 16,1 16 0-16,-1-4 7 15,1 4 4-15,-1-5-1 16,1 5 0-16,-1-4-3 0,0 0-1 15,1 0-1-15,-1-4 0 16,1 0-2-16,-1-8 1 16,1 0-2-16,4-8 2 15,0 0-2-15,0-8-1 16,-1 4-6-16,6-12-1 16,-1 4-4-16,5-8 2 15,-5 4 5-15,1 1 2 16,-1 3 2-16,1 4 0 15,-6 0 4-15,1 4 2 16,0 0-2-16,0 8-3 16,-4 0 0-16,4 12 1 15,0 0 3-15,-1 8 2 16,-3 0 1-16,4 7 2 0,0-3-5 16,0 4-1-16,0-4-2 15,-1-5 1-15,1 1-51 16,-4-8-21-16,-1-4-96 15</inkml:trace>
          <inkml:trace contextRef="#ctx0" brushRef="#br1" timeOffset="207472.2488">15375 3714 140 0,'0'-4'55'0,"0"4"-30"0,5 0-14 16,-5 0 15-16,0 0 1 15,0 0 1-15,4 0-4 16,-4 0-1-16,0 0-12 0,0 0-2 0,0 0-2 16,0 0 1-1,0 8 2-15,0-4-5 16,0 8-1-16,0-1 0 15,0 13 0-15,0-4 0 16,5 8 2-16,-1-4 3 16,1 11 2-16,-1-3 3 15,0 19 2-15,-4-7-1 16,0 8 1-16,0-5 0 0,0-3 3 16,0-9-7-16,0 1-2 15,0-4-3-15,0-4-2 16,0-5-39-16,0-7-16 15,0 0-61-15,0-12-66 16,0 0 56-16</inkml:trace>
          <inkml:trace contextRef="#ctx0" brushRef="#br1" timeOffset="207852.4253">15634 4074 240 0,'-5'8'90'0,"5"-8"-48"0,0 0-31 0,0 0 23 16,0 4-16-16,0 0-2 15,0 8-8-15,0-4-3 16,0 12-2-16,0-4 2 0,0 12 4 16,0-5-3-16,0 9 2 15,0-4-1-15,0 3 1 16,0-3-2-16,5-4-1 0,-1 0-1 16,5-8 0-16,-4-4-22 15,-1-8-8-15,1-1-55 16,4-10-23-16,-1-1-6 15</inkml:trace>
          <inkml:trace contextRef="#ctx0" brushRef="#br1" timeOffset="208039.9452">15670 3928 260 0,'-9'-4'99'0,"9"4"-54"0,0 0-37 0,0 0 21 16,4-4-17-16,-4 4-5 16,5 0-11-16,-1 0-3 15,0 0 4-15,1 0-43 0,-1 4-16 16,1 0-48 0</inkml:trace>
        </inkml:traceGroup>
        <inkml:traceGroup>
          <inkml:annotationXML>
            <emma:emma xmlns:emma="http://www.w3.org/2003/04/emma" version="1.0">
              <emma:interpretation id="{A239427F-1B3D-42A4-95E0-B5C27F3FB2D6}" emma:medium="tactile" emma:mode="ink">
                <msink:context xmlns:msink="http://schemas.microsoft.com/ink/2010/main" type="inkWord" rotatedBoundingBox="18265,6186 20289,6141 20318,7479 18295,7524"/>
              </emma:interpretation>
              <emma:one-of disjunction-type="recognition" id="oneOf32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1" timeOffset="213860.0913">18234 3468 172 0,'-18'-4'66'0,"18"4"-36"0,0-4-22 0,0 4 16 0,0 0-6 16,0 0 2 0,-5 0-2-16,1 0 0 15,-1 4-9-15,1 0 1 0,-5 12 3 16,0 0 2-16,-4 7 3 16,4-3-4-16,-5 8 2 15,1-4-5-15,-5 11 1 16,5-3-3-16,-1 4 0 0,1-4-3 15,4 7-1-15,0-7-1 16,5 8 0-16,-1-5-2 16,10 13-2-16,-1-5 1 15,10 9 1-15,-5-8-1 16,13 7 2-16,-4-11 0 16,8-1 3-16,-3-3-10 15,3-8-4-15,-3-4-47 16,4-9-19-16,-5 1-57 15</inkml:trace>
          <inkml:trace contextRef="#ctx0" brushRef="#br1" timeOffset="214265.4309">18430 4070 332 0,'-5'0'126'0,"5"0"-68"0,5 0-59 0,-5 0 25 0,0 0-16 16,0 0-2-16,4 0-6 16,1 0-1-16,-1 0 1 15,1 0-25-15,-1-3-8 0,-4 3-29 16,5-4-14-16,-1 4-41 15</inkml:trace>
          <inkml:trace contextRef="#ctx0" brushRef="#br1" timeOffset="214484.1692">18697 4067 224 0,'5'3'85'0,"-5"-3"-46"0,4 0-8 0,1 0 32 15,-1 0-11-15,1 0-3 16,-5 0-16-16,0 0-9 16,0 0-13-16,0 0-5 0,0 0-2 15,0 0-2-15,0 0 1 16,0 0-15-16,4 0-5 0,1 0-42 15,-1-3-16-15,0-1-55 16,5 0-39 0,-4 0 71-16</inkml:trace>
          <inkml:trace contextRef="#ctx0" brushRef="#br1" timeOffset="211820.4203">16740 4265 228 0,'-9'-8'88'0,"9"0"-48"0,4 4-16 15,-4 4 29-15,9-4-18 16,0 0-5-16,9 4-14 0,4 0-3 16,5 0-7-16,0 0-2 0,8 0 0 15,1 0-2-15,0 4-2 16,-1 0-10-16,-3 0-4 16,-1-4-46-16,-4 0-20 15,-1-4-45 1</inkml:trace>
          <inkml:trace contextRef="#ctx0" brushRef="#br1" timeOffset="211554.752">17034 3837 152 0,'18'0'57'0,"-14"0"-30"0,14-4-14 0,-13 4 19 16,-1-4 2-16,1 0 1 15,3 0-5-15,-3 0-4 16,4-8-14-16,0 4-1 0,-5-4 2 16,1 0 2-16,-1-4 0 15,1 4-5-15,-5-3-2 16,0-1-2-16,-5 0 1 0,1 0-6 15,-1 0-1-15,1 4-7 16,-10-4 0-16,1 5-2 16,-5 3 3-16,5 0 2 15,-5 4 2-15,0 0 1 16,-4 0 1-16,4 4-3 16,0 0 2-16,-9 4 5 15,5 0 2-15,4 4-2 16,0 4-3-16,1 3 0 15,3 5-1-15,-4 8-3 16,5 0 0-16,9 3-1 0,-1 1 3 16,1 0-2-16,4 0 1 15,4 3 0-15,5 1 0 16,4 4 8-16,1-5 4 16,-5-7 3-16,4 16 5 15,0-1 3-15,5 5 2 16,-4-9-6-16,-1 5-2 15,5 11-7-15,-5-3 0 16,1-8-5-16,-1-5 0 16,-4-3 1-16,-5-4 0 15,1-5-5-15,-5-11-1 16,0 0-30-16,-5-4-14 16,-4 0-25-16,-4-8-8 15,0-8-46-15</inkml:trace>
          <inkml:trace contextRef="#ctx0" brushRef="#br1" timeOffset="213193.7032">17342 3619 152 0,'-5'4'57'0,"1"-8"-30"0,-1 8-16 0,5-4 15 16,0 0-3-16,0 0-2 16,0 4-3-1,-4 3-1-15,4 1-9 0,0 4 1 0,0 4 4 16,0 4-3-16,0 0 2 16,0 0-7-16,4 3-3 15,1-3 1 1,4 0 0-16,0 0-1 15,0-4 1-15,0 0 0 16,4-5 1-16,0 1 0 16,1-4 0-16,-1-4 6 15,-4 0 4-15,0 0 4 16,4-8 1-16,-4 0-4 16,5-8 1-16,-1 0-9 0,0-11-2 15,1 3-1-15,-1-16 2 16,-4 8-1-16,0-15 0 15,0 3-3-15,0-3 1 16,0 7-4-16,-5-4-2 16,1 9-1-16,-5-1 3 15,0 4 0-15,0 4 3 0,0 1-1 16,-5-1-1-16,5 4 1 16,0 0-1-16,0 4-3 0,0 0 0 15,0 1 2-15,0 3 2 16,0 0 2-16,-4 0 1 15,4 4 0-15,0 0 2 16,0 0-5-16,0 4-1 16,0 0-5-1,0 4 1-15,0 0 2 16,0 8 3-16,0-4-2 0,4 4-2 16,1 0-1-16,-1 4 3 15,0 0 0-15,5 4 1 16,0-1-3-16,5 5 2 15,-5-4 1-15,4 8 0 16,-4-4 0-16,4 11 2 16,-4-3 1-16,0 4 3 15,0-4-1-15,0 7 0 16,-5-7-1-16,1 8 2 16,-1-9-3-16,-4 9 0 15,0-8-1-15,-4 0-2 16,4-5 1-16,-9 1 1 15,4-4 1-15,1-4 3 16,0-4-3-16,-10-4 0 16,5 0 1-16,-4-4 0 0,0 0-2 15,-5-8-2-15,4 0 1 16,-4-8-1-16,5 4 0 16,-5-12 0-16,5 4-5 15,-5-8 1-15,0-7 0 16,0 3-1-16,5 4 4 15,0 0 0-15,4 4 1 16,4-3 0-16,1 3-3 16,-1 0 2-16,5 4-1 15,0 0 0-15,5 4 0 16,4 5 0-16,-5-1 0 0,10 4-2 16,-6 0 0-16,10 12 0 15,-4 0 3 1,8 7 0-16,-4-3 3 0,4 8 1 15,-4-4 3-15,0 8 1 16,-5-4-1-16,1 3 1 16,-1-3 0-16,-4 4 3 15,0-4-5-15,0 0-1 16,-5-5-2-16,1-3 1 16,-1 0-44-16,0-4-17 15,1 0-68 1,8-8-65-16,-4 0 66 0</inkml:trace>
        </inkml:traceGroup>
        <inkml:traceGroup>
          <inkml:annotationXML>
            <emma:emma xmlns:emma="http://www.w3.org/2003/04/emma" version="1.0">
              <emma:interpretation id="{FC7C9EBD-17C8-4CAF-9845-A59032BCA3E7}" emma:medium="tactile" emma:mode="ink">
                <msink:context xmlns:msink="http://schemas.microsoft.com/ink/2010/main" type="inkWord" rotatedBoundingBox="20882,6288 22641,6249 22661,7183 20902,7222"/>
              </emma:interpretation>
              <emma:one-of disjunction-type="recognition" id="oneOf33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1" timeOffset="217609.1837">20191 4051 252 0,'-9'0'96'0,"9"0"-52"0,5 0-49 0,-5 0 15 0,4 0-8 16,1 0 1-16,-1 0 0 15,1 0 1-15,4 0-2 16,-5 0-13-16,5 0-4 0,0 0-18 15,0-4-4-15,-5 4-46 16,1-4-35 0,-1 0 51-16</inkml:trace>
          <inkml:trace contextRef="#ctx0" brushRef="#br1" timeOffset="217890.4808">20521 4055 264 0,'0'0'101'0,"0"0"-54"0,0-4-57 0,0 4 16 15,5 0-6-15,-1 0 0 16,1 0-3-16,-5 0 0 16,4 0 2-16,-4 0-2 0,5 0 1 15,-1 0-38-15,0 0-15 0,1 0-44 16</inkml:trace>
          <inkml:trace contextRef="#ctx0" brushRef="#br1" timeOffset="215890.9378">19348 3793 116 0,'-8'4'44'0,"8"-4"-24"0,-5 0-2 0,5 0 20 0,0-4 1 16,0 0 1-1,0 4-15-15,0 0-5 0,0 0-12 0,0 0 1 0,5 0 2 32,-1 0-2-32,0 4 2 15,1 0 0-15,4 8 3 0,0-4-3 16,0 4-1-16,0 0 0 15,8 3 1-15,-3 1-3 16,4 4 0-16,-5 0-1 16,5 4 1-16,-5-4 0 15,5 7 0-15,0-3 0 16,0 8 0-16,-5-8-4 0,0 3-1 16,-4-7 1-16,0-4 2 15,0-4-32-15,-4-4-12 16,-1 0-41-16,-4-12-15 15,0 0-18 1</inkml:trace>
          <inkml:trace contextRef="#ctx0" brushRef="#br1" timeOffset="216218.246">19625 3833 200 0,'0'0'77'0,"0"0"-42"0,0 4-28 16,0-4 20-16,0 0-10 15,0 0 1-15,0 0 0 16,0 0 3-16,0 4-11 15,0 0 8-15,-5 3 4 0,1 1-7 0,-9 0-1 16,4 0-6 0,-9 4 0-16,4-4-5 15,-3 8 0-15,-1 0-1 16,-5 4-2-16,6-5 1 0,-6 9 1 16,6-4 1-1,-1 4 1-15,0 0-7 16,0-9 0-16,5 5-52 0,4-4-21 15,0-4-54 1</inkml:trace>
          <inkml:trace contextRef="#ctx0" brushRef="#br1" timeOffset="216905.9455">19857 3963 340 0,'-9'-4'126'0,"9"4"-68"0,4-3-50 16,-4-1 27-16,5 0-25 15,-1 4-4-15,1 0-16 16,-1 0-4-16,1 0 7 16,-1 0-43-16,1 0-16 0,-5 0-39 15,4 4-47 1,-4 0 48-16</inkml:trace>
          <inkml:trace contextRef="#ctx0" brushRef="#br1" timeOffset="216828.8768">19879 4047 252 0,'0'4'93'0,"0"-4"-50"0,0 4-48 0,0-4 15 16,0 0 3-16,0 0 3 15,0 12 1-15,0-5 0 16,5 17-9-16,-5-8 4 0,0 8 3 15,0-4-5-15,0 3-1 16,0-3-3-16,4 0-1 16,0-4-19-16,1 0-7 15,-1-4-34-15,1-8-15 16,-1 0-47 0</inkml:trace>
          <inkml:trace contextRef="#ctx0" brushRef="#br1" timeOffset="218299.6041">20775 4047 252 0,'-4'0'96'0,"4"0"-52"0,0 0-29 0,0 0 26 15,0 0-13-15,0 0-1 0,0 0-10 16,0 0 0-16,4 4-10 16,1-4-2-16,-5 4-1 0,0-4-2 15,4 0 1-15,-4 0-24 16,0 0-11-16,0 0-80 16,5-4-70-1,-1 0 59-15</inkml:trace>
          <inkml:trace contextRef="#ctx0" brushRef="#br1" timeOffset="218995.2057">20878 3317 128 0,'0'4'49'0,"0"-4"-26"0,4 0-12 16,1 0 15-16,-1 0 3 15,1 0 2-15,-1 0-1 16,1 0-1-16,4 0-16 15,-5 0 8-15,9 8 2 0,-4-4-5 16,5 12 0-16,-1-4 0 16,5 12 3-16,0-4 0 15,4 19 2-15,-4-7-4 16,0 19 0-16,-5-7-1 16,-4 8 0-16,0-9 0 15,-13 17-2-15,-1-13-6 0,-13 25-4 16,0-9-17-16,-8 12-7 15,3-11-73-15,-12 7-30 16,8-12-26 0</inkml:trace>
        </inkml:traceGroup>
      </inkml:traceGroup>
    </inkml:traceGroup>
    <inkml:traceGroup>
      <inkml:annotationXML>
        <emma:emma xmlns:emma="http://www.w3.org/2003/04/emma" version="1.0">
          <emma:interpretation id="{8B42D82A-8A3C-413A-BEF2-2FCDE094A8D6}" emma:medium="tactile" emma:mode="ink">
            <msink:context xmlns:msink="http://schemas.microsoft.com/ink/2010/main" type="paragraph" rotatedBoundingBox="1677,8612 12510,8687 12500,10187 1667,101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CE3A18-94D4-45B7-B625-4F869A4315CD}" emma:medium="tactile" emma:mode="ink">
              <msink:context xmlns:msink="http://schemas.microsoft.com/ink/2010/main" type="line" rotatedBoundingBox="1677,8612 12510,8687 12500,10187 1667,10111"/>
            </emma:interpretation>
          </emma:emma>
        </inkml:annotationXML>
        <inkml:traceGroup>
          <inkml:annotationXML>
            <emma:emma xmlns:emma="http://www.w3.org/2003/04/emma" version="1.0">
              <emma:interpretation id="{6D1AAF7E-39DC-491F-89D8-A714232C7541}" emma:medium="tactile" emma:mode="ink">
                <msink:context xmlns:msink="http://schemas.microsoft.com/ink/2010/main" type="inkWord" rotatedBoundingBox="1676,8718 5719,8746 5712,9798 1669,9770"/>
              </emma:interpretation>
              <emma:one-of disjunction-type="recognition" id="oneOf34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317741.0424">615 6112 184 0,'4'-8'68'0,"-4"-4"-36"0,0 0-22 0,0 4 17 16,0-4-4-16,0 4 0 16,0 0-3-1,-4 1-1-15,0-5-10 16,-1-4-3-16,-4 4 0 0,-4-4-1 16,-1 0 2-16,-3 4-4 0,-1 4 0 15,0 0-1-15,-9 0-2 16,-4 5 1-16,0-1-1 15,4 4 0-15,0 0 0 16,0 0 0-16,1 4 2 16,-1 11-1-16,5 1 2 15,-1 8-4-15,6-8-2 16,-1 8 2-16,4 3 0 0,1 5-2 16,0 4 0-16,-1-1-1 15,1 5 3-15,4-4 0 16,0-1 3-16,0 1-3 15,5 4 0-15,4-5 1 16,4 1 2-16,1 12 5 16,3-5 4-16,1-3-2 0,0 0 2 15,5-1-6-15,3 1-1 16,1-4-2-16,5-9 1 16,3 1-2-16,10 0-1 15,0-4 1 1,4-13-1-16,4 1-29 15,-3-4-10-15,-1-8-36 0,0-4-15 16,-4-4-5 0</inkml:trace>
          <inkml:trace contextRef="#ctx0" brushRef="#br0" timeOffset="318423.8326">883 6702 148 0,'4'-7'55'0,"-4"-1"-30"0,0 0-14 0,0 8 15 31,0-8-1-31,0 0 2 0,0-8-4 16,0-8-2-16,-4 4-11 15,-1 4 2-15,1 1 4 0,-5-1-2 16,0 4 2-16,0 0-7 16,0 0-3-16,0 4-3 0,0 0 0 15,0 4-4-15,0 0 0 16,0 4-1-16,0 0 0 15,1 4 2-15,-10 0 0 16,4 4-5-16,1 4 1 16,4 4 2-16,0 4 3 15,0 0-2-15,5-1 0 16,-1-3-1-16,1 4-2 16,4-4 3-1,0 4 0-15,0 0-2 0,4-1 2 0,5 1 1 16,0-4 0-1,0 0 0-15,0 0 0 16,4-4 0-16,1 0 0 16,-1-5 0-16,0 1 2 15,1-4-1-15,4 0 2 16,0-8 2-16,-1-4 2 16,1-3-1-16,-4-5 1 15,-1 0 0-15,0 0 1 16,-4-4-4-16,0 0-3 15,-4 4 2-15,-10-19 0 16,1 7 1-16,-5 4-5 16,0 8-1-16,-4 1-15 15,-1 3-6-15,1 12-17 16,-1 12-7-16,1-1-55 16,4 5-30-1,5 0 62-15</inkml:trace>
          <inkml:trace contextRef="#ctx0" brushRef="#br0" timeOffset="319213.8086">1106 6496 132 0,'-23'0'52'0,"14"-4"-28"0,5 4-4 15,4 0 21-15,0 0-7 16,0 0 0-16,0 0-13 0,0 0-5 15,0 0-9-15,0 0-3 0,0 0 2 16,0 0-5-16,0 4-1 16,4 4-2-16,-4 0 0 15,0 12 4-15,0 4 1 16,0 0 3-16,0 3 1 16,0-3 5-16,0 0 5 15,0-4 0-15,0-4-1 16,0-5-6-16,0 1-2 15,0-4-2-15,5 0-1 16,-5-4-3-16,4 0 1 16,-4-8-2-16,0 4 2 15,0-12-4-15,5 0 0 16,-5-3-1-16,4-1-2 0,10 0-2 16,-1-12 1-16,0 4 1 15,1 4 2-15,-1 5-1 16,5 3 1-16,0 4 0 15,0 4-2-15,-5 8 0 16,5 8 3-16,-5 4 0 0,5-1 3 16,-5 5-1-16,1 0-1 15,-5 4 7-15,0 0 3 16,-5 3-3-16,5-3 1 16,0 0-3-16,-9-4 0 15,0-4-12-15,4-5-5 16,-4-3-41-16,0-4-15 15,9-4-51-15</inkml:trace>
          <inkml:trace contextRef="#ctx0" brushRef="#br0" timeOffset="320057.6125">1364 6369 184 0,'-22'-3'71'0,"22"3"-38"0,-5 0-23 0,5 0 20 0,0 0-7 16,0 0-1-16,0 0-8 15,9 0-1-15,-4 0-8 16,4 0 4-16,0-4 3 0,4 4 0 16,5-4 1-16,4 4-7 15,5 0-2-15,0 0-2 16,4 0 1-16,5 4-4 16,-1 0 0-16,-4 3-34 15,-4 1-15-15,0 4-67 16</inkml:trace>
          <inkml:trace contextRef="#ctx0" brushRef="#br0" timeOffset="319810.1406">1453 5795 168 0,'-9'0'66'0,"14"-4"-36"0,-5 4-20 0,0 0 17 0,0 0-13 16,0 0-5-16,0 0-9 0,0 0 0 15,0 4 0-15,0 0 4 0,4 0 5 16,1 4-1-16,-5 3 1 15,4 5-1-15,1 4 2 16,-1 20 1-16,1 11 1 16,-1 13 2-16,1 3 4 15,-1-3-6-15,1 3 1 0,-5 4-4 16,4 9 0-16,0-1-3 31,1-8-1-31,-1-7 1 16,1-5 1-16,-1-7-3 15,1-13-3-15,-5-7 2 16,0-8 0-16,0-4-21 0,0-9-8 16,0-7-33-16,0-12-15 15,4-7-36 1</inkml:trace>
          <inkml:trace contextRef="#ctx0" brushRef="#br0" timeOffset="320527.6958">1855 6326 312 0,'-9'-4'118'0,"0"4"-64"0,9-8-41 16,0 8 28-16,0 0-23 0,0 0-7 15,0 0-29-15,0 0-11 16,0 4-72-16,0 0-29 16</inkml:trace>
          <inkml:trace contextRef="#ctx0" brushRef="#br0" timeOffset="320371.4391">1815 6516 184 0,'0'8'68'0,"4"-4"-36"0,0 16-13 0,1-8 23 16,-1 4-8-16,1 3 0 16,4 5-8-16,-5 4-4 15,1 0-12-15,-1-1-4 0,1 1-2 16,-1-4-2-16,1 4 1 31,-1-8-26-31,0-5-12 0,1-3-51 16,-1-4-63-1,-4-8 38-15</inkml:trace>
          <inkml:trace contextRef="#ctx0" brushRef="#br0" timeOffset="321634.5476">2073 6584 148 0,'-4'3'55'0,"4"-22"-30"0,0 27-25 15,0-16 10-15,0 8 9 31,0-4 5-31,0 8-8 0,0-4-2 16,0 12-8-16,0-5-2 0,0 1 2 16,0 4-1-16,0 0 2 15,0 4-4-15,4 4-2 16,1 4 4-16,-1-1 4 16,1-3-1-16,-5 0 3 15,0-4 0-15,4 0 1 16,-4-4-2-16,0-4-1 15,0 0-1-15,0-1 0 16,0-3 0-16,0 0 2 0,0-4-1 0,0 0 0 16,0-4-3-16,0-4-1 15,0-3-3-15,0-5 1 16,5-4-2-16,-1-4-1 31,0 4-2-31,5-7-1 0,0-5 2 0,0 8 0 31,5 4-2-31,-1 0 2 0,5 5-1 16,0 3 0-16,-5 0 0 16,0 4-2-16,1 4 3 15,4 0 2-15,-5 4-2 0,0 8-2 16,1 8 4-16,-1 4 3 0,-4-1 3 16,0 9 3-16,-5 0-1 15,1 4 0-15,-1-5-3 16,1 1-1-16,4-4-3 15,-5 0-2-15,1-5-4 16,4-3-2-16,-5-4-39 16,5-4-15-16,4-4-67 15</inkml:trace>
          <inkml:trace contextRef="#ctx0" brushRef="#br0" timeOffset="322254.3803">2568 6465 168 0,'-4'4'66'0,"4"-4"-36"0,0 4-35 15,-5-1 47-15,5 1-16 16,0 4-8-16,-4 0-5 16,4 8-9-16,4 8-1 0,-4 0 3 15,0 3-1-15,5 5 2 0,-1-4 5 16,1 0 2-16,-1-5 1 16,5 1 1-16,-5-4-2 15,5 0 1-15,-4-4-6 16,4 0-1-16,0-8 0 15,0-1 0-15,0-7-2 16,-1 0-1-16,1-7 1 31,0-5 1-31,0-4-3 16,0-4-1-16,0 0-1 0,0 0 1 16,-5-15-4-16,1 3 0 15,-1 0 3-15,1 4 1 16,-1 1-4-16,-4 3 1 15,0 0-2-15,0 4 0 16,0 4 2-16,0 5 2 16,0 3-6-16,0 8 1 15,0 4-4-15,0 4 2 16,5 3 3-16,-1 9 1 16,1 8 3-16,-1 4 1 0,5-1 5 15,0 5 3-15,0 0-6 16,4 3-1-16,1-7 0 15,-1 0 0-15,5-4-2 0,0-5-2 16,8-3-48-16,-8-12-20 16,9-4-72-1</inkml:trace>
          <inkml:trace contextRef="#ctx0" brushRef="#br0" timeOffset="323036.1744">3215 6500 160 0,'-5'-4'60'0,"1"0"-32"0,-1-4-13 0,5 4 20 15,0 0-6 1,-4 1-2-16,-5-1-7 16,0 0 0-1,-9 0-7-15,5 4 0 0,0 0-4 16,-1 0 2-16,1 4-6 15,4 0-3-15,-5 3-4 16,1 1 1-16,4 8 1 16,0 8 0-16,0-4-3 0,0 4 0 15,0-1 2-15,5 5 0 16,4 0 1-16,0-4 2 16,4 3-3-16,5-3 0 15,0 0 1-15,5-4 2 16,-1-4 1-16,9-4 1 15,1-4 2-15,-1-5 3 16,0 1-2-16,1-4 1 16,-1-4-1-16,-4-3 3 15,0-5 1-15,-5-4 3 16,0-4-1-16,-4-4 2 16,-4-7-4-16,-5-5-1 15,0 4-4-15,-5 0 1 0,-4 5-4 16,0 3-2-16,-4 4-3 15,0 0 1-15,-5 8-8 16,0 0-4-16,0 5-9 16,0 7-1-16,0 3-17 15,5 1-4-15,0 4-30 0,4 8-10 16,4 12-13 0</inkml:trace>
          <inkml:trace contextRef="#ctx0" brushRef="#br0" timeOffset="323700.7086">3380 6449 176 0,'-18'0'68'0,"18"0"-36"0,0 0-18 15,0 0 20-15,0 0-13 16,0 0-2-16,0 0-9 16,0 0-2-16,0 4-4 15,0 0 2-15,4 4 3 0,-4 0-1 16,0 3 1-16,5 9-3 15,-1 8 1-15,1 0-2 0,-1 3 2 16,5 1-6-16,0 0-1 16,4 0 4-16,1-5 2 15,-1-3-5-15,1-4 0 16,-1-4 1-16,5-8 3 16,0-4 4-16,-1-4 5 15,1-8-4-15,-4-8 2 16,-1-4-5-16,0 0-2 15,-4-4 0-15,-4-11-1 16,-1-1-2-16,-4 4-2 16,0 1 1-16,0 3-1 15,-4 4 0-15,-1 4 0 16,5 1-3-16,-4 3 2 16,4 4 1-16,0 4 0 15,0 4-3-15,0 4 2 16,0 4 1-16,0 4 0 15,4 4 0-15,1 4 2 0,4 3 1 16,0 13 3-16,0 4-1 16,-1-1 0-16,6 1-3 15,-1 0-2-15,1-5 1 0,3-3-1 16,6-8-38-16,-5-4-14 31,-1-8-49-15,6-4-58-16,-1-8 45 15</inkml:trace>
          <inkml:trace contextRef="#ctx0" brushRef="#br0" timeOffset="324350.7728">3977 6488 208 0,'-18'-12'77'0,"18"5"-42"0,-4-5-15 16,4 4 24-16,-4 0-11 16,-1 0-4-16,1 0-11 0,-1 0-1 15,1 0-10-15,-1 4 0 0,-4 4 3 16,0 0-6-16,1 0-2 15,-1 4-1-15,0 0-1 16,0 4 0-16,0 0 0 16,0 0 0-16,4 0 0 15,1 0-3-15,0-4 2 16,4 0 1-16,0 4 0 0,4-4-3 16,5-1 2-16,0 1 1 15,4 0 2-15,1 0-1 16,-1 0-1-16,5 0-2 15,0 0-1-15,4 4 4 0,0 0 3 16,1 0-3 0,-1 0-3-16,0 8 1 0,-4 0 2 15,4 0-2-15,-4 3 0 16,0-3 1-16,-5 4 0 16,-4 4-3-1,-4 0 0-15,-5-1 2 16,0-3 0-16,-5 0 1 0,1 0 0 15,-10-4 4-15,5 0 5 16,-4-5 8-16,-5-3 7 16,-4-8 2-16,0 0 4 15,-1-4-10-15,1-7-2 16,0-1-10-16,4 0-5 16,0 0-7-16,0 4 0 0,5 0-29 15,0 0-11-15,4 4-50 16,4 0-20-16,1-4-15 15</inkml:trace>
          <inkml:trace contextRef="#ctx0" brushRef="#br0" timeOffset="325302.3362">4075 6409 172 0,'0'0'66'0,"0"-4"-36"0,0 0-13 0,0 0 20 0,0 4-2 0,0 0 2 31,0 0-3-31,0-4 1 15,0-4-19-15,0 4 0 0,0 0-2 16,-4 0-1-16,4-3 0 0,-4 3-7 16,-5 0-2-16,-9 4-2 15,4 0 1-15,-3 0-22 16,-1 4-9-16,-5 0-30 16,-3 3-14-16,3 9-49 15</inkml:trace>
        </inkml:traceGroup>
        <inkml:traceGroup>
          <inkml:annotationXML>
            <emma:emma xmlns:emma="http://www.w3.org/2003/04/emma" version="1.0">
              <emma:interpretation id="{19547BF1-EDE7-4A45-BA72-D0D6A5BE4112}" emma:medium="tactile" emma:mode="ink">
                <msink:context xmlns:msink="http://schemas.microsoft.com/ink/2010/main" type="inkWord" rotatedBoundingBox="6306,8644 9283,8665 9273,10164 6296,10143"/>
              </emma:interpretation>
              <emma:one-of disjunction-type="recognition" id="oneOf35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330496.3096">6140 6500 180 0,'-22'-12'68'0,"22"0"-36"0,-5 1-20 15,5 3 19-15,-4 0-7 16,-1 4-2-16,-4 0-4 16,1 0 1-16,-1 0-10 15,0 4-3-15,-9 0 0 0,4 4-3 16,1 4-2-16,0 4 0 15,-1 0 1 1,1 3 3-16,0 9 4 16,4 0-2-16,0 4 1 15,4-1-3-15,1 1 2 16,4 0-2-16,4 0 0 16,5-8-3-16,0-1 1 15,0 1 0-15,4-8 1 16,5-4 0-16,0-4 2 15,0-4-1-15,4-8 2 16,-4-4-4-16,-5-4 0 0,5 0-3 16,-4-3-1-16,-5-13 1 15,0 4 0-15,-5 4-3 0,0 5 0 16,1 3 2-16,-5 4 0 16,0 4 1-16,0 0 0 0,0 8 0 15,4 8 2-15,1 8 3 16,-1 4 2-16,1 3-3 15,4 5-1-15,0 4-3 16,-1 0-1-16,1-1 1 16,5-3 0-16,4-4-9 15,-1-4-2-15,1-9-29 16,5-3-14-16,-6-4-34 16</inkml:trace>
          <inkml:trace contextRef="#ctx0" brushRef="#br0" timeOffset="331176.0716">6220 6358 228 0,'0'-4'88'0,"0"0"-48"0,0 4-16 16,0 0 27-16,5-4-17 15,4 0-5-15,4 0-15 16,0 0-6-16,5 4-5 0,5 0 0 0,-1 0 0 16,5-4-1-16,4 4-2 15,5 0 1-15,-1 4-1 16,1 0-42-16,-5 4-19 16,0 0-73-1</inkml:trace>
          <inkml:trace contextRef="#ctx0" brushRef="#br0" timeOffset="330923.0213">6372 5751 176 0,'-5'-8'66'0,"5"4"-36"0,0 0-9 0,0 4 22 16,0-8-6-16,0 4 1 16,0 0-13-16,0 4-3 0,0 0-13 15,0 0-3-15,0 4 0 0,0 0-1 16,5 4 0-16,-1 4-1 15,1 8 2-15,-1 4 1 16,1 4 1-16,4 19 0 31,4 5 0-31,0 15 0 0,1 0 2 16,-1-3 1-16,5 3 1 16,-5 5-4-16,1 3 0 15,-5 0-3-15,0-4 0 0,0-7 1 16,-1-5 3-16,1-11-4 15,-4-4-3-15,-1-13-17 16,1-7-5 0,-5-4-28-16,-5-12-11 15,1-8-33-15,-5-8-15 16,0-4 3 0</inkml:trace>
          <inkml:trace contextRef="#ctx0" brushRef="#br0" timeOffset="331426.1013">6715 6393 244 0,'0'4'93'0,"5"0"-50"0,-5 4-28 15,0-4 24-15,9 4-15 16,0 4-1-16,4 0-7 15,-4 4-2-15,0 19-8 16,0 1-4-16,0 0 1 0,0-1 2 16,-1-3 2-16,1 0-6 15,0-1 0-15,0 1-43 16,-4-4-17-16,-1-4-25 0,1-8-9 16,4-5-2-1</inkml:trace>
          <inkml:trace contextRef="#ctx0" brushRef="#br0" timeOffset="331635.539">6804 6219 320 0,'-26'-8'121'0,"26"8"-66"0,-5 0-36 0,5 0 32 16,0 0-28-16,0 0-10 15,0 4-26-15,0 0-10 16,0 0 12-16,0 0-59 0,5 0-22 16</inkml:trace>
          <inkml:trace contextRef="#ctx0" brushRef="#br0" timeOffset="328388.4372">4780 6516 184 0,'0'0'71'0,"0"0"-38"0,-4 0-28 0,4 0 17 0,0 0-10 0,0 0-2 32,0 0-5-32,4 0-4 0,0 4 0 15,5 0-1-15,0 4 2 0,0 0 1 16,0 8 1-16,4-4 2 16,5-4 1-16,0-4 3 15,-4-8 4-15,3-4-2 16,6 0 1-16,-5 0-5 15,-5-4-3-15,0 0 2 16,1 0 0-16,-5 0-1 0,-1 0 1 16,-3 0-2-16,-5 1 2 0,0-1 0 15,0 4 1-15,-9 0-2 16,0 0-1-16,-4 0-1 16,-1 0 0-16,-3 4-2 15,-1 4-2-15,0 0-2 16,0 4 1-16,0 0-1 15,0 4 0-15,0 0 2 16,1 0 2 0,-1 0-6-16,4 4 1 0,1-1 1 15,4 5 3-15,0 12 2 16,0-8 3-16,9 4-3 16,0-1 0-16,5 5 1 15,4-4 2-15,4 4-5 0,0-4-1 31,5-5 0-31,5 1 2 16,-1-4-1-16,9 0-1 0,0-8-13 16,1 0-4-16,-1-4-26 15,-5-4-11-15,1-4-68 16</inkml:trace>
          <inkml:trace contextRef="#ctx0" brushRef="#br0" timeOffset="329234.5506">5315 6461 168 0,'-9'-4'66'0,"9"0"-36"0,0 0-15 0,0 0 18 16,-4-4-7-16,-1 0-1 15,1 0-3-15,-5 0-2 16,-4 4-10-16,4 0 0 0,-5 4 3 0,1 0-3 16,-1 0 0-16,1 0-6 15,0 4-1-15,-1 4-1 16,1 0 1 0,0 4-2-16,-1 0 2 15,1 4-2-15,4-1-1 16,0 17-2-16,0 0 1 0,5 0 1 15,-1-1 0-15,5-3 0 16,5-4 0-16,4-4 0 16,-1-4 2-16,1-5-1 15,5-3 2-15,4-4 2 16,4-8 4-16,0-4 0 16,0-3 0-16,-4-5-5 15,0-4-1-15,0-4-1 16,-5 4-2-16,1 0 1 15,-5 5 1-15,0 3-1 0,-5 0 2 16,0 4-4-16,-4 0 0 16,0 4 1-16,0 4 2 15,0 0-3-15,0 12 0 16,0 4 3-16,0 7 1 16,0 5-1-16,0 8-2 15,0 4 3-15,-4 3 0 16,0 1-1-16,-1-1-2 15,1 1 1-15,-5 7-1 16,0 5 2-16,-5-4 1 16,-3-5 1-16,3-7 2 15,1-9 6-15,-1-3 4 16,1-8-4-16,0-8 1 16,-1-4-6-16,1-12-2 0,0-8-7 15,-1 0-1-15,5-4-8 16,5 0-3-16,4 0 1 0,0 1 0 15,4 3 3-15,5 0 4 16,0 0 1-16,4 4 0 16,5 4 1-16,5 0 0 0,-1 4 3 15,0 4 2-15,5 4-2 32,0 0 0-32,-1 4 3 15,6 0 3-15,-6 0-2 16,1 7-2-16,0-3 0 15,0-4 1-15,-5-4-41 0,5-20-128 32</inkml:trace>
          <inkml:trace contextRef="#ctx0" brushRef="#br0" timeOffset="329855.5566">5516 6453 196 0,'-5'-4'74'0,"5"4"-40"0,0 0-27 16,0 0 18-16,0 0-9 15,0 0-1-15,0 4 2 16,0 0 1-16,0 4-9 16,0 0 3-16,0 3 2 0,0 1-3 15,5 12-1-15,-5 0-4 16,9 4-1-16,0 3 3 16,0 1 3-16,-1-4-2 15,1 0 2-15,0-1-4 16,0-7-2-16,5-4 0 15,-1-4-1-15,-4 0 2 0,4-8 1 16,1-8 3-16,-1-4 1 16,-4-4-8-16,0-8-1 15,0-4-2-15,0-11 2 16,-5-1-1-16,1 0-1 16,-5 5 1-16,0 3-1 15,0 4 0-15,0 4 2 16,0 4-3-16,-5 4-2 15,5 5-1-15,-4 3 3 16,4 4-2-16,0 4 1 16,0 3 4-16,0 5 3 15,0 16-4-15,4 4-3 16,1 0 1-16,4 3 2 16,-1 1-2-16,6-4-2 15,4-5-1-15,4 1 0 0,5-8-24 16,4-4-9-16,0-4-32 15,0-4-11-15,5-8-35 16</inkml:trace>
          <inkml:trace contextRef="#ctx0" brushRef="#br0" timeOffset="332807.5882">7250 6524 108 0,'0'-8'41'0,"5"0"-22"0,-5 0-7 15,0 0 16-15,0 0 4 16,0 0 5-16,-5 1-9 0,1-1-2 16,-5 0-15-16,0 0 2 0,-4 0 1 15,-1 0-5-15,1 0-1 16,-5 0-2-16,0 4 1 15,0 4-4-15,-4 0 0 16,0 4-3-16,0 0-1 16,4 4 1-16,0 0 0 15,5 4-3-15,-1 0 2 16,1 0-1-16,4-1 0 16,4 21 2-1,1 4 2-15,4-4 3 16,0-1-2-16,4 1-2 15,5 0 0-15,9-1-1 16,4-3 2-16,1-8 3 0,4 0 4 16,4-8 2-16,0-4-1 15,0-4-1-15,-4-4 1 16,4-8 1-16,-4-8 1 16,-5-4 0-16,0 0-4 15,-8-4 0-15,-10-3-3 16,-4-5 2-16,-4 4-2 15,-5 0 0-15,0 5-6 16,-4 3 1-16,-1 0-2 16,-4 4 0-16,5 4-18 15,0 4-7-15,-5 8-13 16,4 4-2-16,1 0-13 0,4 0-6 16</inkml:trace>
          <inkml:trace contextRef="#ctx0" brushRef="#br0" timeOffset="334311.0792">7393 6449 180 0,'-13'0'68'0,"13"-4"-36"0,0 4-26 16,0 0 15-16,4 0-9 15,1 4-2-15,-5 4-1 16,0 0-1-16,0 3-4 15,4 1 4-15,1 20 2 0,-1 0 1 16,5 0 1-16,-5-1-2 16,1 1 1-16,-1-4 0 15,1-5 3-15,-1 1-1 16,1-8 0-16,-1-4-1 0,1 0 2 16,-1-8-1-16,1-4 0 15,-1-4-5-15,0-4-3 16,1-8-5-16,-1-4-2 15,5-15-2-15,0-1 0 16,0 0-6-16,5 1-2 16,-6 7 5-16,1 4 1 15,0 8 1-15,0 4 1 16,0 4 7-16,0 4 3 16,0 4 3-16,0 4 5 15,4 8 3-15,1 4 4 16,-5 8 0-16,4 8-1 15,-4 3-6-15,9 9-1 16,-9 0-8-16,0-5-3 0,-1-3-6 16,1-4-2-16,0-5-50 15,-4-11-20-15,4-4-77 16</inkml:trace>
        </inkml:traceGroup>
        <inkml:traceGroup>
          <inkml:annotationXML>
            <emma:emma xmlns:emma="http://www.w3.org/2003/04/emma" version="1.0">
              <emma:interpretation id="{83CD12F6-C9FD-4E42-B015-63B5F3DB3727}" emma:medium="tactile" emma:mode="ink">
                <msink:context xmlns:msink="http://schemas.microsoft.com/ink/2010/main" type="inkWord" rotatedBoundingBox="9644,8948 12508,8968 12502,9820 9638,9800"/>
              </emma:interpretation>
              <emma:one-of disjunction-type="recognition" id="oneOf36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336161.1976">8847 6025 152 0,'-22'-4'57'0,"22"0"-30"0,0 8-18 16,0-4 14-16,0 0-11 15,0 0-4-15,0 0-3 0,0 0-1 16,0 4-2 0,0 0 3-16,4 4 4 0,0 3 1 0,5 5 2 15,0 4 0-15,0 8 0 16,0 4 2-16,0 3 4 15,0 1-1-15,0 0-1 16,0 7 3-16,0 5 0 16,-5 11-4-16,5 5-1 15,-4-1-4-15,3-4-1 16,-3-7-1-16,-1-4 2 16,5-9-3-16,-4-7-2 0,-1-4 4 15,1-12 2-15,-1-5 2 16,1-11 5-16,-1-8-8 15,1-11-3-15,3-9-15 16,1-4-8-16,0-11 0 16,5 3-1-16,-1 4 1 15,0 9 2-15,1 3 3 16,-5 8 5-16,4 4 1 16,-4 4 0-16,0 4 4 15,0 8 2-15,4 8 0 16,-4 8 2-16,0 4 2 15,0 7 4-15,4 1 0 0,-4 0 0 16,0-1-3-16,0 1-1 16,4-4-3-16,1 0-2 15,-1-9-39-15,5-7-19 16,-5-8-80 0</inkml:trace>
          <inkml:trace contextRef="#ctx0" brushRef="#br0" timeOffset="336710.8362">9342 6512 220 0,'0'4'85'0,"0"0"-46"0,4 0-32 16,-4-4 20-16,5 4-14 16,-1 0-2-16,5 4-5 15,0 0-1-15,0-8-3 0,4 4 5 0,1 0 3 16,8-8-1-16,0 0 2 16,-4 0-4-16,0 0 1 15,0-4 4-15,-5 0 2 16,-4 0-1-16,0-4 0 15,0 0-5-15,-9 0-3 16,0 1-5-16,-5 3 0 16,1 0-2-16,-5 0-2 15,-9 4-4-15,0 0 0 0,1 4-1 16,-1 0 1-16,0 4 2 16,0 0 4-16,0 4 3 15,5 4 2-15,-1-1 3 16,1 1 3-16,4 16 2 15,0 0 3-15,5 0-7 16,4-1-4-16,0 5-2 16,4 0-1-16,5 0 0 15,5-1 2-15,3 1-1 16,6-4 2-16,3-5-4 16,6-3-2-16,-1-4-20 15,0-4-10-15,0-4-27 0,-4-4-12 16,4-8-44-1</inkml:trace>
          <inkml:trace contextRef="#ctx0" brushRef="#br0" timeOffset="334624.6106">8338 6476 172 0,'0'0'66'0,"5"0"-36"0,-5-3-15 0,0 3 20 16,0 0-13-16,0 0-4 16,0 0-9-16,0 0-1 0,0-8-5 15,0 0 3-15,-5 0 3 0,5 0-5 16,-4 0-2-16,-5 0-1 16,0 0 1-16,-4 4 1 15,-5 4 1-15,0 0-5 16,0 0-1-1,-4 4 1-15,0 0 0 16,-1 4 1-16,6 0 0 0,-1 0-3 16,0 4 2-16,5 0-1 15,-1-1-2-15,5 9 3 16,5 4 0-16,-1 0-2 16,5 0 2-16,0-5 3 15,9-3 1 1,0-4-4-16,9-4-1 15,4-4 3-15,5 0 1 16,4 0 0-16,5 0-2 16,4 0-2-16,-4 4 1 15,-1 0 3-15,-3 0 3 16,-6 4 0-16,-3 0 2 16,-5-1-4-16,-5 5 0 15,0 0 3-15,-8 0 1 0,-5 0 1 16,-5 0 0-16,-4 0 2 15,-4-1 1-15,-5 1 3 16,0-4 2-16,-4-4-1 16,-5 0 4-16,0-4-2 15,1-4-1-15,3 0-6 16,1-4-2-16,0 0-4 16,4 0-1-16,0 0-3 15,5-4-3-15,-1 0-20 16,5 0-10-16,1 0-27 15,3 0-10-15,5 1-58 16</inkml:trace>
          <inkml:trace contextRef="#ctx0" brushRef="#br0" timeOffset="335561.1651">8784 6476 140 0,'0'4'52'0,"0"-4"-28"0,0 0-6 0,0 0 18 16,0 0-7-16,0-7-2 16,0-1-9-16,0 0-3 15,0-4-9-15,-4 0-2 0,-1 0 0 16,1 4-2-16,-5 0 1 15,0 0 0-15,0 4 1 16,-4 0-5-16,0 4 1 16,-1 0 0-1,1 4 0-15,-1 4 0 16,5 0 2-16,1 4-3 0,-6 4 0 16,1 0 7-16,4 11 6 15,4 5 0-15,5 4 1 16,0 0-1-16,0-1 0 15,5 1-2-15,4-4-1 16,0-1-5-16,4-3-1 16,5-4 1-16,4-4 2 15,1-5-1-15,8-3 2 16,4-12-20-16,1-8-8 16,0-3-29-16,-1-9-11 15,1-4-52 1</inkml:trace>
          <inkml:trace contextRef="#ctx0" brushRef="#br0" timeOffset="337483.3309">9690 6484 140 0,'-5'-4'55'0,"10"4"-30"0,-1 0-12 0,-4 0 19 0,0 0-3 16,0 0 3-16,5 0-7 16,-1 0-3-16,5 4-12 15,-5 0 2-15,1 0 4 0,4 4-2 16,0 4 2-16,0 8-7 15,4 8-1-15,-9-1 0 16,5 5 0-16,0 0 0 16,0 0 0-16,0-1-2 15,-4-3 1-15,-1-8-2 16,-4 0 2-16,5-4 0 16,-1-5 1-16,0-3-2 15,-4-4-1-15,5-12 3 16,-1-3-4-16,1-5 0 15,-1-8-2-15,1-4-2 16,-1-15-4-16,5 7-2 16,0 8 0-16,0 4 4 15,0 8-4-15,0 5 0 16,0 3 0-16,0 12 4 16,0 8 1-16,-1 3 3 15,1 5 1-15,-4 4 3 16,-1 4-1-16,1-1 2 15,-1 1-2-15,1-4 2 16,-1-4-2-16,1-4 0 16,-1 0 1-16,0-5 1 15,1-7-3-15,-5-4-3 16,9-8 0-16,4-7 1 0,1-9-8 31,-1-8-1-31,5-8-1 16,0 5 2-16,0 3 2 0,-1 4-1 15,-3 9 1-15,-1 7 0 16,0 12 7-16,1 8 5 16,-5 3 9-16,0 13 4 15,0 8-6-15,0 0-2 16,-1-1-3-16,1 1-1 16,5 0-5-16,-5-4-3 15,0-9-20-15,0-3-8 16,-1-8-59-16,10-4-26 15,-4-12-28 1</inkml:trace>
          <inkml:trace contextRef="#ctx0" brushRef="#br0" timeOffset="338329.447">10350 6496 216 0,'4'8'82'0,"9"-4"-44"0,-4 4-31 15,-4-8 20-15,4 4-5 16,0 0 1-16,4 8-6 16,0-4 0-16,1 8-10 0,4-4 2 0,4 0 2 15,0-1 0-15,1-3 3 16,-1-12-3-16,0-4 1 16,0-3-3-16,1-1 0 15,-5-4-5-15,-10 0-1 16,-3 0 1-16,-5 0 0 15,-5 0-2-15,-3 1 1 16,-1 3-4-16,-5 0-2 16,-4 4-5-16,1 0 0 15,-1 4 2-15,0 4 1 16,0 0 5-16,5 4 2 16,-1 0-5-16,1 4 0 0,-5 0 1 15,5 4 3-15,-5 3 4 16,5 5 4-16,4 8 2 15,0 0 1-15,0 0 0 16,4-1 0-16,1 1 2 16,8 0 2-16,5-4-7 0,0-1-3 15,5 1 1-15,-1 0 0 16,5-4-3-16,4-4-3 16,0-1-9-16,5-7-5 15,9-4-42-15,-1-8-16 16,10-8-87-1</inkml:trace>
          <inkml:trace contextRef="#ctx0" brushRef="#br0" timeOffset="340052.6051">10943 6683 280 0,'0'0'107'0,"0"0"-58"0,4 4-46 0,-4-4 23 0,0 0-17 16,0 0-5-16,0 0-35 16,0 0-17-16,0 0-75 15</inkml:trace>
        </inkml:traceGroup>
      </inkml:traceGroup>
    </inkml:traceGroup>
    <inkml:traceGroup>
      <inkml:annotationXML>
        <emma:emma xmlns:emma="http://www.w3.org/2003/04/emma" version="1.0">
          <emma:interpretation id="{583E5393-3025-4853-83A7-6CCC9A273E3E}" emma:medium="tactile" emma:mode="ink">
            <msink:context xmlns:msink="http://schemas.microsoft.com/ink/2010/main" type="paragraph" rotatedBoundingBox="4094,10128 17753,10143 17751,11665 4093,116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89D2DF5-504F-421A-854B-A49DBB3050AA}" emma:medium="tactile" emma:mode="ink">
              <msink:context xmlns:msink="http://schemas.microsoft.com/ink/2010/main" type="line" rotatedBoundingBox="4094,10128 17753,10143 17751,11665 4093,11650"/>
            </emma:interpretation>
          </emma:emma>
        </inkml:annotationXML>
        <inkml:traceGroup>
          <inkml:annotationXML>
            <emma:emma xmlns:emma="http://www.w3.org/2003/04/emma" version="1.0">
              <emma:interpretation id="{4D7A0193-972F-4AB4-A3E1-7F3AE40BE29A}" emma:medium="tactile" emma:mode="ink">
                <msink:context xmlns:msink="http://schemas.microsoft.com/ink/2010/main" type="inkWord" rotatedBoundingBox="4094,10445 6939,10448 6938,11654 4093,11650"/>
              </emma:interpretation>
              <emma:one-of disjunction-type="recognition" id="oneOf37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1" timeOffset="358023.9018">3264 8300 116 0,'0'-4'44'0,"4"-4"-24"0,1-4-2 0,-5 4 18 16,4 0-9-16,1-4-1 0,-1 0-11 15,1 1-2-15,-1-1-7 16,1 4-2-16,-1-4 0 0,-4 4-5 16,0 0-1-16,0 0 1 15,0 4 2-15,0 4 0 16,0 0-1-16,0 0 5 16,4 0 1-16,-4 4-2 0,0 0-1 15,5 0 3 1,-5 4 3-16,4 0-2 0,-4 4 1 15,5 4-3-15,-1-1 2 16,-4 5-4-16,0 0 0 16,5 8-1-16,-1 4 1 15,-4-5-35-15,0-3-13 16,5-4-55 0</inkml:trace>
          <inkml:trace contextRef="#ctx0" brushRef="#br1" timeOffset="358435.3738">3585 7911 148 0,'-13'0'57'0,"13"-4"-30"0,0 0-14 0,0 4 19 16,0 0-14-16,0 0-4 15,0 0-7-15,8 4-2 16,1 0-3-16,5 0 5 0,-1 4 3 16,5 0 1-16,0-4 1 15,4 0 0-15,0 0 0 16,5 0 0-16,0-4 0 15,0-4-6-15,-1 0-2 0,1 0-2 32,0 0-2-32,-5 0 3 0,-4 4 2 0,-5 0-20 31,1 0-9-31,-5 0-30 0,-5 0-11 16,-4 4-28-1</inkml:trace>
          <inkml:trace contextRef="#ctx0" brushRef="#br1" timeOffset="358730.224">3634 8090 124 0,'0'0'49'0,"4"12"-26"0,-4-16-7 0,0 4 18 15,0 0-7-15,5 0-1 16,4 0-9-16,0 4 0 0,4-4-10 16,5 0 2-16,0-4 2 0,0 0-4 15,-1 0 1-15,1 4-3 16,0 0 2-16,4 0 0 16,1 0 3-16,-5 0-5 15,-1 0-1-15,1 0-2 16,0-4-2-16,-5 4-6 15,-4 0-4-15,0 0-34 16,-9 0-16-16,0 4-38 16</inkml:trace>
          <inkml:trace contextRef="#ctx0" brushRef="#br1" timeOffset="354495.4836">2573 7642 56 0,'-5'-4'22'0,"-4"0"-12"0,5 0-14 0,4 4 2 16,0 0 1-16,4 0 4 15,-4 0 3-15,0 0 20 16,5 0 9 0,-5 0-8-16,0 0-4 0,0 0-7 15,4 0-2-15,1 0-4 0,-1 0-1 16,1 4-5-16,-1 0-1 0,0 4 3 15,1 0-1-15,-1 4 0 16,1 3 1 0,-5 9 3-16,0 8-2 15,0 4-2-15,0-1-2 16,-5 1-3-16,1 0 1 16,-1-5-1-16,1-3 4 15,-5-4 2-15,5-4 4 16,-5-4 1-16,0-5-5 0,4 1-4 15,-4-4-1-15,5-4 1 16,4-4-1-16,0 0 2 16,4 0-13-16,5 0-6 15,0-4 0-15,0 4 1 16,5 0 4-16,-1 0 7 16,0 4 2-16,1 0-1 15,-1 4 0-15,0 0 2 16,-4 4 2-16,0 8 0 0,0 0-1 15,0-5 12-15,-4 1 4 32,-1 0 0-32,-4 0 1 15,0 0-3-15,0 0 1 16,0 0-6-16,0-1-3 16,0 1-3-16,0-4 0 0,0 0-2 15,0-4-1-15,0 0 1 0,0 0 1 16,0-4-1-16,0 0 2 0,0 0-4 15,0-4 0-15,0-4-39 16,0 0-18-16,5-4-36 16</inkml:trace>
          <inkml:trace contextRef="#ctx0" brushRef="#br1" timeOffset="357443.199">3143 7769 136 0,'0'-20'52'0,"0"16"-28"0,0-4-19 16,0 8 11 0,0-4-3-16,-4 0 0 15,0-4-1-15,-1 0 2 0,-4 4-7 16,0 0-2-16,0 0 1 0,-4 0-3 15,0 0 0-15,-5 4-1 16,0 0-2-16,0 4 1 16,0 0 1-16,-4 0 1 15,4 0 3-15,0 4-3 16,0 0-4-16,5 4 0 16,0 4-1-16,4 0 0 15,4 0 2-15,1-1 0 16,4 1 0-16,4-4 0 15,1 0 0-15,4 0 2 16,0 0-1-16,4 0 2 16,5-4 2-16,0 0 2 15,4 0-6-15,-4-1-2 16,0 1 0 0,-1 4 0-16,6 0 1 15,-10 0 2-15,5 0 1 0,-5 0 3 0,1 0-3 16,-5-4 0-16,4 4 1 15,-4-5 0-15,0 1-2 16,-9 4-2-16,4-4 1 31,-4 0 1-31,0 0-1 16,-9 0 2-16,5 0 0 16,-5 4 1-16,0-4 2 0,0 0 1 15,-4 0-1-15,-1 0 1 16,1-1 0-16,-5-3 3 15,5-4-1-15,-5 0 0 16,0 0-5-16,0 0-1 16,0-8-1-16,1 1 1 15,3-1-4-15,1 0 0 16,4 0-10-16,4 0-3 0,1 4-17 16,4 0-8-16,0 4-28 15,9-4-52-15,9 4 24 16</inkml:trace>
          <inkml:trace contextRef="#ctx0" brushRef="#br1" timeOffset="360143.4535">4169 8205 132 0,'9'0'52'0,"-5"0"-28"0,5-4-13 0,-4 0 15 16,-5 4-1-16,4-4 0 16,1 0-6-16,-1-4 1 15,-4 8-11-15,0 0 3 0,0-4 2 16,-4 0-3-16,-1 4-1 15,-4-4-6-15,0 0-3 16,-4 4 0-16,0 0-1 16,-5 0 0-16,4 0 2 0,-8 4-1 15,-5 0-3 1,5 0 1-16,4 0-1 16,0 0 0-16,5 0 2 15,4 0 0-15,0 0-3 16,5 4 2-16,-1-4-1 15,1 4 0-15,4 0 0 16,0-1 0-16,4 1 2 16,5 0 0-16,5-4 0 15,-1 0 2-15,0 0 1 16,5 0 3-16,0 0-5 16,-5-4-1-16,1 0 0 15,-1 0 2-15,-4 0-1 0,0 0 2 16,-5 0-2-16,-4 0-1 15,0 0 1-15,0 0 1 16,0 0-3-16,-4 0 0 16,0 0 1-16,-1 0 2 15,-4 0-1-15,0 4 2 16,0 0-7-16,-4 0 1 16,-5 0 1-16,5 4 3 15,-1 0-2-15,1 0 0 16,0 0 1-16,4 0 2 15,0 0-3-15,0-1-2 16,0 1 2-16,4 4 2 16,1 0 2-1,8 8 1-15,1-4 2 16,4-4 1-16,0 0 3 16,4-4 1-16,5-4-1 15,0 3-1-15,0-3 1 16,4 0 1-16,0 0-3 15,5 0 0-15,-5-4-3 16,1 0 0-16,-1 0-14 16,-4-4-7-16,0-4-33 15,-5 4-16-15,0 4-52 16</inkml:trace>
          <inkml:trace contextRef="#ctx0" brushRef="#br1" timeOffset="362074.3479">4370 7773 184 0,'-5'-12'71'0,"14"12"-38"0,-13 0-14 0,8 4 23 0,1-8-12 15,-1 0-5-15,5 0-10 16,0 0-5-16,4 0-5 16,5 4-6-16,0-4-2 0,9 4 2 15,-5 0 2-15,5 0-9 0,0 0-2 16,-1 0-19-16,1 0-9 16,0 0-22-16,-5 0-10 15</inkml:trace>
          <inkml:trace contextRef="#ctx0" brushRef="#br1" timeOffset="360612.298">4316 8688 144 0,'9'-12'55'0,"-13"1"-30"0,4-1-16 0,4 4 16 0,5 0-1 16,0-4 1-16,-5 0-8 15,1 4-2 1,-1-8-7-16,5 4-3 0,-4 0 2 15,-1 4 0-15,1 5 1 16,-5-1 0-16,0 4 2 16,0 0 1-16,0 0-1 15,0 0 1-15,0 0-6 16,0 0-3-16,4 4-1 16,1 7-1-16,-1 1 0 15,-4 4 0-15,4 4 2 16,-4 0 1-16,0 0-1 15,5-1-2-15,-1 5-28 0,1-4-14 16</inkml:trace>
          <inkml:trace contextRef="#ctx0" brushRef="#br1" timeOffset="361687.7466">4530 7582 156 0,'0'-4'57'0,"5"0"-30"0,-5 1-25 0,0 3 14 0,0-8-4 16,0 8 3-16,0 0-4 16,0-12-1-16,0 12-6 15,0-12 6-15,0 12 5 0,0-8-1 16,0 0 2-16,0 0-3 15,0 4 2-15,0 4-8 16,0 4-4-16,0 0-5 16,0 4-1-1,0 0 2-15,0 4 0 16,0 4 3-16,0-1-1 16,0 5-1-16,0 4 3 15,0 0 0-15,0 8 1 0,0 7 0 16,0 1 0-16,0 3 2 15,0-3-1-15,0 4 0 16,0-5 1-16,0-7 1 16,0 0 1-16,0-5 0 15,0 1-2-15,0-8 1 16,4 0-2 0,1 0-3-16,-1-4-1 15,1-5 2-15,-1-3 0 16,0 0 1-16,1 0 0 15,-1-4-5-15,1 0 1 16,13-4 2 0,0 0-3-16,-1 0 0 0,1 0 1 15,0 0 0-15,4-8-5 16,-8 4-1-16,-1 0-17 16,0-4-8-16,1 0-23 15,-5 0-11-15,4 5-38 16</inkml:trace>
          <inkml:trace contextRef="#ctx0" brushRef="#br1" timeOffset="362563.5626">4918 8236 132 0,'9'-8'52'0,"-4"1"-28"0,-1-5-15 0,5 8 14 15,0-8-2-15,0-4 2 16,0 0-2-16,-5 4 2 0,5 0-13 16,-4 0 8-16,-1 1 2 0,0 3 5 15,-4 8 2-15,0-4-6 16,0 4 0-16,0 0-8 15,0 0 0-15,0 0-6 16,-4 12 1-16,4 3-3 16,0 1 0-16,0 0-6 15,0 4-1-15,0 0 1 16,0 4 2-16,4-1-18 16,1 1-6-16,-1 12-48 0,5 3-21 15,5-7-18 1</inkml:trace>
          <inkml:trace contextRef="#ctx0" brushRef="#br1" timeOffset="363594.8546">5337 8244 96 0,'-4'-4'35'0,"4"0"-18"0,-5 0-2 0,5 4 13 15,0 0-4-15,0 0-2 32,0 0-1-32,0 0 1 15,0 0-12-15,0 0-1 0,9 4 1 16,0 0-2-16,0 4 3 16,0 0-4-16,0 4 1 15,-4 4-5-15,-1 0 0 16,-4 16-1-16,0-5-2 15,-4 1-39-15,-5 0-19 16,0-4-28 0</inkml:trace>
        </inkml:traceGroup>
        <inkml:traceGroup>
          <inkml:annotationXML>
            <emma:emma xmlns:emma="http://www.w3.org/2003/04/emma" version="1.0">
              <emma:interpretation id="{C4A0D5E2-0626-4BB8-AECF-EE4D3FC940B9}" emma:medium="tactile" emma:mode="ink">
                <msink:context xmlns:msink="http://schemas.microsoft.com/ink/2010/main" type="inkWord" rotatedBoundingBox="7224,10396 10778,10400 10777,11649 7223,11646"/>
              </emma:interpretation>
              <emma:one-of disjunction-type="recognition" id="oneOf38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1" timeOffset="365551.0966">6345 8217 152 0,'9'4'57'0,"-4"-4"-30"0,3 4-16 0,-3-4 15 0,4 3-3 15,0 5 0-15,4 4-1 16,1 4-2-16,-1 4-10 16,-4 4 2-16,-5 11 2 0,-4 1-5 15,-4 0-1-15,-1-1-4 16,-8-3-1-16,0-4-52 15,-5-4-24-15,0-8-29 16</inkml:trace>
          <inkml:trace contextRef="#ctx0" brushRef="#br1" timeOffset="366867.8458">6827 7884 120 0,'0'4'46'0,"0"-8"-24"0,4 4-8 16,-4 0 17-16,0 0-2 16,0 0 3-16,5-4-9 0,-5 4-2 15,0 0-12-15,4-8 1 0,-4-4 1 16,0 0-6-16,0-8-1 16,0 4 0-16,0 0 0 15,-4 5-2-15,-1-1-2 16,1 4-2-16,-10 0 1 15,-3 4-1-15,-1 0-2 16,0 4 0-16,0 0 3 16,5 0-2-16,-5 8 1 15,4 0 0-15,1 8-2 16,0-5 3-16,-1 5 0 0,5 4-2 16,1-4 2-16,3 4-1 15,1 4 0-15,4-9 0 16,4 1 0-16,1 0 2 15,8-4 0-15,5-4 2 16,0 0 1-16,8 0-1 16,-3 0 1-16,-1 0-4 15,0 0 0-15,0 0-1 0,1-1 0 16,-5 5 2-16,-1 0 2 16,1 0-1-16,-4 0-1 15,-1 4 1 1,-4 4 3-1,-5-4 2-15,-4-1 2 16,0-3 0-16,-4 0 0 0,0-4 0 16,-5 0 2-16,0 0-1 15,-5-4 2-15,1 0-2 16,0 0 2-16,-5-4-2 31,-5-4 2-31,6 0-6 16,-1 0-1-16,4 0-2 0,1-4-2 15,4 0-19-15,0 0-8 16,5 4-21-16,-1-4-8 16,5 8-49-16</inkml:trace>
          <inkml:trace contextRef="#ctx0" brushRef="#br1" timeOffset="364051.7975">5672 8225 200 0,'-5'0'77'0,"5"0"-42"0,5 0-23 16,-5 0 21-16,0 0-17 16,0 0-4-16,0 0-9 15,0 0-3-15,4 0 0 16,5 0-7-16,-4 0-3 0,-1 3-36 15,1 1-15-15,4 0-29 16</inkml:trace>
          <inkml:trace contextRef="#ctx0" brushRef="#br1" timeOffset="364243.8868">5868 8232 168 0,'-4'-4'66'0,"4"4"-36"0,0-3-13 0,0 3 22 16,0 0-5-16,0 0 3 15,0 0-21-15,0 0-7 16,0 0-6-16,0 0-3 0,4 0 1 0,-4 0-4 15,5 0 2-15,-1 0-50 16,9 0-86 0</inkml:trace>
          <inkml:trace contextRef="#ctx0" brushRef="#br1" timeOffset="365044.3205">6113 8252 172 0,'-4'0'66'0,"4"-4"-36"0,0 4-24 0,0 0 17 0,0 0-14 16,0 0-5-16,0 0-5 15,0 0 0-15,0 0 1 16,0 0-18-16,0 0-8 0,0 0-52 31</inkml:trace>
          <inkml:trace contextRef="#ctx0" brushRef="#br1" timeOffset="367551.0545">7005 8082 188 0,'0'4'71'0,"-9"-8"-38"0,9 4-32 16,0 0 16-16,0 0-9 15,0 4-2-15,5 0 1 16,-1 4 0-16,1 0-3 15,-1 4-1-15,1-1 3 0,-1 1-1 16,0 0 2-16,-4 4 0 16,0-4 3-16,0 0 4 15,0 0 1-15,0-4 0 16,0 0 4-16,0-4-5 16,0-1 0-16,0-3-6 15,0 0 0-15,9-3-7 16,0-5-3-16,0 0-8 0,0-4-4 31,0 0-1-31,0-4-1 16,4 0 0-16,1-4 2 0,-1 5 3 15,0-1 5-15,1 4 3 16,-1 0 2-16,1 4-4 16,-5 4 1-16,-1 8 2 15,1 4 3-15,0 4 4 16,0 4 2-16,0-1 3 15,0 1 4-15,0 4-4 0,-5 0 0 16,1 0-2-16,-1 0 0 31,-4-5-7-31,5 1 0 16,-10-8-45-16,5-4-18 16,9-4-48-1</inkml:trace>
          <inkml:trace contextRef="#ctx0" brushRef="#br1" timeOffset="368067.1166">7478 7844 144 0,'-9'4'55'0,"4"0"-30"0,5-8-3 0,0 4 20 15,0 0-11-15,0 0-4 16,0 0-9-16,0 0-1 16,5 0-10-16,4-4 0 0,0 4 3 15,4 0-4-15,1 0 2 16,3 0-1-16,1-4 3 15,4-8-3-15,5 12 1 16,9 0-3-16,0 0 0 16,-5 0-3-16,-4 0-2 15,4 0 1-15,-9 4-1 16,0 0 0-16,-8-4 2 0,-5 0-19 16,-5 4-8-16,-4-4-18 15,-4 4-8-15,-5 0-53 16</inkml:trace>
          <inkml:trace contextRef="#ctx0" brushRef="#br1" timeOffset="368348.3965">7514 7967 180 0,'-9'4'68'0,"9"4"-36"0,-5-4-18 16,5-4 22-16,0 4-3 0,0 0 1 15,0-4-8-15,5 4-2 16,4-4-13-16,4 4 0 0,5-8 0 16,4 0-2-16,5 0 2 15,0 0-4-15,4 8-2 16,4 0-2-16,-3-4-3 16,-6 4 3-16,1 0 0 15,-13 7-15-15,3-11-4 16,1 4-38-16,-4-4-16 15,3 0-49 1</inkml:trace>
          <inkml:trace contextRef="#ctx0" brushRef="#br1" timeOffset="370248.2396">8093 8177 288 0,'0'0'35'0,"-4"-8"-18"15,-1 12-10-15,1 0-4 0,-5 0-2 16,0 0-1-16,0 0 1 0,-13-4-4 16,4 4 2-1,0 0 3-15,0 0 3 16,5 0 0-16,-5 4 2 15,9 0-2-15,-4-1 0 16,4-3 1-16,0 4 3 16,4 0-2-16,1 0 1 15,8 0-3-15,-4 0 0 16,9 0-1-16,5 0 0 16,4-4 0-16,-1 0 0 15,1 0 0-15,0-4 0 16,0 0 0-16,-5 0 0 15,1 0-5-15,-5 0 1 16,0 0 0-16,-5 0 2 0,-4 0 1 16,0 0 1-16,0 0-2 15,0 0 1-15,-4 0-4 16,-1 0 0-16,1 0 1 16,-5 0 0-16,4 0 0 15,-4 4 0-15,-9 0 0 16,5 0 0-16,4 0-5 15,-4 0 1-15,4 0 2 0,0 0 1 16,5 0 1 0,-5 7 0-16,4 1-3 15,1 4 0-15,-1 0 2 16,1 0 0-16,8 0 1 16,-8 4 2-16,8-5-1 15,-4 1-1-15,9 0 5 0,-4 0 1 16,8 0 2-16,0-4 0 15,1 0-2-15,-1-4 1 16,0-4 2-16,5-8 2 16,0 0-5-16,4-4-2 15,1-4-2-15,-5 0-2 16,-1 0-19-16,1 4-8 16,-4 4-24-16,-1-4-10 15,0 0-42 1,5 0-31-16,-4 4 63 15</inkml:trace>
          <inkml:trace contextRef="#ctx0" brushRef="#br1" timeOffset="369434.8549">8089 8189 120 0,'4'0'46'0,"-4"0"-24"0,0-4-8 0,0 4 15 0</inkml:trace>
          <inkml:trace contextRef="#ctx0" brushRef="#br1" timeOffset="370766.5377">8307 8494 176 0,'-4'-8'68'0,"8"16"-36"0,-4-4-20 0,0-4 19 16,0 0-14-16,0 4-4 16,0 0-6-16,-4 0-2 15,4 0-3-15,0 8-2 0,4 0 3 16,-4 4-2-16,5-1 2 16,-5 5-2-16,0 0-1 15,-5 0 1-15,5-4 1 16,0 0 3-16,0-1 4 15,0-3 9-15,0-4 3 16,0 0-4-16,0-4 0 16,-4 0-10-16,4-4-2 0,0 0-3 15,0-8 1-15,-5 0-2 16,5-8-1-16,5 1-6 16,-1-5-4-16,5 0 1 15,-4 0 3-15,4-4 1 16,-5 4 0-16,5 5 4 15,0-1 0-15,0 0-2 16,0 8 2-16,0 0 1 16,0 4 2-16,4-4-3 15,-4 8-2-15,4-4 2 16,-4 12 2-16,0 0 2 16,0 20 10-1,0 0-1 1,-5-5-1-16,1 1-2 15,-5-4-5-15,0 0-1 16,0-8-3-16,0 0-3 16,0-5-42-16,0 1-18 15,0 0-56 1</inkml:trace>
          <inkml:trace contextRef="#ctx0" brushRef="#br1" timeOffset="372130.4066">8419 7717 200 0,'-5'0'77'0,"5"-4"-42"0,5 0-15 15,-5 4 27-15,0 0-16 16,9-4-5-16,0 4-9 16,4-4-3-16,5 0-8 15,9 0-2-15,4 0 2 0,0 0-1 0,0 0 0 16,5 1-3-16,0-1 1 15,-5 4-20-15,0 0-6 16,5 0-37-16,-10 0-16 16,1 4-33-1</inkml:trace>
          <inkml:trace contextRef="#ctx0" brushRef="#br1" timeOffset="371768.7229">8646 7471 116 0,'0'0'46'0,"0"-8"-24"0,0 12-4 16,0-4 18-16,0 0-9 16,0 0-3-16,0 0-6 0,0 4-1 0,0 0-9 15,0 0-1-15,0 4 3 0,0-4 0 16,0 8 4-16,0 0-3 16,0 0-1-16,0 0-2 15,0 0 0-15,0 4-2 16,0 7-1-16,5 5-1 15,-5 0 2-15,0 15-1 16,0 1 2-16,0 4 0 0,0-1 1 16,0 1 0-16,0-5 0 15,0-7 2-15,0 4 4 16,0-5-4-16,0-7 2 16,4-4-5-16,-4-4-2 15,0-4 2-15,0-5 0 16,5 1-3-16,-5-4-1 15,4 0-1-15,0-4 1 16,1 0-2-16,-1 0-1 16,1 0 3-16,4-4 0 15,0 0-4-15,0 0-1 16,0 0 3-16,-1 0 3 16,6 0-1-16,-1-8-2 0,1 0 0 15,-1-4-1-15,0 4-11 16,5 0-5-16,-4 0-10 15,-1 1-4-15,0-1-14 16,-4 0-7-16,0 0-48 16,0 0-43 15,-4 0 53-31</inkml:trace>
          <inkml:trace contextRef="#ctx0" brushRef="#br1" timeOffset="373055.4511">9030 8050 156 0,'0'12'60'0,"-5"-8"-32"0,5 4-13 0,5-4 18 16,-5 0-5-16,4 8-2 16,-4-4-6-16,5 4 0 15,-1-1-11-15,-4 1 3 0,5 0 4 16,-5 0-2-16,0 0 0 15,4 0-6-15,-4 0-3 16,0 0 0-16,0 0 1 16,0-5-3-16,0 1 0 15,0 0-1-15,0-4-2 16,0 0 3-16,0-4 2 16,0 0-2-16,4-4-2 0,1-4-3 15,-1 0 1-15,5-3-4 16,-4-1 1-16,4-4-3 15,0 0 2-15,-1 4-2 16,1 0 2-16,0 4 3 16,-4 0 3-16,4 4-2 15,0 0 0-15,-5 4-1 16,5-4-2-16,0 8 3 16,0 0 2-16,0 4 2 15,0 0 3-15,0 0 1 16,-1 0 3-16,-3 4-1 0,-1 0 2 15,-4 4-4-15,0 0 1 16,0-5-3-16,0 5 0 16,0-4-23-16,0 0-10 15,-4-4-59-15,4 0-24 16</inkml:trace>
        </inkml:traceGroup>
        <inkml:traceGroup>
          <inkml:annotationXML>
            <emma:emma xmlns:emma="http://www.w3.org/2003/04/emma" version="1.0">
              <emma:interpretation id="{05AC99D9-C045-4A1F-A3D2-C507A4E75138}" emma:medium="tactile" emma:mode="ink">
                <msink:context xmlns:msink="http://schemas.microsoft.com/ink/2010/main" type="inkWord" rotatedBoundingBox="11086,10419 11305,10420 11304,11197 11085,11196"/>
              </emma:interpretation>
              <emma:one-of disjunction-type="recognition" id="oneOf39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1" timeOffset="374335.0324">9587 7503 140 0,'-4'-8'55'0,"8"8"-30"0,-4-4-14 0,0 4 15 16,0 0-1-16,-4-4 0 16,-1 4-6-16,1-4-1 15,4 4-10-15,-5 0-3 0,1 4 1 16,-1 0-1-16,1 0 0 15,-1 8-3-15,1-4 1 16,-1 4-2-16,1 0-1 16,0 4 3-16,-1 0 2 15,5 3 2-15,0 5 1 16,0 0-2-16,0 0 1 16,0 7 0-16,5-3 3 15,3 0-5-15,1 0-1 16,0-5 0-16,5-3 0 0,4-4 0 15,4 0 0-15,-4-4-2 16,4 0-2-16,0-8 1 16,-4-4 1-16,-5-4-1 15,1-8 2-15,-1 0 0 16,-4 4 1-16,-4-8 0 16,-5 4-2-1,0 0 1-15,0 0-2 0,0 5 2 16,0-1-2-16,0 8-1 15,0 0-2-15,0 0 1 16,-5 8-1 0,1 3 0-16,-1-3 2 15,-4 0 0-15,0 8 0 16,0 0 0-16,1 4 0 16,-1 4 0-16,0-1 2 15,0 1 3-15,4 4 2 16,1 0-1-16,-1-1 1 15,5 1-2-15,0 0 0 16,0-4-1-16,5-1 0 0,-1-3 2 16,1 0 1-16,-1 0-1 15,1 0-1-15,-1-4-3 16,1-5-2-16,-5 1 3 16,4-4 0-16,-4 0-23 15,0-4-9-15,0-4-50 16,5 0-21-16,-5 0-17 15</inkml:trace>
        </inkml:traceGroup>
        <inkml:traceGroup>
          <inkml:annotationXML>
            <emma:emma xmlns:emma="http://www.w3.org/2003/04/emma" version="1.0">
              <emma:interpretation id="{34891B88-3D54-411F-A651-BBEB23F2A4AB}" emma:medium="tactile" emma:mode="ink">
                <msink:context xmlns:msink="http://schemas.microsoft.com/ink/2010/main" type="inkWord" rotatedBoundingBox="11733,10451 12366,10452 12365,11106 11732,11105"/>
              </emma:interpretation>
              <emma:one-of disjunction-type="recognition" id="oneOf40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1" timeOffset="375009.2343">10180 7515 156 0,'-4'8'60'0,"8"-8"-32"0,1-4-13 0,-5 4 18 0,0 0-12 31,0 0-2-31,0 4-7 16,0 0-2-16,4 0-6 0,1 0 2 0,-1 4 3 0,0 0-3 15,1 4 2-15,-1 7-1 16,1 5 1-16,-1 8 0 16,1 11 2-16,-1 5-1 15,1 4 2-15,-1-1 3 16,1 1 1-16,-1-5-4 16,1-3-1-16,-1-5-4 15,-4-3-1-15,0-4-1 16,0-4 0-16,0-9 0 15,0-3 0-15,0-4-29 16,0-4-10-16,0-4-45 0,0-4-16 16,9-12-7-1</inkml:trace>
          <inkml:trace contextRef="#ctx0" brushRef="#br1" timeOffset="382090.9512">10332 7892 72 0,'-5'0'27'0,"5"-4"-14"0,-4 4-11 0,4 0 6 0,0 0 0 15,0-4 0-15,-5 0 0 16,5 0 2-16,-4 0 4 16,-1 4 1-16,1 0 0 15,0-8 4-15,4 8-9 16,-5 0-3-16,5 0 2 15,-4 0 2-15,4 0-6 16,0 0 6-16,0 0 2 0,0 0-2 16,0 0 1-16,0 8-5 15,0-8 1-15,0 0-3 16,0 0 0-16,0 0 1 0,0 0 1 16,0 0 5-16,0 0 5 15,9-12-3 1,4 8-5-16,0-4 0 15,10 8-6-15,-6 0-2 16,1 0-3-16,5 0 1 16,-1 0 3-16,0 0 1 15,5 0-4-15,0 0 1 16,-1 0 0-16,1 0 2 16,4-4-1-16,1 0-1 15,-6 4 7-15,1 0 3 16,-5 4 1-16,1-4 3 15,-5 0-1-15,-5 0 2 0,-4 0-4 16,0 0-1-16,0 0-6 16,0 0-3-16,-5 0 0 15,1 0-1-15,-1 0 0 16,0 0 0-16,1 0 0 0,-5 0 2 16,0 0-3-16,0 0 0 15,0 0-21 1,0 0-8-16,0 0-51 15,0 0-23-15,-5 0 2 16</inkml:trace>
        </inkml:traceGroup>
        <inkml:traceGroup>
          <inkml:annotationXML>
            <emma:emma xmlns:emma="http://www.w3.org/2003/04/emma" version="1.0">
              <emma:interpretation id="{B12C0E4D-6247-4581-98B8-EBC39478FC44}" emma:medium="tactile" emma:mode="ink">
                <msink:context xmlns:msink="http://schemas.microsoft.com/ink/2010/main" type="inkWord" rotatedBoundingBox="12700,10518 15933,10522 15932,11579 12698,11575"/>
              </emma:interpretation>
              <emma:one-of disjunction-type="recognition" id="oneOf41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1" timeOffset="388299.9013">13427 8403 160 0,'0'0'63'0,"0"0"-34"0,13 24-19 0,-9-20 20 16,1 0-7-16,-1 0-1 16,1 0-4-16,-1-4-1 0,5 4-9 15,-4-1-3-15,-1 9-1 0,0 0-2 16,1 8-2-16,-1-4 1 16,-4 8 1-16,0-4-10 15,-4-1-2-15,-1 1-79 16,-8-4-53-1,0-4 58-15</inkml:trace>
          <inkml:trace contextRef="#ctx0" brushRef="#br1" timeOffset="388491.626">13703 8403 248 0,'-4'4'93'0,"4"-4"-50"0,4 0-41 15,-4 0 19-15,0 0-13 16,0 0-2-16,0 0-6 15,0 0-1-15,4 4 1 16,1 0-38-16,-1 0-14 0,1 0-53 16</inkml:trace>
          <inkml:trace contextRef="#ctx0" brushRef="#br1" timeOffset="388652.7406">13841 8458 184 0,'5'-4'71'0,"-5"4"-38"0,13 0-36 0,-8 0 13 15,3-4-9-15,-3 1-3 0,4-1-79 16,0 0-35-16</inkml:trace>
          <inkml:trace contextRef="#ctx0" brushRef="#br1" timeOffset="388840.2913">14113 8407 204 0,'0'0'77'0,"0"0"-42"0,0-20-8 0,0 16 27 16,0 0-13-16,0 0-3 16,0 0-25-16,0 4-7 15,0 0-5-15,0 0-15 0,5 4-5 16,-5 0-54-16,4 8-23 15,1 0-10 1</inkml:trace>
          <inkml:trace contextRef="#ctx0" brushRef="#br1" timeOffset="383651.7264">11344 7681 160 0,'4'-3'63'0,"1"-1"-34"0,4-4-21 0,0 4 16 0,-9 4-3 16,4-8-1-16,1 0-4 15,-5 0-2-15,0 0-8 16,0 0 3-16,0 0 3 0,-5 0-2 16,1 0 0-16,-5 0-6 15,0 4-3-15,0 0 0 16,-9 4 1-16,0 0-3 0,1 0-2 0,-1 4 2 15,0 0 2-15,4 0-2 16,1 4-2-16,0 0-1 16,-1 0 3-16,1 4-2 15,0 0 1-15,4 0 2 16,0 0 2-16,4 0-3 16,1-1 0-16,-1-3 1 15,5 0 2-15,0 0-1 16,5 0-1-16,4 0-2 15,0-4 1-15,4 0-1 16,0 16 0-16,5-4 2 0,0 0 2 16,4-1-3-16,5 1 0 15,0 0 1-15,0 0 2 16,-1 8-3-16,1-8 0 16,-5-1 3-16,1 1 1 15,-5 0-4-15,-1 0 1 16,-3 0-2-16,-1 0 0 15,-4 0 2-15,-4-1 2 16,-5 1 5-16,-5 0 4 16,-4 0-2-16,-4-4 0 15,-1 0 1-15,-3-4 1 16,-1 0 1-16,0-4 0 16,0 0 2-16,0-4 2 15,0 0-5-15,-4-4-1 0,0-4-4 16,4 0 1-16,0 0-4 15,5-4 0-15,-1 4-1 16,1-4 1 0,0 0-7-16,4 0-1 0,0 0-53 15,0-3-22-15,4 3-52 16</inkml:trace>
          <inkml:trace contextRef="#ctx0" brushRef="#br1" timeOffset="384326.5782">11741 7725 168 0,'-5'4'66'0,"5"-4"-36"0,0 4-24 0,0-4 17 16,0 0-5-16,0 0 1 15,5 0-4-15,4 0 1 16,0 0-9-16,4 0 2 0,0 0 2 15,5 0-4-15,5 0 1 16,3 0-1-16,1 0 1 16,4 0-4-16,-4 0-3 15,-5 0 0-15,5 0 1 0,-5 0 1 16,1 0 1-16,-1 0-13 16,-4 0-4-16,-5 0-21 15,1 0-7-15,-5 0-41 16,-5 0-39-1,0 0 44-15</inkml:trace>
          <inkml:trace contextRef="#ctx0" brushRef="#br1" timeOffset="384654.7364">11741 7943 156 0,'-5'4'60'0,"5"-8"-32"0,5 8-20 0,-5-4 16 16,9 0-3-16,0 0 2 16,0 4-7-16,4-4 1 15,0 4-10-15,5 0 5 0,5-4 1 16,-1 0-2-16,9 0 1 15,5 0-7-15,-10 0-1 16,-3 0-2-16,4-4-2 16,-5 0-15-16,0 0-5 15,-4 0-74 1,-5 8-50-16,1-4 59 0</inkml:trace>
          <inkml:trace contextRef="#ctx0" brushRef="#br1" timeOffset="385584.9655">12209 8268 232 0,'0'-4'88'0,"0"4"-48"0,14 0-25 16,-10 0 24-16,0 0-19 16,1 0-3-16,4-4-9 15,0 4 0-15,9 0-5 16,-5 0-2-16,9 0 0 0,-4 0-1 16,9 0 2-16,-5 0-12 0,5 4-3 15,-5 0-51-15,0 0-23 16,1 0-19-1</inkml:trace>
          <inkml:trace contextRef="#ctx0" brushRef="#br1" timeOffset="385299.099">12508 7979 184 0,'0'-8'71'0,"0"8"-38"0,4-12-23 0,-4 8 17 15,5-4-11-15,-1 0-2 0,1 0-8 16,-1 0-2 0,-4-4-2-16,0 4 3 0,0-3 4 0,0 3-5 15,-9-12 0-15,5 8 0 16,-10-4 0-16,1 4-5 16,-5 0 1-16,5 4 2 15,-9 0 1-15,4 1-4 16,0 7 1-16,0 0 0 15,0 7 0-15,5 1-3 0,-1 4 2 16,1 0 1-16,4 4 0 16,0-4-3-16,0 12 2 15,0-8 1-15,0 7 0 16,1-3-3-16,3 4 2 16,5-4 3-16,0 7 1 15,0-3 3-15,5 0 1 16,-1-4 1-16,5 4 0 15,0-5-4-15,0 13-3 16,0-4 2-16,0 8 2 0,0-9-2 16,-1 17-2-16,1-8 0 15,-4-1-1-15,-1-3 2 16,1 0 1-16,-1-8-23 0,-4-5-12 16</inkml:trace>
          <inkml:trace contextRef="#ctx0" brushRef="#br1" timeOffset="385948.9233">12749 8018 192 0,'-5'0'74'0,"5"0"-40"0,-9 8-29 0,9-8 19 15,-4 0-6-15,-1 0 1 16,1 8 1-16,-1 0 0 15,-3 4-11-15,3 0 6 0,-4 4 2 16,0 0-1-16,0 7 3 16,5-3-6-16,-5 8-3 15,0-4-1-15,5 19-1 16,4-7-4-16,4 8-3 16,1-5 2-16,8 1 0 0,0-4-34 15,10-5-17-15,-6-3-90 16</inkml:trace>
          <inkml:trace contextRef="#ctx0" brushRef="#br1" timeOffset="386936.3639">13039 8137 196 0,'0'-16'74'0,"0"16"-40"0,0-7-33 0,0 3 14 16,0 0-6-16,0 4 0 15,0 0 1-15,0 0 1 0,-5 0-5 0,1 0-2 0,-1 0 2 16,1 0-1-16,-5 4 2 15,0 0 0-15,0 3 1 32,0 1-2-32,0 0 1 15,0 0-4-15,0 0 0 16,0 0-1-16,0 0-2 16,1 0-2-16,3 0 1 15,1 0 1-15,4 0 2 16,0-4-1-16,4 4-1 15,-4-4 5-15,9 0 1 0,-5 0-2 16,5-1-1-16,0 1-1 16,0-4 1-16,0 0-2 15,0 4 2-15,0-4-2 16,-5 0 2-16,1 0-2 16,-5 0 2-16,0 0-2 15,0 0 2-15,0 0-4 16,-5 0-2-16,1 0 2 15,-5 0 2-15,5 0-2 16,-5 4-2-16,0-4 2 0,0 4 2 16,0 0 0-16,0 4-1 15,0-4-2-15,0 4 1 16,0 0 1-16,0 0 0 16,5 0 2-16,-1 0 1 15,1 0-1-15,-1 4 1 16,1 0 0-16,4 7 3 15,0-3 1-15,4-4 3 16,1 0-1-16,4 0 0 16,0-4-3-16,4-4-1 15,1 0-1-15,-1-4 0 16,0 0-2-16,1-4-2 16,-1 0-13-16,5-4-4 15,-5 0-40-15,5 0-15 0,-5 0-49 16</inkml:trace>
          <inkml:trace contextRef="#ctx0" brushRef="#br1" timeOffset="387353.8932">13137 8510 176 0,'-5'8'68'0,"5"-8"-36"0,5-4-13 0,-5 4 21 15,4-4-11-15,1 0-2 16,3-4-10-16,-3 0 0 16,4-8-10-1,-5 4 0-15,5-7 0 0,0 3 1 0,0 0 2 16,-4 4-3-16,-1 0 1 15,0 4-3-15,1 0 0 0,-1 0-6 16,1 4-1-16,-1 4 3 16,1 12 1-1,-1-4 6-15,-4 8 3 16,0 0 2-16,0 8 3 16,0-5-7-16,0 9-3 15,0-4-3-15,0 4 0 0,0-5-13 0,0 1-3 16,0 0-65-16,0-4-27 15,0-4-20 1</inkml:trace>
          <inkml:trace contextRef="#ctx0" brushRef="#br1" timeOffset="389371.5981">14341 8312 212 0,'4'4'79'0,"-4"-4"-42"0,0 8-21 0,0-8 22 16,5 0-9-16,-1 0 0 0,0 8-10 15,1-1-1-15,-1 9-11 16,1-4-4-16,-1 12-2 0,-4-4 1 15,-4 4 3-15,-1-5-20 16,-8 5-9-16,4-4-92 16,-13 4-56-1,4-4 73-15</inkml:trace>
        </inkml:traceGroup>
        <inkml:traceGroup>
          <inkml:annotationXML>
            <emma:emma xmlns:emma="http://www.w3.org/2003/04/emma" version="1.0">
              <emma:interpretation id="{DF691804-B3C5-4151-B47F-4602C79F39B2}" emma:medium="tactile" emma:mode="ink">
                <msink:context xmlns:msink="http://schemas.microsoft.com/ink/2010/main" type="inkWord" rotatedBoundingBox="16162,10141 17753,10143 17751,11583 16160,11581"/>
              </emma:interpretation>
              <emma:one-of disjunction-type="recognition" id="oneOf42">
                <emma:interpretation id="interp46" emma:lang="" emma:confidence="1">
                  <emma:literal>t</emma:literal>
                </emma:interpretation>
                <emma:interpretation id="interp47" emma:lang="" emma:confidence="0">
                  <emma:literal>+</emma:literal>
                </emma:interpretation>
                <emma:interpretation id="interp48" emma:lang="" emma:confidence="0">
                  <emma:literal>€</emma:literal>
                </emma:interpretation>
                <emma:interpretation id="interp49" emma:lang="" emma:confidence="0">
                  <emma:literal>&amp;</emma:literal>
                </emma:interpretation>
                <emma:interpretation id="interp50" emma:lang="" emma:confidence="0">
                  <emma:literal>£</emma:literal>
                </emma:interpretation>
              </emma:one-of>
            </emma:emma>
          </inkml:annotationXML>
          <inkml:trace contextRef="#ctx0" brushRef="#br1" timeOffset="393465.2434">15674 7582 176 0,'-13'-8'66'0,"8"-3"-36"0,5 7-9 0,0 0 25 15,0 4-11-15,0 0 0 16,0 0-7-16,0 0 0 16,9 0-16-16,13 0 6 0,10 0 3 15,8 0-5-15,4 0-1 16,5 0-5-16,0 0 1 16,9-4-6-16,0 4-1 15,-4 0-13-15,-18-4-7 16,-5 4-64-16,0 0-30 15,-4 0-18 1</inkml:trace>
          <inkml:trace contextRef="#ctx0" brushRef="#br1" timeOffset="393074.5792">15861 7238 108 0,'9'0'44'0,"-9"0"-24"0,0 0-2 0,0 0 18 16,0-8-7-16,0 0 0 0,0 4-10 16,0 0-4-16,0 0-8 15,0 0 2-15,0 8 3 0,0 0-2 0,0 0 0 16,0 0-2-16,5 4 0 16,-5-4-2-16,0 7-1 15,0 1-3-15,4 8 1 16,-4-4 0-16,0 12 1 15,0-4 2-15,5 11 1 16,-5-7-1-16,0 8 1 31,0-5 5-31,4 9 4 0,-4-4 1 16,4 15 1-16,-4-3 0 16,5 3-2-16,-1-7 3 15,1 0 0-15,-1-9-8 16,1 1-2-16,-1 0 1 15,1-9 4-15,-5-3-4 16,4-4 0-16,-4-4-2 16,0-4 2-16,0 0-3 15,5-5-2-15,-1 1 0 16,1-4 1-16,-1 0-3 16,0-4-2-16,1 0 0 0,4 0-1 15,-5 0-3-15,5-4 2 16,5 0 1-16,-1 0 0 15,0-4 0-15,-4 5 2 16,0-1-1-16,0-4-1 16,9-4 1-16,-5 0-1 15,1 4-3-15,-1-4 2 16,0 4-15-16,1-4-6 16,-1 4-36-16,1 0-12 15,-5 0-50 1,-5 1-58-16,-4 7 57 15</inkml:trace>
          <inkml:trace contextRef="#ctx0" brushRef="#br1" timeOffset="390519.8265">14782 8086 140 0,'0'4'52'0,"0"-4"-28"0,0-4-2 0,0 4 23 0,0 0-8 15,0 0-1-15,0-4-14 16,0 0-4-16,0 0-10 16,0 0 4-16,0 0 1 0,0 0-2 15,-4 0-1-15,-1 0-6 16,1 4-3-16,-1 0 0 16,-4 0-1-16,0 0-3 15,1 4 2-15,-1 0-1 16,0 0 0-16,0 0 2 15,0 0 0-15,0 0 0 16,-4 8 0-16,-1-4 0 0,1 4 0 16,4-4 0-16,0 3 0 15,5-3 2-15,4 0 1 16,0 0-1-16,8 0 1 16,-3-4-2-16,4 0-1 15,0 0 1-15,4 0 1 0,-4 0-1 16,4 0-1-16,-4 0 1 31,0-4-1-31,0 0 0 0,0 0 2 16,0 0-3-16,-5 0 0 15,1 0 1-15,-5 4 2 16,0-4-1-16,-5 4-1 16,1 0-2-16,-5 0-1 15,5 0 2-15,-5 4 0 16,0-4-2-16,-9 3 2 15,5 1 1-15,-1 4 0 16,1-4 0-16,-1 4 0 0,6 0 0 16,-1 0 0-16,0-4 2 0,4 4 1 15,1-4 3-15,4 4 1 16,0-1-1-16,9 5-1 16,-5-4 3-16,10 0 3 31,-6 0-4-31,10-4 1 0,-4 0-5 15,8-8 0-15,-4 0-3 16,4-8-1-16,-4 0-26 16,9 0-9-16,-5 0-55 15,-4 0-23-15,0 4 12 16</inkml:trace>
          <inkml:trace contextRef="#ctx0" brushRef="#br1" timeOffset="391206.4372">14960 8363 192 0,'0'0'74'0,"0"0"-40"0,0 0-29 16,0 0 19-16,0 4-6 16,0 0-1-16,0 4-1 15,0 0 0-15,0 4-8 16,0-4-1-16,5 4 3 0,-5 0-4 15,0 4-1-15,0-5 0 16,4 9 1-16,-4-4 1 16,0 0 1-16,0 0 2 15,5 0 4-15,-1-4-4 16,-4-1 0-16,0 1-2 16,5-4 0-16,-5-4 0 0,4-4 0 15,1 0-7-15,-1-8 0 16,1 4-1-16,-1-8 2 15,1 1-3-15,-1-9 0 16,0 4-6-16,5-8 0 16,0 0 3-16,0 4 2 15,-4 5-1-15,4 3 0 16,-5 0-1-16,5 4 3 16,0 0 0-16,0 8 1 0,0 0-3 15,0 8 0-15,0 0 2 16,-1 4 2-16,1 0 2 15,0 3 3-15,-4-3-1 16,-1 8 2-16,1-4 0 16,-1 8 1-16,-4-4-4 15,0-1-3-15,0-3 0 16,0 0 1-16,0 0-23 16,0-4-11-16,0-4-56 15,0 0-23-15,0 0 2 16</inkml:trace>
          <inkml:trace contextRef="#ctx0" brushRef="#br1" timeOffset="391700.3912">15290 7951 176 0,'0'8'68'0,"0"-8"-36"0,5 0-11 0,-1 0 25 0,1 0-2 16,-1 0 1-16,5 4-11 0,0 0-4 15,5 4-17-15,-6 0 1 0,6 8 2 16,-1-5-2 0,1 13 2-16,-5-4-5 15,-1 8-1-15,1-4-6 16,-4 11-1-16,-1-7 1 0,-8 20 0 16,-1-9-9-1,-8 9-4-15,0-5-44 16,-19 1-17-16,6-8-77 15</inkml:trace>
        </inkml:traceGroup>
      </inkml:traceGroup>
    </inkml:traceGroup>
    <inkml:traceGroup>
      <inkml:annotationXML>
        <emma:emma xmlns:emma="http://www.w3.org/2003/04/emma" version="1.0">
          <emma:interpretation id="{4C204A80-9170-48D9-BBDA-2FFBAA85985A}" emma:medium="tactile" emma:mode="ink">
            <msink:context xmlns:msink="http://schemas.microsoft.com/ink/2010/main" type="paragraph" rotatedBoundingBox="2478,11681 14527,11738 14522,12834 2473,12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50EA55-0178-4CA4-8B5F-B4D9835AA187}" emma:medium="tactile" emma:mode="ink">
              <msink:context xmlns:msink="http://schemas.microsoft.com/ink/2010/main" type="line" rotatedBoundingBox="2478,11681 14527,11738 14522,12834 2473,12778"/>
            </emma:interpretation>
          </emma:emma>
        </inkml:annotationXML>
        <inkml:traceGroup>
          <inkml:annotationXML>
            <emma:emma xmlns:emma="http://www.w3.org/2003/04/emma" version="1.0">
              <emma:interpretation id="{D1D0DF07-B106-4852-8800-CA7C1A955C0E}" emma:medium="tactile" emma:mode="ink">
                <msink:context xmlns:msink="http://schemas.microsoft.com/ink/2010/main" type="inkWord" rotatedBoundingBox="2477,11806 2825,11808 2821,12779 2473,12778"/>
              </emma:interpretation>
              <emma:one-of disjunction-type="recognition" id="oneOf43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0" timeOffset="407718.5456">1141 9021 156 0,'0'20'60'0,"5"-8"-32"0,-1-8-33 15,5 0 58 1,0 0-16-16,4 0-8 16,-4-4-7-16,5 0-14 15,-1-4 1-15,-4-8 4 0,0-4 4 16,-5 0 2-16,1-4-4 16,-5 1 1-16,-5-1-7 15,1 0-3-15,-10 4-3 16,1 0 0-16,0 0-2 15,-5 5-1-15,0 3-2 16,0 4 1-16,-4 4-1 16,4 0 0-16,-4 4-3 0,-5 4 1 15,5 3 0-15,-1 1 2 16,6 4 1-16,3 4 1 16,1 12-5-16,4-1 1 15,4 5 0-15,1 8-1 16,4-1 4-16,4 9 2 15,5-9-2-15,5 1-2 16,4 4 2-16,-1 3 0 16,-3-3 1-16,4 3 0 15,-5 1 6-15,0-1 4 0,1-3-3 16,-1 3-2-16,-4-7-2 16,4-4 0-16,-4-9 0 15,0-7 3-15,-4-4-21 16,-5-8-7-16,-5-8-35 15,1-4-16-15,-1-8-37 16</inkml:trace>
          <inkml:trace contextRef="#ctx0" brushRef="#br0" timeOffset="407956.8416">918 9501 204 0,'5'-4'77'0,"-1"-4"-42"0,1 0-10 0,-5 8 25 16,4-8-16-16,9 0-7 15,5 0-14-15,5 4-4 16,-1 4-5-16,5 0-3 0,8 4 2 16,1 0-2-16,0 0-1 15,4 0-21-15,0 0-11 16,0 0-94-1</inkml:trace>
        </inkml:traceGroup>
        <inkml:traceGroup>
          <inkml:annotationXML>
            <emma:emma xmlns:emma="http://www.w3.org/2003/04/emma" version="1.0">
              <emma:interpretation id="{56CB597B-9F95-4949-9B47-CE4E6E3ACF9B}" emma:medium="tactile" emma:mode="ink">
                <msink:context xmlns:msink="http://schemas.microsoft.com/ink/2010/main" type="inkWord" rotatedBoundingBox="3287,12354 3572,12355 3571,12391 3286,12389"/>
              </emma:interpretation>
              <emma:one-of disjunction-type="recognition" id="oneOf44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0" timeOffset="409149.3421">1752 9453 188 0,'-18'-4'71'0,"18"0"-38"0,-4 0-17 15,4 4 24-15,0 0-19 16,0 0 1 0,9-4-7-16,4 0-9 15,5 1 4-15,0-1 2 0,4 0-6 16,5 0-1-16,0 4-5 15,-1 0-1-15,1 0 1 16,0 4 2-16,0 0-41 16,-5 0-18-16,0 3-55 15</inkml:trace>
        </inkml:traceGroup>
        <inkml:traceGroup>
          <inkml:annotationXML>
            <emma:emma xmlns:emma="http://www.w3.org/2003/04/emma" version="1.0">
              <emma:interpretation id="{02D1E567-30DC-485F-9255-8FFCB0CCC662}" emma:medium="tactile" emma:mode="ink">
                <msink:context xmlns:msink="http://schemas.microsoft.com/ink/2010/main" type="inkWord" rotatedBoundingBox="3856,11714 7713,11732 7709,12508 3852,12490"/>
              </emma:interpretation>
              <emma:one-of disjunction-type="recognition" id="oneOf45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0" timeOffset="414709.4661">5155 9315 152 0,'0'-4'57'0,"0"4"-30"0,0-8-10 0,0 4 22 0,0-4-11 16,0 0-1-16,0-4-5 0,0-4-2 15,0 0-10-15,0 0-2 0,0 1-1 16,0 3-3-16,0 0-3 16,0 4 2-16,0 8 0 15,0 0-4-15,-5 4 1 16,-4 4 0-16,0 4 0 16,-4 3 0-16,0 5 2 15,-1 4-3-15,1 4 0 16,-1-4 1-16,5-5 0 15,1 1 0-15,-1-4 0 16,4-4-3-16,1 0 2 16,-1 0-1-16,5 0 0 15,0 0 4-15,5 3 1 16,4-3 1-16,0 0 0 0,4 0 0 16,5-4 2-16,0 0-3 15,-1-4 0-15,6 0 1 16,3-4 0-16,-3-4-2 15,-1-4 1-15,-4 0-2 16,0-4 2-16,-5 0 0 16,1-4 1-16,-6 1 0 15,1-1 0-15,-4 0 4 0,-5-4 5 16,-5 0-3-16,1 0 2 16,-9 1-3-16,-1-1 0 15,1 4-5-15,-1 4-1 16,1 0-1-16,-5 4-2 15,0 0 1-15,0 4 1 16,1 4 1-16,-1 0 1 16,0 4-2-1,0 0 1-15,5 0-4 0,-1 4 0 16,1 4-4-16,4 0-1 16,0 4-22-16,5 8-8 15,-1-5-29-15,5 1-11 16,9 4-39-1</inkml:trace>
          <inkml:trace contextRef="#ctx0" brushRef="#br0" timeOffset="415503.3676">5458 9263 128 0,'-9'0'49'0,"13"0"-26"0,-8 0-9 0,4 0 15 0,0 0-8 32,0 0 1-32,0 0-2 0,0 0 2 15,0 4-12-15,0 0-1 0,0 4 1 16,0 4 0-16,0 0 2 16,0 4 0-16,4-1 0 15,1 1-2-15,-1 0-1 16,5 0-5-16,0 0-1 0,0 4-1 15,0-5-2-15,4 1 5 16,1-4 1-16,-5-4 6 16,4 0 3-16,0-8 5 15,-4 0 4-15,0-8-10 16,0 0-3-16,0-4-5 16,0 0 1-16,-5 1-4 15,1-9-2-15,-1 0 0 16,1-4-1-16,-5 0 0 15,0 5 0-15,0-1-3 16,0 4 2-16,0 4-1 16,0 4 0-16,0 8 0 0,0 0-2 15,0 0 3-15,0 8 0 16,0 0 3-16,0 8 1 16,0 0 3-16,0-1 1 15,4 1-1-15,5 4-1 16,0 0-3-16,4 0 1 15,1 0-20-15,-1-5-6 16,5 1-32-16,4-4-15 16,5-4-60-1</inkml:trace>
          <inkml:trace contextRef="#ctx0" brushRef="#br0" timeOffset="409899.2768">2528 9426 72 0,'18'-4'27'0,"-18"0"-14"0,0 0 2 0,0 4 15 16,0-8 8-16,-9 0 6 0,0-4-12 15,-4 4-7-15,-1 0-10 16,5 0-2-16,-8 4-8 16,-1 4-3-16,4 0 1 0,-4 4-2 15,1 0-1-15,-1 0 1 16,4 0-1-16,1 0-3 0,0 4 0 16,4 0 2-16,0 0 0 15,0 0-2-15,0 0 2 16,0 0 5-16,5 3 2 15,-1 1 2-15,5 0 2 16,5 0-3-16,4 0 1 16,8 0-5-16,-3 0 0 15,4 0 1-15,4 0 0 16,5-4-22-16,4-5-8 16,5-3-49-1,-1-3-45-15,1-5 38 16</inkml:trace>
          <inkml:trace contextRef="#ctx0" brushRef="#br0" timeOffset="410306.4172">2742 9338 192 0,'-4'0'71'0,"4"0"-38"0,0-4-28 16,0 8 17-16,0-8-8 16,-5 4 0-16,1-4-11 15,-1 4-1-15,1-4-2 0,-1 4 0 16,1-3 0-16,-1 3-3 0,-3 0 2 16,-1 7 1-16,0 1 2 15,0 4 1-15,0-4 1 16,0 4 2-16,4-4 1 15,1 4 1-15,0 0 0 16,4 0-7-16,0 4 0 16,4 3-1-16,5 1 2 15,0 0-1-15,4 0-1 16,1-4 3-16,-1-4 0 16,0-5 1-16,5 1 0 0,4-4 2 15,1-4 1-15,-5-8 1 16,-1 1 2-16,1-5-1 15,0-4 0-15,-5 0-5 16,1 0-1-16,-10 0 1 16,-4 0 2-16,0 0 3 15,-4 1 2-15,-14 3-3 16,5 4-3-16,-1 0-2 16,-4 8 0-16,1 0-7 15,-1 0 1-15,4 0-6 16,1 0 1-16,0 4-25 15,-1 0-10-15,1 8-82 16</inkml:trace>
          <inkml:trace contextRef="#ctx0" brushRef="#br0" timeOffset="411368.0616">3001 9283 176 0,'-5'-16'66'0,"1"12"-36"0,8 4-29 0,-4 0 16 16,5 0-7-16,-5 0 2 16,4 4-3-16,1 8 2 15,-1 0-6-15,1 0 8 0,-1 4 6 16,-4-1 1-16,0 1 3 15,0 4-9-15,4 0-3 0,1 0-6 16,-1 0-2-16,1-5-1 16,-1 1-2-16,1-4 3 15,-5-4 2-15,4-4 0 16,-4-4 0-16,9-8-12 16,0-4-3-16,0 0 5 15,4 0 2-15,1-7 0 16,4-1 2-16,-5-4 5 0,0 4 2 15,1 4 0-15,-1 4 1 16,0 5-6-16,1 3-1 16,-1 8-2-16,1 3-2 15,-1 5 3-15,-4 0 2 16,0 4 2-16,0 0 1 16,0 4 0-16,0 0 2 15,-5 3-3-15,1 1-2 16,-1-4 0-16,0 0 1 15,1-8-28-15,4-4-9 16,-5-4-49 0,10-4-61-16,8-8 37 0</inkml:trace>
          <inkml:trace contextRef="#ctx0" brushRef="#br0" timeOffset="412127.5541">3442 9235 184 0,'-13'-8'71'0,"8"4"-38"0,5 4-10 15,0 0 26-15,0 0-18 16,0 0-8-1,18 4-11-15,5 4-8 16,3 0 0-16,10 0 1 0,4 0-2 16,0 0-2-16,0 0 0 15,-4 0 1-15,0 0-23 0,-5-4-8 16,-4 0-13-16,-5 0-1 16,-4-4 7-16,-5 0 7 15,1-4 12-15,-6 0 6 16,1-4 7-16,-4 0 2 15,-1 4 19-15,-4 4 11 16,0 0 12-16,0 0 6 16,0 0-12-16,0 0-3 15,0 4-12-15,0 0-4 16,0 4-4-16,5 8-2 16,-1 0-3-16,1-1-1 15,4 5-3-15,0 0-2 16,-1 4 1-1,1 0 1-15,0-5-6 16,0 1-1-16,0-8-40 0,4-4-15 16,5-4-56-1</inkml:trace>
          <inkml:trace contextRef="#ctx0" brushRef="#br0" timeOffset="411739.1518">3487 8791 184 0,'-5'-4'68'0,"1"4"-36"0,4-4-18 0,0 4 22 16,0 0-9-16,0 0-3 16,0 0-14-16,0 0-6 15,4 0-3-15,5 4-1 0,0 4 0 16,0 4 0-16,0 8 0 16,4 4 4-16,1 8 5 15,-1 11-1-15,1 13 1 16,-1 3 1-16,0 4 1 15,-4-3 1 1,0-9 0-16,0 1 0 16,0-4 0-16,0-5-4 15,0-3-3-15,-5-5 0 16,1-3 1-16,-1-8-12 16,1-4-3-16,-5-8-27 0,0-4-11 15,0-4-20-15,-5-8-6 16,1-4-25-1</inkml:trace>
          <inkml:trace contextRef="#ctx0" brushRef="#br0" timeOffset="412317.0544">3897 9069 272 0,'-22'-8'101'0,"22"-12"-54"0,-5 32-33 15,5-20 28-15,0 12-25 16,0-4-6-16,5 4-26 0,-1 0-10 16,5 4 13-16,0 4-61 0,0 8-24 15,4-1-6 1</inkml:trace>
          <inkml:trace contextRef="#ctx0" brushRef="#br0" timeOffset="413397.756">4093 9334 168 0,'-18'-8'66'0,"18"5"-36"0,0-9-15 16,0 12 18-16,5-4-5 16,-5 4 0-16,0 0-17 15,4-4-7-15,5 8-3 16,-4 4 1-16,4 3 1 0,0 1 3 16,-1 4 1-16,1 4 5 0,0 0 5 15,0 0 0-15,0-1-1 16,-4 1-4-16,4 0 0 15,-5-4-3-15,0-4 2 16,1-4 3-16,-1-4 3 16,-4-4-7-16,9-8-3 15,0-4-2-15,0 0-1 16,4-4-2-16,-4-4 1 16,5 1-7-16,-1 3 1 15,1 0-1-15,-6 4-1 16,6 8-1-16,-5 4-1 15,4 4 4-15,-4 4 1 16,0 4 2-16,0 4 0 0,0-1 0 16,0 1 2-16,0 4-1 15,0-4-1-15,-1 0 3 16,1-4 0-16,0-4-1 16,0 0 1-16,0-4 2 15,5-8 2-15,-6-4 1 16,10-4 0-16,-9-4-9 15,0-4-1-15,0 0 2 16,0 0 2-16,-5-3-3 16,1-5-1-16,-1 4-4 0,-4 4 1 15,0 5 5-15,0 3 4 16,0 0 1-16,0 8 2 31,0 4-6-31,0 4-3 0,0 4-2 16,0 8 3-16,5-5 0 15,-1 5 1-15,5 0-3 16,0 0 2-16,0 0 1 16,0 0 0-16,4-4 0 15,1-1 0-15,4-3 2 16,-5-4 3-16,0-4 0 0,5-4 0 16,-4-4-1-16,-1 1 0 15,0-5 0-15,-4 0 0 0,0-8-2 16,-4-8-2-16,-1 0 1 15,-4 1 1-15,0-1-3 16,0 8-2-16,-4 4 2 16,-1 4 2-16,5 12-2 15,0 4 0-15,0 8 1 16,0 8 2-16,5 0 1 16,-1 0 1-16,5 0 0 15,0 3 2-15,4 5-3 16,5 0 0-16,4 0-1 15,1-1 1-15,3-3-24 16,6-4-8-16,-1-8-87 0,5-8-39 16,-5-8 29-1</inkml:trace>
          <inkml:trace contextRef="#ctx0" brushRef="#br0" timeOffset="416074.9453">6064 9263 212 0,'-22'-16'82'0,"17"4"-44"0,-3-4-29 16,3 9 22-16,-4-1-10 15,-4 0-2-15,-5 0-5 16,0 0-1-16,0 4-7 16,0 0-2-16,1 4 2 0,3 4-5 0,-4 4-1 15,5 0 0-15,0 4 0 16,-1-1 0-16,5 5 0 16,5 0 0-16,-1 0 2 15,10 4-3 1,4-4 0-16,0 0 1 15,4-5 0-15,5-3 2 16,4 0-1-16,1-4 2 16,3 0-4-16,1 0 0 15,-5 0 1-15,1 0 0 16,-1 4 0-16,0 0 0 16,1 0 0-16,-6 4 2 15,1 0-3-15,-4 0 0 16,-5 3 3-16,-5 1 1 0,0 0 1 15,-8 0 2-15,0 0 6 16,-5-4 2-16,0 0 6 16,-5-4 4-16,-4-4-3 15,-4-4-3-15,-5-4-8 16,1-4-4-16,-6-4-17 16,6-4-5-16,3 0-52 15,-3 4-22-15,12 4-49 16</inkml:trace>
        </inkml:traceGroup>
        <inkml:traceGroup>
          <inkml:annotationXML>
            <emma:emma xmlns:emma="http://www.w3.org/2003/04/emma" version="1.0">
              <emma:interpretation id="{43624937-C80F-4014-B97A-A987754CCF42}" emma:medium="tactile" emma:mode="ink">
                <msink:context xmlns:msink="http://schemas.microsoft.com/ink/2010/main" type="inkWord" rotatedBoundingBox="8487,11918 9090,11921 9088,12501 8484,12498"/>
              </emma:interpretation>
              <emma:one-of disjunction-type="recognition" id="oneOf46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0" timeOffset="421496.3606">6929 9287 116 0,'0'4'46'0,"5"-4"-24"0,-5 8-15 0,0-8 15 0,4 4-4 16,-4 8 1-16,5-1-6 15,-1 1 0-15,1 0-8 16,-1 4-1-16,1 0 0 0,-1 4 0 16,0 0 2-16,1 3-1 0,-1 1 0 15,1-4-3-15,-1-4 1 16,1-4-9-16,-5 0-1 31,4-8-64-15,10-4-44-16,-1-8 48 15</inkml:trace>
          <inkml:trace contextRef="#ctx0" brushRef="#br0" timeOffset="421746.3918">6952 8982 188 0,'-9'0'71'0,"9"0"-38"0,-5 0-25 16,5 0 16-16,0 0-3 0,0 0-1 15,0 0-10-15,0 0-6 16,0 0-3-16,0 4-4 0,0 0 0 15,5 0-16-15,-1 11-54 32,1 1-44-32,-1 4 22 15</inkml:trace>
          <inkml:trace contextRef="#ctx0" brushRef="#br0" timeOffset="422380.5275">7161 9390 160 0,'0'-4'60'0,"0"4"-32"0,5-4-22 0,-5 4 15 16,0 0-11-16,0 0-1 15,0 0-3-15,4 0-1 16,1 0-3-16,4 4-2 0,-1 4 3 15,1 0 2-15,0 4 4 16,0 4 2-16,0 3 3 16,0-3-3-16,0 0 1 15,0 0-3-15,0-4 2 16,0 0-2-16,0-4 0 16,-5-4 1-16,5-4 4 15,-5-4-6-15,5-4 0 16,-4-4-4-16,-1-4-3 15,5-4 0-15,5 4 1 16,-5 0-1-16,4 5-1 0,0-5-4 16,1 8 0-16,-5 4 0 15,4 0-1-15,0 4-1 16,1 0 1-16,-1 4 3 16,0 4 1-16,1 4 5 15,-5-1 5-15,0 5-1 16,0 0 3-16,0 0-6 0,-1 0-3 15,-3 0-6-15,-1-4-2 16,-4-4-52-16,0 0-24 16,0 15-27-1</inkml:trace>
        </inkml:traceGroup>
        <inkml:traceGroup>
          <inkml:annotationXML>
            <emma:emma xmlns:emma="http://www.w3.org/2003/04/emma" version="1.0">
              <emma:interpretation id="{D5A99D45-EE91-43AD-B6CF-4749C4C83A8C}" emma:medium="tactile" emma:mode="ink">
                <msink:context xmlns:msink="http://schemas.microsoft.com/ink/2010/main" type="inkWord" rotatedBoundingBox="9670,11820 10500,11824 10496,12574 9667,12570"/>
              </emma:interpretation>
              <emma:one-of disjunction-type="recognition" id="oneOf47">
                <emma:interpretation id="interp55" emma:lang="" emma:confidence="1">
                  <emma:literal/>
                </emma:interpretation>
              </emma:one-of>
            </emma:emma>
          </inkml:annotationXML>
          <inkml:trace contextRef="#ctx0" brushRef="#br0" timeOffset="423895.7642">8664 8898 140 0,'-4'-4'52'0,"4"0"-28"0,0 0-11 16,0 4 19-16,0 0-14 15,0 0-4-15,0 0-5 16,0 0-1-16,0 0-4 15,4 4 6-15,0 0 5 0,-4 4-1 16,5 4 2-16,-1 8-7 16,1 12-1-16,-1 7 2 15,5 9 1-15,0 0 3 0,0 3 2 16,0 1-3-16,0-5 2 16,-5-3-6-16,1-1-3 15,-1-3-1-15,1 0-1 16,-1-9 0-16,1-3 0 15,-1-4-2-15,1-4 1 16,-1-8-22-16,-4-4-9 16,0-5-28-16,0-3-12 15,4-7-41 1</inkml:trace>
          <inkml:trace contextRef="#ctx0" brushRef="#br0" timeOffset="424286.4215">8789 8894 184 0,'-5'4'71'0,"5"0"-38"0,0-4-21 16,0 0 21-16,0 0-8 16,5 4 0-16,-5 0-5 15,4 4-3-15,1 0-9 0,-1 4 1 0,1 12 4 16,4 8-3-16,-5 7 0 16,1 5 5-16,3 7 2 15,6-3 0-15,-1-5 2 16,-4 1-4-16,0 4 1 15,0-1-7-15,0-3-3 16,0-5 1-16,-5 1 0 16,1-4-30-16,4-5-11 15,-5-7-59-15,5-4-25 16,-5-4-4 0</inkml:trace>
          <inkml:trace contextRef="#ctx0" brushRef="#br0" timeOffset="423426.9681">8361 9374 136 0,'-9'-12'52'0,"4"8"-28"0,1-4-13 15,4 4 15-15,-5 0-10 16,1-4-2-16,-5 4-4 16,0 0 1-16,-9 1-6 15,1-5-3-15,-1 4-1 0,0 0 1 16,0 4 1-16,0 0-1 16,0 4-2-16,5 8 1 15,0-1 1-15,-1 1-1 16,1 0 2-16,4 4-4 0,0 0 0 0,5 0 1 15,-1 0 0-15,5 3 0 32,0-3 0-32,5 0 2 15,3 0 3-15,1 0 2 16,0-4 1-16,5-4 2 0,-1 0 1 16,0-4-3-16,5 0 0 15,5-8-3-15,-1-4 2 16,0-4-4-16,0 0 0 15,1-4-1-15,-5 0-2 16,-5 0 1-16,-4 4 1 16,0 0-1-16,-5 1 2 15,-4-1-2-15,0 0-1 16,5 4-2-16,-5 0 1 0,0 8 1 16,0-4 2-16,0 4 3 15,0 0 2 1,0 0-1-16,0 4-1 0,0 4-1 15,4 4 0-15,5 4-2 16,0 3-2-16,4 5 1 16,1 0-1-16,-1 8 0 15,1-1 2-15,3-3-19 0,1-4-6 16,-4-8-39-16,8-4-17 16,5-4-14-1</inkml:trace>
        </inkml:traceGroup>
        <inkml:traceGroup>
          <inkml:annotationXML>
            <emma:emma xmlns:emma="http://www.w3.org/2003/04/emma" version="1.0">
              <emma:interpretation id="{0BB3F18B-8D5E-404C-99A2-1D95B6E8B281}" emma:medium="tactile" emma:mode="ink">
                <msink:context xmlns:msink="http://schemas.microsoft.com/ink/2010/main" type="inkWord" rotatedBoundingBox="11164,11722 14527,11738 14523,12594 11160,12578"/>
              </emma:interpretation>
              <emma:one-of disjunction-type="recognition" id="oneOf48">
                <emma:interpretation id="interp56" emma:lang="" emma:confidence="1">
                  <emma:literal/>
                </emma:interpretation>
              </emma:one-of>
            </emma:emma>
          </inkml:annotationXML>
          <inkml:trace contextRef="#ctx0" brushRef="#br0" timeOffset="426724.8309">10519 9311 192 0,'-4'-4'74'0,"4"8"-40"0,0 4-29 16,0-8 19-16,0 0-11 16,0 0 0-1,0 11-3-15,4 5-6 16,1 0 0-16,3 0 0 0,1 0 2 15,0 4 1-15,0-1 1 16,0 1 0-16,0 0 0 16,0-4 2-16,-5 0 1 15,1-4 1-15,-1-4 2 16,1 0 4-16,-5-4-1 16,0-4-1-16,0-4-6 15,0-4-2-15,0-8-4 0,0 0-3 16,0 0 0-16,4 0-1 15,1 0 0-15,4 1 0 16,4 3-3-16,0 0 2 16,1 0-1-16,4 0-2 15,4 4 3-15,0 4 0 16,0 0-2-16,1 4 2 16,-1 4-1-16,0 0 0 15,-4 0-7-15,-4 0-2 16,3 0-29-16,-8 4-14 15,0 0-71 1</inkml:trace>
          <inkml:trace contextRef="#ctx0" brushRef="#br0" timeOffset="426896.7164">11045 9307 216 0,'-4'0'82'0,"4"4"-44"0,0 0-33 16,0 0 19-16,0 3-9 16,4 5 0-16,1 0-1 15,-1 0 4-15,1 4-10 0,-1 4 2 16,5 4 1-16,-5 3-2 0,1 1 0 15,4 4-3-15,-5 0-1 16,1-1-1-16,-1-7 0 16,1-4-42-16,-1-8-17 15</inkml:trace>
          <inkml:trace contextRef="#ctx0" brushRef="#br0" timeOffset="427177.9949">11072 9101 236 0,'-13'0'90'0,"13"-8"-48"0,0 8-51 16,0 0 14-16,4 0-18 15,1 4-7-15,-1 3-60 16,0-3-27-16,5 12 39 15,0 0 20-15</inkml:trace>
          <inkml:trace contextRef="#ctx0" brushRef="#br0" timeOffset="427639.713">11522 9402 180 0,'9'-12'68'0,"5"-4"-36"0,-10 4-24 0,-4 4 16 15,0 0-6-15,-4 0 0 16,-1-7-8-16,-4 3-2 16,-4-4-4-16,0 4-1 0,-10 4 3 15,1 4-1-15,-5 8 2 16,0 4-4-16,-4 0-2 15,0 8 2-15,4 3 0 16,5-3 3-16,4 4 3 16,5 0 0-16,4 4 0 15,4 0-3-15,5-1-1 0,9 1-3 16,5-4 1-16,4-4 0 16,-1-4 3-16,6-4-3 15,-1-4 0-15,5-4-1 16,-5-8 1-16,0-4-2 15,-4 0 2-15,0-4-4 16,-5 0 0-16,-4 0 3 0,0 0 1 16,-4 5 3-16,-1 3 1 15,-4 0 3-15,0 0 1 16,0 8-5-16,0 0-2 16,5 0-4-16,-1 4-1 31,0 4-1-31,5 7 0 0,0 5 2 15,5 0 0-15,-1 4-9 0,5 12-2 16,0-5-21-16,0 1-6 16,-1-8-23-16,1-4-7 15,0-9-31 1</inkml:trace>
          <inkml:trace contextRef="#ctx0" brushRef="#br0" timeOffset="425531.7564">9614 9323 132 0,'-9'-4'49'0,"9"0"-26"0,0 0-16 15,0 4 15-15,0 0-11 16,0 0-1-16,0 0-2 15,4 0 2-15,1 4-5 16,-1 4 6-16,1-1 4 0,4 5-3 0,0 0 1 16,0 0 1-16,4 0 3 15,0 4-5-15,1 0 1 16,-1 4-2-16,5-1 3 16,0 1-1-16,0 0 0 15,-5-4-1-15,0-4 0 16,-4-4-2-1,0 0 1-15,0-4 5 16,0-4 4-16,-5-4-8 16,1-4-4-16,4-4-3 0,0-4-1 15,0-4-5-15,-5 4 1 16,5 0 0 0,0-7 2-16,-5 3-3 15,1 0 0-15,-1 8-1 16,1 0 0-16,-1 0 2 15,-4 4 0-15,0 8-7 16,5-4-3-16,-1 0-27 0,-4 4-14 16,0 0-33-16,9 8-63 31</inkml:trace>
          <inkml:trace contextRef="#ctx0" brushRef="#br0" timeOffset="426101.5566">10274 9422 160 0,'0'-8'63'0,"9"0"-34"0,-9-4-16 15,4 4 19-15,-4 0-9 16,0-4-4-16,0 4-4 15,-4-4 0-15,-1 0-8 16,-4 4-2-16,-4 1 1 0,-5 3-3 16,0 0 0-16,-4 4-3 15,4 4-1-15,-9 4 1 16,1 3 0-16,3 1 0 0,6 4 0 16,-1 0-3-16,4 0 0 15,5 4 8-15,5-1 6 16,4 1-3-16,4-4 0 0,10 0-2 15,-1 0-1-15,1-4 1 16,3-4 1-16,1-4 1 16,4 0 0-16,1-4 0 15,-1-8 0-15,0-4-2 16,1 0-1-16,-5-4-3 16,-1 0 1-16,-3 0-2 15,-1 0 2 1,-4 5-2-16,0-5-1 15,0 4 1-15,-5 4-1 16,-4 8 4-16,0 0 2 16,0 0-5-16,0 0 0 0,0 4-1 15,0 4 0-15,5 4-3 16,-1 0 0-16,5 3 2 16,0 5 2-16,0 0 0 15,9-4-1-15,-5 0-24 16,5-4-11-16,0 8-46 15,0-17-19-15,0-3 2 16</inkml:trace>
          <inkml:trace contextRef="#ctx0" brushRef="#br0" timeOffset="428262.8494">11674 8799 164 0,'-4'0'63'0,"4"0"-34"0,0-4-21 0,0 4 18 16,0 0-2-16,0 0 1 16,0 4-10-16,0 4-2 15,4 8-7-15,0 0 0 0,1 8 1 16,4 15 3-16,0 5 4 16,0 7-2-16,-5 9 3 15,1-9-4-15,-1 5-1 0,1-8-2 0,-1-9 2 16,0-7 1-16,5-4 1 31,-4-9 0-31,-1-3 0 16,1-4-2-16,4-4-1 15,0 0-8-15,-1-4 0 0,1 0-8 16,5-4-3-16,8 0 1 16,0 0 3-16,1 4 1 15,-1 0 0-15,0 4 1 16,1 0 0-16,-6 4 3 15,1 3 0-15,-4 1 1 16,-1 0 0-16,-4 0 2 16,-5 0 3-16,-4 0 0 15,0-4 2-15,-4 0 5 16,-9-5 4-16,-1 1 1 16,-4-4 1-16,-4-4-5 0,0 0-3 15,-1 0-3-15,1-4-2 16,0 0-6-16,4 0-1 15,0 1-6-15,0 3-2 16,5 0-35-16,4 0-15 16,0-4-64-1,9 0-52-15,0-4 68 16</inkml:trace>
          <inkml:trace contextRef="#ctx0" brushRef="#br0" timeOffset="428686.5496">12053 8863 216 0,'-13'-12'82'0,"13"12"-44"0,4-4-20 15,-4 4 25-15,0 0-13 0,0 0-5 16,5 0-12-16,-1 0-6 16,1 8-4-16,3 12 0 0,1 7 0 15,0 13 5-15,0 8 3 16,0 11 5-16,0 0 2 15,-5-3 4-15,1-5 1 16,4 1-6-16,0 0 0 16,0-5-8-16,0-3-3 15,0-1-6-15,-1 1 0 16,1-4-31-16,0-9-12 16,-4-3-55-16,-1-8-25 15,1-8-1 1</inkml:trace>
          <inkml:trace contextRef="#ctx0" brushRef="#br0" timeOffset="429218.995">12298 9449 236 0,'-4'-4'90'0,"4"4"-48"0,4-4-34 16,-4 4 24-16,5 0-11 16,-1 0 0-16,5 0-8 0,-4 0-3 15,4 4-5 1,4 0-4-16,0 0 2 0,1 0-2 0,-1-4-1 16,5 0 3-16,-5 0 2 15,5-4 0-15,4 0 0 16,-8-4-1-16,-1 0 0 15,-4 1-2-15,0-5-2 16,-9 4 1-16,0-4 1 16,-9 0-1-16,5-4 2 15,-5 0-2-15,0 0 2 16,-5 5 0-16,1 3 1 16,4 0 0-16,0 4 0 15,0 0-5-15,-4 8 1 0,4 0 0 16,-4 8 2-16,4-5 1 15,-5 5 3-15,5 0 3 16,0 4 2-16,1-4-1 16,3 8-1-16,1-4-5 0,4 3-3 15,0-3 2-15,9 4 2 16,-1-4-4-16,10 4-1 16,13 4-18-16,1-1-8 15,3-3-17-15,-3-4-8 16,-1-4-48-1,-4-4-63-15,-5-4 46 16</inkml:trace>
          <inkml:trace contextRef="#ctx0" brushRef="#br0" timeOffset="429765.9047">12909 9374 192 0,'-4'-36'74'0,"4"36"-40"0,-5-15-18 0,5 7 24 15,0 0-6-15,0 4 1 16,-4-4-14-16,-1 4-5 16,-4 4-9-16,1 0-1 0,-10 4 1 15,4-4-1-15,-3 4 1 16,-1 0 0-16,-5 8 1 0,6-4 2 15,-1-1 4-15,4 1-4 16,1 0 0-16,0 0-4 16,8 0 1-16,1-4-2 15,8 4 0-15,-4-4-3 16,9 0 1-16,0 0-2 16,9 0 2-16,0 0-2 15,4 0-1-15,-4 0-2 16,4 0 1-16,-4 0 1 15,4 4 0-15,-4 0-3 16,0-1 2-16,-5 1 1 16,1 0 2-16,-1 0-1 0,-4 4 2 15,0-4 2-15,0 4 4 16,-5-4 0-16,-4 4 2 16,0-4 0-16,-4 0 1 15,-1 0 0-15,-4 0 0 16,0-1-4-16,-4-3-3 15,0 0 0-15,-10-4-1 16,6 0-27-16,-10-4-11 16,0 0-38-16,-4 0-17 15,4 1-63 1</inkml:trace>
        </inkml:traceGroup>
      </inkml:traceGroup>
    </inkml:traceGroup>
    <inkml:traceGroup>
      <inkml:annotationXML>
        <emma:emma xmlns:emma="http://www.w3.org/2003/04/emma" version="1.0">
          <emma:interpretation id="{A8FDA295-1391-4A95-B51D-5336EBA1F334}" emma:medium="tactile" emma:mode="ink">
            <msink:context xmlns:msink="http://schemas.microsoft.com/ink/2010/main" type="paragraph" rotatedBoundingBox="2190,13295 29746,12860 29773,14536 2216,149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E10194-4483-49CB-8C14-2C97EA115312}" emma:medium="tactile" emma:mode="ink">
              <msink:context xmlns:msink="http://schemas.microsoft.com/ink/2010/main" type="line" rotatedBoundingBox="2190,13295 29746,12860 29773,14536 2216,14971"/>
            </emma:interpretation>
          </emma:emma>
        </inkml:annotationXML>
        <inkml:traceGroup>
          <inkml:annotationXML>
            <emma:emma xmlns:emma="http://www.w3.org/2003/04/emma" version="1.0">
              <emma:interpretation id="{DD7B0801-0C3D-427A-9DB4-DAFA99F032BC}" emma:medium="tactile" emma:mode="ink">
                <msink:context xmlns:msink="http://schemas.microsoft.com/ink/2010/main" type="inkWord" rotatedBoundingBox="2193,13524 5859,13466 5874,14370 2207,14428"/>
              </emma:interpretation>
              <emma:one-of disjunction-type="recognition" id="oneOf49">
                <emma:interpretation id="interp57" emma:lang="" emma:confidence="1">
                  <emma:literal/>
                </emma:interpretation>
              </emma:one-of>
            </emma:emma>
          </inkml:annotationXML>
          <inkml:trace contextRef="#ctx0" brushRef="#br1" timeOffset="442326.32">1993 11584 156 0,'-9'0'60'0,"9"0"-32"0,0 0-20 0,0 0 20 15,0 12-12-15,4-9-5 16,1 5-5-16,-1 0-4 16,5-4 1-16,0 0 2 0,5 0 0 15,-1 0 0-15,0-4 1 16,1 0 1-16,-1 0 5 16,-4 0 3-16,0-4-4 15,0 0-1-15,-5-8 0 16,1 0 4-1,-5 1-4-15,-5 3 0 16,1 0-4-16,-5 0-1 16,0 0-3-16,-4 4 1 15,-1 4-4-15,1 0 0 16,0 0-1-16,-1 4 0 16,5 0 2-16,-4 8 0 15,-1-4 0-15,-3 4 2 16,3-1 3-16,5 1 4 0,0 0-2 15,1 0-2-15,3 0-2 16,5 4-3-16,5 0 1 16,3 0-1-16,1-1 0 15,5 1 0-15,-1-4 0 0,5 0 2 16,0 0-1 0,4-4 2-16,0-4-26 15,1 0-12-15,8-4-26 16,0 0-10-16,5-4-28 15</inkml:trace>
          <inkml:trace contextRef="#ctx0" brushRef="#br1" timeOffset="441772.5986">1453 11045 120 0,'0'0'46'0,"0"-4"-24"0,0 4-13 0,0 0 14 16,0 0-9-16,0 0-1 0,0 4 2 15,5 0 0-15,-1 7-8 16,1 5-2-16,-1 4 1 0,1 4-1 16,-1 19 0-16,5 1-1 0,-4 8 0 15,-1 3 4-15,0 1 5 16,1-1 2-16,-1-7 0 15,1-5-3-15,-1-3 0 16,-4-4 2-16,5-9 3 16,-5-3-3-16,4-4 2 15,-4-4-5-15,0-4-1 16,0-4-4-16,0-4-1 16,0-4-1-16,0-4 2 15,5-4-3-15,-1-4-2 0,1-4-7 16,3-4-1-16,1 0 1 15,5 0 3-15,-1 1-3 16,1 3 0-16,-1 0 0 16,0 8 4-16,1 0-1 15,-1 8 1-15,0 0 0 16,1 8 0-16,4 4 2 16,-1 4 0-16,1 0 4 15,-4-1 2-15,-1 5 2 16,0 0 0-16,-4 0-4 15,5 0-1-15,-1 0 1 16,-4-1 2-16,0-3-19 0,0-4-8 16,-5-4-64-16,5-8-27 15,-9 0 11 1</inkml:trace>
          <inkml:trace contextRef="#ctx0" brushRef="#br1" timeOffset="440493.5008">1079 11084 160 0,'-9'0'60'0,"13"0"-32"0,-4 0-24 0,0 0 15 15,5 0-5-15,-5 4 2 16,0 0-5-16,4 8 1 15,1 4-7-15,-1 16 1 0,5 11 4 16,0 9 0-16,0 7 2 0,0 5-4 16,0-5 0-16,0-3-3 15,0-5 2-15,-5-3-2 16,5-5 2-16,-9-3-2 16,4 7 2-16,-4-7-4 15,0-4-2-15,0-9-7 16,0 1-1-16,-4-8-26 15,4-4-8-15,-4-4-32 16,4-8-42 0,0-16 30-16</inkml:trace>
          <inkml:trace contextRef="#ctx0" brushRef="#br1" timeOffset="442810.712">2448 11588 168 0,'-9'-8'66'0,"0"0"-36"0,4 4-35 15,-3 4 43-15,-1 0-15 16,-5 0-7-16,-4 4-6 16,1 0-6-16,3 4 2 0,1 0 0 0,-5 3 4 15,5 1 4-15,4 0-4 16,0 0 0-16,4 4-2 15,1 0 2-15,-1 4-3 16,10-1-2-16,-1 1-2 16,5 0-3-16,0-4 3 15,13 0 0 1,5-4 1-16,4-8 0 16,-4 0 2-16,4-8 1 15,1-4 1-15,-6 0 2 16,-3-4 4-16,-5-4-4 15,-5 0 2-15,-4 0-3 0,-5 1 2 16,1-1-4-16,-10-8-2 16,-4 8-5-16,-4 0 0 15,-5 4-2-15,0 4 0 16,0 4-20-16,-4 0-10 16,-5 8-17-16,5 4-5 15,4 4-68 1</inkml:trace>
          <inkml:trace contextRef="#ctx0" brushRef="#br1" timeOffset="443860.6951">2657 11564 132 0,'-4'-4'49'0,"4"0"-26"0,0 4-9 0,0 0 15 15,0 0-12 1,0 0-4-16,0 0-4 16,0 0-1-16,4 0-4 0,1 4-1 0,-1-4 1 15,1 4 2-15,-1 8 3 16,5 4-2-1,0-1 3-15,0 5 1 16,0 4 0-16,0 0 3 16,-5 4 2-16,5-5-1 15,-4-3-1-15,-1 8-1 16,1-8-5-16,-1 3 0 0,0-11 1 16,-4-4 5-16,0-8 9 15,0 0-9 1,0-8-3-16,0-4-7 15,0-3-1-15,0-1-1 16,0-4-2-16,5 0-2 16,4 0-1-16,0 1 2 15,4-1 0-15,1 4-2 16,-1 0 2-16,0 4-1 16,5 0 0-16,4 4-3 15,-4 4 1-15,5 0 2 0,-1 4 1 16,0 0-32-16,0 4-13 15,-4 0-43 1,0 4-58-16,-5-4 41 16</inkml:trace>
          <inkml:trace contextRef="#ctx0" brushRef="#br1" timeOffset="444394.9488">3197 11655 204 0,'-9'-4'77'0,"9"4"-42"0,0 0-28 16,0 0 20-16,0 0-18 16,0 0-5-16,9 0-1 15,0 0 2-15,4 0-2 16,1 0 0-16,3 0 3 0,1 0-1 15,0 0 2-15,0 0-2 16,0 0 0-16,0 0 1 16,-5-4 3-16,0 0 5 15,1 0 1-15,-1 0-2 16,-13-8 0 0,-4-4-5-16,-5 1-3 0,0 3 0 15,-5 0-6-15,1 0 1 16,-5 4-2-16,0 4 0 15,1 4 0-15,-1 0 0 16,-5 4 0-16,6 4 0 16,3 0 0-16,1 4 0 15,-1 0 0-15,6-1-2 16,-6 1 0-16,10 0 3 16,-1 0 2-16,5 4 2 15,5 0-1-15,-1 0-2 16,5 4 1-16,0-1 1 15,4-3-1-15,5 0 2 16,0-4-2-16,4 0-1 16,1-4-21-16,12-4-11 0,-3 0-31 15,-6-4-10-15,6-4-25 16</inkml:trace>
          <inkml:trace contextRef="#ctx0" brushRef="#br1" timeOffset="445165.4075">3514 11564 400 0,'0'8'10'15,"4"0"-6"-15,0 0 0 0,1 3 1 16,4 1-2-16,0 4-2 16,0 0 4-16,0 4 1 15,0 4 4-15,-1-1 1 16,-3-3-1-16,4 4-1 16,0-4-3-16,0 4 1 0,0-8-2 15,-5-1 2-15,0-15 9 16,1-4-4-1,4-4-2-15,-5-3-5 16,1-5-2-16,-1-4-3 16,5-4-1-16,0 0-4 15,0 5 1 1,4-5-3-16,1 8 2 16,-5 8 1-16,0 0 2 15,4 0-1-15,-4 8-1 16,0 0-2-16,0 4 1 15,0 0 5-15,0 4 2 0,-1 0 0 16,1 4 1-16,0 0 0 16,-4 0 1-16,-1-1 0 15,1 1 0-15,-1 0 0 16,1-4 0-16,-1 0 0 16,-4-4 0-16,0-4 0 0,0 0 2 15,5-8-3-15,-1-4 0 16,5-4-3-16,0 1-1 0,0-1 1 15,0 0 2-15,4-4-3 16,0 0-2-16,1 4-1 16,-1 4 3-16,1 5-2 15,-1-1 1-15,0 8 0 16,5 4-2-16,0 3 0 16,-5 1 3-16,1 4 0 15,-1 4 3-15,1 0 3 16,-6 4 4-16,1 0 0 15,0 3 2-15,-4-3-6 16,-1 0-1-16,1-4 0 0,-5-8-31 16,4-4-16-1,-4-4-71 1,5-4-69-16,-1-4 59 16</inkml:trace>
          <inkml:trace contextRef="#ctx0" brushRef="#br1" timeOffset="444535.5698">3522 11564 232 0,'-8'0'88'0,"8"0"-48"0,0 0-38 0,0 0 19 15</inkml:trace>
          <inkml:trace contextRef="#ctx0" brushRef="#br1" timeOffset="445524.8663">4272 11675 260 0,'-5'-4'96'0,"10"4"-52"0,-5-4-29 16,0 4 24-16,0 0-23 15,0 0-6-15,0 0-9 16,0 0-4-16,0 0 2 16,0 0-38-16,4 0-13 0,1 0-69 15</inkml:trace>
          <inkml:trace contextRef="#ctx0" brushRef="#br1" timeOffset="445721.6765">4289 11798 252 0,'-4'4'96'0,"8"-4"-52"0,1 0-32 0,-5 0 24 16,0 0-21-1,0 0-6-15,0 0-13 0,9-4-5 16,-5 0-66-16,1 0-27 15,-1-4-2-15,-4 0 4 16</inkml:trace>
          <inkml:trace contextRef="#ctx0" brushRef="#br1" timeOffset="441187.0396">651 11033 136 0,'-14'-8'52'0,"14"4"-28"0,0 0-6 0,0 0 18 0,0 4-9 15,0 0-1-15,0 0-13 16,0 0-5-16,0 0-5 16,9-4 2-16,5 0 4 0,3 0-1 15,1 4 3-15,5 0-4 31,-1 4-2-31,9-4 4 16,5 4 4-16,8-4-3 0,1 0 0 16,8 4-4-16,1 0-1 15,-1 0-1-15,-3 0 0 16,3 0 0-16,-8 0 0 16,-5-4-2-16,0 0 1 15,-13 0 0-15,-1 0 1 16,-8 0 0-16,0 0 0 15,-9 0 9-15,0 0 3 16,-9 0-3-16,0 0-3 16,0 0-5-16,0 0-2 0,0 0-1 15,0 0-2-15,0 0-2 16,0 0 1-16,0-8-17 16,0 8-5-16,0 0-29 15,0-12-11-15,0 12-58 16</inkml:trace>
        </inkml:traceGroup>
        <inkml:traceGroup>
          <inkml:annotationXML>
            <emma:emma xmlns:emma="http://www.w3.org/2003/04/emma" version="1.0">
              <emma:interpretation id="{FF7904E2-ED74-4A0F-B726-2ADC03ACEC04}" emma:medium="tactile" emma:mode="ink">
                <msink:context xmlns:msink="http://schemas.microsoft.com/ink/2010/main" type="inkWord" rotatedBoundingBox="6367,13513 7075,13502 7091,14509 6382,14520"/>
              </emma:interpretation>
              <emma:one-of disjunction-type="recognition" id="oneOf50">
                <emma:interpretation id="interp58" emma:lang="" emma:confidence="1">
                  <emma:literal/>
                </emma:interpretation>
              </emma:one-of>
            </emma:emma>
          </inkml:annotationXML>
          <inkml:trace contextRef="#ctx0" brushRef="#br1" timeOffset="452858.5705">5257 11655 204 0,'-4'0'77'0,"4"0"-42"0,9-4-30 0,-9 4 19 16,9 0-9-16,4 0 0 15,5 0-5-15,0 0-1 16,4-4-5-16,5 0-1 0,-1 4 1 15,1 0-11-15,-5-4-3 16,5 4-33-16,4 4-14 0,-4 0-36 31</inkml:trace>
          <inkml:trace contextRef="#ctx0" brushRef="#br1" timeOffset="452624.171">5471 11179 156 0,'5'0'60'0,"4"-8"-32"0,-5 0-20 15,0 5 18-15,1-5-9 16,-1 0-2-16,-4-4-4 16,0-4 0-16,0 4-6 15,0 0-3-15,-4 0-1 0,-1 0 3 16,-3 4 2-16,-1 0-2 15,-5 1-1-15,1-1-1 16,-1 4 1-16,1 0-2 16,0 4 2-16,-1 0-2 15,-3 0-1-15,3 4 1 16,1 0 1-16,-1 4-1 16,1 3-1-16,4 5 3 0,0 4 0 15,0 4 1-15,5 8 2 16,-1 7-3-16,10 1-2 15,-1 7 2-15,1 5 0 16,4 3 10-16,0-3 3 16,-1-4-1-16,1-5-1 15,-4 5-4-15,4-1-1 16,0 5-5-16,0-1-1 16,4-3 1-16,-4-4 2 31,0-5-3-31,0-3 0 0,0-4-1 15,0-5-2-15,-5-7-17 16,0-4-9-16,-4-12-59 16,-4-8-38-1</inkml:trace>
          <inkml:trace contextRef="#ctx0" brushRef="#br1" timeOffset="452070.5576">4829 11052 120 0,'-13'0'46'0,"13"0"-24"0,-5 0-8 16,5 0 17-16,0 0-2 15,0 0 3-15,0 0-12 16,0 0-4-16,9-3-9 15,4-1 2-15,1 0 1 0,-1 0 1 16,1 0 3-16,-1 0-7 16,5 0-2-16,4 4-3 15,0 0 1-15,1 0 0 16,-1 0 1-16,5-4-20 16,0 0-9-16,-1-8-64 15,10 4-47-15,-5-4 55 16</inkml:trace>
          <inkml:trace contextRef="#ctx0" brushRef="#br1" timeOffset="451790.2784">4954 11045 208 0,'0'-4'26'0,"-5"4"-4"15,5 0-5-15,-4 0-10 16,4 4 2-16,-4 3 2 0,4 5-6 16,0 4-3-16,0 4-4 15,0 4 1-15,8 15-1 16,1 1 0-16,0 4 4 16,0 7 1-16,-4 1 3 15,4-1 1-15,-5 1 5 16,0-9 5-1,1-3 2-15,-5-4 3 16,4-5-6-16,-4-3 1 16,0-4-4-16,0-4 2 15,0 0-8-15,0-5-2 16,0-3-3-16,0 0 1 0,0 0 0 16,0-4 3-16,0 0-5 0,0 0-1 15,-4-4 0-15,-1 0 2 16,5 0-1-16,-4 0-1 15,0 0 1-15,-5-4-1 16,0 0 2-16,0 0 1 16,0 0-1-16,0 0-2 15,0-4 1-15,0 0 1 16,0 0-3 0,0 0 0-16,0 0 1 15,0 0 0-15,1 0 0 16,3 0 0-16,-4 4-3 15,5 0 2-15,4 0 1 16,-5-4 0-16,1 4-3 0,4 0 2 16,0 0-1-16,0 0 0 0,0 0 0 15,9 0 0-15,0 0 2 16,0 0 0-16,4 4 2 16,5 0 3-16,-5 0 0 15,5-4 0-15,0 0-3 16,0 0 1-16,-1 0-2 15,1 0-1-15,0 0-39 16,-4-4-16-16,-1 0-70 16</inkml:trace>
          <inkml:trace contextRef="#ctx0" brushRef="#br1" timeOffset="451040.8328">4932 11056 104 0,'0'-4'41'0,"17"4"-22"0,-8 0-22 15</inkml:trace>
        </inkml:traceGroup>
        <inkml:traceGroup>
          <inkml:annotationXML>
            <emma:emma xmlns:emma="http://www.w3.org/2003/04/emma" version="1.0">
              <emma:interpretation id="{456389DA-AAF9-4CE8-B6E0-2979EE7213E3}" emma:medium="tactile" emma:mode="ink">
                <msink:context xmlns:msink="http://schemas.microsoft.com/ink/2010/main" type="inkWord" rotatedBoundingBox="7556,13970 8001,13963 8005,14209 7560,14216"/>
              </emma:interpretation>
              <emma:one-of disjunction-type="recognition" id="oneOf51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1" timeOffset="454001.4945">6283 11508 124 0,'-5'-16'46'0,"1"13"-24"0,-1-9-21 0,5 8 11 15,-4 0-4-15,-1 0 1 16,1 0 1-16,-5-4 1 16,-4 4-5-16,4 0 3 0,-9 4 1 15,5 0 1-15,-1 0 3 16,-4 0-5-16,1 4-3 0,-1 4-3 15,4 0 0-15,-4 4-4 16,1-4-2-16,3-1 2 16,-4 1 2-16,5 4 2 15,4 0 1-15,0 0 2 16,5 0 1-16,-1-4 1 16,1 8 2-1,4 0-1-15,4-1-2 16,1-3 0-16,4 0-6 15,0 0-1-15,4 0 2 16,0-4 1-16,5 0-1 16,4-4 1-16,1 0-2 0,-5 0-1 15,-1-4 5-15,-3-4 4 16,-1 0-1-16,1-4 3 16,-1 0-6-16,-4-4-3 15,0-4 1-15,0 0 2 16,0 1-4-16,-5-1-1 15,1 4 0-15,-1-4 0 16,-4 4-3-16,0 0 2 16,0 8 1-16,0 0 0 15,0 4 0-15,0 0 2 16,0 0 3-16,0 8 2 16,0 0-3-16,0 8-1 15,0 0 3-15,4 0 3 16,1-1 0-16,4 1 0 0,0 0-5 15,4 0-1-15,5 0-12 16,4-4-4-16,14-4-100 16,4-4-61-1,-4-24 68-15</inkml:trace>
        </inkml:traceGroup>
        <inkml:traceGroup>
          <inkml:annotationXML>
            <emma:emma xmlns:emma="http://www.w3.org/2003/04/emma" version="1.0">
              <emma:interpretation id="{7E0288D6-E3C2-4C13-B26B-BAA06947A930}" emma:medium="tactile" emma:mode="ink">
                <msink:context xmlns:msink="http://schemas.microsoft.com/ink/2010/main" type="inkWord" rotatedBoundingBox="8332,13376 12566,13309 12588,14734 8354,14801"/>
              </emma:interpretation>
              <emma:one-of disjunction-type="recognition" id="oneOf52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1" timeOffset="460718.3459">8307 11346 236 0,'-4'0'88'0,"8"-4"-48"0,-4 4-34 0,9-4 22 0,0 4-8 16,4 0-2-16,10 4-6 16,-1 0-2-16,5-4-6 15,4 4-5-15,0 4 0 0,5-4 3 16,0 0 1-16,-5 0-19 15,0-4-7-15,-4 4-15 16,-5 0-6-16,0-1-3 16,-4 1-1-16,0-4 9 15,-5 0 4 1,1 0 20-16,-1 0 32 16,-4 0 19-16,0 0 7 15,-5 4 2-15</inkml:trace>
          <inkml:trace contextRef="#ctx0" brushRef="#br1" timeOffset="460374.5585">8450 10831 192 0,'-4'0'71'0,"4"-4"-38"0,0 8-19 0,0-4 20 0,0 0-13 16,4 3-2-16,-4 1-5 16,4 4-1-16,1 4-7 15,-1 4 0-15,1 4 1 0,-1 4 1 16,1-1 0-16,4 5 7 15,0 8 2-15,-1 4-2 16,1 11-1-16,0 16-2 16,-4 1 0-16,4-1-2 15,-9-3 1-15,9-5-6 16,0-7-1-16,-5-5 0 16,0-3 0-16,1-5 2 15,-1-3 1-15,5-8-3 0,-4-8-3 16,4-4-20-16,-9-5-10 15,0-7-25-15,0-4-11 16,-9-4-53 0,9-3-38-16,-9-5 69 15</inkml:trace>
          <inkml:trace contextRef="#ctx0" brushRef="#br1" timeOffset="460999.6251">8780 11136 304 0,'-5'0'115'0,"5"0"-62"0,0 0-55 15,0 0 20-15,0 0-24 16,0 0-8-16</inkml:trace>
          <inkml:trace contextRef="#ctx0" brushRef="#br1" timeOffset="460858.9852">8784 11405 369 0,'5'12'53'0,"-1"4"-6"15,1 4-13-15,-1 4-5 16,1 3-14-16,-1-3-4 16,5 0-5-16,-4-4 1 15,3 0-2-15,1-1 0 16,0 1-3-16,5-4 1 16,-5 0-35-16,4-8-13 15,-4-4-46-15,4 0-18 16</inkml:trace>
          <inkml:trace contextRef="#ctx0" brushRef="#br1" timeOffset="461000.6251">8798 11136 241 0</inkml:trace>
          <inkml:trace contextRef="#ctx0" brushRef="#br1" timeOffset="457986.777">7059 11588 164 0,'-9'0'63'0,"9"-12"-34"0,0 8-19 0,-5 0 20 0,1-4-9 32,-1 0-2-32,1 0-7 0,-5 0-2 15,0 0-6-15,0 0-3 0,0 0 2 16,0 0 0-16,-4 0 3 0,0 4-1 16,-5 4 2-16,0 0-6 15,0 0-1-15,5 0 4 16,-1 0 2-16,1 0-2 15,0 4-3-15,4 0-3 16,-5 0-1-16,5 4-1 16,0 0 3-16,5 4-2 0,-5 0 1 15,5 4 2-15,-1 0 0 16,1-4 2-16,4-1 1 16,9 1-6-1,-1 0 2-15,1-4 0 16,5 0 1-16,-1 0 2 15,1-4 3-15,3 0 2 32,1-4 1-32,0 0 0 0,-5 0 0 15,1 0 2-15,-1-4-1 16,1 0 0-16,-1 0-1 0,0 0 0 16,-4-8-2-1,0 0-4-15,0 4 2 16,-4 0-3-16,3 5 2 0,-8-5 0 15,5 8 1-15,-5 0-2 16,0 0 1-16,0 0-2 16,0 0-1-16,0 0 3 31,0 4 0-31,0 0-1 16,-5 3-2-16,1 1-2 15,0 4-1-15,-1 4-1 0,1 8 3 16,-1 8 0-16,1 15 1 15,-1 5-3-15,1 3 2 16,-1-3 3-16,1-1 1 16,-5-3 5-16,0-1 3 15,0-3 2-15,0-12 3 16,-4-5-5-16,-1-3-1 16,6-8-4-16,-1 0 1 0,0-4-4 15,0-4 0-15,0-4 1 16,4 0 0-16,1-4-5 15,-1 0-1-15,5 0-2 0,0 0 0 16,0 0 0-16,5 0 3 16,4 0-5-16,4 0 0 15,1 0 5-15,3 0 2 16,6 0-4-16,3 0 0 16,6 4 1-16,-6 4 1 0,6 0 1 15,-6-1 0-15,1 1-31 16,0-4-12-16,0-4-49 31,-1-8-18-31,-3-7 4 16</inkml:trace>
          <inkml:trace contextRef="#ctx0" brushRef="#br1" timeOffset="458706.4682">7184 11481 180 0,'-5'4'68'0,"5"-4"-36"0,0 0-20 16,0 0 21-16,0 0-10 16,0 0-1-16,0 0-7 15,0 4 1-15,0-4-9 16,0 7-4-16,-4 1 0 0,-1 4 0 0,1 4 1 16,4 0 2-16,-5 0 3 15,5 4 2-15,0-1 3 16,5 1-3-16,-1 4 1 15,5 0-1-15,0 0 1 0,0-1-6 16,4-3-4-16,1 0 1 16,4 0 0-16,-1-8 1 15,1 0 2-15,-4-8-3 16,3-4 0-16,-3 0 1 16,-1-4 0-16,1-4-2 15,-1-4-2-15,-4-4 3 16,0 0 0-16,0 0-1 15,-5-4-2 1,1 5-2-16,-1-9 1 16,0 0 1-16,1 0 2 15,-5 4-3-15,0 1-2 0,0 7 2 16,0 0 0-16,0 4-2 16,0 0 2-16,0 0 1 15,0 8 0-15,0 0-3 16,0 0 2-16,0 4 1 15,0 4 0-15,4 4 0 16,1 0 0-16,-1 4 2 16,1-1 1-16,-1 1-4 15,5 0 1-15,0 4 0 16,4-4 0-16,5 0-20 16,0-4-7-16,0-8-39 15,4-4-17-15,5 0-34 16</inkml:trace>
          <inkml:trace contextRef="#ctx0" brushRef="#br1" timeOffset="459374.246">7808 11572 136 0,'0'-4'52'0,"0"-4"-28"0,0 0-15 0,0 0 16 15,0 0-10-15,0 0-3 16,-5 4-3-16,1 0-1 15,-5 0-4-15,0 4 2 0,-4 0 0 16,-5 4 4-16,4 0 1 16,-3 0 1-16,-1 4 2 0,0-4-3 15,0 4 1-15,-4 8-5 16,8 0-2-16,1 0 0 16,4-5 1-16,0 5-1 15,5 0 2-15,-1 0-4 16,5 0-2-16,0 0 4 15,9 0 1-15,0-5 0 16,5 1 1-16,-1 0-2 16,0-4 0-16,10 0 1 15,-6-4 1-15,1-4-1 16,-4 0 1-16,-1-8 0 16,5 0 3-16,0-4-5 15,0-4-3-15,-5 1-1 0,0-1 1 16,1 0-3-16,-5-4-2 15,0 0-1-15,-5 4 0 16,0 1 3-16,-4 7 0 0,0 0-2 16,0 8 0-16,0 8 2 15,0 0 2-15,0-1 2 16,0 1 1-16,0 4 0 16,5 0 0-16,-1 4-2 15,1 4 1-15,4 0 0 16,0-1 1-16,4-3-2 0,5-4 1 15,4-4-29-15,-4 0-11 32,0-8-29-32,0-4-10 0,-1 0-29 15</inkml:trace>
          <inkml:trace contextRef="#ctx0" brushRef="#br1" timeOffset="459890.126">8035 11552 192 0,'-4'-8'74'0,"4"4"-40"0,0 4-27 16,0 0 20-16,0 0-12 16,0 0-1-16,0 0-8 0,0 0-2 15,0 0-2-15,0 4 3 0,4 0 4 16,1 8 4-16,-1 4 2 15,1 0-2-15,-5-5 2 16,0 5-2-16,4 0 2 16,1 0-4-16,-1 0-1 15,0 0-4-15,1-4-1 16,-5-4-1-16,4-1 2 16,1-3 1-16,-5-4 1 15,4-4-2-15,1-3-1 16,4-1-3-16,0-4 1 15,0 0-7-15,-1-8-1 16,6 4-3-16,-5 0 2 16,0 4 2-16,0 4-1 0,-1 1 1 15,1 7 0-15,0 4 3 16,5-1 0-16,-1 1 3 16,0 4 3-16,-4 0 0 15,5 4 2-15,-1 4 0 16,-4 0 1-16,0 4-4 0,0 0-1 15,4-1-3-15,-4-3-3 16,0-4-34-16,0-4-12 16,0-4-42-16,4-4-15 0,1-8 7 15</inkml:trace>
          <inkml:trace contextRef="#ctx0" brushRef="#br1" timeOffset="462221.9567">8967 11334 172 0,'-13'-16'66'0,"13"12"-36"0,-5 4-9 15,5-4 25-15,0 4-11 16,0 0 4-1,9-4-13-15,9 0-15 16,4-12 0-16,5 4 0 0,9 1-6 16,0 3-3-16,-1 0-1 15,1 0 1-15,4 4-28 16,-4 0-9-16,-1 8-38 16,-8 12-16-16,4 3-4 15</inkml:trace>
          <inkml:trace contextRef="#ctx0" brushRef="#br1" timeOffset="462220.9567">9034 10882 148 0,'0'-8'55'0,"5"4"-30"0,-1 4-16 0,-4 0 14 15,5-4-2-15,-5 4 2 16,4-4-7-16,5 4 1 0,-9 0-10 15,4 0 0-15,-4 0 0 0,5 0 1 16,-1 4 0-16,1 8-7 16,-1 4 0-16,1 8 1 15,-1-1 1-15,1 5 5 16,3 12 3-16,1 3-2 16,0 17 0-16,0 7 6 15,0 1 4-15,0-5 0 16,0-3-2-16,0-5-1 0,-5-7 0 15,5-5-4-15,-9-3-2 16,5-4-6-16,-5-9-1 16,4 1 3-16,-4-8 1 15,5-4-8-15,-5-8-4 16,0-4-26-16,0-4-12 16,0-4-20-16,0-4-6 15,0 0-42 1,-5-8-21-16,-4 0 67 15</inkml:trace>
          <inkml:trace contextRef="#ctx0" brushRef="#br1" timeOffset="462755.2358">9551 11524 148 0,'0'0'57'0,"0"-4"-30"0,9-4-18 0,0 0 16 15,0-4-5-15,-4 1-2 16,-5-1-6-16,4 0-2 16,-4 0-6-16,-4 4 2 0,-1 0 3 15,-4 0-3-15,-4 8 2 0,-1 4-7 16,-8 0-1 0,0 8 2-16,0 0 3 0,-1 4 2 15,5 4 3-15,5-1-3 16,0 5 1-16,4-4-1 15,0 0 3-15,4 0-1 16,5-5 0-16,0 1-3 16,5-4 1-16,4 0-2 15,4-4 0-15,5-4 1 16,0-4 1-16,0 0-1 16,4-4-1-16,0-4-1 15,5-4 0-15,0-4 0 0,-5-4 0 16,-4-3-2-16,-5-1-2 15,1 0 1-15,-5 4-1 16,0 4 0-16,-5 5 0 16,0 3 0-16,-4 8 2 15,0 4 1-15,0 0 3 16,5 7-3-16,-5 1 0 16,4 4-1-16,1 4-2 15,-1-4 1-15,1 0-1 16,4 4 2-16,4-5 1 15,0 1-8-15,1 0-4 16,4-4-31-16,-5-4-13 16,5 0-48-1,4-4-47-15,-4-12 50 0</inkml:trace>
          <inkml:trace contextRef="#ctx0" brushRef="#br1" timeOffset="463395.9615">9672 11219 236 0,'-14'0'90'0,"19"0"-48"0,-5 4-49 16,4-4 49-16,5 4-15 15,5-4-10-15,3 4-6 16,10-4-7-16,0 0-3 0,0 0 2 15,8 0-2-15,1 8-1 16,0 4-21-16,4-4-9 16,0 0-18-16,-4-5-5 15,-10 1-47 1</inkml:trace>
          <inkml:trace contextRef="#ctx0" brushRef="#br1" timeOffset="463145.9599">9859 10811 164 0,'-4'0'63'0,"4"0"-34"0,0 8-19 0,0-4 17 15,0 4-4-15,0 3-2 16,0 1 0-16,0 4-1 16,0 4-11-16,4 8 1 0,1-1 3 15,-1 5 4-15,0 8 4 16,1 3 0-16,-1 17-1 16,1 7-2-16,-5 1 1 0,4-1-6 15,1-4 0-15,-1-7-6 16,1-8 1-16,-1-5-3 15,1-7 0-15,-1-8-1 16,1-5 0-16,-1-7-31 16,-4-4-12-16,0-4-33 15,0-4-15-15</inkml:trace>
          <inkml:trace contextRef="#ctx0" brushRef="#br1" timeOffset="463802.2541">10118 11112 260 0,'-14'0'96'0,"14"0"-52"0,5 4-51 0,-5-4 16 16,4 0-24-16,1 4-6 16,4 0-85-16,4 8-37 15</inkml:trace>
          <inkml:trace contextRef="#ctx0" brushRef="#br1" timeOffset="463787.6297">10113 11338 180 0,'-4'8'68'0,"4"-8"-36"0,0 12-11 16,0-4 25-16,4 0-4 16,-4 3 0-16,5 9-15 15,-1 4-4-15,1 0-13 16,-1 4-2-16,1-1 2 0,-1-3-2 16,5 0 3-16,-5-4-6 15,5 0-1-15,0-1-2 16,0 1-2-16,-4 0-6 15,-1-4-4-15,5-4-38 16,-5-8-19-16,5-4-62 16</inkml:trace>
          <inkml:trace contextRef="#ctx0" brushRef="#br1" timeOffset="464302.3081">10323 11389 224 0,'-9'-4'85'0,"4"4"-46"0,10-4-13 0,-5 4 29 16,0 0-23-16,0 0-7 16,4 4-13-16,1 0-6 15,-1 4-3-15,1 4 0 0,4 8 0 16,0 4-1-16,0-4 1 15,-1 3 0-15,1 1 1 16,5 0-2-16,-5 0-2 16,0-4 3-16,0-5 0 15,-1 1 3-15,1-4 1 16,0-4 5-16,-4 0 3 16,4-4 3-16,-5-4 1 15,5-4-6-15,0-4 0 16,0-8-6-16,0-4 1 0,0-3-5 15,0-1 0-15,0 4-3 16,-1-4-3-16,-3 4 2 16,-1 5 0-16,1 3-24 15,-5 4-8-15,0 0-25 16,0 8-11-16,0 0-40 16,0 4-56-1,0 0 53-15</inkml:trace>
          <inkml:trace contextRef="#ctx0" brushRef="#br1" timeOffset="464745.7769">10657 11572 236 0,'14'12'90'0,"-5"-12"-48"0,0 0-34 0,-1 0 21 15,1-4-11-15,5 0 0 16,4 0-5-16,-5-4 2 15,5 0-8-15,0-4 2 0,-5-4 2 16,0 4-2-16,-4-8 9 16,0 1 0-1,-9-1-4-15,0 4-4 16,-4 0-1-16,-1 0-1 16,1 4-4-16,-5 0-1 15,0 1-3-15,0 3-3 16,0 4 2-16,-4 4 2 0,-1 0-2 15,1 4-2-15,0 4 6 16,-5 3 3-16,0 5-1 16,5 4 2-16,4 0 0 15,0 8 3-15,9-1 1 16,4-3 1-16,10-4-2 16,-1 0 1-16,5 0-2 15,9-1 0-15,4 1-3 16,9-4-1-16,0-4-19 15,9-4-7-15,-4-4-65 16,-1 0-26-16,-8-20-44 16</inkml:trace>
        </inkml:traceGroup>
        <inkml:traceGroup>
          <inkml:annotationXML>
            <emma:emma xmlns:emma="http://www.w3.org/2003/04/emma" version="1.0">
              <emma:interpretation id="{4346373A-64FF-4379-A938-558CF6A6C17C}" emma:medium="tactile" emma:mode="ink">
                <msink:context xmlns:msink="http://schemas.microsoft.com/ink/2010/main" type="inkWord" rotatedBoundingBox="12930,13444 15399,13405 15420,14763 12951,14802"/>
              </emma:interpretation>
              <emma:one-of disjunction-type="recognition" id="oneOf53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1" timeOffset="465956.111">11665 11489 96 0,'0'0'38'0,"5"0"-20"0,-1-8-4 0,-4 0 17 0,0 0-8 16,0 0-4-16,0-4-2 15,0 0 2-15,0 0-11 16,0 0 4-16,-4 0 2 0,-1 0-5 16,-4 5-3-16,0 3-1 15,-13 4-1 1,0 0-2-16,-5 4-2 15,0 3 3-15,0 1-7 16,5 4 1-16,0 4-1 16,0 0 2-16,4 4 1 15,0 0 1-15,4-1 2 16,6 5 1-16,-1 0 1 0,4-4 2 16,5 0 1-16,5-1 1 15,4-3 0-15,-1 0 2 16,6 0-1-16,4-4 0 15,0-4-1-15,-1-4 0 16,1-4 0-16,4-4 2 16,1 0-1-16,-1-4 0 15,-4 0-1-15,0-8 0 16,-5 0-2-16,-4-4-1 16,0 5-3-16,0-1-2 0,-5 0 1 15,1 0-1-15,-5 4 0 16,0 4 2-16,0 0-1 15,0 4-1-15,0 4 1 16,0 4 1-16,4 0 1 16,1 8 3-16,-1 4 1 15,1 4 1-15,-1-4-2 16,5 4-1-16,0-1-3 16,0 1 1-16,4-4-7 15,1 0-1-15,-1-8-47 16,0-4-20-16,19-4-54 15</inkml:trace>
          <inkml:trace contextRef="#ctx0" brushRef="#br1" timeOffset="466341.7617">11839 10930 140 0,'-4'0'55'0,"8"-8"-30"0,-4 0-7 0,0 8 18 16,0 0-12-16,0 0-3 15,4 4-1-15,1 0 1 0,-5 4-11 16,0 0 10-16,0 7 3 0,0 1-3 15,0 4-1-15,4 4 0 16,1 12 0-16,-1 7-2 16,1 13 0-16,-1 7 2 15,1 8 0-15,-1-3-8 16,1-9-4-16,-1-7 0 16,1-1 0-16,-1-7-3 15,-4-4-1-15,0-9-19 16,4-3-7-16,1-8-43 0,-1-8-18 15,10-8-51 1</inkml:trace>
          <inkml:trace contextRef="#ctx0" brushRef="#br1" timeOffset="467201.2621">12276 11580 148 0,'4'-4'57'0,"1"0"-30"0,-5-4-10 0,0 0 20 16,0-4-8-16,0 0 0 15,0-4-3-15,-5 0-1 16,1-3-14-16,0 3 0 0,-10 0 0 16,1 0-4-16,-1 0 1 15,-3 4-3-15,-1 4 0 16,0 8-3-16,-4 0-2 16,4 4 1-16,0 8-1 15,-4 12 0-15,4-4 2 0,4 4-1 16,1-1 2-16,0 1-2 15,8-4 2-15,5 0 0 16,5 0 1-16,4-5-2 16,0 1 1-16,4-4 2 15,5-4 2-15,4-4-1 16,5 0 1-16,0-4 0 16,-5-4 3-16,0-8-5 15,-4-4-3-15,0-3 1 16,-5-1 2-16,1 4-2 15,-6 0 0-15,-3 0 5 16,-1 4 3-16,1 4-2 0,-5 4 0 16,0 4-8-16,0 4 0 15,0 4-3-15,0 0 0 16,4 4 2-16,1 4 2 16,-1 4-8-16,5 0-1 15,0 3 6-15,0 5 5 16,0 4-2-16,4 0-1 15,1 15 0-15,-1 1-1 16,0-1 0-16,1 5 0 16,-5-1 0-16,0-3 2 15,-9-5 1-15,0 1 1 16,-5-8 9-16,-4-5 3 16,-4-3-1-16,-1-4 1 15,-3-4-5-15,-1-4 1 0,-4-4-5 16,-1-5 1-16,1-3 1 15,-9-4 2-15,4-4-5 16,0-11-2-16,0-5-7 16,10-8 0-16,3-4-4 15,5-7 0-15,5-5-1 16,4 4 2-16,9-7-5 16,4 3-3-16,5 5-28 15,4 3-10-15,5 0-33 16,4 5-11-16,0 3-33 15</inkml:trace>
          <inkml:trace contextRef="#ctx0" brushRef="#br1" timeOffset="467779.7907">12410 11512 208 0,'-5'12'77'0,"10"-12"-42"0,-5 0-21 0,0 0 22 16,0 0-5-16,4 0 2 0,5 0-10 15,5 0-4-15,3 4-11 16,1 0-3-16,5 0-1 0,-1-4 0 0,0-4 0 16,0 4 0-16,-4-8 2 15,0 0-1-15,0-4 2 16,-5-3 0-16,-4-1 1 16,0-4-2-16,-4 0-1 15,-5 0-1-15,-5 0 0 16,-4 1-5-16,0 3 1 15,0 0 0-15,-4 4 0 16,0 4 0-16,-5 4 0 16,0 4 0-16,0 4 0 15,0 8 0-15,0 0 2 16,5 4 1-16,0 3 3 16,-1 5-1-16,5 4 2 15,-4 0 0-15,9 0 3 0,4-1-3 16,0 1 1-16,8-8-5 15,10 0-2-15,0-1 0 16,9 1 1-16,9-4-12 16,-1-4-6-16,5-4-22 15,-4-4-9-15,0 0-30 16,-1 0-14-16,1 0-26 16</inkml:trace>
          <inkml:trace contextRef="#ctx0" brushRef="#br1" timeOffset="468513.0863">12749 10945 124 0,'-14'-19'46'0,"14"11"-24"0,0-4-6 16,0 12 16-16,0 0-15 0,0 0-5 15,0 0 4-15,0 4 1 0,0 0-8 16,0 4 6-16,0 0 2 0,0 3 2 16,0 5 3-16,0 0-1 15,0 0-1-15,0 8-2 16,0 4-1-16,5 7-3 15,-1 13 1-15,1 11 1 16,-1 5-1-16,1-1-3 16,-1-3 0-16,-4-9 2 15,5-7 3-15,-1-5-5 16,0-7 1-16,-4-8-4 16,9-4 9-1,-4-8-4-15,-1-5-3 0,5-7 1 16,0-7-9-16,5-9-4 15,-1-4-11-15,5 0-5 16,4 0 2-16,0 4 1 16,1 5 4-16,-1 3 1 15,0 8 3-15,-4 4 2 16,0 7 2-16,0 5 1 16,0 4 1-16,-5-4 2 15,-4 0 3-15,-5 0 4 16,-4 0 2-16,-4-1 1 15,-5 1 0-15,0 0 0 16,-4 0-4 0,-5-4 0-16,0-4-1 15,-4 0 1-15,4-4-4 16,0-4-3-16,0 0 2 16,0-4 0-16,0 0-17 0,5-4-5 15,4 4-35-15,0 0-13 16,18-4-137-1,0-12 67 1</inkml:trace>
          <inkml:trace contextRef="#ctx0" brushRef="#br1" timeOffset="469021.2685">13123 11366 188 0,'-9'4'71'0,"14"0"-38"0,-10 3-21 15,5-3 19-15,0 4-10 16,5 4-1-16,-1 0-4 16,5 4 3-16,-4 4-11 15,4 4 2-15,-1-1 3 0,1 1 4 16,0-4 2-16,0 0-2 16,0-4 0-16,0 0-7 0,0-1-2 15,0 1 0-15,-5-4 2 16,1-4 4-16,-1 0 3 15,1-4-3-15,-5 0 2 16,0-4-5-16,-5-4-1 16,5 0-6-16,-4-4-1 15,4 0-1-15,-5-4 1 16,5-4 0-16,0-3 1 16,0 3-2-16,9-8 1 15,0 4-7-15,5 0 1 0,-1 0 1 16,0 5 1-16,5-1-6 15,0 0-3-15,0 4-8 16,-5 4-3-16,5 4-16 16,-5 0-4-16,1 4-38 15,-1 0-16-15,-4 8-23 16</inkml:trace>
          <inkml:trace contextRef="#ctx0" brushRef="#br1" timeOffset="469717.5211">13676 11568 176 0,'18'-8'68'15,"-13"-4"-36"-15,-1 0-18 0,0 4 20 0,1-4-6 16,-5-4 0-16,0-3-6 16,-9 3-4-16,0-4-10 15,-4 4 1-15,-1-4 2 0,1 4-4 16,-5 4 1-16,0 5-1 16,0 3 1-1,-4 4 0-15,4 8 0 16,0 3 0-16,1 5 2 15,3 4-3-15,1 4 1 16,4 0-5-16,4 7-2 16,1-3 2-16,4-4 0 15,0-4 1-15,4 0 0 16,5-5 0-16,0-3 0 0,5 0 0 16,-1-4 2-16,5-4-1 15,0-4 2-15,0-4-4 16,-1-4 0-16,1-4-1 15,5-4 1-15,-10-3-2 16,0-1 2-16,-4 0-4 16,0 4 0-16,-4 4 3 15,-1 4 1-15,-4 8 1 16,0 0 0-16,-4 4 4 16,4 4 5-16,0 8-1 0,4 0 1 15,1 0-5-15,3 0-3 16,1 3-2-16,5 1 0 15,4 0-9-15,4 0-1 16,5-4-51-16,-1-4-22 16,6-4-82-1</inkml:trace>
        </inkml:traceGroup>
        <inkml:traceGroup>
          <inkml:annotationXML>
            <emma:emma xmlns:emma="http://www.w3.org/2003/04/emma" version="1.0">
              <emma:interpretation id="{11B80844-D109-45F5-9BDB-B98214CCAB62}" emma:medium="tactile" emma:mode="ink">
                <msink:context xmlns:msink="http://schemas.microsoft.com/ink/2010/main" type="inkWord" rotatedBoundingBox="15772,13081 18717,13034 18738,14347 15793,14393"/>
              </emma:interpretation>
              <emma:one-of disjunction-type="recognition" id="oneOf54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1" timeOffset="473224.8228">15826 11278 232 0,'9'-15'88'0,"-9"11"-48"0,0 4-25 0,0 0 26 16,0-8-15-16,0 0-5 15,-5 0-10-15,1 0-3 16,-5 4-4-16,0 0-3 0,-5 0 2 16,1 0 0-16,-5 0 3 15,0 4-1-15,0 0 2 16,-4 8-4-16,0-4 0 16,0 8-3-16,-1 0-3 15,5 0 2-15,5 3 2 16,4 1-2-16,5 0 0 15,4 0 1-15,9 0 0 16,4 0 0-16,5 0 2 16,13-1-3-16,-4-3 0 0,8 4 1 15,-3-4 0-15,-1 4 0 16,0 0 0-16,-4 4 0 16,0-1 0-16,-5-3 2 15,-4 4 3-15,-5 0 7 16,-4-4 2-16,-4-4 6 15,-5 0 2-15,-5-1 0 16,1-3-2-16,-5 0-8 16,-5-4-3-16,-8 0-3 15,0-4 1-15,-1 0-2 16,1 0 0-16,-5 0-6 16,1-8 1-16,-1 0-11 0,5-7-5 15,-1-1-43-15,10-8-16 16,4-4-77-1,9 0-41-15,9 1 93 16</inkml:trace>
          <inkml:trace contextRef="#ctx0" brushRef="#br1" timeOffset="473771.7547">16298 10941 216 0,'14'-19'82'0,"-10"-1"-44"0,5-8-22 15,-5 12 24-15,-4-4-1 16,0-3 1-16,-4-5-13 15,-5-12-4-15,-4 5-13 16,-5 3-2-16,0 0-1 0,0 4-6 16,-9 9 0-16,-4 3-3 15,0 4 0-15,0 8-3 16,0 4 1-16,-1 4 2 16,6 12 1-16,-1 11-2 15,5 9 0-15,-1 4-1 0,10 3 3 16,0 1 4-16,4 8 3 15,4-9 2-15,5 5 0 16,5 3 2-16,-1 1 1 16,5 11-1-16,4 9 1 15,1-1 0-15,-1 0 1 16,1-3 2-16,-1-9 2 16,0-3-7-16,-4-1-3 15,5-3-1-15,-1-1 1 16,-4 1-3-16,4-9 0 15,-4-7-3-15,0-4-1 16,-4-13-28-16,-1-3-10 16,0-24-76-1,1-8-26-15,-1 1-35 16,-4-5 73-16</inkml:trace>
          <inkml:trace contextRef="#ctx0" brushRef="#br1" timeOffset="474206.5859">15964 11524 276 0,'-5'-8'104'0,"5"8"-56"0,5-4-36 15,-5 4 26-15,4-4-16 16,5 0-2-16,0 0-8 16,5 4-2-16,3 0-6 15,6 4-1-15,3 0 3 0,1 0-3 0,0 4 0 16,4-4 1-16,-4 0 0 15,0 0-7-15,-1-8-2 16,-3 0-12-16,-1-4-3 16,-9-4-10-16,5 0-2 15,-4-3 2-15,-6-5 4 16,1 0 9-16,0 0 8 16,-4 4 10-16,-1 8 7 15,1 0 11-15,-5 8 6 16,0 0 0-16,0 4 2 15,0 4 2-15,0 4 2 16,0 4-3 0,0 0-3-16,0 4-9 15,0 0-3-15,0-1-7 0,4 1-2 16,5 0-2-16,0-4 1 16,4 0-11-16,-4-4-2 15,9 0-22-15,0-1-9 16,-5-3-27-16,1-8-12 15,4 0-52 1</inkml:trace>
          <inkml:trace contextRef="#ctx0" brushRef="#br1" timeOffset="474394.1035">16379 11112 316 0,'-9'-4'118'0,"9"4"-64"0,-5 4-59 16,5-4 23-16,0 4-23 16,5 0-6-16,-1 8-47 15,1-4-20-15,-1 0-39 0,9 0-15 16</inkml:trace>
          <inkml:trace contextRef="#ctx0" brushRef="#br1" timeOffset="474852.4889">16637 11389 220 0,'14'4'82'0,"-1"-8"-44"0,0 0-29 0,-13 4 19 15,9-7-5-15,0-1 0 0,0-4-1 16,0 0-2-16,-5-8-10 16,1 0 0-16,-1 0 1 0,1 1-6 15,-5 3-3-15,-5 0 1 16,1 0 0-16,-1 4-1 16,-3 4 1-16,-1 0-2 15,-5 4 2-15,1 4 2 16,-1 4 2-16,1 4-1 15,0 12 1-15,-1 4 5 16,5 3 4-16,1 1-2 16,3 0 2-16,1 4-3 15,-1-1 0-15,5 1 1 16,5-4 2-16,-1 0-9 16,5-1-2-16,4-3-1 0,5-4 0 15,4-4-9 1,5-4-2-16,0 0-23 15,4-4-8-15,0-8-33 0,-4 0-13 16,4 0-59-16</inkml:trace>
          <inkml:trace contextRef="#ctx0" brushRef="#br1" timeOffset="470893.6724">14488 11449 140 0,'9'0'55'0,"-5"-4"-30"0,-4-8-7 16,0 4 18-16,0 0-9 15,0-4-3-15,0 0-6 16,0 0-1-16,-4 1-9 15,-5-1-3-15,0 0-1 0,-4 4-2 16,-5 0-2-16,0 0 1 16,0 4-1-16,-9 4 0 15,5 0 0-15,0 4 0 16,-1-4 0-16,6 4 0 0,-1 0 0 16,4 0 0-1,5 0 2-15,0 0-1 16,1 4-1-16,3 0 1 15,1 0-1-15,-1 4 0 16,5-1 0-16,0 1 0 0,0 0 2 16,5-4-1-16,4 4 2 15,8 0-4-15,1 0 0 16,9-4 1-16,4 0 2 16,0 4-3-16,1-1 0 0,-6 5-1 15,1 0 0-15,-5 0 4 16,-4 0 3-16,-4 0 2 15,-1 0 3-15,-4-5 1 16,-5 1 1-16,-4 0 2 16,-4 0 2-16,-5 0-3 15,-4 0 2-15,-1-4-2 16,-4-4 2-16,1 0-2 16,-6-4 2-16,1 0-6 0,0-4-1 15,-1 0-4-15,1 0-1 16,0 0-3-16,0 0-1 15,4 0-6-15,4 0 0 32,1 0-19-32,4-12-43 15,5 4-1-15</inkml:trace>
          <inkml:trace contextRef="#ctx0" brushRef="#br1" timeOffset="471521.0157">14867 11481 176 0,'0'-8'66'0,"0"-4"-36"0,4 0-29 0,-4 4 16 16,0-4-7-16,-4 0 0 0,-1 0 0 15,1 0 1-15,-5 0-5 16,0 5-4-16,-4-1 1 0,-1 8-4 16,-3 0-2-16,-6 8 6 15,1 3 3-15,-5 5 3 16,0 4 2-16,1 4 1 15,3 0 0-15,6-1-2 16,-1 5 1-16,4-4-4 16,5-4 1-16,9 0-5 15,5-1-2-15,8 1 0 16,1-4 1-16,-1-4 3 0,5-8 2 16,4 0-1-16,0-4 1 15,1-4-2-15,-1-4 0 16,-4-8-3-16,0-4 1 15,-5 1 0-15,0-5 1 16,-4 0-2-16,0-4-2 16,-4 4-2-16,-1 5 1 15,1 3 1-15,-5 4 2 16,0 4 3-16,0 8 2 16,0 0-1-16,0 8-1 15,0 4 1-15,4 4 3 16,1 3 0-16,3 5 2 15,6-4-4-15,4 0-2 16,0 0-2-16,4 0-3 0,0-5-15 16,5 1-7-16,0-8-31 15,-1-4-11-15,1 0-64 16</inkml:trace>
          <inkml:trace contextRef="#ctx0" brushRef="#br1" timeOffset="472489.4676">14920 11163 256 0,'-13'-3'96'0,"0"-1"-52"0,8 4-51 15,14 0 69-15,0 0-29 16,4 4-9-16,1-1-10 16,8 1-10-16,5 4 2 0,0-4 0 15,8 4-2-15,5-4-1 16,0 0-3-16,1 0-1 15,-1-4-12-15,-5 0-7 16,1 0-11-16,-5-4-6 16,-4 0-13-16,-5 0-6 0,-4 0-8 15,-4 0-26 1,-5 0 26-16,-1 0 63 16,-8 4 33-16,0 0 19 15,5 0 4-15,-1 0-7 16,-4 4-5-16,0 4 0 15,0 0 0 1,5 20-6-16,-5 4 0 0,0-1-8 16,4 1-1-16,1 8-6 15,-1-5-2 1,1 1-2-16,-5 4-2 0,4-5-8 16,1-7-3-16,-5 0-1 15,4-4 0-15,-4-5-2 16,4-7-2-16,1 0-30 15,-1-8-13-15,10-4-38 16,-5 0-13-16,4-8-46 16</inkml:trace>
          <inkml:trace contextRef="#ctx0" brushRef="#br1" timeOffset="472005.4147">15045 10549 192 0,'0'-4'71'0,"0"4"-38"0,5 0-19 0,-5 0 20 15,0 0-8-15,4 4-1 16,1 0-5-16,-5 4-1 16,4 8-10-16,1 12 3 0,-1 7 2 15,5 9 1-15,0 11 1 16,0 1 0-16,0-5 3 15,0 5-2-15,-1 7 1 16,6 5-3-16,-5 7 1 16,4 8-5-16,-4-4 1 0,4-7-5 15,-4-13 1-15,-9-11-1 16,9-5 1-16,0-7-4 16,-4-8-1-16,-1-4-3 15,-4-5-3-15,0-3-16 16,-9-4-47-1,-4-4-5-15,4-4-14 16,-4-4-5-16,8-8-23 16</inkml:trace>
          <inkml:trace contextRef="#ctx0" brushRef="#br1" timeOffset="472662.2636">15451 11076 288 0,'-18'-4'110'0,"14"0"-60"0,-1 4-45 0,5 0 22 0,0 0-22 15,0 0-6-15,0 0-43 16,5 0-16-16,8 0-60 16,9 4-26-16</inkml:trace>
          <inkml:trace contextRef="#ctx0" brushRef="#br1" timeOffset="475423.8287">17096 11294 236 0,'-8'-31'90'0,"3"7"-48"0,1 12-27 16,-1 8 26-16,-8 0-18 15,-1 4-2-15,6 0-4 16,-6 0 1-16,5 0-10 15,0 8 2-15,0 4 3 0,-4 0-5 16,0 0-2-16,4-1-1 16,-5 5-3-1,1 0-2-15,4 0 1 16,0 0 1-16,5-4-3 16,-1-4 0-16,5 0 3 15,5-4 1-15,4 0 1 0,-1-4 0 16,6 4-9-16,-1-4-2 15,10 3 4-15,-1 1 1 16,0 0-1-16,-4 0 2 16,0 4 1-16,0 0 0 15,-1 0 0-15,1 4 0 16,-4 4-3-16,-1 0 2 16,0 0 10-16,-4-1 3 15,0 1 6-15,-4 4 1 16,-5 0-2-16,-5-4 2 15,-4-4 1-15,0 0 0 16,-4-4-5-16,-5-1 1 16,-4-3-9-16,0-4-2 15,-10 0-12-15,6-4-5 16,-6-7-34-16,6-1-15 0,3-4-118 16,1-4-53-1,4 0 120-15</inkml:trace>
        </inkml:traceGroup>
        <inkml:traceGroup>
          <inkml:annotationXML>
            <emma:emma xmlns:emma="http://www.w3.org/2003/04/emma" version="1.0">
              <emma:interpretation id="{E267927F-7D49-4E31-A978-B0496AD9433E}" emma:medium="tactile" emma:mode="ink">
                <msink:context xmlns:msink="http://schemas.microsoft.com/ink/2010/main" type="inkWord" rotatedBoundingBox="19148,13704 19486,13699 19492,14062 19154,14068"/>
              </emma:interpretation>
              <emma:one-of disjunction-type="recognition" id="oneOf55">
                <emma:interpretation id="interp63" emma:lang="" emma:confidence="1">
                  <emma:literal/>
                </emma:interpretation>
              </emma:one-of>
            </emma:emma>
          </inkml:annotationXML>
          <inkml:trace contextRef="#ctx0" brushRef="#br1" timeOffset="480209.3673">17890 11318 188 0,'5'-8'71'0,"-5"-16"-38"0,0 12-39 0,-5-3 62 15,1 3-20-15,-1 0-11 0,1 0-11 16,-5 0-9-16,0 4-6 0,0 0 0 16,-4 0-1-16,-1 4-2 15,-3 0-2-15,-1 4 1 16,0 0 1-16,-4 4 2 16,-5 0 1-1,4 4 1-15,1 0-3 16,4 12 2-16,5 0-1 15,0-4 0-15,4 7 0 16,0-3 0-16,0 4 2 16,4 0 0-16,1 4 2 15,4-1 1-15,0 1-1 16,0-4-2-16,13 0 1 0,1-5 1 16,4-3 1-16,-1-8 1 15,1 0-2-15,0-4 1 0,0-4 0 16,0 0 3-16,0-4-3 15,-5-4 0-15,0 0 1 16,1-4 2-16,-5 0 1 0,0-3 3 16,-1-1-3-16,1 0-2 15,-4-4-2-15,-1 4-3 16,1 0 1-16,-1 1-1 31,-4 3 0-31,0 4 2 16,0 0 3-16,0 0 2 15,0 8-1-15,0 0 1 16,0-8-4-16,0 8-2 16,0 4 4-16,5 4 1 15,-1 4-2-15,1 0-1 0,-1 7-1 16,0 1 1-16,1 4-2 16,-1 0-1-16,5 4 1 15,0-9-1-15,5-3-31 0,-1-4-12 16,5-4-90-1</inkml:trace>
        </inkml:traceGroup>
        <inkml:traceGroup>
          <inkml:annotationXML>
            <emma:emma xmlns:emma="http://www.w3.org/2003/04/emma" version="1.0">
              <emma:interpretation id="{0E4BCEAB-684E-445C-9216-C36EA5AD15BF}" emma:medium="tactile" emma:mode="ink">
                <msink:context xmlns:msink="http://schemas.microsoft.com/ink/2010/main" type="inkWord" rotatedBoundingBox="19905,13055 23490,12998 23507,14066 19922,14122"/>
              </emma:interpretation>
              <emma:one-of disjunction-type="recognition" id="oneOf56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1" timeOffset="482725.2415">19041 11211 148 0,'0'-4'55'0,"4"0"-30"0,-4 0-16 16,0 4 14-16,0-4 2 15,0 0 4-15,0 4-2 16,0 0-2-16,5-4-13 15,-5 0-3-15,0 4 1 0,0 0-6 16,4 0 0-16,1 4-2 0,-1 4 1 16,0 16-2-16,1 8 2 15,-5 3 4-15,0 5 4 16,0 0 0-16,0-1 1 16,0-7 0-16,4 4 2 15,-4-5 2-15,0-7-1 16,0-4 1-16,0-4 3 15,5-8-2-15,-5-4 1 16,0-4-9-16,0 0-3 16,4-12-4-16,5 0-2 15,5-4-4-15,-5-8-2 16,4-3-4-16,0-5 1 16,1 4 0-16,4 0 1 15,-1 1 5-15,-3-1 1 0,4 8-1 16,-10 8 0-16,1 0-3 15,5 12 1-15,-5 0 3 16,4 8 1-16,-4 0 5 16,0 12 5-16,0-4-1 15,0 12 1-15,-5-5-1 16,1 5 0-16,-1-4-2 16,1 0-1-16,-5-5-3 15,4 5 1-15,1-4-13 16,-1-4-3-16,0-4-36 15,5-4-13-15,-4 0-80 16</inkml:trace>
          <inkml:trace contextRef="#ctx0" brushRef="#br1" timeOffset="483453.8157">19357 11112 236 0,'-13'-4'90'0,"17"0"-48"0,1 0-34 0,-1 4 24 15,1-4-9-15,4 4 1 16,0 0-2-16,-5 0 1 16,9-4-13-16,10 4-1 0,-1 0-2 15,5 0-1-15,0 0 1 16,4 0-4-16,0 4-2 16,0 0 0-16,5 0 1 15,0-4-23-15,-1 4-11 16,-4-4-49-16,1 0-21 15,-6 4-11 1</inkml:trace>
          <inkml:trace contextRef="#ctx0" brushRef="#br1" timeOffset="483188.1908">19589 10517 180 0,'-4'-4'68'0,"4"4"-36"0,0 4-24 16,0-4 18-16,0 4-9 15,0 4-2-15,4 4 0 16,-4 12 1-16,5 0-9 16,-5 0 9-16,0 15 6 15,0-3 2-15,0 15 1 16,0-7-6-16,0 7-1 15,0-3-4-15,0 19-1 16,0-11-3-16,0 19 1 16,0-7-2-16,0-5 2 0,0-7-6 15,0-1-1-15,0 12-4 16,0-31-1-16,0-4-28 16,4-8-10-16,-4-5-34 15,5-11-14-15,-1-4-33 16</inkml:trace>
          <inkml:trace contextRef="#ctx0" brushRef="#br1" timeOffset="481029.2301">18635 11346 172 0,'0'-4'66'0,"4"-4"-36"0,-8-4-18 0,4 4 21 16,0-4-15-16,0-4-2 15,-5 0-8-15,5 5-3 16,-4-1-2-16,-5 0 0 0,0 4 2 15,0 0-2-15,-9 0 0 16,-4 0-1-16,4 4-2 16,0 0 1-16,-4 4-1 15,4 4 0-15,0 0 2 0,1 8 3 16,-1 8 4-16,4 0 0 16,1 3 0-16,0 1 1 15,4 0 1-15,0 4 1 16,4-1 2-16,1-3-1 15,4 0 2-15,0 4-6 16,4-4-1-16,5-1-4 16,5-3-3-16,4-4-14 15,4 0-4-15,9-4-37 16,9-12-16-16,9 0-47 16</inkml:trace>
          <inkml:trace contextRef="#ctx0" brushRef="#br1" timeOffset="481578.5064">18911 11366 156 0,'-4'-12'60'0,"4"12"-32"0,-5-12-24 0,5 8 15 15,-4 0-2-15,0 0-1 16,-5-4-2-16,0 0-1 16,0 4-7-16,4 4-2 0,-8 0 2 15,4 0 3-15,-9 8 5 16,5 0 1-16,-1 4 0 0,6 0-3 16,-6 4-2-16,5-4-4 15,0 7-1-15,5-3-1 16,-1 8 0-16,5-4-2 15,0 0-2-15,0-5 3 16,5 5 0-16,-1-4 3 16,5 0 1-16,0-4 1 0,9 0 2 15,0-4-1-15,0-8 0 16,0 0-3-16,-1-8 1 16,1 0-4-16,0-4 0 15,-5 0 5-15,1-8 3 16,-1 4-4-16,-4-7-2 15,0 3-2-15,-9-4-3 16,0 4 1-16,-4-8 1 16,-5-7 3-16,4 15 2 15,1 4-1-15,-14 8 1 16,4 0-6-16,-3 8-1 16,-1 0-2-16,0 12 0 15,-4 0-18-15,4 4-7 16,4 0-52-16,10 4-24 0,0-1-19 15</inkml:trace>
          <inkml:trace contextRef="#ctx0" brushRef="#br1" timeOffset="484001.7786">19843 11160 240 0,'-4'3'90'0,"-1"1"-48"0,1 4-27 15,4-4 24-15,0 4-15 16,0 4-3-16,4 8-6 16,1 4 0-16,4 3-8 15,0 5 0-15,-5-8 0 0,1-4 1 0,-1 8 2 16,1-5-5-16,-1 5-1 16,-4-4-2-16,0-4 1 15,0-4-24-15,0-1-11 16,0-3-38-16,5-8-18 15,-1 0-29 1</inkml:trace>
          <inkml:trace contextRef="#ctx0" brushRef="#br1" timeOffset="484002.7786">19888 10961 292 0,'-18'4'110'0,"18"-4"-60"0,0 4-36 0,0-4 26 0,0 0-20 16,0 4-6-16,5-4-19 15,-1 0-10-15,5 4 8 16,-5 0-63-16,10 4-25 0,-1 0-27 16</inkml:trace>
          <inkml:trace contextRef="#ctx0" brushRef="#br1" timeOffset="485068.4374">19991 11239 220 0,'-5'-16'82'0,"5"16"-44"0,9-4-33 0,-5 0 19 15,1 0-9-15,-1 0 2 16,5 0-1-16,0 4 2 16,-4 0-10-16,-1 0-2 0,1 8 0 0,-1 0 1 15,1 12 3-15,-1 0 6 16,-4 7 2-16,0-3-3 16,4 8 1-16,-4-4-7 15,0-1-1-15,0-3 2 16,0 0 1-16,0-4-1 15,0-4-1-15,0-1 8 16,0-7 4-16,0 0-9 16,5-8-2-16,-1 0-6 15,1-12-3-15,-1 1 0 16,5-13-1-16,-4 4-5 0,4-12-1 16,-1 4-2-16,6 1 0 15,-5 3 0-15,4 0 0 16,-4 4 0-16,0 4 2 15,0 5 2-15,0 3-1 16,0 4 4-16,0 16 2 16,0-5 4-16,-5 13 4 15,1-4 0-15,-1 8 0 16,0 0-1-16,1 3 0 16,-1-3-4-16,1 0-1 15,-1-4 1-15,5 0 2 16,-4-4-3-16,4-9-2 15,-1 1 2-15,6-4 0 16,-5 0-1-16,4-8-2 16,1 0 3-16,-1-11 0 0,0 3-1 15,1-12 1-15,4-16-2 16,-10 12-1-16,1 5 1 16,-4-5-1-16,-1 4 0 15,-4 4 0-15,0 4-3 16,0 5 2-16,0-1-1 15,0 8-2-15,0 0 3 16,0 16 0-16,0-4-2 16,0 11 2-16,0-3-1 15,0 8 0-15,0-4 2 16,5 8 2-16,-1-5 1 16,5 1 3-16,9 8 1 15,-9-16 1-15,0 0-2 0,4-4-1 16,1-5-1-16,3-3 2 15,-3 0-3-15,-1-8 0 16,1 0-1-16,-1-11 1 16,0 3-4-16,1-12 0 0,-5 4 1 15,4-16 0-15,-4 9 0 16,-5-5 0-16,1 8 0 16,-1 0 0-16,-4 5 0 15,0 3 0-15,0 4 0 16,0 8 2-16,0 0-1 15,0 12-1-15,0 0 3 16,0 16 2-16,0-5 0 0,0 17 2 16,0-8-2-16,9 3 0 15,0-3-6-15,9 0-1 32,-5-4-35-32,14 0-12 15,-5-5-102-15,18-15-41 0,18-8 53 16</inkml:trace>
          <inkml:trace contextRef="#ctx0" brushRef="#br1" timeOffset="486411.8795">21083 11207 172 0,'0'-4'66'0,"0"4"-36"0,0-8-11 16,0 4 21-16,0 0-9 15,0 0-1-15,-4-4-13 16,4 4-5-16,-5-4-7 16,1 5 1-16,-5-1 3 0,4 0-5 0,-8 4 0 15,4 0-2-15,-9 0-2 16,5 0 1-16,-5 4-1 15,5 0 4-15,-5 3 2 16,4-3 2-16,-3 4 2 16,3 0 1-16,-4 12 1 15,5-4-6-15,0 8-4 16,4-4-1-16,0 3 1 16,0 1-1-16,4 4 2 15,1-4-2-15,4 3-1 16,0-3 1-16,4-4-1 15,1 0 2-15,8-4 1 16,-4 0 3-16,9-5 3 16,0 1 0-16,4-8 2 15,-4-4-6-15,4-8-3 0,9-4 1 16,-13 1 2-16,0-1 0 16,0-8 0-16,-5 4-3 15,-4-12 1-15,-4 4 0 16,-5-3 1-16,0-9-2 0,-5 4-2 15,-4 9 3-15,-4 3 0 16,0 4-1-16,-1 8 1 16,1 0-13-16,-1 4-3 15,1 0-21-15,-5 4-7 16,-9 0-45-16,14 16-20 16,0-4-8-16</inkml:trace>
          <inkml:trace contextRef="#ctx0" brushRef="#br1" timeOffset="487221.8416">21235 11124 216 0,'-9'-8'82'0,"9"8"-44"0,4-8-22 0,1 4 24 16,-1 0-19-16,1 4-4 15,-5 0-6-15,0 0-2 16,0 4-5-16,0 0 4 0,0 8 4 15,0 0 0-15,0 4 3 16,0-1-2-16,9 13 2 16,-5-4-2-16,0 8 0 15,1-5 1-15,-1 5 4 16,1-4-6-16,4 0 1 16,0-5-4-16,0 1 0 15,-1-4-3-15,1-4 1 16,0-4-2-16,0-4 2 15,0 0-2-15,0-12 0 16,0 0-3-16,0-12 1 16,0 4-2-16,0-16 2 15,-5 4-2-15,5-11-1 16,-4 7-2-16,-1-4 1 0,1 5 1 16,-1 3 0-16,0 4 0 15,-4 0 0-15,0 4-3 16,0 8 0-16,0 0 4 15,0 8 1-15,0 0 2 16,0 8 0-16,0-4-2 16,0 16 1-16,0-4-2 15,0 12 2-15,0-4-2 16,5 7-1-16,-1-3 1 16,5 4-1-16,0-5-9 15,5-3-2-15,-6-4-29 0,10-4-12 16,5-4-46-16,3-4-17 15,-3-8-15 1</inkml:trace>
          <inkml:trace contextRef="#ctx0" brushRef="#br1" timeOffset="487689.6406">21805 11084 228 0,'-8'-4'88'0,"8"4"-48"0,-9-4-29 16,9 4 23-16,-5-4-11 15,1 4-4-15,-1 0 3 16,1 0 0-16,-5 0-11 15,0 0-2-15,-4 0-2 0,-1 0 3 16,1 4 1-16,-1 0-1 16,1 4-1-16,0 0-3 15,-1 4-1-15,5 0-3 16,5 4 1-16,-1-4 0 16,5 0 1-16,0-5-2 15,5 1 1-15,-1-4-2 0,10 0 2 16,-5 0-4-16,9 0 0 15,-1 0-1-15,6 0-2 16,-5 0 3-16,8 12 2 16,-3-4-2-16,3 0-2 15,-3 0 2-15,-1 3 0 16,-4-3 1-16,0 4 0 16,-5 0-3-16,0 0 2 15,-4 0 12-15,-4 4 7 16,-1-5 2-16,-4 5 0 15,0-4-2-15,-4 0-1 16,-1 0 2-16,-8 0 2 16,-1-4-5-16,-3 0-1 15,-1-1-7-15,-4-3 0 16,4-4-7-16,-9-4-3 0,5 0-28 16,-5-12-12-16,5 1-43 15,4-5-18-15,0 0-61 16</inkml:trace>
        </inkml:traceGroup>
        <inkml:traceGroup>
          <inkml:annotationXML>
            <emma:emma xmlns:emma="http://www.w3.org/2003/04/emma" version="1.0">
              <emma:interpretation id="{0FF26A48-FAFE-4F4D-955D-F07A90894A93}" emma:medium="tactile" emma:mode="ink">
                <msink:context xmlns:msink="http://schemas.microsoft.com/ink/2010/main" type="inkWord" rotatedBoundingBox="23910,13000 26583,12958 26607,14438 23933,14480"/>
              </emma:interpretation>
              <emma:one-of disjunction-type="recognition" id="oneOf57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1" timeOffset="492670.6486">23661 11330 216 0,'-5'-16'82'0,"5"16"-44"0,0-24-27 0,0 20 21 0,0-8-15 15,0 5-4-15,0-5-2 16,0 4 0-16,0 0-5 16,0 0 3-16,-9 0 1 0,5 0-3 15,-14 0-2-15,9 0 2 16,-4 0 0-16,-1 0 3 15,1 4 1-15,-1 0-3 16,-3 4 0-16,3 0-5 16,1 4 0-16,-1 0-1 0,-3 12 1 15,3-4-4-15,1 8 0 16,-1 0 1-16,6 3 0 16,-1-3 0-16,4 4 2 15,1 0 3-15,8-4 4 16,1-1 2-16,8-3 1 15,-4-4-4-15,9-4-3 16,-5-4 0-16,5-8-1 0,0 4 0 16,0-12 2-16,0 0-5 15,-1-3-1-15,-3-1-2 16,-1-8 0-16,0 4 0 16,-4 4 0-16,5 4 0 0,-10 0 0 15,1 4 2-15,-1 8 2 31,-4 0-1-31,5 8 2 0,-5 0-2 16,4 4 2-16,-4 0 0 16,9 8 1-16,0-4-2 15,0 4 1-15,0-5-4 16,4 5-2-16,1-4-16 16,3 0-7-16,1 0-14 15,0-4-5-15,0 0-30 16,0-8-13-16,-5 0-21 15</inkml:trace>
          <inkml:trace contextRef="#ctx0" brushRef="#br1" timeOffset="493155.1047">23638 11049 288 0,'-18'-4'107'0,"18"4"-58"0,5-4-46 0,-5 4 21 16,9 0-10-16,-5 0 0 15,10 0 3-15,-5 0 1 16,8 4-9-16,1 0-3 0,9-1 0 0,-5 1-1 16,14-4 0-16,-5 0-14 15,9 0-7-15,-4 0-35 16,4 0-15-16,-9 0-67 16</inkml:trace>
          <inkml:trace contextRef="#ctx0" brushRef="#br1" timeOffset="492936.3026">23861 10466 184 0,'-4'-12'68'0,"4"12"-36"0,4 0-24 0,-4 0 18 16,5 0-4-16,-1 0 1 15,1 0 5-15,-1 0 3 16,0 0-17-16,1 0 7 0,-1 4 3 15,1 0 1-15,-1 8 0 16,1-4-8-16,-1 12 0 0,1-5-4 16,-1 21 0-16,1-4-1 15,-1 15 2-15,-4-7-5 16,5 11-3-16,-5-7 1 16,4 12 0-16,-4-9-1 15,0 13-1-15,0-9-3 16,0 13-2-16,0-9 1 15,0 8 1-15,0-11 1 16,0-4 3-16,0-9-16 16,4 1-6-16,1-8-34 15,4-9-13-15,0-3-49 16,4-12-18-16,1 0 15 16</inkml:trace>
          <inkml:trace contextRef="#ctx0" brushRef="#br1" timeOffset="493420.7315">24151 11120 208 0,'0'4'79'0,"0"-4"-42"0,5 8-6 16,-1-8 29-16,-4 0-15 0,0 0-3 16,0 8-14-16,0-4-3 15,0 12-14-15,0-5 2 0,0 9 1 16,0 0-1-16,0 4 0 15,0-4-5-15,4 11 0 16,1-3-5-16,-1 0-2 16,1-4 0-16,-1-1 1 15,1-3-28-15,-1-8-11 16,1 0-40-16,4-12-13 16,-5 0-48-1</inkml:trace>
          <inkml:trace contextRef="#ctx0" brushRef="#br1" timeOffset="493608.2502">24236 10906 276 0,'-18'-28'104'0,"18"28"-56"0,0-8-34 15,0 4 28-15,0 4-27 16,0 0-8-16,0 0-32 15,0 0-11-15,4 4 18 16,1 0-48-16,4 4-20 0,0 0-13 16</inkml:trace>
          <inkml:trace contextRef="#ctx0" brushRef="#br1" timeOffset="490378.4568">22367 11187 184 0,'0'8'71'0,"0"-8"-38"0,0 8-25 0,0-8 18 16,9 0-6-16,-4 0-2 15,8 8-2-15,-4-4 0 0,9 8-8 0,0 0 1 0,0-8 2 16,-1 0-4-16,1 0-2 16,0-4 0-16,0-4 1 15,0 0-3-15,0 0 0 16,-5 0 3-16,0 0 1 15,-4 0 1-15,-4-4 0 16,-1 0-4-16,-4 0-1 16,0 0-1-16,0-4 1 0,0 4-2 15,-4-4 2-15,-1 5-2 16,-4-1-1-16,0 0-2 16,-4 0 1-16,0 0-1 15,-5 4 0-15,4 0 2 16,-3 4 2-16,3 0-1 15,-4 4 2-15,5 0 0 16,0 8 1-16,-1-8 0 16,1 12 2-16,-1-1-3 15,1 13 0-15,4-4 3 16,0 8 1-16,5-5 3 16,-1 9 1-16,5-8-3 0,5 4 0 15,-1-9-3-15,14 1 2 16,0-4-13-16,9-4-5 15,-5-4-24-15,14-4-8 32,-10 0-23-32,6-5-11 15,-6 1-36-15</inkml:trace>
          <inkml:trace contextRef="#ctx0" brushRef="#br1" timeOffset="491215.0339">22929 11374 220 0,'-4'-4'82'0,"4"4"-44"0,0-12-38 0,0 8 16 16,0-4-9-16,0 0 1 16,0-8 1-16,0 4 2 15,-5-4-5-15,1 4 0 0,-5 0 1 16,0 1 1-16,-4-1 0 15,-1 4-2-15,-8 0 1 16,4 4 0-16,0 4 1 16,0 0-2-16,1 12 1 15,3 0-4-15,1 7 0 16,-1-3-1-16,1 8-2 16,4-4 1-16,0 8-1 15,5-5 2-15,-1 1 1 16,5-4 3-16,5 0 3 15,-1-4 2-15,10-4 1 16,-5 0-2-16,8-8-1 0,-3-1-5 16,4-10-1-16,-5 3-1 15,5-12 1-15,-5 4-2 0,1-8-1 16,-1 4 1-16,-4-4 1 31,0 1 3-31,-5-1 2 16,1 4-6-16,-1 4 0 15,1 0-1-15,-1 8 0 16,1 0 2-16,-5 8 3 16,0 0-4-16,0 12-1 0,0 0 2 15,0 12 1-15,0-5-1 16,-5 9 1-16,1-4-2 16,-5 7 2-16,0-3 0 15,-5 8 1-15,1-5-2 16,-5 13-2-16,5-8 3 15,-5-1 2-15,5-3 0 16,-5-4 2-16,4-5-2 16,1-7 0-16,0-4 1 15,-1-4 1-15,5-4-8 16,0-4-4-16,5 0-4 16,-1-16 0-16,5 4-4 0,5-4 1 15,-5 4 1-15,9 0 2 16,-5 0 3-16,10 4 4 15,-1 4-1-15,5 8 1 16,-5 0 0-16,10 4 0 16,-6 0 6-16,10 0 2 15,-5 0 2-15,1 0 0 16,-1 0-4-16,0-1-1 16,-4-3-1-16,5 0-2 15,-6-4-24-15,6-4-9 16,-6 0-36-16,6-4-16 15,-5 0-41 1</inkml:trace>
          <inkml:trace contextRef="#ctx0" brushRef="#br1" timeOffset="491835.9634">23050 11175 184 0,'-5'-4'71'0,"5"4"-38"0,0 0-23 16,0 0 17-16,0 0-4 16,0 0-2-16,5 0 4 15,-5 0 4-15,0 0-16 16,0 0 6-16,0 4 2 0,0 0-3 15,0 0 2-15,0 0-9 16,0 12-4-16,0-4-2 16,4 8-1-16,-4-4-2 15,9 7 1-15,-5-3 2 0,5 4 2 16,0-4-1-16,0 0-1 16,0-4 1-16,0 3 1 15,0-3-1-15,0-4 1 16,0-4 0-16,0-4 3 15,0 0-3-15,0-8-2 16,-1 0-2-16,1-8 0 16,0 0-2-16,0-12 2 15,0 1 0-15,0-1 1 16,-4 4-2-16,-1-4-2 16,0 4-2-16,1 5 1 15,-5-1-1-15,0 4 0 16,0 4 2-16,0 4 0 15,0 0 0-15,0 4 2 16,0 0 1-16,0 16 3 0,0 0 1 16,4 8 1-16,-4-5 0 15,5 9 2-15,-1-4-7 16,5 4-2-16,0-5-1 16,9 5 2-16,-5-4-17 15,10-4-4-15,-6-4-42 16,10-8-15-16,-4-1-87 15</inkml:trace>
          <inkml:trace contextRef="#ctx0" brushRef="#br1" timeOffset="494233.3164">24521 11140 208 0,'0'-8'79'0,"0"8"-42"0,0-16-28 0,0 12 22 15,0 0-4-15,0 0 2 16,-4 0-5-16,-1 0-3 16,-4 0-11-16,5 0 0 0,-10 0 1 0,6 4 2 15,-6 0 5-15,5 0-4 16,-4 4 0-16,4 0-6 16,0 8-3-16,0-4-2 15,0 4-3-15,0 4 1 16,5 7-1-16,-1-3-5 15,5 4 1-15,0-4 6 16,0 4 4-16,0-5-3 16,5 5 0-16,-1-4-1 15,5 0 1-15,0-4 0 16,5-4 1-16,-1 0 0 16,0-8 2-16,1-1 1 0,3-6 1 15,-3-1 4-15,4-8 5 16,-5 0-7-16,0-8-1 15,1 0-3-15,-5-4-1 16,0 5 1-16,-5-1 3 16,1 0 0-16,-10 0 0 15,1 4-5-15,-10-4-3 16,5 5 0-16,-13 3-1 16,4 0-3-16,-4 0 2 15,0 4-8-15,-1 8-2 16,6 0-36-16,-6 8-16 15,5-4-67-15,14 16-27 16,-1-4 36 0</inkml:trace>
          <inkml:trace contextRef="#ctx0" brushRef="#br1" timeOffset="495317.3726">24682 11068 160 0,'0'0'60'0,"0"0"-32"0,4-4-15 15,1 4 19-15,-5 0-5 16,0 0 1-16,4 0-6 15,1 0-4-15,-1 0-10 0,0 0 1 0,5 4 4 16,-4 0-3-16,4 8 2 16,0 0 2-16,0 12 1 15,0 0-2-15,-1 11 2 32,1-3 1-32,-4 8 2 15,-1-9-4-15,1 5 0 16,-1-8-2-16,-4-4 2 0,0-1-1 15,0-7 2-15,0 0-2 16,5-12 0-16,-1 0-7 16,5-12-2-16,-5 0-9 15,5-12-2-15,0 4-1 16,5-15 2-16,-5 3 2 16,4-4-1-16,0 5 1 15,1-1 3-15,-1 4-5 0,1 4 2 16,-6 4 0-16,1 8-1 15,0 1 4-15,0 10 0 0,0 1 7 16,0 16 4-16,0-4 1 16,0 16 1-16,0-8-4 15,0 11 0-15,-5-3-3 16,1 4 0 0,-1-9-21-16,1 1-7 15,-1-4-32-15,0-8-15 16,1-4-82-1</inkml:trace>
        </inkml:traceGroup>
        <inkml:traceGroup>
          <inkml:annotationXML>
            <emma:emma xmlns:emma="http://www.w3.org/2003/04/emma" version="1.0">
              <emma:interpretation id="{2A2F323F-509C-4A9F-B0D3-E1BE6B41E3B2}" emma:medium="tactile" emma:mode="ink">
                <msink:context xmlns:msink="http://schemas.microsoft.com/ink/2010/main" type="inkWord" rotatedBoundingBox="26926,13114 29750,13070 29767,14204 26943,14249"/>
              </emma:interpretation>
              <emma:one-of disjunction-type="recognition" id="oneOf58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1" timeOffset="501487.3682">26300 10577 160 0,'-4'0'63'0,"4"0"-34"0,0 4-30 16,0-4 12-16,0 0 1 16,0 0 5-16,0 4 6 15,0-4 6-15,0 8-16 16,0 0 0-16,0 7 0 0,0 1-5 31,0 8 0-31,0-4-2 0,0 16-1 16,0-9 3-16,0 17 3 15,0-8 0-15,0 11 3 16,0-7-5-16,0 19-3 16,0-7-1-16,0 3-1 15,0-7 0-15,4 3 2 16,1-11 6-16,-1-8 2 0,-4-5 4 15,9-7 1-15,-4-4-8 16,4-16-2-16,0 0-5 16,4-16-3-16,0 4 2 15,5-11 0-15,-4 3-8 16,8-4-4-16,-4 4 0 16,4 0 3-16,-4 5 1 15,0 3 0-15,-5 0 1 16,0 0 0-16,1 8 0 15,-1 4 3-15,-4 0 0 16,0 16 1-16,0-8 2 16,0 15 3-16,0-3 4 0,0 8 5 15,-5-4-4-15,5 4 0 16,-5-5-6-16,14 1-1 16,-9-4 1-16,9-4 2 15,-5-4-1-15,5-8 0 16,0 0-17-16,0-8-6 15,0 0-49-15,0-12-21 16,-9 4-51 0</inkml:trace>
          <inkml:trace contextRef="#ctx0" brushRef="#br1" timeOffset="501945.4144">26867 11120 176 0,'-5'12'66'0,"5"-12"-36"0,5 8-15 16,-5-8 18-16,4 4-10 15,1 0 0-15,-1 0-3 16,1 0 0-16,4 0-11 16,-1-1 6-16,1 1 2 0,0 0-5 0,5-4 1 15,-5 0-4-15,8-4 2 16,-3 0-6-16,-1-3-1 16,1-1 0-16,-6 0 0 15,1 0-2-15,-4-4-2 16,-1 4 1-16,-4-4-1 15,0 4 0-15,-9 0 0 16,0 0 0-16,-4 4 0 16,0 0 0-16,-1 0 2 15,1 0-1-15,-5 4-1 16,9 0 3-16,-4 4 0 16,-1 0 1-16,1 8 2 15,0-4 1-15,4 8 1 16,0 0-2-16,4 16 1 15,1-9 2-15,4 5 2 0,0-4-3 16,4 8 0-16,1-5-5 16,8 1 0-16,1-4 1 15,8 0 0-15,-4-5-16 16,8-3-4-16,1 0-25 0,0-4-11 16,-5-4-44-16,1 0-16 15,-6-4 6 1</inkml:trace>
          <inkml:trace contextRef="#ctx0" brushRef="#br1" timeOffset="496089.3539">25649 11076 136 0,'0'-8'52'0,"0"8"-28"0,5-8-13 16,-5 4 18-16,0 0-4 15,0 1 0-15,0-1 0 16,0 0-1-16,-5 0-13 15,5 4 0-15,-9 0 2 0,5 0-3 16,-9 0 2-16,-1 0-3 16,-13 0 0-16,5 0 1 15,-9 4 4-15,4-4 1 16,0 4 3-16,5 0-10 16,0 3-4-16,4-3-3 15,5 4-1-15,-1 0 2 0,10 4 1 16,-1-4-1-16,10 4-2 15,-1-4 1-15,19 8 1 16,-6-8-3-16,10 0-2 16,0 0 2-16,4 3 0 15,-4-3 1-15,0 16 0 16,-1-4-3-16,-3 4 2 16,-5 0 1-16,-1-1 2 15,-3-3 8-15,-5 4 3 16,-5-4 7-16,-4 0 4 15,0-5 3-15,-9 1 1 16,0-4-13-16,-4-4-6 16,0 0-2-16,-10-4 0 15,5 0-1-15,-8 0-1 0,3 0-3 16,-3 0 1-16,3-4-11 16,-3-4-4-16,3 0-30 15,5-4-10-15,5 0-37 0,9-4-16 16,-1 0-24 15</inkml:trace>
          <inkml:trace contextRef="#ctx0" brushRef="#br1" timeOffset="500695.268">26073 11092 176 0,'-4'0'68'0,"4"0"-36"0,22-4-22 16,-18 4 20-16,1-4-12 15,-1 0-2-15,5 0-5 16,0 4 0-16,-9-4-6 0,0 0 6 0,0 0 4 16,0 4-1-16,-4-4 2 15,-1 0-7-15,-4 0-3 16,0 4-3-16,-4 0 0 15,0 0-2-15,-5 0-1 16,0 0 7-16,0 0 3 16,0 0-3-16,-4 4-2 15,4 0-2-15,0 4 0 16,0 0 4-16,1 8 4 0,3-4-6 16,5 4-3-16,0 4-1 15,0 3-1-15,5 1 0 16,4 4 2-16,0-4 3 15,9 4 2-15,0-5 1 16,13 1 2-16,-4-4-5 16,9 0-1-1,-5-4-2-15,9-5 1 16,-4-3-2-16,4-4 2 16,-4 0-31-16,4-8-11 15,-4 0-44-15,4-4-17 0,-4 5-14 16</inkml:trace>
          <inkml:trace contextRef="#ctx0" brushRef="#br1" timeOffset="503002.4095">27148 11132 224 0,'-5'-8'85'0,"5"8"-46"0,5-4-30 15,-5 4 19-15,4 0-19 16,1 0-4-16,-1 0 0 16,1 0 4-16,-1 4-5 15,0 4 2-15,1 0 4 0,-1 0-2 16,1 7 3-16,-1-3 5 16,1 16 2-16,-1-4 2 15,-4 4 2-15,0-5-8 16,0 9-1-16,0-4-3 15,0 0-1-15,0-5-1 16,5-3 0-16,-1-4 2 16,1-4 1-16,-1-4-1 0,0-8-1 15,1 0-5-15,-1-12-1 16,1 4-1-16,4-16-2 16,-5 1 1-16,14-9-1 15,-9 4 0-15,4 0 2 31,1 5-3-31,-1 3-2 16,-4 4-5-16,0 4 0 0,0 0 4 16,0 8 2-1,-5 4 2-15,1 4 0 0,-1 0-3 16,1 16 2-16,-1-4 1 16,1 7 0-16,-5-3 2 15,0 4 1-15,0-4 1 16,0 0 0-16,0-4 0 15,0-1 0-15,0-3 0 16,4-4 2-16,0-4-3 0,5-8 0 16,-4 0-1-1,4-8 1-15,9 1-4 16,-1-13 0-16,-3 4-1 0,-1 0-2 16,1 4 3-16,-1 0 0 15,-4 4-4-15,0 5 1 16,0-1 2-16,0 8 3 15,0 0-2-15,-5 8 0 16,0-1 3-16,1 9 1 16,-1-4-1-16,-4 8-2 0,5-4 1 15,4 4 1-15,0 0-10 16,0-5-4-16,0 1-41 16,4-8-15-16,-4 0-80 15,9-4-43 1,-5 0 93-16</inkml:trace>
          <inkml:trace contextRef="#ctx0" brushRef="#br1" timeOffset="503298.3179">27843 11199 260 0,'0'4'99'0,"0"-4"-54"0,5 4-37 0,-1-4 21 16,1 0-9-16,-1 0 1 16,1 0-6-16,-1 0 1 15,1 0-9-15,3 0-2 0,10-4 1 16,-4 0-1-16,-1 0 0 15,-4 0-3-15,4-4 1 16,-4 0 0-16,0 0 1 16,0 1 2-16,0-5 1 0,-5 4 1 15,1-8 2-15,-5 8-3 16,0-4 1-16,0 4-5 16,-5 0 0-16,1 0-3 15,-9 0-1 1,-1 4-1-16,-4 4-2 0,1 0 3 15,-6 0 0-15,1 0 3 16,4 4 1-16,0 0 5 16,-4 8 3-16,4 0 2 15,0 4 3-15,1 4-3 16,-1 7 0-16,0-3-3 16,9 8 1-16,4-4-2 0,10 3 0 15,-1-3-3-15,19 4 1 16,-10-4-4-16,14-1-2 15,0-3-9-15,8-4-3 16,-8-4-51-16,18-4-22 16,-14-4-94-1</inkml:trace>
          <inkml:trace contextRef="#ctx0" brushRef="#br1" timeOffset="506265.4094">28187 11532 224 0,'0'0'85'0,"0"0"-46"0,9 12-26 0,-5-12 22 31,1 8-5-31,-1-4 2 0,-4 8-9 15,0-4-2-15,-4 8-12 16,-1-5-3-16,-4 9 0 0,5-4-49 16,-19 8-23-16,6-4-66 15</inkml:trace>
        </inkml:traceGroup>
      </inkml:traceGroup>
    </inkml:traceGroup>
    <inkml:traceGroup>
      <inkml:annotationXML>
        <emma:emma xmlns:emma="http://www.w3.org/2003/04/emma" version="1.0">
          <emma:interpretation id="{38234DAD-13F3-4F4E-816E-B06B51D275AB}" emma:medium="tactile" emma:mode="ink">
            <msink:context xmlns:msink="http://schemas.microsoft.com/ink/2010/main" type="paragraph" rotatedBoundingBox="2961,14623 12190,14490 12212,15959 2982,160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C95E05-D8E3-458B-AF77-C5F3ABDA3FF7}" emma:medium="tactile" emma:mode="ink">
              <msink:context xmlns:msink="http://schemas.microsoft.com/ink/2010/main" type="inkBullet" rotatedBoundingBox="2967,15047 3308,15043 3315,15532 2974,15537"/>
            </emma:interpretation>
            <emma:one-of disjunction-type="recognition" id="oneOf59">
              <emma:interpretation id="interp67" emma:lang="" emma:confidence="0">
                <emma:literal>•</emma:literal>
              </emma:interpretation>
            </emma:one-of>
          </emma:emma>
        </inkml:annotationXML>
        <inkml:trace contextRef="#ctx0" brushRef="#br1" timeOffset="508337.6438">1618 12713 148 0,'0'4'55'0,"0"-8"-30"0,9 0-14 16,-9 4 18-16,5-4 0 15,-1 0 3-15,-4-4 2 16,0-3 2-16,0-1-20 0,0-4 4 0,-4 0 3 15,4 0-10-15,-9 0-4 16,-5 0-4 0,6 5-6-16,-6-1 1 15,5-4 0-15,-4 0 0 16,4 4-3-16,-4 12 2 0,-1 4-4 16,1 0-1-16,-1 4 0 15,1 4 2-15,0 4-1 16,4 3 1-16,0 1 3 15,0 0 0-15,0 0 3 16,0-4 1-16,5 0-4 16,-1-4 1-16,1-1 0 15,-1-3 2-15,5 0-1 16,0 0-1 0,5 0-2-16,4 0 1 0,4-4 1 15,5 4 0-15,0 4-3 0,4 0 0 16,9-4 2-16,-4 4 0 15,4-1 1-15,-4 1 2 16,0 0 5-16,-1-4 4 16,-3 4 0-16,-5 0 1 15,-1 0-2-15,-3 0 1 16,-5 0-4-16,-5 0-2 0,1-1 0 16,-5 1-1-16,-5 0 2 15,-4 4 1-15,-4-4-3 16,-5 0-3-16,-4 0 2 15,-1-4 2-15,1-4 0 16,-5-4 2-16,1-4 0 31,-1-4 1-31,5 0-7 0,-1-4 0 16,1 0-1-16,4 0 0 16,5 0 0-16,4 0 0 15,0 0-18-15,4 5-8 16,5-1-28-16,9 0-13 0,0 0-67 15</inkml:trace>
      </inkml:traceGroup>
      <inkml:traceGroup>
        <inkml:annotationXML>
          <emma:emma xmlns:emma="http://www.w3.org/2003/04/emma" version="1.0">
            <emma:interpretation id="{33E00A19-AE1E-4472-A8C7-1F98FDA31952}" emma:medium="tactile" emma:mode="ink">
              <msink:context xmlns:msink="http://schemas.microsoft.com/ink/2010/main" type="line" rotatedBoundingBox="3459,14615 12190,14490 12212,15959 3480,16084"/>
            </emma:interpretation>
          </emma:emma>
        </inkml:annotationXML>
        <inkml:traceGroup>
          <inkml:annotationXML>
            <emma:emma xmlns:emma="http://www.w3.org/2003/04/emma" version="1.0">
              <emma:interpretation id="{F146B99C-1102-4073-9FDF-5630A4F44714}" emma:medium="tactile" emma:mode="ink">
                <msink:context xmlns:msink="http://schemas.microsoft.com/ink/2010/main" type="inkWord" rotatedBoundingBox="3467,15194 3694,15191 3698,15496 3472,15500"/>
              </emma:interpretation>
              <emma:one-of disjunction-type="recognition" id="oneOf60">
                <emma:interpretation id="interp68" emma:lang="" emma:confidence="1">
                  <emma:literal/>
                </emma:interpretation>
              </emma:one-of>
            </emma:emma>
          </inkml:annotationXML>
          <inkml:trace contextRef="#ctx0" brushRef="#br1" timeOffset="509158.8664">2069 12773 188 0,'4'-4'71'0,"-4"-4"-38"0,0-4-17 16,0 4 22-16,0 0-16 15,0-4-2-15,0 0-6 16,-4 0-1-16,-1 5-7 16,1-1-4-16,-1 0 1 0,1 4-4 31,-5 4 0-31,0 0 1 0,0 0 0 16,0 4 0-16,0 0 0 0,0 0 0 15,5 4 0-15,-5-1-3 16,0 5 2-1,0 0 1-15,-4 4 0 16,-1 0-3-16,6 0 2 16,-1 0 1-16,4 0 0 15,1-1-3-15,4 1 2 16,4 0 1-16,1 0 0 0,4 0-5 16,-1 0 1-16,1 0 6 15,5-1 4-15,-1 1 1 16,5-4 1-16,0-4-2 15,0 0 1-15,-1-4 5 16,1-4 2-16,0-4 1 16,-4-4 4-16,-1 0-5 15,-4-4 2-15,0 0-5 16,0 0 1-16,-5-3-7 16,-4 3-1-16,0-8-2 15,0 0-2-15,-4-4 1 0,-5 0-1 16,-5 5-11-16,1-1-5 15,0 4-6-15,-5 4 1 16,0 4-15-16,5 4-4 16,-5 4-39-16,4 4-14 15</inkml:trace>
        </inkml:traceGroup>
        <inkml:traceGroup>
          <inkml:annotationXML>
            <emma:emma xmlns:emma="http://www.w3.org/2003/04/emma" version="1.0">
              <emma:interpretation id="{C0D442CD-B187-44FE-9E32-96B81674F6EF}" emma:medium="tactile" emma:mode="ink">
                <msink:context xmlns:msink="http://schemas.microsoft.com/ink/2010/main" type="inkWord" rotatedBoundingBox="4375,14828 6068,14804 6078,15559 4386,15583"/>
              </emma:interpretation>
              <emma:one-of disjunction-type="recognition" id="oneOf61">
                <emma:interpretation id="interp69" emma:lang="" emma:confidence="1">
                  <emma:literal/>
                </emma:interpretation>
              </emma:one-of>
            </emma:emma>
          </inkml:annotationXML>
          <inkml:trace contextRef="#ctx0" brushRef="#br1" timeOffset="510776.3835">3679 12856 152 0,'0'-12'57'0,"0"0"-30"0,-9-8-12 0,4 12 20 16,1 1-10-16,-1-5-3 15,-4 0-3-15,-4 0-3 16,0 4-8-16,-1 0 1 0,1 4 2 0,-1 4-9 15,-3 4 0-15,-1 4-2 16,0 0 0-16,0 4 0 16,0 0 0-16,0 0 2 15,5-1 3-15,4 1-2 16,0 4 0-16,5 0 3 16,-1 0 1-16,10 0-1 15,4 0-1-15,0 3-3 16,4-3 1-16,0 0-2 15,5 0 2-15,0-4 0 16,4-4 1-16,1 0 11 0,-1-4 5 16,0-4-6-16,-4-8-3 15,0-4-2-15,0-4-1 16,-5 0-4-16,-4 0-1 16,0 0 1-16,-5 1 0 15,-4-1-2-15,0 0-2 16,-4 0-2-16,-1 0 1 15,-3 4-12-15,-1 0-7 16,-5 4-20-16,1 1-8 16,-1 3-67-1,-3 8-43-15,-1-4 69 16</inkml:trace>
          <inkml:trace contextRef="#ctx0" brushRef="#br1" timeOffset="511323.6676">3897 12860 148 0,'0'0'57'0,"5"0"-30"0,-1 0-14 15,-4 0 17-15,9 0-11 16,0 0-3-16,0 0-3 16,4 0 1-16,9-4-7 0,-4 0-2 0,0-4 8 15,-5 0-1 1,-4 0 3-16,0-4 3 16,0 4 1-16,-9-11 14 15,-9 3-5 1,0 4-8-16,0 0-4 15,-4 4-10-15,0 0-4 16,-1 0-4-16,1 8 1 16,0 4-1-16,-1 0 0 15,1 0 2-15,-1 4 0 16,1 8 0-16,0 0 0 16,-1 0 0-16,1-1 0 15,4 1 0-15,5 0 2 16,-1 0-1-16,5 0-1 0,0 0 3 15,9 4 2-15,0-1 0 16,4-3 0-16,5 0-1 16,0 0 0-16,4-4-2 15,9 0 1-15,5-4-4 16,4-4-2-16,0-4-34 16,1-8-15-16,-1 0-37 15,-5-4-15-15,-8 0 3 16</inkml:trace>
          <inkml:trace contextRef="#ctx0" brushRef="#br1" timeOffset="510182.6124">3228 12828 92 0,'-9'-31'35'0,"5"27"-18"0,-1-4 0 15,1 0 14-15,-5 4 6 16,-4 4 2-16,-5-4-13 15,4-4-3-15,-3 4-13 16,-1 0 5-16,0 0 2 0,0 0 2 16,0 4 3-16,0 0-10 0,0 4-2 15,1 0-4-15,-1 0-1 16,0 0-3-16,0 4-2 16,0 4 1-16,0 0-1 15,1-4 0-15,3 3 0 16,-4 1 0-16,1 0 0 15,3 4 2 1,5 0 3-16,5 0 0 16,4 0 2-16,0 3 0 15,9-3 1-15,0 0-2 16,8 0 1-16,6-4 0 0,-1 0 1 16,5-4-2-16,0-4-1 15,-1 0 1-15,1-4 1 16,0 0-1-16,0-4 1 15,-5-4 0-15,0-4 1 16,1-4-4-16,-6 0-3 16,1-4 4-16,0 1 1 0,-5-9-2 15,1-4-1-15,-5-4 1 16,-5-7 0-16,-4-9-5 16,-4-11 1-16,-1 7 0 15,1 5 0-15,-1 3 0 0,1 9 0 16,-1 3-3-16,1 8 0 15,-5 4 4-15,0 5 1 16,5 3-3-16,-1 0-1 16,1 4-2-16,-1 4 0 15,1 4-2-15,4 4 1 16,0 4 3-16,0 8 1 0,0 4-2 16,0 8 0-16,4 15-1 31,1 5 0-31,-1 7 7 0,1 5 5 15,-1 3 2-15,1-7 4 16,-1-1-3-16,0-3-1 16,1-4-4-16,-1-1-1 15,1-7-1-15,4-4 0 16,0-9-31-16,0-7-14 0,0-4-56 16,4-4-24-16,0-8 0 15</inkml:trace>
          <inkml:trace contextRef="#ctx0" brushRef="#br1" timeOffset="512127.7478">4405 12725 228 0,'-9'-8'85'0,"5"4"-46"0,-9-4-24 0,13 4 24 16,-5 0-17-16,-4 0-2 0,5 4-10 15,-5 0-2-15,0 4-4 16,-4 4-5-16,-1 0 0 0,1 4 1 16,-1 0 2-16,1-4 1 15,4 4 1-15,0 0 0 16,5 0 2-16,-1 0-1 15,5-1 2-15,5-3-4 0,-1 0 0 16,5 0-1-16,5 0-2 16,3 0-2-16,6 0 1 15,-5 0 1-15,4 0 0 16,0 0 0-16,0 0 0 16,1 0 0-16,-5 4 0 15,4-1 0-15,-4-3 2 0,-5 4-1 16,-4 0 2-16,0 0-2 15,-5-4-1-15,-4 0 5 16,0 0 1-16,-4 0 4 16,-5 0 4-16,-4 0-2 15,-1 0 3-15,-8 3-2 16,9-7 0 0,-5 0-3-16,-5 0 1 15,1-4-8-15,4 0-2 0,0-4-14 16,1-4-5-16,-1-3-47 15,4-1-23-15,5 0-56 16</inkml:trace>
        </inkml:traceGroup>
        <inkml:traceGroup>
          <inkml:annotationXML>
            <emma:emma xmlns:emma="http://www.w3.org/2003/04/emma" version="1.0">
              <emma:interpretation id="{D34F6AA7-ACF4-4F03-A054-68A7DFEA2D1D}" emma:medium="tactile" emma:mode="ink">
                <msink:context xmlns:msink="http://schemas.microsoft.com/ink/2010/main" type="inkWord" rotatedBoundingBox="6699,14737 7628,14724 7639,15526 6711,15539"/>
              </emma:interpretation>
              <emma:one-of disjunction-type="recognition" id="oneOf62">
                <emma:interpretation id="interp70" emma:lang="" emma:confidence="1">
                  <emma:literal/>
                </emma:interpretation>
              </emma:one-of>
            </emma:emma>
          </inkml:annotationXML>
          <inkml:trace contextRef="#ctx0" brushRef="#br1" timeOffset="513870.247">5413 12701 220 0,'0'0'85'0,"9"-8"-46"0,-4 8-30 0,-1 0 19 16,5-3-12-16,0 3-2 15,4 0 1-15,1 0 0 16,-1 0-8-16,5 0-2 0,4 0 1 16,0 0-5-16,1 0-1 15,3 0-31-15,1-4-14 16,0 0-68 0,4 4-33-16,5-4 71 15</inkml:trace>
          <inkml:trace contextRef="#ctx0" brushRef="#br1" timeOffset="513715.0202">5462 12254 136 0,'0'-8'52'0,"5"0"-28"0,-5-8-8 0,4 8 18 15,-4 4-5-15,0 4 0 16,0 0-12-16,-4 0-5 16,4 4-7-16,-5 0 5 0,1 0 3 15,-1 0 2-15,1 4 1 16,-1 0-6-16,5 4-2 16,-4 3 0-16,4 5 0 15,0 8 0-15,4 12 2 16,1 11 4-16,4 13 1 15,0 3 0-15,0-4 1 16,0-3-4-16,-1-1-2 16,1-3 2-16,0-5 3 0,0-3-8 15,0-5-2-15,0-3-1 16,-4-16 2-16,-1-4-14 16,-8-12-7-16,8-8-32 15,-4-4-15-15,-4-8-18 16,-1-4-8-16,5-4-14 15</inkml:trace>
          <inkml:trace contextRef="#ctx0" brushRef="#br1" timeOffset="514385.9585">5966 12686 176 0,'-4'-4'66'0,"4"-4"-36"0,0 0-13 15,0 0 20-15,0 0-10 16,0 0-3-16,-5 0-6 15,1 0-1-15,-5 0-9 16,4 4-3-16,-4 0 1 0,1 4-1 16,-6 0 2-16,1 4 0 15,-1 0 3-15,1 4-3 16,0 0 1-16,-1 4-5 16,1 0 0-16,0 4 1 15,-1 0 0-15,5-1-2 0,0 1-2 16,5 4-2-16,-1 0 1 15,1-4 3-15,4-4 1 16,4 0-4-16,5-5 1 16,9-3-2-16,0 0 0 15,0 4 0-15,9 0 0 16,-1-4 2-16,1 4 2 16,0 0-1-16,0 0-1 15,-5 0 1-15,0 4-1 16,-4 0 0-16,0 0 2 15,-5-1-1-15,-4 1-1 16,0 0 7-16,-9 0 3 16,0 0 6-16,-4-4 4 15,-10 0 1-15,-8-4-1 0,4 0-4 16,-4-4-2-16,0 0-2 16,-1-4 0-16,1 0-9 15,0 0-3-15,4 0-6 16,-4 0-1-16,4 4-16 15,4 0-8-15,1 0-38 16,4-4-19-16</inkml:trace>
          <inkml:trace contextRef="#ctx0" brushRef="#br1" timeOffset="512854.5176">5150 12713 140 0,'0'-8'55'0,"5"4"-30"0,-1-4-10 0,-4 8 20 16,4-7-2-16,-4 7 3 15,0 0-9-15,0 0-4 16,5 0-13-16,-1 7 2 0,1 5 2 15,-1 4-1-15,5 8 0 16,-4 0-1-16,-1-4 0 16,-4 3-2-16,5 1 1 0,-1 0-4 15,1 0-2-15,3 0 0 16,1-5 1-16,-4-3-25 16,-1-4-10-16,1-4-20 15,-1-4-10-15,-4 0-28 16,0-4-38-1,0 0 38-15</inkml:trace>
          <inkml:trace contextRef="#ctx0" brushRef="#br1" timeOffset="513073.3258">5226 12432 236 0,'-18'-8'90'0,"9"4"-48"0,0 0-31 0,9 4 21 16,0-4-17-16,0 0-6 15,0 4-8-15,0 0-3 16,0 0 1-16,0 4-16 0,0 0-5 16,14 16-99-1,-1 4 17 1</inkml:trace>
        </inkml:traceGroup>
        <inkml:traceGroup>
          <inkml:annotationXML>
            <emma:emma xmlns:emma="http://www.w3.org/2003/04/emma" version="1.0">
              <emma:interpretation id="{92680337-9D14-400A-85A0-792A995B51E0}" emma:medium="tactile" emma:mode="ink">
                <msink:context xmlns:msink="http://schemas.microsoft.com/ink/2010/main" type="inkWord" rotatedBoundingBox="8296,14546 11116,14505 11137,15974 8317,16015"/>
              </emma:interpretation>
              <emma:one-of disjunction-type="recognition" id="oneOf63">
                <emma:interpretation id="interp71" emma:lang="" emma:confidence="1">
                  <emma:literal/>
                </emma:interpretation>
              </emma:one-of>
            </emma:emma>
          </inkml:annotationXML>
          <inkml:trace contextRef="#ctx0" brushRef="#br1" timeOffset="517175.8744">7514 12674 156 0,'-9'-8'60'0,"4"4"-32"0,1 4-17 15,4 0 18-15,0 0-11 16,0 0 0-16,0 0-8 16,0 0-2-16,0 4-4 15,0 4 4-15,4 0 4 0,1 3 0 16,-1 5 3-16,1 4-2 0,3 4 2 16,1 0-2-16,-4-4 0 15,-1 3-1-15,5 1 2 31,-4 0-3-31,-1-4-1 16,1-4-4-16,-1-1 1 16,0-3 0-16,1-4 3 15,-1-4 1-15,-4-4 1 16,5-8-6-16,-1-4-4 16,1 1-1-16,4-5-1 0,0-4-3 15,4 4 0-15,0-4-5 16,10 4 0-16,-5 4 2 15,-1 4 1-15,1 1 3 0,0 11 1 16,0-1-2-16,-5 5 0 16,1 4 6-16,-1 0 3 15,-4 4-1-15,0 0 2 0,-5 0 0 32,1-4 3-32,-1 0-3 15,1-5-2-15,-1-3 2 16,1-4 0-16,-5 0-3 0,9-7-1 15,-1-1-1-15,1-4-2 16,5 0-2-16,4-4-1 16,-1 0-3-16,1 4-1 15,0 0-1-15,-5 12 0 16,1 4 2-16,-1 0 2 16,-4 4 2-16,0 0 3 0,0 4-2 15,0 4 0-15,0 0 3 16,0 0 1-16,0 3-10 15,0-3-3-15,-1-4-41 16,1 0-19-16,0-4-59 16</inkml:trace>
          <inkml:trace contextRef="#ctx0" brushRef="#br1" timeOffset="517331.138">8173 12630 208 0,'0'4'79'0,"0"4"-42"0,0 0-32 0,0-4 19 16,5 8-6-16,-5 4-1 15,4 3-1-15,1 13 3 16,-5-4-11-16,4 8 9 0,1 3 3 16,-1 5-4-16,1 15-1 15,-1 9-1-15,1 3 2 16,-1-4-9-16,1-3-2 0,3-13-1 16,1-3 2-16,0-5-1 15,0-3 0-15,5-8-14 16,-5-8-4-16,-1-9-29 15,1-7-13-15,0-8-31 16,0-11-11-16,0-9 1 16</inkml:trace>
          <inkml:trace contextRef="#ctx0" brushRef="#br1" timeOffset="517565.5714">8196 12701 240 0,'-14'-23'90'0,"19"7"-48"0,-5-8-36 0,4 12 22 16,1 0-11-16,4-4-2 15,4 1-11-15,5 7-2 16,4 4-2-16,5 8 0 0,4 4 0 16,0 3 4-16,1 9 2 15,-6 4 4-15,-3 4 4 16,-5 3 1-16,-5-3 3 15,-9 0 1-15,1-4 1 16,-10 0 0-16,-4-5 2 16,-4 1-3-16,-9-4-2 15,4-4-5-15,-13-4-2 16,-5-4-13-16,5-4-5 0,0 0-27 16,-1-4-10-16,6 0-30 15,8-4-12-15,4 0-45 16</inkml:trace>
          <inkml:trace contextRef="#ctx0" brushRef="#br1" timeOffset="518568.1953">8637 12016 192 0,'-4'-4'74'0,"4"-4"-40"0,0 0-24 16,0 8 20-16,0 0-9 15,0 0 0-15,0 0-10 16,0 0-4-16,0 4-4 16,0 4 2-16,0 12 1 0,4 7 2 0,1 17 0 15,-1-4 7-15,1 7 4 16,-1 5 2-16,1 19-1 15,-1 4 3-15,0 5 0 16,1-1-8-16,-5-12-4 16,4-7-4-16,1-9-2 15,-5-3-1-15,4-9 2 16,-4-11-25-16,5-8-12 16,-1-8-48-16,1-8-20 15</inkml:trace>
          <inkml:trace contextRef="#ctx0" brushRef="#br1" timeOffset="515699.6003">6925 12721 148 0,'4'-12'55'0,"1"8"-30"0,-5-8-12 0,0 5 17 16,0-1 0-16,0 0 2 15,-5 0-13-15,1-4-4 16,-1 4-9-16,-3 0 0 0,-1 0 4 15,0 4-4-15,0 0 2 16,-5 4-1-16,1 4 3 16,4 0-3-16,-4 4-2 15,-1 4 0-15,5 4 1 16,-4 0 3-16,0 3 2 0,4 5-1 16,0 0 1-16,0-4-2 15,4 0 0-15,1-1-3 16,8 1-1-16,5 4-3 15,0-4 1-15,0 0-4 16,5 0 0-16,3-5 3 16,6-3 1-16,3-4-30 15,10-4-12-15,9-4-31 16,4-4-11-16,0-4-23 16</inkml:trace>
          <inkml:trace contextRef="#ctx0" brushRef="#br1" timeOffset="516148.479">7313 12797 148 0,'0'0'57'0,"4"-4"-30"0,1 0-10 0,-5 0 20 15,4-4-13-15,1-4-3 16,-5 0-6-16,0 0-2 15,-5 0-7-15,1 0 0 0,-1 4 1 16,-4 4-1-16,-4 0 1 16,0 4 0-16,-5 0 1 15,0 4-4-15,-4 4-1 16,4 4 1-16,0 0 2 16,0 4-3-16,0 0-2 0,5 0 0 15,4 0 1-15,5-1 1 16,4 1 1-16,0 0-2 15,4 4-2-15,5 0 3 16,4-4 0 0,1-1 3-16,4-3 1 0,-1 0 5 15,6-4 3-15,-1 0-2 16,-4-4 2-16,4-4-4 16,0-4 1-16,1-4-5 15,-5-4 1-15,-1 0-3 16,-3-3 2-16,-5 3-2 15,0-12 0-15,-5 4-3 16,-4 0 1-16,-4 0-2 16,-5 1 2-16,-5-1-4 15,-4 0-2-15,1 8-5 16,-1 0-2-16,-5 4-13 16,1 8-3-16,0 4-17 15,0 4-8-15,4 4-47 16,4-4-51-1,5 0 50-15</inkml:trace>
          <inkml:trace contextRef="#ctx0" brushRef="#br1" timeOffset="519173.9018">8865 12713 164 0,'4'8'63'0,"-8"-12"-34"0,8 8-5 16,-4-4 22-16,0 0-6 16,5 0 2-16,-1 0-15 15,5 4-5-15,0 0-12 16,0-4-2-16,4 0 2 0,1-4-4 15,3 4 2-15,1-4-3 16,0 0 0-16,0-4-1 16,0 0 2-16,0 0 3 15,-5-3 5-15,0-1-6 0,-4-4 0 16,-4 4-2-16,-5-4-1 16,0 0-1-16,-5 0 2 15,-4 1-1-15,0-1 0 16,-4 0-1-16,0 4 0 15,-5 4-2-15,4 0-2 16,-3 8 1-16,-1 0-1 16,-5 8 0-16,6 4 2 15,-1 8 3-15,0 4 2 16,5 3 3-16,-1 5 4 16,5-4-4-16,5 3 0 15,4-3 0-15,4-4 1 16,5 0-5-16,5 0-2 15,3-1 0-15,10-3 0 0,4-4-5 16,5-4-1-16,0-4-37 16,8-4-14-16,1-4-96 15,0-20-72 1,-10-8 84-16</inkml:trace>
          <inkml:trace contextRef="#ctx0" brushRef="#br1" timeOffset="521713.3086">9150 12372 124 0,'-9'-8'49'0,"14"1"-26"0,-5 3-14 0,0 4 14 15,9-4-5-15,-1-4 2 16,1 4 0-16,-4 0 0 16,4 0-11-16,0 4 10 0,0 0 4 15,-1 0 2-15,1 0 0 0,0 0-10 16,5 4-4-16,8 0 0 15,-4 0 3-15,4 0-4 16,0 0 2-16,10 0-7 16,-1 0-3-16,-4 0 1 15,-1-4 2-15,1 3-4 16,-5-3-1-16,-4 0 2 16,-4 0 1-16,-1 0-19 15,-4 0-9-15,-5 0-29 16,1 0-11-16,4 0-45 15</inkml:trace>
          <inkml:trace contextRef="#ctx0" brushRef="#br1" timeOffset="521353.887">9324 12051 156 0,'-4'-4'57'0,"4"4"-30"0,4-4-21 0,-4 4 15 16,0 0-5-16,0 0 1 16,0 4-1-16,0 4 0 15,4 4-8-15,-4 8-1 0,5 4 0 16,-1 4 1-16,1-1 2 16,-1 5 1-16,1 8 1 15,-1-1 5-15,1 17 3 0,-1 3-1 16,1 1-2-16,3-1-1 15,-3-3 0-15,-1 3-2 16,1-11 1-16,-1-5-4 16,1-3-1-16,-1-4-6 15,1-5-1-15,-5-3 1 16,0-8 2-16,0-4-3 16,0-4 0-16,0-4-23 15,0-4-12-15,0-4-16 16,0-4-8-16,-5 0-14 15,1-4-4-15</inkml:trace>
        </inkml:traceGroup>
        <inkml:traceGroup>
          <inkml:annotationXML>
            <emma:emma xmlns:emma="http://www.w3.org/2003/04/emma" version="1.0">
              <emma:interpretation id="{77DBAE0F-F4FE-4C91-9B26-362E2113E444}" emma:medium="tactile" emma:mode="ink">
                <msink:context xmlns:msink="http://schemas.microsoft.com/ink/2010/main" type="inkWord" rotatedBoundingBox="11203,14939 12197,14925 12205,15470 11211,15484"/>
              </emma:interpretation>
              <emma:one-of disjunction-type="recognition" id="oneOf64">
                <emma:interpretation id="interp72" emma:lang="" emma:confidence="1">
                  <emma:literal>ion</emma:literal>
                </emma:interpretation>
                <emma:interpretation id="interp73" emma:lang="" emma:confidence="1">
                  <emma:literal>i on</emma:literal>
                </emma:interpretation>
                <emma:interpretation id="interp74" emma:lang="" emma:confidence="0">
                  <emma:literal>; on</emma:literal>
                </emma:interpretation>
                <emma:interpretation id="interp75" emma:lang="" emma:confidence="0">
                  <emma:literal>j on</emma:literal>
                </emma:interpretation>
                <emma:interpretation id="interp76" emma:lang="" emma:confidence="0">
                  <emma:literal>n on</emma:literal>
                </emma:interpretation>
              </emma:one-of>
            </emma:emma>
          </inkml:annotationXML>
          <inkml:trace contextRef="#ctx0" brushRef="#br1" timeOffset="522349.6762">9650 12634 168 0,'0'12'66'0,"0"-8"-36"0,8 16-9 0,-3-16 22 15,-1 4-12-15,5 3-6 16,0 5-3-16,0 0-2 16,0 0-11-16,0 4 3 0,0 0 2 15,0 0-3-15,-5-1-1 16,10 1-4-16,-10 0 1 0,5 0-2 15,-5-4 0-15,-4-4-21 16,0-5-7-16,0-3-39 16,0-8-15-16,0 4-33 15</inkml:trace>
          <inkml:trace contextRef="#ctx0" brushRef="#br1" timeOffset="522350.6762">9721 12420 256 0,'-9'-4'96'0,"9"4"-52"0,4 0-49 16,-4 0 17-16,0 0-14 15,0 0-3-15,5 0-37 16,-1 0-83-1,10 16-3-15</inkml:trace>
          <inkml:trace contextRef="#ctx0" brushRef="#br1" timeOffset="522864.3451">10118 12614 363 0,'-18'0'15'0,"0"0"-3"0,0 4-6 16,0 4 1-16,1 0 0 15,-1 4 1-15,4 4-4 16,1 0-1-16,4-1 1 16,0 9 0-16,5-4-2 15,-1 4 1-15,5-4-2 16,0-4 2-16,5-1-2 15,-1 1 2-15,5 0-2 16,0-4-1-16,4 0 3 16,1-4 2-16,8-4 7 15,0-4-7-15,1 0 0 16,-1-4-1-16,0-4 0 16,-4 0 0-16,0-8 0 15,-5 4-2-15,1-4 1 16,-5 1-2-16,-5-1-1 15,-4 4 5-15,0-4 4 16,-4 0-1-16,-5 0 3 16,-5 0-6-16,1 0-3 15,-9 1-8-15,4 3-1 16,-5 4-17-16,6 0-7 16,-1 8-14-16,0 4-7 15,0 4-47 1,0 4-39-16,5 0 58 15</inkml:trace>
          <inkml:trace contextRef="#ctx0" brushRef="#br1" timeOffset="522520.5307">10176 12674 156 0,'-9'-12'57'0,"4"4"-30"0,1 0-14 0,4 4 19 16,-5-4-7-16,-4 0 0 15</inkml:trace>
          <inkml:trace contextRef="#ctx0" brushRef="#br1" timeOffset="523536.3024">10336 12586 172 0,'-9'0'66'0,"5"0"-36"0,4 4-18 0,0-4 21 16,0 4-10-16,0 0-1 16,0 4-7-16,0 4-1 15,4 0-8-15,1 4 5 0,-1 4 4 16,1 4 2-16,-1-5-1 16,1 5-2-16,-1-4-1 15,1 0-1-15,3 0 2 16,1-1-5-16,-4 1-1 15,-1-4 0-15,1 0 0 16,-1-4-2-16,1 0 1 16,-1-4 0-16,1-4 3 0,-5-4-3 15,4-4-2-15,1-4-2 16,-1 0 0-16,0-12-7 16,5 0-1-16,0 0-1 15,0-3 2-15,0 3-1 16,0 0 1-16,0 4 3 15,4 0 2-15,1 4-2 16,-1 0-2-16,0 4-1 16,1 1 3-16,-1 7 0 15,1 4 1-15,-1-1 0 16,0 5 0-16,-4 4 2 0,0 4 3 16,0 4 4-16,-4-4 5 15,-1 0-4-15,0 0 2 16,-4 3-3-16,-4 1 0 15,0 0-1-15,-1 0 2 16,5 0-7-16,-4-4-4 16,4-1-14-16,0-3-5 15,9-8-106 1,8 0-35 0</inkml:trace>
        </inkml:traceGroup>
      </inkml:traceGroup>
    </inkml:traceGroup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9:01.11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B7E939AE-A1BB-483A-B2AD-C269DE03B866}" emma:medium="tactile" emma:mode="ink">
          <msink:context xmlns:msink="http://schemas.microsoft.com/ink/2010/main" type="inkDrawing" rotatedBoundingBox="14587,3182 19233,3190 19232,3240 14586,3232" semanticType="underline" shapeName="Other">
            <msink:sourceLink direction="with" ref="{B601E24A-70F4-4A65-BFF9-054F61605808}"/>
          </msink:context>
        </emma:interpretation>
      </emma:emma>
    </inkml:annotationXML>
    <inkml:trace contextRef="#ctx0" brushRef="#br0">0 9 301 0,'17'-4'16'0,"1"0"-3"16,5 4-5-16,3 0 0 15,6 0 2-15,8 4-3 16,0-4 1-16,9 4-3 16,0-4 0-16,4 0-3 15,1 0 1-15,8 0 2 16,5 0 4-16,-4 4-4 16,4 0-1-16,-5 0 2 0,5 0 1 0,-5-4 1 15,-4 0 2-15,0 0-1 16,14-4 0-16,-5 4-1 15,4 0 2-15,5 0-3 16,-1 0 1-16,1 0-5 16,-4 0-2-16,-1 0 2 15,5 0 0-15,0 0-4 0,4 0 1 16,-4 0 2-16,-1 0 3 16,-3 0-2-16,-5 0 0 15,0 0-1-15,0 0-2 16,-1-4 5-16,1 4 4 15,-4 0-5-15,-1 4 0 16,-4 0 0-16,5 0 2 16,-1 0-3-16,-9-4-2 15,1 0-3 1,0 0 1-16,-5 0 3 16,17 0 1-16,1 0-1 15,0 0 1-15,-9 8-2 16,0-8 2-16,0 4 0 15,0 0 1-15,-9-4-2 16,0 0 1-16,0 0-4 16,0 0 0-16,-9 0 3 15,5 0 1-15,0 0-1 16,4 0 1-16,0 0 0 16,0 0 1-16,-5 0 0 0,-3 0 0 15,3 0 0-15,-4 0 2 16,-4 0-3-16,-5 0 0 15,0-4-1-15,5 0-2 16,0-4 1-16,-5 8-1 16,0 0 0-16,0-4 2 15,9 0-3-15,-8 0 0 16,-1 4 1-16,0 0 2 0,-4 0 1 16,-14 0 1-16,1 0 0 15,3 0 2-15,-3 0-1 16,4-4 0-16,-5 4-3 15,5-4-2-15,-5 0 1 16,5 0 1-16,-5 4-3 16,1-4 0-16,4 4 3 15,-9 0 1-15,0 0-4 16,-5 0 1-16,0 0 0 16,5 0 0-16,5 0 0 15,-5 0 0-15,0 0 0 0,4 4 2 16,0 0-1-16,-4-4 2 15,-4 0-2-15,-1 0-1 16,-4 0-6-16,0 0-4 16,-13-4-58-1,-5 4-43-15,0 4-20 16,0-4 5 0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49:16.1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0 200 0,'0'0'77'0,"0"0"-42"0,0 0-30 15,0 0 19-15,4 0-11 0,1 0 0 32,-1 0 6-32,1 0 2 0,4 0-10 15,0 0 13-15,4 0 6 0,-4 0-7 16,9 0-3-16,-5 0-9 16,9 0-3-16,1 0-6 15,8 0-4-15,9 0 1 16,0 0 2-16,0 0-9 15,-4 0-4-15,0 0-43 16,-10 0-18-16,-3 0-54 16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51:54.22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13 356 0,'-5'0'132'0,"5"0"-72"0,0 0-55 0,0 0 27 0,0 0-23 16,0 0-4-16,0 0-6 15,0 0-1-15,0 0 2 0,0 0-22 0,0-8-10 16,0 8-46-16,0-4-20 16,0 1-28 15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53:59.17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-13-13 272 0,'0'4'101'0,"0"-4"-54"0,0 0-28 0,0 0 26 16,0 0-10-16,0 0-3 15,0 0-16-15,0 0-5 32,0 0-7-32,0 0-16 0,0 0-7 15,0 0-34-15,0 0-14 16,0 0-66-1,4 4-32-15,-4-4 84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0:50:52.72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13-1 184 0,'-13'0'68'0,"13"0"-36"0,0 0-13 0,0 0 21 0,0 0 0 15,0 0 3-15,0 0-15 16,-4-4-5-16,4 4-13 15,0 0-4-15,0 0-2 0,0 0-5 16,0 0-1-16,0 0-48 16,8 0-19-16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28:18.40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-3-5 228 0,'-4'4'88'0,"4"-4"-48"0,0 0-18 0,0 0 37 16,0 0-33-16,0 0-26 16,0 0-3-16,0 0-20 15,4-4-102-15,5 4-46 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3:57:03.46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-3-3 388 0,'0'0'145'0,"5"0"-78"0,-5-4-65 16,0 4 30-16,0 0-23 16,0 0-7-16,0 0-44 0,0 0-20 15,4 0-103-15,-4 0-45 16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04:01.6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90B64D-6388-41C0-9138-2122D0BBB646}" emma:medium="tactile" emma:mode="ink">
          <msink:context xmlns:msink="http://schemas.microsoft.com/ink/2010/main" type="writingRegion" rotatedBoundingBox="1774,2648 33240,2381 33313,11003 1847,11269"/>
        </emma:interpretation>
      </emma:emma>
    </inkml:annotationXML>
    <inkml:traceGroup>
      <inkml:annotationXML>
        <emma:emma xmlns:emma="http://www.w3.org/2003/04/emma" version="1.0">
          <emma:interpretation id="{BFD2DA49-C965-46FC-8E76-52F2C56C04D9}" emma:medium="tactile" emma:mode="ink">
            <msink:context xmlns:msink="http://schemas.microsoft.com/ink/2010/main" type="paragraph" rotatedBoundingBox="1774,2573 32262,2553 32264,5386 1776,5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6BA96B-9E58-4D22-B2E2-0451D6D2B04E}" emma:medium="tactile" emma:mode="ink">
              <msink:context xmlns:msink="http://schemas.microsoft.com/ink/2010/main" type="line" rotatedBoundingBox="1774,2573 32262,2553 32263,4130 1775,4150"/>
            </emma:interpretation>
          </emma:emma>
        </inkml:annotationXML>
        <inkml:traceGroup>
          <inkml:annotationXML>
            <emma:emma xmlns:emma="http://www.w3.org/2003/04/emma" version="1.0">
              <emma:interpretation id="{752AFAE0-D694-4DAF-8923-AB8D352DB568}" emma:medium="tactile" emma:mode="ink">
                <msink:context xmlns:msink="http://schemas.microsoft.com/ink/2010/main" type="inkWord" rotatedBoundingBox="1774,2643 5265,2641 5266,3749 1775,375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13 104 156 0,'-9'0'57'0,"9"0"-30"0,-5 0-14 0,5 0 17 15,0 0-6 1,0 0-2-16,0 0-6 16,9-8-2-16,0 0-8 15,4 0-2-15,5 0 0 0,9 4-2 0,9 0-2 16,-1 0 1-16,10 0 1 16,4 0 3-16,0 0 4 0,4-4 2 15,-3 0 3-15,-1 0-3 16,-5 0 1-16,1 0-3 15,-5 4 0-15,0 0-3 16,-4 4-1-16,4 4-3 16,-9 0-2-1,-4 4 3-15,0 0 0 16,-10 0 1-16,1-4-2 16,-9 0-2-16,5 0 3 15,-10 0 2-15,0-4-9 16,-4 0-4-16,0 0-23 15,-4 0-7 1,0 0-30-16,4 0-11 16,0 0-13-16</inkml:trace>
          <inkml:trace contextRef="#ctx0" brushRef="#br0" timeOffset="-584.4786">467 100 120 0,'0'-4'46'0,"0"4"-24"0,0 0-26 0,0 0 54 16,0 0-12-16,0 0-8 0,0 0-6 16,0 0 0-1,0 0-13-15,0 0 1 0,9 0-1 32,-4 0-6-32,-5 4 4 15,0 0-1 1,0 3 0-16,0 9 0 15,0 0 0-15,0 4 0 0,0 8-4 16,-5 0-1-16,5 11 1 16,0 5 0-16,0 0 2 15,-4-1 1-15,-1 5 1 16,1 3 0-16,-1 1-2 16,5 15 1-16,0-7 0 15,0 3 1-15,0-3-4 0,0-9-1 16,0-7 1-16,0-4 0 15,-4-9 2-15,4-7 1 16,0-4-10-16,-5-8-3 16,1-4-28-16,0-12-13 15,-1-12-66 1,5-4-51-16,0-11 64 0</inkml:trace>
          <inkml:trace contextRef="#ctx0" brushRef="#br0" timeOffset="800.1995">833 127 140 0,'4'-4'55'0,"1"0"-30"0,-5 4-16 15,-5 0 16-15,1 0-5 16,4 0-2-16,0 0-6 0,0 0-2 16,0 8-6-16,0 8-1 0,0 0 1 15,-4 8-2-15,4 8 1 16,4 7-2-16,-4 9 2 16,9-1 4-16,-5 1 6 15,-4 4 2-15,5-13 0 16,-5-7-5-16,0 20-2 15,0 31 0-15,0-8 2 16,-5-7-3-16,5-17-2 0,0-11 2 31,0-16 0-31,0-4 3 0,5-12 1 16,-5-12-8-16,4-16-1 16,5-16-13-16,0-4-5 15,0 1 1-15,4-1 4 16,1 4 4-16,-1 9 4 15,-4 3 0-15,4 4-1 0,1 4 0 16,-1 4 3-16,1 0 6 16,-1 4 7-16,0 4-2 15,1 4 2-15,4 4-1 16,-1 4 3-16,-3-4-3 16,-1 12-1-16,0 16-2 15,-4 8 0-15,0 3 2 0,-4 1 1 16,-1-5-3-16,1 1-3 31,-5 0 0-31,4-16-1 16,-4-5-5-16,5 1-1 0,-1 4-35 15,1-12-12-15,-5-4-51 16,4-4-58 0,5-8 46-16</inkml:trace>
          <inkml:trace contextRef="#ctx0" brushRef="#br0" timeOffset="1383.7726">1212 845 180 0,'-4'-8'68'0,"4"4"-36"0,0 4-37 16,4-11 49-16,0 3-19 15,5 0-7-15,0 4-4 0,5 0-9 16,-1-4-1-16,0 0 2 0,1 0-3 16,4 4 0-16,-1 0 3 15,1 0 1-15,0 0 1 16,0 0 0-16,0-4-2 15,-5 0 1-15,1 0-2 16,-6 0 0-16,-3-4-1 16,-1 1 0-16,-4-1 0 15,-4 0 2-15,-1 4-3 16,-8 0 0 0,-5 4 1-16,0 4-2 15,1 0 1-15,-1 4-4 0,0 0-2 16,5 0-1-16,-1 4 3 15,1 0-2-15,-1 0 1 16,5 4 0-16,1 3 0 16,-1 5 0-16,0 4 0 15,4 0 0-15,1 4 0 0,4-5 4 16,4 5 1-16,5 0 3 16,0-4 1-16,4-4-3 15,1-1-3-15,4 1 2 16,4 0 0-16,5-8-4 15,-1-8-1-15,6-4-35 16,-1-4-15-16,0-4-70 16</inkml:trace>
          <inkml:trace contextRef="#ctx0" brushRef="#br0" timeOffset="1951.0613">1756 707 196 0,'-5'-4'74'0,"5"0"-40"0,-13-4-27 16,13 8 20-16,-4-8-12 15,-1 0-1-15,-4 4-4 0,0 0 1 16,-4 0-6-16,0 4-3 0,-1 4-1 16,1 4-1-1,-1 0 0-15,-3 8 0 16,-1 7 0-16,4 1 0 16,1 4 2-16,0 0 1 15,4 0 3-15,4-1-3 16,1 5-2-16,4 0 2 15,9-4 0-15,0-5-1 16,4-3-2-16,5 0 1 0,0-4 1 16,4-4 1-16,5-8 3 15,-5-4 1-15,0 0 3 16,1-8-1-16,-6-4 0 16,1-4-3-16,-4-4 1 15,-1 0 0-15,-4-3 1 16,-5-5-2-16,-4-8 1 15,-4 0-4-15,0 5 0 0,-5-1 3 16,0 0 1 0,-5 8-3-16,-8 1-1 15,0 7-3-15,-1 4-1 0,1 4-10 16,0 4-5-16,0 8-17 16,4 0-6-16,-5 4-34 15,10 8-16-15,4 3-8 16</inkml:trace>
          <inkml:trace contextRef="#ctx0" brushRef="#br0" timeOffset="3097.2883">1925 683 172 0,'0'0'66'0,"0"0"-36"0,0 0-24 0,0 0 17 16,0 0-10-16,0 0 0 15,0 0-7-15,5 4-4 16,-1 0-1 0,5 8-4-16,0 11 2 0,5 5 1 0,-1 0 2 15,0 8-3-15,-4-9 0 16,0-3 5-16,0 4 2 15,0 12 6-15,-5-9 5 16,5-7-3-16,-4-4 0 16,-1-4 3-16,-4-4 1 15,5-4 2-15,-5 0 0 16,0 0-7-16,0-8-3 16,-5 0-8-16,1-8-1 15,4-4-1-15,-5-8 2 16,1-4-1-16,4-4-1 0,0-3-4 15,4-13 0-15,1 4 0 16,4 5 2-16,-9 3 1 16,9 4 1-1,4 8-3-15,0 0 0 16,5 8 2-16,-4 5 0 0,3 3-4 16,1 4-1-16,0 0-8 15,0 4-4-15,0 0-23 16,0-1-11-16,-5 5-55 15</inkml:trace>
          <inkml:trace contextRef="#ctx0" brushRef="#br0" timeOffset="3680.7816">2371 782 116 0,'-9'0'44'0,"0"0"-24"0,14 4-4 0,-5 4 16 16,0 0-13-16,0 0-5 15,4-4-3-15,1 0 3 16,-1 0-8-16,5 0 3 0,0 0 2 0,0-1-2 15,4-3 2-15,1 0-4 16,4 4-2-16,-1-4 0 16,-3-4 1-16,-1 1-1 15,1-9 2-15,-6-4-2 16,1 0 0-16,-4 4 3 0,-1 0 5 16,-4 0-5-16,-4 0 0 15,-1 0-4-15,-4 4-3 16,-4 0 0-16,0 1-1 15,-5 3-5-15,0 4-1 16,0 0 0-16,0 0 4 16,-8 4 1-16,3 0 1 15,6 3-5-15,8 5 1 0,0 4 8 16,0 4 5-16,4 8-2 16,1 0-2-16,8 3 2 31,1 1 2-31,4 0-2 15,0 0 1-15,4-5-3 0,0 5 0 16,5-4-1-16,0-4 2 16,4-5-1-16,1-3 0 15,-1-4-19-15,5-8-5 0,-1-4-37 16,1-4-17-16,0-8-32 16</inkml:trace>
          <inkml:trace contextRef="#ctx0" brushRef="#br0" timeOffset="4477.7768">2621 699 192 0,'-13'0'71'0,"13"0"-38"0,0 0-23 16,-5 0 17-16,1 0-7 0,4 0 1 16,4 0-10-16,1 4-2 15,-1 3-5-15,5 1 2 0,0 4 3 16,0 8-3-16,9 8 2 16,-5 0-1-16,0 7 3 15,-4 1-1-15,0 0 2 16,0-4-4-16,0-5 1 15,0 1 1-15,0-12 5 16,0 0-2-16,-5-4 3 16,1-8-2-16,-5-4 2 15,4-8-6-15,1-4-1 16,-1-8-4-16,-4-8-3 16,5-3-3-16,-1-1 1 15,5-8-1-15,0 8 0 0,0 1 0 16,0 7 0-16,0 4 0 15,0 4-2-15,-1 4-2 0,1 4 1 16,0 4 3-16,5 0 1 16,4 4-2-16,-5 4 2 15,0 16 1-15,1 4 0 16,-5 4 0-16,-1 0 2 16,1 3-3-16,-4 1 0 15,-1-4 1-15,1 0 2 16,-1-9-1-16,-4-3 2 15,0-4 0-15,0-4 1 16,0-4 0-16,0-4 2 16,0-8-3-16,5-4-2 0,-1-4 0 15,1-7 1-15,-1-1-6 16,1-16-1-16,3 4-1 16,1 5 2-16,0 3-1 31,5 4 4-31,-1 4-2 15,0 4 1-15,1 4-3 0,-1 8 1 16,1 8 0-16,-1 4-1 16,-4 12 4-16,4 4 0 15,-4 4 1-15,0 4 2 0,4 3 1 16,1-3 1-16,-1 0 0 16,1-1 0-16,-1-3-49 15,-4 0-21-15,0 4-71 16</inkml:trace>
          <inkml:trace contextRef="#ctx0" brushRef="#br0" timeOffset="5297.9455">3455 703 244 0,'-5'4'93'0,"5"-4"-50"0,0 0-37 0,0 0 20 0,0 0-12 0,0 0-1 15,0 0-7-15,0 0-4 32,0 0-1-32,0 0-8 0,0 0 0 15,-4 0-32-15,4 0-14 16,0 7-55 0</inkml:trace>
          <inkml:trace contextRef="#ctx0" brushRef="#br0" timeOffset="5482.1868">3486 1044 236 0,'0'4'90'0,"0"-8"-48"0,0 4-23 16,0 0 29-16,0 0-19 0,4-4-6 15,-4-4-17-15,0 8-3 16,0-8-3-16,0 4-44 0,0-4-18 15</inkml:trace>
        </inkml:traceGroup>
        <inkml:traceGroup>
          <inkml:annotationXML>
            <emma:emma xmlns:emma="http://www.w3.org/2003/04/emma" version="1.0">
              <emma:interpretation id="{AD5818BE-919E-43F4-AB8F-1BFB773B97DE}" emma:medium="tactile" emma:mode="ink">
                <msink:context xmlns:msink="http://schemas.microsoft.com/ink/2010/main" type="inkWord" rotatedBoundingBox="5903,2818 7129,2817 7130,3769 5904,377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4962.3432">4993 742 204 0,'-4'4'77'0,"8"-4"-42"0,-4 0-19 16,0 0 37-1,9 0-15-15,4 0-7 16,1 0-6-16,8 0-14 16,0 0 0-16,5 4 0 0,4 0-4 0,1 0 1 15,-1 0-5-15,4 4 0 16,-3 4-14-16,-6-4-6 16,1-12-75-16,0 12-31 15,-14 0 9 1</inkml:trace>
          <inkml:trace contextRef="#ctx0" brushRef="#br0" timeOffset="44493.6124">4141 401 116 0,'-4'-4'46'0,"8"4"-24"0,-17-16-24 0,18 4 11 15,-1 0-4-15,5 1 0 0,0-1-1 0,-5-4 2 16,5 0-3-16,0 4-2 15,0-4 0-15,0 0 1 0,4-4 3 0,5-3 0 16,4 3 0-16,-4 4-1 16,0 12 0-16,-4 12-5 15,-1 4 1-15,0 4 6 16,-4 3 6-16,0 5-2 16,-4 4 0-16,-1 4-4 31,-4 0 1-31,0-1-2 15,0 1 2-15,-4 0-4 16,-1-4-2-16,1 3 0 0,-1 1 1 16,1 0-1-16,-1 3-1 15,1-3 1-15,-1 12 1 16,1-1 1-16,-1 1 3 16,5 0-1-16,0-1 0 0,-4-3-3 15,4-4-2-15,0-1 3 16,4-7 0-16,1 0-1 15,-1 0-2 1,5-4 1-16,0-5 1 16,0-7 5-16,4 0 4 15,5-8-2-15,5 0 0 0,-1 0-5 16,0 0-1-16,0-8 5 16,1 0 5-16,-1-8-3 15,0-12 2-15,5-7-7 16,0-9-3-16,-5-4 1 15,0-11 0-15,-4-1-1 0,-4 1-2 16,-1-1 1-16,0 1 1 16,-4-1-3-16,0-3 0 15,0 3 1-15,-4 8 0 16,4 5 0-16,-9 3 0 0,0 8-3 16,0 1 2-16,0 7 1 15,-5 8 2-15,1 4-3 16,-1 4 0-16,1 0 1 15,-1 4 2-15,1 4-3 16,-1 4-2-16,1 0-1 16,4 4 3-16,0 8-2 15,-5 4 1-15,5 4 2 16,-4-1 2-16,0 5-1 0,-1 0-1 16,1 0-2-16,-1 4 1 31,1 3 3-31,4 5 3 15,-5 4 2-15,5 3 3 0,0 1-1 16,0 3 2-16,0 1-2 16,0-1 0-16,0-3-1 0,5-4 0 15,-1-5 0-15,1-7 2 16,-1-4-3-16,1-4 1 16,-1-5-5-16,0-3-2 15,1-8-42 1,4-8-60-16,0-4-28 15,-9-4 17 1</inkml:trace>
        </inkml:traceGroup>
        <inkml:traceGroup>
          <inkml:annotationXML>
            <emma:emma xmlns:emma="http://www.w3.org/2003/04/emma" version="1.0">
              <emma:interpretation id="{90325EC8-7BC1-49B1-9700-3CEF58552EA4}" emma:medium="tactile" emma:mode="ink">
                <msink:context xmlns:msink="http://schemas.microsoft.com/ink/2010/main" type="inkWord" rotatedBoundingBox="7571,2676 11931,2673 11932,4037 7572,404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8911.2072">6924 746 156 0,'-5'-24'60'0,"1"20"-32"0,-5-7-9 0,9 11 21 16,-5-8-7-16,-3-4-2 15,-1 0-11-15,-5 4-5 16,-4 0-8-16,1 4-5 0,-1 4 1 16,0 0-2-16,0 4-1 0,0 4-2 15,0 4 1-15,1 0-1 16,3 15 0-16,1 1 6 16,-1 0 2-16,6 0-2 15,3 0-3-15,1-1 0 16,4-3-1-16,4 0 0 15,5-4 2-15,0 0-1 16,4-1-1-16,1-7 3 16,-1 0 0-16,9-4 1 0,1-4 0 15,3-8 0-15,-3-4 0 16,-1-4 0-16,0-4 2 16,-4-3-3-16,0-1 0 15,-5-12-1-15,-4 0 1 16,0 5-4-1,-4 3 0-15,-5 0 3 16,0 4 1-16,-5 4-6 16,1 4 0-16,-1 4-1 0,1 4 2 15,-1 4-1-15,1 4 1 16,4 0 2-16,0 12 0 16,4-4-3-16,1 8 2 15,-1 4 1-15,5 7 2 16,0 1-1-16,0 0 2 15,4 0-2-15,1-5 2 16,-1-3-2-16,1 0-1 0,-1-8-24 16,5-4-11-1,-5-4-18-15,0-8-7 0,1-4-36 16</inkml:trace>
          <inkml:trace contextRef="#ctx0" brushRef="#br0" timeOffset="49358.4107">7151 703 172 0,'-4'-4'66'0,"4"0"-36"0,0 4-18 16,0 0 19-16,0 0-18 0,0 0-5 16,0 0-3-16,4 4 1 15,5 0-3-15,-4 11 3 0,-1 9 0 16,0 4 2-16,5 0 2 15,0 0-3-15,-4-1-2 16,4 1 0-16,-5-8 1 16,1 0-5-16,-1-8-1 0,1-4 11 31,-1-4 5-31,0-8-4 0,5-4 1 16,0-8-10-16,0-4-2 15,0-12-1-15,0 4 0 16,0 5-3-16,0 3 0 15,0 4-1-15,0 8 3 16,0 4-2-16,0 20 1 16,-1 4 4-16,-3 4 3 15,4-1 4-15,-5 5 2 16,1 4-3-16,-1-4 0 16,5-1-5-16,5-3-2 15,-1 0 2-15,0-8 0 16,1 0-30-16,8-4-12 15,-9-8-33-15,5-4-12 0,4-8-13 32</inkml:trace>
          <inkml:trace contextRef="#ctx0" brushRef="#br0" timeOffset="47702.9223">6014 766 156 0,'9'-20'57'0,"-4"16"-30"0,-1 0-18 0,0 0 16 0,-4-4-5 16,0 0-2-16,0-3-2 15,0-1 0-15,0 0-8 16,-4 0-1-16,0 0 3 0,-1 4-4 15,1 0 2-15,-5 0-3 16,0 4 0 0,-5 0-6-16,-3 4-1 15,-1 0-2-15,-5 4 0 16,1 0 0-16,4 0 3 0,0 4-2 16,1 4 1-16,-1 0 0 15,4 0 0-15,1 12 0 16,4-1 0-16,5 1 0 15,4 4 0-15,4 0 2 0,5-1 2 16,0 1-3-16,4-4-2 16,10 0 4-16,-1-4 1 15,0-8 4-15,1-5 1 16,-6-3 1-16,1-4 0 16,0-7 2-1,0-5 1-15,0-4-3 16,-5 0 0-16,0-8-1 15,-4-4 1-15,0 5-2 16,-4-1-1-16,-1 4-6 16,-4 4 1-16,0 0 2 0,0 4 1 15,0 0 1-15,0 4 0 16,0 4 2-16,0 0 1 16,0 4-6-16,-4 0 0 15,-1 4-1-15,1 0 0 16,-1 4-3-16,1 12 2 0,-1 4 1 15,5 8 0-15,-4 3-3 16,0 5 2-16,-1 0 1 16,1 3 0-16,-1 1 0 15,1-4 0-15,-1-5 0 0,1 1 0 16,-5-4 0-16,0 0 2 31,0-5-1-31,-4 1 2 16,-1-8-2-16,1 4 2 15,0-4 0-15,-1-5 1 16,5 5-2-16,0-12 1 16,0-8-2-16,0 0-1 0,5-4-2 15,0-4 1-15,8 0-1 0,0-4 0 16,10 1 0-16,-1 3 0 16,5 0 0-16,0 4-2 15,0 0 0-15,0 4 3 0,-1 0 0 16,1 4 3-16,0 4-3 15,0 0-2-15,0 0 2 16,0-1 0-16,-1 9 1 16,1 8 2-16,5-8-6 15,-6-4-1-15,6-4-27 16,-5 0-11-16,4-12-40 16,0-12-50-1,5-4 35-15</inkml:trace>
          <inkml:trace contextRef="#ctx0" brushRef="#br0" timeOffset="48301.0065">6326 722 104 0,'-9'0'41'0,"5"-4"-22"0,4 4 2 15,0 0 19-15,-5-4-8 16,1 0-3-16,4 4-9 16,0 0 0-16,0 0-11 0,-4 0-3 0,-1 4-2 15,1 0-2-15,-1 8-2 16,1 4 1-16,-1 4 1 16,5 8 1-16,0-4 1 15,5 3 2-15,-1 1 1 0,5 0-3 16,0 0-3-16,4-5 2 15,1-3 0-15,-1 0-1 16,1-4 1-16,-1 0-2 16,0-8 2-16,1 0 2 15,3-4 4-15,-3-4 0 32,-1-4 2-32,1-8 0 0,-5-4 1 15,4-4-6-15,-4-4-2 16,0-7-2-16,-5 3 1 15,-4-8-2-15,0 4 2 0,0 5-4 16,0 3 0-16,0 4 1 16,0 4 0-16,0 4-3 15,0 0 2-15,-4 4 1 0,-1 4 2 16,5 4-3-16,0 0-2 16,0 4 2-16,5 12 2 15,-1 4-2-15,1 4 0 16,-1 0 1-16,1 7 2 15,3-3-1-15,1 4 2 16,0-4 0-16,5-4 1 16,-5-5-33-16,4-3-15 15,0-8-27 1,1 0-10-16,4-4-8 16</inkml:trace>
          <inkml:trace contextRef="#ctx0" brushRef="#br0" timeOffset="50218.1821">7454 611 184 0,'-26'-12'68'0,"8"8"-36"0,9 0-15 0,9 4 22 0,0-3-5 16,0-5 1-16,9 0-20 31,0 4-7-31,4 0-5 16,9 4-3-16,1 0 3 0,3 4 0 15,6 0 1-15,3 4-2 16,5 3-2-16,1-3-6 0,-1-4-1 15,-5 0-19-15,1-4-6 16,-5 4-3-16,-4 0 1 16,-5 0 6-16,-4 0 2 15,-4 0 6-15,-1 0 4 16,-4 0 10-16,0 0 3 16,-5 0 18-16,1 4 7 15,-5 0 9-15,0 0 6 16,0 4-7-16,4 0-3 15,1 0-7-15,-1 15 0 16,-4 1-5-16,4 0 1 16,1 0-7-16,-1 3-3 15,1-3-3-15,-1 4 0 16,1-4-2-16,-1-1-1 16,1-3-10-16,-1-4-6 0,-4-4-21 15,0-8-9-15,0-4-57 16,9-4-30-1,4-8 63-15</inkml:trace>
          <inkml:trace contextRef="#ctx0" brushRef="#br0" timeOffset="49792.4345">7642 56 160 0,'-5'-12'63'0,"5"8"-34"0,-4-4-16 0,4 8 19 16,0 0-12-16,0 0-1 15,0 0-9-15,0 0-4 16,0 4-3-16,0 4 0 0,0 4 0 15,0 16-1 1,4 7 1-16,1 13 0 0,-1 12 1 16,1 3 2-16,-1-4 3 15,1 5 0-15,3 3 0 16,1 9-1-16,0 7 2 16,0-8-1-16,-4 1 2 15,8-13-4-15,-9-7 1 16,1-9-3-16,4-7 0 15,0-12-6-15,-9-4 1 16,4-12-24-16,-4-4-12 16,0-12-10-16,-4-8-4 15,-1-8-35 1,-4-4-28-16,0-8 46 0</inkml:trace>
          <inkml:trace contextRef="#ctx0" brushRef="#br0" timeOffset="50420.2671">7945 393 252 0,'-9'0'93'0,"4"-4"-50"0,1 4-35 0,4 0 21 16,0 0-20-16,0 0-6 16,0 0-10-16,0 4-1 0,4 4 4 15,1 0-29-15,-1 4-10 0,1 0-62 32</inkml:trace>
          <inkml:trace contextRef="#ctx0" brushRef="#br0" timeOffset="51186.6602">7994 595 224 0,'-13'-4'85'0,"13"1"-46"0,0-5-46 16,8 0 86 15,1 4-26-31,5-4-15 0,4 4-11 15,4 0-18-15,9 0 1 0,5 4 1 16,4-4-6-16,4 4-1 16,1 0-2-16,-5 4-2 15,0 0-15-15,-4 0-5 16,-5 4-58-16,-4 4-27 16,-9 3-22-1</inkml:trace>
          <inkml:trace contextRef="#ctx0" brushRef="#br0" timeOffset="50948.5078">8212 88 164 0,'-9'-12'63'0,"9"4"-34"0,-4 4-19 0,4 4 17 15,0 0-11-15,0 0-4 16,0 0-10-16,0 0-1 16,0 8-1-16,0 4 2 0,0 15 3 0,0 9 2 15,0 12 1-15,0 7 2 16,0 5 1-16,0-1 1 16,4 1 2-16,1 3-3 15,-5 13 1-15,0 7-5 16,0 0 1-16,0-7-7 15,0-9-1-15,4-11 4 16,1-9 2-16,-5-7-2 16,4-8-3-16,1-13-16 0,-1-7-7 15,-4-12-18-15,0-8-5 16,0-3-36 0,0-5-35-16,0-4 42 15</inkml:trace>
          <inkml:trace contextRef="#ctx0" brushRef="#br0" timeOffset="52386.4212">8560 853 112 0,'14'12'44'0,"-1"-12"-24"0,0 0-10 0,-4 0 12 0,5 0-1 16,-1 0-1-16,0 0-6 16,-4-4-4-16,0 0-5 15,0 0 1-15,-4 0 3 0,-1-4 1 16,-4 0 2-16,-4 1-6 16,-1-5-2-16,-8 12 2 15,-5-8 1-15,-4 4-3 0,-1 8-1 16,-3 0-3-16,-1 0-1 15,0 4 3-15,5 0 3 16,-1-1-2-16,1 1 0 16,4 0-1-16,5 4 1 15,0 0-2-15,4 4-1 16,9 4 1-16,0 0-1 16,0-1 2-16,4 1 1 15,5 0 1-15,0 0 0 16,4-4 2-16,5 4 3 15,0-12 0-15,4 0 2 16,1-4-2-16,8-4 0 16,-4-4-3-16,-1-12 1 15,1-4-2-15,-5-4 0 0,1-4-3 16,-10 1 1-16,-4-1-4 31,0 4 0-31,-5-8 1 16,-4 8 2-16,-4 5-1 0,-1 3-1 15,1 4 3-15,0 4 0 0,-10 0 1 16,10 8 0 0,-1 8-2-16,5 4-2 0,0 4 3 15,5 0 2-15,4 3 0 16,0 5 0-16,-1 0-3 16,6 4 1-16,-1-4-2 15,1-1-1-15,-1-3 3 16,0-4 0-16,1-4-26 15,4-12-66 1,-5-4-6-16,5-8-15 16</inkml:trace>
          <inkml:trace contextRef="#ctx0" brushRef="#br0" timeOffset="53073.0606">8707 572 236 0,'-13'-8'88'0,"13"8"-48"0,4-4-29 0,-4 4 30 16,14-4-16-16,-1 0-8 31,5 4-5-31,9 0-8 0,0 0-3 0,8 4 0 0,1 0-1 16,0 0 2-16,-1 0-1 15,1 0 2-15,0 0-29 16,-1 0-11-16,-8 4-26 16,-5-5-11-16,5 1-22 15</inkml:trace>
          <inkml:trace contextRef="#ctx0" brushRef="#br0" timeOffset="52820.86">8917 88 156 0,'-5'-8'60'0,"10"4"-32"0,-1-4-13 0,-4 8 20 16,0 0-8-16,0 0-1 15,0 0-11-15,0 0-4 16,0 0-6 0,0 4 1-16,0 4 3 0,0 0 1 15,0 12 2-15,0 7-6 16,0 5-2-16,0 4 0 16,5 7 2-16,-1 5-1 0,5 0 2 15,0-1 2-15,0 5 2 16,0 3-3-16,0 17 0 15,0 7-1-15,-5-4 3 16,1-3-3-16,-1-1 1 16,1-7-1-16,-1-13 1 15,-4-11-2-15,5-8 1 0,-1-9-22 16,0-3-9-16,1-8-35 16,-1-28-100-1</inkml:trace>
          <inkml:trace contextRef="#ctx0" brushRef="#br0" timeOffset="53543.7406">9305 532 244 0,'-18'-4'93'0,"14"0"-50"0,-5 4-30 16,9 0 22-16,0 0-18 15,0-4-7 1,0 4-9-16,0 0-3 16,0 0 1-16,0 0-29 0,9 4-80 31,4 4-36-31,-4 8 47 16</inkml:trace>
          <inkml:trace contextRef="#ctx0" brushRef="#br0" timeOffset="53318.9539">9291 762 220 0,'0'16'85'0,"0"-4"-46"0,0 0-26 0,0-8 22 15,0 0-12-15,0 4 0 16,5 4-8-16,-5-1 1 15,9 9-9-15,0 8 0 0,0 4 0 16,0-1-3-16,-5-3-1 16,0 0 1-16,-4-4 0 31,0-4-24-31,0-4-12 0,5-9-63 16,-1-3-26-1</inkml:trace>
          <inkml:trace contextRef="#ctx0" brushRef="#br0" timeOffset="53999.3034">9501 822 216 0,'-9'-8'82'0,"5"-16"-44"0,-1-4-29 0,5 20 19 0,0 0-10 16,0 4 0-16,0 0-9 16,0 4-3-16,0 0-6 15,5 16 0-15,-1 0 4 16,5 8 2-16,0 4 4 16,4 3 1-16,1 9 1 15,-5-4 2-15,4-5-5 16,-4-3-1-16,0 0 0 15,0-4 0-15,0-4 0 16,0-9 0-16,-5-7 2 16,0 0 4-16,1-8-4 15,-1-3 2-15,1-9-7 16,-1-4-3 0,1-4-1-16,-1-4-1 15,1 4 0-15,-1 1 0 16,1 3-9-16,-1 4-2 15,1 0-47 1,-1 4-8-16,0 4-5 0,1 0-49 16</inkml:trace>
          <inkml:trace contextRef="#ctx0" brushRef="#br0" timeOffset="54496.905">9880 917 212 0,'4'0'79'0,"1"-4"-42"0,4-4-21 0,-5 4 22 0,5 0-14 16,0-8-1-16,0 4-4 16,4-4-3-16,1 4-8 31,-1-4 4-31,1-3 1 0,-1-1-4 0,-4-4-1 15,0 4 0-15,0 0 0 16,-5 0-4-16,-4 0-1 16,0 0-1-16,-9 5 1 15,0-1-2-15,-4 0 2 16,-5 0-4-16,5 4-2 16,-5 0-1-16,0 4 0 15,-9 8 5 1,5 0 1-16,4 4 4 15,5 8 1-15,-1 4 3 16,6 11-1-16,-1 1 2 16,4 4 3-16,5 3 1 15,5 1-2-15,8 0 2 16,9-8-8-16,9-1-2 16,1-7-3-16,3-4 1 0,5-4-20 15,1-8-8-15,-1-8-62 16,4-8-26-16,-4-4-30 15</inkml:trace>
        </inkml:traceGroup>
        <inkml:traceGroup>
          <inkml:annotationXML>
            <emma:emma xmlns:emma="http://www.w3.org/2003/04/emma" version="1.0">
              <emma:interpretation id="{9B450CFB-3223-4E01-B829-1D6ED40ACD53}" emma:medium="tactile" emma:mode="ink">
                <msink:context xmlns:msink="http://schemas.microsoft.com/ink/2010/main" type="inkWord" rotatedBoundingBox="12462,2660 16270,2657 16271,4141 12463,414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7522.9174">11285 718 176 0,'0'-4'66'0,"4"0"-36"0,-4-3-24 0,0 7 15 15,0-4-9-15,4-4 1 0,-4 4 3 16,5 0 4-16,-5-4-10 16,0 4 3-16,-5 0 3 0,1 0-10 15,-5-4-4-15,0 0 1 16,0 4 0-16,-4 0-1 0,-5 0-2 31,0 0-2-31,-4 4 1 16,0 0 5-16,-5 4 2 15,0 4-5-15,5 4 0 16,4 4-3-16,5 16-2 16,-1-1 0-16,5 1 3 15,5 0 0-15,4 0 1 16,9-5 0-16,4-3 2 16,5-4 1-16,4-4 1 15,5-8-2-15,4-8 1 16,5-8 0-16,-9 0 3 15,-1-8-3-15,-3 0-2 16,-5-4 0-16,-5 0 1 0,-4 1 5 16,-5 3 4-16,1 0 0 15,-5 4 3-15,0 4-3 0,0 0-1 16,0 4-6-16,0 20-5 16,-5 4-2-1,5 4-1-15,0 7 3 16,0 9-2-16,0 4 1 15,0-1 0-15,-4 1 0 16,-1 0 2-16,-4-1 2 16,1 5-1-16,-6-1-1 15,-4-7 5-15,1 4 1 16,-6-5-2-16,1-7-1 16,0-4 1-16,-5-8 0 15,0-4 0-15,5-8 2 0,4-4-5 16,0-24-3-1,5 0 1-15,4 0-5 16,4 4 2-16,5 4-3 16,9 0 0-16,5 4 1 15,4 4 4-15,4 4-1 16,5 4 1-16,4 8 0 16,4 4 0-16,1 4 2 0,0 4 0 15,-5 0 0-15,0-5 0 16,-4 5 0-16,-5-8 2 15,-4-4-14-15,0-4-5 16,0-4-29-16,-5-8-12 16,5-4-56-1</inkml:trace>
          <inkml:trace contextRef="#ctx0" brushRef="#br0" timeOffset="56709.3249">10736 683 148 0,'-4'0'57'0,"-1"0"-30"0,5 0-21 15,0 0 17-15,0 0-3 16,0 0 5 0,9 0-7-16,0 0 1 15,4 4-11-15,1 0-2 16,-1-4 0-16,1 4-3 0,-1-4-2 15,0 0 2-15,1 0 0 16,-1 0-1-16,0-4 1 16,-4 0 4-16,0-4 4 15,0 0 0-15,0-4 1 16,-4 0-2-16,-1 0-1 16,-4 4-3-1,0 0 1-15,-4 0-6 0,-1 0-1 0,-4 4 0 31,0 0 2-31,0 4-1 16,0 0-1-16,-8 0 1 0,-6 0-1 16,5 4-3-16,1 0 2 15,-1 4-1-15,0 0 0 16,5 0 4-16,-1 4 1 16,1 0-1-16,4 0-2 15,0 4 3-15,5 8 0 0,-1-1-4 16,5 5 1-16,5 0 2 15,-1 4 1-15,5 3 1 16,4-7 0-16,5 0-2 16,0-4 1-16,4-8-2 15,1-5 2-15,8 1 0 0,0-8 3 16,5-4-19-16,4 0-8 31,-5-4-40-31,1-4-18 16,0 0-30-16</inkml:trace>
          <inkml:trace contextRef="#ctx0" brushRef="#br0" timeOffset="58101.1029">11499 659 220 0,'-9'0'82'0,"4"0"-44"0,5 0-38 15,0 0 16-15,0 0-14 16,0 4 0-16,0 4 2 16,5 0 5-16,-1 0-5 15,1 4 0-15,-1 15 2 0,5-3-1 0,0 4 0 16,0 0 3-16,0-1 3 16,0 1-9-16,0-4 0 15,-1-4 4-15,1-4 4 16,0 0 1-16,0-8 3 15,0-4-1-15,5-8 2 16,-1-8-6-16,0-4-1 16,1-4-4-16,-1 0-1 15,0-8-1-15,-4 1-2 16,0 3 1-16,-4 0 1 16,-1 4 3-16,-4 4 4 15,0 0 0-15,0 4 0 16,0 5-1-16,-4-1 0 15,4 8-4-15,0 0-3 16,0 4 0-16,0 4-1 16,4 7 0-16,1 5 2 0,4 8-1 15,-1 4 2-15,6-1-2 16,-1 1 2-16,5 0-13 16,4-4-3-16,5-4-29 15,0-9-13-15,4-7-29 16,5-4-12-16,-1-4-6 15</inkml:trace>
          <inkml:trace contextRef="#ctx0" brushRef="#br0" timeOffset="58658.3178">12150 695 196 0,'-18'-8'74'0,"9"4"-40"0,0-4-24 0,4 4 17 16,-3 0-11-16,-1-4-2 16,0 4-4-1,-5 0-1-15,-4 4-5 16,-4 0 2-16,4 0 3 0,1 4-3 16,-1 4 2-16,0 4-3 15,0 0 0-15,9 4-1 16,0 7 0-16,5 5-2 15,-1 0 1-15,5-4 0 16,5 3 1-16,4 1-2 16,4-8-2-16,5-4 3 15,0-4 0-15,0-8 3 16,-1-4 3-16,6-4-4 16,-6-8-1-16,1 0-2 15,0-16-2-15,-4 4 1 0,-1 1 1 16,-4-1-1-16,0 4-1 15,-5 4 1-15,1 0-1 16,-5 4 2-16,0 4 1 16,0 4 1-16,0 4 2 15,0 0-1-15,0 4 2 16,0 4-6-16,4 24-3 16,5 4 3-16,0 0-3 0,0-1 1 15,9 1 3 1,4-4 1-16,9-5-10 0,-4-7-3 15,4-8-28-15,0-8-13 16,-4-4-46 0,4-8-51-16,-4-8 49 15</inkml:trace>
          <inkml:trace contextRef="#ctx0" brushRef="#br0" timeOffset="59472.2249">12310 588 184 0,'-18'-20'71'0,"9"12"-38"0,5-4-8 0,4 4 25 15,0 0-12-15,0 4-2 16,4-4-17 0,5 0-4-16,5 4-9 15,3 0 0-15,6 0 1 0,4 0-3 16,4 8-1-16,9 0-1 0,0 4-2 15,0 0-2-15,0 0-1 16,-4 0-23-16,0 0-7 16,-5 0-2-16,0-4 4 15,-4 0 15-15,-5 0 7 16,-4 0 6-16,-5 0 2 0,-4 0 14 16,0 0 8-16,-4 4 7 15,-1-5 3-15,1 1-3 16,-1 4-3-16,-4 0-7 15,4 8-3-15,1 0-3 16,-1 4 0-16,1 16-6 16,-1 3-2-16,5 1-2 15,0 4 1-15,4-5-2 16,1 1-1-16,-5-8-10 0,4-5-4 16,1-7-33-16,-6-8-12 15,1-8-70 1,5-8-37-16,-5-8 85 15</inkml:trace>
          <inkml:trace contextRef="#ctx0" brushRef="#br0" timeOffset="59052.9132">12488 24 208 0,'-8'-4'79'0,"8"0"-42"0,0 4-21 0,0 0 22 16,0 0-16-16,0 0-4 15,0 0-7-15,0 4 0 0,0 4-6 16,4 4 1-16,0 4 4 16,5 12-2-16,-4 11 3 15,4 13 0-15,0 7 3 16,-5 1 2-16,1-1 2 16,-1 9-1-16,1-1 1 15,-1 9-5-15,5 3 0 16,4-8-6-16,1 1-2 15,-1-13-2-15,-4-7 0 16,0-4-9-16,0-17-3 16,0-7-11-16,-5-8-2 15,1-8-24-15,-5-8-8 0,-5-8-29 16,-8-8-13-16,-1-8-6 16</inkml:trace>
          <inkml:trace contextRef="#ctx0" brushRef="#br0" timeOffset="59636.8871">12810 437 324 0,'-5'-8'121'0,"1"8"-66"0,4 0-64 0,0 0 18 15,0 0-25-15,0 0-4 16,0 0-45-16,9 4-18 0,-1 0-25 16,10 0-11-16</inkml:trace>
          <inkml:trace contextRef="#ctx0" brushRef="#br0" timeOffset="60753.8405">13287 687 148 0,'9'-4'55'0,"-5"0"-30"0,0-4-16 15,-4 8 16-15,0-4-5 16,0-4-2-16,0 0-6 0,0 0-2 15,-4 0-6-15,0 0 2 0,-5 0 3 16,0 0-1-16,0 4 1 16,-5 0-5-16,-3 0-1 15,-1 0-1-15,0 4 1 16,0 0-4-16,0 4 0 0,0 0 1 16,5 4 0-16,0 0-3 15,4 4 2-15,0 0 1 16,0 4 0-16,4 0 2 15,5 12 1-15,0-1-1 16,5 1-2-16,4 0 3 16,4 0 0-16,-4-5 3 15,9 1 1-15,0-8 1 16,0 0 2-16,-1-4-3 16,1-4 1-16,0-4 1 15,0-4 5-15,0-4-4 0,-5-8 2 16,1 0-3-16,-1-16 0 15,0 0-1-15,-4 1 0 16,-4-1-2-16,-5 0 1 16,0 0 0-16,-5 5 1 15,-4-1-4-15,0 4-1 16,-4 4-3-16,0 0-3 16,-14 4-3-16,5 4-1 15,-10 4-5-15,6 4 0 16,3 4-10-1,1 0 0-15,0 4-18 0,4 4-4 0,0 0-28 32,5 4-51-32,13 4 24 15</inkml:trace>
          <inkml:trace contextRef="#ctx0" brushRef="#br0" timeOffset="61403.9893">13478 580 156 0,'-26'-4'60'0,"26"0"-32"0,0 0-33 16,0 4 60 0,0 0-23-16,0 0-10 0,0 0-8 15,8 4-4-15,1 4 1 16,-4 7-3-16,4 1 0 0,0 8 1 15,-5 4 2-15,1 8-1 16,-1 3 1-16,1-3-4 16,3 4-2-16,1-9 0 15,0 1 1-15,-4-8-1 0,4-8 2 16,-5-4 5-16,5-8 4 16,0-8-8-16,0-8-2 15,0-4-2-15,0-12 0 16,0-4-2-16,0 1-2 15,-1-1 1-15,1 0 1 16,5 4-6-16,-1 5 1 16,1 3-1-16,-1 8-1 15,0 4 4-15,-4 4 2 16,5 4-2-16,-1 8-2 16,0 4 2-16,5 0 2 15,-4 19 0-15,-6 1 2 16,1 0-2-16,0 4 2 15,0-1 0-15,-4-3 3 0,4-8-19 16,-5 0-5-16,1-4-41 16,-1-5-14-16,5-3-46 15</inkml:trace>
          <inkml:trace contextRef="#ctx0" brushRef="#br0" timeOffset="62002.2709">14165 734 160 0,'-4'-27'60'0,"8"19"-32"0,-4-8-17 0,0 4 18 0,0 0-6 16,-4 0-1-16,-1 0-8 15,-4 0-1-15,0 0-8 16,-9 4-1-16,1 4 2 0,-1 0-5 0,0 4-1 16,0 0 0-16,0 4 0 15,0 4-3-15,1 0 2 32,-1 4 3-32,0 4 3 15,5 0 2-15,4 0 3 16,0 16-5-16,4-1-3 0,5-3 1 15,5-4 2-15,4 0 0 16,0-1 0-16,4-3-3 16,0-4 1-16,1-4 0 15,8-4 3-15,0-8-3 16,1-4 0-16,-1-4-1 16,0-4 1-16,0-12-2 0,-4 1-1 15,0-1 1-15,-5 0 1 16,-4 4 3-16,-4 4 2 15,-1 0 1-15,-4 4 2 16,5 5-1-16,-5 7 0 16,0 0-3-16,0 4-1 15,0 7-3-15,4 13 1 16,5 4-2-16,0 4 2 16,4-1-2-16,1 1-1 15,-1 0 1-15,5 0 1 0,0-9-19 16,4-3-6-16,5-12-21 15,0-4-8-15,-5-4-51 16,5-8-39 0,-5-8 59-16</inkml:trace>
          <inkml:trace contextRef="#ctx0" brushRef="#br0" timeOffset="62387.5627">14410 52 220 0,'-4'0'82'0,"13"0"-44"0,-9 0-27 0,0 0 23 0,4 0-14 15,1 4-1-15,-1 0 0 16,1 4 2-16,-1 4-11 16,0 16 3-16,1 7 3 0,-1 9 1 15,1 7 1-15,-1 9 4 16,1-5 1-16,-1 5-4 16,1 3-1-16,-5 13-6 15,4 7 0-15,-4-19-7 16,5 11-1-16,-1-8-9 15,-4-7-4-15,4-20-37 16,1-1-15-16</inkml:trace>
        </inkml:traceGroup>
        <inkml:traceGroup>
          <inkml:annotationXML>
            <emma:emma xmlns:emma="http://www.w3.org/2003/04/emma" version="1.0">
              <emma:interpretation id="{EA95690B-54FE-4325-8360-50E9C8C3848B}" emma:medium="tactile" emma:mode="ink">
                <msink:context xmlns:msink="http://schemas.microsoft.com/ink/2010/main" type="inkWord" rotatedBoundingBox="16627,2703 18776,2701 18777,4055 16628,405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4837.9096">14852 576 224 0,'0'-8'85'0,"4"4"-46"0,1 0-32 15,-1 0 20-15,1 0-5 16,3 0 1-16,1 0-8 15,5 0-4-15,4 4-6 16,8 0 1-16,6 0 0 0,3 0-2 16,5 0-1-16,5 0-1 0,8 0 1 15,-4 0-2-15,1 4 2 16,-6 0-18-16,-8-4-6 16,-5 0-37-16,-4 0-12 15,-5 0-37 1</inkml:trace>
          <inkml:trace contextRef="#ctx0" brushRef="#br0" timeOffset="64516.7479">15070 60 156 0,'-4'0'60'0,"4"0"-32"0,0 0-24 0,0 0 15 0,0 0-5 15,0 0 0-15,0 4-6 16,0 4 0-16,0 8-5 15,0 11 0-15,0 9 3 0,4 8-1 16,1 11 2-16,-1 9 0 16,1-5 1-16,-1 5 4 15,0-1 3-15,1 9 0 16,-1-1 1-16,1-11-2 16,-1-9-1-16,1-7-7 15,-1-5-2-15,-4-7-2 16,0-4 1-16,0 0-11 0,0-4-4 15,-4-1-16-15,-1-7-5 16,1-4-18-16,-1 0-8 16,1-4-28-1</inkml:trace>
          <inkml:trace contextRef="#ctx0" brushRef="#br0" timeOffset="65612.746">15320 127 148 0,'0'-27'55'0,"0"23"-30"0,0 0-10 0,0 4 18 16,0 0-12-16,0 0-2 16,0 0-5-16,0 4-1 31,-5 4-7-31,1 3 3 0,4 5 3 0,0 8 0 16,0 4 1-16,4 8-5 0,5 7 0 15,0 5-1-15,0-1 3 16,5 1 4-16,-6 4 1 31,1-1-6-31,-4 5-1 16,-1 7-2-16,1-7 1 15,-1-5-2-15,1-11 0 16,-1-8 1-16,-4-5 3 16,5-7-2-16,-5-8 1 0,0-8-1 15,0-4 1-15,4-8-4 16,5-12-1-16,4-3-6 15,-4-1 0-15,5 4-1 0,-1 4 2 16,0 4-1-16,1 4 1 16,-1 4-3-1,0 12 1-15,1 8 0 16,-1 4 2-16,1 4 1 0,-1 0 1 16,0-1 0-16,1-3 0 15,-1 0 0-15,1-4 2 16,-1 0 1-16,0-4 1 15,5-8-2-15,0-4 1 16,0-8 0-16,0-4 1 16,-1-4-2-16,1-8-2 15,0-8 1-15,0 1 1 16,-5-1-1-16,1 0-1 0,-10 0 1 16,-4 5 1-16,0 3-1 15,-4 4-1-15,-1 4-2 16,-4 4-1-16,0 4 2 15,0 4 2-15,1 4 0 16,-1 4-1 0,0 4-2-16,0 4 1 15,4 4 1-15,1 4 2 16,4 12-3-16,4 3-2 16,5 1 4-16,0 0 1 0,5-1-9 15,3-3-5-15,6-4-30 16,8-4-10-16,0-4-28 15,5-9-10-15,4-3-5 16</inkml:trace>
          <inkml:trace contextRef="#ctx0" brushRef="#br0" timeOffset="66078.6336">16305 675 156 0,'-13'-16'57'0,"8"12"-30"0,-3-4-12 16,3 4 18-16,-4 0-12 15,-9 0-4-15,0 0-6 16,1 4 0-16,-6 4-6 16,1 0 1-16,0 4 1 0,-1 0 1 0,1 4 2 15,4 0-3-15,5 8 1 16,0 3-3-16,4 5 2 31,0 4-2-31,9 0 2 16,4-1-4-16,5-3 0 15,4-4 3-15,5 0 1 16,0-4-1-16,4-9 1 16,1-3 0-16,3-4 1 0,1-8-2 15,0-7-1-15,-5-1-1 16,-4-8 0-16,0-8 0 15,-5-4 0-15,-4 1-2 16,-9-1-2-16,0 4 1 16,-4 0 1-16,-5 4-6 0,-4 5 1 15,-5 3-8-15,-5 8-1 16,1 4-9-16,0 4-1 16,4 4-33-16,5 0-14 0,4 4-33 31</inkml:trace>
          <inkml:trace contextRef="#ctx0" brushRef="#br0" timeOffset="66641.8394">16408 623 236 0,'-5'0'88'0,"5"0"-48"0,0 0-42 0,0 0 17 0,5 0-5 16,-1 4 2-16,1 4-6 15,-1 4-4-15,1 4-1 16,-1 8-1-16,1 7 2 0,-1 1 5 16,5-4 4-16,0 0-2 15,0-1 0-15,0-7-1 16,0 0 2-16,0 0-1 16,-5-8 0-16,5-8 1 0,-5-4 1 15,-4 0-3-15,5-8-3 16,-5-4 0-16,0-4-1 15,0-8 6-15,-5-3 4 16,5-1-5-16,0 0-1 16,0 4-2-16,5 0-1 15,-1 5-3-15,5-1-2 0,5 4-2 16,-1 4 1-16,0 4 1 16,5 4 2-16,4 4-1 15,-4 0 2-15,0 4-4 16,0 4-2-16,-5 0-12 15,1 4-5-15,-5 0-31 16,0 4-13-16,-5 3-61 16,0 1-36-1,-4-4 76 1</inkml:trace>
          <inkml:trace contextRef="#ctx0" brushRef="#br0" timeOffset="67113.745">16827 619 232 0,'0'-8'88'0,"0"4"-48"0,0 4-25 0,0 0 24 16,9 0-19-16,-5 4-6 16,1 0-4-16,-1 4-2 15,1 0-4-15,4 4-3 0,0 0 2 0,-1 0-2 16,1 0-1-16,0 0 1 31,0-4 1-31,5 0-3 0,-1-5-2 16,0-3-9-16,-4 0-3 15,0-7-5-15,0-1-3 16,0-4 8-16,0 0 4 16,-5 0 7-16,1 0 4 15,-5 0 18-15,0 4 9 16,0 0 3-16,0 4 4 15,0 4-5-15,0 0-3 16,0 4 1-16,0 8 2 0,-5 8 0 16,1 20 2-16,-5 7-11 15,0 13-4-15,0 3-5 16,-4 1-2-16,-1-1-3 16,1 1-1-16,0-1-14 15,-1 12-4-15,1-11-32 16,-5-8-12-16,5-13-53 15,-1-7-22-15,1-12-1 16</inkml:trace>
        </inkml:traceGroup>
        <inkml:traceGroup>
          <inkml:annotationXML>
            <emma:emma xmlns:emma="http://www.w3.org/2003/04/emma" version="1.0">
              <emma:interpretation id="{C497B861-166E-4DF0-AE75-73AD7FFC5ABD}" emma:medium="tactile" emma:mode="ink">
                <msink:context xmlns:msink="http://schemas.microsoft.com/ink/2010/main" type="inkWord" rotatedBoundingBox="19266,2561 23863,2558 23864,3647 19267,364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68323.637">17674 714 160 0,'5'0'60'0,"-1"-4"-32"0,9 4-15 0,-4-3 17 0,0-5-9 16,0 0 1-16,0 0-4 16,-4 0-2-16,-1-4-8 15,-4 0-1-15,-4 4 3 0,-1 0-2 16,-4 0 3-16,-4 0-4 16,-1 4 1-16,-3 0-5 15,-1 0-2-15,0 4-3 16,-4 0 1-16,-1 4 1 0,5 0 0 15,1 4-3-15,-1 0 2 16,4 4-1-16,1 0 0 16,4 0 4-16,0 12 1 15,5 3-6-15,-1 5 0 16,5 0 3-16,5-4 4 0,4-1 1 16,0-3 0-16,4-4-1 15,5-4 2-15,0-8-1 16,-1-4 2-16,6-8-2 15,-1-8 2-15,0 0-4 16,-4-4-2-16,0-8 2 16,-5 1 0-16,-4-1-1 15,0 4-2 1,-4 0 5-16,-1 4 1 0,-4 0 0 16,0 4 1-16,0 5 2 15,0 3 2-15,0 4-5 16,0 0-4-16,0 4-1 0,5 3 1 15,4 5-1-15,-1 8-1 16,10 4 1-16,0 4 1 16,4 4-1-16,5-1-1 15,0-3-2-15,0-4 1 16,-1-4-32-16,6-4-15 16,-1-9-42-16,-4-3-18 15,-5-4 8 1</inkml:trace>
          <inkml:trace contextRef="#ctx0" brushRef="#br0" timeOffset="68642.5716">18009 651 196 0,'-23'0'74'0,"23"0"-40"0,0 0-9 0,0 0 27 16,0 0-22-16,9 0-6 15,5 0-6-15,-1 4-3 16,0 0-7-16,-4 0 4 0,9 4 1 16,9 8 0-16,0 11 0 15,-1 1-5-15,1 4 0 16,0 0-3-16,4-1 0 15,-4 1-3-15,0-4 1 0,-5-8-22 16,-4-4-7-16,-5-4-36 16,0-8-15-16,1-1-45 15</inkml:trace>
          <inkml:trace contextRef="#ctx0" brushRef="#br0" timeOffset="68900.7473">18352 615 260 0,'-13'-8'96'0,"4"8"-52"0,-14 0-36 0,14 0 24 16,0 0-16-16,1 0-3 16,-6 4-4-16,1 4-1 0,-5 0-4 15,0 4-5-15,-4 4 0 0,0 20-1 16,-1-1 0-16,1 1 2 0,0 0 2 15,-1-1-28-15,1 1-11 16,0-4-29-16,4-4-10 16</inkml:trace>
          <inkml:trace contextRef="#ctx0" brushRef="#br0" timeOffset="69246.1911">18499 655 236 0,'-9'-4'90'0,"14"0"-48"0,-10 0-20 15,5 4 26-15,0 0-16 32,0 0-4-32,0 0-14 0,5 4-4 0,-1 4-6 15,-4 4-1-15,4 4 1 16,5 11 0-16,-4 9 0 16,-1 0-2-16,1 4 1 15,4 3 0-15,0-7 1 16,4 0-16-16,-4-9-6 15,0-7-38-15,0-8-16 0,-5-8-55 32</inkml:trace>
          <inkml:trace contextRef="#ctx0" brushRef="#br0" timeOffset="69432.3251">18521 488 308 0,'-13'0'115'0,"4"-4"-62"0,5 8-60 0,4-4 21 0,-5 0-24 16,5 0-6-16,0 4-47 16,0-4-21-16,9 8-23 15</inkml:trace>
          <inkml:trace contextRef="#ctx0" brushRef="#br0" timeOffset="70459.4276">19003 639 172 0,'0'-4'66'0,"4"4"-36"0,-4-8-20 15,0 4 17-15,-4 0-4 16,-1 0-2-16,-3 0-9 15,-1 0-5 1,-14 0-4-16,1 4 0 0,0 0-2 16,-1 4 2-16,1 0-4 15,-5 4 0-15,5 0-1 16,0 4 0-16,4 0 0 0,5 0 0 16,-1 4 2-1,5 4 0-15,5 7-3 0,-1 1 0 16,5 0 4-16,5 0 1 15,4-1 0-15,4-3 1 16,0-4 0-16,5 0 1 16,5-8 4-16,3-4 3 15,1-8-2-15,0-4 0 16,0-8-1-16,-1-4 2 16,1-16-3-16,-5 5-2 15,-4-1 4-15,-9-4 2 16,-4 0 2-16,-5 4 3 15,-5 1-5-15,-4 3-1 16,-4 4-9-16,-9 4 0 16,-1 4-3-16,1 4-2 0,0 4-2 15,-1 4-1-15,1 0-7 16,0 4-2 0,4 4-18-16,5 4-7 0,-1 0-23 15,5 0-10-15,5 4-15 16</inkml:trace>
          <inkml:trace contextRef="#ctx0" brushRef="#br0" timeOffset="71258.6648">19154 619 172 0,'0'0'66'0,"5"-4"-36"0,-5 4-24 0,0 0 17 15,4 0-5-15,5 0 1 16,0 0-4-16,0 4 1 31,0 4-9-31,4 4 2 0,-4 4 2 0,5 8-4 16,-5 7 1-16,0 1-1 16,-1 0 3-16,-3 0-3 0,-1-5 1 15,1-3-3-15,-1-4 0 31,1-4-1-31,-1-4 2 16,-4-4 6-16,0-8 4 16,0 0-6-16,5-12-3 0,-1-4-4 15,1-16 0-15,-1 5-4 16,5-5 0-16,0 0-1 16,0 4-2-16,0 4 0 15,4 5 0-15,-4 3 0 16,4 8 3-16,-4 4-2 0,5 8-1 15,-5 4 3-15,0 4 0 16,-1 8 1-16,1 3 2 16,0 5 3-16,0 0 2 15,-4-4-3-15,-1-4-1 16,-4-5 1-16,5-3 2 16,-5-4-1-16,4-4 2 15,-4-4 0-15,5-12 3 0,-1-12-5 0,0-3-3 16,5-1-1-16,5 0-1 15,-1 0-3-15,0 5 0 32,1 3 2-32,-1 4 0 15,1 4-4-15,-1 8 1 0,0 8 6 0,1 4 4 32,-1 4-1-32,1 4 0 15,-1 7 1-15,0 5 1 16,1 0-1-16,-5 0-1 0,-1-4-14 15,1-5-7-15,0 1-38 16,-4-8-17-16,4 0-65 16</inkml:trace>
          <inkml:trace contextRef="#ctx0" brushRef="#br0" timeOffset="71850.0947">20037 722 208 0,'0'-12'79'0,"0"1"-42"0,0-1-30 0,0 4 20 15,0 0-5-15,-4-4-1 16,-1 0-3-16,-3 0-1 15,-6 4-9-15,1 0-5 0,-1 0 0 16,1 0 0-16,0 4 1 16,-1 4-7-16,-4 0 0 15,-4 4 1-15,0 0 1 16,4 4 3-16,0 8 1 16,5 0 1-16,4 4 0 0,4 8-2 15,5-1-2-15,0 1 1 16,9 0 1-1,5-4 1-15,-1-4 1 16,5-5 0-16,0-3 2 16,4-4 1-16,0-4 1 0,1-8 0 15,-1-12 0-15,0-7-2 16,-4-1 1-16,0 0-2 16,0 0 0-16,0 0-3 15,-10 5 1-15,1-1 0 16,-4 4 1-16,-5 8 2 15,0 0 3-15,0 8-6 0,0 0-4 16,0 8-3-16,0 0 0 16,4 4 0-16,1 16 3 15,4-5 0-15,0 5 3 16,0 0-1-16,4 0 2 16,9-5-18-16,0-3-4 0,1 0-24 31,8-8-8-31,0-4-28 15,-4-4-10-15,-5-4-6 16</inkml:trace>
          <inkml:trace contextRef="#ctx0" brushRef="#br0" timeOffset="72525.4354">20238 595 208 0,'-4'-7'79'0,"12"-1"-42"0,6 4-23 16,-10 0 20-16,5 0-2 0,0 0 1 16,4 0-10-16,1 0-3 15,13 4-12-15,8 0-3 0,1 0 1 16,4 0-3-16,0 0-2 15,-4 0-27-15,0 4-10 16,4-4-24-16,-5 4-10 16,-3 0-26-1,-6 0-19-15,-3 0 55 16</inkml:trace>
          <inkml:trace contextRef="#ctx0" brushRef="#br0" timeOffset="72285.3949">20452-79 200 0,'0'0'77'0,"0"0"-42"0,0-4-30 0,0 4 19 0,0 4-6 31,0 0-1-31,0 0-1 16,0 4 0-16,0 4-8 16,9 8 4-16,-5-4 3 0,1-1 2 15,-1 25 1-15,5 28 0 0,-4 3-2 16,4 4-4-16,-5-7 0 16,1-1-5-16,-1 1 1 15,0-1-3-15,5 12 2 16,0-11 0-16,0-5 1 15,0-7-7-15,-4-9 0 16,-1-7-14-16,0-8-5 16,1-8-14-16,-1-8-6 0,1-9-17 15,-5-7-7 1,0-7-53-16</inkml:trace>
          <inkml:trace contextRef="#ctx0" brushRef="#br0" timeOffset="72741.2371">20778 603 248 0,'-5'-4'93'0,"5"4"-50"0,5 0-28 15,-5 0 24-15,0 0-21 16,0 0-7-16,0 4-5 16,0 0-2-16,0 8-2 15,0 0 5-15,0 12 5 16,0-4-4-16,4 8-2 16,-4-5-1-16,9 9-1 0,-5-4 0 15,5 0 2-15,-4-5-27 16,4-3-13-16,-5-4-27 15,5-8-12-15,4 0-41 16</inkml:trace>
          <inkml:trace contextRef="#ctx0" brushRef="#br0" timeOffset="73874.4746">20987 568 124 0,'-4'0'49'0,"8"-4"-26"15,-8 0-3-15,4 4 21 0,0 0-13 16,4-4-2-1,14 0-8-15,9 0-11 16,-5 4-4-16,5 0-2 0,-1 0 1 16,-3 0 3-16,-1 4-2 15,0 0 0-15,-4 4-1 16,-4 0-2-16,-1 0 1 0,-4 7-1 16,-9-3 4-16,0 0 2 15,-5 4 2-15,-4 0 0 16,-4 0 0-16,-5 8 0 15,5 3 2-15,0 1 1 16,-5 0-3-16,4-4 0 16,5-4-3-16,5 3 0 15,4-3-3-15,0 0-2 16,4-4 1-16,5 4 1 0,5-8-3 16,4 0 0-16,4-4-8 15,0-5-2-15,0-3-21 16,5 0-6-16,0-3-36 15,-5-5-48-15,-4 0 29 16</inkml:trace>
          <inkml:trace contextRef="#ctx0" brushRef="#br0" timeOffset="74115.8961">21076 695 256 0,'-18'-4'96'0,"18"0"-52"0,0 0-34 16,0 4 25-16,5 0-17 16,-5 0-2-16,4 0-6 15,5 0-1-15,0 0-5 16,0 0-1-16,4 0 1 0,1 4-2 16,4 0 1-16,4 0-2 15,0 0-1-15,1-4-2 16,8 4-1-16,0-4-27 0,0 0-12 15,-4-4-50 1,0 4-58-16,-5-4 40 16</inkml:trace>
          <inkml:trace contextRef="#ctx0" brushRef="#br0" timeOffset="74624.0758">21482 671 220 0,'-4'-4'85'0,"4"4"-46"0,-5-4-15 15,5 4 27-15,0 0-17 0,0 0-5 16,0 0-17-16,0 0-5 16,5 0-5-16,-1 0-4 0,0 0 1 31,5 0 1-31,0 0 2 15,0 0-1-15,5 0 2 16,-1 0-4-16,5-4 0 0,0 0 1 16,-1-4 2-16,-3 4-1 15,-1-4-1-15,1 4 1 16,-10-4 1-16,-4-4-3 16,-4 4 0-16,-5 0 1 0,0 4 0 15,0 1-5-15,-9-5-1 16,5 4 0-16,-10 4 4 15,-3 4 5-15,-1 4 3 16,5-1 2-16,-1 5 0 16,5 4-2-16,5 0 1 15,9 4 0-15,-1 4 1 16,1 3-2-16,13 5-1 0,4 0-3 16,0-8 1-16,1-4-11 15,17-1-4-15,-4-3-23 16,8 0-8-1,14 0-30-15,-4-4-14 16,0-4-17 0</inkml:trace>
          <inkml:trace contextRef="#ctx0" brushRef="#br0" timeOffset="75048.5931">22017 738 188 0,'0'-31'71'0,"5"19"-38"0,-10-4-21 16,5 8 19-16,-4-4-5 15,-1 0-1-15,1 0-5 16,-5 0 0-16,-5 4-11 16,1 0-1-16,4 4-1 0,0 0 1 0,-4 0 0 0,-5 0-2 31,5 4-1-31,4 0-3 15,-5 4-2-15,1-4 1 16,0 8-1-16,-1-4-3 16,1 8 2-16,4-4 1 0,-4 8 2 15,4-4-1-15,4 16 2 16,1-4 0-16,4 3 3 16,0-3-3-16,9 0-2 15,13 8-3-15,-4-9-1 16,8-7-7-16,1-4-2 15,4-8-13-15,1-4-4 16,-1-4-12-16,-13-4-4 16,0 0-30-16,-5-8-41 15,0 5 37-15</inkml:trace>
          <inkml:trace contextRef="#ctx0" brushRef="#br0" timeOffset="75439.7341">21990 68 128 0,'-18'-8'49'0,"18"4"-26"0,0 0 2 0,-4 0 22 15,4 4-10-15,0-4-3 16,0 0-9-16,0 4-4 15,0 0-11-15,0 0 0 0,0 0 1 16,4 0-2-16,1 4 2 0,-5 4 3 16,4 4 1-16,1 4 0 15,-1 12 1-15,1 7-2 16,-1 9-1-16,1 7 1 16,-1 5 4-16,1-4 1 15,-1-1 1-15,1 9 0 0,-1-1 0 16,0 13-5-16,1-25-1 15,-1-3-8-15,1 11-2 16,-1-7 0-16,1 0 0 16,-1-9 0-16,5-3 2 15,-4-4-27-15,-1-9-11 16,1-3-33-16,-1-8-13 16,0 0-80-1</inkml:trace>
        </inkml:traceGroup>
        <inkml:traceGroup>
          <inkml:annotationXML>
            <emma:emma xmlns:emma="http://www.w3.org/2003/04/emma" version="1.0">
              <emma:interpretation id="{9FBD4B93-38DB-4B4F-8D1F-CBEA72A7EECA}" emma:medium="tactile" emma:mode="ink">
                <msink:context xmlns:msink="http://schemas.microsoft.com/ink/2010/main" type="inkWord" rotatedBoundingBox="24416,2774 24985,2773 24986,3805 24417,380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9089.9293">22643 131 280 0,'0'4'9'0,"0"8"-9"16,0 8 0-16,0 8 1 16,0 4 2-16,0 11 1 15,0 1 0-15,0-1 2 16,5 1-3-16,-5 0 0 15,0-1 5-15,4 1 3 16,-4 4-2-16,0 7 0 0,0-7-1 16,0-5 0-16,0-3 2 15,0-8 4-15,-4-8 1 16,4-5 3-16,0-7-1 16,0-4-1-16,0-8-6 15,9-4-2-15,4-8-13 16,0-7-6-16,5-5-9 15,0 4-2-15,0 0 7 16,4 4 6-16,1 4 4 16,3 4 0-16,-3 8 1 15,-1 0 3-15,-4 20 0 16,0-4 1-16,-5 4 2 16,-4 0 3-16,0 4 4 0,-5-5 5 15,-4 1-4-15,-4 0 2 16,-5 0-1-16,-4 0 1 15,-5-4-2-15,-5-5 1 16,1 1-6-16,0-4-3 16,-5-8-1-16,5-4 1 15,-1-4-3-15,1-3-2 16,0-5-14-16,4-4-4 16,5 4-9-16,4 0-2 15,0 0-136 1,13 4 52-1</inkml:trace>
          <inkml:trace contextRef="#ctx0" brushRef="#br0" timeOffset="79458.7419">22969 655 172 0,'-5'-4'66'0,"5"4"-36"0,0 0-24 0,0 0 17 0,0 0-10 16,0 0-2-16,0 0 2 0,0 4 4 31,0 0-9-31,5 0 0 0,-1 4-1 15,1 0 3-15,4 0 1 0,0 0-3 16,4 4-3-16,0 3-2 16,1 5 0-16,-5 0-2 15,0-4 2-15,-1-4-11 16,1-4-2-16,5-16-17 16,-5-4-6-16,4 0-22 0,0-4-10 15,1 0-12 1</inkml:trace>
          <inkml:trace contextRef="#ctx0" brushRef="#br0" timeOffset="79677.5277">23210 615 172 0,'0'-4'66'0,"0"4"-36"0,0 0-18 0,0 0 21 0,0 0 3 16,0 4 5-16,-5 4-13 16,1 4-5-16,-1 4-13 15,1 4 7-15,-1 16 5 0,1 3 0 16,-5 9-1-16,0 3-3 15,0-3-1-15,0 4-7 16,0-9-4-16,0-3-1 16,0-4-1-16,1-9-27 15,3-3-9-15,1-4-41 16,-1-4-17-16,14-4-36 16</inkml:trace>
          <inkml:trace contextRef="#ctx0" brushRef="#br0" timeOffset="78582.9304">22650 179 84 0,'0'-20'33'0,"-4"16"-18"0,-1 0 0 0,5 4 15 15</inkml:trace>
          <inkml:trace contextRef="#ctx0" brushRef="#br0" timeOffset="78629.6724">22641 143 224 0,'0'-8'31'16</inkml:trace>
        </inkml:traceGroup>
        <inkml:traceGroup>
          <inkml:annotationXML>
            <emma:emma xmlns:emma="http://www.w3.org/2003/04/emma" version="1.0">
              <emma:interpretation id="{E72A3EF0-3295-499F-BC57-4EA790708EB9}" emma:medium="tactile" emma:mode="ink">
                <msink:context xmlns:msink="http://schemas.microsoft.com/ink/2010/main" type="inkWord" rotatedBoundingBox="25341,2635 29002,2633 29003,3697 25342,3700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4293.0151">25747 675 208 0,'-9'-8'77'0,"14"8"-42"0,-5 0-41 0,0 0 12 16,0 0-6-16,0 0 0 31,0 0 11-31,0 0 7 0,0 0-9 16,0 4 2-16,0 4 0 0,0 4-4 16,0 11 1-16,0 5-1 15,0 0 3-15,0 4 4 16,0-1 3-16,0 5 0 15,4-8 1-15,0-4-5 0,5 0 0 16,0-5-8-16,0-7-1 16,5-4 4-16,-1-4 3 15,0-8-4-15,5-4 1 16,0-4-5-16,0-3 0 0,-5-1 1 16,1-4 0-16,-1-8-5 15,-4-4 1-15,0 1 0 16,0 3 0-16,-5 4 0 15,1 4 2-15,-1 4-1 16,-4 0-1-16,0 5 3 16,0 3 0-16,0 0 1 15,0 8 0-15,0 0-5 16,0 0 1-16,0 4-2 16,0 4-2-16,0 7 3 0,0 13 2 15,5 4 0-15,-1 0 2 16,0-1-2-16,1 1 2 31,4 0-4-31,0-4 0 16,4-9-30-16,5-3-12 15,0-4-42-15,4-4-18 16,9-8-10 0</inkml:trace>
          <inkml:trace contextRef="#ctx0" brushRef="#br0" timeOffset="84744.3729">26336 639 180 0,'-14'-20'68'0,"5"16"-36"0,-4-4-24 0,8 4 18 0,-3 0-6 16,-1 4 0-16,-5 0-7 15,-4 4 0-15,5 4-8 16,-5 4 1-16,0 4 1 0,1 0 1 16,3 12 2-16,5 7 1 15,0 1 1-15,5 0 0 16,4 0 0-16,9-1-4 16,0-3-3-16,4-4 0 15,5-8 1-15,0-5-1 16,8-3 2-16,1-4-4 15,0-4 0-15,0-8 1 16,-5-4 0-16,-4 0-2 0,0-7 1 16,-5-5 2-16,-4-4 4 15,-5-4 0 1,1-4 0-16,-10 1-1 0,5-1 0 16,-8 4-4-16,-6 4-3 15,1 1-11-15,-1 3-4 16,1 4-17-16,0 4-8 15,-1 4-28-15,1 8-10 16,8 4-34 0</inkml:trace>
          <inkml:trace contextRef="#ctx0" brushRef="#br0" timeOffset="80496.4574">23825 695 140 0,'4'-4'55'0,"1"0"-30"0,-5 0-12 0,0 4 19 16,0-8-3-16,0 0 1 16,0-4-9-16,0 0 0 15,0 0-12-15,-5 0-5 0,1 0-1 0,0 4 0 16,-5 0 3-16,-5 5-5 16,-4-5-1-16,1 8 0 15,-1 0 0 1,-5 0-3-16,1 0 2 15,0 8 5-15,4-5 5 16,0 5-3-16,0 0 2 16,1 4-3-16,3 4 2 15,1 0 0-15,4 0 1 16,4 8-2-16,5 7-1 16,0 1-3-16,5 0 1 15,4 0 0-15,4-1 1 16,5-3-5-16,0 0-1 15,4-8-17-15,9-4-7 16,5-5-23-16,0-3-8 16,-1-4-43-16</inkml:trace>
          <inkml:trace contextRef="#ctx0" brushRef="#br0" timeOffset="81010.1109">24137 691 184 0,'-9'-16'68'0,"9"8"-36"0,-4 0-31 15,-1 0 16-15,-8 0-2 16,0 0 3-16,-1 0-6 0,1 4 1 16,-1 0-8-16,1 4 1 0,0 0 1 15,-1 4-1-15,1 0 1 16,0 4-6-16,-1 4-1 15,1 0 0-15,-1 4 0 16,6 12 6-16,-1-1 4 16,4 1-1-16,5 0 0 15,5 0-1-15,4-1 0 16,4 1-2-16,0-4-1 16,5-4 1-16,4 0 1 15,1-4-1-15,-1-5-1 16,0-7 1-16,1 0 3 15,-6-8 0-15,1-4 2 16,0-3-2-16,0-5 0 0,-5-4-5 16,-4-8-3-16,0-4 0 15,-4 5 1-15,-5-1-1 16,-5 4-1-16,-4 4-2 16,0 4-1-16,-9 4 2 0,-4 4 2 15,4 4-5-15,-4 4-1 16,4 0-3-1,0 4 2-15,5 4-20 16,4 8-11-16,5 4-33 16,4-4-14-16,13 4-19 15</inkml:trace>
          <inkml:trace contextRef="#ctx0" brushRef="#br0" timeOffset="81564.6477">24289 619 180 0,'-9'-4'68'0,"9"0"-36"0,-5 0-11 0,5 4 22 0,0 0-12 16,0 0-6-16,0 0-6 0,0 0 0 16,0 0-10-16,5 4-8 0,-1 4-1 0,1 4 0 15,-1 4 2-15,1 4 1 16,-5 16 1-16,0-1-2 16,0 1 1-16,0-4 0 15,0-5 3-15,0-3 1 16,0-8 3-16,0 0 1 15,0-8 3-15,4-4 2 32,-4-4 2-32,9-12-8 15,0 0-3-15,4-16-9 0,1 1-3 16,4-1-1-16,-1 0 4 16,1 4-4-16,0 4 0 15,0 8-2-15,-5 5 2 16,1 7 4-16,-1 11 1 15,-4 9 1-15,0 4 2 16,0 4 1-16,0 0 1 16,0 3 0-16,0 1 0 0,0-4-2 15,-1-4-2-15,6-8-15 16,-1-1-7-16,1-7-36 16,-1-8-14-16,9-8-49 15</inkml:trace>
          <inkml:trace contextRef="#ctx0" brushRef="#br0" timeOffset="82182.3793">24516 540 316 0,'-9'0'118'0,"14"-8"-64"0,-1 8-52 0,5 0 23 15,0 0-15-15,4 0-3 16,5 0 0-16,13 4 0 16,5 0-3-16,4 0-3 0,0 0 0 15,1 0-1-15,-1 0 0 16,0 0-40-16,0 4-18 0,-9 0-83 16</inkml:trace>
          <inkml:trace contextRef="#ctx0" brushRef="#br0" timeOffset="81958.3424">24748-4 176 0,'0'-4'68'0,"0"4"-36"0,0 0-24 0,0 0 16 15,0 0-3-15,0 0 2 16,0 4-7-16,0 8-1 16,0 4-9-16,0 4 3 0,5 24 1 15,-1 7 3-15,0 9 3 16,1-1-5-16,-1 5 1 15,1-1-1-15,-1 5 1 16,1 3-2-16,-1 8-1 16,1-3-3-16,-1-5 1 0,5-7-2 15,0-13 0-15,0-7-10 16,-5-8-2-16,1-9-27 16,-1-7-10-16,-4-8-18 15,0-8-6-15,0-4-34 16</inkml:trace>
          <inkml:trace contextRef="#ctx0" brushRef="#br0" timeOffset="82409.5101">25065 671 316 0,'-5'4'121'0,"1"0"-66"0,4 8-62 0,0-8 21 15,4 4-9-15,-4 15 0 16,5 5 1-16,-1 4 3 15,1 0-4-15,4 3-3 0,-1-3 1 32,1 0-11-32,0-8-2 0,0-1-35 15,0-7-15-15,0-8-68 16</inkml:trace>
          <inkml:trace contextRef="#ctx0" brushRef="#br0" timeOffset="82612.6424">25136 461 352 0,'-18'-12'132'0,"14"16"-72"0,4 0-70 0,0-4 22 16,0 0-20-16,-5 4-4 15,5 0-49-15,0 3-23 16,5 5-42-16,-1 0-19 15</inkml:trace>
          <inkml:trace contextRef="#ctx0" brushRef="#br0" timeOffset="83303.6026">25252 707 180 0,'0'-4'68'0,"0"4"-36"0,0 0-11 0,0 0 22 0,0 0-19 15,0 0-8-15</inkml:trace>
          <inkml:trace contextRef="#ctx0" brushRef="#br0" timeOffset="83694.1124">25261 703 385 0,'9'0'-2'0,"0"4"0"0,0 7-1 16,0 13 1-16,0 4 6 16,-1 0 2-16,1 0 4 15,-4-1 4-15,-1 1-2 16,1-4 1-16,-1-4-5 16,1-4-3-16,-1-5 0 15,-4-3 1-15,0 0 6 16,0-8 6-16,5-8-5 15,-1-3-6-15,0-9-3 16,1 0-4-16,4-16-3 16,0 0-3-16,0 5-1 15,0 7 1-15,0 4 4 16,-5 4-1-16,0 4-1 16,5 4-2-16,0 8-1 15,0 4 4-15,0 16 3 16,0 0 1-16,0 8 2 15,0 4 2-15,0 3 4 16,0 1 2 0,-5-4 1-16,1-1-6 0,-1-3-4 15,1 0-1-15,-1-12-1 16,0-4-25-16,1-4-8 16,8-8-56-16,5-8-22 15,4-8 11 1</inkml:trace>
          <inkml:trace contextRef="#ctx0" brushRef="#br0" timeOffset="85318.3733">26572 687 144 0,'-9'-16'55'0,"9"8"-30"0,0 0 8 0,0 8 25 16,0-4-15-16,0 4-7 15,0 0-17-15,0 0-7 16,0 0-7-16,0 4-2 0,-4 4 1 15,4 0 0-15,0 4 2 16,0 8 1-16,0 11 3 16,0-3-1-16,0 0 2 15,4 0-2-15,5-1 0 16,0-3-3-16,0-4-1 16,0-4-1-16,4-4 0 15,0-4 4-15,1-8 5 16,-1-8-5-16,1-4-2 15,-1-4-3-15,0-16 0 16,-4 1-2 0,0-1 2-16,-4 0-4 15,-1 0 0-15,1 1 1 16,3 3 0-16,-8 8 0 0,0 0 2 16,0 4 1-16,0 4 3 15,0 4-5-15,0 8-3 16,0 0-4-16,0 8 1 15,0 4 3-15,0 8 1 16,0 0 3-16,5 20 3 0,-1-1-4 16,1 1-3-1,4 0-2-15,4-5 0 0,1-3-28 16,3-4-14-16,6-4-29 16,-1-12-11-16,9-5-25 15</inkml:trace>
          <inkml:trace contextRef="#ctx0" brushRef="#br0" timeOffset="85802.8">27178 588 220 0,'-13'-12'85'0,"9"8"-46"0,-19-4-19 0,10 0 24 15,0 4-9-15,-1 0-3 16,1 0-16-16,-1 4-7 16,-3 4-6-16,-6 0-3 0,10 4 3 15,-5 0 0-15,5 4 3 16,-1 3-3-16,5-3 0 16,5 0-1-16,4 0 1 15,0 0-2-15,9 0-1 16,4 0 1-16,1 0-1 15,8 0-3-15,0-4 2 16,9 0 1-16,-8-1 2 0,-1 5-3 16,0 8 0-16,-4-12 1 15,0 8 2-15,-5 0 3 16,-4-4 4-16,5 0 7 16,-5 0 4-16,-5-1-1 15,0 1-2-15,-4 0-3 16,-4 4 1-16,-5-4-2 15,0 0 2-15,-9 0-6 16,-4 0-1-16,-5-4-4 16,1-4-1-16,-6-4-17 15,1-4-7-15,0-8-41 16,4 0-15-16,5-4-86 16</inkml:trace>
        </inkml:traceGroup>
        <inkml:traceGroup>
          <inkml:annotationXML>
            <emma:emma xmlns:emma="http://www.w3.org/2003/04/emma" version="1.0">
              <emma:interpretation id="{BCD12ACB-A83D-44ED-A6F2-E22AD824C6C9}" emma:medium="tactile" emma:mode="ink">
                <msink:context xmlns:msink="http://schemas.microsoft.com/ink/2010/main" type="inkWord" rotatedBoundingBox="29489,2731 32262,2729 32263,3682 29490,3684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92080.3724">28378 647 168 0,'-5'-8'63'0,"5"4"-34"0,0-8-19 0,0 8 20 16,0-4-16-16,0 0-5 15,-4 0 3-15,0 1 2 16,-14-5-3-16,4 8-1 0,-3 0-6 15,-6 4-1-15,10 4-1 16,-5 0-2 0,-4 8 1-16,4-1 1 15,0 1 1-15,-4 4 1 0,4 0 2 16,0 0 3-16,5 8-2 16,8 3 1-16,1 1-5 15,4 4-2-15,4-4 2 16,10 0 0-16,3-5 1 15,6-3 2-15,8-4-3 16,0 0 0-16,0-4-8 16,-4-4-4-16,9-8-17 15,-1-4-7-15,-3-8-46 16,3-4-52 0,10-4 38-16</inkml:trace>
          <inkml:trace contextRef="#ctx0" brushRef="#br0" timeOffset="92623.1904">28454 131 217 0,'0'28'38'0,"4"0"-12"16,1 4-8-16,-1 7-12 16,5 5 0-16,-4 7 4 0,-1-3-4 15,0 4-1 1,-4-1 4-16,0 17 2 0,0 3-4 15,0-4 1-15,0-7 6 16,0-12 3-16,0-9 5 16,0-7 1-16,5-8-8 15,-1-8-2-15,1-12-7 16,4-4-2-16,0-12-7 16,4-8 0-16,5-16-4 15,4-3 2-15,0-1-2 16,1 4 0-16,8 4-5 15,-9 9-3-15,-4 3 2 16,0 8 2-16,-5 4 7 16,1 8 4-16,-5 8 5 15,0 4 4-15,-1 12 5 0,1 7 1 16,-4 1-4-16,4 4 1 16,4-1-3-16,-4-3 0 15,4-4-3-15,-4 0-1 16,5-8-12-16,-1-9-5 15,5-7-54-15,0-4-23 16,4-7-21 0</inkml:trace>
          <inkml:trace contextRef="#ctx0" brushRef="#br0" timeOffset="92220.0637">28463 88 88 0,'-9'0'33'0,"9"0"-18"0,0 8-7 0,0-4 11 16</inkml:trace>
          <inkml:trace contextRef="#ctx0" brushRef="#br0" timeOffset="91567.0738">27910 683 132 0,'0'4'49'0,"4"-4"-26"0,-4 0-9 0,0 0 17 15,5-4 0-15,-1-4 2 0,1 0-10 16,-1 0-3-16,-4 0-12 15,0-4 4-15,0 4 3 0,0-4-3 16,0 0-2-16,0 0-5 16,-4 5-2-16,-1-5 1 15,1 4 0-15,-5 0-2 16,0 0-2-16,-5 4-2 16,1 4 1-16,-5 0-1 15,-4 0 0-15,9 0 2 0,4 4 0 16,-9 0-5-16,4 4 1 15,1 0 2-15,0 0 3 16,-1 7-2-16,5-3 0 16,0 0 1-16,1 0 0 15,8 0 0-15,0 0 2 16,4 0-3-16,5-4 0 16,4 0-4-16,1 0 1 15,3 0-3-15,6-4 0 16,-1 0 1-16,-4-1 4 15,13 9 1-15,-4 4 1 16,0 0 0-16,-5 0 0 16,0 0 0-16,-8 4 0 15,-5 0 0-15,4-5 0 0,-13 1 4 16,-9 0 5-16,0-4 1 16,0 0 4-16,-4 0-3 15,-1-4 1-15,-3 0-1 16,-1 0 3-16,-5 0-3 15,1-8 1-15,4 0-7 16,-4-4-1-16,9 0-4 16,-5-4-1-16,4 0-15 15,-3 0-4-15,8 0-19 16,-5 0-7-16,5 0-42 16,5 8-45-1,-5-8 44-15</inkml:trace>
          <inkml:trace contextRef="#ctx0" brushRef="#br0" timeOffset="93092.0017">29033 691 160 0,'0'4'63'0,"0"-4"-34"0,5 4-14 16,-1-4 20-16,1 4-10 16,-1 0-3-16,5-1-8 15,0 1-1-15,-4-4-8 16,8 0-3-16,-4-4 1 0,4 1 0 15,-4-5 3-15,0 0-3 16,-4 0 0-16,-1-4 1 16,-4 0 0-16,-4 0-5 15,-1 4-1-15,-4 0-2 0,0 0 0 16,-9 0 3-16,1 4 2 16,8 4 4-16,-9 0 2 15,4 4 3-15,1 0 4 16,-5 4-4-16,0 4 2 15,1 4-7-15,3 8-1 16,1 7 2-16,4 1 1 16,0 4 3-16,5 0 1 15,4 3-3-15,8-7-3 16,1 0 0-16,9-4-1 16,0-5-5-16,4-3-1 15,1-4-19-15,-1-4-9 16,5-4-24-16,4-8-11 0,9 0-47 15</inkml:trace>
          <inkml:trace contextRef="#ctx0" brushRef="#br0" timeOffset="93782.4184">29261 627 192 0,'0'-4'71'0,"-5"4"-38"0,10 0-39 16,-5 0 14-16,0 0 4 0,0 4 7 15,9 4-1-15,-9 0 1 16,4 4-10-16,-4 4 6 0,0 12 2 16,0 3-3-16,5 1 2 15,-5 0-7-15,4 0-3 16,-4-5-1-16,5 1-1 15,-1-4 4-15,-4-4 3 16,5-8-2-16,-5 0 2 16,4-9-2-16,0-3 0 15,1-3-5-15,4-5-1 16,0-4-6-16,0-4 0 16,4-8-1-16,0-12 2 15,1 5-4-15,-1 3 2 16,1 4 0-16,-1 4 2 15,0 4-1-15,1 16-3 16,-5 8 1-16,0 8 1 16,-5 8 2-16,5 0 3 15,-9 3 2-15,0 1-1 16,0-4 1-16,4 0 0 16,-4-8 1-16,0 0 0 15,9-8 2 1,9-16 1-1,0-4-3-15,-5-8-5 16,5-8 0-16,0-8-1 16,4 1-2-16,-4 3 3 15,-4 8 0-15,-1 4 3 0,-4 4 3 16,0 8 0-16,-5 5 0 16,1 6 1-16,-5 5 3 15,4 16-2-15,-4 4-2 16,0 4 0-16,5 3-1 15,-5-3 0-15,4 0 0 16,1 0-2-16,-1-9 1 16,5-3-22-16,-5-4-7 15,5-8-40-15,9 0-17 16,13-8-43 0</inkml:trace>
          <inkml:trace contextRef="#ctx0" brushRef="#br0" timeOffset="94293.4624">29863 730 188 0,'9'4'71'0,"-9"-4"-38"0,13 0-23 16,-4 4 17-16,4 0-7 0,1 8 1 15,-1-8-6-15,1 0-1 16,-1-4-8-16,5 0 5 0,0-4 4 16,-5-4-1-16,0 0 0 15,1 0-4-15,8-4-1 16,-9 0-1-16,1 1 0 16,-14-1-2-16,0 0 1 15,0 0-6-15,-5 0-1 16,-8 0-9-16,-5 4-4 15,0 4 7-15,0 0 2 16,5 4 6-16,-5 4 3 0,0 4 0 16,1 0 2-16,-1 8 0 15,0 0 1-15,0 12 2 16,5-1 1-16,-1 5-1 0,5 0 1 16,5 4-2-16,4-1 2 31,0-3-4-31,9 0-2 15,4-5-2-15,1-3-3 16,8-4 3-16,0-4 2 16,5-4-15-16,0-4-8 15,-1-4-24-15,10-4-11 16,4-8-27-16,-8 0-12 0,-1 0-15 31</inkml:trace>
          <inkml:trace contextRef="#ctx0" brushRef="#br0" timeOffset="94818.5506">30327 639 244 0,'-5'-4'93'0,"5"0"-50"0,0 0-41 0,0 0 19 0,-4 4-4 16,-1 0-1-16,-4 0-2 15,0 0 1-15,1 4-8 16,-6 0-4-16,1 4 0 0,4 0 0 16,0 0 1-16,0 0-2 15,5 0-2-15,-1 4-2 16,1-4 1-16,-5 0 3 16,9 7-1-1,9 9 2 1,0-8 2-16,4-4-4 15,0-8-1-15,5 0 0 0,0-4 0 16,0 8 0-16,0-4 0 16,4 0-3-16,-4 4 2 15,4 0-1-15,-4 0 0 16,0 4 2-16,0-1 2 16,-5-3-1-16,0 4 2 15,-4 0 2-15,-4 0 4 16,-1 0 5-16,-4 4 3 15,0 0 2-15,-9-4 1 16,5 0-5-16,-14-1 1 16,0-3-5-16,-4-4 1 15,0-4-7-15,-10-4-1 16,1-4-35-16,4-3-17 16,-8-5-50-16,-1 4-21 15,-4 0-8-15</inkml:trace>
        </inkml:traceGroup>
      </inkml:traceGroup>
      <inkml:traceGroup>
        <inkml:annotationXML>
          <emma:emma xmlns:emma="http://www.w3.org/2003/04/emma" version="1.0">
            <emma:interpretation id="{0CB69C87-CE64-432E-8840-B1C69226E76D}" emma:medium="tactile" emma:mode="ink">
              <msink:context xmlns:msink="http://schemas.microsoft.com/ink/2010/main" type="line" rotatedBoundingBox="2826,4069 13731,4147 13722,5411 2817,5334"/>
            </emma:interpretation>
          </emma:emma>
        </inkml:annotationXML>
        <inkml:traceGroup>
          <inkml:annotationXML>
            <emma:emma xmlns:emma="http://www.w3.org/2003/04/emma" version="1.0">
              <emma:interpretation id="{8973A91B-6D21-4DFB-B704-F648BDCDED02}" emma:medium="tactile" emma:mode="ink">
                <msink:context xmlns:msink="http://schemas.microsoft.com/ink/2010/main" type="inkWord" rotatedBoundingBox="2825,4241 4206,4250 4201,5007 2820,4998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96932.3878">1203 2091 168 0,'5'-12'63'0,"-1"0"-34"0,1-16-19 0,-1 13 17 0,0-1 0 15,1 0 1-15,-5 4 0 16,0 0 2-16,0 0-16 16,-5 0 1-16,1 0 1 15,0 0-6-15,-1 1-1 16,1 3-5-16,-5-4-1 15,0 4-3-15,0 0-1 16,-9 0-6 0,0 4 2-16,-4 8-2 15,4 4 1 1,0 0 2-16,0 4 2 16,9 15-1-16,5 1 1 0,-5 8 0 15,9 0-2-15,0 3 3 16,9-3 0-16,-5 0-2 15,10-9 2-15,-1-3 1 16,1-4 2-16,-1-4-1 16,5-4-1-16,0 0 3 15,-1-4 2-15,1-8 4 16,0-4 5-16,0-4-4 16,0-8 0-16,-5-4-2 15,1-4 0-15,-1 0-4 0,-4-15-1 0,-5 3 1 16,1 4 2-16,-5 5-3 15,0 3-2-15,-5 4 2 16,1 0 2-16,-1 4-2 16,1 4-2-1,0 0 0-15,-1 5 1 16,1 3-3-16,-1 4-2 16,5 4-3-16,0 3-1 15,5 5 4-15,4 12 1 16,-1 8 2-16,6 4 0 0,-1-1-3 15,5 5 2-15,4 0 1 16,5-9 2-16,0 1-1 16,0-8 2-16,-1-4-35 15,6-8-13-15,-1-8-49 16,0-8-59 0,-4-12 41-16</inkml:trace>
          <inkml:trace contextRef="#ctx0" brushRef="#br0" timeOffset="97387.3424">1604 1928 180 0,'-8'4'68'0,"8"-4"-36"0,4 0-29 0,-4 0 15 15,0 0-5-15,4 4 0 16,-4 4-5-16,5 8-3 15,4 8-2-15,-5 4 6 0,1 3 4 16,4 5 0-16,0 4 0 0,0-5-1 16,-1 1 2-16,-3-4 2 15,4-8-1-15,0-4 1 16,0-5 3-16,-5-3-2 16,1-4-1-16,-1-8 0 15,-4 0 0-15,5-8-6 16,3-8-2-16,1-3-6 0,0-5-4 15,0-4 1-15,0 0 0 16,0 4-4-16,0 5 1 31,0 3-3-31,0 4 2 16,0 8 1-16,0 4 2 16,0 8 3-16,-1 4 2 15,1 0-1-15,0 4-2 16,-4 3-2-16,4 1 1 0,-5 0 3 15,5 0 1-15,-4-4-21 16,-1 4-8-16,0-5-38 16,5-7-14-16,5 0-41 15</inkml:trace>
          <inkml:trace contextRef="#ctx0" brushRef="#br0" timeOffset="98181.5919">2385 2198 156 0,'4'-16'60'0,"-4"0"-32"0,0 1-6 16,0 7 23-16,0-4-10 15,-4-4-2-15,-1 0-11 16,1-4-1-16,-14-4-12 15,0 4-1-15,0 1 2 0,-4 3-8 16,0 0-1-16,-5 4-3 16,0 0 0-16,1 4 2 15,-1 4 0-15,5 4 0 0,-1 0 0 16,1 4-3-16,4 4 2 16,0 8-4-16,5 4 1 15,4 4 2-15,0 3 1 16,5 1-2-1,4 8 0-15,4 0 2 16,5-1 0-16,0-3-2 16,4-4 2-16,5-4 3 15,4-9 1-15,1 1 1 16,-1-8 2-16,0-4-1 16,5-4 2-16,0-8-4 15,-5-4 0-15,0-7-8 16,-4-5-2-16,0-8-14 0,-5-4-4 15,1-15-5-15,-5 3 1 16,0 1-4-16,0-1-2 16,-9 4 6-16,4 1 3 15,-4 3 12-15,0 0 9 16,0 5 18-16,-4 7 12 16,-1 4 4-16,1 0 3 0,-1 4 5 15,-4 1 1-15,5 3-3 16,-5 0-1-16,4 4-13 0,1 4-5 15,0 0-12-15,-1 12-4 16,1 4-1-16,8 4 2 16,1 8 4-16,-1 0 2 15,-4-1 3-15,4 9 1 16,1 4 1-16,-1 4 2 16,1 3-1-16,4 17 2 15,0 7 3-15,0 1 1 16,-5-13-2-16,5 9 2 15,0-9-8-15,0-3-2 16,0-8-3-16,-5-9-1 16,1-3-25-16,-1-8-9 15,1-4-57-15,-1-4-23 16</inkml:trace>
        </inkml:traceGroup>
        <inkml:traceGroup>
          <inkml:annotationXML>
            <emma:emma xmlns:emma="http://www.w3.org/2003/04/emma" version="1.0">
              <emma:interpretation id="{A07E8CC7-F7DC-4515-93AC-B19BCBF04D4B}" emma:medium="tactile" emma:mode="ink">
                <msink:context xmlns:msink="http://schemas.microsoft.com/ink/2010/main" type="inkWord" rotatedBoundingBox="4809,4269 7233,4286 7225,5358 4802,5340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00103.9769">3410 1841 168 0,'-4'-8'66'0,"4"4"-36"0,0 0-2 0,0 4 25 16,0-4-16-16,0 4-6 0,0 0-14 15,0 0-6-15,0 0-6 16,9 0 1-16,0 4 3 0,4 8-3 15,5 4 2-15,0 4-1 32,0 16 3-32,0 3 1 15,-1 1 1-15,1-4 0 0,0-1 0 16,0-3 0-16,0-4 0 16,0-4-4-16,-1-5 0 15,1-7-1-15,0-4 1 16,0-4-4-16,-5-8-1 15,5-8-1-15,-4-4-2 16,-1-7 1-16,5-9 1 16,0 0-6-16,-1 4 1 0,-3 5 1 15,-1-1 1-15,-4 4 1 16,0 4 2-16,-4 0-3 16,3 4-2-16,-3 4 4 15,-1 0 1-15,-4 8 4 0,0 0 1 16,0 0-3-16,5 4-1 15,-1 4-1-15,1 12-2 16,-1 8 1-16,1 12-1 16,4 7 0-16,-1 5 0 15,-3-1 2-15,4-3 3 16,0 0-2-16,-5-1-2 16,5-3 2-16,0-4 0 15,0-5-28-15,0-7-10 0,0-8-40 16,0-4-18-16,4-12-43 15</inkml:trace>
          <inkml:trace contextRef="#ctx0" brushRef="#br0" timeOffset="99572.6927">3437 1813 164 0,'-9'0'63'0,"9"-4"-34"0,5 4-21 0,-5 0 18 16,0 0-11-16,0 0-1 15,0 0 5-15,0 0 5 16,0 0-13-16,0 0 3 0,0 0 2 16,0 0-2-16,0 4 2 0,0 4-7 15,0 4-3-15,0 8 1 16,4 16 2-16,-4 7 2 16,5 9 1-16,-1 7-4 15,-4 1-3-15,0-1 2 16,0-3 0-16,0-4-3 15,0-5-1-15,0-7 1 16,5-8 0-16,-1-5 0 16,1-7 2-16,-5-8-27 0,0-4-11 15,0-8-15-15,0-12-6 16,0-4-15-16,0-8-5 16,0-3-14-1</inkml:trace>
          <inkml:trace contextRef="#ctx0" brushRef="#br0" timeOffset="100448.6894">4329 2400 276 0,'0'0'104'0,"0"0"-56"0,5 0-38 0,-5 0 25 0,0 0-12 15,4 4-1-15,0 0-7 16,1 4-1-16,-1 4-8 16,-4 4 3-16,0 4 3 0,0 4-6 0,-4 11-1 15,-5 1-5-15,-4 4-1 16,-1-1-56-16,-4-3-25 16,-4-4-62-1</inkml:trace>
          <inkml:trace contextRef="#ctx0" brushRef="#br0" timeOffset="99007.8736">3170 1682 144 0,'-5'-4'55'0,"-4"0"-30"0,0-3-12 0,9 7 17 16,0-8-2-16,0 0 1 0,0 0-1 15,0 4 0-15,0 0-15 16,-4 0-1-16,4 0 1 0,-5 4-3 16,1 0 2-16,0 4-7 15,-1 8-1-15,-4 0-4 16,0 7-1-16,0 1 3 15,-4 4 3-15,0 8 2 16,-1 4 1-16,5 7 2 16,0 17 1-16,5 7-1 0,-1 1-1 15,5 3-1-15,0-12 0 16,5 1-4-16,-1-4-1 16,5-1-3-16,5-3-1 15,4-1 1-15,4 5 2 16,5-13-39-16,-1-7-14 15,1-12-37-15,0-4-14 16,0-12 5-16</inkml:trace>
          <inkml:trace contextRef="#ctx0" brushRef="#br0" timeOffset="101668.1217">4793 2214 144 0,'0'8'55'0,"4"0"-30"0,1 0-16 0,-1-4 14 0,1 0-5 16,4 0 2-16,0 0-2 15,-1 0 0-15,1 0-9 16,0 0 8-16,0-4 3 0,0 0-2 16,-4-4 2-16,-1 0-7 15,-4-4 0-15,0 0-6 16,-4-4 1-16,-1 4-5 15,-4 0-2-15,0 0 2 16,-4 0 0-16,0 8-4 16,-1 0 1-1,-8 0-2-15,0 8 0 16,4 4 2-16,-5 0 2 16,6 0-6-16,-1 4-1 15,4 3 2-15,1 1 1 16,4 0-1-16,5 4 2 0,4 0 1 15,9 4 2-15,-1-5 1 16,10 1 1-16,0-4 0 16,0-8 2-16,4 0 1 15,1-8 3-15,-1-4 1 16,0-12 3-16,0 0-5 16,1-4-3-16,-5 0-3 0,-5-4-3 15,0-7 5-15,-4-5 1 16,-4-4-5-16,-1-4 0 15,-4-7-1-15,-4-13 0 16,-1 1 2-16,1 3 1 16,-5 5-4-16,0 3 1 0,0 8 0 15,5 9 2-15,-1 3-6 16,1 4-1-16,-1 4-1 16,1 4 4-16,-1 5-1 15,5-1-1-15,0 8 0 0,0 4 0 16,0 0 0-16,0 0 3 15,5 4-2-15,-1 4-1 16,1 7 0-16,-1 5 3 16,1 8 4-16,-1 16 3 15,5 3 4-15,0 9 1 16,0-1 1-16,0 5 2 16,0-5-1-16,0-3 2 31,-1 0-2-31,1 3 2 0,-4-7-6 15,4 3-3-15,-5 1-1 16,1-5-1-16,-1-7-2 16,1-8 1-16,-1-12-18 15,1-8-6-15,-5-8-41 16,8-20-17-16,1-8-67 16</inkml:trace>
          <inkml:trace contextRef="#ctx0" brushRef="#br0" timeOffset="102044.1568">5159 1667 184 0,'-5'-12'71'0,"14"16"-38"0,0-4-25 0,-9 0 34 16,13 4-7-1,1 0-2-15,3 3-3 16,6 5-17-16,-1 4 8 0,5 4 5 16,-5 8-1-16,5 8 0 15,0 11-2-15,-1 13-3 16,-3 11-2-16,-5 4 1 15,-5-3-8-15,-4-1-2 0,-9 5-3 16,-9 11 1-16,-4-4-17 16,-10 4-8-16,-4-11-38 15,-13-9-13-15,-4-11-88 16</inkml:trace>
        </inkml:traceGroup>
        <inkml:traceGroup>
          <inkml:annotationXML>
            <emma:emma xmlns:emma="http://www.w3.org/2003/04/emma" version="1.0">
              <emma:interpretation id="{D48EA064-7B99-4511-A41B-D5D7E6526992}" emma:medium="tactile" emma:mode="ink">
                <msink:context xmlns:msink="http://schemas.microsoft.com/ink/2010/main" type="inkWord" rotatedBoundingBox="7801,4653 8212,4656 8210,5051 7798,504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03199.5404">6184 2186 148 0,'5'-4'55'0,"-1"4"-30"0,14-4-14 0,-14 0 18 0,5 0-4 16,0 0 0-16,-4-4 2 15,-1-3 0-15,1-1-14 16,-5-4-1-16,0 0 1 0,-5 0-5 16,1 0-2-16,-1 0-1 15,-8 4-1-15,-1 1-2 16,1-5 1-16,0 12-2 15,-5 12-1-15,0 0-4 16,0 3 0-16,-4 5 2 16,4 4 1-16,0 4 1 15,5 4 0-15,-1-1 0 16,6 1 2-16,3 0-1 0,1 4-1 16,4-4 3-16,4-5 0 15,9-3-1-15,1 0 1 16,4-4-2-16,4-4 2 15,0-4-2-15,9-4 2 16,1-4 2-16,-1 0 4 16,-4-8-2-16,-5 0-2 15,0-4-2-15,-4-4 0 16,-5-8 2-16,-8 0 4 16,-5 1 0-16,0-1 0 15,0 4 1-15,-5 0 4 16,-3 8 1-16,3 0 0 15,1 8-5-15,-1 8-6 16,5 8 0-16,0 4-3 16,5 8-1-16,4 0 3 15,4 0 0-15,0-1-1 16,5 5 1-16,0 0-9 16,4-4-1-16,1-4-42 15,-1-5-18-15</inkml:trace>
        </inkml:traceGroup>
        <inkml:traceGroup>
          <inkml:annotationXML>
            <emma:emma xmlns:emma="http://www.w3.org/2003/04/emma" version="1.0">
              <emma:interpretation id="{A75D76E7-4D33-4837-B2A7-89BFB61BA2C7}" emma:medium="tactile" emma:mode="ink">
                <msink:context xmlns:msink="http://schemas.microsoft.com/ink/2010/main" type="inkWord" rotatedBoundingBox="8633,4111 11039,4128 11032,5058 8626,5041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05524.9337">7807 1857 312 0,'-4'0'115'0,"4"0"-62"0,0-4-46 0,0 4 23 15,9-4-14-15,4 0-2 16,5 4-6-16,4 0-3 16,5 0-2-16,9 4-3 0,8 0 3 15,5 0-15-15,5 4-7 16,-5-4-39-16,-4 0-15 0,8 4-57 15</inkml:trace>
          <inkml:trace contextRef="#ctx0" brushRef="#br0" timeOffset="105290.5407">7972 1484 220 0,'0'-4'85'0,"0"4"-46"0,0-4-19 16,0 4 24-16,0 0-9 15,0 0-3-15,0 0-14 16,0 0-4-16,5 4-8 15,-1 4-2-15,-4 8 0 0,5 4 2 16,-5 11 1-16,4 1 3 0,1 4 4 16,-1 0-2-16,1 3 3 15,-1 9 1-15,5 7 2 0,-5-11-6 16,5 35 1-16,-4 1-6 16,4-9 1-16,-5-7-3 15,1-9 0-15,-1-7-1 16,1-9 0-16,-1-7-2 15,-4-8 1-15,4-8-18 16,-4-8-6-16,0-4-30 16,0-4-10-16,0-16-25 15,-4-12-11-15,4-12-25 16</inkml:trace>
          <inkml:trace contextRef="#ctx0" brushRef="#br0" timeOffset="105971.2758">8307 2143 220 0,'-5'-4'82'0,"10"0"-44"0,-10 8-22 15,5-4 24-15,0 0-17 16,0 4-2-16,0 4-7 16,0 3 1-16,5 5-8 15,-5 4 0-15,4 4 0 0,-4 0 1 16,5-4 2-16,-1-1-3 15,5 1 1-15,0 0-1 16,-5-4 1 0,1 0-2-16,4 0 1 0,-5-4 0 15,5-4 1-15,-4-1 2 16,-1-3 4-16,-4-4-2 16,0 0 3-16,0-8-6 15,0-7-3-15,-4-5-3 0,4-4 0 16,0-8-2-16,0 0 2 15,0 1-4-15,0-5-2 16,4 8 2-16,1 4 0 16,-1 5-4-16,0-1 1 15,5 8 0-15,0 0 2 16,0 4-17-16,5 8-7 0,-1 4-17 16,5 4-6-16,0 4-18 15,-5 4-6 1,5 4-39-1</inkml:trace>
          <inkml:trace contextRef="#ctx0" brushRef="#br0" timeOffset="104348.8501">6862 2127 148 0,'-4'-12'57'0,"4"8"-30"0,-5-12-16 0,5 8 18 0,0 0-8 16,0 0-2-16,0 4-7 15,0 0 0-15,0 0-7 16,0 4 4-16,0 0 1 0,0 0-3 15,5 4 1-15,3 8-3 16,1 4 2-16,0 8 0 0,5 4 1 16,-1 3 0-16,-4 5 2 15,0-4-1-15,0-4 2 16,0-5-2-16,0-3 2 16,0-4-4-16,-5-4 1 15,5 0 4-15,-5-4 4 16,1-8-4-16,4-4-2 0,0-4-5 15,0-8-2-15,0-4-3 16,-1-4-1-16,1-7-1 16,5 3 0-16,-1 0-3 15,0 8 1-15,1 4-3 16,-1 12 2-16,1 8 1 16,-1 12-1-16,0 4 4 15,1 8 2-15,-5 0 2 16,0-1 1-16,-1-3 0 15,1 0 0-15,-4-4 0 16,-1-4 0-16,1-4 0 16,-1 0 0-1,1-5 0-15,-5-7 2 16,4-4-1-16,1-3 0 16,4-9-6-16,-1-4 1 15,1-4-2-15,0-4-2 16,0-3-2-16,0 3 1 15,0 4 1-15,0 4 2 16,0 8-1-16,0 8-1 16,0 4 5-16,0 8 1 0,0 8 0 15,-1 0 1-15,1 4 0 16,0 4 1-16,0-5-2 16,0 1-2-16,5-4-15 15,-6 0-7-15,6-4-55 0,13-4-23 16,-5-16-14-1</inkml:trace>
          <inkml:trace contextRef="#ctx0" brushRef="#br0" timeOffset="104868.1161">7642 2158 132 0,'-4'8'49'0,"8"-8"-26"0,-4 4-5 16,5 0 20-16,-1 0-6 15,1 4-1-15,-1 0-4 0,5-4 0 16,0 0-15-16,0 0 2 0,9-4 0 16,-5 0-1-16,5-4 0 15,-5-4-5-15,1 0 0 16,-1-4-1-16,-4 0 1 15,0 1-2-15,-5-5-1 16,-4 4-1-16,0-4 0 16,0 4 0-16,-9-8 0 15,-4 0 0-15,0 4 2 16,-5 5-3-16,0 11-2 16,-4 4 0-16,-1-1-1 15,1 5-3-15,0 4 2 16,0 4 3-16,-1 8 1 15,5 4 3-15,5 0 3 0,4 3 2 16,5 1 3-16,8-4-3 16,5 0-1-16,4-5-2 15,10 1 0-15,4-4-4 16,4-4-1-16,4 0-8 16,1-8-2-16,0-4-14 15,-1-4-4-15,1-16-29 16,-5-4-10-16,1-4-55 15,-1-4-37 1,-5-3 67-16</inkml:trace>
          <inkml:trace contextRef="#ctx0" brushRef="#br0" timeOffset="106252.5684">8717 2115 296 0,'-9'-16'110'0,"14"16"-60"0,-5 0-32 15,0 0 31-15,0 0-20 16,0 0-6-16,0 4-14 16,0 4-6-16,0 8-2 15,0 4 3-15,0 3 2 0,0 5 0 16,4 0-1-16,0 0-1 16,1-1 0-16,-1-3-2 0,5 0 1 15,0 0-11-15,0-4-4 16,0-4-16-16,0-5-5 15,0-3-32-15,-5-4-10 16,5-4-56 0</inkml:trace>
          <inkml:trace contextRef="#ctx0" brushRef="#br0" timeOffset="106511.3599">8766 1865 348 0,'-18'-12'132'0,"18"12"-72"0,-9 0-46 0,5 0 31 16,-1 0-25-16,1 0-8 0,4 4-24 15,0 0-9-15,0 0 10 0,0 4-43 0,4 0-18 16,5 0-73 0</inkml:trace>
          <inkml:trace contextRef="#ctx0" brushRef="#br0" timeOffset="106848.4237">9145 2127 200 0,'-9'-12'74'0,"9"4"-40"0,-4-4-11 15,4 4 24-15,0 0-11 16,-5-8-1-16,1 12-16 16,-5 0-4-16,0 4-9 15,-4 0 3-15,-1 4 1 0,1 0-1 16,-9 8 2-16,-5 4-4 0,0 8 1 15,5 4 4-15,4-1 4 16,5 1-4-16,4 4-2 16,4-4-1-16,5-5 1 15,9 5 1-15,4-4 3 16,5 0-5-16,0-4-1 16,4-4-2-16,5-5-1 15,9-3-21-15,8-8-7 0,5-8-56 16,1-3-24-16,-1-13-46 15</inkml:trace>
        </inkml:traceGroup>
        <inkml:traceGroup>
          <inkml:annotationXML>
            <emma:emma xmlns:emma="http://www.w3.org/2003/04/emma" version="1.0">
              <emma:interpretation id="{79285250-9C67-435A-AE89-E5B3F9C99F5D}" emma:medium="tactile" emma:mode="ink">
                <msink:context xmlns:msink="http://schemas.microsoft.com/ink/2010/main" type="inkWord" rotatedBoundingBox="11488,4482 13728,4498 13722,5411 11482,5395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08825.2088">10242 2151 208 0,'-9'-28'77'0,"9"16"-42"0,0-4-21 16,5 4 20-16,-1-12-11 15,1 0-3-15,3 5-9 16,1 3-3-16,5 4-4 15,4 0 2-15,-1 4 3 0,1 4-3 16,9 4 2-16,-5 12-3 16,5 4 0-16,-5 4-3 0,1 3-2 15,-1 5 5-15,-4 0 1 16,-5 0 2-16,-4 0 0 16,-9-1 0-16,0-3 0 15,-4-4 0-15,-10 0 0 16,-4-8 2-16,1 0 1 15,-6-4-8-15,1-1-3 16,0-3 5-16,-1-4 4 16,1 0-4-16,4-4-3 15,0 0-19-15,5 1-9 16,0-5-26-16,4 0-12 16,4 0-30-1,5 0-51-15,9 0 41 16</inkml:trace>
          <inkml:trace contextRef="#ctx0" brushRef="#br0" timeOffset="109423.4727">10853 2095 224 0,'-4'-16'85'0,"4"8"-46"0,-5-24-30 0,5 13 19 15,-4 3-3-15,-1 0 0 16,1 0-8-16,-5 0 0 16,-5 4-10-16,-3 0 0 0,-1 0 3 15,0 4-6-15,0 5-2 16,0 3-1-16,-4 3-1 15,0 13-5-15,-1 8 1 16,1 4 4-16,4 4 2 16,5 3 0-16,-1-3 1 15,6 4-2-15,3-4-1 0,5-5 1 16,5 1 1-16,3-8-1 16,10-4 2-16,0-8 0 15,9-4 1-15,0-8-2 16,-1-4 1-16,1-4-2 15,-5-4-1-15,1 0 1 16,-5-4 1-16,-5 0 5 16,-4 1 4-16,0-9 0 15,-5 4 3-15,1 4 2 16,-5 0 4-16,0 5-4 16,0 19-9-1,0 3-6-15,0 9-4 16,0 4 2-16,4 8 0 15,1 0 1-15,4 3 0 16,-1-3-3-16,6 4 2 16,-1-4-32-16,5-5-13 15,0-7-28-15,4-12-11 16,9 0-40 0</inkml:trace>
          <inkml:trace contextRef="#ctx0" brushRef="#br0" timeOffset="108018.4961">9948 2091 168 0,'4'-4'63'0,"-4"4"-34"0,9 0-14 16,-4 0 29-1,-5-4-24-15,4 0 5 16,1-4-15-16,-1-4 5 15,-4 0-8-15,0-3 11 16,-9-1-10-16,0 4 5 0,-4-4-8 0,-1 8 0 16,-3-4-3-16,-6 8-4 31,1 0 1-31,0 8 1 16,-1 0 0-16,6 8-3 15,-6 0 2-15,5 4-1 16,1-4 0-16,8 3 2 0,-5-3 0 15,10 4-5-15,-5-4 3 0,9 4-1 16,-5-4 1-16,10 4 2 16,-1-8 0-16,10 8 0 15,-1-8 0-15,14 3-3 16,-5-3 2-16,14 8 1 16,-9-8 0-16,8 8 0 15,-8-4 0-15,9 4 0 16,-14-4 0-16,5 8 4 15,-14-5-2-15,5 5 6 16,-9-8-5-16,0 4 12 16,-5-4-8-16,-4 0 18 15,-4-4-13-15,-5 0 11 16,-4-4-13-16,-5 0 6 16,0-4-9-16,-4 0 0 15,-5-4-4-15,0 0-6 0,-4-8 1 0,4 4-21 16,0-4 13-16,5 0-43 15,4 0 30-15,5 8-95 32,-1-4 66-32,10 4-78 15,-1 0 74-15</inkml:trace>
          <inkml:trace contextRef="#ctx0" brushRef="#br0" timeOffset="108449.2839">10233 1944 260 0,'-13'-12'96'0,"8"8"-52"0,1-4-36 0,4 8 24 0,0-4-18 31,-5 4-5-31,5 0-1 0,0 0-1 0,0 4-3 16,0 0-1-16,0 12 3 0,5 16-5 15,-1 4-3-15,5 7 5 16,0 5 3-16,0 7-1 16,0-3 0-16,0 0-1 15,0 3 2-15,0 1 1 16,0 11 3-16,0 1-5 0,-5-9-1 15,1-7 0-15,-1-9 0 16,0-7 0-16,1-8 0 16,-5-8-22-16,0-9-8 15,0-7-27-15,0-4-11 16,-5-11-54 0,5-5-31-16,0-28 69 15</inkml:trace>
          <inkml:trace contextRef="#ctx0" brushRef="#br0" timeOffset="109992.3265">11259 2008 200 0,'0'-20'74'0,"0"0"-40"0,-5 8-20 0,5 4 20 16,0 0-8-16,-4 0-1 15,-1 0-10-15,-3 0-4 16,-1 1-6-16,0-1 3 0,-5 0 2 16,1 0-3-16,-5 4 1 15,0 0-3-15,-4 4 0 16,0 0 3-16,-1 4 5 16,6 4 2-16,-1 0 3 15,0 4-6-15,4 7-2 16,1 5-1-16,4 4-1 15,5-4-4-15,4 4-1 16,0-1-1-16,9 1 1 16,4 0-2-16,0 0-1 0,5-1 1 15,0-3 1-15,4-4-8 16,5 0-1-16,4-4-12 0,1-8-5 16,3-8-23-16,5-8-7 15,0-4-21-15,1-4-7 16,-6 0-16 15</inkml:trace>
          <inkml:trace contextRef="#ctx0" brushRef="#br0" timeOffset="110540.7835">11459 2024 240 0,'-4'23'90'0,"4"-19"-48"0,0 4-25 0,0-8 27 15,4 0-16-15,1 4-4 0,-1 0-3 16,1 0 1-16,4 0-12 16,0 0 1-16,4 0 2 0,0-4-3 15,1 0 0-15,-1-4-2 16,1 0 0-16,-1 0 0 0,-4-12 2 31,4-4 1-31,-4 1 1 16,-4-1-4-16,-1 0 0 15,-4 4-5-15,0-4 0 16,-4 0-3-16,-5 5-1 0,0-1-6 16,0 0 0-16,-5 4 1 15,1 4 3-15,0 8 2 16,-1 4 1-16,-3 4 2 15,3 4 3-15,1 4 0 16,-1 15 2-16,-3 1 0 16,3 0 3-16,1 0-1 15,4-1 0-15,4 1 1 16,5-4 1-16,0 0-5 0,5-5-2 16,-1-3-2-16,5 0 1 15,5 0 0-15,-1-4 3 0,5 0-3 16,0-8 0-16,4 0-10 15,0-5-3-15,5-3-19 16,0-3-7-16,0-9-27 16,-1 0-11-16,1-4-55 15,4 0-58 1,-4 0 67-16</inkml:trace>
          <inkml:trace contextRef="#ctx0" brushRef="#br0" timeOffset="115580.159">11879 2277 176 0,'4'12'68'0,"1"-12"-36"0,-1 0-11 0,-4 0 22 16,4 0 3-16,5 0 4 16,-4 4-14-16,-5-4-7 15,9 0-16-15,0 0-4 0,0 0 1 16,-5-4-4-16,-4 4-1 16,5-8-22-16,-1-3-9 15,-4-9-119 1</inkml:trace>
        </inkml:traceGroup>
      </inkml:traceGroup>
    </inkml:traceGroup>
    <inkml:traceGroup>
      <inkml:annotationXML>
        <emma:emma xmlns:emma="http://www.w3.org/2003/04/emma" version="1.0">
          <emma:interpretation id="{662F5D60-8325-45E1-A620-144C5C62C385}" emma:medium="tactile" emma:mode="ink">
            <msink:context xmlns:msink="http://schemas.microsoft.com/ink/2010/main" type="paragraph" rotatedBoundingBox="2809,5560 33265,5302 33313,11003 2857,112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B0B2C8-392D-4250-A04A-E50D4DA2DA55}" emma:medium="tactile" emma:mode="ink">
              <msink:context xmlns:msink="http://schemas.microsoft.com/ink/2010/main" type="line" rotatedBoundingBox="2809,5560 33265,5302 33279,6984 2823,7242"/>
            </emma:interpretation>
          </emma:emma>
        </inkml:annotationXML>
        <inkml:traceGroup>
          <inkml:annotationXML>
            <emma:emma xmlns:emma="http://www.w3.org/2003/04/emma" version="1.0">
              <emma:interpretation id="{FE90BBB6-2883-4024-88FD-72F1A60B5949}" emma:medium="tactile" emma:mode="ink">
                <msink:context xmlns:msink="http://schemas.microsoft.com/ink/2010/main" type="inkWord" rotatedBoundingBox="2809,5670 4151,5658 4160,6708 2818,6720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31260.4476">1734 3757 28 0,'13'0'13'0,"-8"4"-6"0,-1-4 25 0,-4 0 17 16,0 0-14-16,5 0-5 15,3 0-16-15,1 0-4 0,0 0-4 16,0 0-1-16,0 0-3 15,5 0 9-15,-1-4 6 0,0 0-5 16,-4-4-2-16,5-4-5 16,-5 0-2-16,-1 1 1 15,1-5 0-15,-4 0-5 16,-1 4 1 0,-4 0 2-16,0 0 3 15,-4 0 0-15,-1 4 0 16,1 0-6-16,-1-4-1 15,1 5 1-15,-5-1 2 0,0 8 0 16,0-4-1-16,0 4 3 16,0-4 0-16,-4 0 3 15,4 4 1-15,0 4-3 16,0 0-3-16,0 0 2 16,-4 0 0-16,4 3-1 15,0 5 1-15,0 0-2 0,-4 4-1 16,8 4-2-16,1 0 1 15,4 4 1-15,0 11 0 16,0 1 0-16,0-4 0 16,4-1 2-16,5 1 1 15,-4 0 3-15,4-4 1 16,0 0-1-16,-1-5 1 0,1-3 0 16,5 0 1-16,-1-4 0 15,5-4 2-15,4-8-7 16,1-4-2-1,8-8-3-15,0-8-2 0,5-8-37 16,-5-4-17-16,0-15-42 16</inkml:trace>
          <inkml:trace contextRef="#ctx0" brushRef="#br0" timeOffset="130595.2863">1038 3031 80 0,'-4'0'33'0,"8"0"-18"0,1-4-11 0,-5 4 8 16,0 0-7-16,0 0-1 15,0 0 2-15,0 0 3 0,4 4-4 16,-4 4-1-16,0 4 0 16,0 8 2-16,0 20-3 15,9-1-2-15,-9 13 0 16,0 7 1-16,0 1 1 0,0-1 1 16,0 5 0-16,0-9 2 15,4 1 10-15,1 7 5 16,-1-3-11-16,-4-5 1 0,0-3 2 15,0-8-5-15,0-5 0 16,0-7 0-16,0-4 2 16,0-8-3-16,0-5 1 15,0-3 6-15,0-4 5 0,0-4-7 16,0-4-2-16,0 0-8 31,14-4-2-31,-5-4 0 16,4 0 0-16,0 0 0 0,1 1 0 15,4 3-3-15,-1 0 0 16,6 0 2-16,-1 0 0 16,0 4 1-16,5 0 0 15,0 0 0-15,0 0 0 16,-1 0 0-16,1 0 2 0,-5 0-3 16,1 0 0-1,-1 0-4-15,-4-4-1 16,0 0-44-16,-5 4-18 0,0-4-19 15</inkml:trace>
          <inkml:trace contextRef="#ctx0" brushRef="#br0" timeOffset="132027.9163">1877 3487 156 0,'-9'0'60'0,"9"4"-32"0,0 0-4 0,0-4 24 16,0 0-13-16,9 4-3 16,4 0-3-16,5 4-1 15,8 0-15 1,-3-4-1-16,30 0-1 0,5-4-6 0,0 8-1 0,0-8 0 15,-4 0 2-15,-1-4-19 16,-8-4-5-16,-1 0-115 16</inkml:trace>
          <inkml:trace contextRef="#ctx0" brushRef="#br0" timeOffset="131739.5326">2091 3043 100 0,'-5'0'38'0,"10"0"-20"0,-5 4-8 0,0-4 12 16,4 4-1-16,-4 0 2 0,0 4-2 16,0 0 2-1,0 0-13-15,4 4 1 0,-4 0 2 16,0-1 4-16,5 9 4 16,-1 4-7-16,1 8-3 15,-1 4-4-15,5 3 0 0,0 5 0 16,0 3 3-16,0 5-3 15,0 4 1-15,0-1-3 16,0 5 2-16,0 11-2 31,0 0 0-31,-1-3 5 0,1-5 6 16,-4-7-8-16,-1-8-2 16,1-9-2-16,-1-11 2 15,5-8-3-15,-9-4 0 16,0-8-12-16,0-8-4 15,0-8-45-15,0-12-19 16,0-4-37 0</inkml:trace>
        </inkml:traceGroup>
        <inkml:traceGroup>
          <inkml:annotationXML>
            <emma:emma xmlns:emma="http://www.w3.org/2003/04/emma" version="1.0">
              <emma:interpretation id="{106EC4D5-B8E6-4B1D-8512-FCAF3729E1EB}" emma:medium="tactile" emma:mode="ink">
                <msink:context xmlns:msink="http://schemas.microsoft.com/ink/2010/main" type="inkWord" rotatedBoundingBox="4854,5654 7744,5629 7755,6862 4865,6886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34194.5305">3162 3941 112 0,'-4'-4'44'0,"4"0"-24"0,0 4-4 15,0 0 18-15,0 0-7 16,0 0-3-16,0 0-8 16,4-4-2-16,5 0-8 15,0 4-4-15,0 0 1 16,4 0-2-16,9 0 2 15,1 4 0-15,12 0 1 16,6 0 9-16,3 0 3 16,10-4 1-16,-5 4 0 0,0-4-5 15,4 0-2-15,1 4 0 16,4-4 1-16,-5 4 3 16,5 0 2-16,-4-4-5 15,-5 4-1-15,-5-4-2 0,-4 0 0 16,-8-4-2-16,-6 4 1 15,-3 0-2-15,-5-4 2 16,-5 0-2-16,-4 0 0 16,-9 4-1-16,0-8 0 15,-5 4-27-15,1 0-9 16,-1 0-63-16,1 8-27 16,-5 0 15-1</inkml:trace>
          <inkml:trace contextRef="#ctx0" brushRef="#br0" timeOffset="133081.5422">3550 3973 116 0,'0'-12'44'0,"0"8"-24"0,0 4-10 0,0 0 12 0,0 0-10 16,0 0-4-16,0 0-5 15,0 4-3 1,4 0 1-16,1 4 7 0,-1 4 7 15,-4 8-5-15,5-1-1 16,-1 13-1-16,5 4 2 16,0 0-1-16,-4-1 2 15,3 1 3-15,-3 4 1 16,-5-1 3-16,4 5 1 16,-4 7-4-16,5 1-1 15,-5 0-6-15,0-5-3 0,0-3 0 16,0-4-1-16,0-9 0 15,0-3 0-15,0-8 0 16,0-4 0-16,0-4-2 16,0-4 1-16,0-4-2 0,0-4 2 15,0-8-29-15,4-4-9 16,5-4-32-16,0-4-10 16,0-4-12-1</inkml:trace>
          <inkml:trace contextRef="#ctx0" brushRef="#br0" timeOffset="133660.7098">3688 3989 124 0,'0'-8'46'0,"0"0"-24"0,0 4-17 16,0 4 13-16,0 0-1 15,0 0-1-15,0 0 3 16,0 0 2-16,0 0-11 16,0 0-1-16,0 0-2 0,0 0-1 15,0 4 1-15,0 0 0 16,0 12 3-1,0 3-1-15,0 1-2 16,5 4 0-16,-5-4 2 16,4 12 2-16,-4-5-1 15,0 1 1-15,0 0 0 0,0 0 1 16,0 4-2-16,0 3-1 16,0 1-1-16,5 8 0 15,-1-1 0-15,0 5 2 16,1-5 1-16,-1 1 1 15,1-4-6-15,-5-5-4 16,4-3 1-16,1-4 0 16,-1-8 1-16,-4 0 0 15,0-8-2-15,0-5 1 16,0-3-18-16,0-4-6 16,0-8-41-16,0-7-15 15,0-1-42 1</inkml:trace>
          <inkml:trace contextRef="#ctx0" brushRef="#br0" timeOffset="137685.8789">4219 3671 132 0,'0'0'52'0,"0"0"-28"0,0-4-13 0,0 4 18 15,0 0-6-15,4 0 1 16,-4 0-7-16,0 0 0 15,9 0-10-15,0 0-4 0,0 0 0 16,0 0-2-16,4 0-1 16,5 0 1-16,0 0 1 15,9 4 1-15,4-4 1 16,9 0 2-16,0 0 3 0,9 0 5 16,0 0 1-16,0 0-4 15,-4 0 1-15,0 0-7 16,-10 0-1-16,-4 0 2 15,-4 0 1-15,-4 0 1 16,-6 0 0-16,-3 0 2 16,-5 0 1-16,0 0-3 15,-5 0-3-15,-4 0-5 16,0 0-2-16,0 0-46 16,-4 0-20-16,-5 4-53 15</inkml:trace>
          <inkml:trace contextRef="#ctx0" brushRef="#br0" timeOffset="136982.0056">4553 4044 132 0,'-4'-16'49'0,"4"4"-26"0,-5 1-16 0,5 3 13 0,0 0-1 16,-4 0 1-16,-1 0-9 15,1 0-2-15,0 0-5 31,-5 0 4-31,-5 8 2 0,1 0-1 16,-1 0 0-16,1 0-3 16,0 4 1-16,-5 4-2 0,0 4 0 15,0 4 1-15,0 4 1 16,1-1-3-16,3 5-1 16,1-4-1-16,4 4 1 15,-5-8 0-15,10 11 3 16,0-3 1-16,4-4-3 15,0 0-1-15,4-4-3 16,0 0-3-16,1 0 4 16,8-1 1-16,-4-3 2 15,0 0 0-15,0-4 2 16,4 0 1-16,1-4 1 0,-1-4 0 16,5 0-2-16,-5-4 1 15,5-4-2-15,0 0 0 16,-5 0-1-16,5-4 2 15,-4-4-3-15,-1-3 0 16,0-5-1-16,1-8 1 16,-5-4-2-1,-5 1 2-15,5-5-4 16,0-4 0-16,-5 13 1 0,5-9 0 16,-4 8 0-16,4 1 2 15,-5 3-1-15,1 0 2 16,-1 4-2-16,-4 0-1 15,0 5-2-15,0-1 1 16,0 4 1-16,-4 0 2 16,-1 0-1-16,5 4-1 0,0 0 1 15,0 4-1-15,0 0 0 16,0 4 0-16,0 4-5 16,0 0 1-16,0 0 2 0,-4 8 3 15,-1 0 0-15,1 4 2 31,-1 0-2-31,1 0-1 16,4 0 1-16,-5 4 1 0,1 0-1 0,4 0-1 16,0 3 1-16,0 9-1 15,0 4 0-15,0 4 0 16,0-1 0-16,4 5 0 16,-4 0 2-16,5-1 1 15,-5-3 1-15,4 0 2 16,5-9 1-16,-4 1 1 15,-1-4-2-15,1 0-1 16,-1-4-3-16,5 0-2 16,0-1 3-16,-5-3 0 15,5 0 1-15,-4-4 0 16,-1 0-2-16,1 0-2 16,-5-4 1-16,0 0-1 15,0-4-25-15,0-4-10 0,0-4-48 31,0-4-22-31,-5-4-7 16</inkml:trace>
          <inkml:trace contextRef="#ctx0" brushRef="#br0" timeOffset="145192.6346">4906 4135 120 0,'-5'4'46'0,"5"-12"-24"0,0 5-13 0,0 3 14 0,0 0-9 15,0 0-1-15,0 0-3 16,0 0 1-16,0 0-6 0,0 0 6 0,0 0 4 15,0 0 2-15,0 0 1 16,0 0 2-16,0 0 0 16,0 0-9-16,0 0-4 15,0 0-7-15,0 0 0 16,0 0 0-16,0 0 0 16,5-4 0-16,-1 0 0 15,5 0 2 1,0 0 3-16,0-4 2 15,0 4 3-15,0 0-3 16,0 0-2-16,-1 4-2 16,1 0 0-16,5 0-4 0,-5 4 0 15,0 0 1-15,4 0 2 16,-4 0-1-16,0 0-1 16,0 0 3-16,0-4 2 15,0 0 0-15,-1 0 0 16,-8 0-1-16,9-4 2 15,-9 4-3-15,5-4-2 0,-5 4 0 16,0 0 1-16,0-4-1 16,-5 0-1-16,1 4-4 15,4-4-2-15,0 4-33 16,4 0-11-16,-8 0-50 16,-1 4-36-1,1 0 56-15</inkml:trace>
          <inkml:trace contextRef="#ctx0" brushRef="#br0" timeOffset="146221.3628">4932 4143 156 0,'-4'16'57'0,"4"-20"-30"0,0 12-21 0,0-8 15 16,0 0-9-16,0 4-2 15,0-4-1-15,0 0-1 16,0 4-4-16,0 4-3 0,4 4 0 15,-4 0-1-15,0 0 2 0,0 0-1 0,0 0-1 16,0 3 9-16,0 1 4 16,0 4-2-16,0 0 1 15,0 0 2-15,-4 0 1 16,4 0-4-16,0 11 1 16,0 1-5-16,0 0-2 0,0-5-5 15,0 1 0-15,4 0 4 16,-4-4 5-16,0 0-1 15,0-5 3-15,0 1-2 32,0-4 2-32,0 0-2 0,0-4 0 15,0 0-5-15,0 0-1 16,-4 0-1-16,4 0 1 16,-5-1-2-16,5 1-1 15,0-4 1-15,0 4 1 16,0 4 1-1,0-8-1-15,0 4-2 16,0 0 1-16,0-4 1 16,0 0 1-16,0-4 1 15,0 0-2-15,0 0-2 16,0 0 1-16,0-4-1 16,0 3 0-16,0-3 2 15,0 0-1-15,0 0-1 16,0 0 1-16,0 0-1 15,0 4 0-15,0-4 2 0,0 0-3 16,0 0 0-16,0 0 3 16,0 0 3-16,0 0 2 15,0 0 1-15,0 0-2 16,0 0-1-16,0 0-3 16,5 0 1-16,-1 0-4 0,5 0 0 15,0 0-1-15,0 0 0 16,0 0 2-16,0 0 2 15,0 0-3-15,0 0 0 16,0 0 1-16,4 0 0 16,0 0 0-16,5 0 0 0,-4 0-3 15,-1 0 2-15,0 0 1 16,1 0 2-16,-1 0-14 31,-4 0-7-31,0 0-41 16,-5-4-18-16</inkml:trace>
          <inkml:trace contextRef="#ctx0" brushRef="#br0" timeOffset="147324.5141">5240 4306 136 0,'0'-4'52'0,"0"0"-28"0,4 0-11 0,-4 0 19 16,0 4-5-16,0 0 1 0,0-4-11 16,0 4-3-16,0 0-8 15,0 0 0-15,0 0 1 0,-4 0-1 16,4 0 1-16,0 0 0 15,0 4 3-15,0 0-3 16,-4 4 1-16,4 4-1 0,0 0 1 16,-5 4 2-16,5 0 4 15,0 7-4-15,0 5 0 32,0 4-6-32,0 0-1 0,-4 3 5 0,4 1 5 15,-5-4-5-15,5 0 0 16,0-5-4-16,0 1-1 15,0-8 1-15,0 0 0 16,-4-4-2-16,4-4 1 16,-5-1 0-16,5-3 1 15,-4-8-11-15,4 0-5 16,0-8-34-16,0 0-15 16,4 1-30-16,-4-1-50 31,5 0 38-31</inkml:trace>
          <inkml:trace contextRef="#ctx0" brushRef="#br0" timeOffset="148903.8438">5249 4159 136 0,'0'4'52'0,"4"-12"-28"0,-4 12-17 0,0-4 15 0,0 0 2 16,0 0 3-16,5 0-1 0,-5 0-1 15,4 4-14-15,1-4 4 0,-1 4 3 16,5 0-8-16,0 0-1 31,-5 0 4-31,10 0 5 16,4 0-7-16,0 0-3 15,-1-4-1-15,6-4 0 0,-1 4 3 16,0-4-1-16,1 4 0 16,-1 0-1-16,0 0 0 15,-4 0-2-15,0 0-1 16,0 0-1-16,-5 0 0 16,0 0-2-16,-4 0 1 15,0 0-2-15,0 0-1 0,0-4 1 16,0 4 1-16,-9 0-1 15,0 0-1-15,0 0-39 16,4-4-19-16,-4 4-78 16,-4 0-35-1,0 0 86-15</inkml:trace>
          <inkml:trace contextRef="#ctx0" brushRef="#br0" timeOffset="148152.6125">5276 4282 168 0,'-9'0'66'0,"13"-4"-36"0,-4 4-20 0,0 0 20 0,0 0-5 15,0 0 3-15,0 0-10 0,0 0 0 16,0 0-11-16,0 0-4 0,0 0-2 16,5 0-1-16,-1 4 2 0,1 0-1 15,3 4-1-15,1 4-2 32,0 0 1-32,0 4 7 15,0 4 4-15,0-1-5 16,0 5-1-16,9 4 4 15,-9-8 3-15,4 4-2 0,-4-8 2 16,0-1 0-16,0-3 3 16,0-4-5-16,0-4-3 15,0-4-3-15,0-16 0 16,-1 0-2-16,1 1-1 16,0-5 1-16,0 4-1 0,0-4 0 15,0 4 2-15,0 0-1 16,0 0-1-16,0 1-2 15,0 3 1-15,0 0 1 16,0 4 0-16,0 0-3 16,-5 4 2-16,0 0 1 0,-4 4 2 15,0 0-1-15,0 0-1 32,0 0 1-32,0 0-1 15,0 0-3-15,5 0 0 16,-1 0 2-16,1 4 2 0,-1 4 0 15,1 4-1-15,-1 4 1 16,1 4-1-16,-1 15 0 16,1 5 0-16,-1 0 4 15,0-1 5-15,-4 1 4 16,5-4 2-16,-5-1-4 16,0-3-1-16,0 0-6 15,4-4-1-15,-4-5-1 16,0-3-2-16,0 0 1 15,0-4 1-15,0-4-1 16,0 0 2-16,0-4-20 0,0-4-8 16,-4-16-91-1,-1-4-30 1</inkml:trace>
          <inkml:trace contextRef="#ctx0" brushRef="#br0" timeOffset="155027.3553">5802 4108 156 0,'0'0'60'0,"0"-4"-32"0,0 0-13 15,0 4 18-15,0 0-10 16,0 0 0 0,0 0-12-16,0-4-2 0,0 0-5 0,0 4-3 0,0 0 2 31,0 0-4-31,0 0 0 16,0 0 1-16,4 4 2 0,5-4 1 15,0 0 3-15,0 0 6 16,0 0 4-16,0 0 1 0,0-4-1 15,4 4-6-15,1 0-4 16,-1 0-3-16,0-4-3 16,5 4 1-16,-4 0-1 15,-1 4-3-15,-4-4 2 16,0 0 3-16,-5 0 1 16,1 0 3-16,-1 4 3 0,-4-4-2 15,0 0-2-15,9-4-2 16,-9 4 0-16,9 0-2 15,-5 4-1-15,-4-4 3 16,5 0 2-16,-1 0-2 16,-4 0-2-16,0 0 6 15,5 4 5-15,-5-4-2 16,0 0 2-16,0 0-7 16,0 0-3-16,0 0-1 15,0 0 1-15,0 4-3 16,0-4-2-16,4 4 4 0,-4-4 1 15,0 4 0-15,0 0-2 16,0 0-2-16,-4 4 1 16,-1-1 1-16,1 1 0 15,4 0 0-15,0 0 0 16,-5 0-3-16,10 4 0 31,-10 0 2-31,5 4 2 16,0 0-2-16,5 0 0 15,-5-1 1-15,0 5 2 0,0 0-1 16,0 4-1-16,4 0 1 16,-4 7-1-16,5 9-3 15,-5-4 0-15,4 0 4 0,-4 3 1 16,0-3 0-16,5 0-2 16,-5-1-2-16,4-7 1 0,-4 0 1 15,5-8 0-15,-5 4 0 16,4-5 2-16,1 1 1 15,-5-4 1-15,0-4-5 16,0-4 1-16,0 0 0 16,0-4 2-16,0 4-3 15,0-8 0-15,0 8 1 16,0-4 2-16,4 0-1 16,-4 0 2-1,0-4 7-15,0 0 5 16,-4-4-5-16,4 4-1 15,-5 0-5-15,5 0-3 16,0 0 0-16,0 0-1 16,-4 0-5-16,4 0 1 15,0 0 2-15,-5 0 3 0,1 0 2 16,4 4 1-16,-9-4-2 16,0 0-4-1,4 4 1-15,-3-1 1 0,-1 1 0 16,4-4 0-16,1 4 0 15,-5-4 0-15,4 0 0 16,1 0 0-16,-1 0 2 16,1 0-1-16,-1 0-1 15,1 0 1-15,0 0 1 16,-1 0-1-16,1 0-1 0,-1 0-2 31,1 0 1-31,-1 0 1 16,-4 0 2-16,0 4-3 15,0 0-2-15,5-4 2 0,-5 0 0 16,0 0-15-16,0 0-6 16,0 4-62-16,-4 0-27 15,0-20-20 1</inkml:trace>
        </inkml:traceGroup>
        <inkml:traceGroup>
          <inkml:annotationXML>
            <emma:emma xmlns:emma="http://www.w3.org/2003/04/emma" version="1.0">
              <emma:interpretation id="{58700DA3-D2C9-4AAC-ADC1-E2108934577B}" emma:medium="tactile" emma:mode="ink">
                <msink:context xmlns:msink="http://schemas.microsoft.com/ink/2010/main" type="inkWord" rotatedBoundingBox="8410,6288 8945,6283 8946,6300 8411,6305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58439.876">6716 4318 108 0,'-4'0'44'0,"4"0"-24"0,0 0-19 16,0 0 8-16,0 0 8 15,0 0 4-15,0 0-9 16,8 0-2 0,1 0 3-16,0 0 1 15,5 0-7-15,-1 0 2 0,5-4 2 16,4 0 2-16,5 0 3 0,4 0-7 15,5 4-3-15,0 0-1 16,-1 0-1-16,1 0 2 16,-5 0 1-16,0-4-1 15,-4 4-1-15,0 0-3 16,-5 0-2-16,0 0 1 16,1 0 1-16,-5 0-1 15,-5 0 2-15,-4 0 4 16,0 0 6-16,-5 0-7 15,1 0-1-15,-5 0-1 16,0 0 2-16,0 0-3 16,0 0 0-16,0 0-1 0,0 0-2 15,0 0-13-15,0 0-4 16,0 0-42-16,0 0-16 16,-9 0-19-1</inkml:trace>
        </inkml:traceGroup>
        <inkml:traceGroup>
          <inkml:annotationXML>
            <emma:emma xmlns:emma="http://www.w3.org/2003/04/emma" version="1.0">
              <emma:interpretation id="{68616998-3D57-4AB2-BFDD-8CBDD153BD84}" emma:medium="tactile" emma:mode="ink">
                <msink:context xmlns:msink="http://schemas.microsoft.com/ink/2010/main" type="inkWord" rotatedBoundingBox="9359,5705 12075,5682 12085,6933 9370,6956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62458.5283">7893 4294 160 0,'-4'-4'63'0,"4"0"-34"0,0 0-21 0,0 4 16 0,0 0-8 16,0-4 3-1,0-8-7 1,-5-3-2-16,-4 3 1 0,5 0-6 15,-9 8-1-15,4 0-2 16,-5 4-2-16,1 0 1 16,0 4 1-16,-1 0-3 15,1 0 0-15,-1 4 1 16,1 0 0-16,0-1-3 0,-1 1 2 16,1 4 1-16,0 4 0 15,4 0-3 1,0 4 0-16,0-4 2 0,4 4 0 31,1-5 1-31,8 17-3 0,5-4 2 16,0 0 1-16,5-8 0 0,-1-1 2 15,0-7 1-15,5-4 1 32,4-4 0-32,1-4 0 15,-1-16 0-15,-4 0-2 0,0 1 1 16,-5-5-2-16,0 4 2 15,-4-4-2-15,0 0 2 16,-4 4-2-16,-1 0-1 16,1 1 1-16,-1 3-1 15,-4 0 0-15,0 4 0 0,0 0 0 16,0 0 2-16,0 8-1 16,0 0-1-1,0 0-2-15,0 0 1 16,0 0-1-16,0 0 0 15,5 4 2-15,-1 0 2 16,0 4-3-16,1 4 0 16,4 4 1-16,0 0 2 15,0 7-1-15,0 9 2 0,0-4-2 16,4 0 2-16,-4-5-2 16,0 1-1-16,0-8-21 15,0-4-9-15,-1-4-71 16</inkml:trace>
          <inkml:trace contextRef="#ctx0" brushRef="#br0" timeOffset="162858.6317">8045 3759 132 0,'0'0'52'0,"0"0"-28"0,4 0-15 0,-4 0 16 16,0 0-5-16,0 4 0 15,0 0-7-15,0 3 0 0,0 1-8 16,5 0 4-16,-1 28 1 15,5 4-5-15,0 3-1 16,4 5 2-16,1 4 8 16,-1-5 3-1,1 5 3-15,-1-5 2 16,-4 1-8-16,0 0-3 16,-5-9-4-16,1 1 0 15,-1 3-4-15,-4-7 0 16,0-4-1-16,0-8-2 15,0-4-63-15,0-5-30 16,0-3-17 0</inkml:trace>
          <inkml:trace contextRef="#ctx0" brushRef="#br0" timeOffset="163743.3309">8562 4302 160 0,'0'-8'60'0,"5"0"-32"0,-5 0-22 0,0 8 15 16,0-4-2-16,0-4 5 15,-5-7-9 1,-4-1-7-16,0 4-1 0,0 0-1 16,0 4-2-16,1 0-3 15,-6 8 0-15,-4 8-1 0,-4 4-3 16,0 0 2-16,4 0-1 15,0 3 0-15,5 1 2 16,4 4 0-16,0 0 0 16,4 0 0-16,5 0-3 15,5 7 2-15,4 5 1 16,4-4 0-16,5 0 0 0,0-8 0 16,0-5 2-16,-1-3 1 15,1-8 5-15,0-20 5 16,-4 1-3-16,-1-1 0 15,0-4-4-15,-4 0 1 16,0 0 0-16,-4 0 3 16,-1 1-3-16,-4 3-2 15,0 0 2-15,0 4 0 16,0 4-3-16,-4 0-1 16,-1 0 1-16,5 4 2 15,0 4-5-15,0 0-3 0,0 0-2 16,0 4 3-16,5 4-2 15,-1 4 1-15,5 4 2 16,0 4 0-16,4-1-3 16,1 21 0-16,3 4 2 15,6 3 0-15,-5 5 1 16,-1 0 0-16,-3-5 0 16,-1-3 2-16,-8-1-1 15,-1 1 2-15,-8-4 0 16,-1-5 1-16,-8-3 0 0,-1-8 2 15,6-4-1-15,-10-8 0 16,-5-4 5-16,1-8 6 16,0-4-2-16,0-8 0 15,-5-4-8-15,-4-4-2 16,-1-8-4-16,6 0-3 16,3 1-1-16,10 3 0 15,0 0 0-15,8 0 3 16,5 4-11-16,13 1-2 15,5-1-28-15,5 0-11 0,3-4-73 16</inkml:trace>
          <inkml:trace contextRef="#ctx0" brushRef="#br0" timeOffset="164292.3093">8736 4294 172 0,'-4'-4'66'0,"8"0"-36"0,5 4-29 0,-9 0 16 15,4 0-5-15,5 0 1 16,5 0 1-16,-1 0 2 15,5 4-9-15,0-4 2 0,0 0 4 16,-1 0 2-16,6-4 0 16,-5 0-3-16,-1 0 0 15,-3-4-5-15,-1 0-2 16,1 0 0-16,-6-3-1 16,1 3-2-16,-9-4 1 15,0 0-2-15,-4 0 2 16,-5 4-2-1,-4-4 2-15,-5 8-4 16,-4 0 0-16,-5 4 1 16,0 4 0-16,5 4-3 15,-5 4 0-15,5 0 4 16,4 0 1-16,4 4 0 16,1 3-2-16,4 1 1 0,5 4-1 15,8 4 2-15,5 0 3 16,4 3 0-16,10 5 2 15,3-4-4-15,6-4 0 16,3-9-1-16,6-7 1 16,3-8-29-16,-4-20-9 15,0 1-58 1,-4-5-58-16,-9 0 47 16</inkml:trace>
          <inkml:trace contextRef="#ctx0" brushRef="#br0" timeOffset="164998.2638">9066 3747 160 0,'-22'-16'63'0,"22"8"-34"0,0 0-16 16,0 4 17-16,0 4-13 16,0 0-2-16,0 0-9 15,9-4-4-15,-9 4-1 16,4 4-1-16,5 0 2 0,-5 8-1 16,1 4-1-16,4 11 3 15,0 13 0-15,-5 8 3 16,5 3 3-16,5 5-2 0,-6 3-2 15,-3-7 4-15,-1 3 4 16,1-7 4-16,-1-4 2 16,1-5-6-16,-1-7-3 15,1-4-1-15,-1-8-1 16,-4-4 7-16,0-4 2 16,0-9-4-16,0-3 0 15,9-11-8-15,0-5-1 16,0 0-7-16,4 0 0 15,1 4-4-15,3 0 0 16,6 0 1-16,-1 4 4 16,5 4-1-16,0 4-1 15,-5 4 0-15,0 4 3 16,5 4-2-16,-9 0 1 16,0 4 2-16,-5 0 2 0,-4 0 1 15,-9 0 1-15,-5-1 0 16,-3 5 0-16,-6 0 4 15,1-8 5-15,-5-4-3 16,-9-8 0-16,5 0-4 16,-5-4-1-16,0 0-6 15,1-4 1-15,3 0-7 16,1 0 0-16,4 4-19 16,5 0-8-16,-1 0-24 15,6 0-11-15,3 0-47 16</inkml:trace>
          <inkml:trace contextRef="#ctx0" brushRef="#br0" timeOffset="165473.3923">9588 4191 196 0,'-14'-8'74'0,"5"8"-40"0,5-4-29 0,4 4 23 16,0 0-12-16,0 0-9 16,0 4-4-16,0 0-2 15,0 8-1-15,4 0 0 0,1 0 2 16,4 4 3-16,0-1-2 15,0 5 0-15,0 4 1 0,0 0 0 16,-5 0 6-16,5 3 6 16,0 5 1-16,-5-4 1 15,1-4-3-15,-1-8 1 16,1-4 6-16,-5-12 4 16,0-8-6-16,0-4 1 15,0-4-12-15,0-4-5 16,0-4-3-16,0-4 1 15,0 1-3-15,4-5 0 16,5 0-1-16,0 4 0 16,0 5 0-16,0 3 0 0,0 8 0 15,4 0-2-15,0 4 0 16,5 4 0-16,0 4-15 16,0 0-5-16,4 12-34 15,1-4-15-15,-1 8-53 16</inkml:trace>
          <inkml:trace contextRef="#ctx0" brushRef="#br0" timeOffset="166035.5538">10154 4298 180 0,'5'-8'68'0,"-5"4"-36"0,-5-8-13 0,5 4 23 16,0-4-8-16,0 1 0 16,-4-5-8-16,-1 4-2 15,1-4-13-15,-5 4 2 0,-5 0 3 16,-3 4-2 0,-1 4 2-16,-5 4-9 0,1 4-4 15,-5 4-2-15,5 8 1 16,0 0-1-16,4 0-1 15,5 4 1-15,4-1 1 16,4 1-1-16,10-4-1 16,4 0 1-16,4-4 1 0,5-4 5 15,4-4 4-15,0-4-2 16,1-4 0-16,-1-4-3 16,0-4-1-16,-4 0-3 15,0 0 1-15,-5-4-2 16,1 0 2-16,-5 5 2 15,-5 3 2 1,1 0-1-16,-5 12-1 16,-5 4-6-1,10 3 3-15,-1 5 3 0,5 4-2 16,0 4 0-16,13-4-1 16,0 0-2-16,1-1 3 15,4-7 0-15,4-4-63 16,0-8-27-16,14-8-75 15</inkml:trace>
        </inkml:traceGroup>
        <inkml:traceGroup>
          <inkml:annotationXML>
            <emma:emma xmlns:emma="http://www.w3.org/2003/04/emma" version="1.0">
              <emma:interpretation id="{4FDFCEB8-D3C0-4700-B954-F9C9D0797FC1}" emma:medium="tactile" emma:mode="ink">
                <msink:context xmlns:msink="http://schemas.microsoft.com/ink/2010/main" type="inkWord" rotatedBoundingBox="12411,5564 14572,5545 14583,6760 12422,6778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68293.313">11577 4310 228 0,'-5'0'88'0,"5"0"-48"0,0 0-36 0,0 0 21 16,0 0-12-16,9 0 0 15,0 0-5-15,4-4 0 0,1 4-5 16,8-4 0-16,5 0 3 0,0 0-3 16,-1 0-2-16,1 0 0 15,0 0-1-15,-5 0 0 16,-4 0 2-16,0 0 1 16,-9 0 3-16,-5 0-3 0,-4 4 0 31,0-8-1-31,-4 5-2 15,-5-1 1-15,-5 0 1 16,1 4-1-16,-5 0 2 16,-4 4-2-16,0 0 2 15,4-1-4-15,0 1-2 16,5 0 2-16,-1 4 2 16,1 0 2-16,4 0 1 15,0 4 2-15,4 4 1 0,1 4-1 16,4 0 1-16,4 7 0 15,5 5 1-15,5 0-4 0,4-4-3 16,8-9 2-16,10-3 0 16,4-8-17-16,0-4-5 15,0-4-37-15,1-8-17 16,-6-8-47 0</inkml:trace>
          <inkml:trace contextRef="#ctx0" brushRef="#br0" timeOffset="168817.0933">12081 4318 391 0,'8'0'10'0,"1"0"1"16,5 0-4-16,-1-4-2 16,0 0-2-16,5 0-3 15,-4 0 1-15,-1 0 1 16,0 0-1-16,-4 0-1 16,0 0 1-16,-9 4 1 15,0 0-1-15,0 0 2 16,0-4-2-16,-4 0-1 15,-5 0 1-15,0 0-1 16,-4 4-3-16,-1 0 2 16,-4 0 3-16,-4 0 3 0,4 0-2 15,-4 4 0-15,4-4 8 16,5 8 2-16,-1 0 0 16,5 4 0-16,1 0 1 15,3 4 2-15,1 4-3 0,4 0 2 16,4 11-4-16,5 1-1 15,4 0-4-15,5-1 1 16,0-3-2-16,4-8 0 16,10-8-1-16,-1-4 0 15,9-12-13-15,4-4-7 16,1-16-31-16,0-4-12 16,-10 1-47-1,-3-1-60-15,-10 4 47 16</inkml:trace>
          <inkml:trace contextRef="#ctx0" brushRef="#br0" timeOffset="168480.8663">12103 4322 212 0,'-9'0'79'0,"-4"-4"-42"0,4 4-32 0,9 0 17 15,0 0-10-15,0 0 1 16</inkml:trace>
          <inkml:trace contextRef="#ctx0" brushRef="#br0" timeOffset="167339.8903">10729 4413 180 0,'-9'0'68'0,"9"0"-36"0,5-4-13 0,-5 4 21 15,4 0-7-15,5-4-2 16,0 0-13-16,0 0-6 16,4 0-7-16,5 0 3 0,5 0 2 15,-1 4-5-15,5 0-1 16,4 0-2-16,0 0-2 0,0 0 1 16,9 0 1-16,-4 0-54 15,0 0-22 1,-5-4-40-16</inkml:trace>
          <inkml:trace contextRef="#ctx0" brushRef="#br0" timeOffset="167108.5178">10917 3989 160 0,'4'16'63'0,"5"-20"-34"0,0 8-12 16,0-4 20-16,0 0-6 0,4 0 2 16,1-4-4-16,-1-4 0 15,0 0-16 1,1-8-1-16,-1-12-1 0,-4 0 0 16,0 1 3-16,-5 3-5 15,-4 0-3-15,-4 0-1 16,-1 4-1-16,-4 0-5 15,-4 5 1-15,-5 3 0 0,-4 4 2 16,-5 0-3-16,-8 8-2 16,3 0-1-16,1 4 3 15,0 4-2-15,9 4-1 16,4 7 0-16,4 13 3 16,5 4-2-16,5 8-1 15,0 3 0-15,8 5 3 16,0-1 0-16,10 5 1 15,8-1 6-15,-4 1 6 16,0 15-2-16,0-3 0 16,0-1 2-16,-1-3 3 15,1-1-6-15,-4-7-1 16,-1-5-2-16,-4-7 1 0,0-8-4 16,0-9 0-16,-5-7-1 15,-4-4-2 1,0-20-63-16,-4-8-23 15,-1-4-15-15,1-4-17 16</inkml:trace>
          <inkml:trace contextRef="#ctx0" brushRef="#br0" timeOffset="167804.2229">11229 4266 156 0,'-14'-4'57'0,"14"0"-30"0,0 4-10 0,0 0 20 0,0 0-19 31,0 0-7-15,0 0-5-16,0 4-2 0,0 4-2 16,5 4-2-16,4 4 1 0,0 4 3 15,0 0 5-15,0 15-1 16,4-3 1-16,0 0-3 15,-4-4-1-15,0-4-1 0,0-5 0 16,0-3 13-16,-5-8 6 16,5-4 2-16,-9-4 0 15,5-16-14-15,-5-8-4 16,0-3-5-16,0-1-2 16,0-4 1-16,0 0-1 15,9-3 0-15,0 3 2 16,4 0-6-16,-4 8 1 15,13 5-1-15,1 3-1 16,-1 0 1-16,0 4 0 16,-4 8 3-16,0 0-22 15,0 4-7-15,-5 0-38 16,-4 16-16-16,0 4-11 16</inkml:trace>
          <inkml:trace contextRef="#ctx0" brushRef="#br0" timeOffset="169236.0593">12263 3568 196 0,'-4'-4'74'0,"4"4"-40"0,0 0-18 0,0 0 24 15,0 0-14-15,4 4-5 16,1 4 1-16,-1 4 0 16,5 0-11-16,0 0 2 0,0 4 3 15,9 7-2-15,-5 9 2 16,-4 12-3-1,5 7 2-15,-1 17-2 16,0-1 0-16,1 1-3 16,-1-5 1-16,-4 9-4 15,0-5 1-15,0 4-5 16,0-3 0-16,0-9-1 16,0-3-2-16,-1-12-6 15,1-13-4-15,0-11-34 0,0-12-16 16,5-12-57-1,-5-24-61-15,-5 1 59 16</inkml:trace>
          <inkml:trace contextRef="#ctx0" brushRef="#br0" timeOffset="169532.97">12647 4262 260 0,'18'8'99'0,"-14"-8"-54"0,-4 8-37 16,9-4 24-16,0 4-18 15,0 0-5-15,0 0-3 16,0 4-2-16,0 0-2 16,0 0-2-16,4-4 3 0,0-4 0 15,5 0 1-15,0-4-13 16,-5-4-4-16,1-4-29 15,-1-4-11-15,1 0-16 0,-1 0-7 16,0-4-6 0</inkml:trace>
          <inkml:trace contextRef="#ctx0" brushRef="#br0" timeOffset="169660.283">12879 4155 260 0,'-5'4'99'0,"5"0"-54"0,0 0-24 0,0 0 28 15,0 8-4-15,-4 4 0 16,-1 0-2-16,1 8-3 15,-5 7-21-15,0 9 0 0,0 16 1 16,0 7-9-16,0 4-1 16,0-3-8-16,0-1-2 15,1-3-49-15,-1-12-19 16,4-5-118-16</inkml:trace>
        </inkml:traceGroup>
        <inkml:traceGroup>
          <inkml:annotationXML>
            <emma:emma xmlns:emma="http://www.w3.org/2003/04/emma" version="1.0">
              <emma:interpretation id="{90F25C4A-5D4B-43AA-90FF-F59277B32E93}" emma:medium="tactile" emma:mode="ink">
                <msink:context xmlns:msink="http://schemas.microsoft.com/ink/2010/main" type="inkWord" rotatedBoundingBox="15003,5552 19099,5517 19112,6999 15015,7033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71708.1408">13913 4219 192 0,'-22'-12'71'0,"40"24"-38"0,-32-8-17 0,19-4 24 15,-5 4-8-15,9 4-1 16,-9 0-9 0,0 0-1-16,4-5-12 15,1 1-1-15,-1 0 2 0,1 0 3 0,4 0 4 16,4-4-5-16,0 0-2 16,5-4-3-16,0 0-2 15,0 0-1-15,0-11 0 16,0 3-2-16,-1 0-2 15,-3 0 1-15,-5 0 1 16,-5 0-1-16,-4 0 2 16,-4 0-4-16,-5 4-2 0,-5 0 2 15,1 4 0-15,-5 4-2 16,0 4 2-16,0 0 1 16,1 4 0-16,-1 4-3 15,0 4 2-15,-4-4 1 16,4 4 2-16,0 4 3 15,9 0 2-15,9 3-1 16,0 5-1-16,9-4-1 16,0 0 2-16,9 3-5 15,4 9-1-15,5-8 2 16,4-4 3-16,9-12-11 0,5-4-5 16,-1-12-44-16,1-8-16 15,-5 0-72 1</inkml:trace>
          <inkml:trace contextRef="#ctx0" brushRef="#br0" timeOffset="171914.5495">14337 4207 184 0,'-5'-4'68'0,"5"4"-36"0,0 0-13 0,0 0 21 15</inkml:trace>
          <inkml:trace contextRef="#ctx0" brushRef="#br0" timeOffset="172270.7033">14337 4219 387 0,'4'12'27'0,"5"0"-5"0,-4 3-8 0,4 1 1 16,0 4-2-16,-1 0 0 16,1 0-3-16,-4 0-1 15,-1-1 1-15,1-3 1 16,-1 0 1-16,1-8 2 16,-1 0 4-16,1-4 1 15,-1-8-8-15,1-4-2 16,-1-8-5-16,5-4-3 15,0 1 0-15,0-5-1 16,4 0 0-16,1-4 0 16,-1 8 0-16,0 5 0 15,1-1-5-15,-1 8 1 16,0 12 6-16,1 0 4 16,-1 4 5-16,1 4 4 0,-1 7-4 15,-4 9 1-15,0 4-5 16,-5 11-2-16,1 1-2 15,-5 0-3-15,0-9-21 16,0-3-9 0,0-12-86-16,-5-8-37 15,1-4 13-15</inkml:trace>
          <inkml:trace contextRef="#ctx0" brushRef="#br0" timeOffset="171144.0201">13467 4314 172 0,'9'-8'66'0,"-4"4"-36"0,13-4-15 0,-10 4 18 16,6-4-5-16,-5 0 0 15,-9 4-11-15,0-4-3 16,0 4-2 0,-9-3-6-16,0-5-4 0,0 0-1 15,0 0-1-15,-4 4 0 16,-1 8 0-16,-3 4 2 16,-1 4-3-16,0 0 0 15,0 4 1-15,0 0 0 16,5 3-3-16,-5 1 0 15,5 4 2-15,-1 0 0 16,5 0-2-16,9 0 2 16,0 3 1-16,5 9 0 15,4-4-5-15,4-8 1 16,5-4 4-16,0-5 4 16,4-18 1-16,5-5 0 15,8-4 3-15,1-4 5 16,-5 0-3-16,-4-4 0 15,0 1 0-15,-9-1 1 16,-5 0 1-16,-9 4 0 16,1-4-4-16,-5 8 0 15,-5 1-1-15,1 3 3 0,0 4 1 16,-1 4 1-16,1 4-9 16,-1 0-3-16,1 0-1 15,-1 4 2-15,5 0 0 16,0 4 2-16,5 4-2 15,4 3 2-15,0 9-4 16,4 4 0-16,0 8 1 16,1 7 2-16,4 5-3 15,-1 3 0-15,1 1 1 16,0 0 2-16,-5-1 1 16,1-7 3-16,-1-1-3 15,-4-3 0-15,-4 0-1 0,-1-1-2 16,-4-3 5-16,-4-4 1 15,-5-4 6-15,-5-1 3 16,-4 1 0-16,1-12 1 16,-10 0-2-16,0-12-1 15,-9-4-3-15,1-4 1 16,4-8-6-16,-1 0-1 0,6-4 0 16,-1-4 2-16,9 1-1 15,5-1 2-15,4 0-6 16,4-8-1-1,10-4-13-15,4-3-5 16,8-5-21-16,15-4-8 0,8 1-37 16,4-5-16-16,1 1-46 31</inkml:trace>
          <inkml:trace contextRef="#ctx0" brushRef="#br0" timeOffset="173277.8814">14823 4310 168 0,'-9'0'66'0,"9"0"-36"0,0 0-13 15,0 0 28 1,0 0-25-16,4 0 6 0,1 0-16 0,4 4 7 16,0-4-9-16,4 8 9 15,1-8-10-15,12 4 12 16,-8-8-11-16,13 4 5 15,-8 0-8-15,8 0 4 16,-9-4-5-16,5 0 7 16,-9-4-7-16,4 0 8 15,-9 0-8-15,1-4 3 16,-5 0-4-16,0-3 3 16,-5-1-4-16,1 0 4 15,-5 0-4-15,-5 4 1 16,-8-4-1-16,-1 8-2 0,-3-4 1 0,-1 8-4 15,0 0 2-15,-4 8 1 16,-1 4 0-16,-4 4 0 16,5 0 0-16,0 0 0 15,4 4 0-15,0 0 0 0,5 4 0 16,-1 3 4-16,6 5 5 16,3 0-1-16,5 4 1 15,5 7-3-15,3 1 1 16,10 0-2-16,0-5 0 15,9 1-3-15,4-12-2 16,5-12-8-16,4-8-5 16,0-8-53-16,0-8-21 0,5-24-55 15</inkml:trace>
          <inkml:trace contextRef="#ctx0" brushRef="#br0" timeOffset="173849.8553">15260 4167 148 0,'0'0'57'0,"0"-4"-30"0,0 4-14 0,0 0 19 16,0 0-3-16,0 0 3 16,0 4-12-16,0 8-2 15,4 4-10-15,1-4 1 0,-1 0 4 16,1 0 2-16,-1 0 0 16,5 3-3-16,-4 5-2 15,4 0 0-15,-1 4 4 16,10 0-4-16,-4 3 2 15,-1-3-7-15,-4 4-3 0,0-8-1 16,0 0 1-16,-5-4 3 16,1-5 4-16,-1 1 0 15,-4-8 0-15,0 0 1 16,0-12 4-16,-4-4-8 16,4-3-1-16,-5-1-3 15,-4-8 1-15,5-4 2 0,4-4 2 16,-5 5-3-16,5-1-3 15,0 4 4-15,5 4 1 16,-5 0 2-16,4 1 0 16,5 7-9-16,5 0-1 0,-1 4 0 15,5 0 1-15,4 8-2 16,0 0 0-16,5 0 2 16,-4 0 0-16,-1 8-17 15,-4 0-5-15,-1 0-51 16,-8 4-21-16,-4 0-42 15</inkml:trace>
          <inkml:trace contextRef="#ctx0" brushRef="#br0" timeOffset="174458.3733">15884 4262 204 0,'0'-8'77'0,"0"-7"-42"0,-4-5-19 16,4 8 24-16,-5 4-8 16,1 0 1-16,-1 0-7 15,-3 0-2-15,-1 4-13 16,0-4-7-16,-5 8 0 0,1 0-3 15,0 12 2-15,-5 4-2 16,0 0-1-16,-4 0 3 16,4 4 0-16,4-1 5 0,1 5 5 15,4 0-7-15,5 0-1 16,8 0-3-16,1 3 1 16,3 5-2-16,6-8 2 15,-1-4 0-15,5-12 1 16,0-12-2-16,4-4 1 0,0 0-2 15,1-4-1-15,-1-4 3 16,5-4 0-16,-5 0-1 16,-4 1-2-16,0-1 1 15,-5 0 1-15,-4 4 1 16,0 4 1-16,-9 4 2 0,0 0 3 16,-4 12-4-1,-1 4-3-15,5 4-1 16,0 4-4-16,5 4 2 15,3 4 3-15,6 7 1 16,-1 1-1-16,5 0-2 16,0 0-6-16,4-5-1 15,0-3-30-15,1-4-11 16,-1-8-39 0,-4-12-17-16,0-8-14 15</inkml:trace>
          <inkml:trace contextRef="#ctx0" brushRef="#br0" timeOffset="175094.7124">16040 3985 332 0,'-13'-16'126'0,"13"8"-68"0,4 4-32 0,-4 4 36 16,5 0-22-16,4 0-7 15,9 0-7-15,-5 0-2 16,18 4-13-16,-4 0-7 0,13 4 0 16,23 4-8-16,-5-4-1 0,-1-4-12 15,1-4-3-15,0 4-63 16,-9-4-27-16,-4 0-59 15</inkml:trace>
          <inkml:trace contextRef="#ctx0" brushRef="#br0" timeOffset="174860.6217">16174 3604 224 0,'5'-24'85'0,"-1"16"-46"0,0-4-24 16,1 8 26-16,-1 0-15 15,-4 4-5-15,0 0 1 16,5 0 0 0,-1 0-11-16,5 4 0 0,-4 8 2 15,-1 0 2-15,1 4 0 16,-1 12-1-16,5 7-1 0,4 17 4 0,1 4 1 31,-1-13-5-31,1 33-3 16,-1-5-3-16,0 0-2 15,-4 1-1-15,0-5 0 16,0 1-2-16,0 3 1 0,0-7-2 16,0-5-1-16,-5-11-17 15,1-13-9-15,-1-11-22 16,-4-8-9-16,0-12-41 15,0-4-17-15,0-32-1 16</inkml:trace>
          <inkml:trace contextRef="#ctx0" brushRef="#br0" timeOffset="176080.0408">16691 4274 156 0,'-4'4'60'0,"-5"-4"-32"0,18 8-15 0,-5-8 17 15,1 4-6-15,-1 0 0 0,5 0 2 16,0 0 3-16,5 0-15 16,-1 0 3-16,0-4 1 0,5 0-4 0,0-4 2 15,0 0-5-15,4-4 1 16,-13 0-5-16,13 4 1 16,-13-8-5-16,0 0 0 15,-9-3 1 1,-4-1 0-16,-1 4 0 15,-4-4-2-15,-9 4 1 16,1 4-2-16,-6 0-1 16,1 4 1-16,0 0-1 15,-1 4 2-15,1 0 3 16,4 4 0-16,0 0 0 16,5 0-3-16,4 8-2 15,0 0 1 1,0 0 1-16,0 4 3 0,5 4 2 15,4 3-1-15,0 5-1 16,9 0-1-16,4 4 0 16,10-1-2-16,8-3-2 15,4-16-13-15,10-12-4 16,0-4-33-16,4-4-15 16,-5-4-65-1,1 4-36-15,-9 0 78 16</inkml:trace>
          <inkml:trace contextRef="#ctx0" brushRef="#br0" timeOffset="176538.0109">17262 4274 176 0,'5'-4'68'0,"-1"0"-36"0,-4-11-18 15,0 11 29 1,5-8-14-16,-5-4-1 15,0 4-1-15,-5 0-15 16,1-4 2-16,-5 4 2 0,-5 0 1 16,-3 0-1-16,-1 4-4 15,0 1-2-15,0 3-9 0,0 4 0 16,0 4-1 0,0 3 0-16,1 5 0 0,-6 8 0 15,6-4 0-15,3 4 0 16,5 0 2-16,0 0 1 15,5 3-1-15,-1 1 1 16,5 0-2-16,5 0-1 16,4-4 1-1,0-5-1-15,4 1 2 0,9-4 1 16,10-4 1-16,-6-8 0 16,1-4-11-16,0-4-3 15,0-4-11-15,-1-3-1 16,-8-5-9-16,0 0-1 0,-5-8-26 15,1-4-13-15,-10-3-26 16</inkml:trace>
          <inkml:trace contextRef="#ctx0" brushRef="#br0" timeOffset="176888.0874">17240 3596 188 0,'-5'-28'71'0,"10"20"-38"0,-10-8-19 0,10 8 20 0,-5 8-4 15,0-4 0-15,0 4-4 16,0 0 1 0,0 0-15-16,0 0 0 0,0 4-1 0,4 0 0 15,1 4 3-15,-1 0-1 16,1 4 2-16,4 4-2 0,0 0 0 15,-5 8-3 1,5 7-1-16,0 21 6 16,0 0 2-16,0 11 0 15,0 8 0-15,0 1-5 16,-1-5 0-16,-3 1-1 16,4-1 1-16,-5-7-4 15,5 7 0-15,0-7-3 16,0-9 2-16,-5-7-6 15,1-8-3-15,-1-9-39 0,1-11-17 16,-1-12-75-16,-4-4-32 16,0-20 32-1</inkml:trace>
        </inkml:traceGroup>
        <inkml:traceGroup>
          <inkml:annotationXML>
            <emma:emma xmlns:emma="http://www.w3.org/2003/04/emma" version="1.0">
              <emma:interpretation id="{C906A6B4-A626-40C2-AB22-D009573A2A3D}" emma:medium="tactile" emma:mode="ink">
                <msink:context xmlns:msink="http://schemas.microsoft.com/ink/2010/main" type="inkWord" rotatedBoundingBox="19634,5544 22030,5524 22040,6737 19644,6757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44026.6805">19474 3558 184 0,'-4'4'68'0,"8"-8"-36"0,-4 8-31 16,0-4 16-1,4 16-7-15,1 3 2 16,4 1-1-16,0 8-5 16,0 8 5-16,0 19 2 0,-1 9 2 15,1 3 4-15,0 0-2 16,0-3-1-16,0-5-2 15,0 1-1-15,0-9-3 16,0-3-1-16,-9-5-1 16,4-7 2-16,-4-8 4 15,0-4 1-15,0-9 11 0,-4-7 9 16,-1-4-17-16,1-4-5 16,0-8-8-16,-1-3-4 15,5-5-5-15,5 0 0 16,8-4-9-16,0 4-4 15,1 0 4-15,4 0 3 16,-1 5 3-16,-3 3 3 16,-1 0-1-16,5 8 1 15,-5 0-2-15,5 8 1 0,-4-4 7 16,-1 11 4-16,0-3-1 16,1 8 2-16,-1-4-4 0,0 4 0 15,-4 0 1-15,9 7 0 31,-4-3-5-31,3-4-1 16,-3-4-41-16,4-16-19 0,-1 0-67 16,6-8-44-16,-5 0 80 15</inkml:trace>
          <inkml:trace contextRef="#ctx0" brushRef="#br0" timeOffset="244560.0652">20098 4279 280 0,'0'0'104'0,"0"0"-56"0,9-4-45 16,-4 4 21-16,-1-4-14 16,1 4-3-16,3 0 0 15,6-4 0-15,-5 0-3 16,0 0-1-16,4 0 1 0,0 0 0 31,1 1 0-31,-5-1 0 0,0-8 2 16,0-4-3-16,-5 4 0 15,-4 0 1-15,0 4 2 16,0 0-3-16,-4-4 0 16,-1 4 1-16,-4 0 0 15,0 1-2-15,-4 3-2 16,4 0 3-16,-4 4 0 16,4 0-1-16,-5 8-2 15,1-1 9-15,0 9 6 16,-1 4-3-16,5-4 1 15,5 0-2-15,4 8 3 16,4 11-3-16,5-11 1 16,0-4-5-16,4 8 1 15,19 11-3-15,-6-19 0 16,-3 0-10-16,12-8-4 0,-3 0-46 0,3-16-19 16,-8 0-94-1</inkml:trace>
          <inkml:trace contextRef="#ctx0" brushRef="#br0" timeOffset="243471.3681">19077 4133 132 0,'-22'0'52'0,"22"-8"-28"0,-5 8 0 16,5 0 22-16,0 0-12 15,0 0-5-15,0 0-10 16,9-4-2-16,0 4-10 0,5-4 9 0,8-4 4 15,5 4-4-15,8-4 1 16,5 0-10-16,1-4-2 16,3 4-1-1,1 0 2-15,-1 0-3 16,-4 0 0-16,1 0 1 0,-6 1 0 16,-4-1-20-16,-4 0-9 15,-9 0-40-15,0-4-16 16,-9-4-24-1</inkml:trace>
          <inkml:trace contextRef="#ctx0" brushRef="#br0" timeOffset="243125.7763">19278 3550 168 0,'-5'-4'63'0,"5"8"-34"0,5 0-27 0,-5-4 14 0,0 0-8 16,0 0 0-16,0 4-2 0,-5 8-1 31,5 0-3-31,-4 3 1 0,4-3 0 16,0 0 1-16,4 12 2 15,10 12 1-15,-1 19 3 16,0 9 4-16,-4 7 3 0,0 4-5 16,-4-27 1-16,-1-9-6 15,1 13-2-15,-1-12 9 16,1 3 2-16,-1-7-3 16,0 0-3-16,1 15-3 15,-1-27 0-15,1-4-2 0,-5-4 0 16,0-1-30-16,0-7-10 15,0 0-18-15,0-4-5 16</inkml:trace>
          <inkml:trace contextRef="#ctx0" brushRef="#br0" timeOffset="180871.6812">17944 3608 88 0,'-4'12'35'0,"0"-20"-18"0,4 0-2 16,0 8 15-16,0 0-5 15,0 4-2-15,0 0-9 16,0 0-1-16,0 0-8 16,0 4-1-16,0 4 2 0,0 3-3 15,4 9-2-15,0 16 6 0,1 11 3 16,-5 9-1-16,0 7 2 16,4-3-6-16,-4-5-1 15,0-7 9-15,-4 0 3 16,4-9-1-16,0-7 1 15,-5-4 0-15,5-9-1 16,0-3-3-16,0-4 0 31,0-4-3-31,0-4 2 0,0-4-4 0,0-4 1 16,0 0-3-16,5-4 0 16,4 0-8-16,0-4 0 15,0 0-1-15,4 0-1 0,0 0 4 16,5 4 2-16,5 0-5 31,-1 4 1-31,0 0 1 0,0 4 1 16,-4 0-2-16,0 4 2 0,0 0 1 15,-5 4 0-15,1 0 0 32,-5 0 0-32,-5 0 0 0,1 0 2 15,-5 0 1-15,-5-1 1 16,1 1-2-16,-5 0 1 15,-5-4 0-15,-8 0 1 16,0-4 2-16,-1-4 3 16,1 0-2-16,0-4 1 15,4 0-3-15,-4 0 0 16,4 0-1-16,0 0 0 16,5 0-5-16,4 0-1 0,0 0-2 15,4 4 3-15,1 0-27 16,-1-4-8-16,5-4-48 0,5 1-21 15,-1-1 4 1</inkml:trace>
          <inkml:trace contextRef="#ctx0" brushRef="#br0" timeOffset="181565.2001">18261 4135 228 0,'0'0'85'0,"0"-4"-46"0,0 8-35 0,0-4 19 15,0 0-13-15,5 0-3 16,-1 4 2-16,0 0 4 16,5 4-7-16,0 0-1 0,0 8-1 0,0 0 2 15,4-4 3-15,5 0-4 16,0 0-1-16,0 0-2 16,4 0 1-16,1-1-2 15,-6-3 2-15,1 0-2 16,0-4 2-16,-5 0-18 0,1-4-6 15,-1 0-19-15,-4-4-7 16,0 0 3-16,0-8 3 16,4 0 8-16,-4 1 4 15,0-1 9 1,0-4 11-16,0 8 13 16,0-4 25-16,0 4 11 0,-5 4-5 15,5 0-1-15,-9 4-4 16,5 0-1-16,-5 0-16 15,0 4 8-15,0 4 5 0,0 0-3 16,-5 12 8 0,-4 0-11-16,5 7-2 15,-5 5-1-15,0 16-4 16,0 3 0-16,-4 13-5 16,4-1 0-16,0-3-5 15,0-9 0-15,0-3-21 16,5-8-8-16,-1-9-71 0,5-19-31 15,0-12 6 1</inkml:trace>
        </inkml:traceGroup>
        <inkml:traceGroup>
          <inkml:annotationXML>
            <emma:emma xmlns:emma="http://www.w3.org/2003/04/emma" version="1.0">
              <emma:interpretation id="{5F6CD1DF-823A-4DFD-8DA8-F96736669C45}" emma:medium="tactile" emma:mode="ink">
                <msink:context xmlns:msink="http://schemas.microsoft.com/ink/2010/main" type="inkWord" rotatedBoundingBox="22463,5394 26613,5358 26627,7041 22477,7076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45936.7428">21423 4267 160 0,'-27'-8'63'0,"14"-7"-34"0,-1 3-10 15,10 8 23-15,-1-8-12 16,-4 4-3-16,0 0-11 15,-4 4-5-15,0 8-6 16,-5 4-6-16,0 0 0 0,0 4 7 16,0 0 4-16,5-1 3 15,0 1 5-15,-1 0-10 16,10 4-2-16,-1 4-4 16,1 0-2-16,4 0 3 15,4 7 0-15,5 9 1 16,5-4 0-16,3-5-2 0,6-3 1 15,3-8 0-15,10-12 1 16,4-4 0-16,0-16 2 16,1 0 1-16,-6-3 1 15,-4-5-4-15,-4 0-1 16,-9 0 5-16,-5 0 5 16,-8 1-1-16,-10-1 3 15,-4 4-10-15,-8 0-6 16,-6 0 3-16,-8 5 0 0,0 7-5 15,0 8 0-15,-1 4 1 16,1 0 1-16,4 3 1 16,5 5 0-16,0 0-16 15,4 4-6-15,5 4-31 16,4 0-14-16,9 7-63 16</inkml:trace>
          <inkml:trace contextRef="#ctx0" brushRef="#br0" timeOffset="245436.579">21012 4259 200 0,'14'-4'77'0,"-10"4"-42"0,5-7-23 0,-4-1 21 16,-5 0-8-16,0 0 0 15,0 0-8-15,0 0-2 16,-5-4-9-16,-4 4-2 0,0 0 2 16,-4 0-1-16,-5 4 0 0,0 4-3 15,-4 0 1-15,0 0 0 16,-5 0 1-16,5 4-2 16,-1 0-2-16,1 4 3 15,4 4 2-15,5 0-2 16,-1 0-2-16,6 0 2 15,3 4 0-15,1-1 1 16,4 5 0-16,13 8-2 16,0 0 1-16,5-1 0 15,9 9 1-15,4-8-13 16,9-4-4-16,9-8-45 16,5-16-19-16,4-12-42 15</inkml:trace>
          <inkml:trace contextRef="#ctx0" brushRef="#br0" timeOffset="246725.4242">21623 4172 204 0,'0'0'77'0,"0"-4"-42"0,0 8-23 0,0-4 21 16,5 0-17-16,-5 4-4 15,4 0-3-15,-4 4 1 16,5 4-5-16,-1 0 1 0,5 4 1 16,-4 4 1-16,3 3 0 15,1 5 2-15,-4 0 1 16,4 4-3-16,0-1 0 0,-5-3-3 15,1-4 6 1,4-8 1-16,-9-12 4 0,8-8 3 16,1-8-8-16,0-4-2 15,0-4-7-15,0 0-2 16,4-4 0-16,1 1 2 16,-1 3-3-16,1 0 0 15,-1 0-4-15,-4 12 1 16,0 0-3-16,0 4 0 15,0 8 4-15,0 4 3 0,0 4-1 16,-1 4 0-16,1 4-1 16,-4 0 0-16,-1-1 4 15,1-3 1-15,-1 0 1 32,5-4 0-32,0-8 0 0,0-4 0 15,0-4-2-15,4-8 1 16,5-4-4-16,4-3-2 15,-4-1 6-15,0 4 3 0,0 0 1 16,-5 4 1-16,1 4 0 16,-5 4 0-16,-1 8-2 15,-3 8-1-15,-1 8-3 16,-4 4 1-16,0 15 0 16,5 1 1-16,-1 0-20 15,5-1-7-15,5-7-83 16,3-12-35-16,1-12 12 15</inkml:trace>
          <inkml:trace contextRef="#ctx0" brushRef="#br0" timeOffset="247424.1703">22234 4148 172 0,'-9'-15'66'0,"9"15"-36"0,0-12-9 15,5 8 25-15,-5 4-13 16,0 0-1-16,9 0-21 16,0 0-7-16,0 8-3 15,-1 8-4-15,1 3 2 0,9 13 7 0,-4 12 6 16,-1 23 0-16,0 12 3 16,-4 9-6-16,0-1-1 15,0-8-2-15,-4-4-1 16,-1-7-3-16,1 7 1 15,-5-12 0-15,0-7 3 16,0-12-1-16,-5-9 2 16,5-11-13-16,-13-32-45 15,4-8-13-15,-5-4-49 32,5-7-32-32,1-5 67 15</inkml:trace>
          <inkml:trace contextRef="#ctx0" brushRef="#br0" timeOffset="247726.551">22252 4295 260 0,'-4'-20'99'0,"8"12"-54"0,5-4-39 16,0 5 20-16,4-1-19 16,10 4-3-16,3-8-1 15,6 16 2-15,3 0-2 16,1 0-2-16,0 4 2 0,4 3 0 15,-5 13 1-15,-3 4 0 16,-10 4 0-16,-4 11 0 0,-9-3 0 16,-14 0 4-16,-4-5 3 15,-9-3-2-15,-4-8 2 16,-5-8-4-16,1-8-2 16,-1-8-9-16,0-8-5 15,-4-20-22-15,4 0-7 0,5-4-36 16,9 1-15-16,4 3-15 15</inkml:trace>
          <inkml:trace contextRef="#ctx0" brushRef="#br0" timeOffset="248274.4825">22689 3475 220 0,'0'-16'85'0,"5"16"-46"0,-1-4-32 0,-4 4 18 16,0 0-13-16,0 4-4 15,0 4 1-15,4 4 4 16,1 3-7-16,-1 9 1 0,1 4 3 16,4 8-2-16,0 7 3 15,0 25 3-15,0 11 1 16,-1 8 0-16,1-4 4 0,0-3-2 15,0-1-1-15,0-8-6 16,5 12-2-16,-1-3-2 16,-4-13-1-16,0-7-21 15,0-13-9-15,-5-11-53 16,1-16-23-16,-1-12-26 16</inkml:trace>
          <inkml:trace contextRef="#ctx0" brushRef="#br0" timeOffset="248740.6806">23037 4335 232 0,'-9'0'88'0,"9"0"-48"0,0 0-36 0,0 0 21 15,0 0-14-15,4 0-3 16,5 0-1-16,5-4 2 16,-1 4-4-16,5 0-1 0,0 0 2 15,0-4 1-15,4 0 1 16,0 0 2-16,1-4 1 0,-1 0 1 15,-4 0 2-15,-5-4-3 16,0 0-1-16,-8 0-2 16,-1 1 0-16,-8-1 0 15,-1 0 0-15,-3 0-4 16,-6-4-3-16,1 4-3 16,-1 4-1-16,-3 8-1 15,-1 0 0-15,0 8 3 16,0 4 2-16,5 0 0 15,-1 0-1-15,1 4 1 16,0 3-1-16,4 5 0 16,0 4 2-16,4 0-1 0,5 11 2 15,5 1-2-15,8 0 2 16,5-9 0-16,4-3 1 16,9-4 0-16,5-8 0 15,9-8-29-15,-1-4-10 16,1-8-25-16,-5-4-10 15,5-20-53 1</inkml:trace>
          <inkml:trace contextRef="#ctx0" brushRef="#br0" timeOffset="249418.0321">23345 4129 244 0,'-5'-8'90'0,"14"4"-48"0,0 0-27 16,0 4 26-16,4-4-18 0,10 0-2 15,3 0-11-15,10 0-2 16,4 0-4-16,0 0-3 0,0 4 2 15,1-4-2-15,3 4-1 32,1-8-8-32,-5 8-5 15,0-4-48-15,0 0-23 16,-9 0-31 0</inkml:trace>
          <inkml:trace contextRef="#ctx0" brushRef="#br0" timeOffset="249214.3658">23603 3427 200 0,'-4'-28'77'0,"4"20"-42"0,0 0-23 0,0 8 21 15,0 0-8-15,0 0-2 16,0 0-11-16,0 0-3 15,0 4-5-15,0 4-1 0,0 8 3 16,0 4 3-16,4 8 2 16,-4 7 1-16,5 5 2 15,-1 4 4-15,1 7 1 16,-1 21-4-16,1 11-1 16,3 0-2-16,1-4 0 15,0-7-4-15,0-1-3 16,0-8 2-16,0-3 0 15,0 7-1-15,-5-7-1 16,1-9-8-16,-1-11 0 16,1-8-34-16,-5-9-13 0,0-15-72 15,0-24-18 1</inkml:trace>
          <inkml:trace contextRef="#ctx0" brushRef="#br0" timeOffset="249574.2816">23915 4176 220 0,'-9'8'85'0,"18"-4"-46"0,-9 4-26 16,0-8 24-16</inkml:trace>
          <inkml:trace contextRef="#ctx0" brushRef="#br0" timeOffset="249699.2818">23915 4208 452 0,'5'8'44'0,"-5"4"-23"16,4 0 1-16,-4 3-1 0,5 5-9 15,-1 0-4-15,1 4-3 16,-5 0 1-16,4 11-3 16,-4-3-2-16,5-8-3 15,-5-4-1-15,4-4-36 16,-4-5-14-16,0-3-44 16,-4-16-71-1</inkml:trace>
          <inkml:trace contextRef="#ctx0" brushRef="#br0" timeOffset="249886.8158">23987 3891 356 0,'-14'-24'132'0,"14"44"-72"0,-4-12-52 0,4-8 27 16,0 0-25-16,0 4-6 15,4-4-24-15,1 4-10 16,-1 0 16-16,1 4-64 0,4 0-24 16,-5-5-25-1</inkml:trace>
          <inkml:trace contextRef="#ctx0" brushRef="#br0" timeOffset="250856.4258">24326 4271 184 0,'0'-4'71'0,"0"0"-38"0,0 0-25 0,0 4 18 0,0-8-2 15,0 1 3 1,-5-5-9-16,1 0 0 16,-5 0-11-16,0 4-2 0,0 0-1 15,-4 4-2-15,-1 0 1 16,1 4-2-16,-1 8-1 16,-8 0 1-16,4 0-1 15,1 4 0-15,3 0 2 16,1 0-3-16,4 3-2 15,4 5 2-15,5 4 2 16,5 0 0-16,8 0-1 16,1 15 1-16,-1-3 1 15,0-4 1-15,5-9 1 16,4-7 6-16,5-4 4 16,0-4-1-16,-5-16 0 0,9-8-1 15,-4 0 2-15,-4-3-3 16,-6-5-1-16,-3-4-2 15,-5 0 0-15,-5 1 4 16,-8 3 3-16,-5 0-4 16,0 0 1-16,-5 0-7 15,-3 5-1-15,-1 3-2 16,-5 4-2-16,1 4-8 16,4 0-5-16,1 4-11 15,-6 8-5-15,5 8-22 0,-4 0-7 16,0 0-52-1,8 0-45-15,1-1 57 16</inkml:trace>
          <inkml:trace contextRef="#ctx0" brushRef="#br0" timeOffset="251487.115">24482 4176 168 0,'-18'0'63'0,"18"-4"-34"0,-5 4-23 15,5 0 17-15,0 0-5 16,5 4-1-16,-1 0-3 16,5 0 1-16,0 8-8 15,5 0 2-15,-1 0 4 0,0 0-3 16,1 4 0-16,-1 3 0 16,0 1 1-16,-4 4-1 15,0 4 1-15,0-1-2 0,-4 9 2 16,-1-4-2-16,1-8 0 15,-1-5 1-15,-4-7 1 16,5 0 10-16,-1-8 4 0,0-12-7 16,1-8-3-16,-1-3-8 15,5-1-3-15,0-4 0 16,0-4 0-16,4 0-7 16,1 5 0-16,4 3 1 15,0 0 1-15,-1 8-2 16,1-4 0-16,-4 4-1 15,-1 8 0-15,5 0 3 0,0 4 0 16,-1 4 1-16,1 0 2 16,0 8 3-16,-4 4 4 31,-1 8-2-31,-4 0 1 16,0 7-1-16,-5 9 1 0,-4-4-2 15,0-1-1-15,0-3-3 16,-4-4-2-16,-1-12-43 15,1-4-21-15,4-8-98 16</inkml:trace>
        </inkml:traceGroup>
        <inkml:traceGroup>
          <inkml:annotationXML>
            <emma:emma xmlns:emma="http://www.w3.org/2003/04/emma" version="1.0">
              <emma:interpretation id="{4B1DBB74-8B67-4485-B747-0F56F82C21F4}" emma:medium="tactile" emma:mode="ink">
                <msink:context xmlns:msink="http://schemas.microsoft.com/ink/2010/main" type="inkWord" rotatedBoundingBox="27098,5473 29600,5452 29610,6629 27108,6650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52102.8763">25579 3562 144 0,'-9'4'55'0,"4"-4"-30"0,-4 20-5 0,5-12 19 0,0-1-13 15,-5 1-2-15,-5 4 3 32,1 4 3-32,-1 4-16 0,1 4 3 0,0 3 1 0,-1 21 3 15,1 8 2-15,0 3-4 16,4 4 1-16,0 1-2 15,0-1 0-15,9 1-5 16,0-1 0-16,4 0-6 16,10 9 1-16,3-5-5 15,6-7-2-15,-1-5-22 16,0-7-11-16,5-5-59 16,4-7-24-16,-4-8-11 15</inkml:trace>
          <inkml:trace contextRef="#ctx0" brushRef="#br0" timeOffset="252955.6507">25775 3748 184 0,'0'-4'71'0,"0"0"-38"0,0 4-25 0,0 0 16 16,0 0-12-16,0 0-2 16,9 0-4-16,-5 4-1 15,5 4-3-15,-4 4 1 0,4 8 2 16,0 11 2-16,-1 9 1 16,-3 8 2-16,-1 3 4 15,1 5 1-15,-5-5 3 16,0 5-1-16,0-9-1 15,-5 1 0-15,5-5 0 16,0 1-6-16,0 0-4 16,0-9-1-16,0-3-1 15,0-8 4-15,0-8 3 0,0-20-15 16,0-4-4-16,-4-4-35 16,4-8-11-16,4 0-24 15,1-4-6-15,-1-11-12 16</inkml:trace>
          <inkml:trace contextRef="#ctx0" brushRef="#br0" timeOffset="254276.8943">25779 3629 196 0,'-4'0'74'0,"4"4"-40"0,0-20-24 0,0 16 20 0,0 0-1 16,0 0 3-16,0 0-6 15,0 0-4-15,9 0-12 16,-9 0 0-16,9 0 3 0,4 0-3 0,5 0 2 16,9-4-1-16,4 0 3 15,0-4-5-15,5 1-1 16,4 3-2-16,5 4-1 15,-5 0-1-15,0 0 0 16,0 4 0-16,-4-4 0 16,-10 0-2-16,-3 3 1 0,-5 1 0 15,-5-4 1-15,-4 0-11 16,0 0-3-16,-9 0-41 16,0 0-17-16,0 0-75 15</inkml:trace>
          <inkml:trace contextRef="#ctx0" brushRef="#br0" timeOffset="253611.9683">25828 3748 156 0,'0'-12'60'0,"0"4"-32"0,5 4-22 0,-5 4 17 16,0 0-5-16,0 0-1 16,0 0-3-16,0-4-1 15,0 4-7-15,0 0 0 0,0 0 1 16,0 4 3-16,0 0 1 16,4 0 1-16,1 4 2 15,4 4-1-15,0 4 0 0,0 12-1 16,4-1 0-16,0 1-4 15,1 0 0-15,4 0-1 16,-1-1 3-16,-3-3 1 16,-1-4 1-16,1-4 0 15,-1-4 2-15,0-8-1 16,1 0 2-16,-1-8-6 16,5-4-1-16,-5-4-4 15,5-4-1-15,-5-4-1 16,1-8 1-16,-1 5-2 15,-4-1 2-15,0 4-4 16,0 4 0-16,0 4-1 0,-5 4 0 16,-4 0 0-16,9 5 0 15,-9 3-3-15,0 0 1 16,5 0 0-16,-1 3-1 16,1 1 4-16,4 24 4 15,-1 0 3 1,1 12-2-16,0 3-1 15,0 5 5-15,0-5 3 16,5 5-2-16,-6-4 0 16,1-1 1-16,0 1 1 15,0-1-3-15,0 1 0 16,0 0-3-16,0-5 0 16,-5-7-1-16,-4-4 0 0,9-9-9 15,-4 1-2-15,-5-4-27 16,0-4-13-16,0-4-24 15,0-4-10-15,0-4-59 16</inkml:trace>
          <inkml:trace contextRef="#ctx0" brushRef="#br0" timeOffset="254818.85">26689 4335 168 0,'-4'4'66'0,"8"-4"-36"0,1 4-11 0,-1 0 21 0,5 0-9 15,0 4-3-15,0 3-5 16,0 5-3-16,0 16-10 16,-5-4 0-16,1 3 1 0,-5 1-2 15,0 0 0-15,-5-8-5 16,-4-1-1-16,0-3-36 16,-4-4-16-16,-9-4-74 15</inkml:trace>
          <inkml:trace contextRef="#ctx0" brushRef="#br0" timeOffset="256200.8485">26827 3574 272 0,'-4'0'104'0,"-1"-8"-56"0,10 8-43 15,-5 0 22-15,9 0-15 16,4-4-2-16,5 0-4 16,0-4 1-16,4 0-4 15,5 4 5-15,0 0 2 0,13 0 6 16,-5 0 2-16,6 0-3 15,-6 0-1-15,1 0-6 16,-5 4-3-16,0-4-2 16,-4 4 0-16,-5-4-2 15,-8 4 2-15,4 0-7 16,-5-4 1-16,-4 0-28 0,0 4-11 16,0 0-30-16,-9 0-12 15,9-4-37 1</inkml:trace>
          <inkml:trace contextRef="#ctx0" brushRef="#br0" timeOffset="255749.5823">27411 4283 160 0,'-13'-12'60'0,"13"-27"-32"0,0 15-11 15,0 12 20-15,-4-4-8 16,-1 0-2-16,1 0-9 15,-5 1-1-15,-5-1-10 16,1 0 0-16,-5 8 3 0,0 4-2 16,-4 4 3-16,-9 4-6 15,4 4-1-15,0 4-2 16,5 0-2-16,-5 7 3 16,5 5 0-16,0 0 1 0,13 4 0 15,0 0-5-15,4 3 1 16,1 1 0-16,8 0 2 15,5 3 1-15,0 1 1 16,14-8-2-16,-1 0 1 16,0-9-7-16,0-7-1 15,1-8-1-15,-1-12 2 16,-4-8 2-16,-5 1 1 16,5-5 3-16,-5-4 1 15,1 0 3-15,-1-4 3 16,-4 1-4-16,0-13-1 15,0-4 0-15,-5-3 2 16,1-5-5-16,-1-11-1 16,1-8-2-16,-5 7-2 15,0 5 0-15,0 7 3 0,0 9-2 32,0 7 1-32,0 0 2 0,0 8 2 15,0 5 3-15,0 7 2 16,-5 0-3-16,5 4-3 15,0 4-5-15,0 8 0 16,0 4 0-16,0 0-1 0,0 8 1 16,0 4 0-16,0 8 0 15,0 3 3-15,0 25 4 16,0-1 6-16,0 5 4 16,5-1 2-16,-1 5-2 15,1-9 2 1,-1 1 1-16,1-5-1 0,-1 1-1 15,1 0-1-15,-1-5-3 16,0 13 1-16,1-9-4 16,-1-3 1-16,5-8-3 15,5-5 0-15,-5-7-10 16,-5-8-4-16,5-8-42 16,-5-8-16-16,5-8-65 15,0-20-53 1,-4-4 74-16</inkml:trace>
          <inkml:trace contextRef="#ctx0" brushRef="#br0" timeOffset="256861.7446">27675 3467 128 0,'4'4'49'0,"5"-4"-26"0,-5 12-5 15,1-12 20-15,4 7-6 16,0 1-1-16,9 4-4 15,-10 8-2-15,15 4-14 16,-5 0 11-16,4 3 5 0,0 9 3 16,0 12 2-16,1 15-6 15,-5 12-4-15,-9 9-4 16,-1-9 1-16,-8 0-4 16,-4 8 1-16,-5 5-5 15,-4 3-1-15,-1-20-2 0,-21 8 0 16,-1-11-48-16,-13-9-21 15,9-15-106 1</inkml:trace>
        </inkml:traceGroup>
        <inkml:traceGroup>
          <inkml:annotationXML>
            <emma:emma xmlns:emma="http://www.w3.org/2003/04/emma" version="1.0">
              <emma:interpretation id="{9989C7F9-7FF6-4A64-A60B-0CA748AD295A}" emma:medium="tactile" emma:mode="ink">
                <msink:context xmlns:msink="http://schemas.microsoft.com/ink/2010/main" type="inkWord" rotatedBoundingBox="30115,5444 33265,5417 33276,6672 30126,6699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57946.2111">28508 4303 148 0,'0'-4'55'0,"0"0"-30"0,0 0-12 0,0 4 19 16,0-4-5-16,0 0 1 15,0 0-6-15,0 0-4 16,0 0-10-16,-4 0-3 0,0 4 1 15,-1 0-1-15,-4 0 0 16,0 0-6-16,5 0 1 16,-1 4-2-16,-4 0 0 15,0 0 2-15,1 4 0 0,-1 4-5 16,4 4-1-16,1 0 3 16,4 4 1-16,4 7 2 15,5 9 2-15,0-4-1 16,0-1-1-16,4-7 1 15,5-4-1-15,0-4 2 16,0 0 1-16,4-8 3 16,5-4 1-16,0-4 1 15,-5-8 0-15,-4-8 2 16,0-8 1-16,-5 0 3 16,-9 1 4-16,-4-1 1 0,0 0 3 15,-8 0-6-15,-1 0-1 16,-5 5-9-16,1-1-4 15,-5 4-4-15,0 4 1 16,0 0-1-16,1 4-2 16,-6 0-6-16,10 4-2 15,4 4-17-15,0 0-7 16,0 4-23-16,0 0-8 16,5 4-39-1</inkml:trace>
          <inkml:trace contextRef="#ctx0" brushRef="#br0" timeOffset="258461.0996">29057 3728 172 0,'-13'-24'66'0,"-10"9"-36"0,10-1-31 16,4 4 15-16,0-4-8 0,5 4 2 15,-5 0 1-15,0 4 2 16,-5 8-5-16,-3 4-4 0,-1 4 1 15,0 0 0-15,0 4 1 16,-9 0 6-16,9 4 4 16,5 4-3-16,-5 7-1 15,5 17-4-15,4 4-1 16,4 7 3-16,5 1 5 16,0-1 2-16,9 0 0 15,9-3 4-15,0-4 0 16,0-1-2-16,9 1 0 15,-5 3-5-15,0 9 0 16,1-1-1-16,-6-3 3 16,-3-1-7-16,-1-7-2 15,-4-9-1-15,0-3 0 0,0-8 0 16,0-8 2-16,4-9-69 31,-4-11-25-31,0-7-14 16,-5-5-19-1</inkml:trace>
          <inkml:trace contextRef="#ctx0" brushRef="#br0" timeOffset="258743.3813">28834 4422 300 0,'-9'-4'112'0,"9"4"-60"0,0-4-30 15,0 4 31-15,9-4-22 16,0 0-7-16,9 0-10 0,8 0-4 15,1-4-6-15,0 4-1 0,0-4 1 16,-5 4-5-16,5-4-1 16,4 1-37-16,-9 3-14 15,1 0-57-15,-6 0-22 16</inkml:trace>
          <inkml:trace contextRef="#ctx0" brushRef="#br0" timeOffset="259259.0631">29681 3657 212 0,'-18'0'79'0,"9"-4"-42"0,5 4-28 0,4 0 22 16,-4 0-13-16,-5 0-2 15,-5 0-5-15,5 8-2 16,-4 4-5-16,0 8 6 0,-1 3 5 16,1 17 4-16,-1 12 3 15,1 7-1-15,0 4 2 16,4 1-2-16,0-9 2 15,0 5-11-15,9-5-4 16,9 1-3-16,0 11-1 16,4-3-2-16,5-1 1 15,4 0 0-15,1-7 1 16,-1-9-29-16,0-7-12 16,9-8-42-16,-4-8-15 0,-5-12-36 15</inkml:trace>
          <inkml:trace contextRef="#ctx0" brushRef="#br0" timeOffset="260406.0023">29762 3708 176 0,'-5'-4'66'0,"5"4"-36"0,0 0-13 15,0 0 20-15,0 0-17 0,0 0-3 16,0 0 0-16,5 0 1 15,-1 4-9-15,0 0 3 0,1 4 4 16,4 4-4-16,0 0-2 16,0 4-1-16,13 4 1 15,-4 4 1-15,0 3 1 16,4-3-4-16,0 0-3 16,1 0 2-16,-6-4 2 15,6-5-2-15,8-3 1 16,-4-8-1-16,-5-4 1 15,0 0-2-15,-4-8 1 16,4-8-4-16,5-7 0 16,-9-1-1-16,0 0-2 15,-5 0 1-15,1 4 1 16,-6 1-1-16,1 3 2 0,-4 4 0 16,-1 0 1-16,1 4 0 15,-1 4 2-15,-4 4-5 16,0 0-1-16,0 0-5 15,0 4-1-15,0 4 3 16,5 0 3-16,-5 4 3 16,4 16 3-16,-4 3-1 15,0 5 0-15,0 8 1 16,5-1 1-16,-1 1-1 16,0 3-1-16,1 1-1 15,-1-4 0-15,1-1-2 16,-1 1 1-16,1-1 0 0,-1 1 1 15,-4 3-2-15,0-3 1 16,5-8-24 0,-5-5-8-16,0-7-35 15,0-8-11-15,9-4-73 16</inkml:trace>
          <inkml:trace contextRef="#ctx0" brushRef="#br0" timeOffset="259749.7059">29784 3808 232 0,'-5'0'88'0,"5"0"-48"0,0 0-31 16,0 0 19-16,0 0-8 15,0 0 1-15,0 0-8 0,5 4 0 16,-1 15-6-16,1 5 1 15,-1 0 1-15,1 8 2 16,-1-1 6-16,1 9 1 16,3 0-7-16,-8 7-4 15,0 1 0-15,0-5 0 16,0 1-1-16,5 0-1 16,-5-5-1-16,4-7 2 15,1 0-12-15,-1-5-5 16,1-15-42-16,4-8-15 15,4-4-64 1,5-8-37-16,-5-4 80 16</inkml:trace>
          <inkml:trace contextRef="#ctx0" brushRef="#br0" timeOffset="260813.0021">30613 4370 280 0,'0'4'107'0,"5"-4"-58"0,-1 4-37 16,-4 0 26-16,5 0-13 0,-5 4-5 15,0 8-9-15,0 8-3 16,0 4-4-16,-5-1-3 0,-4 1 2 16,-9 0 0-16,5 0 1 15,-5-5-33-15,0-3-15 16,1-4-38-16,8-4-13 16,9-12-16-1</inkml:trace>
          <inkml:trace contextRef="#ctx0" brushRef="#br0" timeOffset="261777.2401">31059 4255 156 0,'0'-23'60'0,"0"-5"-32"0,0 4-11 0,0 12 22 0,0 0 0 16,-4-3 1-16,-1-1-6 15,1 4-1-15,-5 0-19 16,0 0 12-16,4 8 4 0,-3 4-18 15,-6 4-8-15,1 0-6 16,-1 8-2-16,-3 4 3 16,3 7 0-16,1 1-2 15,-5 0 2-15,5 0-1 16,4 0 0-16,0-1 2 16,4 1 0-16,1 0 0 15,4 0 2-15,0-4-1 0,4 7 2 16,1 1-2-16,4-12-1 15,0 8 3-15,4-8 0 16,5-12-1-16,-5-12 1 16,5 0-4-16,0 0 0 15,-5-4 3-15,5 0 1 16,-5-4-1-16,1-4 1 16,4 0 0-16,-5 1 1 15,0-1 2-15,1-4 3 16,-5-8 0-16,0-7 0 15,0-13-5-15,0-3-1 16,-1-21-1-16,-3 5 1 16,-1 4-7-16,1 3 1 15,-5 1-4-15,-5 7 2 0,1 5-2 16,-5 3 0-16,0 5 1 16,0 7 4-16,0 4-1 15,0 8-1-15,5 5 3 16,-1 3 0-16,-4 4-4 15,5 4 1-15,0 4 2 16,4 4 1-16,-5 4-2 16,5 4 0-16,0 4-1 15,0 4 3-15,0 11 0 16,0 1 1-16,0 4-3 16,0 0 0-16,0 3-1 15,0 5 3-15,0 15 6 0,0 5 7 16,0 3 0-16,0 1 3 15,0-1-2-15,0-4 2 16,0-3-6-16,0-4-3 16,5-1-1-16,-5-3-1 15,0-5 0-15,0 13 0 16,0-5-2-16,0-3 1 16,4-9 0-16,-4-3 1 15,4-8-11-15,-4-4-5 16,9-12-41-16,0-9-17 15,5-6-81 1</inkml:trace>
          <inkml:trace contextRef="#ctx0" brushRef="#br0" timeOffset="262292.944">31349 3534 116 0,'-4'-8'44'0,"8"4"-24"0,-4 0 12 0,0 0 24 16,0 4-29-16,9 0-12 15,-5 0-10-15,5 4-5 16,5 0 1-16,-5 4 14 0,8-4 10 15,-3 8 2-15,-1 4 2 16,1 0-5-16,-1 3-1 16,5 1-6-16,-5 8 0 15,-4 4 1-15,4 19 1 0,1 5-4 16,-1 3 1-16,-4 1-7 16,5-1-1-16,-10 1-2 15,-4-5-1-15,-4 1-1 16,-1-1 2-16,-8 8-1 15,-5 5 0-15,-4 3-8 16,-5 1 0-16,-13-9-21 16,4-8-9-16,0-7-25 15,10-12-11-15,8-12-65 16</inkml:trace>
        </inkml:traceGroup>
      </inkml:traceGroup>
      <inkml:traceGroup>
        <inkml:annotationXML>
          <emma:emma xmlns:emma="http://www.w3.org/2003/04/emma" version="1.0">
            <emma:interpretation id="{7F2E24D8-FE21-439B-89FB-DD35210CA3AC}" emma:medium="tactile" emma:mode="ink">
              <msink:context xmlns:msink="http://schemas.microsoft.com/ink/2010/main" type="line" rotatedBoundingBox="4808,7198 29484,6953 29501,8669 4825,8914"/>
            </emma:interpretation>
          </emma:emma>
        </inkml:annotationXML>
        <inkml:traceGroup>
          <inkml:annotationXML>
            <emma:emma xmlns:emma="http://www.w3.org/2003/04/emma" version="1.0">
              <emma:interpretation id="{D107D72C-E44C-4A50-967B-B01BA3486683}" emma:medium="tactile" emma:mode="ink">
                <msink:context xmlns:msink="http://schemas.microsoft.com/ink/2010/main" type="inkWord" rotatedBoundingBox="4922,7007 7683,7594 7430,8784 4669,8197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99280.5451">3106 6286 124 0,'-9'0'46'0,"9"0"-24"0,-4 0-6 15,4 0 16-15,0 0-2 16,0 0 2-16,0 0-3 15,0 0 2-15,0 0-17 16,0 0-4-16,0 0 1 0,4-4-3 16,5 0 1-16,0 0-3 15,5 0 1-15,-1 4-6 0,9-4-1 16,9 0 2 0,5 4 1-16,0 0 3 0,8 0 1 15,1 0 3-15,4 0 1 16,0 0-3-16,0-4 0 15,0 0 1-15,0 4 2 16,-4 0-1-16,-1 0-1 16,1 4-3-16,-5 0-1 15,0 0 1-15,-4 0 1 16,-9 0 1-16,0 0 0 16,-10 0 2-16,1-4 1 15,-4 0 1-15,-1 0 2 16,-13 0-5-16,9-4-3 15,-9 4-3-15,0-4 0 16,4 0-26-16,-4 4-10 16,0-4-34-16,0 4-12 0,0 0-54 15,-4 4-29 1,4 0 82-16</inkml:trace>
          <inkml:trace contextRef="#ctx0" brushRef="#br0" timeOffset="198572.6161">3650 6294 132 0,'0'-8'52'0,"0"4"-28"0,0-4-17 0,0 8 15 15,0 0-2-15,0 0 3 16,0 0-7-16,0-4 1 15,0 0-10-15,0 4 5 0,0 0 1 16,0 0-4-16,0 0-3 16,0 0-3-16,0 0 0 0,0 4-2 15,0 0-1-15,0 0 1 16,5 4 1-16,-5 0-1 16,0 0-1-16,0 4 5 15,0-1 1-15,0 5 0 16,0 8-1-16,0 8-3 15,0 4-2-15,4-1 5 16,-4 5 1-16,0 4 4 16,0-1 4-16,0 5 3 0,0-9 2 15,0 1-2-15,0 0 2 16,0-8-4-16,0-1-1 16,0-3-4-16,0 0-1 15,0 0-8-15,0-5 0 16,0 5-1-16,0 4 2 15,0-8-1-15,0-4 2 16,0-5 0-16,0 1 3 16,0-4-8-16,0-4 0 15,0 0-2-15,0 0 2 16,0-4-23-16,0-4-9 16,5-28-77-1,-1 0-21-15</inkml:trace>
          <inkml:trace contextRef="#ctx0" brushRef="#br0" timeOffset="197961.0974">3539 6310 116 0,'0'0'44'0,"0"0"-24"0,-5 0 1 15,5 0 17-15,0 0-9 16,0 0-2-16,0 0-10 15,0 0 0-15,0 0-10 0,0 0 0 0,0 0 0 16,5 4-1-16,-5 3-1 16,0 5-1-16,0 4 0 15,4 16 2-15,1 8 3 16,-5 11 2-16,0 5 1 0,0 3 0 31,0-3 0-31,0-5 2 16,0 5 2-16,0-8-5 15,0-5-1-15,0-3-4 16,0-4 1-16,0-5-2 16,0-3 0-16,-5-8-1 0,5 0 0 15,0-4-2-15,0-5-2 16,-4-3-17-16,4-4-6 16,0-19-55-1,0-1 11-15,0 0 3 16,0-4-26-16</inkml:trace>
          <inkml:trace contextRef="#ctx0" brushRef="#br0" timeOffset="200560.691">4368 6365 156 0,'0'-8'60'0,"0"0"-32"0,0 0-15 0,0 0 17 16,0 0-6-16,-4 1-2 16,-1-1-8-16,1 4-1 15,-5 0-8-15,0 0-1 0,0 0 0 0,-4 0-2 16,-5 0-2-16,5 4 1 15,-5 0 1-15,4 0-3 16,-4 0 0-16,1 4 1 0,-1 0 0 16,4 4 0-16,1 0 2 15,0 3-1-15,4 5-1 16,4 4-2-16,1 8-1 16,-1 0-1-16,5 3 3 31,0 1 0-31,5 0 1 0,-1 0 0 15,5-5 2-15,0-3 1 16,5-4 1-16,-1 0 0 16,0-4 0-16,1-4-2 15,-1 0-2-15,0-4 5 16,1-5 1-16,-1-3 0 16,1-7-1-16,-1-9-1 15,5-4 0-15,-5-4-2 16,-4-8 1-16,0-7-2 15,-5 3 2-15,1-4-2 16,-5 5-1-16,0-1 1 16,0 0 1-16,-5 4-3 0,1-3 0 15,0-1-1-15,4 4 0 16,-5 5 0-16,5-1 0 16,0 4 0-16,0 4 0 15,0 4 2-15,0 0 0 16,0 4 0-16,0 5 0 15,0-1-5-15,0 4-1 16,-4 4 7-16,4 4 4 16,0 0-5-16,0 3 1 0,0 1-3 15,0 4-2-15,0 4 5 16,0 4 1-16,4 0 2 16,1 4 2-16,-1 7 3 15,0 5 2-15,1 8 1 16,-1 11 0-16,1 5-2 15,-1-1-1-15,1 1 3 0,-1-1 3 16,-4-7-11-16,0-8-1 16,0-5 1-16,0-3 2 0,0-12-22 15,0-4-11-15,-4-5-62 16,-1-3-25-16,1-12 6 31</inkml:trace>
          <inkml:trace contextRef="#ctx0" brushRef="#br0" timeOffset="201576.9239">4841 6349 364 0,'-9'-4'26'16,"-4"0"-14"-16,-1 0-1 0,1 4 2 0,0 0-3 16,-5 0 0-16,0 4 0 15,0 0 1-15,0-4 1 16,5 4 2-16,-1-4-1 15,1 0 4 1,0 0-5-16,-1 0-6 16,5 0-2-16,0 0-4 15,5 0-3-15,-5 0-1 16,5 0 3-16,-1 4-2 16,1 0 1-16,4 0 0 0,0 4 0 15,4 0 2-15,-4 4 0 16,5 8 0-16,-1 0 0 15,1-1-3-15,-1 5 2 16,0 4-1-16,1 4-2 16,-1 3 3-16,-4 5 0 15,5-4 1-15,-5 3 2 0,0 1-1 16,0 0-1-16,0-1-2 16,-5 1 1-16,1-4 7 31,-1 8 6-31,5-5-4 15,0 5-2-15,0-5 3 0,0 5 2 16,0-8-4-16,0-4-2 16,5-9 2-16,-1-3 2 15,1-4 0-15,-1-4 0 16,1 0 1-16,-1-4 1 16,1 0-3-16,8-4-3 15,0-4-2-15,1 0 0 16,-1 0-2-16,5 0-1 15,4-4-2-15,1 4 1 16,-6-4-1-16,1 4 0 16,0 4 4-16,0 0 1 15,0-4-8-15,-5 0-4 16,-4 0-17-16,0-4-9 16,0-4-28-16,-5 0-12 0,1-4-66 15</inkml:trace>
          <inkml:trace contextRef="#ctx0" brushRef="#br0" timeOffset="200989.2363">4859 6357 192 0,'-9'0'74'0,"9"0"-40"0,-5-4-29 0,5 4 19 16</inkml:trace>
          <inkml:trace contextRef="#ctx0" brushRef="#br0" timeOffset="202673.7741">4886 6532 200 0,'-5'0'74'0,"5"0"-40"0,0 0-16 16,0 0 25-16,0 0-13 15,0 0-3-15,0 0-9 16,5 4-1-16,-1 0-10 16,5 4 2-16,0 0 4 0,0 3-1 0,0 1 3 31,4 4-4-31,0 0 1 16,1 4-7-16,4 0-3 15,4 0 1-15,0-1 0 16,1 1-1-16,-1 0 1 0,0-4 0 15,-4-4 3-15,4-4-1 16,-4-4 2-16,0-4-4 16,0-4-2-16,0-4 2 15,-5-4 2-15,0-4-2 16,1-8 0-16,-5 4-1 16,0 5-2-16,-5 3 1 15,0 0-1-15,1 4-3 0,-5 0 2 16,0 0 1-16,0 8 2 15,0 0-6-15,0 0 1 16,0 0-1-16,0 0 2 16,4 4 3-16,1 4 2 15,-1 0 1-15,-4 8 0 16,5 4 0-16,-1 3 0 16,-4 5 0-16,0-4 2 15,0 4 3-15,0 3 5 16,0 1-4-16,0 0 2 15,5 12-5-15,-5-5-2 16,0 1-2-16,0 3 0 0,0-7-2 16,0-4 2-16,0-8-31 15,0-4-11-15,0-9-44 16,0-3-17-16,-5 0-45 16</inkml:trace>
          <inkml:trace contextRef="#ctx0" brushRef="#br0" timeOffset="202101.5705">4926 6552 168 0,'-5'-8'66'0,"5"4"-36"0,0 4-9 16,0 0 22-16,0 0-12 15,0 4-6-15,0 0-8 16,0 4-1-16,0 3-9 16,0 5 7-16,0 4 5 0,0 4-4 15,0 4 0-15,0 3-3 16,0 1 2-16,0 4-1 16,0 4 0-16,0-1-5 15,0 1 0-15,0 11-1 0,0-3 1 16,0-4-4-16,0-5-1 15,0-3-1-15,0-4 1 16,0-12-11-16,0-4-4 16,0-9-25-16,0-7-11 15,0-7-33-15,0-5-11 16,0-28-15 0</inkml:trace>
          <inkml:trace contextRef="#ctx0" brushRef="#br0" timeOffset="204030.2638">5443 6318 156 0,'-5'3'57'0,"-8"-3"-30"0,18 0-12 0,-5 0 20 16,0-3-8-16,0 3-1 31,-5 0-6-31,5 0-1 16,0 0-10-16,0 0-1 0,0 0-1 15,5 0-1-15,3 0-1 0,1 0 1 16,5 0 3-16,-1 0 0 16,5 0 2-16,0 0-2 15,4 0 2-15,-4 0-2 16,4-4 2-16,1 0-4 0,-1 0-2 15,0 0 0-15,-4 0-1 16,-5 4-2-16,1 0-2 16,-5 0 1-16,0 0-1 15,-5 4 2-15,1 0 1 16,-5 0 1-16,0 4 0 16,-5-1 2-16,1 1 1 15,-1 0-6-15,1 0 0 16,4 4-1-16,-5 0 0 15,5 4 0-15,0 4 0 0,0 4-3 16,0 3 2-16,0 1 1 16,0 4 0-16,5 4 0 15,-1 3 0-15,1-3 0 16,-1 0 0-16,5-1-3 16,-5 5 0-16,1-4 4 15,-1-1 1-15,1 1 0 16,-1 0 1-16,1 7 0 15,-1 1 1-15,1-4-5 16,-5 3 1-16,0-3 0 16,0-4 2-16,0-5-1 15,0-3-1-15,0-4 3 0,0-4 0 32,0 0-1-32,0-4-2 15,0-1 1-15,0-3-1 16,0 0 0-16,0-4 0 0,0 4-3 15,0-4 2-15,0-4 1 16,0 4 2-16,0-4 1 16,0 0 1-16,0-4 2 15,-5 0 1-15,1 0-3 16,-1 0-3-16,1 0 4 0,-1 0 4 16,-4 4-7-16,1-4-1 15,-6-4 3-15,1 0 2 16,-1 4-2-16,1-4-1 15,-5 0-3-15,0-4-1 16,0 0-23-16,1 4-10 16,-6 0-39-16,-3 4-17 0,-10 0-42 31</inkml:trace>
        </inkml:traceGroup>
        <inkml:traceGroup>
          <inkml:annotationXML>
            <emma:emma xmlns:emma="http://www.w3.org/2003/04/emma" version="1.0">
              <emma:interpretation id="{AFD447BD-C4D0-4177-B8CE-F6C6C63AF47D}" emma:medium="tactile" emma:mode="ink">
                <msink:context xmlns:msink="http://schemas.microsoft.com/ink/2010/main" type="inkWord" rotatedBoundingBox="8447,7332 10649,7310 10658,8239 8456,8261"/>
              </emma:interpretation>
              <emma:one-of disjunction-type="recognition" id="oneOf25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206929.5153">6741 6845 160 0,'-5'0'60'0,"5"-4"-32"0,0 4-11 0,0 0 20 15,0 0-13-15,0 0-3 16,9-4-8-16,0 4-3 16,4 0-6-16,14-4-1 0,9 0 1 15,4 4-2-15,9 0 1 16,0-4 0-16,5 4 3 15,-1 0-3-15,1-8 0 16,-5 8 1-16,0-4 0 16,-5 4-2-16,-4 0-2 0,1 0 1 15,-6 0-1-15,-13 0-36 16,1 0-15-16,-10 0-51 16</inkml:trace>
          <inkml:trace contextRef="#ctx0" brushRef="#br0" timeOffset="208041.0663">7873 6651 184 0,'-9'0'71'0,"5"-4"-38"0,-1 0-19 16,5 0 22-16,0 4 2 16,0 0 2-16,0 0-18 15,0 0-8-15,0 0-8 16,9-4 0-16,5 4 3 0,4 0-1 16,4 4 1-16,5-4-5 15,8 4-3-15,5-4 2 16,5 4 0-16,-5-4-1 15,0 0-2-15,-4-8-32 0,-9 0-16 16,-5 0-42 0,-4-4-56-16,-9-4 39 15</inkml:trace>
          <inkml:trace contextRef="#ctx0" brushRef="#br0" timeOffset="207805.6689">7940 6135 140 0,'0'-8'52'0,"0"0"-28"0,0-4-4 15,0 4 21-15,0 0-9 16,0 0-1-16,0 4-12 15,0 4-4-15,0 0-8 16,0 0-7-16,5 8-3 0,-5 8-1 0,4 8 3 16,1 8-2-16,-1 11 1 15,0 21 4-15,1 15 3 16,4 5 2-16,0 3 1 16,-5-12 4-16,1-3 5 15,-1-1-5-15,1-11-2 16,-1-5-3-16,0 1-2 15,1-13 1-15,-1-7 1 16,-4-12-6-16,0-24-2 16,0-8-38-16,0-8-16 15,-4-4-14-15,-1-4-6 16,-3-11-7 0</inkml:trace>
          <inkml:trace contextRef="#ctx0" brushRef="#br0" timeOffset="208671.4639">8194 6234 220 0,'-4'-4'85'0,"8"0"-46"0,5 4-37 0,-9 0 17 15,0 0-10-15,9 0-1 16,0 4 0-16,0 0 2 16,0 8-5-16,0 4-3 0,4 8 1 0,1 8 2 15,-1 15 4-15,5 9 2 16,-5 7 1-16,1 5-2 15,-6-9 1-15,1-3-2 16,5-5 0-16,-5 1-1 16,0-9 0-16,0-3 0 15,-9-8 0-15,4-8 2 16,0-9 1-16,1-3 6 16,-10-8 3-16,5-4-10 15,5-8-6-15,-1-3-5 0,5-1 0 16,0 0-1-16,0 4-2 15,0 0-2-15,0 4 1 32,0 4 1-32,0 4 2 15,4 0-1-15,1 4 1 16,-1 0 2-16,5 0 2 16,0 0-1-16,-1-1-1 15,6-3 1-15,3-4 1 0,1-4-1 16,4-3-1-16,1-5-2 15,-6 0-1-15,1-4 2 16,-5-4 2-16,-4-8 0 16,-4-3-1-16,-5-5-2 15,-9-4-1-15,-5 8 2 16,1 5 2-16,-10 3-2 16,5 8 0-16,-4 12 3 15,0 8 1-15,-5 8-4 16,4 4 1-16,6 8 6 15,8-1 4-15,0 9-1 0,8-4 0 16,6 4-5-16,4 3-3 16,8 1 2-16,1 0 2 15,9-5-35-15,4 5-15 16,9-36-114 0</inkml:trace>
        </inkml:traceGroup>
        <inkml:traceGroup>
          <inkml:annotationXML>
            <emma:emma xmlns:emma="http://www.w3.org/2003/04/emma" version="1.0">
              <emma:interpretation id="{6DD63674-31B2-4F5A-AC41-812E079CC751}" emma:medium="tactile" emma:mode="ink">
                <msink:context xmlns:msink="http://schemas.microsoft.com/ink/2010/main" type="inkWord" rotatedBoundingBox="11060,7280 15278,7238 15292,8719 11075,8761"/>
              </emma:interpretation>
              <emma:one-of disjunction-type="recognition" id="oneOf26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210038.3723">10032 6849 128 0,'0'-8'49'0,"0"-8"-26"0,-9 0-7 0,9 5 18 16,-5-1-3-16,-4 0-1 15,-4 0-5-15,-1 4-4 16,-8 0-11-16,0 0-2 0,0 0-1 16,-1 0-1-16,1 4 1 15,0 4 0-15,4 0 3 16,0 4-3-16,0 4 1 15,0 0-3 1,1 8 0-16,3 0-3 16,1 0-2-16,4-1 1 15,4 1-1-15,1 0 0 0,4 4 0 16,4 0 0-16,5 0 2 16,9-4 1-16,0-1 3 15,9-3-1-15,4 0 2 16,0-4-2-16,0-8 2 15,1 0-2-15,-1-4 2 16,-4-4-2-16,-5-4 0 16,0 1 1-16,-8-5 1 0,-6 0 1 15,-3 0 0-15,-10-4-2 16,-3 0-1-16,-10 0-1 16,0 1 0-16,-9-1-5 15,0 4 1-15,1 8-5 0,3 4 1 16,1 4-7-16,0 4-1 15,-1 8-11-15,6 4-3 16,3 0-19-16,5-1-7 16,9 1-54-1,5 0-30-15,4-4 62 16</inkml:trace>
          <inkml:trace contextRef="#ctx0" brushRef="#br0" timeOffset="210746.4975">10170 6615 196 0,'0'4'74'0,"-5"-8"-40"0,1 8-27 0,4-4 18 16,0 4-4-16,4 4 2 16,-4 4-7-16,5 0-1 15,-1 8-9-15,1-1 0 0,-1 5 4 0,5 4-4 16,0 0-1-16,4-1-2 15,-8 1 0-15,4 4 4 16,0-4 4-16,0-4-2 16,-5-5 0-16,1-7 6 15,-1 0 4-15,0-8 0 0,-4-4-2 16,5-8-9-16,4-4-3 16,0-4-3-16,0-3-2 15,0 3 1-15,-1-4 1 16,1 0-6-16,0 0 1 15,0 12-4-15,0 0 2 16,0 4 1-16,0 4 2 16,0 4-1-16,0 0 1 15,0 4 2-15,0 0 0 16,0 4 0-16,-1 0 0 0,1 0 0 16,0-4 0-16,0 0 4 15,0-4 2-15,9-8 0 31,-5-4 1-31,5-4-2 0,-4 0 0 16,-1-4-1-16,0-4 2 16,1 4-3-16,-1 1-2 15,-4-1 0-15,0 16-1 16,4 8 0 0,-4 0 2-16,0 4 3 15,0 7 0-15,0 5 0 16,0 0-3-16,0 4-2 15,4-4-32-15,1 7-14 16,3-15-114 0</inkml:trace>
          <inkml:trace contextRef="#ctx0" brushRef="#br0" timeOffset="209521.2166">9554 6801 176 0,'5'8'68'0,"4"-19"-36"0,-5 14-18 0,-4-3 20 16,5-7-8-16,-1-1-1 15,1 0-8 1,-1 0 0-16,1-4-10 16,-5 0 0-16,0-4 3 0,-5 0-4 15,-4 4-1-15,0 0 2 16,-4 4 0-16,-5 5-3 15,-4 3-1-15,-1 3-1 0,1 1-2 16,0 4 1-16,0 4-1 16,-1 4 0-16,5 4 2 15,1-4-3-15,3 0 0 16,5-4 1-16,9 3 2 16,5 1-1-16,8 4 2 0,5 0-2 15,4 4-1-15,9-4 3 16,5-4 2-16,4-1-15 15,0-3-6-15,1-4-27 16,-1-4-13-16,0-4-56 16</inkml:trace>
          <inkml:trace contextRef="#ctx0" brushRef="#br0" timeOffset="211491.4989">10888 6722 160 0,'-5'8'63'0,"5"-16"-34"0,0 8-8 0,0 0 25 0,0 0-2 31,0 0 1-31,0 0-16 16,0 0-7-16,0 0-13 16,0 8-4-16,5 4-1 0,-1 8-5 0,1 0 1 15,4 7 4-15,-1 9 2 16,1 24 0-16,5 7 1 15,-1 8-2-15,-4 5 0 16,0-9-1-16,0-3 0 16,0-9-2-16,0-3 1 0,-5-13 0 15,1-7 1-15,-1-12-31 16,1-8-14-16,-1-12-39 16,0-12-17-16,1-8-6 15</inkml:trace>
          <inkml:trace contextRef="#ctx0" brushRef="#br0" timeOffset="211798.5056">10923 6849 216 0,'-4'-8'82'0,"8"-28"-44"0,-4 13-31 0,5 15 20 15,-1 0-12-15,5 0-1 16,0-4-2-1,5 0 0-15,3 0-6 0,6 4 0 16,3 8 1-16,6 0-6 0,3 4 0 16,-3 12-1-16,-1-4 2 15,-5 4 1-15,-3 0 1 16,-10 0 2-16,-4 3 3 16,-9 1 5-16,-4 0 1 15,-14-4-4-15,-5 0 1 16,-3-4-3-16,-1-4 0 15,0-4-5-15,0 0-3 16,5-4-5-16,0-4 0 16,4 0-20-16,5 0-7 15,-1 0-28-15,5 0-10 16,9 0-46 0</inkml:trace>
          <inkml:trace contextRef="#ctx0" brushRef="#br0" timeOffset="212233.2562">11258 6087 208 0,'-14'0'77'0,"14"-4"-42"0,0 4-26 0,0 0 19 16,0 0-5-16,0 0-2 16,0 0-7-16,9 4-4 15,-4 4-5-15,4 4 1 0,0 8 0 16,4 4 0-16,0 8 1 15,1 7 5-15,-1 21 4 16,5 11 3-16,-5 9 1 16,5 3 2-16,-4-12 1 0,-5-3-8 15,-1-5-2-15,1-3-7 16,0-13-2-16,0 9 2 16,-4-20 3-16,4 3-42 15,-5-23-19-15,-4-16-56 16,0-8-24-1,5-4 17 1</inkml:trace>
          <inkml:trace contextRef="#ctx0" brushRef="#br0" timeOffset="213032.2768">11583 6742 140 0,'0'4'52'0,"0"-4"-28"0,0 4-2 0,0-4 23 15,5 0-3-15,-1 0 2 16,5 8-13-16,0 4-4 16,0-8-16-16,0 4-4 0,4-4-3 15,5 0 2-15,0-4 3 0,4-4 0 0,-4 0 0 16,4-4-1-16,-4 0 2 16,0-4-3-16,-5-4 1 15,-4-4-5-15,0 4 0 16,-4-4 1-16,-5 5 0 15,-5-1-2-15,-4 0-2 16,-4 4-2 0,-5 4 1-16,0 8-1 15,1 0 0-15,-1 4 0 16,0 8 0-16,0 0 6 16,0 4 2-16,5 0 2 15,-1-1 2-15,5 9-1 0,1 4 2 16,3-4-2-16,5 0 2 15,9-1 0-15,0 1 1 16,9 0-6-16,4-4-2 16,9-4-2-16,9-4 1 15,1-4-11-15,3-8-4 16,5-8-43-16,0-4-16 16,0-8-81-1</inkml:trace>
          <inkml:trace contextRef="#ctx0" brushRef="#br0" timeOffset="213815.9993">11953 6567 252 0,'-13'-15'93'0,"13"7"-50"0,-9-8-33 0,9 8 25 0,5 0-4 16,-1 0 2-16,5-4-12 16,4 0-5-16,5 4-9 15,0 4-3-15,0 0 2 0,4 4-1 16,5 8 0-16,0 0-3 16,4 0-2-16,0 0 1 15,9 0-1-15,0 0-16 16,-4 0-4-16,4 0-17 15,-9-4-6-15,-4 4 9 16,0-4 8-16,-9 0 10 0,0 0 8 16,-5 0 7-16,-4 0 3 15,0-4 17-15,-5 3 8 16,-4 1 5-16,0 4 4 16,0 0-5-16,0 4-1 15,0 4-2-15,0 4 0 16,0 4-13-16,0 3-4 15,0 1-3-15,9 4 0 16,-4-12-2-16,4 12-1 16,0-1-3-16,-1-3-2 15,1-4-2-15,0-4-1 16,0-4-40-16,0-8-19 16,-4-5-54-16,3-3-24 15,-8 0 25-15</inkml:trace>
          <inkml:trace contextRef="#ctx0" brushRef="#br0" timeOffset="213372.7763">12092 6036 236 0,'-9'-16'90'0,"9"12"-48"0,0 0-25 15,0 4 25-15,0 0-16 16,0 0-2-16,0 0-8 16,0 4 0-16,0 0-9 15,0 8 0-15,0 4 3 0,0 4-2 16,4 11 1-16,1 1 1 15,-1 4 1-15,1 7 3 16,-1 21 2-16,5 3 2 0,-5 9 3 16,1-5-2-16,-1 1-2 15,5-5-7-15,0-4-4 16,0 1-1-16,0-13 1 16,0-7-1-16,-5-8 0 15,1-8-12-15,-1-13-5 16,1-7-25-16,-5-8-9 15,4-8-33-15,-4-3-15 16,-4-9-52-16</inkml:trace>
          <inkml:trace contextRef="#ctx0" brushRef="#br0" timeOffset="214051.405">12555 6298 372 0,'-17'-8'140'0,"8"8"-76"0,0 0-72 0,4 0 21 16,1 0-14-16,-1 0 1 15,1 0-38-15,0-4-14 16,-1 4-97-16,5 0-41 16</inkml:trace>
          <inkml:trace contextRef="#ctx0" brushRef="#br0" timeOffset="215057.9622">12952 6718 184 0,'0'-8'68'0,"5"8"-36"0,-5-12-22 0,0 4 20 16,0 0-9-16,-5 1 0 16,1-5-6-16,-5 0-1 15,-4 0-8-15,-1 0 7 0,1 4 4 16,-1 0-5-16,1 0 1 16,0 4-8-16,-5 4-1 15,0 4-4-15,0 0-1 16,0 4 1-16,1 0 2 15,3 4 1-15,1 0 3 16,4 4-5-16,0 3-1 16,4 5 0-16,1 4 0 0,4-8 2 15,0 0 3-15,4 0 0 16,5-1 0-16,5 1-1 16,4 0 2-16,4 0-1 15,5-4 0-15,-1 0-1 16,10-8 0-16,0 0 0 15,-1-5 2-15,-3-6-3 16,-1-5 0-16,-4-4 3 16,-5 0 1-16,-4-4 3 15,-9 0 1-15,-9-4-3 16,-5-4 0-16,-8 1-5 0,-5-5-2 16,-9 0 0-16,0 0-1 15,1 8 0-15,-1 1 0 16,0 7-3-16,5 4 0 15,0 4-9-15,4 4-3 16,0 8-25-16,5 0-9 16,4 4-46-16,4-1-18 15,1 1 10 1</inkml:trace>
          <inkml:trace contextRef="#ctx0" brushRef="#br0" timeOffset="215620.2744">13166 6595 224 0,'-9'-8'85'0,"5"8"-46"0,4-4-30 0,0 4 22 16,0 0-15-16,0 4-1 15,0 4-5-15,4 4 1 16,1 4-6-16,-1 4 1 0,1 8 1 16,-5 3 1-16,0 1 0 15,4-4 4-15,1 4 3 16,-1-5-4-16,1 1 1 15,-1-4-1-15,10-4 1 16,-6-4 2-16,1-4 4 16,0-9-4-16,-4-3 2 15,4-7-9-15,0-5-2 16,0 0-1-16,-1-4 2 16,1-8-5-16,0-4-1 0,5 1-2 15,-1-1 0-15,0 4-3 16,1-4 1-16,-1 12 0 15,1 4 2-15,-1 4 1 16,0 8 1-16,5 4 4 16,-4 4 5-16,-1 0-1 15,5 12 3-15,0 0 0 16,-1-4 1-16,-3 4-6 16,-1 0-2-16,-4 3-2 15,0-3 1-15,-5 0-26 16,1-4-12-16,-1-4-68 15,10-8-108 1</inkml:trace>
        </inkml:traceGroup>
        <inkml:traceGroup>
          <inkml:annotationXML>
            <emma:emma xmlns:emma="http://www.w3.org/2003/04/emma" version="1.0">
              <emma:interpretation id="{95195D74-969A-4487-87DB-6392FFB9BAEB}" emma:medium="tactile" emma:mode="ink">
                <msink:context xmlns:msink="http://schemas.microsoft.com/ink/2010/main" type="inkWord" rotatedBoundingBox="15734,7334 18150,7310 18162,8445 15746,8469">
                  <msink:destinationLink direction="with" ref="{5BEF1DEE-54A4-4660-8E07-F684EEF357D0}"/>
                </msink:context>
              </emma:interpretation>
              <emma:one-of disjunction-type="recognition" id="oneOf27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220051.4495">15325 6540 188 0,'-23'-8'71'0,"14"4"-38"0,14-8-23 16,-5 4 17-16,0 8-4 15,0 0 11 1,0 0-5-16,0 0-15 16,13-4-4-16,1 4-3 0,8 4 3 15,5 4 4-15,8 0-6 16,6-4 0-16,12 4-6 15,-8-4-2-15,-1 0 2 16,-4-4 3-16,1-4-22 16,-6 0-10-16,-8 0-38 15,-5 0-16-15,-4 0-23 16</inkml:trace>
          <inkml:trace contextRef="#ctx0" brushRef="#br0" timeOffset="219768.4825">15414 6111 164 0,'0'-4'63'0,"0"4"-34"0,0 0-27 16,0 0 12-16,0 0-3 15,0 0 1-15,0 0 2 16,4 4 2-16,1 8-9 15,-1 4 5-15,1 0 3 0,4 8-1 16,0 7 2-16,-1 9 0 16,1 20 2-16,9 11-4 0,-9 4 2 15,-4-3-7-15,-1-9-1 16,1-7 0-16,-1-9 0 16,0 1-2-16,1-12 1 15,-5-9-2-15,0-3 2 16,0-8-13-16,0-4-5 15,0-8-35-15,0-4-13 16,0-4-33 0,0-12-45-16,-5-4 44 15</inkml:trace>
          <inkml:trace contextRef="#ctx0" brushRef="#br0" timeOffset="220738.0221">15775 6099 208 0,'-4'-8'79'0,"8"0"-42"0,-4 1-28 0,0 7 19 0,0 0-8 16,0 0 1-16,0 3-6 15,0 5-1-15,0 4-8 16,0 12-2-16,0 0 0 0,0 8 0 16,0 11 2-16,0 21 1 15,0 3 3-15,0 9 1 16,5-1 3-16,-5-4-3 16,4-11 1-16,0-9-3 15,1 1 2-15,-1-12-2 16,1-9 2-16,-1-7-2 15,1-8 0-15,-1-4-1 16,1-8 0-16,4-4-4 16,0-8-1-16,-1 0-1 0,1-12 1 15,0 0-7-15,5 9 1 16,-5-1 1-16,-1 4 1 16,6 8-2-16,-1 0 0 15,1 4-1-15,3 0 0 16,-3 4 0-16,4 3 3 15,0 1 2-15,4 0 2 16,5-4-1-16,-1 0-2 16,1-4 1-16,0-4 1 15,4 0 1-15,0-4 1 16,-4-8-2-16,0-4 1 16,-5-3-2-16,-4-5 2 15,-5-8-2-15,-4-4-1 16,-4 1-2-16,-5 3 1 0,0 0 3 15,-5 0 1-15,1 13-1 16,-1 3-2-16,-4 12 5 16,0 12-5-1,1 8 0-15,3 11 2 16,1 5 1-16,4 4-1 16,4-1 1-16,5-3-4 15,0 4 0-15,4-4-6 16,10-1 0-16,8-3-52 15,4-8-21-15,15-4-69 16</inkml:trace>
          <inkml:trace contextRef="#ctx0" brushRef="#br0" timeOffset="217451.6768">14223 6782 160 0,'9'0'63'0,"-4"-4"-34"0,-1-4-25 16,-4 8 13-16,9-8 3 15,-5 4 2-15,1-4-3 16,-1-4-1-16,1-4-10 16,-5 4 8-16,0 0 4 0,0 0-8 0,-5 1-2 15,1-1-6-15,-5 0-1 16,0 0 1-16,0 0 2 16,0 0-3-16,0 4 0 15,-4 0-1-15,-5 8-2 16,0 0 1-16,0 4-1 15,1 4 0-15,-1 0 0 0,4 4-3 16,1 0 2-16,0 4 3 16,-1 0 3-16,5-1 0 15,0 5 2-15,1 4-2 16,3-4 0-16,1 0-1 16,4 0 0-16,0-5-5 15,4 5 1-15,5-4 0 16,0 0 0-16,9 0 2 0,4 0 3 15,0-4-2-15,5-4-2 16,4-4 2-16,0-4 2 31,1-4 0-31,-6-4 0 0,1-4-1 0,-4 0 2 32,-1-4 1-32,-9 0 1 0,-4-4-4 15,-4 0-1-15,-5-3-1 16,-9-1 1-16,0 0-2 0,-9-4 2 15,0 8-2-15,-4 1 2 16,4 3-2-16,-4 4-1 16,-1 4-2-16,1 8 1 0,0 0-1 31,4 4 0-31,0 4-18 16,5 0-9-16,-1 4-32 15,5 0-13-15</inkml:trace>
          <inkml:trace contextRef="#ctx0" brushRef="#br0" timeOffset="218320.2795">14526 6893 232 0,'-4'-8'88'16,"4"4"-48"-16,0-4-23 0,0 8 27 0,4-4-19 15,5-4-3-15,0 4-3 16,5 0 0-16,4 0-10 16,-1 0 1-16,10 0 3 0,4 0-7 15,5 4-3-15,0 0-9 16,4 4-4-16,-5-4-65 16,1-4-30-16,-9-12-19 15</inkml:trace>
          <inkml:trace contextRef="#ctx0" brushRef="#br0" timeOffset="218132.794">14798 6345 192 0,'5'-8'71'0,"4"4"-38"0,4-4-25 15,-8 1 16-15,4-1-10 16,0 0-3-16,-1-4 0 16,1 0 0-16,0 0-5 15,-9 0 3-15,0-4 3 0,0 0-4 0,-4 0 0 16,-5-3-2-16,-4 3 1 16,-5 0-4-16,-5 4 0 15,-3 0-3-15,-1 4-3 16,0 0 2-16,5 4 0 15,0 4 1-15,-1 4 0 0,5 0-3 16,1 8 0-16,3 4-1 16,1 0 3-16,4 0-2 15,0 7 1-15,0 5 2 16,5 4 0-16,-1 8 4 16,5 11 2-16,0 5 9 15,0 3 4-15,5 1 0 16,-1-1-2-16,1-3-3 15,-1-1-1-15,0 5-1 16,5-5 2-16,0 9-3 16,-4-5 1-16,4-3-5 0,-5-1-2 15,1-11-2-15,-1-4 0 16,1-9 0-16,-1-7 3 16,-4-4-1-16,0-8 2 15,0-8-33-15,0-4-12 16,0-12-21-16,-4-4-6 15,-1-4-22-15,1-7-8 16,-1-9 5 0</inkml:trace>
        </inkml:traceGroup>
        <inkml:traceGroup>
          <inkml:annotationXML>
            <emma:emma xmlns:emma="http://www.w3.org/2003/04/emma" version="1.0">
              <emma:interpretation id="{915A079F-3F00-466D-8A99-DFDCF742BB91}" emma:medium="tactile" emma:mode="ink">
                <msink:context xmlns:msink="http://schemas.microsoft.com/ink/2010/main" type="inkWord" rotatedBoundingBox="18471,7166 21515,7136 21530,8657 18486,8687"/>
              </emma:interpretation>
              <emma:one-of disjunction-type="recognition" id="oneOf28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224557.1916">18932 6544 503 0,'9'16'5'0,"0"7"2"0,4 5 2 16,1 4 5-16,-1 0-4 16,1-1 0-16,-1 1-2 15,0-4 0-15,1-4-4 16,-1-5-1-16,-4 1 1 15,0-4 2-15,-5-4 3 16,1-4 2-16,-5-4 3 16,0-8 4-16,0-4-10 15,-5 0-2-15,1-12-4 16,-5 0-2-16,5-3 1 16,-5-9 1-16,9-4-1 15,-5 4 2-15,5 5-2 16,0 3-1-16,9 4-2 0,4 0 1 15,5 4-4-15,9 4-1 16,0 5 3-16,0 3 3 16,4 4-17-16,0 0-6 15,-4 4-34-15,0-1-16 16,-5 1-79 0</inkml:trace>
          <inkml:trace contextRef="#ctx0" brushRef="#br0" timeOffset="225103.129">19597 6563 180 0,'-5'-19'68'0,"5"7"-36"0,-4 0-18 15,4 4 22-15,-9 4-7 16,0-8-2-16,0 0-2 16,0-4-1-16,-4 12-13 15,-1 4 0-15,-4 8 2 0,1 8-1 16,-1 4 1-16,0 8-5 16,0-1 0-16,5 5-3 15,4 0 0-15,0-4-6 16,4 7 1-16,5-7 0 0,5 0 0 15,4-8 2-15,0-4 3 16,4-4 2-16,1-5 1 16,3 1-2-16,1-8 1 15,4-8-2-15,1-3 2 16,-1-5-4-16,0-4 0 16,-8-12 1-16,-1 4 0 15,-4 1 2-15,-4 3 3 16,-5 0 5-16,0 8 1 15,0 4-4-15,0 8-1 16,0 8-2-16,0 8 0 16,0 8 0-16,0 4 0 15,4 0-2-15,5 3 1 16,4 5-4-16,5-8 0 0,4 0-8 16,1-4-4-16,3-5-50 15,1-3-22-15,22-24-90 16</inkml:trace>
          <inkml:trace contextRef="#ctx0" brushRef="#br0" timeOffset="221363.1114">17068 6651 200 0,'-4'-20'74'0,"-1"12"-40"0,-4-8-29 0,5 8 19 0,0-4-6 16,-5 4-1-16,-5 0-1 16,1 0 3-16,-5 1-11 15,0-1 2-15,-4 4 3 0,0 8-5 16,-5 4 0-16,-4 7-2 16,4 1 1-16,0 8-2 15,9 4 0-15,5-4 1 16,-1 3 3-16,6 1-2 15,8 0-2-15,4-8 0 16,5 0 1-16,4-5-1 16,1-3 2-16,4 0-2 0,4-4 2 15,0-4 0-15,0-4 1 16,1-4 0-16,-5-12 0 16,-1 0-2-16,-3-3-1 15,-1-1-1-15,-4 0 2 16,0 8 1-16,-5-4 3 15,1 8-1-15,-5 0 0 16,0 8-5-16,0 4-1 16,0 0-3-16,4 8-3 15,1 12-1-15,-1-8 0 16,5 0 3-16,0 0 0 16,5 3 3-16,-1-3 1 15,5 0-19-15,8-4-9 16,-8 0-25-16,5-8-8 15,-6-4-27-15,6-4-12 0,-5-12-9 16</inkml:trace>
          <inkml:trace contextRef="#ctx0" brushRef="#br0" timeOffset="221691.2569">17242 5929 248 0,'-4'-8'93'0,"-1"8"-50"0,1 0-24 0,4 0 29 16,0 4-17-16,0 8-3 16,0 4-5-16,0 11-3 15,0 9-10-15,4 0 2 0,1 3 2 16,4 9 8-16,0 8 4 15,-1 15-8-15,1 12 0 16,0 1-7-16,0-5-1 16,0-8-6-16,-4-3-1 15,-1-5 1-15,1-3 2 16,-5-17-21-16,0-3-9 16,0-12-54-16,0-12-25 15,0-8-59 1</inkml:trace>
          <inkml:trace contextRef="#ctx0" brushRef="#br0" timeOffset="222964.1516">17773 6623 116 0,'4'12'44'0,"-4"-12"-24"0,9 4-6 15,-4-4 17-15,4 0-2 16,0 0 1-16,-9 0 0 16,8-4 1-16,-3-4-16 15,-1 0 2-15,1-4 3 0,-5-4-5 16,-5 0 2-16,1 1-6 15,-5-1-1-15,-4-4-4 16,-5 4-1-16,0 12-1 16,0 4 0-16,-4 4-5 0,-1 0 1 15,1 4-2-15,0 8 0 16,4 4 2-16,0-1 0 16,5 1-3-16,-1 0 0 15,6 0-1-15,3 0 3 16,5 4 0-16,0-1 1 15,5 5 0-15,3-8 2 16,6-8 3-16,4-4 4 0,0-8 2 16,8 0 1-16,1-8-2 15,0 0-1-15,-5-8-1 16,0-8 2-16,-4 4 1 16,-4 1 1-16,-5-1-2 15,-5 0-1-15,-4 4 1 16,0 0 1-16,0 4-5 15,-4 0-2-15,-1 4-2 16,5 8-2-16,0 8-4 16,0 4 0-16,5 8 0 15,3 4 2-15,1 8-1 16,5-1 1-16,4 9 2 0,4 0 0 16,0 7 0-16,0 13 0 15,1-1 2-15,-5 5 1 16,-5 3-4-16,-4-3 1 15,-9-9 0-15,0-3 2 16,-5-9 1-16,-4-3 3 16,-4-4-3-16,-9-8 0 15,0-9 10-15,-5-7 6 16,-4-4-1-16,-1-4-1 16,1-4-7-16,0-16-4 15,4-7-1 1,0-9 1-16,5-8-3 0,4-4-2 15,9-11-3-15,5 7 1 16,8 1-1-16,5 3 0 16,9 0-5-16,13 5 0 15,5 3-8-15,4 8-3 16,0 5-12-16,0-1-6 16,-4 4-25-16,4 0-9 15,-4 0-67-15,-5 0-35 0,-18 5 86 16</inkml:trace>
          <inkml:trace contextRef="#ctx0" brushRef="#br0" timeOffset="223413.6747">18152 6675 264 0,'0'-4'101'0,"0"4"-54"0,0 4-48 15,0-4 20-15,0 0-13 16,4 0-1-16,5-4 3 16,0 0 3-16,0 0-6 15,4-4 6-15,-4-4 4 0,0-4-3 32,0 0-2-32,0-4-3 0,-4 4 0 15,-5-7-2-15,0-5 2 0,-5 4-4 16,-4 4 0-16,0 0 1 15,-4 4 2-15,0 5-5 16,-5 3-3-16,-5 8-2 16,6 4 3-16,-1 11 0 15,4 1 3-15,1 4-1 16,4 8 2-16,0 4 0 16,5 3 3-16,4 1-3 0,9 4 0 15,0-5-1-15,4-3 1 16,5 0 0-16,0-8 1 15,4 0-2-15,5-9-2 16,8-3-15-16,1-4-7 31,-5-4-33-31,5 0-15 0,-5-4-65 16</inkml:trace>
          <inkml:trace contextRef="#ctx0" brushRef="#br0" timeOffset="224071.7675">18464 5976 172 0,'-13'-8'66'0,"13"4"-36"0,4 0-18 16,-4 4 21-16,5 4-8 15,-1 0 0-15,-4 4-1 16,0 8 2-16,0 4-14 16,0 0 2-16,9 8 2 0,4 3-4 15,-4 1 1-15,0 8-4 16,0 3 2-16,0 17-2 16,0 3 2-16,-5 5-2 0,1-1 2 15,-5-7 3-15,0-5 1 16,0-7-2-16,0-8 0 15,0-13-1-15,4-3 0 16,5-4 0-16,-4-12 0 16,-5-8-4-16,4-8 0 15,9-16-7-15,1 0-1 16,-1 1-5-16,1-1-1 16,3 8 0-16,6 4 2 15,4 4-5-15,-5 4 1 16,5 8 4-16,-1 4 2 15,1 8 2-15,0 4 2 16,-5 4-1-16,-4 3-1 16,-5 1 3-16,1-4 0 15,-5 0 1-15,-9-1 0 16,0 1 2-16,-5-4 3 0,-4-4 0 16,-4 0 2-16,-5-8-4 15,-4 0-2-15,-1-8 0 16,-8-4 1-16,4-4-14 15,-4-4-5-15,9 0-15 16,-5-4-5-16,9 0-32 16,9 4-12-16,5 0-42 15,4-3-48 1,0-1 61-16</inkml:trace>
          <inkml:trace contextRef="#ctx0" brushRef="#br0" timeOffset="224243.6939">18968 6524 252 0,'-27'-4'93'0,"18"8"-50"0,5-4-26 0,4 0 27 16,0 0-19-16,0 4-6 16</inkml:trace>
        </inkml:traceGroup>
        <inkml:traceGroup>
          <inkml:annotationXML>
            <emma:emma xmlns:emma="http://www.w3.org/2003/04/emma" version="1.0">
              <emma:interpretation id="{B0DAA002-F3C5-4550-A96F-DE0262F42B7B}" emma:medium="tactile" emma:mode="ink">
                <msink:context xmlns:msink="http://schemas.microsoft.com/ink/2010/main" type="inkWord" rotatedBoundingBox="21962,7029 25675,6993 25692,8707 21979,8744"/>
              </emma:interpretation>
              <emma:one-of disjunction-type="recognition" id="oneOf29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227092.9758">20832 6611 220 0,'-5'-8'85'0,"1"8"-46"0,4 4-28 0,0-4 21 15,0 4-15-15,4 0-4 16,1 4-6-16,4 0 0 16,0 0-4-1,0-1-2-15,4 1 2 0,0-4 2 16,5-4 4-16,0 0 2 16,0-8 1-16,-5 0-4 0,1-3 0 15,-5-5-1-15,0 0 1 16,-5-4-2-16,-4 4-1 15,-4 0-1-15,-1 0 2 16,-4-3-1-16,-4 3 0 16,-5 4-3-16,0 0-2 15,0 4-2-15,0 4 1 16,1 8 3-16,-1 4 3 16,0 0-2-16,0 8 0 15,5 4-1-15,4-1-2 16,0 5 1-16,4 4 1 15,10 4-3-15,4-1 0 16,9 1-1-16,-1-4 0 0,6 4 2 16,3-5 2-1,1-3 1-15,0-4 1 0,4-8-24 16,5-4-12-16,-5-4-38 16,0-4-16-16,1-8-32 15</inkml:trace>
          <inkml:trace contextRef="#ctx0" brushRef="#br0" timeOffset="227395.7959">21126 6555 240 0,'-9'-4'90'0,"-4"4"-48"0,8-4-49 15,10 4 58-15,-1 4-29 16,1 0-7-16,-1 0-7 15,5 4-6-15,0 4 5 0,0 4 3 16,0 0-1-16,0 4 2 16,-5-1-4-16,1 1 1 15,-1 4-1-15,1 0 1 16,-1 0-4-16,1-9-1 16,-1-3 3-16,-4 0 3 15,5-4 11-15,-5-8 5 16,4-12-13-16,0-4-7 15,5-3-3-15,0-9 0 16,0 4-1-16,0-4-1 0,0 5 1 16,4 3-1-16,-4 4-5 15,0 4 1-15,0 8 0 16,0 8-1-16,0 8 4 16,0 8 2-16,4 3 2 15,1 5 1-15,-5 0-2 16,4 0 1-16,0-5-2 15,1-3-1-15,-1-4-28 16,1 0-14-16,-1-8-82 16,5-16-72-16,0-8 65 15</inkml:trace>
          <inkml:trace contextRef="#ctx0" brushRef="#br0" timeOffset="227891.7662">21639 6520 212 0,'-13'4'79'0,"8"-8"-42"0,5 8-21 16,0-4 22-16,5 4-16 15,-1 3-4-15,5 1-7 16,0 0 0-16,0 4-6 15,9-4 4-15,-5 0 3 0,5-4-2 16,0 0 2-16,-5 0-1 0,0-8 3 16,1 0-3-16,-5-4 1 15,0-4-5-15,-5 0 1 16,-4-8-5-16,0-7-2 16,-4 3 2-16,-1 4 2 15,-13 4-2-15,1 4-2 16,-1 4 2-16,-5 5 2 15,1 14-2-15,0 1 0 16,0 4 1-16,4 4 2 16,0 8-1-16,5-1 2 15,-1 5 2-15,5 4 5 16,5-8-6-16,4 7 0 16,9-3-4-16,4 0-1 15,5-5-1-15,9-3 1 0,4-4-11 16,0-4-4-1,5-8-32-15,-1-4-11 16,1 0-60-16,9-16-24 16,-1-4 24-1</inkml:trace>
          <inkml:trace contextRef="#ctx0" brushRef="#br0" timeOffset="226443.4803">20466 6619 341 0,'14'-4'34'0,"3"-4"-17"16,-3-4 0-16,-5 0 1 0,0 0-2 15,-5-3 1-15,-8-9-5 16,-1-4-2-16,-4 4-2 15,-4 8 0-15,0 0-4 16,-5 5-1-16,-5 11-3 16,1 0-1-16,-5 11 1 15,1 1 0-15,-1 4 0 16,0 8 0-16,5 4 0 16,4 7 0-16,0 1 0 0,9 0 0 15,9-4 0-15,5-1 2 16,12 1-1-16,1-8-1 15,5-4 1-15,3-8 1 16,1-4 1-16,9-1 1 16,-1-14 0-16,-8-5 2 15,0-8-1-15,-5 0 0 16,-4-8 3-16,-9 0 5 16,0 1-5-16,-5-1 0 15,-4 4 2-15,0 4 1 16,0 4-3-16,0 5 0 15,0 3-7-15,-4 4-1 16,4 8-5-16,0 4-1 16,0 7 0-16,4 5 2 0,1 4 2 15,4 4 3-15,4 7-2 16,5 1-2-16,4 8 2 16,1-1 0-16,-1 1 1 15,0 16 2-15,5 3-3 0,-5 1 0 16,-4-1 3-16,-5 0 1 15,-8-7 1-15,-10-4 0 16,-3-5-2-16,-1-3 1 16,-5-4 4-16,-4-9 4 15,-4-3 2-15,-5-8 5 0,1-8-4 16,-10-4 0-16,0-8 3 16,1-8 1-1,-1-8-3-15,5-8-1 0,-1-8-11 16,10-7-1-16,9-9-2 15,8 0 0-15,10-3-5 16,8-1 1-16,9 5-9 16,10-1-4-16,3 4-18 15,5 5-5-15,1 7-45 16,12-8-20-16,1 1-44 16</inkml:trace>
          <inkml:trace contextRef="#ctx0" brushRef="#br0" timeOffset="225730.8709">20404 6595 168 0,'4'16'66'0,"5"-12"-36"0,5 0-22 0,-6-4 16 0</inkml:trace>
          <inkml:trace contextRef="#ctx0" brushRef="#br0" timeOffset="228374.1602">21929 6476 212 0,'-5'-28'79'0,"1"8"-42"0,4 9-8 16,0 11 28-16,0 0-27 16,0 0-9-1,4 19-11-15,1-3-7 16,4 4 1-16,0 4-1 0,0 4 3 15,0 3 3-15,-5 5 0 0,0 0 2 16,5-1-4-16,0-3 1 16,0 0-3-16,-4-9 0 15,-1-3 1-15,1-4 3 16,-1-4 5-16,1-4 3 16,-1-4 0-16,-4-4-1 15,0-12-6-15,0-4-4 16,0-12-1-16,0-7-1 15,0-5 0-15,4-3 2 16,1-5-3-16,4 4 0 0,0 9-3 16,4 7-1-16,0 4-1 15,5 8-2-15,5 4-2 16,3 5-1-16,1 3 1 0,4 8 4 31,1 11-10-31,-1 1-2 16,-4 0-33-16,-5 0-12 15,0 0-46-15,-4-4-21 16,0 0 18 0</inkml:trace>
          <inkml:trace contextRef="#ctx0" brushRef="#br0" timeOffset="228893.0459">22616 6528 264 0,'-5'-20'101'0,"5"-8"-54"0,-18 8-44 15,14 4 21-15,-5 0-12 16,0 5 1-16,-4-1-4 16,-1 4 0-16,-4 4-5 0,1 8 4 0,-6 16 2 15,5 7-3-15,1 1-2 16,-1 4-2-16,4-1 0 15,5 1-4-15,1 0 0 16,3 0 1-16,5-1 0 16,5 1 2-16,3-8 1 15,1 0 3-15,5-13 3 16,4-11-4-16,-1-7-1 16,1-5 0-16,5-8 2 15,-1-4-3-15,-4-4-2 16,-5-3 2-16,0-1 2 15,-4 8 7-15,0-4 2 16,-9 1 4-16,5 11 1 16,-1 12-6-16,-4 4-3 15,5 4-5-15,-1 8-4 16,1 7 0-16,-1 9 1 0,5-4-1 16,0 8-1-16,0-5-2 15,9 1 1-15,-1 0-6 16,6 0-3-16,-1-9-19 15,0-3-8-15,1-8-19 16,-5-8-5-16,-1-4-42 16,-3-12-58-16,-5 1 45 15</inkml:trace>
          <inkml:trace contextRef="#ctx0" brushRef="#br0" timeOffset="229481.755">22696 6258 416 0,'0'-4'156'0,"9"0"-84"0,0 4-64 0,4 0 34 15,5-4-22-15,9 0-6 16,8 4-8-16,1 0-3 16,4 0-1-16,5 0-2 0,-1 0 1 15,1-4-43-15,8 4-19 16,1-4-84-16,-9-8-36 15,-5-4 47 1</inkml:trace>
          <inkml:trace contextRef="#ctx0" brushRef="#br0" timeOffset="229262.9777">22861 5763 216 0,'0'0'82'0,"4"0"-44"0,-4 3-14 15,0-3 27-15,0 4-11 16,5 8-1-16,4 8-13 15,4 12-4-15,-4-4-13 16,-5-5 8-16,5 17 5 0,0-4 0 16,0 11-1-16,0-7-3 15,-4 19-1-15,4 44-3 16,-5 0-1-16,0-11-7 16,1-5-2-16,-1-16-2 15,1-11 1-15,-1-9-2 16,1-7 2-16,-1-9-18 15,5-11-6-15,0-8-32 0,0-8-11 16,0-32-128 0,-5-11 45-16</inkml:trace>
          <inkml:trace contextRef="#ctx0" brushRef="#br0" timeOffset="230294.4348">23280 6635 152 0,'0'15'57'0,"0"-15"-30"0,9 4-14 0,-5 0 17 0,5 0-6 16,5 0-2-16,4 0-6 15,-1-4 0-15,6 0-9 16,-1-4 5-16,-4 0 1 0,0-4-6 16,-1-4-2-16,-3-3-3 15,-1-1 1-15,-8 0 0 16,-5-4 1-16,-5 4 6 15,-8 0 4-15,-1 1-5 16,-3-5-1-16,-6 12 0 16,1 0 2-16,0 8 1 0,-1-4 3 15,-3 8-3-15,3 4 1 16,1 4-7-16,4 4-1 16,0-1 0-16,5 5 0 15,4 0 0-15,5 4 2 16,8 0-5-16,5 3-1 15,4-3 0-15,10 0 2 16,8 0-17-16,5-5-4 16,-1-3-31-16,14 0-10 15,-4-4-33 1,0-20-47-16,-10 0 40 16</inkml:trace>
          <inkml:trace contextRef="#ctx0" brushRef="#br0" timeOffset="231074.7809">23784 6682 192 0,'0'-8'71'0,"18"-4"-38"0,-9 0-12 16,-9 1 25-16,0-5-9 16,0 0-1-16,-9 0-7 15,4 0-4-15,-4 0-13 16,0-8-1-16,-4-3 0 0,0 3-4 15,-5 8-2-15,0 8-5 16,0 4 0-16,0 12 2 0,1 4 1 16,-1 0 1-16,4 4 0 15,-4 0 2-15,5 7 1 16,0 5-6-16,-1 0 0 16,10 4-1-16,-1-1 0 15,1 1-3-15,8 4 0 16,1-9 2-16,4-7 2 15,0-4 2-15,4-4 3 16,5-4-8-16,0-4 0 16,4-4-2-16,0-8-1 15,1-4 4-15,-1-4 0 16,0-4 1-16,-4-3 0 16,-5-13 0-16,1 0 0 15,-5 1-5-15,-5-17 1 0,1 1-14 16,-5-5-3-16,-5 5-9 0,5-5-4 15,5-3-1-15,-10-1 1 16,1 1 8-16,-1-1 5 16,1 13 13-16,-1-5 4 15,1 1 17-15,-1 7 8 16,1 8 5-16,0 9 2 16,-1 7-4-1,1 4-1-15,-1 4-1 0,1 0 1 16,4 4-11-16,0 8-4 15,0 8 1-15,0 12 4 16,4 4 2-16,1 7 0 16,-1 5-1-16,1 12-1 15,8-5 4-15,-4 5 3 16,0 3 1-16,0 13-1 0,4 7-2 16,-4 12 1-16,4 1-4 0,-4-5 1 15,5-8-7-15,-1-7-3 16,0-9-3-16,1-3 0 15,-5-17-29-15,4-7-9 16,-4-8-71-16,4-8-31 16,1-24-24-1</inkml:trace>
        </inkml:traceGroup>
        <inkml:traceGroup>
          <inkml:annotationXML>
            <emma:emma xmlns:emma="http://www.w3.org/2003/04/emma" version="1.0">
              <emma:interpretation id="{315DCB7D-1286-47CC-BB6E-E94518E32AB9}" emma:medium="tactile" emma:mode="ink">
                <msink:context xmlns:msink="http://schemas.microsoft.com/ink/2010/main" type="inkWord" rotatedBoundingBox="26231,7158 26843,7152 26855,8275 26242,8281"/>
              </emma:interpretation>
              <emma:one-of disjunction-type="recognition" id="oneOf30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232068.0552">24613 6107 80 0,'-13'-23'33'0,"9"11"-18"0,-1-4 11 0,5 8 18 16,-4-4-6-16,-1 0-2 15,1 0-12-15,-1-4-2 16,1 1-13-16,-1 3 3 0,1-4 2 15,-1 4-3-15,1 4-1 16,-1 0 0-16,1 0 4 16,4 8-8-16,0 4-1 15,0 12-3-15,-4 16-2 16,4 7 5-16,-5 5 4 0,5 3-1 16,-4 9 3-16,4 3-2 15,0 13 0-15,0 3 3 16,0-4 3-16,-5-7-4 15,1-9-1-15,4-11-4 16,0-8-1-16,0-9 1 16,0-7 3-16,9-12 0 15,0-8 0-15,8-12-10 16,6-8-1-16,3-3-7 16,6-1 1-16,-1 4-1 15,0 8 3-15,-4 4 4 16,-5 8 1-16,0 8-4 15,-4 4 1-15,0 8 2 16,-5 4 1-16,-4-1 3 0,-4-3 1 16,-5 4 3-16,-5 4 3 15,1-8 0-15,-5-1 0 16,-4-3 1-16,-10-4 4 16,1-4-4-16,-5 0 2 15,1-4-5-15,-1-4 1 16,4-4-5-16,1-4-2 15,0-4-5-15,4 0-2 16,5 0-19-16,-1 0-7 16,5 1-23-16,5-1-8 15,4-4-52 1,9 4-39-16,4 0 64 16</inkml:trace>
          <inkml:trace contextRef="#ctx0" brushRef="#br0" timeOffset="232577.6862">24908 6480 264 0,'-9'-20'99'0,"9"16"-54"0,0 4-33 15,0 0 24-15,0 8-21 16,0 4-10-16,0 0-7 15,4 4 1-15,1 0 2 0,4 3 2 16,-1 5-1-16,1-4 1 16,0 0-2-16,5 0-1 15,-1-1 1-15,5 1 1 16,-5-8 1-16,5 0 1 16,0-8-7-16,0-4-2 15,4-8-18-15,-4-4-8 16,-5-4 1-16,1 1 1 15,-10-1 13-15,1-4 8 16,-5 0 9-16,0 4 7 16,0 4 18-16,0 0 10 15,0 4 4-15,0 1 0 0,0 3-8 16,0 8-5-16,0 3-2 16,0 5-1-16,0 0-7 15,0 20 0-15,0 4-6 16,-5-1 1-16,5 1-5 0,-4 8-2 15,-1-1-2-15,-4 1-3 16,0 7-26-16,5 1-10 16,-1-5-61-16,5-15-28 15,5-8-16 17</inkml:trace>
        </inkml:traceGroup>
        <inkml:traceGroup>
          <inkml:annotationXML>
            <emma:emma xmlns:emma="http://www.w3.org/2003/04/emma" version="1.0">
              <emma:interpretation id="{14B8624A-F7C0-474A-9E97-8282F148E0A9}" emma:medium="tactile" emma:mode="ink">
                <msink:context xmlns:msink="http://schemas.microsoft.com/ink/2010/main" type="inkWord" rotatedBoundingBox="27576,6972 29484,6953 29495,8115 27588,8134"/>
              </emma:interpretation>
              <emma:one-of disjunction-type="recognition" id="oneOf31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234245.4713">26143 6123 156 0,'-5'-4'60'0,"5"4"-32"0,0-8-6 0,0 8 20 15,0 0-9-15,0 0-4 16,0 0-9-16,0 4 0 15,-4 8-9-15,0 4-2 0,4 0 1 16,0 4 4-16,0 7 3 16,0 5 4-16,0 4-5 15,0 15-1-15,4 1-7 16,-4-5 0-16,4-3-3 16,-4 0 0-16,0-5-3 15,0-7 1-15,0-4-2 16,0-4-1-16,0-5 5 15,0-3 1-15,0-8 2 16,0 0 0-16,0-8-2 16,0-4-1-16,0-8-3 15,0-8-2-15,0-7-4 16,0-21-2-16,0 1-4 0,0-9 1 16,0 5-4-16,0-5-2 15,0 8 6-15,0 1 3 16,0 7 6-16,0 9 2 15,0 7 8-15,0 4 4 16,0 4-5-16,0 4-1 16,0 4-6-16,0 4-2 15,0 4-5-15,5 4 1 16,-1 0 6-16,5 8 6 16,0 4-9-16,5-4-3 15,3 0 4-15,1 0 1 16,0 3 3-16,0-3 0 15,0 0 0-15,4 0 2 0,-9-4-1 16,14-4 2-16,-9-4-4 16,4-4-2-16,-4 0 2 15,0-4 0-15,-5-4 1 16,1 0 0-16,-1-3-2 16,0 3-2-16,-8 0-2 15,8 4-1-15,-8 4-3 16,4 4-1-16,-5 4 4 15,-4 4 1-15,5 4 4 16,-5 4 3-16,0 3-2 16,4 9 0-16,1 4 3 0,3 15 3 15,-3 9 2-15,4 3 1 16,0-3-4-16,-5-1 0 16,1-3-3-16,-1-5 0 15,5-7-1-15,0-4 2 16,-5-13-32-16,5-3-12 15,0-8-56-15,5-28-110 16</inkml:trace>
          <inkml:trace contextRef="#ctx0" brushRef="#br0" timeOffset="234542.3497">26870 6714 288 0,'0'16'110'0,"0"-12"-60"0,0 8-43 0,0-9 26 15,4 5-19-15,1 0-5 16,-1 4-3-16,1 0-2 15,-5 4-2-15,0 0 1 0,0-4 2 16,0 0-29-16,-5 0-10 16,1-5-105-1</inkml:trace>
          <inkml:trace contextRef="#ctx0" brushRef="#br0" timeOffset="233285.9093">26080 5818 176 0,'-8'-28'66'0,"8"24"-36"0,-5 0-24 15,5 0 17-15,-4-4-3 16,-1 4 3-16,1 1 0 15,-1 3 1-15,1 0-13 16,-1 3-7-16,-4 33 4 16,-4 4 0-16,-9 3 2 0,4 9 4 15,-4 3 1-15,-1 1 0 16,1 3-1-16,4 5-1 16,5 11-3-16,4 4 1 15,4 1-6-15,5-5-1 16,0-4 0-16,9-11 2 15,0-5-3-15,14-3-2 0,-1-5-7 16,0-11-1-16,0-4-32 16,5-8-14-16,-5-9-75 15,1-3-40 1,-5-4 80 0</inkml:trace>
          <inkml:trace contextRef="#ctx0" brushRef="#br0" timeOffset="235087.191">27325 6460 192 0,'-18'-67'74'0,"9"55"-40"0,-9 0-22 16,14 4 19-16,-5 0-7 0,-5 0 0 16,1 0-7-16,-9 4-2 15,-1 4-9-15,1 4-2 0,0 0 0 16,4 4 0-16,0 8 2 31,-4 12-1-31,8 3 0 16,1 1-1-16,4 0 2 15,5 4-5-15,4-1-1 0,0 1 0 16,4-4 2-16,5-5 1 16,0 1 1-16,4-8 0 15,5 4 0-15,4-12-5 16,1-8 1-16,3-8-20 16,1-4-9-16,-5-12-25 15,-4-4-11-15,5-4-38 16</inkml:trace>
          <inkml:trace contextRef="#ctx0" brushRef="#br0" timeOffset="235381.1513">27316 5747 208 0,'-5'-4'77'0,"5"4"-42"0,0 0-12 15,0 0 26-15,0 4-27 16,0 0-9-16,0 4-3 16,0 19 1-16,0 1-6 15,0 4 8-15,0 3 6 0,0 5 1 16,0 0 3-16,0-1 4 0,0 5 6 15,0-4-9-15,5 3-5 16,-1 5-6-16,1-1-3 16,-1 21 0-16,-4-5 4 15,5 1-6-15,-5-5-2 16,4-7-1-16,0-5-1 16,1-3 0-16,-5-5 2 15,4-7-3-15,1-8 0 16,-5-4-21-1,0-5-10-15,0-15-37 16,0 0-16-16,0-7-85 16</inkml:trace>
          <inkml:trace contextRef="#ctx0" brushRef="#br0" timeOffset="235903.0281">27556 5715 204 0,'0'0'77'0,"0"0"-42"0,0 0-15 0,0 0 24 16,0 0-20-16,5 4-8 16,4 0 3-16,4 0 4 15,1 4-12-15,3 12 5 0,6 11 2 16,-1 9 5-16,5 7 6 0,-9-7 4 16,-1 24 2-16,6-1-6 31,-10 4-1-31,-4 17-11 15,-4 3-3-15,-10 4-6 0,-8 0 0 16,-10-8-3-16,1-3 0 16,-18-5-39-16,-14 4-16 15,-8 4-145 1</inkml:trace>
        </inkml:traceGroup>
      </inkml:traceGroup>
      <inkml:traceGroup>
        <inkml:annotationXML>
          <emma:emma xmlns:emma="http://www.w3.org/2003/04/emma" version="1.0">
            <emma:interpretation id="{73EF44DF-CA7E-42A0-B660-849FBAC3F10E}" emma:medium="tactile" emma:mode="ink">
              <msink:context xmlns:msink="http://schemas.microsoft.com/ink/2010/main" type="line" rotatedBoundingBox="10383,9215 18191,9546 18115,11329 10308,10998"/>
            </emma:interpretation>
          </emma:emma>
        </inkml:annotationXML>
        <inkml:traceGroup>
          <inkml:annotationXML>
            <emma:emma xmlns:emma="http://www.w3.org/2003/04/emma" version="1.0">
              <emma:interpretation id="{E06341BD-3E37-4B14-97D2-4109475D08F5}" emma:medium="tactile" emma:mode="ink">
                <msink:context xmlns:msink="http://schemas.microsoft.com/ink/2010/main" type="inkWord" rotatedBoundingBox="10382,9235 13473,9366 13402,11040 10311,10909"/>
              </emma:interpretation>
              <emma:one-of disjunction-type="recognition" id="oneOf32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272477.0121">10295 8989 128 0,'0'4'49'0,"0"-8"-26"0,0 4-9 0,0 0 15 16,0 0-5 0,0 0-2-16,0 0 1 0,0 4 0 15,0-4-12-15,0 0 0 0,0 4 2 16,0 0-1-16,0 4 3 15,0 0-6 1,0 8-3-16,0 3-1 16,0 1-3-16,0 4-2 0,0 8 3 15,0 15 0-15,0 9 7 16,0 3 6-16,0 1-4 16,5 3 1-16,-1-4-6 15,1-7-2-15,-5 0 0 16,4-1 1-16,5 1-3 0,-4 11-2 15,-5-11 2-15,4-5 0 32,0-3-1-32,1-9-2 15,-1-3 1-15,-4-4 1 16,5-4-1-16,-5-8-1 16,0-1-10-16,4-7-6 0,1-8-28 15,-1-8-9-15,1-4-38 16,-1-27-48-1,1 3 45-15</inkml:trace>
          <inkml:trace contextRef="#ctx0" brushRef="#br0" timeOffset="273096.957">10411 9096 112 0,'-4'0'44'0,"4"-4"-24"0,0 4 1 0,0 0 19 16,0 0-12-16,0 0-6 15,0 0-11-15,0 0-3 16,0 0-4-16,0 0 6 0,0 0 3 16,0 0 0-16,0 0 2 15,0 0-2-15,0 0 2 0,0 0 3 16,0 0 1-16,0 0-6 15,0 4 0-15,0 4-4 16,4 0 2-16,-4 4-2 16,0 8 0-16,0-1-1 15,5 13 0-15,-5 8-2 16,4 3-1-16,1 1 1 16,-1 3 3-16,1 1 2 15,-5 4 1-15,0-5-2 0,0-3-1 16,0-1-3-16,0 1-1 15,0 0-1-15,0-5 2 16,0 9-3-16,0-9-2 16,0-7 2-16,0-4 0 15,0-4 1-15,0-9 0 16,0 1-9-16,0-4-2 16,0-8-16-16,4 0-8 15,-4-4-25-15,0 0-12 16</inkml:trace>
          <inkml:trace contextRef="#ctx0" brushRef="#br0" timeOffset="275139.8676">9912 9064 168 0,'-22'0'63'0,"22"0"-34"0,0 0-27 0,0 0 14 16,-5 4-1-16,5-4 3 0,-4 0-6 16,-1 0 1-16,1 4-8 15,-1-4 4-15,1 4 1 0,4-4-1 16,0 0 2-16,0 0 3 16,0 0 3-16,0 0-3 15,0 0 2-15,0 0-5 16,0 0 1-16,9-4-9 15,0 4-2-15,4-4-1 16,-4 0 0-16,0 0-3 16,0 4 2-16,0 0 1 15,9 0 2-15,-1 0 1 16,10 0 3-16,4 0 3 16,5 0 2-16,4 0-3 0,5-4 0 15,-1 0-1-15,1 4 1 16,4 0 0-16,4-4 0 15,1 4-2-15,-1 0 1 16,1 4 0-16,0 0 1 16,-10 0-4-16,1 0-1 15,-5 0 1-15,-4 0 2 16,-10-4 6-16,-3 4 4 16,-6-4-4-16,-3 0 1 15,-1 0-2-15,-13 0 3 16,0 0-9-16,5-4-3 15,-10-4-13-15,1 0-3 16,-1 0-22-16,-4-4-9 16,0 9-36-16,0-1-13 0,1-4-39 15</inkml:trace>
          <inkml:trace contextRef="#ctx0" brushRef="#br0" timeOffset="276292.2901">11263 9052 160 0,'-4'-16'63'0,"4"13"-34"0,0-1-16 16,0 4 17-16,0-4-6 15,0-4-2-15,-5 0-6 16,1-4-2-16,-5 4-8 16,0 0 3-16,0 0 3 0,-5 0-6 15,1 0-1-15,-5 4-5 16,-4 0-1-16,4 4-1 16,0 0 0-16,0 8 2 15,1-4 0-15,-1 4-3 16,0 8 2-16,0 4 1 0,5-4 0 15,-1-1 2-15,1 5 1 16,4 0-4-16,0 0 1 16,5 0 0-16,-1 0 2 15,5 3-1-15,5-3 2 16,4 0 0-16,4 4 3 16,0 4-1-16,5-5 2 15,0-7 0-15,9-8 1 16,0-4 4-16,-1-12 3 15,1-4-4-15,0-4 1 16,0-3-1-16,-5-5 1 16,-4 0-4-16,0 0-3 15,-5-7 0-15,-4-5 1 0,-5 0-1 16,-4-7 0-16,-4-1-6 16,-1-4-1-16,-4-7 1 0,-4-1 2 15,0 9-2-15,4 3 0 16,0 5 1-16,4 3 0 15,1 8 0-15,-1 4 0 16,1 5-3-16,0 3 2 0,-1 4-1 16,5 4-2-16,0 4 0 15,0 4 3-15,0 0-2 16,0 4 1-16,0 4 0 16,5 4-2-16,-1 0 3 15,0 3 0-15,1 13 3 16,-1 0 1-16,5 4 1 15,0 3 0-15,0 5 0 16,0 4 0-16,0 3 0 16,0 1 2-16,-5-5 3 15,5 1 5-15,-4 0 1 0,-1 3 0 16,5-7-5-16,0 3-2 16,0-3 0-16,-5-4 0 15,1-5-2-15,-1-3-1 16,1 0-3-16,-1-8 1 15,-4-8 0-15,0-5 3 16,0-3-23-16,0-4-10 16,-4-7-40-16,-5-17-17 15,4-8-66 1</inkml:trace>
          <inkml:trace contextRef="#ctx0" brushRef="#br0" timeOffset="276935.4172">10795 8489 184 0,'0'4'68'0,"4"-4"-36"0,-8 0-20 0,4 0 19 16,0 0-7-16,0 0 0 15,0 0-2-15,0 0-2 16,0 0-10-16,0 0 0 0,0 0 3 15,4 0-3-15,14 0 11 16,0 0-4-16,4 0-1 31,5 0-1-31,4 0-2 16,5 0 0-16,8 0 1 16,10 0 2-16,4 0-1 15,0-4 4-15,-5 1-5 16,1 3 2-16,-5 0-7 15,-9 0-3-15,-9 0-3 16,-4 0-3-16,-5 0 3 0,-4 0 0 16,-4 0-1-16,-5 0 1 15,-5 0-35-15,-8 0-16 16,-5 3-55-16,-9 1-22 16,0 4-9-1</inkml:trace>
          <inkml:trace contextRef="#ctx0" brushRef="#br0" timeOffset="278278.4552">11936 9068 168 0,'9'0'63'0,"-9"0"-34"0,5 0-19 0,-5 0 20 15,0 0-7-15,0 4 1 16,0-4-4-16,-5 0-3 16,5 4-9-16,-4 0 4 0,-5-4 1 15,0 4 0-15,-4-4 0 16,-1 0-5-16,1 0-3 16,-5 0 4-16,0 0 2 15,0-4 0-15,-4 4 3 16,-5 0-7-16,5 0-2 15,0 0-3-15,-1 0 1 16,6 0-2-16,-1 0 2 0,4 0-2 16,1 4 2-1,0-4-4-15,4 4 0 16,0 0-1-16,4 0-2 16,1 0 3-16,-1 0 0 0,1 0-2 15,-1 4 2-15,1 0 3 16,4 4 1-16,0 3-1 15,0 5-2-15,0 0 3 16,0 16 0-16,0-1-1 16,0 5 1-16,0 4 0 15,4-1 3-15,1 5-3 16,-1 3 0-16,1-3-1 0,-1-4-2 16,1-1 3-16,-1-3 2 15,1-1 7-15,-1 5 2 16,1 4-5-16,-5-1-3 15,0 1-1-15,4-5 1 16,-4-3 6-16,4 0 2 16,-4-9-3-16,5-3-1 15,-5-8-2-15,0-4 0 16,0 0-2-16,0-5 1 16,0 1-2-16,0-4 0 15,0-4 1-15,0 0 1 16,0 0-3-16,0 0-3 15,0-4 0-15,0 0-1 0,4 0 0 16,1-4 0 0,4 4 0-16,9-4 0 15,4 0 0-15,0 0 0 0,5 4-3 16,0-4 2-16,4 4-1 16,-4 0 0-16,-1 4 4 15,1-4 1-15,4 0-1 0,-8 0-2 16,-1 0-2-16,-4 0 1 15,-9 0-10-15,4-4-5 16,1 0-28-16,-6-4-9 16,-8-3-32-16,0-5-11 15,0-4-39 1</inkml:trace>
          <inkml:trace contextRef="#ctx0" brushRef="#br0" timeOffset="278846.6285">11990 9389 116 0,'-9'-8'44'0,"4"8"-24"0,5-4-2 0,0 4 18 16,0-4-1-16,0 0 4 15,-4 0-6-15,4 4-3 16,-4-3-16-16,4 3 0 0,0-4 2 0,0 4 1 16,0 0-1-16,0 0-2 15,-5 0-1-15,5 4-1 16,0 3 2-16,0 5-1 16,0 4 0-16,0 8-5 15,0 8-3-15,0-1 4 16,0 5 2-16,0 0-2 15,0-1 0-15,0 1-3 16,0 4 1-16,0-1-2 16,0 1 0-16,5 0-3 0,-1-9-2 0,-4-3 3 15,4-4 0 1,-4-8-23-16,0-12-12 16,0-12-25-16,0-4-12 15,0 0-45 1,0-8-41-16,0 0 60 15</inkml:trace>
          <inkml:trace contextRef="#ctx0" brushRef="#br0" timeOffset="279502.9571">11901 9397 168 0,'0'-12'63'0,"4"8"-34"0,-4-4-21 16,0 8 16-16,0 0-1 16,0 0 3-16,5 0 1 15,-1 4 1-15,9 0-15 16,-4 4 3-16,0 4 2 0,0 0-2 0,5 4 3 16,-1 4-4-16,5 3 1 15,4 1-5-15,-4 0 1 16,0-4-1-16,0 8 1 15,-1-5-2-15,1-3-1 16,0-4-3-16,0-4-1 16,0 0-1-16,-5-4 2 15,1-4-1-15,-1 0 2 16,0-16-4-16,1 0-2 16,-1-4 0-16,0-4-1 15,1-4-9-15,-5-3-4 16,0-1 0-16,4 4 2 15,-4 4 5-15,0 1 3 16,0 3 2-16,-5 4 1 0,1 0-3 16,-1 4 2-16,-4 8 1 15,0 0 2-15,0 0 3 16,5 0 2-16,4 4 1 16,-5 0 0-16,-4 4-2 15,4 4-1-15,1 4-1 16,-1-1 0-16,1 5 0 15,-1 4 0-15,5 4-2 16,0 0 1-16,0-1 7 16,0 1 3-16,0 4 0 15,0 3 0-15,0 1-7 16,0 8-2-16,0-5 0 0,-5-3 2 16,5-4-3-16,-5-5-2 15,1-7-3-15,-1-8 1 16,1-4-30-16,-5-8-12 15,0-20-42-15,-5-3-16 16,5-5-42 0</inkml:trace>
          <inkml:trace contextRef="#ctx0" brushRef="#br0" timeOffset="280160.2674">11892 9211 184 0,'0'0'68'0,"0"0"-36"0,0 0-15 0,0 0 22 15,0 0-2-15,0 0 0 16,0 0-9-16,0 0-5 16,0 0-13-16,0 0-4 0,9 0 0 15,-5 0 1-15,5 0 3 16,4 0-1-16,1 0 0 16,4 0 1-16,4 0 4 15,5 0-2-15,-1 0 1 16,6 0-3-16,3 0 1 15,1 0 0-15,4 0 1 16,5 0 0-16,-1 0 0 16,1 0-6-16,0 0-2 15,-5-4 0-15,-5 0 0 0,-3 0-2 16,-10 4 1-16,-9-4-2 16,1 4 2-16,-5-4-7 15,-5 0 1-15,-4 4-34 16,0 0-13-16,-4-4-32 15,-1 4-12-15,5 0-39 16</inkml:trace>
          <inkml:trace contextRef="#ctx0" brushRef="#br0" timeOffset="281179.7525">12601 9036 212 0,'-14'12'82'0,"14"-4"-44"0,5-16-25 16,-5 8 24-16,0 0-15 15,0 0-4-15,4 0-7 16,-4 4 0-16,5 0-6 15,4-4 1-15,-5 4 4 0,10 0 0 16,-1 0 4-16,0 0 2 16,5-4-1-16,0 0 4 15,0 0 2-15,0 0-7 16,-1 0-1-16,1 0-5 16,0 0 0-16,0 0-5 0,0 0-2 15,-5 0 0-15,1 0 1 16,-1 0-1-16,-4 0-1 15,0 0 1-15,0 0 1 16,-5 0 1-16,1 0 1 16,-1 0 4-16,-4 4 3 15,0-4-4-15,0 0 1 16,0 0-7-16,0 4-3 16,-4 0 1-16,4 4 0 15,-5 0 1-15,5 4 0 16,0 4 0-16,0 0 0 15,0 3 0-15,0 1 0 16,0 16-3-16,0 3 2 16,0 5 1-16,0 0 0 15,5-1-3-15,-5 1 2 0,0-1 1 16,4-3 2 0,-4 0-1-16,5-9 2 15,-1 1-2-15,0 0-1 16,1-4 1-16,-5-1-1 15,0 5 0-15,0-4 0 0,0 4-3 16,0 3 2-16,0-3-1 16,0 0 0-16,0-5 2 15,0 1 0-15,0-4 0 16,0 4 0-16,0-9 0 16,0 1 0-16,0 0 0 15,0-4 0-15,0 4 0 0,0-4 2 16,0-4-1-16,0-1-1 15,0-3 1-15,0-4 1 16,0 4-1-16,0-4 2 16,0-4-4-16,0 4 0 15,0 0 1-15,-5-4 0 16,1 0 0-16,0 0 2 0,-1 0-1 16,1-4 2-16,-5 4 0 15,0-4 3-15,0 4-1 16,-5 0 2-16,1 4-4 15,-5-4-2-15,0 4-5 16,1-4 0-16,-6 0-16 16,-8-4-4-16,0-4-30 15,0 0-13-15,-5 0-44 16,5 0-17-16,0 4 19 16</inkml:trace>
        </inkml:traceGroup>
        <inkml:traceGroup>
          <inkml:annotationXML>
            <emma:emma xmlns:emma="http://www.w3.org/2003/04/emma" version="1.0">
              <emma:interpretation id="{0B87B3FA-0DCC-45D6-AA2C-CB0255CF706A}" emma:medium="tactile" emma:mode="ink">
                <msink:context xmlns:msink="http://schemas.microsoft.com/ink/2010/main" type="inkWord" rotatedBoundingBox="13912,9365 18191,9546 18115,11329 13836,11147"/>
              </emma:interpretation>
              <emma:one-of disjunction-type="recognition" id="oneOf33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292575.2563">17386 9179 200 0,'-9'0'77'0,"9"-4"-42"0,4 4-8 0,-4 0 27 15,0 0-17-15,0 0-6 16,0 0-14-16,0 0-6 16,5 0-6-16,3-4 1 0,1 0 0 15,0 0 2-15,5 0 0 16,4 4 0-16,-1 0 2 0,1 0-3 16,0 4 1-16,-5 0-1 15,1 0 1-15,-1 0-2 16,1-4 1-16,-6 0-2 15,1 0 0-15,0 0-1 16,0-4 2-16,-9 4 1 16,0 0 1-16,0 0-4 15,0 0-1-15,0 0 3 16,0 0 1-16,0 0-1 16,0 4 1-16,0 0-4 15,0 4 0-15,0 0-1 16,0 4-2-16,0 0 1 0,0 0 1 15,0 19-3 1,0 1 0-16,5 8 1 16,-5-1 0-16,4 1 2 15,-4 0-3-15,0 3 0 16,5-3 1-16,-5 0 0 16,0-5 0-16,4 1 2 15,1 0-1-15,-5-5 2 16,4 1 0-16,0 4 1 15,1 7-5-15,-1-3 1 16,1-4 2-16,-1-1 1 16,1 1-1-16,-5 0-2 15,0-9 1-15,0 1-1 16,0-8 0-16,0-4 0 0,0-4 0 16,0 0 2-16,-5-5-1 15,1 1 2-15,-1 0-2 16,1-4-1-16,-1 0 3 15,1 0 0-15,-5 0 3 16,0-4 3-16,0 0-4 16,-4 0-3-16,-9 4-8 15,-1-4-1-15,-3-4-41 16,-10-4-18-16,-9 0-114 16</inkml:trace>
          <inkml:trace contextRef="#ctx0" brushRef="#br0" timeOffset="288727.1695">14995 9167 168 0,'-4'0'63'0,"4"0"-34"0,-5 0-16 15,5 0 19-15,0 0-12 16,0 0-3-16,5-4-8 15,-1 0-1-15,1 0-5 16,4 0 3-16,0 0 0 0,13 1 13 16,-4 3-4-16,4 0 2 15,5-4-8-15,13 4-1 16,9-4-2-16,9 0 1 16,9 4-2-16,4-4 2 15,5 4 5-15,-5-4 4 16,-4 4-2-16,-4 0 2 15,-5-4-7-15,0 4-1 16,-9 0-2-16,-9 0-1 16,-13 0-3-16,-1 0 1 15,-8 0 2-15,-4 0 2 16,-5 0-1-16,-9 0 1 16,0 0-17-16,-5 0-8 0,1 0-27 15,-1 0-8-15,-4 0-55 16,5 0-53-1</inkml:trace>
          <inkml:trace contextRef="#ctx0" brushRef="#br0" timeOffset="287561.5815">15517 9274 124 0,'0'-23'49'0,"0"15"-26"0,-4 0-9 0,4 0 15 0,0 0-5 16,-5 0-2-16,1-4-8 16,-1 0-1-16,5 0-8 0,0 0 8 0,-4 4 4 15,4 0-5-15,0 5 1 31,0 3-4-31,0 0 2 16,-5 7-6-16,5 5-3 16,0 8 1-16,0 12 2 15,5 11 4-15,-1 13 2 16,1 3-1-16,-1 5 1 0,1-5 3 16,-5 1 1-16,0-1-4 15,0 13 1-15,0-5-5 16,0-4-2-16,-5-3 2 15,5-13 0-15,0-3-1 16,-4-8-1-16,4-13-1 16,0-7 0-16,0-4-11 15,-5-16-38 1,5-4-7-16,0-4-21 16,0-3-4-16,0-1-22 15</inkml:trace>
          <inkml:trace contextRef="#ctx0" brushRef="#br0" timeOffset="288208.5391">15606 9183 116 0,'-9'4'46'0,"5"-4"-24"0,8 4-8 0,-4-4 17 16,0 0 3-16,0 0 1 15,0 0-5-15,0 0-2 16,0 0-15-1,0 0 1-15,0 0 0 0,0 0-3 16,0 0 1-16,0 0-5 16,5 0-2-16,-1 0 0 15,-4 4 1-15,0 0-1 16,5 4 0-16,-5 4 3 0,0 12 5 16,4-1-1-16,-4 5 1 15,0 4-3-15,0 4 1 16,5 3-2-16,-1 5 2 15,-4-1-2-15,0 1 0 16,5-4 1-16,-1-1 1 16,-4 1-1-16,0 0 1 15,5-1-2-15,-1 5 0 16,0-1-1-16,1-3 0 0,-1 0-4 16,1-1-1-16,-5-3-3 15,0 0-1-15,0-9 3 16,0-3 1-16,0-8-17 15,-5-4-7-15,1-8-39 16,-1-12-16-16,5-8-75 16</inkml:trace>
          <inkml:trace contextRef="#ctx0" brushRef="#br0" timeOffset="289658.9283">16378 9147 168 0,'-9'-7'66'0,"4"3"-36"0,1-4-11 0,4 4 21 0,-5 0-7 16,-3-4-2-16,-1 0-11 16,0 0-5-1,-9 0-4-15,0 0-2 0,0 4-3 16,-4 0-1-16,0 8-3 15,-1 0 1-15,1 0-2 16,0 4-1-16,-1 0 1 16,6 4 1-16,-1 0-3 15,4 4-2-15,5 3 2 0,5 1 0 16,4 4 1-16,4 8 2 16,5-1 1-16,0-3 1 15,5 0 0-15,4-8 0 16,-1 0 0-16,1-5 2 15,0-3-1-15,4-4 0 16,1-4 1-16,-1-4 1 16,-4-8-3-16,0-8-3 15,-5-7 4-15,0-1 4 16,1-4-3-16,-5 0 2 16,0-3-5-16,-5-1 0 15,0 4-1-15,1-11-2 16,-5-5 1-16,0-4-1 15,0-3 0-15,0 3 2 0,-5-7-3 16,5-1 0-16,-4 9-1 16,0 11 0-16,4 4 2 15,-5 9 0-15,5 7-5 16,-4 4 1-16,4 8 0 16,-5 24 2-16,1 7 1 15,-1 1 7-15,5 4 4 16,0 4 1-16,0 3 1 15,5 5 0-15,-1-1 2 16,1 1-3-16,-1 0-1 16,1 7 0-16,-1 13 1 15,0-13-3-15,1 16 0 16,-1-3-5-16,1-5 0 16,-1-11-1-16,1-5 1 15,-1-3 0-15,1-12 1 16,-1-8-22-16,1-12-8 0,-5-4-44 15,4-8-20-15,1-8-61 32</inkml:trace>
          <inkml:trace contextRef="#ctx0" brushRef="#br0" timeOffset="290558.8666">16984 9136 212 0,'0'-4'79'0,"0"0"-42"0,0 4-21 0,0 0 24 16,0 0-10-16,-4 0 0 0,-1 0-4 16,1 0-1-16,-1 0-14 15,1 0 2-15,-9 0 1 0,-5 0-5 0,0 4-3 16,-4 0-3-16,-1 0-3 16,-3 0 1-16,-1-4-1 15,0 0 0-15,0 0 2 16,1 0 3-16,-6 0 4 15,10 0-2-15,0 0-2 16,-1 0 2-16,6 0 0 16,3 3-3-16,1 1-1 15,-1 0-1-15,10 0-2 16,0 0-2-16,-1 4 1 16,5 4-1-16,5 0 0 15,-1 4 0-15,5 4 0 0,-5 7 0 16,5 5 0-16,0 4 0 15,-4 3 0-15,-1 5 2 16,1 0 2-16,-1-1-1 16,0-3 2-16,-4 0-4 15,5-5 0-15,-1 5 5 16,-4 0 2-16,5-1-2 16,-5 9-3-16,0-5 0 15,0 1 1-15,0-4 1 16,0-1 3-16,-5-7 1 15,1 4 1-15,-1-9-2 16,5-3-1-16,0-8 3 0,0 0 3 16,0-8 5-16,0 0 2 15,0-8-3 1,5-4-8-16,4 4-4 31,0 0-2-31,4 0-1 0,1 0-5 16,3 4 1-16,10 4 2 15,-5 0 3-15,1-1 0 0,-1-3-1 16,9 0-10-16,-4-4-6 31,-5 0-8-31,1-4-2 0,-1 4-22 16,-4-8-6-16,0 1-43 16,-1-5-17-16</inkml:trace>
          <inkml:trace contextRef="#ctx0" brushRef="#br0" timeOffset="291700.1886">16850 9441 196 0,'-4'-16'74'0,"8"12"-40"0,-4 0-16 0,0 0 25 15,0 4-4-15,0 0-1 0,0 0-4 16,0 0-1-16,0 0-18 15,5 0 2-15,4 4 1 0,0 0-4 16,0 4 2-16,0 0 2 16,0 0 1-16,4 4-8 15,0 0-2-15,1 7-3 16,-1-3-1-16,0 0-6 16,1 4 1-16,4 4 0 15,-5-1 2-15,0-3-1 16,1-4-1-16,-1-4 1 15,1 0 1-15,-1-4-1 16,-4 0 2-16,4-4 0 0,1-4 3 16,-1-8-3-16,0-4-2 15,1-4 0-15,-1-4 1 16,-4-4-6-16,0-3-1 16,0 3-1-16,0 0 4 15,-5 4-1-15,5 4 1 0,-4 1 2 16,-1 3 0-16,1 4-3 15,-1 0 2-15,-4 4-1 16,0 4 0-16,0 0 0 16,4 4 0-16,-4 0 2 15,5 8 2-15,-1 8 1 16,1 7 1-16,-1 1 0 0,1 4 0 16,-1-1 2-16,1 5 1 15,-1 4-1-15,1-1-1 16,-1 1-1-16,0 4 2 15,1-5-3-15,-1 1 0 16,1-8 1-16,-1-5 0 16,1-3-7-16,-1-8 0 31,-4-4-32-31,0-8-14 0,0-8-52 16,0-12-23-16,0-12-19 15</inkml:trace>
          <inkml:trace contextRef="#ctx0" brushRef="#br0" timeOffset="290998.72">16953 9472 172 0,'-4'-11'66'0,"4"15"-36"0,-5-4-4 16,5 0 25-16,0 0-10 15,0 0-3-15,0 0-14 16,-4 0-2-16,-1 0-13 15,5 4 1-15,-4-1 3 16,4 5 4-16,0 4 2 0,0 4-6 16,0 4 0-16,0-4-2 15,0 23 3 1,0 1-3-16,0 4-1 16,0-1-2-16,0 13-7 15,0-9 0-15,0-3-3 16,0-8 0-16,0-9-18 15,0-7-7-15,4-8-30 16,1-8-14-16,4-16-68 16</inkml:trace>
          <inkml:trace contextRef="#ctx0" brushRef="#br0" timeOffset="282179.8496">13448 9576 124 0,'-18'0'49'0,"14"0"-26"0,-5 4-5 15,4-8 18-15,1 4-3 16,-1 0 3-16,1 0-3 16,0-4 2-16,-1 4-19 15,1-4 4-15,-1 4 1 0,1-4-9 16,4 4-2-16,0 4-6 16,0-4-1-16,9 0 5 15,4 0 3-15,5 0-2 16,9 4 0-16,8-4-1 15,14 0 2-15,5 4-3 0,4-4 1 16,4-4-3-16,5 0 2 16,4 0 2-16,5 0 2 15,5 4-3-15,-1 0 0 16,0 0-5-16,-4 0-2 16,-9 0 2-16,-5-4 0 15,-8 4-1-15,-5-4-2 16,-9 0 1-16,-4 0-1 15,-10 0 2-15,-3 4 1 16,-6-4-10-16,-8 0-3 16,-9 4-17-16,-4 0-8 15,-5-4-12-15,-4 4-6 16,-14 4-9-16,0 0-3 16,-9 0-36-1</inkml:trace>
          <inkml:trace contextRef="#ctx0" brushRef="#br0" timeOffset="282820.5358">13542 9730 108 0,'-32'4'41'0,"19"0"-22"0,0-4-16 0,8 0 12 16,1 0 15-16,-1-4 8 15,1 0-2-15,-1 0 1 16,5 4-6-16,0 0 1 16,0 0-18-16,0 0-1 0,0 0 0 15,0 0-7-15,0 0-1 16,9 0-3-16,5 0 1 15,4 0 0-15,8 0 1 16,1 0 4-16,9 4 3 16,-1-4 0-16,10 0 1 15,9 0-4-15,-1-4 0 16,5 4-3-16,0 0 2 16,4-4-4-16,5 4 0 0,0 4 1 15,0 0 0-15,4-4 0 16,-4 0 2-16,-4-4-1 15,-5 0 2-15,0 0-2 16,-9 0 0-16,-5-4-3 16,1 0-2-16,-5 4 1 15,-9 1-1-15,-4 3 0 16,-5 0 0-16,-4 0 0 16,0 0 0-16,-9 0-3 15,0 0 2-15,-9 0-15 16,0 0-4-16,-18 3-78 15,-4 1-44 1</inkml:trace>
          <inkml:trace contextRef="#ctx0" brushRef="#br0" timeOffset="283554.9893">13707 10016 204 0,'-5'-12'77'0,"1"8"-42"0,-1 0-15 16,5 4 27-16,0 0-18 16,0 0-6-16,0-4-17 15,0 4-3-15,0 0-3 16,0-8-3-16,0 8 2 0,0-4-30 15,0 4-14-15,5 4-68 16</inkml:trace>
          <inkml:trace contextRef="#ctx0" brushRef="#br0" timeOffset="283430.9795">13702 10158 168 0,'0'-8'66'0,"-4"0"-36"0,8 0-11 15,-4 8 21-15,5-7-7 16,-1-1 0-16,1 4-3 15,-5 4-1-15,0 0-16 16,0 0 1-16,0 0 2 0,4-4-4 0,1 8-2 16,-1 4-1-16,0 3-1 15,-4 1 0-15,5 8 2 16,-5 4-1-16,0-4 2 16,0 0-4-16,4-1 1 15,-4 1-5-15,5 0 0 16,-5-4 1-16,4-4 0 15,-4 0-18-15,0-4-5 16,0 0-37-16,0-5-17 16,0-3-65-1</inkml:trace>
          <inkml:trace contextRef="#ctx0" brushRef="#br0" timeOffset="284206.991">14153 9948 164 0,'-27'0'63'0,"13"-20"-34"0,1-7-14 16,9 19 18-16,-1 0-12 16,-4 4-4-16,0 0-10 15,0 4-3-15,1 8-2 16,-6 8 1-16,1-1 2 0,-1 1 4 16,1 4 5-16,0 0 1 15,4 4 3-15,0-4-10 16,4-5-4-16,1 1-3 15,4 0 1-15,4 0-1 16,5-4 2-16,0 0 0 16,5-4 3-16,3 0-3 0,1 0 0 15,9-1-3-15,0 1-1 16,4 0 1-16,0 0 0 16,0 4-3-16,-8 0 2 15,-1 0 3-15,-4 4 1 16,-5 0 3-16,-4-1 1 15,-4 1 1-15,-5 0 2 16,-5-4 1-16,-4 0 1 16,-4 0 0-16,-10 0 0 15,1-4-2-15,0 0 1 16,-5-4-4-16,0-4 1 16,1-4-3-16,-1-4 0 15,5 0-8-15,-1-4-2 16,5-4-16-16,5 0-6 15,0 0-11-15,4 0-1 16,0 5-30-16,4-1-10 16,10 0-23-1</inkml:trace>
          <inkml:trace contextRef="#ctx0" brushRef="#br0" timeOffset="284753.9218">14590 9992 196 0,'-18'-16'74'0,"9"20"-40"0,-9 0-29 0,9-8 19 15,-9 4-9-15,0 4 0 16,1 8-1-16,-6 0 2 16,5 0-9-16,1 3 2 0,-1 9 4 15,4 0-3-15,5 4 0 16,5-1-6-16,4-3-3 15,4 4 2-15,5-4 2 16,5-4 0-16,8-5 0 16,5 1 1-16,0-8 1 15,-1 0-1-15,6-4 1 16,-6-8-2-16,1-8 0 16,-5 0 1-16,-4-4 1 15,-4 1 3-15,-5-5 4 16,-5 0-6-16,-4-4 0 15,-4 0-4-15,-5 1-3 0,-5 3-3 16,-4 4-1-16,1 4-25 16,-1 4-11-16,-9 8-75 15,0 4-62 1,-4 0 61-16</inkml:trace>
        </inkml:traceGroup>
      </inkml:traceGroup>
    </inkml:traceGroup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05:14.62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0-2 356 0,'-9'0'134'0,"9"0"-72"0,0 0-68 0,0 0 22 16,0 0-30-16,0 0-8 15,0 0-46-15,4-4-103 16,10 4 10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0" timeString="2016-10-03T14:08:31.02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873FAB-3488-4F2A-9D7F-01F6D4652E9D}" emma:medium="tactile" emma:mode="ink">
          <msink:context xmlns:msink="http://schemas.microsoft.com/ink/2010/main" type="writingRegion" rotatedBoundingBox="14761,16433 14776,16433 14776,16448 14761,16448"/>
        </emma:interpretation>
      </emma:emma>
    </inkml:annotationXML>
    <inkml:traceGroup>
      <inkml:annotationXML>
        <emma:emma xmlns:emma="http://www.w3.org/2003/04/emma" version="1.0">
          <emma:interpretation id="{457967C8-7F40-4A32-90AB-17C099478744}" emma:medium="tactile" emma:mode="ink">
            <msink:context xmlns:msink="http://schemas.microsoft.com/ink/2010/main" type="paragraph" rotatedBoundingBox="14761,16433 14776,16433 14776,16448 14761,16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5A68A8-D1B1-47A2-80FD-78E242B4E66A}" emma:medium="tactile" emma:mode="ink">
              <msink:context xmlns:msink="http://schemas.microsoft.com/ink/2010/main" type="line" rotatedBoundingBox="14761,16433 14776,16433 14776,16448 14761,16448"/>
            </emma:interpretation>
          </emma:emma>
        </inkml:annotationXML>
        <inkml:traceGroup>
          <inkml:annotationXML>
            <emma:emma xmlns:emma="http://www.w3.org/2003/04/emma" version="1.0">
              <emma:interpretation id="{411BBF98-777E-439D-AFC6-0CF39DF7321F}" emma:medium="tactile" emma:mode="ink">
                <msink:context xmlns:msink="http://schemas.microsoft.com/ink/2010/main" type="inkWord" rotatedBoundingBox="14761,16433 14776,16433 14776,16448 14761,16448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0,'0'0'16,"0"0"-1,0 0-15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07:27.4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3A23CC-939C-4D7D-A8F0-3B367E1D1137}" emma:medium="tactile" emma:mode="ink">
          <msink:context xmlns:msink="http://schemas.microsoft.com/ink/2010/main" type="writingRegion" rotatedBoundingBox="4785,7194 7715,7194 7715,7281 4785,7281"/>
        </emma:interpretation>
      </emma:emma>
    </inkml:annotationXML>
    <inkml:traceGroup>
      <inkml:annotationXML>
        <emma:emma xmlns:emma="http://www.w3.org/2003/04/emma" version="1.0">
          <emma:interpretation id="{2CBE52FF-0FC1-4289-AEE8-1A7D16DD0CA6}" emma:medium="tactile" emma:mode="ink">
            <msink:context xmlns:msink="http://schemas.microsoft.com/ink/2010/main" type="paragraph" rotatedBoundingBox="4785,7194 7715,7194 7715,7281 4785,7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D5AE92-0030-4DFE-9F80-E365B8647FCC}" emma:medium="tactile" emma:mode="ink">
              <msink:context xmlns:msink="http://schemas.microsoft.com/ink/2010/main" type="line" rotatedBoundingBox="4785,7194 7715,7194 7715,7281 4785,7281"/>
            </emma:interpretation>
          </emma:emma>
        </inkml:annotationXML>
        <inkml:traceGroup>
          <inkml:annotationXML>
            <emma:emma xmlns:emma="http://www.w3.org/2003/04/emma" version="1.0">
              <emma:interpretation id="{A1D2003B-079E-443E-ABB1-065978C33C28}" emma:medium="tactile" emma:mode="ink">
                <msink:context xmlns:msink="http://schemas.microsoft.com/ink/2010/main" type="inkWord" rotatedBoundingBox="4785,7194 7715,7194 7715,7281 4785,7281"/>
              </emma:interpretation>
            </emma:emma>
          </inkml:annotationXML>
          <inkml:trace contextRef="#ctx0" brushRef="#br0">3009 4559 156 0,'0'-4'60'0,"0"4"-32"0,5-4-26 0,-5 4 12 0,0 0-7 16,0 0 1-16,4 4-3 15,1-4 2-15,-1 4-4 16,0 0 7-16,5-4 5 0,0 0 2 0,0 0-1 16,0 4-4-16,5-4 0 15,-1 4-5-15,0 0-2 16,10-4 2-16,-1 0 0 16,0 4-3-16,5-1-1 15,4 1 1-15,0 0 0 16,5 0 2-16,0 0 1 0,-1-4 1 15,5 0 0-15,-4 0-4 16,-5 0-1-16,1 0-1 16,-1 0 1-16,4 4-2 15,1 0 2-15,-5 0 2 16,5 0 4-16,0 4-2 16,-1-4 1-16,6 0-1 15,-1 0 1-15,0 0-4 16,0-4-1-16,0-4 1 15,0 0 2-15,0 0-3 16,-4 0 0-16,0 4-3 0,4 0-1 16,0 0 3-16,-4 0 1 15,8 4 1-15,-4-4 0 16,0 0 0-16,5 0 2 16,0-4-3-16,-1 0 0 15,1 0-1-15,-1 0 1 16,-3 4-2-16,-6-4-1 15,1 0 7-15,0 4 3 16,-1-4-3-16,-4 4 1 31,1 0-3-31,-1 0 0 0,-4-4-3 16,4 0 1-16,0 0-2 16,5 0-1-16,-5 1 1 0,5 3 1 15,-1 0-1-15,1 0-1 16,0 0-2-1,-5 0 1-15,0 0 1 16,0 3 2-16,-4 1-1 16,0 0-1-16,-5 0-2 15,0 0-1-15,1-4 2 0,3 4 2 16,-3 0-2-16,4 0 0 16,-5-4 1-16,0 0 2 15,0 0 1-15,5 0 1 16,0 0-2-16,-5 0 1 15,5 0 0-15,0 0 1 16,0 0-2-16,-1 0-2 16,1 0 3-16,0 0 2 15,-5 0-2-15,0 0-2 16,-4-4 0-16,0 4 1 0,0 0 3 16,0 0 2-16,-5 0 1 15,0 0 0-15,1 0-4 16,-5 4-1-16,4-4-1 0,-4 0-2 15,0 0 1-15,0 0 1 16,-9 0-3-16,-5-4 0 16,1-4-34-16,-5 0-17 15,-4-3-72-15,-5-1-31 16,-4 0 28 15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09:01.60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BEF1DEE-54A4-4660-8E07-F684EEF357D0}" emma:medium="tactile" emma:mode="ink">
          <msink:context xmlns:msink="http://schemas.microsoft.com/ink/2010/main" type="inkDrawing" rotatedBoundingBox="15353,9442 17859,9364 17860,9398 15354,9476" semanticType="underline" shapeName="Other">
            <msink:sourceLink direction="with" ref="{95195D74-969A-4487-87DB-6392FFB9BAEB}"/>
          </msink:context>
        </emma:interpretation>
      </emma:emma>
    </inkml:annotationXML>
    <inkml:trace contextRef="#ctx0" brushRef="#br0">0 93 104 0,'0'0'41'0,"0"0"-22"0,0 0-11 0,0 0 13 15,0 0-1-15,0 0 3 16,0 0-2-16,0 0-1 16,9 0-10-16,-1 0-2 0,1 0-1 15,5 0-3-15,4 0-1 16,-1 0 3-16,1 0 1 16,9 0 5-16,0 0 5 0,4 0 0 15,0-4-1-15,5 0-4 16,8 0-2-16,-3 4-6 15,3 0-1-15,10 0 3 16,-1 0 1-16,5 0 1 0,9-4 0 16,-4 0 2-16,-1 0 1 15,0-4-5-15,-4 0-2 16,0 4 0-16,9 0 2 31,0 1 1-31,-18 3 3 0,-9 0-1 16,14 0 0-16,-10 0-3 15,10 0-1-15,-5 0-1 16,4 3 2-16,-3-3-3 16,7 0-2-16,-7 0 0 0,8 0-1 15,-9 0 4-15,4 0 2 16,-8 0 4-16,4 0 4 16,-9 0-4-1,4 0 0-15,-12 0-6 16,3 0-1-16,-8 0-1 15,4 0-2-15,-4 0 3 16,4-3 2-16,-4 3 0 16,0-4 0-16,-5 0-6 0,0 0 1 15,-4 0 2-15,0 0 1 16,-5 4-4-16,1 0-1 16,-5 0 1-16,0 0 2 0,4 0 0 15,-9 0-1-15,1 0 3 16,-1 0 0-16,1 0 3 15,-1 0 3-15,1 0-4 16,-1 0-1-16,1 0-2 16,-1 0 1-16,1 0 0 15,-5 0 1-15,0 0-5 16,0 0 1-16,0 0-7 16,0 0 0-16,0 0 1 15,0 0 1-15,0 0 0 0,0 0 4 16,0 0 0-16,4 0 1 15,1 0 0-15,-1-4 2 16,0 4-1-16,1-4-1 16,-1 4-2-16,1 0 1 0,-1 0 1 15,1 0 0-15,-1 0 0 16,5 0 0-16,0 0 0 31,4 0 0-31,1 0-3 16,4 0 2-16,-5 0 1 0,5 0 0 15,-5 0 2-15,1 0 1 16,-1 0-1-16,-4 0-2 16,0 0-35-16,-5-4-14 15,1 0-112 1,-10 0-54-16,1 4 107 16</inkml:trace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16:47.329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63FBEF-C00B-40F5-8159-982B7E761BE8}" emma:medium="tactile" emma:mode="ink">
          <msink:context xmlns:msink="http://schemas.microsoft.com/ink/2010/main" type="writingRegion" rotatedBoundingBox="1826,2253 25669,2112 25713,9681 1871,9822"/>
        </emma:interpretation>
      </emma:emma>
    </inkml:annotationXML>
    <inkml:traceGroup>
      <inkml:annotationXML>
        <emma:emma xmlns:emma="http://www.w3.org/2003/04/emma" version="1.0">
          <emma:interpretation id="{D02D96AF-279F-45C4-AD08-92235BB469D1}" emma:medium="tactile" emma:mode="ink">
            <msink:context xmlns:msink="http://schemas.microsoft.com/ink/2010/main" type="paragraph" rotatedBoundingBox="1826,2253 14965,2175 14974,3560 1834,36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AF236C-6865-4F6F-A8AE-3DDA877D8368}" emma:medium="tactile" emma:mode="ink">
              <msink:context xmlns:msink="http://schemas.microsoft.com/ink/2010/main" type="line" rotatedBoundingBox="1826,2253 14965,2175 14974,3560 1834,3637"/>
            </emma:interpretation>
          </emma:emma>
        </inkml:annotationXML>
        <inkml:traceGroup>
          <inkml:annotationXML>
            <emma:emma xmlns:emma="http://www.w3.org/2003/04/emma" version="1.0">
              <emma:interpretation id="{0EAF5D47-6348-4E7A-88D7-8FA8D37C5515}" emma:medium="tactile" emma:mode="ink">
                <msink:context xmlns:msink="http://schemas.microsoft.com/ink/2010/main" type="inkWord" rotatedBoundingBox="1826,2253 5769,2230 5777,3614 1834,36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806 273 200 0,'-5'-12'77'0,"1"4"-42"0,-10 4-30 0,10 0 19 15,4 0-13-15,0 0-3 16,0 4-8-16,0-4-2 15,0 4 1-15,0 4-11 0,0 0-2 16,4 4-37-16,1 4-14 16,-1 8-11-1</inkml:trace>
          <inkml:trace contextRef="#ctx0" brushRef="#br0" timeOffset="-228.2026">855 491 148 0,'0'-4'57'0,"-5"4"-30"0,1-4-14 16,4 4 17-16,0 0-15 16,0 0-3-16,0 0-8 15,0 4-1-15,0 0-1 16,0 8-2-16,0 0 3 0,0 4 0 16,0 3 3-16,4 5-1 15,1 4 2-15,-5 0-2 16,4-1 2-16,-4-7-6 15,0 0-1 1,5-4 2-16,-1 0 1 16,-4-4-1-16,0-4-2 0,5-1-41 15,-5-7-20-15,0-11-24 16</inkml:trace>
          <inkml:trace contextRef="#ctx0" brushRef="#br0" timeOffset="875.0726">1256 459 160 0,'-9'-12'63'0,"5"8"-34"0,-10-23-21 16,10 19 16-16,0-4-12 16,-5 0-2-16,0 4-6 15,-5 8-3-15,1 12 0 16,0 4-1-16,-5-4 0 0,4 3-3 16,1 5 2-16,-5 8 1 15,5 0 0-15,-1 3-3 0,5-3 2 16,9 0 1-16,0-8 2 15,9-4-3-15,0-1 0 16,0 5 1-16,0-12 0 16,4-4 0-16,1 0 2 15,4 0-1-15,0-4-1 16,-1-4 1-16,-3 0 1 16,-1-4 5-16,-4 0 6 15,0-4-3-15,0 1 0 16,0-1-4-16,-5-4-1 15,-4 4 1-15,0-4 3 16,0 4 2-16,0 0 3 16,0 4-5-16,0 0-3 15,0 4-3-15,0 4 0 16,0 0-4-16,0 0 0 0,0 0 1 16,5 4 0-16,4 4-3 15,-5 4 0-15,9 4 2 16,1 4 0-16,-1 4 1 15,5 3 0-15,0 1 0 16,0 0 0-16,0 4 0 16,-1-1 2-16,1 5-1 15,0 12-1-15,-5-5 1 16,-4 5 1-16,-4-5-1 16,-1 1-1-16,-4-4-2 15,-4-5-1-15,-5-7 4 0,-4 0 1 16,-1-4 4-16,-8-9 1 15,-5-7-1-15,0-4 1 16,1-4 2-16,-1-8 2 16,0-7-3-16,5-5-3 15,0-4 2-15,4-8 2 16,0-3 0-16,4 3 0 16,1 0-3-16,9 0-1 15,4 5-1-15,9-1 0 16,8 0-5-16,6 4 1 15,12-3 0-15,5 3 0 16,1-4-16-16,-1 4-4 16,-5 5-36-16,-3 3-17 15,-6 0-45 1</inkml:trace>
          <inkml:trace contextRef="#ctx0" brushRef="#br0" timeOffset="1991.0976">1515 447 112 0,'0'4'44'0,"0"-8"-24"0,0 8-15 0,0-4 11 16,4 0-1-16,1 4 1 16,-1 0-6-16,1 4-4 0,-1 4-3 15,1 4-3-15,3 4 1 0,-3 3 1 16,-1 5 1-16,5 0-1 15,-4-4 1-15,-1 3 0 16,1-7 3-16,-1-4 3 16,-4-4 5-16,5-4-2 15,-5-4 3-15,0 0 3 16,0-4 3-16,4-8-9 16,-4-4-4-16,5-8-5 15,-1-4-3-15,0-3-2 16,5-1-1-16,5 0 2 15,-5 1 0-15,4-5 1 16,0 8 0-16,1-4 0 0,-1 8 0 16,1 5-3-16,-1 11 0 15,0 12-1-15,1 3 0 16,-1 5 3-16,0 4 0 16,1 4 1-16,-5 4 0 0,0-1 0 15,-5 1 2-15,1-4 1 16,-1 0 1-16,-4-8-2 15,0-1-26 1,0-7-9-16,0-4-60 16</inkml:trace>
          <inkml:trace contextRef="#ctx0" brushRef="#br0" timeOffset="2764.8051">2277 507 136 0,'-4'-20'52'0,"-9"8"-28"0,-1-4-17 0,14 8 19 16,-9 0-2 0,-9 4-3-16,5 4-12 15,-5 0-5-15,-4 0-3 0,4 4-4 16,-4 0 2-16,-1 4 3 0,6 0 1 15,-1 4-4-15,0 4-1 16,0 0 1-16,5 0 2 16,-1 3-2-16,5 1 0 31,5 0 1-31,-1 0 0 16,5 0 0-16,0 0 2 15,5-5-3-15,-1 1 0 16,5 0 1-16,0 0 0 15,5-4 0-15,-1 0 0 0,0-4 0 16,1-4 2-16,4-4-1 16,-1-4-1-16,1-4 3 15,0-4 2-15,0-8-2 16,0 0-2-16,-9 0 0 16,0 1 1-16,0-5-1 15,-1 0-1-15,-3 0 1 0,-1 4 1 16,-4 5 3-16,0-1 2 0,0 4-3 15,5 4-3-15,-1 0-3 16,-4 0 1-16,0 0 1 16,0 8 2-16,14 0-1 15,-5 4-1-15,0 0 1 16,-1 16 1 0,1 4 1-16,0 3-1 15,0 1-2-15,0 4 3 16,0 0 2-16,4-5-4 15,-4 1-1-15,5-4 0 16,-1-4 2-16,0-5-14 16,1-7-5-16</inkml:trace>
          <inkml:trace contextRef="#ctx0" brushRef="#br0" timeOffset="3604.0035">2335 269 132 0,'0'-4'52'0,"0"4"-28"0,5-4-19 0,-5 4 11 0,0 0 2 15,0 0 1-15,9 0 3 16,0 0 1-16,4 4-12 16,0 0 2-16,5 0 1 0,0 0 1 15,9 0 4-15,4 0-9 16,0 0-1-16,5 0-5 16,0 0-1-16,4 0 1 15,-5 0 0-15,-3 0-5 0,-6 0 1 16,1-4-35-16,-9 4-17 15,0-4-53 1</inkml:trace>
          <inkml:trace contextRef="#ctx0" brushRef="#br0" timeOffset="3234.0567">2447-175 144 0,'-5'4'55'0,"5"-8"-30"0,0 0-23 0,0 4 12 0,0 0-5 16,0 0 0-16,0 4-8 15,5 4 0-15,-5 0-1 16,4 4-3-16,1 8 0 0,-1-1 4 15,1 13 3-15,4 4 1 16,-1 3 0-16,6 1 5 16,4 4 6-16,-5 7-4 0,0 13 1 31,-4-1-2-31,0 8 3 16,0-3-7-16,0-5-2 15,0-3-1-15,4-13 0 16,-8-7-2-16,-1-5-2 15,1-7 3-15,-1-4 0 0,-4-4-30 16,0-8-14-16,0 0-54 16</inkml:trace>
          <inkml:trace contextRef="#ctx0" brushRef="#br0" timeOffset="4267.5861">2884 408 140 0,'-5'19'52'0,"5"-38"-28"0,0 35-13 16,-4-13 15-16,-1 1-12 0,1 4-3 31,0 0-5-31,4 4 1 16,4 0-4-16,0 4 0 0,1 4 1 16,-1 0-5-16,1 3 1 0,-1 1 0 15,5 0 2-15,0-4 1 16,0 4 1-16,0-1 2 15,0-7 1-15,0-4 1 16,4-8 2-16,1-4 1 16,-1-4 1-16,0-4-6 15,1-8-4-15,-5 0-1 0,0-7 1 16,-1-1-1-16,-3-4-1 16,-1 0 1-16,-4 5 1 15,0-13-6 1,0 4 3-16,0 8 2 15,-4 9 0-15,-1 7-1 16,5 16-2 0,0-4 1-16,0-1 1 31,0 9 0-31,0 4 0 16,5 0 0-16,-1 4 0 15,1 4 0-15,-1 3 0 16,1 1 0-16,4 0 0 15,0 0 0-15,4-1 2 16,5-3-3-16,0-4 0 16,-1-4-78-16,1-8-59 15,0-8 49-15</inkml:trace>
          <inkml:trace contextRef="#ctx0" brushRef="#br0" timeOffset="4831.0366">3236 471 124 0,'0'0'46'0,"5"0"-24"0,-10 0-13 0,5 0 16 0,0 0-8 31,0 0 1-31,0 0-11 0,5 8-2 16,-1 0-3-16,0 4-2 0,1 4 3 16,4 4 0-16,-5 3 3 15,1 5 3-15,4-4 5 16,0-4-2-16,0 3 1 15,-1-3-3-15,1 0-1 16,0-4-1-16,0-4 2 16,0 0-1-16,-4-4 0 15,-1-4 6-15,-4 0 4 16,0-8-7-16,4-4-2 16,-4 0-2-16,0-4 0 15,0-4-2-15,0-8-1 16,0 0-3-16,0-7 1 0,5-1-2 15,-1 4-1-15,1 4-2 16,4 1-1-16,0 3 2 16,9 4 0-16,-1 4-2 15,6 4 2-15,-1 4-1 16,-4 0 0-16,0 4 0 16,-1 0 0-16,1 4-25 0,0 0-9 15,-4 4-79 1,-6 0-37-16,1 0 74 15</inkml:trace>
          <inkml:trace contextRef="#ctx0" brushRef="#br0" timeOffset="5359.5828">3669 610 148 0,'9'4'55'0,"-5"-8"-30"0,14 4-21 0,-9 0 13 0,4-4-6 16,-4 4 10-1,9-8-1-15,0 0-11 0,0 0 0 0,-1 0 1 31,-3-8-4-31,-1 0 2 16,-4 1-5-16,0-1-2 16,-5 0 0-16,-4 4 1 15,-4 0 3-15,-5 0 4 0,0-4-2 16,0 0-2-16,0 5-2 16,-8 11-3-16,-1 4 3 15,0 0 0-15,0 3-1 16,0 5 1-16,0 4 0 15,5 4 3-15,0 0 1 16,-1 4 3-16,5-1-3 16,0 1-2-16,5 0 0 15,4 4-1-15,0-1 4 0,9 1 5 16,0-4 4-16,4-4 2 16,9 0 1-16,5-1 0 0,4-3-9 15,-4-8-4-15,-5 0-7 16,10-8-2-16,8-4-87 15,0-16-40-15,-9-11 3 16</inkml:trace>
          <inkml:trace contextRef="#ctx0" brushRef="#br0" timeOffset="-841.9469">462 162 140 0,'0'-12'52'0,"0"8"-28"0,14 0-19 0,-10-8 13 15,1 0 1 1,-5 4 1-16,-5-4-3 0,1 1 0 16,-5 3-9-16,0 0-1 0,0-4 0 15,-4 0-1-15,-1 0-1 16,-4 0-1 0,-4 4 2-16,-5 0-3 15,1 4 0-15,-6 0-3 16,1 4-1-16,-9 4-1 15,4 0 0-15,5 0 2 16,4 4 2-16,5 4-3 0,0 0 0 16,4 4-1-16,0 4-2 15,5-1 3-15,-1 1 2 16,6-4-2-16,-1 4 0 16,4 0-1-16,1 0 0 15,4-5 2-15,4 1 0 16,5 0 0-16,0-4 0 15,4 0-3-15,14-4 2 16,4 0 1-16,5 0 2 16,0-4-1-16,4 0-1 15,4 4 1-15,1-4-1 0,0 0 0 0,-1 3 0 32,-4 1-3-32,-4 12 2 15,0 0 1-15,-5 4 0 16,0 0 0-16,-9 3 0 15,1 1 0-15,-5 0 2 0,-5-4-1 16,0 3 2-16,-8 1 0 16,-5-4 3-16,-5 4-1 15,1-1 2-15,-5-3-2 16,-4-4 2-16,-5-4 2 16,0-4 5-16,-4-4-4 0,-10-4 2 15,1-8-7-15,0 0-1 16,0-4-2-16,4 0-2 15,0-4 1-15,0 0 1 0,5 0-3 16,0 0-2-16,0 0-18 16,4 0-7-16,4 1-29 15,1-1-12-15,0 4-20 16</inkml:trace>
        </inkml:traceGroup>
        <inkml:traceGroup>
          <inkml:annotationXML>
            <emma:emma xmlns:emma="http://www.w3.org/2003/04/emma" version="1.0">
              <emma:interpretation id="{DBA8FFB0-2A6B-42DC-AA46-5C14E5E76672}" emma:medium="tactile" emma:mode="ink">
                <msink:context xmlns:msink="http://schemas.microsoft.com/ink/2010/main" type="inkWord" rotatedBoundingBox="6046,2909 6066,2908 6067,3215 6048,321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3427.9588">4217 507 156 0,'0'-4'60'0,"0"4"-32"0,0-4-6 0,0 4 20 0,0 0-11 16,0-4-4-1,0 4-9-15,0-4-1 16,0 4-10-16,0 0-6 0,0 0-4 16,0 0-1-16,0 0 0 15,0 0-11-15,5 4-2 16,-1 0-49 0,-4 4-59-16,0 4 26 15</inkml:trace>
          <inkml:trace contextRef="#ctx0" brushRef="#br0" timeOffset="13710.3077">4226 788 168 0,'0'0'66'0,"5"-4"-36"0,-5 4-13 0,0 0 20 0,0 0-13 15,0 0-1-15,0 0-13 32,0 0-6-32,0 0-3 0,0 0-1 0,0 0 0 15,0 0 0-15,0 0 0 16,0 0-18-16,0 0-8 15</inkml:trace>
        </inkml:traceGroup>
        <inkml:traceGroup>
          <inkml:annotationXML>
            <emma:emma xmlns:emma="http://www.w3.org/2003/04/emma" version="1.0">
              <emma:interpretation id="{B32F918A-EC7E-417D-A7D2-D47177244196}" emma:medium="tactile" emma:mode="ink">
                <msink:context xmlns:msink="http://schemas.microsoft.com/ink/2010/main" type="inkWord" rotatedBoundingBox="7329,2431 10246,2414 10251,3299 7334,331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6257.5106">6821 348 132 0,'-4'4'52'0,"-1"-4"-28"0,1 0-17 0,4 0 15 0,0 0-11 16,0 4-1 0,0 0-2-16,4 0 0 15,1 0-4-15,-5-4 10 0,13 0 6 16,1-4-4-16,3 4-1 16,6-4-9-16,4 8-4 0,-1 0-1 15,1-4-1-15,4 12-3 16,-4-4 2-16,0 0 1 15,-5 0 2-15,-4 4-8 16,0-4-3-16,-5-1-28 0,0 1-12 16,-4 0-31-1</inkml:trace>
          <inkml:trace contextRef="#ctx0" brushRef="#br0" timeOffset="16677.7457">6817 546 140 0,'-5'0'52'0,"10"0"-28"0,-1 4-24 0,1-4 10 0,4 0-2 16,0 4 0-16,4 0-2 16,0-4 1-16,5 4-4 0,5 0 7 0,-1 0 5 15,0 4-5-15,5-4-3 31,0 0-2-31,4 0 1 16,-4 0-3-16,-1-4-2 16,-3 0 0-16,-1 0 1 0,-4 0 1 15,0 0 3-15,-5 0-10 16,0 0-2-16,-4 0-151 31,-9 4 70-31</inkml:trace>
          <inkml:trace contextRef="#ctx0" brushRef="#br0" timeOffset="17719.7914">7508 67 124 0,'-4'0'46'0,"4"-4"-24"0,4 8-26 0,-4-4 8 0,0 0-2 16,5 0 3-16,-1 4 2 15,5 0 3-15,-5 0-5 16,5 8-1-1,0 3-2-15,-4 1 1 0,-1 0 0 16,1 0 1-16,-1 4 0 16,-4 0 6-16,0 3 6 0,-4 1-2 15,-1 4 2-15,1 0-5 16,-5-1-1-16,-5 1-4 16,5-4 1-16,-4-4-2 15,0 4 2-15,-5-5-6 16,4-3-1-16,1-4 2 0,4-4 1 15,0 0-1-15,0-4-2 16,5 0 1-16,4-4-1 16,0 0-3-16,4-4 0 15,5 0 2 1,5 4-2-16,-1 0-1 0,5 0 3 16,0 0 0-16,0 4-2 15,-1 4 2 1,1 0 1-16,-4 4 0 15,-1 4 0-15,0-1 2 0,1 1-3 16,-5 4 0-16,-5-4 1 16,1 0 2-16,-1 4 1 15,0-1 1-15,-4 1 0 16,0 0 0-16,0 0 0 16,0 0 2-16,0 3-3 15,0-3-2-15,-4 0 0 16,4 0-1-16,-4-8-29 15,-1 0-10-15,1-4-54 16</inkml:trace>
          <inkml:trace contextRef="#ctx0" brushRef="#br0" timeOffset="20849.7421">7838 324 136 0,'0'0'52'0,"0"0"-28"0,5 0-19 0,-5 0 11 15,0 0-1-15,0 0 1 16,8 0-8-16,1 0-3 16,5 0-3-16,-1 0 1 0,5 0 0 15,4 0 3-15,1 4 3 16,3 0 0-16,6 0 2 16,3-4-2-16,1 0 2 15,0 0 0-15,4 0 1 16,0-4-4-16,-5 0-3 15,-3 0 0-15,-1 4-1 0,-4 0-5 16,-5 0-1-16,-4 0 1 16,0 0 2-16,-5 0 0 15,-4 0 2-15,0 0 0 16,-5 0 1-16,1 0-5 16,-5 0-1-16,0 0-24 15,-5 0-7-15,1 0-140 31,-1 20 85-31</inkml:trace>
          <inkml:trace contextRef="#ctx0" brushRef="#br0" timeOffset="20251.6007">8137 202 88 0,'-5'0'35'0,"10"0"-18"0,-5 0-11 16,0 0 11-16,0 0-3 15,0 0 0-15,0 0-6 16,0 0 0-16,0 0-1 16,0 0 1-16,0 4-2 15,0-1-1-15,0 5-3 16,0 0 1-16,0 4 0 0,0 0 3 15,0 4 1-15,4 12 3 16,1-1 4-16,-1 5 1 0,1 0 0 16,-5 0-1-16,4-5 1 15,-4 5-4-15,5-4-1 16,-5 0-6-16,0-1-1 16,0-3 1-16,0-4 0 15,0 0 0-15,0-8 0 16,0-4-2-16,0-5 1 15,0 1-13-15,-5-8-3 0,5-3-36 16,-4-1-13-16,-1 4-23 31</inkml:trace>
          <inkml:trace contextRef="#ctx0" brushRef="#br0" timeOffset="14897.4362">5519 273 88 0,'-18'-12'33'0,"18"8"-18"0,0-4 0 0,0 0 15 16,0 0-5-16,0 0 0 0</inkml:trace>
          <inkml:trace contextRef="#ctx0" brushRef="#br0" timeOffset="15647.6934">5510 213 248 0,'14'-11'10'0,"-1"3"-1"0,0-4-2 15,5-4 3-15,5 0-5 16,8-4-1 0,0 0-4-16,5 1-3 15,-1-1 2-15,5 0 0 16,5 4-2-16,-5 4 2 16,0 4 1-16,0 4 0 15,1 4 0-15,-6 4 2 16,5 4 1-16,1 4 1 0,-6 4 2 15,-4 4 1-15,-4 0-1 16,-4-1-1-16,-6 5 3 16,-3 4 5-16,-10 0-1 15,-8-1 3-15,-5 1-6 16,-9 12-1-16,-4-1-2 16,-1-3 1-16,1-4 0 15,0-4 3-15,-1-5-1 16,1-3 2-16,0-8-8 0,4-4-2 15,0 0-1-15,5-4 2 16,-1-4-1-16,6 0 2 16,-1 0-2-16,4 0-1 15,1-4-2-15,-1 0 1 16,5 4-1-16,5-8-2 16,4 4 3-16,4 0 0 0,0 0-2 15,5-4 2-15,5 4 1 16,-1-4 0-16,5 8 0 0,4 0 2 15,4 4-6-15,1 4 1 16,0 4 1-16,-1 4 1 31,1 0 1-31,-5 4 0 0,-4 3 0 0,-5 1 0 32,5 0 0-32,-5 0 2 15,-4 0-1-15,-13-1-1 0,4 1 1 16,-9-4-1-16,-5 0 0 15,-8 4 2-15,-5-1 1 16,-9 1 1-16,-4 0 0 16,-5-4 2-16,-8-4 3 0,4-5 2 15,0 1 1-15,-5-4 0 16,5-4-6-16,0-4-2 16,-5-8 0-16,0-4 0 15,1-3-5-15,4-1 1 16,4 0 0-16,5 0 0 15,0-4-3-15,4 4 0 16,5 0-16-16,4 1-5 16,4-1-23-16,1 4-8 15,9 0-57 1</inkml:trace>
          <inkml:trace contextRef="#ctx0" brushRef="#br0" timeOffset="14677.2447">6014 229 36 0,'0'-4'16'0,"0"4"-8"0,0 0 10 0,0 0 12 15,0 0-7-15,0 4-3 16,0 0-7-16,0 4-1 16,-4 4-1-16,4 4 1 15,-5 8 2-15,5 7 2 16,0 5-5-16,0 4 1 15,0 3-7-15,0 1 6 0,0 0 2 16,0 3-4-16,-4-3-1 16,4-9-4-16,-5-3-1 15,5-4 1-15,0-8 0 16,0-4-2-16,0-5-2 16,0-7-50-16,0-4-59 15,5-15 21-15</inkml:trace>
        </inkml:traceGroup>
        <inkml:traceGroup>
          <inkml:annotationXML>
            <emma:emma xmlns:emma="http://www.w3.org/2003/04/emma" version="1.0">
              <emma:interpretation id="{0DC157D7-CD1D-4B96-8977-D3D603725073}" emma:medium="tactile" emma:mode="ink">
                <msink:context xmlns:msink="http://schemas.microsoft.com/ink/2010/main" type="inkWord" rotatedBoundingBox="9961,2385 9978,2384 9980,2698 9963,2699"/>
              </emma:interpretation>
              <emma:one-of disjunction-type="recognition" id="oneOf3">
                <emma:interpretation id="interp3" emma:lang="" emma:confidence="0">
                  <emma:literal>|</emma:literal>
                </emma:interpretation>
                <emma:interpretation id="interp4" emma:lang="" emma:confidence="0">
                  <emma:literal>I</emma:literal>
                </emma:interpretation>
                <emma:interpretation id="interp5" emma:lang="" emma:confidence="0">
                  <emma:literal>l</emma:literal>
                </emma:interpretation>
                <emma:interpretation id="interp6" emma:lang="" emma:confidence="0">
                  <emma:literal>1</emma:literal>
                </emma:interpretation>
                <emma:interpretation id="interp7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359786.6895">8137 23 108 0,'-5'0'44'0,"5"0"-24"0,0-16-13 0,0 12 13 16,0 0-8-16,0 0 1 16,5-4-6-16,-5 4 1 0,0 0-5 15,0 0 3-15,0 0 3 0,0 0 4 16,0 4 2-16,0 0-6 16,0 4-1-16,0 0 0 15,0 4 2-15,0-4-1 16,0 8 0-16,0-4 3 15,4 8 5-15,-4 0 0 0,0 11-1 16,0-7-6-16,5 12-4 16,-1-4-3-16,-4 7 0 15,0-7-37-15,0 12-15 16,0-8-57 0</inkml:trace>
        </inkml:traceGroup>
        <inkml:traceGroup>
          <inkml:annotationXML>
            <emma:emma xmlns:emma="http://www.w3.org/2003/04/emma" version="1.0">
              <emma:interpretation id="{23A00B97-B7BA-453C-94B7-BD7A39A071AE}" emma:medium="tactile" emma:mode="ink">
                <msink:context xmlns:msink="http://schemas.microsoft.com/ink/2010/main" type="inkWord" rotatedBoundingBox="10202,3036 10504,3034 10506,3253 10203,325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2210.2093">8373 697 88 0,'0'4'35'0,"0"0"-18"0,0-4-13 0,0 0 10 16,0 0-4-16,0 0 2 15,0 0-1-15,9 0 3 16,-4 0-3-16,3 4 1 16,1 0-3-16,0 0 0 15,0 0-5-15,5 0 2 0,-1 0 3 16,0 0-5-16,1-4-2 16,4 4-1-16,-5-4-1 15,0 0 2-15,5 0 1 16,-4 0-1-16,-1 0 1 15,0 0 0-15,-4 0 1 0,0 4-2 16,0-4-2-16,-9 0 3 16,5 0 2-16,-1 0 0 15,-4 0 0-15,0 0 3 16,0 0 3-16,0 0-6 16,0 0-3-16,0-8 1 15,-4 4 0-15,-1-4-4 16,1 4-1-16,-5-4 3 15,0 4-1 1,4-4 3-16,-4 0-2 16,0 0-1-16,1 0 3 0,-1 0 0 15,0 0 1-15,0 0 0 16,4 1-5-16,1-1 1 16,-1 4 2-16,-4 0 1 15,5 0-4-15,-5 4-1 16,5-4 3-16,-5 4 3 15,4 0-1-15,1 0 0 16,-1 0-1-16,1 0 1 16,-1 0-2-16,1 0-1 15,0 0 1-15,-1 0 1 16,1 4-1-16,-1 0-1 16,1 0 1-16,-1 0-1 0,1 0-3 15,-1 0 2-15,1 3-1 16,-1 1 0-16,1 0 2 15,-1 0 2-15,1 0-3 0,0 4 2 16,4 0 2 0,0 0-4-16,0 0 1 15,0-4 0-15,0 0 0 16,0 0 0-16,4-1 2 16,0 1-1-16,1 0-1 15,-1 0 1-15,1 0-1 16,-1-4 2-16,5 4 3 15,0 0 0-15,0-4 2 16,0 0-2-16,0 0 2 16,0 0 2-16,4 0 5 15,1 0-8-15,8-4-3 16,-4 0 0-16,0 0 0 16,-1 0-1-16,1 0-2 15,0 0-4-15,0-4-2 0,0 0-52 16,0 0-22-16,-1 4-25 15</inkml:trace>
        </inkml:traceGroup>
        <inkml:traceGroup>
          <inkml:annotationXML>
            <emma:emma xmlns:emma="http://www.w3.org/2003/04/emma" version="1.0">
              <emma:interpretation id="{A61ED3CB-ECFF-4215-BD45-EEAC4B1EBEAA}" emma:medium="tactile" emma:mode="ink">
                <msink:context xmlns:msink="http://schemas.microsoft.com/ink/2010/main" type="inkWord" rotatedBoundingBox="10952,2451 14967,2427 14972,3256 10957,3280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24223.506">9805 447 136 0,'-9'4'52'0,"13"-8"-28"0,-4 0-19 0,0 4 11 15,0 0-9-15,0 0-4 0,9 4 6 16,-4 0 6-16,3 0-7 15,1 0 2-15,0 0 1 0,5 0-2 16,-1 0 0-16,5-4-1 16,4 0 0-16,0 4-4 15,-4 0-1-15,0-4 1 16,4 0 0-16,-4 0 0 16,0 0 0-16,-5-4 2 0,1 0 1 15,4 0-1-15,-5-4-1 16,0 0 1-16,-4-8 1 15,0-3-3-15,-4 3-1 16,-1 0-1-16,-4 4-2 16,0 0 1-16,-9 0-1 15,0 0 0-15,0 4 0 16,1 0-3-16,-6 1 2 16,1-1 1-16,-5 0 2 15,0 4-3-15,0 0 0 16,-4 4 1-16,4 0 0 15,-4 4-3-15,4 0 0 0,-4 0 2 32,-5 4 2-32,0 0-2 15,5 3-2-15,4 1 2 0,0 12 0 16,5 0 3 0,4-4-3-16,0-1 0 15,0 1 1-15,5 0 0 16,-1 0 2-16,1 0 1 15,4 0-4-15,0-1 1 16,4 1 2-16,10 0 3 16,-1 0 0-16,0-4 0 0,5-4-1 15,4 3 0 1,5-3 2-16,4 0 1 16,5 0-3-16,0-4-1 0,4-4 1 15,-4-4 0-15,-1 0-2 16,-4 0-2-16,1-4-37 15,-6 0-15-15,-3-4-60 16</inkml:trace>
          <inkml:trace contextRef="#ctx0" brushRef="#br0" timeOffset="23239.9713">9582 43 104 0,'0'-8'41'0,"0"4"-22"0,0 4-5 0,0 0 15 0,0 0-1 16,0 0 1-16,-5 0-10 15,1 4-4 1,-1 4-8-16,-8 4-3 0,0 4 0 16,4 4 2-16,-9 3 3 15,4 1-4-15,-3 4-1 16,-6 4 0-16,1 11 0 0,0 5 2 15,-1 3 3-15,1 1 2 16,0-1 1-16,-1 1 0 16,1-1 0-16,4-7-4 15,-8 0 0-15,-1-5-3 16,5-3 0-16,4 0 1 16,0-9 1-16,4-3-1 15,6 0 1-15,-1-8-2 16,0-4 0-16,4-4-6 0,1-4-1 15,4-4-35-15,0 0-15 16,9-8-66 0</inkml:trace>
          <inkml:trace contextRef="#ctx0" brushRef="#br0" timeOffset="25870.3683">10442 515 156 0,'5'-8'57'0,"4"4"-30"0,0 0-10 0,-1 4 20 16,1-4-6-16,9-4 2 0,5 0-13 16,3 0-4-16,10 0-9 15,0 4-5-15,-1 4-1 0,1 0-1 16,-5 0 2-16,-4 0-6 0,0 0 1 15,-5 4-100 1,-4-4-52-16,-5 0 71 16</inkml:trace>
          <inkml:trace contextRef="#ctx0" brushRef="#br0" timeOffset="25576.5714">10777 285 100 0,'-5'-4'38'0,"5"0"-20"0,-4 4-21 31,-5 0 39-31,-4 0-15 0,-1 0-7 16,-4 0-3-16,5 0-8 15,0 0 0-15,-5 4 3 0,4 0-1 16,-4 0 2-16,1 0-6 15,-1 4-1-15,0 0 4 16,-4 3 2-16,4 9-2 16,0 0-1-16,5-4 1 15,-1 4 2-15,5 0 1 16,0-1 3-16,0 1-5 0,5 0-1 16,4 4-2-16,0-4 1 15,4-4 0-15,5 3 3 16,5 1 3-16,-1-4 2 15,5 0 1-15,4-4 0 16,5-4-6 0,9 0-2-16,-1 0 0 15,-3-5 0-15,-1 1-2 16,-4 0 1-16,-1-4-7 16,-3 0-1-16,-1-4-25 0,-4 0-8 15,0-3-26 1,-5-1-46-16,-4-4 29 15</inkml:trace>
          <inkml:trace contextRef="#ctx0" brushRef="#br0" timeOffset="27132.3925">11307 162 80 0,'-22'12'33'0,"40"-8"-18"0,-31-4-2 0,13 0 14 0,-5 0-6 15,1 0-2-15,-5 0-9 16,0 0-4-16,-5 0 1 0,1 0 0 15,-5 0-3-15,0 0 6 0,1 0 5 16,-6 0-3-16,1 0 1 16,4 0-2-16,0 0 3 15,0 0 2-15,-4 0-1 16,4 0-3-16,0 0-2 16,5 0-4-1,0 0-4-15,8 0-1 0,-4 4 0 16,9 0-1-16,0 0 0 31,5 0 2-31,-5 0-3 16,4 4 0-16,1-1 1 15,-1 1 0-15,1 4 0 16,-1 0 0-16,1 4 0 0,-1 0 0 16,-4 4 0-16,0 7 0 15,0 1 0-15,4 0 0 16,-4 4 2-16,5-1 3 15,-5 1-2-15,4 0 0 16,-4-1-1-16,5 1 1 16,-5-4-2-16,0 0 2 15,0-5 0-15,0-3 3 16,0 0 3-16,0-4 2 16,0 0-3-16,0-4-3 15,4 0-2-15,1-1-3 16,-1-3 1-16,1 0-1 0,-1 0 8 15,1-4 5-15,-1 0-4 16,5 0-1-16,0-4-4 16,0 4-3-16,0-4 0 15,4 0 1-15,0 0-1 16,5 0-1-16,0 0 1 16,0-4-1-16,0 0 0 15,0 4 2-15,-1 0-3 16,1 0 0-16,5 0 1 15,-6 0 2-15,1 4-14 16,-4 0-5-16,-1 0-29 16,0 0-10-16,-4 4-59 15</inkml:trace>
          <inkml:trace contextRef="#ctx0" brushRef="#br0" timeOffset="27817.0357">11468 281 136 0,'-9'0'52'0,"5"0"-28"0,-5 0-22 15,4 0 12-15,1 0-1 0,-1 0 5 16,-4 4-1-16,0 0 1 15,0 0-9-15,-4 4-3 0,0 0-2 16,-5 15 0 0,0 5 0-1,5-4 0-15,-1 0 0 16,5-1 0-16,5 1-5 0,-1-4 1 16,5 0 0-16,0 4 2 15,9-5 1-15,0 1 1 16,5-4 0-16,-1-4 2 15,0 0-1-15,1-4 0 16,-1 0-1-16,5-4 2 16,0 0-1-16,0-4 0 15,0-4-1-15,-1 0 0 16,1-4-2-16,0 0 1 16,-5-4-2-16,1-4 2 15,-1-4-2-15,1 1 2 16,-6-1-2-16,1-4-1 15,-9 4 1-15,-4-4 1 0,-1 1-1 16,-3 3-1-16,-1 4 1 16,0 4-1-16,-5 0-7 15,1 4 0-15,0 0-17 16,-1 4-4-16,1 0-15 16,4 0-5-16,0 0-34 15</inkml:trace>
          <inkml:trace contextRef="#ctx0" brushRef="#br0" timeOffset="28313.0994">11847 570 136 0,'0'0'52'0,"0"4"-28"0,0 4-17 0,0-8 15 15,4 4-4-15,1 0 1 16,-1 4-6-16,1 0-3 15,-5 4-5-15,4 0 3 0,-4 0 2 16,-4-1-3 0,-1 5 1-16,1 4-5 15,-5-4-2-15,-4 0-5 16,-1 0 0-16,1-4-33 0,-5-1-16 16,0 1-27-1</inkml:trace>
          <inkml:trace contextRef="#ctx0" brushRef="#br0" timeOffset="28874.5672">12092 578 140 0,'0'-20'55'0,"5"4"-30"0,-1-3-23 15,-4 7 14-15,5 0-4 16,-5-4 3-16,0-16 1 16,4 5 2-16,-4 3-10 0,4 0 4 0,-4 4 2 15,0 0-7-15,0 4-2 16,0 5-3-16,0-1-2 0,0 4 3 16,0 0 0-16,0 8 3 15,0 0 3-15,0 0-4 16,0 0-3-16,0 0-1 15,5 4 1 1,-1 0 3-16,1 4 4 16,-1 0-2-16,1 7-2 15,-5 13 2-15,0 4 2 16,0 0-4-16,0 3-1 16,0-3 0-16,0 0 0 15,0-5-2-15,0 1 1 16,0 0-2-16,0-8-1 15,0-4-26-15,0-4-12 16,0-5-69 0,9-3-38-16,-9-4 69 15</inkml:trace>
          <inkml:trace contextRef="#ctx0" brushRef="#br0" timeOffset="29937.3375">12257 174 148 0,'0'0'57'0,"5"0"-30"0,4-4-25 0,-5-4 12 0,0 4-3 16,5 0 1-16,0 0 0 15,0 0 0-15,5-4-6 16,-1 8 0-16,0 0 1 0,1 4-1 15,-1 0-1-15,5 0 1 16,-5-4 1-16,5 0 1 16,-4 0 2-16,-1 0-1 15,0 0 0-15,-4 0-3 16,0 0 1-16,0 0-2 16,-4 4 0-16,-5 0 1 15,0 0 1-15,0 0 1 16,0 0 2-16,0 0-5 0,-5 0-1 15,5 0-4-15,0 0-1 16,0 0 1-16,0 4 2 16,0 0-1-16,0-1-1 15,0 1-2-15,0 4 1 16,0 0 1-16,0 0 0 16,0 4 0-16,5 0 0 15,3 12 0-15,1-1 0 16,0 1 0-16,0 0 0 0,-4-1 0 15,4 1 2-15,0 0-1 16,-5 0 2-16,0-1-4 16,1-3-2-16,-5 0 2 0,4-4 2 15,1 0 0-15,-5-4 2 16,4 3-2 0,-4 1 2-16,0 0-4 15,0-4 0-15,0-4 1 16,0 0 0-16,0-4 0 15,0-1 2-15,0 1-1 16,0-4 2-16,0 0-2 0,-4-4 4 16,-1 0-1-1,1 0-4-15,-9 0 0 16,-1 0 0 0,1 0 0-16,-1 0 0 15,1 0 2-15,-5 0 3 16,0 0 0-16,5 0 2 15,0 0 0-15,-5 0 1 16,0 0-7-16,0 0 0 16,0-4-1-16,5 4 2 15,-5-4-6-15,5 0-1 16,4 0-18-16,0 1-5 16,0-5-57-1</inkml:trace>
          <inkml:trace contextRef="#ctx0" brushRef="#br0" timeOffset="31177.6914">12904 83 88 0,'-9'0'33'0,"4"-4"-18"0,1 4-9 0,4 0 11 15,0 0 0-15,-5 0 1 0,1 0 6 16,4 0 5-16,-4 0-10 16,-1 4-1-1,1 0-10-15,-1 0 1 0,1 0 2 16,-1-1-2-16,1 5 2 15,-1-4-2-15,1 4 0 16,-5 0-5-16,5 0-3 16,-1 0 0-16,1 0 1 0,-1 4 3 15,1 0 2-15,4 0 1 16,0 4 2-16,0-1-5 16,4 1-1-16,5 0 0 15,0 0 0-15,0 0 0 16,4 8 0-16,1-1 0 15,3 1 2-15,1-4-1 0,0 0 0 16,4-4-1-16,1-4 2 16,-1-1-1-16,5-3 2 15,-5-4-2-15,0-4 0 16,1 0-3-16,-5 0 1 16,-1 4 0-16,-3-8 1 15,-5 4-2-15,-5-4-2 16,-8-8 1-1,-1 12-1 1,1 0-3-16,-5 0 2 16,0 4 1-16,-4 4 2 15,-1-4-1-15,1 4-1 16,-1 0 1-16,1 4 1 16,0 0 1-16,-1 4 3 0,1 0-1 15,0 4 2-15,-1 3 2 16,1 1 2-16,-1 4 1 15,5 0 2-15,1-5-1 16,-1 1 2-16,4 0-8 16,1 4-2-16,4-5-3 0,-5 1-2 15,10-4-6-15,-1 0-4 16,5-8-67-16,4-8-29 16,1-4-30-1</inkml:trace>
        </inkml:traceGroup>
      </inkml:traceGroup>
    </inkml:traceGroup>
    <inkml:traceGroup>
      <inkml:annotationXML>
        <emma:emma xmlns:emma="http://www.w3.org/2003/04/emma" version="1.0">
          <emma:interpretation id="{5F84E99E-BB1F-417F-8F84-EE23790377A4}" emma:medium="tactile" emma:mode="ink">
            <msink:context xmlns:msink="http://schemas.microsoft.com/ink/2010/main" type="paragraph" rotatedBoundingBox="1976,3855 15372,3601 15392,4690 1996,49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04E423-E04B-41AA-BE52-663CD6E42388}" emma:medium="tactile" emma:mode="ink">
              <msink:context xmlns:msink="http://schemas.microsoft.com/ink/2010/main" type="line" rotatedBoundingBox="1976,3855 15372,3601 15392,4690 1996,4944"/>
            </emma:interpretation>
          </emma:emma>
        </inkml:annotationXML>
        <inkml:traceGroup>
          <inkml:annotationXML>
            <emma:emma xmlns:emma="http://www.w3.org/2003/04/emma" version="1.0">
              <emma:interpretation id="{2FE2C820-84D8-4DCB-A3AD-CD87A69F1031}" emma:medium="tactile" emma:mode="ink">
                <msink:context xmlns:msink="http://schemas.microsoft.com/ink/2010/main" type="inkWord" rotatedBoundingBox="1976,3855 5043,3797 5059,4613 1991,4671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45575.8788">382 1454 76 0,'0'-4'30'0,"0"4"-16"0,0 0-6 0,0 0 13 0,0 0-6 15,0 0 2-15,0 0-4 16,0 0 0-16,0 4-3 16,-4 0 1-16,4 4-4 15,-5 0-2-15,1 4-2 16,-1 4-3-16,1 15 1 0,-1 9 3 16,-4 0 2-16,1 3 0 15,-1 1 1-15,-5-1 0 16,1 9 3-16,0-12-3 0,-1-1 1 15,1-3-3-15,-1-4 0 16,1-1-3-16,4-3 1 16,0-8 0-16,0 0 1 15,5-4-2-15,-1-5-2 16,1-3 1-16,-1-4 1 16,1 0-8-16,4-4-3 15,0 0-33-15,0-8-15 0,4 0-17 16</inkml:trace>
          <inkml:trace contextRef="#ctx0" brushRef="#br0" timeOffset="46310.0872">159 1918 104 0,'-4'-12'41'15,"4"8"-22"-15,0-4-5 0,0 8 17 0,0 0-8 16,4-4-1-16,5 0-11 15,4 0-2-15,5 0-5 16,5 4-3-16,3 4 2 0,6 4-2 16,3-4-1-16,5 0 3 15,-4 4 0-15,0-4-1 16,-1 0 1-16,-3 0-24 16,-1 4-11-16,-4-8-43 15</inkml:trace>
          <inkml:trace contextRef="#ctx0" brushRef="#br0" timeOffset="46072.8396">351 1442 88 0,'0'-4'35'0,"4"0"-18"0,-4 4-13 0,0 0 8 15,0 0-1-15,0 0 1 16,0 0-2-16,0 0 1 15,5 0 0-15,4 0 1 16,-5 4-4-16,1 0 0 16,4 4-5-1,0 8 5-15,4 0 4 0,0 12-2 16,1 7 0-16,-1 5-4 0,0 4 1 16,5-1-2-16,0 5 2 15,0 3 0-15,4-7 3 16,-4-5-3-16,0-3 1 15,0-4-3-15,0 0 2 0,-5-5-2 16,0-3 0-16,-4-4-1 16,-4-4 2-16,-1-4-3 15,-4-4 0-15,0-4-32 16,-4-4-13-16,-5 0-54 16</inkml:trace>
          <inkml:trace contextRef="#ctx0" brushRef="#br0" timeOffset="46693.7599">726 1902 124 0,'0'4'49'0,"4"0"-26"0,-4-4-18 16,0 0 13-16,9 4-6 15,0 0-2-15,0 4-1 16,4-4 1-16,0 4-5 15,5 0 6-15,0 4 4 0,4-1-3 16,1 1-2-16,-1 4-3 16,0 0-2-16,1 0-3 15,3 0 1-15,1 0-2 16,0-5 2-16,-9 1 0 16,0-4 1-16,-5 0-29 15,0-4-10-15</inkml:trace>
          <inkml:trace contextRef="#ctx0" brushRef="#br0" timeOffset="46978.2708">971 1886 140 0,'0'0'55'0,"-5"0"-30"0,1 4-12 16,4-4 17-16,0 4-11 16,-5 0-1-16,5 4-6 15,-9 0-2 1,1 8-6-16,-1 0-1 0,-5-1 1 0,1 5-2 16,-5 0-2-16,-4 4 3 15,4 0 0-15,0-1-6 0,-4-3-2 16,-1-4-42-16,6 4-17 15,3-12-13 1</inkml:trace>
          <inkml:trace contextRef="#ctx0" brushRef="#br0" timeOffset="47531.7285">1127 1775 192 0,'-5'0'74'0,"1"4"-40"0,8-8-42 16,-4 4 12-16,0 0-4 16,0 0 0-1,0 0-5-15,9 0-1 0,0 0-74 16,0 4-32 0</inkml:trace>
          <inkml:trace contextRef="#ctx0" brushRef="#br0" timeOffset="47325.4046">1145 1918 132 0,'-5'0'52'0,"5"0"-28"0,0 0-22 16,0 0 14-16,0 0-4 0,0 0 3 15,0 4-8-15,5 0-2 16,-1 4-3-16,1 4-2 0,-1 0 3 16,1-1-2-16,3 5 2 15,1 0-2-15,-4 4-1 16,-1 4 1-16,1-4-1 16,-5-1 0-16,4-3 2 15,-4-8-78 1</inkml:trace>
          <inkml:trace contextRef="#ctx0" brushRef="#br0" timeOffset="48150.4449">1591 1890 104 0,'-9'-12'38'0,"9"4"-20"0,-9 4-19 0,9 0 9 0,-5 4 1 16,1 0 5-16,-5 0-2 15,0 0 3-15,-4 4-6 16,-1 0-3-16,1 4 3 15,0 0 2-15,-1 4-6 16,1-4 1-16,4 8 1 0,0 0-3 16,0-4-1-16,5-1-3 15,-1 5-3-15,5 0 2 16,0 0 2-16,5 0 0 16,3 0 2-16,1-4-2 15,5 0-1-15,4-1 3 16,-1-3 2-1,1 0 4-15,0-4 5 0,9 0-4 16,-5-4 0-16,0-4-4 16,1-4 1-16,-5 0 2 15,-5-4 5-15,0 1-4 16,-4-1 2-16,0 0-1 16,-4-4 1-16,-5-4-4 0,-5 0 0 15,-8 1-3-15,-1 3 2 16,-8 0-6-16,0 4-3 15,0 0 1 1,-1 4 2-16,1 4 0 16,0 4-1-16,-1 4-8 15,1 4-3-15,4 4-25 16,0 4-9-16,5 0-61 16</inkml:trace>
          <inkml:trace contextRef="#ctx0" brushRef="#br0" timeOffset="49410.1242">1854 1926 116 0,'0'-4'46'0,"0"4"-24"0,0 0-15 15,0 0 13-15,0 0-6 16,0 0 2-16,0 0-9 15,0 0-2-15,0 0-3 16,0 0-2-16,4 12-2 0,1 0 1 16,-1 3 10-16,1 1 5 15,-1 0-2-15,0-4-2 16,1 0-3-16,4 0-2 16,-5 0-1-16,1-4 2 15,-5 0 1-15,4-4 3 16,1 0-5-16,-5-1-1 15,0-3 4-15,0 0 5 16,0 0-5-16,4-7 0 16,1-5-4-16,4 0-3 15,-1-4 0-15,1 0-1 0,5 0-3 16,-1 0 2-16,0 1-1 16,1 3 0-16,4 4 2 15,0 0 0-15,-5 8-3 0,5 4 0 16,0 4-1-16,-1 0 3 15,-3 3 0-15,-1 1 3 16,-4 4-1-16,0 0-1 16,0 0 3-16,0 0 0 31,-5 0-1-31,-4-1 1 16,5-3 0-16,-1-4 1 0,1 0 4 15,-5-4 5-15,0-4-5 16,0 0 0-16,0-8-6 0,4-4-2 15,1-3 0-15,-1-1 2 16,1-4-3-16,3 0 0 16,1 4 1-16,0 4 0 0,5 0-5 15,-1 4 1-15,-4 1 0 16,0 3 2-16,0 12 1 16,0-1 3-16,0 1-6 15,0 0 1-15,-1 4 3 16,1 4 2-16,-4 0 0 15,-1 0-2-15,1 4 1 16,-1-5 1-16,1 1-1 16,-1-4-1-1,1 0-37-15,-1-4-17 16,1-4-48 0</inkml:trace>
          <inkml:trace contextRef="#ctx0" brushRef="#br0" timeOffset="50058.9715">2790 1938 160 0,'-9'0'63'0,"5"-8"-34"0,-10 4-23 0,10 0 15 15,-5 0-5-15,-4 0 1 16,-1 0-5-16,-4 4 0 16,1 0-7-16,-1 4-5 0,-5 0-1 15,6 4 1-15,-6 0 0 16,-3 0 0-16,3 4 0 15,5-5-3-15,5 1 2 16,4 0 1-16,0 0 2 16,5 0-6-16,4-4 1 15,4 0 1-15,14 0 3 16,4 0 2 0,5 0-4-16,4 0-1 0,-4 0 1 15,4 0 2-15,-4 0 0 16,4 0-1-16,0 4 1 15,1 0-1-15,-6 0 0 16,-3 3 0-16,-5 1 0 16,-5 0 0-16,0 0 0 15,-4 0 2-15,0 0 1 16,-4-4 3-16,-5 0 1 16,-5 8 3-16,-4-4 1 15,-4 3 1-15,0-7 0 16,-5-4 2-16,-5 0-3 0,-3-4 1 15,-6-4-5-15,6 0-2 16,-6-4-5-16,6 4-2 16,3-3 1-16,-3-1 0 15,3 0-2-15,1 0 2 16,9 0-32-16,4 0-13 16,9-4-65-1,4 4-26-15,1 0 71 0</inkml:trace>
          <inkml:trace contextRef="#ctx0" brushRef="#br0" timeOffset="50556.0169">3200 1862 192 0,'-4'4'74'0,"4"-8"-40"0,-4 8-29 0,4-4 17 16,0 0-12-16,0 0-3 15,0 0-7-15,0 0 0 0,0 0 0 16,0 4 0-16,0 0 0 0,0 0-25 16,0 0-10-16,0 0-53 15</inkml:trace>
          <inkml:trace contextRef="#ctx0" brushRef="#br0" timeOffset="50790.3049">3227 2092 228 0,'-4'0'88'0,"8"-4"-48"0,-4 0-38 0,0 4 17 16,0 0-10-16,0 0-1 16,0-4-11-16,0 0-3 15,0 0-94-15,0 4-40 16,0 0 61-16</inkml:trace>
        </inkml:traceGroup>
        <inkml:traceGroup>
          <inkml:annotationXML>
            <emma:emma xmlns:emma="http://www.w3.org/2003/04/emma" version="1.0">
              <emma:interpretation id="{7DD585AC-F542-4506-93E6-68CBAF011CA5}" emma:medium="tactile" emma:mode="ink">
                <msink:context xmlns:msink="http://schemas.microsoft.com/ink/2010/main" type="inkWord" rotatedBoundingBox="5986,3855 8071,3815 8088,4704 6003,4743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54256.7775">4654 1549 236 0,'9'-4'25'0,"0"4"-12"15,-5 0-8-15,1 0-2 0,-1 4 2 16,1 8 2-16,-1 12-1 15,1 4-1-15,-1 3 3 16,1 5 3-16,-1 4-6 16,1 3-3-1,-1 5 7-15,0-9 6 0,5 1-5 16,-4-4-1-16,4-1-3 16,-5-3-1-16,1-4-1 15,-1-4 2-15,1-4-1 16,-1-5 0-16,-4-3-3 15,0-4 1-15,0-4-13 16,0-4-3-16,0-4-49 16,0-4-22-16,0 0-5 15</inkml:trace>
          <inkml:trace contextRef="#ctx0" brushRef="#br0" timeOffset="53990.7973">4659 1549 108 0,'0'0'41'0,"-5"0"-22"0,5 0-11 0,0 0 11 0</inkml:trace>
          <inkml:trace contextRef="#ctx0" brushRef="#br0" timeOffset="53577.013">4266 1454 44 0,'-9'4'19'0,"9"-4"-10"0,-4 4-4 15,4-4 6-15,-5 0-4 16,1 4-2-16,-1 0 4 16,1 0 2-1,0 0-4-15,-1 4-2 16,1 0-2-16,-1 0 0 0,1 4 2 16,-5 7 2-16,0 9 1 15,0 4 0-15,4 0-2 16,1-1 1-16,0-3 2 15,-1 4 2-15,1-5-1 16,4 5 1-16,0-4-4 0,0 0 1 16,4 3-5-16,1-3 5 0,3 0 2 15,6-4 1-15,-5-1 1 16,0 1 2-16,0 0 4 16,4-4-1-16,0 0-1 15,1-5-4-15,-1 1 0 16,-4 0-5-1,4 0-2-15,1-4-2 16,4 4 2 0,-5 0 1-16,0-4-2 0,-4-1-1 15,0 1 1-15,-4-4 0 16,-1-4-2-16,1 0-2 16,-1-4-4-16,-4 0-2 0,5-4-19 15,-10-4-9-15,1 0-68 16</inkml:trace>
          <inkml:trace contextRef="#ctx0" brushRef="#br0" timeOffset="55140.3238">4453 1720 96 0,'-8'-16'35'0,"8"8"-18"0,-5 0-9 0,5 0 13 15,0 0-3-15,5-8 1 16,-5 4 1-1,4-3 2-15,0-1-8 16,10 0-3-16,-5 4-6 16,4 0-4-16,1 0 2 0,3 0-2 15,1 0 2-15,4 0 0 16,5 1 1-16,0-1 0 16,0 0 0-16,0 0 0 15,4 4 0-15,0 4-2 16,0 0-2-16,-4 4 1 15,0 4 1-15,-5 8-3 16,0 4 0-16,-4 0 3 0,0 7 1 16,-5 13 1-16,-4-4 0 15,-9 3 4-15,-4-3 5 16,-1 0-1-16,-4-4 1 16,0 3-3-16,-4-11-1 15,0 0-3-15,-1-4 1 16,1-4 0-16,0 0 3 15,-1-4-7-15,1-5-2 16,-1 1-1-16,6-4 0 16,-1 0-3-16,0-4 2 15,4 1 3-15,1-1 1 16,4 0-6-16,0-4 0 0,0 0-1 16,4 0 2-16,5 0 1 15,5 0 1-15,3 4-3 16,6 0 2-16,3 0-1 15,10 4 0-15,0 0 0 16,-1 4 0-16,1 4 2 0,0 0 2 16,-1 4-1-16,1 4-1 15,-5-1-2-15,-8 1 1 16,-1 4 1-16,-4 4 0 16,0-4 2-16,-9 4 1 15,-5-1-1-15,-4 1-2 16,0 0 1-1,-4 0 1-15,-10-1-3 16,1-3 0-16,-5 0 3 16,0 0 3-16,-4-4 2 0,0-4 3 15,-1-4-5 1,-8-4-1-16,0-4-2 16,0-4 1-16,-1-4 0 0,1 0 1 15,0-4-2-15,4 0-2 16,0 4-2-16,5 0-1 15,4 0 2-15,-8 0-13 16,3 0-6 0,1 0-27-16,4 0-10 15,9 4-45-15</inkml:trace>
          <inkml:trace contextRef="#ctx0" brushRef="#br0" timeOffset="55828.9854">5385 2136 96 0,'0'-4'35'0,"0"0"-18"0,0 0-7 0,0 4 14 16,5-4-7-16,-5-4 1 15,4 0 0-15,-4 0 1 16,0 0 1-16,0 0 0 0,0 0-11 15,0 1 1-15,0 3 3 0,0-4-3 16,0 4 2-16,0 4-7 16,0-8-3-16,0 4 3 0,0 4 1 15,0-4 0-15,0 4-1 16,0 0-6-16,0 0 1 31,0 0 0-31,0 0 0 16,0 0 2-16,0 4 1 15,0 4-1-15,0 4 1 16,5 3 2-16,-5 1 2 0,0 4-1 16,4 12-1-16,1 0-3 15,-1-1 1 1,-4-3 0-16,5-4 1 0,-5-4-2 16,0-8-2-16,4-5-41 15,1-3-18-15,-5 0-45 16</inkml:trace>
          <inkml:trace contextRef="#ctx0" brushRef="#br0" timeOffset="56607.3548">5528 1411 132 0,'0'3'52'0,"0"-3"-28"0,0 0-19 0,0 0 11 16,9-3-3-16,0 3 2 0,0 0-8 15,4 0-4-15,-4 3-2 16,5 1-1-16,-1 4 2 0,0 4 3 15,5 4 4-15,0 4 0 16,0 8 2-16,0 7 0 16,0 5 3-16,-1 4 2 15,1-1-1-15,0 1-5 16,-5-1-2-16,-4 5 0 16,0-8 2-16,-9-1-3 15,-9 1-2-15,0 0-2 16,-4-1-3-16,-9-3 1 15,-1-1 1-15,-3 1-36 0,-1-4-17 16,-9 0-54 0</inkml:trace>
          <inkml:trace contextRef="#ctx0" brushRef="#br0" timeOffset="57694.6385">6161 2072 140 0,'23'0'52'0,"-19"0"-28"0,5 4-19 16,0-4 13-16,0 4-6 16,0 0-2-16,0 0-1 15,0 4 1-15,0 0-5 16,-5 0-1-16,-4 4 0 0,0 4-2 16,-4 8 1-16,-10-1-20 15,1 1-6-15,-14 4-54 16</inkml:trace>
        </inkml:traceGroup>
        <inkml:traceGroup>
          <inkml:annotationXML>
            <emma:emma xmlns:emma="http://www.w3.org/2003/04/emma" version="1.0">
              <emma:interpretation id="{0DA7BCC8-A1AA-45EC-B73B-66BF3F066427}" emma:medium="tactile" emma:mode="ink">
                <msink:context xmlns:msink="http://schemas.microsoft.com/ink/2010/main" type="inkWord" rotatedBoundingBox="8501,3838 10487,3801 10505,4737 8519,4775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58419.4241">6790 1442 205 0,'-13'8'17'0,"-1"4"-1"16,1 0 0-16,0 4-10 0,-1 0 1 0,5 15 3 16,0 5 3-16,0-4 2 15,1 3-8-15,3 1-4 16,1 4 0-16,4 3 2 16,0 1 4-16,4-4 2 15,1-5-1-15,3-3-1 16,1 0-3-16,9-1 1 15,0 1-4-15,4 0 0 16,5-4-1-16,0-1 1 16,0 5 0-16,-1-4 1 15,1-8-38-15,-5-5-14 16</inkml:trace>
          <inkml:trace contextRef="#ctx0" brushRef="#br0" timeOffset="58169.2433">6821 1442 108 0,'-4'-4'44'0,"-1"4"-24"0,1 0-24 15</inkml:trace>
          <inkml:trace contextRef="#ctx0" brushRef="#br0" timeOffset="59757.0915">6937 1605 124 0,'0'-40'49'0,"0"36"-26"0,14 0-16 0,-5 0 15 32,0 0-7-32,4-4 2 0,0 0-8 15,1 0-1-15,8-3-4 16,0-1 2-16,5 0 0 0,0 4 2 15,-1 0 0-15,1 0-4 0,0 8-3 16,-5 4 0-16,1 4-1 16,-6 0 2-16,1 4 3 15,-4 0 2-15,-1 7 3 16,0 9-7-16,-4 0-2 16,-4 4 1-16,-5-5 3 15,-5 1 9-15,-4-4 5 0,0-4-5 16,-4 0-1-16,0-5-7 15,-1 1-2-15,-3-8 0 16,3 0 0-16,1 0-2 16,-1-4-2-16,1-4 3 15,4 0 0-15,-4 0-6 0,4-4 0 16,4 0 1-16,5 4 1 16,0-8-2-16,5 0 0 15,4 0 2-15,4 4 0 16,5-4-2-16,4 8 2 31,5-4 1-31,4 8 0 0,5 4-3 16,0 0 2-16,4 4 1 15,-5 4 0-15,1 0 0 16,-5 0 0-16,0 0 0 16,-4 3 0-16,-4 1 0 15,-6 0 0-15,-3 0 0 16,-5-4 0-16,0 0 4 15,-5 3 2-15,-4 1 2 0,-4 0 2 16,-5 0-3-16,-9 0-2 16,0-1 0-16,-4-3 1 15,-5 0-1-15,0 0 0 16,-9-8 1-16,1 0 3 16,-1-4-2-16,-4-4-2 15,4-4-5-15,5-4 0 16,0 0 0-16,9 0 0 15,-5 0-9-15,0 0-2 16,5 0-25-16,-1 0-9 16,6 0-56-16,3 1-45 15</inkml:trace>
          <inkml:trace contextRef="#ctx0" brushRef="#br0" timeOffset="58914.2899">7102 1533 156 0,'0'0'57'0,"5"0"-30"0,-5 0-23 15,0 0 15-15,0 4-2 16,0 0-1-16,4 0 0 0,1 20 0 16,-1 0-8-16,1 4-1 0,-1 3 0 15,0 9 1-15,1 4 0 16,-1 7-2-16,1-7-1 15,-1-1 1-15,1 1 1 16,-1-4-3-16,1-1-1 16,-1-7 1-16,1-4 0 15,-1-9-2-15,1-3 1 16,-1-4-44-16,-4-8-17 16,0-4-44-1</inkml:trace>
          <inkml:trace contextRef="#ctx0" brushRef="#br0" timeOffset="60685.7076">7838 2053 116 0,'-4'-4'46'0,"4"4"-24"0,0-4-15 15,0 4 13-15,0-4-6 16,0 0 2-16,0-4 0 15,0 4 2-15,0-4-10 16,0 8-4-16,4-4-1 0,-4 4-4 16,5-4 0-16,-1 0-1 15,5 0 0-15,0 4 2 0,0 0 0 16,0 0 0-16,0 4 0 16,-1 0 0-16,1 0 0 15,-4 4 0-15,-1 0 0 16,1 0 0-16,-5 4 2 15,0 0-1-15,-5-1 2 16,1 5-2 0,-5 0 2-16,0-4-4 15,-4 0 0-15,-1 8 1 16,1 4 2-16,0-5-3 16,-1-3-2-16,1-4-1 15,-1 0 0-15,5-4 0 0,-4-16 0 16,4-4 3-1,0 0 0-15,0 0 3 16,9 4-6-16,-4 0 1 16,4 1 3-16,0 3 2 15,0 4-3-15,0 0-1 16,0 0-2-16,0 0 3 16,4 0 2-16,1 0 4 0,-1 11 9 15,5-3 5-15,0 0 2 16,0 8 2-16,4-4 0 15,1 4 3-15,-1 0-10 16,5-4-2-16,0 0-6 16,0-1 0-16,8 1-5 15,-3 0-2-15,3-4 0 16,-3 0-1 0,-1-8-40-16,-4 0-18 0,0-8-52 15</inkml:trace>
          <inkml:trace contextRef="#ctx0" brushRef="#br0" timeOffset="61335.7222">8030 1395 124 0,'0'4'49'0,"0"-4"-26"0,9 0-16 15,-9 0 15-15,4 0 0 16,5 4 2-16,4 4-7 0,5-1 0 15,0 5-10-15,0 4 2 0,0 4 2 16,4 16 2-16,0 3 5 16,-4 9-6-16,0 3 1 15,-5 13-6-15,-8-1-2 16,-5-3 0-16,-9 3-1 16,-9 5-53-16,-17 15-22 0,-6-8-28 15</inkml:trace>
          <inkml:trace contextRef="#ctx0" brushRef="#br0" timeOffset="62346.0949">8574 2065 140 0,'18'0'52'0,"-14"0"-28"0,1 0-15 0,-1 0 14 15,5 0-9-15,0 3-3 16,0 1-4-16,4 4 0 16,-4 4-4-16,0 4 0 0,0 4 3 15,-9 8-3-15,0 3-2 16,-9-3-7 0,-4 4-1-16,-10-4-54 15,-8-1-44 1,0-7 34-16</inkml:trace>
        </inkml:traceGroup>
        <inkml:traceGroup>
          <inkml:annotationXML>
            <emma:emma xmlns:emma="http://www.w3.org/2003/04/emma" version="1.0">
              <emma:interpretation id="{CE757674-4BD3-447D-96CD-E64F1F0131BD}" emma:medium="tactile" emma:mode="ink">
                <msink:context xmlns:msink="http://schemas.microsoft.com/ink/2010/main" type="inkWord" rotatedBoundingBox="10971,3786 13050,3747 13068,4734 10989,4774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63106.9818">9296 1418 104 0,'-4'0'41'0,"-1"0"-22"0,1 4-9 0,-1-4 12 16,5 0-4-16,-4 0 0 16,-1 4-4-16,-3 0-1 15,3 0-7-15,-4 4 0 0,-4 0 4 0,-1 4 0 16,1 0 4-16,0 4-1 15,-1 12 0-15,5 7-5 0,0 5 0 16,1 3-3-16,3 1 2 16,5 4-2-16,0 3 2 15,13-7 0-15,5-5 1 16,5 1 0-16,3 0 0 16,6-1-2-16,-1-3-1 0,4-8-3 15,1-5 1-15,0-7-44 16,-1-4-17-16,1-8-46 15</inkml:trace>
          <inkml:trace contextRef="#ctx0" brushRef="#br0" timeOffset="63983.4938">9809 1506 148 0,'-4'-4'57'0,"4"0"-30"0,0 0-10 0,-5 0 20 16,1 0-10-16,-1-4-1 0,1 0-4 15,-5 0-2-15,0 0-10 16,0 0 0-16,0 0 1 0,0 4-6 16,0 0-1-16,-4 0 0 31,-1 4 0-31,-3 0-5 0,-1 4 1 15,0 0 0-15,0 4 0 16,0 0 0-16,0 0 0 16,5 4-5-16,0 0 1 15,4 0 2-15,0 0 3 16,4 0-2-16,5 19 0 16,0-3 1-1,5-4 0-15,-1-4 0 16,5-5-3-16,0 1 2 0,5 0 1 0,-1-4 2 15,5 0-3-15,0 0 0 16,4 0 1-16,0 4 0 16,5-1 0-16,0 9 0 15,-1 0-3-15,1 0 2 0,-4 0 3 16,-6-1 1-16,1 1 5 16,-4-4 5-16,-1 0-3 31,-4 0 0-31,-5-5-2 15,-4 1 2-15,-4 0-1 0,-1 0 2 0,-4-4 0 16,-4 0 3-16,-9-4 2 16,0 0-1-16,-1-4-1 15,1-4-1-15,-5-4-7 16,0 0-2-16,1 0-2 16,-1-4-2-16,0 0 1 15,-4 0-1-15,4 0-18 0,5 0-5 16,4-4-49-16,0 0-20 15,0-4-38 17</inkml:trace>
          <inkml:trace contextRef="#ctx0" brushRef="#br0" timeOffset="65096.0485">10380 1541 168 0,'18'4'63'0,"-14"-4"-34"0,1-4-14 16,-5 4 20-1,0 0-6-15,0 0 0 16,4-4-10-16,1-4-1 16,-5 0-11-16,0 1 2 0,0-1 2 15,-9 0-2-15,0 0 0 16,-5 0-5-16,1 0-1 16,0 0-1-16,-1 0 1 15,-4 4-2-15,0 0 2 16,1 0-4-16,-1 0-2 15,0 4 2-15,0 0 0 16,5 4-2-16,-1 0 2 16,-3 4-1-16,3 4 0 15,-4 0 0-15,5 4 0 16,0 4 0-16,4 11 0 0,0 1 2 16,0 4 0-16,0-1 0 15,4 1 2-15,1-4-1 16,0-1-1-16,-1 5 1 15,5-4-1-15,0-1 6 16,9-3 6-16,4 0-4 16,1-4 0-16,-1-4 2 15,5-1 4-15,4-3-8 16,5 0-1-16,4 0-1 16,5-4 2-16,4-4-3 0,0 0-2 15,0-4 0-15,0 0 1 16,-4-4-41-16,-5-4-18 15,-8 0-79 1</inkml:trace>
          <inkml:trace contextRef="#ctx0" brushRef="#br0" timeOffset="65745.03">10710 1339 132 0,'13'4'52'0,"-31"8"-28"0,32-8-15 16,-10 0 14-16,-4-4-2 15,5 4-1-15,4 0-2 0,0 0-1 16,-5 0-9-16,5 4 4 0,0 0 1 15,0 4 5-15,0 3 3 16,4 5 0-16,0 8-1 16,1 16 1-16,-1 3-1 15,1 9-5-15,-6-1-1 16,1 5-4-16,-4-1 1 16,-5-7-4-16,-9-1-2 15,-4 1 0-15,-5-5-1 16,-5 13-20-16,-8-5-7 15,-4-3-63-15,-10-9-26 16,-4-11-3 0</inkml:trace>
          <inkml:trace contextRef="#ctx0" brushRef="#br0" timeOffset="66542.9914">11142 2076 140 0,'0'4'52'0,"9"-4"-28"0,0 4-11 0,-4-4 17 15,4 0-11-15,0 4-1 16,-1 0-4-16,1 4-1 15,0 0-7-15,0 4 0 0,0 4 1 16,0 8-3-16,-9 3-3 0,0 1 0 16,-9 0 1-16,-4 0-14 15,-5-5-7 1,-9 1-74 0</inkml:trace>
        </inkml:traceGroup>
        <inkml:traceGroup>
          <inkml:annotationXML>
            <emma:emma xmlns:emma="http://www.w3.org/2003/04/emma" version="1.0">
              <emma:interpretation id="{20ADFEF9-901E-4044-98A6-2CA03068D005}" emma:medium="tactile" emma:mode="ink">
                <msink:context xmlns:msink="http://schemas.microsoft.com/ink/2010/main" type="inkWord" rotatedBoundingBox="13449,3737 15374,3700 15391,4607 13466,4643"/>
              </emma:interpretation>
              <emma:one-of disjunction-type="recognition" id="oneOf10">
                <emma:interpretation id="interp14" emma:lang="" emma:confidence="0">
                  <emma:literal>an</emma:literal>
                </emma:interpretation>
                <emma:interpretation id="interp15" emma:lang="" emma:confidence="0">
                  <emma:literal>~</emma:literal>
                </emma:interpretation>
                <emma:interpretation id="interp16" emma:lang="" emma:confidence="0">
                  <emma:literal>on</emma:literal>
                </emma:interpretation>
                <emma:interpretation id="interp17" emma:lang="" emma:confidence="0">
                  <emma:literal>in</emma:literal>
                </emma:interpretation>
                <emma:interpretation id="interp18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69642.9331">12819 1854 172 0,'-4'4'66'0,"8"0"-36"0,1-8-18 0,-5 4 19 16,0 0-5-16,8 0-1 16,1 0 0-16,9 0-1 15,0-4-13 1,4 0 2-16,1 4 1 0,8 0-5 15,0 0-1-15,0 0-2 16,0 0 1-16,1 0-6 16,-6 0-1-16,-3 4-33 15,-1-8-13-15,-4 4-76 16</inkml:trace>
          <inkml:trace contextRef="#ctx0" brushRef="#br0" timeOffset="67231.9527">11802 1399 104 0,'-13'4'38'0,"9"-4"-20"0,-5 4-6 16,4-4 13-16,1 0-5 15,-5 4 1-15,0-1-1 16,0 5 2-16,0 4-12 15,0 0 1-15,-4 4 2 0,-1 4-1 16,1 8 3-16,0 11 1 16,-1 1-1-16,1 7-1 15,4 1 1-15,4 0 1 16,5 3-1-16,5-7-5 16,4-1-4-16,4 1-1 15,9 0-1-15,5-5 2 0,4-3 1 16,5 3-3-16,13 1-3 15,0-8-42-15,-4-16-20 16,-5 7-57 0</inkml:trace>
          <inkml:trace contextRef="#ctx0" brushRef="#br0" timeOffset="68131.9501">12471 1518 148 0,'5'-4'55'0,"-5"0"-30"0,-5-4-10 0,5 4 20 16,0-4-13-16,-4 0-2 16,-1 0-6-16,1 0-1 15,-5 0-7-15,0 0 3 0,-4 0 1 16,-1 0-5-16,-4 4-3 16,1 0 1-16,-1 4 0 15,-5 0-4-15,-3 4-1 16,-6 0 1-16,6 4 0 15,-1 0 1-15,5 0 0 0,4 0 0 16,-4 0 0-16,8 0-3 16,1 0 0-16,4 4-1 15,4-4 3-15,1 0 0 16,4-1 1 0,0 1 0-16,4 0 2 15,5 8-1-15,5-4-1 16,4 4 1-16,8 0-1 15,-3-4-3-15,3 4 2 0,6-1 5 16,-1 1 2-16,-4 0 2 16,4 4 0-16,0 0-4 15,-4-4-3-15,4 3 2 16,-4 5 2-16,-5-4 7 16,0 0 2-16,-4 0-3 15,-4-5-1-15,-1 5-2 16,-4 0 0-16,-5 0 9 15,-4 0-3-15,-4 0 2 16,-5-5 0-16,-4 1-1 16,-5-4-1-16,0 0-1 15,-4 0-3-15,-5-4 1 0,-4-4-2 16,-1-4 2-16,1 0-6 31,-5-4-3-31,1-4-1 16,-1-4 1-16,5-4-8 15,0-4-3-15,-1 5-20 16,6-1-8-16,3 0-36 16,1 4-16-16,4 4-39 15</inkml:trace>
          <inkml:trace contextRef="#ctx0" brushRef="#br0" timeOffset="68936.1618">12953 1426 156 0,'0'-4'60'0,"-5"4"-32"0,5 0-17 0,0 0 18 0,0 0-6 16,0 0-1-16,0 0-8 16,0 0-1-16,0 0-8 15,0 0 1-15,0 4 4 0,0 4-4 16,-4 4-1-16,-1 8 2 16,-3 8 2-16,-6 15 0 15,1 9 0-15,-5 7-3 16,0-3 1-16,-4 7-2 15,4-7 0-15,0-9 1 16,0 1 3-16,5-5-2 16,0-3-2-16,-1-8 0 15,1-4-1-15,4-9-2 16,0-3 1-16,5-8-11 0,-1-4-2 16,5-8-37-16,0-4-16 15,5-4-52 1</inkml:trace>
          <inkml:trace contextRef="#ctx0" brushRef="#br0" timeOffset="69340.8113">12953 1438 156 0,'0'4'57'0,"4"-4"-30"0,1 0-16 0,-1 0 15 15,1 0-1-15,-1 4 0 0,5 0-3 16,0 4 1-16,4 4-13 16,1 4 1-16,-1 0 2 0,5 15 2 31,0 1 0-31,0 4 1 0,-1 3 0 15,1 1-2-15,0 0 1 16,0 7-4-16,-5-3-1 0,1-5-6 16,-1-3-1-16,0-4-3 15,1 0-1-15,-1-5 3 16,1 1 1-16,-5-4-1 16,-1-8 1-16,-3-4-33 15,-1-4-12-15,1-5-34 16,-5-3-13-16,-5-3-16 15</inkml:trace>
          <inkml:trace contextRef="#ctx0" brushRef="#br0" timeOffset="70185.9491">13265 1292 108 0,'0'-4'44'0,"4"8"-24"0,-4-4-6 16,0 0 15-16,0 0 3 31,0 4 6-31,5 0-10 0,-1 3-4 16,1 5-14-16,4 0 7 0,4 4 5 15,1 0 6-15,12 4 6 16,1 8 1-16,4 7 0 16,5 17-5-16,0 7-4 0,-5 9-14 0,-4 3-5 15,-10 8-3-15,-12 0 2 16,-10 21-16-16,-17 11-6 16,-27 15-146-1</inkml:trace>
        </inkml:traceGroup>
      </inkml:traceGroup>
    </inkml:traceGroup>
    <inkml:traceGroup>
      <inkml:annotationXML>
        <emma:emma xmlns:emma="http://www.w3.org/2003/04/emma" version="1.0">
          <emma:interpretation id="{5B3B8170-ED12-42D1-A04A-BF1C5BF22E6B}" emma:medium="tactile" emma:mode="ink">
            <msink:context xmlns:msink="http://schemas.microsoft.com/ink/2010/main" type="paragraph" rotatedBoundingBox="7022,5269 25713,5423 25691,8024 7000,78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FA33B25-BDDE-4D5C-859F-087649BCE2F5}" emma:medium="tactile" emma:mode="ink">
              <msink:context xmlns:msink="http://schemas.microsoft.com/ink/2010/main" type="line" rotatedBoundingBox="7022,5269 25274,5420 25264,6639 7012,6488"/>
            </emma:interpretation>
          </emma:emma>
        </inkml:annotationXML>
        <inkml:traceGroup>
          <inkml:annotationXML>
            <emma:emma xmlns:emma="http://www.w3.org/2003/04/emma" version="1.0">
              <emma:interpretation id="{2A722ED9-3CB9-47A5-9425-3D7C80BCFE51}" emma:medium="tactile" emma:mode="ink">
                <msink:context xmlns:msink="http://schemas.microsoft.com/ink/2010/main" type="inkWord" rotatedBoundingBox="7021,5341 9579,5363 9569,6487 7012,6465"/>
              </emma:interpretation>
              <emma:one-of disjunction-type="recognition" id="oneOf11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101671.6995">5649 3036 88 0,'0'0'35'0,"0"0"-18"0,0-4-5 0,0 4 13 16,0 0-5-16,0 0 1 15,0 0-10-15,0 0-2 16,-5 0-1-16,1 0 2 15,-1 0-5-15,1 0 1 0,-1 4 4 0,1-4-6 16,-1 4-2-16,1-4 5 16,-1 0 3-16,5 0-1 15,-4 0 2-15,0 4-4 16,-1-4 1-16,5 0-5 16,-4 0 0-16,4 0-1 15,0 0-2-15,0 0 5 16,0 0 4-16,0 0 4 15,0 0 2-15,0 0-6 16,9-4-1-16,-1 0 0 16,6 4 0-16,-1-4-2 0,5 4-1 15,4 0-3-15,1 0 1 16,-1 0-2-16,0 0 2 16,5 0 2-16,4 0 2 15,-9 4-1-15,-4 0 1 16,0-4-2-16,-4 0 2 15,-1 4-2-15,-4-4 0 16,0 0-1-16,-9 0 0 16,4 0-2-16,-4 0 1 15,5-8-9-15,-5 4-1 16,0 0-42-16,0 0-18 16,-9 4-52-1</inkml:trace>
          <inkml:trace contextRef="#ctx0" brushRef="#br1" timeOffset="99535.9997">5327 2933 132 0,'0'-4'52'0,"0"4"-28"0,0-4-19 15,0 4 11-15,0 0-3 16,0 0 0-16,0 0-1 16,0 0 2-16,0 0-7 0,0 0 2 0,0 0 2 0,0 4 0 15,-4 0 1-15,0 4-6 16,-1-1-2-16,-4 5 0 16,0 4 2-16,0 0 1 15,0 4 3-15,1 0-3 16,-1 0-2-16,0 3 2 15,0 1 0-15,0 0 1 16,0-4 2-16,0 0-1 0,0-1 2 31,5 5-4-31,-5 0 1 16,4 0-3-16,5-1 0 16,0 1 1-16,0 8 1 15,5 4-1-15,-1-5-1 16,5 1 3-16,0 4 3 15,0-1 0-15,0-3 3 0,4 0-1 16,1-4 0-16,-1-5-3 16,-4 1-1-16,0 0-3 15,4 0-1-15,-4-4-3 0,0-5-2 16,0 1 3-16,-5-8 0 16,1 4 1-16,-1-4 0 15,1 0-2-15,-1-4 1 16,-4 0-2-16,0 0-1 15,0 0 3-15,0 0 0 0,0-4-4 16,0 0 1-16,0-16-42 31,0 4-32-15,5 0-18-16,-1 0-42 16</inkml:trace>
          <inkml:trace contextRef="#ctx0" brushRef="#br1" timeOffset="100796.6115">5738 3055 128 0,'-5'0'49'0,"5"-3"-26"0,0 3-18 0,0 0 13 16,0 0-1-16,0 0 1 15,5 0-3-15,-5 0-1 16,0 3-8-16,0 5-4 0,0 4 1 15,0 0 0-15,0 4 1 16,0 0 0-16,0 4 2 0,0 0-3 16,0-1-2-1,0 5 6-15,0 4 5 16,0 0-4-16,0 7-2 16,4 5 1-16,1 0 0 15,-1-5-1-15,-4 1 1 16,0 0 0-16,0-5 3 0,0 1-3 15,5-4-2-15,-1-4-2 16,0-1 0-16,-4 1-2 16,0 0 2-16,0-8-2 15,5-4-1-15,-5 0 3 0,0-5 0 16,0 1-1-16,0-4-2 16,0 0 3-16,-5 0 2 15,1-4-2-15,4 0 0 16,-4 0-6-1,-1 0 4-15,1 0 1 16,-5 0-3-16,0 0 1 16,4 0 0-16,1-4 0 15,-5 8 0-15,5-4 2 0,-5 0-3 16,4 0 0-16,1 0-1 16,-1 0-2-16,1 0 3 15,-1 0 2-15,1 0 0 16,-1 0 2-16,1 0-2 15,-1 0-1-15,1 0 1 0,4 0-1 16,0 0 0-16,0 0 0 16,0 0 0-16,-4 0 0 15,-1 0 0-15,5 0 0 16,0 0 0-16,-4 0 2 16,4 0 3-16,0 0 4 31,0 4-4-31,0-4-3 0,0 0 1 15,4-4 0-15,5 4-1 16,0-4 1-16,0 4-2 16,0 0-1-16,4 0 1 15,1 0 1-15,3 0-1 16,-3 0 2-16,-1 0 0 16,0 0 1-16,1 0-5 15,4 4 1-15,0-4 0 16,-5 4 0-16,-4-4 2 15,4 4 1-15,1-4-1 16,-5 0 1-16,-1 0-2 0,1 0-1 16,-9 0 1-16,9-4 1 15,-9 4-32-15,0 0-14 16,5-8-64 0,-10 8-50-16,-4 0 63 15</inkml:trace>
          <inkml:trace contextRef="#ctx0" brushRef="#br1" timeOffset="103531.2681">6072 3071 112 0,'-9'-4'44'0,"9"0"-24"0,0 4-4 0,0 0 18 15,0 0-9-15,0-4-5 32,0 4-3-32,5-7-1 15,-1-1-8-15,5 0-3 0,0 4-1 16,4-4 4-16,5 4 3 16,0 0-4-16,4 0 1 15,5 4-3-15,0 0 0 16,0 0-1-16,-1 4 2 15,1 0 1-15,0 8 1 16,-5 0-4-16,1-1-1 16,-6 1 3-16,-3 4 1 0,-1 0-1 15,0 0 1-15,-4 0-2 16,-4 0 2-16,-5-4-2 16,0-1 2-16,0 1-2 15,-5 0 0-15,1 0 1 16,-5 0 1-16,0 0-3 15,0 0-1-15,0 0 1 16,-4 0 0-16,-5-1 2 16,0 1 3-16,-4-4-2 15,4 0-2-15,0 0-2 16,0-4-3-16,1 0 1 0,3-4 1 16,-4 0-1-16,5 0 2 15,4 0 0-15,0 0 1 16,5 0-2-16,-1 0-2 15,5 0-2-15,0 0 1 16,9-4 1-16,0 0 2 16,4 0-3-16,5 0-2 15,0 4-1-15,4 0 3 16,1 0 0-16,3 0 3 16,1 4-3-16,4 0 0 15,1 0 1-15,-6 4 0 16,-3 0-3-16,-1 0 2 15,-4 0 1-15,0 0 0 16,-1 0 2-16,1 0 1 16,-4 7-4-16,-1 9-1 0,0 0 1 15,-4 0 2-15,0 4-2 16,-4-1 0-16,-5-3 3 16,0 4 1-16,-5-4-1 15,1-1-2-15,-1-3 1 16,-4 4 1-16,1-8-1 15,-1 0 2-15,-5 0 0 16,-4-1 1-16,1 1-2 16,-1-4-2-16,-5 0 1 15,6-4 1-15,-6 0 1 16,1-4 1-16,0-4-2 0,-1 0 1 16,1-4-4-1,0 0 0-15,0 0 1 0,4 0 0 16,0 0 0-16,0 4 0 15,5-4 0-15,-1 4 2 16,1-4-6-16,0 0-1 16,4 0-29-16,0-8-87 31,9 0-55-31,0 1 51 16</inkml:trace>
          <inkml:trace contextRef="#ctx0" brushRef="#br1" timeOffset="102458.1501">6179 3032 156 0,'0'4'57'0,"0"-8"-30"0,0 4-18 15,0 0 16-15,0 0-5 16,-4 0 0-16,4 4-9 16,4 0-4-16,-4 4-4 15,0-1 0-15,0 5 0 0,0 4 5 16,5 4 5-16,-5 0-1 16,4 0 1-16,-4 3 4 0,0 9 1 15,0 4-3-15,5 0 1 16,-5 7 2-16,0 9 1 15,4-1-6-15,-4 5 0 16,0-9-8-16,5 1-3 16,-5-13 1-16,0-3 0 15,4 0 1-15,-4-12 2 16,0-4-3-16,0-5 0 16,0-7-6-16,0-4 0 15,-4-7-28-15,-1-5-9 16,1 0-22-16,4-4-6 15,0-8-43-15</inkml:trace>
          <inkml:trace contextRef="#ctx0" brushRef="#br1" timeOffset="108492.8028">6701 3682 108 0,'0'0'44'0,"0"-4"-24"0,0 0-13 0,0 4 13 15,0 0-10-15,9-4-1 0,0 0-3 16,0-4 1-16,4-4-4 16,0 4-2-16,-4 0 2 0,5 0 0 0,-1 0 3 15,5 4-1 1,0 0 0-16,0 0-6 15,-1 1 1-15,6-1 0 16,-1 4 2-16,0 4-1 16,-4-1-1-16,0 5 3 0,0 0 2 15,-5 0 4-15,1 4 5 16,-1 8-6-16,-4-4-2 16,0 0-1-16,-5-4-1 15,5-4 2-15,-9 7 3 16,0-3-2-16,0 4-2 15,0-8-2-15,-4 4-3 16,-1-4 3-16,-4 0 0 16,0 0-1-16,1 0 1 15,-6-4 0-15,1 0 1 16,-1 0 0-16,1-1 2 16,-5-3-3-16,0 0 0 15,1 0-1-15,3-3-2 0,1-1-2 16,-1 0 1-16,1 4-1 15,4-4-2-15,0-4-30 16,0 8-15-16,5 0-44 16</inkml:trace>
          <inkml:trace contextRef="#ctx0" brushRef="#br1" timeOffset="107728.3295">6875 3606 148 0,'-5'-4'57'0,"1"1"-30"0,8 3-21 0,-4 0 15 16,0 0-7-16,0 0 2 0,0 0-5 15,0 0 1-15,0 0-7 16,5 0-5-16,-5 0-1 0,0 0 10 16,0 0 3-16,0 0-3 15,0 3-1-15,0 5-2 16,0 0 1-16,4 4-4 16,-4 4 0-16,0 8 1 0,0-4 2 15,0 0 3-15,0-1 2 16,0 1 1-16,0 0 2 15,0 4-3-15,0 0-1 16,5 3-4-16,-5 1-1 16,0 0-3-16,0-4 1 15,0 3 0-15,0 1 3 16,0-4-3-16,0-4-2 0,0-4 2 16,0-5 0-16,0-3-12 15,-5-4-4-15,5-8-29 16,-4-8-11-16,4 1-27 15,0-1-48-15,0 4 36 16</inkml:trace>
          <inkml:trace contextRef="#ctx0" brushRef="#br1" timeOffset="109592.2286">7249 3028 84 0,'0'4'33'0,"5"-4"-18"0,-5 0-7 15,0 0 13-15,4 0-3 16,1 0-1-16,-1 4-3 16,1 4 1-16,-1 0-6 15,5 3-1-15,0 1-4 16,4 4 4-16,-4 4 2 0,5 0-3 15,-1 0 1-15,0 3 1 16,1 5 5-16,4 4-6 16,-9 0 0-16,0-5 0 15,-1 13 2-15,-3-4 1 0,-1 3 3 16,-4 1-5-16,0-4-3 16,-4-1 1-16,-1 1 2 15,-8-4-4-15,4-1-1 16,-9-7-2-16,5 4-2 15,0 0 3-15,-5-5 2 16,0-3-4-16,4-4-1 16,1 0 0-16,0-4 0 15,-1 0 0-15,1-4 2 16,4 0-1-16,0-1-1 16,0-3 1-16,5 0-1 0,-1 0-5 15,1 0 1-15,4-4-33 16,0 0-16-16,0 0-47 15</inkml:trace>
          <inkml:trace contextRef="#ctx0" brushRef="#br1" timeOffset="110132.7721">7664 3281 124 0,'0'0'49'0,"0"0"-26"0,0 0-14 0,0 0 14 16,0 0-11-16,0 0-4 15,0 0-5-15,0 0-3 0,0 0 1 16,0 0-4-16,0 0 2 0,5 4-15 16,-5 0-4-16,0 0-43 15</inkml:trace>
          <inkml:trace contextRef="#ctx0" brushRef="#br1" timeOffset="111219.2845">7704 3254 180 0,'0'0'68'0,"0"0"-36"0,0 0-13 0,0 0 21 15,0 0-9-15,0 0-1 16,0 0-11-16,0 0-1 16,0 0-11-16,0 0-4 0,0 0-2 15,0 0-4-15,0 0 0 16,0 0-49-16,-9 8-91 31</inkml:trace>
          <inkml:trace contextRef="#ctx0" brushRef="#br1" timeOffset="110533.7409">7731 3567 172 0,'9'0'66'0,"-9"-4"-36"0,0 4-4 0,0 0 23 31,0 0-4-31,0 0-2 15,0 0-20-15,0 0-6 0,0 0-11 16,0 0-4-16,0-4 1 0,0 4-2 16,-5-4-1-16,5 4-2 15,0 0 1-15,0 0-28 16,5 0-13-16,-1 0-82 16</inkml:trace>
        </inkml:traceGroup>
        <inkml:traceGroup>
          <inkml:annotationXML>
            <emma:emma xmlns:emma="http://www.w3.org/2003/04/emma" version="1.0">
              <emma:interpretation id="{C32A2DB3-A690-469C-A9A4-F311E0375CEF}" emma:medium="tactile" emma:mode="ink">
                <msink:context xmlns:msink="http://schemas.microsoft.com/ink/2010/main" type="inkWord" rotatedBoundingBox="10220,5332 12969,5355 12959,6537 10211,6515"/>
              </emma:interpretation>
              <emma:one-of disjunction-type="recognition" id="oneOf12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127379.0005">10313 4058 116 0,'4'-43'46'0,"1"39"-24"0,-1-4-10 0,-4 8 16 15,5-8-1-15,-1 0 2 16,5 0-5-16,-4 0-1 15,-1 0-12-15,1 0-2 0,-1-4 1 16,5 0-4-16,0 1 2 0,0-1-1 16,0 4 3-16,-5 0-3 15,1 0-2-15,-1 0-2 32,1 0-3-32,-5 8 3 15,0 0 0-15,0 0 1 0,0 0 2 16,0 0-1-16,0 0 0 15,0 0 1-15,4 0 1 16,-4 0-1-16,4 0-1 16,-4 4-1-16,5 0 2 15,-5 4-1-15,0 0 0 16,4 4 3-16,1 0 3 0,-5 3 0 16,0 1 1-1,0 0-2-15,0 8 1 0,0-4-4 16,0 0-2-16,0-1-2 15,4-3-3-15,-4 0 1 16,0 0 1-16,-4-8-39 16,4-4-16-16,0 4-89 15</inkml:trace>
          <inkml:trace contextRef="#ctx0" brushRef="#br1" timeOffset="118187.3724">9466 3325 152 0,'0'0'57'0,"4"0"-30"0,-4 0-23 0,0 0 13 0,0 0-2 15,5 0 4-15</inkml:trace>
          <inkml:trace contextRef="#ctx0" brushRef="#br1" timeOffset="118946.7698">9484 3448 120 0,'-9'-16'46'0,"13"4"-24"0,-8 16-6 16,4-4 18-16,0 0-7 15,0 0-1-15,0 0-11 16,4 8-2-16,-4-8-7 15,9 0-2-15,-9 0 2 0,9 0 1 0,4 0 1 16,1 0-2-16,-1-8 1 16,0 4-2-16,5 0 2 15,0 0-4-15,4 0 0 0,1 4 3 16,-1-4 1 0,14 4 1-16,-1 0 2 0,1 0-1 15,-5 0 2-15,0 0-4 16,-4 0 1-16,-5 4-3 15,-4-4 0-15,0 4 1 16,-4 0 1-16,-6 0-3 16,1-4-1-16,-9 0 1 15,5 0 2-15,-5 0-3 16,0 0 0-16,0 0-17 16,-5 0-7-16,1 0-28 15,-1 0-11-15,-3 8-52 16</inkml:trace>
          <inkml:trace contextRef="#ctx0" brushRef="#br1" timeOffset="118421.7617">9497 3325 314 0,'13'0'18'0,"5"0"-4"0,0 0-3 15,4 0 0-15,1-4-4 16,3 0 1-16,1 0-5 16,9-4-2-16,-5 4 0 15,5 0 1-15,-5 4-1 16,-4 0 2-16,-1 0-2 15,-3 0-1-15,-1 0 1 16,-4 4 1-16,0 0-1 16,-9 0 2-16,-1-4-4 0,-3 0-2 15,-1 0-16-15,-4 0-7 16,0 0-36 0,-9 4-56-16,1 0 20 15</inkml:trace>
          <inkml:trace contextRef="#ctx0" brushRef="#br1" timeOffset="126717.0629">10251 3567 136 0,'0'0'52'0,"0"-8"-28"0,0 8-17 0,0 0 15 0,0-4-2 31,-5 0 3-31,1 0-9 16,-1 0-3-16,1 0-6 15,-1 4 1-15,1-4 0 0,-1 4-5 16,1 0 0-16,-1 0-1 15,-4 0 2-15,1 0-1 16,3 4-1-16,-4 0 1 0,0 0 1 16,-4-4 3-16,0 8 2 15,-1-4-3-15,1 4-1 16,-1-4 1-16,5 4 2 16,1-4-1-16,-1 4 0 0,4 0-3 15,-4-1-2-15,5 1 1 16,-1 0-1-16,1-4-3 15,4 4 2-15,0 0 1 16,0 4 0-16,0-8 0 16,0 4 2-16,4-4-1 15,1 0-1-15,-1 0 1 16,1 0 1-16,8 0-1 0,0 0-1 16,1-4 1-16,-1 0 1 15,1 0-1-15,-5 4-1 16,-1 0 1-16,1 0-1 15,0-4 0-15,0 4 2 16,-4-4-1-16,-1 4 2 16,1-4-2-16,-5 0 2 15,0 0 2-15,0 0 2 16,0 0-1-16,0 0-1 16,0 0-6-1,0 0 1-15,0 0 0 16,0 0 0-16,-5 0 0 15,1 0 0-15,-1 0 0 0,-4 3 0 16,0 1 0-16,0 0 0 16,-4 0 0-16,0 0 0 15,4 0 0-15,0 0 2 16,0 0-1-16,0 0-1 16,0 4-2-16,0 0 1 15,0 0 1-15,0 0 2 16,0 0 1-16,0 0 1 15,5 0-5-15,0-4 1 16,-1 0 0-16,5 4 0 0,-4-1 0 16,4-3 2-16,0 4-1 15,0 0-1 1,0-4 1-16,4 4 1 16,1-4-3-16,-1 4 0 0,0-4 3 15,5 0 1-15,0 0 3 0,0 0 3 16,9-4 7-1,0 0-5-15,0 0 2 16,0-4-4-16,-1 0 0 16,1 0-5-16,0 0-1 15,-5 0-1-15,1 0 1 16,-1 0-2-16,1 0-1 0,-5 4-2 16,-1 0 1-16,1 0-21 31,-4 0-10-31,-5 0-68 15,4 4-65-15,-4 4 51 16</inkml:trace>
          <inkml:trace contextRef="#ctx0" brushRef="#br1" timeOffset="114562.3575">8436 3083 132 0,'0'-4'49'0,"4"0"-26"0,-4 0-16 0,0 4 15 15,0 0-7-15,0 0 2 32,0 0-6-32,0 0-1 0,0 0-6 15,0 0-3-15,0 0 0 0,0 0 1 0,5 0 1 16,-1 4-4-16,0 0 1 15,1 0 2-15,-1 4 3 16,1 0 0-16,-1 4 2 16,1 4-2-16,-1 0 0 15,1 0-1-15,-5-1 0 16,0 1 2-16,0 0 1 16,0 0-1-16,0 0 1 0,-5 0 2 15,1 0 2-15,-1-1-3 16,1 1-3-16,-5-4 2 15,0 0 0-15,0-4-1 16,5 0-1-16,-5 0-1 31,4-4 2-31,1 0-3 16,-1 0-2-16,1-4 0 0,-1 4 1 16,1 0-3-16,-1-4-2 15,1 4 2-15,0 0 0 16,4-4 1-16,0 0 0 15,0 0-3-15,0 0 2 0,0 0 1 16,0 0 2-16,0 0-3 16,0 0 0-16,8 0 1 15,1-4 2-15,0 4-3 16,0 0 0-16,0 0-1 16,5 4-2-16,-1 0 3 0,0-1 2 15,1 9-2-15,-1 4 0 16,0 0 1-16,1 0 0 15,-1 0-5-15,1 4-1 16,-1-1 5-16,-4 1 5 16,0 4-2-16,0 0 1 15,-5 0 1-15,-4-1 0 16,0-3 0-16,0 4 2 16,0-4 1-16,0 0 1 15,0-8 2-15,0 3 1 16,0-3-5-16,0-4-4 15,0 0-1-15,0 0-1 0,0-4 2 16,-4 4-1 0,8-4-1-16,-4 0 1 15,0 0 1-15,0-4-14 16,0 0-7-16,0-8-65 16,9 0-30-16,0-4 15 15</inkml:trace>
          <inkml:trace contextRef="#ctx0" brushRef="#br1" timeOffset="117613.1141">9189 3242 148 0,'14'-4'57'0,"-14"4"-30"0,-14 0-16 0,14-4 18 0,0 0-8 15,-4 0 0-15,-1 0-6 16,5 0 1 0,-9 0-7-16,0 0-1 0,1 4-4 15,-1-4-1-15,0 4-1 16,0 0-2-16,0 0-2 15,0 0 1-15,-4 0-1 16,-1 0 0-16,1 4 2 16,-1 0 2-16,1 0-3 15,4 0 0-15,0 0-1 0,0 0 0 16,0 0 2-16,0 0 2 16,5 0-3-16,0 4 0 15,-1 0 1-15,-4-4 2 16,5 4-3-16,4-1 0 15,0 1 1-15,0-4 0 16,0 0 0-16,0 0 0 16,4 0 0-16,5 0 0 15,-4 0 0-15,-1 0 2 16,5 0-1-16,0 0 2 16,4 0-4-16,1 0 0 15,-1 0 1-15,0 0 0 16,1 0 0-16,-1 4 0 0,5 0 0 15,0 0 0-15,4 0 0 16,-4 11 0-16,0-3 0 16,-5 4 0-16,1-4 2 15,-6 0 3-15,-3 4-2 16,-1-1 0-16,-4-3 3 16,0 0 1-16,-4 0 5 15,-5 0 3-15,0-4 0 0,0 0 1 16,-4 0-4-16,4-5 0 15,-5 1-3-15,1-4 0 16,0 0-1-16,-1-4 2 16,1 0-1-16,0-4 2 15,-1 0-4-15,1-4-2 0,-5 1-2 16,5-5-3-16,-1 0-2 16,1 0 1-16,-1 0 1 15,6 4 0-15,-6-4-22 16,5 4-28-1,0 0-14-15,5 4-63 16</inkml:trace>
          <inkml:trace contextRef="#ctx0" brushRef="#br1" timeOffset="131428.701">9238 3848 96 0,'-4'0'38'0,"4"0"-20"0,4 0-8 0,-4 0 14 16,0 0-11-16,0 0-2 16,0 0-3-16,5-4 0 0,-1 0-4 15,-4 4 4-15,5-4 4 0,-1-4 0 16,1 0 1-1,-1 1-5-15,0-5 0 16,1 4-3-16,-1-4 0 16,1 4-1-16,-1-4 0 15,1 0 0-15,-1 0 2 16,1 4-5-16,-1 0-1 0,1 0 0 16,-1-3 6-1,1 3 4-15,-5 0-3 16,0 8-2-16,0 0-2 15,0 0 0-15,0 0-4 16,0 0 0-16,0 0 1 16,0 4 2-16,0 0-1 15,0 4 2-15,4 0-4 16,-4-1 0-16,4 1 1 16,1 0 2-16,-1 0-1 15,-4 4 2-15,5 0 0 16,-5 0 1-16,4 0 2 0,-4 0 3 15,0 0-4-15,0-1-1 16,5 1-2-16,-5 0-2 16,0 0 3-16,0 0 0 15,0 0 1-15,0 0 0 16,0 0 0-16,-5-4 0 16,1-4-42-16,4 0-17 15</inkml:trace>
          <inkml:trace contextRef="#ctx0" brushRef="#br1" timeOffset="133513.3652">10398 3186 188 0,'-5'0'71'0,"10"0"-38"0,-5 0-28 16,0 0 19-16,0 0-9 16,4 0 0-16,5-4-3 15,4 4 0 1,5-4-6-16,9 4 3 0,0 0 1 16,4 0-1-16,5 0 0 15,8 0-3-15,-8 0 1 0,-5 0-2 16,0 0 0-16,-4-8-3 0,0 8 1 15,-5-7-11-15,-4 3-2 16,-5 0-66-16,-4 0-73 31</inkml:trace>
          <inkml:trace contextRef="#ctx0" brushRef="#br1" timeOffset="133113.9288">10647 2941 108 0,'-4'0'41'0,"4"-4"-22"0,0 0-7 0,0 4 13 15,0 0-2-15,0 0 0 16,0 0-8-16,0 0-2 16,0 0-7-16,0 0-2 0,0 0 2 15,0 0 1-15,0 0 1 0,0 0 2 16,0 0 1-16,0 4-3 16,0 0-3-16,0 3-2 15,0 5-3-15,0 4 1 0,0 0 1 16,0 4-1-16,0 4 2 15,0-1 0-15,-5 5 1 16,5 0-2-16,0 0 1 16,0-1 2-16,0 1 2 15,0 0 1-15,0 0 0 16,5-1-2-16,-1 9 1 16,-4 0 5-16,0-5 2 15,0 1-3-15,5-4 1 0,-5-4-3 16,0-4 0-16,0-5-3 15,0-3-1-15,0-4-3 16,0 0 1-16,0-4-2 16,0 4 2-16,4-4 2 15,-4 0 2-15,0-4-3 16,0 0-1-16,0 0-1 16,9 0-2-16,0-4 1 15,0 4 1-15,0-8-3 16,4 4 0-16,1-4 1 0,-1 0 0 15,1-8 0-15,-1-3 2 16,5 3-1-16,-5 4-1 16,0 0 1-16,1 4-1 15,-1 0-3-15,1 12 2 16,-5 0 1-16,-1 0 0 31,-3 4 0-31,-1 0 0 0,-4 0 0 16,0-16-64-1,-4-8-53 17,-1 0-51-32,1 0 69 0</inkml:trace>
          <inkml:trace contextRef="#ctx0" brushRef="#br1" timeOffset="134094.7824">11040 3690 152 0,'0'0'57'0,"0"0"-30"0,0 0-14 0,0 0 19 15,4-4-7-15,1-4 0 16,-1 0-5-16,1-4-1 16,-1-4-10-16,1 0-3 0,-1-4 0 15,5 1-3-15,-5-1 0 16,1 0 1-16,-1 4 2 16,1 0-1-16,-5 0 0 0,0 9 3 15,0-5 3-15,0 4-4 16,0 8-2-1,0 0 0-15,0 0-3 16,0 0 1-16,4 4-2 16,-4 0 2-16,5 8 2 15,-5-1 2-15,4 9-3 16,-4 4-1-16,0 0 1 16,5 4 0-16,-1-5 0 15,1 9 0-15,-1-12-2 16,-4 4 1-16,4-9-35 15,-4 1-16-15</inkml:trace>
        </inkml:traceGroup>
        <inkml:traceGroup>
          <inkml:annotationXML>
            <emma:emma xmlns:emma="http://www.w3.org/2003/04/emma" version="1.0">
              <emma:interpretation id="{39EF0130-479B-4877-92ED-7C6504B75519}" emma:medium="tactile" emma:mode="ink">
                <msink:context xmlns:msink="http://schemas.microsoft.com/ink/2010/main" type="inkWord" rotatedBoundingBox="13481,6123 13597,6124 13596,6310 13479,6309"/>
              </emma:interpretation>
              <emma:one-of disjunction-type="recognition" id="oneOf13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135273.0011">11651 3721 148 0,'4'4'55'0,"1"-19"-30"0,-1 15-23 0,1-4 14 15,-1 4 3-15,5 0 5 16,0 0-3-16,0 4-3 16,4-1-10-16,1 1-1 0,-1 8 0 15,0 0-1-15,-4 4-1 16,-4 0-3-16,-5 0 1 15,0 0 0-15,-5 3 1 16,-4-3-11-16,-4 0-5 16,-5-4-47-16,-4 0-63 15,-5 0 24-15</inkml:trace>
        </inkml:traceGroup>
        <inkml:traceGroup>
          <inkml:annotationXML>
            <emma:emma xmlns:emma="http://www.w3.org/2003/04/emma" version="1.0">
              <emma:interpretation id="{6E7706C8-F6C2-4CCD-AE8C-BDC99A81E485}" emma:medium="tactile" emma:mode="ink">
                <msink:context xmlns:msink="http://schemas.microsoft.com/ink/2010/main" type="inkWord" rotatedBoundingBox="14112,5327 16998,5351 16988,6553 14102,6530"/>
              </emma:interpretation>
              <emma:one-of disjunction-type="recognition" id="oneOf14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137704.1181">12708 3634 136 0,'-5'-4'52'0,"10"-4"-28"0,-5 4-30 0,4 0 8 0,-4 4 7 15,5-8 5-15,-1 1 0 0,-4-1 2 16,4 0-9 0,1 4 5-16,-1-4 1 0,1 4-6 0,-1 0-2 15,1 0-3-15,4 4 1 16,0 4-4-16,4 0 0 15,0 4 1-15,-4 4 2 16,5 0 1-16,-5-1 1 16,-1 5-2-16,-3 0 1 15,-5 8 0 1,-5-4-1-16,-3-8 1 0,-6 0 0 16,1-5 1-16,-1 1 2 15,1-4 1-15,0 0-1 16,4 0-1-16,0-4-6 15,0 0-1-15,0 0 3 16,0-4 1-16,5 0-3 16,-1 0-1-16,1 4-2 15,4 0 3-15,0-4-2 16,0 4 1-16,0 0 0 16,4 0 0-16,1 0 2 0,-1 4 2 31,5 0 1-31,0 0 1 0,0 0 4 15,0 4 5-15,0 0-1 16,4 0 3-16,5 0-2 0,0 0 0 16,0 0-5-16,-1-4-3 31,-3 0-2-31,4 0 0 16,-5 0-2-16,0 0 2 15,1-4-4-15,-1-4-2 16,0-4-51-16,-4 0-22 15,0-8-32-15</inkml:trace>
          <inkml:trace contextRef="#ctx0" brushRef="#br1" timeOffset="136942.1289">12520 3266 124 0,'18'0'46'0,"-4"0"-24"0,-19-4-15 0,14 4 15 16,-5-4-7-16,1 0 2 0,-1 0-4 15,1 0 2-15,-5 4-8 16,4-4 2-16,-4 4 4 16,0-8-3-16,-4 4 0 15,-1-4-4-15,-8 0-1 0,4 4-3 16,-4 0 1-16,-1 4-2 15,-4 0 2-15,1 0-2 16,-1 0 2-16,0 4-2 16,0 0-1-16,-4 0-2 15,4 0 1-15,0 0 1 16,5 4 0-16,-5 0-3 16,5 0 2-16,-1 4 1 15,5-1 0-15,0 1-3 0,0 0 2 16,5 0 1-16,-1 0 0 15,5-4 0-15,0 0 2 16,0 0-3-16,0 0 0 16,9-4 1-16,0 0 0 0,0 0 0 15,5 0 0-15,3-4 0 16,1 0 2-16,5 0-3 16,-1 4 0-16,5 0 1 15,-1 0 0-15,1-1 0 16,-5 9 0-16,-4-4 2 31,0 16 5-31,0-4 4 16,-5 0-9-16,1 4 0 15,-5-5 0-15,0 1 3 16,-5 4 2-16,-4-4 1 16,0 0 2-16,0-1 1 15,-4 1-1-15,-1 0 1 0,1-8 3 16,-5 4 1-1,-5-8-2-15,1 0 0 16,-5-4-5-16,0-4 0 16,0 0-5-16,1-8-2 0,-1 0-3 15,0-4 1-15,0 0 1 16,0-4 0-16,0 4-20 16,5 0-7-16,0 0-26 15,8 1-9-15,5-1-49 16</inkml:trace>
          <inkml:trace contextRef="#ctx0" brushRef="#br1" timeOffset="144174.7704">13060 3388 76 0,'0'0'30'0,"0"0"-16"0,4 0-17 16,-4 4 54-16,0-4-16 0,0 4-9 15,0-4-8-15,0 4-15 16,0 0-1-16,0 0-2 16,0 8 0-16,0-4 2 0,0 0 3 15,0-4 9-15,0 0 10 16,0 0-8-1,5 0-9-15,-5 0-2 16,0-4-3-16,0 0-2 16,4 4 9-1,5-4 2-15,0 0 3 16,4 0-5-16,1 4-1 0,-1-12-4 16,5 4-1-16,0-8-1 15,4 12 1-15,0-8 0 16,1 0 1-16,-1 4 0 15,0 0 0-15,1 0 2 16,3 4 1-16,1-4 1 16,-5 4 2-16,-4-4-3 15,0 4-2-15,-4 4 4 32,3-8 2-32,-8 4-4 0,5 0-2 15,-5 0-2-15,-1 0 0 16,-8 0-4-16,0 0 0 15,0 0 3-15,9 0 3 16,-9 0 2-16,0 0 1 16,0 4-4-16,0-4-1 15,0 0-1-15,0 0 1 16,-4-4-22-16,4 0-9 16,-5 0-28-16,1 0-12 15</inkml:trace>
          <inkml:trace contextRef="#ctx0" brushRef="#br1" timeOffset="138307.8872">13069 3293 184 0,'-5'0'68'0,"5"0"-36"0,0 0-33 0,0 0 12 16,0 0-1-16,0 0 4 16,9-4 3-16,0 0 2 15,5 4-10-15,3-4 3 0,1 4 2 16,0-4-1-16,4 0 0 16,5 1-1-16,0-1 0 15,0 4-6-15,4-4-2 16,5 0 0-16,-1 0 2 15,-8 4-3-15,4 0 0 16,-4 4-1-16,-5 0-2 16,-4 0 3-16,-5 0-11 15,-4-1-2-15,-9-3-30 16,0 0-12-16,-4 0-39 16,-1 4-39-1,-4 0 49-15</inkml:trace>
          <inkml:trace contextRef="#ctx0" brushRef="#br1" timeOffset="138461.8078">13100 3369 136 0,'-9'4'52'0,"14"-4"-28"0,-5 0-11 0,0 0 17 0</inkml:trace>
          <inkml:trace contextRef="#ctx0" brushRef="#br1" timeOffset="145321.9289">13822 3539 136 0,'0'0'52'0,"0"-8"-28"0,0 8-17 16,0 0 15-16,0 0 0 16,0-4 2-16,0 0-9 15,-4 0-2-15,-1 0-7 0,1 0 0 0,-5 4 4 16,-4-8-6-16,-10 8 0 16,10 0 0-16,-5 4 0 15,0 0 0-15,1 0 0 16,-1 0 2-16,0 0 1 15,4 0-1-15,1 4 1 16,0 0-2-16,-1 0 2 16,1 0-4-16,4 0 0 0,0 0-1 15,5 0-2-15,4 0 3 16,0 0 0-16,4-5-1 16,1 1 1-1,4 0 0-15,4 0 1 0,0-4 0 16,5 4 0-16,-5-4-2 15,1 0 1-15,4 4-4 16,-5-4 0-16,0 0 1 16,1 4 0-16,-5-4 0 15,-5 0 2-15,1 0 1 16,-10 4-1 0,1-4-2-16,-5 4 1 0,-5 0-1 15,1 0-3-15,0 0 2 16,-1 4 1-16,1-4 2 15,-5 4-3-15,0 0 0 16,0 4 1-16,5-4 2 16,0 4-3-16,4-5-2 15,-5 1 2-15,5 4 2 16,5 0-2-16,0-4 0 16,4 4 5-16,0-4 5 15,0 0 1-15,8 0 2 0,1-4 0 16,5 0 2-16,4 0-3 15,-1-4-1-15,1 0-4 16,9 0-1-16,-5-4-6 16,5-8 1-16,-5 4 2 15,1 0 1-15,-5 0-8 16,4 4-4-16,-4 0-24 16,-5-4-9-16,0 0-42 15,1 0-19-15,-5 0 6 16</inkml:trace>
          <inkml:trace contextRef="#ctx0" brushRef="#br1" timeOffset="146114.8209">13889 3872 124 0,'-4'0'49'0,"4"-4"-26"0,0 4-12 0,0 0 18 0,0 0-4 16,0-4 3-16,0 0-7 16,0 0-1-16,0 4-11 15,0 0-1-15,0 0-1 0,0-4-1 0,4 0-1 32,-4 4-1-32,5-4 0 0,4 0-2 0,0 0 1 15,0 4-2-15,-5 0-1 16,5 0 1-16,-5 4-1 15,1 0 0-15,-1 0 0 16,1 4 0-16,-5 0 0 16,0 0 0-16,0 4 2 15,0 0 1-15,-5 0 1 16,1 0 2-16,-1-1 3 16,-4 1-2-16,1-4 1 15,-1 0-1-15,-5 0 1 16,1-4-7-16,-1 0 0 0,1 0-1 15,0-4 2-15,4 0-1 16,0 0-1-16,0 0 1 16,4 0-1-16,1 0 0 15,0 0 0-15,-1 0-3 16,5 0 2-16,0 0-1 16,0 0-2-16,0 0 0 31,0 0 3-31,5 0 0 0,-1 4 1 15,5 0 0-15,0 0 0 16,-5 0 0-16,5 8 0 16,0 8 2-16,0-5 3 15,0 1 9-15,0 0 3 16,0-4 0-16,4 0 2 0,1-4-6 16,-1 0-3-16,0-4-3 15,-4 0-2-15,5 0-1 16,3-8 0-16,1-4-13 15,0-8-7-15,0-8-64 16,-5 0-27-16,1 1-12 16</inkml:trace>
          <inkml:trace contextRef="#ctx0" brushRef="#br1" timeOffset="147932.013">13987 3222 224 0,'0'0'85'0,"5"-4"-46"0,-1 4-35 0,-4 0 30 15,14-4-10-15,4 0-1 16,4 0 0-16,5 4-13 16,8 0 5-16,1 0 3 0,0 0-6 0,4 0-2 15,0 0-5-15,-4 0-2 16,-5 0 1-16,0 0 0 16,-4 0-16-16,-1 4-4 15,-3 0-63-15,-5 0-27 16,-5 4-12-1</inkml:trace>
          <inkml:trace contextRef="#ctx0" brushRef="#br1" timeOffset="147400.5807">14268 2956 148 0,'-4'0'57'0,"8"4"-30"0,-4-8-27 15,0 4 13-15,0 0-3 16,0 0 4-16,0 4 2 15,0 0-1-15,0 0-7 16,0 0 1-16,0 4 2 0,0 0-2 16,0-4 0-16,5 0-1 15,-5 0 0-15,0 0-2 16,0 0 1-16,0 0 0 16,0 4 1-16,0 0-2 15,0 0-1-15,0 4 1 0,-5 3 1 16,5 5-3-16,0 0-3 15,0 0 4-15,0 0 1 16,0 3 4-16,0 1 1 16,-4 4-3-16,4 0 0 15,0-1-1-15,0 5 3 16,4 0 1-16,-4 4 1 16,5-5-2-16,-5 1-1 15,0-4-1-15,0 0 0 16,0-9-2-16,0 5 1 0,0-8-4 15,0 0 0-15,0-4 3 16,0-4 3-16,0 0 0 16,0-4 0-16,0-1-5 0,0 1-1 15,0 0-1-15,-5 0-2 16,5 0-2-16,0 0 1 31,0 0 3-31,0 0 1 16,0 0-1-16,0-4-2 15,0 0 3-15,0 0 0 16,0 0-1-16,5-4-2 16,-1 0 1-16,5-4-1 0,0 4 0 15,4-4 0-15,1 1 0 16,-1-1 0-16,1 0 0 16,-1 0 2-16,5 0 1 0,0-4 1 15,-1 0-2-15,-3 0-2 16,-1 4-2-16,1-8 1 15,-1 1 1-15,-4-5-16 16,-5 4-4 0,-4 0-41-16,0 4-15 15,-4 0-69 1</inkml:trace>
          <inkml:trace contextRef="#ctx0" brushRef="#br1" timeOffset="148666.1492">14634 3618 354 0,'-4'-8'20'0,"4"0"5"16,4 1-4-1,0-1-9-15,5 0-6 16,0 4-5 0,5 4-3-16,-1 0 1 15,0 4 1-15,-4 0 0 16,0 0 0-16,0 4 0 15,5 11 0-15,-1-3 2 16,-9 8-1-16,1 0 2 16,-10-4 2-16,1-1-2 15,-5 1 0-15,0-4-1 0,-4 0 1 16,-1-4 0-16,-4 0 1 16,-4 0-2-16,4-4-2 15,1-1 1-15,-1 1-1 16,4-4 2-16,1 0 1 15,0-4-1-15,-1 0-2 16,5 0 1-16,0 0-1 16,5 0 0-16,-1 0 0 15,1 0-5-15,4 0 1 16,0 0 0-16,4 0 2 16,5 0 1-16,0 0 3 15,5 0 5-15,3 0 4 16,1 4 5-16,0 0 4 15,0 4-4-15,0 0 1 16,4 0-6-16,-9 0 1 0,1-4-7 16,-1 0-1-16,5 4-4 15,4-4-1-15,-4-4-72 16,-4-8-30-16,-5-4-37 16</inkml:trace>
          <inkml:trace contextRef="#ctx0" brushRef="#br1" timeOffset="148191.239">14656 3674 140 0,'-13'-4'52'0,"13"-4"-28"0,-5 4-8 16,5-8 16-16,0 8-2 15,0-4 0-15</inkml:trace>
          <inkml:trace contextRef="#ctx0" brushRef="#br1" timeOffset="150092.7676">15075 2941 136 0,'0'-8'52'0,"0"8"-28"0,0 0-11 15,0 0 19-15,0 0-5 16,0 0 1-16,0 0-9 16,0 0-1-16,0 0-11 15,0 0 2-15,-4 4 4 0,0 0-1 16,-1 3 3-16,1 1-6 0,-1 4-1 16,1-4 0-16,-1 8 7 15,1 4-2 1,-1 0 0-16,1 0-1 15,4-1-6-15,0 9 0 16,0 0 1 0,0-4-1-16,0-1-1 15,4 1-1-15,1 0 0 16,4-4 0-16,0-4 0 16,0-1-2-16,4-3 1 15,0-4 0-15,1 0 1 16,-1-4-2-16,0 0 1 15,-4 0-2-15,0-4-1 16,0 0 1-16,-9 0 1 0,0 0-1 16,5 0-1-16,-5 0 1 15,0 0 1-15,0 0-3 16,0 0 0-16,0 0 1 16,0 0 2-16,0 0 1 15,0 0 1-15,-5 4 0 16,5 0 0-16,-4 0-5 15,-1 0 1-15,1 4 0 16,-1 0 0-16,-4 4-3 16,1 0 0-16,3 15 8 31,1 1 2-31,-1 0 1 0,1 0-2 0,-1-1-1 16,5 1 1-16,0 0 3 15,0 0 0-15,0-1 0 16,0 1-5-16,0 4-1 15,0-12 3-15,0 3 3 16,0-3-2-16,5-4 1 16,-1 0-3-16,-4-4 0 15,5 0-3-15,-1 0-2 0,-4-4 1 16,0-1 1-16,0 1-1 16,0-4 2-16,0 0-20 15,0-4-8-15,0 0-51 16,0 0-23-16</inkml:trace>
        </inkml:traceGroup>
        <inkml:traceGroup>
          <inkml:annotationXML>
            <emma:emma xmlns:emma="http://www.w3.org/2003/04/emma" version="1.0">
              <emma:interpretation id="{368D9EF9-7852-43FC-AC03-6C37F565E235}" emma:medium="tactile" emma:mode="ink">
                <msink:context xmlns:msink="http://schemas.microsoft.com/ink/2010/main" type="inkWord" rotatedBoundingBox="17427,5540 19916,5561 19910,6278 17421,6258"/>
              </emma:interpretation>
              <emma:one-of disjunction-type="recognition" id="oneOf15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151207.1293">15606 3139 124 0,'-4'4'49'0,"4"-12"-26"0,0 8-14 0,0 0 16 15,0 0-1-15,0 0 1 16,0 0-12-16,0 0-3 15,0 0-6-15,0 0-1 0,0 0 3 0,0-8 3 16,-5 4 5-16,5 4-4 31,0 0 2-31,0 0-3 16,0 0 2-16,0 0-2 16,0 0 2-16,0 0-6 15,0 0-3-15,0 0 3 0,0 4 4 16,0 0-3-16,0 4 2 15,0 0-3-15,0 4 0 16,5-1-1-16,-5 1 2 16,0 0 1-16,0 0 1 15,0 0 2-15,0 4 1 0,0 4 1 16,0-1 0-16,0 5 0 16,0 8 2-16,0 4 2 15,0 3-1-15,0-3-1 16,0 0 1-16,0-1-4 15,0-3 1-15,0-4-5 16,0-4-2-16,0-5 0 0,0-3-1 16,0-8 0-16,0 0 2 15,0-8 1 1,0 0-28-16,0-8-10 16,0 0-27-16,4 0-11 0,-4-4-51 15,-4 4-54 16,4 1 63-31</inkml:trace>
          <inkml:trace contextRef="#ctx0" brushRef="#br1" timeOffset="151893.6352">15646 3341 132 0,'-4'0'52'0,"4"-4"-28"0,0 4-19 0,0 0 13 0,0 0 5 0,0 0 6 16,0 0 1-16,0 0 2 15,0 0-17-15,0 0 2 0,0 0 3 16,0 0-2-16,0 0 1 15,0 0-8 1,0 0-2-16,9 0-1 16,-5 0 0-16,5 0 2 0,0 0 1 15,0 0-3-15,4 0 0 16,1 0-3-16,4 0 2 16,-1 0-2-16,10 0 2 15,4 0 0-15,5 0 1 16,0 0 2-16,4 0 1 15,0 0-3-15,0 0-3 16,0 0 6-16,-4 0 3 16,-5 4-3-16,-4-4-1 15,-5 4 0-15,-4-4 1 16,-5 0-3-16,1 0-3 16,-5 0 0-16,0 0 1 15,-9 0 1-15,0 0 1 16,0 0-4-16,0 0-3 15,0 0 0-15,0 0-1 0,0 0-9 16,0 0-4-16,0 0-33 16,4-8-15-16,-4 0-48 15,-4 0-20-15,-14 0 6 16</inkml:trace>
          <inkml:trace contextRef="#ctx0" brushRef="#br1" timeOffset="155380.7633">16801 3234 124 0,'14'8'46'0,"-14"-8"-24"0,4 0-13 0,-4 0 16 0,0 0-5 15,0 0 0-15,4 0 2 16,1-4 1 0,-5 4-12-16,4-4 4 0,-4 4 5 15,5-4-2-15,-5 4-1 16,0 0-7-16,0-4-4 15,0-8-3-15,-5 4 0 16,-4 0-2-16,1-4 2 16,-6 4-4-16,-4 4 0 15,5 0 1-15,-5 0 0 0,-4 8 0 16,0-4 0-16,-1 4 0 16,1 0 0-16,4 0 0 15,0 0 0-15,0 0 4 16,1 0 2-16,3 4-5 15,1 0 0-15,-1 0-1 16,6 0 2-16,-1 0-1 0,4 0 2 16,5 4-2-16,5-4-1 15,-1 3 1 1,5-3-1-16,4 0 0 16,5 0 2-16,0 0-1 15,0 0-1-15,4 0 3 0,0 0 0 16,5 0 1-16,0 0 0 15,-5 0-5-15,1-4 1 16,-1 4 0-16,-4 0 2 16,0 3-1-16,-1 1-1 15,-3 8 1-15,-5-4 1 0,0 0-1 16,-5 0 2-16,1 0 2 16,-5-1 4-16,0 1 2 15,-5 0 1-15,-4-4 0 16,0 0 0-16,0 0-4 15,0 0 0-15,-4-4 1 16,0 0 5-16,-5-4-4 16,0-4 2-16,0 0-3 15,0-4 2-15,-4 0-4 0,4 0-2 16,0 0 2-16,5 0 0 16,0-4-3-16,-1 0-1 15,1 0-3-15,-1 0-1 31,6 0-4-31,3 0-1 16,1 0-26-16,4 0-9 0,0 4-28 16,9 0-103-1</inkml:trace>
          <inkml:trace contextRef="#ctx0" brushRef="#br1" timeOffset="156047.9903">16980 3801 144 0,'0'0'55'0,"0"-4"-30"0,0 4-10 16,4-8 20-16,-4 8-6 15,0-8 0-15,4 0-7 16,1-4-4-16,-1 0-10 16,1 0-3-16,-1 0 1 0,1-3-3 15,4-1-2-15,0-4 0 16,-5 4-1-16,5-4 2 15,-5 4 1-15,1 4 1 16,-5 1 0-16,4 3-2 16,-4 0-2-16,0 8-2 15,0 0 1-15,0 0 3 0,5 4 3 16,-1 4 2-16,-4-1 3 16,0 5 1-16,0 4 3 15,0 0-3-15,0 4 1 16,0 0-1-16,0 0 1 15,0-1-4-15,0-3-3 16,-4 0-2-16,4 0 0 16,-5 0-2-16,5-4-1 15,5 0-24-15,-5-5-11 16,0-3-53-16,4 0-21 16,-4-4 6-1</inkml:trace>
          <inkml:trace contextRef="#ctx0" brushRef="#br1" timeOffset="157507.1176">17194 3329 148 0,'-14'0'55'0,"14"0"-30"0,-4 0-5 15,4 0 19-15,0 0-4 16,0 0 0 0,0 0-12-16,0 0-1 0,4 0-2 15,10-4-11-15,3 4-5 0,1 0-1 16,0 0 2-16,9 0 4 15,4 0 0-15,-4 0 2 16,4 0 0-16,0 0 3 16,5 0 2-16,-5 0-1 15,0 0-1-15,1 0-1 16,-1 4-1-16,-4-4 0 16,-1 0-6-16,-3 0-2 15,-6 0-2-15,-3 0 1 16,-1 0-2-16,-4 0 2 15,-4 0 0-15,-5 0 1 0,0 0-33 16,0-4-13-16,-5 0-58 16,-8 4-24-16,13 0 5 15</inkml:trace>
          <inkml:trace contextRef="#ctx0" brushRef="#br1" timeOffset="157001.0313">17492 3182 332 0,'0'4'21'0,"0"-4"0"0,0 0-1 16,0 0 0-16,0 4-11 15,0-4-5-15,0 4-3 16,0 0 1-16,0 0 1 15,0 4 1-15,0 0 2 16,0 4 3-16,0 4 2 16,-4 4 1-16,4 3 2 15,-5 1 4-15,5 16-6 16,-4-5 1-16,4 1-4 16,-4 0 0-16,-1-4-5 15,5-1-3-15,0-7 2 16,0-4 0-16,0-8-1 0,0 0 1 15,0-8-26 1,0-4-12-16,5-8-26 16,-1 0-12-16,0-4-49 15</inkml:trace>
          <inkml:trace contextRef="#ctx0" brushRef="#br1" timeOffset="156738.5403">17497 3166 132 0,'-5'16'49'0,"5"-16"-26"0,0 0-9 0,0 0 15 0,0 0-1 16,0 0 1-16</inkml:trace>
          <inkml:trace contextRef="#ctx0" brushRef="#br1" timeOffset="163910.9143">17800 3710 132 0,'-4'3'49'0,"4"-10"-26"0,0 7-14 0,0 0 14 0,0 0 2 16,0 0 4-16,0 0 0 16,0-4 0-16,0 4-16 0,0 0-1 0,0 0 1 15,0 0-5-15,0 0-2 16,0 0-1-16,0 0 1 15,0 4 1-15,0-4 1 16,4 4-2-16,1-4 1 16,-1 0-2-16,5 3 2 0,4 1-2 15,1 0 2 1,3-4 0-16,1 4 3 0,5-8-1 16,-6 4 2-16,1 0-4 15,0 0 1-15,0 0-3 16,-5 0 2-16,1 0-2 15,-1 0 2-15,-4 0-4 16,0 0 0-16,0 0 1 16,-5 0 0-16,-4 0 9 15,0 0 3-15,0 0-5 16,0 0-2-16,5-8-5 0,-5 1-1 16,4-1-1-16,-4 4-2 15,0 0 1-15,0-4-1 16,0 0 0-16,0 0 0 15,0 4 0-15,0 0 0 16,0 4 0-16,0-12 2 31,0 4-1-31,0 0-1 16,0 0-2-16,0 0 1 16,0 0 1-16,-4 1 2 0,-1 3-1 15,1 0-1-15,-1 0 1 16,1 0-1-16,-1 0 0 15,1 0 0-15,0 0 0 16,-1 0 0-16,1 0 0 0,-1 4 0 16,-4 0 0-16,0-4 0 15,0 4-3-15,1 0 2 16,-1 4 1-16,0 0 0 16,0 0-3-16,0 0 2 15,0 4 1-15,0 0 0 16,0 0-3-16,0-1 2 0,0 5 1 15,0 0 0-15,0 0 0 16,0 4 0-16,1-4 0 16,-1 0 0-16,0 0 0 15,4 0 2 1,-4-1-3-16,5 1-2 16,-1 0 2-16,1 0 0 15,0-4 3-15,4 0 1 16,0 0-4-16,0 0 1 15,0 0 2-15,0-4 3 0,4 4-2 16,-4-4 0-16,9 4 1 16,0-1 0-1,9 1 2-15,-1 0-3 16,1-4-2-16,5 0 4 16,-1 0 1-16,-4 0 0 15,0 0-1-15,-1-4-1 16,1 0 0-16,0 0-2 15,0-4-2-15,-5 0 1 16,1 0 1-16,-5 4-3 0,0 0 0 16,-5 0-30-16,-4 0-12 15,0 0-42-15,0 4-16 16,0 4-37 0</inkml:trace>
        </inkml:traceGroup>
        <inkml:traceGroup>
          <inkml:annotationXML>
            <emma:emma xmlns:emma="http://www.w3.org/2003/04/emma" version="1.0">
              <emma:interpretation id="{BC638D20-DDFD-4D46-9465-628414457DC4}" emma:medium="tactile" emma:mode="ink">
                <msink:context xmlns:msink="http://schemas.microsoft.com/ink/2010/main" type="inkWord" rotatedBoundingBox="20187,5571 22176,5587 22168,6563 20179,6546"/>
              </emma:interpretation>
              <emma:one-of disjunction-type="recognition" id="oneOf16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1" timeOffset="172692.7389">19994 3995 128 0,'4'4'49'0,"1"-4"-26"0,-1-4-14 0,-4 4 14 0,9-4-2 16,0 0-1-16,-4 0 1 15,-1-4 1-15,1 0-12 16,-1 0 3-16,-4 0 3 0,0 0-4 16,-4 0-2-16,-1 1-5 15,1-1-4-15,-1 0 0 16,1 0-1-16,-1 0 0 16,-4 4 0-16,0 0-3 15,1 0 0-15,-1 0 2 16,0 4 0-16,-5 0 1 15,1 0 0-15,0 0-3 16,-1 4 2-16,1 0 1 0,4 0 2 16,0 0-1-16,0 0-1 15,0 0 1-15,5 4 1 16,-1 0-3-16,-4 0 0 0,5-1-1 16,-1 1 0-16,5 0 2 15,0 4 0-15,0-4 0 16,0 20 2-1,5-4 1-15,-1-5 1 16,1 1 2-16,4 0-1 16,0-4 0-16,4 0 1 0,0-4 3 15,1-4 2-15,4-4 1 16,-5 0 0-16,0-4 0 16,1 0-2-16,-1-8 1 15,0 0 0-15,1-8 1 16,-1-4-2-16,1 0-1 15,-1 0-3-15,-4-3 1 16,0-1-2-16,-5 0 0 16,1 0-3-16,-5 0 1 15,0 5 2-15,-5-1 2 16,1 4-3-16,-5 0-1 16,0-4-1-16,0-3-2 15,0 3 3-15,0 0 0 16,0 0 1-16,-4 0 0 0,4 0-2 15,0 5 1-15,0 3-2 16,0 0-1-16,0 4-2 16,5 0 1-16,-1 4-1 31,1 0 0-31,4 4 2 0,0 0 0 16,0 0-3-16,0 0 0 15,0 4 2-15,0-4 2 16,0 0 0-16,4 0 2 15,-4 0-4-15,5 0-2 16,-1 4 2-16,-4-4 2 0,5 0 0 16,4 0-1-16,0 0 3 15,0 0 0-15,-1 0 1 16,10 0 2-16,0 4-5 16,4 0-3-16,5 0 3 15,0-4 3-15,4 0 1 16,5 4 2-16,-5-4-2 0,-4 0 0 15,0 0-6-15,-5 0 1 16,-4 0 2-16,-5 0 1 16,0 0-1-16,-4 0-2 15,-4 4 3-15,-5-4 0 16,0 0-23 0,0 0-9-16,0 0-41 15,-5 0-15-15,-4 0-55 16</inkml:trace>
          <inkml:trace contextRef="#ctx0" brushRef="#br1" timeOffset="169173.319">18616 3270 128 0,'13'3'49'0,"-8"-6"-26"0,-1-1-9 0,-4 4 15 16,5-4-1-16,-5 4 1 16,4-8-10-16,1 0-1 15,-5 4-11-15,0-4 5 0,0 0 1 16,0-4 7 0,-5 4-4-16,1-8 0 15,-5 4-7-15,0 4-3 0,-4 1-3 16,-1 3-3-16,-4 0 1 15,-4 4 1-15,4 0-1 16,0 0-1-16,1 0 1 16,-1 0 1-16,0 0-1 0,0 4-1 15,0 0-2-15,5 3 1 16,0-3 1-16,4 0 2 16,0 4-1-16,0 0 2 31,0 0-4-31,4 0 0 15,1 0 1-15,-1 0 0 16,5 0 0-16,0 0 0 0,0 4 0 16,0-4 0-16,5 3-3 15,4-3 2-15,0 0 1 16,4 0 2-16,1-4 1 16,-1 0 1-16,5 0 0 15,0-4 0-15,-1 0-2 16,6 4-2-1,3 0-2 1,-3 4 1-16,-1 0 1 16,-4 0 0-16,-5 4 0 15,1-4 0-15,-1 15 11 16,0-3-4 0,-4 0 1-16,0-4-2 0,0 0-1 15,-4 0-1-15,-1 0 2 16,-4-1 1-16,0-3 3 15,0 0-1-15,-4 0 0 16,-1 0-1-16,1 0 2 16,-5 0-1-16,0 0 2 15,0-4 0-15,-4-1 1 16,-1 1 0-16,-4-4 2 16,5-4-1-16,-9-4 0 15,8-4-5-15,-4-3 0 16,1-1-5-16,-1-4-2 15,0-4 0-15,0-4 1 16,5 0-1-16,-1 5-1 16,5 3-2-16,-4 0 1 0,4 4-23 15,5 0-10-15,4 4-66 16,9 0-8 0,0 8-4-16,4 0 1 15</inkml:trace>
          <inkml:trace contextRef="#ctx0" brushRef="#br1" timeOffset="170021.2403">18826 3729 156 0,'-5'-4'60'0,"-4"-4"-32"0,5 1-15 0,4-1 19 0,0 4-9 15,0-4-4-15,-5 4-2 16,1 0-1-16,4 0-8 16,0 0 1-16,0 0 2 0,0 0-4 15,0 4-2-15,4-4-2 16,5 0-3-16,0 0-2 15,5-4 1-15,3 8 1 16,1 0 2-16,0 8-1 16,0-4-1-16,-5 4 1 15,1 0-1-15,-1 4 4 16,-4 0 2-16,-5 3 0 16,1 1 1-16,-5 0-2 15,-5-4 0-15,-3 0-1 16,-1-4 2-16,0 0-1 0,-5 0 0 15,-3 4-3-15,-1-4-2 16,4-1 3-16,1-3 2 16,0 0-4-16,-1 0-1 15,1-4 2-15,4 0 1 16,0 0-4-16,0 0 1 0,0-4-2 16,5 4 0-16,-1 0 2 15,1 0 0-15,4 0-3 16,0 0 2-16,0 0-1 15,0 0 0-15,0 0 0 16,4 0 0-16,1 0 0 16,-1 4 0-16,5 0 2 15,0 0 2-15,0 0 1 16,0 0 1-16,9-4 6 16,-5 4 6-16,0 0-4 15,5 0-2-15,0 0-3 16,0 0 0-16,4 0-2 0,0-4 0 15,5 0-3-15,-4 0-2 16,-6 0-21-16,6 0-11 16,-5-4-48-16,-1 0-19 15</inkml:trace>
          <inkml:trace contextRef="#ctx0" brushRef="#br1" timeOffset="170664.6055">19312 3369 176 0,'-5'4'66'0,"5"-4"-36"0,0 4-24 0,0-4 17 16,0 0-5-16,0 0-1 16,0 0-1-16,5 0 0 15,4 0-8-15,0 0 1 0,4 0 4 0,0 0-1 16,10 0 1-16,3 0-3 16,6 0 1-16,3 0-2 15,1 0 0-15,4 0-5 16,-4 0-1-16,-5 0-1 15,0 0-2-15,-8 0 3 0,-6 0 0 16,-3 0-12 0,-1 0-7-16,-13 0-22 15,0 0-9 1,0 0-37-16,-9 7-45 0,-4 9 40 16</inkml:trace>
          <inkml:trace contextRef="#ctx0" brushRef="#br1" timeOffset="171057.8757">19339 3606 168 0,'-5'-7'63'0,"5"3"-34"0,5-4-19 0,-5 8 20 0,0 0-7 16,4-4-1-16,0 0-1 15,5 0 1-15,0 4-12 16,0 0 5-16,5 0 5 0,-1 0-2 16,9-4-1-16,1 0-3 15,3 0 1-15,6 4-2 16,3-4 2-16,1 0-8 15,0 4-2-15,-5-4-3 16,4 4-2-16,-3 4 3 16,-6-4 2-16,-8 0-4 15,-4 0-27 1,-5 0-11-16,-23 0-96 16,-4 0 4-1</inkml:trace>
        </inkml:traceGroup>
        <inkml:traceGroup>
          <inkml:annotationXML>
            <emma:emma xmlns:emma="http://www.w3.org/2003/04/emma" version="1.0">
              <emma:interpretation id="{04D21326-0193-4EEA-8454-722C59070976}" emma:medium="tactile" emma:mode="ink">
                <msink:context xmlns:msink="http://schemas.microsoft.com/ink/2010/main" type="inkWord" rotatedBoundingBox="22455,5456 25274,5479 25266,6377 22447,6354"/>
              </emma:interpretation>
              <emma:one-of disjunction-type="recognition" id="oneOf17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178707.7251">22643 3067 132 0,'-5'-4'49'0,"5"0"-26"0,0 0-20 0,0 4 10 16,0 0 5-16,0 0 6 15,0 0-4-15,0 0-2 16,5 0-10-16,-5 4 4 0,0 0 1 16,0 4-6-16,0 0-4 0,0 0 2 15,4 4 1-15,1 4 2 16,-1 0 2-16,1 0 1 16,-1 0 3-16,1-1-1 0,-1 5 0 15,1 0-3-15,-1 4-1 16,0 0-1-1,1-1 0-15,-1 17 0 0,-4-4 0 16,0-1 2-16,0 1 4 16,0 0 1-16,5-5 3 15,-1 1-10-15,1-4-2 16,-5-4-2-16,4-1 0 16,-4-3-2-16,5 4 1 15,-5-8 2 1,0 0 2-16,0-4-1 0,4-4-1 15,-4-1-1-15,5 1 0 16,-5-4 0-16,0 0 0 16,0 0 2-16,0 0 1 15,0-4 3-15,0 0 4 16,0 4-8-16,0-4-3 16,0 0-5-16,0 0 1 0,0 0 1 15,8-4 2-15,-3 0-1 16,4-4-1-16,0 0 1 15,4 1-1-15,5-1-3 0,0-4 0 16,0 4 2-16,0-4 2 16,-1 4-2-16,1 0-2 31,-4-4 4-31,-1 8 1 16,0 4-7-16,-4 0-4 0,0 0-20 15,0 0-6-15,0-4-28 16,-5 0-11-16,1-4-61 15</inkml:trace>
          <inkml:trace contextRef="#ctx0" brushRef="#br1" timeOffset="174285.1433">20636 3289 192 0,'-13'0'74'0,"17"0"-40"0,-4 0-20 0,0 0 20 0,0 0-8 16,0 0-3-16,0 0-5 15,0 0 1-15,9 0-10 16,-9 0 3-16,5 0 2 0,-1 0-1 16,9-4 11-1,5 0-5-15,0 4-3 16,9-4-2-16,4 4-4 15,0 0-1-15,1-4-5 16,-1 1-1-16,4 3-1 16,1 0-2-16,-9 0-35 0,-5 0-16 15,0 0-36-15,-4 3-13 16,-13 1-11 0</inkml:trace>
          <inkml:trace contextRef="#ctx0" brushRef="#br1" timeOffset="173884.0443">20815 3059 140 0,'0'0'55'0,"-5"-4"-30"0,5 4-18 0,0 0 13 16,0 0-1-16,0 0 3 15,0 0-8 1,5 0-3-16,-5 4-6 0,0 0 3 0,0 4 4 15,0 4-4-15,0 0-2 16,0 4 1-16,0 0 0 16,0 0 1-16,0 4 2 15,0-1 4-15,0 5 1 16,0 4 0-16,0 0 1 0,0 3 0 16,0 9 3-16,0 0-2 15,0 3-1-15,0 1-2 16,0-5-1-16,-5 1-1 15,5-4 2-15,0-9-1 16,0 1 2-16,0-4-4 16,0-8-1-16,0 0 2 15,0-4 3 1,0-8-8-16,0 4-2 16,0-5-1-16,0 1 0 15,0-4-2-15,0 4-2 16,0-4 1-16,0 0-1 0,5-4 0 15,3 4 0-15,1-4 0 16,5 1 2-16,-1-5-3 16,5 4-2-16,4-4 2 15,1 4 0-15,-1 0 1 0,0 0 0 16,0-4 0-16,1 0 2 16,-5 0-1-16,-1 0-1 15,1 4-4-15,-4 0 0 16,-1 4-16-16,-4 0-6 15,0 0-29-15,-9 0-12 16,0 0-49 0,0 0-56-16</inkml:trace>
          <inkml:trace contextRef="#ctx0" brushRef="#br1" timeOffset="174760.8681">21207 3813 204 0,'4'-16'77'0,"1"-8"-42"0,-1 0-23 0,5 16 19 16,0-4-14-1,-4-4-2-15,-1 1 0 16,5-5 2-16,-5 4-9 16,1-4 13-16,4 8 6 0,-9 4-6 15,4 4 1-15,-4 4-13 16,9 8 1 0,-4 4-1-16,-1 8 3 15,1-4 3-15,-1 4 0 0,1-4 1 16,-1-1-8-16,0 1-3 15,1 0-3-15,-1 0 1 16,1 0-2-16,-5 0-1 16,0-1-41-16,4-3-20 15,-4-4-99 1</inkml:trace>
          <inkml:trace contextRef="#ctx0" brushRef="#br1" timeOffset="176138.0453">21595 3384 128 0,'-18'4'49'0,"18"-4"-26"0,-4 0-16 0,4 0 13 15,0 8 1-15,0-8 4 16,0 4 0-16,0-4 2 15,0 4-15-15,9 0 6 0,-1 0 3 16,10 0 8 0,0 0-8-16,4 0-3 15,5 0-8-15,0-8-2 16,0 0-4-16,8 8-1 16,1 4-1-16,0-8 1 15,-5 8-2-15,0-4-1 16,-9 0 1-16,1 0 1 15,-5 0-28-15,-10-4-9 16,1-8-38-16,-9 16-14 16,-4-4-7-16</inkml:trace>
          <inkml:trace contextRef="#ctx0" brushRef="#br1" timeOffset="175762.9956">21742 3234 112 0,'-4'0'44'0,"4"-4"-24"0,0 4-10 0,0 0 14 16,0 0-2-16,0 0 1 16,0 0-6-16,0 0-2 15,0 0-9-15,0 0 0 0,0 0 1 16,0 0 5-16,4 4 5 15,1 0-5-15,-1 4 1 16,0 0-2-16,5 4 1 16,-4 3 5-16,-1 1 1 15,1 4 2-15,-1 4 0 16,5 8-7-16,-4 3-3 16,-1 1 1-16,0 0 0 15,1-5-5-15,-5 1-2 16,0-4-2-16,4-4-2 15,-4-5 3-15,0-3 0 16,0-4-19-16,0 0-9 0,0-12-29 16,0 0-11-16,0-16-52 15</inkml:trace>
          <inkml:trace contextRef="#ctx0" brushRef="#br1" timeOffset="177122.5496">22014 3745 172 0,'-4'0'66'0,"4"-4"-36"0,0 8-22 16,0-4 16-16,0 0-10 15,0 0-3-15,9 0-2 16,-1 0-1-16,1 0-4 15,5 0-1-15,-1 0 3 0,5 0 3 16,0 4 5-16,0 0-6 16,4-4-2-16,-4 8-3 15,4-4 0-15,-4 0 2 16,0 0 4-16,0 0 0 16,-5 0 2-16,0-4-2 15,1 0 0-15,-1 0-1 0,0-12 7 16,-4 4-2-1,0-4-2-15,0 4 0 16,-4-4-8 0,-5-4 0-1,-5 1-2-15,1 3-1 16,-1 0-2-16,-4 4 1 16,0 0 1-16,-4-4 0 15,-5 8 0-15,0 0 0 16,1 0 0-16,-1 8 0 15,0-4-3-15,0 4 2 16,5-4 1-16,-5 4 0 16,0 4-3-16,5 0 2 0,-1-4 1 15,1 4 0-15,0-4-3 16,4 4 2-16,0 0 1 16,0 0 2-1,0 3-1-15,4-3-1 16,-4 4 3-16,5-4 0 15,0 4 1-15,-1-4 0 16,5 4 0-16,0-4 0 16,5 4 0-16,-1-4 0 15,5 4 0-15,0-5 0 16,4 5 0-16,1-4 2 16,3 0 3-16,1 0-2 0,9 0-2 15,0 0 0-15,0-4-1 16,-5 0-2-16,0 0 1 15,0-4-4-15,1 0-2 16,-1 0-40-16,-4-4-17 16,-5 0-86-1</inkml:trace>
          <inkml:trace contextRef="#ctx0" brushRef="#br1" timeOffset="179228.146">22473 3289 200 0,'0'0'74'0,"0"-4"-40"0,14 0-29 0,-14 4 17 0,9-4-10 16,0 0-2-16,-9 4-3 16,9 0 0-16,-1 0-4 15,1 0 3-15,0 0 0 0,5 0 13 16,-1 0 5-16,0 0-1 15,5 0-2-15,5 4-5 16,-1 0 0-16,5 0-7 16,4 0-1-16,0-4-2 0,-4 4-1 15,0-4-3-15,-5 0 1 16,0 0-2-16,-4 4 2 16,-5-4-7-16,1 4-1 15,-5-4-36-15,0 4-15 16,-5-4-66-1,0 0-42-15,1 0 74 16</inkml:trace>
          <inkml:trace contextRef="#ctx0" brushRef="#br1" timeOffset="180145.5317">23147 3761 176 0,'-9'4'68'0,"9"-8"-36"0,0 0-26 16,0 4 15-16,0 0-5 15,0-8 3-15,0 0-4 0,4 0 1 16,1 0-9-16,-1 0 2 15,1-3 4-15,-1-1-1 0,1 0 3 16,-1 0-2-16,5 0 0 16,-5 0-5-16,5 8-3 15,5-4-2 1,-1 4-5-16,0 4-1 16,1 4 2-16,-1 4 0 15,-4 8 1-15,0-4 0 16,-4 0-3-16,-1 4 2 15,0 3 1-15,-4 1 0 16,0 0 2-16,-4-4 1 16,0 0-4-16,-5-4 1 15,0 0 2-15,-5-1 3 0,1 1-2 16,0-4-2-16,-5 0 0 16,0 0 1-16,-4-4-1 15,-1 0-1-15,1 0-2 16,4 0 1-16,5-4 1 15,-1 0 2-15,1 0-1 16,4 0-1-16,0 0-2 0,5 0 1 16,-1 0-1-16,1 0-2 15,4 4 3-15,0-4 0 16,4 4-2-16,1 0 2 0,4 0 7 16,8 0 6-16,1 0 5 15,5 4 2-15,3 0-8 16,1 0-2-16,4-1-5 15,1 1-1-15,3 0-3 0,1-4-1 16,4 0-30-16,0 0-14 16,-9-4-68-1,1-4-55-15</inkml:trace>
        </inkml:traceGroup>
      </inkml:traceGroup>
      <inkml:traceGroup>
        <inkml:annotationXML>
          <emma:emma xmlns:emma="http://www.w3.org/2003/04/emma" version="1.0">
            <emma:interpretation id="{50318DD7-62D7-458D-8170-49D2F858F3FF}" emma:medium="tactile" emma:mode="ink">
              <msink:context xmlns:msink="http://schemas.microsoft.com/ink/2010/main" type="line" rotatedBoundingBox="14749,6824 25696,6750 25704,7948 14757,8022"/>
            </emma:interpretation>
          </emma:emma>
        </inkml:annotationXML>
        <inkml:traceGroup>
          <inkml:annotationXML>
            <emma:emma xmlns:emma="http://www.w3.org/2003/04/emma" version="1.0">
              <emma:interpretation id="{A9EA728F-2469-4E14-A8F7-A1002AD42C6C}" emma:medium="tactile" emma:mode="ink">
                <msink:context xmlns:msink="http://schemas.microsoft.com/ink/2010/main" type="inkWord" rotatedBoundingBox="14749,6915 17016,6900 17021,7544 14754,7560"/>
              </emma:interpretation>
              <emma:one-of disjunction-type="recognition" id="oneOf18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1" timeOffset="188473.9919">13501 4530 104 0,'-4'-12'41'0,"4"4"-22"0,0 0-5 0,0 4 15 16,0 0-12-16,0 4-2 0,0 0-5 15,0 0-1-15,0 0-5 16,4 4-1-16,1 4 3 0,-1 4 1 16,-4 4 1-16,0 8 0 15,5 11 0 1,-5 9-2-16,9 0 1 16,0 3 5-16,-1 1 4 15,-3-5-2-15,4 1 0 16,-5-4-2-16,1-9 0 15,-1-3-4-15,1-4 0 16,-1-4 1-16,1-4 2 16,-1-5 6-16,1-3 1 15,-1-4-5-15,-4-4 0 0,4-8-13 16,5-7-2-16,0-1 1 16,5-8 0-16,-1 0-4 15,0 0 1-15,1 5 0 16,4 3-1-16,-1 4 1 0,-3 8 3 15,-1 4-2-15,1 4 1 16,-1 4 0-16,-4 4-2 16,4-1 5-16,-4 13 1 15,0-4 0-15,0 0 1 16,0 4 2-16,0-1 2 16,0 1-6-16,0 0 0 15,0-4 1-15,0-8 1 16,-1-4-39-1,1-8-15-15,0-4-72 16</inkml:trace>
          <inkml:trace contextRef="#ctx0" brushRef="#br1" timeOffset="189007.397">14036 4946 152 0,'-4'4'57'0,"0"-4"-30"0,4 8-12 15,0-8 18-15,0 0-7 16,8 4-1-16,1-4-10 16,5 0-4-16,4 0-6 15,-1 0-2-15,6 0 1 0,-1-4-2 16,0 0 1-16,-4 0-2 15,0 0 2-15,0-4 0 16,-5 4 3-16,-4-4 1 16,-9 0 1-16,0 1-4 0,-4-1-1 15,-5 0-1-15,-5 0-2 16,1 0 1-16,-5 4 1 16,0 0-3-16,-4 0 0 15,4 4 3-15,-4 0 3 16,4 4-2-16,-4 0-2 15,4 4 0-15,5 0 1 0,-1 0-1 16,5 4-1-16,0-1 3 16,0 13 0-1,5-4-1-15,4 0 1 16,4-4 2-16,5 0 0 16,5-1 2-16,-1 1-2 15,5 0 0-15,4 0-3 16,5 0-2-16,0-4 1 15,4 0-1-15,0-4-7 16,0-4-3-16,-8-4-36 16,3 0-17-1,-3-4-50-15</inkml:trace>
          <inkml:trace contextRef="#ctx0" brushRef="#br1" timeOffset="187831.3929">12935 4823 124 0,'-4'0'46'0,"-1"4"-24"0,1-8-8 0,4 4 17 0,0 0-4 16,0-4-1-16,0 0-6 16,0 4 0-16,0 0-11 15,0-4-3-15,0 4-2 0,0 0-2 16,0 0-2-16,4 4 1 15,1 4-1-15,3 0 0 16,1 4 2-16,0 4-1 16,5 0 2-16,-1 4 0 15,0 0 1-15,5-5 4 16,-4 1 3-16,-1 0-2 16,0 0 2-16,-4 0-6 15,9-4 1 1,-4 0-1-16,-10-5 4 15,5 1-1-15,0-4 1 16,0-4-1-16,-9 0 2 31,4-8-5-31,1-3-1 16,-1-1-2-16,1-4-2 16,-1 0 1-16,1 4-1 0,3 0-3 15,-3 0 2-15,-1 0-1 16,1 8-2-16,-5 4 0 15,0 0 3-15,4 4-2 16,1 4 1-16,-1 0 2 16,5 12 0-1,0 0 0-15,0-4 2 16,0 0 1-16,0-1 3 16,4-3 3-16,1 0-2 15,-1-4 1-15,0 0-1 16,1-4 3-16,-1-4 6 0,-4-4 4 15,0-4-4-15,4-4-1 16,-4-8-7-16,0-3 0 16,-9-5-5-16,0 4 0 15,0 0-1-15,0 1-2 16,0 3 1-16,-4 4-1 16,4 4-29-16,-5 4-10 15,1 8-27-15,-1 0-11 16,1 0-50-1</inkml:trace>
          <inkml:trace contextRef="#ctx0" brushRef="#br1" timeOffset="189542.0813">14344 4883 188 0,'-13'4'71'0,"13"-4"-38"0,13 0-30 0,-13 0 17 15,0 4-12-15,0-4-2 16,9 12-2 0,-4 0-2-16,3 11-2 0,1-3 3 15,-4 0 0-15,-1 0 3 0,1 0-3 16,-1-1 0-16,1 1 5 16,-1 0 5-16,1-4-1 15,-1-4 1-15,0 0 1 16,1-4 2-16,-5-4 4 15,0-4 4-15,0 0-8 16,0-8-4-16,0-4-5 16,0 0-2-16,0 0-3 15,4-12-2-15,1 0-2 16,4 1 1-16,0-1 1 16,0 4 0-16,0 0-3 15,-1 0 2-15,6 5-1 0,-1 3-2 16,1 0 0-16,-1 4 3 15,0 8-2-15,1 0 1 16,4 4 0-16,-1 0 0 16,-3 0-5-16,-1 4 0 15,-4-4-35-15,0 4-14 16,0 3-62 0</inkml:trace>
          <inkml:trace contextRef="#ctx0" brushRef="#br1" timeOffset="190079.3782">14786 5014 156 0,'4'11'57'0,"5"-11"-30"0,-5 0-32 15,10 0 49 1,-1 0-15-16,1 0-6 16,-1-3-7-16,9-1-10 15,5 4 3-15,-5-8 1 0,1 0-3 16,-6 0-2-16,1-4 4 16,-4 0 4-16,-1 0-3 15,-4 0 2-15,0 0-1 16,-5 0 3-16,-4 1-5 0,0-5-3 15,-4 4-1-15,-1 0-1 16,1 4 0-16,-9 0 0 16,-5 0-2-16,0 8-2 15,0 4 1-15,0 0-1 16,0 4 2 0,1 4 1-16,-1 4 3 15,0 0-1-15,4 3 2 0,6 1-2 16,-1 0 2-16,0-4 0 15,4 0 1-15,5 4 2 16,9-5 1-16,5 5-1 16,3-4 1-16,10 0-4 15,4 0-2-15,5-4 0 16,0-4-1-16,4-4-27 16,4-8-9-16,1 0-66 15,-5 0-26-15,-9-8 2 16</inkml:trace>
        </inkml:traceGroup>
        <inkml:traceGroup>
          <inkml:annotationXML>
            <emma:emma xmlns:emma="http://www.w3.org/2003/04/emma" version="1.0">
              <emma:interpretation id="{255487D7-A7D9-40EB-A54A-CDA33C4F8A38}" emma:medium="tactile" emma:mode="ink">
                <msink:context xmlns:msink="http://schemas.microsoft.com/ink/2010/main" type="inkWord" rotatedBoundingBox="17775,6861 18863,6854 18869,7817 17781,7824"/>
              </emma:interpretation>
              <emma:one-of disjunction-type="recognition" id="oneOf19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191647.6672">16262 5053 136 0,'4'0'52'0,"-4"-4"-28"0,5-12-13 0,-1 5 18 15,-4-1-4-15,0 0 3 16,0 4-7-16,0-4-3 16,0 0-10-16,0 0 1 0,0 0 2 0,-4-4-4 15,-1 1-2-15,1 3-2 16,-5 0 0-16,0 0-4 15,-5 4 0-15,1 0 3 16,-5 4 1-16,-4 4-4 16,0 4 1-16,-1 0 0 15,1 4 0-15,-5 4 2 16,5 0 1-16,0 0 1 16,-1-1 0-16,1 5-2 15,4 0 1-15,5 0-4 16,4 0 0-16,4 0 1 15,5 0 0-15,0-1 2 16,9 1 3-16,5 0 4 0,4 0 2 16,-1-4-5-16,6 0-2 15,3-4 0-15,6 0 0 16,-6-4 2-16,1-4 3 16,-4-4 0-16,-1 0 2 15,0-4-2-15,-4-4 2 16,0 0-2-16,-5 0 2 0,1-8-2 15,-6 0 2-15,-3 1 0 16,-1-5 1-16,-4-4-4 16,-4-4 0-16,-5-3-1 0,0 3 3 15,0-16-5-15,-4 5-3 16,-1 3-1-16,-8 5-1 16,4 3 0-16,0 4 0 15,1 0-3-15,-1 1 2 16,4 7 1-16,1 4 0 15,4 0 0-15,0 4 2 32,0 0-3-32,0 0 0 15,5 4-1-15,-1 1 0 0,1-1 0 16,-1 4 0-16,5 0 4 16,0 0 1-16,0 4-4 15,0 0 1-15,0 0-2 16,0 0 0-16,9-4 2 15,0 0 0-15,5 0 2 16,4 4 1-16,-1 0-4 0,1 0-1 16,0 0-2-16,4 0 3 15,1 4 0-15,3 0 3 16,1 0 3-16,0 0 4 16,-5 0-2-16,1-4 1 15,-1 0-3-15,0 0 0 16,0 0-1-16,-4 0 0 15,-4 0 0-15,-5 0 0 16,-1 0-2-16,-3 0-2 16,-1-4-28-16,-4 4-14 15,0 0-66-15,-9 0-31 0,9 0 9 16</inkml:trace>
          <inkml:trace contextRef="#ctx0" brushRef="#br1" timeOffset="195658.2857">17024 5152 120 0,'0'0'46'0,"14"0"-24"0,-19-4-21 0,5 4 11 15,0 0 7-15,0 0 8 16,0 0-5-16,0 0-1 15,0 0-12-15,0 0-1 0,-9 4 4 16,0 0-3 0,5 0 3-16,-5 4-1 15,0 0 1-15,0 0 2 16,0 0-1-16,-4-4 2 0,4 0 3 16,-5 0 3-1,1 8-7-15,0-8-3 0,-5 4 0 16,0-8 3-16,5 8-2 15,-5 7 3-15,0-3-6 16,0 0-1-16,-4 0-4 16,0 0-1-16,4 0-1 15,0 0-2-15,0 0 5 16,5 0 1-16,-1-1-2 16,5-3-1-16,0 0-1 15,0 0 1-15,5-4-2 0,0 0-1 16,-1 0 3-16,5 0 0 15,0 0-4-15,0-4 1 16,0 0-13-16,0 0-5 16,9-4-32-16,0 0-13 15,4-4-68 1,-4 0-33 0,0 4 81-16</inkml:trace>
          <inkml:trace contextRef="#ctx0" brushRef="#br1" timeOffset="194463.013">16712 4796 116 0,'-9'0'44'0,"14"-4"-24"0,-5 0-8 0,0 4 13 0,0 0-11 31,0-4-5-31,0 0-6 0,4 0-3 16,-4 4 1-16,4-8-1 0,-4 8 0 15,0 0 2-15,5-4 3 16,-1 0 4-16,1 0 5 15,-5 4 1-15,0 0 0 16,4 0 6-16,-4 0 1 0,5-4 4 16,-5 4 1-16,4-4-3 15,-4 4-3-15,0 0-3 16,0 0-1-16,0 0-3 16,0 0-1-16,0 0-7 15,0 0-4-15,0 0-4 16,0 0 1-16,9 4 1 15,0 0 0-15,-4 0 0 16,3 0 0-16,1 4-3 0,0 4 2 16,0-4 1-16,0 4 2 15,4-1-1-15,1 5 2 16,-1 0-4-16,1 0-2 16,-1 0 4-16,0-4 1 15,1 4 2-15,-1-5 0 16,1 1 4-16,-1 0 5 15,-4 0-3-15,0-4 2 16,4 0 2-16,-8 0 3 16,-1-4-5-16,0 0 1 15,1 0-2-15,-5-4 1 16,0 0-6-16,0 0-2 0,0-8-2 16,0 8 1-16,0 0-2 15,0 0-1-15,0 0-2 31,-5 8-1-31,1-4 2 16,-5 0 0-16,-4 0 1 0,4 0 2 16,-5 0-1-16,1 0 2 15,0 0 0-15,-1 0 3 16,1-1-3-16,0 1 0 16,-1 0-1-16,-4 0 1 15,-4-4-2-15,4 4 2 16,0 0-2-16,5 0-1 0,0 0 1 15,-1 0 1-15,1 0-3 16,-1 4 0-16,6 0 1 16,-1-4 0-16,0 0 0 15,4 0 2-15,1 0-1 0,4-4-1 16,-5 0-8-16,5 0-5 16,0 0-24-1,9 0-11-15,0-4-28 16,5 4-10-16,3 0-51 15</inkml:trace>
        </inkml:traceGroup>
        <inkml:traceGroup>
          <inkml:annotationXML>
            <emma:emma xmlns:emma="http://www.w3.org/2003/04/emma" version="1.0">
              <emma:interpretation id="{7E1C1D72-B915-42A3-9D9A-99C22541A63C}" emma:medium="tactile" emma:mode="ink">
                <msink:context xmlns:msink="http://schemas.microsoft.com/ink/2010/main" type="inkWord" rotatedBoundingBox="19225,6932 20793,6922 20800,7981 19232,7992"/>
              </emma:interpretation>
              <emma:one-of disjunction-type="recognition" id="oneOf20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200278.0391">17533 4578 124 0,'-5'4'49'0,"5"0"-26"0,-4-4-18 15,4 0 13-15,0 0 1 16,0 0 3-16,0 0-12 0,-5 0-3 0,1 0-5 16,-1 3 1-16,1 1 0 0,-1 4-1 31,1 4 1-31,-1 8 0 15,-4 0 1-15,1 0-2 16,-1 0-2-16,0-1 7 16,4 1 3-16,1 0-1 0,-5 4 0 15,0 0 1-15,0 3 4 16,0 1-2-16,5 0 1 16,-1 0-1-16,1-1 0 15,4-3 0-15,0 0 2 16,4 0-1-16,1-5 0 15,-1 5-1-15,1 0 2 16,3 0-1-16,6-4 0 0,-1-1 6 0,5 1 2 16,0 12-4-16,0-4-2 15,0-1-5-15,-1-3 1 16,-3-4-6-16,-1-4-1 16,-4 0 0-16,0-4 0 15,0-4 0-15,-5 0 0 31,1-1 0-31,-1-3 2 0,-4 0-1 16,0-4 0-16,0 0-3 16,0 0-2-16,0-4-15 0,-4 4-7 15,-1-4-36-15,1-3-14 16,-1 3-80-16</inkml:trace>
          <inkml:trace contextRef="#ctx0" brushRef="#br1" timeOffset="204459.9199">17773 4954 100 0,'-4'4'38'0,"-1"-12"-20"0,10 8-12 15,-5 4 11-15,0-4 0 16,0 0-1-16,0 0 3 15,0 0 2-15,0 0-5 0,0 0 1 16,0 0-10-16,9 0 5 0,0 4 3 16,0 0-3-16,0-4-2 15,4 4-3-15,0 0 0 16,5-4-2-16,0 0 2 16,0 4-2-16,4 0 2 15,0 0-2-15,1 0 0 16,-5 0-1-16,-1 4 2 15,1-4 3-15,-4 0 5 16,3 0-6-16,-3 0-2 16,-1-4-1-16,1 4-1 15,-6-4-2-15,1 0 1 16,0 0 4-16,0 0 4 16,-9 0-2-16,5-4 2 15,-1-4-4-15,1 0-2 0,-5-4 0 16,0 4 1-16,0-4-3 15,0 4-2-15,0 0 0 16,-5 0 1-16,1-4 3 16,-1 0 2-16,1 5-3 15,-1-5-3-15,1 4-3 16,-5 0 1-16,0 0 1 0,0 0 2 16,0 4-1-16,0 0-1 15,0 0 1 1,0 0-1-16,0 4 0 15,-4 0 0-15,0 0-3 16,-1 0 2-16,1 0 1 16,0 4 2-16,-1 0-6 15,1 0 1-15,-1 0 1 16,1 4 1-16,0 0 1 0,-1 0 0 16,1 0-3-16,0 0 2 15,-1 0 1-15,5 3 0 16,0-3 0-16,0 0 2 0,1 0-3 15,3 4-2-15,1 0 2 16,-1-4 0-16,1 0 1 16,4 4 0-16,0 0-3 15,0-1 2-15,0 1 1 16,4 0 2-16,1 0-1 16,-1 0-1-16,5 0 1 15,0 0-1-15,0 0 0 16,4 0 2-16,1 0 1 0,-1 3 3 15,0-3 1-15,1 0 1 16,4 0 0-16,-5-4 2 31,5 0-1-31,0-4 2 16,-1-4-4-16,1 0 1 16,5-4-5-16,-1 0-2 15,0-4-16-15,0 0-7 0,-4 0-47 16,0 0-17-16</inkml:trace>
          <inkml:trace contextRef="#ctx0" brushRef="#br1" timeOffset="205791.4803">18687 4930 104 0,'0'0'38'0,"0"0"-20"0,0 0-1 0,0 0 16 15,0 0-11-15,0-4-2 16,-4 0-1-16,0 0 0 15,-1 4-10-15,1-3-1 0,-5-1 2 0,0 0-2 16,0 0 3-16,0 4-4 16,-9-4-2-1,5 0 0 1,-1 0 1-16,-3 0 3 16,-1 0-4-16,0 4-3 0,0 4-4 15,5 0 1-15,-5 0 1 16,4 0 2-16,-3 4-1 0,3 0-1 15,1-1 3-15,-1 1 0 16,6 0-1-16,-1 0-2 16,0 0 3-16,4 0 0 15,1 0-1-15,4 0 1 16,0 0 2-16,0 0 4 16,9-4 0-16,0 4 0 15,0-4-3-15,4 0 1 16,0 0-4-16,5 0 0 0,0-1-1 15,4 1 1-15,1 0 0 16,-1 0 1-16,-4 0-2 16,0 0 1-16,-5-4-2 15,-4 0 2-15,0 0-2 16,-5 0 2 0,1 0 2-16,-1 0 2 15,-4 0-1-15,0 0 1 16,-4 0-6-16,-1 0-1 15,5 0 0-15,-13-4 0 16,4 4 0-16,-4 0 0 16,-5 0 0-16,4 0 0 15,5 4 0-15,-8 0 0 0,3 0-3 16,1 0 2 0,-5 0 1-16,5 0 0 15,-5 4 0-15,4 0-3 16,5 0 2-16,-4 0-1 15,4 0 0-15,0 0 2 16,0 4 0-16,5-1 0 16,-1-3 2-16,5 0-1 15,-4 0-1-15,4 0 1 16,4 0 1-16,1 0 3 16,4 0 4-16,0 0 0 15,4-4 0-15,5 0-1 16,0 0 0-16,4-4-2 0,5 0-1 15,0-4-3-15,-5 0 1 16,0 0-2-16,0 0-1 16,-4 0-2-16,0 0 1 15,0 0-23-15,0 0-10 16,-5 0-31-16,1 0-13 16,-6 4-39-16</inkml:trace>
          <inkml:trace contextRef="#ctx0" brushRef="#br1" timeOffset="207502.8339">18674 4542 140 0,'0'-4'52'0,"0"0"-28"0,5 0-13 0,-5 4 15 16,0 0-3-16,4-4-2 15,0 0-9-15,5 0-5 16,0 0-4-16,0 0 4 0,0 0 5 16,5 4-2-16,-1 0 0 0,0 0-4 15,5 0 1-15,4 0-4 16,1 4 0-16,-1 4 1 16,0 0 0-16,1 0-2 15,-6 0 1-15,1 4 0 16,-4-4 1-16,-5 4 2 15,-1 0 1-15,-3 11 3 16,-5-7 1-16,-5-4 3 0,1 4 4 16,-5-4-8-16,-4 0-3 15,-1 0-2-15,1-1-1 16,0-3 0-16,-5 0-2 31,0-4-2-15,0-4-6-16,0 0-1 0,0 0-28 15,1 0-12-15,3 0-15 16,1 4-7-16,-1 0-22 16</inkml:trace>
          <inkml:trace contextRef="#ctx0" brushRef="#br1" timeOffset="206346.9458">18728 5477 200 0,'4'-12'74'0,"1"5"-40"0,-1-9-33 16,0 8 16-16,1 0-7 15,-1-4 0-15,1-4-2 16,-1 4 0-16,1 0-4 15,-1 0 6-15,1-15 10 0,-1 3-4 16,1 4-6-16,-1 4-4 16,-4 4 3-16,0 0 2 15,4 5-2-15,-4-1 0 16,0 8-3-16,0 0 1 16,0 0-4-16,0 0 0 15,5 8 12 1,-5 11 0-1,0 1-7-15,0 4-2 16,0 0 0-16,0 3 1 16,0 1 5-16,0-4 5 15,0 0-7-15,0 0-1 16,0-1-3-16,4-3-1 0,-4 0-3 16,0-4-2-16,0 0 3 15,0-4 2-15,0-12-77 16,-4-12-196 15,-1-8 115-31</inkml:trace>
          <inkml:trace contextRef="#ctx0" brushRef="#br1" timeOffset="207013.3729">18759 4554 132 0,'0'-4'49'0,"0"4"-26"0,0 0-18 16,0 0 13-16,0 0-6 0,0 0 1 0,0 0-8 16,0 0-1-16,4 0-2 15,-4 4 7-15,0 0 6 0,5 4 2 16,-5 0-1-16,4 0-2 15,1 27 6 17,-1-3-3-32,1 0-2 0,-1-1-2 0,0 1-3 15,-4-4-1-15,5-4-3 16,-5-1 1-16,4-3-4 16,-4 0-2-16,0-4 2 15,0 0 0-15,0-4-1 0,0 0 1 16,0-5-4-16,0 1 0 15,0-4-17-15,0-4-8 16,0 0-41-16,5-12-18 16,-1-3-6-1</inkml:trace>
        </inkml:traceGroup>
        <inkml:traceGroup>
          <inkml:annotationXML>
            <emma:emma xmlns:emma="http://www.w3.org/2003/04/emma" version="1.0">
              <emma:interpretation id="{E0F8D93C-1181-4973-B806-7CCA4D5530AE}" emma:medium="tactile" emma:mode="ink">
                <msink:context xmlns:msink="http://schemas.microsoft.com/ink/2010/main" type="inkWord" rotatedBoundingBox="21076,7026 23574,7009 23580,7870 21082,7887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214630.4203">21532 4593 124 0,'0'8'49'0,"5"-8"-26"0,-1 4-7 0,-4-4 18 0,5 0-3 16,-1 4-1-16</inkml:trace>
          <inkml:trace contextRef="#ctx0" brushRef="#br1" timeOffset="214849.1925">21568 4633 356 0,'18'16'37'0,"0"4"-4"0,0 0-7 16,-1-1-3-16,1 5 1 15,0 0 0-15,0 4 0 16,-5 3 2-16,1 1-8 16,-1 4-3-16,-4-4-4 15,-4 3-2-15,-5 1-3 16,0 7-1-16,-5 1-1 16,-4 16 0-16,-4 3-7 0,-10 0 0 15,1-7-30-15,-5-9-11 16,-4-11-37-16,-9-4-16 15,0-8-34 1</inkml:trace>
          <inkml:trace contextRef="#ctx0" brushRef="#br1" timeOffset="209344.2184">19254 5022 140 0,'-5'3'52'0,"5"-6"-28"0,0 3-11 0,0 0 19 16,0 0-3-16,0-12 3 15,0 4-16-15,5 0-4 16,-5 8-8-16,0 0 2 0,4-4 3 16,5 0-3-16,0 8-1 15,4-4 11-15,1 0 4 16,4 0-4-16,4-4-1 15,5 4-5-15,4 0-1 16,0-4-3-16,5 4 1 16,0 0-4-16,-1 4-2 15,-4 0 0-15,-4-4-1 0,-5 4 0 16,-4-4 2-16,-4 0-1 16,-5 0 2-16,0 4-2 15,-5-4 2-15,-4-4-24 0,0 0-11 16,0-4-98-1</inkml:trace>
          <inkml:trace contextRef="#ctx0" brushRef="#br1" timeOffset="208909.9841">19388 4760 144 0,'0'-8'55'0,"0"8"-30"0,0-4-23 16,0 4 14-16,0 0 3 15,0 0 5-15,0 0-10 16,0 0-3-16,0 0-7 15,4 0-1-15,0 8 10 0,1 4-1 16,-1 0-4-16,1 4 1 16,-1 3-4-16,1 5 2 15,-1 4 2-15,1 0 2 16,-5-1 3-16,4-3 4 16,1 0-4-16,-5 0 2 0,0-4-5 15,0-1-1-15,0 1-4 16,0-4 1-16,0-4-2 15,0 0 0-15,0-4-1 16,0-4 0-16,-5 0-13 16,5-4-7-16,-4 0-31 15,4 0-12-15,0-8-60 32</inkml:trace>
          <inkml:trace contextRef="#ctx0" brushRef="#br1" timeOffset="211388.9563">20123 4617 184 0,'0'-4'71'0,"0"4"-38"0,-9-4-23 15,9 4 20-15,0-4-9 32,0 4 0-32,-4 0-10 0,0 0-4 15,-5 0-4-15,0 0-3 0,-5 4 1 16,1 20-1 0,0 0 0-16,-1 4 2 15,1-1 1-15,-1 1 5 16,1 4 3-16,0 0-4 15,-1-1 1-15,5 5 1 16,0 0 2-16,1-5-1 16,3-3 1-16,1 0 3 15,4 3 1-15,4 1-4 16,1 0-1-16,3-4-2 16,1 7 2-16,0 5-1 15,5 0 2-15,-1-5-2 0,-4-3 0 16,4-4-5-16,-4-4-1 15,5-5-1-15,-5-3 1 0,-1-4-18 16,-3-8-4-16,-1-4-51 16,-4 0-19-16,-4-8-44 15</inkml:trace>
          <inkml:trace contextRef="#ctx0" brushRef="#br1" timeOffset="212000.0503">20226 5113 212 0,'-5'-4'79'0,"5"0"-42"0,5 0-32 0,-5 4 17 0,4-8-10 15,1 0-2-15,-1 0-3 16,5 0-2-16,0-4-3 16,-4 0 1-16,4 0 2 0,-1 1 2 0,-3 3 3 15,-5 0-5-15,4 0-3 16,1 4-1-16,-1 0-1 16,-4 0 0-16,0 4 2 15,0 0 1-15,0 0 3 16,0 0-1-16,0 0 0 15,0 0-3-15,5 0-2 0,-1 4 5 32,1 0 1-32,-5 0 4 15,4 4 1-15,-4 4 1 0,0-1 0 16,0 5-2-16,0 0-1 16,5 4-3-16,-5 0-1 15,0-4-6-15,4 0 1 16,-4-1 2-16,0-3 1 15,0 0-21-15,0-4-8 16,-4 8-73 0</inkml:trace>
          <inkml:trace contextRef="#ctx0" brushRef="#br1" timeOffset="212511.8644">20507 5081 212 0,'-5'0'79'0,"5"0"-42"0,5-4-28 0,-5 4 19 16,0 0-8-16,4-4 1 15,5 0-6-15,0 0 1 16,5 4-9-16,-1 0 0 0,0 0 0 16,5-4 5-16,4 0 3 15,5 4 3-15,0 0 1 16,4 0-4-16,0 0-1 16,1 0-6-16,-1 0-3 15,-4 0 0-15,-5 0-1 0,-4 0-2 16,-5 0-2-16,0 0-4 15,-4 0-2-15,-9 0-35 16,0 0-13-16,-4 0-36 16,-5 0-16-16,0 4 4 15</inkml:trace>
          <inkml:trace contextRef="#ctx0" brushRef="#br1" timeOffset="214178.0036">21100 5057 200 0,'-5'0'74'0,"5"0"-40"0,0 0-20 0,0 0 22 16,0 0-9-16,0 0-1 16,0 0-11-16,0 0-2 15,0 0-7 1,0 0 3-16,0 0 1 0,5-4-5 16,4 0-1-16,0 0 2 15,0 0 1-15,0 4 1 16,4 0 0-16,0 0-2 15,1 0-1-15,-1 0-3 16,0-4-2-16,1 0 7 16,-1 4 3-16,5-4-1 0,-5 0 2 15,1 4 0-15,-1 0 1 16,1 0-4-16,-5 0 0 16,-1-3-3-16,1 3 2 15,0-4-2-15,0 4 0 16,0 0-3-1,-9 0-2-15,9 0 3 16,0 0-2-16,-5 0-1 16,5 0 1-16,-9 0-1 15,5-8 0-15,-5 8 2 16,0 0 1-16,4-4 1 16,1-4-5-16,-5 8-1 15,0 0 1-15,0 0 2 16,-5-8 0-16,5 8 2 0,-4-4-2 15,4 0-1-15,-5-4 1 16,1 4 1-16,-5-4-1 16,0 0-1-16,0 0-2 15,-4 0 1-15,-1 0 1 16,-3 4 0-16,-1-4-3 16,4 5 2-16,1 3-1 0,0 0 0 15,-1 0 2-15,1 0 2 16,-1 0-6-16,5 0 1 15,1 0 3-15,-1 3 2 16,0-3-3-16,0 4 1 16,0-4 2-16,0 4 1 15,0 0-4-15,0 0 1 16,0 0-2-16,5 0-2 16,-1 0 3-16,1 0 2 15,-1 0-2-15,1 0-2 16,-1 4 2-16,1 4 0 15,0 0 1-15,-1-4 2 16,1 0-1-16,4 0 2 16,0-4-2-16,0 3 2 15,0-3 0-15,0 4 1 0,0-4 0 16,0 4 0-16,0 0 0 16,4 0 0-16,1 0-5 15,-1 0 1-15,5 0 0 16,0 0 2-16,-5 0 1 15,5 0 1-15,0 0-2 16,0 0 1-16,4-1-4 16,1 1 0-16,-1 0 3 15,-4 0 3-15,0 0-2 0,0-4-2 16,4 0 0-16,1 0-1 16,4 0 2-1,-1-4-1 1,1 0 2-16,5-4-2 0,-6 0 2 15,1-4-2-15,-4 4-1 16,-1 0-2-16,-4 0-1 16,0 0-14-16,0 0-4 15,-9 4-29-15,0 0-12 0,4-8-48 32,-4 8-19-32,0-4 17 15</inkml:trace>
        </inkml:traceGroup>
        <inkml:traceGroup>
          <inkml:annotationXML>
            <emma:emma xmlns:emma="http://www.w3.org/2003/04/emma" version="1.0">
              <emma:interpretation id="{73BFB979-21EA-410A-932F-29B247F179BA}" emma:medium="tactile" emma:mode="ink">
                <msink:context xmlns:msink="http://schemas.microsoft.com/ink/2010/main" type="inkWord" rotatedBoundingBox="23834,6763 25696,6750 25704,7929 23842,7942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223043.1317">23668 4407 156 0,'0'0'57'0,"0"-12"-30"0,-4 16-14 0,8-4 17 0,-4 0-6 16,0 0-2-16,0 0-10 0,5 4-3 15,-5 0-5-15,-5 0 6 0,5 0 3 16,-4 0 0-16,0 0 2 16,-1 0-4-16,1 0 1 15,-1 4-5-15,1 0-2 16,-5 4 4-16,0 0 4 15,-5 3 2-15,1 5 0 16,0 0-1-16,-5 8 1 16,0 7-4-16,5 9 1 15,-1-8-5-15,1-1-2 16,0-3 2-16,-5 0 0 16,4-8-3-16,1-5-3 15,0-3-20-15,4-4-8 0,0-4-50 16,4-4-20-16,5-4-27 15</inkml:trace>
          <inkml:trace contextRef="#ctx0" brushRef="#br1" timeOffset="216779.2341">22246 4915 120 0,'13'0'46'0,"-13"-4"-24"0,5 4-13 0,-5 0 14 0,0 0-2 16,0 0 2-16,4-4 2 16,-4 4 2-16,0-8-14 15,0 4-3-15,0 4 0 16,0-4-4-16,0 0-1 16,-4 0 0-16,-1 4 1 15,-4 0-3-15,-4 0 0 16,0 0-1-16,-1 0-2 0,-4 0 1 15,1 4 1 1,-1 0 1-16,0 0 1 0,0 4 0 16,0 0 2-16,0-1-3 15,1 1 0-15,3 0-1 16,1 0-2-16,4 0 3 0,0 0 0 16,5-4 1-16,-1 4 0 15,5 4 0 1,0-4-2-16,9 0 1 15,0 0 2-15,4 0 2 16,1-4 1 0,4 0 2-16,-1-1-5 15,1-3-1-15,4 4-2 16,-4-4-2-16,5 4 5 16,-6 0-3-1,-3-4 1-15,-5 0 1 0,0 0 0 0,-9 0 4 31,4 0 5-31,-4 0-3 0,0 0 2 0,-13-4-5 16,-1 4-6 0,1 0-1-16,0 0 0 0,-1 0 0 15,1 0 0-15,-5 4 2 16,0 0-3-16,0 0 0 16,1 4 1-16,3 0 2 15,1 0 1-15,-1 4 3 16,5 0-5-16,1 0-1 31,3 0 0-31,1-4 2 16,4 0-1-16,0-1-1 15,4 1 5-15,5 0 4 0,0 0-3 16,4-4-1-16,10 0 0 16,-1 0 1-16,9-4-1 15,-4 0 2-15,0-4-6 0,-1 0-1 16,-3 0 0-1,-1 0 2-15,-4 0-1 0,0 0 2 16,-1 0-18-16,-3 0-4 0,-1-4-35 16,1 5-15-16,-5-1-74 15,-1 4-31 1,-8 0 91-16</inkml:trace>
          <inkml:trace contextRef="#ctx0" brushRef="#br1" timeOffset="217561.0543">22398 5251 144 0,'0'-23'55'0,"0"19"-30"0,0-4-25 0,0 4 13 16,4-4-3-16,-4 0 4 0,4 4-5 15,-4 4-1-15,0 0-4 16,5-4 4-16,-1 0 2 0,1 0-3 16,4 0 1-16,0 0 1 15,0 4 2-15,4 0-3 16,5 4 0-16,0 0-3 16,-5 0 0-16,0 4-3 15,1 4-2-15,-5 0 5 0,0 8 1 16,-5-1 0-16,1-3 1 15,-5 4 0-15,-5 0 1 16,-4 0 0-16,-4 0 2 16,-5-1-3-16,0-3-2 15,0 0 0-15,-4-4 1 16,0 0-1-16,4-4 0 16,0 0-1-16,0-4 0 15,0 0 0-15,5-4 0 16,0 0 0-16,4-4 0 0,0 4-5 15,4-4 1-15,1 0-2 16,-1 4-2-16,5 0 3 16,0 0 2-16,0 0-2 15,0 0-2-15,0 4-1 16,5 0 3-16,-1 0-2 16,1 4 1-16,4-1 2 15,0 1 2-15,0-4 5 16,-1 4 6-16,6 0 2 15,-1-4 0-15,1 0-3 16,3 0-2-16,6 0-4 0,-5 0-1 16,-1 0-3-16,1-4 1 15,0 0-4-15,-5 4 0 16,1-4-23-16,-1-4-10 16,1-4-46-16,-1 0-19 15,0-4-12 1</inkml:trace>
          <inkml:trace contextRef="#ctx0" brushRef="#br1" timeOffset="220582.3807">22335 4605 104 0,'-4'-4'38'0,"4"-4"-20"0,0 1-12 0,0 7 11 0,4-8-3 16,1 0 0-16,-1 0 3 15,1 0 3-15,3 0-1 16,1 4-2-16,0 0-9 15,5 0-3-15,-1 0-1 16,5 0 4-16,4 4 5 16,0 0-3-16,1 0 0 15,-1 0-2-15,5 4 2 16,-5 0-1-16,0 0 0 16,1 4-3-16,-5 0 1 15,-5 0 0-15,0 8 3 16,-8-1 4-16,-5 9 3 0,-5-8-3 15,-4 4 2-15,-4-4-3 16,0 0 0-16,-1-5-5 16,1-3 0-16,-1-4-3 15,1 0 0-15,4 0-3 16,-4-4 1 0,-1-4-2-16,1-8-42 15,0 5-18-15,-1-1-74 16</inkml:trace>
          <inkml:trace contextRef="#ctx0" brushRef="#br1" timeOffset="219996.0017">22522 4582 132 0,'0'4'49'0,"0"-4"-26"0,0 0-16 0,0 0 15 16,0 0 0-16,0 0 4 15,0 0-8-15,0 0 0 16,0 0-11-16,0 0 0 0,0 0 0 16,0 0-3-16,0 0-1 15,0 3-1-15,0 1 1 16,0 4 2-16,0-4 4 15,0 0 2-15,0 12 3 16,0 0-5-16,0 0-3 16,0 4-1-16,0 7 1 15,0 1 1-15,0 4 1 16,0 0 7-16,0-1 2 16,0 1-2-16,0-4-1 15,0-4-6-15,0-5-3 16,5-3-2-16,-5-4 0 0,4 0-2 15,-4-4 2-15,0-4-51 16,0-4-19-16,0-8-62 16</inkml:trace>
          <inkml:trace contextRef="#ctx0" brushRef="#br1" timeOffset="221572.044">22901 4526 136 0,'-4'0'52'0,"4"0"-28"0,-4 0-19 16,4 0 13-16,0 0 1 15,0 0 3-15,0 0 1 0,0 0 3 32,0 0-14-32,0 4 2 0,0 0 0 15,4 0-1-15,0 0 0 0,1 4-1 16,4 0 2-16,4 4-1 16,1 7 0-16,-1 13-3 15,0-4 1-15,5 4 0 16,-4-1 3-16,-1 1-1 15,0 0 0-15,1 3-1 16,-10 5 2-16,1 0 2 16,-5-5-1-16,0 1-1 15,-5 0-1-15,-4 3-3 0,-4 1-1 16,-1 0-1-16,-3 7 0 16,-6-7-7-16,6 0 0 15,-1-9-8-15,-5-3-3 16,-3-4-30-16,3-4-11 15,1-5-45-15,0-3-16 0,-1-8-5 16</inkml:trace>
          <inkml:trace contextRef="#ctx0" brushRef="#br1" timeOffset="222345.3803">23285 4530 140 0,'4'-8'52'0,"1"0"-28"0,4 0-15 16,-5 0 14-16,1 0-5 15,-1 0 2-15,5-3 0 16,-4 3 2-16,3-4-12 16,1 0 1-16,5-4 2 0,-10 0-3 15,1 4 0-15,-1 0-6 16,1-3-1-16,-1 3 3 0,1 0 3 16,-5 4 0-16,0 8 0 15,0 0-3-15,0 0 1 16,0 0-2-16,4 4 0 15,-4 4-1-15,0 4 2 16,0-1 3-16,-4 5 2 16,4 4 1-16,0 4 0 0,0 4-4 15,0-1 0-15,0 13-5 16,-5 0 0-16,1 7 1 16,-1-7 0-16,1-8-5 15,-1-5-1-15,1-3-50 0,-5-8-20 16,4-4-59 15</inkml:trace>
          <inkml:trace contextRef="#ctx0" brushRef="#br1" timeOffset="224033.8993">23602 4760 140 0,'-5'-12'52'0,"5"8"-28"0,0-4-13 15,0 8 15-15,0 0-1 16,0-8 2-16,0 8-4 0,0-16-2 15,5 4-11-15,-1 5-2 0,0-9-1 16,5 4 1-16,0 0 2 16,0 4 1-16,5 0 1 0,3 4 0 15,1 4 2-15,5 4-3 16,-1 8-1-16,0 0-4 16,0-4 1-16,1 4 0 15,-1-4 3-15,-4 3-1 0,-5-3 0 16,1 4 1-16,-10 0 4 15,-4 0 3-15,-4 4 2 16,-5-4-2-16,-5 4 0 16,-3 0-5-16,-6-5 0 15,1-3-7-15,-5 0-3 32,5 0-8-32,-5-4-1 15,5-4-35-15,0 0-14 0,-1-4-101 16,5-4-48-1,5 0 106-15</inkml:trace>
          <inkml:trace contextRef="#ctx0" brushRef="#br1" timeOffset="223546.0847">23673 4601 184 0,'-5'-8'71'0,"5"4"-38"0,-4 4-28 16,4 0 17-16,0 0-12 15,0 0-3-15,0 0 0 16,4 0 2-16,1 0-4 15,-5 4 8-15,0 4 6 0,0-4-4 16,0 20 4 0,0 0-7-16,0 4-4 15,0 3-2-15,-5 5 4 16,1 4 4-16,0-1 1 0,-1 5 4 16,1-8 0-16,4-5 3 15,0-3-8-15,0 0-3 16,0-4-4-16,0-5-2 15,0-3-1-15,0-4 0 16,0-4-5-16,0-4-1 16,0-4-37-16,0 0-14 15,0-4-24-15,-5-4-7 16</inkml:trace>
        </inkml:traceGroup>
      </inkml:traceGroup>
    </inkml:traceGroup>
    <inkml:traceGroup>
      <inkml:annotationXML>
        <emma:emma xmlns:emma="http://www.w3.org/2003/04/emma" version="1.0">
          <emma:interpretation id="{1029FEFF-178F-40D2-9030-ED1D875EA029}" emma:medium="tactile" emma:mode="ink">
            <msink:context xmlns:msink="http://schemas.microsoft.com/ink/2010/main" type="paragraph" rotatedBoundingBox="2288,8330 18944,8416 18937,9845 2281,97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B95DA7-3096-4123-8A5D-1AA48D800462}" emma:medium="tactile" emma:mode="ink">
              <msink:context xmlns:msink="http://schemas.microsoft.com/ink/2010/main" type="line" rotatedBoundingBox="2288,8330 18944,8416 18937,9845 2281,9759"/>
            </emma:interpretation>
          </emma:emma>
        </inkml:annotationXML>
        <inkml:traceGroup>
          <inkml:annotationXML>
            <emma:emma xmlns:emma="http://www.w3.org/2003/04/emma" version="1.0">
              <emma:interpretation id="{4DDEFE15-B2BB-4E7A-8A9E-D896948EA4F4}" emma:medium="tactile" emma:mode="ink">
                <msink:context xmlns:msink="http://schemas.microsoft.com/ink/2010/main" type="inkWord" rotatedBoundingBox="2288,8393 3010,8397 3006,9358 2283,9354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254647.5797">458 6076 176 0,'0'-4'66'0,"4"-4"-36"0,10 0-29 0,-10 0 16 0,1 0-5 16,-1 0 1 0,1 0-1-16,4 0 0 15,-1 1-6-15,1-1 7 0,5 4 6 16,4 0-1-16,-1 0-1 16,6 4-5-16,-1 0 0 15,5 4-3-15,0 0 0 16,-1 0-1-16,1 0 2 15,0 0-3-15,-5-1-2 0,-4 1-2 16,0 0 0-16,-5 0-20 16,-4 0-6-16,0 0-43 15,-9 0-20-15,0 0-19 16</inkml:trace>
          <inkml:trace contextRef="#ctx0" brushRef="#br0" timeOffset="254162.8726">681 5985 140 0,'-13'-8'52'0,"13"8"-28"0,0 0-26 0,0 0 11 15,0 0 0-15,0 0 5 0,0 8-6 16,0 4 0-16,0 0-4 16,0 3-1-16,0 13 3 15,0 4-1-15,0 3 0 16,0 1 1-16,0 8 3 0,0 3 2 16,0 13 1-16,0 3 2 15,0 1 2-15,4 3-3 16,-4-8 2-16,0 1-2 15,9-9 0-15,-5-7-5 16,-4-4-3-16,0-5-2 16,0-3 0-16,-4-4 0 15,4-4 3-15,-5-5-3 16,1-3 0-16,0-4 1 16,-1-4 0-16,-4-4-2 0,0 0 1 15,0-4-2-15,0 0-1 16,1-4 1-16,-1 0 1 15,0 0-3-15,0 0-2 16,0 0-1-16,0 0 3 0,0 4 0 16,0 0 3-16,5 0-1 15,-1 0-1-15,1-4-2 32,-1 4 1-32,1 0 1 0,4 0 0 0,0 0 0 15,0 0 0 1,4 0 2-16,5 0 3 15,5 0-2-15,3 4-2 16,1 0 0-16,5 0 1 16,8-4-1-16,-5 4 2 15,1-4-11-15,0 0-2 16,0 0-39-16,-9 0-16 0,4-4-43 16</inkml:trace>
          <inkml:trace contextRef="#ctx0" brushRef="#br0" timeOffset="255232.8857">882 6619 152 0,'-9'-4'57'0,"9"0"-30"0,0 4-29 15,0 4 11-15,0 4 0 16,0 4 5-16,0 4-4 15,4 7 2-15,5 1-7 0,-4-4 6 0,3 8 4 16,1 0 2-16,-4-5-1 16,-1 1-2-16,1 0-1 15,4-4-5-15,-5-4-3 16,1-1 6-16,-1-3 5 16,0-4 5-16,1-8 2 0,-1-4-8 31,5-4-4-31,0-8-9 15,0-3-3-15,0-1-3 16,9-4 0-16,-5 4 0 16,1 4 0-16,-1 4-2 0,0 9-1 15,-4 3 1-15,0 3 4 16,0 13 7-16,0 0 5 16,0 0 1-16,0 0 3 15,0 4-5-15,0 0-3 16,0-1-3-16,-5-3 0 0,5-4-59 15,0-4-27-15,0-4-42 16</inkml:trace>
        </inkml:traceGroup>
        <inkml:traceGroup>
          <inkml:annotationXML>
            <emma:emma xmlns:emma="http://www.w3.org/2003/04/emma" version="1.0">
              <emma:interpretation id="{AF84183A-C875-4F99-9AA0-C83B6CA4318B}" emma:medium="tactile" emma:mode="ink">
                <msink:context xmlns:msink="http://schemas.microsoft.com/ink/2010/main" type="inkWord" rotatedBoundingBox="3411,8336 7265,8355 7257,9785 3404,9765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258164.8813">2746 6476 236 0,'-14'-35'88'0,"19"35"-48"0,-5-4-23 15,0 4 25-15,0 0-18 16,0 0-3-16,13-4-7 15,5 4-1-15,4 0-7 16,5 0-2-16,0 0 0 0,4 4-5 16,0 0 1-16,5-4-5 15,-5 15 1-15,5 1-49 16,-1-4-19-16,1 4-50 16</inkml:trace>
          <inkml:trace contextRef="#ctx0" brushRef="#br0" timeOffset="257971.5559">2942 5937 184 0,'-5'-12'71'0,"5"12"-38"0,0 0-39 16,0 0 34 0,0 4-14-16,0 4-4 15,0 8-1-15,5 4-6 16,-5 12 3-16,0-1 3 0,0 13-3 16,4-1 2-16,-4 1 1 15,0 8 5-15,5 11-2 16,-5 12 3-16,0 5 1 15,0 3 2-15,0-8-8 0,4-7-1 16,-4-9-3-16,5-7 1 16,-1-13-2-16,1-7 2 15,-1-4-28-15,-4-9-11 16,0-11-22-16,0-8-8 16,4-4-47-1</inkml:trace>
          <inkml:trace contextRef="#ctx0" brushRef="#br0" timeOffset="258383.606">3205 6607 216 0,'-9'12'82'0,"13"-8"-44"0,-8 4-27 0,4-4 23 0,0 8-14 16,4 4-3-16,1 3-6 16,-1 1-2-16,1 8-5 15,-1-4 4-15,1-1 4 0,-1 1-6 16,5-4-1-16,0 0-1 15,0 0 2-15,-5-4-36 16,1-5-15-16,4-3-78 16</inkml:trace>
          <inkml:trace contextRef="#ctx0" brushRef="#br0" timeOffset="258549.3052">3236 6357 324 0,'-22'0'123'0,"17"0"-66"0,5 4-60 0,0-4 22 15,0 4-14-15,0 0-3 16,5 0-30-16,-1 0-11 16,1-4-98-16,8 0-42 15</inkml:trace>
          <inkml:trace contextRef="#ctx0" brushRef="#br0" timeOffset="256348.8308">1591 6742 212 0,'-5'-12'79'0,"5"4"-42"0,0 4-26 0,0 4 21 0,0 0-17 16,0 0-3-16,5 0-8 15,-1 4-3-15,1 8 0 16,8 8 1-16,-4 3 1 0,0 5 5 16,4 12 3-16,1 3-4 15,-6 17 1-15,1-1 1 16,0 1 5-16,0-5-6 16,-4-7-2-16,-1-8-1 15,1-1 1-15,-1-7-3 16,-4-8 0-16,0-5-3 15,0-7-3-15,0-4-20 0,0-4-8 16,0-12-11-16,-4-4-1 16,-5-7-4-16,-5-13 2 15,-4-20-28 1,5 5-24-16,0-1 43 16,4 1 162 15,-5-13-38-31,1 9-6 15,4 7-25-15,0 1-11 16,5 7-6-16,-1 0-2 16,5 4-11-16,5 9-1 0,4-1-1 15,4 4-1-15,5 0-1 16,0 8-3-16,4 0-2 16,0 9 3-16,1 3 0 0,-1 7-1 15,0 1 1-15,0 4 2 16,1 4 2-16,-5 0 1 15,-5 0 0-15,-4-4 0 16,-9 8 11 0,-5-5 3-16,-3 1-7 0,-6-4-4 0,1 0-4 15,-1-4-2-15,-3 0-3 16,-1-4-2-16,-5-4-2 31,1 0-1-31,0 0-23 0,8-8-7 16,1 4-28-16,4-4-11 15,9-4-46 1</inkml:trace>
          <inkml:trace contextRef="#ctx0" brushRef="#br0" timeOffset="256983.3122">2193 6777 148 0,'9'4'57'0,"-5"-8"-30"0,-4 1-10 15,0-1 20-15,0-4-8 16,0-4 0-16,0 0-5 15,-4 0-3-15,-5-4-11 0,0 4 0 0,-9 0 3 16,-4 4-3 0,-1 4-5-16,1 4-3 15,0 4-4-15,-1 4 1 16,1 4 1-16,0 0 0 16,4 0-3-16,5 4 0 15,4 4 2-15,0-4 0 16,9-1-2-16,4-3 2 0,1 0 3 15,4 0 1-15,4 0 1 16,5-4 2-16,0 0-1 16,-1 0 2-16,6-4-4 15,-5 0-2-15,-1-4 2 16,1 0 0-16,5-4 1 16,-6-4 0-1,-8-4-2-15,0-4 1 16,-4 0-2-16,4 0 2 15,-5 0-2-15,1 1-1 16,-5 3 3-16,0 0 2 16,4 8 2-16,-4 4 3 15,0 0-7-15,0 4-4 16,0 4 0-16,9 0 2 0,0 4 0 16,0 3-1-16,0 1 1 15,4 0 1-15,0 0-1 16,1-4 2-16,-1 0-15 15,1-4-7-15,3 0-41 16,1-4-16-16,0-4-40 16</inkml:trace>
          <inkml:trace contextRef="#ctx0" brushRef="#br0" timeOffset="257437.5893">2393 6611 160 0,'-4'0'60'0,"4"4"-32"0,0 8-24 0,0-8 13 0,0 8-8 15,0 0-3-15,4 3 3 0,1 5 2 16,-1 0-6-16,5 8-1 0,0-4 0 15,0-5 4-15,0 1 5 16,0-4-3-16,0 0 0 16,-5 0 0-16,1-4 1 15,-1-4 1-15,1 0 2 32,-1-4 13-32,-4-4 4 15,0 0-15-15,4-16-7 16,5-8-4-16,-4 0-1 0,-1-4-5 15,1 1-1-15,4-5-2 16,4 4 0-16,0 4 0 16,1 5 0-16,-1 7 0 15,5 4 0-15,9 4-4 16,-5 4 0-16,0 8-14 16,-4 4-3-16,5 0-27 15,-6-1-11-15,1 1-33 16</inkml:trace>
          <inkml:trace contextRef="#ctx0" brushRef="#br0" timeOffset="259945.8198">3611 6706 132 0,'0'0'52'0,"4"-12"-28"0,-4 8-11 0,0-4 19 0,0 0-1 16,0 1 2-16,0-1-7 15,-4-4-4-15,-1 0-12 16,-4 4 2-16,0 0 2 0,0 0-3 0,1 0 1 15,-1 4-7-15,0 0-1 16,-5 4-2-16,-4 0 1 16,1 4-4-16,3 0-2 15,1 4 2-15,0 0 2 16,4 4 0-16,0 0-1 16,0 4 1-16,4 3-1 0,1 1 0 15,-1 0 2 1,5 0 1-16,0 0 3 0,5-1-1 15,4 1 2-15,0 0-2 16,4-4 2-16,0 0-4 16,1-4-2-16,-1 0 0 15,1-4 1-15,3-4 1 16,1-4 1-16,5 0-5 16,-1-4 1-16,0 0-16 15,0-12-6-15,-4 0-11 16,5 0-5-16,-6 4 10 0,1-8 4 15,-4 0 11-15,-1 1 6 16,-4-1 5-16,0 0 1 16,0 0 1-16,-5 4 2 15,1 1 10-15,-1 3 4 16,1 0 8-16,-5 0 2 16,4 4-9-16,-4 4-3 15,0 0-4-15,0 4-1 16,0 4-1-16,0 0 2 15,0 8-1-15,0 0 0 16,-4 4-3-16,4 3-1 16,0 1 1-16,0 0 1 15,4 4-3 1,1-4-1-16,-1-1-1 0,5 1 1 16,0-4 0-16,0 0 1 0,4-4-2 15,-4-4-2-15,4 0 3 16,1-4 2-16,-1-4-7 15,1-8-3-15,-1-4-2 16,0-8-1-16,-4-4 5 16,0-4 1-1,0-3 2-15,0 3 0 16,-5 0-3-16,1 8 9 16,-1 1 3-16,1 7 0 15,-5 4 2-15,0 8-6 16,0 8-3-16,0 4-4 15,0 0 1-15,4 3 1 16,1 5 0-16,4 0-3 16,0 4 2-16,-1 0 1 15,1-5 2-15,5 1-6 16,-1 0-1-16,5-4-31 16,-5 0-12-16,1-4-39 15,4-8-17-15,-1-20 11 16</inkml:trace>
          <inkml:trace contextRef="#ctx0" brushRef="#br0" timeOffset="260372.6843">4173 5949 220 0,'-9'-8'85'0,"9"12"-46"0,0-4-32 0,0 0 18 0,0 0-9 15,0 4 1-15,0 4-1 16,0 4 2-16,4 8-10 15,1 3 2-15,-1 9 3 0,0 8 2 16,1-1 0-16,4 5 1 0,-5 4 0 16,1 11-2-16,-1 8 1 15,1 9-6-15,-5 3-3 16,0-4 1-16,0-11 0 16,0-9-1-16,0-7-1 15,0-9-17-15,0-7-4 16,4-4-43-16,1-8-16 15,-1-8-57 1,1-4-34-16</inkml:trace>
          <inkml:trace contextRef="#ctx0" brushRef="#br0" timeOffset="261015.3803">4650 6734 168 0,'0'-16'66'0,"0"8"-36"0,0-4-15 15,0 0 20-15,0 0-8 16,0 1-1-16,-5-5-4 15,1 4-2-15,-5 0-10 16,-5 0-2-16,1 0-1 0,-5 0 1 0,0 8 2 16,-4 0-1-16,0 4 2 31,0 4-4-31,-1 4-2 0,1 4-2 16,0 0-3-16,4 8 1 15,4 0-1-15,1-1 0 16,4 1 0-16,0 0 0 15,5 4 0-15,8-4 0 0,5-1 2 16,0-3-1-16,4-4-1 16,1 0 1-16,4-4 1 15,-1 0-1-15,1-4 2 16,0-12 0-16,0 4 1 16,-5-4 0-16,1-4 0 15,-1 0-2-15,-4-4-2 16,0-3 1-16,-5-1-1 15,1 4 0-15,-1 0 0 16,-4 0-3 0,0 8 2-16,0 0-1 0,0 8 0 15,0 0 2-15,0 8 0 0,0 0-3 16,5 4 0-16,-1 0 2 16,5 4 2-16,0 0-2 15,0 4 0-15,0-1 1 16,4 1 2-16,1-4-19 0,4 0-8 15,-1 0-29-15,1-8-13 16,0 0-45 0</inkml:trace>
          <inkml:trace contextRef="#ctx0" brushRef="#br0" timeOffset="261534.436">4783 6552 216 0,'-4'0'82'0,"4"0"-44"0,0 4-40 15,0-4 17-15,0 0-9 16,0 3-1-16,0 5 0 15,4 4 1-15,1 0-3 16,-1 4-2-16,1 4 2 0,-1 0-2 16,1 3 2-16,4 1-2 15,-5 4-1-15,1 0 3 16,-1-4 2-16,5-5 2 31,-5 1 3-31,1-4-1 16,-1-4 0-16,1-4 1 0,-1 0 4 15,-4-4 3-15,0-4 2 16,0 0-10-16,0-12-3 16,-4-4-4-16,4 0-2 15,-5-8 1-15,5 5-1 16,0-1 0-16,0 0 2 16,0 0 1-16,5 4 1 15,-1-4-2-15,5 5-2 16,5-5 5-16,8 4 1 0,0 4 4 15,5 4 1-15,0 4-5 16,-1 4-2-16,1 8-2 16,-5 0-2-16,1 4-2 15,-5-4-1-15,-5 0-49 16,0-4-22-16,-8 4-65 16</inkml:trace>
          <inkml:trace contextRef="#ctx0" brushRef="#br0" timeOffset="266059.4956">5350 6896 140 0,'-5'-4'52'0,"10"4"-28"0,-5-4-11 0,0 4 19 15,0 0-7-15,9-3-2 16,0-1 0-16,0 4 0 16,4 0-12-16,-4 4-2 0,4 3 1 15,-4 5-4-15,-4 4-1 0,-1 4 0 16,-4 0 1-16,-4 0-32 16,-10 19-12-16,1-7-67 15</inkml:trace>
        </inkml:traceGroup>
        <inkml:traceGroup>
          <inkml:annotationXML>
            <emma:emma xmlns:emma="http://www.w3.org/2003/04/emma" version="1.0">
              <emma:interpretation id="{3299AA47-3EA8-44DB-BFFF-117EAA82C24D}" emma:medium="tactile" emma:mode="ink">
                <msink:context xmlns:msink="http://schemas.microsoft.com/ink/2010/main" type="inkWord" rotatedBoundingBox="7597,8535 8891,8542 8885,9644 7591,9637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266995.9663">5769 6837 196 0,'-5'-20'74'0,"10"20"-40"0,-1-4-11 0,-4 0 24 15,5 0-20-15,8 0-7 16,1 4-10-16,-1 0-5 16,5-4-2-16,4 4-5 0,5 0 1 15,4 0 1-15,0 0 2 16,5 0-1-16,0 4-1 15,4 0-19-15,0-4-8 16,-4 0-46-16,-1-4-61 16,-3 4 28-16</inkml:trace>
          <inkml:trace contextRef="#ctx0" brushRef="#br0" timeOffset="266777.1912">6072 6345 100 0,'9'-11'38'0,"0"3"-20"0,0-4-4 0,-5 4 15 31,5-4-1-31,0 0 3 0,-4 0-6 16,-5-8-3-16,-5 0-12 15,1 1 2-15,-1-1 4 0,-4 0-2 0,0 0 2 16,-4 8-9-16,-5 0-4 16,0 4-2-16,1 8-1 15,-1 0 0-15,0 4 0 16,0 8-3-16,0 4 0 15,-4 4-3-15,9 8 1 16,-1 3 3-16,5 9 1 16,5 12-2-16,4 11 2 0,4 8 7 15,1 5 6-15,4-5 5 16,0-7 4-16,-1-1-2 16,1 0 0-16,0 1-4 15,0 3-1-15,0-3-8 16,-4-5-2-16,-1-7 0 15,1-9 2-15,-5-11-1 16,0-8 0-16,0-8-36 16,0-9-17-16,-5-11-28 15,1-7-11-15,-1-25-10 16</inkml:trace>
          <inkml:trace contextRef="#ctx0" brushRef="#br0" timeOffset="267443.1007">6500 6730 128 0,'0'-12'49'0,"0"0"-26"0,0 0-12 16,-4 4 18-16,-5 0-4 15,0-3 3-15,-4-1-7 16,-1 0-1-16,1 4-11 0,-1 0-3 0,-3 4 0 16,-6 4-3-16,1 4 0 15,0 4 1-15,-1 4 0 16,6 4 0-16,-1 3 0 15,4 1-2-15,5 8 1 16,5-4 0-16,4-4 1 16,9-1 2-16,4 1 3 15,10-4 0-15,3-4 0 16,1 0-3-16,4-4-1 16,1-4-1-16,-1-4 0 15,-4 0 0-15,-5-8 0 16,0-8 4-16,-4 0 5 15,-5-4-1-15,-4 4 1 16,-4 1-3-16,-5-5-1 16,-5 4-5-16,1 0-3 0,-5 4-5 15,-5 4 0-15,-3 4-18 16,-1 4-8 0,-4 4-28-16,-1 0-14 15,5 0-36 1</inkml:trace>
          <inkml:trace contextRef="#ctx0" brushRef="#br0" timeOffset="273569.5626">6746 6544 104 0,'-5'-4'38'0,"5"4"-20"0,0-4-4 16,0 4 15-16,0 0-10 0,0 0-1 15,0 0-8-15,0 4-4 16,0 0-3-16,0 4 0 0,0 3 2 0,0 5 2 16,0 4 1-16,5 0-7 15,-1 8 0-15,5-1 5 16,0 1 4-16,0 0-1 15,-5 0 2 1,-4-5-2-16,5 1 0 16,-1-4-3-16,1 0 1 15,-5-4-2-15,4 0 0 16,1-5-1-16,-5-3 2 16,0 0-1-16,0-4 2 15,0 0 0-15,0-4 1 16,0 0 0-16,0 0 0 15,0-4-4-15,4-4-1 16,0 0-3-16,1 1-1 0,-1-5 1 16,1 0 2-16,4-4-3 15,0-4 0-15,4 4 1 16,0-4 2-16,1 5-3 0,-1-1-2 16,1 4 2-16,3 4 0 15,6 0 1-15,-5 0 0 16,-1 4 0-16,1 4 2 15,-4 0 3-15,-1 0 0 16,-4 0 0-16,0 0-3 16,-5 0-2-16,1 0 3 15,-5 0 0-15,0 0 1 16,0 0 0-16,0-8-68 31,-5 4-29-31,-4 0-14 16</inkml:trace>
        </inkml:traceGroup>
        <inkml:traceGroup>
          <inkml:annotationXML>
            <emma:emma xmlns:emma="http://www.w3.org/2003/04/emma" version="1.0">
              <emma:interpretation id="{E2F340E2-68AE-42B2-AB4D-DE48CBC4CE57}" emma:medium="tactile" emma:mode="ink">
                <msink:context xmlns:msink="http://schemas.microsoft.com/ink/2010/main" type="inkWord" rotatedBoundingBox="9338,8924 9753,8926 9749,9779 9334,9777"/>
              </emma:interpretation>
              <emma:one-of disjunction-type="recognition" id="oneOf26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274820.5362">7584 6591 180 0,'4'-8'68'0,"-4"0"-36"0,0 8-13 0,0 0 21 0,5-4-3 16,-5 4 1-16,0 0-13 16,0 0-2-16,0 0-14 15,0 0-5-15,0 0-1 0,4 8-2 16,1 4-1-16,-1 12-2 16,1 4 1-16,-1 7 3 15,1 1 3-15,-5 4 4 16,4 3 2-16,-4 9 3 15,4 11 4-15,1 1-6 16,-5-1 1-16,4 1-6 16,-4-9 1-16,0-3-5 0,0-9-2 15,0-11 2-15,0-4 0 16,0-5-1-16,0-7 1 16,-4-8-42-16,-1-8-16 15,1-4-69 1,-5-12-57-16,0-3 69 0</inkml:trace>
          <inkml:trace contextRef="#ctx0" brushRef="#br0" timeOffset="276070.8176">7562 6678 108 0,'-5'0'44'0,"1"0"-24"0,-1 0-15 15,5 0 13-15,-4-4 1 0,-1 0 1 16,5-3-3-16,-4 3 2 16,4-4-10-16,-5 4-5 0,5-4-3 15,0 8-4-15,0 0 0 16,0 0 2-16,0 0 0 15,0 0-2-15,0 0 2 16,0 0 7-16,0 4 4 16,-4-4 8-16,4 0 6 15,-5 0-2-15,1 0 1 16,0 0 1-16,4 0 2 16,0-4-5-16,-5 0-3 15,5-4-8-15,0 8-4 16,0-8-3-16,0 8-3 0,5-8-2 15,8 0 1-15,5 0 1 16,0-8 0-16,4 0 0 16,5 1 0-16,-1 3-3 15,-3 0 2-15,-1 12-1 0,0-8 0 16,1 4 2-16,-1 0 2 0,0 12-1 16,0-4-1-16,1 4 3 15,-5-4 2-15,-1 4-2 16,1 0 0-16,-4 3 1 15,-1 5 2-15,-4 0-1 16,0 0 2-16,-5 0 0 16,1 0 3-16,-5 0 4 15,-5-1 1-15,1 1-2 16,-5 0 0-16,-4 0-5 16,-5 0-3-16,-5 8 2 15,1-8 2-15,4-1-2 16,-8-3 1-16,-1-4-3 0,0 0 0 15,5 0-3-15,-5-4-2 16,5 0 3-16,-1-4 0 16,1 0-6-16,0 0-2 15,0-8-18-15,4 4-8 32,4 4-8-32,1-4-3 0,0 4-26 15,8-4-9-15,5 0-41 16</inkml:trace>
        </inkml:traceGroup>
        <inkml:traceGroup>
          <inkml:annotationXML>
            <emma:emma xmlns:emma="http://www.w3.org/2003/04/emma" version="1.0">
              <emma:interpretation id="{5C2FFFFB-3119-4166-88C0-4E5E96CF62F0}" emma:medium="tactile" emma:mode="ink">
                <msink:context xmlns:msink="http://schemas.microsoft.com/ink/2010/main" type="inkWord" rotatedBoundingBox="9913,9114 10243,9116 10242,9156 9912,9154"/>
              </emma:interpretation>
              <emma:one-of disjunction-type="recognition" id="oneOf27">
                <emma:interpretation id="interp35" emma:lang="" emma:confidence="0">
                  <emma:literal>_</emma:literal>
                </emma:interpretation>
                <emma:interpretation id="interp36" emma:lang="" emma:confidence="0">
                  <emma:literal>-</emma:literal>
                </emma:interpretation>
                <emma:interpretation id="interp37" emma:lang="" emma:confidence="0">
                  <emma:literal>~</emma:literal>
                </emma:interpretation>
                <emma:interpretation id="interp38" emma:lang="" emma:confidence="0">
                  <emma:literal>Z</emma:literal>
                </emma:interpretation>
                <emma:interpretation id="interp39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347749.8816">8088 6710 128 0,'-5'0'49'0,"10"-4"-26"0,-5 8-20 15,0-4 10-15,0 0-2 16,0 0 1-16,4 0 7 15,-4 0 5-15,5 0-13 16,-1-8 3-16,1 8 2 0,-1 0-8 0,5 4-4 16,0 0-1-16,0 0 0 0,4-4 1 15,1 4 0-15,-1 0 4 16,0 0 5-16,5 0-1 16,0-4 1-16,0 0-1 15,4 4 0-15,-4-4-6 16,0 0-4-16,-5 0 1 15,1 0 0-15,-1 4 1 16,-4-4 2-16,0 0 1 16,0-4 3-16,0 0 1 15,0 0 1-15,-1 4-4 16,1-16-5 0,-4 8-2-16,-1 12 0 0,-4-4-1 15,0 0 0 1,0-8-3-16,0 12 0 15,0 0-18-15,0-4-7 16,0 0-45-16,0 4-75 47</inkml:trace>
        </inkml:traceGroup>
        <inkml:traceGroup>
          <inkml:annotationXML>
            <emma:emma xmlns:emma="http://www.w3.org/2003/04/emma" version="1.0">
              <emma:interpretation id="{4DB2BF64-0801-4E65-99AD-4F4EFDE9D16F}" emma:medium="tactile" emma:mode="ink">
                <msink:context xmlns:msink="http://schemas.microsoft.com/ink/2010/main" type="inkWord" rotatedBoundingBox="9941,9026 10552,9029 10551,9314 9939,9310"/>
              </emma:interpretation>
              <emma:one-of disjunction-type="recognition" id="oneOf28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277122.1106">8110 6888 168 0,'0'4'66'0,"5"-4"-36"0,3 0-11 0,1 0 23 16,0-4-10-16,5 1-1 16,-1-1-7-16,0 0-3 15,5 0-11-15,5 4 2 0,-6-4 2 0,6 4-3 16,-1 0-1-16,-4 0-6 16,0 0-3-16,-5 0 0 15,0 0 1-15,1 0 1 16,-5 0 1-16,0 0-18 15,-5 4-7-15,1 0-45 16,-5 0-20-16,4 0-24 16</inkml:trace>
          <inkml:trace contextRef="#ctx0" brushRef="#br0" timeOffset="277601.3859">8596 6885 176 0,'-4'0'68'0,"4"-4"-36"0,0 0-26 16,0 4 15-16,4-8-7 16,-4 0 2-16,5-4-3 15,-1 0 0-15,5-8-7 16,0 0 0-16,0-7 4 0,-5 3-6 16,5-4-2-16,-4 4 1 15,-1 4 2-15,1 1 4 16,-1 3 5-16,-4 8 3 15,4-4 2 1,-4 4-8-16,0 8-2 16,0 0 1-16,5 4 4 15,-1 8 3-15,1 4 2 16,4 8 1-16,-5 7 2 0,1-3-3 16,-1 0 0-16,1-1-10 15,-1 1-3-15,-4 0-2 16,5-4 0-16,-1-4-40 15,-4-5-17-15</inkml:trace>
        </inkml:traceGroup>
        <inkml:traceGroup>
          <inkml:annotationXML>
            <emma:emma xmlns:emma="http://www.w3.org/2003/04/emma" version="1.0">
              <emma:interpretation id="{06E0E4DC-DEBF-40AB-BBED-DE19D7B3D086}" emma:medium="tactile" emma:mode="ink">
                <msink:context xmlns:msink="http://schemas.microsoft.com/ink/2010/main" type="inkWord" rotatedBoundingBox="10979,9294 11144,9295 11143,9505 10977,9504"/>
              </emma:interpretation>
              <emma:one-of disjunction-type="recognition" id="oneOf29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280328.5802">9167 6885 116 0,'-5'0'44'0,"-8"0"-24"0,22-4-8 0,-9 4 16 0</inkml:trace>
          <inkml:trace contextRef="#ctx0" brushRef="#br0" timeOffset="280532.7312">9158 6881 278 0,'13'-4'38'0,"1"4"-12"16,8 4-16-16,0 3-5 16,1 9-1-16,-1 0-2 15,-4 4 1-15,-5 8 0 16,-4 7 3-16,-13 5-43 15,-14 4-19-15</inkml:trace>
        </inkml:traceGroup>
        <inkml:traceGroup>
          <inkml:annotationXML>
            <emma:emma xmlns:emma="http://www.w3.org/2003/04/emma" version="1.0">
              <emma:interpretation id="{402E3B98-F1D6-4271-A120-90B0B323D91C}" emma:medium="tactile" emma:mode="ink">
                <msink:context xmlns:msink="http://schemas.microsoft.com/ink/2010/main" type="inkWord" rotatedBoundingBox="12127,8623 13622,8631 13618,9451 12123,9443"/>
              </emma:interpretation>
              <emma:one-of disjunction-type="recognition" id="oneOf30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341077.3164">11388 7031 156 0,'-5'0'60'0,"5"0"-32"0,-4 0-22 0,4 0 15 0,0 0 13 16,0-4 8-16,0 4 3 0,0 0 2 16,0-8-26-16,0 0 1 0,0 4 7 15,0 4-12 1,0 0-4-16,9 0-2 15,0 0 0-15,4 4 3 16,0-4-3-16,5 0 1 16,0 0-1-16,4-4 1 15,-4 0-2-15,4 4 1 16,5-4-4-16,0 0 1 0,0 0-3 16,-9 0 0-16,-1 4-1 15,6-4 0-15,-6 4-2 16,1-4-2-16,0 0 1 15,0 0 1-15,-5 0-1 16,1 0 2-16,-5 1-2 16,0 3 2-16,-5 0-4 15,1-4-2-15,-1 0-12 16,-4 0-5-16,0 4-16 16,0-4-5-16,0 4-42 15,0-4-19-15,0 0-32 16</inkml:trace>
          <inkml:trace contextRef="#ctx0" brushRef="#br0" timeOffset="282728.0086">10558 6706 156 0,'0'0'60'0,"5"-4"-32"0,-5-16-17 16,4 4 15-16,1 4-8 16,-1-4 0-16,5 1-7 15,-9-1 1-15,0 0-7 16,0 0 1-16,0 0 4 0,-9 4-4 15,5 0-1-15,-5 1 0 0,0 3 1 16,0 0-1-16,-5 0 2 16,1 0-4-16,-5 4 0 15,-4 4-1-15,-5 4-2 16,5 4 1-16,0 4 1 16,-1 3-3-16,5 1 0 15,1 0 5-15,-1 0 2 16,4 16-5-16,5-1 0 15,1-3-1-15,3 4 2 16,5 0-1-16,5-1 2 16,-1 1-2-16,5-4 2 15,0 0 0-15,4-5 1 16,5 5 0-16,0-8 2 16,4 0 1-16,1-8 3 0,-1-8 1 15,0 0 3-15,5-12 2 16,-5-4-1-16,0-4-1 15,1-8 1-15,-5-4-6 0,-1-7-1 16,-8-9-6-16,-4 0-2 16,-5-3 2-16,-5-5 1 15,-4 5-1-15,-4 3-2 16,0 1 1-16,-1-1-1 16,1 0-3-16,-5 5 2 0,5 3-1 15,-5 8-2-15,4 5 3 16,1-1 0-16,0 8-2 15,4 0 2-15,4 0 1 16,1 8 0-16,-1 0 0 16,1 0 0-16,4 8-5 31,0 0 1-31,4 0 0 0,1 8 2 16,-1 0 1-16,5 4 3 15,0 0-3-15,0 0 0 16,0-4 1-16,4 0 0 0,1 0 0 15,-1 0 2-15,5 0-3 16,0-1 0-16,0-3 1 16,4 4 2-16,0-4-1 15,5-4 2-15,0 0 0 16,0 0 3 0,4-4 1-16,0 0 3 15,5 0-5-15,-1 0-1 0,-3 1 0 16,-1 3 2-16,0-4-3 15,-4 4 0-15,-1 0 1 16,-3 0 0-16,-5 0-2 16,-1 4-2-16,-3-4 3 15,-5 0 0-15,0 0 3 16,-5 0 1-16,-4 0 1 0,0 0 2 16,0 0-7-16,0 0-2 15,0 0-1-15,0 0 0 16,0-4-58-16,0-4-23 15,0 8-80 1</inkml:trace>
          <inkml:trace contextRef="#ctx0" brushRef="#br0" timeOffset="340275.0597">11535 6547 20 0,'-5'-4'11'0,"5"0"-6"0,-4 4-6 0,4 0 2 15,0 0 3-15,-5 0 2 16,1 0 20-16,-1 0 9 16,1 4-13-16,0 0-5 0,-1 0-12 15,1 0-6-15,-1 0 2 16,1 0 1-16,-1-4 11 15,1 0 6-15,-1 0-4 0,1 0 2 16,4 0-6-16,-5 0-1 16,1 0-4-16,0 0 1 31,-1 4-4-31,1-4 9 0,-1 0 7 16,1 0 5-16,4 0 3 15,0 0 1-15,0 0 0 16,0 0-7-16,0 0 0 0,0 0-3 15,0 0-2-15,0 0-6 16,0 0-4-16,0 0-3 16,0 0-3-16,0 0 3 0,9 0 0 15,0 4-1-15,-1 0 1 16,1 0 0-16,5 4 1 16,-1 0 0-16,0 0 0 15,1 4 4-15,-1 7 3 0,1-7-2 16,3 4 0-16,-3-4-5 15,4 4-1-15,-5-4 1 16,0-4 0-16,1 0 0 31,-5 0 2-31,0 0-3 0,0 0 0 0,-1-1-1 16,-3 1-2-16,-1 0 1 0,1-4-1 31,-1 4 2-31,-4-4 1 16,0 4 1-16,-4-4 0 15,-1 0 0-15,-4 0 0 16,1 0 0-16,-6 0 2 0,1 0-1 16,-1 0 2-16,1 0 0 15,0-4 1-15,-1 0-2 16,-4 4-1-16,1-4-1 16,-1 4 0-16,0 0 2 15,5 0 3-15,-1 0 0 0,1 0 2 16,-1 0-6-16,6 0-3 15,-1-4-1-15,0 3-1 16,0-3 0-16,4 0 0 16,1 0 0-1,-1 0 2-15,5 0-3 16,0 0 0-16,5 4-1 16,-1 0 0-16,5-4 2 15,0 4 0-15,0 0-3 16,4 0 2-16,1-4-10 0,-1 0-3 15,5 0 0-15,-5 0 3 16,5-4-9-16,0-8-4 16,0 8-25-16,0-3-9 15,0-1-183 1,4 4 98-16</inkml:trace>
        </inkml:traceGroup>
        <inkml:traceGroup>
          <inkml:annotationXML>
            <emma:emma xmlns:emma="http://www.w3.org/2003/04/emma" version="1.0">
              <emma:interpretation id="{9397D8B2-5EA4-4995-8DBD-416013D34E48}" emma:medium="tactile" emma:mode="ink">
                <msink:context xmlns:msink="http://schemas.microsoft.com/ink/2010/main" type="inkWord" rotatedBoundingBox="14181,8913 16058,8923 16054,9630 14178,9621"/>
              </emma:interpretation>
              <emma:one-of disjunction-type="recognition" id="oneOf31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296890.1026">12355 6607 133 0,'-4'16'0'0,"4"-12"-12"15,0 7-4-15,0 1-17 16,0 0-6-16</inkml:trace>
          <inkml:trace contextRef="#ctx0" brushRef="#br0" timeOffset="296812.1556">12378 6599 68 0,'-9'0'27'0,"4"0"-14"0,1 4-11 0,4-4 9 0,0 0-5 15,0 0 2-15</inkml:trace>
          <inkml:trace contextRef="#ctx0" brushRef="#br0" timeOffset="298226.0526">12378 6710 124 0,'4'4'46'0,"5"-28"-24"0,-9 36-13 0,0-12 14 16,4 0-9-16,-4 0-3 0,5 0 2 15,-1 4 4-15,-4-4-9 16,5 4 4-16,-5-4 4 0,4 0-4 16,-4 0 1-16,9 0-4 15,-4 4 2-15,-1 0-4 16,5 0 1-16,0 0-3 15,0 0 2-15,4-4 2 16,5 0 5-16,0 0-4 16,0 0 2-16,0 0-3 15,-1 0 0-15,1 0-3 16,5-12 1-16,-6 12 0 16,1-12 1-16,0-4-2 0,0 0 1 15,-5 4-2-15,1 4 0 16,-5 0-1-16,0 4 0 15,-5 0-2-15,0 0 1 16,-4 4-2-16,5-3 2 16,-5-1 0-16,0 0 3 15,0 0 1-15,-5 0 1 16,1-4-2-16,0 0-1 16,-5 0-1-16,0 0 0 15,0 0-5-15,0 0 1 16,0 0 2-16,0 0 1 15,0 4-1-15,0 0-2 16,0-4 1-16,0 4-1 16,0 0 0-16,5 1 0 15,-5-1-3-15,-4 0 2 0,4 4 1 16,-9 0 2 0,0 4-1-16,0 0-5 15,0-1 0-15,1 1 2 16,-1 4 1-16,0 0 1 15,0-4 0-15,5 4 0 16,4-4 0-16,0 0 0 16,0 0 0-16,0 0-3 15,5 4 2-15,-1 0-1 16,1 0 0-16,-1 0 4 16,5 12-1-16,0-1-3 15,0-3 1-15,0 4 3 16,0-4-1-16,5 0 2 15,-1 0-2-15,1-1 2 16,3 1-2-16,1 0 2 16,0 0 2-16,0 0 2 15,5 0 1-15,-1 0 0 16,0-1 2-16,-4-3 1 16,9 0-1-1,0 0-1-15,0-4 1 16,-5 4-5-16,1-4-1 15,-1-4 2-15,5 0 1 16,0-4-1-16,-1 0-1 16,1 0-3-16,0 0 1 15,0 0-2-15,-5 0-1 0,1 0 1 16,-5 0 1-16,0 0-1 16,-1 0-1-16,-8 0 3 15,0 0 0-15,0 0-21 16,0-12-61-1,0 0-11-15,0 0-74 16</inkml:trace>
          <inkml:trace contextRef="#ctx0" brushRef="#br0" timeOffset="300813.866">13274 6563 148 0,'0'4'57'0,"0"-4"-30"0,4 0-18 0,-4 0 14 16,0 0 0-16,0 0 3 15,0-4-3-15,0-4 0 31,0 4-12-31,0-4-2 0,0 0 1 16,-4 4-4-16,-1 0-1 16,-3 1-2-16,-1 3-3 15,0 0 1-15,-5 3-1 0,-4 1 0 16,-4 0 0-16,0 0 0 16,4 0 0-16,0 0 2 15,0 4 1-15,5 0 1 0,0 0 0 16,-1 0-5-16,5 0 1 15,0 8 2-15,5 0 3 16,-1-1 0-16,1 1 0 16,4 0-1-16,4 0 2 15,5-4 1-15,0 0 1 16,5-4 0-16,4-4 2 0,-1 0-5 16,1 0-1-16,0 0-2 15,-5 0 1 1,1 0-4-16,-1 0-2 15,1 3 4-15,-6-7 1 16,1 0 0-16,-4 4-2 16,-1 0 1-16,1-4-1 15,-5 0 2-15,0 0 1 16,0 0-4-16,-5 4 1 0,1 0 0 16,-1 0 2-16,-4 0-1 15,-4 4-1-15,-5 0-2 16,0 4 1-16,1 0-1 15,3 0 0-15,1 0 2 16,-1 4 0-16,1-1 2 16,4 1 1-16,0-4-4 0,5 0 1 15,-1 0 0-15,1 0 2 16,4-4 1-16,4 0 3 16,5-4 1-16,0 0 1 15,0 0 2-15,9-4 1 16,0-4-1-16,0 0-1 15,4 4-8-15,-4-4-2 16,4 4 2 0,-4-4 3-16,0 4-1 15,0 0-2-15,-5 0-16 0,0 0-7 16,-4 0-27-16,-4 0-11 16,-1 0-30-1,-4 4-55-15,0 0 36 16</inkml:trace>
          <inkml:trace contextRef="#ctx0" brushRef="#br0" timeOffset="301430.7658">13363 7086 196 0,'-13'0'74'0,"31"-4"-40"0,-10-4-22 15,-8 8 21-15,5-3-15 0,-1-1-4 16,10-4-5-16,-5 0-1 16,0 0-4-16,0 0 4 0,-1 0 4 15,-3 0-2-15,-1 0 0 16,1 0-6-16,4 4-1 0,-5 0-3 15,1 0-1-15,-1 0 1 16,1 0 2-16,-1-4-1 16,0 4-1-16,-4 4 1 15,5-4-1-15,-5 4 2 16,0 0 1-16,4 4-4 16,1 0 1-16,-5 0 6 15,0 4 6-15,0 4 3 16,0 0 0-16,-5 0-1 15,5 4 1-15,-4 4-2 16,-1-1 0-16,5 5-5 0,0 0-3 16,-4 0-2-1,4-4 0-15,0-1-2 0,0-7-1 16,0-4-46-16,0-8-21 16,9-8-79-1</inkml:trace>
          <inkml:trace contextRef="#ctx0" brushRef="#br0" timeOffset="312338.8419">13756 6734 52 0,'-5'-12'19'0,"10"8"-10"0,-10 0 5 0,5 4 27 16,-4-4-6-16,-1 0 2 16,1-4-1-16,-1 0-1 15,10 12 1-15,-10-12-4 16,10 12 0-16,-1 0-18 15,-4-4 5-15,9 4 2 0,0 0 2 0,9-8 14 16,-5-8-5 0,5-4-8-16,4 8-2 15,5 0-9-15,0 0-3 16,0 4-1-16,4 4-1 16,0 0-2-16,0 0-1 15,-4 4-1-15,4-4 0 16,-9 0 4-16,5-4 3 15,0 0-4-15,-5 0-2 16,-4 1-2-16,0 3-3 0,-5 0 3 16,-4 0 0-16,0-4-4 15,-9 4 1-15,0 0-13 16,0 0-7-16,-9-4-29 16,5 0-11-16,-10 8-112 15</inkml:trace>
          <inkml:trace contextRef="#ctx0" brushRef="#br0" timeOffset="311703.7133">13947 6504 148 0,'0'4'57'0,"0"-4"-30"0,0 4-14 15,0-4 17-15,0 0-4 16,0 0 2-16,0 4-7 16,0 0-3-16,0 0-10 15,5-1 1-15,-5 1 4 0,0 0 2 16,0 4 0-16,0 4 1 16,4 4 0-16,1 16-4 15,-5-1-2-15,0 5 2 16,0 4 3-16,0-5 0 15,0 1 1-15,4-4-6 16,-4-4-2-16,5-5-6 0,-5 1-2 16,0-8 4-16,0 0 2 15,0-8-2-15,0-4-1 16,0-4-23-16,0 0-12 31,0-8-23-31,0 0-8 16,0-4-22-16,4 0-7 15,-4 12 6 1</inkml:trace>
        </inkml:traceGroup>
        <inkml:traceGroup>
          <inkml:annotationXML>
            <emma:emma xmlns:emma="http://www.w3.org/2003/04/emma" version="1.0">
              <emma:interpretation id="{8A27F9CF-CEE9-4478-A9E3-3DE2E9AF1DC2}" emma:medium="tactile" emma:mode="ink">
                <msink:context xmlns:msink="http://schemas.microsoft.com/ink/2010/main" type="inkWord" rotatedBoundingBox="16313,8849 18942,8862 18938,9576 16309,9562"/>
              </emma:interpretation>
              <emma:one-of disjunction-type="recognition" id="oneOf32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320968.7869">16962 6856 200 0,'9'4'74'0,"-5"4"-40"0,1-8-27 15,-5 0 20-15,4-4-7 16,5 4-2-16,0 0-4 15,0 0-1-15,4 0-7 16,1 4 0-16,-1 0 4 0,-4 4-2 16,0 0 1-16,-5 4-5 15,-4 4-3-15,0 0 0 0,-4 4 1 16,-10-1-1-16,1-3 2 16,0 0-4-16,-1 0 0 15,-4-4 5-15,1 0 5 16,-6 0 6-16,10 0 3 15,0-1-1-15,4 1 0 16,4 0-1-16,5 0 3 16,5 0-5-16,4-4 0 15,4 0-8-15,14 0-2 16,-1-4-15-16,6 0-6 16,-1-4-48-16,-4 0-23 0,-5 0-53 15</inkml:trace>
          <inkml:trace contextRef="#ctx0" brushRef="#br0" timeOffset="314324.9721">14630 6432 148 0,'0'4'55'0,"-18"0"-30"0,9 0-16 16,4-4 16-16,-4 4-8 15,5 0 1-15,-1 0-7 16,-3 0 1-16,-1 4-7 16,0 0 4-16,0 0 1 0,4 4 6 0,-4 4 2 0,1-1-1 15,-1 5 2-15,0 16-4 16,0 0 1-16,4 3-3 15,1 5 2-15,-1-1-2 16,5-3 0-16,0 0-3 16,0 3-1-16,5-3-8 15,4-8 0-15,0-5-1 16,0-3 2-16,0-4-12 16,-1-4-6-16,1-4-27 0,14-4-109 31</inkml:trace>
          <inkml:trace contextRef="#ctx0" brushRef="#br0" timeOffset="315020.0883">14750 6892 188 0,'-5'12'71'0,"5"-12"-38"0,0 0-23 0,0 0 17 0,0 0-2 15,0 0 0-15,0 0 3 16,0 0 5-16,5-8-18 16,-1-8 1-16,5 0-2 0,0-7-5 0,-4-1-1 15,-1-12-4-15,5 0-1 16,0 5-3-16,0-1-1 16,0 0 1-16,-5 9 2 15,1 3-3-15,-1 4 0 16,-4 4-1-16,0 4-2 15,0 0 3-15,0 8 2 16,0 0-2-16,5 0 0 16,-5 4 3-16,4 4 3 15,1 4 0-15,-1 12 2 16,-4 3 0-16,4 5 1 16,1 8-2-16,-1-1-1 15,1 5 1-15,-5-4 1 16,0-5-3-16,0-7-3 0,0-8-14 15,0-4-4-15,0-4-29 16,0-8-10-16,0-4-72 16,4-8-37-1,-4-4 82-15</inkml:trace>
          <inkml:trace contextRef="#ctx0" brushRef="#br0" timeOffset="327652.0101">15053 6813 112 0,'-4'0'44'0,"4"0"-24"0,0-4-8 0,0 4 13 16,0-4-9-16,0 0-2 16,0 4 9-16,0 0 5 0,0-4-14 15,0 4 7-15,0 0 3 0,0 0-1 16,0-4-2-16,0 4-3 16,0 0-1-16,0 0-3 15,0 0 1-15,0 0-6 16,4 0-1-16,-4 0 0 15,5 0 0-15,-1 0 0 16,5 0 0-16,0 0 4 16,4 0 5-16,-4 0-3 0,5 0 2 15,-1 0-7-15,5 0-1 32,-5 0-2-32,5 4 1 0,0 0-4 15,4 0-2-15,-4-4 6 16,4 0 5-16,-4 0 0 15,0 0 3-15,0 0-4 16,0-4-1-16,-5 0-2 0,5 0 0 16,0 0-7-16,-5 0 0 15,-4 0-3-15,0 4 0 16,0 0 4-16,-5 0 1 16,1 0-1-16,-1 0 1 15,1 0-4-15,-5 0 0 0,0 0 1 16,0 0 2-16,0 0-8 15,0 0-1-15,0 0-16 32,0 0-8-32,0 0-25 15,-9 0-10-15,0 0-82 16,0 4-43-16,0 0 91 16</inkml:trace>
          <inkml:trace contextRef="#ctx0" brushRef="#br0" timeOffset="317103.9014">15637 6773 128 0,'-4'0'49'0,"4"-4"-26"0,0 4-7 0,0 0 18 0,0 0-12 15,0 0-4-15,0 0-5 16,0 0 1-16,0 0-7 15,9-4 0-15,0 0 3 0,0 0 3 16,0 4 2-16,-1 0-4 16,1 0 1-16,5 0-3 15,-1 0 2-15,1 0 3 16,-1 0 1-16,0 0 0 16,1 0 1-16,3 0-2 15,1-4 1-15,-4 4-6 16,-1 0-3-1,0-4 1-15,1 4 2 16,-1-4-2-16,1 1-2 16,-5-1 0-16,-1-4 1 0,1 4-3 15,0 0 0-15,-4-4 1 16,-1-4 0-16,-4 4-5 16,0-4 1-16,-4-4 0 15,-1 4 2-15,-4 0-1 16,0 1-1-16,1-1-4 15,-6 4 0-15,1 0 0 0,-1 0 2 16,1 4-1-16,0 0-1 16,-1 0 3-16,1 4 0 15,-1 0-2-15,-3 4 2 16,3 0 1-16,1 0 0 16,0 0-3-16,-1 0 0 15,5 0 2-15,0 0 0 16,0 16 1-1,0-5 0-15,1 1 2 16,-1 4-1-16,0-4-1 16,0 0 1-16,0 0 1 15,0 3-1-15,0 1 2 16,0-4-4-16,5 0-2 16,-1 0 2-16,1 0 2 15,-1 0 0-15,5-1 2 16,0 1-4-16,5-4 0 0,-1 0 3 15,1 0 3-15,4 0 0 16,-1-4 2-16,6 0 0 16,4 0 3-16,0 3-1 15,4-7 0-15,0 4-5 16,0-4-1-16,5 4-1 16,0-4-2-16,-5-4-4 15,1 0 0-15,-1-8-29 16,-4-4-11-16,0 4-28 15,-1-7-93 1</inkml:trace>
          <inkml:trace contextRef="#ctx0" brushRef="#br0" timeOffset="318054.1743">16079 6456 176 0,'-5'0'68'0,"5"0"-36"0,0 0-11 0,0 0 25 15,5 0-13-15,-5 0-1 16,0 0-10-16,0 0-4 31,4-4-10-31,1 4 10 0,-1-4 5 16,1 4-3-16,4 0 1 0,-1 0-8 16,6 0 0-16,-1 0-4 15,5 4 0-15,-5 0-3 16,5 8-1-16,-4 0 3 15,3 8 3-15,-3 0-2 16,-1 19 2-16,-4-7-2 16,-4 11 0-16,-1-3-5 15,-4 8-1-15,0-9-3 16,-9 5-1-16,5-8-19 0,-19-5-9 16,6-3-40-16,-15-4-16 15,6-4-62 1</inkml:trace>
          <inkml:trace contextRef="#ctx0" brushRef="#br0" timeOffset="334317.4974">16788 6516 184 0,'0'0'71'0,"0"0"-38"0,9 0-30 15,-5 0 17-15,-4-4-1 31,0 4 1-31,-9-4-5 0,0 4 1 16,0-4-9-16,5 4 5 0,-5-4 1 16,0 4-2-16,0 0 1 15,0 0-5-15,-4 0-2 16,0 0-2-16,-5 4 0 16,4 0-2-16,-4 0 2 15,-8 4 0-15,8-4 1 0,5-1 6 16,-1 1 6-16,1 0-8 15,4 0-2-15,-5 4-4 0,6-4-2 16,3 0 1-16,1 4-1 31,-1-4 0-31,5 4 2 16,0-4 1-16,5 0 3 16,-5 0 1-16,9 4 1 15,-1 0-2-15,6 0-1 16,-1-4-1-16,5 0 0 0,-5 0-5 15,5 0-1-15,0 0 3 16,-5-4 1-16,1 0-3 16,-1 3 1-16,-4 1 0 0,0 0 2 15,0-4-1-15,-5 0-1 16,1 0 1-16,-5 0 1 16,0 0 3-16,0 4 4 15,0-4 0-15,-5 0 2 16,1 0-6-16,0 8-3 0,-1-4-1 15,-4 4-1-15,0-4-3 16,-4 8 0-16,-1-4 2 16,1 0 0-16,0 0 1 15,-1 4 2-15,1 0-1 16,4 0-1 0,0-1 1-16,-4 1-1 15,4 0 2-15,4 0 1 16,1 0 3-16,4-4 1 15,0 0 3-15,4 0 1 0,1 0-1 16,13 0-1-16,-5-4-5 16,9 4-1-16,-4-5-1 15,9 1 1-15,-5 0-2 16,5 0-1-16,-5-4-13 16,5 0-4-16,-5 0-68 15,5-4-29-15,-5 0-37 16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/>
  <inkml:traceGroup>
    <inkml:annotationXML>
      <emma:emma xmlns:emma="http://www.w3.org/2003/04/emma" version="1.0">
        <emma:interpretation id="{DA43A083-3353-4B62-8177-C0EFCA34693A}" emma:medium="tactile" emma:mode="ink">
          <msink:context xmlns:msink="http://schemas.microsoft.com/ink/2010/main" type="writingRegion" rotatedBoundingBox="20531,10706 20546,10706 20546,10721 20531,10721"/>
        </emma:interpretation>
      </emma:emma>
    </inkml:annotationXML>
    <inkml:traceGroup>
      <inkml:annotationXML>
        <emma:emma xmlns:emma="http://www.w3.org/2003/04/emma" version="1.0">
          <emma:interpretation id="{ABB3C183-9701-4418-81F8-7C46CA216240}" emma:medium="tactile" emma:mode="ink">
            <msink:context xmlns:msink="http://schemas.microsoft.com/ink/2010/main" type="paragraph" rotatedBoundingBox="20531,10706 20546,10706 20546,10721 20531,107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FC05D1-941F-4BD9-B699-371F5270B5DC}" emma:medium="tactile" emma:mode="ink">
              <msink:context xmlns:msink="http://schemas.microsoft.com/ink/2010/main" type="line" rotatedBoundingBox="20531,10706 20546,10706 20546,10721 20531,10721"/>
            </emma:interpretation>
          </emma:emma>
        </inkml:annotationXML>
        <inkml:traceGroup>
          <inkml:annotationXML>
            <emma:emma xmlns:emma="http://www.w3.org/2003/04/emma" version="1.0">
              <emma:interpretation id="{35A87A2A-CBF6-4D37-8425-3CFC7E602FEA}" emma:medium="tactile" emma:mode="ink">
                <msink:context xmlns:msink="http://schemas.microsoft.com/ink/2010/main" type="inkWord" rotatedBoundingBox="20531,10706 20546,10706 20546,10721 20531,10721"/>
              </emma:interpretation>
            </emma:emma>
          </inkml:annotationXML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8:09.35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6CA8BDB-F9A1-497E-AD8E-0E25F2FD5B42}" emma:medium="tactile" emma:mode="ink">
          <msink:context xmlns:msink="http://schemas.microsoft.com/ink/2010/main" type="writingRegion" rotatedBoundingBox="4677,15482 6910,15482 6910,16291 4677,16291"/>
        </emma:interpretation>
      </emma:emma>
    </inkml:annotationXML>
    <inkml:traceGroup>
      <inkml:annotationXML>
        <emma:emma xmlns:emma="http://www.w3.org/2003/04/emma" version="1.0">
          <emma:interpretation id="{2CDFBFC4-A41A-4DEC-893A-4AAEA57DD8BF}" emma:medium="tactile" emma:mode="ink">
            <msink:context xmlns:msink="http://schemas.microsoft.com/ink/2010/main" type="paragraph" rotatedBoundingBox="4677,15482 6910,15482 6910,16291 4677,162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4E1088-0C0D-4882-8317-1679B6EDF4E7}" emma:medium="tactile" emma:mode="ink">
              <msink:context xmlns:msink="http://schemas.microsoft.com/ink/2010/main" type="line" rotatedBoundingBox="4677,15482 6474,15482 6474,15997 4677,15997"/>
            </emma:interpretation>
          </emma:emma>
        </inkml:annotationXML>
        <inkml:traceGroup>
          <inkml:annotationXML>
            <emma:emma xmlns:emma="http://www.w3.org/2003/04/emma" version="1.0">
              <emma:interpretation id="{179F84ED-8270-4E6A-A2A9-0ED5DBB74898}" emma:medium="tactile" emma:mode="ink">
                <msink:context xmlns:msink="http://schemas.microsoft.com/ink/2010/main" type="inkWord" rotatedBoundingBox="4677,15482 6474,15482 6474,15997 4677,1599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-323-1829 116 0,'-6'0'46'0,"1"-20"-24"0,5 30-6 0,0-10 16 0,0 0 2 15,0 0 5-15,0 0-2 16,0 0 1-16,0 0-20 15,0 0 1-15,0 0-1 0,0 0-10 16,0 0-2-16,0 5-2 16,0 0 0-16,0 5 2 15,0 9 3-15,-6 6-2 16,6-1 1-16,0 6-1 16,0 14 1-16,0-5 0 15,0 0 2-15,0-4-3 0,0-1-2 16,0-5 0-16,0 1-1 15,0-6-2-15,0-4-2 16,0-1 1-16,0-9-1 16,0-5-27-16,0-5-11 15,0 0-34-15,-5-15-12 16,5 6-27 0</inkml:trace>
          <inkml:trace contextRef="#ctx0" brushRef="#br0" timeOffset="-1598.9741">-929-1795 108 0,'-6'-5'44'0,"6"1"-24"0,-5-6-4 16,5 10 16-1,0-5-4-15,-6 0-2 16,1 0-10-16,-1 0-3 0,-5 0-7 16,0 5 0-16,0 0 4 0,0 0 0 15,-6 0 2-15,1 0 2 16,-1-5 2-16,1 5-5 15,-6-5 1-15,0 5-7 16,5 0-3-16,1 0-1 16,-1 5-1-16,1 0-3 15,5 5 0-15,0 0-1 0,0 0 3 16,-1 4 0-16,7 1 3 16,-1 0-3-16,6-1 0 15,6-4 1-15,5 0 2 16,0 0-1-16,11 0-1 15,0-5 1 1,0-1-1-16,0-4 2 0,0 5-1 31,0-5 2-31,0 5-2 0,0 0-1 0,0 0 1 32,1 0-1-32,-1 5-3 15,-6 0 2-15,1-1 3 0,-1 6 1 16,-5 0-1-16,0 9-2 15,-5 6 1 1,-1-6-1-16,-5 1 0 0,0-1 2 16,0 1 1-16,-5-6 3 15,-1 1 1-15,1-1 1 16,-6 1 2-16,0 0 1 16,-6-6 1-16,1-4 2 15,-1 0 4-15,1-10-6 16,-7 0-2-1,7-10-5-15,-6 0-2 16,0-4-1-16,0-6-2 0,0 5-4 16,5-4-2-16,1-6-13 0,-1 11-3 15,6-6-12-15,0 10-7 16,0-5-24-16,0-4-11 16,11 4-17-1</inkml:trace>
          <inkml:trace contextRef="#ctx0" brushRef="#br0" timeOffset="446.6291">-588-1648 148 0,'-5'0'55'0,"5"-5"-30"0,-11 1-12 0,11 4 19 16,0-5-3-16,-6 0 1 16,6 5-2-16,0 0 0 15,0 0-15-15,0 0-1 0,6-5-1 16,-1 0 0-16,6 0 1 0,0 0-4 15,6 0 0-15,-1 5-5 16,1 0 0-16,0 0 1 16,10 0 2-16,6 5-1 15,-5-5 0-15,-1 5-1 16,1-5 0-16,5 0 0 16,-5 0 0-16,-1 0-2 15,1 0-2-15,-1 0 1 0,-5 0 1 16,-5 0-14-16,-6 0-5 15,0 0-46-15,-6 0-21 16</inkml:trace>
          <inkml:trace contextRef="#ctx0" brushRef="#br0" timeOffset="68452.8833">520-1775 156 0,'0'0'57'0,"0"0"-30"0,6-5-18 0,-6 5 16 0,0 0-10 32,0 0-1-32,0 0 1 15,0-5 0-15,0 0-8 16,0 0 2-16,-6 0 4 0,1 1-3 0,-1-1 2 15,-5 5-5-15,0 0 1 16,0 0-3-16,0 0 2 16,0 5-4-16,0-1 0 15,-5 1-1-15,-12-5-2 16,6 0 1-16,0 5-1 0,5-5 0 16,1 0 0-16,5 0 0 15,0 0 0-15,0 5-3 16,5 0 2-16,1 0-1 15,-1 0 0-15,1 5-3 16,-1-1 1-16,6 6 6 16,0-5 4-16,6 5-3 15,-1-1 0-15,1 1 1 16,-1-5 2-16,12 0-3 16,-1-1 0-16,1-4 1 0,-1 0 0 15,7 0 2-15,-7 0 1 16,6 0 1-16,0-5 0 15,0 0-4-15,-5 5-1 16,-1 0-3-16,1-5-1 16,-1 10 1-16,-5-1 2 15,0-4-1-15,0 10 4 16,-5 0 1 0,-1-6 0-16,-5 6 1 15,-5 0-2-15,-1 0 2 16,-5-1-2-16,0 1 2 15,0 0 0-15,0-1 3 0,0 1-3 16,0 0 1-16,-5-1-3 31,5-4 0-31,0 0-1 0,0-5 0 0,-6 0 0 0,6-5 0 16,0 0-5-16,-5-5 1 31,-1 0 0-31,6 0 2 0,0-5-14 16,0 1-18-16,5-1-9 15,1 0-34-15,-1 0-14 16</inkml:trace>
        </inkml:traceGroup>
      </inkml:traceGroup>
      <inkml:traceGroup>
        <inkml:annotationXML>
          <emma:emma xmlns:emma="http://www.w3.org/2003/04/emma" version="1.0">
            <emma:interpretation id="{69E9A7BD-8CF8-4070-83BF-161E5EE0E54E}" emma:medium="tactile" emma:mode="ink">
              <msink:context xmlns:msink="http://schemas.microsoft.com/ink/2010/main" type="line" rotatedBoundingBox="5052,15855 6910,15855 6910,16291 5052,16291"/>
            </emma:interpretation>
          </emma:emma>
        </inkml:annotationXML>
        <inkml:traceGroup>
          <inkml:annotationXML>
            <emma:emma xmlns:emma="http://www.w3.org/2003/04/emma" version="1.0">
              <emma:interpretation id="{C792F50E-6D68-4E0D-9D25-21DC646CF7B8}" emma:medium="tactile" emma:mode="ink">
                <msink:context xmlns:msink="http://schemas.microsoft.com/ink/2010/main" type="inkWord" rotatedBoundingBox="5052,15894 5234,15894 5234,16154 5052,16154"/>
              </emma:interpretation>
            </emma:emma>
          </inkml:annotationXML>
          <inkml:trace contextRef="#ctx0" brushRef="#br0" timeOffset="-758.4755">-841-1231 196 0,'-6'5'74'0,"6"-5"-40"0,-11-5-9 15,11 5 27-15,0 0-15 16,0 0-4-16,0 0-19 16,0 0-7-16,0 0-4 15,17 0-3-15,-17 0 1 0,11-5-6 16,0 5 1-16,0-5-3 16,0 0 0-16,0-5 1 15,0-4 2-15,0-6 2 16,-5 0 1-1,-1-9-2-15,1 5 2 16,-6-1 1-16,5 10 0 16,1 1 0-16,-1 4 2 15,-5 5-6-15,6 0-1 16,5 5 2-16,-6 5 1 0,-5 5 2 16,6 4 0-16,-1 1 0 15,1 0 0-15,-1 0 6 16,-5-1 4-16,0 6 3 15,0 4 3-15,6-4-5 16,-6 4-1-16,0-4-6 16,0 0-1-16,0-1-23 0,0-4-12 15,5-5-98 1</inkml:trace>
        </inkml:traceGroup>
        <inkml:traceGroup>
          <inkml:annotationXML>
            <emma:emma xmlns:emma="http://www.w3.org/2003/04/emma" version="1.0">
              <emma:interpretation id="{F60E0932-A0DC-471C-A410-79BBF3BF4FE6}" emma:medium="tactile" emma:mode="ink">
                <msink:context xmlns:msink="http://schemas.microsoft.com/ink/2010/main" type="inkWord" rotatedBoundingBox="5686,15943 6072,15943 6072,16291 5686,16291"/>
              </emma:interpretation>
            </emma:emma>
          </inkml:annotationXML>
          <inkml:trace contextRef="#ctx0" brushRef="#br0" timeOffset="66940.9944">-147-1270 136 0,'0'0'52'0,"0"0"-28"0,0 0-15 0,0 0 14 0,0 0 0 16,0 0 3-16,0 0-8 31,0 0 0-31,0 0-11 0,6 0 0 0,-6 0 3 16,5 0-2-16,6 0 3 15,0 0-2-15,6 5 0 0,5-5-5 16,0 4-3-16,0 1 0 16,0-5-1-16,0 5 0 15,0 0 2-15,0-5 5 16,0 5 4-16,-5-5-4 16,-1 0 1-1,1-5-3-15,-6 0 0 16,0-5-1-16,-5 6 0 0,-1-6 0 15,-5-5 0-15,0 0-5 0,0-4 1 16,-5 4 0-16,-6 0 0 16,-1 6 0-16,-4-1 0 31,-1 0-3-31,1 5 0 16,-1 5 2-16,1 0 2 0,-1 0-2 15,1 5 0-15,-1-5 1 16,1 5 0-16,-1 0-3 15,1 0 2-15,-1 0-1 16,1-1 0-16,-1 6 2 0,6 0 2 16,0 0-3-16,0 0 0 15,0 4 1-15,0-4 0 16,0 0 2-16,0 5 1 16,0-6-4-16,0 6-1 15,0 5-2-15,5-6 3 16,1 6-2-16,-1-5 1 0,6-1 4 15,0 1 3-15,0 0 0 16,6-1 2 0,-1-4-2-16,6 0 0 15,0 5 3-15,6-5 3 16,-1-1-4-16,6 1-2 16,6-5-2-16,0 0 0 15,5 0 0-15,0-5 1 16,0 0-18-16,0-5-7 15,0 0-65-15,0-10-26 16,-11-9 6-16</inkml:trace>
        </inkml:traceGroup>
        <inkml:traceGroup>
          <inkml:annotationXML>
            <emma:emma xmlns:emma="http://www.w3.org/2003/04/emma" version="1.0">
              <emma:interpretation id="{C73330F4-2F8F-46E6-A898-8C537CA10AF0}" emma:medium="tactile" emma:mode="ink">
                <msink:context xmlns:msink="http://schemas.microsoft.com/ink/2010/main" type="inkWord" rotatedBoundingBox="6541,15855 6910,15855 6910,16212 6541,16212"/>
              </emma:interpretation>
            </emma:emma>
          </inkml:annotationXML>
          <inkml:trace contextRef="#ctx0" brushRef="#br0" timeOffset="69136.2293">774-1408 144 0,'-11'-4'55'0,"11"4"-30"0,-11-15-16 0,11 10 16 16,0 0-1-16,0-5 1 0,-6 5-6 16,6 0-1-16,0 5-10 15,0-9-3-15,6 4-1 0,-6 5-2 16,11-5 1-16,0 5-4 15,0 0 0-15,0 0 1 0,0 5 2 16,6 5-1-16,-6-1-1 16,0 6-2-16,0 0 1 15,-6 4 3-15,1 1 1 16,-6 0-1-16,0-1-2 16,-6 6 3-16,-5-1 0 15,0-4-1-15,0-6-2 16,-11 1 1-16,5 0 1 15,1-5-1-15,-6-1 2 16,0-4-2 0,0-5-1-16,5 0 1 0,6 0-1 15,0 0 2-15,0 0 3 16,0 0 0-16,6 0 2 16,-1 0-2-16,1 0 2 15,5 0 2-15,0 0 5 16,0 0-2-16,5 5 1 15,6 0-1-15,6 5 2 0,5 0-1 16,5 0 0 0,6-1-5-16,0 1-3 0,12 0-9 15,-1 0-5-15,-6-1-77 16,12-9-35-16,-6-19 2 16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9:20.28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DA628D67-0FDA-4B11-8E7D-750A223D0EFE}" emma:medium="tactile" emma:mode="ink">
          <msink:context xmlns:msink="http://schemas.microsoft.com/ink/2010/main" type="writingRegion" rotatedBoundingBox="22206,15099 24538,15100 24537,16095 22205,16094"/>
        </emma:interpretation>
      </emma:emma>
    </inkml:annotationXML>
    <inkml:traceGroup>
      <inkml:annotationXML>
        <emma:emma xmlns:emma="http://www.w3.org/2003/04/emma" version="1.0">
          <emma:interpretation id="{C653E0D7-965C-4D31-90ED-FED72DB00F65}" emma:medium="tactile" emma:mode="ink">
            <msink:context xmlns:msink="http://schemas.microsoft.com/ink/2010/main" type="paragraph" rotatedBoundingBox="22206,15099 24240,15100 24239,15821 22205,158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58CA5D-9EBA-4CE1-8925-E6CB928D4917}" emma:medium="tactile" emma:mode="ink">
              <msink:context xmlns:msink="http://schemas.microsoft.com/ink/2010/main" type="inkBullet" rotatedBoundingBox="22206,15383 22542,15384 22541,15419 22205,15418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16-1 160 0,'-17'0'63'0,"17"0"-34"0,0 0-16 15,0 0 17-15,6 0 2 0,-6 0 4 16,11 5-5-16,-6 0 1 16,12 0-18-16,-1 0-1 0,6 0 0 15,0 0-3-15,6 0 2 16,-1-5-7 0,7 0-3-16,-7 0-8 15,6 0-4-15,-5 0-41 16,5 0-16-16,-6 0-50 15</inkml:trace>
      </inkml:traceGroup>
      <inkml:traceGroup>
        <inkml:annotationXML>
          <emma:emma xmlns:emma="http://www.w3.org/2003/04/emma" version="1.0">
            <emma:interpretation id="{FF4CFB62-6A25-45B3-A767-FC3C48571952}" emma:medium="tactile" emma:mode="ink">
              <msink:context xmlns:msink="http://schemas.microsoft.com/ink/2010/main" type="line" rotatedBoundingBox="22432,15099 24240,15100 24239,15821 22431,15820"/>
            </emma:interpretation>
          </emma:emma>
        </inkml:annotationXML>
        <inkml:traceGroup>
          <inkml:annotationXML>
            <emma:emma xmlns:emma="http://www.w3.org/2003/04/emma" version="1.0">
              <emma:interpretation id="{240A87E5-CABA-465A-9742-E6C608EA2D6A}" emma:medium="tactile" emma:mode="ink">
                <msink:context xmlns:msink="http://schemas.microsoft.com/ink/2010/main" type="inkWord" rotatedBoundingBox="22432,15099 24240,15100 24239,15821 22431,158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564.4803">1465 9 136 0,'-5'0'52'0,"5"0"-28"0,0 5-4 16,0-5 21-16,5 0-5 0,-5 0 2 16,11 0-11-16,-5 0-2 15,10 0-14-15,1 0 0 0,11 0 2 16,-1 0-5-16,12 0 0 15,-6 0-4-15,11 0-1 16,-6 0-1-16,12-5 1 16,-11 0-26-16,5 0-10 15,-6 5-87 1</inkml:trace>
          <inkml:trace contextRef="#ctx0" brushRef="#br0" timeOffset="10165.1526">1724-280 116 0,'0'0'46'0,"0"0"-24"0,11-5-21 0,-5 5 8 16,-6 0-3-16,0 0 1 15,5 0 2-15,-5 0 2 16,0 5 1-16,0-5 0 15,0 5-6-15,0 0 3 0,0 0 1 16,0 0-8-16,0 0 0 16,0 0 0-16,0-1 3 15,0-4 0-15,0 5 2 0,0 0-2 16,0 0 0-16,0 0 5 16,0 5 4-16,0 0-1 15,0 4 2-15,0-4 1 16,0 10-1-16,0-6 1 15,0 11 3-15,0-1-7 16,0 6 1-16,0-6-2 0,6 6 1 16,-1-6 0-16,-5 11 0 15,0-6 2-15,0 5 2 16,0-4-5-16,6 14-1 16,0-10-4-16,-1 0-1 15,1-4-3-15,-1 4 1 16,1-5 2-16,-1-4 2 0,1-5-3 15,-1-6-3-15,1-4 0 16,5 0 1-16,-6-5-1 16,6 0-1-16,-5 0 1 15,5-5-1-15,0 0 0 16,0-10 0-16,0 0 0 16,5-10 2-16,-5 6-1 15,6-6-1-15,-1 5-4 16,1-4 0-16,-1 4-14 15,1 0-5-15,-6 1-32 16,0-1-13-16,0 5-65 16</inkml:trace>
          <inkml:trace contextRef="#ctx0" brushRef="#br0" timeOffset="13246.3382">1311 132 104 0,'-5'0'41'0,"5"0"-22"0,0-5-9 0,0 0 12 16,0 0-6-16,0 5-1 15,0-5-3-15,0 5 0 0,0 0-6 31,0 0-2-31,-12 0 2 0,7 0-3 16,-12 0 0-16,6 0 3 16,-5 0 1-16,5 0-3 0,-6 0-3 15,6 0-14-15,0 0-4 16,0 0-59 0</inkml:trace>
          <inkml:trace contextRef="#ctx0" brushRef="#br0" timeOffset="-322.466">231-221 152 0,'-6'-10'57'0,"6"10"-30"0,0 0-21 0,0 0 15 0,6 0-11 31,-6 0-1-31,5 0 1 16,-5 0 1-16,6 0-5 16,-1 0 0-16,1 5 4 0,-1 0 3 0,1 0 2 15,-1 0-4-15,-5 9 1 16,0-4-1-16,0 10 1 15,0-5-2-15,0 4 1 16,0 1-4-16,0 9 1 0,0-4-5 16,0 4 0-16,0 0 3 15,0 11 3-15,0-11 0 16,6 15 2-16,-6-10-2 16,5 11 0-16,1-11 1 15,-1 0 1-15,1-4 1 0,-1-1 0 16,1-5-2-16,-6-4-1 15,0-5 1-15,5-1 1 32,1-4-1-32,-1-5 1 0,-5 0-6 0,6-5-1 15,-1 0-4-15,6 0-1 16,0 0-1-16,0-10 0 0,0 0-5 16,12-4-3-16,-7 4-5 31,6 0-2-31,-5 0-10 15,5 1-3-15,-6-1-19 0,6-5-9 16,-5 5-57 0,5 0-33-16,-6 1 71 15</inkml:trace>
          <inkml:trace contextRef="#ctx0" brushRef="#br0" timeOffset="1297.0258">848 127 184 0,'-6'0'71'0,"6"0"-38"0,0-5-21 16,0 0 19-16,6 5-7 15,-6 0-2-15,6 0-4 16,-1 0 1-16,12 0-10 16,-6 0 1-16,11 0 3 0,-6 0-3 0,12 0 0 15,-1 0-4-15,12-5-1 0,-12 0-6 16,12 5 1-1,-6 0-18-15,0 0-5 16,-5 0-35-16,-6 0-13 16,-6 0-31-1</inkml:trace>
          <inkml:trace contextRef="#ctx0" brushRef="#br0" timeOffset="1013.3">1068-99 120 0,'0'10'46'0,"0"-10"-24"0,-5 10-4 15,5-10 18-15,0 5-9 16,0 0-1-16,0 5 0 0,0-5 1 15,5 9-14-15,-5-4 3 0,0 5 2 16,0-1-4-16,6 6 0 16,-6-5-2-16,6 9 0 0,-1-4 0 15,-5 4 2-15,0 1-5 16,0-1-3-16,0-4-6 16,0 0 0-16,0-6-31 15,0-4-12-15,0 0-40 16,0-5-59-16,0 0 34 31</inkml:trace>
          <inkml:trace contextRef="#ctx0" brushRef="#br0" timeOffset="14514.5745">1080 308 56 0,'11'5'24'0,"-11"-5"-12"0,5 0 3 0,-5 0 13 16,0 0 4-16,0 0 6 15,0 0-15-15,0 0-5 16,0-5-9-16,0 5-1 16,0 0-5-16,0 0 0 0,0-5 1 15,0 0 0-15,0 0 2 16,0 1-5-16,0-6-1 15,0 5-20-15,0-5-7 0,0 0-46 16</inkml:trace>
        </inkml:traceGroup>
      </inkml:traceGroup>
    </inkml:traceGroup>
    <inkml:traceGroup>
      <inkml:annotationXML>
        <emma:emma xmlns:emma="http://www.w3.org/2003/04/emma" version="1.0">
          <emma:interpretation id="{8CB4E521-4134-40FB-8CC3-2B7290C1C137}" emma:medium="tactile" emma:mode="ink">
            <msink:context xmlns:msink="http://schemas.microsoft.com/ink/2010/main" type="paragraph" rotatedBoundingBox="22932,15589 24567,15732 24532,16125 22897,159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028D82C-A435-4327-8339-C059593DCB91}" emma:medium="tactile" emma:mode="ink">
              <msink:context xmlns:msink="http://schemas.microsoft.com/ink/2010/main" type="line" rotatedBoundingBox="22932,15589 24567,15732 24532,16125 22897,15981"/>
            </emma:interpretation>
          </emma:emma>
        </inkml:annotationXML>
        <inkml:traceGroup>
          <inkml:annotationXML>
            <emma:emma xmlns:emma="http://www.w3.org/2003/04/emma" version="1.0">
              <emma:interpretation id="{E8CDC076-D804-4CFE-ABFA-4E44C8611F68}" emma:medium="tactile" emma:mode="ink">
                <msink:context xmlns:msink="http://schemas.microsoft.com/ink/2010/main" type="inkWord" rotatedBoundingBox="22931,15596 23697,15663 23663,16049 22897,15981"/>
              </emma:interpretation>
            </emma:emma>
          </inkml:annotationXML>
          <inkml:trace contextRef="#ctx0" brushRef="#br0" timeOffset="480.8394">694 583 212 0,'0'-25'79'0,"0"25"-42"0,5-39-26 0,1 29 23 0,-1-14-16 16,1 4-4-16,-1-9-9 15,1 4-4-15,-1 1 0 16,1 4 1-16,-1 5 3 0,1 1-2 16,-6-1 0-16,0 5-1 15,0 0 1-15,0 5 2 16,5 0 4-16,-5 5 2 15,0 0 1-15,0 0 0 16,0 20 0-16,0 0-4 16,0 9-3-16,0-4 0 0,0 4-1 15,0-5-2-15,0 6-2 16,0-6-19-16,0 1-8 16,0-1-24-16,6 1-10 15,-1-6-53 1</inkml:trace>
          <inkml:trace contextRef="#ctx0" brushRef="#br0" timeOffset="8896.0399">1245 362 104 0,'0'5'38'0,"0"-5"-20"0,5 24-8 16,-5-24 14-16,0-4-2 15,0-1 1-15,0 0-1 0,0 5-2 16,0-5-10-16,0 5 0 0,6 0 3 15,-1 0-3-15,1 5 0 32,-1 0-4-32,6-5-1 15,-5 0 1-15,5 5 1 16,0-1-1-16,0 1 1 0,0 0-2 16,0-10 0-16,0 0-1 15,6-4 0-15,-6-1-2 16,5 0 1-16,-5 0 0 15,0 5 1-15,0 0-2 16,-5 1-2-16,-1-1 3 16,1 0 2-16,-1 5 4 15,1-5 2-15,-6 5-1 16,0-5-1-16,0 0-5 16,0 0-1-16,0 0-1 15,0 0-2-15,0 0 1 0,-6 1-1 16,1 4 0-16,-1 0 2 15,1 0-3-15,-6-5 0 16,0 0 1-16,0 0 0 16,0 5 0-16,0-5 2 15,5 5-1-15,-5 0-1 16,0 0 1-16,0 0-1 16,6 0 0-16,-6 0 0 15,0 0 0-15,0 0 0 16,-1 0-3-16,-4 0 2 15,5 0-1-15,-6 0 0 16,6 0 2-16,0 5 0 16,0-5-3-16,0 5 2 0,0 0 3 15,6 4 1-15,-1 1 1 16,1 5 2-16,-1 0-1 16,1-1 0-16,-1 1-3 15,6 5 1-15,0-6 0 16,0 6 1-16,0 0 0 15,6 4 2-15,-6-4-1 16,11 4 0-16,-6-4-3 16,6 4 1-16,0-4 2 15,6-1 2-15,-6-4 3 16,5 0 1-16,1 4 1 0,5-9 0 16,-5-5-9-16,5-5-1 15,0 0 0-15,0-10 1 16,0 5-23-1,0-14-9-15,-6 9-46 16,1-10-16-16,-1 6-35 16</inkml:trace>
        </inkml:traceGroup>
        <inkml:traceGroup>
          <inkml:annotationXML>
            <emma:emma xmlns:emma="http://www.w3.org/2003/04/emma" version="1.0">
              <emma:interpretation id="{5EE2DB94-A75E-4529-BD0B-4DB68A04DDC8}" emma:medium="tactile" emma:mode="ink">
                <msink:context xmlns:msink="http://schemas.microsoft.com/ink/2010/main" type="inkWord" rotatedBoundingBox="24387,15717 24567,15732 24534,16105 24355,16090"/>
              </emma:interpretation>
            </emma:emma>
          </inkml:annotationXML>
          <inkml:trace contextRef="#ctx0" brushRef="#br0" timeOffset="11343.8547">2171 445 128 0,'5'-5'49'0,"-5"5"-26"0,6-29-25 0,-1 24 9 16,1 0 3-16,-1 0 6 0,1-9 3 0,-1 4 1 15,1 5-11-15,0 5 1 0,-1-10 3 31,1 0 2-31,5 5 3 16,-6 1-8-16,6 8-1 16,-5 1-1-16,5 5 2 0,-6 0-1 15,6 0 0-15,-5 0-3 16,-1 4-1-16,-5-4 1 16,0 5 1-16,0-1-3 15,0 1-1-15,0 0 3 0,-5 0 1 16,-1-1 1-16,-5 1 0 15,6 0-2-15,-6-1 1 16,0 1 0-16,0 0 1 16,0-1 0-16,0-4 0 15,-1 0-4-15,7 0-3 16,-1-5 0-16,1 0-1 0,-1 4-3 16,1-4 2-16,-1 0 1 15,1 5 0-15,5-5 0 16,0 5 0-1,0 0 0-15,5-1 2 16,1 1 3-16,5-5 2 16,0 0-3-16,6-5-1 15,-1 0-3-15,6-5-1 16,0 0-54-16,6-5-23 16,-6 1-49-1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36:34.001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CB3DBAA-0BD0-4136-9925-A3CB224E5929}" emma:medium="tactile" emma:mode="ink">
          <msink:context xmlns:msink="http://schemas.microsoft.com/ink/2010/main" type="writingRegion" rotatedBoundingBox="981,2088 28060,1495 28320,13390 1242,13983"/>
        </emma:interpretation>
      </emma:emma>
    </inkml:annotationXML>
    <inkml:traceGroup>
      <inkml:annotationXML>
        <emma:emma xmlns:emma="http://www.w3.org/2003/04/emma" version="1.0">
          <emma:interpretation id="{C4352136-C898-4159-93EC-2247B1EB78AD}" emma:medium="tactile" emma:mode="ink">
            <msink:context xmlns:msink="http://schemas.microsoft.com/ink/2010/main" type="paragraph" rotatedBoundingBox="1304,1968 28064,1510 28097,3391 1337,38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25D5BF-04BC-45B9-A59D-06AA37D7B2B4}" emma:medium="tactile" emma:mode="ink">
              <msink:context xmlns:msink="http://schemas.microsoft.com/ink/2010/main" type="line" rotatedBoundingBox="1304,1968 28064,1510 28097,3391 1337,3850"/>
            </emma:interpretation>
          </emma:emma>
        </inkml:annotationXML>
        <inkml:traceGroup>
          <inkml:annotationXML>
            <emma:emma xmlns:emma="http://www.w3.org/2003/04/emma" version="1.0">
              <emma:interpretation id="{83A2F5D6-743C-477A-A48E-589B333B8A12}" emma:medium="tactile" emma:mode="ink">
                <msink:context xmlns:msink="http://schemas.microsoft.com/ink/2010/main" type="inkWord" rotatedBoundingBox="1309,2269 3935,2224 3951,3145 1325,31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412 413 124 0,'-4'0'46'0,"4"0"-24"0,0 0-10 15,0 0 24 1,0 0-19-16,0 0 11 16,0 0-17-16,9 0 10 0,-5-4-12 0,9 0 4 31,1 0-8-31,8 0 4 16,-9 0-5-16,19 0 5 15,-10-4-6-15,14 4 6 16,-10 0-6-16,6 4 6 0,-10-4-6 0,5 8 6 15,-10-4-6-15,1 4 8 16,-4-4-7-16,-5 4 8 16,-5 0-8-16,1 4 3 15,-5-4-4-15,4 8 0 16,-8-8-1-16,4 11 1 16,0-7-2-16,0 16 4 15,-5-8-3-15,5 20 4 16,0-9-4-1,0 13 6-15,0-4-5 0,0 7 8 16,0-7-7-16,5 0 3 16,-5-8-4-16,4 3 3 15,-4-11-4-15,4 0-34 16,1-8 18-16,4 0-136 16,-5-4 83-16</inkml:trace>
          <inkml:trace contextRef="#ctx0" brushRef="#br0" timeOffset="585.7531">1036 349 240 0,'-17'-4'90'0,"17"4"-48"0,0-4-42 15,0 4 20 16,0 0-13-31,0 0-1 16,0 0-4-16,0 0-46 0,0 0 25 0,4 4-106 16,0-4 70-16</inkml:trace>
          <inkml:trace contextRef="#ctx0" brushRef="#br0" timeOffset="380.3097">1014 444 188 0,'-4'0'71'0,"4"0"-38"0,0 4-23 0,0 0 31 16,0-4-24-16,0 4 12 15,0 0-18-15,0 12 8 16,0-4-11-16,4 16 11 15,-4-5-11-15,5 13 9 16,-1-4-9-16,5 8 4 16,-5-9-7-16,5 9 0 15,-4-8-3-15,4 3-13 16,-5-11 7-16,5 0-70 16,-4-8 41-16,3-4-114 15,-3-12 83-15</inkml:trace>
          <inkml:trace contextRef="#ctx0" brushRef="#br0" timeOffset="1168.6697">1259 456 148 0,'-9'-8'57'0,"9"8"-30"0,-17-4-10 16,17 4 28-1,-5-4-25-15,10 4 2 0,-5 0-14 0,4 4 3 16,1-4-6-16,3 8 4 15,-8 0-5-15,9 12 0 16,-4-4-2-16,8 16-2 16,-4-9 1-16,9 17 7 15,-5-8-4-15,5 7 12 16,-4-11-9-16,3 8 10 16,-3-12-10-16,4 3 14 15,-5-11-12 1,5 0 11-16,-9-8-11 0,9-4 2 15,-10-8-7-15,10-8-2 16,-9-8-1-16,9 1 1 16,0-5-1-16,0-4-1 15,-5-4 1-15,1 1-4 16,-6-1 2-16,6 4-12 16,-10 4 6-16,10 4-40 15,-10 5 26-15,5 3-93 16,-5 0 64-16,5 8-74 15,-4-4 71-15</inkml:trace>
          <inkml:trace contextRef="#ctx0" brushRef="#br0" timeOffset="-581.2287">519 123 148 0,'0'-4'57'0,"0"4"-30"0,5-8-23 0,-1 8 22 31,-8-4-16-31,4 0 9 16,0-4-11-16,0 0 2 15,0-3-6-15,0 3 0 0,-5-4-2 0,1 4 3 16,-5-4-3-16,0 4-1 16,0 0 0-16,0 4-1 15,-4-4 0-15,-5 8 4 16,-5-4-2-16,1 4-1 16,-5-4 0-16,1 8-4 15,-6-4 2-15,1 4 3 16,0 4-1-16,0 0-3 0,0 0 1 0,4 4-1 31,0 0 0-31,0 11 0 16,5-7 0-16,4 12 0 15,0-8 0-15,5 12 6 16,0-9-2-16,4 5 6 16,0-4-5-16,4 8 8 15,1-8-7-15,4 7 10 16,0-7-8-16,9 16 3 0,0-9-5 15,13 13 5 1,-4-4-6-16,13 7 8 0,-9-7-7 0,14 4 8 16,-5-13-8-16,9 1 8 15,-8-12-8-15,8 0 3 16,-9-8-4-16,9-4-2 16,-9-5 0-16,9-6-28 15,-13-5 15-15,9-4-63 16,-5-8 41-16,5-4-83 15,-10 0 66-15</inkml:trace>
          <inkml:trace contextRef="#ctx0" brushRef="#br0" timeOffset="1631.792">1763 662 160 0,'9'-4'63'0,"-9"4"-34"0,22-3-23 31,-4 3 28-15,-9-8-20-16,14 0 11 0,-10-4-15 0,14 4 6 15,-10-4-9-15,10-4 7 16,-4-4-8-16,-1 4 12 16,-9-3-10-16,5 3 14 15,-9 0-13-15,0 4 7 16,-9-4-9-16,0 4 2 15,-5 0-5-15,1 4-2 16,-9-4-1-16,-1 8-4 16,1 0 2-16,-5 8 1 15,0 0 0-15,0 4 0 16,0 0 0-16,5 16 2 16,0-4-1-16,4 12-1 15,-5-5 1-15,10 13 3 16,0-8-2-16,8 11 4 15,-4-11-4-15,9 8 4 16,0-12-4-16,9 3 4 16,-5-7-4-16,14 0 1 0,-5-8-1 15,14 0-19-15,-9-8 9 16,8-1-61-16,-4-7 39 16,5-4-111-16,-14-3 79 0</inkml:trace>
          <inkml:trace contextRef="#ctx0" brushRef="#br0" timeOffset="2088.8878">2249 547 196 0,'-9'0'74'16,"9"0"-40"-16,0 0-22 0,0 0 32 15,0-8-25-15,0 5 6 16,0-1-15-16,0 11-1 15,0 1-6-15,0 8 3 16,0-4-4-16,5 12 4 16,-5-4-4-16,4 12 6 15,1-9-5-15,4 13 3 16,-5-8-3-16,5 7 3 16,-4-11-4-16,8 4 8 15,-9-12-6-15,10 4 8 0,-10-12-8 16,10-4 3-16,-10-4-4 0,9-4-2 15,-8-8 0-15,8-4-4 16,-8-8 2-16,13-4-4 16,-10-3 3-16,10-1-3 31,-9 0 2-31,9 12 0 16,-9 1 1-16,9 11 15 15,-9 0-7-15,9 16 15 16,-10-4-12-16,10 15 9 0,-4-3-10 0,4 12 4 15,-5-4-7 1,5 4-13-16,-5-5 4 16,1 5-92-16,-6-8 53 0,6 0-129 15,-10-8 96-15</inkml:trace>
        </inkml:traceGroup>
        <inkml:traceGroup>
          <inkml:annotationXML>
            <emma:emma xmlns:emma="http://www.w3.org/2003/04/emma" version="1.0">
              <emma:interpretation id="{7E76DFB9-8EC8-4CDF-A7E6-51C4249C254E}" emma:medium="tactile" emma:mode="ink">
                <msink:context xmlns:msink="http://schemas.microsoft.com/ink/2010/main" type="inkWord" rotatedBoundingBox="4554,2768 5389,2754 5396,3123 4561,313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237.3744">3431 686 132 0,'4'-8'52'0,"-4"8"-28"0,5-16-13 0,-1 12 29 16,-8-3-23-16,4-5 7 15,0-4-14-15,0-4 3 0,0 0-8 16,0 4 4-16,-9-4-5 0,5 9-2 15,-10-1-1-15,1 4-1 16,-1 0 0-16,1 8 0 16,-5-4 0-16,5 8 0 15,-1-4 0-15,1 12-3 16,0-4 2-16,-1 11-1 16,1-7 0-16,4 12 2 15,0-8 0-15,5 12 0 16,-5-8 0-16,9 7 0 31,0-7 0-31,9 4 2 0,0-4-1 0,8 0 2 16,-3-5-2-16,8 1 4 15,-4-8-3-15,4 0 1 16,-4-4-1-16,4-4 1 16,-8-4-2-16,4 0 2 15,-10-4-2-15,6 0 4 16,-10-7-3-16,5-5 1 15,-4 0-1-15,-1 0-2 0,-4-4 1 16,5 0 1 0,-10-3-1-16,5 3 2 0,-4 0-2 0,-1 12-1 15,1 0 1-15,4 8 3 16,-5 0-2-16,5 12 6 16,0-4-5-16,0 8 3 15,0-4-3-15,5 8 5 16,-5-8-5-16,9 16 6 15,-5-8-6-15,10 11 6 16,-6-7-6-16,10 4 1 16,-9-8-2-16,9 4-39 15,-5-8 20-15,10 3-116 32,-10-7 73-32</inkml:trace>
          <inkml:trace contextRef="#ctx0" brushRef="#br0" timeOffset="3968.5327">3685 583 144 0,'-4'-8'55'0,"4"8"-30"0,4-16-21 0,1 12 22 16,-10-4-16-16,10 0 9 15,-5 1-11-15,4 7 6 16,-4-4-7-16,5 4 9 16,-5 0-9-16,4 4 10 15,1 0-10-15,3 7 1 16,-8-3-5-16,5 12 7 15,-5-8-6-15,9 12 5 16,-5-4-5-16,5 7 9 16,-4-3-7-16,8 4 14 15,-9-4-11-15,10 4 7 0,-10-13-9 0,10 1 4 16,-10-4-6-16,10 0 7 16,-10-8-8-16,5 0 3 31,-5-8-4-31,5-4 0 15,-9-4-1-15,9-8-2 16,-9-3 1-16,9-1-8 0,-4-4 4 16,8 0-5-16,-9 1 4 0,10 3-2 15,-10 0 3-15,14 12 0 16,-9 4 1-16,9 12 8 16,-5 0-3-16,5 12 17 31,-5-4-12-31,5 12 12 15,-9-5-11-15,5 13 4 16,-6-8-8-16,6 8 2 16,-10-9-4-16,10 5-52 15,-10-8 26-15,5 4-149 16,-9-8 95-16</inkml:trace>
        </inkml:traceGroup>
        <inkml:traceGroup>
          <inkml:annotationXML>
            <emma:emma xmlns:emma="http://www.w3.org/2003/04/emma" version="1.0">
              <emma:interpretation id="{DE5DE3DE-7866-44BC-B0B6-EBCBDDDE0FA2}" emma:medium="tactile" emma:mode="ink">
                <msink:context xmlns:msink="http://schemas.microsoft.com/ink/2010/main" type="inkWord" rotatedBoundingBox="5939,2178 10284,2104 10307,3464 5962,353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9436.0871">5139-28 132 0,'0'0'49'0,"0"0"-26"0,-5-4-5 0,5 4 26 16,0 0-24-16,0 4 6 15,0-4-16-15,0 8 12 16,0 0-13-16,0 12 9 15,0 0-10-15,5 12 6 16,-1-5-7-16,5 17 9 16,-4-8-9-16,4 15 12 15,-5-11-11-15,10 23 12 16,-10-7-12-16,5 15 9 16,-5-7-9-16,5 3 0 15,-4-15-5-15,4 3-8 0,-9-11 2 16,9-4-58-16,-9-13 33 0,8-11-122 15,-3-8 83-15</inkml:trace>
          <inkml:trace contextRef="#ctx0" brushRef="#br0" timeOffset="30388.5743">5616 655 148 0,'5'0'55'0,"-5"0"-30"0,8-4-7 0,-3 4 24 16,-5-4-23-16,4 0 6 15,-4-4-15-15,5 0 10 16,-5-4-12-16,0 0 14 15,-5-4-13-15,1 0 11 16,-5 0-11-16,-4 4 2 16,-1-3-7-16,-8 7 0 15,0-4-2-15,-1 12 1 16,-3-4-2-16,3 12 2 16,1 0-2-16,4 11-1 15,0-3 1-15,5 8 1 16,-5-4-1-16,14 8 2 15,-5-4-2-15,9 3-1 16,-5-3 1-16,10 0 1 16,-1-8-1-16,14 4 4 0,-5-9-3 0,14 1 6 15,-9-8-5-15,9 0 6 16,-5-8-6-16,5-4 1 16,-9-3-2-16,4-5 1 15,-9-4-2-15,5 0 2 16,-4 0-2-16,-1 4-1 15,-9 0 1-15,5 5 1 32,-4-5-1-32,4 8-1 15,-9 0 1-15,9 8 1 16,-5-4-1-16,9 8-1 0,-8 0 1 0,8 8-6 16,-4-4 3-16,13 11 1 15,-8 1 1-15,8 8 0 16,-8-4 0-16,8 12 0 15,-9-9 0-15,1 13 0 16,-6-4 0-16,1 7 4 16,-4-11-2-16,-1 16 10 15,-4-9-6-15,0 9 21 16,-9-9-15-16,0 1 14 16,-4-12-15-16,-5 0 6 0,0-9-10 0,1-3 4 15,-6-12-6-15,1-8 0 16,0-4-3-16,-1-11-8 15,1-9 3-15,4-8-14 16,5 0 9-16,8 1-18 16,-3 3 15-16,12 0-33 15,-4 1 25-15,9 3-53 16,0-4 41-16,4 4-91 16,1 5 68-16,12-5-67 15,-8 4 69-15</inkml:trace>
          <inkml:trace contextRef="#ctx0" brushRef="#br0" timeOffset="30876.0485">5951 508 192 0,'-5'0'74'0,"5"0"-40"0,0-4-35 0,0 4 21 16,0 0-13-16,5 0 13 15,-1-4-12-15,5 4 5 16,0-4-8-16,4 4 0 16,-4-4-3-16,9 0 3 15,-5 0-3-15,5 0 6 16,-4-4-5-16,-1 0 1 15,-4-4-2-15,0 0-2 16,-5 0 1-16,-4 5 7 16,-4-5-4-16,-5 4 8 0,-5 0-8 0,1 4 8 15,-5 0-8-15,0 8 10 16,-4-4-8-16,4 8 12 16,-4 0-10-16,4 4 14 15,0-1-13-15,9 17 14 16,-4-4-14-16,9 12 7 15,-5-9-9-15,9 9 2 16,0-4-5-16,9 4 2 16,-5-9-3-16,18 5-6 15,-4-12 1-15,18 4-41 16,-5-12 24-16,18-4-155 16,-4-8 96-16</inkml:trace>
          <inkml:trace contextRef="#ctx0" brushRef="#br0" timeOffset="31808.3988">6316 28 136 0,'-4'-4'52'0,"4"4"-28"0,-5-8-19 0,5 8 20 16,0 0-15-16,0 0 5 16,0 0-10-16,5 4 4 15,-5 0-5-15,9 8 7 16,-5 0-7-16,9 16 3 15,-8-5-4-15,8 17 3 16,-4-4-4-16,9 11 8 16,-9-3-6-16,0 19 19 0,-5-7-14 0,1 15 21 15,-10-15-17-15,5 3 15 16,-9-11-15-16,5-1 10 16,0-15-13-16,-1 0 8 15,1-12-10-15,4-4 0 16,0-12-5-16,0-8-6 31,0-4 1-31,9-8-12 16,-5-4 7-16,14 0-5 15,-5-4 7-15,5 4-4 16,-5 5 5-16,10 7-4 16,-5 0 4-16,8 12 0 0,-8 0 2 0,9 8 2 15,-5-4 0-15,5 11 11 16,-9-7-6-16,0 12 13 15,-5-8-10-15,-4 8 12 16,-9-8-12-16,0 3 12 16,-9-7-12-16,0 4 12 15,-4-8-12-15,-5 0 7 16,0-4-8-16,0-4-2 16,-4-4-3-16,4 0-2 0,-4-4 1 0,4 4-17 15,0-4 9-15,5 0-70 16,-5 0 43-16,4 0-133 15,1-3 93-15</inkml:trace>
          <inkml:trace contextRef="#ctx0" brushRef="#br0" timeOffset="28981.9392">4885 607 140 0,'0'0'55'0,"0"0"-30"15,4-8-23 1,1 4 21 0,-10 0-15-16,5-4 8 0,-4-8-9 0,-1 4 2 15,1-4-5-15,-1 5 2 16,-4-1-3-16,1 0 5 15,-1 0-5-15,0 4 1 32,-5 0-2-32,5 8 1 15,-4-4-2-15,0 4 2 0,-5 0-2 0,4 4-1 16,-3-4 1-16,3 16 1 16,1-4-1-16,-5 12 2 15,5-9-2-15,4 13-1 16,-5-8 1-16,10 8 1 15,-5-4-1-15,9 7 2 16,-5-7-2-16,10 8 2 16,-1-12-2-16,5 3 6 15,-4-3-4-15,8 0 6 16,1-4-6-16,8-4 3 16,-9-12-3-16,10 0 3 0,-10-8-4 0,14 0 4 15,-10-4-4-15,6-8-1 16,-10-3 0-16,5-1-1 15,-9 0 0-15,0 0 0 16,-5 0 0-16,-4 5 6 16,-4 3-3-16,-1 8 6 15,-4-4-6-15,5 8 1 16,-5-4-2-16,5 8 1 16,-1-4-2-1,5 8-1-15,-4-4 1 0,4 8 1 16,0 0-1-16,4 8 2 15,1 0-2-15,4 7 2 16,-1-7-2-16,10 8 2 16,-4-4-2-16,8 0-1 15,-9-8 1 1,10 3-56-16,-6-7 30 0</inkml:trace>
          <inkml:trace contextRef="#ctx0" brushRef="#br0" timeOffset="32581.621">6829 460 128 0,'0'4'49'0,"0"-4"-26"0,4 4-16 15,1 0 19-15,-5-4-15 0,4 12 8 16,1 0-11-16,4 12 4 16,-5-8-7-16,10 11 7 31,-5-3-8-31,4 8 12 16,-4-8-9-16,4 7 16 15,-8-7-13-15,8 0 16 16,-9-8-16-16,5 0 18 15,-9-8-16-15,5 0 7 0,-5-8-11 0,4-4 0 16,-8-4-5-16,4-8 3 16,0-8-4-16,0-4-1 15,-5-4 0-15,10-3-4 16,-5 3 2-16,9 4 1 16,0 1 0-16,9 7-5 15,-10 0 3-15,10 4-1 16,-4 4 1-16,3 8 2 15,-3-4 0-15,4 12-3 0,-5-4 2 16,5 4-45 0,-5 0 24-16,1 4-116 15,-5-8 77-15</inkml:trace>
          <inkml:trace contextRef="#ctx0" brushRef="#br0" timeOffset="33231.8733">7538 551 156 0,'0'-23'57'0,"0"23"-30"0,0-24-18 0,0 16 23 16,0 0-19-16,0 0 12 15,-4 0-15-15,-1 0 6 16,-8 0-9-16,-1 4-2 16,-3 0-3-16,-6 4-2 15,1-4 1-15,-5 8 1 16,0-4-1-16,1 8 2 16,-1-4-2-16,0 8 6 15,5-4-4-15,4 12 3 16,5 0-3-16,4 7 0 15,-5-3-1-15,14 8-2 16,-4-8 1-16,8 7-1 16,1-7 0-16,8 4 4 15,1-8-2-15,8 0 8 0,-4-8-6 0,13-4 3 16,-9-5-4-16,9-6-2 16,-4-5 0-16,4-8-1 15,-13-4 0-15,5-8 0 16,-10 0 0-16,0-3 2 31,-4-1-1-31,0 4 4 0,-4 0-3 16,-1 9 10-16,-4-1-6 0,4 4 5 15,-8 4-6-15,4 8 0 16,0 0-3-16,0 8-2 16,0-4 1-16,4 12 1 15,1 0-1-15,4 12-1 16,-5-5 1-16,10 9 1 15,-5-4-1-15,8 8-1 16,-8-8 1-16,9 3-4 16,-4-7 2-16,8 0-28 15,-9-8 16-15,10-4-103 16,-6-4 65-16</inkml:trace>
          <inkml:trace contextRef="#ctx0" brushRef="#br0" timeOffset="33564.3767">7783 424 160 0,'0'4'63'0,"0"-4"-34"0,5 8-10 0,-1-4 36 31,-8-4-30-31,8 8 14 16,-4-4-23-16,5 8 13 15,-1-4-16-15,5 12 6 16,-9-4-11-16,9 12 6 0,-5-5-7 0,5 9 2 16,-4-8-5-16,8 8-2 15,-8-13-1-15,8 5-26 16,-4-8 14-16,4 0-68 15,-8-12 44-15,13-4-101 16,-14-4 76-16</inkml:trace>
          <inkml:trace contextRef="#ctx0" brushRef="#br0" timeOffset="34481.7209">8278 452 160 0,'0'0'60'0,"0"0"-32"0,5 0-24 16,-1 0 20-1,-8 0-15-15,8 0 9 16,-4-8-10-16,5 4 4 0,-5-4-7 0,0 0 7 16,-5 1-8-16,1 3 8 15,-5-4-8-15,-5 4 5 16,1 0-5-16,0 4 7 15,-5-4-7-15,4 4 5 16,-3 0-5-16,3 4 2 16,-4 0-3-16,5 4 5 15,0 0-5-15,-1 7 8 16,1-7-7-16,4 16 8 16,0-4-8-16,5 16 8 15,-1-9-8-15,5 9 5 16,0-4-5-16,9 8 2 15,0-13-3-15,9 1-15 16,-5-8 6-16,18-4-46 16,-8-12 29-16,12-4-109 15,-3-4 74-15,8-4-60 0,-9-8 68 0</inkml:trace>
          <inkml:trace contextRef="#ctx0" brushRef="#br0" timeOffset="35048.8967">8622 555 124 0,'-5'-19'49'0,"5"19"-26"0,14-24-16 15,-6 16 28 1,-8 0-20-16,9 0 20 16,-9-4-21-16,5 4 17 15,-10 0-17-15,1 0 8 16,-5 0-13-16,-4 4 4 15,-1-4-8-15,-4 8 2 0,1-4-4 0,-6 8 3 16,1-4-4-16,4 8 6 16,-4 0-5-16,4 12 3 15,-4-4-3-15,8 12-2 16,-4-8 0-16,10 7 1 16,-1-7-1-16,9 8-1 15,-5-4 1-15,10 0 1 16,-1-9-1-1,5 5 2-15,0-8-2 0,13 0 2 16,-4-4-2-16,9-4 2 16,-9-8-2-16,13-4-1 15,-9-8 1-15,5-4-1 16,-5-3 0-16,1-5 2 16,-10 0-1-16,0 0 2 15,-4 0-2-15,0 9 13 16,-9-1-8-16,0 4 13 0,-4 4-11 15,4 8 5-15,-5 0-8 0,5 8 4 16,-4 0-5-16,4 12 0 16,0-4-2-16,4 16-2 15,-4-5 1-15,14 9 1 16,-5-4-1-16,8 8-12 16,-3-13 7-16,12 5-35 15,-8-8 22-15,14 0-63 16,-6-12 45-16,5-4-98 15,-8-4 74-15</inkml:trace>
          <inkml:trace contextRef="#ctx0" brushRef="#br0" timeOffset="35533.176">8934-158 140 0,'-5'3'52'0,"5"-3"-28"0,0 4-11 0,0 0 32 16,0-4-25-16,0 8 17 15,0-4-22-15,0 12 14 16,0-4-16-16,0 16 6 16,0-4-11-16,5 11 9 15,-5 1-10-15,4 12 14 31,1-9-12-31,4 17 18 0,-9-13-15 0,9 17 13 16,-9-9-14 0,8 17 10-16,-8-9-12 0,5 13 2 15,-10-17-7-15,10 5 2 16,-5-13-3-16,4 1-11 16,-4-12 5-16,5-5-77 15,-5-11 45-15,4-8-140 16,-4-8 98-16</inkml:trace>
        </inkml:traceGroup>
        <inkml:traceGroup>
          <inkml:annotationXML>
            <emma:emma xmlns:emma="http://www.w3.org/2003/04/emma" version="1.0">
              <emma:interpretation id="{BEE862D0-1D1B-42F7-AB5C-6E8C98F9DF62}" emma:medium="tactile" emma:mode="ink">
                <msink:context xmlns:msink="http://schemas.microsoft.com/ink/2010/main" type="inkWord" rotatedBoundingBox="10763,1905 14497,1841 14522,3328 10788,339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7052.9738">11146-218 112 0,'0'-4'44'0,"0"4"-24"0,-5 0-6 0,5 0 32 16,0 0-25-16,0 4 15 15,0-4-22-15,0 8 12 16,0 0-15-16,0 16 10 15,0-1-12-15,0 13 4 16,0-8-8-16,0 12 4 16,0-5-5-16,0 29 9 31,0-9-7-31,0 9 8 0,0-13-8 0,0 21 3 16,0-9-5-16,5 20 0 15,-5-15-2-15,8-9-13 16,-3-19 7-16,4 0-70 15,0-9 41-15,9 5-100 16,-5-12 74-16</inkml:trace>
          <inkml:trace contextRef="#ctx0" brushRef="#br0" timeOffset="57597.7315">11484 698 128 0,'5'-12'49'0,"-5"12"-26"0,18-12-5 0,-5 4 35 16,-8-3-29-16,8-5 13 31,-9-8-22-31,5 0 5 16,-4 0-12-16,-1 4 6 15,-8 1-7-15,-1 3 2 16,-8 0-5-16,4 8 0 0,-4-4-2 0,4 8-6 15,-5-4 2-15,1 8-1 16,-5 0 1-16,5 12 6 16,-5-4-2-16,5 12 1 15,-1-4-1-15,1 19-4 16,-5-3 1-16,14 8 1 16,-5-9 0-16,9 5 2 15,0-12-1-15,9 0 2 16,-5-12-2-16,9-4-1 15,1-8 1-15,12 0-1 0,-3-8 0 0,4-4 2 16,-10-8-1-16,15-12 4 16,-6-7-3-16,-3 7 8 15,-14 0-6-15,4 8 12 16,-9 0-9-16,5 5 7 16,-9-1-7-16,5 12 2 15,-10 4-5-15,5 16 2 31,0-4-3-31,5 20 0 16,-5-5-1-16,4 9-6 16,1-4 2-16,13 4-67 15,-5-5 37-15,18 5-123 16,-9-8 87-16</inkml:trace>
          <inkml:trace contextRef="#ctx0" brushRef="#br0" timeOffset="58348.4592">11904 448 128 0,'-9'-4'49'0,"9"4"-26"0,0-4-16 0,0 4 24 31,0 0-18-31,0 0 2 0,0 0-9 0,0 4 3 15,0-4-5-15,0 8 9 16,0-4-7-16,0 12 8 16,0 0-8-16,0 12 5 15,0-5-6-15,4 5 4 16,-4-4-5-16,5 4 5 16,-1-4-6-16,5 15 10 15,-9-7-7-15,9-4 19 16,-9-8-14-16,9-1 17 15,-9-11-16-15,4-4 2 16,-4-8-8-16,9-8 1 16,-9-7-4-16,5-9 0 15,-5-4-1-15,9-4-6 16,-5-3 2-16,5 7-1 16,-5 0 1-16,10 9 2 15,-5-1 0-15,4 8-5 16,-4 4 3-16,13 8-1 15,-8 0 1-15,12 8 4 16,-8-4-1-16,5 12-27 16,-6 0 14-16,1 8-112 15,-4-5 69-15,-1 5-80 16,-4-8 77-16</inkml:trace>
          <inkml:trace contextRef="#ctx0" brushRef="#br0" timeOffset="58603.354">12341 464 212 0,'-5'4'82'0,"5"-4"-44"0,0 8-31 0,0-4 29 16,0 0-21-16,0 12 8 15,0-4-14-15,0 15 2 16,0-3-7-16,5 8 0 15,-5-4-2-15,4 15 1 16,1-7-2-16,3-4-29 16,-8-8 15-16,9 3-81 15,-4-11 53-15,4 0-77 16,-9-12 67-16</inkml:trace>
          <inkml:trace contextRef="#ctx0" brushRef="#br0" timeOffset="58801.063">12354 333 268 0,'-9'0'101'0,"9"0"-54"0,-9 4-44 0,9 0 21 16,0-8-16-16,0 8-4 15,0-4-3-15,5 4-45 31,-5-4 24-31,4 8-118 16,1-4 77-16</inkml:trace>
          <inkml:trace contextRef="#ctx0" brushRef="#br0" timeOffset="54965.5836">9656 428 108 0,'18'-4'41'0,"-18"4"-22"0,4-7-5 0,-4 7 24 15,-4-4-22-15,0 0 4 16,-1 0-12-16,1 0 1 16,-1-4-5-16,1 4 5 31,-1-4-6-31,1 4 3 15,-5 0-3-15,4 0 3 16,-4 0-4-16,1 4 4 16,-6-4-4-16,5 8 1 0,-4-4-1 0,4 4 1 15,-4 0-2-15,4 4 2 16,-5 0-2-16,5 4-3 16,0-4 1-16,1 7 1 15,-10-7 0-15,9 8 0 16,0-8 0-16,9 12 2 15,-5-4-1-15,10 8 2 16,-1-8-2-16,5-1 4 16,0-3-3-16,13 0 6 0,-4-8-5 0,9 4-1 31,-9-4-1-31,13 4-1 16,-4-4 0-16,4 8 2 15,-4-4-1-15,4 8-1 16,-13-8 1-16,4 7 3 15,-8-3-2-15,3 8 12 16,-8-8-7-16,-4 8 10 16,-5-4-10-16,-5 4 10 15,-8-5-10-15,-5 1 7 16,0-4-7-16,0 0 4 0,-4-4-6 0,0 0 7 16,0-4-8-16,-1 0 1 15,1-4-3-15,4 0-2 16,-4-8 1-16,8 0-1 15,-3-4 0-15,8 0-18 16,-5 0 10-16,10 4-56 16,-5-3 35-16,4 3-104 15,1 0 75-15</inkml:trace>
          <inkml:trace contextRef="#ctx0" brushRef="#br0" timeOffset="55514.4516">9906 290 184 0,'-18'-16'68'0,"18"16"-36"0,-4 12-18 16,4-8 22 0,-5-4-20-16,5 4-4 15,-4 0-8-15,8 4-3 16,-4-5 0-16,9 5-34 16,0-4 18-16,4 8-93 15,-4-4 60-15</inkml:trace>
          <inkml:trace contextRef="#ctx0" brushRef="#br0" timeOffset="55320.216">9888 536 168 0,'5'-40'63'16,"-5"40"-34"-16,4-8-25 0,0 8 22 0,-8 0-16 0,4 0 11 15,0 0-12-15,4 4 6 16,-4 0-8-16,5 12 2 16,-1 0-5-16,5 11 9 15,-9-7-7-15,5 12 5 16,-5-4-6-16,4 7 0 16,-4-7-3-16,9 8 3 31,-4-12-3-31,3 3-3 15,-3-7 0-15,8 0-48 16,-8-12 27-16,4-4-103 0,-9-4 69 0</inkml:trace>
          <inkml:trace contextRef="#ctx0" brushRef="#br0" timeOffset="56461.6618">10138 543 160 0,'-9'-43'60'0,"9"43"-32"0,-5-8-13 16,5 8 29-16,0 0-24 0,0 0 3 31,0-4-14-31,0 4-1 16,0-4-5-16,0 8-4 16,0-4 0-16,5 12 1 0,-5-4 0 15,9 16 2-15,-5-5-1 0,5 9 2 16,-4-4-2-16,8 8 6 15,-9-5-4-15,5 5 6 16,-9-8-6-16,9 0 14 16,-9-8-9-16,9-1 12 15,-9-7-12-15,9-4 3 16,-9-4-7-16,5-4-2 16,-1-7-1-16,9-9-1 15,-4-4 0-15,9-4-3 16,-9-4 2-16,9 5 1 0,-5-1 0 0,5 12-5 15,-4 0 3-15,3 16-1 16,-8 4 1-16,9 12 0 16,-9-4 0-16,9 12 2 15,-9-4 0-15,4 7 2 32,-8-3-1-32,8 4 2 15,-4-8-2-15,4 3 4 16,-8-11-3-16,8 0 8 15,-4-4-6-15,4-8 5 16,-4-4-5-16,5-4 0 16,-5-8-2-16,8-7-2 15,-8-1 1-15,9-4-1 0,-4-4 0 16,3 1-3-16,-3 3 2 0,-1 8-4 16,-8 4 3-16,4 16-1 15,-5 0 1-15,5 12 2 16,-9 0 0-16,9 8 0 15,-9-8 0-15,9 11 2 16,-5-7-1-16,5 8-1 16,-4-4 1-16,8 0-1 15,-9-8 0-15,10 4 2 16,-5-9-1-16,4 1 4 16,-4-8-3-16,4-4 6 0,-4-3-5 15,5-5 3-15,-10-8-3 16,10-4 0-1,-10 0-1-15,5-4-2 16,-9-3 1-16,9 3 1 16,-9 4-1-16,4 8-3 15,-4 0 1-15,5 12-1 16,-5 0 0-16,9 16 4 16,-5-4-1-16,5 16-1 15,-9 0 1-15,9 8 3 16,0-5-2-16,4 9-1 15,-4-12 0-15,14 4-10 0,-10-12 5 16,5-1-58-16,-5-11 34 0,5-4-122 16,-5-8 83-16</inkml:trace>
          <inkml:trace contextRef="#ctx0" brushRef="#br0" timeOffset="56618.477">10882 294 236 0,'-31'-4'88'0,"31"4"-48"0,-4 12-40 0,4-8 16 15,0-4-11-15,4 3-14 16,1 1 5-16,8 4-107 16,0-4 61-16</inkml:trace>
          <inkml:trace contextRef="#ctx0" brushRef="#br0" timeOffset="59493.2873">12506 436 220 0,'-5'-4'82'0,"5"4"-44"0,5-4-29 15,-1 4 35-15,-4-4-26 0,9 4 5 16,0-3-14-16,4 3-6 15,1 0-1-15,12 3-2 16,-3-3 0-16,12 4-9 16,-3 0 5-16,8 4-43 15,-18-8 27-15,9 8-107 16,-8-8 71-16</inkml:trace>
          <inkml:trace contextRef="#ctx0" brushRef="#br0" timeOffset="59268.1433">12644-400 116 0,'-5'-8'44'0,"5"8"-24"0,0-4-8 0,0 4 27 16,0 0-22-16,0 4 12 15,0 0-18-15,0 8 8 16,-4-5-11-16,4 9 6 16,0 0-7-16,0 12 7 0,-5-4-8 0,10 15 5 15,-5 1-6-15,4 27 7 16,1-3-8-16,4 3 1 15,-9-3-3-15,9 23 1 16,-9-12-2-16,4 1 2 16,1-13-2-16,4 20-1 31,-5-15 1-31,9-9-6 16,-8-19 3-16,4 0-41 0,-9-13 24 0,13 5-100 15,-8-12 66-15</inkml:trace>
          <inkml:trace contextRef="#ctx0" brushRef="#br0" timeOffset="59951.7646">12911 369 192 0,'-13'-4'71'0,"13"4"-38"0,-4-4-19 0,4 4 38 16,0 0-30-16,0 0 19 16,0 0-25-16,4 4 7 15,-4-4-13-15,5 8 1 16,-1-4-7-16,5 8-2 15,-5 0-1-15,10 8-1 16,-1-5 0-16,9 13 2 0,-4-8-1 16,5 0-7-16,-10-8 3 15,9-4-14 1,-8-4 9-16,8-4-7 16,-9-8 9-16,5 0-2 15,-5-8 5-15,5 4 4 16,-9-4 0-16,5 4 2 15,-10-4-2-15,5 4 15 16,-5 1-9-16,5-1 19 16,-9 0-14-16,5 12 20 15,-10 0-18-15,5 8 20 16,0 0-20-16,0 15 13 16,-4 1-16-16,-1 28 6 15,1-9-10-15,0 13-2 0,-1-12-3 16,1 11-2-16,-1-7 1 0,1 11-32 15,-1-7 17-15,5 15-89 16,-4-7 57-16,4-17-129 31,0-11 98-31</inkml:trace>
        </inkml:traceGroup>
        <inkml:traceGroup>
          <inkml:annotationXML>
            <emma:emma xmlns:emma="http://www.w3.org/2003/04/emma" version="1.0">
              <emma:interpretation id="{5C58219E-994D-4B9F-A0F5-81B58F9901B4}" emma:medium="tactile" emma:mode="ink">
                <msink:context xmlns:msink="http://schemas.microsoft.com/ink/2010/main" type="inkWord" rotatedBoundingBox="15080,2012 16791,1983 16817,3505 15106,353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2019.9829">14329 385 200 0,'-4'4'74'0,"4"-4"-40"0,4 8-31 0,1-4 24 16,-5-4-17-16,9 8 7 15,-5 0-10-15,5 7 0 16,-4-7-4-16,8 12 0 16,0 0-1-16,5 8-2 15,-4-4 1-15,4-1 1 16,-5-7-1-16,9 0-16 16,-8-8 8-16,8-4-45 15,-9-4 28-15,5-12-51 16,-9-4 43-16,4-4-16 15,-4-3 29-15,5 3 6 16,-10-4 8-16,5 4 24 16,-5 0-11-16,5 4 42 15,-9 5-28-15,5 7 38 16,-5-4-34-16,0 8 31 0,-5 0-32 0,5 4 22 16,-4-4-27-16,-1 8 11 15,-3-1-17-15,-1 13 5 16,0 0-11-16,0 16 0 15,0-8-5-15,0 19 3 16,0-7-4 0,0 15 4-1,0-7-4-15,0 7 1 0,-4-7-1 0,4 4-15 16,0-9 7-16,5 1-39 16,-5-4 25-16,4-9-75 15,1-7 53-15,4 0-89 16,0-12 75-16</inkml:trace>
          <inkml:trace contextRef="#ctx0" brushRef="#br0" timeOffset="62436.2742">14798 369 180 0,'-9'0'68'0,"9"0"-36"0,4 0-26 0,1 0 34 32,-5 0-23-32,4 4 15 15,-4-4-19-15,5 12 1 0,-1 0-8 0,5 12 10 16,-5-1-9-16,10 37 3 15,-5-5-6-15,0 5-2 16,-5-13-1-16,5 9-1 16,-9-12 0-16,5 15 2 15,-5-7-1-15,4 23 4 16,0-8-3-16,5-11 1 0,-9-20-1 16,9 3-24-1,-9-7 13-15,9 4-48 16,-9-13 32-16,9-11-70 0,-9-12 53 0,5-12-57 15,-5-7 57-15</inkml:trace>
          <inkml:trace contextRef="#ctx0" brushRef="#br0" timeOffset="62750.4771">14824 555 164 0,'-8'-55'63'0,"8"55"-34"0,8-16-19 0,1 8 20 15,-4 0-18-15,4 0-6 16,0-4-4-16,9 0-5 0,-5 0 2 0,9 5 1 16,-8-5 0-16,17 4 2 15,-9 0-1-15,14 12 13 16,-9 0-8-16,4 12 26 16,-9-5-18-16,0 17 25 15,-13-8-23-15,0 8 17 16,-9-8-19-16,-4 3 8 31,-10-7-13-31,-4 4 0 16,1-4-6-16,-1 0-4 15,-4-4 0-15,-5-4-28 0,0-4 16 0,5-4-59 16,-1-4 41-16,6-4-103 16,-1-4 75-16</inkml:trace>
          <inkml:trace contextRef="#ctx0" brushRef="#br0" timeOffset="63252.1805">15284 448 128 0,'0'4'49'0,"0"-4"-26"0,9 4-9 16,-5 0 26-16,-4-8-22 0,9 4 11 15,-4 0-18-15,8 0 8 16,-9 0-11-16,10 0 4 31,-5 0-7-31,13 0 4 16,-4-4-5-16,4 0 2 0,-9-4-3 0,5 4 5 15,-4-4-5-15,-1 1 8 16,-4-1-7-16,0 0 8 16,-9 0-8-16,0 4 5 15,-9 0-5-15,0 0 2 16,-4 0-3-16,4 4 3 16,-5-4-4-16,-3 8 8 15,-1-4-6-15,0 8 12 16,-4-4-9-16,4 8 7 15,0-4-7-15,0 15 4 16,-4 1-6-16,8 4 9 16,5-4-8-16,9 7 8 15,0-7-8-15,14 8 3 16,-1-8-5-16,18 4-31 16,-4-5 15-16,31-3-156 15,-9-8 92-15</inkml:trace>
          <inkml:trace contextRef="#ctx0" brushRef="#br0" timeOffset="61453.3576">13785 361 104 0,'-8'-8'38'0,"8"8"-20"0,4-8-1 0,5 8 32 15,-9-4-27-15,4 4 17 16,1-4-24-16,8 4 8 16,-4 0-14-16,13 0 4 15,-4 0-8-15,18 4 2 0,-9-4-4 0,17 4 0 16,-8-4-1-16,13 4 1 15,-13-8-2-15,8 4-27 16,-13 0 14-16,10 0-98 16,-15 0 60-16</inkml:trace>
          <inkml:trace contextRef="#ctx0" brushRef="#br0" timeOffset="61170.0949">13968-254 120 0,'5'8'46'0,"-5"-8"-24"0,4 12-17 15,1-4 20 1,-5-8-15-16,4 16 14 15,1-4-15-15,3 24 14 16,-3-5-14-16,8 29 7 0,-8-5-9 0,8 21 7 16,-8-13-8-16,4 20 5 15,-5-11-6-15,0 19 2 16,-8-16-4-16,4 9 0 16,0-21-1-16,4-3-15 15,-4-21 7-15,9-3-76 16,-4-12 44-16,4-12-69 15,-9-8 61-15</inkml:trace>
        </inkml:traceGroup>
        <inkml:traceGroup>
          <inkml:annotationXML>
            <emma:emma xmlns:emma="http://www.w3.org/2003/04/emma" version="1.0">
              <emma:interpretation id="{E58C9482-38F3-45BE-AEF0-F21DC02F8903}" emma:medium="tactile" emma:mode="ink">
                <msink:context xmlns:msink="http://schemas.microsoft.com/ink/2010/main" type="inkWord" rotatedBoundingBox="17388,2238 19023,2210 19040,3165 17404,319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78752.2954">17638 611 152 0,'-9'-4'57'0,"9"4"-30"0,9-4-14 16,-4 4 26-1,-5 0-23-15,9 0 11 16,-5 0-17-16,9 4 8 15,-8 0-10-15,8 12 4 16,-4-4-7-16,5 15 2 16,-10-7-4-16,5 12 3 15,-9-4-4-15,0 3-14 0,-4-3 6 0,-5 4-48 16,-9-8 30-16,-9 3-87 16,0-11 63-16</inkml:trace>
          <inkml:trace contextRef="#ctx0" brushRef="#br0" timeOffset="73385.8471">16086 662 96 0,'0'0'35'0,"0"0"-18"0,0 0-7 16,0 0 21-16,0 0-18 0,0 0 8 16,0 0-13-16,0 0 0 15,0 0-5-15,0 0 3 31,0 0-4-31,0 0 10 16,0 0-6-16,5 0 8 16,-1 0-8-16,5 4 5 15,-4-4-6-15,8 4 2 16,-4-8-4-16,9 4 5 16,-5-4-5-16,14 0 6 0,-9 1-6 0,13-1-1 15,-9-4-1-15,14 4 1 16,-9 0-1-16,4 4 4 15,-4-4-3-15,8 4 6 16,-8-4-5-16,4 4 6 16,-4-4-6-16,4 0 3 15,-8 0-3-15,3 4 5 16,-8-4-5-16,0 4 6 0,-5-4-6 0,1 4 8 16,-5 0-7-16,0 0 5 15,-9-4-5-15,0 4 5 16,-5-4-6-16,1 4 6 31,-5 0-6-31,4 0 1 16,-4 0-2-16,1 0-4 15,-1 0 1-15,0 0 3 16,0 0-1-16,0 0 4 16,0-4-3-16,0 0 1 15,-4-4-1-15,4 0-2 0,-5-4 1 16,5 0 1-16,-4-3-1 15,4 3 2-15,-4-4-2 16,-1 4 4-16,1-4-3 0,4 0 4 16,-4-4-4-16,4 4 1 15,0-3-1-15,4 3 1 16,1 0-2-16,0 4-1 16,-1-4 1-16,5 4-4 15,-4-4 2-15,8 1 1 16,-4-5 0-16,9 0 0 15,-5 0 0-15,10-4 0 16,-10 0 0-16,14 5 0 16,-9-5 0-16,9 4-3 15,-5-4 2-15,10 4-1 0,-6 1 0 16,10 3 0 0,-9 0 0-16,9 4 2 15,-5 0 0-15,5-4 0 16,-9 4 0-16,4 4 0 15,-4-4 0-15,8 12-3 16,-8-4 2-16,9 12-1 16,-9-4 0-16,9 8 2 15,-9-4 0-15,4 4 2 16,-4 0-1-16,4 4-3 0,-4-8 1 16,4 12 1-1,-4-8 0-15,4 11-3 16,-8-7 2-16,3 12 1 15,-8-8 0-15,5 8 0 16,-10-9 0-16,5 5 0 16,-9-4 0-16,5 4 0 15,-5-8 0-15,4 7 0 0,-8-3 0 0,4 4 2 16,0-8-1-16,0 4 2 16,-5-4-2-16,1 3 2 15,-1-3-2-15,1 8-3 16,-5-4 1-16,4 4 1 15,-4-8 0-15,5 3 2 16,-5-7-1-16,5 4 2 16,-5-4-2-16,4 0-1 15,-4-4 1-15,5 4 1 16,-1-8-1-16,1 4-1 16,-1-8 1-16,1 4-1 15,0-4 0-15,4 4 0 16,-5-8 0-16,5 4-3 15,0 0 2-15,0 0 1 0,0 0 0 0,9 0 0 16,-5-4 0-16,10 0 0 16,-1 0 0-16,5 4 0 31,-5 0 0-31,10 0 2 16,-10 0-1-16,14 0 8 15,-9 0-5-15,8 0 10 16,-3 0-8-16,3 0 3 15,-8 0-5-15,9 0 5 16,-9 0-6-16,0 0 3 0,-5 0-3 16,1 0 3-16,-6 0-4 15,6 0 1-15,-10-4-1 0,5 4-46 16,-4-4 25-16,4 0-121 16,-9 0 78-16,8 4-89 15,-8-4 86-15</inkml:trace>
        </inkml:traceGroup>
        <inkml:traceGroup>
          <inkml:annotationXML>
            <emma:emma xmlns:emma="http://www.w3.org/2003/04/emma" version="1.0">
              <emma:interpretation id="{F31193A0-B060-42B6-822C-31B35F66FC3B}" emma:medium="tactile" emma:mode="ink">
                <msink:context xmlns:msink="http://schemas.microsoft.com/ink/2010/main" type="inkWord" rotatedBoundingBox="19658,2533 20544,2518 20549,2826 19663,284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9918.1897">18633 381 144 0,'4'-4'55'0,"-4"4"-30"0,5-8-14 0,-1 4 24 15,-8 0-20-15,4 0 4 32,0-4-11-32,0 0 1 15,0-4-5-15,0 0 5 16,-5-3-6-16,1 7 3 0,-1 0-3 0,1 0 0 16,-5 0-1-16,0 8 1 15,-4-4-2-15,-5 8-3 16,0-4 1-16,0 8-1 15,-4-4 0-15,4 4 2 16,-4-4 0-16,-5 11 2 16,0-3-1-16,5 8 4 15,4-4-3-15,5 4 1 16,-1-4-1-16,10 4 5 16,-1-9-4-16,10 9 3 15,-1-4-3-15,10 8 3 16,-1-8-4-16,9 4 6 15,-8-8-5-15,8-1 6 16,-4-7-6-16,4-4 6 16,-4-4-6-16,13-7 1 15,-9-9-2-15,1 4 1 16,-14 0-2-16,4 0-1 16,-4 0 1-16,4-4-4 15,-8 1 2-15,4 3 1 16,-5 0 0-16,1 4 2 15,-10 0-1-15,5 8 2 16,0-4-2-16,0 8 4 0,0 0-3 0,5 0 1 16,-5 0-1-16,4 4 1 15,-4 0-2-15,5 8 2 16,-1 0-2-16,5 8-1 16,-5-4 1-16,10 19-4 15,-5-3 2-15,13 4-43 16,-9-12 24-16,14-1-113 15,-9-11 74-15</inkml:trace>
          <inkml:trace contextRef="#ctx0" brushRef="#br0" timeOffset="80467.7899">18860 302 156 0,'-9'0'60'0,"9"0"-32"0,5 0-13 16,-1 0 34-16,-4 0-28 0,9 4 10 16,-5-4-19-16,5 3 5 31,-4 1-10-31,4 4 4 15,-5-4-6-15,10 4 7 16,-10 0-8-16,5 12 8 16,-5-4-8-16,5 12 8 15,-9-9-8-15,9 13 10 0,-9-8-8 0,9 4 14 16,-9-12-11-16,9 3 9 16,-9-7-10-16,9-4 2 15,-9-12-6-15,9 0-2 16,-5-8-1-16,5-3-10 15,-4-1 5-15,8-4-7 16,-8 0 6-16,12 0 0 16,-8 0 3-16,9 5 0 15,-9-1 0-15,13 4 0 16,-13 0 0-16,9 4 2 16,-4-4 0-16,3 12 11 15,-8-4-6-15,5 12 13 16,-5-4-10-16,4 12 7 15,-9 0-8-15,5 11 0 16,-4-7-4-16,4 8-33 0,-9-4 17 0,9 0-154 16,-9-8 92-16</inkml:trace>
        </inkml:traceGroup>
        <inkml:traceGroup>
          <inkml:annotationXML>
            <emma:emma xmlns:emma="http://www.w3.org/2003/04/emma" version="1.0">
              <emma:interpretation id="{58E7AF98-008E-4A6D-A946-C4B25372F810}" emma:medium="tactile" emma:mode="ink">
                <msink:context xmlns:msink="http://schemas.microsoft.com/ink/2010/main" type="inkWord" rotatedBoundingBox="20927,1632 25217,1558 25250,3440 20959,351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2390.2724">20305 381 148 0,'0'-8'57'0,"0"8"-30"0,18-8-10 0,-14 4 33 16,-4-4-28-16,5 4 9 16,-10-4-19-16,5 0 7 15,-9 0-11-15,0 0 6 0,0-3-7 16,-4 3 2-16,0-4-5 0,-5 8 0 16,-4 0-2-16,-5 8 1 15,0 0-2-15,5 4 4 16,-5-4-3-16,5 7 4 15,-1 1-4-15,6 8 1 16,-1-4-1-16,9 8 3 16,-5-8-3-16,19 11 4 15,-1-3-4-15,10 4 10 16,-1-8-6-16,14 0 5 16,0-8-6-16,8-4 2 15,-8-12-4-15,9-4 3 16,-10-8-4-16,6 0 1 15,-14 0-1-15,4 0-2 0,-9-4 1 16,1 4 3 0,-6-3-2-16,-3 7 4 15,-5-4-4-15,4 8 6 16,-8 0-5-16,4 8-1 16,0-4-1-16,0 8-6 15,-5-4 3-15,5 8-1 0,0 0 1 16,0 8 0-16,0-4 0 0,5 19 0 15,-5-3 0-15,4 20 0 16,-4-9 0-16,5 21 4 16,-10-9-1-16,5 9 4 15,-4-12-3-15,-1 7 10 16,-3-7-6-16,-1 11 5 16,-5-7-6-16,1 3 4 15,0-7-5-15,-1-1 7 16,1-15-7-16,4-4 12 15,0-8-9-15,4-4 5 16,1-9-7-16,4-3 2 16,-4-8-4-16,4 1-2 15,0-5 0-15,4-4-8 16,-4-4 4-16,9 0-5 16,0-4 4-16,9 4 0 15,-5 0 2-15,5 8-3 16,-5-3 3-16,5 7-1 15,-5 0 1-15,10 8 4 16,-10-4-1-16,9 15-3 16,-8-3 1-16,4 12 1 15,-5-8 0-15,5 4-18 16,-5-8 10-16,5 4-61 16,-5-8 39-16,10-8-139 15,-5-12 94-15</inkml:trace>
          <inkml:trace contextRef="#ctx0" brushRef="#br0" timeOffset="82932.0553">20537 222 160 0,'-18'-8'60'0,"18"8"-32"0,0 8-17 16,0-4 29-16,0-4-23 0,0 8 16 15,0-4-19-15,0 8 12 16,0-4-15-16,4 8 8 16,1-8-11-16,4 8 6 15,-5-8-7-15,10 11 2 16,-10-7-5-16,9 8 2 15,-4-4-3-15,9 4 5 16,-9-4-5-16,9-1 10 16,-5-3-7-16,10-4 8 15,-1-4-8-15,-4-4 1 16,-5-8-4-16,5 4 3 16,-9-8-4-16,9 1 4 15,-9-1-4-15,4 0 1 16,-8-4-1-16,8 0-2 0,-9 0 1 0,5 4 1 15,-4 0-1-15,-1 4 4 16,-4-3-3-16,5 11 1 16,-10-4-1-16,10 8 3 15,-5-4-3-15,4 8 1 16,-4-5-1-16,9 9-2 16,0 0 1-16,4 4 1 15,-4 0-1-15,14 8-18 16,-6-4 9-16,6-1-65 15,-6-11 40-15,6 0-126 16,-5-8 89-16</inkml:trace>
          <inkml:trace contextRef="#ctx0" brushRef="#br0" timeOffset="83541.6211">21259 341 200 0,'5'-8'77'0,"-5"8"-42"0,0-16-23 15,4 12 30-15,-4-3-24 0,0-5 9 16,-4 0-17-16,-1 4 6 16,-4-4-9-16,-4 4 0 15,0-4-4-15,-1 4-2 16,1 0 0-16,-1 8 3 15,-3 0-2-15,-1 8 6 16,0-4-5-16,0 12 3 16,-4-4-3-16,8 4 5 31,1-4-5-31,0 15 1 16,-5-7-2-16,13 8 1 15,1-4-2-15,13 4 4 16,-5-9-3-16,14 5 4 15,0-12-4-15,9 0 6 16,-5-8-5-16,9-4 1 0,-4-8-2 16,0 0 1-16,-5-4-2 0,5-4 2 15,-9 0-2-15,4 1-3 16,-9-5 1-16,1 0 3 16,-5 0-1-16,4 0-3 15,-9 0 1-15,1 9 1 16,-5-5 0-16,4 8 2 15,-8-4-1-15,4 12-3 16,0 0 1-16,0 8-1 16,0-4 0-16,4 4 2 15,-4 0 0-15,9 11 0 16,-4-3 0-16,8 12 4 16,-4-4-2-16,13 23-25 15,1-7 12-15,3 4-59 16,-3-13 39-16,3-7-110 15,-3-12 79-15</inkml:trace>
          <inkml:trace contextRef="#ctx0" brushRef="#br0" timeOffset="81496.8514">19752 377 116 0,'-9'4'44'0,"9"-4"-24"0,0 4-8 16,0 0 29-1,0-8-23-15,4 4 16 16,-4 0-20-16,9 0 10 16,-4 0-14-16,4 0 6 15,-5 0-9-15,10 0 2 16,-5 0-5-16,4 0 7 15,-4-4-7-15,4 4 10 16,-4-4-8-16,5 0 5 16,-10-4-6-16,9 4 2 15,-8-4-4-15,4 0 3 16,-9 0-4-16,4-4 1 16,-8 0-1-16,4 1-2 15,-5-5 1-15,1 8-1 16,-5-4 0-16,0 8 0 0,-4-4 0 0,4 8 2 15,-5-4-1-15,1 8 2 16,-5 0-2-16,5 4 4 16,-5-4-3-16,0 4 6 15,0-4-5-15,5 4 1 16,-1-4-2-16,1 8 3 16,0-5-3-16,4 13 1 15,-5-8-1-15,10 12 3 16,-5-4-3-16,9 12 8 15,-4-9-6-15,12 13 5 16,1-8-5-16,14 3 2 31,-5-7-3-31,17 0-6 0,-8-12 1 0,18-4-50 16,-5-8 29-16,13-12-132 16,-8-4 87-16</inkml:trace>
          <inkml:trace contextRef="#ctx0" brushRef="#br0" timeOffset="84386.6626">21411 72 264 0,'-18'-8'101'0,"18"8"-54"0,4-8-31 32,5 4 38-32,-4 0-31 0,4 0 2 15,0 0-16-15,8 4-1 16,1-4-5-16,9 8 0 16,-9-4-1-16,18 4 1 15,-10 0-2-15,14 4-1 16,-4-8 1-16,18 4-4 15,-14-4 2-15,4 4 5 16,-12-8-2-16,3 4 4 16,-8-4-4-16,0 0-1 15,-5 0 0-15,0 4 1 16,-4 0-1-16,-4 4 6 16,-5-4-4-16,-1 8 3 15,-3 0-3-15,4 7 0 16,-5 1-1-16,5 16-4 15,-9-8 1-15,5 8 1 16,-5-9 0-16,4 13 2 16,-4-8-1-16,9 11 2 15,-5-3-2-15,10 12-18 0,-10-9 9 16,10-7-63-16,-5-12 40 0,8 0-135 16,-8-12 93-16</inkml:trace>
          <inkml:trace contextRef="#ctx0" brushRef="#br0" timeOffset="83950.6886">21629-547 188 0,'-13'-20'71'15,"13"20"-38"-15,0-20-21 0,0 16 28 32,0 0-24-32,4 0 9 0,-4 0-16 0,5 8 8 15,-10 0-9-15,10 8 11 16,-5 0-11-16,4 12 7 15,1 0-8-15,4 15 2 16,-9-3-5-16,9 8 2 16,-5-5-3-16,5 21 3 15,-5-5-4-15,10 17 6 16,-10-9-5-16,10 36 6 16,-10-7-6-16,9-9 3 0,-8-24-3 15,8 1-8-15,-8-17 2 16,4-3-52-16,-5-16 31 0,5-4-118 15,-4-12 79-15,-1-4-66 16,-4-8 74-16</inkml:trace>
          <inkml:trace contextRef="#ctx0" brushRef="#br0" timeOffset="84559.1338">22173-198 288 0,'-18'-8'110'0,"18"8"-60"0,-13 0-41 0,13 0 31 15,0 0-24-15,0 4-10 16,0-4-5-16,5 4-72 15,-5-4 39-15,8 8-123 16,-3-4 86-16</inkml:trace>
          <inkml:trace contextRef="#ctx0" brushRef="#br0" timeOffset="85543.9587">22485 290 136 0,'9'-8'52'0,"-9"8"-28"0,18-4-6 16,-9 0 35 0,-4 0-29-16,4 0 11 15,-5 0-21-15,5 0 5 16,-9-4-11-16,4 0 4 15,-4 0-7-15,0 0 0 16,-4 0-3-16,-5 0 1 16,-4-4-2-16,-1 8-1 0,-4-3 1 0,1 7-1 15,-6-4 0-15,5 8-3 16,-4 0 2-16,4 7-1 16,-4-3 0-16,4 12 0 15,0-4 0-15,9 4 2 16,-4-8 0-16,9 8-3 15,-5-9 2-15,9 13 1 16,-5-8 0-16,10 8 4 16,-1-4-2-16,9 4 10 15,-4-9-6-15,14 1 8 16,-5-4-8-16,13-4 8 16,-9-8-8-16,5 0 5 15,-5-8-6-15,5 0 7 0,-9-4-8 16,0 0 8-16,-5-3-8 0,0-1 8 31,-4-4-8-31,0 4 5 16,-9-4-5-16,0 4 0 15,-4-3-2-15,-10-5-10 16,-8 0 4-16,0 4-16 16,-1 4 11-16,1 8-31 15,-5-4 22-15,10 12-59 16,-6-4 42-16,10 8-91 0,-5-4 71 0</inkml:trace>
          <inkml:trace contextRef="#ctx0" brushRef="#br0" timeOffset="86193.8603">22717 123 172 0,'14'0'66'0,"-14"0"-36"0,0 0-20 0,0 0 33 31,0 0-25-31,4 4 9 16,-4-4-16-16,5 8-2 15,-1 0-5-15,5 8 2 16,-9-4-4-16,9 15 1 15,-9-7-1-15,9 12 3 16,-9-8-3-16,9 8 12 16,-9-5-7-16,9 5 7 0,-9-8-7 0,9 8 7 15,-9-13-8-15,4 1 12 16,-4-12-10-16,9 0 5 16,-9-8-8-16,4-4-2 15,1-4-2-15,8-4-4 16,-4-8 2-16,9 5-1 15,-5-5 0-15,5 0-3 16,-4-4 3-16,3 8-3 16,-3-4 2-16,8 9-2 15,-8 3 2-15,8 12 4 16,-9-4 0-16,5 7 4 16,-9 1-3-16,4 8 4 15,-4-4-4-15,0 12 1 16,-9-8-1-16,9 8-24 0,-9-9 13 15,5 5-77 1,-5-4 48-16,8-4-100 16,-3-4 78-16</inkml:trace>
          <inkml:trace contextRef="#ctx0" brushRef="#br0" timeOffset="86761.2937">23533 405 192 0,'0'-12'74'0,"0"12"-40"0,0-16-24 16,0 12 33 0,0-4-25-16,0 0 14 15,-4 0-19-15,4 0 1 0,-9 0-8 0,0-4-1 31,-4 0-3-31,4 9-2 0,-5-5 1 0,-3 8-4 16,-6-4 2-16,1 8 1 16,0-4 0-16,-1 8 2 15,-3-5-1-15,8 9 2 16,4-4-2-16,6 8-1 16,-6-8 1-16,10 12-1 15,-1-8 0-15,10 8 0 16,-5-4 0-16,13-5 2 15,-4-3-1-15,13 0-1 16,-4-4 1-16,9-4 1 0,-9-8-1 0,8 0 6 16,-8-7-4-16,5-1 8 15,-10 0-7-15,5 0 8 16,-9-4-8-16,4 8 8 16,-4 0-8-16,0 8 5 15,-9-4-5-15,4 8 2 16,-8 0-3-16,8 4 0 15,-4 0-1-15,9 8-2 16,-4-4 1-16,4 12-1 16,-5-4 0-16,10 8-9 15,-6-5 5-15,19 13-40 16,-9-8 24-16,9 4-84 16,-5-12 58-16,14-4-85 15,-9-12 75-15</inkml:trace>
          <inkml:trace contextRef="#ctx0" brushRef="#br0" timeOffset="87173.4359">23797-654 164 0,'-14'-28'63'0,"14"28"-34"0,-9-16-14 0,9 16 34 31,0-4-28-31,0 8 23 16,0-4-25-16,0 8 16 16,0 0-20-16,0 8 8 15,0 0-14-15,5 8 6 16,-5-5-8-16,9 13 2 15,-5 0-5-15,9 27 7 16,-8-7-7-16,8 23 12 0,-8-7-9 0,8 27 7 16,-4-8-7-16,0 8 4 15,-5-11-6-15,10 3 4 16,-10-16-5-16,5 8 0 16,-9-19-2-16,9 3-28 15,-9-11 14-15,9-8-107 31,-9-17 65-31,9-7-117 0,0-8 97 16</inkml:trace>
        </inkml:traceGroup>
        <inkml:traceGroup>
          <inkml:annotationXML>
            <emma:emma xmlns:emma="http://www.w3.org/2003/04/emma" version="1.0">
              <emma:interpretation id="{E6F3D34E-503C-4BF7-A43E-021E6CDDA738}" emma:medium="tactile" emma:mode="ink">
                <msink:context xmlns:msink="http://schemas.microsoft.com/ink/2010/main" type="inkWord" rotatedBoundingBox="25603,1760 28068,1718 28089,2942 25624,2984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89040.425">24813-511 196 0,'-18'0'74'0,"18"0"-40"0,0 15-24 15,5-7 31 1,-5-8-24-16,4 12 10 16,1 0-17-16,4 12 6 15,-5-4-9-15,10 8 2 16,-6-5-5-16,6 21 2 15,-10-4-3-15,5 27 5 0,-4-7-5 0,-1 19 8 16,-4-12-7-16,5 9 12 16,-10-25-9-16,5 5 7 15,0-17-7-15,0 1 7 16,0-12-8-16,5-4 12 16,-5-9-10-16,8-3 7 15,-3-8-8-15,8-4-4 16,1-4-2-16,8-4-6 31,-9-7 3-31,14 3-1 16,-9 0 1-16,4 4-3 15,-4-4 3-15,4 8-6 0,-8 0 5 16,4 12-1-16,-5-4 2 0,5 8 0 16,-9 0 0-16,4 4 4 15,-4-9-1-15,9 9 4 16,-9-8-3-16,13 4 4 15,-9-8-4-15,10 0 1 16,-5-4-1-16,4 0-2 16,-4-8 1-16,4 0-1 15,-4-4 0-15,4-8 2 0,-8-3-1 16,-1-5-1-16,-4-4 1 16,-5 0-1-1,-4 1 0-15,0 7 0 16,-9 0 0-16,5 8-3 15,-5 0 2-15,0 12-1 16,-4 1 0-16,4 10 0 16,0 1 0-16,0 16 4 0,0 0-1 15,5 8-1 1,-1-5 1-16,5 5-4 0,0-4 2 0,9 4-34 16,0-9 18-16,18 5-109 15,-5-12 70-15,18 0-97 16,-4-8 88-16</inkml:trace>
          <inkml:trace contextRef="#ctx0" brushRef="#br0" timeOffset="89528.7019">25866 127 200 0,'-9'-28'77'0,"9"28"-42"0,-14-20-32 0,10 17 26 31,-1-5-17-31,1 4 7 16,-9-4-11-16,-1 8 4 16,-4 0-7-16,1 8 11 15,-1-4-9-15,0 7 7 16,0 1-7-16,0 4 2 15,0 0-5-15,5 20-2 16,-5-8-1-16,14 3 3 0,-5-7-2 0,13 8 4 16,1-12-4-16,8 3 6 15,0-3-5-15,10 0 8 16,-5-4-7-16,8-4 5 16,-3-8-5-16,-1 0 5 15,-4-8-6-15,4 0 3 16,-9-8-3-16,5 0 0 15,-4-4-1-15,-1-8 1 32,-4 1-2-32,-5-5-3 15,-4 0 1-15,0 0-6 16,-4 1 4-16,-1 3-12 16,-3 4 8-16,-1 4-29 0,-5 4 20 15,1 8-55-15,-5-4 40 0,0 8-96 16,0 0 72-16</inkml:trace>
          <inkml:trace contextRef="#ctx0" brushRef="#br0" timeOffset="90120.9319">25977 32 216 0,'-4'-4'82'0,"4"4"-44"0,0 4-36 0,4 0 26 16,-4-4-18-16,5 8 7 15,-1-4-10-15,5 12-2 16,-5-4-3-16,10 11-2 16,-10-3 1-16,10 12 3 15,-10-4-2-15,9 7 8 16,-8-11-6-16,8 8 12 16,-8-12-9-16,8 7 12 15,-8-11-11-15,3 4 16 16,-3-8-14-16,-1 0 18 15,-4-8-16-15,5 0 2 16,-5-8-8-16,4 0 3 16,-8-4-5-16,4-8 5 15,0-4-6-15,0 0 3 16,0-3-3-16,4 3 0 16,-4-4-1-16,5 4-4 15,-1 0 1-15,10 5 3 16,-5-5-1-16,13 4-3 15,-9 0 1-15,10 8-4 16,-6-4 3-16,10 8-3 16,-9 0 2-16,9 8-13 15,-9 0 8-15,4 8-60 16,-9 0 38-16,5 4-135 0,-9-8 92 0</inkml:trace>
          <inkml:trace contextRef="#ctx0" brushRef="#br0" timeOffset="88334.8339">24314-123 220 0,'-18'8'85'0,"18"-8"-46"0,4 0-35 0,1 4 32 15,-1-4-22-15,10 8 11 32,-1 0-15-32,14 4 4 0,0-8-9 15,13 8 0-15,-5-8-3 16,14 4-2-16,-8-4 1 0,17 0-21 15,-14-4 11-15,10 0-49 16,-10-8 32-16,5 0-94 16,-9-8 67-16</inkml:trace>
          <inkml:trace contextRef="#ctx0" brushRef="#br0" timeOffset="88073.4556">24581-464 120 0,'-17'-8'46'0,"17"8"-24"0,-5-8-10 0,5 8 22 31,0 0-19-31,0 0 9 16,0-4-15-16,0 4 6 15,-4 0-8-15,4 8 4 0,-5-4-6 0,5 16 7 16,0 0-8-16,5 12 3 16,-1-5-4-16,5 25 0 15,-5-8-1-15,5 27 7 16,-9-4-5-16,9 17 10 16,-9-9-8-16,9 4 5 15,-9-15-6-15,9 3 2 16,-9-19-4-16,5 3-19 15,-5-15 8-15,4-4-102 16,0-12 60-16,5-13-71 16,-4-7 69-16</inkml:trace>
          <inkml:trace contextRef="#ctx0" brushRef="#br0" timeOffset="90609.5684">26481 40 224 0,'-4'-12'85'0,"4"12"-46"0,4 4-32 16,0 0 31-1,-4-8-22-15,5 8 14 16,-5 0-17-16,9 12-1 16,-5 0-7-1,5 7-1-15,-4-7-2 0,8 12 1 16,-8-4-2-16,8 4 2 16,-9-5-2-16,19 1-9 15,-14-12 4-15,13 4-25 16,-9-8 16-16,10-4-27 15,-10-4 23-15,5-4-14 16,-5-8 18-16,0 0 2 16,-4 0 7-16,5-4 10 15,-10 0-4-15,10 1 29 0,-10-1-18 16,5 4 35-16,-5-4-28 0,1 8 26 16,-5-4-26-16,4 12 22 15,-8-4-23-15,8 12 20 16,-8 0-22-16,4 16 14 15,-9 0-18-15,0 15 1 32,-4-7-8-32,-10 27-1 15,10-3-3-15,-9 27-37 16,-1-11 19-16,1 11-134 16,-5-12 83-16</inkml:trace>
        </inkml:traceGroup>
      </inkml:traceGroup>
    </inkml:traceGroup>
    <inkml:traceGroup>
      <inkml:annotationXML>
        <emma:emma xmlns:emma="http://www.w3.org/2003/04/emma" version="1.0">
          <emma:interpretation id="{D30E13D8-E0D1-44F3-91C5-1AD630AE37F1}" emma:medium="tactile" emma:mode="ink">
            <msink:context xmlns:msink="http://schemas.microsoft.com/ink/2010/main" type="paragraph" rotatedBoundingBox="2714,3456 19633,3433 19636,5250 2717,52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E7D7D4D-015F-4CD8-BAAC-C5E1444BB098}" emma:medium="tactile" emma:mode="ink">
              <msink:context xmlns:msink="http://schemas.microsoft.com/ink/2010/main" type="line" rotatedBoundingBox="2714,3456 19633,3433 19636,5250 2717,5273"/>
            </emma:interpretation>
          </emma:emma>
        </inkml:annotationXML>
        <inkml:traceGroup>
          <inkml:annotationXML>
            <emma:emma xmlns:emma="http://www.w3.org/2003/04/emma" version="1.0">
              <emma:interpretation id="{ADB42A80-56D4-49F6-9D94-676ADEC8E258}" emma:medium="tactile" emma:mode="ink">
                <msink:context xmlns:msink="http://schemas.microsoft.com/ink/2010/main" type="inkWord" rotatedBoundingBox="2715,3605 5523,3601 5525,4770 2716,477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94962.3993">1915 1920 156 0,'-9'4'57'0,"9"-4"-30"0,-5 11-5 0,5-7 34 16,0-4-31-16,5 8 3 15,-1-4-17-15,10 8 2 16,-5-8-8-16,13 4 7 15,-9-4-8-15,14 4 3 16,-9-8-4-16,13 0 0 31,-9-4-1-31,5 4 1 16,-4-8-2-16,-1 0 2 16,-9-4-2-16,1 0 2 0,-10 0-2 0,-4 1 2 15,-4-5-2-15,-5 4-1 16,-9 0 1-16,0 4-4 15,0-4 2-15,-4 8-1 16,0 0 0-16,-1 8 2 16,-3 0 0-16,3 8 2 15,1-4-1-15,4 12 10 16,0 0-5-16,9 7 10 16,-4-3-9-16,8 4 7 15,1-4-7-15,8 3 0 16,1-7-4-1,13 4 3-15,-5-4-4 16,14 0-10-16,-5-4 5 0,14-5-50 16,-5-3 29-16,14-4-124 15,-10-8 82-15</inkml:trace>
          <inkml:trace contextRef="#ctx0" brushRef="#br0" timeOffset="95491.1891">2597 1761 148 0,'9'-40'55'0,"-9"40"-30"0,9-16-5 0,-5 8 37 16,-4 1-32-16,5-5 20 15,-10-4-28-15,5 0 14 16,-4 0-18-16,0 0 4 15,-10-4-10-15,1 1 0 16,-1-1-4-16,-3 0 3 31,-6 0-4-31,5 4-1 0,-4-4 0 0,4 8-1 16,-4 1 0-16,4 7-3 16,0-4 2-16,0 8-1 15,1 0 0-15,3 12-3 16,1-4 3-16,0 7-1 15,-1-3 1-15,5 8 2 16,0-8 0-16,5 16-3 16,-1-8 2-16,5 23 5 15,0-3-2-15,5 19 6 16,-1-7-5-16,10 15 8 0,-5-11-7 16,4 19 12-16,-4-19-9 15,9 15 5-15,-5-11-7 0,5 11 4 16,-9-16-5-16,4 5 2 15,-4-12-3-15,0-5-22 16,-4-11 11-16,3-4-64 16,-8-12 41-16,5-9-108 31,-5-10 78-31,0-13-58 16,-9-4 69-16</inkml:trace>
          <inkml:trace contextRef="#ctx0" brushRef="#br0" timeOffset="95923.507">2312 2193 168 0,'-9'-4'66'0,"9"4"-36"0,-5-8-9 0,5 8 44 15,0 0-35-15,0 0 16 16,0-4-28-16,5 4 6 16,-1-4-14-16,5 4 5 15,0-4-8-15,9 4 2 16,-9 0-5-16,13 4 0 15,-4-4-2-15,13 4 1 16,-4-4-2-16,9 4-1 16,-10-4 1-16,10 0-6 15,-9-8 3-15,9 0-3 0,-14-3 2 16,5-1 0-16,-10-4 1 0,1 4 2 16,-9-4 0-16,0 4 2 15,-9-4-1-15,5 8 4 16,-10-4-3-16,5 8 1 15,-4 1-1-15,4 6 5 16,-5-3-4-16,5 12 3 16,0-4-3-16,5 8 0 15,-1-4-1-15,9 8 1 16,-4-4-2-16,9 12 4 16,-4-9-3-16,8 5-21 31,-9-8 11-31,14 0-75 0,-9-8 47 0,9-4-117 31,-10-4 86-31</inkml:trace>
          <inkml:trace contextRef="#ctx0" brushRef="#br0" timeOffset="96078.4071">2847 1828 304 0,'-18'0'112'0,"18"0"-60"0,-4 4-61 0,4 0 18 16,0-4-9-16,0 4-29 16,0 0 16-16</inkml:trace>
          <inkml:trace contextRef="#ctx0" brushRef="#br0" timeOffset="94390.8319">1679 1457 116 0,'-5'-12'46'0,"5"12"-24"0,-4-12-8 16,4 8 30 0,0-4-24-16,0 0 17 15,0-4-22-15,0 0 5 16,-5 0-11-16,5 4 1 15,0-4-6-15,-4 5 0 16,4 3 0-16,0 4 4 16,0-4-4-16,0 8 7 15,0 0-7-15,0 11 5 16,0-3-5-16,0 12 5 16,0-4-6-16,4 8 3 0,-4-9-3 0,5 17 5 15,-1-8-5-15,5 23 3 16,-9-7-3-16,9 24 7 15,-9-9-6-15,4 12 19 16,-4-11-14-16,5 7 17 16,-10-15-16-16,10 3 5 15,-5-11-10-15,4 0-4 16,-4-17-2-16,9-3-56 16,-4-12 30-16,8-8-133 15,-4-8 88-15</inkml:trace>
          <inkml:trace contextRef="#ctx0" brushRef="#br0" timeOffset="94010.171">1670 1924 128 0,'4'0'49'0,"-4"0"-26"0,5-8-9 15,-1 0 28 1,-4 4-23-16,4-4 13 16,-4 0-19-16,5 0 10 15,-10-4-13-15,5-8 6 32,-4 0-9-32,4 1 0 0,-4-1-4 0,-1 4 0 15,-4 0-1-15,0 8-2 16,0-4 1-16,-4 8-6 15,0 0 3-15,-5 12-1 0,-5 0 1 0,1 12 2 16,0-4 0-16,4 8-3 16,-9-5 2-16,9 9-1 31,1-4 0-31,3 8 2 16,1-1 0-16,4 5 0 15,-4-12 0-15,13 8 2 16,-5-13-1-16,10 9 2 15,-1-8-2-15,9 4 4 16,1-8-3-16,8 0 6 16,-4-5-5-16,9 1 3 0,-1-8-3 0,1-4-17 15,-5-8 7-15,5-4-41 16,-9-7 27-16,4-9-88 16,-8-4 61-16</inkml:trace>
          <inkml:trace contextRef="#ctx0" brushRef="#br0" timeOffset="97057.662">2990 1880 132 0,'0'4'52'0,"0"-4"-28"0,0 0-19 0,0 0 20 16,0 0-15-16,4 4 11 15,0-4-12-15,10 12 8 16,-5 4-9-16,4 7 9 16,-4 1-10-16,9 8 10 15,-9-8-10-15,9 3 10 16,-9-3-10-16,8 4 12 15,-8-4-11-15,5 0 12 16,-10-12-12-16,5-1 12 16,-4-3-12-16,3-4 3 15,-8-4-7-15,5-4-4 16,-1-8-1-16,10-3-1 16,-10-5 0-16,5-4-3 0,-4 0 3 0,8-4-3 15,-9 1 2-15,10 3 0 31,-5 0 1-31,4 8 0 16,-4 4 0-16,9 8 4 16,-5 4-1-16,5 8 8 15,-5 0-5-15,5 12 10 16,-9-4-8-16,5 12 1 0,-5-9-4 0,4 5 3 16,-9-8-4-16,5 4-1 15,-9-8 0-15,9 4-45 16,-9-8 24-16,9 0-127 15,-9-4 82-15</inkml:trace>
          <inkml:trace contextRef="#ctx0" brushRef="#br0" timeOffset="97642.4919">3547 1920 160 0,'-4'0'60'0,"4"0"-32"0,0 0-9 0,0 0 41 16,0 0-34-16,0 4 15 15,0 0-25-15,4 3 7 16,-4-3-14-16,4 8 2 0,1-4-7 0,4 4 5 15,-5-8-6-15,14 8 3 16,-5-8-3-16,10 4 0 16,-5-8-1-16,4 0 3 15,-4-4-3-15,4 4 4 16,-9-8-4-16,5 0 1 16,-9-4-1-16,0 0 1 15,-4-4-2-15,-1 1 2 16,-8-5-2-16,-1 4-3 15,-4-4 1-15,-4 0 1 16,-1 0 0-16,1 5-3 16,-5-5 2-16,0 12-4 31,1 0 3-31,3 12-1 16,-4 0 1-16,5 12 4 0,0-4-1 15,4 15 6-15,-5-7-4 0,10 12 6 16,-5-4-6-16,9 7 8 15,-5-7-7-15,10 4 3 16,-5-8-4-16,9 3 3 16,-5-7-4-16,14 4-5 15,-5-8 1-15,14 0-43 16,-4-4 25-16,12-5-89 16,-4-7 61-16,10 0-86 15,-10-7 76-15</inkml:trace>
          <inkml:trace contextRef="#ctx0" brushRef="#br0" timeOffset="98227.2147">4127 1884 180 0,'-5'-12'68'0,"5"12"-36"0,-9-12-22 0,9 8 31 16,-4-4-24-16,-1 4 14 16,-4-4-18-16,1 4 6 15,-6 0-11-15,1 4 2 16,-1-4-6-16,1 8 0 16,-5 0-2-16,0 8-4 15,1-4 1-15,-1 8 3 0,0-4-1 0,4 8 6 16,1 0-4-16,9-1 1 15,-5-3-2-15,9 0 1 16,0-4-2-16,9 4-1 16,0-8 1-16,8 0-1 15,-3-4 0-15,13 4 0 16,-10-8 0-16,15 8-3 16,-10-4 2-16,5 7 1 15,-5-7 0-15,5 12 0 0,-5-8 0 16,0 8 2-16,-4-8-1 0,-5 8 4 15,-8-8-3-15,-1 8 10 16,-4-8-6-16,0 3 19 31,-9-7-14-31,5 4 14 16,-9-4-14-16,-1 4 15 16,-4-8-16-16,1 4 7 15,-1-4-10-15,-5 0-2 16,1-8-3-16,0 0-6 15,0 0 2-15,4 1-28 16,-5-1 17-16,6 4-59 16,-1-4 41-16,9 0-130 15,-5 0 91-15</inkml:trace>
        </inkml:traceGroup>
        <inkml:traceGroup>
          <inkml:annotationXML>
            <emma:emma xmlns:emma="http://www.w3.org/2003/04/emma" version="1.0">
              <emma:interpretation id="{ADEC9760-BE53-498D-8AAA-0AFA44C258B6}" emma:medium="tactile" emma:mode="ink">
                <msink:context xmlns:msink="http://schemas.microsoft.com/ink/2010/main" type="inkWord" rotatedBoundingBox="5948,4095 6430,4094 6431,4408 5949,4409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99430.9707">4894 1979 156 0,'0'-4'57'0,"0"4"-30"0,4-12-21 0,1 8 28 15,-5-4-20-15,4 0 11 16,-8-4-15-16,4 1 10 15,-9-5-11-15,0 8 4 16,0-4-8-16,0 4 0 0,-4-4-3 0,-1 4-2 16,-4 0 1-16,0 4-4 15,1-4 2-15,-1 8-1 16,0-4 0-16,0 12 0 16,0-4 0-16,0 8 2 15,1 0 0-15,3 12 0 16,1-8 0-16,8 15 2 15,-4-11-1-15,9 8 2 16,-4-4-2-16,8 4 2 16,-4-9-2-16,9 5 4 15,0-8-3-15,9 0 8 16,-4-4-6-16,12-4 5 16,-8-4-5-16,9 0-4 15,-5-8-1-15,9-4-8 0,-8-4 5 16,3-4-16-16,-8-4 11 15,0 0-20-15,-9 1 16 16,0-1-13-16,-5-4 15 0,-4 4-1 16,-4 0 7-16,0 4 10 15,-5 1-3-15,0 7 9 16,0-8-7-16,4 12 5 16,1-4-5-16,-1 8 11 15,1-4-8-15,4 8 12 16,0-4-11-16,0 8 14 15,0 0-13-15,4 15 14 16,1-7-14-16,4 8 9 16,0-4-10-16,9 4 2 15,-10-4-6-15,10 3 0 16,-4-7-2-16,8 4 1 31,-9-4-2-31,10 0-34 16,-6-4 19-16,6-4-112 15,-5-8 70-15,8-4-70 16,-3-4 72-16</inkml:trace>
        </inkml:traceGroup>
        <inkml:traceGroup>
          <inkml:annotationXML>
            <emma:emma xmlns:emma="http://www.w3.org/2003/04/emma" version="1.0">
              <emma:interpretation id="{FA9DD277-3296-4317-825F-098A00F166D2}" emma:medium="tactile" emma:mode="ink">
                <msink:context xmlns:msink="http://schemas.microsoft.com/ink/2010/main" type="inkWord" rotatedBoundingBox="7201,3941 11580,3935 11581,5261 7203,5267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49651.6771">6499 1983 124 0,'4'0'49'0,"-4"0"-26"0,9 0-12 0,-4 0 31 16,-5-4-24-16,4 0 14 31,-4 0-19-31,5 0 10 16,-5 0-13-16,4-4 8 16,-4-4-10-16,0 4 6 0,-4-3-7 0,-1 3 7 15,-4-4-8-15,5 8 1 16,-5-4-4-16,0 8 0 15,-4-4-1-15,-5 8-2 16,0-4 1-16,0 8-1 16,0-4 0-16,5 8 0 15,-5-4 0-15,9 7 0 16,-4-3 0 0,4 8-3-16,0-4 2 0,5 8 1 15,-1-8 0-15,5 7 0 16,-4-7 0-16,8 4 6 15,1-8-3-15,12 8 6 16,-3-8-6-16,8 4 1 16,-9-8-2-16,10 3 7 15,-5-3-5-15,8 0 12 16,-8-8-9-16,4 0 10 16,-4-8-10-16,5 0 7 15,-10-3-7-15,5-5 4 0,-9 0-6 0,0-4 7 16,-9 0-8-1,0-4 5-15,-5 1-5 0,1-1-2 16,-10 0-1-16,1 4-1 16,0 4 0-16,-1 4-5 15,-4 4 3-15,1 8-12 16,-6-3 7-16,5 6-25 16,-4 1 18-16,4 8-47 15,0-4 35-15,5 12-114 16,0-8 78-16</inkml:trace>
          <inkml:trace contextRef="#ctx0" brushRef="#br1" timeOffset="150654.5427">6637 1856 160 0,'-9'4'60'0,"9"-4"-32"0,5-4-20 0,-1 4 27 16,1-4-20-16,4 4 10 15,0-4-15-15,4 8 6 16,-4-4-9-16,4 12 4 16,-4-4-6-16,9 16 4 15,-9 0-5-15,9 11 5 16,-9-7-6-16,4 8 12 0,-9-12-8 0,10 7 18 31,-10-11-13-31,5 4 11 16,-9-12-13-16,5 0 8 15,-10-4-10-15,5 0-2 16,0-8-4-16,0-4-2 0,0-4 1 0,5-4-6 16,-5-8 3-16,9-4-6 15,0 0 5-15,8 1-1 16,-8-5 2-16,14 8 0 16,-10 0 0-16,9 4 0 15,-4 4 0-15,4 8 2 16,-8 0 0-16,4 8 4 15,-5 0-2-15,5 8 6 16,-9 0-5-16,4 8 3 16,-4-8-3-16,4 12 3 0,-8-5-4 15,4 5 1-15,-9-4-1 16,4 0-41-16,-8-4 21 16,4 0-138-16,0-4 86 0,4-1-77 15,1-7 85-15</inkml:trace>
          <inkml:trace contextRef="#ctx0" brushRef="#br1" timeOffset="148991.7347">6178 1828 132 0,'9'-8'52'0,"-9"8"-28"0,0-4-11 0,0 4 34 16,0 0-26-16,0-3 17 16,0-5-23-16,0-4 5 15,-5-4-11-15,1 4 1 16,-5-4-6-16,0 4 0 16,0 0-2-16,-4 0 1 0,-1 0-2 0,1 5 2 15,-5-1-2-15,5 4-1 16,-1 0 1-16,1 8 1 15,-5-4-1-15,5 4 2 16,-5 0-2-16,5 11 6 16,-5 1-4-16,4 16 6 15,1-8-6-15,0 8 3 16,-1-9-3-16,5 9 7 16,0-8-6-16,5 8 8 15,-5-9-8-15,9 5 5 16,0-4-5-16,5 4 2 15,-1-8-3-15,9 3 3 16,1-7-4-16,8 4 6 16,-9-4-5-16,14 0-19 15,-5-8 9-15,14 0-73 16,-9-8 45-16,13-4-107 16,-9-4 81-16</inkml:trace>
          <inkml:trace contextRef="#ctx0" brushRef="#br1" timeOffset="151468.3959">7480 2090 160 0,'0'-16'60'0,"0"16"-32"0,-9-20-9 0,9 12 34 16,-4-3-29-16,-1-1 8 16,-4-4-20-16,0 4 3 15,-4-4-10-15,0 4 4 16,-1 0-5-16,-4 4 5 15,1 0-6-15,-1 8 3 16,-5-4-3-16,6 12-2 16,-1-4 0-16,4 8-1 15,1-4 0-15,4 12-3 16,-4-8 2-16,8 12 1 16,-4-4 0-16,9 3 2 15,0-7-1-15,9 0 2 16,-4-4-2-16,13 0-1 0,-5-4 1 0,9 0 10 15,-4-4-6-15,4 0 11 16,-4-4-9-16,4-4 3 16,-4-4-6-16,0-4 2 15,-4 0-3-15,-1-4 3 16,-9 0-4-16,5 4 4 16,-9-4-4-16,5 9 1 15,-10-5-1-15,5 8-2 16,0 0 1-16,5 12-4 15,-5-4 2-15,9 7-1 16,-5 1 0-16,5 8-3 16,0-4 3-16,13 12 1 15,-4-4 1-15,9 19 2 32,-9-3-1-32,4 19-1 0,-4-7 1 15,4 15 1-15,-9-7-1 0,1 3 2 16,-5-11-2-16,-5 7 4 15,-4-11-3-15,0 11 15 16,-9-11-10-16,0 8 19 16,-8-13-14-16,-6-3 11 15,1-12-13-15,-14-5 10 16,1-11-11-16,-5-8 4 0,-1-12-8 16,1-8 2-16,5-3-4 0,3-9 0 15,6 0-1-15,8-4-6 16,0-7 2-16,13-1-10 15,1-4 7-15,13-7-34 16,-5 3 22-16,19-7-67 31,-1-1 47-31,14 1-133 16,-10 7 95-16</inkml:trace>
          <inkml:trace contextRef="#ctx0" brushRef="#br1" timeOffset="152027.6578">7672 1781 176 0,'-9'0'66'0,"9"0"-36"0,0 28-29 0,0-21 23 15,0-3-16-15,0 4 17 32,0 0-15-32,0 8 11 15,0-4-12-15,4 8 11 16,-4-4-12-16,9 15 9 16,-9-11-9-16,5 12 9 15,-5-8-10-15,4 8 7 16,-8-5-7-16,8 5 7 0,-4-12-8 0,5 8 8 15,-5-13-8-15,4 5 12 16,-4-8-10-16,5 0 16 16,-5-8-14-16,4-4 9 15,0-4-11-15,5 0 0 16,-9-8-5-16,9-4-2 16,-9-3 0-16,9-5-1 15,-9-4 0-15,9 0-5 31,-4 0 3-31,8 1-1 16,-4 3 1-16,4 4-3 16,-4 0 3-16,9 4 1 15,-5-3 1-15,10 3 0 0,-10 0 0 16,9 12-18-16,1-4 10 0,-1 12-41 16,-4 0 28-16,0 4-71 15,-5 0 52-15,0 12-96 16,-4-12 77-16</inkml:trace>
          <inkml:trace contextRef="#ctx0" brushRef="#br1" timeOffset="152558.5912">8136 1979 152 0,'-5'-12'57'0,"5"12"-30"0,5-8-10 0,-1 8 37 16,-8-4-30-16,4 4 11 16,0 0-21-16,0 4-2 31,-5-4-7-31,1 12 1 16,-1-4-3-16,1 12 9 15,-1-8-6-15,5 12 5 16,-4-9-6-16,4 9 4 0,0-8-5 0,4 4 5 15,1-4-6-15,8 4 3 16,-4-8-3-16,9 3 5 16,-9-7-5-16,9 0 8 31,-5-4-7-31,5-4 5 16,-5-8-5-16,5 4 0 15,-9-8-2-15,4-3 3 0,-8-5-3 0,4-4 4 16,-9 0-4-16,9 4 1 15,-9-3-1-15,4 7 1 16,-4-4-2-16,5 8 8 16,-5-4-5-16,4 12 10 15,-8 0-8-15,8 8 12 16,-4 0-10-16,9 12 3 16,-5-4-7-16,5 12 0 15,-4-9-2-15,8 9 1 16,1-4-2-16,8 4-36 15,-9-4 19-15,14 4-167 16,-5-9 101-16</inkml:trace>
          <inkml:trace contextRef="#ctx0" brushRef="#br1" timeOffset="153557.2948">8586 2039 104 0,'-9'0'38'0,"9"0"-20"0,0 0-1 0,0 4 30 16,0-4-26-16,4 3 21 15,1-3-25-15,4 4 16 16,0 0-19-16,4 4 12 16,-4-4-15-16,9 4 10 15,-5-4-12-15,10 0 6 16,-6-4-8-16,10-4 4 16,-5-4-6-16,5 0 11 15,-9-4-9-15,4 1 5 16,-8-5-7-16,-1 0 2 0,-4 0-4 0,0 0 3 15,-5-4-4-15,1 4 4 16,-5 1-4-16,0-1 4 16,-5 4-4-1,1 4-1-15,-9-4 0 0,-1 8-1 16,1 0 0-16,-1 8-3 31,-3-4 2-31,-1 8 1 16,0 0 0-16,0 8 0 15,0-4 0-15,0 7 4 16,1-3-2-16,3 12 4 0,1-8-4 0,4 4 1 16,0-4-1-16,9 3-2 15,-4-3 1-15,8 8 1 16,0-8-1-16,14 7 2 16,-4-7-2-16,17 4 4 15,-9-8-3-15,14 0-36 16,-5-8 18-1,9-4-114-15,-9-4 72 0,14-4-94 16,-9-8 87-16</inkml:trace>
          <inkml:trace contextRef="#ctx0" brushRef="#br1" timeOffset="154094.0709">9005 1904 164 0,'-4'4'63'0,"4"-4"-34"0,0 12-14 0,0-8 31 16,0-4-25-16,0 7 7 16,0 1-17-16,4 8 7 31,-4-8-10-31,5 12 9 15,-5-4-10-15,4 12 5 16,0-9-7-16,5 9 4 0,-9-8-5 0,9 8 7 16,-9-8-7-16,9 7 14 15,-9-3-10-15,9 0 12 32,-4-8-12-32,4 0 7 15,-9-8-8-15,8-4 4 16,-8-4-6-16,9-4 0 0,-4-8-3 0,8-4-6 15,-4-4 2-15,9-4-6 16,-9 0 5-16,9-3-3 16,-5-1 3-16,5 4 0 15,-5 0 1-15,5 9 0 16,-4 3 0-16,3 8 6 16,-3 0-2-16,8 12 10 15,-9-4-6-15,5 7 3 16,-9 1-5-16,9 8 5 15,-9-8-6-15,4 12 3 16,-8-4-3-16,4 7-19 0,-9-3 8 16,9 0-85-16,-9-12 52 0,4 4-129 31,-4-8 96-31</inkml:trace>
          <inkml:trace contextRef="#ctx0" brushRef="#br1" timeOffset="154744.6796">9705 1963 124 0,'-27'-4'49'0,"27"4"-26"0,-4 0-14 16,4 0 25-16,-4 0-19 0,4 4 19 31,0-4-20-31,4 4 24 15,-4 0-22-15,4 4 19 16,-4-8-20-16,9 8 10 16,-4-8-15-16,8 4 6 15,-8-8-9-15,8 4 4 16,-8-4-6-16,3 0 4 16,-8-4-5-16,9-4 2 0,-9 0-3 0,0 0 3 15,-4-3-4-15,4-1 1 16,-9 4-1-16,0 8-4 15,-4-4 1-15,4 8 1 16,-5 0 0-16,1 4 0 16,-5 0 0-16,5 4 2 31,-1 0-1-31,1 12 4 0,0-5-3 0,-1 9 8 16,1-8-6-16,4 8 8 15,0-4-8-15,5 7 8 16,-1-7-8-16,5 4 5 15,0-4-5-15,9 4 0 16,-4-8-2-16,8 3 3 0,0-3-3 16,10 0-3-16,-6-8 0 0,19 0-45 31,-9-8 24-31,13-4-151 16,-4-4 96-16</inkml:trace>
          <inkml:trace contextRef="#ctx0" brushRef="#br1" timeOffset="155356.8529">10022 2070 176 0,'-18'-4'68'0,"18"4"-36"0,0-4-18 16,0 4 36 0,0 0-29-16,0 0 15 31,0 0-22-31,0 0 14 16,0 0-15-16,4 0 12 15,-4 0-14-15,9 0 12 0,-4 0-13 0,8 0 6 16,-8 0-9-16,8 0 2 15,-4 0-5-15,9 0 0 16,-5-4-2-16,5 0 3 16,-5-4-3-16,5 1 4 15,-9-5-4-15,5 0 1 16,-10 0-1-16,0 0 3 16,-4-4-3-16,0 4-1 15,-4-4 0-15,0 4-4 16,-5 1 2-16,0 3 1 15,0-4 0-15,0 8 0 16,-5 0 0-16,1 8 0 16,0-4 0-16,-5 16 6 15,0-8-3-15,0 11 6 16,-4-3-6-16,4 8 12 16,-4-4-8-16,8 4 10 0,-3-5-10 0,12 9 10 15,-4-8-10-15,14 8 7 16,-5-4-7-16,13 7 4 15,0-7-6-15,14 8-7 16,-5-12 1-16,14 0-48 16,-5-9 26-16,18-7-175 15,-4-8 110-15,8 0-110 16,-8-7 114-16</inkml:trace>
        </inkml:traceGroup>
        <inkml:traceGroup>
          <inkml:annotationXML>
            <emma:emma xmlns:emma="http://www.w3.org/2003/04/emma" version="1.0">
              <emma:interpretation id="{EBBFEE82-72E3-4F44-8F70-C91C1C92C35D}" emma:medium="tactile" emma:mode="ink">
                <msink:context xmlns:msink="http://schemas.microsoft.com/ink/2010/main" type="inkWord" rotatedBoundingBox="12115,3443 15361,3439 15363,4488 12116,4493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157056.3652">11244 2035 192 0,'0'-4'71'0,"0"4"-38"0,4 4-21 0,5 0 28 15,-9-8-24 1,5 4 11-16,-1 0-17 0,5 4 6 31,0-4-9-31,9 4 4 0,-9-4-6 0,13 3 4 16,-9 1-5-16,10 0 0 31,-6-4-2-31,10 4 3 16,-9-8-3-16,9 4 4 15,-9-8-4-15,4 1 4 0,-4-5-4 0,0 0 6 16,-10-4-5-16,1 0 6 15,-9 0-6-15,0 0 1 16,-4-4-2-16,-1 9-4 16,-8-5 1-16,0 12 1 15,-5-4 0-15,0 12 0 16,0-4 0-16,0 8 2 16,-4 4-1-16,4 0 6 15,-4-1-4-15,4 9 8 16,0-4-7-16,5 8 8 15,-1-4-8-15,6 7 5 16,-1-7-5-16,4 0 2 31,1-4-3-31,8 4 0 0,1-4-1 16,8 4 3-16,0-9-3 0,14 5-1 16,-9-4 0-16,18 0-21 15,-10-4 11-15,15 0-47 16,-6-8 31-16,10 4-66 15,-14-8 52-15,5 4-90 16,-10-8 73-16</inkml:trace>
          <inkml:trace contextRef="#ctx0" brushRef="#br1" timeOffset="157477.0243">11832 1253 176 0,'-18'-23'68'0,"18"23"-36"0,-8-12-26 16,8 8 28-1,0-4-20-15,0 8 20 0,0 0-20 0,0 0 11 16,0 0-15-16,4 4 13 15,-4 0-14-15,4 12 11 16,1-5-11-16,4 17 8 16,-9-4-9-16,9 16 9 15,-5-9-10-15,5 17 10 32,-9-8-10-32,5 23 12 0,-5-3-11 0,4 19 14 15,-8-12-13-15,4 13 7 16,-5-17-9-16,5 4 2 15,0-15-5-15,5 4-6 16,-5-17 0-16,4 1-39 16,1-12 23-16,3-5-87 15,-3-11 58-15,4 0-117 16,-5-12 92-16</inkml:trace>
          <inkml:trace contextRef="#ctx0" brushRef="#br1" timeOffset="158087.8743">12265 2154 128 0,'22'-12'49'0,"-22"12"-26"0,22-20-5 15,-13 12 35 1,-4-4-29-16,8 0 15 0,-8 0-23 0,-1-8 11 16,-4 1-16-16,0-1 10 15,-9 0-12-15,-4 4 6 16,-5 0-8-16,-4 8 2 16,-1-4-5-16,-3 12 7 15,-1 0-7-15,5 4 5 16,-5 0-5-16,9 8 5 15,-4 0-6-15,8 8 1 16,-4-4-2-16,10 8-2 0,-6-9 1 16,10 5 1-16,-1-4-1 0,10 4 6 15,-5-8-4-15,13 0 6 16,-4-4-6-16,13 0 6 16,-4-4-6-16,13-4 3 31,-8-4-3-31,8 0 0 15,-4-8-1-15,4 0 1 16,-9-4-2-16,0 0-1 16,-8-4 1-16,-1 8 3 15,-4-3-2-15,-4 11 6 16,-5-4-5-16,4 12 1 16,-8-4-2-16,4 8 1 0,0-5-2 15,0 9 2-15,0 0-2 0,4 8-3 16,0-8 1-16,14 8 1 15,-4-4 0-15,8 4-22 16,-4-5 12-16,9 1-58 16,-10-4 38-16,15-4-125 15,-10-8 86-15</inkml:trace>
          <inkml:trace contextRef="#ctx0" brushRef="#br1" timeOffset="156509.2284">10802 1805 140 0,'0'23'55'0,"0"-23"-30"0,0-23-16 0,0 23 27 15,0-4-20-15,5 12 12 16,-5-1-17-16,4 9 10 15,1 0-12-15,3 8 8 16,-3-4-9-16,8 12 6 31,-8-9-7-31,8 9 4 16,-8-4-6-16,8 4 9 0,-4-9-8 16,4 9 10-16,-8-12-9 0,4 4 10 15,-9-8-10-15,4-1 14 16,-8-3-12-16,4-4 11 15,-5-8-11-15,5 0 6 16,-4-8-8-16,4 0 0 16,-5-7-4-16,5-1-2 15,0-4 0-15,5-4-4 16,-5-4 2-16,9 1-4 16,-5-1 3-16,10 0-3 0,-6 4 2 15,10 0 0 1,-9 5 1-16,13-1 2 15,-8 4 0-15,8 8 0 16,-4-4 0-16,4 8 0 16,-4 0 0-16,9 8-7 0,-14-4 4 0,5 8-38 15,-9-4 22-15,4 4-82 16,-8-4 56-16,8 4-89 16,-8-4 76-16</inkml:trace>
          <inkml:trace contextRef="#ctx0" brushRef="#br1" timeOffset="158988.213">12501 1682 240 0,'-9'-8'90'0,"9"8"-48"0,-4-4-27 0,4 4 39 16,0 0-31-16,0 0 11 15,0 0-20-15,9 0 5 16,-5 0-11-16,14 0 2 16,0 0-6-16,18 0 0 15,-5 0-2-15,18 0 1 0,0 0-2 0,4 4 2 16,-13-4-2-16,5 4-1 16,-9 0 1-16,-1 0 3 15,-8-4-2-15,0 4 6 16,-9-8-5-16,4 8 14 15,-9-4-9-15,1 4 7 16,-10-4-8-16,5 7 4 16,-9-3-6-16,5 16 2 15,-5-4-4-15,4 16 3 32,-8-4-4-32,4 11 4 0,0-7-4 0,4 16 4 15,-4-9-4-15,5 5 1 16,-1-8-1-16,5 3 1 15,-5-11-2-15,5 4-23 16,-4-9 13-16,4 1-70 16,-5-12 44-16,10 0-119 15,-10-12 86-15,9 0-85 16,-4-8 88-16</inkml:trace>
          <inkml:trace contextRef="#ctx0" brushRef="#br1" timeOffset="158491.3993">12697 1222 160 0,'-31'-4'63'0,"31"4"-34"0,-4-28-14 16,4 24 31-1,0-4-25-15,0 12 12 16,0-4-20-16,4 8 15 16,-4 0-16-16,5 8 11 15,-5 0-13-15,4 11 8 0,-4-7-10 0,5 16 13 16,-1-4-12-16,9 11 9 31,-13-7-10-31,9 19 6 16,-9-7-7-16,9 27 2 15,-4-7-5-15,4 15 2 0,-9-12-3 0,9 1 5 16,-5-13-5-16,5-7 1 16,-5-13-2-16,10 1-30 15,-10-16 15-15,10-4-70 16,-6-8 47-16,6-4-119 16,-10-8 87-16</inkml:trace>
          <inkml:trace contextRef="#ctx0" brushRef="#br1" timeOffset="159145.4627">13076 1571 320 0,'-22'-4'121'0,"22"4"-66"0,-4 4-66 16,4 0-6 0,-5-8 6-16,10 8-89 15,-5-4 56-15,13 4-93 16,0-1 77-16</inkml:trace>
          <inkml:trace contextRef="#ctx0" brushRef="#br1" timeOffset="160095.131">13612 2019 140 0,'4'-12'52'0,"-4"12"-28"0,4-12-13 0,1 8 33 15,-10-4-25 1,5 0 16-16,-8-4-21 0,-1 4 8 31,-5-4-13-31,1 4 6 16,-5-3-8-16,0 3 4 16,0-4-6-16,-4 8 0 15,0 0-3-15,4 8-2 16,-4-4 1-16,4 8 1 0,-5 4-1 0,6 3 4 15,-1-7-3-15,4 12 1 16,-3-8-1-16,8 12-2 16,0-4 1-16,4 4 5 15,1-5-3-15,13 5 3 16,-5-8-3-16,14 4 7 16,-5-8-6-16,19 4 10 15,-10-8-8-15,14 3 1 16,-10-7-4-16,10 0 5 15,-9-8-5-15,8-4 6 16,-12-3-6-16,4-5 3 16,-14 0-3-16,0-4 0 15,-8 0-1-15,-5-4 5 16,-5 1-4-16,-4 3 6 16,-8-4-6-16,-6 4 1 15,-4 0-2-15,1 8-4 16,-5 1 1-16,4 7-10 15,0 0 6-15,0 12-25 16,0-5 17-16,5 13-47 16,0-4 34-16,9 12-114 0,-5-8 78 0</inkml:trace>
          <inkml:trace contextRef="#ctx0" brushRef="#br1" timeOffset="160728.6675">13714 1928 148 0,'-4'3'57'0,"4"-3"-30"0,0 4-10 15,4 0 33-15,-4-4-28 0,5 8 9 16,-1-4-19-16,5 8 5 15,-5-4-10-15,5 12 4 16,-4-8-6-16,4 12 9 16,-5-5-8-16,5 5 5 15,-9-4-6-15,9 4 9 16,-9-8-8-16,4 4 14 16,-4-9-11-16,5 5 11 15,-10-8-11-15,5 0 6 16,0-8-8-16,5 0 0 15,-1-8-4-15,5 0-4 16,-4-8 0-16,8-3-1 16,-4-5 0-16,9 4 0 15,-5-4 0-15,5 8 0 16,-5-3 0-16,5 7 8 16,-4 0-3-16,4 8 14 15,-10 0-9-15,10 12 12 16,-9-4-12-16,9 12 5 15,-9-5-8-15,4 9 0 16,-8-4-3-16,8 8-6 16,-8-4 2-16,-1 8-56 0,-4-5 31 0,5 5-155 15,-10-8 100-15</inkml:trace>
        </inkml:traceGroup>
        <inkml:traceGroup>
          <inkml:annotationXML>
            <emma:emma xmlns:emma="http://www.w3.org/2003/04/emma" version="1.0">
              <emma:interpretation id="{BB36D2C3-1D56-4660-A70C-EBB92BC83A79}" emma:medium="tactile" emma:mode="ink">
                <msink:context xmlns:msink="http://schemas.microsoft.com/ink/2010/main" type="inkWord" rotatedBoundingBox="15838,3478 19633,3473 19635,4499 15840,4504"/>
              </emma:interpretation>
            </emma:emma>
          </inkml:annotationXML>
          <inkml:trace contextRef="#ctx0" brushRef="#br1" timeOffset="163396.4486">15658 1666 236 0,'-9'-4'90'0,"9"4"-48"0,0-4-27 16,0 4 39-16,0 0-31 0,5 0 16 15,-1 0-24-15,10 4 10 16,-1-4-15-16,18 4 4 16,1-8-9-16,21 4 2 31,-8 0-4-31,22 0 0 16,-14 0-1-16,9 0-41 15,-12 0 21-15,12 0-151 16,-13 0 93-16</inkml:trace>
          <inkml:trace contextRef="#ctx0" brushRef="#br1" timeOffset="163124.8393">15877 1237 200 0,'-5'-7'77'0,"5"7"-42"0,0-8-23 0,0 8 28 16,0-4-24-16,0 4 9 15,0-4-16-15,0 4 8 16,0 0-9-16,5 0 4 16,-1 0-7-16,10 4 7 15,-10 0-8-15,5 11 5 0,-4-3-5 0,3 24 2 16,-3-4-3-16,8 15 11 16,-8-3-7-16,8 23 10 15,-8-7-10-15,3 23 12 16,-3-7-11-16,4 7 12 15,-5-16-12-15,5 9 3 32,-4-21-7-32,4 5 0 15,-9-17-2-15,4-3-41 16,-4-12 21-16,5-9-94 0,-5-7 62 0,4-8-109 16,-4-8 90-16</inkml:trace>
          <inkml:trace contextRef="#ctx0" brushRef="#br1" timeOffset="163914.1152">16225 2046 208 0,'0'0'79'0,"0"0"-42"0,13 4-28 0,-4 0 28 16,-5-8-22-16,14 4 7 31,-4 0-14-31,12 0 2 16,-3-4-6-16,8 4 2 15,-9-7-3-15,5-1 7 16,-5-4-6-16,1 4 10 15,-6-4-8-15,1 0 10 16,-4-4-9-16,-5 4 3 16,-9-4-6-16,0 1 2 15,-9-5-3-15,0 8 3 0,-9-4-4 16,0 4 1-16,0 0-1 0,-4 8 1 16,0 0-2-16,4 8 8 15,-5-4-5-15,6 8 10 16,-6 0-8-16,5 8 5 15,1-4-6-15,3 16 4 16,1-13-5-16,8 9 2 16,-3-4-3-16,12 8 0 15,-4-8-1-15,13 3 1 16,-4-7-2-16,14 4-12 16,-1-4 7-16,9 4-32 15,-4-8 20-15,9 4-66 0,-10-9 46 31,5 5-120-31,-8-4 87 16</inkml:trace>
          <inkml:trace contextRef="#ctx0" brushRef="#br1" timeOffset="164442.622">16622 1836 200 0,'-14'-4'74'15,"14"4"-40"-15,0-4-22 0,0 8 30 0,0-4-24 0,5 4 9 16,-5 0-17-16,4 4 8 16,1 0-10-16,3 8 9 31,-3 0-10-31,8 16 7 15,-8-13-7-15,8 17 4 0,-4-8-6 0,4 8 2 16,-8-13-4-16,8 9 5 16,-8-12-5-16,4 4 17 15,-5-8-12-15,5-1 15 16,-9-3-14-16,9-4 7 16,-9-4-9-16,4-4 2 15,-4-8-5-15,5-4 0 16,-5-3-2-16,4-13-4 15,-4 0 1-15,5-8-4 16,-1 1 3-16,5-1 1 16,-4 4 1-16,8-3-3 15,-4-5 2-15,9 8-1 0,-9 4 0 16,13 9 0 0,-9-1 0-16,14 16 2 15,-5 4 0-15,5 12-7 16,-5-4 4-16,5 7-49 15,-4-3 28-15,-1 8-95 16,-9-4 66-16,5 4-92 16,-9-4 82-16</inkml:trace>
          <inkml:trace contextRef="#ctx0" brushRef="#br1" timeOffset="165275.8889">17224 1880 188 0,'-5'-4'71'0,"5"4"-38"0,-9-4-21 0,9 4 28 16,0 0-24-16,0 0 6 16,0 0-13-16,5 4 5 15,-5 0-7-15,4 4 2 16,1-4-5-16,3 8 7 16,-8 4-7-16,9 3 8 0,-9 1-8 0,9 12 8 15,-9-4-8-15,9-1 12 16,-4-7-9-16,8 0 7 15,-8-8-7-15,3 0 11 16,-3-4-10-16,8 4 7 16,-8-8-8-16,4 0 2 15,-9-8-5-15,9-4 0 16,-5-8-2-16,5-8 1 16,-5 0-2-16,5-3-1 31,-4-5 1-31,8 8-4 15,-8 0 2-15,4 8-1 0,-5-3 0 0,9 3 0 16,-8 0 0-16,4 12 0 16,-5 0 0-16,10 12 4 15,-10 0-1-15,5 16 6 16,-5-5-4-16,5 9 6 16,-4-8-6-16,4 8 6 15,0-8-6-15,0 3 6 16,-9-11-6-16,8 0 6 15,1-4-6-15,5-8 3 16,-10-4-3-16,10-4-2 16,-5-8 0-16,8-3 1 15,-8-1-1-15,9-4-1 16,-4 0 1-16,8 0-1 16,-9 1 0-16,9-1 0 15,-4 8 0-15,5 4 6 16,-10 4-3-16,5 12 8 15,-9 0-7-15,9 12 5 16,-5 0-5-16,0 11 0 16,-4-11-2-16,9 12 3 15,-9-4-3-15,4 0-14 0,-4-8 6 16,14 3-48-16,-10-3 30 16,9-4-91-16,-8-12 64 15,8 0-117-15,-4-8 95 0</inkml:trace>
          <inkml:trace contextRef="#ctx0" brushRef="#br1" timeOffset="165796.1852">18227 1943 184 0,'0'-19'71'0,"0"19"-38"0,18-32-14 16,-9 24 43-1,-9-4-34-15,4-4 26 16,-4-4-32-16,0 0 20 15,-4 1-25-15,4 7 9 16,-5-4-15-16,-4 4 3 16,-9 0-9-16,1 8 2 15,-1-4-4-15,-5 4-2 16,1 0 0-16,4 12-1 16,-4 0 0-16,0 8 2 15,-1-4-1-15,10 4-3 0,0-4 1 0,8 4 1 16,-4-5 0-16,9 9 2 15,-4-8-1-15,8 8-1 32,1-8 1-32,8 0-4 0,1-4 2 0,8 8-4 15,-9-9 3-15,14 5-1 16,0-4 1-16,8 12 0 31,-3-8 0-31,-6 4 6 16,-8-4-2-16,4 4 10 15,-8-4-6-15,-1 3 14 16,-4-7-11-16,0 8 18 16,-4-4-15-16,-5 0 9 15,-5-4-12-15,-4 4 4 0,-9-4-8 16,5 4 2-16,-5-8-4 0,0 4-15 16,-4-4 6-16,9-1-59 15,-5-6 36-15,0-1-175 16,-4-4 114-16,8-4-102 15,1-4 111-15</inkml:trace>
          <inkml:trace contextRef="#ctx0" brushRef="#br1" timeOffset="161780.5509">14874 2023 148 0,'0'-4'57'0,"0"4"-30"0,-14-8-12 0,14 4 29 31,-4-4-24-31,-1 0 10 15,-4 0-19-15,0 0 8 16,-4-4-11-16,0 4 2 16,-1 0-6-16,-4 4 2 0,1 0-3 0,-6 4 3 15,1 0-4-15,0 4-1 16,-1 0 0-16,-3 8 3 16,-1 0-2-16,5 8 4 15,4-8-4-15,4 12 1 16,-3-5-1-16,8 5-2 15,0-8 1-15,13 8 3 32,1-8-2-32,8 8 4 15,0-5-4-15,14 5 6 0,-5-8-5 0,14 0 8 16,-5-8-7-16,9 0 3 16,-8-8-4-16,3-4 3 15,-8-4-4-15,4-4 10 16,-13 0-6-16,0-4 3 15,-9-4-5-15,0-3 5 16,-9-1-6-16,0 0 8 16,-9-4-7-16,0 4 1 15,-9 1-3-15,0 7-6 16,0 0 2-16,-4 4-23 16,0-4 13-16,0 12-40 15,-5 0 28-15,9 12-59 16,-4-4 47-16,8 12-84 15,-4-4 67-15</inkml:trace>
          <inkml:trace contextRef="#ctx0" brushRef="#br1" timeOffset="162321.8738">15007 1995 200 0,'-9'4'77'0,"9"-4"-42"0,-4 4-32 0,4 0 26 16,0-4-17-16,0 8 11 15,0-4-13-15,0 8 10 16,0-4-11-16,4 11 4 16,-4-7-8-16,9 8 7 15,-4-4-8-15,4 4 5 16,-5-4-5-16,5 3 5 16,-9-7-6-16,9 0 10 15,-9-4-7-15,9 0 5 16,-9-4-6-16,4-4 4 15,-4-8-5-15,9 0 2 16,-4 0-3-16,8-4-2 16,-4-7 0-16,9-1-4 15,-5-4 2-15,10 4 5 0,-10 4-2 0,5 8 10 16,-5 0-6-16,5 12 8 16,-5-4-8-16,5 12 8 15,-9-4-8-15,9 8 1 16,-9-4-4-16,4 8-15 15,-4-4 6-15,5 7-70 16,-6-7 42-16,6 8-140 16,-5-8 98-16</inkml:trace>
        </inkml:traceGroup>
      </inkml:traceGroup>
    </inkml:traceGroup>
    <inkml:traceGroup>
      <inkml:annotationXML>
        <emma:emma xmlns:emma="http://www.w3.org/2003/04/emma" version="1.0">
          <emma:interpretation id="{75B82FC7-9354-4536-983C-B22A254BCA3B}" emma:medium="tactile" emma:mode="ink">
            <msink:context xmlns:msink="http://schemas.microsoft.com/ink/2010/main" type="paragraph" rotatedBoundingBox="2061,5213 7312,5332 7286,6465 2035,63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0C81991-759C-4AC6-B36F-66B67D332D02}" emma:medium="tactile" emma:mode="ink">
              <msink:context xmlns:msink="http://schemas.microsoft.com/ink/2010/main" type="line" rotatedBoundingBox="2061,5213 7312,5332 7286,6465 2035,6347"/>
            </emma:interpretation>
          </emma:emma>
        </inkml:annotationXML>
        <inkml:traceGroup>
          <inkml:annotationXML>
            <emma:emma xmlns:emma="http://www.w3.org/2003/04/emma" version="1.0">
              <emma:interpretation id="{2A11601D-BC13-49AF-888C-AC24AEE71679}" emma:medium="tactile" emma:mode="ink">
                <msink:context xmlns:msink="http://schemas.microsoft.com/ink/2010/main" type="inkWord" rotatedBoundingBox="2061,5213 6881,5322 6855,6455 2035,6347">
                  <msink:destinationLink direction="with" ref="{ABD4EBC0-3497-401E-87E3-E41902DD5EBA}"/>
                </msink:context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88719.3279">4639 3546 176 0,'-4'0'66'0,"4"0"-36"0,0 0-31 0,0 0 23 16,0 0-13-16,4 4 8 15,-4-4-9-15,5 11 9 16,-1-3-10-16,5 16 10 16,-4-8-10-16,4 8 7 15,-5-4-7-15,5 11 7 16,-4-7-8-16,8 8 5 16,-4-4-6-16,0-1 13 15,-5-7-10-15,5 0 16 16,-9-8-14-16,9 0 5 15,-9-8-10-15,5 0 0 16,-5-4-3-16,4-4 1 0,-4-8-2 0,4-4-1 16,-4-4 1-16,5-12-6 15,-1 1 3-15,5-5-3 16,-4 0 2-16,4 9-2 16,-5-1 2-16,9 12-2 15,-8 0 2-15,4 12 0 16,-5 0 1-16,5 16 2 15,-4 0 0-15,8 12 4 16,-4 0-2-16,4 7 8 16,-8-7-6-16,8 8 5 15,-8-4-5-15,8-1 7 16,-8-7-7-16,3 0 5 0,-3-12-5 16,4 0 2-16,-9-4-3 15,9-4 3-15,-5-8-4 0,10-4 4 16,-10-4-4-16,5-12-7 15,-5 1 2-15,10-5-8 16,-5-4 7-16,4 4-3 16,-4 5 4-16,4 11-2 31,-8 4 2-31,8 12 2 16,-8 0 1-16,8 16 2 15,-9 0-1-15,10 15 4 16,-10-7-3-16,10 8 4 15,-10-4-4-15,10 3 1 16,-10-3-1-16,9 0-32 0,-8-12 16 0,8 0-96 16,-4-12 61-16,9-4-99 15,-5-4 84-15</inkml:trace>
          <inkml:trace contextRef="#ctx0" brushRef="#br0" timeOffset="189268.5292">5393 3629 188 0,'5'-24'71'0,"-5"24"-38"0,4-28-17 16,0 20 41-1,-8 0-32-15,4 0 15 16,0-3-24-16,0 3 4 0,-9-4-11 0,0 4 3 15,0 0-7-15,0 4 2 16,-4 0-4-16,0 8-2 16,-5-4 0-16,4 8 1 31,1-4-1-31,0 12-1 0,-1-4 1 0,5 7-1 31,0-3 0-31,5 0 0 16,-5-4 0-16,9 4 0 15,0-4 0-15,4 4 0 16,1-8 0-16,8 3 0 16,1-7 0-16,8 8 0 15,-9-8 0-15,14 8-3 16,-9-8 2-16,13 8 3 0,-9-4-1 0,5 8-1 16,-4-4 1-16,3 12 1 15,-8-9-1-15,0 9 13 16,-5-8-8-16,-4 4 15 15,-4-8-12-15,-1 4 14 16,-8-8-14-16,-1 3 11 16,-8-3-11-16,-5 0 4 31,0-4-8-31,-4 0-7 0,0-8 1 0,-1 0-35 16,-3-4 19-16,-1 0-89 15,0-3 59-15,0 3-120 16,1-4 94-16</inkml:trace>
          <inkml:trace contextRef="#ctx0" brushRef="#br0" timeOffset="176043.2574">1429 3768 152 0,'4'4'57'0,"-4"-4"-30"0,14 0-14 0,-5 0 23 16,-5 0-20-16,9 4 6 15,-4-4-14-15,14 4 6 16,-6-1-7-16,6 1 13 16,-10-4-11-16,9 0 7 15,-8-7-9-15,4-1 2 16,-5-4-5-16,5 0 0 16,-5-4-2-16,5 0 3 15,-9-4-3-15,0-4 6 16,-5 1-5-16,1 3 1 0,-5 0-2 0,0 4-2 15,-9-4 1 1,0 8-1-16,0-3 0 0,0 7 0 16,-4 0 0-16,-1 8 0 15,1-4 0-15,-5 12-3 16,0-4 2-16,5 11-4 16,-5 1 3-16,5 12-1 15,-1-8 1-15,5 12 6 16,-4-9-2-16,13 9 8 15,-4-4-6-15,8 8 5 32,5-13-5-32,4 13 5 15,1-12-6-15,8 4 6 0,-9-12-6 0,14 3 3 16,-9-7-3-16,9 0-15 16,-5-4 6-16,9 0-54 15,-4-8 32-15,9-4-110 16,-5-4 76-16</inkml:trace>
          <inkml:trace contextRef="#ctx0" brushRef="#br0" timeOffset="176796.7533">1821 3462 184 0,'0'4'68'0,"0"-4"-36"0,5 4-9 15,-1 0 41 1,1-4-35-16,8 4 15 16,-4-4-27-16,13 4 9 0,-8 0-16 0,17 4 4 15,-9-8-9-15,18 8 2 16,-9-8-4-16,14 4-19 31,-14-4 8-31,9 4-83 16,-13-8 51-16,4 4-109 15,-8 0 84-15</inkml:trace>
          <inkml:trace contextRef="#ctx0" brushRef="#br0" timeOffset="176482.7643">1964 3129 148 0,'-5'0'57'0,"5"0"-30"0,0 0-12 15,0 4 29 1,0-4-24-16,0 8 12 15,0-4-19-15,0 4 10 16,0-4-13-16,0 8 13 16,0 0-14-16,0 8 9 15,0-9-10-15,0 13 4 16,0-8-7-16,5 12 9 16,-1-4-8-16,5 23 8 0,-4-7-8 0,4 31 1 15,-5-7-4-15,5 15 7 16,-4-16-6-16,3 5 10 15,-3-17-8-15,8 5 3 16,-8-20-5-16,8-1-22 16,-8-11 10-16,3-4-86 15,-8-8 53-15,5 0-115 16,-5-8 88-16</inkml:trace>
          <inkml:trace contextRef="#ctx0" brushRef="#br0" timeOffset="177450.0198">2383 3851 144 0,'5'8'55'0,"-5"-8"-30"0,17-4-14 16,-3 4 33-1,-10-4-25-15,10 0 18 16,-5-4-22-16,4 0 12 16,-9-4-16-16,1-4 12 15,-5 4-13-15,0 1 6 16,-5-5-9-16,1 4-2 15,-5 0-3-15,0 0-2 16,-4 0 1-16,4 4-1 16,-5 0 0-16,1 4-3 15,-5 0 2-15,5 8 1 16,-5 0 0-16,5 8-5 16,-5-4 3-16,4 12-1 15,1-8 1-15,4 12 6 16,0-5-2-16,5 13 4 15,-5-8-4-15,4 4 4 0,1-9-4 16,8 5 4-16,-4-8-4 16,9 4 6-16,-4-8-5 0,8 0 8 15,0-4-7-15,5 0 5 16,-4-8-5-16,8 0 2 16,-4-8-3-16,4 0 0 31,-4-8-1-31,0 0-2 15,-5-4 1-15,1 0-1 0,-6 1 0 0,1-1 0 16,-9-4 0-16,5 8 2 16,-10 0-1-16,10 4 4 15,-5 0-3-15,4 12 8 16,-8-4-6-16,8 16 10 16,-4 0-8-16,9 8 8 15,-4-8-8-15,8 12 3 16,0-8-5-16,14 11-6 15,-9-7 0-15,13 4-72 16,-4-4 41-16,13 0-147 16,-4-8 100-16</inkml:trace>
          <inkml:trace contextRef="#ctx0" brushRef="#br0" timeOffset="185035.5393">2825 3760 132 0,'-5'4'49'0,"5"-8"-26"0,0 8-14 0,-4-4 16 16,4 0-5-16,0 4 0 15,0-4-2-15,0 0-2 16,9 0-8-16,-1 0-1 0,1 0 3 0,5 0-2 16,-1 0 1-16,1 0-1 31,-1-4-4-31,9 0-12 16,-8-4 5-16,8 4-48 15,-4-4 28-15,4 0-80 16,-4 0 57-16</inkml:trace>
          <inkml:trace contextRef="#ctx0" brushRef="#br0" timeOffset="185798.941">3449 3704 124 0,'4'-4'46'0,"-4"4"-24"0,5-12-13 16,-1 8 23 0,-8 0-19-16,4-4 12 15,-5 1-15-15,5-1 6 16,-9-4-9-16,0 0 2 16,-8 0-5-16,-1 12 0 15,0 0-4-15,-4 0-1 16,-1 4-4-16,1 0 1 15,0 0 2-15,-1 4 1 0,6 0 1 16,-1 8-3-16,4-1 2 0,1 5-1 0,4 0 0 16,5 4 4-16,4 4 1 15,4-5 1-15,5 1 2 32,4-4-1-32,5 4 2 15,0-4 18 1,-5-8-14-16,14-1 4 15,-9-3-9-15,9-4 6 16,-9-4-8-16,4-4 1 16,-9-8-3-16,5 1 1 15,-4-5-2-15,-1-4 2 0,-4 0-2 0,0-4-3 16,-5-4 1-16,1 9 1 16,-10-5 0-16,5 4-5 15,-4 4 3-15,4 8-3 16,-5-4 2-16,5 8 4 15,0 0 0-15,0 12 10 16,0-4-5-16,5 12 12 16,-1-4-10-16,10 12 9 15,-5-4-9-15,8 11 0 32,-3 1-5-32,8 0 3 0,-9-8-4 0,14-1-21 15,-5-7 11-15,5 4-88 16,-4-8 53-16,-1 0-93 15,-4-4 76-15</inkml:trace>
          <inkml:trace contextRef="#ctx0" brushRef="#br0" timeOffset="186096.8657">3587 3542 220 0,'0'0'85'0,"0"0"-46"0,13 8-35 0,-4-1 36 15,0 1-24-15,14 12 19 16,-6 0-20-16,15 12 5 31,-10-8-11-31,14 7 5 16,-5-3-7-16,9 8 0 15,-9-12-4-15,5 11 0 16,-9-15-1-16,-1 8-17 0,-8-8 8 0,5 3-56 16,-10-11 34-1,0 0-112-15,-4-8 78 0</inkml:trace>
          <inkml:trace contextRef="#ctx0" brushRef="#br0" timeOffset="186385.5785">3935 3550 224 0,'-13'0'85'0,"13"0"-46"0,-5 19-37 16,5-7 30 0,-4-8-19-16,-1 12 7 15,-4-8-12-15,0 12 0 16,-4-8-5-16,0 12-2 15,-1-5 0-15,-4 13-1 16,1-8 0-16,-6 12 0 16,-4-9 0-16,5 13 4 15,-5-16-2-15,5 4-25 16,0-9 12-16,4 5-103 16,5-12 63-16,13 0-75 15,-5-4 72-15</inkml:trace>
          <inkml:trace contextRef="#ctx0" brushRef="#br0" timeOffset="186869.1948">4104 3415 324 0,'-17'-4'121'0,"17"4"-66"0,0 4-64 0,0 0 18 15,0-4-9-15,4 4-27 16,-4-4 15-16,9 4-129 16,-5 0 77-16</inkml:trace>
          <inkml:trace contextRef="#ctx0" brushRef="#br0" timeOffset="186701.3969">4095 3561 200 0,'-4'4'77'0,"4"-4"-42"0,0 40-19 0,4-28 35 16,-4-4-29-16,5 8 14 15,-5-8-22-15,4 11 8 16,-4-3-13-16,9 12 0 16,-4-4-6-16,4 8 0 15,-5-5-1-15,10 9 3 16,-6-8-3-16,6 4-32 15,-10-13 17-15,5 5-110 16,-9-12 68-16,5 0-84 16,-5-4 80-16</inkml:trace>
          <inkml:trace contextRef="#ctx0" brushRef="#br0" timeOffset="187901.798">4519 3708 128 0,'0'-4'49'0,"0"4"-26"0,5-8-14 0,-1 4 27 16,-4 0-20-16,4-4 14 31,-4-4-17-31,0 1 1 16,-4-1-8-16,0-4 3 15,-5 0-5-15,0 4 2 16,0-4-3-16,0 8 0 15,-5-4-1-15,1 8 1 16,-5-4-2-16,5 12-1 16,-5-4 1-16,0 8-4 0,0 0 2 0,1 8 3 15,-6-4-1-15,10 8 2 16,-5-4-2-16,9 8 6 16,-4-5-4-16,8 9 8 15,1-4-7-15,8 4 10 16,1-5-8-16,8 9 8 15,1-8-8-15,8 0 3 16,-4-8-5-16,8 3 7 16,-8-7-7-16,13 0 8 15,-8-8-8-15,8 0 5 16,-4-8-5-16,4 0 5 0,-13-8-6 16,0 0 6-16,-5 1-6 15,0-5 1-15,-4-4-2 0,-4 0 1 16,-10-8-2-16,1 8-3 31,-10-3 1-31,6 3 1 16,-6 0 0-16,-4 4-7 15,0 4 4-15,1 8-16 16,-6-4 10-16,5 8-27 16,1 0 21-16,3 4-53 15,1-4 38-15,8 8-89 0,-3 0 66 0</inkml:trace>
          <inkml:trace contextRef="#ctx0" brushRef="#br0" timeOffset="175478.6878">747 2951 128 0,'4'0'49'0,"0"16"-26"0,5-20-14 16,-4 8 16-16,4 7-5 16,0 1-2-1,4 4-4-15,0 4 1 16,1 0-2-16,4 4 7 16,-5-1-12-16,5 5 3 0,4 4-2 15,0-4 1-15,1 3 1 16,-1-3 1-16,0-4-6 15,1-4-2-15,-1-4 0 0,0-4 9 32,-4-5-8-32,4 1 3 15,-8-4-5-15,8-4 3 0,-4-4-4 0,4 0-1 16,-8-7 0-16,8-5 1 16,-9 0-1-16,5 0-1 15,-9-4 1-15,4 8-4 31,-4-4 2-31,5 12 1 16,-10-4 0-16,5 8 0 16,-5 0 0-16,1 12 0 15,-10-4 0-15,5 12 4 0,-4-8-2 16,0 12 1-16,-1-4-1 16,5 19 1-16,0-7-2 0,5 31 4 15,-5-7-3-15,8 19 8 16,-3-7-6-16,4-1 10 15,-5-11-8-15,10-1 3 16,-10-15-5-16,10 0-24 16,-10-17 11-16,5-3-77 15,-9-8 48-15,9-8-104 16,-9-8 80-16</inkml:trace>
          <inkml:trace contextRef="#ctx0" brushRef="#br0" timeOffset="221201.7321">880 4073 80 0,'0'0'30'0,"0"0"-16"0,5 0-8 0,-5 0 11 0,4 0-7 0,-4 0-1 0,9 0-1 16,0 0 0-16</inkml:trace>
          <inkml:trace contextRef="#ctx0" brushRef="#br0" timeOffset="174811.7009">943 3105 124 0,'0'0'46'0,"0"0"-24"0,0 8-21 0,0 0 19 16,0-8-11-16,0 12 15 16,0 0-14-16,0 12 7 15,0 0-10-15,4 15-2 16,-4-7-3-16,9 27 1 16,-4-3-2-16,4 31 4 0,-9-11-3 15,4 11 4-15,-4-16-4 0,4 1 1 16,-8-17-1-16,4-7-17 31,0-13 8-31,0-3-83 16,0-16 50-16</inkml:trace>
          <inkml:trace contextRef="#ctx0" brushRef="#br0" timeOffset="221675.7044">934 4071 197 0,'13'0'11'0,"1"0"-2"16,-1 0 0-16,0 0-3 31,1 0 1-31,4 0-4 15,-1 0 3-15,1 0 0 0,0-4 0 0,0 4-1 16,0-4-10-16,0 4-2 16,-1 0 10-16,1-4 5 15,5 4-3-15,-6 0-1 16,6 0-2-16,-1 0-2 16,-4 0 1-16,4 0-1 15,0 0 2-15,5 0 1 16,-5 0 1-16,5 0 2 15,0 0-1-15,0 0 0 16,-1 0-6-16,1 0-1 16,0 0 1-16,-5 0 0 0,1 0 1 15,-6 0 0-15,1 0 0 16,0 0 0-16,0 0 0 16,0 0 2-16,0 0 10 15,-5 0-7-15,5 0 3 16,-5 0-5-16,5 4 3 15,-5-4-4-15,5 4-1 16,-4-8 0-16,8 4-1 16,-9 0 0-16,10 0 0 15,-1 0 0-15,0 0 0 32,0 0 0-32,1 0 0 0,4 0 0 15,-5 0 2-15,0 0 1 16,0 4-1-1,-4-4-2-15,5 0 1 0</inkml:trace>
        </inkml:traceGroup>
        <inkml:traceGroup>
          <inkml:annotationXML>
            <emma:emma xmlns:emma="http://www.w3.org/2003/04/emma" version="1.0">
              <emma:interpretation id="{8653451A-60C7-4968-AA29-8C3E4975E524}" emma:medium="tactile" emma:mode="ink">
                <msink:context xmlns:msink="http://schemas.microsoft.com/ink/2010/main" type="inkWord" rotatedBoundingBox="7251,6052 7296,6053 7295,6082 7250,6081"/>
              </emma:interpretation>
              <emma:one-of disjunction-type="recognition" id="oneOf14">
                <emma:interpretation id="interp14" emma:lang="" emma:confidence="1">
                  <emma:literal>v</emma:literal>
                </emma:interpretation>
                <emma:interpretation id="interp15" emma:lang="" emma:confidence="0">
                  <emma:literal>/</emma:literal>
                </emma:interpretation>
                <emma:interpretation id="interp16" emma:lang="" emma:confidence="0">
                  <emma:literal>r</emma:literal>
                </emma:interpretation>
                <emma:interpretation id="interp17" emma:lang="" emma:confidence="0">
                  <emma:literal>•</emma:literal>
                </emma:interpretation>
                <emma:interpretation id="interp18" emma:lang="" emma:confidence="0">
                  <emma:literal>n</emma:literal>
                </emma:interpretation>
              </emma:one-of>
            </emma:emma>
          </inkml:annotationXML>
          <inkml:trace contextRef="#ctx0" brushRef="#br0" timeOffset="223706.7915">5937 3815 188 0,'0'4'71'0,"0"-4"-38"0,5 0-14 15,-1 0 28 1,-8 0-27-16,8 0-16 15,1-8-4-15,3 0-94 16,-3 4 51-16,8 0-79 16,-8 0 70-16</inkml:trace>
        </inkml:traceGroup>
      </inkml:traceGroup>
    </inkml:traceGroup>
    <inkml:traceGroup>
      <inkml:annotationXML>
        <emma:emma xmlns:emma="http://www.w3.org/2003/04/emma" version="1.0">
          <emma:interpretation id="{2C722E22-4A8D-4875-8209-F1B3DBDEC7EC}" emma:medium="tactile" emma:mode="ink">
            <msink:context xmlns:msink="http://schemas.microsoft.com/ink/2010/main" type="paragraph" rotatedBoundingBox="1131,6807 9477,6625 9503,7840 1158,80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7CF2EC-B052-45D5-8E90-2884537FB2FB}" emma:medium="tactile" emma:mode="ink">
              <msink:context xmlns:msink="http://schemas.microsoft.com/ink/2010/main" type="line" rotatedBoundingBox="1131,6807 9477,6625 9503,7840 1158,8023"/>
            </emma:interpretation>
          </emma:emma>
        </inkml:annotationXML>
        <inkml:traceGroup>
          <inkml:annotationXML>
            <emma:emma xmlns:emma="http://www.w3.org/2003/04/emma" version="1.0">
              <emma:interpretation id="{46B288B5-ACFA-4991-9BED-FF4BEFBD6B52}" emma:medium="tactile" emma:mode="ink">
                <msink:context xmlns:msink="http://schemas.microsoft.com/ink/2010/main" type="inkWord" rotatedBoundingBox="1132,6836 4149,6770 4175,7957 1158,8023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31139.6185">907 5236 148 0,'0'4'55'0,"5"-4"-30"0,3 4-12 15,6-4 17-15,-1 0-6 16,1 0 0-16,3 0-7 16,1 0-2-16,5 0-3 15,-1 0 5 1,-4-4-10-16,4 0 10 16,-9 0-10-16,5 0 12 15,-4-4-11-15,-1 4 7 0,-4-4-8 0,0-4 2 16,-9 0-5-16,0 1-2 15,-5-1-1-15,-4-4-4 16,-4 4 2-16,0 4 1 16,-1 4 0-16,-4 0 0 15,5 4 0-15,0 0 0 0,-5 4 0 16,0 4-3-16,0 4 0 16,0 0-1-16,5 0 0 15,0 0 5-15,4 3 3 0,4 5 5 16,1 0 5-16,8 4-4 15,1 0 0-15,4-5-2 16,4 9 0 0,5-8-4-16,4 0-1 15,5-4-6 1,-5-4 2-16,14-5-46 16,-9-7 25-16,13 0-129 15,-9-7 84-15,9-1-70 16,-4-4 80-16</inkml:trace>
          <inkml:trace contextRef="#ctx0" brushRef="#br0" timeOffset="231642.0118">1616 4760 192 0,'0'-19'71'0,"0"19"-38"0,0-16-19 16,0 8 33 0,-4 0-26-16,-1 0 7 15,-8-4-17-15,-1 4 3 16,1 0-9-16,-5 0 2 16,0 0-4-16,-8 4 3 0,3 0-4 0,1 4 1 31,0-4-1-31,-1 8 1 15,1-4-2-15,4 8-1 16,0 0 1-16,5 8 3 16,0-4-2-16,4 12 6 15,0 0-5-15,4 19 6 16,1-11-6-16,8 15 6 0,1-3-6 0,4 8 12 16,0-9-8-16,9 13 12 15,-5-13-11-15,5 21 3 16,-5-9-7-16,9 16 7 15,-8-7-7-15,4 7 8 16,-5-15-8-16,0 3 5 16,-4-15-5-16,0-1-20 31,-4-15 9-31,4 0-57 16,-9-4 35-16,4-12-95 15,-4-8 70-15,9-8-88 0,-18-8 81 16</inkml:trace>
          <inkml:trace contextRef="#ctx0" brushRef="#br0" timeOffset="231872.8638">1384 5363 212 0,'-13'0'82'0,"13"0"-44"0,-5-4-20 0,5 4 38 15,0 0-31-15,5 0 14 16,-5-4-23-16,9 4 4 15,-5 0-11-15,14 0-1 16,0-4-5-16,13 0-2 16,-9 0 0-16,10 0-15 0,-1 0 8 0,0 0-48 15,-9 0 30-15,5 0-122 16,-5-4 82-16</inkml:trace>
          <inkml:trace contextRef="#ctx0" brushRef="#br0" timeOffset="232379.6591">1790 4590 164 0,'-4'-4'63'0,"4"4"-34"0,0-4-16 0,0 4 34 16,0 0-26-16,0 0 19 15,0 0-24-15,0 4 12 16,0-4-17-16,0 8 12 15,0-4-13-15,4 8 13 16,-4 0-14-16,4 11 5 16,-4-3-9-16,9 20 2 15,-4-4-4-15,4 27 14 16,-5-12-10-16,10 9 19 16,-5-13-14-16,4 9 9 0,-9-12-12 15,5 11 8-15,-4-11-9 16,4 11 2-16,-5-11-6 15,5 7 5-15,-9-7-6 0,9 0 3 16,-9-9-3-16,9-3-19 16,-9-8 8-16,4-5-58 15,-8-7 36-15,4-4-101 16,0-8 73-16,4 0-98 16,1-4 88-16</inkml:trace>
          <inkml:trace contextRef="#ctx0" brushRef="#br0" timeOffset="229142.1603">42 4577 140 0,'-18'4'52'0,"5"-12"-28"0,13 4-24 0,0 4 10 16,-5 4-4-16,1 0-1 0,-1-4 1 15,1 4 1-15,-1 0-3 31,-3 0-1-31,-1-1 1 0,0 5 0 16,0 0 2-16,0 4 3 16,-5 0 2-16,-3 4-3 15,3 4 0-15,1 0 4 0,0 0 2 16,-1 11-3-16,5 9 1 16,0-4-7-16,5 3-1 0,-1 1 0 15,1 0 2-15,4-1-1 16,0 5 0-16,4-8-1 15,5-1 0-15,0-3 0 16,5 0 2-16,-1-1-5 16,5 1-1-16,0 0 2 15,4-4 1-15,-9-5-4 16,10 9-38 0,-1-4-17-1,0 0-45 1</inkml:trace>
          <inkml:trace contextRef="#ctx0" brushRef="#br0" timeOffset="230475.5578">145 4854 104 0,'-14'-35'41'0,"14"15"-22"0,-4 4 0 0,4 8 16 15,0 0-6-15,4-8 0 0,1 4-12 16,4 0-3-16,4 0-8 16,5-3 0-16,0-1 4 0,-1 0-6 15,6 0 0-15,-1 0 4 16,9 8 3-16,-4 0-2 15,0 0 0-15,4 0-3 0,0 4 1 16,5 4-4-16,-5 4 0 16,0 4 1-16,5 8 0 15,-5 4 0 1,0 4 0-16,-4 12 2 16,0-1 1-16,-9 9 1 15,0-5 2-15,-5 1-1 0,-4 0 2 16,-9-1-2-16,-5-7 2 15,1-4-4-15,-9 0 1 16,-5-8-3-16,0-1 2 16,-4 1-4-16,-1-4 0 15,1-4 1-15,-5-4 2 16,5-8-3-16,0 0 0 16,4 0-3-16,0-4-1 15,5 0 1-15,4 0 0 16,0 0 0-16,4 4 0 15,1 0-3-15,4 0 0 16,0 0-1-16,0 0 3 0,4 0-2 16,5 4-1-16,0 4 0 0,5 4 0 15,-1 0 0 17,-4-4 3-32,9 4 9 15,-5-1-5-15,5 9 9 0,4 0-5 16,5 4 0-16,0 0 1 15,-1-4 2 1,1-5-5-16,4 5-1 0,1 0 0 0,-1 4 2 16,-4-12-32-16,-5-8-142 15,-4-4 90 1,4-8-97-16</inkml:trace>
          <inkml:trace contextRef="#ctx0" brushRef="#br0" timeOffset="229773.8957">390 4719 140 0,'-14'-4'55'0,"14"4"-30"0,0-4-16 0,0 4 14 0,0 0-5 0,0 0 0 16,0 0-6-16,5 0 0 31,-5 4-7-31,0 0 4 0,4 4 1 0,1 0-1 16,-5 24 0-16,4 0-3 15,1 3-1-15,-1 5-1 16,1 4 2-16,-1-1 1 15,1 5 1-15,-1-4-4 16,0-1-3-16,1 1 11 16,-1-1 4-16,1-3-6 15,-1-4-1-15,1-1-3 16,-5-7-1-16,0 4-10 16,0-8-32-16,0-24-14 15,0 0-62 1</inkml:trace>
          <inkml:trace contextRef="#ctx0" brushRef="#br0" timeOffset="233247.6604">2120 4602 180 0,'-9'0'68'0,"9"0"-36"0,5 0-22 0,-1 0 26 16,-8 0-21-1,8 0 9-15,0 0-15 0,10 4 2 16,-5 0-7-16,9 4 13 16,-9-4-9-16,8 7 18 31,-3 1-14-31,12 12 5 16,-8-8-10-16,9 20 4 15,-9 3-6-15,9 17 7 16,-5-9-8-16,5 13 14 15,-9-9-10-15,-1 9 16 0,-3-9-14 0,-5 9 13 16,-5-9-13-16,-4 13 2 16,-9-9-8-16,0 9-2 15,-9-17-1-15,-4 5-50 16,0-13 27-16,-5 1-160 16,-4-8 100-16</inkml:trace>
          <inkml:trace contextRef="#ctx0" brushRef="#br0" timeOffset="274874.263">2798 4974 212 0,'-5'-8'79'0,"14"4"-42"0,-4 8-21 0,-5-4 24 16,0 0-19-16,0 0-6 0,0-4-12 0,0 4-2 16,0 0-1-16,0 0 0 0,0 0 0 15,0 0-18-15,4 0-5 16,1 4-42-16,-1 4-15 16,5 4-8-1</inkml:trace>
          <inkml:trace contextRef="#ctx0" brushRef="#br0" timeOffset="275105.5391">2842 5212 192 0,'-4'-4'74'0,"4"0"-40"0,0 0-11 0,0 4 26 16,0 0-12-16,0 0-1 15,0-4-21-15,0 0-7 16,0 4-5-16,0 0-3 0,0 0 3 16,0 0-9-16,0 4-1 0,0 0-45 15,4 0-18-15,5 4-41 16</inkml:trace>
        </inkml:traceGroup>
        <inkml:traceGroup>
          <inkml:annotationXML>
            <emma:emma xmlns:emma="http://www.w3.org/2003/04/emma" version="1.0">
              <emma:interpretation id="{26B700B3-FB6D-45E5-815C-35E843D9B808}" emma:medium="tactile" emma:mode="ink">
                <msink:context xmlns:msink="http://schemas.microsoft.com/ink/2010/main" type="inkWord" rotatedBoundingBox="5234,6717 5962,6702 5987,7846 5259,7862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37414.3252">4648 4439 168 0,'-4'4'63'0,"4"-4"-34"0,0 8-19 16,0-8 20-16,0 4-7 16,0 0 1-16,-5 0-7 15,1 4 0-15,0 4-10 16,-5 4 0-16,0 0 0 16,-5-1-3-16,1 1-1 15,0 4 3-15,-1 4 3 16,-4 0 0-16,1 3 0 0,-6 5-3 15,1 12 1-15,-5 7 0 16,0 1 3-16,-4 3-1 16,0 1 2-16,0-1-2 15,4-7 2-15,0-1 0 0,1 1 1 16,-1 0-2-16,4-5-1 16,1 1 1-16,0 7 4 15,4-7-4-15,5-4 2 16,-1-5-1-16,1-7 1 15,4 0-6-15,0-9-2 16,0 1-4-16,0-4-1 16,5-4 3-16,-1 0 1 15,1-4-1-15,-1 0-2 16,1-4-6 0,4 0-4-16,0 0-23 15,0-4-11-15,0 0-43 0,13-4-18 16,1-8-19-1</inkml:trace>
          <inkml:trace contextRef="#ctx0" brushRef="#br0" timeOffset="236679.6501">4336 4760 120 0,'0'0'46'0,"0"0"-24"0,0-4-10 0,0-4 27 16,0 4-22-16,0 1 10 15,0-1-17-15,0 0 8 16,-4-4-10-16,-1 0 2 16,1 0-6-16,-1 4 2 15,-8-4-3-15,0 4 3 0,-5 0-4 0,4 4 4 16,-3 0-4-16,-1 4 1 31,0-4-1-31,-4 4-2 16,-1 0 5-16,1 4 1 15,0 0 0-15,4 0 1 16,0 0-4-16,0 0 0 0,0 7 1 16,1 1-2-16,3 0 1 15,1 0-2-15,-1 0 2 0,6 4-2 16,-1-1-1-16,4 1 1 15,1 4 1-15,-1 0-1 16,1 0-1-16,-1-1 7 16,1 5 3-16,-1-4-3 0,1 4 1 15,4-5-3-15,0-3 0 16,0 0-1-16,4-4 0 16,1 0-2-16,4 4 1 15,4-1 0-15,1 1 1 16,-1 0 0-16,0 0 0 15,1-4 2 1,-1 0 3-16,5-1 0 16,0 1 0-16,4 0 6 15,-4-8-9-15,9 4 4 16,-10-4-6-16,15 4 5 16,-10-8-6-16,9 0 3 15,5 0-1-15,0-4 0 16,-1 0-1-16,-4-4 2 0,1 0-3 15,-1-4 3-15,-4-4 0 0,4-4 2 16,-4 0 0-16,-5-4-2 16,-4 1 1-16,0-1-2 15,-5-4 2-15,0 8-2 0,-4-16 0 16,-4 1-1-16,-1-1 0 16,-4 0-2-16,0-3 1 15,0 3-2-15,-4-4-1 16,-1 1 1-16,-4-1 1 15,0 4-1-15,0 0 2 16,-4 1-4-16,0 3 0 16,-5 0 1-1,0-3 2-15,-4 7-3 16,-1 4 0-16,-3 0 1 16,-1 4 0-16,-4 4-3 0,-1 4 0 15,1 8-9-15,-4 4-3 16,-1 4-21-16,0 4-9 15,5 4-38-15,4 0-15 16</inkml:trace>
        </inkml:traceGroup>
        <inkml:traceGroup>
          <inkml:annotationXML>
            <emma:emma xmlns:emma="http://www.w3.org/2003/04/emma" version="1.0">
              <emma:interpretation id="{20212C8A-C09E-423B-8E3B-0911911270B4}" emma:medium="tactile" emma:mode="ink">
                <msink:context xmlns:msink="http://schemas.microsoft.com/ink/2010/main" type="inkWord" rotatedBoundingBox="6470,6940 7167,6924 7180,7544 6484,7559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38331.251">5166 4689 136 0,'-9'-4'52'0,"13"0"-28"0,-4 0-19 16,0 4 11-16,0 0-1 16,0 0 1-16,0 0-4 15,0 0-2-15,0 4-6 16,5 0 4-16,-1 4 2 0,-4 0 1 16,5 4 3-16,-5 0-7 15,9 11-2-15,-1 9 1 0,-3-4 3 16,-1 8 2-16,5 3 1 15,-4 5 2-15,-1-1 2 16,1 1 2-16,-1-4 1 16,-4-1-2-16,0-3 0 0,0-4-1 15,0-1 3-15,0-3-5 32,0-8 0-32,0-4-4 0,0 0 1 15,0-4-4-15,0-5-2 16,0-3-2-16,0-4-3 15,0 0-19-15,0 0-8 16,0-4-24-16,0 1-10 16,0-5-53-1,9 4-42-15,0 0 64 16</inkml:trace>
          <inkml:trace contextRef="#ctx0" brushRef="#br0" timeOffset="238915.5443">5268 5006 124 0,'-4'4'49'0,"4"-4"-26"0,0 4-7 0,0-4 18 15,0 0-7-15,0 0-3 16,0 0-3-16,4 4-1 15,1-4-11-15,-1 4 1 0,5-4 1 0,0 0-2 16,4 4 2-16,5 0 14 31,-4-8-14-31,17 4 6 16,-9-4-10-16,14 4 2 16,-5 0-5-16,14 0 7 0,-10 0-7 0,10 4 10 15,-9-4-8-15,4 0 3 31,-5 4 0-31,-3-4 1 16,-6 4-1-16,-3 0 2 16,-6 0-6-16,-3-4 1 0,-1 4 4 0,-4-4-4 15,0 0 2-15,-9 0-5 16,0 0-2-16,4-4-7 16,1-4-4-16,-5 0-38 15,4 0-19-15,-4 4-49 16,0 4-46-16,9-4 60 15</inkml:trace>
        </inkml:traceGroup>
        <inkml:traceGroup>
          <inkml:annotationXML>
            <emma:emma xmlns:emma="http://www.w3.org/2003/04/emma" version="1.0">
              <emma:interpretation id="{C90557BA-54E3-4165-B8F2-0A6932EB45CE}" emma:medium="tactile" emma:mode="ink">
                <msink:context xmlns:msink="http://schemas.microsoft.com/ink/2010/main" type="inkWord" rotatedBoundingBox="7596,6670 9477,6629 9495,7473 7615,7515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42563.2543">6294 4697 160 0,'-5'0'63'0,"5"0"-34"0,0 0-14 16,0 0 20-16,5 0-6 16,8 0-2-16,-8 0-9 15,4 4-3-15,4-4-9 0,5 0 7 0,0 0 4 16,0 0-3-16,4 0 2 15,-4 0-5-15,13-4 1 16,0 0-7 0,-4 0-3-16,9 0-1 15,-5 0-1-15,4 4-20 16,-3-4 11-16,3 4-82 16,-8 0 50-16,0 4-95 0,-9-4 77 15</inkml:trace>
          <inkml:trace contextRef="#ctx0" brushRef="#br0" timeOffset="242063.6725">6463 4431 88 0,'0'-4'33'0,"0"-4"-18"0,0 4 2 0,0 4 14 0,0 0-10 16,0 0-2-16,0 0-2 0,0 0-2 16,0-3-7-16,0 3 4 0,0-8 1 15,0 8 0-15,0 0 2 16,0 0-4-16,0 0 1 15,0 0-7 1,0 0-3-16,0 4-1 16,0 3 1-16,5 1-1 15,-5 8-1-15,0 4 1 16,0 4-1-16,4 0 2 16,-4-1 1-16,0 1 1 15,0 4 0-15,5 4 2 0,-1-1 1 16,1 21 1-16,-5-1 0 15,4 5 2-15,-4-5 4 16,0-3-2-16,0-4 1 0,0-1-1 16,0-3 2-16,0-8-1 15,0-5 2-15,0-3-2 16,0 0 0-16,0-4-3 16,0-4-1-16,0-1-5 0,0-3-1 31,0 0-1-31,0 0 1 15,0-4 2-15,0 0 2 16,0-4-1-16,0 0 1 16,0-4-4-16,0 0 0 15,0 0 1-15,0 0 2 0,5-4-5 16,-1 0-3-16,0 0-2 16,5 0 0-16,0 0 5 15,0 0 1-15,0 0-3 16,0 0 1-16,4 0-2 15,-4-4 0-15,5 4 2 16,-5 0 0-16,13 0 2 16,-9-4-1-16,10 4-3 15,-6-3 1-15,6 3 1 16,-5 0 0-16,4 0 4 16,-9 0-2-16,5 0-3 15,-9-4 0-15,4 4-28 16,-8-4 16-16,-1 4-87 31,-4-4 55-31,5 4-112 0,-10-4 89 0</inkml:trace>
          <inkml:trace contextRef="#ctx0" brushRef="#br0" timeOffset="243146.0101">7065 4796 168 0,'-4'-20'63'0,"4"20"-34"0,0 0-16 0,0 4 28 16,0 0-23-16,0 0 9 0,0-4-17 0,4 4 6 15,1-8-9-15,8 8 9 16,-4 0-9-16,9 4 7 16,-5-8-7-16,10 8 4 15,-6 0-6-15,10 0 2 31,-5-8-4-31,14 4 0 16,-9-4-1-16,9 8-4 16,-10-8 1-16,10 4 3 15,-9-4-1-15,4 4-5 16,-9-8 2-16,5 4-32 16,-14-8 19-16,1 0-60 15,-5 0 42-15,0 8-82 16,-9-4 65-16</inkml:trace>
          <inkml:trace contextRef="#ctx0" brushRef="#br0" timeOffset="243499.6378">7119 4974 168 0,'0'4'66'0,"0"-4"-36"0,4 0-24 0,1 0 28 16,-10 0-20-16,10 0 13 0,-5-4-16 0,4 4 10 16,1 0-12-16,8 0 8 31,-4-4-9-31,4 4 6 16,-4 0-7-16,14 0 4 15,-10 0-6-15,14 0 7 16,-9 0-8-16,8 4 10 0,-3-4-8 0,8 4-1 15,-4-4-3-15,4 4-2 16,-4-4 1-16,4 4 3 16,-9-8-2-16,0 4-5 15,-8 0 1-15,4 0-43 16,-5-4 25-16,-4 4-122 16,-9-4 79-16</inkml:trace>
          <inkml:trace contextRef="#ctx0" brushRef="#br0" timeOffset="244966.705">7672 4665 96 0,'-5'0'35'0,"5"0"-18"0,0 0 6 0,0 0 18 0,0 0 5 15,0 0 4-15,0 0-12 16,0 0-5 0,9 0-19-16,5 0 4 0,-1-4 3 15,9 4 19 1,-4 0-21-16,18 0 0 15,-5 0-13-15,18 4-3 0,-4-4-2 0,8 4-41 16,-13-8 22-16,14 8-136 16,-14-4 86-1,9 4-73-15</inkml:trace>
          <inkml:trace contextRef="#ctx0" brushRef="#br0" timeOffset="244531.283">7828 4408 148 0,'-5'0'55'0,"5"0"-30"0,5-4-23 0,-1 4 27 16,-8 0-17-16,4 0 19 16,0 0-18-16,4 0 11 15,1-8-14 1,-1 8 8-16,-4-4-10 0,5 4 2 15,-10 0-6-15,5 0 7 16,0 0-7-16,0 4 10 16,0-4-8-16,0 8 5 15,0-4-6-15,0 7 7 16,0-7-8-16,5 8 5 16,-5-4-5-16,4 8 0 15,-4-8-2-15,5 8-2 16,-5-4 1-16,9 12 1 15,-9-9-1-15,4 13 6 0,-8-4-4 0,4 16 12 16,0-9-8-16,0 17 10 16,0-9-10-16,0 21 3 15,0-16-6-15,0 7 5 16,-5-11-6-16,5 3 6 16,0-7-6-16,0 4 3 15,0-13-3-15,0 5 9 16,-4-12-6-16,4 4 8 15,0-12-8-15,0 3 5 16,0-7-6-16,0 0 7 16,0-4-8-16,0 0 3 31,0-4-4-31,0 4-4 16,0-8 0-16,4 4-1 0,1-8 0 0,3 4 2 15,1 0 0-15,5 0 0 16,-5 0 0-16,9 0-3 15,-10 0 2-15,10 4-1 16,-4-3 0-16,8 3 2 16,-4 0 0-16,4 0-5 15,-4-4 3-15,9 0-14 0,-9 0 8 0,4 0-31 16,-4 0 21-16,4 0-55 16,-9-4 41-16,1 4-124 15,-10 0 87-15</inkml:trace>
        </inkml:traceGroup>
      </inkml:traceGroup>
    </inkml:traceGroup>
    <inkml:traceGroup>
      <inkml:annotationXML>
        <emma:emma xmlns:emma="http://www.w3.org/2003/04/emma" version="1.0">
          <emma:interpretation id="{2B0F29C6-37EE-47A2-9D4C-F13AB04E171E}" emma:medium="tactile" emma:mode="ink">
            <msink:context xmlns:msink="http://schemas.microsoft.com/ink/2010/main" type="paragraph" rotatedBoundingBox="1116,8360 10428,8091 10461,9222 1148,94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DF4994-10D3-45B0-9E0F-FB4D709A5753}" emma:medium="tactile" emma:mode="ink">
              <msink:context xmlns:msink="http://schemas.microsoft.com/ink/2010/main" type="line" rotatedBoundingBox="1116,8360 10428,8091 10461,9222 1148,9491"/>
            </emma:interpretation>
          </emma:emma>
        </inkml:annotationXML>
        <inkml:traceGroup>
          <inkml:annotationXML>
            <emma:emma xmlns:emma="http://www.w3.org/2003/04/emma" version="1.0">
              <emma:interpretation id="{F2157302-6760-45EB-869A-8291ACAC944C}" emma:medium="tactile" emma:mode="ink">
                <msink:context xmlns:msink="http://schemas.microsoft.com/ink/2010/main" type="inkWord" rotatedBoundingBox="1116,8360 4456,8264 4489,9395 1148,9491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50599.972">533 6310 192 0,'4'-8'74'0,"-4"8"-40"0,4-12-29 16,1 8 32 15,-5 0-22-31,4-4 15 15,-4-3-17-15,5-1 8 16,-10 0-12-16,5 0 2 0,-4-4-7 0,-1 4 0 16,-3-4-2-16,-1 4-2 15,0 1 1-15,-5 3-1 16,1 0 0-16,0 4 0 16,-1 4 0-16,-4 4-3 0,0 4 2 15,1 0 1-15,-6 7 0 0,6 1-3 16,-1 0 0-16,0 0 2 15,0 4 0-15,5 0 1 16,-1-1 0-16,5-3-3 16,0 4 2-16,5-4 1 15,-1-4 0-15,5 0 0 16,0 0 0-16,0 0 0 0,5-5 2 31,4 1-1-31,0 0-1 16,4 0 3-16,1 0 0 15,3 0-1-15,1-4 1 0,5 0-2 16,3 0 2-16,1 4 0 31,0-4-1-31,8 8 1 16,-3-8-2-16,8 12 2 0,-9-8-2 0,9 7 4 16,-13-3-3-16,9 8 1 15,-14-8-1-15,5 12 7 16,-14-8-5-16,0 7 12 15,-8-3-9-15,-1 12 7 16,-8-12-7-16,-5 7 9 16,-4-3-9-16,-14 0 5 0,0-4 0 15,0-4 2-15,-4 0-1 16,0-5 0-16,0-7-7 16,-1-4-2-16,1-7 0 0,4-5 0 15,-4 0 0-15,4 0-5 16,1 0 1-16,3 0-2 15,1 0-2-15,4 4-4 16,0 0-2 0,5 0-20-16,4 0-7 15,5 8-39-15,-1-4-13 0,10 4-42 16</inkml:trace>
          <inkml:trace contextRef="#ctx0" brushRef="#br0" timeOffset="251199.2199">871 6556 184 0,'0'0'68'0,"0"-4"-36"0,0 0-20 16,0 4 19-16,0 0-10 15,0 0 7 1,0 0-16-16,5 0 1 16,-1 0-2-16,1 4 0 0,-1 0 1 0,1 4 0 15,4 0-6-15,0 12 0 0,-1-5 4 16,6 5-2-16,-1 4 3 16,1-4-4-16,-5 0 1 15,4-4-3-15,-4-5 0 16,0 1-3-16,0 0 1 0,0-4-9 15,-1 0-3-15,1-4-28 16,0 0-12-16,0-8-38 16</inkml:trace>
          <inkml:trace contextRef="#ctx0" brushRef="#br0" timeOffset="251597.365">1157 6532 160 0,'-9'0'60'0,"9"0"-32"0,-9 4-9 0,9 0 34 31,-4-8-29-31,-1 4 4 16,1 4-14-16,-1 0-3 0,1 4 0 15,-1 0 0-15,1 0-5 16,4 8 0-16,0 7 4 0,-5 5-2 15,5 4 1-15,-4 0-3 0,-1 3-1 16,1 1 1-16,-1 8 3 16,1-5 7-16,0-3 2 15,-5 0-3-15,4-1 1 16,1-3-3-16,-1 0 0 16,1-5-7-16,-1 1-4 0,5-4-10 31,0-8-3-31,0-4-36 15,0-4-14-15,5-4-77 16,4-4-36 0,0-4 87-16</inkml:trace>
          <inkml:trace contextRef="#ctx0" brushRef="#br0" timeOffset="252495.7136">1295 6564 120 0,'0'0'46'0,"0"0"-24"0,0 4-6 0,0 0 34 15,0-4-28-15,0 4 17 16,0 0-24-16,0 4 10 0,0-4-15 16,4 7 10-16,-4 1-11 0,9 8 4 15,-4-4-8-15,4 8 2 16,-9-4-4-16,9 7 11 15,-5-3-7-15,5 8 12 16,-4-8-11-16,3 7 9 16,-8-11-9-16,9 4 6 15,-9-12-7-15,9 4 7 16,-4-8-8-16,4 0 3 16,-9-4-5-16,9-4-2 15,-9-8-1-15,9-4-4 16,-9-8 2-16,8-4-6 15,-3 0 4-15,4 1-3 16,-5-5 3-16,10 0-2 16,-10 4 2-16,9 1 0 15,-4 3 1-15,5 4 2 16,-5 0 0-16,4 12-3 16,0 0 2-16,5 12 3 15,-9 0-1-15,5 8 8 16,-10-4-5-16,9 11 12 0,-8-7-9 15,4 12 3-15,-5-8-6 0,5 8 5 16,-9-5-6-16,5 1 6 16,-5-12-6-16,4 8 1 15,-8-4-2-15,4 0 1 16,0-8-2-16,0-5 4 16,0-3-3-16,4 0-1 31,-4-7 0-31,9-1-10 15,-9-4 5-15,4-4-14 16,-4-8 10-16,9 0-3 16,-4-3 7-16,4-1-2 0,-5-4 3 0,10 4 2 15,-5 5 1 1,4 3 0-16,-4 4 0 16,4 4 0-16,-4-4 0 0,5 16 8 15,-6-4-4-15,6 20 12 16,-10-8-9-16,10 16 3 15,-10-4-6-15,5 11 0 16,-9-7-2-16,4 8 5 16,-4-8-4-16,5 3-23 15,-10-3 11-15,5 4-81 16,0-8 50-16,5-1-128 16,-1-7 94-16</inkml:trace>
          <inkml:trace contextRef="#ctx0" brushRef="#br0" timeOffset="253592.5123">1951 6540 172 0,'4'-4'66'0,"-4"4"-36"0,4-4-18 0,1 4 28 16,-10 0-24-16,5 0 11 15,0 0-17-15,5 4 10 16,-1-4-11-16,5 8 6 15,-4-4-8-15,4 8 7 0,-5-4-8 0,5 12 10 16,-4-1-9-16,8 13 10 16,-9-4-10-16,10 4 10 15,-10-5-10-15,5 5 7 16,-4-8-7-16,3 4 7 31,-8-13-8-31,5 5 5 16,-5-12-6-16,4 0 2 15,-8-4-4-15,4-4 3 16,0-8-4-16,0 0 1 16,0-8-1-16,4-3-6 15,-4-5 2-15,5-4-6 16,-1 0 5-16,5-3-5 0,-4 3 4 16,4 4-2-16,-5-4 3 0,9 8 2 15,-4 5 1-15,5 3-5 16,-5-4 3-16,4 12-1 15,-4 0 1-15,4 8 0 16,-8-4 0-16,8 16 6 16,-8-4-2-16,4 15 10 15,-9-7-6-15,8 12 8 0,-8-8-8 0,9 3 3 32,-9-3-5-32,5 0 2 15,-5-8-3-15,4 0 3 16,-8-4-4-16,4 0 4 15,0-5-4-15,0 1 4 16,0-8-4-16,0-4-1 16,0-3 0-16,4-5-8 15,-4-4 4-15,9-4-5 16,-4-4 4-16,8 0-2 16,-8 1 3-16,8-1-2 15,-4 0 2-15,4 0 2 16,-4 8 1-16,5 4-3 15,-6-3 2-15,6 7-1 16,-5-4 0-16,4 8 2 0,-8 0 0 0,8 8 2 16,-9-4-1-16,10 8 4 15,-10 0-3-15,10 12 8 16,-10-1-6-16,9 17 8 16,-8-12-8-16,8 11 5 15,-8-3-5-15,4 4 0 16,-9-8-2-16,9 7-8 15,-9-11 3-15,8 4-52 16,-8-12 31-16,5 0-160 0,-10-9 102 0</inkml:trace>
          <inkml:trace contextRef="#ctx0" brushRef="#br0" timeOffset="254196.2831">2521 6056 160 0,'0'0'60'0,"0"0"-32"0,-4 0-6 0,8 0 36 16,-4-7-32-16,5 3 12 16,-1-4-23-16,5 8 7 15,-4 0-13-15,8 8 6 16,-9-4-8-16,14 11 4 15,-4-3-6-15,12 12 13 16,-8 0-10-16,13 16 12 16,-8-9-12-16,4 13 9 15,-5-9-9-15,5 13 11 16,-10-12-11-16,6 19 9 0,-10-3-9 16,5 15 4-16,-9-7-7 0,0 19-4 15,-9-20-2-15,-9 13-39 16,-5-13 22-16,-17 16-105 15,-4-11 68-15,-19 15-109 16,1-11 92-16</inkml:trace>
          <inkml:trace contextRef="#ctx0" brushRef="#br0" timeOffset="246979.8513">11 6104 144 0,'0'-12'55'0,"-5"16"-30"0,10-8-16 0,-5 4 16 16,0 0-5-16,0 0-2 0,0 0-8 16,-5 0-4-16,1 4-3 31,-1 4 2-31,-4 0 1 0,1 0-2 0,-1 4-3 0,0 0 2 15,0 0 2-15,-5 3 0 0,1 1 0 16,-5 4-3-16,5-4-2 31,4 4 5-31,0 0 1 16,0 7 2-16,0-3 0 0,0 0 0 0,0 0 0 16,0-1-2-16,0 5 1 31,5 0-2-31,0 0 0 15,4 7 3-15,0 5 3 16,4 4-2-16,5-1 0 16,4 5 1-16,1-5 4 15,4 1-6-15,4 0-2 16,-4-5 5-16,4-3 3 0,-4-8-1 16,4-5 0-16,-4-3-1 15,0 0 2-15,0-4-5 0,-5-4-3 16,0 0-3-16,-4-4 0 15,0-4-2-15,0 0 2 16,0-4-37-16,-5 0-17 16,1 0-73-1,4 4-62-15,-5-8 69 0</inkml:trace>
          <inkml:trace contextRef="#ctx0" brushRef="#br0" timeOffset="275874.3566">3101 6405 248 0,'-13'-4'93'0,"8"0"-50"0,5 4-44 15,0 0 20-15,0 0-11 0,0 0-2 16,0 0-3-16,0 0-16 16,0 0 7-16,5 0-41 15,-5 0 26-15,4 4-22 16,1 0-46-16,3 4-21 16</inkml:trace>
          <inkml:trace contextRef="#ctx0" brushRef="#br0" timeOffset="276178.9226">3159 6703 212 0,'-4'-8'79'0,"8"8"-42"0,-4 0-6 0,0 0 29 15,0 0-8-15,0 0-3 16,0-4-24-16,0 4-8 16,0 0-10-16,0 0-7 0,0 0-3 15,0-4-18-15,0 8-7 16,0-4-53-16,4 12-91 31</inkml:trace>
        </inkml:traceGroup>
        <inkml:traceGroup>
          <inkml:annotationXML>
            <emma:emma xmlns:emma="http://www.w3.org/2003/04/emma" version="1.0">
              <emma:interpretation id="{808AF886-644C-4F1C-B8CA-AF2DEC6E738A}" emma:medium="tactile" emma:mode="ink">
                <msink:context xmlns:msink="http://schemas.microsoft.com/ink/2010/main" type="inkWord" rotatedBoundingBox="5407,8415 7049,8368 7072,9174 5431,9222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258615.4833">4666 6532 180 0,'-4'4'68'0,"4"-4"-36"0,0 0-22 15,0 0 26-15,0 0-21 0,0 0 9 16,0 0-15-16,4 0 11 16,1 0-12-16,8 0 7 31,0 0-8-31,14 0 4 16,-13 0-6-16,17 4 4 15,-9-4-5-15,14 4 2 16,-5-8-3-16,9 4 0 0,-4 0-1 0,4 0 1 15,-9 0-2-15,0 0-5 16,-8 0 2-16,-1 0-25 16,-9 0 14-16,1 0-47 15,-5 0 34-15,-5 4-77 16,-4-4 59-16,0 4-53 16,-9-4 56-16</inkml:trace>
          <inkml:trace contextRef="#ctx0" brushRef="#br0" timeOffset="258897.8963">4702 6738 140 0,'-13'0'55'0,"13"0"-30"0,0 0-3 0,0 0 38 16,0 0-33-16,4 0 14 16,-4-4-25-16,9 4 13 15,0-4-16-15,4 4 10 31,1-4-13-31,8 0 4 16,-4 0-9-16,13 0 2 0,-9 1-4 0,18 3-2 16,-8 0 0-16,12 0 1 15,-13 0-1-15,10 0-27 16,-15 0 14-16,10 0-90 16,-14 0 57-16,9 3-89 15,-8-3 77-15</inkml:trace>
          <inkml:trace contextRef="#ctx0" brushRef="#br0" timeOffset="258000.4321">4332 6441 136 0,'0'0'52'0,"0"0"-28"0,9-4-2 0,-5 4 38 16,-4-4-33-16,9 4 12 15,-9-4-24-15,5 4 7 16,-10 0-13-16,10 0 8 16,-5-4-9-16,4 4 2 0,-4-4-6 0,4 0 0 15,-8 0-2-15,4 0-2 32,-4 0 1-32,-1 0-1 15,1 0 0-15,-1 0-3 16,-4 0 2-16,-4 8 1 15,-5-4 0-15,0 4 0 16,0-8 0-16,1 8 0 16,-1-4 0-16,4 4 0 15,-4 0 0-15,5 0 0 0,0 0-3 16,-1 0 0-16,1 0 2 16,4 4 2-16,0 0 0 15,5 0-3-15,-1 0 1 0,1 0 1 0,4 0 2 16,0 0 1-16,4 4 1 15,1-1 0 1,-1-3-2-16,10 4 1 16,-6-4-2-16,15 4-1 15,-5-4 1-15,8 8-1 16,-3-4 0-16,8 4 2 16,-9-5-1-16,9 9 2 15,-4-4-2-15,0 8 2 31,-5-8-2-31,0 4 2 0,-4-1 0 0,-4 1 3 16,-1-4 1-16,-4 4 8 16,-5-4-9-16,-4 4 9 15,-4-5-9-15,-1 5 10 16,-3-8-9-16,-6 4 12 16,1-8-11-16,-5 8 9 15,0-8-9-15,-4 0 6 16,0-4-7-16,-1 0 2 0,-3-8-5 0,3 0 0 15,-4-4-2-15,10 4-2 16,-6-4 1-16,1 0-4 16,4 0-4-16,0-4-3 31,5 4-15-31,0-4-4 16,4 4 15-16,0-4-39 0,4 1-16 0,5-1-70 15</inkml:trace>
          <inkml:trace contextRef="#ctx0" brushRef="#br0" timeOffset="260199.6141">5264 6385 192 0,'-14'0'71'0,"14"0"-38"0,-4-19-19 0,4 15 36 15,0-4-29-15,0 8 15 16,0 0-22-16,4 4 10 16,1-4-14-16,4-8 4 0,4 12-2 15,9 0 2 1,-4-4-7-16,18 4 0 15,-9-4-4-15,22 4-37 16,-9-8 18-16,18 4-138 16,-14-4 84-16</inkml:trace>
          <inkml:trace contextRef="#ctx0" brushRef="#br0" timeOffset="259828.5973">5353 6140 136 0,'0'-12'52'0,"0"12"-28"0,4-8-11 0,1 8 28 31,-10 0-23-31,10 0 11 0,-5-4-18 0,4 4 12 32,-8 0-13-32,4 0 6 0,0 0-9 0,0 0 9 15,0 0-9-15,4 4 7 16,-4-4-7-16,5 8 4 16,-1-4-6-16,5 8 2 15,-9-4-4-15,5 11 0 16,-5-7-1-16,4 12 5 15,-4-4-4-15,5 8 6 0,-5-5-6 0,4 13 6 16,0-8-6-16,5 8 12 16,-9-5-8-16,9 9 10 15,-9-12-10-15,5 11 10 16,-5-3-10-16,4 12 3 16,-8-9-6-16,4 9 2 31,0-17-3-31,0 5 9 15,0-8-6-15,0 0 8 16,0-9-8-16,0 1 3 0,0-12-5 0,0 4 2 16,0-4-3-16,0 4-2 15,0-8 0-15,0 4-1 16,0-8 0-16,0 8 0 16,0-8 0-16,0 8 0 15,0-8 0-15,4 4 2 16,-4-8-1-16,5 4 2 15,-5 0-2-15,9 0-3 16,-5-4 1-16,9 0 1 16,-4 0 0-16,9-4 0 15,-9 0 0-15,13 0 0 16,-4-4 0-16,9 4 0 16,-9-4 0-16,9 0 0 0,-5-3 0 15,5 3-11-15,-5 0 6 16,0 4-36-1,-8 0 23-15,-1 0-73 16,-4 0 50-16,0 0-120 16,-5 0 91-16</inkml:trace>
        </inkml:traceGroup>
        <inkml:traceGroup>
          <inkml:annotationXML>
            <emma:emma xmlns:emma="http://www.w3.org/2003/04/emma" version="1.0">
              <emma:interpretation id="{FF96E7FC-24BE-432B-944E-9E31C4F68ED1}" emma:medium="tactile" emma:mode="ink">
                <msink:context xmlns:msink="http://schemas.microsoft.com/ink/2010/main" type="inkWord" rotatedBoundingBox="7770,8199 10429,8123 10454,8992 7795,9069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261618.3191">6472 6461 184 0,'0'0'71'0,"5"0"-38"0,-1 0-25 0,-4 0 16 0,9 0-6 16,0 0 2-16,4 0 2 0,1 0 10 15,-1 0-18-15,14 0 11 16,-9-4-15-16,17 4 8 16,-8-4-10-16,13 4 4 15,-4-4-7-15,9 4 4 16,-14-4-5-16,9 4 2 16,-9 0-3-16,5 0 3 15,-9-4-4-15,4 0 4 16,-13 0-4-16,-1 4 4 15,-3-4-4-15,-1 0-1 32,-4 0 0-32,0 4-6 0,-5 0 3 15,1 0-36-15,-10 0 20 16,5 0-82-16,0 0 55 0,5 4-94 16,-1-4 79-16</inkml:trace>
          <inkml:trace contextRef="#ctx0" brushRef="#br0" timeOffset="261168.2074">6490 6251 124 0,'-4'-8'49'0,"4"12"-26"0,-5-4-9 16,5 0 17-16,0 0-8 16,0 0-1-1,0 0-2-15,0 0 2 16,0 0-12-16,0 0-1 0,0 4-2 16,0 4 3-16,0 0 1 15,-4 3 1-15,4 9 0 16,0 0-4-16,0 0 0 15,0 4 1-15,4 3 2 0,1 5 1 16,-1 4 0-16,1 3-2 16,-1 9-1-16,0 0 3 0,-4-5 3 15,5 1-2-15,-5-9 0 16,0-7-5-16,0-4-3 16,0-4-11-16,0-8-6 15,0-4-38-15,0-8-18 16,0 0-57-16,4-8-30 15,1-4 78-15</inkml:trace>
          <inkml:trace contextRef="#ctx0" brushRef="#br0" timeOffset="263070.2961">7418 6239 220 0,'-5'0'82'0,"5"0"-44"16,0 8-25-16,0-4 33 15,0-8-26-15,9 4 10 0,-4 0-19 0,8 0 10 16,0 0-12-16,10 0 2 16,3 0-5-16,6-4-1 15,3-4-2-15,1 0 0 16,4 0-22-16,0 0-53 15,-4 0 38-15,13 8-107 16,-13-4 81-16</inkml:trace>
          <inkml:trace contextRef="#ctx0" brushRef="#br0" timeOffset="262686.6456">7538 5918 148 0,'-4'-4'55'0,"4"4"-30"0,-5-8-14 16,5 8 22 0,0 0-19-16,0 0 7 15,0 0-13-15,0 0 4 16,0 0-7-16,5 0 4 0,-5 0-5 0,4 8 7 15,-4-4-7-15,4 16 8 16,1-5-8-16,4 17 5 16,-9-4-5-16,4 15 2 15,5 9 1-15,-4 0 1 16,-5-5 9-16,9 1 6 16,0-5-12-16,-5 1 5 0,-4-1 4 15,4-3-2-15,1-4-1 0,-1-4-5 16,-4-1-2-16,5-3 0 15,-5-4 1-15,4 0-3 16,-4-9-3-16,0 1 0 0,5-4 1 31,-5 0-3-31,4-8 0 16,-4 0 1-16,0 0 2 16,5 4-1-16,-5-4 2 15,0 0-4-15,4-12-2 16,5-8 0-1,0-4-1-15,0 8 0 16,0 0 2-16,4 0-1 16,1 1-1-16,3-1 1 15,-3 0-1-15,4 4-3 16,-5-4 2 0,9 4-1-16,-8 0 0 0,3 0-14 15,-3 0 9-15,8 4-30 16,-8 0 21-16,3 0-62 15,-3 0 44-15,8 0-121 16,-13 1 87-16</inkml:trace>
          <inkml:trace contextRef="#ctx0" brushRef="#br0" timeOffset="263562.5026">8287 6286 160 0,'-9'12'60'0,"9"-12"-32"0,-4 0-6 0,4 0 36 15,0 0-32-15,0 0 10 0,0 0-22 0,4 0 7 16,-4 0-12-16,5 0 11 15,-1 0-12-15,10 0 9 16,-1 0-9-16,9 0 4 16,-8-4-7-16,12 4 2 31,-8-4-4-31,13 4-2 16,-8-4 0-16,8 4 1 0,-4-4-1 15,4 4-12-15,-9 0 7 0,5 0-43 16,-14-4 26-16,1 4-75 15,-5 0 54-15,0 0-80 16,-9 0 70-16</inkml:trace>
          <inkml:trace contextRef="#ctx0" brushRef="#br0" timeOffset="263838.5525">8314 6417 180 0,'-13'4'68'0,"13"-4"-36"0,-9 0-11 0,9 0 38 16,0 0-33-16,0 0 12 15,0 0-23-15,0 0 11 16,0 0-15-16,9 0 15 16,-5-4-16-16,14 4 5 15,0-4-10-15,8 4 2 16,-3-4-4-16,8 4 0 15,-4-4-1-15,8 4-2 0,-8 0 1 0,4 0-26 16,-4 0 14-16,4 0-72 16,-13 0 46-16,4 0-110 15,-13 0 83-15</inkml:trace>
          <inkml:trace contextRef="#ctx0" brushRef="#br0" timeOffset="264584.1086">9081 6290 208 0,'-13'-12'79'0,"13"12"-42"0,-5-4-41 16,5 4 22-1,-4-3-13-15,-1-1 14 16,1 0-11-16,-1 0 12 15,1 0-12-15,-1 0 7 16,1 0-8-16,-1 0 2 16,-4 0-5-16,1 4-2 15,-1-4-1-15,-5 8 1 16,1-4-1-16,0 4 2 16,-5 0-2-16,4 4 4 15,-4-4-3-15,1 8 1 16,-1-5-1-16,4 5-2 15,1-8 1-15,4 8-1 0,0-4 0 16,9 4 4-16,0-4-2 0,9 4 6 16,-4-4-5-16,8 4 3 15,0-8-3-15,10 4 0 16,-10-4-1-16,9 3 1 16,-4-7-2-16,4 8 4 15,-4-4-3-15,9 8 4 16,-9-8-4-16,4 4 6 15,-4-4-5-15,0 8 6 16,-5-4-6-16,1 8 10 0,-5-4-7 16,-1 4 12-16,-8-5-10 0,0 9 16 15,-4-8-14-15,0 4 13 16,-10-8-13-16,1 12 10 16,-5-8-11-16,0 3 2 31,0-7-7-31,-4-4-2 15,0-8-1-15,-5-4-32 0,0-3 17 0,0-5-80 16,-4-4 52-16,4 4-140 16,1-4 102-16</inkml:trace>
        </inkml:traceGroup>
      </inkml:traceGroup>
    </inkml:traceGroup>
    <inkml:traceGroup>
      <inkml:annotationXML>
        <emma:emma xmlns:emma="http://www.w3.org/2003/04/emma" version="1.0">
          <emma:interpretation id="{91606105-0117-411C-853D-6E28B8AFF895}" emma:medium="tactile" emma:mode="ink">
            <msink:context xmlns:msink="http://schemas.microsoft.com/ink/2010/main" type="paragraph" rotatedBoundingBox="1204,9890 14645,9427 14690,10735 1249,111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780E9D-2D8A-46C6-BA65-3302E20ECDDD}" emma:medium="tactile" emma:mode="ink">
              <msink:context xmlns:msink="http://schemas.microsoft.com/ink/2010/main" type="line" rotatedBoundingBox="1204,9890 14645,9427 14690,10735 1249,11198"/>
            </emma:interpretation>
          </emma:emma>
        </inkml:annotationXML>
        <inkml:traceGroup>
          <inkml:annotationXML>
            <emma:emma xmlns:emma="http://www.w3.org/2003/04/emma" version="1.0">
              <emma:interpretation id="{2FF2190C-7795-44EF-9E6D-91CE4B61A469}" emma:medium="tactile" emma:mode="ink">
                <msink:context xmlns:msink="http://schemas.microsoft.com/ink/2010/main" type="inkWord" rotatedBoundingBox="1204,9890 4502,9776 4547,11084 1249,11198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269661.0175">131 7785 200 0,'-13'-4'74'0,"8"0"-40"0,1 4-18 0,4 0 24 15,0 0-10-15,0 0 0 16</inkml:trace>
          <inkml:trace contextRef="#ctx0" brushRef="#br0" timeOffset="269887.0791">122 7777 450 0,'18'0'16'0,"9"0"-5"16,0 0 0-16,4 0 0 16,4 0-1-16,1 0 1 0,4 0-2 15,0 0 0-15,5 0-1 0,0 0 0 16,4 0 2-16,0 0 4 16,0 0-2-16,-5 0 1 15,-4 0-3-15,-4 0 1 31,-5 0-2-31,-4 0 0 16,-5 0-3-16,-4-4-1 0,-4 0-1 16,-1 0 2-16,-4 0-8 15,-9 4 0-15,0 0-27 16,0 0-8-16,0 0-47 0,0 0-21 16,-5 4-33-1</inkml:trace>
          <inkml:trace contextRef="#ctx0" brushRef="#br0" timeOffset="269388.0676">439 7841 104 0,'0'-24'38'0,"0"20"-20"0,0 0 3 0,0 4 19 15,0 0-6-15,0 0-2 16,0 0-7-16,0 0-4 15,0 4-11-15,0 0 5 0,0 0 4 16,0 12 12 0,0 0-10-16,4 0-2 0,1 4-7 15,-1 4 0-15,1 3-7 16,-1 9-1-16,1 4 0 16,-1 3 2-16,1-3 1 31,-1-1 3-31,0 5 12 15,-4-8-11-15,5 7 1 16,-10-11-8-16,5 12 5 16,0-13-6-16,0 9 8 15,0-12-7-15,0 0-23 16,0-9 10-16,0 1-61 16,0-12 39-16,0 0-125 15,0-8 87-15</inkml:trace>
          <inkml:trace contextRef="#ctx0" brushRef="#br0" timeOffset="270555.6456">697 8233 176 0,'-4'-4'68'0,"4"4"-36"0,0 0-29 16,0 0 17-16,0 0 1 15,0 0 4-15,0 0-4 16,0 0-1 0,4 0-11-16,5 4 3 0,-4 0 2 15,4 4-3-15,0 3-1 0,0 5-4 16,0 4-1-16,-1 0 10 15,-8 0-8-15,9 7 12 16,-9-3-11-16,9 4 12 16,-9-8-12-16,9 0 7 15,-9-8-8-15,9-1 7 16,-9-7-8-16,5-4 1 16,-10-8-4-16,5-3 0 15,0-9-1-15,5-4-2 0,-1-4-2 16,5 4 1-16,0 1 1 15,4-1 0-15,1 4 0 32,-1 4-3-32,0 0 0 0,1 4-1 0,4 5 0 15,4 3 3-15,-4 0 0 16,0 4-2-16,-5 0 0 16,0 4 4-16,1 0 1 15,-5-1-7-15,0 5-2 16,-1 0-31-16,-3 0-13 15,-1 0-42-15,5 0-17 0,-4 0 10 16</inkml:trace>
          <inkml:trace contextRef="#ctx0" brushRef="#br0" timeOffset="268666.3723">69 7666 144 0,'-5'0'55'0,"1"0"-30"0,4 0-29 16,-9 4 43-16,4 0-12 0,-3 0-4 15,-1 0-4-15,0 0-11 32,0 4 1-32,0-1 4 0,0 1-1 15,0 4 3-15,0 0-2 16,0 4 0-16,5 8-3 0,-5 4-1 16,0 3-3-16,0 5-1 15,0 4-3-15,5-1 1 16,-5 5 0-16,4 3 3 15,5-3 1-15,0 0 1 16,5-1 22 0,-5-3-16-16,13 15 2 15,-4-7-10-15,9 11-1 16,-9-7-3-16,13 7 3 16,-4-11-3-16,9 7-3 15,-5-19 0-15,5 4-50 16,-5-13 28-16,0 1-140 15,-4-12 90-15</inkml:trace>
          <inkml:trace contextRef="#ctx0" brushRef="#br0" timeOffset="271237.1491">1349 8276 160 0,'4'-8'63'0,"-4"8"-34"0,-9-12-16 0,9 8 23 15,-4 0-20-15,-1 1 8 16,-4-5-15-16,0 0 8 16,0 0-9-16,-4 4 2 15,0 0-6-15,-1 8 5 16,1-4-6-16,0 8 6 16,-1-4-6-16,1 8 8 15,-1-8-7-15,5 11 5 16,1-7-5-16,-1 12 0 15,0-4-2-15,4 12-2 0,1-5 1 0,4 9 1 16,-5-8-1-16,10 4 6 16,-1-8-4-16,10-1 6 15,-1-7-6-15,9 0 1 32,-8-8-2-32,12-4 3 15,-8-8-3-15,9-4 6 16,-5-4-5-16,5-3 1 15,-9-1-2-15,0 0 1 16,-5-4-2-16,1 4 4 16,-6 1-3-16,-3 3 6 15,-5 0-5-15,0 4 8 0,-5 0-7 0,5 8 10 16,0-4-8-16,0 8 3 16,-4 0-5-16,4 8 5 15,0-4-6-15,4 12 3 16,-4-4-3-16,9 8 0 15,-4-5-1-15,13 13-4 16,-5-8 1-16,14 8-32 16,-9-4 18-16,13-1-109 15,-9-11 69-15,5 4-108 16,-5-4 93-16</inkml:trace>
          <inkml:trace contextRef="#ctx0" brushRef="#br0" timeOffset="271810.3538">1679 8217 168 0,'-5'0'66'0,"5"0"-36"0,5 12-26 0,-1-8 31 31,-8-8-21-31,4 8 18 16,0-4-18-16,0 8 12 16,0-1-15-16,0 9 15 15,0-4-16-15,4 12 13 0,-4-4-13 0,4 12 8 16,1-9-10-16,4 9 6 15,-5-8-7-15,5 4 4 16,-9-13-6-16,9 1 4 16,-4-8-5-16,4 0 0 15,-5-8-2-15,5-8 3 16,-5-4-3-16,5-8-1 16,-4 1 0-16,4-5-4 15,-5 0 2-15,9 4-1 16,-8-4 0-16,13 5 0 15,-9-1 0-15,9 8 2 16,-10-4 0-16,10 8 0 16,-9-4 0-16,9 12 6 15,-9-4-3-15,4 8 8 16,-4 0-7-16,5 8 10 16,-10 0-8-16,5 12 5 0,-9-8-6 0,9 11 2 15,-9-3-4-15,9 4-6 16,-5-4 1-16,5 0-52 15,-4-9 30-15,4 1-156 16,-5-4 101-16</inkml:trace>
          <inkml:trace contextRef="#ctx0" brushRef="#br0" timeOffset="272486.1242">2343 8252 196 0,'-4'-4'74'0,"4"4"-40"0,-9-3-24 0,9 3 28 15,-5-8-21-15,5 0 2 16,-4-4-11-16,-1 8-1 16,-4 0-4-16,0 4 3 15,0 0-4-15,1 0 4 16,-1 0-4-16,0 4 4 0,0 0-4 0,0 4 1 16,-5-8-1-16,6 8 1 15,-1-4-2-15,4 4-1 16,-4-5 1-16,9 5 1 15,-4-4-1-15,8 8-1 16,-4-8 1-16,9 4-1 16,-4-4 0-16,8 4 0 15,-9-8 0-15,14 8 2 32,-9-4-1-32,9 4-1 15,-5-4 1-15,10 4 3 16,-10-4-2-16,9 8 4 15,-4-4-4-15,5 3 1 0,-6-3-1 16,6 8 3-16,-10-4-3 0,0 8 6 16,-4-8-5-16,0 8 12 15,-9-5-8-15,0 5 14 16,-4-4-12-16,-1 4 16 16,-8-8-15-16,0 8 18 15,-1-12-16-15,-4 0 11 16,1-8-13-16,-1 0 4 15,-5-8-9-15,6 0-4 16,-6-12-2-16,5 4-6 0,-4-4 4 0,4 8-34 31,-4-4 20-31,4 9-74 16,-4-5 51-16,4 8-127 16,0 0 93-16</inkml:trace>
          <inkml:trace contextRef="#ctx0" brushRef="#br0" timeOffset="273372.8176">2570 7539 172 0,'0'-4'66'0,"0"4"-36"0,-4 0-20 16,4 0 28-16,0 0-21 0,0 0 2 16,0 0-11-16,0 0 1 15,0 0-5-15,4 4 7 16,1-4-7-16,4 8 5 16,0 0-5-16,9 8 9 15,-10-8-7-15,19 15 10 16,-9-11-9-16,13 12 7 15,-8-4-7-15,3 16 11 16,-3-9-10-16,3 21 9 0,-3-9-9 0,3 21 2 16,-3-12-6-16,-1 11 11 15,-4-11-8-15,-5 11 7 16,-8-11-7-16,-1 15 4 16,-8-8-6-16,-1 17 9 15,-8-13-8-15,-1 9 10 31,1-17-9-31,-5 9 5 16,0-17-7-16,-4 5-2 0,0-13-2 0,0 1-10 16,-5-8 5-16,0 0-47 15,0-12 28-15,5-1-115 16,0-3 76-16,4 4-102 16,0-8 94-16</inkml:trace>
          <inkml:trace contextRef="#ctx0" brushRef="#br0" timeOffset="277053.908">3155 8042 244 0,'-5'4'90'0,"5"-4"-48"0,0 0-40 0,0 0 19 16,0 0-13-16,0 0-2 16,0 0-4-16,0 0-2 31,5 0 1-31,3 0-12 0,-3 0-3 15,-1 0-26-15,5 4-9 0</inkml:trace>
          <inkml:trace contextRef="#ctx0" brushRef="#br0" timeOffset="277349.1606">3199 8344 232 0,'-4'0'88'0,"8"0"-48"0,-4 0-7 16,0 0 33-16,0 0-14 15,0 0-3-15,0-4-26 16,0 4-11-16,5-4-8 0,-5 4-8 0,0 0-2 16,4-4-30-16,-4 4-14 15,0 0-56-15,9 0-22 16</inkml:trace>
        </inkml:traceGroup>
        <inkml:traceGroup>
          <inkml:annotationXML>
            <emma:emma xmlns:emma="http://www.w3.org/2003/04/emma" version="1.0">
              <emma:interpretation id="{1A08E2E0-0492-4AF8-B160-5CC2160EBAFD}" emma:medium="tactile" emma:mode="ink">
                <msink:context xmlns:msink="http://schemas.microsoft.com/ink/2010/main" type="inkWord" rotatedBoundingBox="5343,9865 7584,9788 7620,10832 5379,10909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279790.0543">4755 8042 156 0,'5'0'57'0,"-5"0"-30"0,4-8-14 0,1 4 30 15,-5 0-24-15,9 1 11 16,-9-5-19-16,4 0 12 15,-8-4-13-15,4 4 6 16,0-4-9-16,0 4 2 16,-5 0-5-16,-4-4 2 0,0 4-3 15,1 0 0-15,-6 0-3 16,1 4-1-16,-5 1 1 0,5 3-3 0,-1 0 2 16,1 3 3-16,-5-3 1 15,0 8-6-15,0 0 0 16,0 4 1-16,5 0 3 15,0 4 0-15,4 0-1 16,4 4 1 0,1-1-1-16,4 1 2 15,4-4 1-15,5 0 1 16,5 0 0-16,-1-4 0 16,0-4 0-16,5 0 0 15,0 7 2-15,4 1-5 16,-4-8-1-1,4 8 2-15,1-8-1 0,4 4-3 16,-10-8 1-16,10 4 1 16,-5-4 0-16,1 8 2 15,-5-4-1-15,-1 7 2 16,-3-7-2-16,-1 8 4 16,-8-4-3-16,-1 8 12 15,-4-8-7-15,-4 4 14 16,-5-4-12-16,0 3 11 15,-5-7-11-15,1 4 8 16,-5-8-9-16,0 4 4 16,0-8-7-16,-4-4 2 0,0 0-4 15,0-4-2-15,4 0-3 0,-5 0 1 16,10 0 1-16,-5 1-11 0,5-1-3 16,4 0-24-16,0 4-10 31,-4 0-85-31</inkml:trace>
          <inkml:trace contextRef="#ctx0" brushRef="#br0" timeOffset="280473.5958">5161 8102 148 0,'-4'4'57'0,"4"-4"-30"0,-5 4-10 15,5-4 20-15,5 4-15 16,-5 0-2-16,4-4-8 16,10 0-2-16,-1 0-6 15,0 0 4-15,5 0 4 0,4-4-2 32,1 4 2-32,4-4-5 0,4 0-2 15,0 4-2-15,5 0 0 16,-1 0-2-16,1 0-1 15,0 0 1-15,-10 4 1 16,1 0-3-16,-9-4-2 16,-5 0-23-16,1 4-7 15,-10-4-15-15,-4 0-5 16,0 4-31-16</inkml:trace>
          <inkml:trace contextRef="#ctx0" brushRef="#br0" timeOffset="280840.6376">5224 8252 401 0,'9'0'22'0,"-1"0"-7"15,1 0-2-15,0 0 1 0,5 0-3 16,4 0-1-16,4 0-4 16,0 0 1-16,5-4-2 15,4 1 2-15,0 3-2 16,1 0 0-16,-1 0-1 31,-4 0 0-31,-1 0-2 0,-3 0-2 16,-1 0 3-16,-4 3 0 0,-5 1-4 15,0-4-1-15,-4 4-30 16,0-4-14-16,-4 4-31 16,-1-4-15-16,1 4-10 15</inkml:trace>
          <inkml:trace contextRef="#ctx0" brushRef="#br0" timeOffset="280620.4867">5255 8260 132 0,'-9'0'49'0,"-4"-4"-26"0,4 0 4 0,9 4 21 16,0 0-3-16,0 0-2 15</inkml:trace>
          <inkml:trace contextRef="#ctx0" brushRef="#br0" timeOffset="278774.9051">4046 7705 148 0,'-4'0'55'0,"4"0"-30"0,0 0-21 0,0 0 15 0,0 0 0 0,0 0 1 16,0 0-7-16,0 0-3 16,0 0-5-16,4 4-2 0,5 0 1 15,0 4-2-15,0 0 1 16,0 4-4-16,0 4 0 0,0 16 1 16,-5-1 0-16,1 9 2 15,-5 0 3-15,0-1-2 31,0 1 0-31,-5-4 8 16,1-5 4-16,-1 1 2 16,1-8-1-16,-5-4-6 15,5-1-2-15,-1-3 2 16,1 0 1-16,-1-4-8 0,1-4-1 16,-1 0-2-16,1 0 0 15,4-4-3-15,0 0 2 0,0 0 1 16,0-4 2-16,4 0-3 15,5 4-2-15,0 0-1 16,5 0 3-16,3 0-2 16,1 4 1-16,0-1 0 15,0 5 0-15,0 4 2 0,0 4 2 16,-1 4-3-16,1 0 0 16,-4 7 3-16,-5 1 1 15,-9 0 5-15,4-1 5 16,-4-3 2-16,0-4 3 15,-4 4-4-15,4-8 0 16,-5-5-6-16,5 1-3 16,-4-4 0-16,-1-4 1 15,1 0-3-15,-1-4-2 0,1 0-25 32,4-4-9-32,0 0-29 15,18-4-93 1</inkml:trace>
          <inkml:trace contextRef="#ctx0" brushRef="#br0" timeOffset="281956.5284">5781 7793 204 0,'-22'0'77'0,"26"-4"-42"0,1 4-17 0,4-4 23 16,-9 4-6-16,9-4 0 0,-1 4-9 16,1-4-2-16,5 4-13 15,4 0-2-15,4 0 1 0,5-4-4 16,4 4 2-16,0 0-5 15,9 0-2 1,0 0-33-16,5-4-16 16,0 4-93-1</inkml:trace>
          <inkml:trace contextRef="#ctx0" brushRef="#br0" timeOffset="281606.4085">5870 7539 152 0,'-4'0'57'0,"4"0"-30"0,4 0-21 0,-4 0 17 16,0 0-3-16,0 0 0 16,0 0 1-16,5 4-1 15,-5 0 6 1,0 12-14-16,4-4-2 0,-4 0 1 0,0 7-3 16,5 1 3-16,-1 0-4 15,1 8-2-15,-1 3 2 16,0 17 0-16,1 4-1 15,-1 7 1-15,-4 0 2 16,0 1 2-16,0-9 1 0,0-3 0 16,0-8 2-16,0-5 4 15,0-3-4-15,5-4 2 16,-5-4-7-16,0-5-1 16,4-3 0-16,-4-4 2 15,0-4-3-15,0 0 1 16,0-4-3-1,5 0 0-15,-5 0-6 16,0-4 1-16,4 0 0 16,1-4 0-1,8 0 0-15,-4 0 0 0,4 0 0 16,-4 0 0 0,5-4 0-16,8 0-3 0,0 0 2 15,1 4 1-15,-1 0 0 16,0 0 0-16,5 4-3 0,0 0 2 0,-5-4 1 15,0 0 2-15,-4 0-10 16,0 1-4-16,-5-1-19 16,1 0-5-16,-1 0-32 15,-4-4-14-15,0 0-44 16</inkml:trace>
        </inkml:traceGroup>
        <inkml:traceGroup>
          <inkml:annotationXML>
            <emma:emma xmlns:emma="http://www.w3.org/2003/04/emma" version="1.0">
              <emma:interpretation id="{35B89F30-3901-46F8-A6BC-CD63EE316F07}" emma:medium="tactile" emma:mode="ink">
                <msink:context xmlns:msink="http://schemas.microsoft.com/ink/2010/main" type="inkWord" rotatedBoundingBox="8020,9783 10902,9684 10936,10665 8054,10765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284255.5466">7146 7753 140 0,'-9'-4'55'0,"9"0"-30"0,-5 4-3 0,5 0 20 16,0 0-5-16,0 0-2 15,0 0-8-15,5 0-3 16,4 0-13-16,0 0 2 0,4 0 3 0,0 0 1 15,10 0-1-15,3 0-6 16,6 0-2-16,8 0-4 31,0 4-3-31,0-4 2 16,0 0 0-16,-4 0-30 0,-1 0-12 16,1 0-92-1</inkml:trace>
          <inkml:trace contextRef="#ctx0" brushRef="#br0" timeOffset="283890.1139">7221 7523 104 0,'-4'-4'41'0,"4"-4"-22"0,4 0-7 0,-4 8 16 15,0 0 4-15,0 0 5 0,0 0-9 16,0 0-4-16,0 0-14 31,0 0 0-31,0 0 1 0,0 8 0 0,0 0 1 16,5 8-2-16,-5 0 1 15,4 0-4-15,1 4 1 16,4 7 1-16,-5 1 2 16,5 4 1-16,-4-1 2 15,3 17-1-15,1 4 0 16,-4-1-1-16,4 1 2 15,0-1-1-15,-5 1 0 0,1-13 1 16,-1-3 4-16,1-4-6 16,-5-5-2-16,4-3-1 0,-4-4 1 15,0-4-3-15,0 0 1 16,0-4-3-16,0-4 0 16,4-1-1-16,-4 1 0 15,0-4-2-15,0 0 1 16,0 0-2-16,0 0-1 15,0-4 1-15,0 0 1 16,0 0 1-16,0 0 1 16,0 0-2-16,5-4 1 15,-1 0-4-15,5 0 0 0,0 0-1 16,0 0-2-16,4 0 5 16,5 1-3 15,0-1 1-31,0 0 1 0,9 0 0 15,-9 0 0-15,13 0 0 0,-4-8 0 16,-1 8 0-16,-3 4-3 16,-1-8 0-16,0 0-16 15,-4 0-7-15,-5 0-23 16,1 0-8-16,-5 0-28 16,-5 0-11-1</inkml:trace>
          <inkml:trace contextRef="#ctx0" brushRef="#br0" timeOffset="282812.4193">6758 8237 112 0,'0'8'44'0,"0"-8"-24"0,0 0 3 0,0 0 21 16,4 0-2-16,5 0 0 16,0 0-8-16,4 0-4 15,1 0-16-15,-1 3-2 0,0 5 1 16,1 4-5-16,-5 4-2 16,0 4-1-16,-5 0-1 0,-4 0 0 15,-4 11 2-15,-10 1-23 16,-4-4-10-16,-8-4-42 0,-6-1-19 31,-3-3-6-15</inkml:trace>
          <inkml:trace contextRef="#ctx0" brushRef="#br0" timeOffset="288008.5639">7971 7987 156 0,'17'-4'60'0,"-3"4"-32"0,13-8-26 0,-10 4 14 0,6 0-6 16,3-4 0-16,6 4 0 0,-1 4 4 15,0 0-8 1,0 0-1-16,0 0 1 0,1 0 10 31,-6 0-9-31,6 0 0 0,-6 0-5 16,-3 0 1-16,-5 0 0 0,-1 0 1 15,1 4-2-15,-4-4-15 0,-10 0-6 16,-4 0-19-16,-4 0-6 16,-1 0-37-1</inkml:trace>
          <inkml:trace contextRef="#ctx0" brushRef="#br0" timeOffset="288434.0125">8073 8165 140 0,'-4'4'55'0,"4"0"-30"0,0 0-16 0,0-4 14 0,0 0-5 16,4 0 0-16,1 0 1 15,4 0 2-15,4-4-11 16,5 0 3-16,4 0 1 0,5-4-1 15,-5 8 0-15,0-4-5 0,1 4-3 16,3 0 0-16,-3 0-1 16,3 0 0-16,-3 4 2 15,-1-4 1-15,-4 4 3 16,0-4-1-16,-5 0 0 16,0 0-5-16,-4 0-1 0,0 0-1 15,-9 0 1-15,0 0-20 16,0 0-6-16,0-4-28 15,-4-4-12-15,-1 8-40 16</inkml:trace>
          <inkml:trace contextRef="#ctx0" brushRef="#br0" timeOffset="289307.3766">8729 7789 96 0,'0'4'38'0,"4"-4"-20"0,-4 4-1 0,0-4 14 16,5 0-5-16,-1 4-3 0,-4 0-2 15,0-1-1 1,4 17-5-16,1 0 1 0,-1 4-3 16,1 0 0-16,-1 3-1 15,1 5 0-15,-1 0-2 16,1 0 1-16,-1-1-2 15,5-3 0 1,0 0-5-16,4 0-1 16,-4-9 3-16,0-3 1 15,5-4 5-15,-6 0 3 16,6-4-4-16,-1-4 1 16,1-4-5-16,-1-8 1 0,0 0-3 15,1-4 0-15,-1 0-1 16,-4 0-2-16,4-4 1 15,-8-3-2-15,4-1 2 16,-5 0-2-16,5-4-1 16,-9 0 1-16,5 1-1 15,-10-1 0-15,5 0-3 16,0 0 2-16,0 8 1 16,0 1 0-16,0 7 0 15,0 0 0-15,0 8 6 16,0 0-3-16,0 4 8 15,0 0-7-15,5 4 8 16,-5-4-8-16,4 7 8 31,-4 1-8-31,5 8 3 0,-1-4-4 0,5 12 7 16,-5-4-6-16,5 3 3 16,5 5-2-16,-5-4 0 0,4-4-3 15,0-5 1-15,1-3-2 16,-1 0-20-16,1-4-10 0,-6 0-38 15,6-4-17-15,-1 0-53 16</inkml:trace>
          <inkml:trace contextRef="#ctx0" brushRef="#br0" timeOffset="289938.5198">9384 7519 148 0,'-4'0'55'0,"-1"-4"-30"0,1 8-10 0,4-4 20 0,0 0-8 16,4 4-1-16,-4 0-4 15,0 4 1-15,-4 0-13 16,4 0 8-16,-5 4 2 0,5 0 1 16,0 3-1-16,0 5-2 15,5 0 1-15,-1 4-6 0,5 0-3 16,0-1-3-16,4 1-2 15,1-4-1-15,-1 0 2 16,1 0-1-16,3 3 0 16,1-3-1-16,5-4 2 15,-6-4 1 17,-3-4-3-32,4 0-1 15,-9-8-1-15,4 0 1 16,-4-8-2-16,0 0-1 15,-5 0 1-15,1 8-1 0,-10-4 0 0,5 0 0 16,-4 0 0 0,-1 0 2-16,1 4-3 0,-5 0-2 15</inkml:trace>
          <inkml:trace contextRef="#ctx0" brushRef="#br0" timeOffset="290141.0331">9558 7852 582 0,'-9'20'-1'0,"0"0"2"16,5 4 4-16,-1-1 2 15,1 5 1-15,-1 4 0 16,1-1 0-16,-1 9 0 15,5-8 0-15,0 0 2 16,0-1-3-16,5 1 1 0,-1 0-5 16,5-5 0-16,0 1-8 15,0-4-4-15,5-4-138 16,-10-4 79-16,5 3-112 16,-5-7 103-16</inkml:trace>
        </inkml:traceGroup>
        <inkml:traceGroup>
          <inkml:annotationXML>
            <emma:emma xmlns:emma="http://www.w3.org/2003/04/emma" version="1.0">
              <emma:interpretation id="{6D399E2F-E2AD-4518-B4FE-5FC7AC36DE3D}" emma:medium="tactile" emma:mode="ink">
                <msink:context xmlns:msink="http://schemas.microsoft.com/ink/2010/main" type="inkWord" rotatedBoundingBox="11482,9810 14655,9700 14678,10375 11505,10484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292622.4118">11819 7694 204 0,'22'-4'77'0,"-22"0"-42"0,5 0-23 0,-5 4 19 15,9-4-12-15,0 0-1 16,-5 0-6-16,0-4 0 15,-8 0-7-15,0 0-1 0,-1-4 2 16,5 4 1 0,-9-4-3-16,-4 4-3 0,-1 4-3 31,-3-8 1-31,-1 12 1 0,0 8 0 16,0-8 0-16,0 4-3 15,-4 0 2-15,4 4 1 16,0-4 0-16,0 8 2 15,1-8-1-15,8 8-1 16,-5-4 1-16,10 8 1 16,-5-4-1-16,9 4-1 15,0-5 1-15,9 1-1 0,4 0 2 16,5 0 1-16,-5 0-1 16,10 0-2-16,-1 0 1 0,9 12 1 15,0-5-1-15,-4 1 2 16,-5 0-2-16,1 0-1 0,-5 0 3 31,-1-1 2-31,-3 1 2 16,-1 0 5-16,-4 0 3 0,-4 4-4 15,-5-5 1-15,-5 1-3 16,1 0 0-16,-5-4 3 0,-5 0 3 16,-3-4 0-16,-6-4 1 15,1 0-2-15,-5-4-1 16,0-4-5-16,-4-8-3 15,4-4-2-15,1 4-3 16,-1-8 1-16,5 4-1 0,4 4-16 16,4-4-6-16,1 4-27 15,4 0-9-15,0 0-44 16,9 1-20-16,5-1 14 16</inkml:trace>
          <inkml:trace contextRef="#ctx0" brushRef="#br0" timeOffset="293244.6566">12238 7757 160 0,'-18'4'63'0,"18"-4"-34"0,-4 0-16 0,4 0 28 16,0 0-23-16,4 0 4 15,1 0-13-15,4 0 8 16,0 0-10-16,4 0 14 16,0 0-12-16,10 4 11 15,-6-8-11-15,15 0 0 16,-1 0-4-16,0 0 2 0,0 0-4 15,1 0-2-15,-1 0-3 16,-5 4-16 0,-8-4 9-16,5 4-31 15,-10 0 22-15,0 0-51 16,-4 0 39-16,0 4-76 16,-9-4 59-16,-4 4-26 0</inkml:trace>
          <inkml:trace contextRef="#ctx0" brushRef="#br0" timeOffset="291079.1744">10169 7555 124 0,'0'0'46'0,"0"-4"-24"0,0 0-6 0,0 4 32 15,0 0-27-15,0 0 4 0,0 0-5 16,0 0-1-16,0 0-9 16,0 0-4-16,0 0-4 15,4 0 3-15,-4 4 4 0,5 8 6 31,-1 0-4-31,1 3-1 16,-1 5-1-16,5 0-1 0,0 8 2 16,0 4 4-16,0 15-2 15,0 1 1-15,4 3-1 16,-4 5 2-16,0-1 2 16,0-3-1-16,0-9-3 15,0-3-2-15,0-8-2 16,0-5 2-16,-5-3-1 15,1-8 0-15,-1-4-14 16,1 0-4-16,-1-4-29 0,-4-4-13 16,0-4-15-16,0 0-7 15,0-8-37 1</inkml:trace>
          <inkml:trace contextRef="#ctx0" brushRef="#br0" timeOffset="291657.2967">10307 7900 96 0,'0'4'38'0,"0"-4"-20"0,5-4-4 15,-10 4 17-15,1 0-4 16,4 0 1-16,-5 0 2 0,5 0 4 16,0 0-19-16,0 0 5 0,0 0 8 15,9-4-7 1,0 4-6-16,0 0-4 16,4 0-3-16,5 0 2 15,0 4-3-15,4 0 1 0,5-4-3 16,4 0 2-16,5-8 0 15,4 8 3-15,0-8-3 16,0 4 1-16,1 0 10 31,-1 0-9-31,13 4 8 16,-8-4-9-16,13 4 4 16,-9-4-7-16,9 4 0 15,-5 0-1-15,-4 0 2 16,0-8 3-16,-13 0 5 15,-5 4-8-15,-4 0 1 0,-5 0 0 16,-4 0-3-16,0 4-3 0,-5 0 2 0,-4 0 0 16,0-4-8-16,-4 4-2 15,-5 0-16-15,0 0-5 32,0 0-70-17,4 16-56 1,1-4-31-16</inkml:trace>
          <inkml:trace contextRef="#ctx0" brushRef="#br0" timeOffset="293536.0968">12283 7908 184 0,'-14'0'71'0,"14"4"-38"0,-4 0-23 0,4-4 20 16,4 0-5-16,5 0 0 0,0 0-5 16,5 0 0-16,3 0-11 15,1 0 3-15,4 0 4 16,5 0-4-16,0 0 1 15,0-4-6-15,0 4-2 0,4 0-9 32,-9 0 2-32</inkml:trace>
          <inkml:trace contextRef="#ctx0" brushRef="#br0" timeOffset="294243.5936">12840 7646 88 0,'0'0'35'0,"0"0"-18"0,0 4 9 0,0 0 42 15,0-8-36-15,5 8 20 16,-5-4-31-16,8 4 15 16,-8-4-21-16,5 8 14 15,-10-4-16-15,5 8 8 16,0 0-12-16,0 3 2 16,0 5 0-16,5 4 5 15,-5 0-9-15,9 7 1 16,0 1-3-16,4 0 2 15,1-4 0-15,-1-1 1 0,0-3-4 16,1-4 2-16,-1-4 3 0,0-4-3 16,1-4-1-16,4-4 0 15,-5-4-1-15,5 0-2 16,-5-8-2-16,1 0-4 16,-1-4 0-16,-4-4-5 15,0-16-1-15,0 1 2 0,-5-1 5 16,1 0 0-16,-1 4 1 15,1 5 2-15,-5 3 0 16,0 4-3-16,0 0 2 16,0 4 1-16,0 4 0 15,0 0 2-15,0 8 3 16,0 0 0-16,0 0 2 16,0 0 2-16,0 4 5 15,0 0 1 1,0 4 3-16,4 4-1 15,0 0 1-15,1 4 4 0,4 12 3 16,0 3-7-16,4 5-3 16,5 0-4-1,0-5-7-15,4 5-4 16,5-4-69-16,4-4-28 16,14-9-89-16,-5-15-34 0</inkml:trace>
        </inkml:traceGroup>
      </inkml:traceGroup>
    </inkml:traceGroup>
    <inkml:traceGroup>
      <inkml:annotationXML>
        <emma:emma xmlns:emma="http://www.w3.org/2003/04/emma" version="1.0">
          <emma:interpretation id="{D63826FA-4A5F-497D-B81D-ED79F62ACA09}" emma:medium="tactile" emma:mode="ink">
            <msink:context xmlns:msink="http://schemas.microsoft.com/ink/2010/main" type="paragraph" rotatedBoundingBox="1256,11597 27063,10715 27118,12301 1311,131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9FFF5F-2952-47D8-9C65-63D9371B27AC}" emma:medium="tactile" emma:mode="ink">
              <msink:context xmlns:msink="http://schemas.microsoft.com/ink/2010/main" type="line" rotatedBoundingBox="1256,11597 27063,10715 27118,12301 1311,13183"/>
            </emma:interpretation>
          </emma:emma>
        </inkml:annotationXML>
        <inkml:traceGroup>
          <inkml:annotationXML>
            <emma:emma xmlns:emma="http://www.w3.org/2003/04/emma" version="1.0">
              <emma:interpretation id="{54CE7D7F-78CE-4233-84CE-00CB88B1BC50}" emma:medium="tactile" emma:mode="ink">
                <msink:context xmlns:msink="http://schemas.microsoft.com/ink/2010/main" type="inkWord" rotatedBoundingBox="1256,11597 4470,11487 4524,13073 1311,13183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300978.8821">831 9660 168 0,'0'-20'63'0,"0"20"-34"0,-4-12-8 0,4 8 38 16,0-4-33-16,0 0 10 15,-5-4-22-15,1 4 5 16,-5-4-11-16,-4 4 0 16,-1 0-5-16,1 5-2 15,-5-5 0-15,-4 8 1 16,-5-4-1-16,5 8 2 16,-5-4-2-16,5 4 2 15,-5 0-2-15,0 3 2 16,5 1-2-16,0 4-1 15,4 0 1-15,0 16-1 0,0 4 0 16,5-1 2-16,-1 5 1 0,1 4 3 0,4-1 3 16,0-3-2-16,5 4-2 15,4-1 4-15,0-7 4 16,4 0-3-16,0-5 2 16,5 5-5-16,5 0-2 15,4-4 0 16,-1-5-3-31,15 5-2 16,-10-8 1-16,23 0-21 0,-10-8 11 0,14 0-63 16,-13-9 41-16,9-3-122 15,-14-3 86-15</inkml:trace>
          <inkml:trace contextRef="#ctx0" brushRef="#br0" timeOffset="301608.1206">1099 10107 140 0,'4'-7'52'0,"-4"7"-28"0,5-8-4 15,-1 4 34 1,-4 0-29-16,5 0 21 15,-10 0-27-15,5-4 18 0,-4-4-21 0,-1 0 10 16,1 0-16-16,-1 4 2 16,-4-4-8-16,1 4-2 31,-6 1-1-31,1 3-4 0,-5-4 2 0,0 8-1 16,0 0 0-16,5 4 2 15,-5-4 0-15,5 8 2 16,-5-5-1-16,4 9-3 15,1-4 1-15,4 4 1 16,0-4 0-16,5 8 0 16,-5-8 0-16,13 8 0 31,-4-4 0-31,9 3 0 16,-4-3 0-16,13 8 2 15,-5-8-1-15,9 4 6 0,-4-4-4 0,4 0 10 16,-4-4-7-16,9 0 10 15,-9-8-9-15,9 0 10 16,-5-8-10-16,0 0 10 16,-4-4-10-16,0 0 10 15,-9-4-10-15,0 4 7 16,-9-4-7-16,0 4 4 16,-5-3-6-16,1-1 2 15,-5 0-4-15,-5 0-4 16,1 0 0-16,0 8-12 15,-5-4 6-15,4 8-20 16,-3 0 14-16,-1 12-26 16,-5-4 22-16,6 8-56 0,-1 0 41 0,9 8-118 15,-4-8 85-15</inkml:trace>
          <inkml:trace contextRef="#ctx0" brushRef="#br0" timeOffset="300142.2416">167 9327 156 0,'-9'0'60'0,"4"0"-32"0,1 0-20 16,4 0 16-16,-4 4-8 15,-1 0 1-15,1 0-4 16,-5 3 0-16,0 5-7 16,-5 0 0-16,1 4 4 0,0-4 0 0,-5 4 2 31,4 4-2-31,1 3 1 16,0 5 0-16,-1 8 3 15,1 7 2-15,4 9-1 16,0 0-1-16,0 7-1 15,5 0-1-15,4-3 2 16,0-5-3-16,9 5 1 16,4-1-3-1,0-7-5-15,14 7 0 16,-5-11-2-16,14 8-26 16,-9-9 13-16,9 1-85 15,-5-12 52-15,9-5-106 16,-9-11 85-16</inkml:trace>
          <inkml:trace contextRef="#ctx0" brushRef="#br0" timeOffset="302621.9683">1308 9945 168 0,'-4'-16'66'0,"4"0"-36"0,-13 4-26 0,13 4 13 0,0 4-2 16,0 4 4-16,0 0-5 31,0 0 0-31,0 0-8 0,8 4 3 0,1 0 3 16,0 4 0-16,0 0 1 16,5 4-5-16,-1 4-3 15,0 4-2-15,1 0 0 0,-1-1 2 16,-4 5 2-16,0 0 3 15,0 0 1-15,0 0 12 16,-9-9-12-16,9 1 9 31,-9-4-11-31,4 0 8 0,-8-8-9 0,4-4 0 32,0 0-5-32,0-8 0 0,0-4-1 15,0-4-2-15,4 1 1 16,5-5-4-16,0-4 0 0,4 0-1 15,1 4 3-15,-1 1-2 16,9-1 1-16,-4 4 0 16,0 4-2-16,0 4 0 0,0 8 0 15,0 4 3-15,-1 8 0 16,-3-4 7-16,4 12 8 16,-5-1 0-1,0 1-1 1,-8-4-7-16,8 8-6 15,-8-8-1-15,4 8-43 16,-9-9 24-16,9 1-129 16,-9-4 83-16,4-4-88 15,-4-4 89-15</inkml:trace>
          <inkml:trace contextRef="#ctx0" brushRef="#br0" timeOffset="303543.0186">2200 10004 204 0,'14'-15'77'0,"-14"15"-42"0,0-16-23 0,0 8 34 15,0 0-26-15,0 0 19 16,-5-4-23-16,1 4 5 16,-10-4-12-16,1 4-1 15,0 0-5-15,-5 4 0 32,0-4-1-32,-4 8-2 15,-5 0 1-15,0 12 1 0,0-4-1 16,1 12 4-16,-1-4-3 0,5 4 4 15,4-4-4 1,4 3-1-16,5-3 0 0,9 4-1 16,-4-4 0-1,13 4 2-15,-5-4-1 0,14 3 2 16,0-7-2-16,9 0 2 16,-9-8-2-16,13 0 4 15,-9-4-3-15,9 0 1 16,-8-8-1-16,3 0 7 15,-12-4-5-15,4 5 14 16,-9-5-10-16,-1 0 7 16,-3 0-8-16,-1 4 4 15,-4 0-6-15,5 4 2 0,-10-4-4 0,5 8 0 16,0-4-1-16,0 8-4 16,-4-4 1-16,8 4-4 15,-4 0 3-15,5 4-1 16,-1 0 1-16,5 8 2 15,-4-8 0-15,8 15 2 16,0-7-1-16,10 12-3 31,-10-4 1-31,9 19-10 16,-4-7 6-16,5 16-9 16,-10-9 8-16,0 13 5 0,-4-9 1 0,0 5 5 15,-4-13-3-15,-5 9 4 16,-5-12-4-16,1 7 10 15,-10-11-6-15,-4 4 12 16,1-13-10-16,-6 5 7 16,1-8-8-16,-5 0 4 15,0-12-6-15,-4-4 7 16,-4-12-8-16,-1-4 5 16,0-4-5-16,5-4 5 15,0 0-6-15,4 1 1 16,0-5-2-16,9 0-4 15,1-4 1-15,8-3 1 16,0-1 0-16,13-8-3 16,1 5 2-16,13-1-4 15,-1 0 3-15,10-3 1 16,-5 7 1-16,10 0-16 16,-6 4 9-16,10 1-39 15,-9 3 26-15,0 0-71 16,-10 4 51-16,6 4-133 0,-10-3 97 15</inkml:trace>
          <inkml:trace contextRef="#ctx0" brushRef="#br0" timeOffset="304843.2433">2575 9354 88 0,'-5'-4'35'0,"5"0"-18"0,0 0-9 0,0 4 11 16,0 0-5-16,0 0 0 15,0 0 0-15,0 0 2 16,0 0-5-16,0 0 1 0,5 0-7 15,-1 4 4-15,1 0 1 0,4 4 1 16,0 0 3 0,4 4-5-16,0 4-3 15,1 0-1-15,4 0 1 16,-5 4 1-16,9 3 1 16,1 9 0-16,-1 0 0 15,-4 15 2-15,0 5 4 16,-5-1-4-16,0 1 2 0,-4-1-1 15,-4 1 1-15,-1-4 2 16,-4-5 4-16,0-3-1 16,-9-1-1-16,0-3 9 15,-4-8-14-15,0 4 2 16,-5-9-9-16,0 5 0 16,-4-8-2-16,4 0-2 15,-5-4 1-15,6 3 1 16,-6-3-1-16,5 4-9 15,1-8 4-15,3 4-36 32,1-8 22-32,4 4-67 15,0-8 48-15,5 3-98 16,-5-3 76-16</inkml:trace>
          <inkml:trace contextRef="#ctx0" brushRef="#br0" timeOffset="305247.241">3123 9763 280 0,'-9'0'107'0,"9"0"-58"0,0 0-57 16,0 0 16 0,0 0-8-16,0 0-18 31,0 0 10-31,5 4-58 16,-5-4 36-16,4 8-88 0,1-1 66 0</inkml:trace>
          <inkml:trace contextRef="#ctx0" brushRef="#br0" timeOffset="305445.7016">3186 10092 256 0,'-9'0'96'0,"9"0"-52"0,-5 0-12 0,5 0 59 16,0-4-50-16,0 4 11 31,-4-4-32-31,4 4-40 15,-5-4 10-15,5 4-128 16,0 0 77-16,0 0-122 16,0 0 104-16</inkml:trace>
        </inkml:traceGroup>
        <inkml:traceGroup>
          <inkml:annotationXML>
            <emma:emma xmlns:emma="http://www.w3.org/2003/04/emma" version="1.0">
              <emma:interpretation id="{94641541-A326-499A-BE52-94608D114E37}" emma:medium="tactile" emma:mode="ink">
                <msink:context xmlns:msink="http://schemas.microsoft.com/ink/2010/main" type="inkWord" rotatedBoundingBox="5344,11750 5499,11745 5524,12468 5368,12474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44886.6006">4113 9485 132 0,'5'8'49'0,"-5"-8"-26"0,4 0-18 0,1 0 18 15,-5 0-14-15,9 4 16 16,-5-4-15-16,5 4 18 16,-5 0-16-16,5 4 2 15,-4-8-8-15,4 8 1 16,-9 0-4-16,9 4 0 16,-9 0-1-16,4 15 3 15,-4-3-3-15,0 12 6 16,-4-8-5-16,4 7 14 15,-9-3-9-15,0 8 5 0,0-5-3 16,0-3 3 0,-4-8-7-16,4-1 1 0,-5-7-4 0,5 0 3 15,0-4-2-15,1 0 1 16,-1-8-3-16,0 0-2 16,0-4 1-16,4 0-1 15,1 0 0-15,-1 0 0 16,5 0-3-16,0 0-2 15,0 0 2-15,5 0 0 32,-1 0 1-32,5 4 2 15,-4-4 0-15,8 4 0 0,-4-4 0 0,4 8-3 16,-4 0 2-16,5 8 1 16,-5-5 0-16,4 5 0 15,-9-4 0-15,5 8-3 16,-4-8 2-16,4 8 10 15,-9-4-6-15,4 3 17 16,-4-7-11-16,5 4 7 16,-10-8-9-16,5 4 0 15,0-8-4-15,0 8-4 16,0-8 0-16,0 4-63 16,-4-8 35-16,4 8-127 15,0-4 87-15</inkml:trace>
        </inkml:traceGroup>
        <inkml:traceGroup>
          <inkml:annotationXML>
            <emma:emma xmlns:emma="http://www.w3.org/2003/04/emma" version="1.0">
              <emma:interpretation id="{4EF23BDA-8CE6-4C73-A165-E69355609376}" emma:medium="tactile" emma:mode="ink">
                <msink:context xmlns:msink="http://schemas.microsoft.com/ink/2010/main" type="inkWord" rotatedBoundingBox="5914,11700 8232,11621 8264,12574 5946,12654"/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350120.2599">6196 9648 192 0,'-5'4'71'0,"5"-4"-38"0,9 0-28 16,0 0 30-1,-9 0-21-15,9 0 15 16,-4 0-16-16,8 0 10 0,0 0-13 0,10 0 6 15,-10 0-9-15,18 0 0 16,-9-4-4-16,10 0-2 16,-10 0 0-16,14 4-12 15,-5-4 6-15,9 4-58 16,-4 0 35-16,8 0-102 16,-13 0 72-16</inkml:trace>
          <inkml:trace contextRef="#ctx0" brushRef="#br0" timeOffset="349793.8676">6356 9382 132 0,'-4'0'52'0,"4"0"-28"0,-5 0-17 31,5 0 21-31,0-4-16 16,0 4 17-16,0 0-17 0,0 0 11 15,0 0-13-15,0 4 2 16,0-4-8-16,0 8 2 16,0 0-3-16,5 8 0 15,-5-8-1-15,4 12-2 16,-4-5 1-16,5 21-4 15,-1-12 2-15,5 19 3 0,-9-3-1 16,5 16 8 0,-10-9-5-16,5 9 12 15,0-13-9-15,0 9 10 16,0-17-10-16,0 1 12 16,0-8-11-16,0 0 5 15,0-12-8-15,0 3 4 16,0-7-5-16,0 4 0 15,0-8-2-15,5 4 1 16,-1-8-2-16,5 4-1 16,-9-4 1-16,9 4-1 15,-5-8 0-15,10 8 2 0,-10-8-1 16,5 8 8-16,-4-8-5 16,3 3 5-16,-3-6-5 0,4 3 5 15,-5-4-6-15,10 0-1 16,-5-4-1-16,4 4-1 15,-4-4 0-15,4 4 0 16,-4-4 0-16,9 4-7 31,-9-4 4-31,4 4-32 0,-4 0 20 0,5 4-69 16,-10-4 47-16,5 4-98 16,-5 0 76-16</inkml:trace>
          <inkml:trace contextRef="#ctx0" brushRef="#br0" timeOffset="346737.7388">4889 9727 156 0,'0'-8'60'0,"0"8"-32"0,0-28-22 0,0 20 21 31,-4 0-16-31,-1 1 6 16,-4-1-10-16,0 0 4 15,1 0-6-15,3 0 4 0,-4 0-5 0,0 0-2 16,-4 0-1-16,-1 4 3 16,1-4-2-16,0 8 1 15,-5-4-1-15,5 8-2 16,-5-4 1-16,4 8-1 31,-4-4 0-31,5 16 0 0,0-4 0 0,-1 7 0 16,1-3 0-16,4 4 0 15,-4-4 0-15,8 4 4 16,1-8-2-16,4 7 1 16,0-7-1-16,4 4 1 15,-4-8-2-15,5 4 2 0,-1-8-2 0,5 8-1 31,0-9 1-31,9 5 1 16,-9-8-1-16,13 4 2 16,-4-8-2-16,9 8-1 15,-10-4 1-15,15 8-1 16,-10-4 0-16,9 4 0 16,-4-4 0-16,0 8 0 15,-5-8 0-15,5 7 2 16,-9-3-1-16,-1 4 6 15,-3-4-4-15,-1 4 12 16,-8-4-8-16,-1 4 12 0,-4-8-11 0,0 7 7 16,-9-7-8-16,0 4 9 15,0-4-9-15,-4 4 7 16,-5-8-7-16,-4 0 4 16,0-4-6-16,-1 0 4 15,-4-4-5-15,5 0 0 16,-5 0-2-16,10 0-2 15,-6-4 1-15,5 4-1 16,1 0 0-16,3 0-22 31,1 0 12-31,-1 4-67 0,6-4 43 16,3 4-113-16,1 0 83 0</inkml:trace>
          <inkml:trace contextRef="#ctx0" brushRef="#br0" timeOffset="347649.4971">5219 10084 144 0,'0'0'55'0,"0"0"-30"0,0 0-16 0,0 0 27 16,0 0-20-16,5 4 12 16,-5-4-17-16,4 4 8 15,-4 0-11-15,5 4 6 16,-10-1-7-16,5 9 7 15,-4-8-8-15,4 8 3 16,0-4-5-16,0 4 7 16,0-4-7-16,0 12 1 15,0-5-3-15,0 5-2 16,0-4 1-16,0 0-6 0,0-4 3 16,0-1-50-16,0-3 29 15,0-4-103-15,0-8 70 0</inkml:trace>
          <inkml:trace contextRef="#ctx0" brushRef="#br0" timeOffset="348554.8175">5518 9759 176 0,'-9'4'68'0,"9"-4"-36"0,0 4-31 15,0 0 23 1,0-8-16-16,5 4 15 0,-5 0-14 0,8 0 11 16,1 0-11-16,9 0 8 15,0 0-9-15,9 0 11 31,-9 0-11-31,13 0 7 16,-9 0-8-16,14 0 2 16,-9 0-5-16,8 0 2 15,-12 0-3-15,3 0-2 16,-3 0 0-16,3 4 1 0,-8-4-1 0,0 4-9 16,-5-1 4-16,1 5-45 15,-10-8 27-15,1 8-94 16,-5-4 65-16,0 4-63 15,-9-4 66-15</inkml:trace>
          <inkml:trace contextRef="#ctx0" brushRef="#br0" timeOffset="348821.6516">5612 9941 184 0,'-14'4'71'0,"14"-4"-38"0,-4 4-17 15,4 0 33 1,0-8-28-16,4 4 14 16,-4 0-21-16,9 0 12 15,-4 0-15-15,12 0 12 16,1 0-13-16,9 0 6 16,-9 0-9-16,9 0 2 15,-5-4-5-15,9 0 2 16,-9 0-3-16,14 0-8 0,-9 0 2 0,4 4-52 15,-9-4 31-15,5 4-131 16,-9 0 86-16</inkml:trace>
          <inkml:trace contextRef="#ctx0" brushRef="#br0" timeOffset="352072.502">6900 10068 120 0,'5'-4'46'0,"-5"4"-24"0,0 0-10 0,0 0 24 16,0 0-19-16,0 0 7 15,0 0-15-15,0 0 4 16,0 0-8-16,0 0 7 15,0 0-8-15,0 0 5 16,0 0-5-16,0 4 7 16,0-4-7-16,0 4 8 15,0-4-8-15,0 4 5 16,0-4-5-16,0 4 5 0,0 0-6 0,0 4 8 16,0-4-7-16,0 7 5 15,0-3-5-15,0 8 2 31,0-8-3-31,0 8 7 16,0-8-6-16,0 8 10 16,0-8-8-16,0 4 3 15,0-4-5-15,0 7 5 0,-5-7-6 0,5 8 8 16,0-4-7-16,0 4 1 16,-4-8-3-16,4 4 1 15,-5-4-2-15,5 0 2 16,0-8-2-16,0 4-29 15,0-4 15-15,0-4-94 16,0-8 60-16,5 0-93 16,-5 0 80-16</inkml:trace>
          <inkml:trace contextRef="#ctx0" brushRef="#br0" timeOffset="350706.2938">6909 9830 336 0,'-13'-8'126'0,"13"8"-68"0,-5-8-48 15,5 8 37 1,0 0-29-16,0 0-1 15,0-4-12-15,0 4-23 16,0-4 10-16,5 8-68 16,-5-4 42-16,4 8-137 15,1-4 96-15</inkml:trace>
          <inkml:trace contextRef="#ctx0" brushRef="#br0" timeOffset="350490.7117">6932 10024 188 0,'-5'4'71'0,"5"-4"-38"0,5 0-32 16,-1 4 27-1,-4-4-17-15,4 4 17 16,-8 0-16-16,4 4 11 0,0-4-13 0,0 8 6 15,0-8-9-15,0 8-2 16,0-4-3-16,0 8-13 16,0-5 7-16,4 5-48 15,-4-8 29-15,5 0-98 16,-10-4 68-16</inkml:trace>
        </inkml:traceGroup>
        <inkml:traceGroup>
          <inkml:annotationXML>
            <emma:emma xmlns:emma="http://www.w3.org/2003/04/emma" version="1.0">
              <emma:interpretation id="{1201D79A-6350-43A2-9F0A-2C2269C90CB2}" emma:medium="tactile" emma:mode="ink">
                <msink:context xmlns:msink="http://schemas.microsoft.com/ink/2010/main" type="inkWord" rotatedBoundingBox="8772,11494 11909,11386 11944,12420 8808,12527"/>
              </emma:interpretation>
              <emma:one-of disjunction-type="recognition" id="oneOf29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352832.7834">7997 9228 180 0,'-4'3'68'0,"4"-3"-36"0,-14 12-24 0,10-4 23 15,0-8-19-15,-1 12 6 16,-4 0-11-16,0 8 9 15,-4-8-9-15,0 12 12 16,-1-5-11-16,-4 9 12 16,0-4-12-16,1 12 14 15,-1-5-13-15,0 29 14 0,-4-13-14 0,-1 21 14 16,1-9-14-16,0 9 7 16,-1-13-9-16,1 5 2 15,0-13-5-15,0 5 2 16,-5-13-3-16,5 5-6 15,-1-8 1-15,5 3-56 16,-4-7 31-16,4 0-140 16,0-9 93-16</inkml:trace>
          <inkml:trace contextRef="#ctx0" brushRef="#br0" timeOffset="353506.1906">8153 9739 188 0,'0'-16'71'0,"0"16"-38"0,-4 0-21 16,4 0 25-16,0 0-21 0,0 0 1 16,0 0-11-16,0 0 3 15,0 0-5-15,4 4 7 16,-4-4-7-16,5 12 3 16,-1-4-4-16,5 12 5 15,-9-1-5-15,9 13 10 16,-9-4-7-16,9 4 5 15,-9-5-6-15,9 5 0 16,-9-8-3-16,9 0 1 31,-9-9-2-31,4 1-29 16,-8-4 15-16,4-4-118 16,-5-4 72-16,10-4-75 15,-1-8 76-15</inkml:trace>
          <inkml:trace contextRef="#ctx0" brushRef="#br0" timeOffset="353722.7292">8176 9600 220 0,'-14'-12'82'0,"14"12"-44"0,-4-8-22 0,4 8 30 15,0-4-26-15,0 0 8 16,0 0-17-16,0 4 1 15,0-4-8-15,0 4-4 16,0 0-1-16,0 0-21 16,0 0 12-16,4 4-65 15,-4-4 42-15,5 4-95 16,-1-4 72-16</inkml:trace>
          <inkml:trace contextRef="#ctx0" brushRef="#br0" timeOffset="354173.114">8457 9794 192 0,'-14'4'74'0,"14"-4"-40"0,0 0-22 0,0 0 25 15,0 0-21-15,0 0 6 16,0 0-14-16,5 0 11 0,-1 0-11 0,14 0 9 16,-5 0-9-16,14 0 2 15,-5-4-6-15,14 4 2 16,-9-4-3-16,9 0 0 31,-5 0-1-31,4 4-8 16,-12-4 3-16,3 8-49 15,-3-4 28-15,-1 4-113 16,-4-4 76-16</inkml:trace>
          <inkml:trace contextRef="#ctx0" brushRef="#br0" timeOffset="354473.377">8483 9977 160 0,'-22'-4'60'0,"22"4"-32"0,-9-8-11 16,9 8 35-1,0 0-29-15,0 0 18 16,0 0-25-16,5 4 14 0,-5-4-17 0,9 4 8 16,-1-8-12-16,10 4 2 31,-4 0-7-31,12 0 2 15,-3 0-3-15,8 0-8 16,-9 0 2-16,9 0-34 16,-4 0 20-16,4 0-91 15,-4 0 60-15,0 4-78 16,-5-4 72-16</inkml:trace>
          <inkml:trace contextRef="#ctx0" brushRef="#br0" timeOffset="354922.4432">9010 9965 200 0,'0'0'74'0,"0"0"-40"0,4-8-31 0,0 4 22 16,-4-4-16-16,5-4 12 16,-1 0-13-16,5-4 12 15,-9 0-12-15,9-3 9 16,-9-1-9-16,9-8 2 16,-9 0-6-16,9-3 0 15,-9-1-2-15,9 8 1 16,-9 4-2-16,4 4 6 15,-8 5-4-15,4 7 6 16,0 0-6-16,0 12 6 16,0-4-6-16,0 15 8 15,0-3-7-15,0 12 12 16,0-4-9-16,4 11 3 0,-4-7-6 0,5 12 0 31,-1-8-2-31,5-1-10 16,-4-7 4-16,8 4-56 15,-8-8 33-15,8 3-127 16,-9-7 86-16</inkml:trace>
          <inkml:trace contextRef="#ctx0" brushRef="#br0" timeOffset="355296.4182">9380 9937 160 0,'0'-8'63'0,"0"8"-34"0,22-8-16 0,-9 8 37 15,-8-4-29-15,8 8 18 16,-8-4-24-16,8 8 8 31,-9-4-14-31,10 12 4 16,-10-4-8-16,5 8 0 16,-9-4-3-16,5 7-32 15,-5-7 16-15,-5 12-118 16,-8-8 73-16</inkml:trace>
          <inkml:trace contextRef="#ctx0" brushRef="#br0" timeOffset="356273.5015">9647 9632 152 0,'-4'-4'57'0,"4"4"-30"0,4 0-16 16,1 0 24-1,-10 0-20-15,10 0 9 16,-1 0-15-16,10 4 4 31,-6-4-8-31,6 8 7 0,-5 0-8 0,4 12 5 16,-8-5-5-16,8 17 5 15,-9-4-6-15,10 11 14 16,-10-7-9-16,5 8 9 16,-9-12-9-16,9 3 6 15,-9-11-7-15,5 0 7 16,-5-8-8-16,4 0 5 16,-8-4-6-16,4 0 2 15,0-8-4-15,4-4-2 16,-4-8 0-16,9-4-4 15,-5-4 2-15,10-4-6 16,-10-4 4-16,10 1-5 0,-5 3 4 0,8 4 0 16,-3 0 2-16,4 4-3 15,-5 5 3-15,5 7 3 16,-5-4 0-16,9 8 6 16,-8 0-4-16,4 8 10 15,-5 0-7-15,5 7 8 31,-9-3-8-31,4 12 8 16,-8-4-8-16,-1 12 5 0,-4-9-6 0,5 9 2 16,-10-12-4-16,5 4-19 15,0-8 8-15,0 3-67 16,0-7 41-16,0 0-124 16,0-4 89-16</inkml:trace>
          <inkml:trace contextRef="#ctx0" brushRef="#br0" timeOffset="357389.595">10374 9132 180 0,'-9'0'68'0,"9"0"-36"0,-4 0-29 16,4 0 22-16,0 0-16 0,0 4 12 15,0-4-13-15,0 4 12 31,-5 0-12-31,1 4 12 16,-1 0-12-16,1 8 12 16,-5-4-12-16,5 12 7 15,-5-8-8-15,4 7 7 16,1-3-8-16,-1 8 5 0,1-8-6 0,8 3 9 16,-4-7-8-16,9 4 5 15,-4-4-6-15,8 4-2 16,0-4-2-16,10 3 1 15,-10-7-1-15,14 8 2 16,-9-4-2-16,8 0 4 16,-8-8-3-16,9 4 1 15,-9-8-1-15,4 4-2 16,-9-8 1-16,5 4 3 16,-9-4-2-16,5 4 4 0,-10-8-4 15,5 4 1-15,-9 0-1 0,4 0-2 16,-8 0 1-16,4 0-6 31,-4 0 3-31,-1 4 1 16,1-4 1-16,-1 4 0 15,-4-1 0-15,5 9 4 16,-5-4-2-16,0 8 6 16,0-4-5-16,5 12 10 15,-5-4-7-15,4 11 10 16,-4-3-9-16,5 12 10 15,-5-9-10-15,4 13 7 0,1-8-7 0,4 3 7 16,0-7-8-16,4 4 3 16,1-12-5-16,4 11 2 15,0-11-3-15,4 4-2 16,-4-8 0-16,4 3-26 16,-8-11 14-16,4 4-81 15,-5-8 51-15</inkml:trace>
        </inkml:traceGroup>
        <inkml:traceGroup>
          <inkml:annotationXML>
            <emma:emma xmlns:emma="http://www.w3.org/2003/04/emma" version="1.0">
              <emma:interpretation id="{635A6927-A6B3-42E8-B9F3-CB2B9A822F12}" emma:medium="tactile" emma:mode="ink">
                <msink:context xmlns:msink="http://schemas.microsoft.com/ink/2010/main" type="inkWord" rotatedBoundingBox="12493,11293 14104,11238 14140,12287 12529,12342"/>
              </emma:interpretation>
              <emma:one-of disjunction-type="recognition" id="oneOf30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359293.1516">11239 9636 124 0,'-4'0'49'0,"4"0"-26"0,0-4-3 0,0 4 37 16,0 0-32-16,0 0 15 15,0 0-24-15,4 0 2 16,1-4-10-16,8 4 3 16,-8-4-6-16,3 4 7 15,-8 0-8-15,14 0 8 16,-5 0-8-16,13 0 10 15,-4 0-8-15,18 0 12 0,-10 0-10 0,23 0 9 16,-9 0-9-16,18 0 6 16,-13 0-7-16,13 0 7 15,-13 0-8-15,4 0 5 16,-9-4-6-16,0 0 7 16,-9 0-8-16,0 4 8 15,-13-4-8-15,0 4 5 16,-5-4-5-16,1 4-2 15,-5-4-1-15,-5 4-28 16,-4-4 15-16,5 4-68 31,-10 0 45-31,5 0-126 16,0 0 91-16</inkml:trace>
          <inkml:trace contextRef="#ctx0" brushRef="#br0" timeOffset="358760.8176">11190 9327 96 0,'5'-16'35'0,"-5"16"-18"0,0-16-5 16,0 12 27 0,0 0-22-16,0 0 21 15,0 0-23-15,0 4 17 0,0 0-18 0,0 0 10 16,0 0-14-16,0 0 10 31,0 0-11-31,0 4 4 16,0 0-8-16,4 8 4 0,-4 0-5 0,5 8 5 15,-10-5-6-15,10 13 10 16,-1-8-7-16,5 16 10 16,-5-9-9-16,10 21 12 0,-10-8-11 15,5 11 16-15,-9-7-14 16,5 7 16-16,-5-7-16 0,4-1 7 31,-4-7-10-31,5 0 2 16,-10-12-5-16,5-1-2 15,0-7-1-15,0-4-41 16,0-4 22-16,0-4-79 16,0-4 55-16,0-4-109 15,0-8 85-15</inkml:trace>
          <inkml:trace contextRef="#ctx0" brushRef="#br0" timeOffset="360504.9019">12363 9763 140 0,'-9'-8'52'0,"9"8"-28"0,4-16-6 0,1 12 37 16,-5-4-30-16,9 0 22 15,-5 0-28-15,10 4 14 16,-5-4-19-16,13 8 8 31,-9-4-13-31,14 4 4 16,-9 0-8-16,13 0 0 0,-4-8-3 0,13 8 3 15,-4-4-3-15,8 0-32 16,1 0 17-16,4 0-130 16,-13-3 79-16</inkml:trace>
          <inkml:trace contextRef="#ctx0" brushRef="#br0" timeOffset="360241.2662">12715 9235 176 0,'23'4'68'0,"-23"-4"-36"0,13-11-20 15,-4 7 28 1,-9 0-24-16,9-4 11 0,0-8-17 0,0 4 8 16,-5-4-10-16,0 0 6 31,-4-4-7-31,0 1 0 15,-4-1-4-15,0 4 0 16,-10-4-1-16,-4 4 1 16,1 0-2-16,-6 4-3 15,-4 1 1-15,5 3-1 16,-5 0 0-16,5 8 0 16,-5-4 0-16,10 8 0 15,-6 0 0-15,1 8 0 0,0-4 0 0,4 15 4 16,0-3-1-16,5 16 4 15,-1-8-3-15,10 11 6 16,-5-3-5-16,9 7 8 16,0-7-7-16,9 8 12 15,-5-13-9-15,10 13 10 16,-5-12-10-16,13 11 3 16,-9-7-6-16,14 12 7 15,-9-9-7-15,9 17 8 0,-10-13-8 16,6 9 8-1,-10-9-8-15,0 5 5 16,-4-12-5-16,-4 3 2 16,-5-11-3-16,0 4-24 15,-9-12 12-15,0 3-66 16,0-11 42-16,-4 0-126 16,-1-12 89-16</inkml:trace>
        </inkml:traceGroup>
        <inkml:traceGroup>
          <inkml:annotationXML>
            <emma:emma xmlns:emma="http://www.w3.org/2003/04/emma" version="1.0">
              <emma:interpretation id="{B42695D5-63D8-4E8F-A4C5-33E3B690D015}" emma:medium="tactile" emma:mode="ink">
                <msink:context xmlns:msink="http://schemas.microsoft.com/ink/2010/main" type="inkWord" rotatedBoundingBox="14426,11487 17371,11387 17400,12254 14456,12354"/>
              </emma:interpretation>
              <emma:one-of disjunction-type="recognition" id="oneOf31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360976.9187">13250 9220 132 0,'-13'4'52'0,"13"-4"-28"0,-18 7-11 0,14-3 37 15,-1-4-29-15,-4 8 20 16,0 0-25-16,0 8 16 16,1-4-18-16,-1 12 19 15,0-4-19-15,0 7 22 16,0-7-21-16,4 8 11 16,-4-8-16-16,9 11 2 15,-4-7-8-15,8 20 5 16,1-8-6-16,4 11 3 15,0-7-3-15,9 11 0 16,-5-11-1-16,9 7-21 16,-4-11 10-16,9 0-78 15,-5-8 48-15,14-1-119 16,-5-11 88-16</inkml:trace>
          <inkml:trace contextRef="#ctx0" brushRef="#br0" timeOffset="361688.889">13705 9370 196 0,'-9'0'74'0,"9"0"-40"0,-31 4-33 0,27 0 20 16,-5-8-13-16,0 4 5 15,-5 0-8-15,1 0 11 16,0 0-9-16,-1 4 12 16,1-4-11-16,-1 8 7 15,1-4-8-15,0 8 0 16,-1-8-4-16,1 8-2 16,0-4 0-16,4 4 1 15,0-4-1-15,9 3 2 0,-5-3-2 0,10 4 2 16,-1-8-2-16,10 12-1 15,-1-12 1-15,9 8-1 32,-8-8 0-32,12 8 2 15,-3-8-1-15,8 8-3 0,-9-8 1 0,5 7 1 16,-5-3 0-16,5 8 0 16,-5-4 0-16,1 12 0 15,-10-4 0-15,0 8 8 16,-4-5-4-16,-4 1 14 15,-10-4-10-15,1 4 14 16,-5-8-13-16,-4-1 14 16,-1-3-14-16,-4-4 11 15,0-4-11-15,-4-8 0 16,0-4-6-16,-5-4-4 16,0-7 0-16,5-1-8 15,-5-4 5-15,5 8-23 16,0 0 15-16,4 4-54 0,5-3 37 31,4 3-121-31,0 0 83 0</inkml:trace>
          <inkml:trace contextRef="#ctx0" brushRef="#br0" timeOffset="362153.6506">14017 9858 216 0,'0'-8'82'0,"0"8"-44"0,-4-12-18 0,4 8 33 15,0 0-30-15,4-4 3 32,-4-8-17-32,9 4-6 0,-9-4-1 15,9 1-2-15,-9-1 0 0,9 4 0 16,-4-4 0-16,3 12 2 15,-8 0-1-15,9 8 6 16,-9-4-4-16,9 12 8 16,-9 0-7-16,5 12 5 15,-5-5-5-15,4 13 2 16,-4-4-3-16,9 8 0 0,-9-13-1 0,5 5-59 16,-5-12 31-16,4 0-134 15,1-4 88-15</inkml:trace>
          <inkml:trace contextRef="#ctx0" brushRef="#br0" timeOffset="362375.1156">14338 9771 264 0,'0'-4'99'0,"0"4"-54"0,5 0-55 0,-1 0 8 15,-4 0-3-15,5 0-64 16,-1 0 39-16,5 4-92 16,0-4 69-16</inkml:trace>
          <inkml:trace contextRef="#ctx0" brushRef="#br0" timeOffset="362574.0759">14606 9771 316 0,'-5'-12'121'0,"5"12"-66"0,5 0-47 16,-1 0 29-1,-8 0-23-15,8 0-7 0,1-4-5 0,4 8-27 16,0-4 14-16,4 4-149 15,-4-4 88-15,9 4-98 16,-5 0 98-16</inkml:trace>
          <inkml:trace contextRef="#ctx0" brushRef="#br0" timeOffset="363575.524">15168 9434 152 0,'0'-8'57'0,"0"8"-30"0,0-12-21 0,4 8 28 16,-4 0-20-16,5-4 13 15,-5-4-16-15,0 4 10 31,-9-4-12-31,0 4 6 0,-9 0-8 0,5 4 0 16,-5-3-4-16,0 7 0 16,0-4-1-16,0 8 1 15,-4-4-2-15,4 3 2 16,0-3-2-16,5 8 2 16,-5 0-2-16,5 8-1 15,-1-8 1-15,5 8 3 16,-4-4-2-16,9 4 4 15,-5-4-4-15,9 3-1 16,0-7 0-16,9 8 3 16,-5-8-2-16,9 8 4 15,1-8-4-15,13 4-1 0,-10-4 0 0,15 4-1 16,-6-4 0-16,10 3 2 31,-9-3-1-31,9 8 2 16,-10-4-2-16,5 8 2 15,-8-4-2-15,-1 12 8 16,-9-9-5-16,1 5 14 16,-10-4-10-16,-4 4 12 15,-9-4-12-15,0 3 16 0,-4-7-14 16,-5 0 11-16,0-4-12 0,-4-4 4 16,-5-8-8-16,5 0 0 15,-5-4-3-15,5 0-4 16,-5-4 1-16,5 0-26 15,0 0 15-15,8 4-61 16,-4-4 41-16,10 0-127 16,-6 0 89-16</inkml:trace>
          <inkml:trace contextRef="#ctx0" brushRef="#br0" timeOffset="364266.3226">15435 9747 196 0,'-4'0'74'0,"4"0"-40"0,0-4-33 15,0 4 18-15,0 0-12 0,4 4 8 16,1-4-9-16,8 4 8 15,-8 0-8-15,4 4 8 16,-9 0-8-16,9 7 14 16,-5-7-11-16,9 12 14 15,-8-8-14-15,4 12 9 16,-9-8-10-16,4 4 6 16,-4-9-7-16,5 5 9 15,-10-4-9-15,5 0 1 16,0-8-5-16,0 0 0 15,0-4-1-15,5-4 1 16,-5-4-2-16,4-4-5 16,1-4 2-16,3 0-8 0,-3-3 6 15,4 3-1-15,-5 0 3 0,10 4 0 16,-5-4 0-16,4 8 2 16,-4 0 0-16,4 8 4 15,-4 0-2-15,5 8 8 16,-5-4-6-16,4 8 10 31,-4-4-8-31,4 12 5 16,-8-8-6-16,8 12 0 15,-9-9-3-15,5 5 1 0,-9-4-2 0,5 0-31 16,-5-4 16-16,0 4-78 16,-5-8 51-16,5 4-109 31,0-5 84-31</inkml:trace>
          <inkml:trace contextRef="#ctx0" brushRef="#br0" timeOffset="364805.6941">15810 9168 132 0,'0'4'52'0,"0"-4"-28"0,0-4-6 0,4 4 33 16,-4 0-28-16,9 4 24 15,-4 0-27-15,8 8 27 16,1 0-27-16,8 12 25 15,0-9-25-15,5 17 16 32,-9-8-21-32,13 8 16 0,-9-5-17 15,1 9 10-15,-6-8-14 0,1 23 2 16,-4-3-8-16,-10 19-20 16,-4-11 9-16,-4 15-84 15,-10-7 51-15,-8 3-144 16,-9-12 103-16</inkml:trace>
        </inkml:traceGroup>
        <inkml:traceGroup>
          <inkml:annotationXML>
            <emma:emma xmlns:emma="http://www.w3.org/2003/04/emma" version="1.0">
              <emma:interpretation id="{457137CD-9229-4499-807F-C328BE7F16F4}" emma:medium="tactile" emma:mode="ink">
                <msink:context xmlns:msink="http://schemas.microsoft.com/ink/2010/main" type="inkWord" rotatedBoundingBox="17623,11261 21621,11125 21658,12204 17660,12340"/>
              </emma:interpretation>
              <emma:one-of disjunction-type="recognition" id="oneOf32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379481.8772">17678 9021 168 0,'-17'12'63'0,"17"-12"-34"0,-14 12-19 0,10-4 35 16,-1-4-26-16,1 8 14 15,-5 0-20-15,0 8 10 16,0-8-13-16,0 11 15 16,-4-7-15-16,4 12 13 15,-5-4-13-15,6 11 10 16,-1-7-11-16,4 12 6 16,-4-8-8-16,5 11 9 15,-1-11-9-15,5 11 5 16,0-7-7-16,9 16-2 15,-4-5-2-15,13 9-4 16,-1-9 2-16,10 1-30 16,-5-13 17-16,10-3-83 15,-10-8 55-15,5-4-110 16,-5-8 86-16</inkml:trace>
          <inkml:trace contextRef="#ctx0" brushRef="#br0" timeOffset="380344.4486">17736 9469 148 0,'0'-4'55'0,"0"4"-30"0,14-8-7 15,-5 8 35 1,-9-4-29-16,9 4 18 0,-1-4-26 0,15 4 16 16,-1 0-18-16,9 0 12 15,-8 0-15-15,12 0 8 16,-8 0-11-16,9 0 2 31,-5-3-6-31,9 3-11 16,-13-4 4-16,8 4-63 15,-12 0 36-15,8 0-117 16,-13 0 82-16</inkml:trace>
          <inkml:trace contextRef="#ctx0" brushRef="#br0" timeOffset="380047.3184">17964 9021 156 0,'-5'0'60'0,"5"0"-32"0,0 0-17 0,0 0 29 16,0 0-23-16,0 8 16 31,0-4-19-31,0 12 12 16,0 0-15-16,0 8 15 15,0-8-16-15,0 11 11 0,0-3-12 0,0 12 8 16,0-8-9-16,0 11 11 15,0-3-11-15,0 8 9 16,0-9-9-16,0 13 6 16,0-13-7-16,0 21 4 15,0-16-6-15,0 7 4 16,0-7-5-16,5-5-11 16,-5-11 4-16,4 0-48 15,-4-8 28-15,5-4-96 16,-1-8 67-16,5 0-93 0,-9-8 82 0</inkml:trace>
          <inkml:trace contextRef="#ctx0" brushRef="#br0" timeOffset="366141.9057">16327 9517 116 0,'0'4'46'0,"0"-4"-24"0,27-4-13 0,-14 4 25 15,-4-4-19-15,14 4 17 0,-10-4-19 0,14 4 18 16,-9 0-18-16,13 0 4 15,-9-4-9-15,14 4-3 16,-5 0-3-16,5 0 1 16,-10 0-2-16,6 0-1 15,-10 0 1-15,5 0-17 16,-10 0 9-16,6 0-48 31,-10 0 31-31,1 0-73 16,-6 0 54-16</inkml:trace>
          <inkml:trace contextRef="#ctx0" brushRef="#br0" timeOffset="366520.0894">16439 9636 176 0,'0'4'66'0,"0"-4"-36"0,0 4-24 15,0 0 28 1,0-8-20-16,4 4 18 16,1 0-19-16,8 0 13 15,-4 0-15-15,13 0 4 16,-8-4-10-16,12 4 0 15,-8-4-3-15,9 4 1 16,-5-4-2-16,9 4 2 16,-4-4-2-16,0 4 2 15,-5 0-2-15,5 0-1 16,-9 0 1-16,4 0-17 16,-8 0 9-16,-1 0-59 0,-4 0 37 0,-5 0-96 15,-4 0 71-15</inkml:trace>
          <inkml:trace contextRef="#ctx0" brushRef="#br0" timeOffset="378878.0214">16960 9616 208 0,'-17'-4'77'0,"17"4"-42"0,17 0-28 15,-8 0 29 1,-9 0-21-16,9 0 14 15,0 0-16-15,9 0 6 16,-9 0-11-16,13 0 0 0,-8 0-5 0,12 4 0 16,-3-4-1-16,3 4-24 15,-3-4 13-15,8 4-105 16,-4-8 63-16,4 4-82 16,-4 0 76-16</inkml:trace>
          <inkml:trace contextRef="#ctx0" brushRef="#br0" timeOffset="378594.8732">17255 9239 112 0,'4'0'44'0,"-4"0"-24"0,18-8-8 15,-5 5 24 1,-8-1-19-16,8 0 15 16,-8-4-18-16,8 0 12 15,-8-4-15-15,3 4 8 16,-8-4-11-16,9-4 9 15,-9-4-10-15,5 1 7 16,-10-1-7-16,5 4 4 16,-4 0-6-16,4 4 2 15,-5 0-4-15,1 4 0 16,-9-4-1-16,-1 8-4 16,-4-3 1-16,5 7-1 15,-5-4 0-15,0 11 2 0,-4-3 0 0,4 12 0 16,0-4 0-16,1 8 2 15,-1-8-1-15,4 8 2 16,1-4-2-16,4 3 4 16,0-3-3-16,5 8 1 15,-5-4-1-15,4 8-2 16,-4-5 1-16,5 5-1 31,-1-4 0-31,5 4 2 16,-4-9-1-16,8 5 6 0,-4-8-4 15,5 8 6-15,-1-8-6 0,10 11 1 16,-5-3-2-16,9 12 1 16,-10-8-2-16,10 11 8 15,-4-3-5-15,3 12 5 16,-3-13-5-16,-1 9 7 16,-4-8-7-16,5 3 12 15,-10-7-9-15,0 4 7 16,-4-13-7-16,0 5 0 15,-4-12-4-15,0 4-17 16,-10-8 7-16,1 0-65 0,-1-8 39 16,-3-1-124-16,-1-6 88 15</inkml:trace>
          <inkml:trace contextRef="#ctx0" brushRef="#br0" timeOffset="380776.5859">18160 9965 228 0,'0'-12'88'0,"0"12"-48"0,22-24-36 0,-13 12 25 15,-9-4-18-15,9-3 6 16,-4-5-10-16,8 0 0 16,-9-4-4-16,5 0 7 15,-9-3-6-15,9 7 8 16,-9 4-8-16,9 8 5 15,-9 0-5-15,5 12 9 16,-5 0-7-16,4 8 12 0,-8 0-10 0,4 8 9 16,0 0-9-16,4 12 6 15,-4-5-7-15,5 13 0 16,-5-4-4-16,4 8-15 16,-4-13 6-16,4 5-68 15,-4-8 41-15,5 4-131 16,-5-13 91-16</inkml:trace>
          <inkml:trace contextRef="#ctx0" brushRef="#br0" timeOffset="381510.6576">18579 9652 268 0,'-9'-4'101'0,"9"4"-54"16,0 0-39-16,0 0 24 16,0 0-20-16,0 0-2 15,0 0-6-15,0 0-9 16,0 0 2-16,5 0-43 0,-5-4 26 0,4 4-118 16,1 0 77-16</inkml:trace>
          <inkml:trace contextRef="#ctx0" brushRef="#br0" timeOffset="381764.1203">18873 9675 304 0,'-8'0'112'0,"8"0"-60"0,4-11-43 0,-4 11 29 32,-4-4-23-32,-1 4-7 15,1-4-6-15,4 4-29 0,0 0 15 0,0 0-68 16,0 0 45-16,4 0-108 16,-4 0 80-16</inkml:trace>
          <inkml:trace contextRef="#ctx0" brushRef="#br0" timeOffset="382913.4748">18949 9350 220 0,'0'0'82'0,"0"0"-44"0,5 4-20 0,-1 0 38 16,-4-8-31-16,9 4 12 16,-4 0-22-16,17 0 0 15,-4-4-9-15,8 4-3 16,-3-4-2-16,12 0-1 16,-8 1 0-16,9-1-36 15,-9 0 20-15,8 4-108 16,-3 0 69-16,8 4-82 15,-5 0 79-15</inkml:trace>
          <inkml:trace contextRef="#ctx0" brushRef="#br0" timeOffset="382656.6756">19168 8922 168 0,'-5'-4'66'0,"5"4"-36"0,0-8-15 0,0 8 36 16,0 0-29-16,0 0 21 0,0-4-26 0,0 4 9 15,0 0-15-15,0 0 5 16,0 0-9-16,0 4 7 16,0-4-8-16,0 8 8 15,0 0-8-15,0 8 3 16,0-4-5-16,0 16 5 16,0 0-6-16,0 15 3 15,0-3-3-15,0 15 3 16,0-11-4-16,0 15 4 15,0-11-4-15,0 7 10 16,0-7-6-16,0 7 10 16,0-3-9-16,0 3 7 15,0-11-7-15,0 0 9 0,0-13-9 32,5 1 3-32,-5-12-6 0,9 0 5 15,-9-8-6-15,4-1 3 16,-4-7-3-16,9 0-2 15,-4-8 0-15,8 0-1 16,-4-3 0-16,9-5 0 16,-9 0 0-16,8 0-3 15,-3 0 2-15,4 4-1 16,-5 0 0-16,14 8 2 0,-9 0 0 16,8 4-5-16,-3 0 3 0,3 4-17 15,-3-8 11-15,3 4-47 16,-8-4 30-16,5 0-83 15,-10-4 60-15,0-4-110 16,-4-8 90-16</inkml:trace>
          <inkml:trace contextRef="#ctx0" brushRef="#br0" timeOffset="383626.1376">19712 9608 200 0,'-5'-4'77'0,"5"4"-42"0,-9-4-28 0,9 4 27 16,0 0-21-16,0 0 3 15,0 0-10-15,5 0 3 31,-5 0-5-31,4 4 5 16,-4 0-6-16,5 8 10 16,-5 0-7-16,4 12 10 15,-4-5-9-15,5 9 10 16,-1-4-10-16,5 4 5 16,-9-5-7-16,5 1 7 15,-5-12-8-15,4 4 8 16,-8-4-8-16,8-4 5 0,-4-4-5 0,4 0 0 15,-8-4-2-15,8-4 3 16,-4-8-3-16,9-12-3 16,-4-4 0-16,8 1-1 15,-8-5 0-15,8 8 2 16,-8 4 0-16,8 4 0 16,-9 5 0-16,10 7 11 15,-10-4-6-15,10 16 15 16,-10 0-11-16,5 11 11 15,-9-3-11-15,9 12 8 16,-9-4-9-16,4 11-2 16,-4-7-4-16,5 8-10 15,-5-12 4-15,4 3-58 16,1-7 34-16,-1 0-160 16,-4-12 105-16</inkml:trace>
          <inkml:trace contextRef="#ctx0" brushRef="#br0" timeOffset="384737.288">20060 8871 132 0,'0'0'52'0,"0"0"-28"0,-5 0-15 16,5 0 29 0,0 0-21-16,0 0 16 15,0 0-19-15,0 0 12 16,0 0-15-16,0 0 10 15,0 0-12-15,5 0 13 16,-5 0-13-16,9 4 7 0,-1-4-9 0,10 8 9 16,-9-4-9-16,14 8 5 15,-10-1-7-15,9 9 2 16,-4-4-4-16,9 20 9 16,-9-1-6-16,8 21 8 15,-8-5-8-15,5 13 12 16,-10-9-10-16,0 13 12 15,-8-17-12-15,-1 21 5 16,-8-9-8-16,-1 12-9 16,-8-15 2-16,-9 11-79 15,-5-15 44-15,-13 7-140 16,0-15 98-16</inkml:trace>
        </inkml:traceGroup>
        <inkml:traceGroup>
          <inkml:annotationXML>
            <emma:emma xmlns:emma="http://www.w3.org/2003/04/emma" version="1.0">
              <emma:interpretation id="{71F2EC78-2E88-4FC9-A34E-12F485F930D7}" emma:medium="tactile" emma:mode="ink">
                <msink:context xmlns:msink="http://schemas.microsoft.com/ink/2010/main" type="inkWord" rotatedBoundingBox="22523,11772 22666,11767 22677,12082 22534,12087"/>
              </emma:interpretation>
              <emma:one-of disjunction-type="recognition" id="oneOf33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386546.8443">21215 9521 108 0,'-5'-4'44'0,"5"4"-24"0,5-4-10 15,-1 4 23 1,1-4-18-16,3 4 10 16,-3 0-15-16,8 0 10 0,-4 0-11 0,9 4 4 15,-5 0-8-15,5 12 4 16,-4-4-5-16,3 15 5 16,-8 1-6-16,0 12-1 15,-9-5-1-15,-4 9-52 16,-5-12 28-16,-9 7-83 15,-4-7 59-15</inkml:trace>
        </inkml:traceGroup>
        <inkml:traceGroup>
          <inkml:annotationXML>
            <emma:emma xmlns:emma="http://www.w3.org/2003/04/emma" version="1.0">
              <emma:interpretation id="{985E92D5-CAED-4852-8845-8D65DF3D1C69}" emma:medium="tactile" emma:mode="ink">
                <msink:context xmlns:msink="http://schemas.microsoft.com/ink/2010/main" type="inkWord" rotatedBoundingBox="23385,11076 24706,11030 24737,11942 23416,11987"/>
              </emma:interpretation>
              <emma:one-of disjunction-type="recognition" id="oneOf34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389265.8984">22766 9263 292 0,'-8'-4'110'0,"8"4"-60"0,-9-4-50 0,9 4 23 16,0-4-15-16,0 4-7 15,0 0-1-15,0 0-27 16,0 0 15-16,4 0-74 16,1 0 47-16,3 4-90 15,-3-4 73-15</inkml:trace>
          <inkml:trace contextRef="#ctx0" brushRef="#br0" timeOffset="389530.1206">22793 9473 264 0,'-4'0'101'0,"4"0"-54"0,4-4-24 16,1 4 45 0,-10 0-39-16,5 0 2 15,0 0-20-15,5 0-9 16,-5-4-2-16,4 4-16 0,-8 0 9 0,4 0-48 16,0 0 31-16,4 0-100 15,-4 0 70-15,5 4-84 16,-1-4 79-16</inkml:trace>
          <inkml:trace contextRef="#ctx0" brushRef="#br0" timeOffset="390384.1398">23016 9061 156 0,'-4'12'57'0,"4"-12"-30"0,-9-16-18 15,9 16 25 16,0 0-19-31,4 8 17 0,-4-4-19 0,5 8 18 16,-1-8-18-16,5 8 7 16,-9-4-12-16,9 11 6 15,-5-7-7-15,5 12 9 16,-4-4-9-16,8 12 12 16,-8-9-11-16,8 5 9 15,-9-4-9-15,5 4 2 16,-4-4-6-16,4-1 9 15,-9-11-7-15,9 4 10 0,-9-4-9 16,9-4 7 0,-9-4-7-16,4 0 2 15,-4-8-5-15,5 0-2 16,-5-4-1-16,4-4-1 16,0-8 0-16,5 0-3 15,-9 1 2-15,9-5-1 16,-9 0 0-16,9 4-3 15,-9-4 3-15,9 5-1 16,-4-1 1-16,8 4 0 16,-4 0 0-16,4 4 2 0,-4 0 0 0,9 8-3 15,-5 0 2-15,10 8 1 16,-10-4 0-16,5 8 11 16,-9-4-6-16,9 8 11 15,-9 0-9-15,4 8 10 31,-4-8-10-31,4 11 7 16,-8-7-7-16,4 12 2 16,-5-8-5-16,1 8 0 15,-5-9-2-15,4 5 1 0,-8-8-2 0,4 4-14 16,0-8 7-16,0 0-59 16,0-4 36-1,4 4-162-15,-4-9 107 0</inkml:trace>
          <inkml:trace contextRef="#ctx0" brushRef="#br0" timeOffset="388932.269">22093 9339 204 0,'-4'0'77'0,"4"0"-42"0,0-4-21 0,4 4 31 31,-4 0-25-31,5 0 12 0,-1 0-19 0,9 0 10 16,1 0-13-16,8 4 10 16,-9-4-11-16,14 3 6 15,-5-3-8-15,14 4 2 16,-5-8-5-16,9 4 2 16,-8 0-3-16,8 0-4 15,-13 0 0-15,4 0-12 16,-9 0 6-16,0 0-51 15,-8 0 32-15,-5 0-126 16,-5 0 85-16</inkml:trace>
          <inkml:trace contextRef="#ctx0" brushRef="#br0" timeOffset="388596.3086">22468 8938 104 0,'0'0'41'0,"0"0"-22"0,9-4 2 0,-1 4 28 16,-8-4-26-16,9 0 10 15,-4-4-19-15,4 4 9 16,-5-4-13-16,5 4 10 16,-9-3-11-16,5 3 6 15,-10 0-8-15,5-4 4 0,-4 0-6 0,-1 4 7 16,-4-4-8-16,0 0 3 31,-4-4-4-31,-5 4 0 16,0-4-1-16,1 8-2 15,-6-4 1-15,5 8-6 16,-4-4 3-16,4 8-1 16,-4 0 1-16,4 8 2 15,0-8 0-15,-4 4-3 16,4-4 2-16,5 4 1 16,-1-4 0-16,5 8-3 0,1-4 2 15,3 8 1-15,1-8 0 16,-1 11 0-16,1-7 0 0,4 12 2 15,-5-4-1-15,10 16 6 16,-1-9-4-16,5 17 6 16,0-8-6-16,4 11 10 15,-4-11-7-15,9 11 8 16,-9-11-8-16,13 8 12 16,-13-13-10-16,5 5 7 15,-10-8-8-15,9 7 4 16,-8-11-6-16,-1 16 2 15,-4-16-4-15,0 7 3 0,-4-3-4 0,-1 4-18 32,1-8 8-32,-5 3-78 15,0-11 47-15,0 0-117 16,-9-12 87-16</inkml:trace>
        </inkml:traceGroup>
        <inkml:traceGroup>
          <inkml:annotationXML>
            <emma:emma xmlns:emma="http://www.w3.org/2003/04/emma" version="1.0">
              <emma:interpretation id="{1508EF56-8E5B-4AB4-BF79-A8DF9E731EF4}" emma:medium="tactile" emma:mode="ink">
                <msink:context xmlns:msink="http://schemas.microsoft.com/ink/2010/main" type="inkWord" rotatedBoundingBox="25147,11040 27072,10974 27096,11679 25171,11745"/>
              </emma:interpretation>
              <emma:one-of disjunction-type="recognition" id="oneOf35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391189.6856">24144 8974 160 0,'0'-8'63'0,"0"8"-34"0,0-8-12 0,0 4 33 15,0 0-28-15,0 0 5 16,0-4-17-16,0 4 1 0,-4-4-7 0,-1 4 0 15,-4 0-2-15,1 4 1 16,-6-4-2-16,1 8 6 16,-1-4-4-16,1 8 3 15,-5-4-3-15,0 8 5 16,-4 0-5-16,4 8 10 16,-4-4-7-16,4 11 3 15,-4-7-5-15,8 12 2 16,-3-8-3-16,8 7 3 15,-9-7-4-15,13 8 4 16,-4-8-4-16,9 3 4 16,-4-3-4-16,8 4 4 31,1-8-4-31,17 4 4 0,-8-9-4 16,12 1 1-16,-8-4-1 0,13 0-8 15,-8-4 3-15,8 0-27 16,-4-8 16-16,8 0-58 15,-3-4 41-15,8 0-99 16,-5-4 73-16</inkml:trace>
          <inkml:trace contextRef="#ctx0" brushRef="#br0" timeOffset="391498.2251">23939 9168 180 0,'-18'0'68'0,"18"0"-36"0,-9 0-18 16,9 0 38-1,-4 0-30-15,4 0 17 16,0 0-24-16,0 0 10 15,0 0-15-15,9 4 6 0,0-4-9 0,9 8 4 16,-5-8-6-16,9 4 2 16,-4-8-4-16,13 4-6 15,-8 0 1-15,12 0-39 16,-3-8 23-16,8 4-112 16,-9 0 73-16</inkml:trace>
          <inkml:trace contextRef="#ctx0" brushRef="#br0" timeOffset="392865.9518">24488 9453 208 0,'-18'8'79'16,"18"-8"-42"-16,0 0-32 0,0 0 30 16,0 0-21-16,0 0 11 15,0 0-15-15,4 0 4 32,-4-8-9-32,14 4 4 15,-5 1-5-15,8-5 9 0,-3 0-7 0,8 0 5 16,-8 0-6-16,12 4 2 15,-8-4-4-15,13 4 0 16,-8 0-1-16,8 4-2 16,-4-4 1-16,13 4 5 15,-9 0-3-15,9 0 10 16,-9 0-7-16,9 0 10 16,-13 0-9-16,4 0 7 15,-8 0-7-15,-1 0 9 0,-4-4-9 0,0 0 5 16,-9 0-7-16,-1 4 0 31,-8 0-3-31,0 0-2 16,-4-8 1-16,0 4-1 15,-10-4 0-15,5 0 0 16,-4-3 0-16,0-1 2 16,-5 0-1-16,0-8 2 15,-4 0-2-15,-1 0-1 16,1-4 1-16,0-3-1 0,-1-1 0 0,6 0 4 15,-1 1-2-15,0 3 1 16,0 0-1-16,5 4-2 16,-1-4 1-16,5 5-4 15,0-1 2-15,5 4-4 16,-1-4 3-16,5 4-3 16,0-4 2-16,5 1-2 15,-1-5 2-15,14 4 0 31,-4-4 1-31,8 8 0 0,-4 0 0 16,9 5 0-16,-5-1 0 0,9 4 2 16,-4-4 0-16,8 8-3 15,-3-4 2 1,8 4-1-16,-9 0 0 0,9 4 0 16,-13 0 0-16,9 4 2 15,-14 0 0-15,5 8 0 16,-5 0 0-16,5 8 0 15,-9-9 0-15,4 9 0 16,-9-8 0-16,5 8-3 16,-5-4 2-16,1 8-1 15,-5-5 0-15,4 17 0 0,-8-8 0 0,-1 11 2 32,-4-3 0-32,4 8 0 15,-8-13 0-15,4 5 2 16,-4-8-1-16,-1 4 2 15,1-9-2-15,-1 1 2 16,-4-8-2-16,0 0 2 16,0-4-2-16,0 0 4 15,1-4-3-15,3 0 1 16,-4-5-1-16,5 5 3 0,-1-8-3 0,5 4 1 16,-4-4-1-1,4 4 1-15,0-8-2 16,4 8-1-16,-4-4 1 0,9 4 1 15,-4-4-1-15,4 4 6 16,-5-8-4-16,9 4 8 16,-4 0-7-16,9 4 8 15,-9-4-8-15,13 4 12 16,-4 0-9-16,9 0 7 16,-5-4-7-16,14 4 9 0,-9-4-9 15,4 4 5-15,-4-4-7 16,4 0 0-16,-4-4-3 15,4 0 1 1,-13-4-2-16,4 4-7 16,-9 0 3-16,5 4-27 15,-9-4 16-15,5 4-99 16,-10 0 62-16,5 4-156 16,-9-4 116-16</inkml:trace>
        </inkml:traceGroup>
      </inkml:traceGroup>
    </inkml:traceGroup>
    <inkml:traceGroup>
      <inkml:annotationXML>
        <emma:emma xmlns:emma="http://www.w3.org/2003/04/emma" version="1.0">
          <emma:interpretation id="{5D9DB0E8-3FFE-4EE0-8CDE-84DB4455F95F}" emma:medium="tactile" emma:mode="ink">
            <msink:context xmlns:msink="http://schemas.microsoft.com/ink/2010/main" type="paragraph" rotatedBoundingBox="2965,13889 5555,13827 5557,13888 2966,139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2365778-9C35-46BA-BBEC-000019AA79CE}" emma:medium="tactile" emma:mode="ink">
              <msink:context xmlns:msink="http://schemas.microsoft.com/ink/2010/main" type="inkBullet" rotatedBoundingBox="2965,13901 2983,13900 2984,13923 2966,13924"/>
            </emma:interpretation>
            <emma:one-of disjunction-type="recognition" id="oneOf36">
              <emma:interpretation id="interp40" emma:lang="" emma:confidence="0">
                <emma:literal>•</emma:literal>
              </emma:interpretation>
            </emma:one-of>
          </emma:emma>
        </inkml:annotationXML>
        <inkml:trace contextRef="#ctx0" brushRef="#br0" timeOffset="416145.687">1670 11653 156 0,'-5'0'60'0,"5"0"-32"0,-4 8-6 16,4-8 23-16,0 0-1 16,0 0 4-16,0 0-10 15,0 0-3-15,-5 0-19 16,5 0 1-16,-4-4 1 0,4 0-2 0,0 4 3 15,0-4-6-15,0 0-3 16,0 0-1-16,0 4-1 16,0 0-7-16,0-3 0 15,0 3-1-15,0 0 2 16,0 0-1-16,0 0-1 16,0 0-24-16,0 0-11 0,0 0-40 15,9 0-17-15,0 0-37 16</inkml:trace>
      </inkml:traceGroup>
      <inkml:traceGroup>
        <inkml:annotationXML>
          <emma:emma xmlns:emma="http://www.w3.org/2003/04/emma" version="1.0">
            <emma:interpretation id="{DF0E1FDB-09CF-40E1-AE17-610683117C49}" emma:medium="tactile" emma:mode="ink">
              <msink:context xmlns:msink="http://schemas.microsoft.com/ink/2010/main" type="line" rotatedBoundingBox="3584,13874 5555,13827 5557,13888 3586,13935"/>
            </emma:interpretation>
          </emma:emma>
        </inkml:annotationXML>
        <inkml:traceGroup>
          <inkml:annotationXML>
            <emma:emma xmlns:emma="http://www.w3.org/2003/04/emma" version="1.0">
              <emma:interpretation id="{F88B2100-44A2-457F-AFA0-5AD539D83833}" emma:medium="tactile" emma:mode="ink">
                <msink:context xmlns:msink="http://schemas.microsoft.com/ink/2010/main" type="inkWord" rotatedBoundingBox="3585,13904 3599,13904 3599,13931 3586,13932"/>
              </emma:interpretation>
              <emma:one-of disjunction-type="recognition" id="oneOf37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416926.7526">2285 11669 180 0,'-4'0'68'0,"4"0"-36"0,0 0-11 15,0 0 22-15,0 0-1 31,0 0-1-31,0 0-5 0,0 0 0 16,0 0-20-16,0 0 11 0,0 0 3 16,0 0 2-16,0 0 1 15,0 0-10-15,0-4-1 16,0 4-7-16,-5 0 1 16,5 0-7-16,-4-4-3 15,4 4-3-15,0 0 0 16,0 0-4-16,0 0-2 15,0-8-51-15,4 0-24 16,5 4-108 0</inkml:trace>
        </inkml:traceGroup>
        <inkml:traceGroup>
          <inkml:annotationXML>
            <emma:emma xmlns:emma="http://www.w3.org/2003/04/emma" version="1.0">
              <emma:interpretation id="{9BEC6AE8-D0F3-4146-8678-7BDDDCA336DD}" emma:medium="tactile" emma:mode="ink">
                <msink:context xmlns:msink="http://schemas.microsoft.com/ink/2010/main" type="inkWord" rotatedBoundingBox="4164,13901 4204,13900 4205,13911 4165,13912"/>
              </emma:interpretation>
              <emma:one-of disjunction-type="recognition" id="oneOf38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418422.2937">2856 11641 184 0,'-5'-3'68'0,"5"3"-36"0,0 3-9 16,0-3 26-16,0 0-10 15,0 0-2-15,0 0-13 0,0 0-2 16,0 0-13-16,0 0 6 0,0 0 2 16,0 0-5-16,0 0-2 15,0 0-5-15,5 4-2 16,-1 0-1-16,-4-4-2 16,5 0 1-16,-5 0-1 15,4 0-42-15,-4 0-17 0,5 0-78 16,4 0-37-1,-1-8 89-15</inkml:trace>
        </inkml:traceGroup>
        <inkml:traceGroup>
          <inkml:annotationXML>
            <emma:emma xmlns:emma="http://www.w3.org/2003/04/emma" version="1.0">
              <emma:interpretation id="{5A4F4D40-111E-4460-B34C-9EBB8F6D1F4D}" emma:medium="tactile" emma:mode="ink">
                <msink:context xmlns:msink="http://schemas.microsoft.com/ink/2010/main" type="inkWord" rotatedBoundingBox="4824,13845 4851,13844 4852,13857 4825,13857"/>
              </emma:interpretation>
              <emma:one-of disjunction-type="recognition" id="oneOf39">
                <emma:interpretation id="interp43" emma:lang="" emma:confidence="0">
                  <emma:literal>m</emma:literal>
                </emma:interpretation>
                <emma:interpretation id="interp44" emma:lang="" emma:confidence="0">
                  <emma:literal>^</emma:literal>
                </emma:interpretation>
                <emma:interpretation id="interp45" emma:lang="" emma:confidence="0">
                  <emma:literal>a</emma:literal>
                </emma:interpretation>
                <emma:interpretation id="interp46" emma:lang="" emma:confidence="0">
                  <emma:literal>M</emma:literal>
                </emma:interpretation>
                <emma:interpretation id="interp47" emma:lang="" emma:confidence="0">
                  <emma:literal>4</emma:literal>
                </emma:interpretation>
              </emma:one-of>
            </emma:emma>
          </inkml:annotationXML>
          <inkml:trace contextRef="#ctx0" brushRef="#br0" timeOffset="418996.3795">3516 11590 232 0,'-5'-4'88'0,"5"0"-48"0,0 8-16 0,0-4 27 0,0 0-9 16,0 0 1-16,0 0-19 15,0 0-4-15,0 0-12 16,0 0 1-16,0 0 2 0,0 0-4 15,0 0 1-15,0 0-7 16,0 0-3-16,0 0 1 0,0 0 2 16,0 0-7-16,0 0-3 15,5 0-33-15,-1 0-12 16,1 0-50-16,4 4-19 16,-5 0 16-1</inkml:trace>
        </inkml:traceGroup>
        <inkml:traceGroup>
          <inkml:annotationXML>
            <emma:emma xmlns:emma="http://www.w3.org/2003/04/emma" version="1.0">
              <emma:interpretation id="{B6A4F634-DCE2-454C-A0D7-1B6328155140}" emma:medium="tactile" emma:mode="ink">
                <msink:context xmlns:msink="http://schemas.microsoft.com/ink/2010/main" type="inkWord" rotatedBoundingBox="5476,13849 5556,13847 5557,13888 5476,13890"/>
              </emma:interpretation>
              <emma:one-of disjunction-type="recognition" id="oneOf40">
                <emma:interpretation id="interp48" emma:lang="" emma:confidence="0">
                  <emma:literal>•</emma:literal>
                </emma:interpretation>
                <emma:interpretation id="interp49" emma:lang="" emma:confidence="0">
                  <emma:literal>_</emma:literal>
                </emma:interpretation>
                <emma:interpretation id="interp50" emma:lang="" emma:confidence="0">
                  <emma:literal>-</emma:literal>
                </emma:interpretation>
                <emma:interpretation id="interp51" emma:lang="" emma:confidence="0">
                  <emma:literal>~</emma:literal>
                </emma:interpretation>
                <emma:interpretation id="interp52" emma:lang="" emma:confidence="0">
                  <emma:literal>4</emma:literal>
                </emma:interpretation>
              </emma:one-of>
            </emma:emma>
          </inkml:annotationXML>
          <inkml:trace contextRef="#ctx0" brushRef="#br0" timeOffset="419535.6446">4243 11622 208 0,'-32'4'79'0,"28"-12"-42"0,-1 4-19 0,5 4 25 15,0-4 4-15,-4 0 7 16,0 0-13-16,-1 0-4 15,1 4-21-15,-1-4 10 0,1 0 6 0,-1 4 1 16,1 0 1-16,4 0-6 16,-5-4 0-16,5 4-12 15,0 0-2-15,0 0-4 16,0 0-1-16,0 0-10 16,0 0-4-16,0 0-55 15,0 0-24-15,14 4-121 16</inkml:trace>
        </inkml:traceGroup>
      </inkml:traceGroup>
    </inkml:traceGroup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7:49.72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C336AC9E-0383-4F4D-8F2D-23F6084C83D0}" emma:medium="tactile" emma:mode="ink">
          <msink:context xmlns:msink="http://schemas.microsoft.com/ink/2010/main" type="writingRegion" rotatedBoundingBox="15008,17381 15825,17992 15570,18333 14753,17722"/>
        </emma:interpretation>
      </emma:emma>
    </inkml:annotationXML>
    <inkml:traceGroup>
      <inkml:annotationXML>
        <emma:emma xmlns:emma="http://www.w3.org/2003/04/emma" version="1.0">
          <emma:interpretation id="{3DFA9D7E-1CE1-400F-86EB-8ED565690D2B}" emma:medium="tactile" emma:mode="ink">
            <msink:context xmlns:msink="http://schemas.microsoft.com/ink/2010/main" type="paragraph" rotatedBoundingBox="15008,17381 15825,17992 15570,18333 14753,177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990B59-148E-4E55-82F2-871E1867B475}" emma:medium="tactile" emma:mode="ink">
              <msink:context xmlns:msink="http://schemas.microsoft.com/ink/2010/main" type="line" rotatedBoundingBox="15008,17381 15825,17992 15570,18333 14753,17722"/>
            </emma:interpretation>
          </emma:emma>
        </inkml:annotationXML>
        <inkml:traceGroup>
          <inkml:annotationXML>
            <emma:emma xmlns:emma="http://www.w3.org/2003/04/emma" version="1.0">
              <emma:interpretation id="{BF22BB53-7E2E-4AA8-9732-B76C912B5CDE}" emma:medium="tactile" emma:mode="ink">
                <msink:context xmlns:msink="http://schemas.microsoft.com/ink/2010/main" type="inkWord" rotatedBoundingBox="15008,17381 15825,17992 15570,18333 14753,1772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320 30 172 0,'0'0'66'0,"6"-10"-36"0,-12 10-18 15,6 0 21-15,0-4-13 0,0-1-1 16,-5 0-2-16,-1 5 1 16,0 0-10-16,-5-5 0 0,0 5 2 15,-5 0 0-15,5 0 4 16,-6 0-1-16,1 0 2 16,-6 0-6-16,5 5-3 15,-5 5-3-15,6-1-3 0,-1 1 3 16,1 0 0-16,-1 0-4 15,6 0 1-15,0 4 0 16,5-4 2-16,1 0 1 16,-1 0 1-16,6-1-2 0,0 1 1 15,6 0-2-15,-1 0 2 16,6-5 0-16,6 0 1 16,0 0-5-16,5-1 1 15,0 1 0-15,0-5 2 16,0 5-1-16,0 0 2 15,0-5-4-15,-6 0-2 16,-5 5-3 0,-5-5 1-16,-1-5 3 15,-5 5 1-15,-5 0 1 16,-1 0 0-16,-5 0-3 16,0-5 2-16,-5 10 1 0,-1-5 0 15,-5 10 2-15,-5-5 1 16,5 5-4-16,0-1 1 15,-6 1-2-15,6 0 0 0,5 0 2 16,1-5 0-16,-1 5 0 16,6-1 0-16,6-4 4 15,-1 5 2-15,6 0 2 16,6-5 2-16,-1 0 1 0,1 4 3 16,5-4-1-16,5 0 2 31,6 0-4-31,1 0-1 0,10 0-6 0,0-5-1 31,5 0-3-31,6 0-1 16,0 0-12-16,-5 0-7 15,-6 0-36-15,0 0-13 16,-5 0-73-16</inkml:trace>
          <inkml:trace contextRef="#ctx0" brushRef="#br0" timeOffset="818.2727">585 319 196 0,'-11'0'74'0,"5"0"-40"0,1-5-24 16,5 5 20-16,0 0-12 16,0 0 0-16,5-5-8 15,1 1-2-15,-1-1-4 0,6 0-3 0,0 0 2 16,0 0 2-16,0 5 2 15,6 0-3-15,-6 0-1 16,5 0-1-16,1 5 1 16,-6 0-2-16,5 5 2 15,-10-1-2-15,-1 6-1 16,-10 0 1-16,-1 4 1 16,1 1-3-16,-6 0 0 15,0-1 3-15,0-4 3 16,-6 0 0-16,1 19 2 15,-1-10-2-15,1 1 0 16,-1-6-3-16,1-4 1 16,5-5-2-16,0 0-1 15,0-5 1-15,5 0-1 0,0-1 0 16,1-4 0-16,-1 5-3 16,1-5 2-16,5 0-1 15,0 0 0-15,0 0 4 16,0 0 1-16,5 0 1 15,6 5 2-15,1 5 3 16,4 0 5-16,1 0-4 16,5 4 2-16,0 1-5 15,11 0-2-15,5-1-2 16,1 1 0-16,5 0-26 16,-5-10-10-16,5-5-109 15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7:38.37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8368CD8C-50CC-4AF7-9954-57B9173A29E6}" emma:medium="tactile" emma:mode="ink">
          <msink:context xmlns:msink="http://schemas.microsoft.com/ink/2010/main" type="writingRegion" rotatedBoundingBox="19185,11336 19944,12060 19647,12372 18888,11648"/>
        </emma:interpretation>
      </emma:emma>
    </inkml:annotationXML>
    <inkml:traceGroup>
      <inkml:annotationXML>
        <emma:emma xmlns:emma="http://www.w3.org/2003/04/emma" version="1.0">
          <emma:interpretation id="{4FC991D7-BFA8-400A-AE93-1ABE37658069}" emma:medium="tactile" emma:mode="ink">
            <msink:context xmlns:msink="http://schemas.microsoft.com/ink/2010/main" type="paragraph" rotatedBoundingBox="19185,11336 19944,12060 19647,12372 18888,116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D18431-2468-4D87-9A11-79A29D9A92EB}" emma:medium="tactile" emma:mode="ink">
              <msink:context xmlns:msink="http://schemas.microsoft.com/ink/2010/main" type="line" rotatedBoundingBox="19185,11336 19944,12060 19647,12372 18888,11648"/>
            </emma:interpretation>
          </emma:emma>
        </inkml:annotationXML>
        <inkml:traceGroup>
          <inkml:annotationXML>
            <emma:emma xmlns:emma="http://www.w3.org/2003/04/emma" version="1.0">
              <emma:interpretation id="{32AAC79C-925F-4D37-8AE6-AD747910ECED}" emma:medium="tactile" emma:mode="ink">
                <msink:context xmlns:msink="http://schemas.microsoft.com/ink/2010/main" type="inkWord" rotatedBoundingBox="19185,11336 19944,12060 19647,12372 18888,11648"/>
              </emma:interpretation>
              <emma:one-of disjunction-type="recognition" id="oneOf0">
                <emma:interpretation id="interp0" emma:lang="" emma:confidence="1">
                  <emma:literal>1</emma:literal>
                </emma:interpretation>
                <emma:interpretation id="interp1" emma:lang="" emma:confidence="0">
                  <emma:literal>'</emma:literal>
                </emma:interpretation>
                <emma:interpretation id="interp2" emma:lang="" emma:confidence="0">
                  <emma:literal>l</emma:literal>
                </emma:interpretation>
                <emma:interpretation id="interp3" emma:lang="" emma:confidence="0">
                  <emma:literal>^</emma:literal>
                </emma:interpretation>
                <emma:interpretation id="interp4" emma:lang="" emma:confidence="0">
                  <emma:literal>•</emma:literal>
                </emma:interpretation>
              </emma:one-of>
            </emma:emma>
          </inkml:annotationXML>
          <inkml:trace contextRef="#ctx0" brushRef="#br0">4377-6079 112 0,'-6'-9'44'0,"6"9"-24"0,0-10-8 16,0 10 13-16,0 0 0 15,0-5 0-15,0 5-6 16,0-10-1-16,0 5-10 16,0 0 1-16,0 5 4 0,0 0-9 0,0 0-2 15,0 0 0 1,0 0 1-16,0 0-1 0,6 5-2 15,-1 0 1-15,-5 0-1 16,0 5 4-16,0 0 5 16,0 4 1-16,0 1 2 15,0 5-4-15,0 4 0 16,0 5-3-16,0 1 2 0,0 9-4 16,0 0 0-16,0 0-3 15,0-4-1-15,0 4 5 31,0-5 5-31,0 1-1 16,0-1 1-16,0-5 1 16,0-4 4-16,0-6-4 0,0-4 0 15,0 0 0-15,0-5 1 16,0-1-1-16,0-4-1 16,0 0-8-16,0 0 0 15,6 0-1-15,0 0 0 16,-6-5 0-16,5 10 2 15,1-1-1-15,-6-9-1 16,5-4 1-16,6-1 1 16,0 0 3-16,6 0-4 15,-6-5-1-15,5 0 4 16,1-4 2-16,-1-1-2 0,6 0-3 16,0 0 0-1,0 1-1-15,-5-1 0 16,-1 5 0-16,7 0-3 15,-7 6 2-15,1-1 1 0,-1 0 0 16,1 0 0-16,-1 0 0 16,-5 0 0-16,-5 5 0 15,-6 0-18-15,0 0-8 16,-6 0-35-16,1 0-13 0,-6 5-48 16</inkml:trace>
          <inkml:trace contextRef="#ctx0" brushRef="#br0" timeOffset="410.311">4256-5819 168 0,'-6'0'66'0,"6"15"-36"0,0-25-13 0,0 10 20 0,0 0-17 16,6 5-3-16,-1 0-9 31,1-5 0-31,5 5-5 0,0-5 5 16,5 0 4-16,1 5-2 0,-1-5 0 15,1 0-4-15,10 0 1 16,1 0-4-16,0 0-2 16,5 0-3-16,-6 4 1 0,1-4-45 15,-1 5-22-15,-10 0-36 31</inkml:trace>
          <inkml:trace contextRef="#ctx0" brushRef="#br0" timeOffset="1005.2144">4829-5290 144 0,'5'-5'55'0,"1"0"-30"0,-6-4-7 0,0 9 35 16,6-20-11-16,-1 0-10 15,1 6-6-15,-6-1-2 16,0-14-13-16,5 4-7 15,1 6 0-15,-1-1-1 16,1 5 1-16,-1 1-7 16,6-1 0-16,0 5 1 15,0 0 1-15,0 0 1 16,-5 1 0-16,-1 4 0 16,-5 5 0-16,0 0 8 15,0 0 7-15,0 0 2 16,0 0 1-1,6 0-5-15,-6 5 0 16,0 4 1-16,0 16 3 16,0 4-7-16,0 6-1 15,0 4-3-15,5 0-1 16,1-5-12-16,-1-4-3 16,1-6-72-16,5 1-31 15,0-11-19-15</inkml:trace>
        </inkml:traceGroup>
      </inkml:traceGroup>
    </inkml:traceGroup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7:42.03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30255651-7DA3-41C0-8328-BF7A3A02A32D}" emma:medium="tactile" emma:mode="ink">
          <msink:context xmlns:msink="http://schemas.microsoft.com/ink/2010/main" type="writingRegion" rotatedBoundingBox="13932,11577 14660,11577 14660,12116 13932,12116"/>
        </emma:interpretation>
      </emma:emma>
    </inkml:annotationXML>
    <inkml:traceGroup>
      <inkml:annotationXML>
        <emma:emma xmlns:emma="http://www.w3.org/2003/04/emma" version="1.0">
          <emma:interpretation id="{4954CD8E-6040-41FF-85D4-EDABDA4C8227}" emma:medium="tactile" emma:mode="ink">
            <msink:context xmlns:msink="http://schemas.microsoft.com/ink/2010/main" type="paragraph" rotatedBoundingBox="13932,11577 14660,11577 14660,12116 13932,12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4D7407-0071-4719-86CB-9C91B17DA9D7}" emma:medium="tactile" emma:mode="ink">
              <msink:context xmlns:msink="http://schemas.microsoft.com/ink/2010/main" type="line" rotatedBoundingBox="13932,11577 14660,11577 14660,12116 13932,12116"/>
            </emma:interpretation>
          </emma:emma>
        </inkml:annotationXML>
        <inkml:traceGroup>
          <inkml:annotationXML>
            <emma:emma xmlns:emma="http://www.w3.org/2003/04/emma" version="1.0">
              <emma:interpretation id="{00583A16-558B-49BE-B4C2-D75F151747C8}" emma:medium="tactile" emma:mode="ink">
                <msink:context xmlns:msink="http://schemas.microsoft.com/ink/2010/main" type="inkWord" rotatedBoundingBox="13932,11577 14660,11577 14660,12116 13932,1211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-468-5824 184 0,'0'-10'71'0,"-6"1"-38"0,1 9-21 16,5-5 19-16,-6 0-5 15,1-5-1-15,-6 0-9 16,-6 5-3-16,1 0-7 0,-6 5-4 0,-6 0 1 16,0 0-4-16,-5 5 0 15,0-5 3-15,6 0 1 16,-1 5-4-16,6-5 1 16,0 5 0-16,0 0 0 15,6 0 2-15,-1 0 3 16,0 0 2-16,6 0 1 15,0-1-4-15,6 6-1 16,-1 0-3-16,6 0-1 16,0 0 3-16,6-1 1 15,-1-4 1-15,6 0 0 16,6 0-5-16,0 0 1 16,5 0 0-16,5 0 0 15,1 0 0-15,-1 0 0 16,1 0 0-16,-1-1 2 0,1 1-3 15,-6-5 0-15,0 0 1 16,-5 0 2-16,-6 5-1 16,0-5-1-16,-6 0 3 15,-5 5 0-15,0-5-4 16,-11 5 1-16,0 0 0 16,0 0 2-16,-6 0-3 15,1-5 0-15,-1 5 1 16,-5 0-3-1,0-1 2-15,0 1 1 16,0 0 0-16,6 0 0 0,-1 5 0 16,6 0 0-16,0 0 2 15,0-1-3-15,6-4 0 16,-1 0 1-16,1 5 0 16,5-5 0-16,0 5 0 15,0-5 0-15,0 4 0 16,5-4 2-16,1 0 3 15,5 0 2-15,0 5 1 0,5-5-2 16,1 0 1-16,5 0-2 0,0-1 2 16,0-4-4-16,0 0 0 15,5 0 1-15,1-4 2 16,0-1-3-16,5-5 0 16,-6 0-21-16,1 0-8 31,5 0-44-31,-11 1-18 15</inkml:trace>
          <inkml:trace contextRef="#ctx0" brushRef="#br0" timeOffset="598.1301">-275-5515 172 0,'0'0'66'0,"0"0"-36"0,0-5-20 0,0 5 17 16,0 0-7-16,0 0-1 15,5-10 0-15,1 0 0 16,-1 1-10-16,1-6 3 0,-1 0 4 15,1 0-2-15,-1 1 0 16,1-1-6-16,-1 0 0 16,1 1-7-16,5-1-3 0,-6 5 1 15,1 0 0-15,-1 5 1 16,-5 5 0-16,0 0 0 16,0 0 0-16,6-4 6 15,-6 4 4-15,0 0 6 16,5 4 2-16,1 1-3 15,-1 5 1-15,-5 10-3 16,0-1 2-16,6 6-6 16,-1 4-1-16,1 10-4 15,-6 1-1-15,0-1-19 16,0 0-7-16,0-5-94 16,0-4-82-16,-6-11 61 15</inkml:trace>
        </inkml:traceGroup>
      </inkml:traceGroup>
    </inkml:traceGroup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7:34.57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4FC8C30A-DF8A-4285-8D0C-2E33ABF88398}" emma:medium="tactile" emma:mode="ink">
          <msink:context xmlns:msink="http://schemas.microsoft.com/ink/2010/main" type="writingRegion" rotatedBoundingBox="9472,11597 9638,12305 9204,12407 9038,11699"/>
        </emma:interpretation>
      </emma:emma>
    </inkml:annotationXML>
    <inkml:traceGroup>
      <inkml:annotationXML>
        <emma:emma xmlns:emma="http://www.w3.org/2003/04/emma" version="1.0">
          <emma:interpretation id="{9AE31F1E-4DE8-4CAD-91F4-B3F7FC6B6203}" emma:medium="tactile" emma:mode="ink">
            <msink:context xmlns:msink="http://schemas.microsoft.com/ink/2010/main" type="paragraph" rotatedBoundingBox="9472,11597 9638,12305 9204,12407 9038,116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B7220D-BB10-4C84-A51D-B6B8AE6FBF2D}" emma:medium="tactile" emma:mode="ink">
              <msink:context xmlns:msink="http://schemas.microsoft.com/ink/2010/main" type="line" rotatedBoundingBox="9472,11597 9638,12305 9204,12407 9038,11699"/>
            </emma:interpretation>
          </emma:emma>
        </inkml:annotationXML>
        <inkml:traceGroup>
          <inkml:annotationXML>
            <emma:emma xmlns:emma="http://www.w3.org/2003/04/emma" version="1.0">
              <emma:interpretation id="{13E429FF-3B43-4AF0-8BAA-2E24DA86A48C}" emma:medium="tactile" emma:mode="ink">
                <msink:context xmlns:msink="http://schemas.microsoft.com/ink/2010/main" type="inkWord" rotatedBoundingBox="9472,11597 9638,12305 9204,12407 9038,1169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-5341-5799 120 0,'0'19'46'0,"0"-43"-24"0,6 34-8 0,-6-10 15 0,0-10 1 16,0 0 2-16,0 0-6 16,0 0-4-16,-6 5-12 15,1 1-4-15,-1-1 0 0,1 5-3 16,-1 0-2 0,0 0 0-16,-5 0 1 15,0 5-1-15,0-5-1 16,-5 0 1-16,-6 4-1 0,11 6 0 15,0 0 0-15,-6 0 0 16,-5-5 2-16,0 5 1 16,6-6 3-16,-1 1-1 15,1 0 2-15,5 0-4 16,-1 0 0-16,1 0-1 0,6 0-2 16,-1 0 1-16,1 0-1 15,-1 0 0-15,6-1 0 16,0 1 0-16,0 0 0 15,0-5-3-15,6 5 2 16,10-5 1 0,1 5 0-16,0-5 2 15,-1 0-1-15,1 5 2 16,-1-5-4-16,6 5 0 16,0 0 1-16,0 0 0 15,-5 0 0-15,5 4 0 0,-6 1 0 16,1 0 2-16,-6 0-3 15,0 4 0-15,0 1 3 16,-5 0 1-16,-1 0-1 16,1-1-2-16,-6 1 5 15,0-5 4-15,0 0-3 16,-6 9 2-16,1-4-3 16,-6 4 2-16,-1 1 0 15,-4 0 1-15,-1-6-4 16,1 1-1-16,-6-5 1 15,5-5 0-15,1 0 0 16,-6-5 0-16,0 0 4 16,-6-5 3-16,6 0 0 15,0-10 1-15,0-4-2 16,0 4-1-16,0 0-5 0,5 0-3 16,1 6 0-16,5-1-1 15,0 0-3-15,5 0 2 16,1 0-21-16,-1 1-8 15,12-1-31-15,-1 0-14 16</inkml:trace>
          <inkml:trace contextRef="#ctx0" brushRef="#br0" timeOffset="887.6786">-5424-5255 128 0,'-11'4'49'0,"11"1"-26"0,0 0-9 16,0-5 17-16,0 0-13 16,0 0-4-1,11 0-5-15,-11 5-1 0,0 0-4 16,0-5 4-16,0 0 2 0,0 0-1 0,0 0 2 16,0 0 5-16,0 0 2 15,0 0-3-15,6-10-1 16,-1 0-4-16,1-4-1 15,-1-1-8-15,1 0 0 16,5 1-3-16,0-1 0 16,0 0 2-16,0 1 2 15,0-1-1-15,-5 5 2 16,5-10-9 0,-6 6 4-1,1 4-4-15,-1 0 1 16,-5 10 3-1,6 5-1-15,-1 0 1 0,-5 5 2 16,0-5 2-16,0 9-1 16,0 1 2-16,0 0 2 15,0 4 4-15,0 6-2 16,-5-1 1-16,-1 1 1 16,6-1 5-16,0 6-2 15,-5-6 3-15,5 1-6 16,0-6-3-16,-6-4-17 15,1-5-7-15,-1-5-79 32,1-10-71-32,16-15 51 15</inkml:trace>
        </inkml:traceGroup>
      </inkml:traceGroup>
    </inkml:traceGroup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9:52.93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BDA8AF8F-73E9-44CA-925E-6268ABC05321}" emma:medium="tactile" emma:mode="ink">
          <msink:context xmlns:msink="http://schemas.microsoft.com/ink/2010/main" type="writingRegion" rotatedBoundingBox="12303,14804 16942,14674 16964,15451 12325,15582"/>
        </emma:interpretation>
      </emma:emma>
    </inkml:annotationXML>
    <inkml:traceGroup>
      <inkml:annotationXML>
        <emma:emma xmlns:emma="http://www.w3.org/2003/04/emma" version="1.0">
          <emma:interpretation id="{0C2522F4-959F-4E26-BD62-E5EB36F20F15}" emma:medium="tactile" emma:mode="ink">
            <msink:context xmlns:msink="http://schemas.microsoft.com/ink/2010/main" type="paragraph" rotatedBoundingBox="12303,14804 16942,14674 16964,15451 12325,155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160B4C-D265-4BDF-BDD5-74DE815AC3FA}" emma:medium="tactile" emma:mode="ink">
              <msink:context xmlns:msink="http://schemas.microsoft.com/ink/2010/main" type="line" rotatedBoundingBox="12303,14804 16942,14674 16964,15451 12325,15582"/>
            </emma:interpretation>
          </emma:emma>
        </inkml:annotationXML>
        <inkml:traceGroup>
          <inkml:annotationXML>
            <emma:emma xmlns:emma="http://www.w3.org/2003/04/emma" version="1.0">
              <emma:interpretation id="{1C976352-D035-48E9-A183-6FF52D619004}" emma:medium="tactile" emma:mode="ink">
                <msink:context xmlns:msink="http://schemas.microsoft.com/ink/2010/main" type="inkWord" rotatedBoundingBox="12303,14804 16942,14674 16964,15451 12325,1558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-2486-2299 148 0,'0'5'55'0,"0"-5"-30"0,6 5-25 16,-6-5 13-16,5 0 0 15,1 0 2-15,5 5 3 0,-6 0 3 16,12 0-11-16,-6 0 5 0,6 0 5 16,10 0-5-16,1-5 0 15,-1 0-1-15,-5 0 2 16,-5 0-3-16,5-5 0 16,5-5-5-16,-5 0 0 0,-5 0-5 15,-6 0 0-15,0 5 3 16,-5-4 3-16,-1-6-4 31,-5 0-1-31,0 0 0 16,-5-5 0-16,-1 1-5 15,1 4 1-15,-1 5 0 16,-5-5 2-16,-6 0-3 16,6 5 0-16,0 0 1 0,-5 6 0 15,-6-1-3-15,0 0 2 16,0 0 1-16,5 0 0 15,6 5 0-15,-5 0 0 16,-1 0 0-16,1 0 0 16,-1 10-3-16,0 9 0 15,1 1 2-15,10-5 0 16,1 0-2-16,-1 5 2 16,-5 14 1-16,6-4 2 15,-1-5-1-15,1 4 2 16,-1 1 0-16,6-5 1 15,0-1 2-15,0-4 3 16,6 0 0-16,-1 0 2 0,6-1-2 16,0 1 2-16,0-5 0 15,6 0 1-15,-1 0 0 16,7-6 0-16,-1-4-4 16,5-5 0-16,6 0-3 0,0-5 0 15,6-4-12-15,-12-1-5 16,-5 5-43-16,6-5-18 15,-6 0-73 1,0 0-34-16,-5 5 92 16</inkml:trace>
          <inkml:trace contextRef="#ctx0" brushRef="#br0" timeOffset="1077.4076">-1670-2477 136 0,'0'-24'52'0,"0"24"-28"0,6-5-11 16,-6 5 17-16,0-5-6 0,0 5-2 15,0-5 1-15,0 5 0 16,0-5-12-16,0 5 0 0,-6-5 2 16,1 5-7-16,-1-5-3 15,1 5-2-15,-6 0 1 16,5 0 1-16,-5 0 1 15,6 0-2-15,-12 0 1 0,6 0-2 16,-6 5-1-16,1 0 1 16,-1 5 1-16,6-5-1 15,-5 15 2-15,5-6-4 16,0 1 0-16,0 0 1 16,5 0 0-16,1 0-3 15,5 0 2-15,0-1 3 0,11 1 3 16,-6-5 0-16,6 0 2 15,0 0-2-15,6-5 2 16,-6 0-4-16,5 5 0 16,-5-5-1-16,0 4-2 15,0-4 1-15,0 0 1 0,1 0-1 16,-7 0 2-16,1-5-2 16,-6 0 2-16,0 0-2 31,0 0 2-31,0 0-4 15,-6 0 0-15,1 0-1 16,-7 5 0-16,1 0 0 16,-5 0 0-16,-1 0 2 15,-5 5 2-15,6-5-3 16,-1 5 0-16,1 0 1 16,5-1 2-16,0-4 1 0,5 5 1 15,1-5 0-15,-1 5 0 16,1-5-2-16,5 5 1 15,0 0 0-15,5 5 1 0,1-5 6 16,5-1 4-16,0-4 1 16,5 0 4-16,-5 0-5 15,6 0 0-15,-1 0-6 16,6-5-3-16,-5 0 0 16,5 0-1-16,-5 0-2 15,5 0-2-15,-6 0-10 16,1 0-6-16,-6 0-39 15,0-5-16 1,0 0-32 0,0 0-50-16,0 0 47 0</inkml:trace>
          <inkml:trace contextRef="#ctx0" brushRef="#br0" timeOffset="1440.8272">-1449-1992 196 0,'0'-5'74'0,"0"5"-40"0,5-10-20 0,1 5 22 15,-1-5-9-15,-5 0-3 16,6 0-10-16,-1 0-4 16,1-4-5-16,-1-1 5 0,6 0 3 15,-5 0-2-15,-1 0 1 0,1 1-1 16,-1 4 1 0,1 0-4-16,-6 0-3 0,0 5 0 15,0 5-1-15,0 0 0 16,0 5 2-16,0 0-1 15,0 10 0-15,0-5 1 16,0 4 3-16,0 1-4 16,0 0-3-16,0 0-1 15,0 0 1-15,0-1-10 16,5 1-2-16,1 0-50 16,-1-5-21-16,1 0-53 15</inkml:trace>
          <inkml:trace contextRef="#ctx0" brushRef="#br0" timeOffset="2288.9746">-1174-2388 288 0,'-11'0'107'0,"11"0"-58"0,11-9-33 0,-5 4 27 16,-1 5-12-16,1 0-3 16,10-15-8-16,1 5 0 15,5 0-11-15,-6 0 1 0,18 0 1 16,-7 0-6-16,6 0-3 15,0 6-4-15,0 4 1 16,0 0-6-16,0 4-3 16,-5 1-52-16,0 5-23 15,-6 0-67 1</inkml:trace>
          <inkml:trace contextRef="#ctx0" brushRef="#br0" timeOffset="2023.2709">-953-2684 200 0,'0'-10'74'0,"0"10"-40"0,0-5-24 0,0 5 20 16,0 0-16-1,0 0-2-15,0 0-2 16,0 0 1-16,0 5-5 16,0 0 7-16,0 10 6 0,0-5-1 15,0 9 1-15,0 1-1 0,0 30-2 16,0-16-4-16,0 16-2 16,0-11-2-16,0 11 0 15,0-11-2-15,5 6-1 16,-5-11-3-16,6-4 1 15,-1-1-7-15,1-9 1 16,-1-5-43-16,1-10-17 16,-6 0-36-16,5-10-56 15,1 0 47-15</inkml:trace>
          <inkml:trace contextRef="#ctx0" brushRef="#br0" timeOffset="3170.7225">-419-2709 120 0,'-5'5'46'0,"5"-5"-24"0,-11 5-10 15,11-5 13-15,-6 0-2 16,1 0-2-16,-1 5 2 16,1 0 0-16,-1 0-12 15,1 0 7-15,-1 5 4 0,1 0 2 16,-6 4 1-16,5 1-3 16,-5 10-2-16,6-10-6 15,-6 19-4-15,-6 21 1 16,12-16 0-16,-1-4-3 0,6 9 0 15,0-9-1-15,6 9 1 16,-1-4-4-16,6-5-3 16,0-6-20-16,6-4-8 15,-1-5-41-15,12-5-17 16,-6-1-30 0</inkml:trace>
          <inkml:trace contextRef="#ctx0" brushRef="#br0" timeOffset="3630.6246">-198-2258 160 0,'0'-25'60'0,"0"25"-32"0,0-24-15 0,0 19 19 16,0-5-12-16,0 0-3 16,0-15 3-16,0 5 4 15,0-4-13-15,0 4 3 0,0 0 0 16,0 5 1-16,0 1 4 15,0-1-7-15,0 5 1 16,0 0-8-16,0 5-1 16,0 5 0-16,0 5 0 15,0 0 4-15,5 15 5 0,1-1 2 16,-1 11 0 0,1-5-1-16,-1 9-1 0,1-4-5 15,-1 5-3-15,1-6-2 16,-1 1 0-16,-5 0-11 15,0-6-4-15,0-4-54 16,6-5-21-16,-6 0-51 16</inkml:trace>
          <inkml:trace contextRef="#ctx0" brushRef="#br0" timeOffset="3993.8885">50-2345 244 0,'0'-5'90'0,"0"5"-48"0,5-10-31 0,-5 5 21 16,6 5-11-16,-1 0-1 15,6-5-8-15,1 5-2 16,10-4-6-16,-6-1-1 0,12 0 1 16,-6 0-2-16,5 0 1 0,1 0-2 15,-1 5-1-15,1 0-17 16,-6 0-9-16,0 0-50 15,0 5-21-15,0 0-7 16</inkml:trace>
          <inkml:trace contextRef="#ctx0" brushRef="#br0" timeOffset="4826.6398">574-2531 168 0,'-6'0'63'0,"6"0"-34"0,6-5-19 0,-6 5 20 15,5 0-12-15,-5 0-2 16,6 0-3-16,-1 0-1 16,6 0-6-16,0 0 5 0,0 0 4 0,0 0-3 15,6 5 1-15,-1-5-2 16,6 0 1-16,-5 0 0 0,-1 0 0 15,1 0-4-15,-1-5-3 16,-4 0-2-16,-1-5-3 16,0 0 1-16,-6-4 1 15,1 4-1-15,-6-5-1 16,0 5-2-16,-6-4 1 16,1 4 1-16,-6 0 0 15,0 5 0-15,-6 0 0 16,6 0-3-16,-6 5 2 15,1 0 1-15,-1 0 0 16,1 0-3-16,-1 5 0 0,6 0-1 16,-5 5 3-16,5 0 0 15,0 9 3-15,0-9 1 16,0 5 1-16,0 0 0 16,5 9 0-16,1-4 2 15,-1 9 1-15,1-4 1 16,5-1 2-16,0 1-1 15,5 4 2-15,1-5-2 16,10 1 2-16,-5-5-2 16,11-1 2-16,-5 1-6 15,16-1-1-15,-6-4-2 16,12 0 1-16,-6-1-13 0,0-4-3 16,0-5-45-16,-5 0-17 15,-6 0-62 1</inkml:trace>
          <inkml:trace contextRef="#ctx0" brushRef="#br0" timeOffset="5292.4406">987-2727 168 0,'0'-10'66'0,"0"10"-36"0,11 5-22 0,-5-5 16 15,-1 0-3-15,1 0 2 0,5 5 7 16,-6 0 5-16,12 4-18 16,-6-4 10-16,11 15 4 0,-6-5-3 15,6 9-2-15,-5-4-6 16,-1 29 0-16,1-15-9 15,-6 15-2-15,0-5-3 0,-11 10-1 16,0-10-8-16,-17 5-2 16,6-10-51-16,-22 5-20 15,6-9-72 1</inkml:trace>
          <inkml:trace contextRef="#ctx0" brushRef="#br0" timeOffset="7000.8005">1671-2644 156 0,'0'0'60'0,"0"0"-32"0,-6-5-20 0,6 5 18 16,0-5 2-16,0 5 3 15,-6-5-10-15,1 5-3 16,-1-5-10-16,1 5-1 0,-1-4 0 16,1 4-6-16,-6 0 0 15,0 0 3-15,-6 0 2 0,1 0-2 16,-1 4-1-16,1 1-1 16,-1 5 1-16,1-5-2 15,-1 5-1-15,6 0 3 16,0 4 2-16,6-4-4 15,-1 0-3-15,1 0 3 16,5 0 1-16,0-1 0 16,11 6-2-16,-6-5 1 15,12 9 1-15,-6-4-1 16,5 0-1-16,1-5 1 16,-1-1 1-16,1 1-1 0,-6-5-1 15,0 0 3-15,0 0 0 16,-6 0-1-16,1 0-2 15,-6 0 1-15,-6-5-1 16,6 0 0-16,-5-5 2 16,-1 0-1-16,-5 10-1 15,0-5-2-15,0 5 1 16,0 0 5-16,0 4 5 16,0 1-3-1,-5 5 2-15,5-5-5 16,0 9 0-16,0-4 5 15,0 5 3-15,5-6-2 0,1 6 0 16,-1-1 1-16,6 1 1 16,0-5 6-16,11-1 1 15,-5 1-7-15,16 0-2 16,-6-5-3-16,17-1 1 16,-5 1-4-16,5-5 0 15,-6 0-3-15,6 0-1 16,-5-5-10-16,0-5-3 15,-6 0-50-15,0-10-23 0,-6 1-57 16</inkml:trace>
          <inkml:trace contextRef="#ctx0" brushRef="#br0" timeOffset="7626.5622">1952-2232 168 0,'-6'-5'66'0,"6"5"-36"0,-11-15-11 0,11 10 23 15,6 0-14-15,-1 0-6 16,1 0-11-16,-6 1-5 16,5-1-3-16,1 5 2 0,5 0 1 15,-6 0 2-15,6 0 0 16,0 0 0-16,0 5 0 16,0-1-4-16,0 6-1 15,0 0-1-15,-5 5-2 16,-1-5 1-16,-10 4-1 0,5 1 2 15,-11 0 1-15,5-1-1 16,-5 1 1-16,0-5-4 16,-5 9 0-16,5-4 1 15,-6 0 0-15,1-5 0 16,10 4 2-16,1-4 3 16,-1 0 4-16,1 0 7 15,10 0 2-15,1-6-1 16,10 1 0-16,1 0-7 15,10 0-4-15,1 0-8 16,16-5-3-16,-11 0-95 16,11-10-43-16</inkml:trace>
        </inkml:traceGroup>
      </inkml:traceGroup>
    </inkml:traceGroup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27:46.86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816C029-A8F3-4A9B-AF8B-52BB1A0F04C6}" emma:medium="tactile" emma:mode="ink">
          <msink:context xmlns:msink="http://schemas.microsoft.com/ink/2010/main" type="writingRegion" rotatedBoundingBox="23586,17106 24414,17882 24061,18258 23234,17481"/>
        </emma:interpretation>
      </emma:emma>
    </inkml:annotationXML>
    <inkml:traceGroup>
      <inkml:annotationXML>
        <emma:emma xmlns:emma="http://www.w3.org/2003/04/emma" version="1.0">
          <emma:interpretation id="{36BBB4D9-1423-460F-AE78-64B60EC1B2D4}" emma:medium="tactile" emma:mode="ink">
            <msink:context xmlns:msink="http://schemas.microsoft.com/ink/2010/main" type="paragraph" rotatedBoundingBox="23586,17106 24414,17882 24061,18258 23234,174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6FED6C-77E6-457E-8E54-566A96729EF8}" emma:medium="tactile" emma:mode="ink">
              <msink:context xmlns:msink="http://schemas.microsoft.com/ink/2010/main" type="line" rotatedBoundingBox="23586,17106 24414,17882 24061,18258 23234,17481"/>
            </emma:interpretation>
          </emma:emma>
        </inkml:annotationXML>
        <inkml:traceGroup>
          <inkml:annotationXML>
            <emma:emma xmlns:emma="http://www.w3.org/2003/04/emma" version="1.0">
              <emma:interpretation id="{E226731D-D8FB-4FAE-8529-0DAC9FFA5F89}" emma:medium="tactile" emma:mode="ink">
                <msink:context xmlns:msink="http://schemas.microsoft.com/ink/2010/main" type="inkWord" rotatedBoundingBox="23586,17106 24414,17882 24061,18258 23234,1748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1383 1724 160 0,'-6'0'63'0,"6"0"-34"0,0 0-14 0,0 0 20 16,0 0-13-16,0 0-4 15,0 0-3-15,0 0 1 16,0 5-9-16,0 0 2 0,0 0 2 15,0 0-4-15,-5 0 1 16,-1 4 1-16,1 1 5 16,-1 0-4-16,1 10 2 0,-1 19-7 15,1 0-1-15,-1 0 0 16,1 5 0-16,-1-4-2 16,1-1 1-16,-1 5 2 15,1-10 4-15,-1 5-2 16,0 1 1-16,1-6-1 15,5-10 3-15,0-4-1 16,0 0 2-16,0-6-6 16,0 1-3-16,0-5 1 15,0 0 2-15,5-6-2 16,1 1 0-16,0 0 1 16,5 0 0-16,0-5-2 0,0 0 1 15,5 0-2-15,1 0 2 16,5 0-2-16,0 0 2 15,5-5-2-15,6 0-1 16,0 0 1-16,1 1 1 16,-7-1-23-16,1-5-11 15,-6 0-30-15,-6-5-11 16,1 6-58 0</inkml:trace>
          <inkml:trace contextRef="#ctx0" brushRef="#br0" timeOffset="365.7385">1190 2121 212 0,'0'0'82'0,"5"-5"-44"0,1 0-31 0,5 0 20 16,5-4-10-16,1-1 1 16,-1-5-9-16,1 0-1 15,-1 6-4-15,1-1 2 0,0 5 3 16,-1 0-3-16,6 0 2 15,0 0-7-15,6 0-1 16,-1 0-5-16,6 5-1 0,0-5-63 16,1 10-27-16,-1 0-6 15</inkml:trace>
          <inkml:trace contextRef="#ctx0" brushRef="#br0" timeOffset="1049.264">1818 2390 212 0,'-11'-4'79'0,"11"-1"-42"0,6 0-26 15,-6 5 23-15,5-10-11 16,1 0-1-16,-1 0-7 16,6 1-1-16,0-1-8 15,0 0-2-15,0 0 2 0,0 10-5 16,0 0-1-16,0 5 0 16,6 0 0-16,-1 0-3 15,6 5 2-15,-5 0 1 0,-6-1 2 16,-11 1-3-16,0 5 0 15,0-1 1-15,-17 1 2 16,1 0-1-16,-1 4-1 16,1-4-4-16,-6 0-2 15,0 0 0-15,0-1 2 16,5-4-1-16,-5 0 4 16,6 0-2-16,5-5 1 0,-6-1 2 15,6 1 0-15,0 0 0 16,5 0 0-16,1 0-3 15,-1 5 2-15,6 0 1 16,0-1 2-16,6 6 10 16,-1 0 7-16,6-5 1 0,6-1 0 15,5-4-2-15,6 0 1 16,5 0-10 0,5-10-3-16,-5 0-9 15,0 5 0-15,1-5-61 16,-1 15-24-16,-6 5-44 15</inkml:trace>
        </inkml:traceGroup>
      </inkml:traceGroup>
    </inkml:traceGroup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34:04.71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F2548724-4A54-4161-AD42-D7CC8B56F6A9}" emma:medium="tactile" emma:mode="ink">
          <msink:context xmlns:msink="http://schemas.microsoft.com/ink/2010/main" type="writingRegion" rotatedBoundingBox="25987,3370 26958,3370 26958,7971 25987,7971"/>
        </emma:interpretation>
      </emma:emma>
    </inkml:annotationXML>
    <inkml:traceGroup>
      <inkml:annotationXML>
        <emma:emma xmlns:emma="http://www.w3.org/2003/04/emma" version="1.0">
          <emma:interpretation id="{0F3231DA-83EA-451C-8AF9-2EA1DD631B8D}" emma:medium="tactile" emma:mode="ink">
            <msink:context xmlns:msink="http://schemas.microsoft.com/ink/2010/main" type="paragraph" rotatedBoundingBox="25987,3370 26958,3370 26958,7971 25987,79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FAE179-04EB-473E-804A-B44984742BFF}" emma:medium="tactile" emma:mode="ink">
              <msink:context xmlns:msink="http://schemas.microsoft.com/ink/2010/main" type="line" rotatedBoundingBox="25987,3370 26958,3370 26958,7971 25987,7971"/>
            </emma:interpretation>
          </emma:emma>
        </inkml:annotationXML>
        <inkml:traceGroup>
          <inkml:annotationXML>
            <emma:emma xmlns:emma="http://www.w3.org/2003/04/emma" version="1.0">
              <emma:interpretation id="{13818D4C-B197-4B4F-A849-8783A4E7C650}" emma:medium="tactile" emma:mode="ink">
                <msink:context xmlns:msink="http://schemas.microsoft.com/ink/2010/main" type="inkWord" rotatedBoundingBox="25987,3370 26958,3370 26958,7971 25987,797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-191-99 80 0,'-23'0'30'0,"40"-5"-16"0,0 5-12 0,-17 0 6 16,0 0-2-16,0-10 1 15,11 5 0-15,-6 0 1 16,6 5-4-16,0-5-3 16,0 5 0-16,6-5-1 15,-1 0 2-15,1 5 3 0,5 0-2 16,0 0-2-16,5 0 2 16,-5 5 0-16,6-5 1 15,0 0 0-15,-1 0 2 16,6 0 1-16,-5 0 1 15,-1 5 2-15,-5 0-5 0,0-5-1 16,-5 10-2-16,0-5-2 0,-1 0 1 16,1 0-1-16,-6 4 0 15,5 1 2-15,-5 0 1 16,0 0-1-16,0 0 1 16,0-1-2-16,0 1-1 15,0 0 1-15,0 0-1 16,0 4 6-16,0 1 6 0,-5 0-8 15,-1 4-2-15,1 11-2 16,-1 9 0 0,1 0 0-16,-1 0 2 15,-5 1-1-15,0 4 2 16,0-5 7-16,0 0 3 16,0 0-6-16,0-4-4 0,0 4 2 15,-5 0 1-15,-1-5 0 16,1-4 1-16,-1-1-4 0,1 1-2 15,-1-1 0-15,1 0-1 16,5 6 0-16,0-1 0 16,0 20-3-16,0-5 2 15,0 0 1-15,0-5 2 16,0 0 1-16,0 0 1 16,0 0-5-16,0 0 1 15,0-4 2-15,0 4 1 16,0 0-4-16,0-10 1 0,5 0 0 15,1-4 2-15,-1-1-1 16,1 1 2-16,-1-6-2 31,6 1-1-31,0-6 3 16,0 1 0-16,6-1-1 16,5 1-2-16,0-5 3 0,0-1 0 15,0-4-1-15,-5 0 1 16,-1 0-2-16,1-5 2 15,5-1-2-15,-11 1 2 16,5 0 0-16,-5-5 1 16,0 0-2-16,1 0 1 0,-1-5-2 15,-11 5 2-15,5-5-2 16,1 1 2-16,-1-1-4 16,1 0 0-16,-1 0 1 15,1 0 2-15,-6 5-3 0,0 0 0 16,0-5 1-16,0 0 0 15,0 0 2-15,-6 0 1 32,-5 5 5-17,0 0-2-15,-5 5-1 0,-1 0 0 16,0 0-1-16,-10 0 0 16,5 5 0-16,5 0-2 15,-5 4-2-15,6 1-2 16,-1 9-1-16,1 1 2 15,5-1 2-15,0 1-2 16,0-5 0-16,5 4 1 0,1-4 0 16,-1 4 0-16,1 1 0 15,-1-1 2-15,0 1 1 16,1 4-1-16,-1-4-2 16,1 4 1-16,5 0 1 0,0 1-3 15,0-1 0-15,0 1 1 16,0-6 0-16,0 1 0 15,5-1 2-15,1 5 1 16,-1 6 1-16,1-6 0 0,0 1 0 16,-1 19-2-16,1 0 1 31,5-5 0-31,0 0 1 16,-6 0-2-16,6 0 1 15,0 5-2-15,0-5-1 16,-5-5 3-16,5 0 0 0,-6 1-1 15,1-6 1-15,-1 0-2 16,-5 1 2-16,11-1-2 16,-11 0-1-16,0 0 1 15,6 1-1-15,-6 4 0 16,0 5 0-16,5 5 0 0,-5-5 2 16,6 0-3-16,-6-5 0 15,5 5 3-15,-5-4 1 16,0-1 1-16,0 0 2 15,6 0-3-15,-6 0-2 16,5-4 0-16,-5-1-1 0,0-5 0 16,6 1 0-16,-6-1 2 15,0 1 1-15,0-1 1 32,0 0 0-32,0 1-5 15,0 4 1-15,0 5 0 0,0 5 0 16,0-4 0-16,0-1 2 15,-6 0-1-15,1 0-1 16,-6-4 3-16,5-1 0 16,-10-5-1-16,-6 1-2 15,5-6 3-15,1 1 0 16,-1 4-1-16,-5 5 1 0,0-9-2 16,0-6-1-16,0 1 3 15,0-5 0-15,0-1 1 16,0-4 0-16,0 0 2 15,0 0 1-15,-11-5-1 16,5 0-1-16,0 0-3 16,1-5 1-16,-1 0 0 15,1 0 1-15,5 0-2 16,0 0 1-16,0 0-4 16,0 0-2-16,0 0-1 15,-1 0 3-15,7 0-2 16,-1 0 1-16,6 0-3 15,-5 4-36-15,-1 1-14 16,6 0-188 0,6-34 104-1</inkml:trace>
        </inkml:traceGroup>
      </inkml:traceGroup>
    </inkml:traceGroup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52:21.71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8D5D610-1D6F-49AE-BFD9-4ACFE18B3EBE}" emma:medium="tactile" emma:mode="ink">
          <msink:context xmlns:msink="http://schemas.microsoft.com/ink/2010/main" type="writingRegion" rotatedBoundingBox="27857,6023 27217,5081 27770,4705 28411,5647"/>
        </emma:interpretation>
      </emma:emma>
    </inkml:annotationXML>
    <inkml:traceGroup>
      <inkml:annotationXML>
        <emma:emma xmlns:emma="http://www.w3.org/2003/04/emma" version="1.0">
          <emma:interpretation id="{6CA1681E-E642-4969-933A-BE94ECCCC68D}" emma:medium="tactile" emma:mode="ink">
            <msink:context xmlns:msink="http://schemas.microsoft.com/ink/2010/main" type="paragraph" rotatedBoundingBox="27857,6023 27217,5081 27770,4705 28411,56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F4826E-F554-4085-948F-947992890A79}" emma:medium="tactile" emma:mode="ink">
              <msink:context xmlns:msink="http://schemas.microsoft.com/ink/2010/main" type="line" rotatedBoundingBox="27857,6023 27217,5081 27770,4705 28411,5647"/>
            </emma:interpretation>
          </emma:emma>
        </inkml:annotationXML>
        <inkml:traceGroup>
          <inkml:annotationXML>
            <emma:emma xmlns:emma="http://www.w3.org/2003/04/emma" version="1.0">
              <emma:interpretation id="{F96D1BC5-005A-4366-9ECF-6EAD94C57C90}" emma:medium="tactile" emma:mode="ink">
                <msink:context xmlns:msink="http://schemas.microsoft.com/ink/2010/main" type="inkWord" rotatedBoundingBox="28022,5912 27838,5642 28020,5518 28204,57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1821 2011 152 0,'-4'0'57'0,"4"0"-30"0,0 8-18 0,0-8 14 16,4 0-2-16,-4 0-1 15,0 4-2-15,0-4 1 16,0 4-10-16,9 0-1 0,-4 7 2 15,-5-3 0-15,4 8 4 16,1-4-1-16,-5 8 2 16,0-4-2-16,0 8 2 15,0-5-6-15,0 5-1 16,0-4-4-16,-5 4-3 16,1 0 2-16,-1-1 0 0,5-3-4 15,0 4-1-15,0-4 3 16,0-4 1-16,0-1-5 15,-9-3 0-15,9 0-23 16,0-4-11-16,0-4-2 16,0-4-2-16,0 0-24 15,0-4-47 1,0 0 24-16</inkml:trace>
        </inkml:traceGroup>
        <inkml:traceGroup>
          <inkml:annotationXML>
            <emma:emma xmlns:emma="http://www.w3.org/2003/04/emma" version="1.0">
              <emma:interpretation id="{7364B6C2-9D47-4F5D-995F-8FEAD6B9B63C}" emma:medium="tactile" emma:mode="ink">
                <msink:context xmlns:msink="http://schemas.microsoft.com/ink/2010/main" type="inkWord" rotatedBoundingBox="28061,5794 27957,5641 28194,5480 28298,5633"/>
              </emma:interpretation>
              <emma:one-of disjunction-type="recognition" id="oneOf1">
                <emma:interpretation id="interp1" emma:lang="" emma:confidence="0">
                  <emma:literal>•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J</emma:literal>
                </emma:interpretation>
                <emma:interpretation id="interp4" emma:lang="" emma:confidence="0">
                  <emma:literal>&amp;</emma:literal>
                </emma:interpretation>
                <emma:interpretation id="interp5" emma:lang="" emma:confidence="0">
                  <emma:literal>O</emma:literal>
                </emma:interpretation>
              </emma:one-of>
            </emma:emma>
          </inkml:annotationXML>
          <inkml:trace contextRef="#ctx0" brushRef="#br0" timeOffset="636.0254">1777 2130 140 0,'-5'-4'55'0,"5"4"-30"0,9-4-21 0,-4 0 15 0,-1 0-9 16,1 0-1-16,4-4 4 15,-1 4 1-15,1-4-7 0,0 0 0 0,5 0 3 16,-1 0-4-16,0 0-1 15,1 0 0-15,4 0 1 16,-5 1-1 0,5 3 2-16,-5 0-2 15,1 4 2-15,-1 0-2 16,5 4 0-16,-5 0 1 16,1-1 1-16,-1 1 1 15,-4 4 0-15,0 0 2 16,0 0 4-16,-5 0-4 0,1 4 0 15,-1-4 0-15,-4 4 1 16,0 0 3-16,-4 0 4 16,-1-4-8-16,-4 0-1 15,5-1 1-15,-5 1 4 16,0 0-4-16,-4-4 2 0,-1 0-3 16,1 0 0-16,-1 0-3 15,-3 0 1-15,3 0-4 16,-4 0 0-16,5 0-1 0,-5 0-2 15,5 0-6-15,-1 0-4 16,1-4-25-16,0 0-12 16,-1 0-42-16,5 0-19 15,0 0-4 1</inkml:trace>
        </inkml:traceGroup>
        <inkml:traceGroup>
          <inkml:annotationXML>
            <emma:emma xmlns:emma="http://www.w3.org/2003/04/emma" version="1.0">
              <emma:interpretation id="{B36B2CC7-82A9-4979-BE5E-0E4542C93501}" emma:medium="tactile" emma:mode="ink">
                <msink:context xmlns:msink="http://schemas.microsoft.com/ink/2010/main" type="inkWord" rotatedBoundingBox="27692,5780 27217,5081 27770,4705 28245,5403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696.0604">1202 1499 148 0,'0'-8'57'0,"0"8"-30"0,-5-3-23 0,5 3 13 15,0 0-8-15,0 0-3 0,0-4-6 16,5-4 0-16,-1 0 0 16,5-4 4-16,-5 4 2 0,5-4-2 15,0 4-3-15,0 0 0 16,0 0 1-16,0 0-1 15,0 4 2-15,-5 0 0 0,5 4 3 16,0 0-5-16,0 0-1 16,0 0 2-16,0 4 3 15,0 0-2-15,0 0-2 16,0 0 0-16,0 0 1 16,0 0 5-16,-1 4 4 0,-3 0-2 15,-1 4 0-15,1 0 1 16,-5 4 1-16,0-4-3 15,0 7 0-15,0-3-5 16,-5 8 0-16,5-4-1 16,-4 4-2-16,-1-5 1 15,1 5 1-15,0-4-3 16,-1 4 0-16,1 0 1 16,-1-1 2-16,5 1-1 15,0 12-1-15,0-4 3 16,0-1 2-16,0-3 2 15,0 4 1-15,0-5-7 0,5 1 0 16,-1-4 1-16,1 4 1 16,-5-5-1-16,4 1-2 15,0-4 1-15,5 0-1 16,-4-4 0-16,4 0 2 16,0-4 3-16,4-5 2 31,-4 1 1-31,4-4 2 15,1 0-1-15,-1-4 0 0,-4 0-3 16,4-8-1-16,-4 0-3 16,0-7 1-16,0-1-2 15,0-4-1-15,0 0 1 0,0-12 1 16,-5 5-1-16,1-1 2 16,-1 4-2-16,1-4-1 15,-1 5 1-15,1-5-1 0,-1 4 0 16,1 0 0-16,-1 0 0 15,1-3 0-15,-1 7 0 16,0-8 0-16,1 4 0 16,-1 1 0-16,1 3 0 15,-1-4 0-15,1 4-3 16,-1 0 2-16,-4 1 3 16,0-1 1-16,0 4-1 15,5 0-2-15,-5 0 1 16,4 4 1-16,-4 0-1 15,0 0-1 1,0 5 1-16,5-1 1 16,-5 0-3-16,4 4 0 15,-4 0 1-15,0 0 0 16,0 0 4-16,0 4 2 16,0 0 0-16,0 4 1 0,0 0-2 15,0 4 0-15,0 0-1 16,0 4 0-16,0-5 0 15,0 5 0-15,0 0-5 16,0 8 1-16,0-4 2 16,0 4 3-16,0 0-2 0,0 3 0 15,0-3-1-15,0 8 1 16,0-4-2-16,0 3 2 16,0-3 0-16,0 16 1 15,0-1 0-15,0 1 2 0,0-8-3 16,0 4-2-16,0-5 0 15,5 1-1-15,-5-4 0 16,4-5 2-16,0 1-1 31,1-4-1-31,-1-4-4 16,-4 0-2-16,0-4-30 0,0-4-12 16,0 0-35-16,0-5-14 15,0 1-22 1</inkml:trace>
          <inkml:trace contextRef="#ctx0" brushRef="#br0" timeOffset="-20114.4853">1772 1520 28 0,'0'0'13'0,"0"-3"-6"0,0 3-11 0,0 0 4 0,0 0 2 15,0 0 1-15,0 0-4 16,0 0 1 0,0 0-2-16,0 0 0 0,0 0 0 15,0 0-11 1,5-16-1-16</inkml:trace>
        </inkml:traceGroup>
      </inkml:traceGroup>
    </inkml:traceGroup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42:49.65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9CF4F08-618A-4582-97E1-BF4ABAB5EC25}" emma:medium="tactile" emma:mode="ink">
          <msink:context xmlns:msink="http://schemas.microsoft.com/ink/2010/main" type="inkDrawing" rotatedBoundingBox="15412,11801 19667,11854 19666,11910 15411,11858" semanticType="underline" shapeName="Other">
            <msink:sourceLink direction="with" ref="{66F77282-4DE7-4189-BF35-FEC8DA4647A1}"/>
          </msink:context>
        </emma:interpretation>
      </emma:emma>
    </inkml:annotationXML>
    <inkml:trace contextRef="#ctx0" brushRef="#br0">6 6 36 0,'0'0'16'0,"0"0"-8"0,0-5-5 0,0 5 4 15,0 5 8-15,0 0 4 0,0 0-3 16,-5 0-1-16,5 0-9 15,0 0-4-15,0 0 1 16,0-5 2-16,0 0 9 16,0 0 3-16,0 0 0 15,5-5 0-15,1 0-7 16,-6 5-2-16,11-5-2 16,0 5-1-16,0 0-3 15,-6 0 1-15,6 5 2 0,0-5-2 16,0 5-2-16,0 0 0 15,1 0 1-15,-1-1-1 16,5-4 2-16,1 5-4 16,-1-5-2-16,1 0 4 15,-1 5 1-15,6-5 4 16,6 5 1-16,-1-5 3 0,6 0 1 16,1-5-3-16,-1 0-3 15,5 5-2-15,1 0 0 16,-1 0-4-16,1 0 0 15,5 0 1-15,-5 0 2 16,5 0-1-16,0 0-1 16,-6 0 1-16,1-5-1 15,0 1 0-15,-1-1 0 16,1 0 0-16,-1 0 0 16,12 5-3-16,-6 0 2 15,0 0 1-15,0 5 0 16,0 0 0-16,0 0 0 0,1-1 0 15,-1 6 0-15,5-5 2 16,6 0 1-16,-5-5-4 16,-6 0 1-16,0 0-2 15,0 0 0-15,-5 0 4 16,-1 0 3-16,1 0-7 16,5 0 0-16,0 0 0 15,0 0 1-15,-5 5 1 16,-1 0 2-16,7 0-1 15,-1-5 2-15,-6 0-4 16,1 0 0-16,10 0 1 16,1-5 0-16,-6 0 0 15,-5 0 0-15,-6 0 2 16,0 5 1-16,0 0-4 16,0 0 1-16,0 5-2 0,-5-5 0 15,5 0 0-15,0 0 0 16,5 0 4-16,1 0 1 15,0 0-4-15,-1 0 1 16,-5-5 4-16,6 5 2 16,-1 0-2-16,-5 0-1 15,1-5-1-15,-1 5 1 16,0 0-2-16,5 0-1 16,-5 0 1-16,0 5-1 15,0-5 0-15,-5 0 0 16,5 0 0-16,6 5 2 0,-6-5-3 15,0 0 0-15,0 0 1 16,6 0 2-16,-1 0-3 16,6 5 0-16,-5 0 3 15,-6 0 1-15,5 0-1 16,1-5-2-16,0 0-2 16,-1 0 1-16,-5 5 1 15,0-5 2-15,11 4-1 16,-5 1-1-16,-6 0 1 15,-5-5-1-15,5 0 0 16,-6-5 0-16,1 5-3 16,-1-5 2-16,-5 1 3 15,1 4 1-15,-1-5-1 16,0 5-2-16,0-5 1 16,5 5-1-16,-5 0 0 0,0 0 2 15,0 0-1-15,-5 0 2 16,-1 0-2-16,1 0 2 15,0 0-2-15,-1 0-1 16,1 0 1-16,-1 0 1 16,-5 5-1-16,0-5 2 15,-11 0-2-15,0 0-1 16,0 0 3-16,0 0 0 16,0 0-1-16,0 0 1 15,-5-5-15-15,-1 5-5 16,1-5-44-1,-1 0-60-15,1 0 22 0</inkml:trace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43:00.52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-3 15 200 0,'0'-5'74'0,"0"5"-40"0,6-5-9 15,-6 5 25-15,0 0-8 0,0 0 1 16,0 0-19-16,0 0-4 16,0 0-12-16,0 0-5 0,0 0 0 15,0 0-4-15,0 0 0 16,0 0 1-16,0 0 0 16,0 0-29-16,0-5-10 15,0 5-98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37:07.747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30-2 244 0,'-36'0'93'0,"36"0"-50"0,-4-4-24 0,4 4 35 16,0 0-31-16,0 0-6 15,0 0-12-15,0 0-41 16,0 0 19-16,4 0-129 0,1 0 80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35:38.95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9D4DFB6-CACD-441B-91F6-FD0F72704EB1}" emma:medium="tactile" emma:mode="ink">
          <msink:context xmlns:msink="http://schemas.microsoft.com/ink/2010/main" type="writingRegion" rotatedBoundingBox="1294,2149 30624,1835 30780,16395 1450,16709"/>
        </emma:interpretation>
      </emma:emma>
    </inkml:annotationXML>
    <inkml:traceGroup>
      <inkml:annotationXML>
        <emma:emma xmlns:emma="http://www.w3.org/2003/04/emma" version="1.0">
          <emma:interpretation id="{ECDEBB38-8C7D-4441-A369-6C0EEB8E61A8}" emma:medium="tactile" emma:mode="ink">
            <msink:context xmlns:msink="http://schemas.microsoft.com/ink/2010/main" type="paragraph" rotatedBoundingBox="1311,2005 10926,2161 10904,3554 1289,3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92E7EC-885B-40E2-90CB-2EC6683510BA}" emma:medium="tactile" emma:mode="ink">
              <msink:context xmlns:msink="http://schemas.microsoft.com/ink/2010/main" type="line" rotatedBoundingBox="1311,2005 10926,2161 10904,3554 1289,3398"/>
            </emma:interpretation>
          </emma:emma>
        </inkml:annotationXML>
        <inkml:traceGroup>
          <inkml:annotationXML>
            <emma:emma xmlns:emma="http://www.w3.org/2003/04/emma" version="1.0">
              <emma:interpretation id="{A1BCA92F-71AA-4D01-AB26-0DD22820C86C}" emma:medium="tactile" emma:mode="ink">
                <msink:context xmlns:msink="http://schemas.microsoft.com/ink/2010/main" type="inkWord" rotatedBoundingBox="1309,2128 3859,2169 3838,3416 1289,33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175 0 116 0,'0'0'46'0,"0"0"-24"0,0 0-13 0,0 0 16 16,0 0 1-16,0 0 2 15,0 0-7-15,0 0 0 16,0 0-3 0,-6 10-11-16,-5 5-3 0,0-1-3 15,0 1-1-15,0 10 2 16,0 4-3-16,-5 0 0 0,5 6 3 15,0 4 3-15,-6 0 2 16,1 5 1-16,5 5 4 16,0-5 3-16,0 0-4 15,5 0 1-15,1 0-5 0,5 0 1 16,0 5-3-16,5 5 0 16,12 5-6-16,-1-6 1 15,6 6 2-15,0-5 1 16,0-5-4-16,0-5 1 15,0-10-7-15,-5-4-3 16,-1-11-30-16,1-4-11 16,-6-10-56-16</inkml:trace>
          <inkml:trace contextRef="#ctx0" brushRef="#br0" timeOffset="1359.7145">462 225 168 0,'-23'-4'63'0,"46"4"-34"0,-12-5-21 16,-11 5 18-16,0 0-6 15,0 0 0-15,0 0 0 16,0 0 0-16,5 0-11 15,1 5 3-15,-6-1 2 0,5 1-3 16,1 5 1-16,-1-5-3 16,1 5 0-16,-1 0-3 0,6 9 3 15,0 6-1 1,0-1-4-16,0 5 0 16,0 1 2-16,0-1 1 15,0-4-3-15,0-6-1 16,6 1-1-16,-6-6 1 15,5-4-2-15,1 0 2 16,-6-5-2-16,0 0-1 16,6 0 1-16,-6-5 1 15,0 0 1-15,5-10 1 16,6-5-9-16,-5 1-2 16,-1-6-1-16,-5-4 2 15,6-6 2-15,-6 6 2 16,0-6-1-16,0 1 1 0,-6 0 0 15,1 4 0-15,-1 6 2 16,1 4 0-16,-1 0-3 16,1 5 2-16,-6 10 1 15,0 0 0-15,5 5-3 16,1 5 0-16,-1 0 4 16,-5 5 3-16,0 9 3 15,0-4 1-15,6 4-4 16,-1 1-1-16,1 4 1 15,-1 0 2-15,1 6-3 16,5 4 0-16,0 10 3 0,0 4 1 16,0 11 1-16,0-5 0 15,0 0-4-15,0-1-3 16,-5-4 0-16,-1-5 1 16,1-10-1-16,-1 0 2 15,-5-9-18-15,0-11-4 16,0-4-22-16,0-10-9 15,-5-10-31-15,5 5-13 16,5-10-1 0</inkml:trace>
          <inkml:trace contextRef="#ctx0" brushRef="#br0" timeOffset="650.1711">401 338 112 0,'0'5'44'0,"0"-5"-24"0,0 0-8 16,0 0 16-16,0 0-3 16,0 0 0-16,0 0-2 0,0 5-3 0,0 0-10 15,0 4-2-15,0-4 2 0,0 5-2 16,0 5 1-16,0 4-5 15,0 1-1-15,0 4 5 16,0 6 3-16,0 4-2 16,0 0 0-16,0 5-1 15,0 15 0-15,5-5 0 16,-5 0 0-16,0 0-2 0,0-10-1 31,0-5-1-31,0-4 0 16,6-11-2-16,-6-4-2 15,0-5-6-15,0-10-1 16,0-10-17-16,0-9-7 16,0-21-8-16,0 1-1 15,5 0-7-15,-5 5-3 0,0 0-19 16</inkml:trace>
          <inkml:trace contextRef="#ctx0" brushRef="#br0" timeOffset="1734.7616">1354 881 156 0,'0'5'60'0,"0"0"-32"0,6 10-15 0,-6-15 28 15,5 9-10 1,1 6-7-16,-1 5-5 16,1-1-11-16,-6 11 1 0,0-1 2 15,0 0-9-15,0 1 0 16,-6 9-13-16,1-5-3 15,-6-5-37-15,0-4-14 16,-6-5-24 0</inkml:trace>
          <inkml:trace contextRef="#ctx0" brushRef="#br0" timeOffset="3139.1744">2032 681 292 0,'-22'-10'23'0,"6"0"-8"15,-6 5-8 1,0 5-5-16,0 0-4 0,0 5 1 16,5 0 1-16,1 0 2 15,-1 5-3-15,0-1 0 16,6 1 3-16,0 5 1 16,0 9-4-16,0 1-1 15,6-1 1-15,-1 1 2 16,1-1-2-16,5 1-2 15,0-1 4-15,5 1 1 16,1-6 0-16,5 1 1 16,0-1 0-16,0 1 1 15,0-10 2-15,5-1 1 16,1-4-1-16,0 0 1 16,5 0-2-16,0-5 0 0,0-5-1 15,-6 0 0-15,1-4-5 16,-1-6 1-16,-5-10 4 15,0 6 5-15,0-20-3 16,0-1-1-16,0 1-2 31,-5 0-3-31,-1 0 1 16,1 0 1-16,-1 5-3 16,-5-6 0-16,6-4 1 15,-6 0 0-15,0 0 0 16,0 0 2-16,0 5-3 0,0 0 0 15,0 5-1-15,0 4 0 16,0 1 2-16,0 9 2 16,0 1-3-16,0 4 0 15,0 5 1-15,0 1 2 16,-6-1-3-16,6 10 0 16,0-5 1-16,0 10 0 15,0 0 2-15,0 5 1 16,0-1-1-16,0 6-2 15,0 5 1-15,0 4-1 16,0 1 0-16,0 9 2 0,0 5-1 16,0-5 2-16,0 5 2 15,0 5 2-15,0 0 1 16,0 0 2-16,0 20 1 16,6-5 1-16,-1 0-2 15,1-1-1-15,-6 1-8 16,5-10 0-16,-5 5-1 15,6-15 2-15,-6-10-8 16,0-4-3-16,6-6-26 16,-1-9-10-16,-5-10-45 15,11-10-55 1,-5-14 43-16</inkml:trace>
          <inkml:trace contextRef="#ctx0" brushRef="#br0" timeOffset="2402.4402">2071 720 112 0,'-6'-5'44'0,"6"0"-24"0,-5 0-10 0,5 5 12 0,-6-5-6 16,1 0 1-16</inkml:trace>
          <inkml:trace contextRef="#ctx0" brushRef="#br0" timeOffset="3667.5776">2302 25 144 0,'-16'-10'55'0,"16"25"-30"0,0-6-29 15,0-9 52-15,0 0-9 16,5-4-7-16,6 4-17 15,0-5 1-15,-5 5 1 0,5 0-1 16,-6 9 1-16,7 1-5 16,-1 5-2-16,5 5-2 15,1 4 0-15,-1 10 2 16,1 10 1-16,5 5 3 16,0 0 2-16,0 5-1 15,-6 0 1-15,1 5-4 16,-6 4-2-16,0 20-4 15,-11 1-1-15,0 4-1 0,-6 0 0 16,-5-5-5-16,-11 0 1 16,-5-14-38-16,-12-6-14 15,-10-4-78 1,-1-10-51-16</inkml:trace>
        </inkml:traceGroup>
        <inkml:traceGroup>
          <inkml:annotationXML>
            <emma:emma xmlns:emma="http://www.w3.org/2003/04/emma" version="1.0">
              <emma:interpretation id="{6F40BC21-E937-43ED-85EB-4A6BB94766CC}" emma:medium="tactile" emma:mode="ink">
                <msink:context xmlns:msink="http://schemas.microsoft.com/ink/2010/main" type="inkWord" rotatedBoundingBox="4713,2060 8304,2119 8288,3148 4696,309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5926.7635">3399 676 156 0,'0'0'57'0,"0"0"-30"0,0 0-21 15,0 0 17-15,0 0-8 0,0 0 2 16,0 0-4-16,6 0 2 16,-6 0-8-16,0 0-2 0,22 0 3 15,0 0 0 1,0 0-4-16,5 0 0 15,1 0 0-15,5 0 2 16,0 0-3-16,0 0 0 16,11 0-1-16,-5 0-2 15,-12 0-13-15,7 0-160 32,-1-5 65-17</inkml:trace>
          <inkml:trace contextRef="#ctx0" brushRef="#br1" timeOffset="6860.5722">4072 592 116 0,'5'-4'44'0,"-5"-1"-24"0,0 0-8 16,0 5 16-16,0 0-5 15,0 0-1-15,0 0-6 16,11-5 0-16,-11 5-9 15,6 0 0-15,5 5 0 0,0 0 1 16,-6 4 0-16,6 6-2 16,0 5 1-16,-5 4-2 15,-1 6 2-15,1 9-2 16,-1-5 2-16,6 0-2 16,0-4 2-16,0-11-4 0,-5-4 0 15,-1-5 3-15,1-1 1 16,-6-4-1-16,0-5-1 15,0-19-10-15,0-6-2 16,0-4 10-16,0 0 5 16,5-1-3-16,7 1-3 15,-1 4-4-15,-6 1 1 16,1 4 1 0,-1 6 0-16,6-1-3 15,-5 5 2-15,5 5-1 16,0 5-2-16,0 5 3 15,0 5 0-15,0 9 1 16,0 1 2-16,-6 9-1 16,1 11 2-16,-1-6-2 15,1-5-1-15,-1-4 3 0,1-6 0 16,-6-4 1-16,0-5 2 16,0-5-3-16,5-25 0 15,1-4-1-15,-1-1 1 16,1-4-4-16,-1-6 0 0,1 6-1 15,5 0-2-15,0 4 0 16,0 6 3-16,0-1-2 16,-6 5 1-16,7 6 0 15,-1 9 0-15,11 0 6 16,-6 9 5-16,1 6-3 16,-1 5-1-16,1-1 0 15,-1 6 1-15,-5 14-3 16,0 0-2-16,0-5-11 15,0 1-4-15,-5-11-31 16,-1-9-12-16,6-1-48 16</inkml:trace>
          <inkml:trace contextRef="#ctx0" brushRef="#br1" timeOffset="7482.4855">4854 681 148 0,'0'0'57'0,"0"0"-30"0,6 0-23 0,-6 0 13 0,11-5-4 16,0 0 0-16,5 0-3 16,1 0 1-16,5 0-6 15,-5 0 1-15,-1 0 4 0,1 0-2 16,-6 0 1 0,0 1-1-16,0-1 0 15,-6-5-2-15,1 5-1 0,-6 0-3 16,0-5 1-16,0 5 0 15,0 1 3-15,-6-1-3 0,-5 0-2 16,0 0 2-16,-11 5 0 16,0 0 1-1,6 0-5-15,-1 5 1 16,0 0 0-16,1 0 2 16,5 4-3-16,0 1 0 15,0 0 1-15,0 5 0 16,5-1 2-16,1 1 3 15,-1 0 2-15,6 19 3 0,6 0-1 16,-1-4 2 0,6-1 0-16,0 0 3 0,11 1-3 31,6-6-1-31,0-4-4 16,-1-6 1-16,6-4-4 0,6-5 0 15,-1-5-10-15,1-15-3 16,5-9-28-16,0-10-11 15,-5-1-69 1,-1 1-33-16,-10 5 74 16</inkml:trace>
          <inkml:trace contextRef="#ctx0" brushRef="#br1" timeOffset="8205.9702">5135 406 240 0,'-11'0'90'0,"11"-9"-48"0,0 4-34 15,0 5 24-15,0 0-7 16,11-10 0-16,0 10 2 16,6 0 0-16,0 0-14 15,16 10-1-15,5-5-1 0,12 4-6 16,-1 1-1-16,6 0-2 16,-5-5-2-1,-6 0-52-15,6-5-23 16,5-5-66-1</inkml:trace>
          <inkml:trace contextRef="#ctx0" brushRef="#br1" timeOffset="7941.2709">5334-58 172 0,'-6'0'66'0,"6"0"-36"0,0 4-20 0,0-4 20 0,0 5-7 16,0 0-1-16,0 5-4 15,0 0-1-15,0 14-9 16,0 6 10-16,0 4 8 0,0 10-10 16,0 5-1-16,6 10-3 15,-1-1 0-15,6 1-2 16,-5 5-1-16,5-1-3 15,0 1 1-15,0 14-2 16,0 1 0-16,0-11-1 0,0-9 0 16,0-5-2-16,-5-15 1 15,-1-10-20-15,1-9-6 32,-6-11-19-32,-6-4-9 15,1-10-19-15,-1-4-8 16,6-6-16-1</inkml:trace>
          <inkml:trace contextRef="#ctx0" brushRef="#br1" timeOffset="9077.3102">5786 588 116 0,'0'-5'44'0,"0"0"-24"0,0 5-6 0,0 0 15 0,0 0-5 15,0 0-2-15,0 0-8 0,0 0-4 16,0 0-5-16,0 0 1 0,5 5 3 16,1 4-1-16,-1 6 3 15,1 5-4-15,-1-1-2 16,1 6 0-16,5 19 1 15,-6 0-1-15,6-5 0 16,-5 0-1-16,-1-10 0 0,1-4 0 16,-1-5 0-16,1-6 0 15,0-9 0-15,-6-5 4 16,0-5 5-16,0-5-7 31,0-24-1-31,0 0-1 16,0 0 0-16,0-1-2 0,5 1-2 15,1 0 1-15,5 5-1 16,0-1-3-16,0 6 2 16,0 4 1-16,5 1 0 15,6 4-3-15,0 5 2 16,0 0-1-16,0 10 0 16,0 0-7-16,0 5-4 15,0 5-42-15,6 0-18 16,-11 0-21-1</inkml:trace>
          <inkml:trace contextRef="#ctx0" brushRef="#br1" timeOffset="9741.7272">6370 519 200 0,'-22'10'77'0,"22"-20"-42"0,0 5-43 16,0 5 12-16,0 0-11 15,0 0 0 1,0 0-48-16,0 0-20 16,0 0 9-16,6 5 8 15</inkml:trace>
          <inkml:trace contextRef="#ctx0" brushRef="#br1" timeOffset="10591.9532">6370 465 244 0,'6'5'93'0,"-6"-5"-50"0,0-5-24 0,0 5 26 0,0-10-14 16,0 10-6-16,0-9-14 16,0 9-5-16,0 0-4 15,0 0-2-15,0 0 1 0,0-5-32 16,-6 0-12-16,1 5-90 15</inkml:trace>
          <inkml:trace contextRef="#ctx0" brushRef="#br1" timeOffset="24421.7836">6354 705 96 0,'0'-5'38'0,"0"5"-20"0,0-5-8 0,0 5 14 16,0-5-2-16,0 5-1 16,0-5 0-1,0 5 1-15,0 0-12 0,0 0 1 0,0 0 2 0,0 0-1 31,0 0 3-31,5-4-4 16,-5 4 1-16,0 0-1 0,0 0 3 16,0 0-3-16,0 0 1 0,0 0-3 15,0 0 2-15,0 0-2 16,0 4 2-16,6 1-2 16,-6 5 2-16,0 10-4 15,5 9-2-15,1 0 0 0,-6 1-1 16,5-1-2-16,-5-4 1 15,6-1-2-15,-6-4 2 16,0-1-13-16,0 1-3 16,0-6-16-16,0-4-4 15,-6 5-80 1,6-10-44-16,0-10 74 16</inkml:trace>
          <inkml:trace contextRef="#ctx0" brushRef="#br1" timeOffset="25168.2559">6767 588 120 0,'0'0'46'0,"5"0"-24"0,-5-5-8 15,0 5 17-15,0-5-4 16,0 0 1-16,0-5-6 16,-5 5-2-16,-1 0-11 0,1 0 3 0,-1 1 2 15,1-1-3-15,-1 0 1 16,1 0-5-16,-1-5 1 0,-5 0-10 16,0 10 0-16,0 0 4 15,0 0 4-15,0 0-3 16,0 5-2-16,0 0 0 15,0 0 1-15,0 5 1 32,0 0 3-32,0 4 1 15,0 1 3-15,0 0-3 0,5 4 1 16,1 1-1-16,-1-1 3 16,1 1-1-16,5 9 0 15,0 5-1-15,0 6 2 16,5-6 1-16,6-5 1 15,6 5-2-15,5-4-1 0,6-1-1 16,5-4 2-16,5-6-3 16,6-4-2-16,6-5-22 15,0-15-9-15,-1-10-60 0,-5 0-24 16,-11-4-14 0</inkml:trace>
        </inkml:traceGroup>
        <inkml:traceGroup>
          <inkml:annotationXML>
            <emma:emma xmlns:emma="http://www.w3.org/2003/04/emma" version="1.0">
              <emma:interpretation id="{E59050ED-CEA6-401E-A6F7-6F023640FD9E}" emma:medium="tactile" emma:mode="ink">
                <msink:context xmlns:msink="http://schemas.microsoft.com/ink/2010/main" type="inkWord" rotatedBoundingBox="8775,2663 10918,2698 10904,3554 8761,352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12347.1125">7963 544 172 0,'-6'-5'66'0,"6"0"-36"0,0 5-20 0,0 0 17 15,0 0-11-15,0 0-4 16,0 5-5-16,0 0 0 31,11 4-4-31,-5 6 3 0,-1 0 3 0,1 4-1 16,-1 6 1-16,1 29-3 15,0-1 1-15,-1 11 2 16,1 4 2-16,-1 1-3 16,6 9-3-16,-5-14-2 15,-1-5 0-15,1-6 0 16,-1-4 1-16,1-5-2 16,-1-9-2-16,1-11-13 0,-1-4-6 15,-5-6-15-15,0-9-6 16,0-5-16-16,0-9-7 15,0-6-13 1</inkml:trace>
          <inkml:trace contextRef="#ctx0" brushRef="#br1" timeOffset="13424.959">8564 632 156 0,'5'-15'60'0,"-5"10"-32"0,0-5-17 16,0 5 15-16,0-4-10 16,0-1-2-16,-5 0-2 0,-1 0 0 15,1 5-6-15,-6 0 3 0,0 1 3 16,-6-1-2-16,1 0 2 16,-1 5-7-16,-5 0-1 15,5 5-2-15,-5 0-2 16,6-1-2-16,-6 6 1 15,0 0 1-15,5 5 2 0,1 4-1 16,5 1 2-16,0 4 0 16,5-4 1-16,1 19-2 15,10-5-2-15,6-4 1 16,0-6-1-16,6 1 0 16,-1-6 2-16,6-4 1 0,0-5 3 15,6-6-3 1,-1-8 0-16,1-1-3 0,-6-20-1 15,0 1-1-15,-5-1-2 16,-1 1 3-16,-5-1 0 16,0 1 3-16,-5-1 1 15,-6 6-1-15,0-1-2 32,-6 6 7-32,1 4 3 0,5 0 3 15,-6 5 3-15,6 0-5 16,0 5-1-16,0 5-4 0,0 0-1 15,6 5-1-15,-1 4 0 16,1 6-5-16,5 5 1 16,5 9 2-16,1 0 1 15,5 0-28 1,5-4-10-16,1-11-38 16,0 1-16-16,-1-15-15 15</inkml:trace>
          <inkml:trace contextRef="#ctx0" brushRef="#br1" timeOffset="13885.4549">8922 568 132 0,'-11'0'52'0,"5"-5"-28"0,1 5-19 0,5 0 13 15,0 0 3-15,-6 0 2 16,1 0-4-16,5 0 1 15,-6 0-11-15,1 0 1 0,-1 0 3 0,1 5 2 16,-1 0 3-16,1 0-6 16,-1 5-2-16,-5-1-1 15,6 6 1-15,-1 0 1 0,1 4 1 16,5-4-4-16,0 0-3 16,0 9 0-16,5 1 1 15,6 9-1-15,0-10 0 16,6 1-3-16,-1-6-2 15,12 1-10-15,5-15-4 16,6 5-22-16,-6-6-9 0,0 1-67 16,5 0-31-1,-5-5 71-15</inkml:trace>
          <inkml:trace contextRef="#ctx0" brushRef="#br1" timeOffset="14493.5872">9192 656 200 0,'-5'5'74'0,"5"-5"-40"0,5 0-33 0,-5 0 16 16,6 0 0-16,-1 0 2 15,6 0-4-15,0 0 1 16,0 0-9 0,6 0 2-16,-1 0 4 0,1 0-7 15,-1-5-1-15,1 0-1 16,-6 0 0-16,0 0-2 15,0-4-2-15,-6-1 3 0,1 0 0 16,-1 0-1-16,-5 0-2 16,0 1 1-16,0-1 1 15,-5 0-1-15,-1 5-1 16,-5 0 1-16,0 0-1 16,0 1 2-16,-5 4 1 15,-1 0-4-15,1 0 1 16,-6 4 2-16,0 1 1 15,0 5 1-15,0 0 2 16,-1 5 1-16,1-1 3 16,6 6 1-16,5-1 1 15,0 1 2-15,5 9 2 0,6 6-3 16,6 4 2-16,5 0 1 16,11-5 2-16,5 0-4 15,12-4 0-15,5-6-6 0,11-4 0 16,-5-10-36-16,5-10-13 15,6-5-112 1,10-20-67-16,1-34 95 16</inkml:trace>
          <inkml:trace contextRef="#ctx0" brushRef="#br1" timeOffset="11931.3128">7731 563 112 0,'-16'-5'44'0,"10"0"-24"0,1 0-10 0,-1 1 14 15,1-1-2-15,-1 0 1 16,-5 5-10-16,0 0-3 16,0 0-6-16,-5 0-1 0,-6 5 1 0,-6 0 0 15,6 4 0-15,0 1 2 16,6 0 1-16,-1 0-1 15,6-1-1-15,0 1-3 16,0 0 1-16,5 0-2 16,6 0 2-16,0-1 0 15,11-4 3-15,11 0-3 16,1 0 0 0,-1 0-1-16,11 0 1 15,0 0-2-15,5 0-1 16,-5 0 1-16,0 4 1 15,0 1-1-15,-5 5-1 16,0 9 3-16,5 1 0 16,-6-1-1-16,-5 1 1 15,-5-6 0-15,-6 1 1 16,0-1-2-16,-11 1 1 0,-6 0 2 16,1-1 2-16,-6-4 1 0,-6-1 2 15,-5 1-1-15,0-5 2 16,-5-5-6-16,-1-5-1 15,1-5 0 1,-1-5 2-16,0 0-5 16,1 1-1-16,5-1-9 15,5 0-2-15,1 5-12 0,5-5-5 16,5 1-23-16,1-1-7 16,5 5-32-1</inkml:trace>
          <inkml:trace contextRef="#ctx0" brushRef="#br1" timeOffset="12739.3849">7952 636 208 0,'-6'-14'79'0,"12"4"-42"0,-6 0-37 16,0 0 16-16,5 1-11 16,6-1-1-16,0 0 2 15,0 0 3-15,1 1-4 16,4-1 1-16,1 5 1 0,-1 0 3 16,6 5 4-16,6 0-8 0,-6 5-3 15,0 5 2-15,0 4 1 16,0 1 2-16,-6 5 0 15,-5 4 2-15,-5 0 1 16,-6 11-1-16,-6 9 1 16,-5-5-4-16,0-5-2 0,-5-4 0 15,-1-6 1-15,-5-4-3 16,6-11 0-16,-1 1-1 31,1-10-2-31,-6-5-6 16,0-24-26-1,5 0-4-15,-5 4-18 16,5 6-4-16</inkml:trace>
        </inkml:traceGroup>
      </inkml:traceGroup>
    </inkml:traceGroup>
    <inkml:traceGroup>
      <inkml:annotationXML>
        <emma:emma xmlns:emma="http://www.w3.org/2003/04/emma" version="1.0">
          <emma:interpretation id="{D66103AC-E58A-4C08-89F0-F156AE590399}" emma:medium="tactile" emma:mode="ink">
            <msink:context xmlns:msink="http://schemas.microsoft.com/ink/2010/main" type="paragraph" rotatedBoundingBox="1407,3611 25363,3112 25400,4912 1444,54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E0FC5C-D1E9-4BD9-9C93-D5235A82E12B}" emma:medium="tactile" emma:mode="ink">
              <msink:context xmlns:msink="http://schemas.microsoft.com/ink/2010/main" type="line" rotatedBoundingBox="1407,3611 25363,3112 25400,4912 1444,5411"/>
            </emma:interpretation>
          </emma:emma>
        </inkml:annotationXML>
        <inkml:traceGroup>
          <inkml:annotationXML>
            <emma:emma xmlns:emma="http://www.w3.org/2003/04/emma" version="1.0">
              <emma:interpretation id="{5F811D59-F5BD-4578-AAC9-843F4D3BED8C}" emma:medium="tactile" emma:mode="ink">
                <msink:context xmlns:msink="http://schemas.microsoft.com/ink/2010/main" type="inkWord" rotatedBoundingBox="1412,3892 4060,3837 4085,5037 1437,509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9063.7805">351 1738 116 0,'0'4'44'0,"0"-4"-24"0,0 0-8 0,0 0 16 0,0 5-7 15,0-5 0 1,0 0-6-16,0 5 1 16,0 5-9-16,0 0-2 0,0 9 1 15,0 1-1-15,0 9 2 16,0 6-2-16,-5-1 2 16,5 5-2-16,0 5 2 15,0 5-4-15,0 10 0 16,0 9 1-16,0 1 2 15,0-6 6-15,0 1 2 16,-6-5-1-16,1-5 2 16,-1-10-6-16,6-5-3 15,0-5-3-15,-5 0 0 16,-1-9 0-16,1-6-23 16,5-4-9-16,0-15-54 15,0 0-22 1</inkml:trace>
          <inkml:trace contextRef="#ctx0" brushRef="#br0" timeOffset="30444.4312">125 1879 128 0,'-11'10'49'0,"17"-20"-26"0,-6 6-20 15,0 4 10-15,0 0 0 16,0 0 5-16,0 0-4 16,0 0 2-16,0 0-9 15,5 0 5-15,6 0 1 0,0 0 2 16,0 0 1-16,6 4-6 15,5-4-4-15,0 0 3 16,0 5 2-16,6 0 0 0,5-5 3 16,11 0-5-16,0 0-1 15,0 0 0-15,6 0 2 16,-1 0-1-16,6 0 2 16,6 5 0-16,0-5 1 15,5 5-2-15,0-5 1 16,-6 0-4-16,-4 0-2 15,-7 5 2-15,-5-5 0 16,-5 0 1-16,-6 0 0 16,-6-5-2-16,1 0-1 15,-6 5 1-15,-5-5 1 16,-6 0-3-16,0 0-1 0,0 1-12 16,-6-1-4-16,1 0-40 15,-1-5-16-15,1 5-68 16</inkml:trace>
          <inkml:trace contextRef="#ctx0" brushRef="#br0" timeOffset="29808.9006">924 1860 124 0,'-5'0'49'0,"10"0"-26"0,-5-5-12 16,0 5 18-16,0 0-8 15,0 0 0-15,0 0-8 16,0 0 0-16,0 0-8 15,0 0 1-15,0 10 1 0,0 0 5 0,-5 4 3 16,5 1-2-16,0 0 0 16,0-1-1-16,0 6 0 15,0-1 0-15,0 11 0 16,5 4-2-16,-5 5 1 16,6 0 0-16,-6 20 1 15,6 5-4-15,-1-1 0 16,-5 1-1-16,0-5 1 15,0-5-2-15,0-6 1 16,0-3-4-16,0-6-2 16,0-10 2-16,0-5 0 0,0-9-4 15,0 0 1-15,0-5-18 16,0-10-5-16,-5-5-27 0,-1 0-10 16,6-10-56-1</inkml:trace>
          <inkml:trace contextRef="#ctx0" brushRef="#br0" timeOffset="34743.7774">1553 1816 124 0,'-28'0'49'0,"28"5"-26"0,0 0-14 0,0-5 14 0,-5 0 0 16,-1 5 3-16,1-1-5 16,-1 1-3-16,1 0-10 15,-6 0 1-15,0 5 2 0,0 0-4 16,0-1 1-16,0 1-5 16,0 10 0-16,0-1-1 15,0 1-2-15,-1 0 3 16,1-1 0-16,0 1 5 0,6 4 3 15,-1 1 0-15,1 4 3 16,5 0-3-16,0 15 1 16,0 5-3-16,5 0 0 15,1 0 1-15,-1 0 4 16,6 5-6-16,0-5-2 16,6 0-3-16,0 5 0 15,-1-10-2-15,6-10-1 16,-5 0 3-16,5-9 0 15,0-6-12-15,0 1-4 16,-6-5-34-16,1-6-14 16,-1-4-59-16</inkml:trace>
          <inkml:trace contextRef="#ctx0" brushRef="#br0" timeOffset="35396.6273">1812 1933 148 0,'0'10'57'0,"0"-15"-30"0,-6 5-18 0,6 0 16 31,0 0-1-31,0 5 1 0,0-5-1 15,0 5 0-15,0 0-13 16,0 5 0-16,0-1 0 0,0 1 0 0,0 5 1 16,0 5-2-16,0 4-1 15,0 10-1-15,0 5 2 16,6 20-1-16,-6 0 2 16,0 4-2-16,0-4 2 15,0 0-4-15,0-5 1 16,0-10-5-16,5-5 0 15,-5-5-1-15,0-9-2 16,0-6-19-16,0-9-10 16,-5-5-27-16,-1 0-10 15,6-5-47 1</inkml:trace>
          <inkml:trace contextRef="#ctx0" brushRef="#br0" timeOffset="36380.6386">1828 1958 156 0,'0'0'57'0,"0"0"-30"0,0 5-12 15,0-5 18-15,0 0-5 16,0 0-2-16,0 0-3 15,0 0 0-15,0 0-13 16,0 0-1-16,0 0-2 0,6 0 1 16,5 5 0-16,-6-1 2 15,1 6 1-15,5-5-3 16,0 5-3-16,0 0 0 16,0 0 1-16,6 4 1 0,-1 1 1 15,1 0 2-15,-1 4 1 16,1 1-1-16,-1-1 1 31,1-4-6-31,-6 5-1 0,0-6-2 16,0-4 1-16,0 0-2 15,0-5-1-15,0 0 3 16,-6-5 0-16,1 0 1 16,-1-5 0-16,1 0-2 15,0-5 1-15,-1 0-11 16,1 0-2-16,5-9-2 15,-6 4 2-15,1 1-3 16,5-1-2-16,5 0 2 16,-5 0 2-16,-5 6 5 0,5-1 3 15,-6 0 2-15,1 5 1 16,-1-5 0-16,1 1 0 16,-1-1 0-16,-5 10 0 15,0 0 0-15,0 0 0 16,6-15 4-16,-1 5 2 0,6 5-5 15,-11 5-2-15,0-4 0 32,0 4 0-32,0 0 1 15,0 4 2-15,0-4 1 16,0 5 3-16,0 0-1 0,0 0 0 16,0 5-1-16,0 0 0 15,0 0-2-15,0-1 1 16,6 1 0-16,-6 5 3 15,5 4-3-15,1 6 0 16,5-1 3-16,-6 11 3 16,1 9-2-16,5-5 1 15,-6 5-1-15,1 5 3 16,-1 0-3-16,1 0-2 16,-6-5-2-16,0 0 0 0,0-5-2 15,0 0-1-15,5-5 3 16,-5-4 0-16,6-6-17 15,-1-4-5-15,-5-1-15 16,6-4-7-16,-6-5-37 16,6-5-15-16,5-15-17 15</inkml:trace>
          <inkml:trace contextRef="#ctx0" brushRef="#br0" timeOffset="36943.7348">2534 1806 120 0,'11'-5'46'0,"-11"5"-24"0,5 0-4 16,-5 0 18-16,6 0-7 15,-1 0 0-15,1 0-5 16,5 5-1-16,0 0-12 16,0 0 4-16,0 5 3 0,0 4-4 0,0 1 0 15,11 5-2-15,-5 4 2 16,-1 5 4-16,1 1 1 15,-1 4-4-15,-5 5 1 16,0 5 0-16,0 20-1 16,0 9-1-16,-5-4 1 15,-6-1-4-15,0 1-1 16,0 9-6-16,-17-14-1 16,-5-1-23-16,-5-4-12 15,-6 0-56-15,-6 24-26 16,-5-15-11-16</inkml:trace>
        </inkml:traceGroup>
        <inkml:traceGroup>
          <inkml:annotationXML>
            <emma:emma xmlns:emma="http://www.w3.org/2003/04/emma" version="1.0">
              <emma:interpretation id="{435B23DF-EDDF-484E-BCE7-9C00169989F0}" emma:medium="tactile" emma:mode="ink">
                <msink:context xmlns:msink="http://schemas.microsoft.com/ink/2010/main" type="inkWord" rotatedBoundingBox="4708,3684 8564,3603 8596,5117 4739,5198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1" timeOffset="43943.7332">3443 2247 156 0,'-22'4'57'0,"22"-4"-30"0,0 0-18 0,11-4 14 15,0 4-5 1,-11 0 0-16,0 0-4 0,0 0 1 15,6 0-8-15,-6 0 5 0,5 0 3 16,6-5-1-16,6 5 0 16,-6 0-6-16,5 0-3 15,1 0 0-15,5 0-1 16,6 0-2-16,-1 0-2 0,1 0 1 16,5 0 1-16,0 0-34 15,0 0-13-15,6 0-64 16</inkml:trace>
          <inkml:trace contextRef="#ctx0" brushRef="#br1" timeOffset="45196.9775">4116 2584 180 0,'0'-5'68'0,"11"-4"-36"0,-11 4-18 15,5 0 20-15,-5 5-8 16,11-5-1-16,0 0-8 16,6 0 0-16,5 0-10 0,0 0-2 0,0 5 1 15,6 0-1-15,5 0 0 16,0 0-3-16,0 0 1 16,11 0-2-16,-6-5-1 15,1 0-6-15,0-4-4 16,-6-1-8-16,0-5-3 0,-6 1 2 15,1-1 1-15,-12-5 6 16,1 1 3-16,-1-6 5 16,-4 6 2-16,-7-1 6 15,1 5 5-15,-6 6 4 16,0-1 4-16,0 5 4 16,0 5 2-16,0-5-8 15,0 10-2-15,0 5-7 16,0 4-2-16,0 1 0 15,5 5 2-15,1 4-3 16,5 10 0-16,0-9 1 16,5 14 2-16,6-5-3 15,-5-4 0-15,5-6 1 16,-6 1 0-16,1-6-13 0,5-9-7 16,0-10-33-16,-6-5-16 15,7-10-50 1</inkml:trace>
          <inkml:trace contextRef="#ctx0" brushRef="#br1" timeOffset="44717.7485">4435 2041 172 0,'6'-10'66'0,"-1"5"-36"0,6-14-22 0,-5 4 18 0,0 0-9 15,-6-4 1-15,0-1-9 16,0 1-1-16,0-1-4 16,-6 0-1-16,0 1 3 0,-5-1-3 15,0 1-2-15,-5 4 0 0,-1 0 1 16,1 6-1-16,-1-1 2 15,1 0-2-15,-1 10-1 16,6 0-2-16,0 5 1 16,0 0-1-16,0 0 0 15,0 5 0-15,0 4 0 16,-5 6 4-16,-1 4 1 16,6 6-1-16,0-1 1 15,0 0 0-15,5 6 1 16,1 4 0-16,10 10 2 0,1 14-1 15,-1 16 2-15,1-1 0 16,5 0 3-16,0 0-1 16,0 1 0-16,0-16-5 15,0-4-3-15,0-5 2 16,0-10 0-16,-5-5-1 16,-1-9-2-16,1-6-26 0,-6-4-12 15,0-11-30-15,0-4-12 16,0-5-8 15</inkml:trace>
          <inkml:trace contextRef="#ctx0" brushRef="#br1" timeOffset="45379.6343">4794 2046 272 0,'-17'0'104'0,"12"-5"-56"0,-1 5-47 16,6 0 19-16,0 0-16 15,-5 0-4-15,5 5-29 16,0 0-13-16,0 0-74 16,5 0-30-16</inkml:trace>
          <inkml:trace contextRef="#ctx0" brushRef="#br1" timeOffset="46521.1712">5014 2286 148 0,'0'-20'57'0,"0"40"-30"0,0-6-23 0,0-14 13 15,6 0 1-15,-1 5 5 16,1 10-5-1,5 14-6-15,0 1-2 0,-6 4-4 0,6 0 1 16,0 0-2-16,0 1 0 16,-5-6-1-16,-1-4 2 15,1-6 1-15,-1-4 3 0,1-5 1 16,-6-6 1-16,0-4 13 16,5-14-15 15,1-6-5-31,-1-4-2 15,1-6 0-15,-1 1-4 0,6-10 1 16,0-5-2-16,1 10-2 16,-1 9 3-16,0 6 0 15,0 28-6 1,5 1 4-16,1 10 1 16,-1-1 2-16,1 6 0 15,-1 4 0-15,1 5 2 16,-1-4-1-16,-5 4 2 0,6-10-2 15,-6 6-1-15,0-11 3 16,0-4 0 0,0-5 3-16,-6 0 1 0,-5-10 5 15,6-5 5-15,5-10-7 16,0-5-3-16,0-9-4 16,0-5 0-16,0-5-4 15,0 4 0-15,0-4 1 16,0 10 0-16,-5 0 0 15,-1 4 0-15,1 6-3 16,-1 4 2-16,6 10-1 16,-11 5-2-16,11 5 3 15,0 0 2-15,0 5 2 16,-5-1 1-16,10 6 0 0,-5 5 0 16,6 9-2-16,-1 5-2 15,1 0 3-15,5 1 2 16,-11-1-2-16,6-5 0 15,-1-9-1-15,1 4 1 16,-6-9-22-16,0-10-9 16,5-5-33-16,-5-10-11 15,6-5-44 1</inkml:trace>
          <inkml:trace contextRef="#ctx0" brushRef="#br1" timeOffset="46725.3238">5687 2046 244 0,'-33'0'90'0,"38"0"-48"0,-10 5-34 16,5-5 21-16,0 0-13 16,0 5-4-16,-6-5-10 15,6 5-1-15,0-1-1 0,6 1-25 0,-6 0-8 16,11 0-45-1,5 5-57-15,-5 0 36 16</inkml:trace>
          <inkml:trace contextRef="#ctx0" brushRef="#br1" timeOffset="47145.3577">5868 1483 172 0,'-5'0'66'0,"5"0"-36"0,0 0-29 16,0 0 14-16,0 5-2 15,0 0 14 1,0 34-7-16,5 5-9 16,1 10-1-16,0 5 3 15,5 4-1-15,0 1 3 16,0 4-2-16,0 6 0 0,0 14 1 16,0 5 2-16,0 5-7 15,0-10-3-15,0-10-1 16,0-4-1-16,0-16 2 15,0-9 1-15,-6-10-12 16,6-14-6-16,-5-6-31 16,-1-9-12-16,-10-15-47 15,10-5-41-15,1-14 58 16</inkml:trace>
          <inkml:trace contextRef="#ctx0" brushRef="#br1" timeOffset="47361.0009">5841 2256 220 0,'-6'5'82'0,"6"-5"-44"0,6 0-29 0,-6 0 19 0,5 0-8 16,6 0 1-16,0 0-8 16,6 0-3-16,5 0-5 15,11 0-4-15,6 0 0 0,-1-5-23 16,6 0-10-1,12 5-31-15,-12 10-12 16,0 10-15 0</inkml:trace>
          <inkml:trace contextRef="#ctx0" brushRef="#br1" timeOffset="47831.9416">6420 2477 355 0,'11'-5'19'0,"5"5"-10"16,1-5 2-16,-1 0 1 0,1-5-4 16,-6 5 0-16,0-5-2 15,0 1-1-15,-6-1-3 16,1 0-2-16,-6 0 1 0,-6-24 1 15,1 5 1 1,-1 4-1-16,-5 6 1 16,0-1-4-16,-5 5 0 15,-6 1 1-15,5 4 2 16,1 5-1-16,-1 5-1 16,1 5 1-16,5 10 1 15,-6 4 1-15,6 10 3 16,6 1-1-16,-1 4 0 15,6 5 1-15,0 0 3 16,11-4 2-16,0-1 1 16,0 0-4-16,6-4-3 15,5-6 0-15,0 0-1 16,0-4 0-16,5-10 0 0,1-5-9 16,-1-5-2-16,1-10-27 15,-6-5-13-15,0-4-44 16,0-1-63-1,0-9 40-15</inkml:trace>
          <inkml:trace contextRef="#ctx0" brushRef="#br1" timeOffset="47454.7335">6392 2481 204 0,'-5'5'77'0,"10"-10"-42"0,-5 1-37 16,6 4 17-16</inkml:trace>
          <inkml:trace contextRef="#ctx0" brushRef="#br1" timeOffset="48234.0986">6624 1473 180 0,'-11'-5'68'0,"11"5"-36"0,0 0-26 0,0 0 17 0,0 0-3 16,0 0 3-1,0 5-7-15,0 0-1 16,5 10-9-16,1 14 5 0,-1 6 2 15,1 4 2-15,-1 5 1 16,1 5 0-16,5 9 3 16,-6 1-5-16,6 0 2 15,-5 4-5-15,-1 6 1 16,1 19-3-16,-1 5 0 16,1-5-3-16,-1-5-1 15,1-4-1-15,-1-6 0 16,1-14 0-16,-1-10 0 15,6-10-18-15,-5-10-7 16,-1-4-39-16,1-6-14 0</inkml:trace>
          <inkml:trace contextRef="#ctx0" brushRef="#br1" timeOffset="50697.3119">6943 2393 180 0,'-5'-9'68'0,"5"13"-36"0,5-8-26 0,-5-1 15 0,0 5-7 16,0 0 0-16,0 0 0 15,6-10 2-15,-6 10-9 16,11-5 2-16,0 5 4 0,0 5-5 15,5 5 0-15,6 4-2 16,0 1 1-16,-5 0-2 16,0 4 0-16,-1-4-6 15,1 5 1-15,-1-6 2 0,-5 1 1 16,6-5-10-16,-12-1-3 16,6-4-35-16,-11-5-13 15,0 0-45 1</inkml:trace>
          <inkml:trace contextRef="#ctx0" brushRef="#br1" timeOffset="50989.3158">7279 2242 184 0,'-5'0'68'0,"5"0"-36"0,0 0-18 16,0 0 22-16,0 0 0 15,0 0 0-15,0 5-6 16,0-5-2-16,0 14-15 16,0 11 1-16,0-6 0 0,0 1-1 15,0 4 0-15,0 6-3 16,0 4 1-16,0 5-2 16,-6 10 0-16,1 10-5 15,-6-5-1-15,0 4-1 16,-6 1-2-16,1-5 1 0,-1 0-1 15,1-1-40-15,-1-8-15 16,6-11-94 0</inkml:trace>
        </inkml:traceGroup>
        <inkml:traceGroup>
          <inkml:annotationXML>
            <emma:emma xmlns:emma="http://www.w3.org/2003/04/emma" version="1.0">
              <emma:interpretation id="{5B290500-1D46-4275-A5BC-54D25AD7EC43}" emma:medium="tactile" emma:mode="ink">
                <msink:context xmlns:msink="http://schemas.microsoft.com/ink/2010/main" type="inkWord" rotatedBoundingBox="9198,3532 13329,3446 13364,5163 9233,524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52097.6586">8150 2144 148 0,'0'0'57'0,"6"0"-30"0,-1-5-21 0,-5 5 17 0,0 0-8 16,0-10 0-16,0 0-3 15,0 1 2-15,-5 4-7 16,-1 0-2-16,1 0-1 0,-6 5-2 15,-6 0 1-15,1 0-2 16,-6 5-1-16,5 0-2 16,-5 0 1-16,-5-1 3 0,4 1 1 0,1 5-1 15,6 0 1-15,-1 5-2 16,6-6 2-16,0 1-2 16,11 0-1-16,0 0 1 15,11-5 1-15,6-1-3 16,-1 1 0-16,6-5 1 15,6 5 0-15,0 0 0 32,5 0 0-32,5 0 2 0,-5 10 1 15,-5 9-1-15,5 1 1 16,-6-1 0-16,1 5 1 0,-11-4 0 16,-1 4 0-16,-5-4 4 15,-5-1 5-15,-12 1-5 16,-5-1 0-16,-5-4 2 15,-1-6 1-15,-5-4 1 0,0 0 0 16,-6-10 0-16,1 0 2 16,-1-5-3-16,6 0-1 15,-11-5-6-15,11-4-1 16,-5-1-3-16,10 0-1 16,0 1-12-16,6-1-7 31,0 0-20-31,17 5-58 15,5 1 4-15,6 4-1 16</inkml:trace>
          <inkml:trace contextRef="#ctx0" brushRef="#br1" timeOffset="52691.5228">8464 2114 184 0,'0'0'68'0,"-5"0"-36"0,5 0-22 0,0 0 20 16,0 0-16-16,0 0-5 0,0 5-1 15,0 0 1-15,0 5-4 16,0 0 4-16,0 9 1 0,0-4-1 16,5 19 0-16,1 1 1 15,0-1 1-15,5 0-3 16,0-5 0-16,0 1-5 16,5-6 0-16,1-4 1 15,-1-10 0-15,1-1 2 16,5-9 3-16,5-5-2 15,-5-9-2-15,-5-16-2 16,5 1-3-16,-6 0 1 16,-4-1-1-16,-1-4 0 15,-6 5 0-15,1-1 0 0,-1 6 0 16,-5 4 2-16,-5 1 3 16,5 9 4-16,0 0 2 15,0 5-3-15,0 5-3 16,0 5 2-16,0 5 0 15,5 10-3-15,-5-1-1 16,6 10-1-16,-1 16-2 16,1-1 1-16,-1 5 1 15,6-1 1-15,0-4 1 16,0-4-24-16,0-6-9 16,6-10-32-16,-6-4-14 15</inkml:trace>
          <inkml:trace contextRef="#ctx0" brushRef="#br1" timeOffset="53050.9618">8938 2065 204 0,'-11'5'77'0,"11"-5"-42"0,-5 5-26 16,5-5 19-16,0 5-5 15,0 5-2-15,0 5-3 0,0 4 1 16,0 11-10-16,5 4-1 0,1 20-1 16,5 9 1-16,-5 6 0 15,-1-15-2-15,12 24-1 16,-6 0-1-16,5-4 0 15,1-6-2-15,-1 1-2 16,-5-1 3-16,0-14 0 16,-5 0-8-16,-1-20-4 15,1-9-26-15,-1-16-12 16,-5-18-27-16,6-11-11 16,-1-5-5-1</inkml:trace>
          <inkml:trace contextRef="#ctx0" brushRef="#br1" timeOffset="53379.0963">8944 2227 208 0,'-6'-25'77'0,"6"11"-42"0,0-6-30 16,0 10 19-16,0-4-2 15,6 4 2-15,0 0-7 16,-1 5-2-16,12-4-9 15,5 4-2-15,5 0 2 0,1 5-1 16,5 5 2-16,0 4-2 16,0 6 0-16,0 10 3 15,-5-6 5-15,-1 20-3 0,-5-4 0 16,-5-6-4-16,-12 0 1 16,-5 1 0-16,-11-6 1 15,-5 1 0-15,-6-6 2 16,-11-4-5-16,-6-1-1 15,-5-4-9-15,5-5-4 16,1-5-28-16,-1 0-12 16,6-5-25-16,5 0-9 15</inkml:trace>
          <inkml:trace contextRef="#ctx0" brushRef="#br1" timeOffset="54566.9597">9479 2354 156 0,'-28'-49'57'0,"28"15"-30"0,0 5-18 16,0 14 14-16,0 0-2 16,0-4 2-16,0-1 0 15,11 1 1-15,0-1-13 16,0 5 0-16,0 1 2 15,0-1-3-15,6 5 2 0,-1 0-5 16,1 1-2-16,5 4 0 16,0 5 1-16,0 5-3 0,0 4-2 15,0 6 2-15,6 5 2 16,-1-1-2-16,-5 11 0 16,-5-6 1-16,-6 15 0 15,-11-5 0-15,-6 1 2 0,-5-1-1 16,-5-10 0-16,-1 1-3 15,-5-10 1-15,-5-6-2 16,-1-4 2-16,6 0-2 16,0-5-1-16,0-10-15 31,5 5-5-31,6-14-19 16,6 4-5-16,10-14-133 15,6 4 63 1</inkml:trace>
          <inkml:trace contextRef="#ctx0" brushRef="#br1" timeOffset="54179.0722">9506 2105 176 0,'-5'-5'66'0,"5"5"-36"0,0-5-20 0,0 5 20 15,0 0-12-15,0 0 0 16,0 0-6-16,0 5 0 16,0 0-7-16,0 4 1 0,0 11 4 15,5 9-2 1,1 15 1-16,-1 10 1 16,6 10 1-16,0 4-3 15,0 16-3-15,0-11-2 16,0 5 0-16,0-4-2 15,0-1 2-15,-5 5 0 16,-1-14 1-16,1-10-11 16,-1-10-5-16,1-15-23 0,-6-9-10 15,0-20-29 1,0-20-51-16,0-4 32 16</inkml:trace>
          <inkml:trace contextRef="#ctx0" brushRef="#br1" timeOffset="55210.8336">10195 2168 100 0,'-5'-5'38'0,"5"-4"-20"0,0-6 3 16,-11 10 17-16,0 0-3 15,0-5 2-15,0 5-12 16,-6 1-6-16,6-1-6 16,-11 5-8-16,0 5-5 0,-6-1-1 15,6 1 5-15,6 5 2 16,-1 0-2-16,6 9-3 16,0-4 2-16,6 10 0 15,5 9-1-15,5 0 1 0,6 0-2 16,6 1-1-16,-1-6 1 15,6-5 1-15,6 1 3 16,-6-6 2-16,11-4 3 16,-5-5 1-16,-1-10-1 15,1 0 1-15,-1-10-4 16,-5-9 1-16,-5-21-3 16,-6 6 2-16,0 0 7 15,-11 0 3-15,0-1-6 16,-6 6-2-16,1 5-5 15,-12-1-3-15,-10-4 2 0,-1 9 0 16,1 6-6-16,-1 4-2 16,1 0-9-16,-1 10-2 15,0 0-13-15,1 5-4 16,10 5-18-16,6-1-8 16,6 6-41-1</inkml:trace>
          <inkml:trace contextRef="#ctx0" brushRef="#br1" timeOffset="55796.3898">10333 2124 136 0,'-6'5'52'0,"6"-5"-28"0,0 5-17 16,0-5 15-16,0 0 2 15,6 5 3-15,-1 0-6 16,1 5 0-16,5-1-12 16,0 1-3-16,0 5-2 15,0 9-2-15,0 11-2 16,0-1 3-16,0-5 2 16,6 1 4-16,-6-6 2 0,0 0-5 15,0-4-2-15,-6-5 2 16,1-6 3-16,-6-4 5 15,0-5 1-15,0-9-2 16,-6-1 0-16,6-15-5 16,-5-4-3-16,-1 0 0 0,6-1-1 15,0 1-2-15,0 0-2 16,0-1 5-16,0 6 1 16,11-1 0-16,-5 1 1 15,10 4-2 1,6 1-5-16,0 4 0 0,0 5 0 15,0 5 0-15,1 0-3 16,-1 5 2-16,0 5 1 16,-6 0 2-16,-5 5-28 0,0 0-9 15,-5 0-34-15,-6 4-13 16,-6 1-23 0</inkml:trace>
          <inkml:trace contextRef="#ctx0" brushRef="#br1" timeOffset="56565.1889">10642 1889 256 0,'-17'0'96'0,"17"0"-52"0,0 0-21 0,0 0 31 15,6 0-21-15,5 5-7 16,11 0-6-16,5 0-2 16,12 0-9-16,10 0-1 0,1-5 2 15,5 5-6-15,6-5-2 16,-6 0-19-16,0 5-6 16,0-1-46-16,-5 1-18 15,-12-5-48 1</inkml:trace>
          <inkml:trace contextRef="#ctx0" brushRef="#br1" timeOffset="56317.376">10829 1331 176 0,'-6'-9'68'0,"6"9"-36"0,0 0-15 0,0 0 20 16,0 0-13-16,6 5-1 15,0-1-2-15,-1 6-1 0,1 5-11 16,5 9 6-16,0 11 2 0,5 14-3 0,1 9 0 16,-1 6 0-16,1 9 2 15,-6 6-1-15,0-6 1 16,0 0-2-16,0 1 1 15,0-1-4-15,0 10-1 16,-6 1-6-16,1-11-3 16,-1-14 4-16,1-5 1 15,-1-15-16-15,1-10-7 16,-6-4-17-16,0-11-3 16,0-14-30-16,-6-10-11 15,1-4-45 1</inkml:trace>
          <inkml:trace contextRef="#ctx0" brushRef="#br1" timeOffset="57838.5675">11325 2139 152 0,'0'15'57'0,"0"-15"-30"0,0 4-18 16,0-4 16-16,6 0 1 16,5 0 2-16,0 5-11 0,0 0-3 15,5 0-8-15,1 0 3 0,5 0 3 16,0 0-2-16,0 0 2 16,0 0-7-16,0-5-1 15,0 0 2-15,0-5 1 0,-5-5-1 16,-1 0-1-16,-5-5-1 15,-5-4 0-15,-1 4 2 16,-5 5 3-16,-11-4-2 16,0 4 1-16,0 0-5 15,-5 0 0-15,-6 1-1 0,-6-1-2 32,0 5 1-32,1 0 1 15,-1 0 1-15,-5 10 1 16,6 0 0-16,-1 5 2 15,6 4-3-15,5 1 0 16,1 5-1-16,5 4 1 0,11 5 2 16,0 11 2-16,11 4-1 15,5-5-1-15,7 0-3 16,4-5 1-16,12-4-9 16,5-6-3-16,5-14-28 15,7-5-12-15,-7-10-40 0,1 0-19 16,-6 0 14-1</inkml:trace>
          <inkml:trace contextRef="#ctx0" brushRef="#br1" timeOffset="58260.2599">11893 2178 160 0,'5'-15'60'0,"1"6"-32"0,-6-6-17 0,0 10 15 16,0 0 1-16,0-5 1 0,0 5-2 15,-6 1 1-15,1-6-15 16,-1 5-2-16,-5 0-3 0,0 0 3 16,0 0 1-16,-5 0-3 15,-1 0 0-15,1 5 1 16,5 0 2-16,0 0-1 15,-6 5-1-15,0 5-5 16,6 0-3-16,0 5-3 0,0 4 1 16,6 6 1-16,-6 4 0 15,11 15-3-15,0-5 2 16,5 0 1-16,6-4 0 16,0-1 0-16,6-10 2 15,-1 1-3-15,7-6-2 16,4-4-9-16,-5-5-3 15,6-10-21-15,-1-10-7 16,1-10-48 0,10-14-47-16,-5-15 46 15</inkml:trace>
          <inkml:trace contextRef="#ctx0" brushRef="#br1" timeOffset="58691.9859">11898 1380 192 0,'-5'-14'71'0,"5"9"-38"0,0 5-21 15,0 0 21-15,0 0-8 16,0 0 0-16,0 5-1 15,5 0 2-15,-5 4-14 16,6 6 4-16,-6 5 2 0,5 9-4 0,1 10 0 16,-1 5 5-16,1 5 2 15,-1 5-4-15,1 0-2 16,-1 0-1-16,1 4 2 16,-1-4-7-16,6 0-1 15,-5 5 0-15,-1-1 0 16,-5 16 4-16,6 4 3 15,-6-4-4-15,0-6 1 16,0-4-5-16,0-11 1 0,0-8-5 16,0-6-2-16,0-10-7 15,5-9-4-15,6-11-30 32,1-9-11-32,-1-9-58 0,11-6-22 15,-11 0-7 1</inkml:trace>
        </inkml:traceGroup>
        <inkml:traceGroup>
          <inkml:annotationXML>
            <emma:emma xmlns:emma="http://www.w3.org/2003/04/emma" version="1.0">
              <emma:interpretation id="{42D870C9-38E9-4D0C-A865-628C8DF9684F}" emma:medium="tactile" emma:mode="ink">
                <msink:context xmlns:msink="http://schemas.microsoft.com/ink/2010/main" type="inkWord" rotatedBoundingBox="13767,3462 17019,3394 17052,4959 13799,5027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59989.2702">12499 2198 184 0,'-11'-15'71'0,"11"5"-38"0,-5-5-23 15,5 1 17-15,0-1-7 16,0 0 1-16,5 1-3 16,1-1-2-16,5 0-8 0,0 1-3 0,5-1-1 15,1 0 0-15,5-4 2 16,0 14-1-16,5 0 0 0,12 0-1 16,-1 5 2-16,7 5 1 15,-1 5 3-15,-6 0-3 16,-5 4 1-16,-5 6-1 31,-6 4 3-31,-11 6-3 16,-6-1 1-16,-10 10-1 15,-6 0 1-15,-6-4-4 16,-5-6-1-16,-11-5 1 16,6-4 2-16,-6-5-5 0,0-10-1 15,5-20-7-15,0 0-3 16,1 0-10-16,5 1-2 15,5 4-22-15,6 0-7 16,6 0-50-16,10 1-42 16,6-1 57-16</inkml:trace>
          <inkml:trace contextRef="#ctx0" brushRef="#br1" timeOffset="59583.46">12615 2095 116 0,'-6'-10'44'15,"6"0"-24"-15,-5 0 5 0,5 10 20 0,0-4-5 16,0-1 0-16,0 0-6 16,0 0 1-16,0 0-19 15,0 5-5-15,0 5-3 0,0 0-2 16,0 9-1-16,5 6-3 0,1 9-2 15,5 30 5-15,0 5 4 16,0 9-3-16,0 1 2 16,0 9-3-16,0-10 0 15,0-4-3-15,-6-6 1 16,6-9-2-16,-5-5 2 16,0-10-15-16,-1-9-7 15,-10-11-23-15,-1-9-11 16,0-10-43-1,1-5-36-15,-1-5 50 0</inkml:trace>
          <inkml:trace contextRef="#ctx0" brushRef="#br1" timeOffset="60543.3982">13039 2056 192 0,'0'0'71'0,"6"0"-38"0,-1-5-30 0,-5 5 17 15,6 0-1-15,-1 0 3 16,6 0-1-16,-5 0 2 16,5 0-13-16,0 5 3 0,0 4 1 15,0 6-5-15,0 0-1 16,0 4-2-16,0 6-1 0,-6 4-1 16,1 10 2-16,5-4 1 15,-6-6 3-15,1 0-3 16,-6-9 1-16,6-5 1 15,-6-6 2-15,0-4 3 16,0-24 2-16,-6-1-9 0,0-4-4 16,6-1 0-16,0-4 0 15,0-1-1-15,0 1 1 16,0 0-2-16,12 4-1 16,-1 6 1-16,0 4-1 15,0 0-3-15,5 1 0 16,1 4 2-16,-1 0 2 15,1 5-11-15,-1 0-6 16,1 5-5-16,-1 0 0 16,-5 5-15-16,0 0-4 15,-5 5-41-15,-1 0-17 16,1-1 2 0</inkml:trace>
          <inkml:trace contextRef="#ctx0" brushRef="#br1" timeOffset="61061.25">13745 2075 172 0,'0'-10'66'0,"0"1"-36"0,0-1-18 16,0 0 21-16,-6 0-4 15,6 5 12 1,-16 1-15-16,-1-1-13 0,-5 0-4 16,0 5 1-16,0 0-6 0,-6 5-2 15,-5 4-1-15,6 6 1 16,5 0 3-16,5 4 4 16,1 1-4-16,5 4-1 15,5 1-2-15,12 4 1 16,5 1-4-16,11 4 0 15,5 0 1-15,1-5 2 16,5-4 3-16,5-10 2 31,1-6 1-31,0-4 0 16,-1-5 0-16,-5-19 0 0,-5-1 2 16,-1-4 4-16,-5-6-8 15,1 1-1-15,-12 0 3 16,-6-1 5-16,-10-4-3 0,-6 5 0 15,-6-1-4-15,-5 6 1 16,0 4-4-16,-6 6-2 16,1-1-7-16,-1 10-1 15,1 0-13-15,-1 5-2 0,1 5-23 16,4 0-9-16,1 5-58 16,11 4-54-1,6 6 59-15</inkml:trace>
          <inkml:trace contextRef="#ctx0" brushRef="#br1" timeOffset="61994.8512">14086 1415 148 0,'-5'4'55'0,"5"-4"-30"0,0 5-18 0,0-5 13 16,0 5-1-16,0 0 1 15,0 5 0-15,5 5 2 0,1 24-12 16,5 0-1-16,0 10 1 0,0 5-2 15,0 0 1 1,0 4-3-16,-5 1-1 16,-1 0 1-16,1-1 1 15,-6-4 3-15,0-5 1 0,0-5 3 16,0-9 2-16,0-6-3 16,0 0 2-16,0-14 1 15,0-5-1-15,0-5-7 16,0-10-3-16,0-10-10 15,5-9-4-15,12-6-4 16,5 1-2-16,0-1 5 16,5 6 4-16,-5 4 1 15,6 6 4-15,-6-1 0 16,5 15 1-16,1 0 2 16,0 5 3-16,-1 5-2 0,-5 0 0 0,6 4 3 15,-12 6 1-15,1-1 1 16,-6 6 2-16,-6-1-1 15,-5 1 0 1,-5-1-1-16,-6 1 0 16,-6-1 0-16,-10 1 2 15,-1-16-3-15,-5-4-2 16,-5-5 0-16,-1-5-1 16,6-4-5-16,0-1 1 15,5 0-7-15,1 0-3 0,5 0-12 16,5 1-4-1,1-1-19-15,5 0-9 0,5 0-35 16,12 1-53 0,10-6 36-16</inkml:trace>
          <inkml:trace contextRef="#ctx0" brushRef="#br1" timeOffset="62626.2269">14786 2075 176 0,'-11'-10'68'0,"11"6"-36"0,-5-6-24 15,5 10 16-15,0-5-3 16,0 0 2-16,-6 0-4 15,1-5-2-15,-1 1-9 16,-5 9-1-16,0 0 3 0,-11 0-4 16,6 0-1-16,-1 4 4 0,1 1 2 15,5 5-6-15,0 0-3 16,0 5 1-16,0 4 0 16,5 1-1-16,6-1-2 15,0 1 1-15,11 4-1 16,0-9-3-16,6 0 2 15,-1-6 3-15,6 1 1 32,0-5-1-32,0-5 1 15,0-5 0-15,0-9 3 16,0-1-5-16,-5-5-1 16,-6-4 0-16,0 4 2 0,-5 1 3 15,-1 4 4-15,-5 0 0 16,0 1 2-16,0 4 3 15,0 0 1-15,0 5-8 16,0 5-4-16,0 0-2 16,0 0-1-16,0 0 2 15,6 5 1-15,-1 5-4 16,1 5 1-16,5 4 0 16,0 6 2-16,0-1-1 15,0 5 2-15,0 15-2 16,11-14-1-16,0 4-13 0,-6-9-6 15,1-11-26-15,-1-4-11 16,1-5-166 0,10-34 105-1</inkml:trace>
          <inkml:trace contextRef="#ctx0" brushRef="#br1" timeOffset="63279.9299">15073 1258 200 0,'0'5'77'0,"6"-10"-42"0,-6 10-26 0,0-5 19 0,0 5-5 31,5 0 0-31,1 0 1 16,-1 4 0-16,6 6-13 15,-5 10-2-15,5 4-2 0,0 20 5 16,0 10 3-16,0 9-4 16,0 5 1-16,-11 1-3 0,5-6 0 15,-5-4-5-15,6-10-1 16,-1-5 1-16,-5-10 0 15,6-10 0-15,-6-4 2 16,0-6-1-16,5-4 2 16,1-5-2-16,-1-5 0 15,-5-5-6-15,11-5 1 0,6-5-9 16,-1 0-2-16,1 0 4 16,5 6 1-16,6 4 1 15,5 0 1-15,-6 4 0 0,1 1 3 16,-1 0 0-16,-5 5 1 15,0 0 0-15,-5 4 0 32,-6 1 0-32,0 0 2 15,-6 0 3-15,-5 4 4 0,-5 6 2 16,-1-6 1-16,1-4 0 16,-12-1 2-16,6-4-3 15,-16-5 1 1,-1-5-3-16,1-5-7 15,-1-5-1-15,6 1-12 16,0-1-3-16,0-5-11 16,0 5-4-16,5-4-20 0,6 4-6 15,0 0-33 1,11 0-14-16,6 6 4 16</inkml:trace>
          <inkml:trace contextRef="#ctx0" brushRef="#br1" timeOffset="63748.2905">15635 1620 352 0,'-11'0'132'0,"11"-5"-72"0,-5 10-70 16,5-5 22-16,0 5-42 15,0 0-12-15,5 0-45 16,-5 0-20-16,6 4 2 16</inkml:trace>
          <inkml:trace contextRef="#ctx0" brushRef="#br1" timeOffset="63576.3996">15646 1938 244 0,'0'0'93'0,"0"0"-50"0,0 5-35 0,0-5 39 16,6 15-12-1,-1-1-5-15,1 1-1 0,-1 0-17 16,-5 4 0-16,6 6 1 0,-1 4-3 16,1 1 2-16,-6-1-5 15,5 15-2-15,1 0-2 0,-1-5-3 16,1-9-21-16,-1-11-11 16,6-9-37-16,-11-5-16 15,17-25-46 1</inkml:trace>
        </inkml:traceGroup>
        <inkml:traceGroup>
          <inkml:annotationXML>
            <emma:emma xmlns:emma="http://www.w3.org/2003/04/emma" version="1.0">
              <emma:interpretation id="{F910F5CC-877C-4E90-8050-E831E70258C1}" emma:medium="tactile" emma:mode="ink">
                <msink:context xmlns:msink="http://schemas.microsoft.com/ink/2010/main" type="inkWord" rotatedBoundingBox="17342,3279 18486,3256 18517,4726 17372,4750"/>
              </emma:interpretation>
            </emma:emma>
          </inkml:annotationXML>
          <inkml:trace contextRef="#ctx0" brushRef="#br1" timeOffset="64666.0886">16049 1263 144 0,'-6'0'55'0,"6"0"-30"0,0 0-16 0,0 5 27 15,0-5-20-15,0 5 14 16,0-5-17-16,6 14 6 16,-6-4-11-16,11 24 9 15,-6-4-10-15,6 28 10 16,-5-4-10-16,5 30 16 16,-11-6-13-16,11 10 11 15,-11-15-12-15,11 10 4 16,-6-14-8-16,12 14 7 0,-12-14-8 15,6 9 3-15,-11-19-4 0,11-5-13 16,-11-20 6-16,11-5-46 16,-5-14 28-16,5-5-100 31,-6-10 68-31,12-20-71 16,-12-4 72-16</inkml:trace>
          <inkml:trace contextRef="#ctx0" brushRef="#br1" timeOffset="65261.3116">16324 1659 252 0,'-5'-5'93'0,"5"10"-50"0,0-5-44 15,0 0 20-15,5 5-13 16,1 0-3-16,-1 0-2 16,1 0-1-16,5 0 0 15,0 0-31-15,0 0-14 0,5-5-61 16</inkml:trace>
          <inkml:trace contextRef="#ctx0" brushRef="#br1" timeOffset="65076.8799">16352 1919 216 0,'-6'5'82'0,"6"-5"-44"0,0 0-16 16,0 0 41-1,0 0-35-15,0 4 6 16,0 1-21-16,0 10 4 15,0-5-10-15,0 9 7 16,0-9-8-16,0 15 1 16,0-6-4-16,6 15 3 15,-6-9-4-15,5 19-3 0,1-5 0 16,-1 5-28-16,-5-14 16 0,6-1-61 16,-12-10 42-16,6-14-112 15,0-10 81-15</inkml:trace>
          <inkml:trace contextRef="#ctx0" brushRef="#br1" timeOffset="65989.4102">16550 1968 220 0,'-11'0'85'0,"6"-5"-46"0,5 0-24 16,0 5 24-16,0 0-10 16,0 0 0-16,0 0-7 15,0 0-4-15,11 0-10 0,0 0 1 0,11 0 2 16,5 0-2-16,6 0 0 16,6 0-8-16,-6 5 0 15,0-5-3-15,11 5 0 16,-5-1-25-16,-6 1-9 15,-6 0-31-15,-5-5-10 16,0 10-34 0</inkml:trace>
          <inkml:trace contextRef="#ctx0" brushRef="#br1" timeOffset="65739.4086">16704 1116 172 0,'-11'10'66'0,"11"-5"-36"0,0 9-15 0,0-9 18 0,0 5-5 16,0 5 0-16,0 4-2 15,0 1 1-15,0 4-15 31,0 11 2-31,0 4 2 0,0 24 1 16,0 11 1-16,0-1 0 16,0 10-2-16,6 1-2 15,-1-11-1-15,1 0-5 0,-6 1-3 16,5-6-2-16,-5 11-3 16,6-11 1-16,-6-4 1 15,6-10 1-15,-6-15 1 16,0-5-16-16,0-9-4 15,0-11-25-15,0-9-9 16,0-20-18-16,0-9-8 0,0-5-33 16</inkml:trace>
          <inkml:trace contextRef="#ctx0" brushRef="#br1" timeOffset="66461.6302">16975 1899 244 0,'-6'-10'90'0,"6"5"-48"0,0 0-29 16,0 5 22-16,0 0-12 15,0 0-3-15,6 0-5 16,-1 5-2-16,1 0-7 16,-1 5 3-16,1 5 1 0,5 4-3 15,0-4-2-15,0 0-2 16,0-1-3-16,5 1 3 0,1 0 0 15,-1-1-15-15,-5-4-4 16,0-5-23-16,0-5-8 16,0 0-13-16,0-10-5 15,-5-9-30 1,5-1-17-16,0 1 55 16,6-1 171 15,-12-4-24-31,1 4-4 15,-6 5-23 1,0 10-13-16,0 10-1 16,-6 5-1-16,1 10-26 0,-1 4 11 0,0 5 5 15,-5 11-7-15,0 9-1 16,0 19-15-16,0 10-6 16,6 1-4-16,-1-1-1 15,1-14-18-15,-1-1-7 16,1-14-43-16,5-10-19 15</inkml:trace>
        </inkml:traceGroup>
        <inkml:traceGroup>
          <inkml:annotationXML>
            <emma:emma xmlns:emma="http://www.w3.org/2003/04/emma" version="1.0">
              <emma:interpretation id="{49FD47C5-B831-44B4-BBD6-97ABA25D4F53}" emma:medium="tactile" emma:mode="ink">
                <msink:context xmlns:msink="http://schemas.microsoft.com/ink/2010/main" type="inkWord" rotatedBoundingBox="19051,3903 22853,3824 22863,4308 19061,4387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67706.6771">17768 1884 140 0,'-11'-5'52'16,"11"1"-28"-16,-5 4-6 0,5 0 20 0,0 0-10 31,0 0-1-31,0 0-10 0,0 0 0 16,0 0-10-16,5 4 0 0,1 1 0 16,-1 5 8-16,1 5 2 15,-1 4-2-15,1 1 1 16,-1 4-9-16,1 1-2 15,-1-1 1-15,1 1 3 16,-1-1-2-16,-5 1-2 16,0-6 0-16,0-4-1 15,0 0 2-15,0-1 3 16,0-9 0-16,0 0 2 16,0-5-6-16,0-5-1 0,0-4-2 15,0-11-2-15,6 0-2 16,-1 1-1-16,1-6-1 0,5 6 3 15,0-6-2-15,0 1 1 16,0 4 2-16,0 6 0 16,0 4-3-16,0 5 0 15,0 5 2-15,0 10 0 16,0-1 1-16,-5 6 0 16,-1 5 6-16,6-1 4 15,-5 6-5-15,-1-1-3 16,-5 1 1-16,0-6 2 15,0 1-2-15,0-1 0 16,0-9-1-16,6-5 1 16,5-10 0-16,0-5 1 15,0-9-5-15,0-1-1 16,0-4-2-16,5-1 3 0,1 1 0 16,-1 4 1-16,6 6-3 15,-5-1 0-15,0 5 2 16,-1 10 0-16,1 5 5 0,-1 5 2 15,-5 5 0-15,0-1-1 16,0 6-3-16,0 4 1 16,6 1-2-16,-6-1-1 31,0 6-8-31,0-11-3 16,0-4-34-16,-6-5-13 0,1-6-67 15,5-4-45 1,0-9 76-16</inkml:trace>
          <inkml:trace contextRef="#ctx0" brushRef="#br1" timeOffset="68154.8564">18490 1977 168 0,'0'-19'66'0,"0"38"-36"0,6 6-20 15,-1-25 17-15,1 5-4 0,-1-5-2 16,6 5-3 0,0-5 1-16,0 0-10 15,6 0 6-15,-1 0 4 0,1-5-6 0,0 0-2 16,-6-10-2-16,0 0-1 16,0-4-7-1,-6-1 2-15,-5 6 0 16,0-1 1-16,-5 0 0 15,-6 1-2-15,0 4 1 16,-6 5 0-16,0 0 1 0,1 5 4 16,-1 5 3-16,1 0 2 15,-1 5 5-15,1-1 1 16,-1 16 5 0,1 4-6-16,10 1-6 15,1 4-2 1,-1-10-2-16,6 11 2 0,0-6-5 0,17 5-1 15,5 0-2-15,5-4 1 16,6-16-18-16,17-4-6 16,5-5-39-16,-11-5-16 15,-11 0-77 1</inkml:trace>
          <inkml:trace contextRef="#ctx0" brushRef="#br1" timeOffset="69113.2852">19108 1953 176 0,'0'0'66'0,"0"-5"-36"0,-6 5-26 16,6 0 13-16,0-5-4 31,-5-5 2-31,5 5 3 16,-6 1 1-16,1-6-10 0,-1 0 3 15,-5 0 2-15,0 5-1 0,-6 5 0 16,-5 0-10-16,0 0-1 15,0 5-2-15,-5 0 0 16,5 5 0-16,-6 0 0 16,12 4 8-16,-1-4 7 15,1 0-5-15,4 5-3 16,7-1-4-16,-1 1 0 16,1 5-2-16,5-1 2 15,5 1-2-15,6-1 2 16,1 1 0-16,10-1 3 15,0 1-3-15,0 0 0 16,0-11 1-16,0-4 2 0,5-5-1 16,-5-5 0-16,0-4-3 15,6-11-2-15,-6 5 1 16,0 1-1-16,0-6 0 16,-5 0 0-16,-6-4 2 15,-6 0 1-15,1 4-4 0,-6 5 1 16,0 5 9-16,0 1 3 15,0-1-3-15,0 10-3 16,0 0 3-16,0 10 4 16,0-1-3-1,0 1-5-15,0 5-1 16,5 0 2-16,1 4 1 0,5 1-6 16,0 4 0-16,0 1-8 15,5-6-3-15,6-4-23 16,0 5-11-16,6-16-37 31,5-4-13-31,11-4-26 0</inkml:trace>
          <inkml:trace contextRef="#ctx0" brushRef="#br1" timeOffset="69627.4417">19582 1752 212 0,'-33'-10'82'0,"21"1"-44"0,-4 4-31 16,5 0 18-16,0 0-7 15,-6 5 2-15,1 0-7 16,-1 0 0-16,1 5-8 16,-1 0 4-16,1 0 1 0,5 4-3 0,0 1-2 31,0 0 0-31,0 5 1 0,5-5-3 15,1-1-2-15,5 1 0 16,5 0 1-16,6-5-1 16,0 0 2-16,6 0-4 15,10 4 0-15,1 1-1 16,5 0 0-16,0 0 2 0,-6-1 0 16,-4 1 0-16,4 5 0 15,-5 0 0-15,6-1 0 16,-6 1 0-16,0 0 0 15,-6-1 6-15,1 1 4 16,-6 0-1-16,0 4 2 16,-6-4-2-16,-5 0 2 15,0-1 3-15,-11 1 3 16,-16 5-5-16,-1-6 1 16,-5-4 1-16,0-5 1 15,0-5-8-15,0-10-2 16,5 0-12-16,6-4-3 15,0-1-13-15,6 5-5 16,-1 0-16-16,6 1-5 16,0-6-108-1,6 5 32-15</inkml:trace>
          <inkml:trace contextRef="#ctx0" brushRef="#br1" timeOffset="70311.531">19841 1787 228 0,'-6'0'88'0,"6"0"-48"0,0 0-31 0,0 0 22 0,0 0-17 16,0 0-5-16,0 4 3 16,0-4 4-16,0 10-8 15,0 0 2-15,0 5 1 0,0-1 0 16,0 11 3-16,0-6-7 15,11 6-4-15,0-6 0 16,0 6 0-16,0-6-1 16,0 1-2-16,0-5 5 15,6-5 1-15,-1-1-2 16,1-4-1-16,-6 0-1 0,5-5 1 16,-5 0-2-16,6-5 2 15,-6 0-2-15,0-9-1 16,0 4 3-16,0-10 0 15,0 6-1-15,-5-11-2 16,-1 6 5-16,1-6 1 0,-1 5 0 16,-5-9-1-1,0-5-1-15,0 5 2 0,0 4 1 16,0 5 1-16,0 6-4 16,0 4-1-16,0 10 3 15,0 5 1-15,0 0 1 16,0 9 0-16,0 1 0 15,6 10 0-15,-6-1-2 16,5 10 1-16,1-4-4 16,5 4 0-16,0 10-6 15,0-10-2-15,5-4-38 16,12-11-16-16,-1-4-85 16,12-10-63-16,-6-30 82 31</inkml:trace>
          <inkml:trace contextRef="#ctx0" brushRef="#br1" timeOffset="73427.7331">20370 1796 124 0,'0'5'49'0,"5"-10"-26"0,-5 5-16 0,0 0 15 0,0 0-4 16,0 0-1-16,0 0-1 15,6 0 0-15,-1 5 14 16,1 5-17-16,5 5-2 16,-6 4 0-16,1 11-3 15,-1-1 1-15,6 0-1 16,-5 1 0-16,-1-1 0 16,6 5 2-16,0-4-1 15,-5-1 0-15,-1-4-3 16,1-6 1-16,-1-4-4 15,-5 4 0-15,6-9 10 16,-6-5 6-16,0-5-4 0,-6-5 0 16,6-5-9-16,-5-9-2 15,5-1 0-15,-6 1 0 16,6-6-2-16,0-4-2 0,0-5 1 16,0-1-1-16,0 1-3 15,6 0 2-15,5 4-1 16,0 6-2-16,6-1 3 15,-1 6 0 1,1 4-2-16,5 5 0 16,0 1 2-16,0 9 0 15,-6 0 1-15,1 5 0 16,-1-1-11-16,-5 1-3 16,0 0-31-16,0 0-10 0,0-5-65 15</inkml:trace>
          <inkml:trace contextRef="#ctx0" brushRef="#br1" timeOffset="73966.119">20871 1899 216 0,'0'0'82'0,"6"10"-44"0,-1-10-38 15,-5 0 18-15,0 0-8 16,6-5 0-16,5 5-4 16,5 0-1-16,6 0-3 15,1-5 5-15,4 0 3 0,1-5-5 0,-6 5-1 16,-6-4-4-16,1 4-1 0,-6-5 3 15,0 0 1-15,-6 0 7 16,-5 1 4-16,-5-1-3 16,-1 5-1-16,-5-5-9 15,0 5 0-15,-5 0 1 16,-1 5 1-16,-5 5-1 16,0 0-2-16,0 0 1 15,5 5-1-15,1 0 0 16,-1 4 0-16,1 1 0 15,5 0 2-15,0 9 1 16,0 1 1-16,5-6 0 16,1 1 2-16,-1-1-1 0,6 6 0 15,0-1-1-15,6 1 2 16,5-1-1-16,0-4 0 16,5-1-6-16,17-4 1 15,1-5-16-15,4-5-4 16,6-5-30-16,0 0-12 15,-11-5-56 1</inkml:trace>
          <inkml:trace contextRef="#ctx0" brushRef="#br1" timeOffset="74551.852">21434 1845 355 0,'-23'0'17'0,"1"0"-2"0,0 0-5 16,6 0 1-16,-1 5-4 15,1 0-2-15,-1 0-5 16,1 5 0-16,5-1 0 16,0 6 2-16,0 0 1 15,0 0 1-15,5-1 0 16,6 1 0-16,0 0-5 16,6-6 1-16,5 1 2 15,5-5 1-15,12 0-1 16,-1 0-2-16,1 0 1 15,-1 0-1-15,1 0 0 0,0-1 0 16,-6 1-3-16,0 5 2 16,0 0 1-16,-6 0 2 15,1-1-1-15,-6 1 2 16,0 0 7-16,-6 0 3 16,-5 0 0-16,0-1 0 15,-5 1-1-15,-6-5 0 16,0 0 2-16,-6 0 2 15,1-5-3-15,-6 0 2 16,-6 0-2-16,0 0 2 16,6 0-8-16,-5 0-2 15,5-5-8-15,0 0 0 16,0-5-23-16,5 1-8 16,6-6-25-16,6 0-10 0,5 0-65 15</inkml:trace>
          <inkml:trace contextRef="#ctx0" brushRef="#br1" timeOffset="74145.5507">21516 1899 140 0,'-11'-10'52'0,"6"5"-28"0,-6-4-6 0,5 4 18 16,1-5-7-16,-6 5-2 0</inkml:trace>
        </inkml:traceGroup>
        <inkml:traceGroup>
          <inkml:annotationXML>
            <emma:emma xmlns:emma="http://www.w3.org/2003/04/emma" version="1.0">
              <emma:interpretation id="{809B6176-1698-4DEF-9254-9D97B225F59D}" emma:medium="tactile" emma:mode="ink">
                <msink:context xmlns:msink="http://schemas.microsoft.com/ink/2010/main" type="inkWord" rotatedBoundingBox="23387,3921 24219,3904 24226,4249 23394,4266"/>
              </emma:interpretation>
            </emma:emma>
          </inkml:annotationXML>
          <inkml:trace contextRef="#ctx0" brushRef="#br1" timeOffset="75708.662">22387 1879 148 0,'0'0'57'0,"0"-9"-30"0,0-1-21 0,0 5 17 0,0-5-5 15,0 0-1-15,-5 1-1 16,-1-1 0-16,0 0-8 15,-5 0-1-15,0 1 3 0,-5 4-2 16,-1 5 1-16,1 0-3 16,-1 0-1-16,1 5-3 15,-6-1-2-15,-6 1 5 16,6 5 1-16,0 0 0 16,6 0 1-16,-1 4-2 15,0 6 0-15,6-1-1 16,0 1 2-16,6 0-1 15,5-1 0-15,-6 1-1 0,17-1 2 16,6 1-3-16,-1 0 0 16,1-6 1-16,5 1 0 15,0-10 2-15,0 0 1 16,6-5-3-16,-1-5-3 16,-5 0 2-16,0-5 0 15,-5-5-1-15,-1-4 1 16,-5-1 2-16,-5 1 2 15,-6-1 3-15,0 5 1 16,-6-4-3-16,-5-1-3 16,0 1 2-16,0 4 0 15,0-5-3-15,-5 6-1 16,5 4-3-16,0 0-3 16,-6 5-16-16,6 5-5 15,-5 5-26-15,-1 0-8 0,6 0-42 16,6 5-43-1,-1 0 50-15</inkml:trace>
          <inkml:trace contextRef="#ctx0" brushRef="#br1" timeOffset="76416.9304">22552 1762 128 0,'-16'0'49'0,"16"5"-26"0,0-10 2 0,0 5 20 15,0 0-11-15,0 0-5 16,0 0-12-16,0 0-4 16,0 0-7-16,5 0 7 0,1 10 4 15,-1 0 2-15,1 4 1 16,-6 6-7-16,5 4-3 0,-5 1-1 16,0-1 1-16,0 1 4 15,0-1 1-15,0 1-4 0,0-6 1 16,0 1-5-16,0-5-2 15,0-1-2-15,0-4 0 32,0-5 0-32,0 0 3 15,0-5 1-15,0 0 1 16,6-10-7-16,5 0 0 16,0 0 1-16,0-9 3 15,6-1-7-15,-1-4 0 0,1-1 0 16,-1 1 1-16,1 4-2 15,5 6 0-15,-6-1-1 16,6 5 0-16,0 5 3 0,-5 5 0 16,5 0 1-16,0 5 2 15,0 0 1-15,-5 10 3 16,-1 4 1-16,1 6 3 16,-6-1 1-16,-6-4 1 15,1 4-2-15,-6-4 1 0,0-1-6 16,0 1-1-16,0-5-18 15,-6-6-7-15,1 1-37 16,-1-5-14-16,-5 0-71 16,11 5-37-1,-16-5 87-15</inkml:trace>
        </inkml:traceGroup>
        <inkml:traceGroup>
          <inkml:annotationXML>
            <emma:emma xmlns:emma="http://www.w3.org/2003/04/emma" version="1.0">
              <emma:interpretation id="{4C466522-BB70-46E4-BCF0-596B62C2E6CE}" emma:medium="tactile" emma:mode="ink">
                <msink:context xmlns:msink="http://schemas.microsoft.com/ink/2010/main" type="inkWord" rotatedBoundingBox="24734,3384 25368,3371 25387,4242 24752,4255"/>
              </emma:interpretation>
            </emma:emma>
          </inkml:annotationXML>
          <inkml:trace contextRef="#ctx0" brushRef="#br1" timeOffset="77883.917">23434 1292 144 0,'0'-5'55'0,"0"5"-30"0,6 0-5 0,-6 0 21 16,0 0-5-16,0 0 2 0,0 0-5 16,0 0 2-16,0 0-19 15,0 0 4-15,5 0 3 0,6 5-3 16,0 0-2-16,0 5-6 16,6 0 0-16,-1 4-1 15,6 1 3-15,6 5-5 0,0-1-3 16,-6 1 3-16,0-1 2 15,0 21-4-15,0-6-2 16,0-10 0-16,0 1 1 16,0-6-1-16,-6 1 0 15,1-5-1-15,0-11 2 16,-1-4-3-16,1-24-2 16,-1 4 2-1,1-4-4-15,-6-1 0 16,5 1-6-16,-5 0-3 15,0-1 3-15,0 5 4 16,0 1 0-16,-5 4 1 16,-1 1 2-16,1 4 0 0,-1 0 0 15,-5 0 2-15,0 10-3 16,0 0-2-16,0 0-1 16,0 0 3-16,0 0 0 15,0 0 1-15,0 0 2 16,6 5 3-16,-6 5 0 15,0 5 2-15,0-6-2 16,0 16 2-16,0 19 0 16,0 0 3-16,5 5-1 0,1 5 2 15,-1 4-2-15,1 1 0 16,-1-5-3-16,1-5 1 16,-1-10-4-16,6 0 0 15,0-5-1-15,1 1-2 16,-1-6 1-16,0-4-1 15,-6-6-20-15,6 1-7 16,-5-6-32-16,-1-4-15 16,1 0-96-16</inkml:trace>
          <inkml:trace contextRef="#ctx0" brushRef="#br1" timeOffset="77123.5569">23473 1243 180 0,'-6'10'68'0,"6"-10"-36"0,0-15-20 16,0 11 19-16,0 4-12 15,0 4-3-15,0 1 6 0,0 0 5 16,0 5-14-16,0 5 4 0,6 9 3 15,-6 6 2-15,5 14 2 16,-5 14-5-16,0 11 1 16,0 4-5-16,0 1 1 15,0-1-3-15,0-9 2 16,0-6-8-16,0-4-2 16,0-5-3-16,-5-5-2 15,5-5 1 1,-6-9 1-16,6-6-14 15,0-9-5-15,-5-5-29 16,5-10-12-16,0-10-43 16,0 0-16-16,11-14 13 15</inkml:trace>
        </inkml:traceGroup>
      </inkml:traceGroup>
    </inkml:traceGroup>
    <inkml:traceGroup>
      <inkml:annotationXML>
        <emma:emma xmlns:emma="http://www.w3.org/2003/04/emma" version="1.0">
          <emma:interpretation id="{2D5799CC-EAE1-481C-84D4-53CA571B6EC7}" emma:medium="tactile" emma:mode="ink">
            <msink:context xmlns:msink="http://schemas.microsoft.com/ink/2010/main" type="paragraph" rotatedBoundingBox="3152,5762 17682,5378 17781,9093 3250,94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6120B9-2757-4A79-8C1D-A7B153BD5860}" emma:medium="tactile" emma:mode="ink">
              <msink:context xmlns:msink="http://schemas.microsoft.com/ink/2010/main" type="inkBullet" rotatedBoundingBox="6873,6706 6888,6705 6889,6711 6873,6711"/>
            </emma:interpretation>
            <emma:one-of disjunction-type="recognition" id="oneOf8">
              <emma:interpretation id="interp8" emma:lang="" emma:confidence="0">
                <emma:literal>-</emma:literal>
              </emma:interpretation>
            </emma:one-of>
          </emma:emma>
        </inkml:annotationXML>
        <inkml:trace contextRef="#ctx0" brushRef="#br1" timeOffset="98888.7194">5571 4556 140 0,'5'0'52'0,"-5"5"-28"0,11-5-19 0,-11 0 13 0</inkml:trace>
      </inkml:traceGroup>
      <inkml:traceGroup>
        <inkml:annotationXML>
          <emma:emma xmlns:emma="http://www.w3.org/2003/04/emma" version="1.0">
            <emma:interpretation id="{704D30EC-ECEC-445A-B492-0BBD76EE14AE}" emma:medium="tactile" emma:mode="ink">
              <msink:context xmlns:msink="http://schemas.microsoft.com/ink/2010/main" type="line" rotatedBoundingBox="6872,5664 17682,5378 17713,6524 6903,6810"/>
            </emma:interpretation>
          </emma:emma>
        </inkml:annotationXML>
        <inkml:traceGroup>
          <inkml:annotationXML>
            <emma:emma xmlns:emma="http://www.w3.org/2003/04/emma" version="1.0">
              <emma:interpretation id="{7FAB19AE-0452-4C5C-829B-13090D274383}" emma:medium="tactile" emma:mode="ink">
                <msink:context xmlns:msink="http://schemas.microsoft.com/ink/2010/main" type="inkWord" rotatedBoundingBox="6872,5664 10151,5577 10178,6610 6899,669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02576.9083">7235 3499 128 0,'11'-5'49'0,"-11"-19"-26"0,0 34-16 16,0-10 15-16,0 0-4 15,0 0 1-15,0 0-6 16,0 10-3-16,0-1-5 0,0 1 3 15,0 0 2-15,0-5 1 0,0 5 1 16,0-1-4-16,0 1-3 16,0 0 2-16,0 5 0 0,0 4-1 15,0 6 1-15,0-1 0 16,6 20 3-16,-6 5-3 16,5 0 1-16,-5 0 1 15,0 0 2-15,6-5-1 16,-6 0 1-16,0-5-4 15,5-5 1-15,-5-4-5 16,0-6 0-16,0-4 1 16,0-6 0-16,0 6-2 15,0-10-2-15,0-5-2 16,0 0-1-16,0 0-25 0,0-5-9 16,0 0-23-16,0-10-8 31,6 0-27-16</inkml:trace>
          <inkml:trace contextRef="#ctx0" brushRef="#br0" timeOffset="103147.4513">6894 3759 132 0,'-6'0'49'0,"12"-5"-26"0,-6 5-9 0,0 0 15 16,0 0-10-16,0 0-3 15,0 0-3-15,0 0-1 16,11-5-4-16,0 5-3 0,0-5 0 16,5 5 1-16,1 0 3 15,-1 0 2-15,6 0-3 16,0 5 0-16,6 0-1 15,5-5 1-15,0 0 2 16,0 0 1-16,6 0-1 16,-1 0 1-16,6 0 0 0,-5 0 3 15,0 0-3-15,5 5-1 16,0-5-4-16,-6 0-1 16,-5 0-3-16,-5 0 1 15,-11 0-2-15,-1 0 2 16,-5 0 0-16,0 0 3 15,-11 0-3-15,0 0-2 16,0 0-22-16,0-5-9 16,0 5-23-16,0-5-6 0,0 0-51 15</inkml:trace>
          <inkml:trace contextRef="#ctx0" brushRef="#br0" timeOffset="104297.7081">7577 4199 144 0,'0'0'55'0,"-5"-5"-30"0,10 5-21 0,-5 0 13 16,0 0-4-16,0 0 2 16,6 0-2-16,-1 5 2 15,1-5-8-15,-1-5 5 0,6 5 3 16,6 5-3-16,-1 0 1 15,1 0-6-15,5-5 1 16,0 5-1-16,0-5 1 16,0 5-4-16,0-5-1 0,0 0 3 15,0 0 3-15,0 0-2 16,-5-5 1-16,5 0-5 16,-6 5 0-16,1-5 1 15,-6 0 0-15,0 5-2 16,-11 0 1-16,5-5-2 15,-5 0 2-15,6-4-2 16,-12-1-1-16,1 0 1 16,-1 0-1-16,1 0 0 0,-6 1 0 15,5 4-3-15,-5-5 2 16,0 5 1-16,0 0 0 16,-5 5 0-16,5 0 2 15,-6 0-1 1,1 5-3-16,-1 0 1 15,1 0 1-15,-1 0 0 16,0 0 0-16,1 4 0 16,5-4 0-16,0 0 0 15,0 0 0-15,0 0 0 16,0 0 0-16,0 5 0 16,0-5-3-16,5 4 2 15,-5 1 1-15,6 0 2 16,-6 0-1-16,5-1-1 15,-10 6 1-15,10-5-1 0,-5 0 0 16,11 0 2-16,0-1-1 16,0 1-1-16,-5 0 1 15,5 0 1-15,0-1 3 16,5 6 2-16,1 0-3 16,5 0-1-16,0-1 3 15,5 1 1-15,-5 0-1 16,6-1-1-16,-1-4-1 0,6 0 2 15,0 0-1-15,6-1 2 16,0-4-2-16,-1 0 0 16,6-5-3-16,6-5-2 15,-6-5-6-15,0-4-4 16,0-1-38-16,0-4-17 16,6 4-63-1</inkml:trace>
          <inkml:trace contextRef="#ctx0" brushRef="#br1" timeOffset="106972.8627">8261 3597 92 0,'-6'-5'35'0,"6"0"-18"0,-16 5 2 0,16-4 18 15,0 4-3-15,0-5 1 16,0 0-12-16,0 5-3 15,0 0-12-15,0 0-3 0,11-5-1 16,5 5 0 0,6 0 0-16,0 5 0 15,0 5 0-15,6 4 2 16,-1 1-1 0,1 4 0-16,-1 1-3 15,-5 9 1-15,1 11 0 16,-7-1 3-16,1 0 1 15,-6 0 1-15,-6 0-4 16,-5 0-1-16,0-4 1 16,-5-11 2-16,-1-4 1 15,-5-6 1-15,0-4 0 0,0 0 0 16,0-5-4-16,0 0-1 16,0-5 1-16,0 0 0 0,5 0-2 15,6 0 1-15,0 0-2 16,0 0 2-16,17 0-4 15,0 0-2-15,5 5 2 16,0-5 0-16,5-5 1 16,1 5 2-16,5-5-1 0,0-5-1 15,-6 0 1-15,1-5 1 16,0-4 1-16,-1-1 3 31,-5-19-3-31,0 0 0 16,0 5 1-16,-5 0 0 15,-6-1-2-15,0 6-2 16,-11 0 3-16,0-1 2 16,-6 6 0-16,1-1 2 0,-6 6-4 0,0 4 0 15,0 0-1 1,0 6-2-16,0-1 1 0,0 5-1 16,5 5-7-1,1 0-11-15,-6 0-7 16,11 5-26-16,-6 0-10 15,12 0-52 1</inkml:trace>
          <inkml:trace contextRef="#ctx0" brushRef="#br1" timeOffset="99683.6075">5598 4547 264 0,'11'-15'19'0,"0"5"-10"16,12-5-2-16,-7 1 3 0,6-11-2 15,0 6 3-15,0-6-4 16,0 1 1-16,6-1-1 16,-1-14 3-16,1-5 4 15,-1 0 1-15,7-10-4 0,-1-5-1 32,0 1-4-32,-6-6-1 15,1 1-1-15,-6 4 0 0,-6 5-2 16,1 5-2-16,-6 5 1 15,0 5-1-15,0 5 0 16,-6 4 2-16,-5 6-1 16,12 4-1-16,-12 6 3 15,0-1 2-15,0 5 0 16,0 0 0-16,0 5-1 0,-12 0 0 16,7 5 0-16,-1 0 2 15,1 0-3-15,-6 5-2 16,0 5 0-16,-6 10-1 15,6 4 0-15,0 1 0 16,0 4-3 0,6 5 2-16,-1 15 3 15,1-5 1-15,5 0-4 16,5 5 1-16,1-5 0 0,5-5 2 16,0-4 1-16,5-1 1 15,1-10 0-15,-1 1 0 16,6-10 0-16,6-6 2 15,-6-4-1-15,6-5 0 16,-1-5-1-16,1-4 0 16,-1-1 0-16,-5-10 2 15,0-4-5-15,0-1-3 16,1-4 3-16,-1-5 1 16,-6-6 0-16,1 1 1 0,-1 0-4 15,1 5 0-15,-12 5-1 16,6 4 0-16,-11 1 4 15,0 4 1-15,0 5-4 0,0 6 1 16,0-1 0-16,0 0 2 16,0 10-3-16,0 0-2 15,0 0 2-15,0 0 2 16,0 0-2-16,0 0 0 16,0 0 1-16,-5 5 0 15,5 5 2-15,0 4 1 16,0 1-1-16,0 19 1 15,5 5 0-15,-5 6 1 16,6 3-2-16,-6 1 1 16,5-5-2-16,1 0-1 15,-1-4 1-15,6-1-1 16,-5-15-16-16,5 6-6 0,0-6-64 16,5-29-90-1</inkml:trace>
        </inkml:traceGroup>
        <inkml:traceGroup>
          <inkml:annotationXML>
            <emma:emma xmlns:emma="http://www.w3.org/2003/04/emma" version="1.0">
              <emma:interpretation id="{BA83BF56-A5B5-408B-A68A-1C1746DC5320}" emma:medium="tactile" emma:mode="ink">
                <msink:context xmlns:msink="http://schemas.microsoft.com/ink/2010/main" type="inkWord" rotatedBoundingBox="10817,5772 14153,5684 14178,6618 10841,6706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112222.4244">9528 4003 132 0,'0'-5'49'0,"0"5"-26"0,0-4-16 0,0 4 15 0,0 0-9 16,0 0 0-16,0 0-3 31,0 0-1-31,0 0-5 16,0 0 2-16,0 0 0 0,0 0 9 15,6 0 4-15,-6 0 0 16,5 0-2-16,6 0-1 16,0 0 0-16,0 0-13 15,6 0-4-15,-1 0 9 16,1 0 3-16,5 4 0 16,0-4-1-16,6 0 0 0,-1 0 4 15,1-4-2-15,-1 4 1 0,6 0-5 16,0 0-3-16,-5 0 0 15,0 0 1-15,-1 0 1 16,1 0 3-16,-6 0 1 16,0 0 1-16,-6 0-4 15,-5 0-3-15,0 0-2 0,0 0-3 16,-11 0-2-16,0 0 1 16,0 0 1-16,0 0 2 31,0 0-14-31,0 0-5 0,0-5-31 0,-5 0-14 15,5 5-71 17</inkml:trace>
          <inkml:trace contextRef="#ctx0" brushRef="#br1" timeOffset="113574.9964">10581 3685 132 0,'-6'0'52'0,"12"0"-28"0,-6 0-19 0,0 0 13 16,0 0 3-16,0 0 4 15,5 0-4-15,1 0-3 16,5 5-10-16,0 0-1 0,6 0 3 16,5-5 0-16,0 0 4 15,0 5-1-15,0-5 2 0,0 0-4 16,0 5-1-16,5-5-4 16,-5 0-1-16,6 0-1 15,0-5 2 1,-6 0-1-16,0-5 2 15,-6 0-2-15,-5 1 0 16,0-1-1-16,-5 0 2 16,-6 0-1-16,-6 0 2 15,6 1-6-15,-11-1-3 16,0 0 1-16,-5 5 0 16,-6 0 3-1,0 5-1-15,0 0-1 16,-1 0 1-16,1 0-1 15,-5 0-3-15,5 0 2 16,5 0 1-16,-5 0 2 16,6 0-1-16,5 0-1 0,0 0-2 15,0 5 1-15,0 0 1 16,0 0 0-16,-6 5 0 16,6 0 2-16,0 4-1 15,0 1-1-15,5 4 1 16,1-4 1-16,-1 5 1 15,1-1 3-15,-1 11 1 16,6-6 1-16,0 1-2 0,6-1 1 16,-1 1-2-16,1-1 0 15,5 0-1-15,0 1 2 16,6-5-1-16,-1-1 0 16,1 1 1-16,10-6 1 15,1 1 1-15,-1 0 0 16,6-5-2-16,6-1 1 0,-6-4-4 15,0-5 0-15,0 0-1 16,0-5 1-16,-5-4-2 16,-1-1 2-16,1-10 0 15,-6 5 1-15,0 1-16 16,-5-1-4-16,-1-4-30 16,-5 4-10-16,-5 0-64 15,-6 15-56 1,0 0 67-16</inkml:trace>
          <inkml:trace contextRef="#ctx0" brushRef="#br1" timeOffset="114614.3792">11160 4498 120 0,'-6'9'46'0,"6"-9"-24"0,6 5-6 0,-6-5 18 15,0 0-5-15,0 0 11 16,5 0-9-16,1 0-17 31,-1 0-3-31,6 0-1 0,-5 0 0 16,5 0 2-16,-11 0 0 15,11 0 2-15,5-9 2 16,1-1 2-16,-1-15-6 0,6 1-2 16,1-6-3-16,4 1 0 15,1-10-4-15,-1-10-2 16,1-10 0-16,-1-4 1 16,1-1-1-16,-6-14-1 0,0 9 1 15,-5 6 1-15,-1 9 1 16,-5 5 3-16,-5 5-3 15,-1 5-2-15,1 9 0 16,-6 1-1-16,0 4 0 16,0 6 0-16,0 4 0 15,0 5 0-15,0 1 0 16,0 4 0-16,0 0 0 0,-6 5 0 16,6 0-3-16,-5 5 2 15,-1 0 3-15,1 4 3 16,-1 6 0-16,6 0 2 15,0 4-2 1,0 6 2-16,0 4-2 16,6 10 2-16,-1 0 0 0,6-4 1 15,-5-1-2-15,5 0-1 16,0-4-1-16,0-6 0 16,0-4 0-16,0-6 0 15,0 1 0-15,5-5 0 16,1-10-2-16,-1 0 1 15,-5-5 0-15,6-5 1 0,-6-9-2 16,5-11-2-16,-5-4 1 16,1 5 1-16,-1-1-1 15,0 1-1-15,0-1 1 16,-6 1 1-16,1 0-1 16,-1 4-1-1,-5 6 1-15,0 4-1 16,0 0 2-16,0 6 1 15,0-1-4-15,0 5 1 16,0 5 0-16,0 0 0 16,0 0 0-16,0 0 2 15,0 5 1-15,0 9 3 16,6 6-3-16,-1 4-2 0,1 6 4 16,-1 14 1-16,6 0-2 15,0 5-3-15,-5 0 0 16,5 0 1-16,0-5-12 15,-6-10-6-15,6-9-44 16,-5-6-19-16,5 1-80 16</inkml:trace>
          <inkml:trace contextRef="#ctx0" brushRef="#br1" timeOffset="115794.9278">12356 3729 144 0,'-17'-5'55'0,"17"5"-30"0,-5 0-10 15,5 0 18-15,0 0-5 16,0 0-2-16,0 0-6 15,0 0-2-15,0 0-10 0,0 0 4 0,0 0 3 16,11 0-1-16,0 0 2 16,11 0 11-1,0 0-9-15,5 0 0 16,1 0-6-16,0 0-2 31,5 0-4-31,0 0-1 16,0 0 1-16,0 0 1 15,0 0-3-15,0 0-1 16,0 0-1-16,0 5-2 0,-5-5 1 16,-6 0 1-16,-6 0-3 15,1 0 0-15,-6 0-19 0,0 0-7 16,-6 0-24-16,-5 0-10 16,0 0-62-16</inkml:trace>
          <inkml:trace contextRef="#ctx0" brushRef="#br1" timeOffset="115415.9607">12516 3553 176 0,'-6'0'66'0,"6"0"-36"0,0 0-26 0,0 0 15 0,0 0-2 16,0 0 1-16,0 5 2 15,0 0 2-15,6 5-12 16,-1 0 3-16,1 4 3 0,-1 11-2 16,1 4 2-16,-1 20-3 15,1 0 0-15,-1 0-5 16,1 0 0-16,-1-5-3 0,1-5 0 15,-6-5-1-15,0-4 0 16,0-6-7-16,0-4-2 16,0-11-25-16,0 1-8 15,0-10-22-15,0 0-10 16,0 0-28 0</inkml:trace>
          <inkml:trace contextRef="#ctx0" brushRef="#br1" timeOffset="107588.2329">9545 3675 156 0,'-22'10'57'0,"16"-10"-30"0,6 5-18 0,0-5 16 16,0 0-1-16,0 0 3 16,0 0-6-16,6 5-1 15,5-5-11-15,0 0 3 0,5 0 2 0,6 0-1 16,0 0 2-16,6 0-2 16,5 5 0-16,0 0-10 15,6-5-1-15,5 5 0 16,-6-5 1-16,1 5-1 15,0-5 1-15,-6 0-4 16,-6 0-2-16,-5 0-20 16,-5 0-10-16,-6 0-14 15,-6 0-6-15,-5 5-42 16,-5-1-23 0,-12 21 60-16</inkml:trace>
        </inkml:traceGroup>
        <inkml:traceGroup>
          <inkml:annotationXML>
            <emma:emma xmlns:emma="http://www.w3.org/2003/04/emma" version="1.0">
              <emma:interpretation id="{0CE1B3AB-F277-4B49-906E-5050E4F53AE4}" emma:medium="tactile" emma:mode="ink">
                <msink:context xmlns:msink="http://schemas.microsoft.com/ink/2010/main" type="inkWord" rotatedBoundingBox="14540,5564 17685,5481 17705,6247 14560,6330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16848.6594">13684 3803 176 0,'-5'-49'66'0,"5"39"-36"0,0 0-22 0,0 0 16 15,0 1-3-15,5-6-1 0,-5 0 1 16,0 1-1-16,6-1-11 16,-1 0 3-16,1 1 4 0,-1-1-6 15,1 5-3-15,-1 0-2 16,6 1-1 0,0-1 4-16,-5 0 3 15,-1 5-2-15,-5 5 0 16,6-5-5-16,-1 5-1 15,1 5 3-15,-1 0 1 16,1 5-1-16,-6 9 1 16,0 6 0-16,0-1 3 15,0 10 1-15,0 6 3 16,0 4-7-16,0 0-2 0,0-5-1 16,0 0 2-16,0-5-14 15,0-4-7-15,0-6-28 16,5-4-12-16,-5-6-29 15,6-4-12-15,-1 0-6 16</inkml:trace>
          <inkml:trace contextRef="#ctx0" brushRef="#br1" timeOffset="117628.6353">14086 3817 160 0,'-5'0'60'0,"5"0"-32"0,0 0-15 0,0-9 17 0,0-1-11 15,5 0-3-15,1 0-1 16,-1 5 3-16,6 0-10 15,0 1 7-15,1-1 2 0,4 0-1 0,1 0 1 32,10 5-5-32,6 0-2 15,0 0-4-15,6 0-1 0,-1 0-3 16,1 0 1-16,-6 0-2 16,0 0 2-16,-5 0 0 15,-6 0 1-15,-6 0-2 16,1 0-2-16,-6-5-13 15,-11 5-4-15,0 0-24 16,0-5-11-16,0 0-48 16,0 5-32-1,-6 0 56-15</inkml:trace>
          <inkml:trace contextRef="#ctx0" brushRef="#br1" timeOffset="118353.8224">14731 3715 152 0,'-5'0'57'0,"5"0"-30"0,0 0-12 16,0 0 20-16,0 0-8 15,0 0-1-15,0 0-9 16,5 0 0-16,6 0-10 16,0 0 0-16,0 0 0 15,6 0-1-15,-1 0 1 16,6 0 2-16,1 0 2 15,-1 0-3-15,-6-5 0 0,6 0-5 16,6 0 0-16,-1-5 3 16,-5 0 3-16,0 1-2 15,-5-1-2-15,-6 0-2 16,-6-5 0-16,-5 6-2 16,0-1 2-16,-11 0-2 15,-5 0-5 1,-1 5 0-16,1 0 0 0,-1 1 2 15,-5 4-1-15,6 0 1 16,-1 0 4-16,1 4 1 16,-1 1-1-16,1 5-2 15,-1 0-2-15,0 0-1 0,6-1 4 32,0 6 1-32,0 0 0 0,0-1 1 15,6 1-2-15,-1 0 2 16,6 24 9-1,0 0-2-15,0-5-1 16,6 1 0-16,5-6 1 16,0-5-1-16,5 6 0 15,6-6 1-15,1-4 1 16,4-1-3-16,6 1-3 16,0-5-2-16,6-5 0 15,5-1-4-15,0-4-2 16,-5-5-27-16,-6-5-12 0,0-9-56 15,-6 4-23-15,-5-5 9 16</inkml:trace>
          <inkml:trace contextRef="#ctx0" brushRef="#br1" timeOffset="119256.8086">15426 3485 120 0,'-6'-15'46'0,"12"10"-24"0,-12 25-17 0,6-20 13 15,0 0 1-15,0 0 1 16,0 0 2-16,0 5 3 15,0-1-13-15,0 1 2 0,11 0 0 16,0 0 1-16,0 5 1 16,0 0-4-16,6-1 0 0,-1 6-3 15,1 5 2-15,5 4-2 16,-5 6 0-16,-1-1-3 0,1 20 1 16,-6 5-2-16,-6 0 0 15,-5-1-1-15,-5-4 2 16,-6-5-3-16,0-5 0 15,-6-4-12-15,1-11-4 16,-7-4-27-16,-4-1-9 16,-1-4-63-1</inkml:trace>
          <inkml:trace contextRef="#ctx0" brushRef="#br1" timeOffset="120836.0603">15817 3592 112 0,'-5'0'44'0,"16"0"-24"0,-11 0-13 15,0 0 15-15,0 0-4 16,0 0 1-16,5 0 1 16,6 0 0-16,0 5-11 15,0 0 3-15,6 5 2 0,5 0-7 32,0 4-4-32,5 6 0 15,1-1 2-15,5 16 0 16,-11 4 2-16,-5 0 2 15,-1 5 2-15,-5 0-3 16,-5-5-3-16,-1 0 2 0,-5-4 2 16,-5-6 2-16,-1-4 1 15,-5-6-2-15,0-4 1 0,0-1-4 16,0-4 1-16,0-5-1 16,6-5 1-16,-1 0-2 15,0 0 1-15,6 0-6 16,0 0-1-16,6-10 0 0,0 5 0 15,5-4-3-15,5-1 2 16,1 0-1-16,10-5 0 16,1 1 2-16,-1-6 2 15,6 1-1-15,-5-6-1 32,-1-9 1-32,1-5-1 15,0 4 0-15,-1-4 2 0,-5 0 1 16,-5 0 3-16,-1 5 1 15,-5-1 1-15,-5 6 2 16,-1 5 4-16,-5-1-2 0,0 1 1 16,-5 4-1-16,-1-4 2 15,-5-1-3-15,0 6-1 16,0 4-6-16,0 5-3 16,0 0-5-16,0 5-2 15,0-4-22-15,0 9-6 16,0 5-38-16,-11 4-14 0,-6 11-41 15</inkml:trace>
          <inkml:trace contextRef="#ctx0" brushRef="#br1" timeOffset="116323.4407">13370 3411 140 0,'-11'10'52'0,"5"-10"-28"0,1 10-17 0,-1-5 13 0,1 4-1 16,-1 6 1-16,1 0 2 31,-6 0 1-31,0-1-12 16,0 1 9-16,0 4 3 0,0 6-3 15,5-1 1-15,1 6-3 16,-1-1-2-16,1 25-4 0,5-5 0 16,0 5-5-16,5-5 1 15,6 0-3-15,0 0 0 16,6-5-1-16,5-5 0 16,5 0-16-16,1-5-6 15,10-5-38-15,-4-9-16 16,4 0-44-16</inkml:trace>
        </inkml:traceGroup>
      </inkml:traceGroup>
      <inkml:traceGroup>
        <inkml:annotationXML>
          <emma:emma xmlns:emma="http://www.w3.org/2003/04/emma" version="1.0">
            <emma:interpretation id="{17B4F0DC-B87D-4C2C-9383-4A93F2E39178}" emma:medium="tactile" emma:mode="ink">
              <msink:context xmlns:msink="http://schemas.microsoft.com/ink/2010/main" type="line" rotatedBoundingBox="3186,7375 11481,7013 11579,9257 3283,9618"/>
            </emma:interpretation>
          </emma:emma>
        </inkml:annotationXML>
        <inkml:traceGroup>
          <inkml:annotationXML>
            <emma:emma xmlns:emma="http://www.w3.org/2003/04/emma" version="1.0">
              <emma:interpretation id="{81F711C8-F6D6-4C43-8236-B0FDBBF83367}" emma:medium="tactile" emma:mode="ink">
                <msink:context xmlns:msink="http://schemas.microsoft.com/ink/2010/main" type="inkWord" rotatedBoundingBox="3186,7375 6061,7249 6153,9356 3277,9482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75318.2548">1913 5752 76 0,'0'0'30'0,"0"0"-16"0,-6 0-8 0,6 0 9 16,0 0 25-16,0 0 13 31,0 0-10-31,0 0-4 16,0 0-19-16,0 0-7 15,0 0-8-15,0 0-2 0,0 0 1 0,0 0-5 16,0 0 1-16,0 0-2 16,11 5 0-16,-5 0 4 15,-1 4 3-15,6 6 0 16,0 5 2-16,6 4-4 15,0 15-2-15,-1 1 2 16,6 9 2-16,6 0 4 16,-6 0 2-16,0 0-1 15,-6 0 1-15,1 4-2 0,5-4 0 16,-6-9-3-16,1-6 1 16,0-5 2-16,-1 1 2 15,1-6 1-15,-1-4 2 16,1-5-5-16,-6-1-1 15,0 1 0-15,0-5 2 16,-6-5-5-16,1 0-1 16,-6-1 0-16,0 1 2 0,0-5 1 15,0 0 1-15,0 0-2 16,0-5-1-16,0-4-3 16,0-1 1-16,0 0-4 15,0 0 0-15,0-4 1 16,0-6 0-16,5 0 0 15,-5 1 2-15,6-1-1 16,-1-4 2-16,-5-1-2 16,0-4-1-16,6-6 1 0,-6 1-1 15,5-5-3-15,-5 0 2 16,6 0 1-16,-6 4 0 16,5 6 0-16,-5 4 0 15,0 6-3-15,0 4 0 16,0 0 2-16,0 6 2 15,0-1 0-15,0 5-1 16,0 5 1-16,0 0-1 16,0 0 0-16,0 0 0 15,0 0-3-15,0 0 2 16,0 0 1-16,0 0 0 0,0 0 0 16,0 0 0-16,0 0-3 15,6 0 2-15,-1 0-4 16,1 10-1-16,-1 9 3 31,1 6 1-31,-1-1 2 16,6 6 2-16,0 4-3 0,0 5 0 15,1 5-1-15,-1 0 0 16,5-4 4-16,1-6 3 16,-1 0-2-16,-5 0 0 15,0 1 1-15,6-1 2 16,-1 0-1-16,-5 1 2 15,6-6-2-15,-6-4 0 0,5-6-3 16,-5-4 1-16,0-5 4 16,6-5 6-16,-6-1-5 0,6-4 0 15,-1-4-2-15,1-6-1 16,-1-5-3-16,-5 0-2 16,0 1 3-16,6-6 0 31,-6 0-1-31,11 1-2 15,-6-6 1-15,1-9 1 0,-1-10-1 16,1 0-1-16,-1-10-2 16,1-5 1-16,0 0 1 15,-1 1 2-15,-5 4-1 16,0 5-1-16,6 0 1 0,-1 5-1 16,1 4 0-16,-1 6 2 0,-5 5-1 15,0 4-1-15,0 1 1 16,0 4 1-16,0 1-1 15,0-1 2-15,-5 0-2 16,-1 6 2-16,1 4-4 16,-6 10 0-16,0-5-1 15,0 5-33 1,5 0-11 0,1-10-76-16,5 5-34 15,17-5 27 1</inkml:trace>
          <inkml:trace contextRef="#ctx0" brushRef="#br0" timeOffset="287550.2872">3324 6531 148 0,'-6'-5'57'0,"1"0"-30"0,10 0-21 16,-5 5 17-16,-5-5-10 31,-1 0-2-31,1 0-2 16,-1 1-1-16,-5-1-4 0,0 0 4 0,6 0 4 16,-1 0 0-16,-5 0 3 15,-5 5 1-15,5 0 2 16,-6 0-8-16,1 0-1 15,-1 5-5-15,6 0-1 16,6-5-1-16,-6 5-2 16,-6 5-4-16,1-1 0 0,-1 1 2 15,6 5 3-15,0-5-2 16,0 4-2-16,0 1 2 0,5 0 0 16,1-1 1-16,-1 1 0 15,1 0 0-15,5-5 2 16,0 9 1-16,0 6 3 15,5-1-1-15,1 1 0 16,5 4 1-16,0-4 1 31,0-1-1-31,0-4 1 16,6-6-4-16,5 1 0 0,0 0 1 16,5-10 0-16,1-5 0 15,-6-5 0-15,-6 0 0 0,12-15 2 16,-6-4-1-16,-6-1 0 15,-5 6-3-15,1-11 1 16,-1 1-2-16,0 0-1 16,-6 4 1-16,1-4 1 15,-1 4-1-15,1 1 2 16,-6-6-2-16,5 6 2 16,-5-1-2-16,0 11-1 15,0-1 1-15,-5-5-1 16,-6-9 0-16,5 9 2 15,1 6-1-15,-1-1 2 0,1-5-2 16,-1 6 2-16,6 4 2 0,0 0 2 31,0 0-6-31,-5 5 0 16,-1 0-1-16,0 5 0 16,1 5 0-16,-1 5 0 0,1-5 0 15,5 5 0-15,0 0 0 16,0-1 2-16,0 1 1 15,0 0 1-15,0 5 0 16,0-1 0-16,5 1 0 16,-5 0 0-16,6 4-2 0,-6 6 1 15,5 4 2-15,1 1 4 16,5-1 2-16,0 0 1 16,0 11-2-16,-5-1 1 15,5 0-2-15,0 5 0 0,0-5-5 16,0-4-1-16,0-11-1 31,0 1-2-31,0-11 3 16,-6 1 2-16,1-5-4 15,-6-5-3-15,-6-10-19 0,6-5-9 16,0-10-37-16,0 1-15 16,0-1-65-1</inkml:trace>
          <inkml:trace contextRef="#ctx0" brushRef="#br0" timeOffset="288570.2596">3330 6183 140 0,'0'0'55'0,"0"-5"-30"0,0-5-14 0,0 10 15 15,0 0-8-15,5-5 0 16,-5 5-9-16,0 0-1 0,0 0-4 15,0 0 2-15,0 0 7 16,0 0 2-16,0 0-1 16,0 5-1-16,0 0 1 15,0-5 2-15,0 5-5 16,0 0-1-16,0 0-2 16,0 5 2-16,0-5-3 15,0 4 1-15,0 1-3 16,0 5 2-16,0 0-2 15,0 9 2-15,-5-4-4 16,5 14-2 0,0-5 2-16,0 1-7 15,0 4 1-15,0 0-39 16,0 1-16-16,5-1-64 16</inkml:trace>
          <inkml:trace contextRef="#ctx0" brushRef="#br0" timeOffset="289812.7658">3346 6124 76 0,'11'5'30'0,"-16"0"-16"0,5 0 1 0,0-5 13 15,0 0-2-15,0 0 2 16,0 0-14-16,-6-5-3 15,6 5 2-15,0 0 1 16,0 0-7-16,0 0 5 0,0 0 3 0,0 0-3 16,0 0 1-16,-5 0-10 15,5 0-2-15,-6 5 1 0,6-5 3 16,0 0 2-16,0 0 1 31,0 5-4-31,-5 0-3 16,5 0 0-16,0-1 1 15,0 1 8-15,0 0 3 0,0 0-2 16,0 5-1 0,0 5-6-16,0 4-3 15,5 6 0-15,-5 4-1 16,0 5 0-16,0 1 0 16,0-1 0-16,0 0-53 15,0 6-24-15,0-6-21 16</inkml:trace>
          <inkml:trace contextRef="#ctx0" brushRef="#br0" timeOffset="299189.8135">3225 5379 124 0,'-6'-4'46'0,"1"-1"-24"0,-1 0-17 0,6 5 11 16,0 0-5-16,0 0-1 0,-5-5-2 16,10 0 2-16,1-5-5 15,5-5 1-15,0 6 1 0,0-11-3 16,5-4-3-16,1-1 2 15,5 5 0-15,-6 6 1 16,7-1 0-16,-1 5-2 16,0 0 1-16,5 6-4 15,1 4 0-15,-6 0 3 0,5 0 1 16,1 0 1 0,-6 0 2-16,0 0 6 15,-5 24 2 1,-6-4-3-16,-6-1 1 15,1 1-1-15,-12-1 1 16,-5 1 0-16,-5 0 0 16,-1-1-2-16,-5 1-1 15,5-5-5-15,-5-1-1 16,0-4-1-16,0 0 1 16,0-10-13-16,0 0-3 15,0-5-32-15,0 0-10 16,0 5-45-1</inkml:trace>
          <inkml:trace contextRef="#ctx0" brushRef="#br0" timeOffset="298602.8706">3401 5159 132 0,'0'0'52'0,"0"0"-28"0,0 0-19 0,0 0 11 16,0 0-12-16,6 0-1 16,-6 0 3-16,0 5 4 15,5 5-5-15,-5 9 1 0,0 1 1 0,6 4 1 16,-1 1 2-16,-5 4-1 15,11 6 2-15,-5-1 0 16,-1 0 3-16,1-4-5 16,-1 4-1-16,1 5 0 15,-6 0 2-15,0-4-3 16,0-1-2-16,-6-10-2 16,6-4-3-16,0-5 1 0,0-1 1 15,0-4-1-15,0-10-1 16,0-10-63-1,6-4-72-15,-1-6 28 16</inkml:trace>
          <inkml:trace contextRef="#ctx0" brushRef="#br0" timeOffset="302007.1964">4112 5654 140 0,'-11'5'55'0,"11"-10"-30"0,-5 20-27 0,5-15 11 15,-6 4-2-15,1 1 1 16,-1 0 4-16,-5 0 5 16,0 5-9-16,-5 0 2 0,5 4 3 15,-17 1-1-15,11 5 3 16,-5 4-2-16,0 1 2 15,6 4-2-15,-1 20 0 16,1 5 1-16,5 0 2 16,0 0-1-16,5-5 1 15,1 0-4-15,5 5-2 16,0-5 0-16,5-5 4 16,6-5-2-16,0 5 3 15,6-5-6-15,5 5-1 16,5 0-2-16,1-4 1 15,5-1-2-15,-5 0 0 0,-1-10-3 16,-5-9-2-16,0 5-41 16,-5-6-20-16,-12 1-82 15</inkml:trace>
          <inkml:trace contextRef="#ctx0" brushRef="#br0" timeOffset="304436.9959">4184 7236 92 0,'0'0'35'0,"0"0"-18"0,0 0 2 0,0 0 16 0,0 0-13 15,0 0-2-15,0 0-8 32,0 0 0-32,0 0-7 15,0 0 6-15,11-4 4 0,0-6 2 0,0 0 1 16,6-15 6-16,-1 1-9 15,1-5-1-15,5-6-6 16,-6-4 0-16,6-5 1 16,0-15 2-16,-5-5-1 15,-1 6 1-15,1 4-4 16,-6-5 1-16,0 15-1 16,0 0 1-16,-6 5-2 15,1-10 1-15,-1 4-4 16,-5 6-2-16,0-5-3 15,0 5 1-15,6-5 1 0,-1 5 2 16,1-1-1 0,-6 1-1-16,0 10-2 0,6-25 1 15,-1 10 1 1,-5 10 0-16,0 4 2 0,0 11-3 31,0 4 0-31,0 0-1 16,0 5 0-16,0 10 2 15,0 20-3 1,-5 0 2-16,5 4 1 16,0 5 2-16,0 1-1 0,0 4-1 15,0 0 1-15,0 1-1 16,5-6 2-16,1 5 1 16,-1-4 1-16,1-1 0 15,5-4 0-15,0-6 2 16,0 1-1-16,0-5 0 0,0-6-1 15,0 1 0-15,0 0 2 16,0-5 3 0,-6-5-2-16,6-5 1 15,0-5-5-15,-5-4 0 0,5-6 1 0,0 0 0 32,0-4-5-32,0-1-1 15,0-4 1-15,0 0 0 16,0-1 1-16,-5 1 0 0,-1 4-3 0,1-4 2 31,-1-1 3-15,1 1-1-16,-1 9-1 0,-5 1 1 15,0 4 1-15,0 5 1 16,0 1 3-16,0 4-5 16,0 10-1-16,-5 4-2 0,5 1-2 15,-6 5 3-15,1 4 2 16,5 6-2-16,0 4 0 15,0 6 3-15,5-1 1 16,1 0 1-16,5 1 2 0,0-1-3 16,0-5-2-16,0-4 0 31,0-1 1-31,0-4-43 16,0-1-19-16,0 1-89 15,0-5-39-15</inkml:trace>
        </inkml:traceGroup>
        <inkml:traceGroup>
          <inkml:annotationXML>
            <emma:emma xmlns:emma="http://www.w3.org/2003/04/emma" version="1.0">
              <emma:interpretation id="{81E06BD3-1725-4505-ADD7-A0DAF9620AF3}" emma:medium="tactile" emma:mode="ink">
                <msink:context xmlns:msink="http://schemas.microsoft.com/ink/2010/main" type="inkWord" rotatedBoundingBox="6375,7405 8781,7300 8840,8669 6434,8774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06240.5923">5314 5923 116 0,'0'5'46'0,"0"-5"-24"0,0 0-15 16,0 0 13-16,0 0-1 15,0 0 9 1,5 10-8-1,6 10-6-15,0-1-4 0,0 1 0 0,0-6 4 16,1 1-6-16,4 5-2 16,1-1 5-16,-1 6 5 15,-5-1-2-15,0 6 0 16,0-1-2-16,0 1 2 16,-5-6-1-16,-1 1 0 15,-5-6-1-15,0 1 0 16,0-6 0-16,0 1 0 15,0-5-2-15,0 0 1 16,0 0-8-16,0-6-2 16,-5 6 1-16,5-5 1 15,-6 0 1-15,6 0 0 0,-11-5-5 16,11 5 1 0,-5 0 0-16,-1-5 2 0,1 5 1 15,-1-10 3-15,1 5-3 16,5 5 0-16,0-5-1 15,0 0 1-15,0-5-4 16,0 5-2-16,0 5 2 16,0 0 0-16,0-5 1 15,0 0 0-15,0 0 2 16,0-5 1-16,0 5-1 16,0 0-2-16,0 0 5 15,0 0 4-15,0 0-7 0,5 0-1 16,-5 5 1-16,11-5 1 15,-5 0-4-15,5 0 1 0,0 0 0 16,0 0 2-16,5-5 1 16,6 0 1-16,0-5 0 15,0 0 2-15,0 0-1 16,6 1 0-16,-6-1-6 16,0 0 1-1,-5-5 4-15,-1 1 2 16,1-1-2-16,-6-10-1 15,0 1 1-15,0-1 0 16,-6 1 0-16,1-6 0 16,-6 1 2-16,-6-10 1 15,1 0-3-15,-1 4-1 16,1 6-1-16,-1 5 1 16,-5 4-2-16,0 0-1 0,0 6-2 15,0-1 1-15,0 5-19 16,0 5-7-16,0 5-28 15,0 0-10-15,6 0-21 16,-1 5-7-16</inkml:trace>
          <inkml:trace contextRef="#ctx0" brushRef="#br0" timeOffset="304985.0769">5126 6472 152 0,'17'5'57'0,"-11"-10"-30"0,-1 5-16 0,-5 0 15 0,0 0 1 16,11 0 1-16,0 0-7 15,0 0-2 1,0 5-11-16,0 0 4 0,0 5 1 16,-5-1-2-16,-1 1-1 15,-5 5-6-15,0 0-1 16,-5-1 1-16,-6 1 0 15,0 0-35-15,-17-1-17 16,-5 11-63 0</inkml:trace>
          <inkml:trace contextRef="#ctx0" brushRef="#br0" timeOffset="306988.4811">5953 5722 132 0,'0'0'49'0,"0"-19"-26"0,0 24-9 0,0-5 15 0,0 0 1 0,0 0 2 16,6 0-9-16,-1 0-1 31,1 0-13-31,10 5 3 0,-5 0 2 0,0 4-1 15,6 1 2-15,-1 5 1 16,1 4 2-16,0 6-1 16,-6 4 1-16,5 15 2 15,1 1 2-15,-1 4 1 16,1 4 1-16,-12 1-2 16,1 0 1-16,-6-5-9 15,-6 5-1-15,-5-5-5 16,-5-5-3-16,-12-5-7 15,-5 1-3-15,-6-6-62 16,-21 5-28-16,-1-10-66 16</inkml:trace>
          <inkml:trace contextRef="#ctx0" brushRef="#br0" timeOffset="309688.7417">6477 5291 112 0,'-6'0'44'15,"12"-5"-24"-15,-6 0-8 0,0 5 16 0,5-14-7 16,1 4-2-16,-6 0-9 16,0 10-2-16,0 0-2 15,5 5-4-15,1 5 2 0,5 0 1 32,-5 14 0-32,-1 6 2 15,6 9 0-15,-5 5 1 16,-6 0 7-16,0 5 4 15,0-10-3-15,5 5-1 16,1-9-7-16,-6-6-3 0,5-5 0 16,1 1-1-16,-6-5-2 15,0-6 1-15,0-4 2 16,0 0 2-16,0-5-17 16,-6 0-5-16,1-5-39 0,-1-5-16 15,1 0-23 1</inkml:trace>
          <inkml:trace contextRef="#ctx0" brushRef="#br0" timeOffset="310216.4533">6135 5414 108 0,'-16'-15'44'0,"21"0"-24"0,-5 6-24 16,11-6 32 0,-5 5-2-1,16-10-6-15,0-4-4 0,5-1-1 16,1 6-8-16,-1-1 2 0,7 6 4 15,10 9-5-15,-6-5 0 16,6 0-2-16,0 5-1 16,-5 0-3-16,0 5-2 15,-1 10 1-15,-5-5-1 16,0 10 0-16,0-1 0 16,-5 1 2-16,-6 5 1 15,-5-1 3-15,-6 1 1 16,-6 4 5-16,-5-4 5 0,-5 4 2 15,-6 1 1-15,-6-5-7 16,0-6-3-16,-5 1-3 16,0-10-2-16,0 0-3 15,-5-10 1-15,5-5-11 16,-6 0-2-16,6-4-48 16,0 4-21-16,6 0-26 15</inkml:trace>
          <inkml:trace contextRef="#ctx0" brushRef="#br0" timeOffset="311261.9576">6990 6119 160 0,'0'0'60'0,"0"-10"-32"0,0 15-17 0,0-5 15 0,0 0-10 16,0 0-2-16,11 5-2 15,5 0 0-15,6 0-6 16,6 0 0-16,5 0 4 0,5-5-4 16,7 0-1-16,-1 0-2 0,0 5 0 15,-6-5-2-15,1 0 2 16,-1 5-2-16,-4 0 2 15,-7-1-2-15,1 1 2 16,-6 0-7-16,-6 0 1 16,-5 0-98-16,-11 5 0 15</inkml:trace>
          <inkml:trace contextRef="#ctx0" brushRef="#br0" timeOffset="311726.232">7017 6389 116 0,'-11'0'46'0,"17"5"-24"0,-12-10-6 0,6 5 16 16,0 0-4-16,0 0 0 31,0 0-4-31,11-5-3 0,0 0-11 16,0 5 2-16,0-5 4 0,6 5-6 16,-1 0-1-16,6 0-1 15,6 0 0-15,-1 0-2 16,12 0 1-16,0 0 2 15,-1 5 2-15,1 0 1 16,-6 0 0-16,0-10-6 16,0 10-2-16,-5-10 0 0,-6 0 0 15,-6 0-2 1,-5 0-30-16,0 0-14 16,-11 5-80-1,0 0-37-15,-5-5 79 16</inkml:trace>
        </inkml:traceGroup>
        <inkml:traceGroup>
          <inkml:annotationXML>
            <emma:emma xmlns:emma="http://www.w3.org/2003/04/emma" version="1.0">
              <emma:interpretation id="{AE55054F-28C6-41BF-AC3A-2FB1BA759C76}" emma:medium="tactile" emma:mode="ink">
                <msink:context xmlns:msink="http://schemas.microsoft.com/ink/2010/main" type="inkWord" rotatedBoundingBox="9450,7203 11485,7114 11579,9257 9543,9345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313425.1326">8186 5894 152 0,'0'0'57'0,"0"0"-30"0,0 0-23 0,0 0 13 16,0 0-4-16,0 0 2 16,0 5-2-16,0 10 2 15,5 19-8-15,-5 0 2 0,6 0 2 16,-1 6-2-16,1-1 0 15,-1-5-3-15,1-5 1 16,-1-4-4-16,1-1-2 16,-1-4 0-16,1-5 1 15,-1-1-8-15,1 1-3 16,-6-5-17-16,0 5-9 16,0-6-56-1</inkml:trace>
          <inkml:trace contextRef="#ctx0" brushRef="#br0" timeOffset="313705.3476">8208 5688 184 0,'-6'-19'68'0,"6"19"-36"0,0-20-24 0,0 15 18 16,0 5-15-1,0-10-4-15,0 10-4 0,0 0 0 16,0 0-2-16,6 5-9 0,-1 0-5 16,1 0-35-16,-1 15-58 31</inkml:trace>
          <inkml:trace contextRef="#ctx0" brushRef="#br0" timeOffset="314358.67">8450 5953 156 0,'-5'-15'60'0,"5"10"-32"0,0 0-20 15,0 5 18-15,0 0-6 16,0 0-2-16,0 0-8 16,0 0-4-16,0 0-3 15,11 0-3-15,-6 5 3 0,6 10-4 0,-5 4-2 16,5 1 8-16,-6 9 4 0,1 1 2 16,5-1 1-16,-6 1-2 15,1-1 1-15,-1-5-2 16,1-9 0-16,-1 0-1 15,1-5 2-15,0-1-3 0,-1-9 1 16,1-9-3-16,-1-1 2 16,1-10-6-16,5 1-1 15,0-6 0-15,0 1 0 16,0-16-3-16,5 11 2 16,1 5 1-16,-1-1 0 15,1 10-3-15,-1 6 2 16,1 4-1-16,-6 10-2 15,5 4 3-15,6 11 2 16,1 4 0-16,-12 1-1 16,5 4 1-16,-5 1 1 15,0-1 1-15,0 5 3 16,-5-4 1-16,-6-1 1 0,0-4-2 16,0-1-1-16,0-9-1 15,0 0 0-15,0-6-16 16,0-9-6-16,0-9-60 15,0-1-23-15,5 0-4 32</inkml:trace>
          <inkml:trace contextRef="#ctx0" brushRef="#br0" timeOffset="315245.286">9040 6178 156 0,'-5'-5'57'0,"5"0"-30"0,0 5-1 16,0 0 25-16,0 0-18 16,5 0-7-16,6 0-11 15,0 0-2-15,6-5-8 16,10-4 4-16,6 4 1 0,6-5-3 16,5 5 1-16,0 0-3 15,-5 5 0-15,-1 0-3 16,-5-5 1-16,-5 5-2 15,-6 0-1-15,-6 0-28 16,-4 0-11-16,-7 5-80 16</inkml:trace>
          <inkml:trace contextRef="#ctx0" brushRef="#br0" timeOffset="315010.8793">9448 5683 168 0,'17'-34'63'0,"-12"29"-34"0,1-10-19 0,-1 6 20 16,-5-6-9-16,0-5-2 0,0-4-5 31,-5 4-1-31,-6-4-7 16,0-1-2-16,-6 1 2 0,-5-6-1 15,-6 1 0-15,1-1-3 16,-6 6 1-16,0 9-2 15,0 5-1-15,0 6 1 0,5 4 1 16,6 4-3-16,0 6-2 16,0 5 2-16,5 5 2 15,1-1-2-15,5 6 0 0,0-1 1 16,0 6 0-16,5-1 2 16,1 5 1-16,-1 1 1 15,6-1 2-15,0-5 1 0,6 6 1 31,-1-1-2-31,6 5 1 16,0 0 0-16,6 10 1 16,5 0 0-16,-6 10 2 15,1 5-1-15,5-6 2 16,-6 1-4-16,1-5 1 16,-6-5-5-16,0-5 0 15,-5-9-1-15,-1-1 1 0,-5-10 0 16,-5 1 1-16,-1-6-18 15,-11-4-7-15,12-10-32 16,-12-5-11-16,1-15-46 16,-1 1-29-16,1-6 65 15</inkml:trace>
          <inkml:trace contextRef="#ctx0" brushRef="#br0" timeOffset="320732.1804">10181 4973 96 0,'-5'0'35'0,"10"0"-18"0,-5 0-7 0,0 0 12 0,0 0-6 16,0 0 1-16,-5 0-4 0,-1 0 2 16,1 0-6-16,-1-5-1 15,1 5-4-15,-6 0-1 0,5 0 1 16,-5 0-2-16,0 0-2 15,0 0 1-15,0 5 1 16,0 0-1-16,0 0-1 16,0-1 7-16,0 6 5 15,0 0-6-15,0 0-1 16,-6 0-1-16,6-1 2 0,-5 1-1 16,5 5 2-16,5 5-2 15,1-1 2-15,-1 6-2 16,1 9 0-16,5 0 1 15,0 5 1-15,5 6 3 16,6 4 1-16,-5 0-1 16,-1 0 1-16,6 0-4 15,-5-5 1-15,-1-5-1 16,-5 5 1-16,0 0 0 16,0 0 0-16,0 0 4 15,0-5 3-15,0 6-4 0,-5 4-1 31,-1-5-6-31,1-5-1 16,-1-10 5-16,-5 1 5 16,0-6-7-16,0-4-1 15,-11-6-1-15,11 1 0 16,0-10-2-16,0 0-2 16,0-5 1-16,0 0 1 0,5-5-3 15,1 5 0-15,-1 0 1 16,1 0 2-16,5 0-3 15,0 0-2-15,0-5-1 16,0 5 3-16,0 0 0 16,11 0 3-16,5 0-3 15,1 0 0-15,0 0 1 16,-1 10 0-16,6 0-3 16,0 4 0-16,0 6 2 0,-5 4 2 15,-1 1-2-15,1-1 0 16,-1 1 1-16,1-1 0 0,-1 1 0 15,-5-1 2-15,0 1-1 32,-5-1-1-32,-1-4 1 15,7 9-1-15,-7 1 0 16,-5-1 0-16,6 1 0 16,-6-1 0-16,0 0 0 15,0 6 0-15,0 4 0 0,0-5 2 16,0 1 3-16,0-6 4 15,0 5 2-15,0-4 1 16,0-1-4-16,0 0 0 0,0 1-7 16,0-6-1-16,5 1 2 15,1-1 1-15,-1 6-1 16,6-6-2-16,0 1 1 16,0-1 1-16,0 1-1 0,0-6-1 15,0-9-24-15,0-5-11 16,11-10-121-1,-11-14-57-15,-5-6 107 16</inkml:trace>
        </inkml:traceGroup>
      </inkml:traceGroup>
    </inkml:traceGroup>
    <inkml:traceGroup>
      <inkml:annotationXML>
        <emma:emma xmlns:emma="http://www.w3.org/2003/04/emma" version="1.0">
          <emma:interpretation id="{759269D1-D8BB-4378-AFA4-7D3E8A673545}" emma:medium="tactile" emma:mode="ink">
            <msink:context xmlns:msink="http://schemas.microsoft.com/ink/2010/main" type="paragraph" rotatedBoundingBox="1465,10395 30712,10082 30735,12169 1487,124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31722F-B415-4A57-B7DB-6BFC417166A0}" emma:medium="tactile" emma:mode="ink">
              <msink:context xmlns:msink="http://schemas.microsoft.com/ink/2010/main" type="line" rotatedBoundingBox="1465,10395 30712,10082 30735,12169 1487,12482"/>
            </emma:interpretation>
          </emma:emma>
        </inkml:annotationXML>
        <inkml:traceGroup>
          <inkml:annotationXML>
            <emma:emma xmlns:emma="http://www.w3.org/2003/04/emma" version="1.0">
              <emma:interpretation id="{105859C0-CEBB-4216-80CB-1C63CDC767BF}" emma:medium="tactile" emma:mode="ink">
                <msink:context xmlns:msink="http://schemas.microsoft.com/ink/2010/main" type="inkWord" rotatedBoundingBox="1469,10809 3911,10783 3920,11602 1478,11629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398093.7981">176 8980 140 0,'-5'-15'52'0,"5"15"-28"0,0-5-17 0,0 1 15 0,0 4-4 15,0 0 1-15,0 0-6 16,0 0 0-16,0 0-8 15,5 0 4-15,1 4 1 0,-1 6 1 16,1 5 1-16,-1 5-2 16,1-1 1-16,-1 6-2 0,1-1 0 15,-1 10-1-15,6-4 0 32,0-1-2-32,0-4 1 15,6 4 0-15,-1-9 3 16,-5-1-3-16,0-4-2 0,0 0 2 15,-5-5 0-15,-1-6-1 16,1-4 1-16,5-4-2 16,0-1 0-16,0-5-3 15,-6 0-2-15,7-5 1 16,-7 1-1-16,6-1-3 0,0-5 2 16,-5 1 1-16,-1 4 2 15,-5 5-3-15,6 0 0 16,-1 1 1-16,-5 9 0 15,0 5-3-15,6-1 0 16,-1 1-1 0,1 10 3-16,5 0-2 15,0 9 1-15,0 1 2 16,5 4 2-16,1 1-1 16,-1-1 2-16,1-5 0 0,-1-4 3 15,1 0 1-15,-1-6 1 16,1-4 4-16,0-10 3 15,-1-10-2-15,1-4 2 16,-1-6-6-16,1-4-3 16,-6-16-1-16,0-4-1 0,-6 0-5 15,1-5 1-15,-1 5 0 16,1 10 0-16,-6 4-7 16,0 6 0-16,0 9-32 15,5 10-12-15,1 10-36 0,-1 5-15 16,1 5-3-1</inkml:trace>
          <inkml:trace contextRef="#ctx0" brushRef="#br1" timeOffset="398694.3303">915 8652 132 0,'-6'0'52'0,"6"0"-28"0,0 0-17 0,0 0 13 16,0 5-4-16,0 5 1 16,0 4-3-16,0 6-1 15,0 14-7-15,0 5 5 0,6 10 2 16,-1 0 2-16,1 5 1 16,-1 5 0-16,-5 0 0 15,0-5-4-15,0-5-2 16,0-5 0-16,6 0 1 0,-6-15-1 15,5-4-1-15,-5-6-3 16,0-9 1-16,0 0 0 16,6-10 1-16,-6 0-4 15,5-10-3-15,6-5-5 16,0-9-2-16,6-1-4 16,-1 6 1-16,1 4 5 0,5-4 2 15,6-1-1-15,-1 10 0 16,-5 10-1-16,6 5 3 15,-6 5 2-15,0 5 2 16,-6 4 1-16,1 1 2 16,-1-1 1-16,1 6 3 15,-6-1-5-15,0-9-1 16,-5 0 0-16,5-1 0 16,0 6-20-16,-6-5-9 15,6-5-53-15,0-6-25 16,-5-8 3-1</inkml:trace>
          <inkml:trace contextRef="#ctx0" brushRef="#br1" timeOffset="399246.3516">1516 9294 184 0,'-6'0'71'0,"6"0"-38"0,0 0-30 15,0 0 15-15,0 0-9 16,0 0-1-16,11 0-2 16,0 0 1-16,0-5-4 15,0 0 5-15,0 0 4 0,0 0-4 16,0 0 0-16,0-10 2 15,0 1 1-15,-5-1-1 0,-1 0-1 16,-5-4-1-16,0 4 0 16,0 0-2-16,-5 6-1 15,-1-1-6-15,1 0 1 16,-1 5 0-16,-5 5 0 16,0 0 0-16,0 0 0 15,0 0 0-15,0 0 0 0,0 0-3 16,0 5 2-16,0 5-1 15,0 4 0-15,5 1 6 16,1 0 2-16,-1 0 2 16,1 9 0-16,-1-4-2 15,6 4-1-15,0 1-1 16,6-1 2-16,-1 1-1 0,1-6 2 16,-1 1-2-16,6-5 2 15,6-6-4-15,5 1 0 16,0-5-14-16,6-10-8 15,-1-5-37-15,6 1-16 16,11-1-44 0</inkml:trace>
          <inkml:trace contextRef="#ctx0" brushRef="#br1" timeOffset="399791.4926">1791 9191 144 0,'-22'-5'55'0,"17"5"-30"0,-1 5-12 0,6-5 19 15,-5 5-14-15,-1-10-2 16,6 10-4-16,0 9 0 15,6-4-6-15,-6 0 7 0,5 0 6 16,12 0-1-16,-12 4 1 16,6 1-4-16,0 5 1 15,0-1-3-15,0 1 0 16,0-1-5-16,-5-4 0 0,-1 0-1 16,1-5 1-16,-1-1 0 15,1-4 2-15,-6-5-1 16,0 0 2-16,0 0-4 0,5-10-2 15,1-4-2-15,-6-6-3 16,5 1 1-16,1-1-1 16,5 0 2-16,0-4 1 15,0 4-4-15,0 1 1 16,5-1-2-16,1-4 0 31,0 9 2-31,5 0 0 0,0 0-3 16,0 6 2-16,-6-1 1 15,1 5 0-15,-1 5-3 16,1 0 0-16,-6 0-5 0,0 5 0 16,0 0-29-16,-6 0-11 15,1 0-41 1,-1 4-60-16,1 6 37 16</inkml:trace>
          <inkml:trace contextRef="#ctx0" brushRef="#br1" timeOffset="400308.0506">2282 9299 180 0,'0'-5'68'0,"0"5"-36"0,5 0-20 16,-5 0 19-16,0 0-12 15,6 0-1-15,5 0-6 0,0 0-2 16,0-5-6 0,0 0-1-16,5 0 1 0,1 0-2 0,-1 0-2 15,-5 0 3-15,0-5 0 16,1-9 5-16,-1-1 3 16,-6 1-2-16,1 4 0 15,-6 0-1-15,0 5 2 16,-6 1-1-16,1 4 0 15,-1 0-5-15,1 0-3 16,-7 5 0-16,1 0-1 16,0 0 0-16,0 5 0 15,0 0 0-15,-5 9 2 16,-1 6 3-16,6-5 4 0,0 4 0 16,0 1 0-16,0 0-1 15,0-1 2-15,6 1 4 16,-1-1 1-16,1 1-2 15,5 0 2-15,0-1-2 16,0 1 2-16,11-1-4 16,0 1 1-16,11-5-5 15,5-6 1-15,6-4-3 16,23-5 0-16,4-9-41 16,6-6-15-16,6-5-123 15</inkml:trace>
        </inkml:traceGroup>
        <inkml:traceGroup>
          <inkml:annotationXML>
            <emma:emma xmlns:emma="http://www.w3.org/2003/04/emma" version="1.0">
              <emma:interpretation id="{3F9740CC-20C4-4820-BF1D-538EBF46D6B9}" emma:medium="tactile" emma:mode="ink">
                <msink:context xmlns:msink="http://schemas.microsoft.com/ink/2010/main" type="inkWord" rotatedBoundingBox="4769,10721 7963,10687 7980,12311 4786,12346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404423.5486">3720 8588 140 0,'-16'-5'52'0,"21"0"-28"0,-5 0-15 0,6 5 16 0,-6 0-5 16,0-4-2-16,0 4-4 16,0 0-1-16,-6 0-5 15,-5 4-5-15,0 1-4 16,-5 0 0-16,5 5 1 0,-6 0 2 16,6 5-1-16,-5-1-1 15,-1 6 3 1,1 4 0-16,5 6 3 15,0-1 1-15,-1 1 5 16,-4 4 3-16,-1-5-4 16,6 6-1-16,0-1-4 15,0 0 1-15,6 0-2 16,-1 1 2-16,6-6-4 16,6 0 0-16,-1 1 1 0,6-6 0 15,6 1-2-15,-1-6-2 16,6-4 3-16,1 0 0 15,10-5-1-15,5-10 1 16,-10-10-2-16,5-5-1 16,0 0 1-16,0-4 1 0,0-6-1 15,-5-4 2 1,-1 0-2-16,-5-6-1 16,0 1 1-16,-5 5-1 15,-6-11 0-15,0 1 2 0,-6 5-1 16,1 5 2-16,-6-1-2 15,0 6-1-15,0-1 1 16,-6 6-1-16,1-1 0 16,-1 5 0-16,1 5-3 15,-1 1 2-15,1 4 3 0,-6 0 1 16,0 5-1-16,0 5 1 16,-6 0-2-16,6 4-1 15,0 6 1-15,-5 5-1 16,-1 14 0-16,6-5 2 15,0 6-1-15,0-1 2 0,0-5 0 16,0 6 1-16,0-6-5 16,-6 5 1-16,1 6 2 15,5-6 3-15,-6 0 2 16,1 0 1-16,5-4-2 16,5-11-1-16,1-4-3 31,-1 5 1-31,-5 14 2 15,-5-9 2-15,10-1-1 0,1 1-1 16,-1-1-3-16,6 1-2 16,0-1 1-16,6 1 1 15,-1-1-1-15,12 1-1 16,-6-1 1-16,0 1-1 16,0-6 0-16,0 1 2 15,0-1-1-15,0-4 2 16,0-10 0-16,0-5 3 15,0 0-3-15,5-15-2 16,1 1 2-16,-6-1 0 0,6 0-1 16,-1 5-2-16,-5-4 1 15,0 4 1-15,0-5-3 16,0 0 0-16,0 1 3 16,-5-1 1-16,-1 0-1 15,-5 1 1-15,0-1-2 16,0 0-1-16,0 1 1 15,-5 4-1-15,-1 0-3 16,1 5 2-16,-1 0 1 16,1 0 0-16,-1 5 0 15,1 0 0-15,5 0-11 16,-6 5-3-16,6 0-42 16,0 0-17-16,0 0-67 15</inkml:trace>
          <inkml:trace contextRef="#ctx0" brushRef="#br1" timeOffset="404955.8506">4525 8863 180 0,'-11'0'68'0,"6"0"-36"0,-1-5-11 15,6 5 22-15,-5 5-10 16,-6-1-4-16,-6 6-9 16,-5 5 0-16,0 9-11 0,-6 6-1 15,1 9 2-15,-1 0 0 0,1 5 2 16,-1 0 2-16,1 0 4 15,5 10 1-15,5 0 3 16,6 0-10-16,11 10-2 16,5 0-8-16,12-1-2 15,11 6-27-15,10-20-11 16,12-10-47-16,5-10-19 16</inkml:trace>
          <inkml:trace contextRef="#ctx0" brushRef="#br1" timeOffset="406490.5955">4514 10171 104 0,'0'10'38'0,"0"-10"-20"0,0 4-10 16,0-4 13-16,0 0-1 15,0 0 3-15,0 0 7 16,0 0 5-16,0 0-18 16,6-4 2-16,-1-6 1 0,6 0-2 15,0-5-1-15,0-4-5 16,6-6 0-16,-1 1-5 15,6-11-2-15,0-4 0 16,0-5-1-16,0 0-2 16,6-5 1-16,-6-5 0 15,0 0 1-15,0-5-5 16,-5 5 1-16,-1 1 2 16,-5-1 1-16,0 5-1 0,-5 5 1 15,-1 4 0-15,-5 11 3 16,6 4-1-16,-6 1 0 15,0 4-1-15,-6 6 0 16,6 4 0-16,0 0 2 16,-11 5-3-16,6 0 0 0,-6 5-1 15,0 5-2-15,5 0 1 16,1 0-1-16,-6 5-3 16,5 0 0-16,6 4 2 15,-5 1 0-15,5 5 1 31,11-1-3-31,0 1 2 16,0 4-1-16,0-4 0 16,0-1 4-16,0 6 3 15,0-5-2-15,0-6-2 0,5 1 4 16,1-5 4-16,-1-5-3 16,1 4-1-16,0-4-2 15,-1-10 0-15,1 1 0 16,5-11 1-16,-6 0-2 15,-5-4 1-15,6-1 0 0,-6-5 1 16,0-4-2-16,5 0 1 16,1-1-4-16,-12 1 0 15,1 4 1-15,-1 1 2 16,1 4 1-16,-1 6 1 16,1 4 2-16,-6 0 3 15,-6 5-4 1,6 5-1-16,0 0-2 15,0 0-2-15,0 0 1 16,6 5-1-16,-1 0 0 0,-5 5 0 16,0 4 0-16,6 6 0 15,5 0 0-15,0 4 0 16,0 1-3-16,0-1 2 16,0-4 1-16,0-1 2 15,0 1-21-15,0 14-9 16,6-4-41-16,-6-6-16 0,5 1-42 15</inkml:trace>
          <inkml:trace contextRef="#ctx0" brushRef="#br1" timeOffset="406940.7691">5523 9436 136 0,'-28'5'52'0,"28"-5"-28"0,0 0-11 0,0 0 19 0,0 0-16 16,0 0-6-16,0 0 0 16,11 0 3-16,0 5-7 15,0-1 10-15,0 1 6 0,0 0 0 16,0 0 1-1,0 5-3-15,0 5-1 16,-5 4-10-16,5 6-3 16,-11 4-4-16,0 5 1 15,-11 6-13-15,-6 4-3 0,-10-5-49 16,-1 10-22-16,-5 10-16 16</inkml:trace>
          <inkml:trace contextRef="#ctx0" brushRef="#br1" timeOffset="407960.4681">5865 9323 136 0,'0'0'52'0,"0"0"-28"0,0 0-4 16,0 0 19-16,0 0-10 15,0 0-2-15,0 0-14 0,0 0-3 16,5-5-4 0,12 5-4-16,5 5-3 0,-6 0 0 15,1 5 1-15,-1 4 2 16,-5 1-1-16,0 0-1 15,0 0 5-15,-5-1 4 16,-1 1 4-16,-5-5 2 16,0 0 5-16,0-1 2 15,-5 6 0 1,-1-5-13-16,1 0-4 16,5-10-4-1,-6 0-1-15,1 5 0 0,5-1 0 16,0 1 0-16,0 0-3 15,0-5-2 1,0 0 2-16,11-5 0 16,0 0-1-1,0 1 0-15,0-1 3 16,5 0 2-16,1 0-2 16,5-5 0-16,0 0 5 15,0-4 2-15,0-1-2 16,6-5-3-16,-1 1 0 15,-10-1 1-15,5-4 3 0,-17 4 4 16,1 0 0-16,-12 6 0 16,1-1 1-16,-1 0 1 15,-5 1-3-15,0-6 0 16,0 5-1-16,0-4 1 0,0 4-7 16,0 5 0-16,0 0-3 15,0 5 0-15,0 1-9 16,0 4-5-1,0 4-25-15,6 6-9 16,-1 5-27-16,1 0-9 16,5 9-11-1</inkml:trace>
          <inkml:trace contextRef="#ctx0" brushRef="#br1" timeOffset="408428.2576">6366 8843 144 0,'-5'0'55'0,"5"-5"-30"0,-6 5-10 0,6 0 18 16,0 0-12-16,6 0-2 15,-6 0 2-15,11 0 3 16,0 0-12-16,0 0 6 0,0 0 5 16,0 0 1-16,0 5 3 15,0 0-4-15,0 0-2 16,5 5 0-16,6 4 1 16,1 6-3-16,4 9 0 15,-5-9 5-15,6 24 2 16,-1 5-7-16,-5-5-4 15,-5 5-4-15,-6 10 0 0,-6 9-6 16,-10 11-1-16,-17 9-29 16,-17 0-12-16,-16-5-73 15,-17-9-30-15,-5-25-5 16</inkml:trace>
        </inkml:traceGroup>
        <inkml:traceGroup>
          <inkml:annotationXML>
            <emma:emma xmlns:emma="http://www.w3.org/2003/04/emma" version="1.0">
              <emma:interpretation id="{5771DAC1-D0B7-4BD4-A257-F5C855C5C6AC}" emma:medium="tactile" emma:mode="ink">
                <msink:context xmlns:msink="http://schemas.microsoft.com/ink/2010/main" type="inkWord" rotatedBoundingBox="8601,10699 10897,10675 10909,11713 8612,11737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411596.0711">7320 8911 176 0,'-17'-14'68'0,"17"14"-36"0,0-10-22 16,0 5 20-16,0 5-18 15,0-5-4-15,0 5-10 16,0 0-3-16,0 10 2 15,6 5-21-15,-1 4-6 0,-5 1-53 16</inkml:trace>
          <inkml:trace contextRef="#ctx0" brushRef="#br1" timeOffset="411377.2902">7342 9142 112 0,'0'10'44'0,"-6"-1"-24"0,6-9-15 16,0 0 13-16,0 0-8 15,6 0-1-15,-1 5 6 0,-5 5 2 16,6 5-8-16,-1 4 10 0,1-4 7 16,-1 5-8-16,1 4-2 15,-1 1-5-15,1-1 0 0,-6 1-4 16,11-6-2-16,-11 1-2 15,0-5 0-15,0-6-29 16,0-9-11-16,0 0-59 16</inkml:trace>
          <inkml:trace contextRef="#ctx0" brushRef="#br1" timeOffset="412207.6332">7783 9152 124 0,'-39'-10'46'0,"17"0"-24"0,6 0-10 0,10 5 16 16,1 0-7-16,-6 5-2 16,0 0-7-16,0 0-2 0,0 0-6 15,0 0 2-15,-1 5 0 0,1 5 2 16,0-5 0-16,0 0-2 16,6 0-1-16,-1 14-1 15,1-4-2 1,5 0-2-16,5 4 3 15,6-9 2-15,6 0 0 16,-1 0 0-16,12 0-3 16,5-1-2-16,0 1 1 15,6 0-1-15,-1 0 0 16,-5 0 0-16,1-1 0 16,-7 6 0-16,1 0 0 0,-6-1 2 15,-11 1 1-15,0 0 3 16,-6 0 3-16,-10-6 5 0,-1 1 1 15,-10 0 0-15,-1 0-5 16,-10 0-2-16,-6-6-2 31,-1 1-1-31,1 0-6 16,6 0-1-16,-1 0 1 0,6-5 2 16,0 0-5-16,6 0 1 15,-1-5-26-15,6 0-10 16,6-5-31-16,5 1-13 15,5-6 0-15</inkml:trace>
          <inkml:trace contextRef="#ctx0" brushRef="#br1" timeOffset="413178.741">8284 9093 156 0,'0'0'60'0,"6"0"-32"0,-1 0-6 16,-5 0 20-16,11 0-9 15,1 0-2-15,4 0-14 0,6 0-5 16,6 5-7-16,10-5-2 0,6 5 3 16,6-1-3-16,5-4-2 15,-5 0 2-15,-6 0 0 16,0-4-34-16,-6-1-14 16,-4 0-64-1</inkml:trace>
          <inkml:trace contextRef="#ctx0" brushRef="#br1" timeOffset="412944.3326">8444 8544 104 0,'0'5'41'0,"0"0"-22"0,0 5-11 0,6-5 13 0,-6 9-8 16,0 6 0-16,5 4 4 15,6 20 1-15,-5 10-9 16,-1 10 6-16,12 0 4 0,-6 4-6 15,0 1 0-15,0-5 4 16,0-6 3-16,-5 1-4 0,-1 0 1 16,1-10-8-16,-1-5-1 15,1-10-2-15,-1-9 1 16,1-6-4-16,-6-9 0 16,-6-5-34-16,6-10-14 15,-5-9-42 1,-1-1-39-16,-5-5 45 15</inkml:trace>
          <inkml:trace contextRef="#ctx0" brushRef="#br1" timeOffset="413983.0066">8775 8534 156 0,'-17'5'57'0,"17"0"-30"0,0 0-16 16,0 0 15-16,0 5-6 15,0 4-1-15,6 6-5 16,5 14-1-16,0 15-7 16,0 10 9-16,0 10 5 0,0-1 1 15,-5 6 2-15,-1-11-4 16,1-4 0-16,-6-5-4 15,0 0 1-15,0 0-5 0,0-15 1 16,5-5-5-16,-5-4-2 16,0-11 0-16,6-4-1 15,-6-5-2-15,0-5 1 16,0-5-7-16,0 0-1 16,5-15-5-16,12 0-1 15,5 1 1-15,-6-1 1 16,1 0 3-16,-1 5 4 15,1 1-1-15,-1 4 1 0,1 0 0 16,0 5 0-16,-1 5 0 16,1 5 0-16,-1 9 2 31,1 1 2-31,-1 4-1 0,1 1-1 16,-1-6 1-16,1 11 1 15,-1-1-1-15,-5-4 2 16,0-1-2-16,6-14-1 15,5 0 1-15,0 0 1 16,-5-6-1-16,5 1 2 0,0-10-2 16,0-9 2-16,0-1-2 15,0-5-1-15,0 1 1 16,0-6 1-16,-6-4-1 16,-5 0-1-16,0-1 1 15,-5-9 1-15,-12 5-3 16,1-6 0-16,-6 6 1 0,-6-5 0 31,1 10 4-31,-1 9 2 16,1 5 4-16,-1 10 1 15,-5 5-5-15,6 10-4 0,-1 5-1 16,6 4 1-16,6 6 1 16,-1 14 3-16,12 0-1 15,5 5 0-15,11-4-1 16,5 9 0-16,12 0-24 15,10-5-9-15,7-5-94 16,15-15-70 0,-16-9 71-16</inkml:trace>
        </inkml:traceGroup>
        <inkml:traceGroup>
          <inkml:annotationXML>
            <emma:emma xmlns:emma="http://www.w3.org/2003/04/emma" version="1.0">
              <emma:interpretation id="{95772610-F292-434E-8676-58122FAC8DB6}" emma:medium="tactile" emma:mode="ink">
                <msink:context xmlns:msink="http://schemas.microsoft.com/ink/2010/main" type="inkWord" rotatedBoundingBox="11381,11343 13407,11321 13417,12198 11390,12220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414966.4585">10263 9254 116 0,'6'10'46'0,"-6"-10"-24"0,11 0-13 0,-11 0 16 0,11-5-10 0,0 0-3 31,0 1-5-31,0-1-2 15,0-5-3-15,0 0 5 0,0 5 5 16,-5-5 5-16,-6 1 4 16,-6 4-5-16,-5 0-1 15,-6 5-5-15,-5 0-1 16,-5 5-5-16,-1 9-1 0,-5-4-1 16,6 0-2-16,-1 5-2 15,6-1 1-15,0 1 1 16,5 0 0-16,6-1 0 15,6-4 0-15,-1 0-3 0,12 0 2 16,5 0 1-16,5-1 0 16,12-4-3-16,5 0 2 15,0 0 1-15,0 5 0 16,11 0 0-16,-5 0 0 0,-6-1 0 16,-5 6 0-16,-6 5 0 15,-6 9 2-15,1 0-1 16,-6-4-1-16,-6-1 3 15,-10-4 0-15,-6-5 7 0,-6-1 4 16,-5-4 4-16,-5-5 3 16,-12 0-2-16,0-5-2 15,1 0-9-15,-1-10-3 16,12 0-3-16,5-4 1 16,0 4-20-16,5 0-8 15,11 0-25-15,6-4-11 16,17 9-47-1</inkml:trace>
          <inkml:trace contextRef="#ctx0" brushRef="#br1" timeOffset="415661.5769">10622 9259 204 0,'-11'-5'77'0,"11"5"-42"0,0 0-26 16,0-9 19-16,0 9-14 16,0 0-5-16,5 5-4 15,1 4-1-15,-1 6-2 31,1 10 3-31,-1 9 1 0,6 25 2 0,0 14 0 16,-5 6-7-16,5-1 0 0,-6 5 8 16,6-9 3-16,0-11-5 15,0-4-2-15,6-10-1 16,-6-10 2-16,0-4-1 16,0-16 0-16,-6-4-14 15,-5-10-7-15,6-15-13 0,-6-5-5 16,-6-9-6-16,1-10-1 15,-12-10 3-15,1-15 3 16,-1-15 9-16,1-9 5 16,5 5 2-1,0 9 17-15,0 10 17 16,0 10 14-16,0 10 10 16,0 5-11-16,5 4-5 15,1 11-2-15,5-1-1 16,5 5-11-16,1 1 3 0,5 4 2 15,11 0 1-15,5 0 1 16,6 10-4-16,0 0-2 16,6 5-9-16,0 5 0 0,-6 5-1 15,-6 4 0-15,1 1 4 16,-12-1 2-16,-5 1 2 16,-5 0 2-16,-6-6 4 15,-11 1 3-15,-6 0-5 16,-5-5-2-16,-11-6-5 15,-5-4-2-15,4 0-1 16,1-4 1-16,0-1-15 0,6-5-5 16,5 0-15-16,5 0-6 31,1 5-14-31,5 0-6 16,5 1-41-1</inkml:trace>
          <inkml:trace contextRef="#ctx0" brushRef="#br1" timeOffset="416267.4472">11349 9323 152 0,'-5'-10'57'0,"5"5"-30"0,-6-4-12 0,6 4 20 16,-5 0-8-16,-1 0-3 15,1-5-8-15,-6 5-2 16,0-5-8-16,0 1 0 0,0-1 1 16,0 5-1-16,-6 5 1 15,-5 0 0-15,0 5 1 16,-6 5-4-16,1-1-3 15,-1 6 4-15,6 5 1 16,0-1 0-16,6 6 1 0,5-1-4 16,5 1-2-16,6 14 0 15,6-5 1-15,5-4-1 16,5-6-1-16,12 1 1 16,-6-6 1-1,5-9 1-15,1-25 1 0,5-4-5 16,-6-1-1-1,1-4 1-15,-6-1 2 16,0 1 0-16,-5-1-1 0,-6 1 1 0,-6-1 1 16,-5 6-1-16,0 4 2 15,0 5 2-15,-5 0 2 16,-1 5-1-16,1 5 1 16,5 5-6-16,0 5-3 15,0 10 3-15,0-1 1 16,5 6 0-16,6 9-2 15,0 5 1 1,6 0-1-16,5 1-11 0,5-11-5 16,6-4-41-16,1-16-17 15,15-4-39 1</inkml:trace>
          <inkml:trace contextRef="#ctx0" brushRef="#br1" timeOffset="416937.8733">11707 9303 164 0,'-16'-9'63'0,"16"4"-34"0,-11 0-10 0,5 0 21 15,6 0-14-15,-5 0-2 16,-1 0-12-16,1-5-3 0,-1 10-5 16,-5 0-5-16,0 0 0 0,0 0 1 15,-5 0 2-15,5 0 3 16,-6 5 4-16,6 0 2 0,-5 5 3 16,10 0-3-16,1 5-1 15,5-1-4-15,0 6 1 16,5-1-4-16,6 1-2 15,6 0 2-15,5 4 0 16,0-4-1-16,11 4-2 16,5 1 1-16,1-11 1 15,5-9-1-15,0-10 2 0,-5 1-2 16,-1-6-1-16,-5-5 1 16,1 0 1-1,-7-4-1-15,-5-6-1 0,-5 1 3 16,-1 4 0-16,-10 1-1 15,-6-1-2-15,0 5 1 16,-6 1-1-16,-5 4 0 16,0-5 2-16,0 10 5 15,-5-5 4-15,-1 5-2 16,-5 5 0-16,5 0-1 16,1 5 0-16,5 10 0 15,0 5 0-15,5 4 0 0,1 6 0 16,16 9-2-16,5 5-1 31,6 0-1-31,12-5 0 16,4-5-35-16,6-14-14 15,17-10-112 1</inkml:trace>
        </inkml:traceGroup>
        <inkml:traceGroup>
          <inkml:annotationXML>
            <emma:emma xmlns:emma="http://www.w3.org/2003/04/emma" version="1.0">
              <emma:interpretation id="{6FBCFA0F-2C37-4843-8C1E-849ACA1384B3}" emma:medium="tactile" emma:mode="ink">
                <msink:context xmlns:msink="http://schemas.microsoft.com/ink/2010/main" type="inkWord" rotatedBoundingBox="13933,10794 14913,10784 14926,11999 13946,12009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417889.1552">12876 9303 128 0,'6'-4'49'0,"-1"-1"-26"0,-5-5-9 0,0 10 15 16,0-15-5-16,0 5 0 15,-5 1-4-15,-1-6-1 16,-5 0-10-16,0 15-1 0,-6 0-1 15,1 5-3-15,-1 0-1 16,1 0-1-16,-1 0-2 16,-5 0 1-16,-5 0-1 15,5 4-3-15,5 1 0 0,1 0 2 16,5 5 2-16,0-1-2 16,5 1-2-16,12 5 2 15,-1-1 0-15,6 1 1 16,0-1 2-16,6-4-1 15,-1 0 2-15,6 0-2 16,6-6 2-16,-1-4 0 16,1-5 1-16,-6 0 2 15,0-10 1-15,0-4-1 0,0-6 1 16,-5 1-4-16,-6-6-2 16,-11 5 0-16,0 1 1 0,-6-1-1 15,-5 1-1-15,0-6-2 16,0 6 1-16,-5-1 3 15,-1 5 1 1,0 1-23-16,6 14-12 16,0 9-133-1,11 6 60 1</inkml:trace>
          <inkml:trace contextRef="#ctx0" brushRef="#br1" timeOffset="418554.1965">13097 9436 248 0,'-11'0'93'0,"11"0"-50"0,0 0-35 0,0 0 24 15,11 5-3-15,0 0 5 16,11-1-9-16,16 1-6 16,12 0-10-16,5-5-6 0,0 0-2 15,6 0-23-15,10-5-8 16,12 0-106 0,-6-4-54-16</inkml:trace>
          <inkml:trace contextRef="#ctx0" brushRef="#br1" timeOffset="418477.0596">13582 8882 176 0,'-6'-29'68'0,"1"-30"-36"0,-1 20-24 0,1 24 18 15,-1 0-4-15,-5 1-1 16,0-1-9-16,0 0-3 0,-11 1-5 16,-11-1 2-16,5 5 3 0,-5 5-3 15,0 5 2-15,-5 0-7 16,-1 5-1-16,0 5 0 16,6 5 2-16,0 4 3 15,11 15 2-15,6-4-3 0,5 4-1 16,5 10 1-16,6 0 0 15,6 5 0-15,5 5 2 16,5 0-1-16,6 5 0 16,6 5 3-16,-6 9 5 15,0 5-3-15,0 6 0 16,-6-1-4-16,1 0 1 0,5-9-2 16,-11-10 0-16,0-15-1 15,0-5 2-15,0-15-19 16,-11-4-5-16,0-11-36 15,-5-14-15-15,-1-10-52 16</inkml:trace>
        </inkml:traceGroup>
        <inkml:traceGroup>
          <inkml:annotationXML>
            <emma:emma xmlns:emma="http://www.w3.org/2003/04/emma" version="1.0">
              <emma:interpretation id="{66F77282-4DE7-4189-BF35-FEC8DA4647A1}" emma:medium="tactile" emma:mode="ink">
                <msink:context xmlns:msink="http://schemas.microsoft.com/ink/2010/main" type="inkWord" rotatedBoundingBox="15397,10635 19394,10593 19412,12290 15415,12333">
                  <msink:destinationLink direction="with" ref="{69CF4F08-618A-4582-97E1-BF4ABAB5EC25}"/>
                </msink:context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419429.3002">14320 9343 128 0,'11'-5'49'0,"-5"0"-26"0,5-10-16 15,-6 5 13-15,1 1 5 16,-6-1 5-16,0-5-1 15,0-9 2-15,-6 4-17 16,1 5-1-16,-1-4 0 0,-5 9-7 0,0 0-3 16,0 5-2-16,0 0 1 15,0 0-3-15,0 5 0 16,0 10 1-16,-5 5 0 16,-1 0 0-16,-5 4 2 15,0-4 5-15,0 0 6 16,5 4 4-16,1 1 2 15,5-1-8-15,0 6-2 16,5-1-5-16,6 1-1 16,6 4-1-16,10-14-2 15,6 0 3-15,6 4 0 16,5-4-17-16,6-10-7 16,16 0-28-16,-6 0-9 15,1-5-51-15</inkml:trace>
          <inkml:trace contextRef="#ctx0" brushRef="#br1" timeOffset="419976.2605">14789 9387 140 0,'0'-20'55'0,"0"5"-30"0,-6 1-7 0,1 4 20 16,-1 0-8-16,1 0 0 16,-6 1-13-16,-6-1-3 15,1 0-8-15,-1 0-2 0,1 5 0 16,-6 0 0-16,-1 5 2 16,1 0 1-16,6 0 1 15,-1 0 2-15,1 5 4 16,-6 0-10-16,5 5-2 15,1 0 2-15,5 4 2 16,5 1 0-16,1 5 1 16,-1 4-4-16,1 1 0 15,10-1-3-15,1 11-1 16,5 4 1-16,5-5 0 16,6-5 0-16,6-4 2 0,5-5 1 15,0-11 1-15,6-4 0 16,-6-15 0-16,-6-14 0 15,1-1 0-15,-1-4 0 16,-5 0 0-16,-5-1 0 16,-12 1 0-16,-5-1-2 15,-5 1 1-15,-6 5-2 16,-6 4 2-16,1 0-4 16,-12 6 0-16,1-1-4 15,-1 5 1-15,-5 5-18 16,5 0-6-16,6 5-23 15,6 0-10-15,-1 5-49 16</inkml:trace>
          <inkml:trace contextRef="#ctx0" brushRef="#br1" timeOffset="420538.7829">14960 9161 208 0,'-6'0'77'0,"6"-5"-42"0,0 5-28 0,0 0 20 0,0 10-7 16,0 5-2-16,0 0-6 15,0 4 0-15,0 1-7 16,0-1-1-16,0 6 2 0,6 4 1 16,-1 1 3-16,6-1-3 15,0 5 1-15,6-4-5 16,-1 4 0-16,1-4 1 16,5-11 0-16,-6-4 0 15,6-25 2 1,1-5 1-16,-1-4-1 15,-6-6-1-15,6-4-1 16,-5-1 0-16,-1-4-5 16,1 5 1-16,-6-1 0 0,0 1 2 15,-6 4-3-15,1 11 0 16,-6-1 7-16,0 5 4 16,0-4-3-16,0 14 3 15,5 9-2 1,1 1-6-16,5 0-3 15,0 10 0-15,0 4 2 16,5 5-2-16,7 6 0 16,-1 4 1-16,5 5 2 15,1-10-23-15,-1 1-11 16,6-6-21-16,-11-4-7 16,0-11-63-1</inkml:trace>
          <inkml:trace contextRef="#ctx0" brushRef="#br1" timeOffset="421210.7475">15527 9289 208 0,'-16'-15'77'0,"21"10"-42"0,1-14-26 16,-1 14 22-16,6-5-15 16,6 0-1-16,11-5-3 15,5-4 0-15,0 9-6 16,5 5-2-16,1 0 2 0,-1 15-1 16,1 0 0-16,-6 9 1 15,0-4 3-15,-11 5 7 16,-11-1 2-16,-5 6-1 15,-12-1 2-15,-5 1-6 16,-5-6 0-16,-12 1-4 16,1-5 0-16,-1-6-5 15,-11 1-3-15,6-5-3 16,0-5 1-16,6-5-17 0,5 0-8 16,5-4-26-16,6-1-10 15,11 0-55 1,22 0-38-16,0 5 70 15</inkml:trace>
          <inkml:trace contextRef="#ctx0" brushRef="#br1" timeOffset="420866.9693">15533 9166 252 0,'-6'0'93'0,"6"0"-50"0,6 0-37 16,-6 0 20-16,0 5-5 15,0 5 2-15,5 5-9 16,1 4-1-16,5 1-7 0,0 9 0 16,6 10 1-16,-1 20-1 0,1 10 1 15,-1 4-2-15,1 11 0 16,-6 4-3-16,0-10-2 16,0 1 3-16,0-6 0 15,0-4-10-15,0-6-3 16,0 1-33-16,0-10-11 15,-6-44-57 1,-5-10-4 0</inkml:trace>
          <inkml:trace contextRef="#ctx0" brushRef="#br1" timeOffset="421695.1764">15974 8466 224 0,'-22'0'85'0,"22"0"-46"0,0 0-30 0,0 0 19 15,-6 5-8-15,6-1 1 16,0 1-8-16,0 0-3 16,6 0-5-16,-1 5 3 0,6 10 2 15,-11 4-1-15,11 15 0 16,-5 15 3-16,5 10 3 15,5 9-2-15,-5 11 2 16,1-6-4-16,4-9 1 16,1-1-7-16,-1 1-1 15,1-1-2-15,-1-9 1 16,1 5-7-16,-1-15-1 16,1-10-45-16,-1-10-16 15</inkml:trace>
          <inkml:trace contextRef="#ctx0" brushRef="#br1" timeOffset="421976.4097">16393 9112 264 0,'-6'0'101'0,"6"5"-54"0,0 10-42 16,0-10 22-16,0 5-13 15,0 9-1-15,0 1-5 0,11 14-3 16,0 0-2-16,-5 1-3 0,5 4 3 16,0-5-2-16,0 15 2 15,0-10-22-15,5-9-9 16,-4-6-26-16,4-33-88 31</inkml:trace>
          <inkml:trace contextRef="#ctx0" brushRef="#br1" timeOffset="422164.0002">16453 8818 328 0,'-22'-29'123'0,"22"29"-66"0,-5 0-55 16,5 0 25 0,0 0-18-16,-6 10-38 15,12 0-17-15,-1 4-97 16,6 1-40-16</inkml:trace>
          <inkml:trace contextRef="#ctx0" brushRef="#br1" timeOffset="423117.1853">16685 9166 156 0,'0'0'57'0,"0"-10"-30"0,0 6-18 0,0 4 16 15,0-5-5-15,0 0 0 16,-6 5-5-16,1 0-1 16,5 0-8-16,0 0 3 0,0 5 1 15,5 9 1-15,1 6 1 16,5-5-2-16,0 9-1 15,6 1-1-15,-6 4 0 16,5 0 0-16,-5-4 0 16,0-1 0-16,-5-4 2 0,5-5 4 15,-6-5 1-15,1-1 0 16,-6-9 4-16,5-5-9 16,1-9-1-16,5-6-5 15,0 1-1-15,0-6-1 16,5-4-2-16,6 4-4 15,0 1 0-15,0 4 0 16,1 10-1-16,-1 5 1 16,0 10 3-16,0 0 0 15,0 10 1-15,0 0-3 16,-6 4 2-16,6 1 5 0,-5 4 5 16,-6-4-5-16,0-1 0 15,0 1-2-15,0-5 1 16,0-5-26-16,0-1-10 15,0-9-40-15,0 0-17 16,0-5-25 0</inkml:trace>
          <inkml:trace contextRef="#ctx0" brushRef="#br1" timeOffset="423851.6486">17583 9147 212 0,'-5'-5'79'0,"-1"0"-42"0,6-5-28 16,-5 5 22-16,-1-5-10 16,-5 1-2-16,0-1-7 15,-5 0-2-15,-6 5-6 16,0 5 2-16,-6 0 0 0,-5 5 2 15,6 5 0-15,-1 9-2 16,0 11-1-16,6-6-1 16,6 1 0-16,5 4-2 15,0-4-2-15,11-1 1 16,0 1-1-16,11-6 0 16,5-4 2-16,1-5-3 0,5-10 0 15,5-5 1-15,7-5 0 16,-1-5 0-16,5 1 2 15,-10-1 3-15,-6-5 2 16,0 1 5-16,-11-1 3 16,0 1 0-16,0 9 4 15,-6 5-9-15,1 0-1 16,-1 5-7-16,6 5-2 16,1 5 0-16,4 9 0 15,-5 1 0-15,6 9 0 16,5 6 0-16,0 4 0 15,5 15 0-15,-5 4 0 16,0 6 0-16,-5 10 0 16,5-1 0-16,-6-4 0 0,-10-6 0 15,-6-4 2-15,-6-5-1 16,-5-5-1-16,0-5 7 16,-5-5 5-16,-12-9 3 15,1-11 0-15,-6-9-3 16,0-10 0-16,0-10-3 15,-12-4 0-15,7-11-3 16,-1-14 1-16,6-10-6 16,6-5-3-16,5-10-2 15,11-4 0-15,11 9 3 16,11 5 0-16,16 5-13 16,6 5-3-16,6 5-13 15,5 5-6-15,0-1-34 0,-5 6-13 16,-1 4-55-1</inkml:trace>
          <inkml:trace contextRef="#ctx0" brushRef="#br1" timeOffset="424430.8253">18024 8980 200 0,'-11'-10'74'0,"6"5"-40"0,-6 5-31 16,5 0 15-16,1 0-5 15,-6 5 0-15,0 0-7 16,0 5-4-16,-6 0-1 15,1 4 1-15,-1 1 3 0,1 0 4 16,-1 4 5-16,6 1-4 16,0 0 0-16,6-1-4 15,-1 6-1-15,6-6-6 16,11-4 1-16,11 0 0 16,0 4 2-16,0-9-6 15,6 0 1-15,-1 0-1 16,1 0 2-16,-1-1 1 0,-5 1 1 15,1 0 6-15,-7 0 4 16,-5 4 12-16,-5 1 6 16,-6 0 1-16,-6-5 2 15,-5-1-6-15,0 1-3 16,-6-5-8-16,1 0-4 16,-6-5-5-16,5 0-4 15,-10-5-22-15,-1 0-11 16,1-5-46-16,5 1-17 15</inkml:trace>
          <inkml:trace contextRef="#ctx0" brushRef="#br1" timeOffset="429246.1875">14149 9558 69 0,'0'5'-7'15,"-5"0"-12"-15,-1 5-4 16</inkml:trace>
          <inkml:trace contextRef="#ctx0" brushRef="#br1" timeOffset="429168.2285">14177 9499 36 0,'0'-24'16'0,"16"19"-8"0,-10 5-12 0,-6 0 4 15,0 10 0-15,0-10 2 0,0 0 8 16,0-5 5-16,-6 5-5 15,6 0-1-15,-5 0-5 16,5 5-1-16,0-5-3 16,0 0-10-1,-6 10-1-15,1 4 1 16,5 1 1-16,-6-5 6 16,1 0 1-16,-1-5 6 0,1-1 2 15</inkml:trace>
        </inkml:traceGroup>
        <inkml:traceGroup>
          <inkml:annotationXML>
            <emma:emma xmlns:emma="http://www.w3.org/2003/04/emma" version="1.0">
              <emma:interpretation id="{370EFC87-EFF2-46EC-81FD-B7556E137E9D}" emma:medium="tactile" emma:mode="ink">
                <msink:context xmlns:msink="http://schemas.microsoft.com/ink/2010/main" type="inkWord" rotatedBoundingBox="19805,11351 19816,11350 19817,11374 19806,11375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441938.6708">18515 9225 192 0,'-6'-15'74'0,"6"15"-40"0,-5 0-5 0,5 0 28 15,0 0-12-15,0 0-3 16,0 0-11-16,0 0-3 16,5 0-15-16,-5 0-6 0,0 5-2 15,0-5-3 1,6 0-2-16,-6 0-2 16,0 0 1-16,0 0-48 15,0-5-19-15,0-4-72 16</inkml:trace>
        </inkml:traceGroup>
        <inkml:traceGroup>
          <inkml:annotationXML>
            <emma:emma xmlns:emma="http://www.w3.org/2003/04/emma" version="1.0">
              <emma:interpretation id="{DC96B19C-0A81-4873-B883-36B2FC8A1D40}" emma:medium="tactile" emma:mode="ink">
                <msink:context xmlns:msink="http://schemas.microsoft.com/ink/2010/main" type="inkWord" rotatedBoundingBox="20439,10342 24967,10294 24984,11950 20457,11998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445839.0058">19248 8970 112 0,'0'5'44'0,"6"0"-24"0,-6-5-13 0,0 0 13 16,0 0-8-16,0 0-2 16</inkml:trace>
          <inkml:trace contextRef="#ctx0" brushRef="#br1" timeOffset="446042.1576">19259 8995 249 0,'6'19'18'0,"-1"11"-1"0,1 4-5 16,5 5 0-16,0 5-1 16,-6 15 3-16,1 5-5 15,-1 9-1-15,1 1 2 16,-1-1 1-16,-5-4-3 0,0-5-3 15,0-10 0-15,0-5-1 16,6-10-2-16,-6-10-2 16,0-4-21-16,0-11-11 15,0-14-17-15,0-9-7 16,0-11-23 0</inkml:trace>
          <inkml:trace contextRef="#ctx0" brushRef="#br1" timeOffset="446495.3289">19176 9289 136 0,'-16'-10'52'0,"10"5"-28"0,1-15-24 15,5 16 13-15,0-1-5 16,0-10 1-16,0 5-3 15,0 0-1-15,5-4-3 16,1-1 3-16,5 5 4 0,5-5-5 16,7 1-2-16,4 4 5 15,6 0 3-15,0 5-3 16,0 5 1-16,-5 5 1 16,-1 5 2-16,6 5-3 15,-10 4 0-15,-1 1-1 16,-6 9 3-16,1-4-3 15,-6-1 1-15,-6-4-3 16,-5-1 2-16,0 1 2 0,-5-5 5 16,-6-5-2-16,0-1 3 15,-11-4-4-15,-6-5-1 16,-5 0-4-16,0-5 1 16,5 0-6-16,1-4-1 15,-1-1-9-15,6 0-4 16,6 5-24-16,5 0-9 15,5 0-51 1,12 5-38-16,5 0 56 16</inkml:trace>
          <inkml:trace contextRef="#ctx0" brushRef="#br1" timeOffset="447018.2198">19639 9058 172 0,'0'0'66'0,"6"0"-36"0,-6 0-29 0,0 0 14 16,5 5-4-16,1 0 3 31,0 0-3-31,-1 5 1 16,6 5-7-16,0 9-1 0,0 1 2 16,0-1-1-16,0 1 2 0,-5 4 0 15,-1 0 1-15,1-4 2 16,-6-5 4-16,0-6 3 15,0-4 4-15,5 0-2 16,-5-10 0-16,0 0-6 16,0-10-3-16,0-5-3 15,0 1-2-15,6-1-3 16,-1-10-2-16,6 1-2 16,0-10 1-16,6 4-1 15,5 6 0-15,0 4 0 0,5 1-2 16,1 4 3-16,0 10 2 15,-1 0-7-15,-5 10-1 16,6 0-29-16,-12 5-14 16,1 4-67-1,-1-4-34-15,-10 0 73 16</inkml:trace>
          <inkml:trace contextRef="#ctx0" brushRef="#br1" timeOffset="447503.7656">20328 9107 208 0,'-5'-19'79'0,"5"9"-42"0,-6-5-32 16,6 6 19-16,-5-1-11 15,-1 0-2-15,1 5-6 16,-6 5-2-16,0 5-1 16,-6 5-2-16,1 0 1 0,5 4 3 15,-6 6 2-15,1 9 0 16,5 1 1-16,0-1-6 16,11 5-1-16,0-9 0 15,5-1 2-15,6 1 1 0,0-1 1 16,6-4-5-16,5 0-1 15,5-6 3-15,1-9 3 16,11-5 1-16,-1-5 0 16,1-5 1-16,-6-4 1 15,-6-6 3-15,-5 1 1 16,-5-6 1-16,-12 1 2 16,-5-1-3-16,-5-4-1 15,-12 4-6-15,1 1-3 16,-6 4 0-16,0 5-1 15,-6 6-16-15,1 9-4 16,-1 0-12-16,6 4-5 16,0 6-35-16,5-5-14 0,12 5-8 15</inkml:trace>
          <inkml:trace contextRef="#ctx0" brushRef="#br1" timeOffset="448136.2544">20637 8652 136 0,'-5'-15'52'0,"5"10"-28"0,0 0-11 0,0 5 17 16,0 0-9-16,0 0-1 16,0 0-6-16,0 0 1 15,0 15-8-15,0 19-2 0,0 10 1 16,0 5 1-16,0 5 3 15,-6 0 4-15,1 0 3 16,-1-5-3-16,1 0 0 16,-1-10-2-16,1-4 0 0,-1-11 0 15,6 1 0-15,0-11-2 16,0-4-1-16,11 0-5 16,0-15-3-16,0 0-5 15,11-5 0-15,-5 5 0 16,10 0-1-16,-5 1 1 15,11 4 0-15,-5 0 3 16,0 9 0-16,-1-4 1 16,-5 10 0-16,-5 0 0 15,-1 4 2-15,-5-4 1 16,-5 0 1-16,-1-1 6 16,-10 1 4-16,-1-5 1 15,-10 0 1-15,-1-1-4 16,-5-4 0-16,0 0-7 0,-5-5-1 15,-12-5-4-15,6-4-3 16,0-1-23-16,5-5-7 16,6 5-26-16,17-9-98 31</inkml:trace>
          <inkml:trace contextRef="#ctx0" brushRef="#br1" timeOffset="448702.4647">21310 9127 176 0,'-6'-20'66'0,"6"20"-36"0,-11-19-20 0,11 14 17 16,-5-5-4-16,-1 5-2 16,-10-5-3-16,-1 6-1 15,0-1-9-15,1 0 4 0,-6 10 1 16,5 0-4-16,-5 4-1 16,0 1 0-16,6 10 2 15,-1-6-5-15,6 11-3 0,0-5-1 16,6-1-1-16,-1 1 0 15,12 4 0-15,-6-9-3 16,11 0 2-16,0-6-4 16,16-4 1-16,-5 0 2 15,6-5 1-15,-6 0-2 16,0-10 2-16,0 6 1 16,0-11 2-16,-5 0 3 15,-6-4 2-15,0 9 5 16,-6 0 5-16,1 0-7 15,-6 10-1-15,0 0-5 16,0 10-1-16,0-5-3 16,0 10-1-16,0-1 1 0,5 1 2 15,1 0-3-15,10 4-2 16,-5 1-34-16,17-1-15 16,-1-4-35-1,12-5-57-15,-6 0 35 16</inkml:trace>
          <inkml:trace contextRef="#ctx0" brushRef="#br1" timeOffset="449270.2537">21651 8466 196 0,'-22'0'74'0,"22"0"-40"0,0 9-29 15,0-9 19-15,0 0-9 16,0 0 2-16,0 10-4 16,0-5 2-16,0 15-8 0,0-6 2 0,0 21 4 15,0-6-1-15,0 25 3 16,0-5-4-16,-5 15 1 15,-1-10-3-15,1 0 0 16,-1-6-3-16,1-3-1 16,-1-11 1-16,6 0 1 0,0-4 3 15,6-16 1-15,-1-4-10 16,12-10-3-16,-6 0-4 16,5 0-1-16,1 0 1 15,5 0 2-15,0 0-1 16,6 10 4-16,-6 0 0 15,0 9 1-15,-6 1 0 16,1-1 2-16,-1-4-1 16,-5 5 2-16,-5-1-2 15,-6-4-1-15,0 0 7 16,-6-1 3-16,1 1 6 16,-12-5 2-16,6 0-7 0,-5-10-2 15,-1 0-5-15,-10-5-1 16,5 0-1-16,0-5-2 15,-1 5-10-15,1-5-6 16,6 1-39-16,-1-1-14 16,1 0-52-1,5 10-41-15,5 0 68 16</inkml:trace>
          <inkml:trace contextRef="#ctx0" brushRef="#br1" timeOffset="449551.5855">22048 9073 220 0,'-5'-24'82'0,"5"24"-44"0,5-10-25 16,1 5 22-16,-6 5-12 15,0 0 0-15,0 5-10 16,0 0-3-16,0 14-5 15,0-4-2-15,0 10 1 0,0-6 2 16,5 11 3-16,1-6-4 16,5 10-3-16,-6-9-1 15,6-1-1-15,0-4-38 16,6-5-14-16,-6-6-69 16,11-9-32-1,-5 0 76-15</inkml:trace>
          <inkml:trace contextRef="#ctx0" brushRef="#br1" timeOffset="449723.4232">22087 8686 340 0,'-22'-15'126'0,"22"15"-68"0,0-4-52 0,0-1 28 15,0 0-33-15,0 5-11 16,5 0-69-16,1 0-31 15,5 0-20-15,0 0-7 16</inkml:trace>
          <inkml:trace contextRef="#ctx0" brushRef="#br1" timeOffset="450541.0658">22456 8186 144 0,'-5'-9'55'0,"5"-1"-30"0,0 0-16 0,0 10 16 0,0 0-8 16,0 0-2-16,0 0-4 15,0 5 0-15,0 5-6 16,0 9 8-16,0 6 4 0,-6 9-5 15,6 5 1-15,-5 5-4 16,5 5 0-16,0 5 1 0,0 5 4 16,0 24 1-16,5 6 3 15,1-6-1-15,-1 0 1 16,1-5-3-16,5-4-1 16,0-10-6-16,0-10-3 15,-6-5 0-15,1-5 1 16,-1 0-3-16,1-15-2 15,-1-4 2-15,-5-11 0 16,0-4-4-16,0-10 1 0,6-5-29 16,5-5-13-16,0-14-14 15,0-5-3-15,-6 4-14 16,1-4-46 0,-1 4 24-16</inkml:trace>
          <inkml:trace contextRef="#ctx0" brushRef="#br1" timeOffset="450891.1314">22688 8956 216 0,'0'0'82'0,"0"-5"-44"0,0 5-25 0,5 0 24 16,-5 0-12-16,6 5-3 16,-6 4-6-16,5 1 0 15,-5 10-9-15,6-1 0 0,-1 6 3 16,-5 9-2-16,11-4 3 15,0-1-4-15,0 0-2 16,-5 1 0-16,-1 4-1 16,1-9-2-16,-1-1 1 15,1-4-2-15,-1-6 2 16,6-4-35-16,0-10-16 0,-5-5-39 31,5 0-16-31,0-9 2 16</inkml:trace>
          <inkml:trace contextRef="#ctx0" brushRef="#br1" timeOffset="450984.9029">22770 8711 228 0,'-16'-5'85'0,"10"5"-46"0,6 0-32 0,0 0 18 16,0 0-18-16,0 0-3 15,0 0-52-15,6 0-82 16,16 29 9 0</inkml:trace>
          <inkml:trace contextRef="#ctx0" brushRef="#br1" timeOffset="451754.0437">22947 8941 244 0,'-6'0'90'0,"6"5"-48"0,0-5-36 0,0 0 20 16,6 0-10-16,-1 0 1 15,12 5-6-15,16 4 1 0,5 1-7 16,7 0-10-16,-1 0-1 0,0-5-25 15,-6 0-7-15,-5 0-42 16,-5-1-54 0,-6 1 34-16</inkml:trace>
          <inkml:trace contextRef="#ctx0" brushRef="#br1" timeOffset="451504.0245">23090 8230 136 0,'-5'0'52'0,"5"-4"-28"0,5 8-13 0,6-4 18 16,-5 0 0-16,-6 5 3 0,5 0-9 0,1 10-3 16,-1 5-12-16,6 4 1 0,-5 15 2 15,-1 0 2-15,1 6 3 16,-12 8-3-16,6 11 0 16,0 24-1-1,0 1 0-15,0-1-2 16,0 0 1-16,-5-15-6 15,5-9-3-15,0-10-1 16,5-5 1-16,1-10-10 16,-1 0-4-16,6-14-27 15,-5-10-13-15,5-6-47 16</inkml:trace>
          <inkml:trace contextRef="#ctx0" brushRef="#br1" timeOffset="452477.8738">23674 8985 228 0,'-5'5'88'0,"5"-5"-48"0,0 0-23 0,0 0 27 0,0 0-8 15,0 0 2-15,0 5-13 16,0 0-6-16,0 4-10 16,0 1-2-16,-6 10 3 0,-5 19 3 15,-5 0 2-15,-6 0-2 16,-6 15 2-16,-5 0-4 16,11-5 1-16,6-10-5 15,-7 15-2-15,-10 25-5 16,17-35-2-16,-1-5-48 15,6-5-19-15,0-4-95 16</inkml:trace>
          <inkml:trace contextRef="#ctx0" brushRef="#br1" timeOffset="452212.2361">23421 8858 180 0,'-6'0'68'0,"12"0"-36"0,-6 0-37 16,0 5 45-16,0-1 0 15,0 6-8 1,0 0-18-16,0 0 3 0,-6-5 2 16,6 0-4-16,0-1 2 15,0 6-6-15,0 0-1 16,0 0-2-16,0-5 2 15,0 0-3-15,0 4-2 16,0 6 4-16,0 0 2 16,0 0-6-16,0-1-1 15,0-4 0-15,0 0 0 16,0 5-2-16,6-6 1 16,-1 1-2-16,1 0-1 15,-1 5 1-15,6-1 1 16,-11-4-1-16,0 0-1 15,11 0 1 1,-5 4 3-16,5-4 2 0,-6 0 0 16,6 0-1-16,-5-10-3 15,-6 5 1-15,0-5-2 0,0 0-1 16,0 0-13-16,5-5-6 16,1-5-30-16,-6 10-13 15,0-10-37 1,11 5-56-16,-5-4 41 15</inkml:trace>
        </inkml:traceGroup>
        <inkml:traceGroup>
          <inkml:annotationXML>
            <emma:emma xmlns:emma="http://www.w3.org/2003/04/emma" version="1.0">
              <emma:interpretation id="{20FEC2AF-E1EA-41E8-AA01-6D0CC5D2E6A9}" emma:medium="tactile" emma:mode="ink">
                <msink:context xmlns:msink="http://schemas.microsoft.com/ink/2010/main" type="inkWord" rotatedBoundingBox="25329,10443 27528,10420 27540,11537 25341,11561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453449.9968">24336 9156 172 0,'11'10'66'0,"-6"-15"-36"0,1 5-18 0,-1 0 19 15,1-5-12-15,-1 5-3 16,6-4-5-16,0-1-2 15,0-5-5-15,1 5 2 0,-7-5 3 16,1 0 1-16,-6-4 2 0,0 4 2 16,-6-5 2-16,1 0-7 15,-12-4-1-15,-11-1-4 16,-5 1-1-16,-5 9-1 16,5 5-2-16,0 5 1 15,0 5-1-15,5 5 0 16,0 4 2-16,1 6-6 15,5 0 1-15,0 9 1 0,5 5 3 16,6-4-2-16,6-1 0 16,-1 5 3-16,6-4 1 15,11-6-1-15,0 1 1 16,6-6-2-16,5-4-1 16,11-5 3-16,5-5 0 15,1-5-8-15,0 0-4 16,-1-10-9-16,1 0-3 15,-6-14-11-15,-6-6-5 16,1-4-7-16,-6-15-2 16,-5-5-37-1</inkml:trace>
          <inkml:trace contextRef="#ctx0" brushRef="#br1" timeOffset="453731.8037">24457 8373 160 0,'-11'-15'63'0,"11"10"-34"0,6 5-14 16,-6 5 20-16,0-5-6 16,-6 5 0-16,6 5-7 15,0 4-4-15,-5 6-10 16,-1-1 1-16,6 6 4 0,0 4 2 16,0 11 3-16,0 4-4 15,6 19 2-15,-1 6-3 16,6 4 2-16,0 1-2 0,0-1 2 15,-5-4-4-15,-1-5 1 16,1-6-3-16,-1-4 0 16,1 5-5-16,-1-10-1 15,1-10-1-15,-1-4 1 16,1-11 0-16,-1-4 1 16,1-6-22-16,-1-9-10 15,-5-5-28-15,17-9-10 16,-12-6-27-16,6 0-9 15,0 0 9 1</inkml:trace>
          <inkml:trace contextRef="#ctx0" brushRef="#br1" timeOffset="453954.328">24650 9127 176 0,'11'-10'66'0,"-11"5"-36"0,0 0-35 15,0 5 65 1,0 0-16-16,0 0-4 15,0 5-5-15,0 5-21 16,6 5 5-16,-1 4 4 0,1 1-8 16,-1 0-3-16,1 4-5 15,-1-4-2-15,6-1-6 16,0 1 1-16,0-5-33 16,0-1-13-16,0-4-32 15,0-5-14-15,0 0-12 16</inkml:trace>
          <inkml:trace contextRef="#ctx0" brushRef="#br1" timeOffset="454126.2274">24738 8789 280 0,'-16'0'107'0,"10"0"-58"0,1 34-53 15,5-29 18-15,0 5-10 16,0 5-3-16,5-1-38 16,6 1-15-16,0 0-62 15,0 4-25-15</inkml:trace>
          <inkml:trace contextRef="#ctx0" brushRef="#br1" timeOffset="454644.2575">25069 9127 180 0,'5'-24'68'0,"-5"4"-36"0,-5-5-9 0,-1 16 24 16,1-6-9-16,-6 0-2 15,0 5-16-15,0 1-5 16,-6 4-9-16,-10 5-6 0,5 5-1 15,-6 4 1-15,6 6 2 16,0 0-1-16,0 0-1 16,5-1-2-16,6-4 1 0,6 5 1 15,5-5 0-15,11 4 0 16,5-4 2-16,12 0-1 16,5 5-1-16,0 4-2 15,6 1 1-15,-1-1 1 0,-10-9 0 16,-6 0 0-16,6 5 0 15,-6-6 0-15,0 6 2 16,-6-5 1-16,-5 5 1 16,0-6 9-16,-5 1 3 15,-6 0-1-15,-6-5 1 0,1 0-3 32,-12-5 0-32,-10 0-5 15,-1 0 0-15,6-5-5 0,-6 0 0 16,1-5-10-16,-1 5-3 15,6 0-19-15,0 5-7 16,6 0-58 0,10 0-26-1,17 5-29-15,0 0 67 16</inkml:trace>
          <inkml:trace contextRef="#ctx0" brushRef="#br1" timeOffset="455422.4206">25174 8897 296 0,'-17'0'112'0,"17"0"-60"0,11 0-52 16,-5 0 21-16,5 0-12 16,0 0-1-16,11 0-4 15,-6 0-1-15,17 5-1 16,-5 0-21-16,16-1-8 0,-11 1-26 0,6 0-9 16,-6 0-49-1</inkml:trace>
          <inkml:trace contextRef="#ctx0" brushRef="#br1" timeOffset="455203.6692">25438 8289 152 0,'-11'-10'57'0,"11"10"-30"0,-5 0-16 0,5 0 18 0,0 0-4 15,0 0 0-15,0 5-2 32,0 0 0-32,0 5-13 0,0 0 1 0,0 9 0 15,0 1 2-15,0 9 5 16,0 1-1-16,0 14 1 15,0-5 2-15,-6 35 0 16,1-16-7-16,5 21-3 16,0-15 1-16,5 9 0 15,-5-9-5-15,6-1-2 16,-1-9-2-16,1-5 1 16,-1-5-18-16,1-9-6 15,-1-6-32-15,1-9-14 16,-1 4-63-1</inkml:trace>
          <inkml:trace contextRef="#ctx0" brushRef="#br1" timeOffset="455892.3476">25642 8980 220 0,'-16'5'82'0,"16"-5"-44"0,0 0-38 0,0 0 18 16,5 5-1-16,1 0 2 0,-6 5-10 16,0-1-3-16,11 11-4 15,-6-5-2-15,6 14 3 0,0-4 0 16,6 4 3-16,-6-5 3 16,0 6 2-16,0-1 1 0,0-4 2 0,-6-6 2 15,1-4 2 1,-1 0 1-16,-5-10 1 0,0 0-11 15,0-10-3-15,0 0-4 32,0-5 1-32,0 0-4 15,6-14 0-15,-1 4-1 16,6-14 0-16,1 9 0 0,4 1-2 16,-5-1 3-16,6 6 0 15,-1 4-8-15,6 0-2 16,-5 5-16-16,5 6-8 15,-6-1-36-15,1 10-15 16,-1-1-21 0</inkml:trace>
          <inkml:trace contextRef="#ctx0" brushRef="#br1" timeOffset="456298.6737">26188 8701 356 0,'-22'0'132'0,"22"0"-72"0,-6 5-52 0,6-5 27 15,0 0-25-15,0 0-4 16,0 10-43-16,0-1-17 16,6 11-103-16,-1-5-43 15</inkml:trace>
          <inkml:trace contextRef="#ctx0" brushRef="#br1" timeOffset="456126.7507">26188 9049 316 0,'-17'-5'121'0,"17"5"-66"0,0 0-55 15,0 0 23-15,0 0-13 16,0 0-1-16,0 5-3 16,0 0 1-16,0 14-4 15,0 1-4-15,6 9 0 0,-1-4 3 16,1 4 1-16,-1-4-12 15,6 4-4-15,-5-5-27 16,5-4-12-16,-6-5-27 16,1-10-13-16,0 0-6 15</inkml:trace>
        </inkml:traceGroup>
        <inkml:traceGroup>
          <inkml:annotationXML>
            <emma:emma xmlns:emma="http://www.w3.org/2003/04/emma" version="1.0">
              <emma:interpretation id="{897A7A0A-2F7D-4791-A8EB-5721D1EF4EC5}" emma:medium="tactile" emma:mode="ink">
                <msink:context xmlns:msink="http://schemas.microsoft.com/ink/2010/main" type="inkWord" rotatedBoundingBox="27768,10113 30712,10082 30727,11455 27782,11486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1" timeOffset="457237.5214">26480 8235 200 0,'-11'-9'77'0,"11"13"-42"0,0-8-26 15,0 4 22-15,0 0-15 16,6 4-3-16,-6 1-4 15,0 15-1-15,0 4-4 16,5 11-1-16,1-1 1 0,-6 10 4 16,0 10 3-16,0 15 2 15,0 14 5-15,0 5-1 16,0 0-1-16,0-9-2 16,0-11 1-16,-6-9-2 0,6-10 2 15,0-10-6-15,6-4-3 16,-1-11-1-16,1-4 1 15,-1-6-1-15,6-14 2 16,6-5-11-16,-1-4-2 16,-5-1-4-16,17 0-1 15,-6 0 3-15,5 5 5 16,1 0-3-16,5 10 2 16,11 15 2-16,-16-5 3 15,-6-1 0-15,0 6-1 16,5 14 1-16,-10-14-1 15,-6-1 2-15,-6 1 1 0,-10 5 5 16,-6-11 5-16,5-4-3 16,-16-5 0-16,6 0-4 0,-12-10 1 15,-21-5-2-15,5-5 0 16,5 1-3-16,0 4-2 16,12 0-2-16,5 0-21 15,5 5-5 1,6 5-23-16,11 0-8 15,6 5-11-15,5 0-2 16,5 0-28-16</inkml:trace>
          <inkml:trace contextRef="#ctx0" brushRef="#br1" timeOffset="457720.9026">27015 8985 272 0,'-6'0'101'0,"6"0"-54"0,-5 5-50 0,5 0 16 16,0 0-7-16,0 0 1 15,0 14-2-15,0-4 2 16,0 14-4-16,0-4-2 0,0 4 2 15,0-4 0-15,5-6 1 0,6 11-2 16,0-6 1-16,0-9 4 16,0-10 4-16,0 0-4 15,0-5-2-15,0 0-2 16,11-10 0-16,-5 0-2 16,5-14 2-16,11-11-2 15,-5 6-1-15,-1 4 3 16,-5 1 0-16,0 4 3 0,-5 10 1 15,-1 10-3-15,-5 0-3 16,0 0 4-16,0 15 1 16,0-5-2-16,1 10-1 15,-7-1 1-15,6 6 2 16,0-6-5-16,6 6-1 0,-6-1-16 16,5-4-6-16,1-1-25 15,5-4-7-15,0-5-32 31,5-5-12-31,-5 0 5 16</inkml:trace>
          <inkml:trace contextRef="#ctx0" brushRef="#br1" timeOffset="458495.0237">27423 8853 264 0,'-6'-15'101'0,"6"15"-54"0,11-29-42 0,-5 24 22 15,5 0-11-15,0 0-1 16,11-5-9-16,-6 0-2 16,17 5-2-16,-5 1-4 0,16 13 1 15,-5 1-8-15,16 5-2 16,22 4-34-16,-11 1-13 16,-11-5-25-1,-11-5-31-15,-11 4 44 16,-5-9 87-16,-12 0 45 15,-5-5 4-15,-5 0-2 16,-1 0-9-16,1 0 0 16,-6 0-30-16,0 0-3 0,-6 10-1 15,1 0-3-15,-1 9-1 16,6 1-5-16,0 9 0 16,0-4-5-16,0 9-2 0,0 10-2 15,6 0 0-15,5-5 0 16,0-4 1-16,6-1-20 15,-6-19-9-15,0-1-27 16,5-9-12-16,-5 0-65 16</inkml:trace>
          <inkml:trace contextRef="#ctx0" brushRef="#br1" timeOffset="458088.7266">27671 7956 216 0,'-6'-5'82'0,"6"5"-44"0,0 0-33 16,0 0 17-16,0 10-1 16,0 0 4-16,0 24-4 15,0 0-1-15,0 15-11 16,0-5 6-16,0 15 2 0,0-10 6 15,0 25 3-15,0-11-2 16,0 31-3-16,0-16-7 16,0 20-4-16,0-15-3 15,6 1-2-15,-6-11-3 16,5 0 1-16,1-9 0 16,-1-5 1-16,1-10-24 0,-1-10-9 15,-5 0-21-15,6-19-9 16,-6-5-21-16,0-10-8 15,0-1-18 1</inkml:trace>
          <inkml:trace contextRef="#ctx0" brushRef="#br1" timeOffset="458666.9165">28123 8598 260 0,'-28'-10'99'0,"28"10"-54"0,-11 0-39 0,11 0 20 16,0 0-19-16,0 0-3 15,0 5-30-15,0 0-12 16,11 5-78-16,-5 0-32 16</inkml:trace>
          <inkml:trace contextRef="#ctx0" brushRef="#br1" timeOffset="459140.1218">28481 9063 176 0,'5'-9'66'0,"-5"9"-36"0,6-20-9 0,-6 15 25 15,0-5-6-15,0 0 1 0,-6 1-12 16,6-1-5-16,-5 0-14 15,-1 0 0-15,-10 0 1 0,5 6-6 16,-11 4-1-16,0 0 4 16,0 9 3-16,0 1-2 15,0 10 0-15,5-6-5 16,6 11-3-16,0-5 0 16,6 9-1-16,-1-5 0 15,17 1 0 1,0-5 0-16,11-1 0 15,-5 1 0-15,10-1 0 16,-5-9 0-16,6-5 0 16,-1 0 6-16,-5-10 4 15,0 5 3-15,-5-15 3 16,0-4-1-16,-6-6 4 0,-6 6-9 16,-5-11-3-16,0 6-4 15,-11-6-3-15,0 6-2 16,-5 4 1-1,-1 6-8-15,-5 4-4 0,0 0-13 16,5 10-6-16,1 0-27 16,10 5-13-16,1 0-49 15,16 9-41 1,0-4 68-16</inkml:trace>
          <inkml:trace contextRef="#ctx0" brushRef="#br1" timeOffset="459672.466">28729 8926 228 0,'-17'0'88'0,"17"0"-48"0,6 0-36 0,-6 0 21 16,0 5-5-16,0-5 0 15,5 10-2-15,-5-5 1 16,6 14-10-16,0-4-3 0,-1 5-2 16,1 14 2-16,-1-14 1 15,1-1-1-15,-6 1 1 16,0-6 2-16,5 1 5 15,1 5-4-15,-1-10 2 0,1-6-3 16,-1-4 2-16,-5 0-6 16,11-9-1-16,0-6-2 15,0 0-2-15,0 1 3 16,6-1 0-16,-6 0-4 16,0 5-1-16,0 1 7 15,0 9 4-15,0 0 4 16,0 4 5-16,0 1-8 15,-6 10-1-15,1-5-5 16,-1 5-1-16,1-1-1 16,-1 6-2-16,1-1-2 15,5 1-1-15,-5-5-20 16,5 4-10-16,5-4-32 0,12 0-11 16,5-5-70-1</inkml:trace>
          <inkml:trace contextRef="#ctx0" brushRef="#br1" timeOffset="460125.6465">29363 8887 296 0,'-11'-20'112'0,"5"11"-60"0,-5-26-43 0,11 30 25 16,-5 1-13-16,-1-1-1 0,-5 0-10 15,0 0-4-15,-11 15-3 16,11-5-3-16,-11 9 3 0,6-4-4 16,-6 10 0-16,5-6-1 15,6 6 0-15,0-5 2 16,5-1 0-16,1 1 0 16,10-5 0-16,1 0-5 15,5-1 1-15,0 1 0 16,11 0 2-16,-5 0-1 15,5 0-1-15,-6-1 3 16,12 6 0-16,-6 0 1 16,0 4 2-16,-6-4-1 0,1 0-1 15,-1-1 14-15,1 1 5 16,-6 0 6-16,-5 0 4 16,-6-6-2-16,-6 1-2 15,1 0-9-15,-12 0-5 16,0-5-6-16,-10 0-4 15,5 4-16-15,-17-9-7 16,1 0-49-16,5-9-21 16,5 4-73-1</inkml:trace>
        </inkml:traceGroup>
      </inkml:traceGroup>
    </inkml:traceGroup>
    <inkml:traceGroup>
      <inkml:annotationXML>
        <emma:emma xmlns:emma="http://www.w3.org/2003/04/emma" version="1.0">
          <emma:interpretation id="{664935AA-DD24-4B8A-91B4-83203B6F8AA0}" emma:medium="tactile" emma:mode="ink">
            <msink:context xmlns:msink="http://schemas.microsoft.com/ink/2010/main" type="paragraph" rotatedBoundingBox="1674,11859 22395,12160 22374,13664 1652,13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78407C-FA14-475F-A008-7469CD8D4D99}" emma:medium="tactile" emma:mode="ink">
              <msink:context xmlns:msink="http://schemas.microsoft.com/ink/2010/main" type="inkBullet" rotatedBoundingBox="1667,12357 2071,12362 2065,12784 1661,12778"/>
            </emma:interpretation>
            <emma:one-of disjunction-type="recognition" id="oneOf25">
              <emma:interpretation id="interp25" emma:lang="" emma:confidence="0">
                <emma:literal>•</emma:literal>
              </emma:interpretation>
            </emma:one-of>
          </emma:emma>
        </inkml:annotationXML>
        <inkml:trace contextRef="#ctx0" brushRef="#br1" timeOffset="466856.781">639 10342 128 0,'0'-10'49'0,"0"1"-26"0,0-11-14 0,0 5 14 16,0 1-2-16,-5-1 2 16,-1 5-9-16,-5 0-3 15,0 1-6-15,0-1-4 0,0 5 0 16,-6 0-1-16,1 5 2 16,-1 0-3-16,1 0-2 15,-1 5 2-15,1 0 0 0,-6 0-2 16,5 4 0-16,1 1 2 15,-1 10 0-15,1-5-2 16,5 4 2-16,-1 6-1 16,7-1 0-16,-1 10 2 15,6-4 0-15,6 4 4 16,-1 0 2-16,7-4 0 16,4-1 1-16,6-4 0 15,6-1 1-15,-1-4-2 16,6-6 1-16,0-4 2 15,6-10 2-15,-6-5-3 16,0-4 0-16,-5-6-3 0,-1-5 0 16,-5-4 3-16,-5-6 3 15,-6 1-2-15,-6 0 0 16,1-6-3-16,-6-4 1 16,-6 0-4-16,-5 10-2 15,-5 4 0-15,-1 1-1 0,1 4-3 16,-1 5 2-16,-5 5-12 15,6 6-7-15,-1-1-7 16,1 0-1-16,-1 0-34 16</inkml:trace>
      </inkml:traceGroup>
      <inkml:traceGroup>
        <inkml:annotationXML>
          <emma:emma xmlns:emma="http://www.w3.org/2003/04/emma" version="1.0">
            <emma:interpretation id="{A219C054-B8E6-4E42-9506-7EBC2963FD5F}" emma:medium="tactile" emma:mode="ink">
              <msink:context xmlns:msink="http://schemas.microsoft.com/ink/2010/main" type="line" rotatedBoundingBox="2180,11866 22395,12160 22374,13664 2158,13371"/>
            </emma:interpretation>
          </emma:emma>
        </inkml:annotationXML>
        <inkml:traceGroup>
          <inkml:annotationXML>
            <emma:emma xmlns:emma="http://www.w3.org/2003/04/emma" version="1.0">
              <emma:interpretation id="{6DAAFCF3-021E-45E1-842B-6C75BB933294}" emma:medium="tactile" emma:mode="ink">
                <msink:context xmlns:msink="http://schemas.microsoft.com/ink/2010/main" type="inkWord" rotatedBoundingBox="2173,12359 2608,12366 2603,12752 2167,12745"/>
              </emma:interpretation>
              <emma:one-of disjunction-type="recognition" id="oneOf26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1" timeOffset="467492.0764">876 10210 152 0,'-5'0'57'0,"5"0"-30"0,0 0-27 0,0 0 13 0,0 0 2 16,0 5 3-16,0 0-3 16,0 0 1-16,5 24-5 0,1 5 1 15,-1 1-1-15,6 4 3 0,0 5-1 31,0-5 0-31,0-5-5 16,0-4 0-16,0-6-1 16,-5-4 1-16,-1-5 2 15,6-6 1-15,-5-4 1 16,-1-5 0-16,-5-10-4 0,6-9 0 16,-6-6-5-16,5-4 0 15,1 0-1-15,10-11 1 16,1 6-4-16,-1 0 0 15,1 9-1-15,0 6-2 16,-1 4 0-16,6 10 3 0,0 10 2 16,0 0 2-16,-5 5 3 15,-1 0 1-15,1 4 1 16,-1 1 2-16,-5 9-1 16,0-4 2-16,-5 5-4 15,-1 4-2-15,1 5 0 16,-1 0-1-16,1-4-33 15,0-1-13-15,5-9-102 16</inkml:trace>
        </inkml:traceGroup>
        <inkml:traceGroup>
          <inkml:annotationXML>
            <emma:emma xmlns:emma="http://www.w3.org/2003/04/emma" version="1.0">
              <emma:interpretation id="{740E6480-B614-4A8D-8686-77621A6DC070}" emma:medium="tactile" emma:mode="ink">
                <msink:context xmlns:msink="http://schemas.microsoft.com/ink/2010/main" type="inkWord" rotatedBoundingBox="3209,12060 5277,12090 5264,12982 3196,12952"/>
              </emma:interpretation>
              <emma:one-of disjunction-type="recognition" id="oneOf27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468111.2652">1912 9911 156 0,'-5'0'57'0,"5"5"-30"0,0 0-21 16,0 0 15-16,0 5-5 15,0 4 3-15,0 6-1 16,0 4 0-16,0 11-9 16,0 9 1-16,5 19 3 0,1 11-1 15,-1-1 3-15,1 1 1 16,-1-1 2-16,1-9-4 0,-1-10 2 16,1-10-7-16,-6-5-1 15,-6-9-4-15,6-6-1 16,0-4-14-16,0-10-6 15,0-10-46-15,0-15-21 16,6-5-23 0</inkml:trace>
          <inkml:trace contextRef="#ctx0" brushRef="#br1" timeOffset="468642.7339">1929 9945 176 0,'-6'-5'66'0,"6"5"-36"0,6 0-20 16,-6 0 20-16,0 0-14 16,0 0-3-16,11 10 0 15,0 0 2-15,6 0-8 16,-1 5 7-16,1 4 3 0,5 6-1 15,0-1 1-15,0 1-1 16,0-1 0-16,-6 1-2 16,6-1 1-16,0-4-6 15,0-6-3-15,-5-4-1 16,0-5-1-16,-1-10 2 0,1-5 1 16,-1-4-3-16,1-6-1 0,-1 1-3 31,1-6-1-31,-6 5 3 15,0 1 1-15,0 4-4 16,-6 0 1-16,1 6-2 16,-1-1-2-16,-5 10 0 0,6-5 3 15,-6 5 0-15,11 5 1 16,0 0 4-16,0 9 2 16,0 6 0-16,0 5-1 15,0 9 1-15,0 10 3 16,0 5-2-16,-5 5-2 15,-1 5 0-15,-5 4-1 16,0-9-2-16,0-5 1 16,0-10-26-16,0 1-12 0,0-11-48 15,28-14-97 1</inkml:trace>
          <inkml:trace contextRef="#ctx0" brushRef="#br1" timeOffset="469436.8996">3164 10239 172 0,'-17'0'66'0,"12"5"-36"0,-12 20-11 0,12-11 21 16,-6 1-11-16,-1 5-5 16,-4 4-9-16,-1 1-2 15,-5 9-8-15,-5 0 1 0,-1 1 1 16,1-1-3-16,-1 0-3 15,1-4 0-15,-1-6-1 16,6-4-33-16,0 4-15 16,5 1-62-1</inkml:trace>
          <inkml:trace contextRef="#ctx0" brushRef="#br1" timeOffset="469093.1155">2816 10352 212 0,'0'-5'82'0,"0"-5"-44"0,0 10-33 0,0 0 17 16,0 0-6-16,6 5 1 15,5 0-1-15,0 5 3 16,0 0-11-16,0 9 2 0,6 1 3 0,-1 0-5 16,6-1 0-16,0 6-2 15,0-1-1-15,0 1-1 16,0-6 0-16,0 1-2 16,0-1 1-1,-5-4-22-15,-1-5-9 16,1-5-44-16,-6 0-16 0,0-5-16 15</inkml:trace>
          <inkml:trace contextRef="#ctx0" brushRef="#br1" timeOffset="469845.8354">3439 10038 228 0,'-11'0'85'0,"6"0"-46"0,5 0-35 0,0 0 21 0,0 0-12 16,0 5-2-16,-6 5 0 15,1 5 0 1,5 4-5-16,-6 11 3 0,1 9 3 16,-1 10 0-16,6 5 3 15,0 5-2-15,0 9 2 16,0-4-4-16,0-5 1 0,0-10-7 16,0-5-3-16,0-5 1 15,0-10 0-15,6-4-23 16,-6-5-12-16,5-6-30 15,-5-9-13-15,6-15-42 16</inkml:trace>
          <inkml:trace contextRef="#ctx0" brushRef="#br1" timeOffset="470479.9795">3467 10127 152 0,'-6'-15'57'0,"6"10"-30"0,0-5-10 0,0 5 22 15,6 0-7-15,-1 1-1 16,-5 4-11-16,6-5-5 16,-1 0-8-16,1 5 4 0,5 5 2 15,0 4 2-15,0 1 4 16,-6 5-2-16,6 5-1 15,0-1 0-15,6 15 3 16,0-4-7-16,-1 4-2 16,12 0-1-16,-12-4 1 15,6-6-5-15,-5-4-1 0,-1-5-2 0,1-1 1 16,-1-9 0-16,1-15 1 16,-1-19-2-16,1 0 1 15,-6-1-2-15,0 6-1 16,0-1 1-16,0 1-1 15,-5 4 0-15,-1 1 0 16,1 4 0 0,-1 5 0-16,-5 0 2 15,0 5 1-15,0 5-4 16,0 0-1-16,0 0 3 0,11 0 1 16,-5 5 4-16,5 5 1 15,-6 0 3-15,6 5 1 16,0 14 3-16,-5 10 4 0,-1 5 1 15,1 10 1-15,-1 10-3 16,1-10 0-16,-1 4-9 16,1-4-3-16,-1-5-8 15,1-5-2-15,-1-4-27 16,1-6-11-16,-6 0-55 16,-6-4-23-16,1-6-33 15</inkml:trace>
        </inkml:traceGroup>
        <inkml:traceGroup>
          <inkml:annotationXML>
            <emma:emma xmlns:emma="http://www.w3.org/2003/04/emma" version="1.0">
              <emma:interpretation id="{40994C7F-27B9-4ED7-9D4A-8E3C3BD05803}" emma:medium="tactile" emma:mode="ink">
                <msink:context xmlns:msink="http://schemas.microsoft.com/ink/2010/main" type="inkWord" rotatedBoundingBox="6019,11950 8078,11980 8065,12927 6005,12898"/>
              </emma:interpretation>
              <emma:one-of disjunction-type="recognition" id="oneOf28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473679.1173">4724 10504 136 0,'-17'0'52'0,"34"-5"-28"0,-23 0-11 15,6 5 19-15,0 0-7 16,0 0 0-16,0-5-8 15,0 5 0-15,0-10-10 16,0 10 0-16,0 0 0 0,0 0 1 16,0 0 0-16,6 0-4 15,-1 10-1-15,6 5 1 16,6 4 0-16,-1 1 2 16,1 5 1-16,5-6 5 15,-6 1 3-15,1-1-4 16,-1-4 1-16,-5 0-3 15,0-5 0-15,0-6-3 16,0 1-1-16,-5 0-1 16,5-5 0-16,-5 0 0 0,-1-10 2 15,1 1-3-15,-1-6-2 16,1-5 0-16,-6-4 1 16,5-1-1-16,1 1-1 15,-1 4 1-15,-5 6 1 16,6-1-3-16,-1 5-2 15,-5 10-1-15,11 5 0 16,0 5 3-16,6 4 0 16,-1 11 1-16,-5-5 0 15,6 4 0-15,-6 1 0 16,11-6 0-16,-11 1 0 0,5-1 2 16,1-4 3-16,-6-5 2 15,0-5 1-15,6-15 7 16,-1 0 2-16,-5-9-6 15,0-1-4-15,0-5-4 16,-5-4 0-16,-1 0-2 16,1-1-1-16,-1 6-15 15,-5-1-7-15,6 11-22 0,-6-1-8 16,5 5-18-16,-5 10-9 16,6 5-23-1</inkml:trace>
          <inkml:trace contextRef="#ctx0" brushRef="#br1" timeOffset="473960.4079">5435 10421 216 0,'-6'-5'82'0,"6"5"-44"0,0 5-25 0,0-5 22 0,0 5-12 16,0-1-3-16,6 6-9 16,-1 5-5-16,6 9-3 15,0 1-3-15,6 4 1 0,-1 6 1 16,1-1 1-16,-1-5-1 16,1-4 1-16,-6-6-18 15,0 1-6-15,0-5-41 16,-6-6-17-16,1-4-19 15</inkml:trace>
          <inkml:trace contextRef="#ctx0" brushRef="#br1" timeOffset="474194.7811">5446 10269 280 0,'-6'-15'107'0,"6"15"-58"0,0 0-44 0,0 0 24 15,0 0-20-15,6 5-7 16,-1 0-24-16,1 0-11 16,5 0-56-16,-6 4-25 15,12 1 22-15,-1 0 14 16</inkml:trace>
          <inkml:trace contextRef="#ctx0" brushRef="#br1" timeOffset="474874.1916">5743 10328 224 0,'-5'-5'85'0,"5"10"-46"0,5-5-21 0,-5 0 23 16,0 0-12-16,11-5-2 16,0 5-10-16,11 0-2 15,6 5-9-15,5-1-2 0,0 1 0 0,11 0-2 16,0 0 1-16,6 0-9 15,0-5-1-15,5 0-31 16,-6 0-13-16,-5 5-25 16,-5 0-10-16,0 5-4 15</inkml:trace>
          <inkml:trace contextRef="#ctx0" brushRef="#br1" timeOffset="474781.4299">5909 9838 192 0,'0'-15'71'0,"0"10"-38"0,0 10-21 0,11-5 21 16,-11 0-8-16,0 0 0 15,5 0-8-15,1 10-2 16,-1 4-9-16,-5 11 0 0,0-1 4 16,0 11-2-16,6 4 1 15,-1 5 3-15,1 5 3 16,-1 20-4-16,6 4-1 16,-5 5-4-16,-1-4 1 15,1 4-2-15,-1-9 0 16,6-10-1-16,-5-10 0 15,-1-10-24-15,1-10-12 16,-1-4-19-16,-5-11-8 16,0-4-48-1,0-20-34-15,0-4 63 16</inkml:trace>
          <inkml:trace contextRef="#ctx0" brushRef="#br1" timeOffset="475392.0602">6272 9906 228 0,'-27'-19'88'0,"27"14"-48"0,-6 0-27 0,1 0 22 15,5 5-12-15,0 0 0 16,0 0-16-16,0 10-5 15,5 9-1-15,1 1-1 0,5 9 2 16,0 10 1-16,0 10 3 16,-5 15 1-16,-1 10 1 15,1 9-2-15,-1 0 1 16,1 1-2-16,-1-16 2 16,6-14-4-16,-5-5 0 15,5-10 1-15,-6-9 0 16,1-11 0-16,5-4 2 0,0-10-3 15,5-15-2-15,1-10-5 16,-1-14 0-16,6-5-3 16,0 0 2-16,0-1 3 15,1 11 1-15,-1 5-2 16,-6 4 2-16,1 10 3 16,-1 10 1-16,1 10 7 15,-1 5 6-15,1 9 1 16,-1 6-1-16,-5 4-6 15,6 5-2-15,-6-5-2 16,0 1-1-16,0-6-6 16,0-4 1-16,0-6-66 0,6 6-30 15,-1-6-51 1</inkml:trace>
        </inkml:traceGroup>
        <inkml:traceGroup>
          <inkml:annotationXML>
            <emma:emma xmlns:emma="http://www.w3.org/2003/04/emma" version="1.0">
              <emma:interpretation id="{7C15CE14-5965-40C0-B807-06120DDA0DE0}" emma:medium="tactile" emma:mode="ink">
                <msink:context xmlns:msink="http://schemas.microsoft.com/ink/2010/main" type="inkWord" rotatedBoundingBox="8805,12014 13307,12079 13286,13509 8784,13444"/>
              </emma:interpretation>
              <emma:one-of disjunction-type="recognition" id="oneOf29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476553.9387">7507 10401 116 0,'-5'0'46'0,"5"-10"-24"0,-6 5-15 0,6 5 15 0,0 0-2 15,0 0 3-15,0-5-7 16,0-9-1-16,0 14-9 16,0 0-2-16,0 0 2 0,0 0-1 15,0 5 2-15,6 14 2 16,-1 1 2-16,1 4-1 15,-1 6 1-15,1-1-2 16,-1 0 0-16,1-4-1 16,-1-5 2-16,1-1-1 15,-1 1 2-15,-5-6-4 16,0-4 1-16,0-5-1 16,0-5 1-16,0 0-4 15,6-10-1-15,-6-9-1 0,5-1-2 16,6-4-2-16,0-6 1 15,0 1-1-15,0 4-2 16,0 1 0-16,0 4 3 16,1 11-2-16,4 4-1 15,-5 10 0-15,0 9 0 16,6 6 3-16,5 4 2 16,-6 6 2-16,1-1 1 15,-1-4 0-15,1-1 2 16,-6-4-1-16,0-6 2 15,-11-4 2-15,5 0 2 16,1-5-1-16,-1-15 1 16,6-5-6-16,0-9-1 0,0-6-4 15,1-9-3-15,-1 0 2 16,5 5 2-16,-5 4-2 16,6 6-2-16,-6 9-1 31,5 10 3-31,1 10-2 0,-1 5 1 15,1 10 4-15,-1 4 3 16,1 1 2-16,-1-1 1 16,1 5-2-16,-6-4-1 15,0-1-3-15,0-4 1 16,0-5-48-16,0-10-20 0,6 0-66 16</inkml:trace>
          <inkml:trace contextRef="#ctx0" brushRef="#br1" timeOffset="477123.4161">8610 10465 212 0,'-6'-20'79'0,"-5"15"-42"0,0-14-30 0,6 4 20 16,-12 5-10-16,1-5 1 16,-7 1-9-16,1 4-1 15,0-5-4-15,0 5-1 0,0 1 3 16,0 14-3-16,0-1 0 16,0 1 1-16,0 5 2 15,6 5-1-15,-1 4 2 16,6 1 0-16,0 5 1 15,5-1-2-15,1 0 1 16,5 6-4-16,0-1 0 16,5-4-1-16,1 9-2 15,5-5 1-15,6-9-1 16,-1-5 2-16,1-10 3 16,-1-5 0-16,1-5 0 0,5-5-6 15,0-5 1-15,-6-9-2 16,-5-1 0-16,6-4 2 15,-12 4 2-15,1 6 1 16,-1-1 1-16,1 5 0 16,-6 6 0-16,0 9 0 15,0 0 0-15,11 5-2 16,0 4-2-16,0 6 1 16,0 5-1-16,0 4 0 15,6 1 0-15,-1-1 0 16,1 1 0-16,-1-1-18 0,6-4-5 15,0-6-35-15,0-4-15 16,0 0-46 0</inkml:trace>
          <inkml:trace contextRef="#ctx0" brushRef="#br1" timeOffset="477560.9667">8819 10401 196 0,'-5'5'74'0,"10"-5"-40"0,-10 0-29 16,5 0 17-16,0 5-8 15,0 5 0-15,5 4-6 0,1 1 0 16,-1 5-5-16,6 4 3 0,-5 5 3 15,5 1-1-15,-6-1 1 16,12-4-1-16,-17-1 2 16,11 1 1-16,-6-6 1 15,1-4 5-15,-1-5 3 16,1-5 1-16,-6-10 4 16,-6-10-10-1,6-4-10-15,0-6-3 16,0-9-2-16,0-5 0 15,6 4 0-15,-1 1 0 16,6 5-3-16,0 9 0 16,0 0-1-16,0 6 3 15,6-1-2-15,0 5-1 16,5 5 3-16,0 5 0 16,0 5-19-16,-6 0-9 0,1 5-36 15,-1 0-14-15,-5 9-35 16</inkml:trace>
          <inkml:trace contextRef="#ctx0" brushRef="#br1" timeOffset="478376.14">9470 10484 204 0,'-6'-24'77'0,"6"9"-42"0,-5 0-26 0,-1 6 19 16,0-1-8-16,-5 0-1 16,-5-5-7-16,-1 1-2 15,1 4-6-15,-6 10 2 0,5 0 0 16,-5 19 2-1,0 1-4-15,6 5-1 16,-1-1-1-16,6 5 1 16,6 6-2-16,5-1-1 15,11 0-2-15,5-4 1 0,6-6-1 16,6-4-2-16,5-10-4 16,0-6-2-16,0-8 2 15,0-11 5-15,0 0 4 0,-5-9 2 16,5-1 5-16,-17-4 5 15,1-6 2-15,-6 6 0 16,-6 5 6-16,-5-1 3 16,0 6-6-16,0 4 0 15,0 0-9-15,0 5-3 16,0 10-8-16,6 10-1 16,-1 5-1-16,12 9 2 15,-1 6 1-15,1-1 3 16,0 5-3-16,5 10 0 15,0 1 1-15,0-1 0 0,0 0-11 16,0 5-3-16,0 0 2 16,-6 24 3-16,1-4-11 15,-6-5-2-15,-6-6 12 0,-5-4 7 16,-5-5 12-16,-6 0 4 16,-6-14 5-16,1-6 3 15,-6-9 0-15,-11-1 2 31,0-14-4-31,-6-10-2 0,0-14-3 16,1-16 1-16,-1-4-8 0,1-20-2 16,16 0-5-16,5 6-1 15,12 4-4-15,5 4 1 16,5 6-5-16,6 0 1 16,11 0-12-16,17 0-2 0,-6-1-15 15,0 1-6-15,0 5-13 16,-5 0-4-16,-1 4-1 15,-5 6 2-15,0-1 2 16,-5 1-26 0,-6 4 22-16</inkml:trace>
          <inkml:trace contextRef="#ctx0" brushRef="#br1" timeOffset="478766.8098">9855 10087 360 0,'-16'-4'134'0,"16"4"-72"0,-6 0-68 16,6 0 25-16,0 0-31 16,0 0-8-16,0 0-78 15,6 4-36-15,5 1 14 16</inkml:trace>
          <inkml:trace contextRef="#ctx0" brushRef="#br1" timeOffset="478594.9166">9828 10264 220 0,'0'24'85'0,"0"-24"-46"0,0 5-46 16,0 10 82-16,0 5-24 15,0 4-15-15,5 15-9 16,1-4-18-16,-1-1-3 0,6 0-2 16,0 0-2-16,0-4 1 15,0-6-2-15,6-4-1 16,0 4-35-16,5-14-16 15,0-10-62 1,0-10-55-16,-6-9 61 0</inkml:trace>
          <inkml:trace contextRef="#ctx0" brushRef="#br1" timeOffset="479778.6725">10230 10347 108 0,'-5'0'41'0,"10"5"-22"0,-10-5-20 16,10 5 9-16,-5-5-3 16,0 5 0-16,6 0-1 15,-1 0 2-15,1 4 17 16,-6 1 9-16,5 5 1 16,1 5 1-16,-6 4-8 0,0 0-2 15,0 6-13 1,0-1 2-16,0 1 1 0,5-6-1 15,-5 1 2-15,0-11-6 0,0 6-3 16,0 0-1-16,0-6 1 16,0-4-1-16,0-5 2 15,0-5 2-15,11-10 2 16,0-9-5-16,6-6-4 16,-1-4-1-16,1-11-1 15,5 6 0-15,0 5 0 16,-5 4-3-16,-1 6 0 0,1 9-3 15,-1 5 1-15,6 10 3 16,-5 5 3-16,5 9 2 16,-6 6 3-16,1 4-3 15,-1 1 0-15,1-1-1 0,-6 5 1 16,0-4-2-16,0-6 2 16,-5 1-2-16,-1-1 2 15,1-4-44-15,-1-6-17 16,1-4-70-1</inkml:trace>
          <inkml:trace contextRef="#ctx0" brushRef="#br1" timeOffset="480259.6782">11079 10435 212 0,'-11'-24'79'0,"0"24"-42"0,-5-10-28 15,10 5 22-15,-5 0-13 16,-6 5 0-16,1 5-6 16,-6-5-2-16,0 5-6 15,0 5 2-15,-6 0 0 0,1 9 4 16,-1 1 1-16,6-1-3 15,0 6 0-15,5-6-3 16,6 6 0-16,6 9-3 16,5-4 1-16,5-6-2 0,6-4 2 15,6-1-4-15,5-4 0 16,6-5-4-16,5-10 1 16,0-5 2-16,0-5 1 15,0-5-2-15,0 1 2 16,-5-11 3-16,-6 1 1 15,-6-1-1-15,-5 1-2 16,0 9 7-16,-5 0 3 16,-1 6-1-16,1 4 2 31,-6 5-6-31,0 5-3 16,5 9-1-16,1 6 1 0,5 4-1 15,0 1-1-15,0 9-2 16,0-9 1-16,0-1-1 15,5-4 0-15,1-6-18 0,-1-4-9 16,6-5-27-16,1-20-10 16,-1 1-49-1</inkml:trace>
          <inkml:trace contextRef="#ctx0" brushRef="#br1" timeOffset="480589.9614">11437 9936 240 0,'-16'-10'90'0,"16"5"-48"0,0 5-27 16,0 0 24-16,0 5-12 15,0 5-3-15,0-6-10 16,0 6-4-16,0 0-5 15,5 5 5-15,1-1 3 0,-6 11-4 0,0 4-1 16,5 11 2-16,-5 13 4 16,0 11-4-16,0 5 0 15,0-1-4-15,0 6 1 16,6-11-4-16,-1-4 0 16,1-10-23-16,5-14-12 15,0-6-34-15,0-9-16 16,6-11-51-1</inkml:trace>
          <inkml:trace contextRef="#ctx0" brushRef="#br1" timeOffset="481109.0852">11895 10421 200 0,'-28'-35'77'0,"34"6"-42"0,-12 9-26 16,6 6 19-16,-5-6-8 16,-6 5 1-16,0 1-6 0,0 4-1 15,-6 10-8-15,6 0 3 0,-11 15 10 16,6-1-4-1,-1-4-7-15,1 5-5 16,-1 4 0-16,6 1 2 31,5 4-4-31,6-4-1 16,11 0 0-16,6-6 0 16,11 1-5-16,-1-5-1 0,12 0-2 15,-6 4 0-15,0 1 5 16,-6 5 3-16,-5-1 1 15,1 6-1-15,-7-1 1 16,-5 6-1-16,-5-1 8 16,-1-5 5-16,-5-4 2 15,-5 0 4-15,-1-6 0 0,-5-4 1 16,-5-5-5-16,-7 0-1 16,-4-5-6-16,-6-5-3 15,-6-5-2-15,6-4 0 16,-5-6-20-16,10-5-8 15,6-4-42-15,0 5-18 0,16-1-50 16</inkml:trace>
        </inkml:traceGroup>
        <inkml:traceGroup>
          <inkml:annotationXML>
            <emma:emma xmlns:emma="http://www.w3.org/2003/04/emma" version="1.0">
              <emma:interpretation id="{AF45174C-7583-4AFC-94DA-C78D9CE7FE27}" emma:medium="tactile" emma:mode="ink">
                <msink:context xmlns:msink="http://schemas.microsoft.com/ink/2010/main" type="inkWord" rotatedBoundingBox="13976,12037 18171,12098 18149,13602 13954,13542"/>
              </emma:interpretation>
              <emma:one-of disjunction-type="recognition" id="oneOf30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482301.2917">12672 10401 184 0,'-5'-10'68'0,"5"10"-36"0,0-5-20 16,5 0 21-16,1 5-10 15,-1 5-4-15,1 0-2 16,-1 5-1-16,1 5-8 15,-1 4-1-15,1 6 0 0,5 9 1 16,-6 0 2-16,1 6 1 0,-1-1 3 16,1-5-3-16,-1 0-1 15,-5-4-2-15,0-6 2 16,0-4-1-16,0-5 2 16,0-11 0-16,6-4 3 15,-6 0-5-15,5-19-3 16,6-6-3-16,0 1-3 15,0-6-4-15,0-4 0 16,0 0-3-16,0 4 2 0,6 6-2 16,-6 4 2-16,0 11 1 15,0 4 2-15,0 10 1 16,6 9 1-16,-6 6 4 16,0 4 2-16,0 1 0 15,0-1 1-15,0 1-2 0,0-6 2 16,0-4-2-16,0 0 2 15,-6-5-4 1,6-5-2-16,0-5 0 16,6-10 1-16,-1-5-3 15,6-9-2-15,1-11-3 16,4-4 1-16,1 0 1 0,-1 5-1 16,-5 9 1-16,0 5 3 15,-5 16 0-15,-1 8 1 16,-5 11 6-16,0 5 4 15,0 9-3-15,0 1 1 16,1 4-5-16,-7-5 0 16,1-4-3-16,5-1-1 15,5-4-23-15,1-5-10 16,5-11-31-16,0 6-13 16,0-10-50-1</inkml:trace>
          <inkml:trace contextRef="#ctx0" brushRef="#br1" timeOffset="482770.5247">13808 10612 180 0,'0'-20'68'0,"0"5"-36"0,-6-9-13 15,6 9 21-15,-5 0-3 16,-6 6 3-16,0-6-11 15,-6 5-3-15,0 5-15 16,1 5-4-16,-6 10-1 0,0 0-1 16,0 9 0-16,0-4-1 15,5 5 0-15,1-1-2 0,5 1-2 16,0 4-2-16,5 1 1 16,6-1 1-16,6-4 2 15,5-5-3-15,0-5 0 16,5-1 3-16,6-9 1 15,6-9-1-15,-1-6 1 16,1 0-4-16,-1-4 0 16,1-6 3-16,-6 5 3 15,-5 1-2-15,-6 4-2 16,5 5 6-16,-5 5 3 16,0 5-1-16,0 10 0 15,-5 5-3-15,-1 9 1 16,6 6-4-16,0-1 0 15,0 1 1-15,6-1 0 16,-1 0-9-16,6 1-2 0,1-6-36 16,-1-9-14-16,11-10-39 15,5-5-17-15,1-5 9 16</inkml:trace>
          <inkml:trace contextRef="#ctx0" brushRef="#br1" timeOffset="483279.6856">14017 10396 324 0,'-5'0'121'0,"16"0"-66"0,-6 0-40 0,6 0 29 16,6-5-18-16,5 5-4 16,5-5-13-16,12 0-6 15,5-4-2-15,6 9-8 0,10-5 0 0,1 5-52 16,-1 0-23-16,-4 5-68 31</inkml:trace>
          <inkml:trace contextRef="#ctx0" brushRef="#br1" timeOffset="483092.218">14265 9911 252 0,'-16'0'93'0,"16"0"-50"0,-6 25-30 0,6-21 33 15,0 11-13 1,0 5-10-16,0 9-5 15,0 5-11-15,0 6 2 0,6 23 4 16,-1 11-1-16,1 4 3 16,-1 15-8-16,-5-9-2 15,0-11-1-15,0 1 0 16,0-11-2-16,6-9 1 16,-6-5-15-1,0-15-5-15,0-9-22 0,5-15-10 16,-5-10-34-16,0-5-14 15,6-5-13 1</inkml:trace>
          <inkml:trace contextRef="#ctx0" brushRef="#br1" timeOffset="484194.4157">14811 10577 128 0,'0'-5'49'0,"11"-4"-26"0,0 4-23 0,-6-5 13 0,1 5-3 15,-1-5 4-15,1 0-1 16,-6 1 0 0,0-1-7-16,0 0 5 0,-6 0 4 15,-5 0 6-15,0 6 2 0,-5-1 1 16,-6 0 0-16,-6 5-5 15,1 0 1-15,-1 5-5 16,1 4-1-16,-1 1-8 16,0 5-4-16,6 9-1 15,6 1-1-15,-6-1 0 16,5 6 0-16,12-1-3 16,-1-4 2-16,6-1 1 15,6 1 0-15,5-1 2 16,11 1 1-16,5-6-1 0,6 1 1 15,6-5-2-15,11-10-1 16,5-5-13-16,-6-5-4 16,1-10-46-16,0-10-19 15,-6-4-22 1</inkml:trace>
          <inkml:trace contextRef="#ctx0" brushRef="#br1" timeOffset="484809.3306">15081 9931 176 0,'-6'0'68'0,"6"0"-36"0,0 19-24 16,0-24 16-16,0 15-1 15,0 0 3-15,0 0-3 16,0 4-2-16,0 6-11 15,0 5 2-15,0 9 2 0,0 0 6 16,0 25 2-16,0 5-5 16,0 4 0-16,0 6-1 0,0 4-1 15,0-14-3-15,0-5-2 16,0-10-6-16,6-5-1 16,-1-5 1-16,1-10 0 15,-1-4 0-15,6-11 0 16,1-9-5-16,-1-5-1 15,5-14-4-15,1-11-1 16,5 1 1-16,0-11 2 16,0 1-1-16,-6 10 4 15,1-1-2-15,-6 10 1 16,0 1 2-16,0 9 0 0,0 5 0 16,0 5 2-16,0 4 3 15,0 11 4-15,6 0-2 16,-1 4 1-16,1 1-5 15,-1-1 0-15,6-4-1 16,0-1 1-16,0-4 0 16,0-5 1-16,-5-5 0 15,5-5 2-15,0-10-3 0,0-10-2 16,-5 1 2-16,-1-6 0 16,-5 1-4-16,-5 4 1 15,-1 1 4-15,1 4 5 31,-6 5-1-31,0 10 1 0,5 5-8 16,-5 10 0-16,0-6-1 16,11 21 0-16,0-1 0 15,0 1 0-15,0-1-11 16,6-4-5-16,-1-1-19 0,6-9-7 16,0-5-27-16,0-6-9 15,1-4-53 1</inkml:trace>
          <inkml:trace contextRef="#ctx0" brushRef="#br1" timeOffset="485012.4393">15571 10249 300 0,'-16'-15'112'0,"10"15"-60"0,6 0-50 16,0 0 25-16,0 0-18 15,6 5-5-15,5 0-16 16,0 10-7-16,6 0 10 16,5 4-42-16,0 1-18 0,5-1-44 15</inkml:trace>
          <inkml:trace contextRef="#ctx0" brushRef="#br1" timeOffset="485263.5052">15875 10577 220 0,'-6'-9'85'0,"12"9"-46"0,-6 0-28 0,0 0 21 0,5 0-13 15,1 4-1-15</inkml:trace>
          <inkml:trace contextRef="#ctx0" brushRef="#br1" timeOffset="485491.5031">15897 10592 443 0,'5'20'12'0,"1"9"1"0,-1-4-6 15,1-1-2-15,-6 1 2 16,0-1 2-16,0-4-4 16,5-1-1-16,-5-4-2 15,11-10 1-15,-5-5 0 16,10-5 3-16,-5-5-5 15,6 0-3-15,-1-4-2 16,1-6 3-16,0 0 0 16,-1-4 1-16,1 4-3 15,-1 11 2-15,1 9 3 0,-6 4 1 16,0 1 3-16,0 10 3 16,0 5-4-16,0-1-3 31,5 1-1-31,-5-1 1 0,6 1-34 15,-1-5-16-15,6-5-39 16,12-1-16-16,10-4 2 16</inkml:trace>
          <inkml:trace contextRef="#ctx0" brushRef="#br1" timeOffset="486247.7253">16635 10572 220 0,'0'-29'82'0,"0"19"-44"0,-5 0-11 0,5 6 27 16,-6-6-13-16,-5 5-3 15,0 5-16-15,-5 0-4 16,-1 5-10-16,1 5-1 0,-6 4 0 16,5 6-3-16,-5 4-1 15,-6 11-3-15,6-6-1 16,11 5 1-16,6-4 0 15,5-6 0-15,5 1 0 0,6-6-14 16,0-9-3-16,6-5 4 16,0-5 3-16,-1 0 3 15,1-5 3-15,-1-10 2 16,1 6 3-16,-6-11 11 16,0 5 4-16,0 1 10 15,-6 4 4-15,1 0-8 16,-6 0-2-16,0 5-10 15,0 5-2 1,0 0-4-16,0 0-3 16,5 10-3-16,6 5 1 15,0-5-1-15,6 4 0 16,5 1 0-16,0 5 0 16,0 4-5-16,0 6 0 0,6 4-2 15,-6 15 3-15,0 5 4 16,-6 0 1-16,-5 9-2 15,0-4 2-15,-5-5 3 16,-6 0 1-16,-6-5-1 16,-5-10 1-16,-5-5 7 0,-12-4 3 15,-5-6 0-15,0-4 2 16,-6-5 1-16,1-10 2 16,-1-15-1-16,6-10 1 15,0-4-5-15,6-6-3 0,-1-4-3 16,11 5 0-16,12-1-4 15,5 1-2-15,11-20-3 16,11 5 1-16,11 0-17 16,17-5-8-16,5 4-30 15,5 1-13-15,7 10-64 0,-12 0-28 16,-11-15 34 0</inkml:trace>
        </inkml:traceGroup>
        <inkml:traceGroup>
          <inkml:annotationXML>
            <emma:emma xmlns:emma="http://www.w3.org/2003/04/emma" version="1.0">
              <emma:interpretation id="{43403B0D-9D67-4676-854E-3EA528F30D67}" emma:medium="tactile" emma:mode="ink">
                <msink:context xmlns:msink="http://schemas.microsoft.com/ink/2010/main" type="inkWord" rotatedBoundingBox="18701,12564 19495,12575 19480,13606 18687,13595"/>
              </emma:interpretation>
              <emma:one-of disjunction-type="recognition" id="oneOf31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489019.685">17385 11445 96 0,'0'0'35'0,"6"0"-18"0,10 0-7 0,-16-5 12 16,17 0 1-16,5-10 1 0,0-4-2 15,0-6 1-15,0-9-4 16,5-5-2-16,-5-1-9 16,6-9-5-16,0-9-2 0,-1 4 3 15,-5 0 2-15,6 0 0 16,-6 0 1-16,0-5-2 0,0 5 0 16,0-5-1-16,-6-4 0 15,6 4 0-15,-5 5 0 16,-6 10 9-16,0 5 6 15,-5 4 3-15,-1 11 4 32,-5 4-8-32,0 11 0 15,-5 9-11-15,-1 5-4 0,6-1-2 16,-5 6-1-16,-1 5-3 16,6 0 0-16,6 4 2 15,-6 6 0-15,0-6 1 16,0 11 0-16,5-6 2 0,1 6 1 15,-1-6-1-15,1 1 1 16,5-6-2 0,0-4 2-16,0 0 0 15,0-6 1-15,0-4-2 16,0 0-2-16,0-10 1 0,0-5-1 16,0-4 0-16,0-6 2 15,0-4-1-15,0-1 2 16,0 1-2-16,0-6 2 15,0 6 0-15,0-6 1 16,-6 6-2-16,1 4-2 16,-6 6 3-16,0-1 2 15,0 5-7-15,0 10 0 16,0 0 2-16,0 0 2 16,6 5 4-16,-1 5 1 0,1 4 3 15,-1 6 1-15,1 5 3 16,-1-1 4-16,-5 10-6 15,6 1-2-15,-6-6-3 0,5-4-2 16,1-6-14-16,-1-4-7 16,6-10-55-16,17-10-24 15,5-5-52 1</inkml:trace>
        </inkml:traceGroup>
        <inkml:traceGroup>
          <inkml:annotationXML>
            <emma:emma xmlns:emma="http://www.w3.org/2003/04/emma" version="1.0">
              <emma:interpretation id="{1B8CCD49-C59E-4964-A75E-839FD8CE4E82}" emma:medium="tactile" emma:mode="ink">
                <msink:context xmlns:msink="http://schemas.microsoft.com/ink/2010/main" type="inkWord" rotatedBoundingBox="19935,12147 22395,12182 22383,12977 19923,12942"/>
              </emma:interpretation>
              <emma:one-of disjunction-type="recognition" id="oneOf32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489809.7365">18884 10489 168 0,'0'0'63'0,"0"0"-34"0,6-5-16 16,-6 5 19-16,0 0-3 15,0 0 1-15,0-10-11 0,0 1-1 16,0-1-11-16,0 0 0 0,-6 0 3 16,1 1-2-16,-6-1 1 15,0 0-5-15,-6 0-3 16,1 5 0-16,-1 0-1 15,-5 5 4-15,0 5 5 16,0 5-1-16,-6 5 1 16,6 4-1-16,0 6 0 15,6 4-2-15,5 1-1 16,0-6-3-16,5 5-2 16,12-4 1-16,-1-1-1 15,6-4 0-15,0 5 0 16,6-11 2-16,-1-4 1 0,1-15 1 15,5 0 0-15,-6 0-2 16,7-9-2-16,-7-6 1 16,1 0 1-16,-1 1-1 15,-5-6 2-15,0 6-2 16,0-1-1-16,-5 5 1 16,-1 6 1-16,1-1 1 15,-6 10 3-15,0 0-3 16,0 0 0-16,5 5 1 15,1 5 0-15,-1 4-2 0,6 6 1 16,0 4-4-16,11 6 0 16,0-6-8-16,0 1-2 15,6-1-23-15,0-4-10 16,-1-1-19-16,1-4-8 16,-1-5-37-1</inkml:trace>
          <inkml:trace contextRef="#ctx0" brushRef="#br1" timeOffset="490231.6677">19221 10406 236 0,'-6'5'90'0,"12"0"-48"0,-6 9-31 16,0-9 23-16,0 5-11 15,5 5-1-15,1 4-9 0,-1 6 0 16,1-1-8-16,-1 6-1 0,-5-1 2 16,6 5-1-16,-6-4 2 15,0-6-2-15,5-4 0 16,-5-5-3-16,0-6 1 16,6-4 0-16,-1-14 3 15,6-1-1-15,0-5 0 16,0-5-3-16,11-9 1 15,0 0-4-15,0-1 0 16,0 6-4-16,-5 4 1 16,5 5 2-16,-5 11 1 15,-1 4 3-15,-5 9 1 16,0 6 1-16,0 5 2 16,0-1 1-16,0 6 1 15,-5 4-4-15,-1-4-1 0,6-6-32 16,0-4-15-16,0 0-31 15,0-10-13-15,0-15-28 16</inkml:trace>
          <inkml:trace contextRef="#ctx0" brushRef="#br1" timeOffset="491002.3215">20042 10553 168 0,'11'-30'66'0,"-17"11"-36"0,-5-6-9 0,11 16 22 16,-5-1-8-16,-6 0-3 16,0 0-10-16,-6 0-1 31,1 6-12-31,-6-1-1 0,0 5 2 0,0 0 0 15,-6 5 2-15,0-1-2 16,-5 6 1-16,0 5-2 16,6 4 0-16,5 6-8 15,0-1 0-15,5 1 1 16,6-1 1-16,6 6-4 16,10-1 1-16,12-4 0 15,5-6 2-15,5 1-8 16,1-5-3-16,5-6 0 15,0-4 3-15,6-10 3 16,-6 1 4-16,0-6-5 16,0-5 1-16,0-9-10 0,-6-6-2 15,1 1-8-15,-6-6-2 16,0-4-5-16,-5 0 1 16,-6-20 5-16,0 5 4 15,-6-4-1-15,1 9-2 16,-6 5 10-16,-6 4 8 15,6 6 5-15,-5 5 3 16,-1 4 14-16,6 6 6 16,-5 4 13-1,5 0-11-15,0 5-2 16,0 1-2-16,0 4-1 16,-11 0 0-16,5 0 2 15,6 5-1-15,-5 0-1 16,5 0 3-16,-6 0 2 15,6 5-2-15,0 5 0 0,0-1-3 16,0 6-1-16,6 0-6 16,-6 4-3-16,0 6 1 15,5 14 0-15,1 10 1 16,-6 5 0-16,0 10 2 16,0 4 4-16,0 1-8 15,0-6-3-15,0-9-4 16,5-5 0-16,1-9-4 15,-1-6-2-15,1-5-31 16,-1-4-15-16,1-6-59 16,5-4-23-16,-11-5-25 15</inkml:trace>
          <inkml:trace contextRef="#ctx0" brushRef="#br1" timeOffset="492145.136">20566 10357 148 0,'-17'5'55'0,"11"-5"-30"0,6-5-14 15,0 5 18-15,0 0-4 16,0 0 3-16,0 0-5 16,0 0-2-16,0 0-11 15,0 0 5-15,6 0 2 0,5 0-1 16,6 5 3-16,-1 0-1 15,6 9-2-15,6 1-6 0,-1 10-2 16,1 4 0-16,-1 10 0 16,-5 0 0-1,-5 5 2-15,-6-4-5 0,-6-1-3 16,1-5 1-16,-6 0 2 16,-6-4 0-16,-5-6 0 15,-5-4 1-15,-1-5 3 16,1-6-2-16,-1-4-2 15,1-5 0-15,5-5 1 16,5-4-1-16,6-1 0 16,0 0-6-16,11 0 1 15,6 0-2-15,5-4-2 16,11-1 3-16,6-5 0 16,-1 1-2-16,1-1 0 15,-1-4 2-15,1-1 0 0,-6-4 1 16,0-5 0-16,-5-6 0 15,-6-9 2-15,-11 0-1 16,0 5 2-16,-6 0 9 16,-5 5 7-16,0 10 1 15,-5 4 0-15,-1 6-8 16,-5 4-3-16,0 5-7 16,0 10-4-16,0 5-19 15,6 0-9-15,5 29-154 16,0-4 19-1</inkml:trace>
        </inkml:traceGroup>
      </inkml:traceGroup>
    </inkml:traceGroup>
    <inkml:traceGroup>
      <inkml:annotationXML>
        <emma:emma xmlns:emma="http://www.w3.org/2003/04/emma" version="1.0">
          <emma:interpretation id="{CFF82AFC-B9ED-4564-933F-01C0D4877111}" emma:medium="tactile" emma:mode="ink">
            <msink:context xmlns:msink="http://schemas.microsoft.com/ink/2010/main" type="paragraph" rotatedBoundingBox="3150,14664 27953,14432 27972,16455 3169,166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32E5D6-3B37-4C61-A02C-640EB6DB719E}" emma:medium="tactile" emma:mode="ink">
              <msink:context xmlns:msink="http://schemas.microsoft.com/ink/2010/main" type="line" rotatedBoundingBox="3150,14664 27953,14432 27972,16455 3169,16687"/>
            </emma:interpretation>
          </emma:emma>
        </inkml:annotationXML>
        <inkml:traceGroup>
          <inkml:annotationXML>
            <emma:emma xmlns:emma="http://www.w3.org/2003/04/emma" version="1.0">
              <emma:interpretation id="{DB243F81-D377-4AEF-80E9-649DA3C58343}" emma:medium="tactile" emma:mode="ink">
                <msink:context xmlns:msink="http://schemas.microsoft.com/ink/2010/main" type="inkWord" rotatedBoundingBox="3150,14664 4676,14650 4692,16408 3166,16422"/>
              </emma:interpretation>
              <emma:one-of disjunction-type="recognition" id="oneOf33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545918.7316">3070 12889 168 0,'6'-10'66'0,"-1"0"-36"0,6-4-26 0,-5 4 15 15,-1-5-5-15,6-4 0 16,1-1-2-16,-7-5 0 15,6 1-6-15,0-5 0 0,-5-1 4 16,-1 1 0-16,1-1 4 16,-1 1-1-16,1 5 2 15,-1 4-2-15,1 0 2 0,-1 6-2 16,1 4 2-16,-6 5 1 16,0 5 2-16,0 0-4 15,5 10 0-15,1 4-4 16,-1 6 1-16,1 5 0 15,-1 4 1-15,1 5-6 16,5 0-2-16,-6 1-2 16,1 4 1-16,-6 0-2 15,0 5-1-15,5 0-35 16,-5 5-14-16,0 5-103 16</inkml:trace>
          <inkml:trace contextRef="#ctx0" brushRef="#br0" timeOffset="547450.8833">3302 13898 104 0,'0'-24'41'0,"0"4"-22"0,0 1-3 0,0 9 16 16,0 0-11-16,0 0-2 0,-6 0-5 15,1 1 1-15,-6-1-8 16,0 0 2-16,-6 0 2 0,1 5-2 16,-1 0 2-16,-5 1-6 15,0 4-1-15,0 0 2 16,0 4 1-16,-11 1-1 0,5 0 1 16,1 5 0-16,5 0 1 15,0 0-2-15,5-1-1 16,1 21-3-16,5 4-2 15,0 0-2-15,5 1 1 0,1 4 3 16,5 0 1-16,0 0-1 31,5-4 1-31,6-1 4 16,6 0 6-16,5 1-5 16,0-6-2-16,0-10-1 15,0-4-1-15,0-5 0 16,5-5 0-16,1-10 0 15,0-5 2-15,-6-9-3 0,0-11 0 16,-6-4 1-16,-5-10 2 0,0-20-1 16,0 5 0-16,-5-4-3 15,-1-1-2-15,-5 5 1 16,0 0-1-16,0 10 0 16,0 0 0-16,0 5 0 0,-5 5 0 15,-1 5 0-15,6 4 0 16,0 6-3-16,0-1 0 15,-5 6 4-15,5 4 1 16,0 5 0-16,0 10 1 16,0 0-2-16,5 5 2 15,1 5 0-15,-1 5 3 16,-5 4-1 0,6 6 0-16,-1 4-1 15,1 1 0-15,-1 4 2 16,1 5 1-16,-1 5 5 15,6 10 5-15,0 5 0 16,-5 0 1-16,-1 4-3 0,1-4 1 16,-1 0-9-16,-5-5-2 15,6-5-1-15,-6-5 0 16,0-10-2-16,0-9-2 16,5-6-32-16,1-9-16 15,0-15-69-15,16-19-29 0,-17-6 23 16</inkml:trace>
          <inkml:trace contextRef="#ctx0" brushRef="#br0" timeOffset="545064.3257">1858 12913 144 0,'-6'-4'55'0,"6"-1"-30"0,0 5-21 0,0 0 13 15,0 0-8-15,0 0-1 0,0 0 0 0,0 0 0 16,0 0-4-16,0 0 6 0,0 0 3 15,0 0-4-15,0 0-3 16,6 0 3-16,-1 0 2 16,1 5-2-16,-1 4 2 15,1 6-4-15,5 5 1 0,0 4-5 32,0 20-2-32,5 5 0 15,-5 10-1-15,0 5 0 16,0-1 2-16,0 11-1 15,0-10 2-15,1-6-2 16,-1 1 2-16,0-10 4 0,0-5 4 16,0-4-2-16,0-11 2 15,0-5-4-15,-6-4 1 16,1-5-3-16,-1-1 2 16,1-4-2-16,-1-5 0 15,1 0 1-15,-6-5 3 16,5-5-2-16,1-5-2 0,-1-4-2 15,1-1-3-15,-1-5 1 16,6 1 1-16,-5-16-3 16,-1-4 0-16,6-10-4 0,-5-5 1 15,5-4 0-15,-6-6 2 16,1 0-1-16,-1 5 1 31,1 15 2-31,-6 5 2 0,0 10-1 16,0 4-1-16,0 6 1 15,0-1 1-15,0 5-1 16,0 5 2-16,0 1-2 16,0 4-1-16,0 0-2 15,0 5-1-15,0 0-1 16,5 5 3-16,1 5 0 16,-1 14 1-16,7 5 0 0,-7 16 0 15,6 4-3-15,-5 9 2 16,10 11 1-1,-5-10 2-15,0-5-1 16,0 0-1-16,0 4 1 0,0-4 1 16,0 0-1-16,0 5-1 15,6 0 1-15,-6-10 1 16,0-10 1-16,0-5 3 16,0-14-1-16,0-1 0 15,5-9 3-15,-5-10 5 16,6-24-3-16,0-6 2 15,5-9-7-15,-6-5-1 0,6 0-2 16,-5-5 1-16,-1 0-2 16,1-5-1-16,-1-5 1 0,1 0-1 15,-6 1 0-15,5-1 0 16,-5-5 0-16,0 0 0 31,1 11-3-31,-1 8 2 0,-6 1 5 16,1 10 2-16,-1 5 2 0,1 4 0 15,-1 1-4-15,1 4-3 16,-6 5 2-16,0 6 0 16,0-1-4-16,0 5 1 15,0 5 0-15,0 0 0 16,0 0-31-16,0-5-14 0,0 5-35 16,-6 5-12-16,6 5-26 31</inkml:trace>
        </inkml:traceGroup>
        <inkml:traceGroup>
          <inkml:annotationXML>
            <emma:emma xmlns:emma="http://www.w3.org/2003/04/emma" version="1.0">
              <emma:interpretation id="{4BA661E6-30C9-4B1A-85A4-2263D5495183}" emma:medium="tactile" emma:mode="ink">
                <msink:context xmlns:msink="http://schemas.microsoft.com/ink/2010/main" type="inkWord" rotatedBoundingBox="5154,14992 7847,14967 7863,16643 5170,16668"/>
              </emma:interpretation>
              <emma:one-of disjunction-type="recognition" id="oneOf34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549365.0339">5363 13585 192 0,'11'0'71'0,"-5"5"-38"0,5 0-17 0,0-5 24 0,-5 0-1 16,5 4 1-16,0 1-4 15,5 5-2-15,1 5-19 32,-6 0 0-32,0 4 1 0,0 6-2 15,-11-1 0-15,-6 20-8 0,-5-5-2 16,-5-4-29-16,-12-1-12 15,-5-5-59-15,0-4-26 16,0-10 6 0</inkml:trace>
          <inkml:trace contextRef="#ctx0" brushRef="#br0" timeOffset="549662.9787">5656 13413 208 0,'-17'0'77'0,"12"0"-42"0,5 5-21 0,0-5 20 15</inkml:trace>
          <inkml:trace contextRef="#ctx0" brushRef="#br0" timeOffset="550178.6327">5645 13418 400 0,'16'0'20'15,"1"0"-12"-15,5 5 0 0,-6 5-2 16,6 0 2-16,-5 4 2 16,-1 11 1-16,1-1 3 0,-1 1-3 15,-5-6-1-15,0 1-2 16,-5 0 0-16,-6-1 0 16,0-4 2-16,-6 0 1 15,1-6 1-15,-1 1-2 16,1-5-1-16,-1 0-5 15,1 0-1-15,-1 0-1 16,1-5-2-16,-1 0 1 16,6 0-1-16,0 0 0 15,0 0 0-15,0 0-3 16,11-5 0-16,0 0 2 16,6 0 0-16,-1-5 1 0,7 1 2 15,4-6-1-15,6 0-1 16,-5-4-2-16,-1-6 1 15,1-4 1-15,-6-6 2 16,-6-4-1-16,-5 0-1 16,-5-5 5-16,-6 5 4 15,-6-10 1-15,1 14 2 16,-6 1 0-16,0 5 0 16,-6 4-6-16,6 6-4 15,0 4-8-15,0 0-1 16,0 5-30-16,0 1-11 15,0 4-43-15,0 24-95 32</inkml:trace>
          <inkml:trace contextRef="#ctx0" brushRef="#br0" timeOffset="550553.7217">6284 12820 184 0,'0'10'71'0,"11"-10"-38"0,0 0-12 0,-5 0 25 16,5 0-6-16,0 0-1 16,11 5-7-16,0 0 0 15,0 5-18-15,0 4 3 0,0 6 3 16,0 5 0-16,0 4 0 15,-6 5-2-15,1 20 1 16,0 10-1-16,-6 9-2 16,-11 1-6-16,-6 9-2 15,-5-4-4-15,-11-1-1 16,-17 0-30-16,-5 11-12 0,-5-1-68 16,-6-5-31-16,-1-19-1 15</inkml:trace>
          <inkml:trace contextRef="#ctx0" brushRef="#br0" timeOffset="547934.3465">4085 12889 140 0,'-17'0'55'0,"6"-5"-30"0,0 10-7 0,6-5 18 0,-1 0-7 32,-5 5-2-32,-6 5-4 15,6 4-3-15,-5 6-10 16,-1 0 7-16,1 4 5 0,-6 20 2 0,5 5 3 15,1 15-2-15,-1 4 0 16,6 6-8-16,6-1-2 16,5-4-5-16,0 5-1 15,11-1-5-15,11 5-1 0,5-9-17 16,12 0-7-16,10-11-45 16,7-9-18-16,4-4-46 15</inkml:trace>
          <inkml:trace contextRef="#ctx0" brushRef="#br0" timeOffset="548753.2352">4184 14516 116 0,'0'0'44'0,"0"-5"-24"0,5 0 5 16,6 0 20-16,-5-5-9 15,-1 0-3-15,6-4-13 16,0-1-5-16,0 0-8 16,0 1 4-16,1-16 4 0,-1-4-3 0,5-5 1 15,1-5-2-15,-1-5 1 16,1-10 0-16,-1-15 0 16,1 1-4-16,-6 4 0 15,0 1-1-15,0 9 1 16,0-5 0-16,0 5 2 15,-6 5-7-15,1 1-2 32,5-1 1-32,-6 0 1 0,1 5-1 15,-1 10-2-15,1 4 3 16,-1 6 0-16,-5 9 3 16,0-4 3-16,0 14-2 15,6 0-2-15,-6 10-2 16,0 5 0-16,0 10-2 15,0 9-1-15,0 6 1 16,11 4 1-16,-5 5-1 16,-6-5 2-16,11-4 2 0,0-1 2 15,0 1-3-15,0-6-3 16,0-4 2-16,0-1 0 16,5-9 1-16,1 0 0 15,-1-10 0-15,6-5 2 16,0-5-1-16,0-4 0 15,0-11-3-15,-5-4-2 16,0-11 1-16,-6 1 1 16,0 0-1-16,-6 10 2 15,-5 4-2-15,0 6-1 16,0 4 5-16,0 10 4 16,0 5-3-16,0 10-1 15,-5 9-2-15,5 11 0 0,0 4 0 16,0 0 3-16,11 6-3 15,5-1-2-15,1 5-3 16,5-5 1-16,5-5-39 16,6-4-15-16,6-11-118 15</inkml:trace>
        </inkml:traceGroup>
        <inkml:traceGroup>
          <inkml:annotationXML>
            <emma:emma xmlns:emma="http://www.w3.org/2003/04/emma" version="1.0">
              <emma:interpretation id="{E52C0992-0796-4471-A82C-D8E8D3C9BC18}" emma:medium="tactile" emma:mode="ink">
                <msink:context xmlns:msink="http://schemas.microsoft.com/ink/2010/main" type="inkWord" rotatedBoundingBox="8281,15475 8914,15469 8916,15643 8283,15649"/>
              </emma:interpretation>
              <emma:one-of disjunction-type="recognition" id="oneOf35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990484.7593">7069 13499 80 0,'0'0'30'0,"0"0"-16"0,0 0-6 0,0 0 13 15,0 0-6-15,5 0 0 16,6-5-5-16,0 5 1 16,0-5 5-16,0 5 2 15,0-5-3-15,6 5 1 16,5-5-9-16,0 5 2 0,0-4 2 15,5 4-6-15,1-5-1 16,0 0 0-16,5 5 0 16,0 0-5-16,0 0 1 15,-6 0 0-15,6 0 2 16,-5 0-3-16,0 0 0 16,-6 0 7-16,0 0 4 15,-6 0-1-15,-5 0 0 16,0 0-5-16,0-5-1 0,-11 5-1 15,0 0 1-15,11-5-13 16,-11 0-3-16,0 0-82 16</inkml:trace>
          <inkml:trace contextRef="#ctx0" brushRef="#br0" timeOffset="989874.3181">6980 13347 88 0,'0'0'35'0,"0"0"-18"0,6 0-9 0,-6 0 11 16,0 0-3-16,11 0 3 16,-6 0-4-16,6 0 1 0,1 0-5 15,4 0 1-15,1 0-7 16,5-5 6-16,5 5 2 0,6 0-2 15,0-5 1-15,0 0-7 16,0 5-3-16,-5-9-1 16,0 9 1-16,-1 0-1 15,1 0 2-15,-1 0-2 16,-5 0-1-16,-5 0 1 16,5 0-1-16,-6 0 0 15,1 0 0-15,-6 0 2 16,0 0-17-16,-5 0-6 15,-1 0-45 1,-5 5-38-16,-11-1 35 16</inkml:trace>
        </inkml:traceGroup>
        <inkml:traceGroup>
          <inkml:annotationXML>
            <emma:emma xmlns:emma="http://www.w3.org/2003/04/emma" version="1.0">
              <emma:interpretation id="{4A062067-E61B-4A89-A69D-0B869D9F6362}" emma:medium="tactile" emma:mode="ink">
                <msink:context xmlns:msink="http://schemas.microsoft.com/ink/2010/main" type="inkWord" rotatedBoundingBox="9317,14875 12515,14845 12531,16576 9333,16606"/>
              </emma:interpretation>
              <emma:one-of disjunction-type="recognition" id="oneOf36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996552.7401">10866 13328 307 0,'28'9'9'0,"-6"6"1"16,0 0 2-16,0-1 3 16,-5 6 0-16,-1 5-3 15,-5 4 0-15,0 15-3 16,-5-5 0-16,-6 0-3 15,0 1 1-15,0-11-2 16,0-4 0-16,0-6-1 0,0 1 0 16,-6-6 0-16,1-4 0 15,-1-10-2-15,1 0-2 16,-1 0 3-16,6-5 0 16,0-4-4-16,0-1 1 15,6-20 2 1,5 1-3-16,5 4-2 15,1 1 2-15,-1-1 2 16,6 1 0-16,1-1-1 16,-1 1-2-16,0-1 1 15,-6 1 3-15,1-1 1 16,-1 1 1-16,-5-1 0 16,0 1 2-16,-11-1 3 15,0 1 2-15,0-1 1 16,0 1-4-16,-5 4 0 15,-1 1-5-15,1 4-2 0,-1 5-3 16,-5 0 1-16,0 6 1 16,0-1 0-16,0 5-16 15,0 0-4-15,6 5-39 16,-1-1-14-16,1 1-44 16</inkml:trace>
          <inkml:trace contextRef="#ctx0" brushRef="#br0" timeOffset="992069.4738">8618 12965 72 0,'0'0'30'0,"5"5"-16"0,1 0-6 0,-6-5 11 15,0 0-7-15,0 0 1 16,5 5 5-16,1 0 6 0,-6-5-4 16,5 4 0-16,-5 1 0 15,0 0 2-15,0 5-12 16,-5 0 3-16,5 0 3 0,-6-1 1 16,1 6-1-16,-6 0-6 15,-6 4-4-15,-5 1 1 16,0 0 0-16,-6 4-1 15,-5-4 1-15,6 4-2 0,-12-4 0 16,1-1-3-16,4 1 1 16,7-5-2-16,-1-1 2 15,1 1 0-15,-1-5 1 16,1 0 0-16,-1 0 2 16,6-1-1-16,0 1 0 15,0-5 1-15,5 0 1 16,1 0 1-16,-6 0 0 0,11 0-4 15,0 0-1-15,0-1-1 16,5 1-2-16,1-5 1 16,-1 5-1-16,6-5-3 15,0 5 2-15,0-5 1 16,6 5 0-16,5 0 0 16,0-5 2-16,5 5-1 15,12 0-1-15,-6 0-2 16,0 4 1-16,6 1 1 15,-1 5 0-15,6 0 0 16,6 4 2-16,5 11-1 0,0 4 2 16,0 5-2-16,0 0 2 15,0 1 0-15,0-1 3 16,-5-5-1-16,0 0 0 16,-12-9 3-16,1-1 5 15,-6-9-1-15,-6 0 1 16,1-1-3-16,-6-9-1 15,0-5-5-15,-6 0-1 16,-5 0 1-16,6-5 2 16,-1-9-25-16,-5 9-12 15,-16 10-119 1,-6 0 4 0</inkml:trace>
          <inkml:trace contextRef="#ctx0" brushRef="#br0" timeOffset="991139.2677">8050 12725 108 0,'-6'0'44'0,"6"0"-24"0,0 0-24 0,0 0 10 16,0 0 4-16,0 5 5 16,0 0 2-16,0 0-1 15,0 4-4-15,0 1 0 16,0 24-7-16,-5 1 6 0,5 9 2 15,0 5-4-15,0 5-1 16,0 5 2-16,0 4 4 16,0-4-2-16,0 0 1 15,0 5 1-15,0-6 2 16,-6 16-3-16,6-1 2 16,0-9-6-16,0 0-1 15,0-5-4-15,0-10-3 16,0-10 2-16,0-5 2 15,0-9 0-15,0-6 2 0,0-9-6 16,0-5-1-16,0-5-46 16,0 0-22-16,0 0-42 15</inkml:trace>
          <inkml:trace contextRef="#ctx0" brushRef="#br0" timeOffset="993579.8812">9114 13974 44 0,'-6'-5'16'0,"6"-4"-8"0,-11 4-1 16,11 0 9-16,-5 0 12 0,-1-5 4 15,-5 0 1-15,0 1 0 16,0-1-3-16,-6 5-1 16,1-5-10-16,5 5-4 15,0 5-8-15,0 0-1 0,0 0 1 0,0 5-3 16,0 0-1-16,0 5-3 15,0 0-3-15,0 4 4 16,0-4 1-16,0 0-3 31,0 9-1-31,5 1 1 16,1 0 0-16,-1-6 7 0,1 1 6 16,-1 0-2-16,6-1 0 15,0 1-4-15,0 5 1 16,6-1-4-16,-1 6 0 15,6-1-1-15,0-4-2 16,0-1 1-16,0 1 1 16,0-5-1-16,0-1 2 15,6-4-2-15,5 0-1 16,0 0 1-16,-6-5 1 16,1-5 14-16,-1 0 7 15,1-10-7-15,0-5-4 16,-1 1-5-16,-5-6-2 15,0-5-6-15,0 1 1 16,-5-1 2-16,-1-4 1 0,1-5-1 16,-1-5-2-16,-5 4 1 15,0-9-1-15,0 0 0 16,-5 0 0-16,-1 0-3 16,1 5 2-16,-1-5 3 15,1 0 1-15,-1-1-4 16,1 6 1-16,-1 5-2 15,1 5 0-15,-1-1 2 16,6 6 2-16,0 4-3 16,0 0 0-16,-5 6-1 15,5 4 0-15,-6 5 0 0,6 5-2 16,0 5 0-16,0 0 3 16,6 0-2-16,-1 5 1 15,1-1 4-15,-1 6 1 16,1 0-4-16,5 14 1 15,-6 1 0-15,6 4 0 16,0 5 2-16,0 10 1 16,-5-5 5-16,5 5 3 15,0-5-2-15,0 5 0 16,-6-10 1-16,6 1 4 16,-5-1-4-16,-1 0 0 15,6 0-6-15,0 0-3 16,0-4 4-16,0-1 1 15,1-10-5-15,-7 1 0 16,1-1-8-16,-6-14-3 16,0 5-58-16,-6-5-25 0,-5-20-41 15</inkml:trace>
          <inkml:trace contextRef="#ctx0" brushRef="#br0" timeOffset="994082.7333">9588 12764 128 0,'0'0'49'0,"0"0"-26"0,0 0-14 16,0 0 14-16,0 0-5 16,-6 0 2-16,1 5-2 15,-1 0-2-15,1 5-8 16,-1 14 4-16,-5 6 1 0,0 4 2 0,6 5 4 15,-6 5-5-15,0 5 0 16,-1 5 0-16,1 5 4 16,-5 0-4-16,-1 9 2 15,6 1-7-15,6 14-1 16,5 5 0-16,11-4 0 16,0-6-4-16,5-9-3 15,1 4 2-15,5-9 0 16,6-5-17-16,-1-10-7 15,-5-5-114 1</inkml:trace>
          <inkml:trace contextRef="#ctx0" brushRef="#br0" timeOffset="995410.998">9748 14430 108 0,'0'10'44'0,"0"-15"-24"0,0 5-2 0,0 0 18 15,11-5-5-15,-11 5 2 16,11-10-10-16,0-5-4 16,0-4-11-16,5-1-3 0,1-4 1 15,-1-1 1-15,6-4 1 16,0-1 0-16,-5-4 2 16,-1-5-1-16,1-5 2 15,-1-5-6-15,-5-5-1 0,1-10-2 16,-7-4-2-16,1-20 1 15,-1 9 1-15,1 6-1 16,-1 9-1-16,1 10 3 16,-1 5 0-16,1 5-4 15,-1 10-1-15,1-1 1 16,-6 11 0-16,0 4 1 16,0 6 0-16,0-1 0 15,0 5 2-15,-6 5-1 16,6 5-1-16,0 0 1 0,0 5-1 15,0 0-3-15,6 5 2 16,-6 4 3-16,5 6 1 16,1 0-4-16,-1 4 1 15,1 6 0-15,10-1 0 16,-5 0 0-16,0 6 2 16,0-6 1-16,6 0 3 15,-1-9 8-15,1-5 3 16,-1-5-2-16,1-10-1 15,0-15-6-15,5 0-3 16,0 0-2-16,0-4 0 16,0-6-2-16,-6 1-1 15,1-1 1-15,-1 1 1 16,-5-1 1-16,0 6 1 0,-5-1-2 16,-1 5-2-16,-5 1 1 15,0-1-1-15,0 0 0 16,0 1 2-16,0 4-3 15,0 5 0-15,0 0 1 16,0 5 0-16,0 0-3 16,0 5 0-16,0 0 2 15,0 5 0-15,0 4 1 16,6 6 2-16,-1 4-1 16,1 6-1-16,5-1-2 15,-6-4 1-15,6 14 1 16,1 0 2-16,-7-5-1 15,1-4 2-15,-1-6-53 0,1-4-21 16,-6-5-59 0</inkml:trace>
          <inkml:trace contextRef="#ctx0" brushRef="#br0" timeOffset="995676.6722">10640 13651 196 0,'6'0'74'0,"0"0"-40"0,5 5-27 16,-6 0 20-16,6 0-7 15,0 9-2-15,0 1-8 16,6 5-4-16,-6 4-3 16,0 6 0-16,0-1 0 0,-6 5-1 15,-5-4-2-15,-5 4 3 16,-6-10 0-16,-6-4-41 16,-5 0-19-16,0-15-44 15</inkml:trace>
          <inkml:trace contextRef="#ctx0" brushRef="#br0" timeOffset="995957.9051">10855 13323 140 0,'-5'0'52'0,"5"0"-28"0,0 0-17 15,0 0 13-15,0 0 1 16,0 0 4-16</inkml:trace>
        </inkml:traceGroup>
        <inkml:traceGroup>
          <inkml:annotationXML>
            <emma:emma xmlns:emma="http://www.w3.org/2003/04/emma" version="1.0">
              <emma:interpretation id="{1A09F43F-D71A-4BE8-B730-AE77FF3B9764}" emma:medium="tactile" emma:mode="ink">
                <msink:context xmlns:msink="http://schemas.microsoft.com/ink/2010/main" type="inkWord" rotatedBoundingBox="12801,14880 13079,14877 13090,16088 12813,16090"/>
              </emma:interpretation>
              <emma:one-of disjunction-type="recognition" id="oneOf37">
                <emma:interpretation id="interp37" emma:lang="" emma:confidence="1">
                  <emma:literal>)</emma:literal>
                </emma:interpretation>
                <emma:interpretation id="interp38" emma:lang="" emma:confidence="0">
                  <emma:literal>}</emma:literal>
                </emma:interpretation>
                <emma:interpretation id="interp39" emma:lang="" emma:confidence="0">
                  <emma:literal>,</emma:literal>
                </emma:interpretation>
                <emma:interpretation id="interp40" emma:lang="" emma:confidence="0">
                  <emma:literal>]</emma:literal>
                </emma:interpretation>
                <emma:interpretation id="interp41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1.00251E6">11506 12740 140 0,'0'0'55'0,"0"-5"-30"0,-6 0-21 15,6 5 13-15,0 0-6 32,0 0 1-32,0 0-5 0,0 0 1 15,0 0-5-15,0 5-2 0,6 0 2 16,-1 4 0-16,6 1 3 16,6 5 1-16,0 0 3 0,-1 4 1 15,1-4 3-15,5 4-3 16,0 1-1-16,-6 5-4 15,1-1 1-15,-1 1-2 16,1-1 2-16,-6 1-2 16,0-1 0-16,0 1 1 0,0-1 1 15,0 1 1-15,0-1 2 16,-6 1-3-16,1 9 1 16,0-5-3-16,-6 1 2 15,0-6-4-15,0 1 0 31,0 4-3-31,-6 5-1 0,0 6 5 16,1-6 5-16,-1 0 1 16,1 15 4-16,-1-10-1 15,1 1 0-15,-1-6-3 0,1 0-1 16,-1-4-5-16,1-6-1 16,-1 1-1-16,1-1-2 15,-1 1 1-15,-5-1 1 16,0-4-1-16,0-1-1 0,0-4 9 15,0 0 6-15,0 4-5 16,0-9-1-16,6 0-7 16,-1 0-2-16,1-5 2 15,-1-1 1 1,1-4-1-16,-1 5-2 16,1 0-2-16,-1 0 1 15,6-5 3-15,-5 5 1 16,5-5-4-16,0 0 1 15,0 0 0-15,0 0 0 16,0 0-25 0,5-15-49-16,-5 6-26 0,0-6-39 15</inkml:trace>
        </inkml:traceGroup>
        <inkml:traceGroup>
          <inkml:annotationXML>
            <emma:emma xmlns:emma="http://www.w3.org/2003/04/emma" version="1.0">
              <emma:interpretation id="{9460E934-A56A-42DC-82DE-A319792DFE55}" emma:medium="tactile" emma:mode="ink">
                <msink:context xmlns:msink="http://schemas.microsoft.com/ink/2010/main" type="inkWord" rotatedBoundingBox="14085,15147 14806,15140 14813,15852 14092,15859"/>
              </emma:interpretation>
              <emma:one-of disjunction-type="recognition" id="oneOf38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1" timeOffset="553395.5902">12806 12997 280 0,'-17'0'104'0,"17"0"-56"0,-5 0-36 15,5 0 24-15,0 0-21 16,0 0-6-16,0 0-13 16,0 5-3-16,5 0 4 15,1 5-54-15,5 0-21 0,5 9-40 16</inkml:trace>
          <inkml:trace contextRef="#ctx0" brushRef="#br1" timeOffset="553208.0726">12839 13370 196 0,'-6'-15'74'0,"17"5"-40"0,-11-4-18 0,6 4 22 15,-6 0-14-15,0 10-1 16,0 0-11-16,0 0-3 15,5 5-5-15,1 10-1 0,-1 14 1 16,1 5 4-16,-1 1 3 16,1-1 2-16,0 0 3 15,-1 1-9-15,6-6-4 16,-5-5 0-16,-1-4 0 16,1-5-30-16,-1-5-12 15,1-1-46-15,-1-4-19 16,1-19 9-1</inkml:trace>
          <inkml:trace contextRef="#ctx0" brushRef="#br1" timeOffset="553953.9688">13418 13267 176 0,'-28'-15'68'0,"23"1"-36"0,-6 4-13 0,5-5 21 15,-5-5-5-15,0 6 0 16,-6 4-16-16,1 10-4 16,-1 10-9-16,-5 4-4 0,0 1 1 0,6 5-2 15,-1-1 2-15,1 6 0 16,5-1 1-16,0-4 0 16,5 9 2-16,1-4-3 15,5-6-2-15,0 1-3 16,5 0 1-16,6-6 1 15,6 1 0-15,-1 0 0 16,6-5 2-16,0-1-6 16,11 1 1-16,-5 0 1 15,0 5 3-15,5-1-2 16,0 6-2-16,-6-5 2 16,-5-1 0-16,-5 1 1 0,-1 0 2 15,-5-1 1-15,-11 1 1 16,0 0 9-16,-11 0 3 15,-5-6 1-15,-6 1 2 16,0-5-4-16,-6-5-1 16,1-5-6-16,-1 0-3 15,0-5-5-15,6 1 0 16,0 4-11-16,0 0-5 16,6 5-25-16,5 0-9 15,0 5-166 1,0 0 81-1</inkml:trace>
        </inkml:traceGroup>
        <inkml:traceGroup>
          <inkml:annotationXML>
            <emma:emma xmlns:emma="http://www.w3.org/2003/04/emma" version="1.0">
              <emma:interpretation id="{AD21324F-2E1D-49EC-B127-ACDAAD309544}" emma:medium="tactile" emma:mode="ink">
                <msink:context xmlns:msink="http://schemas.microsoft.com/ink/2010/main" type="inkWord" rotatedBoundingBox="15507,14839 17042,14825 17051,15831 15516,15846"/>
              </emma:interpretation>
              <emma:one-of disjunction-type="recognition" id="oneOf39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1" timeOffset="555110.0501">14233 13262 220 0,'-11'5'85'0,"0"0"-46"0,17-10-32 16,-1 0 18-16,12 0-11 15,5 0-3-15,6 5-2 16,5 0 1-16,11 0-5 16,5-5-1-16,7 5 2 0,-7 0-3 15,1-5-2-15,-1 1 0 0,1-11 1 16,-6-5-23-16,0 1-8 15,-5-1-41-15,-1 0-18 16,-5-4 0 0</inkml:trace>
          <inkml:trace contextRef="#ctx0" brushRef="#br1" timeOffset="554844.3978">14471 12801 148 0,'0'-14'55'0,"5"4"-30"0,1-5-7 0,-6 5 18 16,0 10-9-16,0-9-1 16,0 9-9-16,0 0 0 15,0 9-1-15,0 6-1 16,0 5-3-16,0-1-2 0,0 6-2 15,5 9 2-15,1 10 1 16,-1 10 3-16,6 10-3 16,0 14-1-16,0 6-2 0,-5 4 0 15,-1-10-4-15,1-9-1 16,-6-6-1-16,5-4 1 16,1-10-13-16,-6-10-6 15,0-9-38-15,0-11-15 16,5-9-50 15</inkml:trace>
          <inkml:trace contextRef="#ctx0" brushRef="#br1" timeOffset="555818.0856">14807 12684 216 0,'-6'0'82'0,"6"0"-44"0,0 0-27 0,0 0 21 15,0 0-6-15,6 5-1 0,-1 5-7 16,1 4-3-16,-1 6-9 16,6 9 0-16,0 6 4 0,0 4-4 15,0 10-1-15,0 19 2 16,-5 6 0-16,-1 9 5 15,1 0 3-15,-1 1-6 16,-5-6-3-16,6-14 1 16,-1-15 0-16,1-10-1 15,-1-5-1-15,1-9 1 0,0-10 3 0,5-11 0 16,0-4 2-16,0-14-11 16,5-11-2-16,1-14-6 31,5 0 0-31,0 5-1 15,0 4 1-15,0 11 2 16,-6 4 4-16,6 15-4 0,0 10 2 16,1 9 2-16,-7 6 3 15,1 4-2-15,5 1-2 16,5-6 2-16,1 1 2 16,-1-1 0-16,1-4 2 0,-6-6 0 15,6-4 1-15,-1-5-7 16,-5-10 0-16,6-10 7 15,-6-4 7-15,0-11-5 16,0 1-3-16,-6-10-2 16,-5 0-1-16,0-1 0 15,-5-4 2-15,-6 5 1 16,0 5 3-16,-6 4 3 16,1 11 2-16,-6 19-1 15,0 5 1-15,0 9-6 16,5 6-1-16,1 9 0 15,5 6 2-15,11 14-3 16,5-5-2-16,6 0 0 0,11-5-1 16,12 0-44-16,4 1-18 15,6-6-108 1</inkml:trace>
        </inkml:traceGroup>
        <inkml:traceGroup>
          <inkml:annotationXML>
            <emma:emma xmlns:emma="http://www.w3.org/2003/04/emma" version="1.0">
              <emma:interpretation id="{2355FD7F-78AF-40B7-9BC1-9C03E6EA2762}" emma:medium="tactile" emma:mode="ink">
                <msink:context xmlns:msink="http://schemas.microsoft.com/ink/2010/main" type="inkWord" rotatedBoundingBox="18190,14670 23836,14617 23848,15843 18202,15895"/>
              </emma:interpretation>
              <emma:one-of disjunction-type="recognition" id="oneOf40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558268.2198">16890 12640 140 0,'0'0'55'0,"11"0"-30"0,-16 5-18 0,5-5 15 15,0 0-7-15,0 0 0 16,0 0-3-16,5 0 0 15,1 5-6-15,-6 4 7 0,0 6 4 16,0 0-1-16,0 9 1 0,0 15-1 16,0 6 3-16,0 4-2 15,0 9-1-15,0 26 0 32,0 4 3-32,0 0-9 0,0-5-1 0,0 1-3 15,0-6-1-15,0-14-1 16,0-10 0-16,0-10-5 0,0-10 1 15,5-9-29-15,1-11-10 16,-1-9-36-16,6-15-13 16,6-24-13-1</inkml:trace>
          <inkml:trace contextRef="#ctx0" brushRef="#br0" timeOffset="558862.486">17535 12821 172 0,'0'0'66'0,"6"0"-36"0,-6-5-15 0,0 5 20 16,0 0-8-16,0 0-1 15,0 5-6-15,0 0-3 16,-6 5-9-16,-5 4 6 0,0 1 5 16,-5 5-6-16,-6-1 0 15,-6 6-1-15,-5 4 2 0,0 1-5 16,-6-6-3-16,-5 1 1 15,0 4 2-15,0 5-2 16,5-9-2-16,6-6-2 16,0 1 0-16,6-5 0 15,5-5 1 1,0-6-2-16,5 1 1 16,6 0-4-1,0 0-4-15,6-5 0 0,-1 5 1 16,6 0 2-16,6 0 1 15,5 0 1-15,5 5-3 16,6-1 2-16,0 6 3 16,6 5 1-16,5 4 1 15,0 10 0-15,6 1 4 16,5 4 3-16,0-5-2 16,-6 1 2-16,1-6-4 15,-1-5 1-15,-4-4-5 16,-1 0 0-16,0-6-12 15,0-4-7-15,0 0-44 16,-6-25-19-16,1 5-65 16</inkml:trace>
          <inkml:trace contextRef="#ctx0" brushRef="#br0" timeOffset="559441.3293">17905 13438 148 0,'0'-14'57'0,"-6"-1"-30"0,1 5-18 0,10 0 16 15,-5-4-3-15,-5-1-1 0,-1 0-3 16,1-4-1-16,-6-1-9 15,-1 5 1-15,1 1 2 0,-5-1 9 16,-1 5 7-16,1 0-5 16,-1 10-1-16,1 5-6 15,-1 5-1-15,1 10-6 16,-1 4 0-16,6 1-5 16,0 9 0-16,6-5-1 15,-1 1-2-15,6 4 1 16,6 0 1-16,5-4-1 0,0-6-1 15,5-4 1-15,6-5 1 16,0-6 1-16,0-4 3 16,6-10-1-16,-6-4 0 15,6-6-3-15,-6-5 1 16,-6-4-2-16,1-1-1 16,-6 1 1-16,-6-1-1 15,1 6 0-15,-6 4 2 16,0 0 5-16,0 6 4 15,0 9-6-15,-6 4-3 16,6 11-1-16,0 5-1 16,6 4 0-16,-1 1 2 15,6-1-3-15,0 1 0 16,6-1-4-16,5 1 1 0,5-6-36 16,1-4-15-16,-6 0-43 15,6-5-16-15,-1-10 12 16</inkml:trace>
          <inkml:trace contextRef="#ctx0" brushRef="#br0" timeOffset="559904.8803">18257 13345 244 0,'-5'-5'93'0,"10"5"-50"0,-10 5-33 0,5-5 23 16,0 0-14-16,0 5-1 16,5 0-8-16,-5 10-4 15,6 0-3-15,-1 9 0 0,1 1 0 16,-1-1 3-16,1 5 3 16,-1-4-2-16,1-1 1 15,-1-4-1-15,6-5 3 16,0-1-3-1,1-9-2-15,4-10 2 16,-5-9-2-16,6-1 0 16,-6-5-6-16,5-4 1 0,-5-1 0 15,0 6 0-15,0 4 0 16,0 5 0-16,0 5 2 16,0 10 1-16,0 5 3 15,6 5 3-15,-1 0-2 16,1 9-2-16,-1 1 0 15,1-1-1-15,0-4-2 16,-1-6-2-16,12 1-32 16,-1-5-16-16,1-5-42 0,-1-5-16 15,1-15-12 1</inkml:trace>
          <inkml:trace contextRef="#ctx0" brushRef="#br0" timeOffset="560469.9984">18472 13051 288 0,'-22'-5'110'0,"17"1"-60"0,-1 4-19 15,6 0 37-15,0 0-23 16,6-5-7-16,10 0-17 0,12-5-6 16,16 0-8-16,22 0-5 0,22 1 1 15,12-1-9-15,-7-5-1 16,1 5-49-16,-11 5-23 15,10 10-87 1</inkml:trace>
          <inkml:trace contextRef="#ctx0" brushRef="#br0" timeOffset="560361.6116">18764 12581 248 0,'-11'-29'93'0,"17"14"-50"0,-6-10-28 16,0 16 26-16,0 9-13 15,0 0-1-15,5 0-12 0,1 9-4 16,-1 11-6-16,-5 14 7 0,6 6 7 16,5 9-1-16,-5-1 1 15,-1 6 1-15,1 10 2 16,-1 10-6-16,6 9-1 16,0 10-5-16,0 0-1 15,-5-5-5-15,5-9-1 16,0-6-1-16,5-14 1 15,-5-5-11-15,0-15-4 16,0-10-32-16,-5-9-11 16,-1-10-32-16,-5-20-10 0,0-5-36 15</inkml:trace>
          <inkml:trace contextRef="#ctx0" brushRef="#br0" timeOffset="561573.2991">19509 13458 152 0,'5'-10'57'0,"-5"10"-30"0,6 0-18 15,-1-5 16-15,1-4-8 16,-6-1 1-16,0-5-7 31,0 0 1-31,-6 1-7 16,1-1 4-16,-6 0 3 0,-6 5 3 0,-5-4 0 15,5 4-3-15,-5 0-2 16,6 0-4-16,-1 5 1 16,-5 1-2-16,6 4 2 15,-1 4-4-15,1 1-2 0,-1 5 0 16,6 5-1-16,0 4 0 15,0 1 0-15,0 0 0 16,0 4 2-16,0 6 1 0,6 9 1 16,-1-5 2-16,6-5 3 15,0 1-2-15,6-1 1 16,5-4-3-16,5-1 2 16,6-4-2-16,0-5 2 31,17-11-2-31,-1-4 2 0,6-4-2 15,-5-6 0-15,0-5-1 16,-12-5 0-16,-5 1 0 16,-11-6 0-16,-11-4 2 0,-11 0 1 15,-5-1-3-15,-12 6-3 16,1 4-9-16,-1 0-3 16,0 6-27-16,6 4-11 15,0 0-31-15,6 5-15 16,5 5-4-16</inkml:trace>
          <inkml:trace contextRef="#ctx0" brushRef="#br0" timeOffset="562174.451">19779 13306 192 0,'0'-5'74'0,"0"10"-40"0,0 0-29 0,0-5 19 15,0 0-6-15,5 5 1 16,-5 5-6-16,0 4-3 0,6 6-5 16,-1 0 5-16,1 9 5 0,-1 0-3 15,1 6 1-15,5-1 1 16,-6 0 3-16,6-4-3 31,-5-1 2-31,5-4-5 16,-6-6 1-16,1-4-3 0,-6-5 0 0,5-5 3 15,-5-5 3-15,0 0-6 16,0-10-1-16,6-15-4 16,-6 1-3-16,5-10 0 15,-5-6 1-15,6 1-1 16,-1 5-1-16,1 4 1 0,5 1 1 15,0 5-3-15,0 4-2 16,0 10-1-16,6 5 0 16,-1 5-6-16,1 5-2 15,-1 5-24-15,6 5-9 16,-5-1-32-16,5 6-14 16,11 0-20 15</inkml:trace>
          <inkml:trace contextRef="#ctx0" brushRef="#br0" timeOffset="562624.5601">20556 13453 176 0,'-6'-29'66'0,"1"14"-36"0,-6-5-18 0,11 11 21 16,-11-1-10-16,-6 0-1 16,-5 5-9-16,-5 0 0 15,-6 5-8-15,0 5 4 0,-1 0 1 16,7 5 1-16,-6 5 3 16,5-1-3-16,6 6-1 15,6 4-6-15,5 1-1 16,11-1 1-16,11 1 0 15,5-1 0-15,6 1 0 16,6-6-2-16,5-4 1 0,6-5 2 16,-1-5 2-16,6 0-1 15,-5-10-1-15,-6-15-1 16,-6 1 2-16,-5-11 8 16,-5 1 5-16,-6-5 0 15,-11-1-2-15,0 6-3 16,-11 4-1-16,0 1-7 15,-6 4-4-15,1 10-15 16,-6 10-4-16,0 5-40 16,-6 10-15-16,1 10-75 0</inkml:trace>
          <inkml:trace contextRef="#ctx0" brushRef="#br0" timeOffset="563491.4006">20809 13301 220 0,'-11'-5'85'0,"11"10"-46"0,-5 0-30 0,5-5 19 15,0 5-16-15,0 0-5 32,0 5-4-32,0 4 0 15,5 1-2-15,6 5 8 0,1 4 4 16,-1 6 7-16,0 4 2 16,5-5-3-16,-5 1 1 15,0-6-2-15,6-4 0 16,-6-1-3-16,0 1-1 15,5-5-4-15,-5-1 1 0,0-4-4 16,0-5 1-16,0-5-3 16,6 0 2-16,-6-5-2 15,5-5 0-15,-5-4-1 16,6-11 0-16,-6 1-2 16,0-1-2-16,0 1 1 15,-5-1-1-15,-1 6-9 16,1-1-4-16,-1 5-31 15,6 1-79 1,6 4-1-16,-1 5-2 16</inkml:trace>
          <inkml:trace contextRef="#ctx0" brushRef="#br0" timeOffset="563755.0194">21388 13424 268 0,'-5'0'101'0,"-6"0"-54"0,22 0-37 16,-11-5 25-16,5 10-17 15,-5 0-2-15,6 0-6 16,-6 4-1-16,5 6-5 16,1 5 4-16,-1 9 4 0,1 0-2 15,-1 1 0-15,1-1-4 16,-1 1-1-16,6-6-10 15,0 1-2-15,0-11-38 16,0-4-15-16,0-5-80 16</inkml:trace>
          <inkml:trace contextRef="#ctx0" brushRef="#br0" timeOffset="563942.5407">21471 13071 252 0,'-28'-5'96'0,"17"5"-52"0,0 5-25 0,11-5 29 16,0 5-22-16,-5 0-6 15,5 0-12-15,0 9-6 16,5 1-1-16,1 10-30 0,5-1-10 16,5 1-69-1,1 4-56-15,-1 0 61 16</inkml:trace>
          <inkml:trace contextRef="#ctx0" brushRef="#br0" timeOffset="564286.5185">21934 13473 204 0,'-17'-20'77'0,"12"5"-42"0,-17-4-19 16,16 9 22-16,-10 5-11 16,-6 0-1-16,0 0-13 15,-6 5-3-15,1 5-6 16,-1 5-3-16,0 0 0 0,6 0 7 0,0 4 7 16,6 6 2-16,5 4 1 15,0 1-3 1,5-1-1-16,1 1-8 15,5-1-2-15,11-4-2 16,11 0 1-16,16-1-2 16,12-4-1-16,0-5-15 0,5-5-7 15,11-5-27-15,-5-5-9 16,-12 0-70 0</inkml:trace>
          <inkml:trace contextRef="#ctx0" brushRef="#br0" timeOffset="564893.8059">22099 12811 240 0,'0'-5'90'0,"0"15"-48"0,11-20-31 15,-11 10 23-15,0 0-14 16,6 5-1-16,-1 0-5 16,-5 5 1-16,6 0-8 15,-1 4 0-15,1 1 3 0,-6 10-4 0,5 4-1 16,1 10 4-16,-1 15 2 16,1 10-4-16,-1 9 1 15,-5 1 1-15,0-6 2 16,0 6-1-16,6-10-1 15,-6-10-3-15,5-10 1 0,1-5-4 16,0-10 0-16,-1-9 1 16,1-5 2-16,-1-11-3 15,6-4 0-15,0-19-3 32,0-6-3-32,0-9-3 0,6 0 1 15,-1-5 1-15,1 4 2 16,-6 11-1-16,0 4 1 15,0 10 4-15,0 5 1 16,5 10 7-16,-5 10 6 16,6 10-2-16,-1 4 2 15,1 0-7-15,0-4-1 16,-1 4-4-16,1 1-1 16,-1-1-12-16,6 0-4 15,-5-4-78-15,5-5-34 0</inkml:trace>
        </inkml:traceGroup>
        <inkml:traceGroup>
          <inkml:annotationXML>
            <emma:emma xmlns:emma="http://www.w3.org/2003/04/emma" version="1.0">
              <emma:interpretation id="{1F20FA10-E8CE-4ABC-8B4F-5F20249C8ADA}" emma:medium="tactile" emma:mode="ink">
                <msink:context xmlns:msink="http://schemas.microsoft.com/ink/2010/main" type="inkWord" rotatedBoundingBox="24508,14681 27955,14648 27966,15793 24518,15825"/>
              </emma:interpretation>
              <emma:one-of disjunction-type="recognition" id="oneOf41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566525.5449">24315 13365 260 0,'-22'20'99'0,"22"-11"-54"0,0 1-44 0,0-10 21 0,11 5-10 16,0 0 1-16,6 0-6 15,-1 0 1-15,1-5-5 16,-1 0 0-16,1-5 1 0,-1-10 0 16,1 0 2-16,-1 1-1 15,-4-6 2-15,-7-4-2 16,-5 4 2-16,0 5 0 15,-5 1 1-15,-7-1-2 16,1 5-1-16,-5 0-3 16,-6 5-2-16,0 5 1 15,0 0 1-15,0 10-1 0,0 5-1 16,0 0 5-16,0 9 1 16,5 10 4-16,1 6 4 15,5-1-2-15,-1 0 1 16,12-5-7-16,12 1-4 15,4-6-1-15,12-4-1 16,5-6-5-16,5-4-1 16,12-5-19-16,5-5-9 15,6-5-29-15,-6-15-12 16,0-5-55 0</inkml:trace>
          <inkml:trace contextRef="#ctx0" brushRef="#br0" timeOffset="567150.9865">24447 13037 304 0,'-11'0'115'0,"11"0"-62"0,6 0-49 16,-1 0 26-16,7 0-13 0,10 0-2 15,5 0-6-15,23 0-1 16,10 0-5-16,12 0-11 0,0 0-2 16,10 0-30-16,-10-5-14 15,-6 5-82 1</inkml:trace>
          <inkml:trace contextRef="#ctx0" brushRef="#br0" timeOffset="566932.2431">24723 12547 208 0,'-11'-20'77'0,"17"15"-42"0,-12 0-21 0,6 5 22 15,0 0-7-15,0 0 0 16,6 0-7-16,-6 5-4 16,11 5-10-16,-6 5 4 0,6 9 3 15,0 6 2-15,0 9 1 16,0 0 0-16,0 5 0 16,-5 5 0-16,5 15-2 15,0 4 0-15,0 16 3 16,5 9-7-16,1 0 1 15,-1-5-6-15,1-5 1 16,0-9-5-16,-6-10-2 16,0-11-3-16,0-8 1 15,-6-11-23-15,1-10-10 0,-1-9-26 16,-5-10-10-16,0-5-36 16,0-10-15-16,0-14 16 15</inkml:trace>
          <inkml:trace contextRef="#ctx0" brushRef="#br0" timeOffset="567619.7898">25181 13267 264 0,'-17'-10'99'0,"12"5"-54"0,5 5-33 15,0 0 24-15,0 0-17 16,0 0-5-16,0 5-7 15,0 5-2-15,5 5-3 16,1 4 1-16,5 11 2 0,0 4 0 16,0-5 2-16,0 1 0 15,0 4 1-15,0 0-2 16,0-9 1-16,-6-1 7 16,1-4 5-16,-6-5 0 15,0-6-2-15,0-18 2 16,0-11-13-1,0 0-4-15,0-9-1 0,5-5 1 16,1-5-3-16,5-1-2 16,0 1-1-16,0-15 3 15,0 15-2-15,0 5 1 16,5 4 0-16,7 11-2 16,-1 4 3-16,0 5 2 15,0 10-13-15,0 0-5 16,-6 10-31-16,1 5-11 15,-1 4-38-15,1 6-14 16,-6-1 4 0</inkml:trace>
          <inkml:trace contextRef="#ctx0" brushRef="#br0" timeOffset="567869.8126">25759 13218 292 0,'6'-10'110'0,"-6"10"-60"0,0-5-30 16,0 5 30-16,0 5-21 16,0 0-3-16,0 5-12 15,0 9-4-15,0 6-5 16,0 4-2-16,5 6 3 0,6 9-3 16,-5-5 0-16,5 5 1 15,0-5 0-15,0-4-7 16,-5-11 0-16,-1 1-39 15,1-11-14-15,-6 1-32 0,5-5-10 16</inkml:trace>
          <inkml:trace contextRef="#ctx0" brushRef="#br0" timeOffset="568041.713">25820 13022 316 0,'-28'0'121'0,"45"-5"-66"0,-28 5-58 0,16 0 22 15,-5 0-17-15,6 0 0 16,5 0-40-16,6 5-16 16,-1 0-77-16,1 5-31 0</inkml:trace>
          <inkml:trace contextRef="#ctx0" brushRef="#br0" timeOffset="568369.8615">26305 13223 244 0,'-11'-15'93'0,"0"-14"-50"0,-5-1-35 16,10 21 24-16,-5-1-3 15,0 5 3-15,-6 0-6 0,1 5-2 16,-6 10-13-16,0 9 7 0,0 6 2 16,0 9 3-16,0 0 3 15,5 6-1-15,6-1 2 16,6 10-6-16,5-5-3 16,5 0-6-16,17-10-2 15,17-4-4-15,21-6-1 16,12-4-21-16,16-15-7 15,6-20-83-15,22-5-35 16,-12-14-25 0</inkml:trace>
          <inkml:trace contextRef="#ctx0" brushRef="#br0" timeOffset="566037.613">23218 13282 148 0,'-5'-15'57'0,"10"15"-30"0,1-5-10 0,-6 5 20 16,0-5-4-16,0-5 1 16,0 10-17-16,0 0-5 15,0 0-8-15,0 0 8 0,11 10 5 16,-6 0-3-16,6 10 2 15,0 4 0-15,0 10 2 16,0 1-4-16,-5 4 2 0,-1 0 0 16,-5-5-1-16,0-4-5 15,0-6-4-15,0-4-1 16,6-1-1-16,-1-4 0 16,1-5 2-16,5-5-3 15,6-10 0-15,-1-10-1 16,6-9-2-16,-5-6 1 15,5-9-1-15,0 0-3 0,0 5 2 16,-6 4-1-16,1 11 0 16,5 9-3-16,-11 5-1 15,6 15 0-15,-6 9 4 16,0 1 3-16,0 9 4 16,0 1 4-16,-11 4 2 15,5-5-3-15,1-4 0 0,-1-1-3 16,1-4 2-16,-1-5-4 15,1-5-2-15,-1-6 4 16,6-4 4-16,0-14-7 16,0-6-1-16,6-9-3 15,-1-6 0-15,1-4 2 16,5 0 0-16,-6 10-3 16,1 9 0-1,0 5-1-15,-6 10 3 16,0 15 0-16,5 5 3 15,-5 5 3-15,6 4 2 16,5 5 1-16,-6-4 0 0,1-1-4 16,-1 1-3-16,6-1-22 15,0-4-11-15,0-5-61 16,6-1-25-16,0-14-21 16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41:15.15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646703F-2110-41D9-A6B2-BDBB24D09CC8}" emma:medium="tactile" emma:mode="ink">
          <msink:context xmlns:msink="http://schemas.microsoft.com/ink/2010/main" type="writingRegion" rotatedBoundingBox="12750,7013 32928,6492 32985,8688 12806,9209"/>
        </emma:interpretation>
      </emma:emma>
    </inkml:annotationXML>
    <inkml:traceGroup>
      <inkml:annotationXML>
        <emma:emma xmlns:emma="http://www.w3.org/2003/04/emma" version="1.0">
          <emma:interpretation id="{2EA92AE6-EF74-4807-9DA4-D3EE2B521588}" emma:medium="tactile" emma:mode="ink">
            <msink:context xmlns:msink="http://schemas.microsoft.com/ink/2010/main" type="paragraph" rotatedBoundingBox="12750,7013 32928,6492 32985,8688 12806,92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341BAD-BAB5-4554-94D0-41A0BD9D84A9}" emma:medium="tactile" emma:mode="ink">
              <msink:context xmlns:msink="http://schemas.microsoft.com/ink/2010/main" type="line" rotatedBoundingBox="12750,7013 32928,6492 32985,8688 12806,9209"/>
            </emma:interpretation>
          </emma:emma>
        </inkml:annotationXML>
        <inkml:traceGroup>
          <inkml:annotationXML>
            <emma:emma xmlns:emma="http://www.w3.org/2003/04/emma" version="1.0">
              <emma:interpretation id="{69B26C7D-D1AD-4C3B-A4C6-ACA6E1A6DF9F}" emma:medium="tactile" emma:mode="ink">
                <msink:context xmlns:msink="http://schemas.microsoft.com/ink/2010/main" type="inkWord" rotatedBoundingBox="12934,7354 15188,7717 14999,8886 12746,852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11840 6075 80 0,'0'0'33'0,"11"0"-18"0,-16-5-9 0,5 0 9 0,0 0-2 0,0 1 0 15,-6-6 4 1,-5-5 3-16,6 0-4 16,-6-4-1-16,0-1-5 0,0 6-1 15,0 4-5 1,0 10-7-16,-6 0-1 0,1 0 4 0,-1-10 2 16,0 10-3-16,-5 5 1 15,0 10 0-15,0-6 0 16,0 1 0-16,6 5 2 0,-1-5-1 15,1-1-1-15,-1 6 1 16,1 0-1-16,-1 4 4 16,6 1 2-16,0 0-5 15,5-6 0-15,1 6-1 16,5-5 0-16,0 4 0 16,5 1 2-16,1-1-1 15,0 1 2-15,5 0-4 16,0-1 0-16,5 1 1 15,1-1 2-15,-1 1-1 0,6 0-1 16,0-1 1-16,-5-4 1 31,-1 0 1-31,1-6 3 16,5-9 17-16,0-5-11 16,-5-4-1-16,-1-11-2 15,6-4 1-15,-5-6-5 0,-6-9-1 16,0 0-2-16,0-15 1 15,-6 0 0-15,6 0 1 16,-11 10-2-16,6 0 1 16,-6 5-2-16,0 0 2 15,0 4-2-15,11 1-1 0,-6 5-2 32,1-16 1-32,-1 6 1 15,1 0 2-15,-6 0-1 16,0 9-1-16,0 1 1 15,0 0-1-15,0 9-3 0,0 5 2 16,0 6 3-16,0-1 1 16,0 10-4-16,0 0 1 15,0 5 0-15,0 4 0 16,-6 6 0-16,1 0 0 0,-1 0 0 16,1 14 0-16,-1-9 2 15,6-1 3-15,0 1 0 16,0 4 0-16,0 1 1 15,0-1 1-15,0 1-1 16,6 4 1-16,-6 10 0 0,0 5 3 16,5-4-3-16,1 4 1 15,-1-5-1-15,-5 0 1 16,6 0-2-16,-6 0-1 31,0 1 1-31,5-6 3 16,-5-5-2-16,0 1 1 0,0-11-1 15,0 1 1-15,0-5-2 16,6-1-1-16,-6-4-6 16,0 0 1-16,0 5 0 15,0-1 2-15,5 1-3 16,-5 0 0-16,6-10 3 16,-6-5-6-16,0 0-1 15,5-10-100 1,6-5-39-16</inkml:trace>
          <inkml:trace contextRef="#ctx0" brushRef="#br0" timeOffset="1037.7753">12061 5326 112 0,'0'0'44'0,"0"-10"-24"0,0 10-15 0,0 0 13 0,0 0 5 15,0 0 3-15,0 0-11 16,0 0-4-16,0 5-7 16,0 0-1-16,0 4 1 0,5 1-2 15,-5 5-2-15,0 0 7 16,0-1 3-16,6 6-1 16,-6 4 2-1,5 1 3-15,1 4 3 16,-1-4-5-16,-5 9-2 15,0 5-1-15,0-9 1 16,0-6-1-16,0 1 2 16,0-6-4-16,0 1-2 15,0-5-2-15,0-6-3 16,0 1 3-16,0-5 0 0,11-5-30 16,-11 0-14-16,-5-5-50 15,-1 0-41 1,1-5 47-16</inkml:trace>
          <inkml:trace contextRef="#ctx0" brushRef="#br0" timeOffset="5173.0466">13003 6002 233 0,'-11'-15'9'0,"0"0"-3"15,-11 1-1-15,6 4 1 16,-6 5-1-16,0 0 0 15,0 5-3-15,0 10 1 16,-1 9-2-16,1-4-1 16,0 0 1-16,6-1-1 15,-1 1-3-15,1 0 2 16,5 0 1-16,0-1 2 16,0 1-3-16,0 5 0 15,5-1 1-15,1 1 2 16,-1-1 1-16,1 6 1 15,5-1-2-15,0 1-2 16,0-1 3-16,5 6 0 16,1 4-1-16,5-9 1 15,0-6 2-15,5 1 4 0,1-6 0 16,-1 1 0-16,1-5-1 16,-1-5 2-16,1 0 1 15,-1-5 3-15,6-10-1 16,1 0 2-16,-1-9-4 15,0-6 1-15,-6-9-3 16,1-5 2-16,-6-6-4 0,0-4-2 16,0-14 0-16,0 4-1 15,-6 0 0-15,1 0 0 16,-1 6-5-16,-5 8-1 16,0 1 5-16,0 0 3 15,0 5 1-15,-5 0 1 16,-1 5-2-16,1-1-1 15,-1 6-3-15,1 4 1 16,-1 1-2-16,6 4-1 16,-5 6 1-16,5 4 1 15,0 0-3-15,0 10-2 16,0 0-1-16,0 5 0 16,5 5 0-16,-5 4 3 0,0 6 0 15,6 9 1-15,-1-4 0 16,1-1 0-16,-1 6 0 15,1 4 0-15,-1 5 2 32,1 5 1-32,-1 5 5 0,6 10 5 0,-5 5-3 15,5-1 2-15,-6-4-5 16,1-5 1-16,-1-5-3 0,1-5 0 16,-6-9-1-16,0-6 2 15,0-5-5-15,0-9-3 16,0-5-37-16,0-5-14 15,0-5-77 1,5-10-48-16,-5-5 75 16</inkml:trace>
          <inkml:trace contextRef="#ctx0" brushRef="#br0" timeOffset="4416.9896">13031 6070 132 0,'0'-10'49'0,"-6"10"-26"0,1-9-20 15,5-1 10-15</inkml:trace>
          <inkml:trace contextRef="#ctx0" brushRef="#br0" timeOffset="6071.9869">13207 6041 152 0,'0'-5'57'0,"0"5"-30"0,0 0-14 0,0 0 17 0,0 0-11 16,0 0-1-16,0 5-6 16,0 5-2-16,0 4-6 15,0 6 2-15,0 0 3 0,0-1 1 16,0 6 2-16,6-1 0 15,-6 1 0-15,5-1 0 16,6 1 0-16,6-6-2 16,-1 1 1-16,1-1-2 15,-1-9 0-15,1 0-3 16,0-5 1-16,-1 0-2 16,-5-5 2-16,0 0-4 15,0-5 0-15,6-10 5 16,-1-4 5-16,-5-6-5 0,0 1-2 15,0-6-1-15,-5 1-1 16,-1-1-2-16,1-4-2 16,-6-5-2-1,0 10 1-15,0 4-1 16,0 15-2 0,0 0 0-16,-6 15 5 15,1 0-3 1,5 5 1-16,0 0 1 15,0 0 0-15,0-1-3 16,0 6 0-16,0 5 2 0,5-1 2 16,1 6 0-16,5-1-1 15,0 1 1-15,0-1-1 16,0-4 0-16,5 4 0 16,-4-4 4-16,4 0 5 15,1-6-1-15,5 1 1 16,0 0 3-16,0-10 3 0,0-5-2 15,0-5 2-15,0 0-2 16,-6-5 0-16,1 0-3 16,-1-14 1-16,1-11-4 15,-6 1-2-15,0 0 0 16,-11 0 1-16,0-11-3 16,-5 1-2-16,-6 10 0 15,0 10 1-15,5 4 1 16,-11 0 1-16,-10-4-5 15,-1 4-1-15,6 6 1 16,0 4 2-16,0 0-24 16,6 5-12-16,-1 5-42 15,6 0-16-15,0 0-59 16</inkml:trace>
          <inkml:trace contextRef="#ctx0" brushRef="#br0" timeOffset="1547.2845">11978 5370 56 0,'6'-5'22'0,"-1"0"-12"0,1 0 12 0,-6 5 17 0,5-5-11 15,6 0-4-15,0 0-12 16,0 0-3-16,6-4-3 0,-6 4 1 16,16-15-4-16,1 10-2 15,-1 10 2-15,1 0 2 16,0 5 2-16,-1 0 1 31,-5 5 0-31,6 0 0 16,-6 4 2-16,0 1 4 15,-6 0-6-15,1-1 0 0,-6 1 0 16,0 0 2-16,-6 0-1 16,-5 4 2-16,-5 1-4 15,-6-1-2-15,0-4 0 16,-6 0 1-16,1-5 1 16,-6-1 1-16,0-4-4 15,-6 0-3-15,1-5 0 16,-1 0 1-16,0-5-1 15,6 0-1-15,0 0-6 0,6-4-1 16,-1-1-48-16,6 0-20 0,0-5-17 16</inkml:trace>
        </inkml:traceGroup>
        <inkml:traceGroup>
          <inkml:annotationXML>
            <emma:emma xmlns:emma="http://www.w3.org/2003/04/emma" version="1.0">
              <emma:interpretation id="{B80BD57B-92B1-443D-96CA-92473C2DB3AC}" emma:medium="tactile" emma:mode="ink">
                <msink:context xmlns:msink="http://schemas.microsoft.com/ink/2010/main" type="inkWord" rotatedBoundingBox="15566,7230 17738,7174 17778,8707 15606,876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498.4534">15021 5081 96 0,'0'0'35'0,"0"-5"-18"0,0 5-13 0,0 0 8 15,0 0-1-15,0 0 3 0,5-5 2 31,-5-5-1-31,0 10-5 16,0 0-2-16,0 0-4 16,0 0-1-16,0 0-1 0,0 0 5 0,-5 5 5 15,-1 5-6-15,-5 4-1 16,0 6-3-16,0 19-2 16,0 0 1-16,-5 1-1 15,-1 4 2-15,1 5 1 16,5 0 1-16,-12 5 0 15,-4 4 0-15,-1 1 2 0,6 10 3 16,-5-6 2-16,-6 21-1 16,0-1 1-16,0 5-2 15,-12 0 0-15,1 1-3 16,6-11 1-16,-6-9 5 0,5-6 2 16,6-4 6-16,5-10 2 15,6-10-5-15,6-4 0 16,-1-11-4-16,6 1 2 0,0-6-8 15,0-4-4-15,6-5-2 16,-1-1-1-16,1-4 2 31,-1 0 1-31,6 0-4 16,0-5 1-16,0 0-22 0,6-10-8 16,-1 1-27-16,6-1-9 15,11 0-47-15</inkml:trace>
          <inkml:trace contextRef="#ctx0" brushRef="#br0" timeOffset="12569.0394">15103 5796 120 0,'-5'5'46'0,"-12"0"-24"0,6 0-13 0,11-5 14 0,0 5-11 16,0-1-2-16,-5 6 3 31,-1 0 1-31,1 0-7 16,-1 5 0-16,6 9 3 0,0 10-4 0,0-4 2 16,0-1 1-1,0 5 2-15,0 1-3 0,6-6-3 16,-1 0 2-16,6-4 2 15,0-1 0-15,6 1 0 16,-1-10 1-16,1 4 1 16,0-9 1-16,-1-5 0 15,1-5-2-15,-1 0-1 16,1-5-5-16,-1-5-1 16,1-4-1-16,-1-6 1 15,-5 0-2-15,0-4 2 16,0-1-2-16,0 6 2 15,-5-6-2-15,-1 1-1 16,-5 9 3-16,0-5-2 16,0 11 2-16,0-1-4 15,-5 5-2-15,5 0 2 16,0 5-2-16,0 10 1 16,0 0 2-16,0 4 0 15,0 1 0-15,0 0 0 16,0-5 0-16,0 9 0 15,5 6 0-15,-5-1 2 16,6-4-3-16,5 4 0 16,0 1 1-16,0-1 0 15,6 1 0-15,-1-6 2 0,1-9 1 16,-1 0 1-16,12-5 2 16,-6 0 1-16,0-10 1 15,0-10 2-15,0 0-3 0,0-4-2 16,0-11 2-16,-5 1 2 15,-6-10-2-15,0-5 1 32,-6 5-3-32,-5 4 0 15,0 1-1-15,-5 5 0 0,-1 4 0 16,-5 1 0-16,0 4-5 16,-11 0-1-16,0 6 1 15,5-1 2-15,1 5-2 16,-1 0 0-16,6 6-1 15,0-1-2-15,6 0-26 16,-1 0-12-16,6 5-28 16,0 0-11-16,0 0-31 15</inkml:trace>
          <inkml:trace contextRef="#ctx0" brushRef="#br0" timeOffset="13748.8726">16388 5747 152 0,'-6'0'57'0,"6"-5"-30"0,-5 5-18 0,5 0 16 16,0-5-8-16,-6 5-2 16,-5 0-4-16,-11-5-2 15,6 5-5-15,-6 0-3 0,0 5 0 16,0 0-4-16,-1 0 2 15,1 0 1-15,0 0 0 16,6 0 2-16,-6 0 1 16,5 4 3-16,-5 1 3 15,6 0-2-15,-1 5 1 16,1-1-3-16,5 1 2 0,0 5-2 16,0 9 0-16,5 5-6 15,6 1 1 1,6-6 2-16,5 5 3 0,0 1 2 0,11-6 1 15,0-5-2-15,5 1-1 16,1 4-3-16,5-9 1 16,0-5-2-1,0-6-1-15,0-4 1 16,-5 0-1-16,-1-5 2 0,1 0 3 16,-6-5-37-16,-6-4-18 15,1-1-59 1</inkml:trace>
          <inkml:trace contextRef="#ctx0" brushRef="#br0" timeOffset="14146.6344">16052 5953 140 0,'0'-20'55'0,"0"20"-30"0,5-5-21 0,-5 5 13 15,11-5 5-15,0 10 4 16,6-10-6-16,-1 0-1 16,6 5-11-16,6-4 1 0,-1-1 4 15,6 5-5-15,1-5-2 16,-7 5-3-16,1 0 0 16,-1 0-2-16,1 0-1 15,-1 0-8-15,-5-5-3 0,-5 0-51 31,-1 5-62-15,-5-5 26-16</inkml:trace>
        </inkml:traceGroup>
        <inkml:traceGroup>
          <inkml:annotationXML>
            <emma:emma xmlns:emma="http://www.w3.org/2003/04/emma" version="1.0">
              <emma:interpretation id="{019638B2-FA5E-4912-948E-6FB3CA542CAA}" emma:medium="tactile" emma:mode="ink">
                <msink:context xmlns:msink="http://schemas.microsoft.com/ink/2010/main" type="inkWord" rotatedBoundingBox="18152,6873 21472,6788 21529,8984 18209,907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5570.8916">17126 5085 116 0,'-11'10'46'0,"6"-5"-24"0,-6 0-10 16,11-5 13-16,-11 5-7 16,-6 5-3-16,1 0-2 15,5 9-1-15,-6 6-6 16,1-1 7-16,-1 6 4 0,1-1-7 0,-1 0-1 15,1 1 1-15,5-1 4 16,-6 1-4-16,6-1 2 16,0 5-3-16,0 1 0 15,5-6-3-15,1 5-1 16,5-4-3-16,0 4 1 16,11-10-2-16,0-4-1 15,0 0 5-15,5-6 1 0,1-4 2 16,5 0 0-16,6-5-4 15,-1 0-1-15,1-5 1 16,-1 0 2-16,1-10-1 0,5-5 0 16,-6-4-6-16,1-6 1 15,0 1 0-15,-1-6 0 16,6-4 0-16,0 0 0 16,-11-1 0-16,6-4 0 15,-12 0 0-15,7-5 0 16,-7 0-3-16,1 5 2 15,-6 4 1 1,0 1 0-16,-6 5 0 16,-5 4 2-16,0 5-3 15,0 1 0-15,-5 4-1 16,5 5 0-16,-6 1 2 0,1 4 0 16,-6 5-3-16,0 0 0 15,-6 5 2-15,0-1 2 16,1 6-2-16,-1 0 0 15,1 5-1-15,-1-1 0 16,1 21 2-16,-6-1 2 16,0 5-1-16,5 0-1 15,1 1 1-15,-1-1-1 16,1 0-3-16,-1 0 2 16,0-4 3-16,6 14 3 15,-5-10 0-15,-1 5 2 16,6-5-2-16,0 0 2 15,0 0 2-15,-5 1 2 16,5-1-3-16,0 5 0 16,5 5-3-16,1 0 2 15,-1 0-4-15,1 0 0 0,5-5-1 16,5-5 1-16,1 0-2 16,-1-4-1-16,1-1 1 15,5-10 1-15,0-4-1 16,5-5-1-16,1-5 3 0,-1-6 0 15,6-4-1-15,0 0 1 16,1-9-2-16,-1-1-1 16,-6-5 1-16,1 0 1 15,-1-4-1-15,1-1-1 0,-1-4 1 16,1-6 1-16,-1 1-3 16,1-10 0-16,-6 4 1 15,-6 1 2-15,1 5-1 16,-6 4-1-16,-6 1 1 15,6 4 1-15,-5 1-1 16,-1 4-1 0,1 0 3-16,-1 1 0 15,1 4-1-15,-1 0-2 16,1 5-2-16,-6 0 1 16,5 5 1-16,-5 0 2 0,0 5-3 15,0 0 0-15,0 5 1 16,0 0 0-16,6-1-3 15,-6 1 2-15,5 10-1 16,1-6-2-16,-1 11-37 16,1-1-17-16,5-4-86 15</inkml:trace>
          <inkml:trace contextRef="#ctx0" brushRef="#br0" timeOffset="16164.0837">17887 5277 120 0,'-11'39'46'0,"6"-34"-24"0,-1 9-15 0,1-4 13 16,-6 0 5-16,-1 5 7 15,-10 4 0-15,6 6 3 16,-1 4-19-16,1 10 2 0,-1 5 0 16,-5-4-2-16,6 9 1 15,-6-5-1-15,0 5 0 16,5 19-2-16,6 1-1 0,0 4-5 16,6 6 0-16,5-6-3 15,5 1 0-15,6-11-3 16,6-4 1-16,5-10-15 15,11-5-7-15,0-9-52 16,0-11-23-16</inkml:trace>
          <inkml:trace contextRef="#ctx0" brushRef="#br0" timeOffset="17465.1249">17766 6898 148 0,'27'-19'57'15,"-5"9"-30"-15,0-10-12 0,-16 11 20 0,5-11-6 16,0-9 0-16,0 4-5 16,0-4-3-16,0 4-11 15,0-4 5-15,0-1 2 0,0-4-3 31,0 0 2-31,0-10-5 16,0-10 1-16,6-10-7 0,-1-5-1 16,1-24-4-16,-6 10-1 15,0 10 1-15,0 9 0 16,-6 10 6-16,1 10 6 16,-6 5-4-16,0 9 0 15,0 6-2-15,0 4-1 16,0 1-3-16,0 4 1 15,0 5-2-15,0 0 2 16,0 5-4-16,0 5-2 16,-6 0 2-16,6 5 2 15,0 0 0-15,0 10-1 16,-5 0 3-16,5 4 0 16,0 1 1-16,0 19 0 0,5-5-2 15,1 1-2-15,-1-1 5 16,1-5 4-16,0-4-5 15,5-1-2-15,0-9 3 16,0 0 4-16,5-1-1 16,-5-4 3-16,6-5 0 15,-1-10 3-15,6-5-5 16,-5-4-1-16,5-1-4 16,-11-14-1-16,5-1 1 15,-5 6 0-15,-5-1 0 16,-1-4 0-16,1 4-2 15,-6 1-2-15,0-1 1 0,0 1-1 16,0 4 0-16,0 1 2 16,0 4-1-16,0 5-1 0,0 0-2 15,0 1 1-15,0 9-1 16,0 0-2-16,0 4 3 16,0 6 0-16,0 5 1 0,0 5 0 15,0 4 0-15,0 10 0 31,5 1 0-31,1-1 0 16,5 5 0-16,0 0 0 16,0 0 0-16,6-4 2 15,-1-6-1-15,1-4-1 16,5-11-50-16,0-4-21 0,-6-10-99 16</inkml:trace>
          <inkml:trace contextRef="#ctx0" brushRef="#br0" timeOffset="17795.4883">18670 6070 156 0,'0'-5'60'0,"0"5"-32"0,5 0-11 0,1 0 22 0,-1 0-7 15,6 5-1-15,0 0-9 16,0 5-3-16,6 5-11 16,0 4 6-16,-6 6 5 0,0-1 3 15,-6 6 2-15,-5-6-9 16,0 1-4-16,-5 9-6 15,-6 0-2-15,-6-4-54 16,-5-16-25-16,5-14-55 16</inkml:trace>
          <inkml:trace contextRef="#ctx0" brushRef="#br0" timeOffset="18575.0886">18907 5742 200 0,'-6'0'74'0,"1"0"-40"0,10 0-27 16,-5 0 18-16,0 0-9 15,0 0-1 1,0 0-1-16,11 0 2 15,0 5-9-15,0 0 7 0,11 0 3 16,1 5 4-16,-1-1 4 16,5 6-4-16,-5 0-1 15,0 4 0-15,-5 6 2 0,5 9-1 16,-6 0-1-16,-5 1-4 16,-5-1-2-16,-1-5-6 15,-5-14 0-15,0 0-1 16,-5-1 3-16,-12 6-5 15,6-10-1-15,0-5-2 0,0 0-2 16,0-5 1-16,6 0 1 16,-1-5-3-16,6 5 0 15,0 0-1 1,0 0 0-16,11-5 2 16,6 0 0-16,-1 0 0 0,6 0 0 15,0-10 0-15,6-4 0 16,-6-6 0-16,6 1 0 15,-6-5 2-15,0-1 1 16,-6 1-4-16,1-1 1 16,-6 1 2-16,0 4 3 0,-6 1 0 15,1 4 2-15,-6-4-4 16,0-1-2-16,0 1 0 16,0 4-1-16,-6 6 0 15,-5-1 0-15,-5 5-3 16,-1 0 2-16,1 0-8 15,-6 6-2-15,-6-1-16 16,6 5-8-16,0 5-19 16,5 4-6-16,6 1-74 15,6 0-52 1,-1-5 75-16</inkml:trace>
          <inkml:trace contextRef="#ctx0" brushRef="#br0" timeOffset="19132.2204">19458 5321 144 0,'0'0'55'0,"0"-5"-30"0,6 0-10 0,-6 5 18 16,0 0-7-16,0 0-1 15,0 0-3-15,5 0-2 0,1 0-10 16,-1 5 9-16,1 0 7 0,5 4-1 16,0 1 3-16,5 0-7 15,1 5-1-15,5 9 0 16,5 6 2-16,1 4-6 15,-1 5 1-15,1 0 1 16,-11-9 1-16,-6-1-2 16,0 10 2-16,-6 25-6 0,-10 10-3 15,-6-1-3-15,-6 5-2 16,-5-4-3-16,-6-6 1 16,1-9-15-16,-6 0-7 15,0-10-45-15,5-24-21 0,-10-11-82 16</inkml:trace>
          <inkml:trace contextRef="#ctx0" brushRef="#br0" timeOffset="21134.0459">19756 4649 100 0,'0'0'38'0,"5"5"-20"0,1-5-4 0,-1 0 17 0,6 0-11 16,0 0-1-16,6 0 2 31,-1 0 1-31,6 0-11 0,0 5 4 0,1 0 3 15,-1 0-4-15,0 5 2 16,0 4 4-16,0 1 2 16,-6 0-3-16,1 4-1 15,-1-4-2-15,-5 5 3 16,0 9-5-16,0-4 0 16,0-1-2-16,-5 1 2 0,-1-1-3 15,1 1 1 1,-6 4-3-16,0 5 2 0,0 1 0 15,-6 9 3-15,1 5-3 16,-6 0 1-16,5 5-3 16,-5-5 0-16,6 0-1 15,-1-5 2-15,1 0-5 16,5-5-3-16,0-5-1 16,5 1 1-16,1-6-1 15,-1 5-1-15,1-9 1 0,-1-6 1 16,6-4-1-16,0 0 2 15,0-5-2-15,6-5-1 16,0-1 1-16,-1 1 1 16,1-10-1-16,-6 5 2 15,0-4-4-15,0 4 0 16,-11 0 1-16,0 0 0 16,0 0 2-1,0-10-1-15,-6 10-1 16,1-10-2-16,-6 20-1 15,0 0 2-15,0-1 2 16,0 1-2-16,0 0 0 16,0 0 1-16,5 4 2 15,1 1-3-15,-1 5 0 0,-5-1-1 16,5 1 0-16,1 0 2 16,5-1 0-16,0 1-3 15,0 19 2-15,0-5 1 16,0 1 2-16,0-1-1 15,5 0-1-15,1 0 1 16,-6 1-1-16,5-1 0 16,-5 0 2-16,0 1-1 15,0 9 2-15,0-5-2 16,0 0 2-16,0-5-4 16,0 6 0-16,0-1 1 15,0 0 2-15,0-5 3 0,-5-4 2 16,5-6 1-16,0-4 2 15,0-1-1-15,-6-4 0 16,1-10 1-16,-1 0 4 16,-10 0-10-16,-1-5-5 15,1-5 3-15,-1 0 0 16,1 0-3-16,-1 0-1 16,-5 0-21-16,6-5-8 15,-6 1-59-15,-6 4-24 16,6 0-53-1</inkml:trace>
        </inkml:traceGroup>
        <inkml:traceGroup>
          <inkml:annotationXML>
            <emma:emma xmlns:emma="http://www.w3.org/2003/04/emma" version="1.0">
              <emma:interpretation id="{C12DE056-0A63-496D-9159-75EC4BDBF3BE}" emma:medium="tactile" emma:mode="ink">
                <msink:context xmlns:msink="http://schemas.microsoft.com/ink/2010/main" type="inkWord" rotatedBoundingBox="22482,7932 23015,7918 23016,7956 22482,797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82596.2006">21185 5782 112 0,'-5'0'44'0,"5"0"-24"0,0 0-21 0,5 0 7 16,-5 0 4 0,6 0 6-16,5 0-2 15,5 0 0-15,1 0-4 16,5 0 1-16,0 0-6 16,11 5 4-16,0-5 3 0,-5 0-4 0,5 5-2 15,-6-5-3-15,6 0 0 16,0 0-2-16,-5 0 2 15,0 0-2-15,5 0-1 16,0 0 1-16,-6 0 1 0,-5 0-3 16,0 0 0-16,-11 0-1 15,0 0 0-15,-11 5-29 16,-5 0-14-16,-1 0-30 16</inkml:trace>
        </inkml:traceGroup>
        <inkml:traceGroup>
          <inkml:annotationXML>
            <emma:emma xmlns:emma="http://www.w3.org/2003/04/emma" version="1.0">
              <emma:interpretation id="{C5539049-4FE0-4EF6-82AB-960D0451AC38}" emma:medium="tactile" emma:mode="ink">
                <msink:context xmlns:msink="http://schemas.microsoft.com/ink/2010/main" type="inkWord" rotatedBoundingBox="23430,7279 27489,7174 27516,8218 23457,8322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84031.5726">22150 5738 80 0,'-6'-29'33'0,"6"33"-18"0,0-8-7 0,0 4 13 16,0-10-1-16,0 0 3 15,0-5-11-15,0-4-2 16,6 4 0-16,5 0 4 15,0-4-8-15,0-1 8 0,0 5 5 16,0 1-10-16,6-1-5 16,5 5 0-16,0 0 1 15,0 10-2-15,0 5-2 16,5 5 0-16,6 5 1 16,-5 4 1-16,-1 6 3 15,1-1-1-15,0 1 2 16,-6-1-2-16,-6-4 0 15,-5 0 3-15,-5-1 5 0,-6-4 4 16,-6 0 2-16,-5-1-6 16,-11 1 0-16,6-5-6 15,-6 0-2-15,-1-6-2 16,1 1 0-16,0-5-2 16,0 0 2-16,0 0-9 31,0 0-1-31,6 0-14 0,-1-5-4 15,1 5-18-15,5-4-5 16,5 4-48-16</inkml:trace>
          <inkml:trace contextRef="#ctx0" brushRef="#br0" timeOffset="183516.1327">22249 5542 112 0,'0'0'44'0,"0"0"-24"0,0 0-8 0,0 0 13 16,0 0-11-16,0 0-5 16,0 0 0-16,0 0 2 0,0 0-6 15,0 5 8-15,0-5 6 0,6 0-1 16,-6 5-1-16,5 5-5 16,-5-1 0-16,6 11-3 15,-6 0 2-15,5 14 0 16,-5 0 1-16,0 0 0 15,6 6 0 1,-1-1-4-16,-5 5-3 0,0 5 0 0,0 5-1 16,6-5 2-16,-6 0 1 15,5-10-6-15,-5-5 0 16,6-4 1-16,-6-11 3 16,5-9-26-1,-5-10-22-15,6-10-11 16,-6-9-34-1,0-16-36-15,5 6 47 16</inkml:trace>
          <inkml:trace contextRef="#ctx0" brushRef="#br0" timeOffset="184530.0209">22773 5743 160 0,'-6'5'60'0,"12"5"-32"0,-6-1-24 0,5-4 13 16,1-5-4-16,5 0 2 15,11 5-2-15,0 0 0 16,0-5-7-16,0 0 5 0,0 0 2 16,0 0-4-16,0 0-1 15,0 0-4-15,0 0-3 0,0 0-3 16,-5 0 1-16,-1 5-30 15,-5-10-14-15,6 0-48 16</inkml:trace>
          <inkml:trace contextRef="#ctx0" brushRef="#br0" timeOffset="185592.7807">23170 5111 140 0,'-17'0'55'0,"17"0"-30"0,0 0-23 0,0 0 12 31,0 0-3-31,11 0 1 16,0 0 0-16,0 5 0 16,0 4-6-16,0 6 3 0,0 5 3 0,0 4-2 15,0 20 2-15,6 10-1 16,-1 5 3-16,1 5-1 16,-1-1 2-16,-5 1-2 15,0-10 2-15,6 0-2 16,-6 0 2-16,6-15-4 15,-6-5 1-15,0-4-1 16,0-6 1-16,-6-9 5 16,6-5 3-16,0-5-1 0,0-10-2 15,0-5-9-15,0-5-3 16,6-9-1-16,-1-11 0 16,1-14-2-16,-1-9 1 15,1-1-4-15,-6-10 0 16,6 6 1-16,-6 9 0 15,0 5 0-15,-6 5 0 16,6 4-3-16,-5 6 2 16,-1 5 1-16,-5 4 0 15,0 6-3-15,6 4 0 16,-6 5-1-16,0 5 0 0,11 5 0 16,-6 5 3-16,1 5-2 15,-1 9-1-15,1 11 3 16,-1 19 0-16,1 5-2 15,-1 5 2-15,1-1 1 16,-6 1 0-16,5 5 0 16,-5-10 0-16,0-5 0 15,0 5 2-15,6-10-1 16,-1-5-1-16,1-5 5 16,-1-4 1-16,1-6 2 0,-1-4 0 15,1-10 4-15,5-10 3 16,0-10 0-16,5-5 4 15,1-5-11-15,0-14-2 0,-1-10-4 16,1-15-2-16,5-14 1 31,5-11-1-31,-10 1 0 16,5 5 2-16,-6 9-1 0,1 10-1 16,-6 10 1-16,0 10-1 15,-6 10-3-15,1 4 2 16,-6 6-1-16,5 4 0 15,1 0-18-15,-6 10-7 16,0 5-21-16,5 5-10 16,-5 0-35-16,11 5-14 0,-5 5-3 15</inkml:trace>
          <inkml:trace contextRef="#ctx0" brushRef="#br0" timeOffset="186114.7949">24393 5684 200 0,'-5'-15'74'0,"5"-4"-40"0,-22 4-33 0,11 0 16 16,0 6-2-16,0-6 0 16,-6 5-1-16,1 0 1 15,-6 5-8-15,0 5 7 0,-6 5 5 16,0 5-1-16,-5 10-1 16,0 4-5-16,11 6 0 0,-5 4-7 15,10-10-1-15,6 1-2 31,6-1-2-31,10 1 1 16,6-6 1-16,11 1-1 0,6-5 2 16,-1-5 0-16,6-6 3 15,0-8-3-15,6-6 0 16,0 0-3-16,-6-10-1 16,-6-4 3-16,-5-1 3 15,-5 1 7-15,-1-1 4 16,-5 6 1-16,-5 4 1 15,-6 10-3-15,-6 5-1 16,1 5-8-16,-1 10-2 16,1-1 2-16,-1 6 1 15,12 0-3-15,-1 4-3 16,6 1 0-16,6-1 1 0,10 1-34 16,7-6-16-16,21-9-96 31,5-5-69-31,-5-20 89 0</inkml:trace>
          <inkml:trace contextRef="#ctx0" brushRef="#br0" timeOffset="187208.643">24790 5562 96 0,'0'0'38'0,"11"0"-20"0,0 0-6 0,-11 0 16 16,11-5-1-16,0 5 2 15,-11 0-3-15,6 0 1 16,-6 0-15-16,0 0 9 0,0 0 5 15,0-10-5-15,-6 0 0 16,1 0-6-16,-6 0 1 16,0 1-7-16,-11-1-3 15,5 5-1-15,-5 0 1 16,6 5-5-16,-1 0-1 16,0 0-2-16,6 5 0 0,0 0 0 15,0 5-2-15,0 4 3 16,0 1 0-16,0 0 1 15,0-1 0-15,6 6 0 16,5-5 0-16,0-5-3 16,5-1 2-16,6 1 1 15,11 0 2-15,0 0-1 16,12 0-1-16,-1 4-2 16,-6-4 1-16,-5-5 1 15,6 10 2-15,-6-6-1 16,5 6-1-16,-5-5 1 15,-5 5 1-15,-1-6 8 16,1 6 3-16,-6-5-2 0,-5 0 1 16,-1 0-1-16,-5-1 1 15,0 1-2-15,-11-5 1 16,-17 0-4-16,1-5 1 16,-6-5-5-16,-6 5 0 15,6 0-1-15,6-5 1 16,5 5-4-16,0-5-2 15,5 5-16-15,6-5-5 16,5 0-37-16,17 1-13 16,6-6-51-1</inkml:trace>
          <inkml:trace contextRef="#ctx0" brushRef="#br0" timeOffset="187747.4859">25297 5473 180 0,'-22'-5'68'0,"22"5"-36"0,-27-4-24 15,27-1 16-15,-6 5-8 16,1 0-1-16,-12 0-5 0,1 0-1 16,-6 5-5-16,5-1 6 0,-5 6 3 15,5-5-4-15,1 5-1 16,5 0-4-16,0 0-3 16,5-1 2-16,6 1 0 15,0 0-1-15,11 0 1 16,11 0-2-16,0-1 2 15,1 1-4-15,4 0 0 16,1 5-1-16,-1-6 0 16,1 6 0-16,-1-5 0 15,-5 10 2-15,6 4 0 16,-6-4 0-16,0-6 0 16,0 1 0-16,-5 0 2 15,-12-1 3-15,-5-4 2 16,-5 5 10-16,-6-5 6 15,0 0-6-15,-6-1 1 0,-5-4-2 16,0 0 2-16,-6 0-10 16,1-5-2-16,5 0-4 15,5 0 1-15,1 0-4 16,-6-5 0-16,-11 0-21 0,5 0-8 16,6 5-34-16,11-5-11 15,0 5-45 1</inkml:trace>
          <inkml:trace contextRef="#ctx0" brushRef="#br0" timeOffset="188295.3629">25573 5635 184 0,'11'0'68'0,"-11"0"-36"0,11 5-31 16,0-10 14-16,-5 5-4 15,-1 0 3-15,12-5-9 16,-6 5-6-16,5-5 1 0,12 0 1 0,-12 0 4 15,-5 1 2-15,6-6 3 16,-6 0 4-16,0 0 3 16,0 0-3-16,-11-4 0 15,0 4-6-15,-6-5 0 16,1 5-1-16,-12 1 1 16,-10-6-2-16,-1 5-1 15,1 0-3-15,5 10 1 16,-6 0-2-16,6 5-1 15,-6 5 3-15,6 5 2 16,0-1-2-16,0 1-2 0,6 5 0 16,5-1 1-16,0 1-3 15,11 4 0-15,-6 6 1 16,6-1 2-16,11-9-1 16,6-1 2-16,-1 1 0 15,6 0 3-15,6-1-3 16,5 1 0-16,0-6-6 15,0 1-2-15,0-5-31 16,-5-5-14-16,-1-5-73 16</inkml:trace>
          <inkml:trace contextRef="#ctx0" brushRef="#br0" timeOffset="188847.7426">25926 5478 148 0,'-22'-10'57'0,"22"10"-30"0,11-4-16 0,-6 4 15 15,-5 0-10-15,0 0-2 16,0 4-4-16,0-4-1 16,6 5-5-16,-6 0-1 0,5 10 3 0,1-5 6 15,-1 4 2-15,1 11-3 16,-1-1-1-16,1 1-2 16,-6 4 2-16,0 6 1 15,0-1 1-15,0-10 2 16,0-4 2-16,0 0-3 15,0-6 0-15,0-4 1 16,0 0 2-16,0-5-1 16,0 0 4-16,0-5-9 15,0 0-1-15,0-20-1 16,5 1 2-16,1-6-5 16,-1-4-1-16,6-15-2 0,0 4 1 15,0 1-2-15,6 10 2 16,-1-1-2-16,1 6-1 15,-6 4-2-15,6 6 1 16,-6 4-1-16,0 10-2 16,0 5 3-16,0 4 0 15,5 1-15-15,-5 5-6 16,0 0-33-16,6-1-15 16,-1 1-65-1</inkml:trace>
        </inkml:traceGroup>
        <inkml:traceGroup>
          <inkml:annotationXML>
            <emma:emma xmlns:emma="http://www.w3.org/2003/04/emma" version="1.0">
              <emma:interpretation id="{DF69299E-B4FD-48A0-842E-E0C2E13B9A69}" emma:medium="tactile" emma:mode="ink">
                <msink:context xmlns:msink="http://schemas.microsoft.com/ink/2010/main" type="inkWord" rotatedBoundingBox="27651,6842 29508,6794 29538,7955 27681,800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89466.6685">26598 5493 176 0,'-5'-20'66'0,"5"20"-36"0,-6-14-22 0,6 9 18 16,-5 0-11-16,-1 0-1 15,-5 0 1-15,0 0 0 16,-5 5-8-16,-1 0 11 0,-5 5 8 16,-6 10-12-16,12-5-5 15,-1-1-5-15,6 6-4 0,6-5 1 16,-1 5-4 0,6-6 2-16,0 1 1 15,6 0 2-15,-1 0-3 0,6 0 0 16,0-1 1-16,6 1 2 15,-1 0-1-15,12 0 2 16,-6 0-2-16,6-1 2 16,-6 1 2-16,0 5 4 15,0 0 0-15,-6 4 2 16,1-4 3-16,-6 0 3 16,0 4 6-16,-6-9 3 0,1 0 2 15,-12 0 0-15,1-6-9 16,-12 1-4-16,6 0-4 15,-11 0-2-15,6-5-5 16,-12 0-1-16,6 0-1 16,-11 0-2-16,-6 0-19 15,1 0-8-15,10 0-26 16,1 5-11-16,5 0-96 16</inkml:trace>
          <inkml:trace contextRef="#ctx0" brushRef="#br0" timeOffset="190655.7764">26692 5135 248 0,'-17'-5'93'0,"17"5"-50"0,0-5-33 16,0 5 25-16,0 0-17 16,0 0-2-16,0 0-8 15,11 0 0-15,6 5-5 16,5 0 9-16,6 0 7 0,5 0-6 16,11 0 0-16,5 0-7 15,-5 0-4-15,-5-5-10 0,11 0-5 16,27 5-37-16,-6 0-15 15,-10-1-66 1</inkml:trace>
          <inkml:trace contextRef="#ctx0" brushRef="#br0" timeOffset="190358.8909">26841 4680 196 0,'0'4'74'0,"0"-4"-40"0,0-4-33 15,0 4 16-15,5 0-2 16,1 4 0-16,-1 11-1 16,1 5-1-16,-1 9-7 15,1 5 3-15,-1-4 3 0,1-1 9 16,-1 10 5-16,1 25-1 16,-1 0 0-16,6 14-8 15,-5-24-2-15,-1-5-1 0,6 15 4 16,-5 24-4-1,-1-14 0-15,-5-6-8 0,11-14-4 16,-11-5-1-16,0-10 1 16,0-9-10-16,0-1-4 15,-5-9-25-15,-1-11-9 16,-5 1-27-16,0-15-11 16,0 0-32-1</inkml:trace>
          <inkml:trace contextRef="#ctx0" brushRef="#br0" timeOffset="191250.5698">27249 5586 192 0,'0'0'74'0,"0"0"-40"0,11-5-20 0,-6 0 20 0,1 5-11 16,-1 0-3-16,1 0-3 15,-1 0-1-15,12 0-8 16,-6 0-1-16,5 0 3 0,1 0 0 15,5 0 2-15,-6 0-4 16,1-5-3-16,-1 0 2 16,1-4 2-16,-6-1-2 15,0-5 1-15,-5 5-1 16,-6-4 3-16,0 4-3 16,-6 0-2-16,1 0-5 15,-12 0 0-15,-16 1-2 16,11 4-2-16,5 0 0 0,-5 5 3 15,6 0-2-15,-6 15-1 16,-11 9 3-16,11-4 0 16,5-1 1-16,1 6 0 15,5-1 0-15,5 6 0 16,0-6 0-16,6 6 0 16,0-1 0-16,12-5 2 15,-1-4-1-15,16 5-1 16,1-6 3-16,-1-4 2 15,17 4 0-15,-16-9 2 16,-1-5-24-16,7-5-10 16,-7 0-40-16,1-10-17 15,-6 1-36 1</inkml:trace>
          <inkml:trace contextRef="#ctx0" brushRef="#br0" timeOffset="191671.4913">27668 5179 296 0,'-11'5'110'0,"11"-5"-60"0,0 0-58 16,0 0 18-16,5 0-14 15,-5 0 1-15,11 5-54 16,11 5-24-16,0 10-28 16,0 14-8-16</inkml:trace>
          <inkml:trace contextRef="#ctx0" brushRef="#br0" timeOffset="191499.6003">27723 5473 224 0,'0'-14'85'0,"0"14"-46"0,-6 5-28 16,6-5 21-16,0 0-4 16,0 0 3-16,0 9-11 15,0-4-2-15,-5 10-10 16,5 0-1-16,0 9 0 0,0 10 1 0,5-4 2 15,-5-6-1-15,6 1 2 16,-1-1-2-16,1 1 2 16,-1-6-4-16,1 6-2 15,-1 4-9-15,1-14-5 16,-1 0-31-16,6-10-13 16,0 0-44-16,0-5-16 15,0 0 11 1</inkml:trace>
          <inkml:trace contextRef="#ctx0" brushRef="#br0" timeOffset="192280.9343">27921 5537 224 0,'-11'-5'85'0,"11"5"-46"0,-5 0-26 0,5 0 24 15,0 0-10-15,0 0-1 16,5 0-11-16,1 0-4 16,5 5-6-16,0 5-2 0,-6 0 3 15,1-5-1-15,5 9 2 16,-6 1-2-16,6 5 0 16,0 14-1-16,-5-10 2 0,-1-9-1 15,1 5 0-15,-1-6 1 16,1 1 1-16,-6 0 1 15,0-5 0-15,0-1 7 16,5-4 2-16,-5 0-6 16,6-10-4-16,-1 0-4 15,6-14 0-15,6-16-4 16,-6 6-2-16,0 0-3 16,5 4 1-16,-4 1 3 15,-1 4 1-15,0 5-4 16,0 10-1-16,0 1 5 15,0 8 5-15,0 1 7 0,0 10 3 16,0 0 4-16,0 9 1 16,-6-4-2-16,1 9 0 15,-1-9-7-15,1-1-2 16,-1 1-4-16,-5-5-1 16,0 4-41-16,0-4-17 15</inkml:trace>
        </inkml:traceGroup>
        <inkml:traceGroup>
          <inkml:annotationXML>
            <emma:emma xmlns:emma="http://www.w3.org/2003/04/emma" version="1.0">
              <emma:interpretation id="{03FDCC25-3F06-468B-8292-206149F77BDA}" emma:medium="tactile" emma:mode="ink">
                <msink:context xmlns:msink="http://schemas.microsoft.com/ink/2010/main" type="inkWord" rotatedBoundingBox="30068,6891 32937,6817 32967,7999 30099,807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93530.1916">28792 5542 164 0,'-5'-20'63'0,"5"20"-34"0,0-24-19 0,0 19 20 15,5-5-7-15,-5 0 1 16,0 1-7-16,0-1-2 16,6 0-9-16,-1 5-2 0,1 0 2 15,-1 0 3-15,1 5 2 16,-1 0 1-16,6 10 2 15,-5 0 2-15,-1 9 2 16,1 1-4-16,5 9 2 16,0 11-5-16,-6-6 1 15,1-5-1-15,-6 1 1 16,0-1-4-16,0-4-3 16,0-6 2-16,0-4 0 15,0 0 1-15,0-6 0 16,0 1-2-16,5-5-1 0,-5-10-3 15,6-9 1-15,-1-6-2 16,1-5 2-16,5-4-2 16,0-5-1-16,0 9-4 15,0 6-2-15,5 4 0 16,1 5 4-16,-1 10-1 16,-5 5-1-16,1-5 0 15,-1 15 3-15,5 14 0 16,-5-9 3-16,0 4 5 15,-5-4 4-15,5 9-4 16,-6 1 1-16,1-6-3 0,-6-4 2 16,0-6-2-16,0-4 0 15,0-5 1-15,0-5 1 16,5-5-3-16,6-5-1 16,6-9-1-16,-1-6 1 15,6-4-7-15,6-5 1 16,-1-1-4-16,1-4 0 15,0 10 4-15,-12 14 1 16,1 0-3-16,-1 10 1 16,1 1 0-16,-1 13 2 15,-5 1 3 1,0 10 2-16,0-6-1 16,0 11 1-16,0-5-2 15,-5 14-1-15,-1-10-6 16,1 6-1-16,-1 4-32 0,1-14-14 15,-1-6-46-15,6-4-19 16,6 0 2-16</inkml:trace>
          <inkml:trace contextRef="#ctx0" brushRef="#br0" timeOffset="194172.9829">29724 5591 208 0,'-11'0'79'0,"11"0"-42"0,0 5-32 0,0-5 19 16,5 0-6-16,-5 0-1 16,6 5-3-16,-1 0-1 15,6 0-7-15,6-1 5 0,-1-4 4 16,-5 0-3-16,11 0-2 15,6-9 3-15,-1-1 2 16,-5-5 0-16,0-4 1 16,-5-1-8-16,-6 5-3 15,-5 1-1-15,-6-1 0 16,0 0 0-16,-6 0 2 16,-11 1-3-16,6 4 0 15,0 5 1-15,-5 5 0 16,-1 0 0-16,-5 10 0 15,6-5 0-15,-1 14 2 16,-5-4-1-16,6 10 2 0,5-1-2 16,5 10 2-16,1-4-4 15,-1 4-2-15,6 0 0 16,6-4 1-16,-6-1-1 16,16 1 2-16,6 9 0 15,11-10 3-15,6-4-10 16,5-11-2-16,0-9-26 15,-5-10-11-15,-6 0-47 16,11-9-19-16,16-25-16 16</inkml:trace>
          <inkml:trace contextRef="#ctx0" brushRef="#br0" timeOffset="194662.9276">29900 5189 316 0,'0'-5'118'0,"5"5"-64"0,1 0-63 16,11 5 59 0,10 0-15-16,1 0-15 15,-6-5-6-15,22 5-10 16,-6 0-3-16,23 0 2 0,22 0-9 15,-6-1-1-15,-11-4-38 16,-11 0-18-16,0 0-86 16</inkml:trace>
          <inkml:trace contextRef="#ctx0" brushRef="#br0" timeOffset="194444.1507">30242 4704 264 0,'-6'0'99'0,"6"0"-54"0,0 5-42 0,0-5 21 0,0 5-1 16,0 0 3-16,0 14-7 15,0-4-1-15,0 14-11 16,0-4 7-16,0 9 5 0,0-4-1 16,6 9-1-16,-1-5-1 15,1 30 3-15,-1-10-7 16,1 24 1-16,-1-14-4 16,1 19 2-16,-1-14-6 15,1 4-1-15,-6-14 0 16,5 5 0-16,1 19-5 15,-1-34-1-15,1-10-32 0,-6-9-13 16,0-6-9-16,5-14-4 16,-5-5-19-16,0-15-10 15,0 0-23 1</inkml:trace>
          <inkml:trace contextRef="#ctx0" brushRef="#br0" timeOffset="195093.0837">30512 5508 308 0,'-6'-5'115'0,"6"5"-62"0,0 0-51 0,0 0 25 16,6 5-16-16,-6 0-1 15,5 9-4-15,-5-4-1 16,6 10-3-16,-1-1-2 0,1 11 1 0,-1-6-1 15,1 6 0-15,5 9 6 16,-6-20 6-16,1 1-2 16,-1-5 2-16,1-1 8 15,-6-4 7-15,0-5-8 16,0-5-3-16,0 0-9 16,0-5-5-16,0 0-4 15,0-14 1-15,0 4 1 0,5-10 0 16,1 6 0-16,5-6 0 15,-5-4-5-15,5 9 1 16,0 1-11-16,5-1-3 16,1 5-9-16,5 6-3 15,-6 4-12-15,6 5-4 16,0 0-26-16,-5 5-11 0,-1 0-29 16</inkml:trace>
          <inkml:trace contextRef="#ctx0" brushRef="#br0" timeOffset="195382.6728">30991 5488 220 0,'6'-5'85'0,"-6"5"-46"0,0 0-17 0,0 0 26 15,5 5 1-15,-5 5 5 16,0 0-12-16,0-1-5 15,0 11-21-15,0-5-6 0,0 9 1 16,-5 15 2-16,5-14 2 16,0-5-6-16,5 9-1 15,1 5-4-15,-1-9-3 16,-5-6-3-16,6-4 1 16,-6 0-30-16,0-10-12 15,0 0-60-15,5-5-23 16,1-20-12-1</inkml:trace>
          <inkml:trace contextRef="#ctx0" brushRef="#br0" timeOffset="195741.0446">31041 5243 400 0,'-11'0'148'0,"11"0"-80"0,-6 0-79 0,6 0 22 16,6 0-36-16,-6 0-10 16,5 0-62-16,1 0-24 15,11 10-4-15,-1-5 1 16</inkml:trace>
          <inkml:trace contextRef="#ctx0" brushRef="#br0" timeOffset="195927.5662">31405 5615 292 0,'-11'-24'110'0,"11"24"-60"0,0-20-47 15,0 15 21-15,0-4-3 16,0-1 2-16,0 5-8 15,0 0-2-15,-6 0-7 16,1 0 0-16,-12 10 4 0,6 0 5 16,-5 10 3-16,-1-5-3 15,1 9-1-15,-1-4 0 16,6 9 2-16,0-4-3 0,5 9 2 16,-5 6-4-16,11-11 1 15,0-4-5-15,11 9-2 16,0-4 4-16,12-1 2 15,-7-4-17-15,39-15-6 16,-5 0-71-16,44-30-30 16,60-24-64-1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41:01.75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47B67DA-8AE7-4B23-8A4B-23FD6E37D08B}" emma:medium="tactile" emma:mode="ink">
          <msink:context xmlns:msink="http://schemas.microsoft.com/ink/2010/main" type="writingRegion" rotatedBoundingBox="12515,7281 12335,9321 12032,9294 12212,7254"/>
        </emma:interpretation>
      </emma:emma>
    </inkml:annotationXML>
    <inkml:traceGroup>
      <inkml:annotationXML>
        <emma:emma xmlns:emma="http://www.w3.org/2003/04/emma" version="1.0">
          <emma:interpretation id="{4AE23C9F-CC63-46CA-BFBA-38723FBF7B1A}" emma:medium="tactile" emma:mode="ink">
            <msink:context xmlns:msink="http://schemas.microsoft.com/ink/2010/main" type="paragraph" rotatedBoundingBox="12515,7281 12335,9321 12032,9294 12212,72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1CF352-6653-4CBF-868D-770699B9771B}" emma:medium="tactile" emma:mode="ink">
              <msink:context xmlns:msink="http://schemas.microsoft.com/ink/2010/main" type="line" rotatedBoundingBox="12515,7281 12335,9321 12032,9294 12212,7254"/>
            </emma:interpretation>
          </emma:emma>
        </inkml:annotationXML>
        <inkml:traceGroup>
          <inkml:annotationXML>
            <emma:emma xmlns:emma="http://www.w3.org/2003/04/emma" version="1.0">
              <emma:interpretation id="{DAC1BE25-C43C-44E0-ACC4-3D1B1B6B86F4}" emma:medium="tactile" emma:mode="ink">
                <msink:context xmlns:msink="http://schemas.microsoft.com/ink/2010/main" type="inkWord" rotatedBoundingBox="12515,7281 12335,9321 12032,9294 12212,7254"/>
              </emma:interpretation>
            </emma:emma>
          </inkml:annotationXML>
          <inkml:trace contextRef="#ctx0" brushRef="#br0">11096 5242 148 0,'11'0'55'0,"-11"30"-30"0,-11-21-23 16,17-4 14-1,-6 0-6-15,5 0 2 16,-5 0-5-16,0 5 1 16,6 0-5-16,-1-1 3 0,-5 1 3 15,6-5 1-15,-1 5 2 0,1-5 2 16,-1 0 2-16,6-5-3 16,0-5 0-16,-5 0-3 15,-1 0-1-15,1-5-3 16,-1-9 1-16,-5-1-2 15,0-4 2-15,0 4-2 16,0 0 0-16,-5 6-6 16,-1-1 1-16,1 5 0 0,-1 0 0 15,1 1 0-15,-1 4 2 16,1 0-3-16,-1 5 0 16,-5 0 1-16,0 0 0 15,0 5 0-15,6 4 0 16,-1 11-3-16,-5 0 2 15,6-1 1-15,-6 1 0 16,11-1 0-16,0 1 2 16,-6 0-3-16,6-1 0 15,6-4 3-15,-1-5 1 16,6 0 1-16,-5-6 0 16,5 1 0-16,0-5 0 15,0 0 2-15,0-5 1 0,0 1-1 16,0-6 1-16,0 0-4 15,0-5 0-15,-6-4 3 16,1-11 1-16,-1 6-3 16,-5 4-1-16,0 1 1 15,0-1 2-15,-5 5-1 16,-1 1 0-16,1-1-3 16,-6 0 1-16,0 5-2 15,0 1 2-15,5 4-4 16,-16 5-2-1,6 0 2-15,-1 5 0 16,-5-1 3-16,6 6 1 16,-1 5 1-16,0 14-5 15,1 1 1-15,-1-6 0 16,6 6 2-16,0-1-1 0,-5 5-1 16,5-4 3-16,0-1 2 15,0 1 0-15,5-1 0 16,-5 0-1-16,6 1 2 15,-1-1-1-15,1 1 0 16,-1-1-3-16,1-5 1 16,5 6-2-16,0-1 2 0,0 1-2 15,0 4-1-15,0 0 5 16,0 5 1-16,0 6 2 16,5-1 0-16,1 0-4 0,-1 0-3 15,6 0 2-15,0 0 2 16,0 0 0-16,0 0 0 15,6-5-3-15,-6 1-2 16,0-6 1-16,0-5 1 16,0 1-1-16,0-6 2 31,-6 1 0-31,6 4 1 16,0 0-2-16,0 1-2 0,-5-6 1 15,5 6 1-15,0-6-3 0,-5 1 0 16,-6 14 1-16,0 0 2 0,0-5-1 15,0 1 2-15,-6 4 0 16,6-5 1-16,0 1-5 16,-5-1 1-16,-1 0 0 15,6 0 2-15,-5 1 1 16,-1-6 1-16,0-4-2 16,6-1-2-16,0-9 1 15,-5 0 1-15,5-6-1 16,-6 6 2-1,-5 0 0-15,0-5-1 16,0-1 1 0,0 1-2-16,-5-5-1 15,5 0 1-15,-6-5 1 16,1-5-1-16,-1 0 2 16,1-5-2-16,5-4-1 15,-6-1 1-15,6 0-1 16,0 1-3-16,0-1 2 15,0 0-1-15,5 0 0 0,1-4 0 16,5-1 0-16,0 1 0 16,5 4-2-16,1 0 0 15,5 5 0-15,0 1 3 0,6 4 2 16,-1 5-2-16,1 5-2 16,-1 4-1-16,1 1 3 15,-6 5 0-15,0-5 1 16,0 0 0-16,0-1 2 15,-6 1-1-15,1 0 2 0,-6 0-2 16,0 0-1-16,0-6 3 31,0-4 0-31,-6 0-12 16,-5-9-4-16,0-1-58 16,0-5-25-16,0 0-64 15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35:38.95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26637D09-4203-42C8-A962-85877B466544}" emma:medium="tactile" emma:mode="ink">
          <msink:context xmlns:msink="http://schemas.microsoft.com/ink/2010/main" type="writingRegion" rotatedBoundingBox="1303,2074 32393,2174 32345,17133 1256,17033"/>
        </emma:interpretation>
      </emma:emma>
    </inkml:annotationXML>
    <inkml:traceGroup>
      <inkml:annotationXML>
        <emma:emma xmlns:emma="http://www.w3.org/2003/04/emma" version="1.0">
          <emma:interpretation id="{F616013C-4777-4B00-80EB-3E4C785775C7}" emma:medium="tactile" emma:mode="ink">
            <msink:context xmlns:msink="http://schemas.microsoft.com/ink/2010/main" type="paragraph" rotatedBoundingBox="1312,2005 10927,2161 10905,3555 1290,33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4417CA-25E0-41C8-A2B9-D92B03626C19}" emma:medium="tactile" emma:mode="ink">
              <msink:context xmlns:msink="http://schemas.microsoft.com/ink/2010/main" type="line" rotatedBoundingBox="1312,2005 10927,2161 10905,3555 1290,3399"/>
            </emma:interpretation>
          </emma:emma>
        </inkml:annotationXML>
        <inkml:traceGroup>
          <inkml:annotationXML>
            <emma:emma xmlns:emma="http://www.w3.org/2003/04/emma" version="1.0">
              <emma:interpretation id="{000877EB-5C91-492D-855D-E7AC1B3B51BD}" emma:medium="tactile" emma:mode="ink">
                <msink:context xmlns:msink="http://schemas.microsoft.com/ink/2010/main" type="inkWord" rotatedBoundingBox="1310,2128 3860,2169 3839,3417 1290,3375"/>
              </emma:interpretation>
              <emma:one-of disjunction-type="recognition" id="oneOf0">
                <emma:interpretation id="interp0" emma:lang="" emma:confidence="0">
                  <emma:literal>(Mid)</emma:literal>
                </emma:interpretation>
                <emma:interpretation id="interp1" emma:lang="" emma:confidence="0">
                  <emma:literal>(Aid)</emma:literal>
                </emma:interpretation>
                <emma:interpretation id="interp2" emma:lang="" emma:confidence="0">
                  <emma:literal>(Aid.)</emma:literal>
                </emma:interpretation>
                <emma:interpretation id="interp3" emma:lang="" emma:confidence="0">
                  <emma:literal>(Mad)</emma:literal>
                </emma:interpretation>
                <emma:interpretation id="interp4" emma:lang="" emma:confidence="0">
                  <emma:literal>(Mud)</emma:literal>
                </emma:interpretation>
              </emma:one-of>
            </emma:emma>
          </inkml:annotationXML>
          <inkml:trace contextRef="#ctx0" brushRef="#br0">175 0 116 0,'0'0'46'0,"0"0"-24"0,0 0-13 0,0 0 16 16,0 0 1-16,0 0 2 15,0 0-7-15,0 0 0 16,0 0-3 0,-6 10-11-16,-5 5-3 0,0 0-3 15,0-1-1-15,0 11 2 16,0 4-3-16,-5 0 0 0,5 6 3 15,0 4 3-15,-6 0 2 16,1 5 1-16,5 5 4 16,0-5 3-16,0 0-4 15,5 0 1-15,1 0-5 0,5 1 1 16,0 4-3-16,5 4 0 16,12 6-6-16,-1-5 1 15,6 5 2-15,0-5 1 16,0-5-4-16,0-5 1 15,0-10-7-15,-5-5-3 16,-1-9-30-16,1-5-11 16,-6-10-56-16</inkml:trace>
          <inkml:trace contextRef="#ctx0" brushRef="#br0" timeOffset="1359.7145">462 226 168 0,'-23'-5'63'0,"46"5"-34"0,-12-5-21 16,-11 5 18-16,0 0-6 15,0 0 0-15,0 0 0 16,0 0 0-16,5 0-11 15,1 5 3-15,-6 0 2 0,5 0-3 16,1 4 1-16,-1-4-3 16,1 5 0-16,-1 0-3 0,6 9 3 15,0 6-1 1,0-1-4-16,0 6 0 16,0-1 2-16,0 1 1 15,0-6-3-15,0-4-1 16,6-1-1-16,-6-4 1 15,5-5-2-15,1-1 2 16,-6-4-2-16,0 0-1 16,6 0 1-16,-6-5 1 15,0 0 1-15,5-10 1 16,6-4-9-16,-5-1-2 16,-1-5-1-16,-5-4 2 15,6-5 2-15,-6 4 2 16,0-4-1-16,0-1 1 0,-6 1 0 15,1 4 0-15,-1 6 2 16,1 4 0-16,-1 0-3 16,1 6 2-16,-6 9 1 15,0 0 0-15,5 5-3 16,1 4 0-16,-1 1 4 16,-5 5 3-16,0 9 3 15,0-4 1-15,6 4-4 16,-1 1-1-16,1 4 1 15,-1 1 2-15,1 4-3 16,5 5 0-16,0 10 3 0,0 5 1 16,0 10 1-16,0-6 0 15,0 1-4-15,0 0-3 16,-5-5 0-16,-1-5 1 16,1-10-1-16,-1 0 2 15,-5-10-18-15,0-9-4 16,0-5-22-16,0-10-9 15,-5-10-31-15,5 5-13 16,5-10-1 0</inkml:trace>
          <inkml:trace contextRef="#ctx0" brushRef="#br0" timeOffset="650.1711">401 338 112 0,'0'5'44'0,"0"-5"-24"0,0 0-8 16,0 0 16-16,0 0-3 16,0 0 0-16,0 0-2 0,0 5-3 0,0 0-10 15,0 5-2-15,0-5 2 0,0 4-2 16,0 6 1-16,0 5-5 15,0-1-1-15,0 6 5 16,0 4 3-16,0 5-2 16,0 1 0-16,0 4-1 15,0 15 0-15,5-5 0 16,-5 0 0-16,0 0-2 0,0-10-1 31,0-5-1-31,0-4 0 16,6-11-2-16,-6-4-2 15,0-5-6-15,0-10-1 16,0-10-17-16,0-10-7 16,0-19-8-16,0 0-1 15,5 0-7-15,-5 4-3 0,0 1-19 16</inkml:trace>
          <inkml:trace contextRef="#ctx0" brushRef="#br0" timeOffset="1734.7616">1354 882 156 0,'0'5'60'0,"0"0"-32"0,6 9-15 0,-6-14 28 15,5 10-10 1,1 5-7-16,-1 4-5 16,1 1-11-16,-6 9 1 0,0 1 2 15,0-1-9-15,0 1 0 16,-6 9-13-16,1-5-3 15,-6-5-37-15,0-4-14 16,-6-6-24 0</inkml:trace>
          <inkml:trace contextRef="#ctx0" brushRef="#br0" timeOffset="3139.1744">2032 681 292 0,'-22'-10'23'0,"6"0"-8"15,-6 6-8 1,0 4-5-16,0 0-4 0,0 4 1 16,5 1 1-16,1 0 2 15,-1 5-3-15,0 0 0 16,6 0 3-16,0 4 1 16,0 11-4-16,0-1-1 15,6 1 1-15,-1-1 2 16,1 1-2-16,5-1-2 15,0 1 4-15,5-1 1 16,1-4 0-16,5-1 1 16,0 1 0-16,0 0 1 15,0-11 2-15,5 1 1 16,1-5-1-16,0 0 1 16,5 0-2-16,0-5 0 0,0-5-1 15,-6 0 0-15,1-5-5 16,-1-4 1-16,-5-11 4 15,0 6 5-15,0-21-3 16,0 1-1-16,0 0-2 31,-5 0-3-31,-1 0 1 16,1-1 1-16,-1 6-3 16,-5-5 0-16,6-5 1 15,-6 0 0-15,0 0 0 16,0 0 2-16,0 5-3 0,0-1 0 15,0 6-1-15,0 5 0 16,0-1 2-16,0 11 2 16,0-1-3-16,0 5 0 15,0 6 1-15,0-1 2 16,-6 0-3-16,6 10 0 16,0-5 1-16,0 10 0 15,0 0 2-15,0 5 1 16,0 0-1-16,0 4-2 15,0 6 1-15,0 4-1 16,0 1 0-16,0 9 2 0,0 5-1 16,0-4 2-16,0 4 2 15,0 5 2-15,0 0 1 16,0 0 2-16,0 20 1 16,6-6 1-16,-1 1-2 15,1 0-1-15,-6 0-8 16,5-10 0-16,-5 4-1 15,6-13 2-15,-6-11-8 16,0-4-3-16,6-6-26 16,-1-9-10-16,-5-10-45 15,11-10-55 1,-5-14 43-16</inkml:trace>
          <inkml:trace contextRef="#ctx0" brushRef="#br0" timeOffset="2402.4402">2071 720 112 0,'-6'-5'44'0,"6"0"-24"0,-5 1-10 0,5 4 12 0,-6-5-6 16,1 0 1-16</inkml:trace>
          <inkml:trace contextRef="#ctx0" brushRef="#br0" timeOffset="3667.5776">2302 25 144 0,'-16'-10'55'0,"16"25"-30"0,0-5-29 15,0-10 52-15,0 0-9 16,5-5-7-16,6 5-17 15,0-5 1-15,-5 5 1 0,5 0-1 16,-6 10 1-16,7-1-5 16,-1 6-2-16,5 5-2 15,1 4 0-15,-1 10 2 16,1 10 1-16,5 5 3 16,0 0 2-16,0 5-1 15,-6 0 1-15,1 5-4 16,-6 5-2-16,0 19-4 15,-11 0-1-15,0 5-1 0,-6 0 0 16,-5-4-5-16,-11-1 1 16,-5-15-38-16,-12-4-14 15,-10-5-78 1,-1-10-51-16</inkml:trace>
        </inkml:traceGroup>
        <inkml:traceGroup>
          <inkml:annotationXML>
            <emma:emma xmlns:emma="http://www.w3.org/2003/04/emma" version="1.0">
              <emma:interpretation id="{492FECBE-8FAA-4F47-A6EE-B37F3C82A907}" emma:medium="tactile" emma:mode="ink">
                <msink:context xmlns:msink="http://schemas.microsoft.com/ink/2010/main" type="inkWord" rotatedBoundingBox="4714,2060 8305,2119 8289,3149 4697,3091"/>
              </emma:interpretation>
              <emma:one-of disjunction-type="recognition" id="oneOf1">
                <emma:interpretation id="interp5" emma:lang="" emma:confidence="1">
                  <emma:literal>-metric</emma:literal>
                </emma:interpretation>
                <emma:interpretation id="interp6" emma:lang="" emma:confidence="0">
                  <emma:literal>•metric</emma:literal>
                </emma:interpretation>
                <emma:interpretation id="interp7" emma:lang="" emma:confidence="0">
                  <emma:literal>metric</emma:literal>
                </emma:interpretation>
                <emma:interpretation id="interp8" emma:lang="" emma:confidence="0">
                  <emma:literal>-matric</emma:literal>
                </emma:interpretation>
                <emma:interpretation id="interp9" emma:lang="" emma:confidence="0">
                  <emma:literal>-me trip</emma:literal>
                </emma:interpretation>
              </emma:one-of>
            </emma:emma>
          </inkml:annotationXML>
          <inkml:trace contextRef="#ctx0" brushRef="#br1" timeOffset="5926.7635">3399 676 156 0,'0'0'57'0,"0"0"-30"0,0 0-21 15,0 0 17-15,0 0-8 0,0 0 2 16,0 0-4-16,6 0 2 16,-6 0-8-16,0 0-2 0,22 0 3 15,0 0 0 1,0 0-4-16,5 0 0 15,1 0 0-15,5 0 2 16,0 0-3-16,0 0 0 16,11 0-1-16,-5 0-2 15,-12 0-13-15,7 0-160 32,-1-5 65-17</inkml:trace>
          <inkml:trace contextRef="#ctx0" brushRef="#br1" timeOffset="6860.5722">4072 593 116 0,'5'-5'44'0,"-5"0"-24"0,0 0-8 16,0 5 16-16,0 0-5 15,0 0-1-15,0 0-6 16,11-5 0-16,-11 5-9 15,6 0 0-15,5 5 0 0,0 0 1 16,-6 5 0-16,6 5-2 16,0 4 1-16,-5 6-2 15,-1 4 2-15,1 10-2 16,-1-4 2-16,6-1-2 16,0-5 2-16,0-9-4 0,-5-6 0 15,-1-4 3-15,1 0 1 16,-6-5-1-16,0-5-1 15,0-20-10-15,0-4-2 16,0-5 10-16,0-1 5 16,5 1-3-16,7-1-3 15,-1 6-4-15,-6-1 1 16,1 6 1 0,-1 4 0-16,6 0-3 15,-5 6 2-15,5 4-1 16,0 5-2-16,0 5 3 15,0 4 0-15,0 11 1 16,0 0 2-16,-6 9-1 16,1 10 2-16,-1-5-2 15,1-4-1-15,-1-6 3 0,1-4 0 16,-6-5 1-16,0-6 2 16,0-4-3-16,5-24 0 15,1-6-1-15,-1 1 1 16,1-6-4-16,-1-4 0 0,1 5-1 15,5-1-2-15,0 6 0 16,0 4 3-16,0 1-2 16,-6 4 1-16,7 5 0 15,-1 10 0-15,11 0 6 16,-6 10 5-16,1 5-3 16,-1 4-1-16,1 1 0 15,-1 4 1-15,-5 15-3 16,0 1-2-16,0-6-11 15,0 0-4-15,-5-9-31 16,-1-11-12-16,6 1-48 16</inkml:trace>
          <inkml:trace contextRef="#ctx0" brushRef="#br1" timeOffset="7482.4855">4854 681 148 0,'0'0'57'0,"0"0"-30"0,6 0-23 0,-6 0 13 0,11-5-4 16,0 0 0-16,5 0-3 16,1 0 1-16,5 1-6 15,-5-1 1-15,-1 0 4 0,1 0-2 16,-6 0 1 0,0 0-1-16,0 0 0 15,-6-5-2-15,1 6-1 0,-6-1-3 16,0-5 1-16,0 5 0 15,0 0 3-15,-6 0-3 0,-5 0-2 16,0 0 2-16,-11 5 0 16,0 0 1-1,6 0-5-15,-1 5 1 16,0 0 0-16,1 0 2 16,5 5-3-16,0 0 0 15,0-1 1-15,0 6 0 16,5 0 2-16,1-1 3 15,-1 1 2-15,6 19 3 0,6 1-1 16,-1-6 2 0,6 1 0-16,0-1 3 0,11 0-3 31,6-4-1-31,0-6-4 16,-1-4 1-16,6-5-4 0,6-5 0 15,-1-5-10-15,1-15-3 16,5-9-28-16,0-11-11 15,-5 1-69 1,-1 0-33-16,-10 4 74 16</inkml:trace>
          <inkml:trace contextRef="#ctx0" brushRef="#br1" timeOffset="8205.9702">5135 407 240 0,'-11'0'90'0,"11"-10"-48"0,0 5-34 15,0 5 24-15,0 0-7 16,11-10 0-16,0 10 2 16,6 0 0-16,0 0-14 15,16 10-1-15,5-5-1 0,12 5-6 16,-1 0-1-16,6-1-2 16,-5-4-2-1,-6 0-52-15,6-5-23 16,5-5-66-1</inkml:trace>
          <inkml:trace contextRef="#ctx0" brushRef="#br1" timeOffset="7941.2709">5334-58 172 0,'-6'0'66'0,"6"0"-36"0,0 4-20 0,0-4 20 0,0 5-7 16,0 0-1-16,0 5-4 15,0 0-1-15,0 14-9 16,0 6 10-16,0 4 8 0,0 10-10 16,0 5-1-16,6 10-3 15,-1 0 0-15,6-1-2 16,-5 6-1-16,5 0-3 15,0-1 1-15,0 16-2 16,0-1 0-16,0-9-1 0,0-11 0 16,0-4-2-16,-5-15 1 15,-1-9-20-15,1-11-6 32,-6-9-19-32,-6-5-9 15,1-10-19-15,-1-5-8 16,6-4-16-1</inkml:trace>
          <inkml:trace contextRef="#ctx0" brushRef="#br1" timeOffset="9077.3102">5786 588 116 0,'0'-5'44'0,"0"0"-24"0,0 5-6 0,0 0 15 0,0 0-5 15,0 0-2-15,0 0-8 0,0 0-4 16,0 0-5-16,0 0 1 0,5 5 3 16,1 5-1-16,-1 5 3 15,1 4-4-15,-1 1-2 16,1 4 0-16,5 20 1 15,-6 0-1-15,6-4 0 16,-5-1-1-16,-1-10 0 0,1-4 0 16,-1-6 0-16,1-4 0 15,0-10 0-15,-6-5 4 16,0-5 5-16,0-5-7 31,0-24-1-31,0 0-1 16,0-1 0-16,0 1-2 0,5 0-2 15,1-1 1-15,5 6-1 16,0 0-3-16,0 4 2 16,0 6 1-16,5-1 0 15,6 5-3-15,0 6 2 16,0-1-1-16,0 10 0 16,0 0-7-16,0 5-4 15,0 4-42-15,6 1-18 16,-11 0-21-1</inkml:trace>
          <inkml:trace contextRef="#ctx0" brushRef="#br1" timeOffset="9741.7272">6370 519 200 0,'-22'10'77'0,"22"-20"-42"0,0 6-43 16,0 4 12-16,0 0-11 15,0 0 0 1,0 0-48-16,0 0-20 16,0 0 9-16,6 4 8 15</inkml:trace>
          <inkml:trace contextRef="#ctx0" brushRef="#br1" timeOffset="10591.9532">6370 466 244 0,'6'4'93'0,"-6"-4"-50"0,0-4-24 0,0 4 26 0,0-10-14 16,0 10-6-16,0-10-14 16,0 10-5-16,0 0-4 15,0 0-2-15,0 0 1 0,0-5-32 16,-6 0-12-16,1 5-90 15</inkml:trace>
          <inkml:trace contextRef="#ctx0" brushRef="#br1" timeOffset="24421.7836">6354 706 96 0,'0'-5'38'0,"0"5"-20"0,0-5-8 0,0 5 14 16,0-5-2-16,0 5-1 16,0-5 0-1,0 5 1-15,0 0-12 0,0 0 1 0,0 0 2 0,0 0-1 31,0 0 3-31,5-5-4 16,-5 5 1-16,0 0-1 0,0 0 3 16,0 0-3-16,0 0 1 0,0 0-3 15,0 0 2-15,0 0-2 16,0 5 2-16,6 0-2 16,-6 5 2-16,0 9-4 15,5 11-2-15,1-1 0 0,-6 0-1 16,5 1-2-16,-5-6 1 15,6 1-2-15,-6-6 2 16,0 1-13-16,0 0-3 16,0-6-16-16,0-4-4 15,-6 5-80 1,6-10-44-16,0-10 74 16</inkml:trace>
          <inkml:trace contextRef="#ctx0" brushRef="#br1" timeOffset="25168.2559">6767 588 120 0,'0'0'46'0,"5"0"-24"0,-5-5-8 15,0 5 17-15,0-5-4 16,0 0 1-16,0-4-6 16,-5 4-2-16,-1 0-11 0,1 0 3 0,-1 0 2 15,1 0-3-15,-1 0 1 16,1 0-5-16,-1-5 1 0,-5 1-10 16,0 9 0-16,0 0 4 15,0 0 4-15,0 0-3 16,0 5-2-16,0-1 0 15,0 1 1-15,0 5 1 32,0 0 3-32,0 5 1 15,0-1 3-15,0 1-3 0,5 5 1 16,1-1-1-16,-1 1 3 16,1-1-1-16,5 11 0 15,0 4-1-15,0 5 2 16,5-4 1-16,6-6 1 15,6 5-2-15,5-4-1 0,6-1-1 16,5-5 2-16,5-4-3 16,6-5-2-16,6-6-22 15,0-13-9-15,-1-11-60 0,-5 0-24 16,-11-4-14 0</inkml:trace>
        </inkml:traceGroup>
        <inkml:traceGroup>
          <inkml:annotationXML>
            <emma:emma xmlns:emma="http://www.w3.org/2003/04/emma" version="1.0">
              <emma:interpretation id="{2E582BA7-CBB5-4D62-931E-037DBA96CE6D}" emma:medium="tactile" emma:mode="ink">
                <msink:context xmlns:msink="http://schemas.microsoft.com/ink/2010/main" type="inkWord" rotatedBoundingBox="8776,2663 10919,2698 10905,3555 8762,3521"/>
              </emma:interpretation>
              <emma:one-of disjunction-type="recognition" id="oneOf2">
                <emma:interpretation id="interp10" emma:lang="" emma:confidence="1">
                  <emma:literal>space</emma:literal>
                </emma:interpretation>
                <emma:interpretation id="interp11" emma:lang="" emma:confidence="0">
                  <emma:literal>Space</emma:literal>
                </emma:interpretation>
                <emma:interpretation id="interp12" emma:lang="" emma:confidence="0">
                  <emma:literal>spare</emma:literal>
                </emma:interpretation>
                <emma:interpretation id="interp13" emma:lang="" emma:confidence="0">
                  <emma:literal>spade</emma:literal>
                </emma:interpretation>
                <emma:interpretation id="interp14" emma:lang="" emma:confidence="0">
                  <emma:literal>spate</emma:literal>
                </emma:interpretation>
              </emma:one-of>
            </emma:emma>
          </inkml:annotationXML>
          <inkml:trace contextRef="#ctx0" brushRef="#br1" timeOffset="11931.3128">7731 564 112 0,'-16'-5'44'0,"10"0"-24"0,1 0-10 0,-1 0 14 15,1 0-2-15,-1 0 1 16,-5 5-10-16,0 0-3 16,0 0-6-16,-5 0-1 0,-6 5 1 0,-6 0 0 15,6 5 0-15,0 0 2 16,6-1 1-16,-1 1-1 15,6 0-1-15,0 0-3 16,0 0 1-16,5-1-2 16,6 1 2-16,0 0 0 15,11-5 3-15,11 0-3 16,1 0 0 0,-1-1-1-16,11 1 1 15,0 0-2-15,5 0-1 16,-5 0 1-16,0 5 1 15,0 0-1-15,-6 4-1 16,1 11 3-16,5-1 0 16,-6 1-1-16,-5-1 1 15,-5-4 0-15,-6-1 1 16,0 1-2-16,-11 0 1 0,-6-1 2 16,1 1 2-16,-6-5 1 0,-6-1 2 15,-5 1-1-15,0-5 2 16,-5-5-6-16,-1-5-1 15,1-5 0 1,0-5 2-16,-1 0-5 16,1 0-1-16,5 1-9 15,5-1-2-15,1 5-12 0,5-5-5 16,5 0-23-16,1 0-7 16,5 6-32-1</inkml:trace>
          <inkml:trace contextRef="#ctx0" brushRef="#br1" timeOffset="12739.3849">7951 637 208 0,'-6'-15'79'0,"12"6"-42"0,-6-1-37 16,0 0 16-16,5 0-11 16,6 0-1-16,0 1 2 15,0-1 3-15,1 0-4 16,4 0 1-16,1 5 1 0,-1 0 3 16,6 5 4-16,6 0-8 0,-6 5-3 15,0 5 2-15,0 5 1 16,0-1 2-16,-6 6 0 15,-5 5 2-15,-5-1 1 16,-6 10-1-16,-6 10 1 16,-5-4-4-16,0-6-2 0,-5-5 0 15,-1-4 1-15,-5-6-3 16,6-9 0-16,-1 0-1 31,1-10-2-31,-6-5-6 16,0-24-26-1,5-1-4-15,-5 6-18 16,5 4-4-16</inkml:trace>
          <inkml:trace contextRef="#ctx0" brushRef="#br1" timeOffset="12347.1125">7962 544 172 0,'-6'-5'66'0,"6"0"-36"0,0 5-20 0,0 0 17 15,0 0-11-15,0 0-4 16,0 5-5-16,0 0 0 31,11 5-4-31,-5 4 3 0,-1 1 3 0,1 5-1 16,-1 4 1-16,1 30-3 15,0 0 1-15,-1 10 2 16,1 4 2-16,-1 1-3 16,6 9-3-16,-5-14-2 15,-1-5 0-15,1-6 0 16,-1-4 1-16,1-5-2 16,-1-9-2-16,1-11-13 0,-1-4-6 15,-5-6-15-15,0-9-6 16,0-5-16-16,0-9-7 15,0-6-13 1</inkml:trace>
          <inkml:trace contextRef="#ctx0" brushRef="#br1" timeOffset="13424.959">8563 632 156 0,'5'-15'60'0,"-5"11"-32"0,0-6-17 16,0 5 15-16,0-5-10 16,0 0-2-16,-5 0-2 0,-1 1 0 15,1 4-6-15,-6 0 3 0,0 0 3 16,-6 0-2-16,1 0 2 16,-1 5-7-16,-5 0-1 15,5 5-2-15,-5 0-2 16,6 0-2-16,-6 5 1 15,0-1 1-15,5 6 2 0,1 5-1 16,5-1 2-16,0 6 0 16,5-6 1-16,1 21-2 15,10-6-2-15,6-5 1 16,0-4-1-16,6-1 0 16,-1-4 2-16,6-6 1 0,0-4 3 15,6-5-3 1,-1-10 0-16,1 0-3 0,-6-19-1 15,0-1-1-15,-5 1-2 16,-1-1 3-16,-5 1 0 16,0-1 3-16,-5 1 1 15,-6 4-1-15,0 1-2 32,-6 4 7-32,1 5 3 0,5 1 3 15,-6 4 3-15,6 0-5 16,0 5-1-16,0 5-4 0,0 0-1 15,6 4-1-15,-1 6 0 16,1 5-5-16,5 4 1 16,5 10 2-16,1 1 1 15,5-1-28 1,5-5-10-16,1-9-38 16,0-1-16-16,-1-14-15 15</inkml:trace>
          <inkml:trace contextRef="#ctx0" brushRef="#br1" timeOffset="13885.4549">8921 568 132 0,'-11'0'52'0,"5"-4"-28"0,1 4-19 0,5 0 13 15,0 0 3-15,-6 0 2 16,1 0-4-16,5 0 1 15,-6 0-11-15,1 0 1 0,-1 0 3 0,1 4 2 16,-1 1 3-16,1 0-6 16,-1 5-2-16,-5 0-1 15,6 5 1-15,-1-1 1 0,1 6 1 16,5-6-4-16,0 1-3 16,0 10 0-16,5-1 1 15,6 10-1-15,0-9 0 16,6-1-3-16,-1-4-2 15,12 0-10-15,5-16-4 16,6 6-22-16,-6-5-9 0,0 0-67 16,5 0-31-1,-5-5 71-15</inkml:trace>
          <inkml:trace contextRef="#ctx0" brushRef="#br1" timeOffset="14493.5872">9191 657 200 0,'-5'4'74'0,"5"-4"-40"0,5 0-33 0,-5 0 16 16,6 0 0-16,-1 0 2 15,6 0-4-15,0 0 1 16,0 0-9 0,6 0 2-16,-1 0 4 0,1 0-7 15,-1-4-1-15,1-1-1 16,-6 0 0-16,0 0-2 15,0-5-2-15,-6 0 3 0,1 1 0 16,-1-1-1-16,-5 0-2 16,0 0 1-16,0 0 1 15,-5 1-1-15,-1 4-1 16,-5 0 1-16,0 0-1 16,0 0 2-16,-5 5 1 15,-1 0-4-15,1 0 1 16,-6 5 2-16,0 0 1 15,0 5 1-15,0-1 2 16,-1 6 1-16,1 0 3 16,6 4 1-16,5 1 1 15,0-1 2-15,5 11 2 0,6 4-3 16,6 5 2-16,5 1 1 16,11-6 2-16,5 0-4 15,12-5 0-15,5-4-6 0,11-5 0 16,-5-11-36-16,5-9-13 15,6-5-112 1,10-19-67-16,1-35 95 16</inkml:trace>
        </inkml:traceGroup>
      </inkml:traceGroup>
    </inkml:traceGroup>
    <inkml:traceGroup>
      <inkml:annotationXML>
        <emma:emma xmlns:emma="http://www.w3.org/2003/04/emma" version="1.0">
          <emma:interpretation id="{22F2E3EB-14BF-45EC-BA17-8754A9184E40}" emma:medium="tactile" emma:mode="ink">
            <msink:context xmlns:msink="http://schemas.microsoft.com/ink/2010/main" type="paragraph" rotatedBoundingBox="1408,3612 25364,3113 25402,4914 1445,54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D14FE6-1061-4A5B-965C-7117DCD2588F}" emma:medium="tactile" emma:mode="ink">
              <msink:context xmlns:msink="http://schemas.microsoft.com/ink/2010/main" type="line" rotatedBoundingBox="1408,3612 25364,3113 25402,4914 1445,5413"/>
            </emma:interpretation>
          </emma:emma>
        </inkml:annotationXML>
        <inkml:traceGroup>
          <inkml:annotationXML>
            <emma:emma xmlns:emma="http://www.w3.org/2003/04/emma" version="1.0">
              <emma:interpretation id="{72AADFE2-E225-4DC0-8752-9B703DFE8DF9}" emma:medium="tactile" emma:mode="ink">
                <msink:context xmlns:msink="http://schemas.microsoft.com/ink/2010/main" type="inkWord" rotatedBoundingBox="1413,3893 4061,3838 4086,5040 1438,5096"/>
              </emma:interpretation>
              <emma:one-of disjunction-type="recognition" id="oneOf3">
                <emma:interpretation id="interp15" emma:lang="" emma:confidence="0.5">
                  <emma:literal>H(M)</emma:literal>
                </emma:interpretation>
                <emma:interpretation id="interp16" emma:lang="" emma:confidence="0">
                  <emma:literal>TT(M)</emma:literal>
                </emma:interpretation>
                <emma:interpretation id="interp17" emma:lang="" emma:confidence="0">
                  <emma:literal>HIM)</emma:literal>
                </emma:interpretation>
                <emma:interpretation id="interp18" emma:lang="" emma:confidence="0">
                  <emma:literal>TIM)</emma:literal>
                </emma:interpretation>
                <emma:interpretation id="interp19" emma:lang="" emma:confidence="0">
                  <emma:literal>tT(M)</emma:literal>
                </emma:interpretation>
              </emma:one-of>
            </emma:emma>
          </inkml:annotationXML>
          <inkml:trace contextRef="#ctx0" brushRef="#br0" timeOffset="29063.7805">351 1739 116 0,'0'5'44'0,"0"-5"-24"0,0 0-8 0,0 0 16 0,0 5-7 15,0-5 0 1,0 0-6-16,0 5 1 16,0 4-9-16,0 1-2 0,0 10 1 15,0-1-1-15,0 11 2 16,0 4-2-16,-5 0 2 16,5 5-2-16,0 6 2 15,0 4-4-15,0 9 0 16,0 11 1-16,0-1 2 15,0-4 6-15,0 0 2 16,-6-6-1-16,1-4 2 16,-1-10-6-16,6-4-3 15,0-6-3-15,-5 0 0 16,-1-9 0-16,1-6-23 16,5-4-9-16,0-15-54 15,0 0-22 1</inkml:trace>
          <inkml:trace contextRef="#ctx0" brushRef="#br0" timeOffset="30444.4312">125 1881 128 0,'-11'10'49'0,"17"-20"-26"0,-6 5-20 15,0 5 10-15,0 0 0 16,0 0 5-16,0 0-4 16,0 0 2-16,0 0-9 15,5 0 5-15,6 0 1 0,0 0 2 16,0 0 1-16,6 5-6 15,5-5-4-15,0 0 3 16,0 5 2-16,6 0 0 0,5-5 3 16,11 0-5-16,0 0-1 15,0 0 0-15,6 0 2 16,-1 0-1-16,6 0 2 16,6 5 0-16,0-5 1 15,5 4-2-15,0-4 1 16,-6 0-4-16,-4 0-2 15,-7 5 2-15,-5-5 0 16,-5 0 1-16,-6 0 0 16,-6-5-2-16,1 1-1 15,-6 4 1-15,-5-5 1 16,-6 0-3-16,0 0-1 0,0 0-12 16,-6 0-4-16,1 0-40 15,-1-5-16-15,1 6-68 16</inkml:trace>
          <inkml:trace contextRef="#ctx0" brushRef="#br0" timeOffset="29808.9006">924 1861 124 0,'-5'0'49'0,"10"0"-26"0,-5-5-12 16,0 5 18-16,0 0-8 15,0 0 0-15,0 0-8 16,0 0 0-16,0 0-8 15,0 0 1-15,0 10 1 0,0 0 5 0,-5 5 3 16,5-1-2-16,0 1 0 16,0 0-1-16,0 4 0 15,0 1 0-15,0 9 0 16,5 6-2-16,-5 4 1 16,6 0 0-16,-6 20 1 15,6 4-4-15,-1 1 0 16,-5 0-1-16,0-6 1 15,0-4-2-15,0-5 1 16,0-5-4-16,0-4-2 16,0-11 2-16,0-5 0 0,0-9-4 15,0 0 1-15,0-5-18 16,0-10-5-16,-5-5-27 0,-1 0-10 16,6-10-56-1</inkml:trace>
          <inkml:trace contextRef="#ctx0" brushRef="#br0" timeOffset="34743.7774">1553 1817 124 0,'-28'0'49'0,"28"5"-26"0,0 0-14 0,0-5 14 0,-5 0 0 16,-1 5 3-16,1 0-5 16,-1 0-3-16,1 0-10 15,-6 0 1-15,0 4 2 0,0 1-4 16,0 0 1-16,0 0-5 16,0 9 0-16,0 1-1 15,0-1-2-15,-1 1 3 16,1 0 0-16,0-1 5 0,6 6 3 15,-1-1 0-15,1 6 3 16,5-1-3-16,0 15 1 16,0 5-3-16,5 0 0 15,1 0 1-15,-1 0 4 16,6 5-6-16,0-5-2 16,6 0-3-16,0 5 0 15,-1-10-2-15,6-10-1 16,-5 0 3-16,5-9 0 15,0-6-12-15,0 1-4 16,-6-5-34-16,1-6-14 16,-1-4-59-16</inkml:trace>
          <inkml:trace contextRef="#ctx0" brushRef="#br0" timeOffset="35396.6273">1812 1935 148 0,'0'10'57'0,"0"-15"-30"0,-6 5-18 0,6 0 16 31,0 0-1-31,0 5 1 0,0-5-1 15,0 4 0-15,0 1-13 16,0 5 0-16,0 0 0 0,0 0 0 0,0 4 1 16,0 6-2-16,0 5-1 15,0 9-1-15,0 5 2 16,6 20-1-16,-6-1 2 16,0 6-2-16,0-5 2 15,0 0-4-15,0-5 1 16,0-10-5-16,5-5 0 15,-5-5-1-15,0-9-2 16,0-6-19-16,0-9-10 16,-5-5-27-16,-1 0-10 15,6-5-47 1</inkml:trace>
          <inkml:trace contextRef="#ctx0" brushRef="#br0" timeOffset="36380.6386">1828 1959 156 0,'0'0'57'0,"0"0"-30"0,0 5-12 15,0-5 18-15,0 0-5 16,0 0-2-16,0 0-3 15,0 0 0-15,0 0-13 16,0 0-1-16,0 0-2 0,6 0 1 16,5 5 0-16,-6 0 2 15,1 5 1-15,5-5-3 16,0 4-3-16,0 1 0 16,0 0 1-16,6 5 1 0,-1-1 1 15,1 1 2-15,-1 5 1 16,1-1-1-16,-1 1 1 31,1-5-6-31,-6 4-1 0,0-4-2 16,0-5 1-16,0-1-2 15,0-4-1-15,0 0 3 16,-6-5 0-16,1 0 1 16,-1-5 0-16,1 0-2 15,0-4 1-15,-1-1-11 16,1 0-2-16,5-10-2 15,-6 6 2-15,1-1-3 16,5 0-2-16,5 1 2 16,-5-1 2-16,-5 5 5 0,5 0 3 15,-6 1 2-15,1 4 1 16,-1-5 0-16,1 0 0 16,-1 0 0-16,-5 10 0 15,0 0 0-15,0 0 0 16,6-14 4-16,-1 4 2 0,6 5-5 15,-11 5-2-15,0-5 0 32,0 5 0-32,0 0 1 15,0 5 2-15,0-5 1 16,0 5 3-16,0 0-1 0,0 0 0 16,0 4-1-16,0 1 0 15,0 0-2-15,0 0 1 16,6 0 0-16,-6 4 3 15,5 6-3-15,1 4 0 16,5 1 3-16,-6 9 3 16,1 10-2-16,5-5 1 15,-6 5-1-15,1 5 3 16,-1 0-3-16,1 0-2 16,-6-5-2-16,0 1 0 0,0-6-2 15,0 0-1-15,5-5 3 16,-5-4 0-16,6-6-17 15,-1-4-5-15,-5-1-15 16,6-4-7-16,-6-5-37 16,6-5-15-16,5-15-17 15</inkml:trace>
          <inkml:trace contextRef="#ctx0" brushRef="#br0" timeOffset="36943.7348">2534 1807 120 0,'11'-4'46'0,"-11"4"-24"0,5 0-4 16,-5 0 18-16,6 0-7 15,-1 0 0-15,1 0-5 16,5 4-1-16,0 1-12 16,0 0 4-16,0 5 3 0,0 5-4 0,0-1 0 15,11 6-2-15,-5 4 2 16,-1 6 4-16,1-1 1 15,-1 6-4-15,-5 4 1 16,0 5 0-16,0 19-1 16,0 11-1-16,-5-6 1 15,-6 1-4-15,0 0-1 16,0 9-6-16,-17-14-1 16,-5-1-23-16,-5-4-12 15,-6 0-56-15,-6 24-26 16,-5-14-11-16</inkml:trace>
        </inkml:traceGroup>
        <inkml:traceGroup>
          <inkml:annotationXML>
            <emma:emma xmlns:emma="http://www.w3.org/2003/04/emma" version="1.0">
              <emma:interpretation id="{8668108F-BD5E-4B5F-9E83-ECA042F3E2FC}" emma:medium="tactile" emma:mode="ink">
                <msink:context xmlns:msink="http://schemas.microsoft.com/ink/2010/main" type="inkWord" rotatedBoundingBox="4709,3685 8565,3604 8597,5119 4740,5200"/>
              </emma:interpretation>
              <emma:one-of disjunction-type="recognition" id="oneOf4">
                <emma:interpretation id="interp20" emma:lang="" emma:confidence="0.5">
                  <emma:literal>finitely</emma:literal>
                </emma:interpretation>
                <emma:interpretation id="interp21" emma:lang="" emma:confidence="0">
                  <emma:literal>"finitely</emma:literal>
                </emma:interpretation>
                <emma:interpretation id="interp22" emma:lang="" emma:confidence="0">
                  <emma:literal>finite</emma:literal>
                </emma:interpretation>
                <emma:interpretation id="interp23" emma:lang="" emma:confidence="0">
                  <emma:literal>'finitely</emma:literal>
                </emma:interpretation>
                <emma:interpretation id="interp24" emma:lang="" emma:confidence="0">
                  <emma:literal>ifinte.ly</emma:literal>
                </emma:interpretation>
              </emma:one-of>
            </emma:emma>
          </inkml:annotationXML>
          <inkml:trace contextRef="#ctx0" brushRef="#br1" timeOffset="43943.7332">3443 2248 156 0,'-22'5'57'0,"22"-5"-30"0,0 0-18 0,11-5 14 15,0 5-5 1,-11 0 0-16,0 0-4 0,0 0 1 15,6 0-8-15,-6 0 5 0,5 0 3 16,6-5-1-16,6 5 0 16,-6 0-6-16,5 0-3 15,1 0 0-15,5 0-1 16,6 0-2-16,-1 0-2 0,1 0 1 16,5 0 1-16,0 0-34 15,0 0-13-15,6 0-64 16</inkml:trace>
          <inkml:trace contextRef="#ctx0" brushRef="#br1" timeOffset="45196.9775">4116 2586 180 0,'0'-5'68'0,"11"-5"-36"0,-11 6-18 15,5-1 20-15,-5 5-8 16,11-5-1-16,0 0-8 16,6 0 0-16,5 0-10 0,0 0-2 0,0 5 1 15,6 0-1-15,5 0 0 16,0 0-3-16,0 0 1 16,11 0-2-16,-6-5-1 15,1 0-6-15,0-4-4 16,-6-1-8-16,0-5-3 0,-6 0 2 15,1 1 1-15,-12-6 6 16,1 0 3-16,-1-4 5 16,-4 4 2-16,-7 1 6 15,1 4 5-15,-6 5 4 16,0 1 4-16,0 4 4 16,0 5 2-16,0-5-8 15,0 10-2-15,0 4-7 16,0 6-2-16,0 0 0 15,5 4 2-15,1 6-3 16,5 9 0-16,0-9 1 16,5 14 2-16,6-5-3 15,-5-4 0-15,5-6 1 16,-6 0 0-16,1-4-13 0,5-10-7 16,0-10-33-16,-6-5-16 15,7-10-50 1</inkml:trace>
          <inkml:trace contextRef="#ctx0" brushRef="#br1" timeOffset="44717.7485">4435 2043 172 0,'6'-10'66'0,"-1"5"-36"0,6-15-22 0,-5 6 18 0,0-1-9 15,-6-5 1-15,0 1-9 16,0-1-1-16,0 0-4 16,-6 1-1-16,0-1 3 0,-5 1-3 15,0-1-2-15,-5 5 0 0,-1 1 1 16,1 4-1-16,-1 0 2 15,1 0-2-15,-1 10-1 16,6 0-2-16,0 5 1 16,0 0-1-16,0 0 0 15,0 5 0-15,0 5 0 16,-5 4 4-16,-1 6 1 16,6 4-1-16,0 0 1 15,0 1 0-15,5 4 1 16,1 5 0-16,10 10 2 0,1 15-1 15,-1 14 2-15,1 1 0 16,5-1 3-16,0 0-1 16,0 1 0-16,0-16-5 15,0-4-3-15,0-5 2 16,0-10 0-16,-5-5-1 16,-1-9-2-16,1-6-26 0,-6-4-12 15,0-11-30-15,0-4-12 16,0-5-8 15</inkml:trace>
          <inkml:trace contextRef="#ctx0" brushRef="#br1" timeOffset="45379.6343">4794 2047 272 0,'-17'0'104'0,"12"-4"-56"0,-1 4-47 16,6 0 19-16,0 0-16 15,-5 0-4-15,5 4-29 16,0 1-13-16,0 0-74 16,5 0-30-16</inkml:trace>
          <inkml:trace contextRef="#ctx0" brushRef="#br1" timeOffset="46521.1712">5014 2287 148 0,'0'-19'57'0,"0"38"-30"0,0-4-23 0,0-15 13 15,6 0 1-15,-1 5 5 16,1 10-5-1,5 14-6-15,0 0-2 0,-6 6-4 0,6-1 1 16,0 0-2-16,0 1 0 16,-5-6-1-16,-1-5 2 15,1-4 1-15,-1-5 3 0,1-6 1 16,-6-4 1-16,0-5 13 16,5-14-15 15,1-6-5-31,-1-4-2 15,1-6 0-15,-1 1-4 0,6-10 1 16,0-5-2-16,1 9-2 16,-1 11 3-16,0 4 0 15,0 30-6 1,5 0 4-16,1 9 1 16,-1 1 2-16,1 4 0 15,-1 6 0-15,1 4 2 16,-1-4-1-16,-5 4 2 0,6-10-2 15,-6 6-1-15,0-11 3 16,0-4 0 0,0-5 3-16,-6 0 1 0,-5-10 5 15,6-5 5-15,5-10-7 16,0-5-3-16,0-9-4 16,0-5 0-16,0-5-4 15,0 4 0-15,0-4 1 16,0 10 0-16,-5-1 0 15,-1 6 0-15,1 4-3 16,-1 6 2-16,6 9-1 16,-11 5-2-16,11 5 3 15,0-1 2-15,0 6 2 16,-5 0 1-16,10 5 0 0,-5 4 0 16,6 11-2-16,-1 4-2 15,1 0 3-15,5 1 2 16,-11-1-2-16,6-5 0 15,-1-9-1-15,1 4 1 16,-6-9-22-16,0-10-9 16,5-5-33-16,-5-10-11 15,6-5-44 1</inkml:trace>
          <inkml:trace contextRef="#ctx0" brushRef="#br1" timeOffset="46725.3238">5687 2047 244 0,'-33'0'90'0,"38"0"-48"0,-10 5-34 16,5-5 21-16,0 0-13 16,0 5-4-16,-6-5-10 15,6 5-1-15,0 0-1 0,6 0-25 0,-6 0-8 16,11 0-45-1,5 4-57-15,-5 1 36 16</inkml:trace>
          <inkml:trace contextRef="#ctx0" brushRef="#br1" timeOffset="47145.3577">5868 1484 172 0,'-5'0'66'0,"5"0"-36"0,0 0-29 16,0 0 14-16,0 5-2 15,0 0 14 1,0 34-7-16,5 5-9 16,1 10-1-16,0 5 3 15,5 5-1-15,0-1 3 16,0 6-2-16,0 4 0 0,0 15 1 16,0 5 2-16,0 5-7 15,0-9-3-15,0-11-1 16,0-5-1-16,0-14 2 15,0-10 1-15,-6-10-12 16,6-14-6-16,-5-6-31 16,-1-9-12-16,-10-15-47 15,10-5-41-15,1-14 58 16</inkml:trace>
          <inkml:trace contextRef="#ctx0" brushRef="#br1" timeOffset="47361.0009">5841 2258 220 0,'-6'5'82'0,"6"-5"-44"0,6 0-29 0,-6 0 19 0,5 0-8 16,6 0 1-16,0 0-8 16,6 0-3-16,5 0-5 15,11 0-4-15,6 0 0 0,-1-5-23 16,6 0-10-1,12 5-31-15,-12 10-12 16,0 9-15 0</inkml:trace>
          <inkml:trace contextRef="#ctx0" brushRef="#br1" timeOffset="47831.9416">6420 2478 355 0,'11'-5'19'0,"5"5"-10"16,1-4 2-16,-1-1 1 0,1-5-4 16,-6 5 0-16,0-5-2 15,0 0-1-15,-6 1-3 16,1-1-2-16,-6 0 1 0,-6-24 1 15,1 4 1 1,-1 6-1-16,-5 4 1 16,0 1-4-16,-5 4 0 15,-6 0 1-15,5 5 2 16,1 6-1-16,-1 4-1 16,1 4 1-16,5 11 1 15,-6 5 1-15,6 9 3 16,6 1-1-16,-1 4 0 15,6 5 1-15,0 0 3 16,11-5 2-16,0 1 1 16,0-1-4-16,6-5-3 15,5-4 0-15,0-1-1 16,0-4 0-16,5-10 0 0,1-5-9 16,-1-5-2-16,1-10-27 15,-6-5-13-15,0-4-44 16,0-1-63-1,0-9 40-15</inkml:trace>
          <inkml:trace contextRef="#ctx0" brushRef="#br1" timeOffset="47454.7335">6392 2483 204 0,'-5'5'77'0,"10"-10"-42"0,-5 0-37 16,6 5 17-16</inkml:trace>
          <inkml:trace contextRef="#ctx0" brushRef="#br1" timeOffset="48234.0986">6624 1474 180 0,'-11'-4'68'0,"11"4"-36"0,0 0-26 0,0 0 17 0,0 0-3 16,0 0 3-1,0 4-7-15,0 1-1 16,5 10-9-16,1 14 5 0,-1 6 2 15,1 4 2-15,-1 5 1 16,1 5 0-16,5 10 3 16,-6-1-5-16,6 1 2 15,-5 5-5-15,-1 4 1 16,1 21-3-16,-1 4 0 16,1-5-3-16,-1-5-1 15,1-5-1-15,-1-4 0 16,1-15 0-16,-1-10 0 15,6-10-18-15,-5-10-7 16,-1-4-39-16,1-6-14 0</inkml:trace>
          <inkml:trace contextRef="#ctx0" brushRef="#br1" timeOffset="50697.3119">6943 2395 180 0,'-5'-10'68'0,"5"15"-36"0,5-10-26 0,-5 0 15 0,0 5-7 16,0 0 0-16,0 0 0 15,6-9 2-15,-6 9-9 16,11-5 2-16,0 5 4 0,0 5-5 15,5 4 0-15,6 6-2 16,0 0 1-16,-5-1-2 16,0 6 0-16,-1-5-6 15,1 4 1-15,-1-4 2 0,-5 0 1 16,6-5-10-16,-12-1-3 16,6-4-35-16,-11-5-13 15,0 0-45 1</inkml:trace>
          <inkml:trace contextRef="#ctx0" brushRef="#br1" timeOffset="50989.3158">7279 2243 184 0,'-5'0'68'0,"5"0"-36"0,0 0-18 16,0 0 22-16,0 0 0 15,0 0 0-15,0 5-6 16,0-5-2-16,0 15-15 16,0 9 1-16,0-4 0 0,0 0-1 15,0 4 0-15,0 5-3 16,0 6 1-16,0 4-2 16,-6 10 0-16,1 10-5 15,-6-6-1-15,0 6-1 16,-6 0-2-16,1-5 1 0,-1 0-1 15,1 0-40-15,-1-10-15 16,6-10-94 0</inkml:trace>
        </inkml:traceGroup>
        <inkml:traceGroup>
          <inkml:annotationXML>
            <emma:emma xmlns:emma="http://www.w3.org/2003/04/emma" version="1.0">
              <emma:interpretation id="{5387FF43-671A-4CA4-AFCA-1F6C6FA12CD6}" emma:medium="tactile" emma:mode="ink">
                <msink:context xmlns:msink="http://schemas.microsoft.com/ink/2010/main" type="inkWord" rotatedBoundingBox="9199,3533 13330,3447 13365,5165 9234,5251"/>
              </emma:interpretation>
              <emma:one-of disjunction-type="recognition" id="oneOf5">
                <emma:interpretation id="interp25" emma:lang="" emma:confidence="0.5">
                  <emma:literal>supported</emma:literal>
                </emma:interpretation>
                <emma:interpretation id="interp26" emma:lang="" emma:confidence="0">
                  <emma:literal>Supported</emma:literal>
                </emma:interpretation>
                <emma:interpretation id="interp27" emma:lang="" emma:confidence="0">
                  <emma:literal>supporter</emma:literal>
                </emma:interpretation>
                <emma:interpretation id="interp28" emma:lang="" emma:confidence="0">
                  <emma:literal>supporters</emma:literal>
                </emma:interpretation>
                <emma:interpretation id="interp29" emma:lang="" emma:confidence="0">
                  <emma:literal>Supporter</emma:literal>
                </emma:interpretation>
              </emma:one-of>
            </emma:emma>
          </inkml:annotationXML>
          <inkml:trace contextRef="#ctx0" brushRef="#br1" timeOffset="52097.6586">8149 2145 148 0,'0'0'57'0,"6"0"-30"0,-1-5-21 0,-5 5 17 0,0 0-8 16,0-9 0-16,0-1-3 15,0 0 2-15,-5 5-7 16,-1 0-2-16,1 0-1 0,-6 5-2 15,-6 0 1-15,1 0-2 16,-6 5-1-16,5 0-2 16,-5 0 1-16,-5 0 3 0,4 0 1 0,1 5-1 15,6-1 1-15,-1 6-2 16,6-5 2-16,0 0-2 16,11 0-1-16,0-1 1 15,11-4 1-15,6 0-3 16,-1 0 0-16,6-5 1 15,6 5 0-15,0 0 0 32,5 0 0-32,5 0 2 0,-5 9 1 15,-5 11-1-15,5-1 1 16,-6 1 0-16,1 4 1 0,-11-4 0 16,-1 4 0-16,-5-5 4 15,-5 1 5-15,-12-1-5 16,-5 1 0-16,-5-5 2 15,-1-6 1-15,-5-4 1 0,0 0 0 16,-6-10 0-16,1 0 2 16,-1-5-3-16,6 0-1 15,-11-5-6-15,11-4-1 16,-5-1-3-16,10 0-1 16,0 0-12-16,6 1-7 31,0-1-20-31,17 5-58 15,5 0 4-15,6 6-1 16</inkml:trace>
          <inkml:trace contextRef="#ctx0" brushRef="#br1" timeOffset="52691.5228">8463 2116 184 0,'0'0'68'0,"-5"0"-36"0,5 0-22 0,0 0 20 16,0 0-16-16,0 0-5 0,0 5-1 15,0 0 1-15,0 5-4 16,0-1 4-16,0 11 1 0,0-5-1 16,5 19 0-16,1 0 1 15,0 0 1-15,5 1-3 16,0-6 0-16,0 1-5 16,5-6 0-16,1-4 1 15,-1-11 0-15,1 1 2 16,5-10 3-16,5-5-2 15,-5-9-2-15,-5-16-2 16,5 1-3-16,-6-1 1 16,-4 1-1-16,-1-5 0 15,-6 4 0-15,1 1 0 0,-1 5 0 16,-5 4 2-16,-5 0 3 16,5 11 4-16,0-1 2 15,0 5-3-15,0 5-3 16,0 5 2-16,0 5 0 15,5 9-3-15,-5 1-1 16,6 9-1-16,-1 15-2 16,1 0 1-16,-1 5 1 15,6 0 1-15,0-5 1 16,0-5-24-16,0-4-9 16,6-11-32-16,-6-4-14 15</inkml:trace>
          <inkml:trace contextRef="#ctx0" brushRef="#br1" timeOffset="53050.9618">8937 2067 204 0,'-11'5'77'0,"11"-5"-42"0,-5 5-26 16,5-5 19-16,0 5-5 15,0 4-2-15,0 6-3 0,0 5 1 16,0 9-10-16,5 5-1 0,1 20-1 16,5 10 1-16,-5 5 0 15,-1-16-2-15,12 26-1 16,-6-1-1-16,5-4 0 15,1-6-2-15,-1 1-2 16,-5-1 3-16,0-14 0 16,-5 0-8-16,-1-20-4 15,1-9-26-15,-1-15-12 16,-5-20-27-16,6-10-11 16,-1-4-5-1</inkml:trace>
          <inkml:trace contextRef="#ctx0" brushRef="#br1" timeOffset="53379.0963">8943 2229 208 0,'-6'-25'77'0,"6"10"-42"0,0-4-30 16,0 9 19-16,0-5-2 15,6 6 2-15,0-1-7 16,-1 5-2-16,12-5-9 15,5 5-2-15,5 0 2 0,1 5-1 16,5 5 2-16,0 5-2 16,0 5 0-16,0 9 3 15,-5-4 5-15,-1 19-3 0,-5-5 0 16,-5-4-4-16,-12-1 1 16,-5 0 0-16,-11-4 1 15,-5-1 0-15,-6-4 2 16,-11-5-5-16,-6-1-1 15,-5-4-9-15,5-5-4 16,1-5-28-16,-1 0-12 16,6-5-25-16,5 0-9 15</inkml:trace>
          <inkml:trace contextRef="#ctx0" brushRef="#br1" timeOffset="54566.9597">9478 2356 156 0,'-28'-49'57'0,"28"15"-30"0,0 4-18 16,0 16 14-16,0-1-2 16,0-5 2-16,0 1 0 15,11-1 1-15,0 1-13 16,0 4 0-16,0 0 2 15,0 0-3-15,6 6 2 0,-1-1-5 16,1 0-2-16,5 5 0 16,0 5 1-16,0 5-3 0,0 5-2 15,0 5 2-15,6 4 2 16,-1 1-2-16,-5 9 0 16,-5-4 1-16,-6 14 0 15,-11-5 0-15,-6 0 2 0,-5 1-1 16,-5-11 0-16,-1 1-3 15,-5-11 1-15,-5-4-2 16,-1-5 2-16,6 0-2 16,0-5-1-16,0-10-15 31,5 5-5-31,6-14-19 16,6 4-5-16,10-14-133 15,6 4 63 1</inkml:trace>
          <inkml:trace contextRef="#ctx0" brushRef="#br1" timeOffset="54179.0722">9505 2106 176 0,'-5'-5'66'0,"5"5"-36"0,0-5-20 0,0 5 20 15,0 0-12-15,0 0 0 16,0 0-6-16,0 5 0 16,0 0-7-16,0 5 1 0,0 10 4 15,5 9-2 1,1 15 1-16,-1 10 1 16,6 10 1-16,0 4-3 15,0 15-3-15,0-9-2 16,0 4 0-16,0-4-2 15,0-1 2-15,-5 5 0 16,-1-14 1-16,1-10-11 16,-1-10-5-16,1-15-23 0,-6-9-10 15,0-20-29 1,0-20-51-16,0-4 32 16</inkml:trace>
          <inkml:trace contextRef="#ctx0" brushRef="#br1" timeOffset="55210.8336">10194 2170 100 0,'-5'-5'38'0,"5"-5"-20"0,0-5 3 16,-11 11 17-16,0-1-3 15,0-5 2-15,0 5-12 16,-6 0-6-16,6 0-6 16,-11 5-8-16,0 5-5 0,-6 0-1 15,6 0 5-15,6 5 2 16,-1-1-2-16,6 11-3 16,0-5 2-16,6 9 0 15,5 10-1-15,5 1 1 0,6-1-2 16,6 0-1-16,-1-4 1 15,6-6 1-15,6 1 3 16,-6-6 2-16,11-4 3 16,-5-5 1-16,-1-10-1 15,1 0 1-15,-1-10-4 16,-5-10 1-16,-5-19-3 16,-6 5 2-16,0 0 7 15,-11-1 3-15,0 1-6 16,-6 5-2-16,1 4-5 15,-12 1-3-15,-10-6 2 0,-1 11 0 16,1 4-6-16,-1 5-2 16,1 0-9-16,-1 10-2 15,0 0-13-15,1 5-4 16,10 5-18-16,6 0-8 16,6 5-41-1</inkml:trace>
          <inkml:trace contextRef="#ctx0" brushRef="#br1" timeOffset="55796.3898">10332 2126 136 0,'-6'5'52'0,"6"-5"-28"0,0 5-17 16,0-5 15-16,0 0 2 15,6 4 3-15,-1 1-6 16,1 5 0-16,5 0-12 16,0 0-3-16,0 4-2 15,0 11-2-15,0 9-2 16,0 0 3-16,0-4 2 16,6-1 4-16,-6-4 2 0,0-1-5 15,0-4-2-15,-6-6 2 16,1-4 3-16,-6-5 5 15,0-5 1-15,0-10-2 16,-6 1 0-16,6-16-5 16,-5-4-3-16,-1-1 0 0,6 1-1 15,0 0-2-15,0-1-2 16,0 1 5-16,0 4 1 16,11 1 0-16,-5-1 1 15,10 6-2 1,6-1-5-16,0 5 0 0,0 6 0 15,0 4 0-15,1 0-3 16,-1 5 2-16,0 5 1 16,-6 0 2-16,-5 4-28 0,0 1-9 15,-5 0-34-15,-6 5-13 16,-6-1-23 0</inkml:trace>
          <inkml:trace contextRef="#ctx0" brushRef="#br1" timeOffset="56565.1889">10641 1891 256 0,'-17'0'96'0,"17"0"-52"0,0 0-21 0,0 0 31 15,6 0-21-15,5 5-7 16,11-1-6-16,5 1-2 16,12 0-9-16,10 0-1 0,1-5 2 15,5 5-6-15,6-5-2 16,-6 0-19-16,0 5-6 16,0 0-46-16,-5 0-18 15,-12-5-48 1</inkml:trace>
          <inkml:trace contextRef="#ctx0" brushRef="#br1" timeOffset="56317.376">10828 1332 176 0,'-6'-9'68'0,"6"9"-36"0,0 0-15 0,0 0 20 16,0 0-13-16,6 5-1 15,0-1-2-15,-1 6-1 0,1 5-11 16,5 9 6-16,0 11 2 0,5 14-3 0,1 9 0 16,-1 6 0-16,1 10 2 15,-6 4-1-15,0-5 1 16,0 1-2-16,0-1 1 15,0 1-4-15,0 9-1 16,-6 0-6-16,1-9-3 16,-1-16 4-16,1-4 1 15,-1-15-16-15,1-9-7 16,-6-6-17-16,0-9-3 16,0-15-30-16,-6-10-11 15,1-4-45 1</inkml:trace>
          <inkml:trace contextRef="#ctx0" brushRef="#br1" timeOffset="57838.5675">11324 2140 152 0,'0'15'57'0,"0"-15"-30"0,0 5-18 16,0-5 16-16,6 0 1 16,5 0 2-16,0 5-11 0,0 0-3 15,5 0-8-15,1 0 3 0,5 0 3 16,0-1-2-16,0 1 2 16,0 0-7-16,0-5-1 15,0 0 2-15,0-5 1 0,-5-4-1 16,-1-1-1-16,-5-5-1 15,-5-5 0-15,-1 6 2 16,-5 4 3-16,-11-5-2 16,0 5 1-16,0 1-5 15,-5-1 0-15,-6 0-1 0,-6 0-2 32,0 5 1-32,1 1 1 15,-1-1 1-15,-5 10 1 16,6-1 0-16,-1 6 2 15,6 5-3-15,5 0 0 16,1 4-1-16,5 6 1 0,11 4 2 16,0 10 2-16,11 5-1 15,5-5-1-15,7 1-3 16,4-6 1-16,12-5-9 16,5-4-3-16,5-15-28 15,7-6-12-15,-7-8-40 0,1-1-19 16,-6 0 14-1</inkml:trace>
          <inkml:trace contextRef="#ctx0" brushRef="#br1" timeOffset="58260.2599">11892 2180 160 0,'5'-15'60'0,"1"5"-32"0,-6-5-17 0,0 11 15 16,0-1 1-16,0-5 1 0,0 5-2 15,-6 0 1-15,1-5-15 16,-1 5-2-16,-5 0-3 0,0 1 3 16,0-1 1-16,-5 0-3 15,-1 0 0-15,1 5 1 16,5 0 2-16,0 0-1 15,-6 5-1-15,0 5-5 16,6-1-3-16,0 6-3 0,0 5 1 16,6 4 1-16,-6 6 0 15,11 14-3-15,0-5 2 16,5 0 1-16,6-5 0 16,0 1 0-16,6-11 2 15,-1 0-3-15,7-4-2 16,4-5-9-16,-5-5-3 15,6-10-21-15,-1-10-7 16,1-10-48 0,10-14-47-16,-5-15 46 15</inkml:trace>
          <inkml:trace contextRef="#ctx0" brushRef="#br1" timeOffset="58691.9859">11897 1381 192 0,'-5'-14'71'0,"5"9"-38"0,0 5-21 15,0 0 21-15,0 0-8 16,0 0 0-16,0 5-1 15,5 0 2-15,-5 4-14 16,6 6 4-16,-6 5 2 0,5 9-4 0,1 10 0 16,-1 5 5-16,1 5 2 15,-1 5-4-15,1 0-2 16,-1 0-1-16,1 5 2 16,-1-5-7-16,6-1-1 15,-5 6 0-15,-1 0 0 16,-5 14 4-16,6 6 3 15,-6-6-4-15,0-4 1 16,0-6-5-16,0-9 1 0,0-10-5 16,0-4-2-16,0-11-7 15,5-9-4-15,6-11-30 32,1-9-11-32,-1-9-58 0,11-6-22 15,-11 0-7 1</inkml:trace>
        </inkml:traceGroup>
        <inkml:traceGroup>
          <inkml:annotationXML>
            <emma:emma xmlns:emma="http://www.w3.org/2003/04/emma" version="1.0">
              <emma:interpretation id="{80CB7304-30D7-48BD-89A8-CC90514C3B15}" emma:medium="tactile" emma:mode="ink">
                <msink:context xmlns:msink="http://schemas.microsoft.com/ink/2010/main" type="inkWord" rotatedBoundingBox="13766,3355 18487,3256 18522,4931 13800,5029"/>
              </emma:interpretation>
              <emma:one-of disjunction-type="recognition" id="oneOf6">
                <emma:interpretation id="interp30" emma:lang="" emma:confidence="0.5">
                  <emma:literal>probability</emma:literal>
                </emma:interpretation>
                <emma:interpretation id="interp31" emma:lang="" emma:confidence="0">
                  <emma:literal>Probability</emma:literal>
                </emma:interpretation>
              </emma:one-of>
            </emma:emma>
          </inkml:annotationXML>
          <inkml:trace contextRef="#ctx0" brushRef="#br1" timeOffset="59989.2702">12498 2199 184 0,'-11'-14'71'0,"11"4"-38"0,-5-5-23 15,5 0 17-15,0 1-7 16,0-1 1-16,5 0-3 16,1 1-2-16,5-1-8 0,0 0-3 0,5 1-1 15,1-1 0-15,5-5 2 16,0 15-1-16,5 0 0 0,12 1-1 16,-1 4 2-16,7 4 1 15,-1 6 3-15,-6 0-3 16,-5 5 1-16,-5 4-1 31,-6 6 3-31,-11 4-3 16,-6 1 1-16,-10 9-1 15,-6 0 1-15,-6-5-4 16,-5-4-1-16,-11-6 1 16,6-4 2-16,-6-6-5 0,0-9-1 15,5-19-7-15,0-1-3 16,1 0-10-16,5 0-2 15,5 6-22-15,6-1-7 16,6 0-50-16,10 0-42 16,6 0 57-16</inkml:trace>
          <inkml:trace contextRef="#ctx0" brushRef="#br1" timeOffset="59583.46">12614 2096 116 0,'-6'-9'44'15,"6"-1"-24"-15,-5 0 5 0,5 10 20 0,0-5-5 16,0 0 0-16,0 0-6 16,0 0 1-16,0 1-19 15,0 4-5-15,0 4-3 0,0 1-2 16,0 10-1-16,5 5-3 0,1 9-2 15,5 30 5-15,0 4 4 16,0 11-3-16,0-1 2 16,0 11-3-16,0-11 0 15,0-4-3-15,-6-6 1 16,6-9-2-16,-5-5 2 16,0-10-15-16,-1-9-7 15,-10-11-23-15,-1-9-11 16,0-10-43-1,1-5-36-15,-1-5 50 0</inkml:trace>
          <inkml:trace contextRef="#ctx0" brushRef="#br1" timeOffset="60543.3982">13038 2057 192 0,'0'0'71'0,"6"0"-38"0,-1-5-30 0,-5 5 17 15,6 0-1-15,-1 0 3 16,6 0-1-16,-5 0 2 16,5 0-13-16,0 5 3 0,0 5 1 15,0 5-5-15,0-1-1 16,0 6-2-16,0 4-1 0,-6 6-1 16,1 9 2-16,5-5 1 15,-6-4 3-15,1-1-3 16,-6-9 1-16,6-6 1 15,-6-4 2-15,0-5 3 16,0-25 2-16,-6 1-9 0,0-6-4 16,6 1 0-16,0-6 0 15,0 1-1-15,0 0 1 16,0-1-2-16,12 6-1 16,-1 4 1-16,0 6-1 15,0-1-3-15,5 0 0 16,1 5 2-16,-1 1 2 15,1 4-11-15,-1 0-6 16,1 5-5-16,-1 0 0 16,-5 5-15-16,0 0-4 15,-5 4-41-15,-1 1-17 16,1 0 2 0</inkml:trace>
          <inkml:trace contextRef="#ctx0" brushRef="#br1" timeOffset="61061.25">13744 2077 172 0,'0'-10'66'0,"0"0"-36"0,0 0-18 16,0 1 21-16,-6-1-4 15,6 5 12 1,-16 0-15-16,-1 0-13 0,-5 0-4 16,0 5 1-16,0 0-6 0,-6 5-2 15,-5 5-1-15,6 5 1 16,5-1 3-16,5 6 4 16,1-1-4-16,5 6-1 15,5-1-2-15,12 6 1 16,5-1-4-16,11 5 0 15,5 1 1-15,1-6 2 16,5-4 3-16,5-11 2 31,1-4 1-31,0-5 0 16,-1-5 0-16,-5-20 0 0,-5 1 2 16,-1-6 4-16,-5-4-8 15,1 0-1-15,-12-1 3 16,-6 1 5-16,-10-5-3 0,-6 4 0 15,-6 1-4-15,-5 4 1 16,0 6-4-16,-6 4-2 16,1 0-7-16,-1 10-1 15,1 1-13-15,-1 4-2 0,1 4-23 16,4 1-9-16,1 5-58 16,11 5-54-1,6 4 59-15</inkml:trace>
          <inkml:trace contextRef="#ctx0" brushRef="#br1" timeOffset="61994.8512">14085 1416 148 0,'-5'5'55'0,"5"-5"-30"0,0 4-18 0,0-4 13 16,0 5-1-16,0 0 1 15,0 5 0-15,5 5 2 0,1 24-12 16,5 0-1-16,0 10 1 0,0 5-2 15,0 0 1 1,0 5-3-16,-5-1-1 16,-1 1 1-16,1 0 1 15,-6-5 3-15,0-5 1 0,0-5 3 16,0-10 2-16,0-5-3 16,0 1 2-16,0-15 1 15,0-6-1-15,0-4-7 16,0-10-3-16,0-9-10 15,5-11-4-15,12-4-4 16,5-1-2-16,0 1 5 16,5 5 4-16,-5 4 1 15,6 5 4-15,-6 1 0 16,5 14 1-16,1 0 2 16,0 4 3-16,-1 6-2 0,-5 0 0 0,6 5 3 15,-12 4 1-15,1 1 1 16,-6 4 2-16,-6 1-1 15,-5-1 0 1,-5 1-1-16,-6-1 0 16,-6 1 0-16,-10-1 2 15,-1-14-3-15,-5-5-2 16,-5-5 0-16,-1-5-1 16,6-5-5-16,0 0 1 15,5 1-7-15,1-1-3 0,5 0-12 16,5 0-4-1,1 1-19-15,5-1-9 0,5 0-35 16,12 0-53 0,10-5 36-16</inkml:trace>
          <inkml:trace contextRef="#ctx0" brushRef="#br1" timeOffset="62626.2269">14785 2077 176 0,'-11'-10'68'0,"11"5"-36"0,-5-5-24 15,5 10 16-15,0-5-3 16,0 1 2-16,-6-1-4 15,1-5-2-15,-1 0-9 16,-5 10-1-16,0 0 3 0,-11 0-4 16,6 0-1-16,-1 5 4 0,1 0 2 15,5 5-6-15,0-1-3 16,0 6 1-16,0 5 0 16,5-1-1-16,6 1-2 15,0-1 1-15,11 6-1 16,0-10-3-16,6-1 2 15,-1-4 3-15,6 0 1 32,0-5-1-32,0-5 1 15,0-5 0-15,0-10 3 16,0 1-5-16,-5-6-1 16,-6-5 0-16,0 6 2 0,-5-1 3 15,-1 6 4-15,-5-1 0 16,0 0 2-16,0 5 3 15,0 1 1-15,0 4-8 16,0 5-4-16,0 0-2 16,0 0-1-16,0 0 2 15,6 5 1-15,-1 4-4 16,1 6 1-16,5 5 0 16,0 4 2-16,0 1-1 15,0 4 2-15,0 15-2 16,11-15-1-16,0 6-13 0,-6-11-6 15,1-9-26-15,-1-5-11 16,1-5-166 0,10-35 105-1</inkml:trace>
          <inkml:trace contextRef="#ctx0" brushRef="#br1" timeOffset="63279.9299">15072 1259 200 0,'0'5'77'0,"6"-10"-42"0,-6 10-26 0,0-5 19 0,0 5-5 31,5 0 0-31,1 0 1 16,-1 4 0-16,6 6-13 15,-5 10-2-15,5 4-2 0,0 20 5 16,0 10 3-16,0 9-4 16,0 6 1-16,-11-1-3 0,5-4 0 15,-5-6-5-15,6-9-1 16,-1-5 1-16,-5-10 0 15,6-9 0-15,-6-6 2 16,0-4-1-16,5-5 2 16,1-6-2-16,-1-4 0 15,-5-5-6-15,11-5 1 0,6-4-9 16,-1-1-2-16,1 0 4 16,5 5 1-16,6 5 1 15,5 0 1-15,-6 5 0 0,1 0 3 16,-1 0 0-16,-5 5 1 15,0-1 0-15,-5 6 0 32,-6 0 0-32,0-1 2 15,-6 1 3-15,-5 5 4 0,-5 4 2 16,-1-4 1-16,1-6 0 16,-12 1 2-16,6-5-3 15,-16-5 1 1,-1-5-3-16,1-5-7 15,-1-5-1-15,6 0-12 16,0 1-3-16,0-6-11 16,0 5-4-16,5-5-20 0,6 6-6 15,0-1-33 1,11 0-14-16,6 5 4 16</inkml:trace>
          <inkml:trace contextRef="#ctx0" brushRef="#br1" timeOffset="63748.2905">15634 1621 352 0,'-11'0'132'0,"11"-5"-72"0,-5 10-70 16,5-5 22-16,0 5-42 15,0 0-12-15,5 0-45 16,-5 0-20-16,6 5 2 16</inkml:trace>
          <inkml:trace contextRef="#ctx0" brushRef="#br1" timeOffset="63576.3996">15645 1940 244 0,'0'0'93'0,"0"0"-50"0,0 5-35 0,0-5 39 16,6 14-12-1,-1 1-5-15,1 0-1 0,-1-1-17 16,-5 6 0-16,6 4 1 0,-1 6-3 16,1-1 2-16,-6 1-5 15,5 14-2-15,1 0-2 0,-1-5-3 16,1-10-21-16,-1-9-11 16,6-10-37-16,-11-5-16 15,17-25-46 1</inkml:trace>
          <inkml:trace contextRef="#ctx0" brushRef="#br1" timeOffset="64666.0886">16048 1264 144 0,'-6'0'55'0,"6"0"-30"0,0 0-16 0,0 5 27 15,0-5-20-15,0 5 14 16,0-5-17-16,6 14 6 16,-6-4-11-16,11 24 9 15,-6-4-10-15,6 29 10 16,-5-6-10-16,5 31 16 16,-11-6-13-16,11 10 11 15,-11-14-12-15,11 9 4 16,-6-15-8-16,12 16 7 0,-12-16-8 15,6 11 3-15,-11-21-4 0,11-4-13 16,-11-19 6-16,11-6-46 16,-5-14 28-16,5-6-100 31,-6-9 68-31,12-19-71 16,-12-6 72-16</inkml:trace>
          <inkml:trace contextRef="#ctx0" brushRef="#br1" timeOffset="65261.3116">16323 1661 252 0,'-5'-5'93'0,"5"10"-50"0,0-5-44 15,0 0 20-15,5 4-13 16,1 1-3-16,-1 0-2 16,1 0-1-16,5 0 0 15,0 0-31-15,0 0-14 0,5-5-61 16</inkml:trace>
          <inkml:trace contextRef="#ctx0" brushRef="#br1" timeOffset="65076.8799">16351 1920 216 0,'-6'5'82'0,"6"-5"-44"0,0 0-16 16,0 0 41-1,0 0-35-15,0 5 6 16,0 0-21-16,0 9 4 15,0-4-10-15,0 10 7 16,0-10-8-16,0 14 1 16,0-4-4-16,6 14 3 15,-6-10-4-15,5 21-3 0,1-6 0 16,-1 5-28-16,-5-15 16 0,6 1-61 16,-12-11 42-16,6-14-112 15,0-10 81-15</inkml:trace>
          <inkml:trace contextRef="#ctx0" brushRef="#br1" timeOffset="65989.4102">16549 1969 220 0,'-11'0'85'0,"6"-5"-46"0,5 0-24 16,0 5 24-16,0 0-10 16,0 0 0-16,0 0-7 15,0 0-4-15,11 0-10 0,0 0 1 0,11 0 2 16,5 0-2-16,6 0 0 16,6 0-8-16,-6 5 0 15,0-5-3-15,11 5 0 16,-5 0-25-16,-6 0-9 15,-6 0-31-15,-5-5-10 16,0 10-34 0</inkml:trace>
          <inkml:trace contextRef="#ctx0" brushRef="#br1" timeOffset="65739.4086">16703 1117 172 0,'-11'10'66'0,"11"-5"-36"0,0 9-15 0,0-9 18 0,0 5-5 16,0 5 0-16,0 4-2 15,0 1 1-15,0 4-15 31,0 11 2-31,0 4 2 0,0 24 1 16,0 11 1-16,0-1 0 16,0 11-2-16,6-1-2 15,-1-10-1-15,1 1-5 0,-6-1-3 16,5-4-2-16,-5 9-3 16,6-9 1-16,-6-6 1 15,6-9 1-15,-6-15 1 16,0-4-16-16,0-11-4 15,0-9-25-15,0-10-9 16,0-20-18-16,0-9-8 0,0-6-33 16</inkml:trace>
          <inkml:trace contextRef="#ctx0" brushRef="#br1" timeOffset="66461.6302">16974 1900 244 0,'-6'-9'90'0,"6"4"-48"0,0 0-29 16,0 5 22-16,0 0-12 15,0 0-3-15,6 0-5 16,-1 5-2-16,1 0-7 16,-1 4 3-16,1 6 1 0,5 5-3 15,0-6-2-15,0 1-2 16,0 0-3-16,5 0 3 0,1-1 0 15,-1 1-15-15,-5-5-4 16,0-5-23-16,0-5-8 16,0 0-13-16,0-10-5 15,-5-10-30 1,5 1-17-16,0-1 55 16,6 0 171 15,-12-4-24-31,1 4-4 15,-6 6-23 1,0 9-13-16,0 10-1 16,-6 4-1-16,1 11-26 0,-1 5 11 0,0 4 5 15,-5 10-7-15,0 10-1 16,0 20-15-16,0 9-6 16,6 0-4-16,-1 1-1 15,1-16-18-15,-1 1-7 16,1-15-43-16,5-10-19 15</inkml:trace>
        </inkml:traceGroup>
        <inkml:traceGroup>
          <inkml:annotationXML>
            <emma:emma xmlns:emma="http://www.w3.org/2003/04/emma" version="1.0">
              <emma:interpretation id="{917E0B31-BCCA-4709-8A2B-E429E768361B}" emma:medium="tactile" emma:mode="ink">
                <msink:context xmlns:msink="http://schemas.microsoft.com/ink/2010/main" type="inkWord" rotatedBoundingBox="19052,3904 22854,3825 22864,4310 19062,4389"/>
              </emma:interpretation>
              <emma:one-of disjunction-type="recognition" id="oneOf7">
                <emma:interpretation id="interp32" emma:lang="" emma:confidence="0.5">
                  <emma:literal>measures.</emma:literal>
                </emma:interpretation>
                <emma:interpretation id="interp33" emma:lang="" emma:confidence="0">
                  <emma:literal>measures</emma:literal>
                </emma:interpretation>
                <emma:interpretation id="interp34" emma:lang="" emma:confidence="0">
                  <emma:literal>measures'</emma:literal>
                </emma:interpretation>
                <emma:interpretation id="interp35" emma:lang="" emma:confidence="0">
                  <emma:literal>measures,</emma:literal>
                </emma:interpretation>
                <emma:interpretation id="interp36" emma:lang="" emma:confidence="0">
                  <emma:literal>measures"</emma:literal>
                </emma:interpretation>
              </emma:one-of>
            </emma:emma>
          </inkml:annotationXML>
          <inkml:trace contextRef="#ctx0" brushRef="#br1" timeOffset="67706.6771">17767 1886 140 0,'-11'-5'52'16,"11"0"-28"-16,-5 5-6 0,5 0 20 0,0 0-10 31,0 0-1-31,0 0-10 0,0 0 0 16,0 0-10-16,5 5 0 0,1 0 0 16,-1 5 8-16,1 4 2 15,-1 6-2-15,1-1 1 16,-1 6-9-16,1-1-2 15,-1 1 1-15,1-1 3 16,-1 1-2-16,-5-1-2 16,0-4 0-16,0-5-1 15,0-1 2-15,0 1 3 16,0-10 0-16,0 0 2 16,0-5-6-16,0-5-1 0,0-5-2 15,0-9-2-15,6-1-2 16,-1 0-1-16,1-4-1 0,5 4 3 15,0-4-2-15,0-1 1 16,0 6 2-16,0 4 0 16,0 5-3-16,0 5 0 15,0 5 2-15,0 10 0 16,0 0 1-16,-5 5 0 16,-1 4 6-16,6 1 4 15,-5 4-5-15,-1 1-3 16,-5-1 1-16,0-4 2 15,0-1-2-15,0 1 0 16,0-10-1-16,6-5 1 16,5-10 0-16,0-5 1 15,0-10-5-15,0 1-1 16,0-6-2-16,5 1 3 0,1-1 0 16,-1 6 1-16,6 4-3 15,-5 0 0-15,0 6 2 16,-1 9 0-16,1 5 5 0,-1 4 2 15,-5 6 0-15,0 0-1 16,0 4-3-16,0 6 1 16,6-1-2-16,-6 1-1 31,0 4-8-31,0-9-3 16,0-6-34-16,-6-4-13 0,1-5-67 15,5-5-45 1,0-10 76-16</inkml:trace>
          <inkml:trace contextRef="#ctx0" brushRef="#br1" timeOffset="68154.8564">18489 1979 168 0,'0'-20'66'0,"0"40"-36"0,6 4-20 15,-1-24 17-15,1 5-4 0,-1-5-2 16,6 5-3 0,0-5 1-16,0 0-10 15,6 0 6-15,-1 0 4 0,1-5-6 0,0 0-2 16,-6-9-2-16,0-1-1 16,0-5-7-1,-6 1 2-15,-5 4 0 16,0 0 1-16,-5 1 0 15,-6-1-2-15,0 5 1 16,-6 5 0-16,0 0 1 0,1 5 4 16,-1 5 3-16,1 0 2 15,-1 5 5-15,1 0 1 16,-1 14 5 0,1 6-6-16,10-1-6 15,1 5-2 1,-1-9-2-16,6 9 2 0,0-5-5 0,17 6-1 15,5-1-2-15,5-5 1 16,6-14-18-16,17-5-6 16,5-5-39-16,-11-5-16 15,-11 0-77 1</inkml:trace>
          <inkml:trace contextRef="#ctx0" brushRef="#br1" timeOffset="69113.2852">19107 1954 176 0,'0'0'66'0,"0"-5"-36"0,-6 5-26 16,6 0 13-16,0-4-4 31,-5-6 2-31,5 5 3 16,-6 0 1-16,1-5-10 0,-1 0 3 15,-5 1 2-15,0 4-1 0,-6 5 0 16,-5 0-10-16,0 0-1 15,0 5-2-15,-5-1 0 16,5 6 0-16,-6 0 0 16,12 5 8-16,-1-5 7 15,1-1-5-15,4 6-3 16,7 0-4-16,-1-1 0 16,1 6-2-16,5 0 2 15,5-1-2-15,6 1 2 16,1-1 0-16,10 1 3 15,0 0-3-15,0-1 0 16,0-9 1-16,0-5 2 0,5-5-1 16,-5-5 0-16,0-5-3 15,6-9-2-15,-6 4 1 16,0 0-1-16,0-4 0 16,-5-1 0-16,-6-4 2 15,-6-1 1-15,1 5-4 0,-6 6 1 16,0 4 9-16,0 0 3 15,0 0-3-15,0 10-3 16,0 0 3-16,0 10 4 16,0 0-3-1,0 0-5-15,0 4-1 16,5 1 2-16,1 5 1 0,5-1-6 16,0 6 0-16,0-1-8 15,5-4-3-15,6-5-23 16,0 4-11-16,6-14-37 31,5-5-13-31,11-5-26 0</inkml:trace>
          <inkml:trace contextRef="#ctx0" brushRef="#br1" timeOffset="69627.4417">19581 1754 212 0,'-33'-10'82'0,"21"0"-44"0,-4 5-31 16,5 0 18-16,0 0-7 15,-6 5 2-15,1 0-7 16,-1 0 0-16,1 5-8 16,-1 0 4-16,1 0 1 0,5 5-3 0,0 0-2 31,0-1 0-31,0 6 1 0,5-5-3 15,1 0-2-15,5-1 0 16,5 1 1-16,6-5-1 16,0 0 2-16,6 0-4 15,10 5 0-15,1 0-1 16,5-1 0-16,0 1 2 0,-6 0 0 16,-4 0 0-16,4 4 0 15,-5 1 0-15,6 0 0 16,-6-1 0-16,0 1 0 15,-6 0 6-15,1 0 4 16,-6-1-1-16,0 6 2 16,-6-5-2-16,-5-1 2 15,0 1 3-15,-11 0 3 16,-16 4-5-16,-1-4 1 16,-5-5 1-16,0-5 1 15,0-5-8-15,0-10-2 16,5 0-12-16,6-5-3 15,0 1-13-15,6 4-5 16,-1 0-16-16,6 0-5 16,0-4-108-1,6 4 32-15</inkml:trace>
          <inkml:trace contextRef="#ctx0" brushRef="#br1" timeOffset="70311.531">19840 1788 228 0,'-6'0'88'0,"6"0"-48"0,0 0-31 0,0 0 22 0,0 0-17 16,0 0-5-16,0 5 3 16,0-5 4-16,0 10-8 15,0-1 2-15,0 6 1 0,0 0 0 16,0 9 3-16,0-4-7 15,11 4-4-15,0-4 0 16,0 4 0-16,0-4-1 16,0 0-2-16,0-6 5 15,6-4 1-15,-1 0-2 16,1-5-1-16,-6 0-1 0,5-5 1 16,-5 0-2-16,6-5 2 15,-6 0-2-15,0-10-1 16,0 5 3-16,0-9 0 15,0 4-1-15,-5-9-2 16,-1 4 5-16,1-5 1 0,-1 6 0 16,-5-10-1-1,0-6-1-15,0 6 2 0,0 4 1 16,0 6 1-16,0 4-4 16,0 5-1-16,0 10 3 15,0 5 1-15,0 0 1 16,0 10 0-16,0-1 0 15,6 11 0-15,-6-1-2 16,5 11 1-16,1-6-4 16,5 5 0-16,0 10-6 15,0-9-2-15,5-6-38 16,12-9-16-16,-1-6-85 16,12-9-63-16,-6-29 82 31</inkml:trace>
          <inkml:trace contextRef="#ctx0" brushRef="#br1" timeOffset="73427.7331">20369 1798 124 0,'0'5'49'0,"5"-10"-26"0,-5 5-16 0,0 0 15 0,0 0-4 16,0 0-1-16,0 0-1 15,6 0 0-15,-1 5 14 16,1 4-17-16,5 6-2 16,-6 5 0-16,1 9-3 15,-1 0 1-15,6 1-1 16,-5-1 0-16,-1 1 0 16,6 4 2-16,0-5-1 15,-5 1 0-15,-1-6-3 16,1-4 1-16,-1-6-4 15,-5 6 0-15,6-10 10 16,-6-5 6-16,0-5-4 0,-6-5 0 16,6-5-9-16,-5-10-2 15,5 1 0-15,-6-1 0 16,6-4-2-16,0-6-2 0,0-4 1 16,0 0-1-16,0-1-3 15,6 1 2-15,5 5-1 16,0 4-2-16,6 1 3 15,-1 4 0 1,1 6-2-16,5 4 0 16,0 0 2-16,0 10 0 15,-6 0 1-15,1 5 0 16,-1 0-11-16,-5 0-3 16,0 0-31-16,0-1-10 0,0-4-65 15</inkml:trace>
          <inkml:trace contextRef="#ctx0" brushRef="#br1" timeOffset="73966.119">20870 1900 216 0,'0'0'82'0,"6"10"-44"0,-1-10-38 15,-5 0 18-15,0 0-8 16,6-5 0-16,5 5-4 16,5 0-1-16,6 0-3 15,1-5 5-15,4 1 3 0,1-6-5 0,-6 5-1 16,-6-5-4-16,1 5-1 0,-6-5 3 15,0 1 1-15,-6-1 7 16,-5 0 4-16,-5 0-3 16,-1 5-1-16,-5-4-9 15,0 4 0-15,-5 0 1 16,-1 5 1-16,-5 5-1 16,0 0-2-16,0-1 1 15,5 6-1-15,1 0 0 16,-1 5 0-16,1-1 0 15,5 1 2-15,0 10 1 16,0-1 1-16,5-4 0 16,1-1 2-16,-1 1-1 0,6 4 0 15,0 1-1-15,6-1 2 16,5 1-1-16,0-6 0 16,5 1-6-16,17-5 1 15,1-6-16-15,4-4-4 16,6-5-30-16,0 0-12 15,-11-5-56 1</inkml:trace>
          <inkml:trace contextRef="#ctx0" brushRef="#br1" timeOffset="74551.852">21433 1847 355 0,'-23'0'17'0,"1"0"-2"0,0 0-5 16,6 0 1-16,-1 5-4 15,1-1-2-15,-1 1-5 16,1 5 0-16,5 0 0 16,0 5 2-16,0-1 1 15,0 1 1-15,5 0 0 16,6-1 0-16,0 1-5 16,6-5 1-16,5 0 2 15,5-5 1-15,12-1-1 16,-1 1-2-16,1 0 1 15,-1 0-1-15,1 0 0 0,0 0 0 16,-6 0-3-16,0 5 2 16,0-1 1-16,-6 1 2 15,1 0-1-15,-6 0 2 16,0 0 7-16,-6-1 3 16,-5 1 0-16,0 0 0 15,-5 0-1-15,-6-5 0 16,0 0 2-16,-6-1 2 15,1-4-3-15,-6 0 2 16,-6 0-2-16,0 0 2 16,6 0-8-16,-5 0-2 15,5-4-8-15,0-1 0 16,0-5-23-16,5 0-8 16,6-5-25-16,6 1-10 0,5-1-65 15</inkml:trace>
          <inkml:trace contextRef="#ctx0" brushRef="#br1" timeOffset="74145.5507">21515 1900 140 0,'-11'-9'52'0,"6"4"-28"0,-6-5-6 0,5 5 18 16,1-5-7-16,-6 5-2 0</inkml:trace>
        </inkml:traceGroup>
        <inkml:traceGroup>
          <inkml:annotationXML>
            <emma:emma xmlns:emma="http://www.w3.org/2003/04/emma" version="1.0">
              <emma:interpretation id="{36EFAC48-148C-4402-A0F8-AFAF921D0D72}" emma:medium="tactile" emma:mode="ink">
                <msink:context xmlns:msink="http://schemas.microsoft.com/ink/2010/main" type="inkWord" rotatedBoundingBox="23377,3412 25369,3371 25388,4243 23395,4284"/>
              </emma:interpretation>
              <emma:one-of disjunction-type="recognition" id="oneOf8">
                <emma:interpretation id="interp37" emma:lang="" emma:confidence="0.5">
                  <emma:literal>on</emma:literal>
                </emma:interpretation>
                <emma:interpretation id="interp38" emma:lang="" emma:confidence="0">
                  <emma:literal>own</emma:literal>
                </emma:interpretation>
                <emma:interpretation id="interp39" emma:lang="" emma:confidence="0">
                  <emma:literal>one</emma:literal>
                </emma:interpretation>
                <emma:interpretation id="interp40" emma:lang="" emma:confidence="0">
                  <emma:literal>an</emma:literal>
                </emma:interpretation>
                <emma:interpretation id="interp41" emma:lang="" emma:confidence="0">
                  <emma:literal>On</emma:literal>
                </emma:interpretation>
              </emma:one-of>
            </emma:emma>
          </inkml:annotationXML>
          <inkml:trace contextRef="#ctx0" brushRef="#br1" timeOffset="75708.662">22386 1881 148 0,'0'0'57'0,"0"-10"-30"0,0 0-21 0,0 5 17 0,0-4-5 15,0-1-1-15,-5 0-1 16,-1 0 0-16,0 0-8 15,-5 1-1-15,0-1 3 0,-5 5-2 16,-1 5 1-16,1 0-3 16,-1 0-1-16,1 5-3 15,-6 0-2-15,-6 0 5 16,6 4 1-16,0 1 0 16,6 0 1-16,-1 5-2 15,0 4 0-15,6 1-1 16,0-1 2-16,6 1-1 15,5 0 0-15,-6-1-1 0,17 1 2 16,6-1-3-16,-1 1 0 16,1-5 1-16,5-1 0 15,0-9 2-15,0 0 1 16,6-5-3-16,-1-5-3 16,-5 0 2-16,0-4 0 15,-5-6-1-15,-1-5 1 16,-5 1 2-16,-5-1 2 15,-6 1 3-15,0 4 1 16,-6-5-3-16,-5 1-3 16,0-1 2-16,0 5 0 15,0-4-3-15,-5 4-1 16,5 5-3-16,0 1-3 16,-6 4-16-16,6 5-5 15,-5 5-26-15,-1-1-8 0,6 1-42 16,6 5-43-1,-1 0 50-15</inkml:trace>
          <inkml:trace contextRef="#ctx0" brushRef="#br1" timeOffset="76416.9304">22551 1763 128 0,'-16'0'49'0,"16"5"-26"0,0-10 2 0,0 5 20 15,0 0-11-15,0 0-5 16,0 0-12-16,0 0-4 16,0 0-7-16,5 0 7 0,1 10 4 15,-1 0 2-15,1 5 1 16,-6 4-7-16,5 6-3 0,-5-1-1 16,0 1 1-16,0-1 4 15,0 1 1-15,0-1-4 0,0-4 1 16,0-1-5-16,0-4-2 15,0 0-2-15,0-5 0 32,0-6 0-32,0 1 3 15,0-5 1-15,0 0 1 16,6-9-7-16,5-1 0 16,0 0 1-16,0-10 3 15,6 1-7-15,-1-6 0 0,1 1 0 16,-1-1 1-16,1 6-2 15,5 4 0-15,-6 0-1 16,6 6 0-16,0 4 3 0,-5 5 0 16,5 0 1-16,0 5 2 15,0-1 1-15,-5 11 3 16,-1 5 1-16,1 4 3 16,-6 1 1-16,-6-6 1 15,1 6-2-15,-6-6 1 0,0 1-6 16,0 0-1-16,0-6-18 15,-6-4-7-15,1 0-37 16,-1-5-14-16,-5 0-71 16,11 4-37-1,-16-4 87-15</inkml:trace>
          <inkml:trace contextRef="#ctx0" brushRef="#br1" timeOffset="77883.917">23432 1293 144 0,'0'-5'55'0,"0"5"-30"0,6 0-5 0,-6 0 21 16,0 0-5-16,0 0 2 0,0 0-5 16,0 0 2-16,0 0-19 15,0 0 4-15,5 0 3 0,6 5-3 16,0 0-2-16,0 5-6 16,6 0 0-16,-1 4-1 15,6 1 3-15,6 5-5 0,0-1-3 16,-6 1 3-16,0-1 2 15,0 21-4-15,0-6-2 16,0-10 0-16,0 1 1 16,0-6-1-16,-6 1 0 15,1-5-1-15,0-10 2 16,-1-5-3-16,1-25-2 16,-1 6 2-1,1-6-4-15,-6 1 0 16,5-1-6-16,-5 1-3 15,0-1 3-15,0 6 4 16,0-1 0-16,-5 5 1 16,-1 1 2-16,1 4 0 0,-1 0 0 15,-5 0 2-15,0 10-3 16,0 0-2-16,0 0-1 16,0 0 3-16,0 0 0 15,0 0 1-15,0 0 2 16,6 5 3-16,-6 5 0 15,0 5 2-15,0-6-2 16,0 16 2-16,0 19 0 16,0 0 3-16,5 5-1 0,1 5 2 15,-1 5-2-15,1-1 0 16,-1-4-3-16,1-5 1 16,-1-10-4-16,6 1 0 15,0-6-1-15,1 0-2 16,-1-4 1-16,0-6-1 15,-6-4-20-15,6-1-7 16,-5-4-32-16,-1-5-15 16,1-1-96-16</inkml:trace>
          <inkml:trace contextRef="#ctx0" brushRef="#br1" timeOffset="77123.5569">23471 1244 180 0,'-6'10'68'0,"6"-10"-36"0,0-15-20 16,0 10 19-16,0 5-12 15,0 5-3-15,0 0 6 0,0 0 5 16,0 5-14-16,0 5 4 0,6 9 3 15,-6 6 2-15,5 14 2 16,-5 14-5-16,0 11 1 16,0 4-5-16,0 1 1 15,0-1-3-15,0-9 2 16,0-5-8-16,0-5-2 16,0-5-3-16,-5-5-2 15,5-5 1 1,-6-10 1-16,6-4-14 15,0-11-5-15,-5-4-29 16,5-10-12-16,0-10-43 16,0 1-16-16,11-16 13 15</inkml:trace>
        </inkml:traceGroup>
      </inkml:traceGroup>
    </inkml:traceGroup>
    <inkml:traceGroup>
      <inkml:annotationXML>
        <emma:emma xmlns:emma="http://www.w3.org/2003/04/emma" version="1.0">
          <emma:interpretation id="{82942084-D471-4E9C-97C3-B5095384CA32}" emma:medium="tactile" emma:mode="ink">
            <msink:context xmlns:msink="http://schemas.microsoft.com/ink/2010/main" type="paragraph" rotatedBoundingBox="3420,6340 27864,5901 27894,7541 3450,79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3D5E928-8188-49E6-B494-9FD1F7E4D120}" emma:medium="tactile" emma:mode="ink">
              <msink:context xmlns:msink="http://schemas.microsoft.com/ink/2010/main" type="line" rotatedBoundingBox="3420,6340 27864,5901 27894,7541 3450,7980"/>
            </emma:interpretation>
          </emma:emma>
        </inkml:annotationXML>
        <inkml:traceGroup>
          <inkml:annotationXML>
            <emma:emma xmlns:emma="http://www.w3.org/2003/04/emma" version="1.0">
              <emma:interpretation id="{DCBEAE2D-8290-4E59-9079-B671D90CE32F}" emma:medium="tactile" emma:mode="ink">
                <msink:context xmlns:msink="http://schemas.microsoft.com/ink/2010/main" type="inkWord" rotatedBoundingBox="3423,6462 8004,6380 8022,7400 3441,7483"/>
              </emma:interpretation>
              <emma:one-of disjunction-type="recognition" id="oneOf9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733784.4778">3169 4299 136 0,'-6'5'52'0,"6"-5"-28"0,0 5-15 0,0-5 16 16,0 5-8-16,0 5-2 15</inkml:trace>
          <inkml:trace contextRef="#ctx0" brushRef="#br0" timeOffset="734154.9508">3163 4378 300 0,'0'49'18'0,"0"5"0"0,0 5-2 15,0 9 0-15,0-4 0 16,0 0 0-16,0 0 0 16,0-1 0-16,0 1-2 15,0 5 1-15,6-10 1 16,-1-6-1-16,1-13-3 16,-1-11-2-16,-5-4 0 0,6-40 10 31,5 0-4-31,0-9-8 15,0-11-5-15,5-4-11 16,1 5-3-16,0 4 1 16,5 1 4-16,-6 4 3 15,12 6 2-15,-6 4-4 16,0 5 1-16,0 10 0 16,0 5 2-16,-6 5 3 15,1 5 4-15,-1 9 7 0,-4 1 2 16,-1 4-1-16,0 10 0 15,-6-4-7-15,1 9-4 0,-1-15-1 16,1-4-1-16,5-6-33 16,-6-9-15-16,1-5-62 15,10-5-69 1,6-29 55-16</inkml:trace>
          <inkml:trace contextRef="#ctx0" brushRef="#br0" timeOffset="734708.1766">3819 5010 204 0,'17'0'77'0,"-17"0"-42"0,5 0-37 16,1 0 17-16,-1 0-9 15,1 0 2-15,-1 0-1 16,1 0 3-16,5 0-5 31,-6 0 1-31,6 0 4 0,0 0-4 0,0 0 2 16,0 0 8-16,0 0 5 16,1 0-5-16,-1-4-1 15,-6-1-7-15,1-5 0 16,-1 0-7-16,-5 0-1 15,0 0 0-15,-5 1 2 16,-1-1-1-16,-5 5 2 16,6 0-4-16,-7 0-2 15,1 0 2-15,-5 0 0 16,-1 0 3-16,-5 5 3 16,6 0 0-16,-1 0 2 15,1 0-4-15,5 5-2 0,0 0 4 16,0 10 4-16,5 0-3 15,1 9 2-15,-1-4-1 16,6 14 3-16,0-5-3 16,6 6-2-16,-1-1-5 15,6-4 0-15,0-1 0 16,6-5 0-16,-1-4-3 16,12-5 2-16,-6-1-21 15,5-9-8-15,-5 0-45 16,12-10-18-16,-1 0-25 15</inkml:trace>
          <inkml:trace contextRef="#ctx0" brushRef="#br0" timeOffset="732987.0048">2744 4368 168 0,'0'0'66'0,"0"-5"-36"0,0 5-24 0,0 0 15 15,0 0-11-15,0 0-3 16,0 0-2 0,0 5-1-16,0 5-2 15,0 10 5-15,0 4 3 0,0 1 1 0,0 9 1 16,6 10 2-16,-1 10 4 15,1 0-1-15,-6 0 1 16,0 0 0-16,0 0-2 16,-6 5-4-16,6-6-2 15,0 11-2-15,0-10 0 16,-5 0-4-16,5 0-1 16,0-10 1-16,0-10 0 0,-6-4-2 15,1-6-2-15,5-9-24 16,-6-5-11-16,6-15-29 15,0-10-9-15,6-19-35 32</inkml:trace>
          <inkml:trace contextRef="#ctx0" brushRef="#br0" timeOffset="735221.8842">4409 5020 160 0,'6'-19'60'0,"-6"19"-32"0,-6-20-15 0,6 15 17 16,0-5-9-16,0 5-1 0,-5 0-8 15,-1 1-2-15,-11-1-6 16,1 0-1-16,-6 5 1 16,5 0 2-16,-5 5 1 15,0 0 5-15,0 4 3 16,0 1 3-16,6 5 1 15,-1 0-6-15,6 9 0 16,0-4-8-16,6 9-1 16,5 1 0-16,11-1 2 15,-6-4-1-15,12 4 0 16,-1-5-1-16,12-4 2 16,-1-5 1-16,1-10 1 15,-1 0 0-15,6-5 2 0,-5 0 4 16,-6-20 3-16,0 5-5 15,6-9 1-15,-12-1-6 16,-5-4 1-16,0 4-7 16,-11-14-1-16,0 10 0 15,-11-1 0-15,0 6 0 16,-22 4 2-16,11 5-3 0,-11 1 0 0,5 4-8 16,-10 5-2-16,5 0-12 15,-6 10-3-15,6 0-24 16,0 10-8-16,5-6-77 15</inkml:trace>
          <inkml:trace contextRef="#ctx0" brushRef="#br0" timeOffset="736122.1037">4618 4942 136 0,'0'0'52'0,"0"0"-28"0,6 0-11 0,-6 0 17 0,0 0-6 16,0 0 0-16,0 0-4 15,11 0-1-15,0 5-10 0,0 4 1 0,0 6 1 16,0 5-2-16,0 4 0 16,-5 1 8-16,-1 19 4 15,1 0-7-15,-1-10-1 16,6-4-3-16,-5-6-1 16,-1-4 1-16,-5-10 4 0,0 0 3 31,0-10 4-31,0-15-7 15,0-10-1-15,0 1-5 16,0-10 0-16,0-6-5 16,0-4 0-16,6 10-1 15,-1 4 1-15,6 1-4 16,0 0-2-16,6 4 2 0,-1 5 0 16,6 6-2-16,0-1 2 0,1 5-1 15,-1 5 0-15,0 5 2 16,0 0 0-16,-6 5-20 0,1 0-7 15,-1 5-46-15,-5 0-17 32,0 4-36-17</inkml:trace>
          <inkml:trace contextRef="#ctx0" brushRef="#br0" timeOffset="736622.2228">5186 5045 220 0,'6'5'85'0,"-6"-5"-46"0,16 0-39 16,-10 0 18-16,5 0-10 15,0 0 0-15,5 0-2 16,6 0 1-16,0 0-4 15,1-5 3-15,-1 0 0 0,0-5 4 32,0 0 4-32,-6-4-2 0,-5-1 3 15,0 0-2-15,-5 0 2 16,-6 6-4-16,-6-1 1 16,-5 0-7-16,0 5-3 15,0 0-1-15,-5 0-1 16,5 5-3-16,-11 0 2 0,-11 5-1 15,5 0 0-15,0 0 2 16,12 0 2-16,-1 0 1 0,1 9 3 16,-6 6 1-16,11-5 1 15,0 0-2-15,5 9-1 16,1-4-6-16,5 9 1 16,11 20 4-16,0-19 2 15,-6-6-2-15,23 1-3 16,-6-1-5-16,11-9 0 15,-6-1-25-15,12-9-10 16,-6 0-20-16,6-10-6 16,-6 5-51-1</inkml:trace>
          <inkml:trace contextRef="#ctx0" brushRef="#br0" timeOffset="737388.0481">5622 4947 156 0,'-17'-5'60'0,"17"0"-32"0,0 0-15 0,0 5 17 16,-5-5-6-16,-1 5 0 15,6 0-7-15,-5 0 0 0,5 0-10 16,0 0 5-16,0 0 1 0,5 5 2 15,1 0 4-15,-6 5-5 16,5 4 2-16,-5 1-5 16,6 5-1-16,-1 4 0 15,1-4 4-15,-1-1-6 16,1 11 0-16,-1-1-2 16,1-4 1-16,-1 9 0 15,1-14 1-15,-1-6 0 0,1-4 2 16,5-10-1-16,0-19 0 15,0-1-3-15,0-9-1 16,0-1-6-16,0 1 1 16,0 4-2-16,6-4 0 15,-6 4-3-15,5 6 1 16,-5-1 0-16,0 5-1 16,0 6 1-16,0 4 3 15,0 0-2-15,0 10 1 16,0 0 6-16,0 14 2 15,-5-4 2-15,5 9 2 16,-6 1-3-16,6 4 1 16,-5-4-3-16,5 4 2 15,-6-9 0-15,6-5 1 0,0-1-2 16,0-14-1-16,0 0 1 16,1-14 1-16,-1 4-6 0,0-15-2 31,0 1 0-31,0-1 0 15,0 1-2-15,0 4 0 0,0 1 2 16,0 4 0-16,0 0-2 16,0 5 0-16,0 0-1 15,0 6 0-15,0-1 3 16,0 10 2-16,0-1 4 16,0 16 2-16,0-5 5 15,0 14 5-15,-6-4-7 16,6 9-1-16,1 0-3 15,-1 1-1-15,0-6-17 0,0-4-4 16,0-6-74-16,11-9-30 16,11-10-43-1</inkml:trace>
          <inkml:trace contextRef="#ctx0" brushRef="#br0" timeOffset="733594.4082">2121 4363 160 0,'17'0'63'0,"5"-5"-34"0,0 0-21 0,-5 0 18 0,16 1-4 16,0-1-1-16,5 0-5 16,6 5 0-16,6 0-9 15,16 0 5-15,11 0 1 16,-5 0 0-16,5 0 2 0,0-5-2 0,-5 0 0 31,-11 0-5-31,-12 0 0 16,-5 0-3-16,-5 0 0 15,-6 0 1-15,-5 5 3 0,-12-4-2 16,1 4 1-16,-6 0-3 16,0 0 0-16,-11 0-12 15,0 0-3-15,0 0-22 16,0 0-6-16,0 0-25 15,0 0-10-15,0 0-25 16</inkml:trace>
          <inkml:trace contextRef="#ctx0" brushRef="#br0" timeOffset="740380.7889">6619 4947 132 0,'-5'-5'52'0,"5"5"-28"0,0 0-8 0,0 0 18 16,0-5-5-16,0 5 0 0,0 0-16 0,0 0-6 15,5 0-4-15,-5 0-5 0,0 0 1 16,0 0 1-16,6 0 0 15,-6 0-14 1,0 0-5-16,0 0-30 16,0 0-51-1,0 0 14-15</inkml:trace>
          <inkml:trace contextRef="#ctx0" brushRef="#br0" timeOffset="744491.2248">6636 4922 40 0,'0'0'16'0,"0"0"-8"0,-6 5 1 0,6-5 9 0,0 0 7 16,0 0 5-16,0 0 3 16,0 0 3-16,0 0-16 15,0 0-4-15,6-5-6 16,-6 5-1-16,5 0-5 16,-5 0-3-16,6-5 2 0,-6 5 0 15,5 0 1-15,1 0-2 16,-6 0 1-16,0 0 0 15,0 0 1-15,0 0-2 16,0 0-2-16,0 0 12 16,0 0 4-16,0 0-2 15,0 0 0-15,0 0-4 0,-6 0-1 16,6 0-5-16,-5 0-3 16,5 0 4-16,0 0 1 15,0 0-2-15,-6 0-3 16,1 0 2-16,5 0 0 15,0 0-19-15,0 0-7 0,0 0-83 16</inkml:trace>
          <inkml:trace contextRef="#ctx0" brushRef="#br0" timeOffset="740731.098">6719 5251 176 0,'0'-5'68'0,"0"5"-36"0,-6-5-9 0,6 5 24 0,0-5-9 16,0 0 0-16,0 0-10 16,0 0-5-16,6 5-13 15,-6 0-4-15,0-5-2 0,0 5-5 16,0 0-1-16,0 0-30 15,0 0-12-15,0 0-81 16</inkml:trace>
        </inkml:traceGroup>
        <inkml:traceGroup>
          <inkml:annotationXML>
            <emma:emma xmlns:emma="http://www.w3.org/2003/04/emma" version="1.0">
              <emma:interpretation id="{7B6DD522-5800-4A74-B54D-5C611CEDD650}" emma:medium="tactile" emma:mode="ink">
                <msink:context xmlns:msink="http://schemas.microsoft.com/ink/2010/main" type="inkWord" rotatedBoundingBox="8963,6371 12135,6314 12161,7775 8989,7832"/>
              </emma:interpretation>
              <emma:one-of disjunction-type="recognition" id="oneOf10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751374.1769">9358 4204 283 0,'-11'5'15'0,"0"0"-2"15,0 5-3-15,-6 4-1 16,1 1 3-16,-1 5 3 16,1 9-2-16,-1 10 0 15,1 0-3-15,-1 1 1 16,6 4-2-16,0 0 2 15,0 0 0-15,0 5 3 16,6 0 4-16,-1 0 1 16,6 0-4-16,0-5 1 15,6 5 2-15,-1 0 1 16,6 0-4-16,6 10-1 16,-1-5-6-16,6 4 0 15,0-8-3-15,6-6 0 16,-1-5-6-16,1-10 1 0,-6-4-33 15,0-6-13-15,-5-4-32 16,-12-5-14-16,1 0-30 16</inkml:trace>
          <inkml:trace contextRef="#ctx0" brushRef="#br0" timeOffset="751091.8358">9402 4204 140 0,'-5'0'55'0,"-1"0"-30"0,6 0-29 0,-11 0 34 16,5 0-14-16</inkml:trace>
          <inkml:trace contextRef="#ctx0" brushRef="#br0" timeOffset="751975.2722">9639 4434 148 0,'-11'-19'55'0,"17"38"-30"0,-6-29-14 0,0 15 18 0,0 0-4 15,0 0 0 1,0 5 0-16,0 0-1 0,0 0-13 16,0-1 4-16,0 6 5 0,0 0-7 15,0-1 0 1,0 6-3-16,0 5 1 15,0 9-2-15,0 5 0 16,0 0 3-16,-6 5 3 16,1 5 0-16,-1 0 4 15,1 5-2-15,-1-5-1 0,6 10-6 16,0-5-4-16,-6-10-3 16,6-5-3-16,0-9-4 15,0-11-2-15,0-9-44 16,0-15-16-16,0-14-66 15,0-1-42 1,0 0 79-16</inkml:trace>
          <inkml:trace contextRef="#ctx0" brushRef="#br0" timeOffset="752891.1812">9617 4380 184 0,'-5'25'71'0,"10"-25"-38"0,1 24-19 16,-6-19 20-16,0 0-6 16,0 0 0-16,5 0-2 15,-5 5 1-15,6-5-15 16,5 0-2-16,0 4-3 0,0 1 1 16,5 5 0-16,6 4 0 0,-5 6 0 15,5-1 0-15,-6 1 2 16,1 4 4-16,-1 1 1 15,1-6-2-15,-1 1 2 16,1-1-2-16,0 1 0 16,-1-6-3-16,1-9-1 15,-1-5-5-15,-5-5-3 16,0 0 2-16,0-5 0 16,0 0 1-16,0 0 0 15,0-4-5-15,0-1 1 16,-5 0-2-16,5 0 0 15,-6 0 2-15,6 1 2 16,-5-1-3-16,5-5 0 16,0 0-6-16,5-4-3 0,1-6 3 15,0 6 2-15,-6-6-2 16,5 6 2-16,-5-1 3 16,0 5 3-16,-5 1-2 15,-1 4 0-15,1 0 1 16,-1 5 2-16,-5 0-3 15,0 0-2-15,0 5 2 16,0 0 2-16,0 0-2 16,0 0 0-16,0 0 1 0,6 0 0 31,-6 0-3-31,5 0 2 16,1 5-1-16,-1 0 0 15,1 5 2-15,-1 0 0 0,1 4 0 16,-1 6 2-16,1 4 1 15,-1 1 3-15,1 9 1 16,-1 1 3-16,-5 4 1 16,0-5 1-16,0 0-2 15,0 6 1-15,0-1 0 0,0 5 1 16,0 0-2-16,0 5-1 16,0 5-5-16,0-5-3 15,0 0 2-15,6-5 0 0,-6 0-1 16,0-10-2-16,0 1-4 15,0-11-2-15,0-4-24 16,5-10-10-16,1-10-41 16,5-10-16-16,0-5-53 31</inkml:trace>
          <inkml:trace contextRef="#ctx0" brushRef="#br0" timeOffset="753365.8275">10521 4170 168 0,'0'0'66'0,"28"0"-36"0,-12 0-11 0,-5 0 23 16,0 0-8-16,6 0 0 15,5 5-6-15,0 4 0 16,5 11-16-16,1 4 4 0,-6 16 4 0,6 18 6 16,-6 11 5-16,0 9-4 15,-6 1 1-15,1-11-3 16,-12-19 0-16,1-9-6 16,-12 18 1-16,-5 50-9 15,-5-5-4-15,-6-5-4 16,0-5 0-16,-6-14-15 15,-5-11-5-15,-6-14-46 16,-10-10-21-16,-12-9-89 16</inkml:trace>
          <inkml:trace contextRef="#ctx0" brushRef="#br0" timeOffset="747224.0814">7667 4273 152 0,'-6'0'57'0,"6"0"-30"0,0 0-14 0,0 0 17 16,0 0-15-16,0 0-3 16,0 0-2-16,6 0 1 15,5 0-5-15,-6 0 5 0,1 0 2 0,5 0 5 16,0 4 1-16,0 1-2 15,0-5 2-15,5 0-1 16,5 0 0-16,7 0-7 16,11 0-2-16,10 0-3 15,6 0 1-15,6 0 2 16,5 0 2-16,0 0 1 16,0 5 0-16,6 0 0 15,-6-5 0-15,11 5-2 16,-5-5-1-16,-6 0-1 15,-5 0 0-15,-6 0 2 0,-5 0 1 16,-6 0-1-16,-11 0-1 16,-6 0-3-1,-5 5-1-15,-5-5-1 0,-1 0 2 16,-5 0-3-16,-5 0-2 16,-6 0 0-16,0 0 1 15,5 0-23-15,-5 0-11 16,6-5-27-16,-1 0-13 15,1 0-46 1,-6 5-53-16</inkml:trace>
          <inkml:trace contextRef="#ctx0" brushRef="#br0" timeOffset="745840.4145">7985 4344 172 0,'0'0'66'0,"-5"0"-36"0,5 0-26 0,0 0 15 15,0 0-2-15,0 0 1 16,0 0-7-16,0 0-2 15,0 0-5-15,0 4 2 0,0 1 0 0,0 5 4 16,0 10 1-16,0-1 6 16,0-4 1-16,0 5-3 15,0-1-1-15,0 11 0 0,5 4 2 16,1 5-5-16,-1 5-1 16,1 5 0-16,-1 1 4 31,1-6 3-31,-1 0 2 15,1 5-4-15,0 0 1 0,-1-5 0 16,1 5-1-16,-1 0-3 16,1 5-2-16,-1-5-6 15,1-10-1-15,-6-4 1 0,0-11 0 16,0 1-2-16,0-11-2 16,0-4-19-16,0-5-8 15,0-5-28-15,0 0-12 16,5-10-29-16,-5 10-12 15,6-10 0 1</inkml:trace>
          <inkml:trace contextRef="#ctx0" brushRef="#br0" timeOffset="746570.3916">8647 4415 132 0,'-6'0'52'0,"6"0"-28"0,0 0-2 16,0-5 23-16,-5 5-14 15,-1 0-1-15,1 10-10 16,5-10-12-16,0 9-1 0,0 1 3 16,0 0-2-16,0 0 3 15,5 0 0-15,-5 4 1 16,6 1 0-16,-1 0 2 15,-5 4 2-15,6 1-1 0,-1 4-1 16,-5 6 1-16,0 4 1 16,0 0 2-16,6 1-4 15,-1-1 2-15,-5 0 0 16,0 1-1-16,6-1-1 16,-1 0 1-16,-5 0-2 15,6 1 2-15,-1-1-8 16,1-5-2-16,-1-4-3 15,1-1-2-15,0-4 3 16,-6 5 0-16,0-1-4 16,-6 1 1-1,6-1 2-15,-6 1-1 0,6-11-1 16,0-4-19-16,0 0-10 16,6-25-93-1,0-9-49 1</inkml:trace>
          <inkml:trace contextRef="#ctx0" brushRef="#br0" timeOffset="1.03904E6">8801 5311 136 0,'0'-4'52'0,"0"-1"-28"0,6-5-19 15,-6 10 18 1,16-10-7-16,1 0-2 16,5 0 1-16,0 1-8 15,0-1 0-15,0 0 3 0,6-5-6 16,-6 6-2-16,0-1 1 16,0 5 2-16,0 5-2 15,0 10 0-15,-6-1 3 16,1 1 1-16,-1 0 1 15,1 5 0-15,-6-1 0 0,0 1 2 32,0-5-1-32,-5 5 6 15,-1-1-3 1,1 1-3-16,-6 0 0 0,0-5 1 16,-6-1 1-16,1 6-3 15,-1-5-3-15,-5 0 0 16,0-1 1-16,0 1-3 15,-6-5-2-15,1-5 0 16,-6 5-1-16,5-5 0 16,-5 0 0-16,0-5-22 15,0 0-8-15,0-5-64 16,0 1-60-16,6-6 50 16</inkml:trace>
          <inkml:trace contextRef="#ctx0" brushRef="#br0" timeOffset="1.03846E6">8956 5164 104 0,'-6'0'41'0,"12"0"-22"0,-1 0-9 0,-5 0 12 0,0 0-1 15,0 0 13-15,6 0-8 16,-6-9-14-16,5 4-2 0,1 5-3 15,-1 10 1-15,1-1 0 16,-6 1-2-16,0 5-1 16,0 0-1-16,0 4 2 15,0 6 1-15,5-1 1 16,-5 6-2-16,0-1 1 16,0 5 0-16,6 1 1 0,5-6 2 15,-11 0 4-15,5 6-6 16,-5-11 0-16,6 1 2 31,-6-6 1-31,5 1-3 16,-5-1 0-16,0-4-3 0,0 0 2 15,0-5-2 1,-5-5-3-16,-1-1 2 16,6 1-12-16,-5-5-2 15,-1 0-28-15,1 0-11 16,5 0-18-16,-6 0-6 15,6 0-12-15</inkml:trace>
        </inkml:traceGroup>
        <inkml:traceGroup>
          <inkml:annotationXML>
            <emma:emma xmlns:emma="http://www.w3.org/2003/04/emma" version="1.0">
              <emma:interpretation id="{70C3E844-6131-4727-A3CA-961F1A8D4017}" emma:medium="tactile" emma:mode="ink">
                <msink:context xmlns:msink="http://schemas.microsoft.com/ink/2010/main" type="inkWord" rotatedBoundingBox="12684,6299 18689,6192 18715,7642 12710,7750"/>
              </emma:interpretation>
              <emma:one-of disjunction-type="recognition" id="oneOf11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755106.1266">12494 4130 188 0,'-16'10'71'0,"10"-10"-38"0,1 0-30 0,5 0 15 0,-6 0-5 16,-5 0 2-16,0 5-2 15,-5 5 2 1,-1 0-8-16,-5 4 11 0,0 6 5 0,-5 5 0 0,4 4-2 16,1 25 0-16,0 10-1 15,0 4 0-15,0 6 2 16,0 4-1-16,6-9-1 15,5 4-2-15,5 1 1 16,6 14-6-16,6 5-3 16,5 0-5-16,11 0-2 15,5-5 1-15,6-14 0 16,6-10-2-16,5-10 1 16,6-10-18-16,-12-10-4 0,-5-5-57 15,-11-9-25-15</inkml:trace>
          <inkml:trace contextRef="#ctx0" brushRef="#br0" timeOffset="757011.5554">12561 4385 188 0,'-6'-24'71'0,"12"19"-38"0,5 0-25 0,0 0 16 0,0 0-1 15,5 0 1-15,1 0-9 0,10 0-2 16,6 1-7-16,0 4 5 0,0 0 4 15,6 0 4-15,5 0 1 16,0 0-3-16,6 0 0 16,10 0-5-16,1 0 0 15,0 0-5-15,-1 0 1 16,-5 0-3-16,6 0 0 16,-6 0-3-16,-11 0 1 15,-5 0-2-15,-6 0 2 16,-5 0-4-16,-6 0 0 15,-6-5-4-15,1 0-1 16,-6 0-33-16,0 0-13 0,5-5-65 16,-5 10-49-1,6 0 63-15</inkml:trace>
          <inkml:trace contextRef="#ctx0" brushRef="#br0" timeOffset="755958.4065">12831 4459 176 0,'0'-30'66'0,"0"30"-36"0,0-5-35 0,5-9 82 15,-5 4-26-15,6 5-15 0,-6 5-9 16,0 0-7 0,11 25-11-16,-6 9 6 0,6 5 4 15,-5 5-4-15,-1 5 0 16,1 10 2-16,-1-10 3 15,-5 0-1-15,6 0 0 0,-6 5-6 16,5-5 0-16,-5-5-8 16,6-5-3-16,-6 0 3 15,0-4-5 1,0-11-2-16,5-19-63 31,-5-5-24-31,6-10-15 16,-1 0-36-1</inkml:trace>
          <inkml:trace contextRef="#ctx0" brushRef="#br0" timeOffset="756508.7254">13393 4292 144 0,'0'0'55'0,"5"-5"-30"0,-5 5-7 0,0 0 20 16,0 0-8-16,0 0-2 0,0 0-3 15,6 5-1-15,-1 0-13 16,1 5 7-16,-6 0 2 0,0-1-2 16,5 6 2-16,1 10 0 15,5 4 2-15,-6 5-6 16,1 6 1-16,-1 9-1 15,1 0 2-15,5 0 3 16,-5 4 2-16,-1-4-6 16,6 0-2-16,0 0-5 15,-5 0 1-15,-1 0-6 16,1 5-1 0,-1 5 0-16,1-5 0 15,-1 0 0-15,1-10 0 16,-1-10 0-16,1-9 0 15,-1-5-9-15,-5-20-39 16,6-20-12-16,-6-9-29 16,0-6-9-16,0 6-49 15</inkml:trace>
          <inkml:trace contextRef="#ctx0" brushRef="#br0" timeOffset="754128.108">11408 4772 128 0,'-11'0'49'0,"6"-5"-26"0,5 10-5 0,0-5 20 16,0 0-17-16,0 0-4 16,0 0-8-16,0 5-1 0,5 0-5 15,1 0 9-15,5 0 5 0,6-5 2 16,-1 0 1-16,6-5-5 16,11 5-1-1,0 5-6-15,11-5-3 16,0 0-5-16,1 0 0 15,-7 5-2-15,1 0 0 16,-1 0-3-16,-10-5 1 16,-6 0-42-16,-6 0-19 15,-5 0-36-15</inkml:trace>
          <inkml:trace contextRef="#ctx0" brushRef="#br0" timeOffset="754458.2224">11425 4939 148 0,'-11'5'57'0,"11"-5"-30"0,-6 0-12 16,6 0 20-16,0 0-2 0,0 0 1 15,0 0-4-15,0 0 1 16,11 0-17-16,1 0-1 0,4 0-2 15,1 0-2-15,5 0 2 0,5 0-4 16,6 0 1-16,6 5-5 16,-1 0 0-16,1 0-1 15,0-5 1-15,-1 0-2 16,-5 0-1 0,0 4-30-16,-5-4-15 15,-6 0-70 1,0 5-41-16,-11 0 67 15</inkml:trace>
          <inkml:trace contextRef="#ctx0" brushRef="#br0" timeOffset="757667.1054">14071 4268 176 0,'-11'5'68'0,"11"-5"-36"0,-6 0-20 0,6 0 19 16,-5 0-3-16,-1 0 1 15,-5 0-5-15,0 4-3 16,0 1-11-16,0 0 0 0,0 5 3 0,-5 5-1 16,-1 4 1-16,-5 16-1 15,0 4 2-15,0 5-1 16,0 5 2-16,5 0 1 16,1 5 2-16,5 5-6 15,0-5 1-15,5-1-6 16,1 6-2-16,5 0-2 0,5 15 0 15,6-1-2-15,6 5 2 16,5-14-2-16,5-5-1 16,1-10-28-16,5-10-11 15,-5-9-32-15,-6-11-12 16,0-4-47 0</inkml:trace>
          <inkml:trace contextRef="#ctx0" brushRef="#br0" timeOffset="758213.7214">14187 4444 208 0,'0'-24'77'0,"16"19"-42"0,-10 5-23 0,5 0 19 15,-6 0-10-15,-5 0 14 0,6 14-7 16,-1 1-14-16,1 10 2 0,-1 4 2 16,1 10-2-16,-6 5 3 15,0 5 5-15,0 0 2 16,0 0-5-16,0 5-2 15,-11 0-3-15,5 0 0 16,1 10-8-16,-1-6-3 16,1 1-1-16,-1-5 0 15,6-15-2-15,-5-4-2 16,-1-16-10-16,6-9-6 16,0-10-34-16,-5-24-13 0,5-11-22 15,0-4-10-15,-6 0-28 16</inkml:trace>
          <inkml:trace contextRef="#ctx0" brushRef="#br0" timeOffset="758908.2742">14258 4488 192 0,'-5'-10'74'0,"5"15"-40"0,0-5-18 0,0 0 22 15,0 0-14-15,0 0-1 16,0 0-7-16,11 5-2 16,-6 5-8-16,6 0 0 0,0 0 4 0,0 4 7 15,0 6 7-15,-5-1-2 16,10 1 1-16,-5 5-3 15,0-1-3-15,0 1-3 16,1-1-1-16,-1-4-5 16,5-1 0-16,-5 1-5 0,6-10-2 15,-6 4 2-15,0-9 0 16,0 0-1-16,0-5 1 16,0 0 0-16,0-10 3 15,5 1-5-15,1-11-3 16,-1-5 3-16,1-4 1 15,-1 0-3-15,-5-6-1 16,1 1 1-16,-1 5 2 16,0 9 0-16,0-9 2 15,0 9-4 1,0 5 0-16,-6 1-4 0,1 4 1 0,-1 5 0 16,1 10-1-16,-1 0 4 15,6 5 2-15,0 4-2 16,0 6 0-16,0-1 1 15,0 11 2-15,-5 4 1 16,5 0 1-16,0 6 4 16,0-1 3-16,0 0-4 15,0 0 1 1,0 0-3-16,0 1 2 16,0 4 0-16,-5 0 3 0,5 0-1 0,-6 5 2 15,6 0-4-15,-5 0-2 16,-1-10 0-16,1-4-1 15,5-6 0-15,-11-9 0 16,5-1-5-16,-5-9-1 0,6-5-24 16,-6-15-7-16,0-5-48 15,0-9-20-15,-6-10-64 32</inkml:trace>
          <inkml:trace contextRef="#ctx0" brushRef="#br0" timeOffset="759341.7569">15096 4248 176 0,'0'-10'68'0,"6"10"-36"0,-6 0-13 16,0 0 23-16,0 0-3 15,0 5-1-15,5 5-10 16,1 5-5-16,-1 4-13 15,6 11 5-15,0 9 4 0,6 10 7 16,-1 5 7-16,1 5-9 0,-1-1-5 16,1 6 1-16,-1-5-1 15,-5 5-2-15,-5-1 0 16,-6 1-5-16,0 14 0 16,-6 1-7-16,-10 4-1 15,-6-4-26-15,-6-6-13 16,-16 1-57-16,-11-6-24 15,5-9-38 1</inkml:trace>
          <inkml:trace contextRef="#ctx0" brushRef="#br0" timeOffset="760156.2283">15620 5228 196 0,'0'0'74'0,"5"5"-40"0,1 5-20 0,5-10 20 0,0 0-2 15,0 5 1-15,0 5-14 16,5-1-4-16,6 6-9 15,-11 5 3-15,1-1 1 16,-7 6-3-16,-10 4 1 16,-7 1-5-1,-10-6-2-15,-5-4-31 16,-6-6-15-16,-6 1-83 16</inkml:trace>
          <inkml:trace contextRef="#ctx0" brushRef="#br0" timeOffset="765862.5808">15818 4596 168 0,'-5'-20'66'0,"10"11"-36"0,1-11-22 15,-6 10 18-15,5 0 0 16,1-9 2-16,-1-11-4 16,6 6-3-16,6-1-11 0,5 1 0 0,0-1 1 0,11 1 0 15,6-1 3-15,-1 6-5 16,-5 4-1-16,-5 0-4 0,16 1-3 16,-6 4 0-16,18 0-1 15,-12 0 0-15,11 5 2 31,-11 0-1-31,11 5-1 16,-11 0 1-16,6 5-1 16,-6 0 0-16,0 10 0 15,6 9 2-15,-17-4 3 16,-6-5 7-16,-10 14 2 16,-6-4-3-16,-6 9 1 0,-5-5-1 15,-11 6 1-15,6-6-2 16,-12 5 1-16,-16 10-4 15,11-19-2-15,5-5 0 16,-10-1-1-16,5 1-2 16,0-1 1-16,0-4 0 15,0 0 3-15,0-5-3 16,5-1 0-16,1 1-1 16,-1-5 1-16,6 0-2 15,6-5 2-15,-1 0-2 16,6 0-1-16,0 0 1 15,6 0-1-15,-1 0-3 0,12-5 2 16,10 0-1-16,1 5 0 16,5 0 0-16,0 0 0 15,0 5 2-15,0 0 0 16,11 5-3-16,-5 0 2 16,5 4 1-16,-6 1 2 15,-5 0-1-15,-5-1-1 0,-6-4-2 16,0 10-1-16,-5-6 4 15,-1 11 1-15,-5-5-3 16,-5 4 1-16,-1 1 0 0,-10 9 2 16,-1 10-1-16,-10 0-1 15,-1-5 3-15,1-4 2 16,-6-6 2-16,-6 0 1 31,0-4 0-31,-5-5 2 16,0-6-3-16,-5-4-2 15,-1-5 0-15,1 0 1 16,-7-10-1-16,-4 0 0 0,-6 0-1 16,-6-5 0-16,0 1-2 15,6-1 1-15,0-5-2 16,6-5 2-16,10 1-2 16,6-1-1-16,5 1-32 15,6-1-14-15,11 0-30 0,11-4-12 16,6 9-63-1</inkml:trace>
          <inkml:trace contextRef="#ctx0" brushRef="#br0" timeOffset="764839.7465">16281 4454 116 0,'6'-44'46'0,"-6"44"-24"0,0-35-10 0,0 31 16 16,0-1-3-16,0 0 0 31,0 0-7-31,0 0-3 0,0 5-9 16,0 0 11-16,0 0 9 0,0 0 3 15,5-5 3-15,-5 5-9 16,0 0-3-16,0 0-12 16,0 0-3-16,0 0-3 15,6 15 1-15,-1-1 0 16,6 11 1-16,-5-5 2 16,-1 19 3-16,1-10 7 15,-1 15 2-15,1-5-1 16,-1 6 2-16,1-11-6 15,-1 10 0-15,1-5-2 16,5 5 1-16,-6-5-4 0,6 6 0 16,-5-6-3-16,5 10 0 15,-6-10-6-15,7 0 1 16,-1-5 2-16,-6-4 3 16,1-1-7-16,-6-14 0 0,0 0-51 15,-6-25-19-15,6 0-63 16,-5-5-53-1,-6-14 71-15</inkml:trace>
          <inkml:trace contextRef="#ctx0" brushRef="#br0" timeOffset="766301.7252">17329 5037 192 0,'0'0'71'0,"0"0"-38"0,0 5-21 0,0-5 19 16,0 0 1 0,0 0 6-16,5 5-6 15,1 0 1-15,-1 0-19 16,1-1 5-16,5 6 2 0,0 0-5 15,0 19 1-15,0-9-6 16,-6 10 1-16,1-6-7 0,-6 5-1 16,0-4 0-16,-17 9 2 15,6-4-34-15,-33 9-15 16,5-5-116 0,-21 15-48-16,-28-15 106 15</inkml:trace>
        </inkml:traceGroup>
        <inkml:traceGroup>
          <inkml:annotationXML>
            <emma:emma xmlns:emma="http://www.w3.org/2003/04/emma" version="1.0">
              <emma:interpretation id="{3D18870D-76B2-44EC-8CF3-6E59674C01C1}" emma:medium="tactile" emma:mode="ink">
                <msink:context xmlns:msink="http://schemas.microsoft.com/ink/2010/main" type="inkWord" rotatedBoundingBox="19161,6057 22576,5996 22605,7636 19190,7698"/>
              </emma:interpretation>
              <emma:one-of disjunction-type="recognition" id="oneOf12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783882.9354">19870 3920 104 0,'-6'0'38'0,"1"-10"-20"0,5 10-8 0,0 0 12 0,0 0-6 16,0-5-1-16,0 5-5 15,0 0 1-15,0 0-6 16,0 0-1-16,5 0 0 0,-5 5 6 16,6-5 4-16,-1 0-1 15,1 5 0-15,-1 0-5 16,1-5-3-16,-1 0 2 0,6 10 2 15,0-10 0-15,0 4 0 16,0 1-3-16,-5 0 1 16,5 0-2-16,-6 5 2 15,1 0 2-15,-1 0 2 0,1-6-3 16,-1 6-3-16,1 0 0 16,-1 0 1-16,1 0-1 15,-1-1 0-15,6-4-1 16,-5 10 0-16,-1 0-2 15,1-5-2-15,-1-1 1 16,1 1 1-16,0 0 3 16,-1 0 4-16,1 0-2 15,-1-1 1-15,-5 1-5 0,6 0 0 16,-1 5-1-16,1-1 1 31,-1 1-2-31,1 0 2 16,-6-1 0-16,0 1 3 0,5 0-3 15,-5 0-2-15,6-1 2 16,-6 1 0-16,0 0 3 0,5 4 3 16,1 6-4-16,-1-1-1 15,1 1 0-15,-6-1 0 16,0 1-2-16,0-6-2 16,0 1 1-16,0 0-1 15,0-1 0-15,0 1 0 0,0-1 0 16,0 1 2-16,0 0-1 31,0-1 2-31,0 1 0 16,0-1 1-16,0-4-2 15,0 5 1 1,0-1 0-16,0 1-4 16,-6-1-1-16,6-4 3 0,-5 0 1 15,-1 0 2-15,6-1 2 16,-5-4-3-16,-1 0 0 15,6 0-1-15,-5-1 1 16,-1 1 0-16,1 0 3 0,-1 0-5 16,-5 0-1-16,0 4 0 15,6 1 0 1,-7-5 0-16,7 0 0 16,-1 4 2-16,1-4 1 0,-1 5-1 15,1 0 1-15,-1-1-4 16,-5 1 0-16,0 0 1 15,6-6 2-15,-1 1-1 16,1 0 2-16,-1 0-2 16,1 9 2-16,-6-14-2 15,5 5 2-15,1 0-2 16,-1 0-1-16,1 5 3 16,-6-1-2-1,5-4 2-15,-5 0-4 0,6 0-2 16,-1-5 2-16,1-1 2 15,-1 1-24-15,1-5-12 16,5-5-40-16,-6-9-14 16,6-11-44-1</inkml:trace>
          <inkml:trace contextRef="#ctx0" brushRef="#br0" timeOffset="768802.6184">17863 4233 112 0,'0'0'44'0,"0"0"-24"0,0 0-6 16,0 0 17-16,0 0-2 16,0 0 1-16,0 0-9 15,0 0-2-15,0 0-11 16,0 0-1-16,0 0 3 0,0 0-2 0,6 5 1 16,-1 0-1-16,1 0 0 0,-1 5 0 15,6 5 0-15,0-1 2 16,6 11 1-16,-1 14 1 15,1 0 0-15,-1 5-2 16,1 5 1-16,0 0 3 16,-1 0 3-16,1 0-3 15,-1 5 0-15,1-5-4 16,-1 0-1-16,1-5-3 16,-6 5 1-16,0-5 2 15,0-4 2-15,5 4-1 16,-5 5 1-16,0 5-6 15,0-15-1-15,0-5 7 0,0-9 4 16,0-6-5-16,1-4-1 16,-1 0-3-16,0-10 1 15,-6-5-4-15,1-5 0 32,-1-10 1-32,1-5 0 0,5 1-2 15,-11-6-2-15,0 1 1 16,0-1 1-16,0 1-1 0,0-11-1 15,0 6 1-15,0 0 1 16,5-1-3-16,1 1 0 16,5-6-1-16,-6-4 0 15,1 0 2-15,-1 5 2 16,6-5-3-16,0 9 0 16,-5 6-1-16,-1-1 0 15,1 1 2 1,-1-1 2-16,1 6-3 15,5-1 0-15,-6 5 1 16,1 1 0-16,-1-1 0 16,1 0 0-16,-6 5 0 15,5 1 2-15,1-1-3 0,-1-5 0 16,1 0 1-16,-1 1 2 0,-5 4-3 31,6-5 0-31,-6 15-1 0,0 0-2 16,0 5 3-1,0 0 0-15,0 5 1 16,5 0 0-16,-5 4 0 16,6 1-3-16,0 5 2 15,-1 4 1-15,1 5 0 16,5 6 0-16,-6 4 0 16,1-5 2-16,-1 1 1 15,6-1 1-15,0 0 2 16,-5 0-3-16,-1 6 0 15,6-1-1-15,-5 0 1 0,5-5 0 16,0 6 3-16,0-1-1 16,0 0 0-16,0 0-1 15,0-4 0-15,0-1-2 16,0-10 1-16,-6 1-2 16,1-6-1-16,5 1 1 0,-6-5 1 15,1-1 1-15,-1 1 1 16,1-5-2-16,0-5-2 15,-6 0 1-15,5-5 1 16,6 0-1-16,-5-5 2 16,-1-10 0-16,6 0 1 15,0-19 0-15,-5 0 0 0,-1-5-2 16,1-1 1-16,5-4-2 31,-6-5-1-31,6 5 1 16,0-5 1-16,0-10-3 0,0 5 0 15,0-4 1-15,-5-1 0 16,5-10 0-16,0 1 0 16,0 9 0-16,0 0 0 15,0 5 0-15,0 5 0 16,0 5 0-16,0 5 2 16,0 5-3-16,0 4 0 0,0 6 1 15,-5 4 0-15,-1 5 0 16,1 1 0-16,-6 4-3 15,0 10 2-15,0 0 1 16,0 0 0-16,0 0 0 0,0 5 2 16,0 0-1-1,0 0-1-15,0-5-26 16,0 4-10-16,-6 1-59 16,1 5-26-16,-6 0-43 15</inkml:trace>
          <inkml:trace contextRef="#ctx0" brushRef="#br0" timeOffset="776696.8546">19324 5248 124 0,'5'-10'46'0,"-5"10"-24"0,6-34-13 0,-6 24 14 0,0-5-5 16,0 5 0 0,0 1-2-16,0-1 3 15,-6 0-11-15,1 0-4 0,-6 0-1 16,5 5-2-16,-5 0 2 16,0 1 0-16,-5-1 3 0,5-5-3 15,-6 5-2-15,1 0 2 16,-1 5 2-16,1 0 0 15,-1 0 2 1,1 0-4-16,-1 0-2 16,0 0-3-16,1 20 1 15,-1-11 3-15,1 11 1 16,5-5-4-16,0 0-1 16,0-1 3-16,5 6 1 15,1-5 0-15,-1 4 1 16,1-4-2-16,5 4 2 15,0-4-2-15,0 10 2 0,0-6 0 16,0 6 1-16,0-6-2 16,11 1-2-16,-6 0 1 15,6-1-1-15,0 1 6 16,6-6 4-16,-1-4 3 16,1-5 3-16,-1 0-7 15,7-5-3-15,-7 0-1 0,1-10-1 16,-1 0 0-16,1-9 0 15,-6 4 0-15,0-14 0 16,0 4-2-16,-6-14 1 0,1 5-2 16,-1-5-1-16,1 9 3 15,-6-4 0-15,0 4-1 16,0 1 1-16,0 4-4 16,0-4 0-16,0 9 1 0,-6 1 2 15,6-1-3-15,0 1 0 16,0 4 1-16,0 0 2 15,0 1-1-15,0-1-1 32,0 0 1-32,6-4-1 15,-6 4-3-15,5-5 2 16,1 6 1-16,-1-1 2 0,-5 0-1 16,0 5-1-16,0 1 1 15,0 4 1-15,0 0-3 16,0 5 0-16,0 0 1 15,-5 5 0-15,5 0 0 16,0 4 2-16,0 1 1 0,-6 5 1 16,6 0 0-16,0 4 2 15,0 1 1-15,0 4 3 0,0-4-1 16,6 14 2-16,-6-4 3 16,5 9 3-16,1-5-5 15,-1 15 1-15,1-15-4 16,-1 11 0-16,1-11-1 15,-1 10 0-15,1-10 0 32,-1 1 0-32,1-6-4 0,-1 0-1 15,-5 1 1-15,0-6 0 16,0-4-2-16,0-5-2 16,0-6-19-16,0-4-10 15,0 0-40-15,-5-5-16 0,5 0-64 16</inkml:trace>
          <inkml:trace contextRef="#ctx0" brushRef="#br0" timeOffset="778155.6794">19081 4018 128 0,'0'-10'49'0,"6"5"-26"0,10-5-20 0,-10 0 12 16,5 1 2-16,0 4 4 16,0-5 0-16,6 0 2 15,-6 5-13-15,0 0-1 0,5-4 1 16,-5-1-2-16,11 0 1 16,-5 5-3-16,10-5 1 15,-5 5-2-15,11 0 0 0,-5 1-1 16,0 4 0-16,-6 0 2 15,0 4 1-15,0 1-3 16,0 5-1-16,-6 0 5 16,1 10 3-16,-1-11-2 0,-5 6 0 15,0-5-1-15,-5 9 2 16,-1-4-3-16,-5 5 1 16,0-6-1-16,0 1 1 15,0-5 0-15,-5 0 2 16,-1 0-5-16,-10-6-3 0,5 1 1 31,-11 0 0-31,5 0-4 16,-5-5 1-16,6 0 0 15,-1 0 0-15,1 0-49 16,-1-5-19-16,1 0-59 16</inkml:trace>
          <inkml:trace contextRef="#ctx0" brushRef="#br0" timeOffset="777510.9048">19351 4003 136 0,'0'10'52'0,"0"-10"-28"0,-5 0-13 0,5 0 15 16,0 0-6-16,0 0 1 15,5 0-1-15,-5 0 0 0,6 5-11 32,0 0-1-32,-6 4-1 0,0 1-1 15,0 5-1-15,0 0-1 0,5 4 2 16,-5 1 6-16,6 9 4 16,-6-4 1-16,0 4-1 15,0-4-4-15,5 4-2 16,1-4-4-16,-1-1-1 15,1 1-3-15,-6-6 1 0,0-4-15 16,0-15-5-16,0 0-31 16,-6-10-11-16,6 5-49 15</inkml:trace>
          <inkml:trace contextRef="#ctx0" brushRef="#br0" timeOffset="785285.411">20625 4665 160 0,'0'-5'63'0,"0"0"-34"0,0 5-21 0,0 0 16 16,0 0-1-16,11-5 3 15,0 5-8-15,0 0 0 16,5-5-11-16,6 5 5 0,6 0 1 0,0 0 7 16,5 5 2-16,5-5-3 15,-5 0 1 1,0 0-7-16,0 0 0 16,6-5-2-16,0 0 3 15,-1 0-7-15,1 0-4 16,-6 0-2-16,0 0 1 15,-6 1-1-15,1 4-1 16,0 0 1-16,-6 0-1 16,-6 0 0-16,-5 0 2 15,0 0-10-15,-11 0-2 0,0 0-48 16,-11 0-21-16,-5 0-51 16</inkml:trace>
          <inkml:trace contextRef="#ctx0" brushRef="#br0" timeOffset="784798.8141">21154 4346 128 0,'0'-5'49'0,"0"0"-26"0,0 5-9 16,0 0 15-16,0-5-10 0,0 0-1 16,-6 5-6-16,6 0 0 15,-5 0-7-15,-6 0 1 0,-6 0 4 16,1 0-2-16,5 0 3 15,0 0-2-15,-11 0 2 32,-6 5-6-32,6 5-1 0,6 0-2 15,-6 5-2-15,-1-1 1 16,1 1 1-16,6 0 1 16,-6 4 3-16,-11 6-3 15,5-1 0-15,1 1 3 16,5-1 1-16,5 1-3 0,1-1-1 15,-1 1 1-15,6 4 0 16,0-4 0-16,0 4 0 16,5 1 0-16,1-6 0 15,5 1 2-15,0-1 1 16,0-4-1-16,16-1 5 16,12 1-1-16,0-1 1 15,-1 1 0-15,6-5-1 16,11-1-1-16,-5-4-3 0,-1 0-1 15,7-5-3-15,-7-5 1 16,1 0-2-16,-6 0 2 16,0 0-15-16,-6 0-7 31,-5-5-17-31,1-5-55 16,-7 5 2-1</inkml:trace>
        </inkml:traceGroup>
        <inkml:traceGroup>
          <inkml:annotationXML>
            <emma:emma xmlns:emma="http://www.w3.org/2003/04/emma" version="1.0">
              <emma:interpretation id="{F58668BE-E7E5-4BA9-8F4B-2AB44013BD07}" emma:medium="tactile" emma:mode="ink">
                <msink:context xmlns:msink="http://schemas.microsoft.com/ink/2010/main" type="inkWord" rotatedBoundingBox="23154,6020 27865,5935 27890,7331 23179,7416"/>
              </emma:interpretation>
              <emma:one-of disjunction-type="recognition" id="oneOf13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0" timeOffset="792901.4392">22670 4062 140 0,'0'5'52'0,"0"9"-28"0,0-4-8 0,0-10 16 0,0 0-6 16,0 0-1-16,0 5-10 16,0 0-2-16,0 5-7 15,0 0 7-15,0-5 4 0,0-1-1 16,-6 6 1-16,-10 15-3 15,-1 4-1-15,-5 1-3 0,-5 9 1 16,-1 5-4-16,0-10 1 16,6-4-5-16,-16 9 0 15,-17 15 1-15,-6-5 0 16,6-10 0-16,5-10 0 16,1-4 0-16,5-6 2 15,11-4-3-15,0-5 0 16,5-5-3-16,0-5-1 15,6 0 1-15,0 0 0 16,6-5 0-16,-1 5 2 16,6 0-3-16,0-5-2 15,0 5-1-15,6-5 3 0,-1 5 0 16,6-5 3-16,0 5-3 16,0 0-2-16,11 0 2 31,0 0 0-31,6 5-2 0,10 0 2 15,6 5 3-15,6 4 1 16,5 1 3-16,6 5 3 16,5 4 0-16,5 1 0 15,-4-1-1-15,-23-9 2 16,-6 0 1-16,6 4 3 16,17 11 2-16,-6-1 2 15,-5 0-6-15,-6 1 1 16,-6-6-6-16,1 1-2 15,-6-6-2-15,-6-4 0 16,1-5-4-16,-6-5 0 0,0-5-34 16,-11 0-17-16,5-10-50 15,-5-5-23 1,11 1 0 0</inkml:trace>
          <inkml:trace contextRef="#ctx0" brushRef="#br0" timeOffset="792102.2462">21926 4013 124 0,'0'-5'46'0,"0"5"-24"0,0 5-17 16,0-5 13-16,5 0-4 16,-5 5 0-16,6 0 3 15,-6 0 3-15,0 9-10 16,0-4 8-16,5 5 9 15,-5-1-6-15,6 1-2 16,-6 0 1-16,5 4-3 16,1 6 1-16,-1 4-7 15,1 6-2-15,-6-1 1 16,5 20 1-16,-5 0 1 16,6 0 0-16,-1 4-2 15,1 1 1-15,-6-5 0 0,0 5 1 16,5-10-4-16,-5-5 0 15,0-5-3-15,6-4 2 16,-6-1-2-16,0-5 0 16,0-4-3-16,0-1-2 15,0-4 1-15,0-1 1 16,0-4-1-16,0 0-1 16,0-5 1-16,0-1-1 15,0 1-9-15,0-5-2 16,0-5-32-16,5-5-11 15,12-9-61-15,5-1-55 16,0-10 64-16</inkml:trace>
          <inkml:trace contextRef="#ctx0" brushRef="#br0" timeOffset="793424.6375">23380 3949 140 0,'-17'-5'55'0,"12"-5"-30"0,-6 10-5 16,5 0 19-16,1 0-6 15,5 0-2-15,-6 0-9 16,-5 5-3-16,-5 5-11 15,0 0 1-15,0 0 4 0,5 0 2 16,-6 4 0-16,-16 16-1 16,11-11 1-16,5-4-2 15,-5 9 2-15,-11 21-4 16,17-11-1-16,-1-5-2 16,1 25 2-16,-1-10-1 15,12 25 2-15,-1-10-2 0,6 9 2 16,11 30 0-16,0-10 3 15,11-4-5-15,6-6-1 16,5 15-4-16,0-14-3 16,0-16 4-16,6 1 4 15,-1-20-34-15,0-9-14 16,-5-16-50-16,11-9-18 16,-6-10-26-1</inkml:trace>
          <inkml:trace contextRef="#ctx0" brushRef="#br0" timeOffset="791449.3021">21860 4086 96 0,'0'-24'38'0,"5"14"-20"0,-5 5-4 0,0-5 17 16,0 10-4-16,0-9-1 16,0 9-8-16,0 0-3 15,0 0-9-15,0 0 3 0,0 0 1 16,0 0 6-16,0 0 2 16,0 0-5-16,0 0 0 0,0 0-8 15,0 0-1-15,0 0-2 16,0 4-2-16,0 1 3 15,0 5 2-15,0-5 0 16,0 10 0 0,0 4-3-16,0 6 1 15,0 9 0-15,0 5 1 16,6 10 6-16,-6 15 6 16,0 5-2-16,0-1 2 15,0 1-5-15,0 4 1 16,0-9-5-16,0-10 1 0,0 0-3 15,0-5 0-15,0-5-3 16,0-5-2-16,0 0 1 16,0-4 1-16,0-11 1 0,0-4 1 15,0-6 0-15,5-4 2 16,1-5-8-16,-6-5 0 16,5-15-35-16,-5 1-13 15,0-6-30-15,0-4-10 16,0-11-9-1</inkml:trace>
          <inkml:trace contextRef="#ctx0" brushRef="#br0" timeOffset="794982.7287">23336 4282 172 0,'0'-14'66'0,"0"9"-36"0,0-5-18 16,0 10 19-16,5-10-7 15,1 0-2-15,5 1-4 16,0-1 1-16,5 0-10 16,6 0 3-16,0 0 2 0,12-4-5 15,4-1-1-15,12 0-2 0,-12 1-1 16,-5 4-3-16,17-5-2 16,22-5 3-16,-28 11 2 15,-6-1 0-15,6 5 2 16,-5 0 2-16,5 10 5 15,-5 0-6-15,-1 5-2 16,-5-1-1-16,-5 6 1 16,-1-5-1-16,-4 10 0 15,-7-6 1-15,-5 11 3 16,0-6-2-16,-11 6 1 0,0-6-3 16,-11 16 0-16,0-6-1 15,-11 5 0-15,5-4 0 16,-16-1 0-16,-11 10-2 15,0-9 1-15,0-6 0 16,11-9 1-16,5 0-2 16,12-10-2-16,-1 0 3 15,6-1 0-15,0 1-4 16,11-5-1-16,0 0-2 16,6-5 3-16,-1 5 0 15,12-4 3-15,-1-1-3 0,12 0-2 16,5 0 2-16,-5 5 0 15,-6 0-2-15,11 5 0 32,11 14 2-32,0 1 0 15,-5 4-2-15,-1 11 2 16,12-1-1-16,-12 0 0 0,1 1 2 16,-12-11 0-16,-4-4 2 15,4 4 1-15,-5-4-1 16,-5 4-2-16,-1-4 7 0,-10 4 3 15,-1-4 3-15,-16 5 3 16,0-6-7-16,-11 6-1 0,-16 4 0 16,-7 0 2-16,-10-4-3 15,0-5-2-15,-16-6 0 16,4-4-1-16,1-10 0 16,-5-5 0-16,-1-5-5 15,11-4-1-15,6-6-21 16,0 0-10-16,11 1-52 15,5-11-20-15,17-14-46 16</inkml:trace>
          <inkml:trace contextRef="#ctx0" brushRef="#br0" timeOffset="794131.9083">23744 4209 184 0,'0'-5'71'0,"0"5"-38"0,0-5-23 0,0 0 20 15,0 0-7-15,0 5 1 16,0 0-7-16,0 0 0 16,0 5-10-16,0 0 5 0,0 15 3 15,0-6 4-15,0 26 3 16,0-6-1-16,0 15 2 16,0-5-2-16,5 15-1 15,1-10-6-15,-1 5-1 16,-5-5-8-16,6 0-1 15,-1-10-2-15,1 0 1 0,-1 10-24 0,1-15-11 16,-1-9-30-16,-5-10-11 16,0-6-62-1</inkml:trace>
          <inkml:trace contextRef="#ctx0" brushRef="#br0" timeOffset="797900.0549">24813 4959 96 0,'0'0'38'0,"0"0"-20"0,0 0-6 0,0 0 13 0,0 0 2 16,0 0 1-16,0 0-11 16,0 0-5-16,6 0-7 15,-1 0 3-15,1 4 2 0,-1 1 1 16,1 5 3-16,-6 5-5 15,0 0-1-15,0 4-4 16,-6-4-1-16,1 4-1 0,-1 26 1 16,-10-11-44-16,-18-5-17 15,1-4-26 1</inkml:trace>
          <inkml:trace contextRef="#ctx0" brushRef="#br0" timeOffset="799132.1114">24912 4165 168 0,'-5'-5'63'0,"5"0"-34"0,0 0-21 0,0 5 25 16,5-24-9-1,1 4-9-15,5 0-7 16,0 1-5-16,0-1 0 0,5 5 2 16,6 1 0-16,0 4 2 15,6 5-2-15,5 5 2 16,0 5-4-16,-5 5-2 15,-6-5 0-15,5 9-1 16,-5 1 6-16,0 10 4 16,0-6-3-16,-5 15-2 15,0-4 2-15,-1 19 0 0,-5-10 1 16,0 20 0-16,0-10 2 16,-5 10 4-16,-1-10-4 15,1 5 2-15,-6-10-3 16,0 0 0-16,0-5-5 15,5 0-1-15,-5-9 1 16,6-1 0-16,-1-5-2 0,6 6 1 16,-5-6-4-16,5-4 0 15,0 0 3-15,5-6 3 16,-5-4 7-16,6-5 4 16,-6 0-6-16,5-10-3 15,-4 5-4-15,4-15-3 16,-5 1 1-1,6-11 1-15,-6 1 1 16,5-16 1-16,-5 6 0 0,0-20 0 16,0 5-2-16,0-5-2 15,-5 5 1-15,-1-5 1 16,1 10-1-16,-1 0-1 16,1 5-2-16,-1-5 1 15,1 5-1-15,-1-1 0 0,1 6 2 16,-6 0 0-16,0 4 0 15,0 6 2-15,0 4-3 16,0 1 0-16,0 4 3 16,0 0 1-1,0 1-1-15,0 4-2 16,0 5-4-16,0 5 0 16,0 0 2-16,0 15 1 15,0-1-2-15,0 6 2 16,0-5 1-16,5 14 0 15,1-4 0-15,-1 14 2 16,1-10 1-16,-1 30 3 16,1-10 1-16,-1 15 1 15,1-10 0-15,-1 9 2 16,1-9-3-16,0 0 1 0,-1-10-3 16,1 0 0-16,-1-5-3 0,1-4 1 15,-1-6 0-15,1-4 3 16,-6-6-8-16,0-4 0 15,0 0-40-15,5-10-14 16,1-1-51-16,-6-13-20 16,0-1 1-1</inkml:trace>
          <inkml:trace contextRef="#ctx0" brushRef="#br0" timeOffset="4.63719E6">25906 4801 100 0,'0'4'38'0,"0"-4"-20"0,4 0-6 0,1 0 16 0,-1 0 4 31,-4 0 5-31,5 0-11 16,-1 0-4-16,1 0-12 15,-5 0 0-15,0 0 1 0,0 0-2 16,0 0 2-16,0 0-2 0,0 4 0 15,0 0-5-15,4 4-3 16,-4-1 4-16,5 1 1 16,-5 0 0-16,4 4-1 15,-4 0 1-15,4 8 3 0,-4-4-2 16,0 8 1-16,0-5-1 16,5 13 1-16,-5-4 0 15,4 0 2-15,-4-1-1 16,5-7 2-16,-5 0-2 15,0-4 0-15,0-4-1 16,0-4 0-16,0 0-7 0,4-5-2 16,-4 1-20-16,0-4-7 15,0 0-3-15,0-7-1 16,0-1-9-16,0 4-4 16,0 0-30-1,0 0-41 1,0 0 37-16</inkml:trace>
          <inkml:trace contextRef="#ctx0" brushRef="#br0" timeOffset="4.63794E6">25915 4813 140 0,'0'-4'52'0,"0"4"-28"0,4-4-15 16,1 0 14-16,-5 4-2 16,0 0 2-16,4-4-9 15,-4 0-1-15,5 0-7 0,-1 0-6 0,5 0-1 16,-5 0 1-16,5-4 0 15,0 4 0-15,0 0 2 16,0 0 1-16,4 0 1 16,-4 4 4-16,5 0 3 15,-1 0-4-15,1 0 1 16,-1 0-1-16,0 4 3 16,-4 0-3-1,5 0-2-15,-6 0 0 0,1 4-1 0,0 0 0 16,0 4 0-16,-4-4 0 15,-1 4 2-15,1-5-1 16,-5 1 2-16,0 0-2 16,-5 0 0-1,5-4 3-15,-4 0 3 0,-1 0-4 16,-4 0 1-16,5 0 1 16,-5 0 2-16,4 0-5 15,-3 0-4-15,-1 0 1 16,-5 0 2-16,5 0-2 15,-4 0 0-15,4 0-1 16,-4-4 1-16,4 0-2 16,0 0-1-16,0 0 1 15,0 0-1-15,0 0-14 16,0 0-5-16,0 0-8 16,0 0-1-16,0 0-20 15,1 4-9-15,-1 0-50 16</inkml:trace>
          <inkml:trace contextRef="#ctx0" brushRef="#br0" timeOffset="4.63923E6">26312 3802 124 0,'-5'-4'46'0,"5"4"-24"0,0-4-13 0,0 0 16 0,0 4-12 15,0 0-2-15,0 0 2 32,0 0 1-32,0 0-7 0,0 0 2 0,5 0 2 15,-1 0 0-15,1 0 3 16,-1 0-5-16,5 0-1 15,0 0 0-15,0 4 2 16,0 0-3-16,4 0 1 16,-4 0-3-16,4 16 0 15,-4-5-1-15,5 5 2 16,-5 0 1-16,4 8 3 16,0-4-3-16,1 7-2 15,-1-3 0-15,0 8 1 16,-4-9 1-16,5 5 3 15,-5 0-1-15,0 0 2 16,0-5-4-16,-1 9 1 16,1-4-1-16,-9 15 1 0,9-7-4 15,-9 11-1-15,0-7 1 16,-9 8 2-16,9-9 1 16,0 5 3-16,-4-9-3 15,-5 1 1-15,0-8 1 16,-4-1 5-16,4-7-4 15,-5 0 0-15,5 0-6 16,-4 0-1-16,4-5-1 16,-4 1 1-16,4 0-2 15,-9-4 2-15,5 0-2 16,-1 0-1-16,1-4 3 16,4-1 0-16,0-3-6 0,0-4-2 15,0 0-27-15,5 0-11 16,-1 0-55-16,1-4-25 15,-1 0 3 1</inkml:trace>
        </inkml:traceGroup>
      </inkml:traceGroup>
    </inkml:traceGroup>
    <inkml:traceGroup>
      <inkml:annotationXML>
        <emma:emma xmlns:emma="http://www.w3.org/2003/04/emma" version="1.0">
          <emma:interpretation id="{22A63698-5550-4D04-B8DB-986258A85D9D}" emma:medium="tactile" emma:mode="ink">
            <msink:context xmlns:msink="http://schemas.microsoft.com/ink/2010/main" type="paragraph" rotatedBoundingBox="3868,7246 32377,7394 32364,9788 3856,96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5870C5-89E9-4054-A334-63EB053FF032}" emma:medium="tactile" emma:mode="ink">
              <msink:context xmlns:msink="http://schemas.microsoft.com/ink/2010/main" type="line" rotatedBoundingBox="3868,7246 32377,7394 32364,9788 3856,9641"/>
            </emma:interpretation>
          </emma:emma>
        </inkml:annotationXML>
        <inkml:traceGroup>
          <inkml:annotationXML>
            <emma:emma xmlns:emma="http://www.w3.org/2003/04/emma" version="1.0">
              <emma:interpretation id="{DD949E51-D395-494E-89D7-3984F0C86E6C}" emma:medium="tactile" emma:mode="ink">
                <msink:context xmlns:msink="http://schemas.microsoft.com/ink/2010/main" type="inkWord" rotatedBoundingBox="3865,7993 4801,7998 4796,8997 3859,8992"/>
              </emma:interpretation>
              <emma:one-of disjunction-type="recognition" id="oneOf14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0" timeOffset="1.0139E6">2562 5850 144 0,'6'0'55'0,"-6"0"-30"0,0 0-12 0,0 0 17 16,11 0-9-16,0 0 1 16,0 0-4-16,6 5-2 15,-1-5-8-15,6 0-1 0,6 0 0 0,5 0-3 16,5 0-3-16,1 0 0 15,0 0-1-15,-1 0-3 16,1 0 2-16,-6 0-61 16,5-5-65-1,1 1 26-15</inkml:trace>
          <inkml:trace contextRef="#ctx0" brushRef="#br0" timeOffset="1.01348E6">2799 5934 100 0,'6'-25'38'0,"5"-4"-20"0,-5 14-8 0,-6 10 12 0,0 5 1 15,5-5 1-15,-5 5 0 16,0 0 2-16,0 0-14 15,0-5 0-15,0 5 1 0,0 0 2 16,0 0 0-16,0 0-5 0,0 0-4 16,0 0-3-16,0 5-3 15,0 25-4-15,0 4 4 16,-5 5 2-16,5 10 0 16,0 0-2-16,0 0 1 15,5 5 1-15,6-5 1 16,-5 0 1-16,5 5 0 15,-6-5 2-15,1 0-1 16,5 15 2 0,0-10 0-16,-6 0 1 15,1-5 0-15,-1 0 0 16,-5-10-2-16,0-5-1 16,6-9-1-16,-6-6 2 0,0-4-1 15,-6-5 2-15,1-5-2 16,-1-1 0-16,1-4-6 15,-6 0 1-15,0 0 0 16,0 0 0-16,0 0 0 16,-6-4 0-16,6-1-3 15,-6 5 2-15,1-10 1 16,-1 5 0-16,6-5 0 16,-5 5 0-16,5 0 0 15,-6 0 0-15,12 1 0 0,-6-1 2 16,5-5-3-16,1 10 0 15,-1 0-1-15,1-5 0 16,5 5 2-16,0 0 0 16,11 0-3-16,0 5 2 15,5 0 1-15,6 5 0 16,6-1-3-16,-1 1 2 16,7 5 3-16,-1-5 1 0,0-1-1 15,-6 1-2 1,6-5-2-16,-5-10-1 0,-1-5-45 15,1-4-20-15,0-1-45 16</inkml:trace>
          <inkml:trace contextRef="#ctx0" brushRef="#br0" timeOffset="1.01457E6">3103 6512 148 0,'0'-5'55'0,"0"0"-30"0,0 5-14 16,0 0 15-16,0 0-10 15,0 0-4-15,0 0-1 16,5 5 3-16,1 0-8 16,-1 5-1-16,-5 4 1 0,0 1 1 15,0 24 1-15,6-4-2 16,-6-1-1-16,5 0 1 16,1-4 1-16,-1-6 3 15,-5-4 4-15,6-6-2 16,-6-4 3-16,5-5-8 15,-5-5-2-15,0 0-1 16,0 0 0-16,6-10-2 0,-1 5-2 16,1-4 1-1,5-31-4 1,0 6 2-16,5 0-1 0,1 4 0 16,-1 1 2-16,1 5 0 15,0 4 0-15,5 5 0 16,-6 5-5-16,6 10-1 15,0 5 3-15,0 5 1 16,0 5 10-16,-5 14 7 16,-1 1-3-16,-5 4 1 15,0 0-6-15,0-4 1 16,0-6-3-16,-5 1 0 16,0-11-34-16,-6-4-15 15,5-5-84 1</inkml:trace>
        </inkml:traceGroup>
        <inkml:traceGroup>
          <inkml:annotationXML>
            <emma:emma xmlns:emma="http://www.w3.org/2003/04/emma" version="1.0">
              <emma:interpretation id="{50082325-C967-48F4-8788-579442972044}" emma:medium="tactile" emma:mode="ink">
                <msink:context xmlns:msink="http://schemas.microsoft.com/ink/2010/main" type="inkWord" rotatedBoundingBox="5165,7899 10012,7924 10004,9421 5157,9396"/>
              </emma:interpretation>
              <emma:one-of disjunction-type="recognition" id="oneOf15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0" timeOffset="1.01578E6">3869 6595 156 0,'-11'-19'57'0,"11"9"-30"0,0-5-21 16,0 5 17-16,5 1-14 16,1-1-2-16,5 0 1 15,5-5 5-15,6 1-7 16,0 4 3-16,6 0 2 0,16 0-2 15,0 5 0-15,6 10-1 0,-1 5 0 16,1 5-2-16,-6-1-1 16,-5 6-1-16,-6 19 0 15,-6 0 2-15,-10 1 1 16,-12-1 1-16,-5 0 2 16,-16-5-1-16,-6-4 2 0,-6-1-4 15,-10-14-2-15,-6-5-2 31,5-6 0-31,0-4-2 16,1-4-1-16,5-6-8 0,5 0-5 16,1 0-18-1,5 0-7-15,5 5-31 16,6 1-53 0,6-1 23-16</inkml:trace>
          <inkml:trace contextRef="#ctx0" brushRef="#br0" timeOffset="1.01538E6">3946 6541 144 0,'-6'-5'55'0,"1"-4"-30"0,5 4-12 16,0 5 17-16,0-5-6 15,0 5-2-15,0-5-6 16,0 5-2-16,0 0-8 16,0 5-2-16,0 5 0 0,0 4 0 15,5 26 0-15,1 9-2 16,0 9 1-16,-1 6-2 0,1 10 2 16,-1-6-2-16,1-4 2 15,-1-5-2-15,1-5 2 16,-1-5 0-16,1-10 1 0,-1-5-2 15,-5-9 1-15,0-6-26 16,0-9-10-16,0-10-69 31</inkml:trace>
          <inkml:trace contextRef="#ctx0" brushRef="#br0" timeOffset="1.01644E6">4773 6507 144 0,'-11'-15'55'0,"5"10"-30"0,-10-4-23 16,10 4 12-16,-5 0-1 15,0 0 3-15,0 0-7 0,-5 5-1 16,-1 0-4-16,6 0 2 0,0 5 0 15,-5 5-2-15,-1 0-3 16,-5 4 0-16,5 1-1 0,1 5 0 16,5 4 2-16,5 15-3 31,1-9 0-31,5 4 1 16,5 0 2-16,6 5 1 15,0-4 3-15,0-11-1 0,6-4 2 16,-1-5 0-16,1-11 1 15,5-4 0-15,0-4 2 16,-5-6-5 0,-1-10-1-16,1-14 0 0,-6 0 2 15,0 4-3-15,0 6-2 0,-6-1-3 16,1 6 1-16,-1 4 3 16,-5 0 1-16,0 5-1 15,0 5 1-15,0 5-2 16,0 0 2-16,0 5 2 15,6 0 2-15,-1 10-1 16,1 9-1-16,-1 1-3 0,6-1-2 16,0 1 1-16,11-1-1 15,1 1 2-15,-1-1 1 16,0 1-10-16,5-5-3 16,1-1-33-16,-1-9-14 0,1-5-43 15</inkml:trace>
          <inkml:trace contextRef="#ctx0" brushRef="#br0" timeOffset="1.01691E6">5054 6512 144 0,'-11'0'55'0,"11"0"-30"0,0 5-16 0,0-5 14 16,0 5-5-16,0 0 0 16,5 0-10-16,1 4-5 15,-1 6-2-15,6 14 1 0,1 1 1 16,-1-1 5-16,0 6 3 0,0-1 2 16,0-5 3-16,5 1-5 15,-5-6 1-15,0-4-3 16,-5-1 0-16,-1-4-1 15,-5-5 2-15,0-5 4 16,0-5 1-16,-5 0-6 16,-1-10-1-16,6-5-4 15,-5-4-1-15,-1-6-1 0,6-14 1 16,0 0-2-16,0 4 2 16,6 1 0-16,-1 5 1 15,1-1-2-15,5 6-2 16,0 4-2-16,0 6 1 15,5-1 1-15,6 5 0 16,0 5-3-16,0 5 2 16,1 5-8-16,-7 0-4 0,1 5-31 15,-1 0-11-15,1-1-58 16</inkml:trace>
          <inkml:trace contextRef="#ctx0" brushRef="#br0" timeOffset="1.01788E6">5462 6399 204 0,'5'-5'77'0,"1"-29"-42"0,-1 34-21 16,-5 0 22-16,11 0-16 15,6 5-6-15,5 0-8 16,11-5-3-16,0 5-1 16,6 0-2-16,5 0 3 0,0-1 0 15,6 1 1-15,-12-5-7 16,-5 0-2-16,-5 0-27 16,-1 0-9-16,-5 0 8 15,6 0-3-15,-6 0 14 16,-5 0 6-1,-1 5 7-15,-5 0 6 16,0 0 26 0,0 5 8-16,0 0 6 15,0 4-2-15,-5 6-1 16,-1 0-6-16,1 4 0 0,-1 10-5 16,1 15-2-1,-1 0-3-15,1 0-1 16,-1-5-9-16,1 1-5 15,-1-6-2-15,1-5 1 16,-1-9-17-16,1-11-4 16,-1-4-51-16,6-20-19 0,0-9-27 15</inkml:trace>
          <inkml:trace contextRef="#ctx0" brushRef="#br0" timeOffset="1.01742E6">5726 5939 132 0,'-11'-25'52'0,"6"25"-28"0,5-15-8 0,0 15 18 0,0 5-12 31,-6 5-4-31,6 5-11 16,-5 0-5-16,-1 4-1 15,6 6 3-15,-5-1 2 0,5 6 4 0,5 4 1 0,-5 0 3 16,6 5 4-16,5 5-1 16,0 1 1-16,-6 4-3 15,1 0-1-15,-6 4-4 16,5 16 1-16,6 0-4 15,-5-1-2-15,0 1 0 16,-1-10-1-16,1-10-2 16,-1-10 1-16,1-10-24 15,-1-24-68 1,6-15-12 0,-5-4-2-1</inkml:trace>
          <inkml:trace contextRef="#ctx0" brushRef="#br0" timeOffset="1.01805E6">6112 6242 220 0,'-11'0'85'0,"11"-4"-46"0,-5 8-28 15,5-4 21-15,0 0-22 16,0 0-4-16,0 0-21 0,0 0-5 16,0 0-87-16,11-9-37 15</inkml:trace>
          <inkml:trace contextRef="#ctx0" brushRef="#br0" timeOffset="1.01941E6">6630 6566 112 0,'11'-5'44'0,"-5"0"-24"0,5-5-8 0,-5 5 13 31,-6-4-2-31,0-1-2 0,0 0 0 15,-6 0-1-15,0 5-11 16,1 0 1-16,-6 0 3 0,-6 1-5 0,1-1 0 16,-6 0 0-16,0 0 0 15,0 5-4-15,0 0-1 16,0 0-1-16,-6 5-2 16,6 0 3-16,-6 4 0 15,6 1-1-15,6 5 1 16,5 0 0-16,0 4 3 15,11 20-1-15,0 1-3 16,5-6 2-16,6 0-1 16,6 1 3-16,5-6 1 15,11 0 1-15,-5 1 0 16,10-11 0-16,1-4-2 16,-1-5 1-16,-5-10-4 0,6-5 0 31,0 0 1-31,-12-10 0 15,1-4-2-15,-6-11 1 0,-6-9-2 16,-5 5 2-16,0 0-2 16,0-1-1-16,-5 6 1 15,-1 4-1-15,1 1-3 16,-6 4 0-16,0 6 2 16,0 4 0-16,0 0-2 15,0 10 0-15,0 0-1 16,0 5 0-16,5 5 0 15,-5 4 3-15,6 11 2 16,-1 14 2-16,1 0 3 16,-1 0 3-16,6 1-2 15,0-6 1-15,1-5-3 16,-1 1 2-16,0-6-4 16,0-4 0-16,0-10 1 0,0-10 0 15,0-10 0-15,0-5 2 16,0-9-3-16,0-16-2 15,0-4 2-15,0 0 0 16,5 0-4-16,1 0 1 16,-6 10 0-16,5 4 2 15,-10 6-3-15,-1 4-2 0,6 10-3 16,0 6 3 0,-5 8 4-16,5 6 0 15,0 10 2 1,0 4-2-16,0 16 2 15,0 4-2-15,0 5-1 0,6 5 3 16,-1-5 0-16,1-5-8 16,-1-5-4-16,1-10-35 15,-1-4-16-15,1-15-71 16</inkml:trace>
          <inkml:trace contextRef="#ctx0" brushRef="#br0" timeOffset="1.02009E6">7336 5782 112 0,'0'-5'44'0,"0"0"-24"0,5 0-8 0,-5 5 16 15,0 0-10-15,0 0 0 16,6 5 3-16,0 0 1 16,-6 5-11-16,5 4 9 0,1 6 3 15,-1 14-3-15,1 6-1 16,5 4-3-16,0 10 0 15,0 9-2-15,0 1-1 16,0 0-3-16,0-1 1 0,0 6-4 16,5 4 1-16,-5 6-3 15,0-6 2-15,0-4-2 16,0-5 0-16,-5-6-1 16,-1-9 0-16,1-14-31 15,-1-11-12-15,1-19-191 31,-12-5 108-31</inkml:trace>
          <inkml:trace contextRef="#ctx0" brushRef="#br0" timeOffset="1.02078E6">7925 6620 200 0,'11'-10'77'0,"-11"0"-42"0,11-9-30 16,-6 9 19-16,1-5-11 15,-6 0 0-15,0-4-1 16,0-1 0-16,0 5-6 16,-6 1 3-16,1-1 1 0,-6 0-3 15,-6 6-2-15,-5-1 0 0,6 5 1 16,-1 0-3-16,-5 5-2 16,0 0 2-16,6 0 0 15,-1 5 1-15,0 0 2 16,2 5-3-16,-2 4-2 15,6 6 0-15,0-1 1 16,6 6-1-16,-1 9-1 16,6 10 1-16,0 0-1 15,6-4 0-15,-1-6 0 0,6-5 2 16,0 1 1-16,0-6-1 16,5-9 1-16,0-5 0 15,7-5 1-15,4-10-2 16,1-10 1-16,-12-5-4 15,1-4-2-15,-1-10-1 16,-5 4 3-16,-5 1 0 16,5 4 1-16,-11 1 0 15,0 4 0-15,5 1 0 16,-5 4 0-16,-5 0 0 16,5 5 0-16,0 6 0 0,0 4 0 15,-6 4-3-15,6 1 2 16,6 5-1-16,5 5 0 15,-6 14 0-15,6 6 0 16,0-1 2-16,6 0 0 16,-1-4-31-16,7-1-14 15,-1-5-21-15,0 1-7 16,0-10-16 0</inkml:trace>
          <inkml:trace contextRef="#ctx0" brushRef="#br0" timeOffset="1.02131E6">8134 6487 192 0,'-11'-9'71'0,"6"4"-38"0,5 5-17 0,0 0 22 16,0 0-14-16,0 0-3 16,0 0-12-16,0 0-4 15,5 5-3-15,-5 4-2 0,6 6 1 16,-1 0-1-16,1 4 0 16,5 16 4-16,0-1 2 15,0 5 0-15,0 0 1 16,0-4-2-16,0 4 2 0,0 0-6 15,0-9-1-15,0-1 2 16,0-9 1-16,-5-6 5 16,-1-4 5-16,1-5 4 15,-12-10 4-15,6-10-9 16,0-4-2-16,-5-6-2 16,10-14 0-1,1-5-4-15,-12 0-3 16,12 0 0-16,-1 0 1 15,6 4-1-15,0 11-1 16,0 0-2-16,6 9 1 16,-1 0 5-16,6 6 5 15,0 4-3-15,11 5-1 16,-11 0-2-16,0 5 0 0,1 0-2 16,-7 5 2-1,-5 0-42-15,0 5-18 0,-11 0-95 16</inkml:trace>
          <inkml:trace contextRef="#ctx0" brushRef="#br0" timeOffset="1.04248E6">8482 6943 128 0,'11'0'49'0,"0"-10"-26"0,5 10-12 0,-5 0 18 0,11 0-6 16,6 5-1-1,-6 5-6-15,5 5-2 16,-5 4-8-16,0 1-2 0,-5 4 2 0,-6 1-1 15,-11-1 2-15,-17 1-31 16,-16 9-10-16,-5 1-55 16</inkml:trace>
        </inkml:traceGroup>
        <inkml:traceGroup>
          <inkml:annotationXML>
            <emma:emma xmlns:emma="http://www.w3.org/2003/04/emma" version="1.0">
              <emma:interpretation id="{13D6969F-7D9B-4862-A3F8-74323168BC59}" emma:medium="tactile" emma:mode="ink">
                <msink:context xmlns:msink="http://schemas.microsoft.com/ink/2010/main" type="inkWord" rotatedBoundingBox="10579,8355 13686,8371 13680,9653 10572,9637"/>
              </emma:interpretation>
              <emma:one-of disjunction-type="recognition" id="oneOf16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0" timeOffset="1.04416E6">10058 6306 168 0,'0'0'63'0,"5"-10"-34"0,1 5-19 0,-6 5 33 32,11 0-12-32,0 0-6 0,0-4-4 15,0 4-12-15,0-5-5 0,0 5-1 16,0 0-2-16,0 0-1 16,0 0 1-16,0 0-1 15,-5 0 0-15,-1 0 2 0,-5 0-1 16,0 0-1-16,0 0 3 15,0 0 0-15,0 0-1 16,0 0-2-16,0 0 1 16,0 0 1-16,0 0-3 15,0 0 0-15,0 0 1 16,0 0 0-16,0 0-3 16,0 0 0-16,0 0 2 15,6 5 0-15,-1-1 3 16,-5 1 3-16,6 5 4 0,-6-5 2 15,0 5-1-15,5 0 1 16,1-1-4-16,-1 1 1 16,1 5-3-16,5 5 0 15,-6 9 1-15,6 5 1 16,-5 5-1-16,-1 20 1 16,1 5 2-16,-1 5 2 15,-5-1-3-15,6-4 0 0,-6 0-3 16,5-11 0-16,1-4-1 15,0-4 0-15,-1-6 0 16,1-5 2-16,5-5-5 16,-6-9-1-1,1-5-33-15,-1-5-13 0,-5-6-34 16,6-13-13-16,-6-16-21 16</inkml:trace>
          <inkml:trace contextRef="#ctx0" brushRef="#br0" timeOffset="1.04557E6">10560 7355 180 0,'0'0'68'0,"0"0"-36"0,5-5-22 0,-5 5 20 0,0 0-9 16,0 0-2-16,6-5-7 16,-1-5-2-16,1 0-6 15,-1 1 4-15,1-6 2 0,5 0-3 16,-6-4-2-16,6-1 2 15,-5 5 2-15,-1 1-2 16,1-1 1-16,-1 0-3 16,1 5 0-16,-6 1 1 15,0-1 1-15,0 10-3 16,0 0-1-16,0-5 3 16,0 5 1-16,0 0-3 0,0 0-3 15,0 0 2-15,0 0 0 16,5 0 1-16,1 5 0 15,-1 5-2-15,1 4 1 16,-1 6 0-16,1 4 1 16,-1 1 0-16,1-1 0 15,-1 6-2-15,1 4 1 16,-6 0-26-16,0-9-10 16,0-1-18-16,0 1-9 15,-6-10-55 1</inkml:trace>
          <inkml:trace contextRef="#ctx0" brushRef="#br0" timeOffset="1.0461E6">11188 6238 116 0,'-11'0'44'0,"5"4"-24"0,-5-8-6 0,6 4 15 15,-1 0-5 1,1 0-2-16,-1 4-8 16,1 1-4-16,-6 5-5 15,0 5-2-15,0 0 1 0,0 4 6 16,-6 1 6-16,1-1-2 15,-1 1 2-15,1 4 0 16,-1 11-1-16,1 4-1 16,5 10-1-16,-1 10-3 0,7 4-1 15,5 11-3-15,0-5 1 16,11-1-2-16,6-4 2 16,5-10-4-16,0 0-2 15,0-5 0-15,0 0 1 16,0 0 1-16,-6-10 1 15,6 0-44-15,-5-5-20 0</inkml:trace>
          <inkml:trace contextRef="#ctx0" brushRef="#br0" timeOffset="1.0447E6">9297 6291 176 0,'-22'-4'66'0,"22"-1"-36"0,0 5-18 0,0 0 21 0,0 0-10 31,0 0-4-31,0 0-2 16,6 0-1-16,-1 0-8 0,6 0 4 0,11 5 1 16,11-1 0-16,6 1 2 15,11-5-2-15,10 5 2 16,1-5-6-16,0 0-1 16,-1 0 0-16,6 5 0 15,0-5 2-15,6 5 4 16,11-5-4-16,-1 0 0 15,1 0-2-15,0-5 0 0,-12-5-4 16,-10 5-1-16,-6 1 3 16,-16-1 1-16,-6 5-6 15,-11-5 0-15,-6 5 1 16,1 0 3-16,-6 0-13 16,-11 0-5-1,0 0-39-15,-11 5-129 16</inkml:trace>
          <inkml:trace contextRef="#ctx0" brushRef="#br0" timeOffset="1.04344E6">9722 6218 160 0,'0'-5'60'0,"0"0"-32"0,0 5-20 0,0 0 16 15,0 0-3 1,0 0-1-16,0 0-4 15,0 0-2-15,0 0-8 16,0 0-4-16,5 5-1 0,1 5 1 16,-6 0 1-16,11 4 1 15,-6 16 2-15,1-6 3 16,-1 6 2-16,1 4-3 0,-1 5-3 16,1 5 2-16,-1 20 0 15,1 5 1-15,-1 4 0 16,1 1 0-16,-1-6 0 15,1 6 0-15,-6-16 2 16,0-4-3-16,0-5 1 0,0-9-3 16,0-6 0-16,0-10-1 15,0-4 0-15,0-5-24 16,-6-10-12-16,12-1-36 16,-12-4-15-16,17-14-22 15</inkml:trace>
          <inkml:trace contextRef="#ctx0" brushRef="#br0" timeOffset="1.04735E6">11353 6438 132 0,'-5'-4'52'0,"5"4"-28"0,5-5-8 0,-5 5 16 16,0 0 0-16,0 0 1 15,0 0-12-15,0 0-5 16,0 0-9-16,0 0 6 0,11 5 6 16,0-1-4-16,0 6 2 15,0 0-6-15,6 0-1 16,0 0-2-16,-1-1 0 15,1 1-2-15,-1 0 1 16,1-5 0-16,-1 0 1 0,1-5-2 16,5 0 1-16,0 0-4 0,0-5 0 15,-6-5-1-15,1 5-2 16,-1-5 1-16,1 6-1 16,0-1 0-16,-1 0 0 15,1 0-3-15,-1 0 2 16,-5 0 1-16,0 5 2 15,-5 0-1-15,-1 0-1 16,-5 0 3 0,6 0 2-16,-6 0 0 15,5 0 2-15,1 0-2 16,-6 0 0-16,5 0-3 16,1 5 1-16,-1 0-2 15,1 5 2-15,5-1-2 0,0 6-1 16,-6 5 1-16,6 9 1 15,0 10 3-15,0 5 4 16,0 5 2-16,-5 5 1 0,5 5-2 16,-5-5 1-16,-1 0-2 15,-5-5 2-15,0-10-6 16,0 0-3-16,0-9 1 16,0 4 0-16,0-5-6 15,0-4-2-15,0-5-29 16,0-6-10-16,0 1-35 15,0-10-13-15,0 0-39 16</inkml:trace>
          <inkml:trace contextRef="#ctx0" brushRef="#br0" timeOffset="1.04667E6">11403 6414 176 0,'-6'0'68'0,"6"0"-36"0,0-5-24 15,0 5 16-15,0 0-8 16,0 0 1-16,0 5-4 16,0 0 2-16,0 0-8 15,0 5 5-15,0-1 3 0,0 6-1 0,0 10 2 16,0 4-3-16,6 20 0 16,-1 5-1-16,1 10 2 15,-6 4-1-15,0-4 0 16,0 4-5-16,0-9 0 15,0-10-3-15,0 0 0 16,0-10-1-16,0-4 0 16,0-11-27-16,0-4-9 15,0-5-39-15,0-11-15 32,0-4-28-17</inkml:trace>
          <inkml:trace contextRef="#ctx0" brushRef="#br0" timeOffset="1.04807E6">12097 6311 116 0,'-5'5'44'0,"5"-5"-24"0,0 0-24 16,5 15 67 0,1-1-21-16,0 1-3 15,5 0-7-15,5 4-19 31,6 6 10-31,0 4 6 0,6 6 0 16,-1 18 3-16,6 6-7 16,0 10-1-16,-5 9 0 0,-6-4 0 15,0-6-7-15,-16 1-2 16,-12 4-7-16,-16 1-3 16,-6 14 0-16,-5 0-1 15,-11 1-73-15,-16-11-30 0,-6-19-55 16</inkml:trace>
        </inkml:traceGroup>
        <inkml:traceGroup>
          <inkml:annotationXML>
            <emma:emma xmlns:emma="http://www.w3.org/2003/04/emma" version="1.0">
              <emma:interpretation id="{E9355F8C-8C04-4AE9-B6DD-5C1C4CE8014C}" emma:medium="tactile" emma:mode="ink">
                <msink:context xmlns:msink="http://schemas.microsoft.com/ink/2010/main" type="inkWord" rotatedBoundingBox="14110,8254 18151,8275 18144,9628 14103,9607"/>
              </emma:interpretation>
              <emma:one-of disjunction-type="recognition" id="oneOf17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0" timeOffset="1.05031E6">14302 6492 124 0,'-5'0'49'0,"-1"0"-26"0,-10-5-16 0,10 5 13 0,1 0 3 15,5 0 6-15,0 0-3 16,0 0-1-16,-11 0-13 0,11 0 8 0,0 0 3 15,0 0 2-15,0 5 0 16,0 0-3-16,5 0 1 16,1 5-7-16,-1 5-1 15,1-1-3-15,-1 11 2 16,1 14-5-16,-1 10-3 0,1 5 3 16,-1 5 4-16,1 0-3 15,-1 4 2-15,1-9-3 16,-6 0 0-16,0-5-5 15,0-5-1 1,0-10 3-16,0-4 1 0,5-6-32 16,6-9-15-16,-5-5-46 15,5-5-19-15,0-5-26 16</inkml:trace>
          <inkml:trace contextRef="#ctx0" brushRef="#br0" timeOffset="1.05078E6">14843 6448 208 0,'0'-5'77'0,"5"0"-42"0,-5 5-19 0,0 0 22 0,0 0-11 31,0 0-1-31,0 0-6 0,6 0-3 15,-1 5-9-15,6 0 6 0,0 5 3 16,-5 0-3-16,-1 5 0 16,1 4-2-16,-1 6 0 15,1 14 2-15,-1 5 4 16,-5 10-4-16,6 5 2 16,-1-15-3-16,1 19 0 15,-6-4-5-15,0-5-3 16,5-5-2-16,-5-5 0 15,0-5 0-15,0-4 3 16,0-6-3-16,0-4 0 16,0-6-19-16,0-4-7 15,-5-10-28-15,5 0-10 16,0 0-10-16,0-5-1 16,-6 0-51-16</inkml:trace>
          <inkml:trace contextRef="#ctx0" brushRef="#br0" timeOffset="1.04886E6">12809 6816 164 0,'-6'5'63'0,"6"-5"-34"0,0 0-16 0,0 0 19 0,0 0-1 31,0 0 4-31,6-5-10 16,5 0-3-16,5 0-13 15,6 5-1-15,0-5-1 0,6 5-3 16,5 0-3-16,5 0 0 0,7 0 1 16,4 0-1-16,1 0-1 15,-1-5-2-15,1 5 1 16,-11 0-21-16,-1 0-8 16,-10 5-29-16,-6 0-10 15,-11 0-21 1</inkml:trace>
          <inkml:trace contextRef="#ctx0" brushRef="#br0" timeOffset="1.04907E6">12814 7051 220 0,'-5'5'85'0,"5"-10"-46"0,5 10-24 15,-5-5 24-15,11-5-12 16,6 5-3-16,5-5-14 16,5 0-4-16,6 0-4 15,6 10-2-15,5-5 3 0,6 5-4 16,5 0 0-16,0 0-6 16,-6 0-3-16,1 0-52 15,16-15-23-15,-5-5-21 16</inkml:trace>
          <inkml:trace contextRef="#ctx0" brushRef="#br0" timeOffset="1.04958E6">13823 6110 152 0,'-28'20'57'0,"12"-15"-30"0,-1 14-16 0,12-14 15 0,-1 5-6 16,1 0-1-16,-6 4 0 31,0 1 2-31,0 5-11 16,0 9 3-16,-1 5 1 0,1-4-1 15,-5 4 2-15,-1 5-4 16,6 5 1-16,0 20-1 16,0 10 3-16,0-1-1 0,6 6 2 15,5-1-6-15,0-5-1 16,5 1-4-16,6-5-1 16,6-1 1-16,10 1 0 15,1 4-2-15,11-4 1 16,5-10-44-16,0-5-19 15,0-5-74-15</inkml:trace>
          <inkml:trace contextRef="#ctx0" brushRef="#br0" timeOffset="1.05133E6">13911 6443 208 0,'-11'-9'79'0,"11"4"-42"0,0 0-21 0,0 5 22 15,0 0-9-15,11 0-2 0,6 0-2 16,10 0-1-16,12 0-13 15,16 0 0-15,5-5 2 0,12 0 2 16,5 0 3 0,17 0 3-16,-6 0 2 15,6 5-10-15,-6-5-3 16,0 5-2-16,-16 0 2 16,-6 0-5-16,-11 0-3 15,-11 0 1-15,-5 0 2 0,-12 0 0 16,-5 0 0-16,-5 0-10 15,-6 0-2-15,-11-9-34 16,-5 4-13-16,-12-5-71 16,-5-5-74-1,-6 0 65-15</inkml:trace>
          <inkml:trace contextRef="#ctx0" brushRef="#br0" timeOffset="1.05207E6">15526 6414 172 0,'-5'-5'66'0,"10"5"-36"0,-10-5-18 0,5 5 19 16,0 0-14-16,-6 0-2 16,1 0-7-16,-7 0 0 15,7 5-5-15,-6 0 3 0,0 5 3 16,0 0-1-16,-6 4 3 16,6 6 3-16,-5 4 1 0,-1 20-4 15,1 5 1-15,-1 5-1 16,6 15 3-16,0-5-5 15,6 9-1-15,-1-9-2 16,12-5-1-16,-1-1-3 16,6 1 1-16,0 0-2 15,0 0 2-15,0 0-2 16,6-5 2-16,-1-10-42 16,1-10-16-16,5-10-56 15,5-14-42 1,1-5 61-16</inkml:trace>
          <inkml:trace contextRef="#ctx0" brushRef="#br0" timeOffset="1.05255E6">15736 6532 168 0,'-6'9'66'0,"6"-9"-36"0,0 0-22 16,0 0 18-16,0 0 0 15,6 0 4-15,-6 5-5 16,5 0-3 0,6 0-12-16,-5 5-2 0,5 14 2 0,-6 11 0 15,1 4 4-15,-1 10-1 16,1 5 2-16,-6 5-4 15,0 4 1-15,0-4-1 16,0 0 3-16,0-5-5 16,0-5-1-16,0-5-4 15,0-5-1-15,0-10 3 16,0-9 1-16,0-10-28 0,5-10-10 16,6-5-40-16,-5-10-15 15,5-9-34 1</inkml:trace>
          <inkml:trace contextRef="#ctx0" brushRef="#br0" timeOffset="1.05332E6">15769 6512 164 0,'-17'0'63'0,"34"0"-34"0,-12 5-8 0,-5-5 22 16,6 5-6-16,-6 5-2 15,5-1-8-15,1 6-3 16,-1 0-13-16,1 4 4 0,5 11 5 16,0-6-5-16,5-4 0 15,1-1-5-15,-1 6 1 16,6-1-4-16,0 1 1 15,-5-1-3-15,-1-4 0 16,1 0-1-16,0-1 2 16,-1-4-1-16,-5 0 2 15,0-6-2-15,0-4 2 16,-5-5-2-16,5-5 2 16,0-4-4-16,0-6 0 15,0-5-3-15,5-9-1 16,-5 0 1-16,6-6 0 0,-1 1-5 31,-5 5-1-31,0 4 0 0,-5 5 2 16,-1 6 2-16,1-1 3 0,0 5-2 15,-1 0 0-15,-5 10-1 16,6-4 0-16,-1-1 2 16,6 0 0-16,-5 5-3 15,5 0 2-15,0 0-1 0,-6 0 0 16,1 5 2-16,-1 0 2 15,1 4-1-15,5 11 2 16,-6 9 2-16,6-4 2 16,0 9 1-16,0 5 2 15,-5 5 1-15,-1 5 1 16,1 0-2-16,-1 0-1 31,1-4-3-31,-1-1 1 16,1 0-2-16,-1-5 0 0,-5 0-3 15,6 0 1-15,-1-4 0 16,1-11 1-16,-6-4-16 16,5-10-6-16,-5-6-38 15,0-4-13-15,6-9-47 0,-6-1-16 16,0 0 17 0</inkml:trace>
          <inkml:trace contextRef="#ctx0" brushRef="#br0" timeOffset="1.05371E6">16562 6316 180 0,'-5'-5'68'0,"5"5"-36"0,5 5-20 0,-5-5 32 15,6 10-10 1,5 4-6-16,0-4-3 15,5 5-14-15,6 0 13 0,1 9 6 16,4 6-2 0,6 9 0-16,0 20-4 15,0 14-1-15,-5 10-6 0,-6 6-2 16,-11-11-7-16,-6-5 0 0,-10 6-5 16,-12-6 0-16,1 16-1 15,-6-11-2-15,-6-5-54 16,-5-14-24-16,-22-10-84 15</inkml:trace>
        </inkml:traceGroup>
        <inkml:traceGroup>
          <inkml:annotationXML>
            <emma:emma xmlns:emma="http://www.w3.org/2003/04/emma" version="1.0">
              <emma:interpretation id="{3162215B-8D13-4A35-97F7-9C4949C2AC04}" emma:medium="tactile" emma:mode="ink">
                <msink:context xmlns:msink="http://schemas.microsoft.com/ink/2010/main" type="inkWord" rotatedBoundingBox="18480,7908 22479,7929 22470,9737 18471,9717"/>
              </emma:interpretation>
              <emma:one-of disjunction-type="recognition" id="oneOf18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0" timeOffset="1.05693E6">19434 6257 132 0,'6'-5'52'0,"-6"-5"-28"0,0 1-6 16,0 4 20-16,11-5-4 15,-6 0 1-15,1 5-7 16,-1 0-3-16,1 5-13 0,5 5-3 0,0 10-2 16,-6 0 1-16,1 14 2 0,-1 5-1 15,1 1 0-15,-1 9 3 16,1 5 3-16,5 19 0 16,-6 11 1-16,6 9 3 15,-5-5 0-15,-1 1-2 16,1-11 0-16,-6-9-3 15,0-1-1-15,0-9-7 16,0-5-2-16,0-9 2 16,0-16 1-16,0-4-12 15,5-15-6-15,1-10-35 16,5-5-15-16,0-10-15 16,0-14-3-16,6-15-39 15</inkml:trace>
          <inkml:trace contextRef="#ctx0" brushRef="#br0" timeOffset="1.05759E6">20101 6380 156 0,'0'0'60'0,"0"9"-32"0,6-4-15 15,-6-5 19-15,0 0-7 32,0 5 0-32,0 0-8 0,0 5 0 0,-6 0-10 15,-5 4 5-15,-5 1 3 0,-1 5-3 16,-5-1-2-1,-11 6-1-15,0 4-1 16,-11 10-2-16,0-4 1 16,5-6 2-16,0-4 2 15,1-1 1-15,-1-9 0 0,6 0 0 16,0-6 0-16,6 1-6 16,5 0-2-16,5-5 0 15,0 0 2-15,6 0-5 16,0-5-1-16,0 0 0 15,6 5 0-15,-1-5-3 16,6 4 2-16,0 1 1 16,0 0 0-16,6 0 0 15,5 0 0-15,5 5 2 0,6 0 1 16,6 4-1-16,0 6 1 16,10 0-2-16,6 4 2 15,6 5 2-15,0 1 2 16,-1-1 3-16,-5 1 1 15,-5-6-1-15,-1-4 1 16,-10-1-2-16,0 1 2 16,-6-5 0-16,-6-1 1 0,1-4-4 15,-6 0-3-15,0-5 0 32,-6 0-1-32,1-5-2 15,-6 0 1-15,5-5-26 16,1-5-12-16,-1-5-46 0,-5 1-21 15,6-1-45 1</inkml:trace>
          <inkml:trace contextRef="#ctx0" brushRef="#br0" timeOffset="1.05819E6">20674 7222 160 0,'0'-4'60'0,"-5"-1"-32"0,5 0-17 16,0 5 18-16,0-10-11 16,0 0-2-16,-6 0-1 15,6 1 3-15,-5-1-10 16,-6 0 4-16,0 5 2 0,-11 0-5 0,0 0-3 15,0 5-3-15,-6 0-3 16,1 5 3-16,-1 0 0 16,0 0-1-16,1 5 1 15,5 0 0-15,0-1 3 0,5 1-3 16,1 5 0-16,5 0 1 16,0-1 0-16,5 6-2 15,1-1 1-15,5 1 0 16,5 5 1-16,6 9 2 0,0-10 1 15,6 1-1-15,-1-6-1 16,6-4-1-16,0 5 0 16,-5-25-9-16,5-15-2 15,-6 6-16-15,7-1-8 32,-1 0-8-32,-6-4-1 15,1-1-20-15,-1 0-7 0,-5 1-8 16</inkml:trace>
          <inkml:trace contextRef="#ctx0" brushRef="#br0" timeOffset="1.05864E6">20608 6796 164 0,'-16'-15'63'0,"5"6"-34"0,5 4-8 16,1 0 25-16,5 5-13 0,-6 0-1 16,1 0-13-16,-1 5-1 15,1 0-11-15,5 4 2 0,0 1 4 16,0 0 6-16,5 5 3 16,1-1-7-16,-1 6-2 15,1 5-1-15,5 4 2 16,-6 0-1-16,6 6 2 15,-5-1-4-15,-1 0-1 0,1 1 2 16,-1 4 3-16,1 5 0 16,5 0 1-16,-6 0-2 15,6 5-1-15,-5 0-3 16,5-5-1-16,-6-5-5 16,1 1-1-16,-1-16 1 0,1-4 0 15,-1-6 0-15,-5-4 2 16,0-10-14-16,0 0-5 15,-5-5-15-15,-1-5-8 16,1 1-31-16,-1 4-12 0,1 0-69 16,5-5-39 15</inkml:trace>
          <inkml:trace contextRef="#ctx0" brushRef="#br0" timeOffset="1.05958E6">20735 5777 148 0,'11'5'57'0,"0"-5"-30"0,0 5-21 0,0 0 17 0,6 0-5 31,-1 4-1-31,6 6 6 0,11 19 3 16,0 6-14-16,-5 4 13 0,0 5 5 15,-1 5 0-15,1 14 0 16,-1-9 0-16,1 5 1 16,-1 9-3-16,-5-4 0 15,0 24-10-15,-5 5-3 16,-6 0-6-16,-6 0-4 16,-5-15 0-16,-5-4-1 0,-12-1-11 15,-5-9-3-15,-5 4-44 16,-12-4-16-16,-5-6-88 15</inkml:trace>
          <inkml:trace contextRef="#ctx0" brushRef="#br0" timeOffset="1.05446E6">17174 7213 156 0,'-5'-5'57'0,"10"0"-30"0,1-5-12 16,-6 10 18-16,0 0 1 15,0 0 2-15,0 0-6 16,11-5-4-16,0 5-14 16,0 0 1-16,-6 5 3 0,6 5-2 15,0 5 0-15,-5 9-6 16,-6 10 0-16,0 15-5 0,0 5-2 16,0 0-7-16,0-5-1 15,0-15-48-15,0-9-20 16,16-10-44-1</inkml:trace>
          <inkml:trace contextRef="#ctx0" brushRef="#br0" timeOffset="1.05586E6">17395 6473 148 0,'-11'-15'57'0,"5"5"-30"0,1 0-5 16,5 10 20-16,0-9-9 16,0-1-4-16,0-5-11 15,0 5-1-15,5 1-10 16,6-6 0-16,0 0 3 0,6-4 3 16,5-1 2-16,11 5-6 15,5 1-1-15,12-1-4 16,11 0-3-16,5 10 0 15,0 5-1-15,-5 0-5 0,-1 5 1 16,-5 20 2-16,-11-6 1 16,-5 1 5-16,-6 4 5 15,-5 1 1-15,-12 4 2 16,-5 6 0-16,-11-1 0 16,-5 0-2-16,-6 20-1 15,0-5-1-15,-6-5 0 16,-10-5 2-16,-1-9 4 15,6-1-4-15,-6-9 2 16,1-1-7-16,-1-9-1 0,6 0 0 16,0-5 2-16,6 0-3 15,-1 0-2-15,6-10-3 16,6 5 1-16,5 0-1 16,5-5 0-16,12 5 0 15,5 0 0-15,5 0 0 16,6 5-2-16,0 0 3 15,6 4 0-15,5 6 1 16,0 5 0-16,0 9-3 16,0 1 0-16,0-1-1 15,1 0 3-15,-1 1 2 16,-11-1 2-16,0 1-1 16,-11-1-2-16,-6-5 1 0,-5 6-1 15,-5-6 2-15,-6 1 3 16,-6-1-2-16,-5 1 0 0,-11-6 3 15,-5 1 3-15,-6 0 0 16,-6-6 2-16,1-4-4 16,-1 0 1-16,-5-5-1 31,-6-5 1-31,1 0-4 0,-7-10-1 16,7-5-1-16,-1 1-2 15,6-1-2-15,6 0 1 16,5 1-12-16,5 4-7 15,0 0-27-15,6 5-10 16,6 0-36-16,-1 5-16 16,12 0-13-1</inkml:trace>
          <inkml:trace contextRef="#ctx0" brushRef="#br0" timeOffset="1.05491E6">17725 6473 236 0,'-5'-5'88'0,"5"5"-48"0,0 0-29 15,0 0 23-15,0 0-14 16,0 0-1-16,11 5-9 16,-6 9-4-16,6 6-3 15,-5 9 2-15,5 16 4 0,0 13 4 16,0 6 2-16,-5 5-4 15,5-1-1-15,0-4-6 16,0-5-1-16,-6 0-1 16,1-6 1-16,-1-8-15 0,1-11-5 15,-1-10-40-15,-5-4-15 16,6-10-53 0</inkml:trace>
          <inkml:trace contextRef="#ctx0" brushRef="#br0" timeOffset="1.05612E6">18894 7178 232 0,'0'5'88'0,"5"-5"-48"0,7 5-27 0,-7-5 22 16,6 5-9-16,-5 5-3 0,-1 5-7 15,-5 9-2-15,0 1-8 16,-5 19-2-16,-12 5 2 0,-5 5-1 15,-11-1 0-15,-17-8-54 16,-5-11-22-16,-5-5-57 16</inkml:trace>
        </inkml:traceGroup>
        <inkml:traceGroup>
          <inkml:annotationXML>
            <emma:emma xmlns:emma="http://www.w3.org/2003/04/emma" version="1.0">
              <emma:interpretation id="{B15EB0DA-B8EE-410B-AB84-5900D63AEC01}" emma:medium="tactile" emma:mode="ink">
                <msink:context xmlns:msink="http://schemas.microsoft.com/ink/2010/main" type="inkWord" rotatedBoundingBox="23057,7968 28328,7995 28320,9433 23049,9405"/>
              </emma:interpretation>
              <emma:one-of disjunction-type="recognition" id="oneOf19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0" timeOffset="1.06173E6">22797 6066 156 0,'22'-15'60'0,"-28"10"-32"0,6 1-17 0,0 4 18 15,0 0-4-15,0 0 3 0,6 0-1 16,-6 9 3-16,0 6-16 16,0 5 1-16,0 9 1 0,0 10-4 15,5 0 1-15,1 1 1 0,-1 14 1 16,-5 4 0-16,6 6 1 15,-6 14-2-15,5 6-1 16,-5 4-1-16,0-5 0 16,0-4-4-16,6-16 0 15,-1-9-5-15,-5-10 0 16,0-4 3-16,0-11 1 16,0-9-23-16,0-6-11 15,0-4-29-15,0-10-12 16,0-10-35-1,6-9-52-15,-6-11 48 16</inkml:trace>
          <inkml:trace contextRef="#ctx0" brushRef="#br0" timeOffset="1.06287E6">23589 6086 176 0,'-11'5'66'0,"11"-1"-36"0,-5 11-22 15,5-10 16-15,-11 10-6 16,0 9 2-16,0 1-5 15,0 14 1-15,0 0-9 0,-6 0 7 0,1-4 3 16,-6 4 6-16,-6 0 3 16,0-5-2-16,1 1-3 0,-1 4-5 15,-10 5 0-15,0-10-5 16,-6-4 1-16,0-6-5 16,-6-4-2-16,1-10-2 15,5-10-3-15,0-5-2 16,10-5-1-16,1-5-5 0,11 5-2 15,0 1 5-15,0-1 2 16,11 5-2 15,6 0 1-31,5 5 0 16,11 0-1-16,11 0 4 16,5 10-2-16,6 9 1 15,11 6 0-15,6-1 0 0,0 11 0 16,-1 4 0-16,1 0 11 15,0 5 3-15,-1 0 10 16,-6 0 4-16,-4-4-1 16,-6-6 0-16,-6-5-6 0,1 1-1 15,0-6-6-15,-6 1-2 16,0-6-4-16,-6-4 1 16,-5-5-2-16,-5-5 0 15,-1-5-50-15,1-5-21 0,-6-5-53 16,5-10-21-16,1-9 9 15</inkml:trace>
          <inkml:trace contextRef="#ctx0" brushRef="#br0" timeOffset="1.06217E6">23001 6071 164 0,'-6'5'63'0,"0"-5"-34"0,6 5-19 0,0-5 20 15,0 5-3-15,0 4 2 16,0 1-10-16,0 10-1 15,0 4-11-15,0 6 5 0,0 4 3 16,0 0 2-16,0 6 1 16,0-1 2-16,0 5 0 15,0 5-3-15,0 10 0 16,6 4 2-16,-6 1 2 16,0 0-2-16,6-1-2 15,-6-4-5-15,0 0-2 16,0-10-4-16,0-5 1 15,0-5-2-15,0-4 0 0,0-6-3 16,0-4 1-16,0-6-2 31,0-4 2-31,5-5-29 16,1-1-11-16,5-4-44 0,0-14-18 16,5-11-43-1</inkml:trace>
          <inkml:trace contextRef="#ctx0" brushRef="#br0" timeOffset="1.0633E6">24262 5846 148 0,'-22'-10'55'0,"22"5"-30"0,-6 5-3 0,6 0 23 16,-5 0-12-16,-6 5-4 16,-11 0-1-16,5 14 1 15,1 11-15-15,-6 4 7 0,-1 5 6 16,1 10-2 0,0 10 3-16,0 5-7 15,0-6-1-15,0 6-2 16,0 15-2-16,11 9-2 15,0 10 1-15,6 5-8 16,5-5-4-16,11-5 0 16,0-15 2-16,5-4-2 15,12-6 0-15,5-9-30 16,0-10-12-16,0-10-33 16,11-4-15-16,6-1-55 15</inkml:trace>
          <inkml:trace contextRef="#ctx0" brushRef="#br0" timeOffset="1.06497E6">24185 6394 140 0,'-6'-24'52'0,"6"-6"-28"0,-5 11-2 0,5 9 23 16,0-5-3-16,5-4 2 15,1-6-11-15,-1 6-5 16,12-1-16-16,-1 0-1 0,1-4 0 0,5-1-4 15,5 1-2-15,1-1 0 16,5 1-1-16,6 4-2 16,5 1-2-16,5 4-2 15,1 5 1-15,0 5 1 16,-1 5 2-16,1 5 1 16,5 5 3-16,-6 5-3 15,-4 9 0-15,-7 6 1 16,-5 4 2-16,-5 0 1 15,-12 5 1-15,-5 1 2 16,-5-1 4-16,-12-10 1 16,-5-4 0-16,-11-1-3 15,-5 1 0-15,-1-1-3 16,-5-4 0-16,0-1-5 0,-6-4-1 16,6 0 1-16,6-5 2 15,-1-1-3-15,6-4-2 16,6 0 0-16,-1 0 1 15,6-5-1-15,6 0 2 16,-1 0-2-16,6 0-1 16,6-5 1-16,5 0-1 15,11 0-5-15,5 5 1 16,1 0 0-16,5 0-1 16,0 5 1-16,5 5 3 15,1 5-2-15,0 4 1 16,5 16 0-16,5-1-2 15,6 5 3-15,-16-14 2 0,-6-6-2 32,6 11 0-32,-6-6-1 0,-6 6 0 15,-5-6 6-15,-5 10 2 16,-1 15-5-16,-10-9 0 16,-17-1 1-16,-6-5 1 0,-10-4-1 15,-12-6-2-15,1 1 1 16,-6-6-1-16,0-4 0 15,-1 0 2-15,1-6 1 16,0-4 3-16,-11-5 1 16,5-5 1-16,6-9-4 0,0-1-1 15,6-5-3-15,-1 1-1 32,1-1-1-32,4 5 0 15,7 1-9-15,5-1-3 0,5 5-48 16,1 0-19-16,16 1-76 15</inkml:trace>
          <inkml:trace contextRef="#ctx0" brushRef="#br0" timeOffset="1.06407E6">24444 6345 172 0,'0'0'66'0,"-6"0"-36"0,12-5-13 0,-6 5 22 15,0 0 2-15,0 0 3 16,0 0-9-16,0 0-2 16,0 0-18-16,5 5-7 0,6 0-3 15,0 5-1-15,0 5 0 16,0 4 0-16,0 11 2 15,-5 9 6-15,5 15 4 16,-6 10-4-16,1-1 1 16,-1-4-4-16,1 0 0 15,-6-5-3-15,5-10 1 16,1-15-17-16,-6-9-8 0,5-10-38 16,6-10-13-16,1-10-47 15,-1-10-45 1,-6 1 58-16</inkml:trace>
          <inkml:trace contextRef="#ctx0" brushRef="#br0" timeOffset="1.06548E6">25695 6919 232 0,'5'9'88'0,"-5"-9"-48"0,6 25-23 0,0-25 27 15,-1 10-10-15,-5 0-2 16,0 14-7-16,0-4-4 0,0 4-11 16,-5 10-4-16,-7 1-2 0,-4-1 0 15,-1 0 2-15,-5-4-32 0,-11-1-14 16,-16 5-108-1</inkml:trace>
          <inkml:trace contextRef="#ctx0" brushRef="#br0" timeOffset="1.06664E6">25960 6326 140 0,'-6'-5'52'0,"12"0"-28"0,-12 0-11 16,6 0 19-16,-5-5-7 15,-1 1-2-15,6-1-9 16,0-5-1-16,0 0-8 0,6 6-1 0,-1-6 2 15,6 0 1-15,6 5 3 16,-1-4-5-16,6 4-1 16,6 5-2-16,-1 0-2 15,1 5-2-15,-1 5 1 16,1 5 1-16,0 4 0 16,-12 1 2-16,1 5 3 15,-6 14 4-15,-6 5 2 16,-5-4-3-16,-5-1-3 15,-6 5 0-15,0 5-1 16,5 10 0-16,1 5 2 16,-1 0-1-16,1 4 2 15,-1-4 0-15,6-5 1 16,6-5 2-16,-1-10 1 16,1-4 3-16,-1-6 2 0,6 0-5 15,0-4-1-15,0-1-4 16,0-4 1-16,0-5-6 15,0-1-1-15,0-4 0 16,6-5 2-16,-1-5 1 16,1-10 3-16,-1-4-1 15,1-1 0-15,-1-10-3 16,1-4 1-16,0-10 2 16,-1-10 2-16,1-20-3 15,-1 1-1-15,1-1-1 16,-12 5-2-16,6 5 1 15,-5 1 1-15,-1 4-3 0,-5 0-2 16,0 10 2-16,0 5 0 16,0 9-2-16,-5 1 2 15,5 4 1-15,0 6 2 16,0-1-3-16,0 5 0 16,0 6 1-16,0 4 0 15,0 5 0-15,0 0 0 16,0 5 2-16,0 4 1 15,0 6-4-15,5 5 1 16,1 4 4-16,-1 6 2 16,-5-6 2-16,6 5 2 0,-1 6 1 15,1-1 1 1,5 5-2-16,-6 10 1 16,1 5-2-16,5 5 0 15,0 0-3-15,0 0 1 16,0-1-2-16,0-4 0 0,0-5-3 15,0-10-2-15,0 1 3 16,0-11 0-16,0-4-17 16,-5-6-7-16,-1 1-54 15,1-15-21-15,10-10-70 16</inkml:trace>
          <inkml:trace contextRef="#ctx0" brushRef="#br0" timeOffset="1.06081E6">22119 6409 132 0,'-6'-5'52'0,"6"5"-28"0,0-5-19 0,0 5 13 16,-5-5 1-1,-1 0 3-15,1 1-3 16,-1-1-2-1,-11-10-7-15,1 15-2 0,-1-10 0 16,-5 15 2-16,0 0-1 16,0 5 0-16,0 0-3 0,-5-1-1 15,5 1-1-15,0 5 0 16,0 0-2-16,-1 4 1 0,-4 1 0 16,5 4 1-16,5 1 2 15,6 14 1-15,6 5 1 16,-1-5 2-16,6 5-1 15,6-4 0-15,5-1 1 16,11-5 1-16,5-5 1 16,6 1 0-1,12-6-4-15,4-4-3 16,6-5 0-16,6-10-1 16,0-5-18-16,-6-10-5 0,5 0-24 0,-21-5-10 15,-6-4-65 1</inkml:trace>
          <inkml:trace contextRef="#ctx0" brushRef="#br0" timeOffset="1.06113E6">21782 6610 180 0,'-16'5'68'0,"16"0"-36"0,0 19-15 0,0-24 22 15,0 5-5-15,5-10 3 16,1 10-17-16,5-10-4 16,5 0-10-16,6 0-2 0,6 1 0 15,0-1-2-15,5 0 1 16,5 5-2-16,1 0-1 15,5 0-21-15,-6 14-11 16,1 1-39-16,5 0-15 16,-5-5-6-1</inkml:trace>
          <inkml:trace contextRef="#ctx0" brushRef="#br0" timeOffset="4.6474E6">26780 7262 96 0,'-9'12'38'0,"9"-12"-20"0,0 4-15 0,0-4 10 0,4 0 7 16,-4 0 5-16,5 4 4 15,-1-4 2-15,1 0-3 32,-1 0 0-32,1-4-16 15,-1 0 2-15,1-4 2 0,-1 4-2 0,1-4 2 16,-1 0 0-16,5-4 2 15,-5 1-6-15,5-1 1 16,0 0-8-16,0-4-1 16,0 4-4-16,-5-8-1 15,10 0 3-15,-5 1 1 16,-5-1 3-16,5 0 3 16,-4 4-2-16,-1-12-2 0,1 5 0 15,3-1-1-15,-3 4 0 16,-1-4 2-16,1 8-3 15,-1 0-2-15,1 5-3 16,-1 3 1-16,1 0-1 16,-1 4-2-16,-4 0 0 0,0 4 0 15,0 0 7 1,0 4 3-16,0 0-3 16,0 8 0-16,0-1 3 0,5 5 1 15,-5-4-1-15,0 8-1 16,0-8-6-16,4 8 1 15,1-4 2-15,-1-1 3 16,0 1 0-16,-4 0 2 0,0 0-2 16,5 0 2-16,-5 0 0 15,0 0 3-15,0-1-3 16,4 1-2-16,-4-4-2 16,5 0 0-16,-5 0-2 15,0 0 2-15,0-4-2 16,4 4 2-16,-4 0-2 15,0-1 2 1,0 1-4-16,5-4 0 16,-5 0-23-16,4-4-12 0,-4 0-25 15,0 0-12-15,0 0-63 16</inkml:trace>
        </inkml:traceGroup>
        <inkml:traceGroup>
          <inkml:annotationXML>
            <emma:emma xmlns:emma="http://www.w3.org/2003/04/emma" version="1.0">
              <emma:interpretation id="{EAEF3E32-FD0D-4169-84D0-C2CC94455404}" emma:medium="tactile" emma:mode="ink">
                <msink:context xmlns:msink="http://schemas.microsoft.com/ink/2010/main" type="inkWord" rotatedBoundingBox="28451,8120 28751,8122 28745,9278 28445,9277"/>
              </emma:interpretation>
              <emma:one-of disjunction-type="recognition" id="oneOf20">
                <emma:interpretation id="interp53" emma:lang="" emma:confidence="1">
                  <emma:literal>]</emma:literal>
                </emma:interpretation>
                <emma:interpretation id="interp54" emma:lang="" emma:confidence="0">
                  <emma:literal>}</emma:literal>
                </emma:interpretation>
                <emma:interpretation id="interp55" emma:lang="" emma:confidence="0">
                  <emma:literal>)</emma:literal>
                </emma:interpretation>
                <emma:interpretation id="interp56" emma:lang="" emma:confidence="0">
                  <emma:literal>,</emma:literal>
                </emma:interpretation>
                <emma:interpretation id="interp57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4.64861E6">27146 5986 116 0,'0'-8'44'0,"0"8"-24"0,4-4-21 0,-4 0 7 16,0 4-4-16,0 0 1 16,0 0 9-16,0 0 4 15,0 0 8-15,0 0 2 16,0 0 0-16,0 0-1 16,0 0-14-16,0 0 4 0,4 0 3 15,1 0-4-15,-1 0 0 16,1 0-8-16,4 4-4 15,-5 0 5-15,1 0 3 0,4 0 1 16,8 4 3-16,-8 0-1 16,5 0 0-16,-1 0-5 0,9 3-3 15,-4-3 2-15,0 4 0 16,0 0 1-16,0 4 0 16,0-4 0-16,-1 8 2 15,-3 0-3 1,-1 11-2-16,1-3 0 15,-6 16 1-15,1-9-1 16,-4 13 0-16,-1-9-1 0,-4 9 0 16,0-8 2-16,-4 3 1 15,-1-7-1-15,1 4-1 16,4-5 1-16,-5 5 1 16,1-4 1-16,-5 7 0 15,0-7 0-15,-4 4 2 16,4-5-1-16,-5 1 0 15,6-8-3-15,-6 3 1 16,5-3-2-16,-4 0 0 16,4-4-3-16,0-1-2 15,0-3 1-15,0 0 1 16,5-4-1-16,-5-4 2 16,4 0 0-16,1-4 1 15,-1 0-2-15,1-5 1 16,0 1-13-16,-1-8-3 0,1 4-38 15,-1-7-14-15,1-1-40 16,4 4-14-16,0 0-4 16</inkml:trace>
        </inkml:traceGroup>
        <inkml:traceGroup>
          <inkml:annotationXML>
            <emma:emma xmlns:emma="http://www.w3.org/2003/04/emma" version="1.0">
              <emma:interpretation id="{A69BBF1E-B2E1-49C7-81A0-D42AB4BFAF45}" emma:medium="tactile" emma:mode="ink">
                <msink:context xmlns:msink="http://schemas.microsoft.com/ink/2010/main" type="inkWord" rotatedBoundingBox="32327,7393 32377,7394 32377,7408 32326,7407"/>
              </emma:interpretation>
              <emma:one-of disjunction-type="recognition" id="oneOf21">
                <emma:interpretation id="interp58" emma:lang="" emma:confidence="1">
                  <emma:literal/>
                </emma:interpretation>
              </emma:one-of>
            </emma:emma>
          </inkml:annotationXML>
          <inkml:trace contextRef="#ctx0" brushRef="#br0" timeOffset="531940.0344">31039 5244 400 0,'-11'0'148'0,"11"0"-80"0,-6 0-79 0,6 0 22 16,6 0-36-16,-6 0-10 16,5 0-62-16,1 0-24 15,11 9-4-15,-1-4 1 16</inkml:trace>
        </inkml:traceGroup>
      </inkml:traceGroup>
    </inkml:traceGroup>
    <inkml:traceGroup>
      <inkml:annotationXML>
        <emma:emma xmlns:emma="http://www.w3.org/2003/04/emma" version="1.0">
          <emma:interpretation id="{46AFD1C8-5598-4F09-868B-811CEC8730EC}" emma:medium="tactile" emma:mode="ink">
            <msink:context xmlns:msink="http://schemas.microsoft.com/ink/2010/main" type="paragraph" rotatedBoundingBox="3953,12403 17612,12447 17607,14099 3948,140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117676E-F95B-41CB-9548-407C13C24E4B}" emma:medium="tactile" emma:mode="ink">
              <msink:context xmlns:msink="http://schemas.microsoft.com/ink/2010/main" type="line" rotatedBoundingBox="3953,12403 17612,12447 17607,14099 3948,14056"/>
            </emma:interpretation>
          </emma:emma>
        </inkml:annotationXML>
        <inkml:traceGroup>
          <inkml:annotationXML>
            <emma:emma xmlns:emma="http://www.w3.org/2003/04/emma" version="1.0">
              <emma:interpretation id="{01FDD399-1BAB-463C-95F7-4D0F1FD686B1}" emma:medium="tactile" emma:mode="ink">
                <msink:context xmlns:msink="http://schemas.microsoft.com/ink/2010/main" type="inkWord" rotatedBoundingBox="3953,12626 8519,12641 8515,13728 3949,13714"/>
              </emma:interpretation>
              <emma:one-of disjunction-type="recognition" id="oneOf22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0" timeOffset="1.08332E6">3537 10483 112 0,'-5'0'44'0,"5"0"-24"0,-6 0-2 16,6 0 20-16,0 0-10 15,0 4-4-15,0 6-9 16,0 5-2-16,0 5-8 16,0 9 4-16,6 25 1 0,-1 5-1 15,7 14 0-15,-1 6 1 16,-6 9 4-16,6-10-4 16,-5 1 0-16,5-6 0 15,0 1 1-15,0-1 1 16,0-14 0-16,5-10 2 0,-10-10 2 15,-1-4-3-15,-5-21 2 16,11-9-4-16,0-15 1 16,0-9-7-16,0-11-3 15,-5-9-6-15,5 5-2 16,5 0-2-16,1-1 0 16,-1 6 2-16,1-1 2 15,5 11-1-15,0 4 4 16,0 5-2-16,-5 10-1 15,5 0 3-15,-6 10 0 16,6 5 3-16,-5 4 1 16,-1 6 5-16,-5 9 5 0,0 1-5 15,0 9 0 1,0-5-4-16,6 0-3 0,0-10-25 16,-1-9-11-16,1-10-51 15,5-30-22-15,5-4 4 16</inkml:trace>
          <inkml:trace contextRef="#ctx0" brushRef="#br0" timeOffset="1.08384E6">4193 11242 224 0,'0'0'85'0,"6"0"-46"0,-1 0-30 0,-5 0 22 16,11 0-17-16,0 0-2 15,6 0-4-15,0 0 0 16,-1 0-4-16,12 0 2 0,5-5 3 15,-6 0 1-15,1-4 4 16,-6-1-3 0,0-5-1-16,-11 0 0 15,0-4-1-15,-11-1 0 16,0 1-5-16,-6-1-1 0,-10 0-1 16,-1 6-2-1,-5 4 1-15,0 5-1 0,0 5-3 16,0 5 2-16,0 5-1 15,6-1 0-15,-1 11 2 16,1 5 2-16,-1-1 3 16,6 1 2-16,0 4 5 15,5 5 3-15,6 1-8 16,6-1-2-16,5 0-3 16,6 1 1-16,5 4-2 15,5-15 2-15,12-4-33 16,10-5-14-16,1-15-33 0,0-10-12 15,-1 10-30 1</inkml:trace>
          <inkml:trace contextRef="#ctx0" brushRef="#br0" timeOffset="1.08436E6">4938 11272 168 0,'0'-15'63'0,"-6"10"-34"0,1-5-14 16,5-4 18-16,-6 4-5 15,1-5 0-15,-1 0-6 0,0 6-2 16,-5 4-11-16,0 0-1 0,-11 15 4 16,0-1-5-1,-5 1-3-15,5 5 0 16,0 0-1-16,0 4 1 15,5 1 0-15,6-1 0 16,6 6-2-16,-1-1 1 16,1 6 0-16,10 9 1 15,6 0-5-15,6-5 1 16,10-4 2-16,-5-6 1 16,6-4 1-16,-1-10 0 15,1-10-2-15,-1-15 1 16,1-9-2-16,0-1 2 15,-6-4 0-15,0-1 3 0,-6 1 3 16,-5-5 5-16,-5 4-4 31,-6-4 2-31,0-5-3 16,-6 4 2-16,-5 1-2 16,-5 10 2-16,-1-1-6 0,1 10-3 15,-1 6-8-15,-5 4-1 16,-6 5-24-16,1 14-9 15,-1 1-45-15,12 5-21 16,-6 4-10 0</inkml:trace>
          <inkml:trace contextRef="#ctx0" brushRef="#br0" timeOffset="1.08534E6">5169 11154 192 0,'-5'0'71'0,"-6"-15"-38"0,22 15-23 0,-11 0 20 0,11 0-12 16,0 0 0-16,0 0-8 0,0 5-4 15,0 0-3-15,0 5 0 0,0 5 0 0,5 4-1 16,1 6-2-16,-6 9 3 15,0 0 2-15,0 6 4 16,0 9 5-16,-6 0-2 16,1-5 1-16,-1-10 1 15,1-9 2 1,-1-6-1-16,1-4 1 16,-6-10-4-16,0-5 0 15,0-15-5-15,0-9-2 0,-6-1-2 16,1-4 0-16,-1-6-2 15,1 6 2-15,-1-1-4 16,6 1 0-16,0 5 1 16,6 4 0-16,-1 0-3 15,12 6 2-15,0 4-1 16,5 0 0-16,5 0 0 16,6 5 0-16,0 5-5 15,0 0-3-15,-5 5-38 16,-1 0-17-16,1 5-67 15</inkml:trace>
          <inkml:trace contextRef="#ctx0" brushRef="#br0" timeOffset="1.08587E6">5742 11291 220 0,'0'-5'82'0,"0"5"-44"0,0 0-33 15,0 0 19-15,0 0-15 16,6 0-5-16,-1 0 0 16,6 0-1-16,0 0-1 15,6 0-4-15,5 0 1 0,6-5 1 16,5 1 2-16,-6-1 3 15,-5 0 2-15,0-5-1 16,0 0 1-16,-11 0-2 16,0 1 2-16,0-11-2 15,-11 5 0-15,-5-4-1 16,-6-1 0-16,0 5 4 0,-11 1 5 16,0-1-5-16,0 5 0 15,0 0-4-15,0 5-1 16,0 5-3-16,0 5-1 15,-1 0 1-15,7 10 0 16,-1 0 0-16,6 4 0 16,0-4 2-16,6 5 3 15,-1-1 0-15,6 1 0 16,0 4-1-16,6 1 0 16,5-1-2-16,5 1-2 15,1-1 1-15,10 1-1 16,1 9 0-1,11-5 0-15,-1-4-16 16,6-5-6-16,6-6-25 16,-11 1-7-16,-1-5-65 15</inkml:trace>
          <inkml:trace contextRef="#ctx0" brushRef="#br0" timeOffset="1.08664E6">6200 11139 152 0,'-11'0'57'0,"16"-5"-30"0,-10 5-10 0,5-4 20 16,0 4-10-16,0 0 3 15,0 4-8 1,5 16-8-16,1 0-3 16,-1-1 1-16,6 1 3 15,-5 4 0-15,5 6 4 0,-6-1-2 16,1 1-1-16,10 4-4 16,-10 0-2-16,0 0-2 15,5-9 0-15,-6-1 0 16,6-9 0-16,-5-5-2 15,-6-10 1-15,5-15 2 16,1 1 2-16,5-6-5 16,0-5-4-16,-6-4-4 15,6 0 1-15,0-1 1 16,0 6 0-16,0 4-5 16,-5 5-1-16,5 1 0 0,0 4 2 15,0 5-1-15,0 5 4 16,0 5 0-16,0 5 1 15,0 4 0-15,0 1 2 16,0 5-3-16,0-1 0 0,0 1 3 16,0 0 1-16,-5-6 3 15,-1-4 1-15,1 0-1 16,-6-5-1-16,5 0-1 0,-5-5 2 16,6-10-3-16,-1-5-2 15,1-4-7-15,5-1-4 16,0-5-1-16,11 1-1 15,-6 4 7-15,1 1 2 16,-1 4 0-16,1 0 2 31,-1 6-1-31,1 4 0 16,5 0 0-16,-5 5 0 0,-1 5 4 16,1 0 1-1,-1 4 1-15,1 6 2 0,-1 5 1 16,-5 4 3-16,0 1-3 15,0-1-2-15,-5 15-2 16,-1 1-3-16,-5-6-17 16,0-10-9-16,0-4-52 15,6-10-102 1</inkml:trace>
          <inkml:trace contextRef="#ctx0" brushRef="#br0" timeOffset="1.08702E6">7198 11242 356 0,'-6'-5'134'0,"6"5"-72"0,0-5-61 15,0 5 27-15,0 0-19 16,0 0-5-16,0 0-27 16,0 0-10-16,6 0 17 15,-1 0-36-15,1 5-14 0,-1 0-63 16</inkml:trace>
          <inkml:trace contextRef="#ctx0" brushRef="#br0" timeOffset="1.08271E6">2667 10541 120 0,'-11'-5'46'0,"11"5"-24"0,-6-4-10 0,6 4 16 15,0-5-12-15,0 0-3 16,0 0-4-16,0 0 1 15,0 5-5-15,0 0 4 0,0 0 1 16,0 0-1-16,0 0 0 16,11-5 8-16,6 0 4 0,-1 5 0 15,12 0-1-15,5 0-2 16,22 0-1-16,6 0-5 16,5 0-2-16,5 5-6 15,1 0-3-15,-6 0 2 16,-5 0 2-16,-1 0 0 15,-4 0 0-15,-7-1 1 16,-5 1 1-16,-5 0 1 16,-6-5 2-16,-6 0-5 15,-5 0-1-15,-5 0 2 16,0 0 1-16,-6-5-3 16,0 0-1-16,-11 5-17 0,0 0-7 15,0 0-28-15,0-4-11 16,-6 4-63-1</inkml:trace>
          <inkml:trace contextRef="#ctx0" brushRef="#br0" timeOffset="1.0821E6">3108 10487 172 0,'-6'-4'66'0,"6"-1"-36"0,0 5-26 15,0 0 13-15,0 0-6 16,0 0 1-16,0 0-1 0,0 0 3 16,6 0-7-16,-6 5 0 0,0 4 3 15,5 6 0-15,1 5 2 16,-1 9 0-16,1 20 0 15,-1 10 5-15,1 14 1 16,-1 11-3-16,-5 4-1 16,0-5-6-16,0-4 0 15,0-1-5-15,0-4 0 16,0 4-1-16,6-9 1 16,-1-11 0-16,1-9 3 15,-1-9-19-15,-5-11-5 16,0-14-47-16,6-10-20 15,5-35-27 1</inkml:trace>
        </inkml:traceGroup>
        <inkml:traceGroup>
          <inkml:annotationXML>
            <emma:emma xmlns:emma="http://www.w3.org/2003/04/emma" version="1.0">
              <emma:interpretation id="{C732AA31-BA33-40B6-8E24-45099F9F0EA6}" emma:medium="tactile" emma:mode="ink">
                <msink:context xmlns:msink="http://schemas.microsoft.com/ink/2010/main" type="inkWord" rotatedBoundingBox="9472,12421 12566,12430 12561,13909 9467,13899"/>
              </emma:interpretation>
              <emma:one-of disjunction-type="recognition" id="oneOf23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0" timeOffset="1.10819E6">8680 10795 148 0,'5'-24'55'0,"-1"20"-30"0,-4-4-16 0,0 8 16 16,0 0-1-16,5-4 1 15,-5-4-10-15,0 8-2 16,0 0-7-16,0 0 3 0,0 0 3 31,0 0-6-31,0 0-1 16,0 0-3-16,0 4 1 15,0 0-2-15,0 8-1 16,0 0 1-16,0 4 1 16,0 4 1-16,4 4 3 15,-4 3 3-15,5 13 0 16,-1 8 0-16,1 7 1 16,-5 5 1-16,4-5 1 15,-4 1 2-15,4-5-3 16,-4-7 1-16,5-5-5 0,-5-3 1 15,0-4-5-15,4-4 0 16,-4-9-1-16,0 1 1 16,0-4 0-16,0-4 3 0,0-4-8 15,0-4-3-15,0-4-24 32,-4 0-9-32,-1 0-15 0,1-4-5 0,0 0-51 31</inkml:trace>
          <inkml:trace contextRef="#ctx0" brushRef="#br0" timeOffset="1.1096E6">8172 10684 156 0,'-5'0'57'0,"5"-4"-30"0,0 4-18 15,0 0 14-15,0 0 2 16,0 0 4-16,0 0-9 15,0 0-4-15,0 0-9 16,5 0-1-16,4 0 1 0,0 0 3 0,4 0 1 16,5 0-3-16,0 0-3 15,4 0-2-15,5 4 0 16,9-4-2-16,4 4 2 16,13 0 2-16,10 0 2 15,8 0 1-15,5-8 2 16,0 0-1-16,4 0 2 15,-4 4-2-15,-1 0 0 16,-3 4-1-16,-5 0 2 16,-9 0 1-16,-9 0 3 15,-9-4-3-15,-9 4-1 16,-4-4-4-16,-9 4 1 16,-5-4-4-16,-4 0 0 15,0-4-10-15,-9 0-3 16,0-4-52-16,-5 0-22 0,1-4-52 15</inkml:trace>
          <inkml:trace contextRef="#ctx0" brushRef="#br0" timeOffset="1.10889E6">8854 10712 140 0,'-4'4'55'0,"8"-4"-30"0,-4 0-23 16,0 0 14-16,0 0-1 15,0 0 0 1,0 0 4-16,5 0 0 16,-5 4-10-16,0 8 1 0,0-5 1 15,0 5-4 1,4 0-2-16,-4 0 2 16,0 0-2-16,0 4 2 15,0 0-2-15,0 4 0 16,5 3 1-16,-5 5 1 15,0 12 3-15,4-1 1 16,0 5-1-16,1 4-1 0,-5-1-1 16,4 1 0-16,1-1 4 15,-5 1 3-15,4-8-6 16,-4-1-1-16,5 1-2 16,-1-4 1-16,1-1-2 15,-5 1 0-15,0 0-3 16,4-1 1-16,-4-7 0 15,5-4 3-15,-5-4-1 16,4-8 0-16,1-20-41 16,-1-4-35-1,-4-4-17-15,4 0-29 16</inkml:trace>
          <inkml:trace contextRef="#ctx0" brushRef="#br0" timeOffset="1.1127E6">9710 10664 56 0,'-17'-16'24'0,"17"12"-12"0,0 0-14 15,-5 0 37-15,-4 4-12 16,0 0-3-16,0 0-3 0,-4 4-4 15,0 0 2-15,-1 0 1 16,1 0 2-16,-1 4-4 0,1-4 2 16,4 4-9-16,0-4 0 0,0 4 0 15,0 0-1 1,0 0 1-16,5 0-4 0,0 12-2 16,-1-1 0 15,5-3 1-31,0 0 1 15,0-4 3-15,5 4 1 0,-1-4-1 16,5 0 1 0,0 0 0-16,0-1 3 0,4-3-1 15,1 0 2-15,-1-4-4 16,0-4 1-16,1 0-3 16,3-8 0-16,6 0-1 15,-5-3 0-15,-5-1 0 0,0 0 0 16,-4-4-2-16,-4-4 1 0,-1-4-2 15,-4-7-1-15,-4-1 1 16,-1-4 1-16,1 0-3 16,-1 5 0-16,1-13 1 15,-1 4 0 1,1 1 0-16,0 7 0 16,4 4 0-16,0 5 2 15,0-1-1-15,0 4-1 16,0 0 1-16,4 4 1 0,-4 4-3 15,0 0 0-15,0 5-1 16,0 3-2-16,-4 4 0 16,-1 4 3-16,5 3 0 15,-4 5 1-15,-1 0 2 0,1 4 1 16,4 12 3-16,0 0 1 16,0 3-3-16,0 5-3 15,4 4 4-15,1 7 4 16,-1-7-1-16,9 0 1 15,1-1 1-15,-1-3 1 16,1 0-1-16,-1-1 1 16,-4 1-2-16,0-4 0 0,0-1-3 15,-5-3-1-15,1 0-1 16,-1-4 0 0,1-8-9-16,-1-9-46 15,0-7-16 1,5-3-70-16</inkml:trace>
          <inkml:trace contextRef="#ctx0" brushRef="#br0" timeOffset="1.11412E6">10375 10755 148 0,'9'-4'55'0,"-5"-4"-30"0,1 12-16 0,-5-4 14 15,0 0-5-15,0 0 2 16,0 0 0-16,0 0 2 16,0 0-12-16,-9 4 1 0,-5-4 0 0,1 4-2 15,0-8 2-15,-5 8 0 16,0 0 3-16,0 4 2 16,0-8 2-16,5-4-4 15,-5 8 0-15,5-4-4 16,-1 4-1-16,1 0-5 15,0 0-1-15,-1 0-1 16,1 0 1-16,4 0-4 16,0 0-2-16,0 0 2 15,0 0 2-15,0-4 2 16,5 4 1-16,-1-4-7 16,1 4 0-16,-1 0 1 0,5 0 1 15,0 0 1-15,0 0 2 16,0 0-3-16,0 4-2 15,0 0 4-15,0-1 1 16,0 5 0-16,0 0-2 16,0 4-2-16,0 0 1 15,0 4 3-15,0 15 1 16,0 5 1-16,0 0 2 16,0 3 1-16,0 1 3 15,0 0-3-15,0 3-2 16,0-7 0-16,0 0-1 15,0-5 2-15,0-3 1 16,0 0-1-16,0-1 1 16,0 1-4-16,5-8-2 0,-5 0 2 15,0-5 0-15,4-3 1 16,-4-4 0-16,0 0-2 16,0 0-2-16,0-8 3 15,0 0 0 1,0 0-1-16,0 0 1 15,0 0-2-15,5-4 2 0,-5 0-2 16,4 0 2-16,10 0-2 16,-6 0-1-16,6 0 1 15,-1 0-1-15,5 0 0 16,4 0 2 0,1 0-3-16,3 8 0 15,1 4 1-15,0-8 0 16,4 4 0-16,-4 0 0 15,0-5 0-15,-5 1 0 16,-4 0-20-16,-5 0-7 16,-4-4-39-16,-9-8-15 0,-4 8-59 15</inkml:trace>
          <inkml:trace contextRef="#ctx0" brushRef="#br0" timeOffset="1.11556E6">10370 10914 192 0,'-4'0'74'0,"4"0"-40"0,0 0-20 0,0 0 22 16,0 0-14-16,4 0-4 15,1 0-3-15,-1 4 1 16,5 0-9-1,-4 4 5-15,4 0 1 0,-1 4 2 0,1 3 1 16,5 1-4 0,-1 4 0-16,1 4-3 15,-1-4 0-15,0 4-1 0,5-5 2 16,-4 1-1-16,-1 0 0 16,0-4-5-16,1 0-1 15,-1-4 1-15,0-4 0 16,-4-4 0-16,0-4 2 15,0-4-1-15,0-4 2 16,-4-4-4-16,3 0-2 16,1-8 0-16,-4-4 1 15,-1 0-3-15,5 1-2 16,0-1-3-16,-4 4-1 16,4 0 1-16,-5 0 4 15,0 5-1-15,1-1 1 16,-1 4 0-16,1 0 0 15,-1 4 2-15,1 0 0 0,-1 0-3 16,1 4 0-16,-1 0 2 16,-4 4 0-16,0 0 1 15,0 0 0-15,0 0-3 16,0 0 2-16,0 0 1 16,5 0 0-16,-1 0 0 15,0 4 0-15,1 0-3 16,-5 0 2-16,0 4 3 15,0 0 3-15,0 0-7 16,0 0 0-16,4 4 0 16,1 0 3-16,-1 7 2 0,1 9 3 15,-1 4-1-15,1 0 0 16,-1 3-1-16,1 1 2 16,-1 4 3-16,-4-1 2 15,0 1-3-15,0-8 0 16,5-1-1-16,-5-3 3 15,4 0-5-15,0 0-1 16,-4-1 0-16,5 5 0 16,-1-8 0-16,-4-4 0 15,0-4 0-15,0-5 0 16,5-3-24-16,-5-4-12 0,0-4-52 16,4-8-23-16,1 1-39 15</inkml:trace>
          <inkml:trace contextRef="#ctx0" brushRef="#br0" timeOffset="1.11481E6">10393 10977 140 0,'0'0'55'0,"0"0"-30"0,-5 0-1 0,5 0 22 0,0 0-14 16,0 0-4-16,0 0-7 16,0 0-4-16,0 0-9 15,0 0-1-15,0 0 3 0,0 0 0 0,0 4 4 16,0 0-1-16,0 4 2 16,5 8-4-16,-5 0 1 15,0 12-3-15,0-1 0 16,4 9-3-16,-4 4-1 15,0-1 1-15,0 1 1 16,0-4 1-16,0-4 0 0,0-1-4 16,0-3-3-16,0 0 2 15,0-8 0-15,5-5-17 16,-1-3-7-16,0-8-43 16,-4-4-16-16</inkml:trace>
          <inkml:trace contextRef="#ctx0" brushRef="#br0" timeOffset="1.11666E6">10870 10716 148 0,'0'0'57'0,"0"4"-30"0,0-4-12 0,0 0 18 0,0 0-5 16,0 0-2-16,4 0-3 16,5 0 0-16,5 0-13 15,-1 0 3-15,0 0 1 0,5 0-1 16,0 0 2-16,0 0-4 15,4 0 1-15,-4 4-1 16,4-4 3-16,1 0-5 16,-6 0-1-16,1 0-2 15,0 0 1-15,-5 0-2 16,1 0 0-16,-1 0-1 16,1 0 2-16,-1 0-3 15,-4 0 0-15,0 0-3 0,0 0-1 16,-9 0 1-16,4 0 2 15,1 4-1-15,-1 0 2 16,-4 0 0-16,0-1 1 16,5 1-2-16,-5 4 1 15,0 0-2-15,-5 0-1 16,1 0 1-16,4 0-1 16,-5 4 0-16,1 0 2 15,4 0-3-15,0 4 0 16,0 3-1-16,0 5 0 15,0 0 2-15,0 8 2 16,0 7-1-16,0 1-1 16,0 4 1-16,4 3 1 0,-4 1-1 15,5-1 2-15,-5-7 0 16,0-4 3-16,0-1-3 16,0-3-2-16,4 0 0 15,-4 0-1-15,9-5-3 16,-5 5 2-16,-4 4 3 15,5-1 1-15,-1-3-1 16,1-4 1-16,-1 0-2 0,1-8 2 16,-5-1-2-16,0-3-1 15,0-4 5 1,0 0-1-16,-5-4 1 16,1-4-6-16,-1 0 1 15,1-4 2-15,-5 0 1 0,0 0-1 16,-9 4-4-1,-4 0 1 1,-5 0-4-16,-4 0 1 16,0 0-29-16,-9 0-13 15,-1 0-45-15,1 4-17 16,5-5-11 0</inkml:trace>
        </inkml:traceGroup>
        <inkml:traceGroup>
          <inkml:annotationXML>
            <emma:emma xmlns:emma="http://www.w3.org/2003/04/emma" version="1.0">
              <emma:interpretation id="{22D86DC2-A777-4CC3-ABD9-C3A10A38A677}" emma:medium="tactile" emma:mode="ink">
                <msink:context xmlns:msink="http://schemas.microsoft.com/ink/2010/main" type="inkWord" rotatedBoundingBox="13062,12677 17611,12691 17607,14099 13058,14085"/>
              </emma:interpretation>
              <emma:one-of disjunction-type="recognition" id="oneOf24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0" timeOffset="1.11856E6">11793 11314 124 0,'0'0'49'0,"-5"4"-26"0,14-4-9 0,-9 0 17 0,5 0-8 16,-1 4-4-16,5-4-6 16,-4 0-3-16,8 0-6 15,-4 0-3-15,4 0 0 0,1 0 1 16,4 0 1-16,-1 0 5 15,6 0 3-15,8-4-2 16,5 0 2-16,8 4-2 16,5-4 2-16,9 4-4 15,0-4-2-15,9 1 0 16,-5-1 1-16,1 0-1 0,-5 0 2 16,4 4-2-16,-8 0 2 0,-1-4-4 15,-4 4-2 1,-4 0 2-16,0 0 2 15,-5-4-2-15,-5 4-2 16,-3 0 0-16,-10 0 1 16,-4-4-1-16,-5 4 2 15,-4 0-2-15,0 0-1 0,-9 0-26 16,-5 0-10-16,-3 0-26 16,-6 0-11-16,1 4-14 15</inkml:trace>
          <inkml:trace contextRef="#ctx0" brushRef="#br0" timeOffset="1.11914E6">11936 11576 128 0,'-5'-4'49'0,"5"0"-26"0,5 0-5 16,-5 4 20-16,0 0-1 15,0 0 0-15,4-4-14 0,-4 4-4 16,0 0-11 0,4 0-3-16,1 4 1 0,-1 4 1 0,1 16 1 15,-1 4 0-15,1 3 2 16,-5 1-1-16,4 4 2 16,-4-1 0-16,5 1 1 15,-1-4-6-15,-4 0-2 16,5-13 0-16,-5 5 2 15,4-8-21-15,1-12-64 16,-1-4-11 0,5-4-19-1</inkml:trace>
          <inkml:trace contextRef="#ctx0" brushRef="#br0" timeOffset="1.1179E6">11757 11152 152 0,'5'-4'57'0,"-5"4"-30"0,0 0-25 0,0 0 12 16,4-4-7-16,5 4-2 15,0 0 4 1,0 0 2 0,9 0 0-16,4 0 1 0,5 0 5 15,4-4 1-15,5 0-3 16,4 0-1-16,4 0-2 15,10 0 0-15,8-4-2 16,1 0 1-16,4 4-4 16,-5 0-2-16,0-8-2 0,-4 4-3 15,0 8 1-15,-4-3-1 16,-5 3 0-16,-9 0 0 16,0 0 2-16,-4 0 1 15,-5 0-1-15,-4 0 1 16,-5-4-2-16,-4 4 2 15,-5 0-15-15,-4-8-5 16,0-4-9-16,-4 0-4 16,-5 12-3-16,0-4-2 15,-5 0-8-15,-4 8-2 0,-4 0-23 16</inkml:trace>
          <inkml:trace contextRef="#ctx0" brushRef="#br0" timeOffset="1.12011E6">12257 11536 140 0,'0'-4'52'0,"0"1"-28"0,4-1-19 15,-4 4 11-15,0-4-7 16,0 0-1-16,0 0-4 15,-4 4-1-15,-5 0-1 16,0 0 1-16,0 0 0 0,-5 4 3 0,1 0 3 16,-5 4-4-16,0-1-3 15,5 1 3-15,0 0 1 16,4 0-5-16,0 0 0 16,4-4 1-16,5 0 3 15,9 4-2-15,0-4 0 16,5 0-1-16,3 0 1 15,1 8-4-15,0-8 0 16,4 12 3-16,1-4 1 16,-5 3-4-16,-1 5-1 15,1 0 5-15,0 0 3 16,-5 4 1 0,1-1 3-16,-1 1-1 15,-4-4 2-15,-4 0 3 16,-1-4 1-16,0 0-4 0,-4-1-1 15,-4-3-4-15,4 0 1 16,-4-4-2-16,-5 4 2 16,-5-8 0-16,1 4 1 15,-5-4-2-15,0 0 1 16,-4-4-4-16,0-4-2 16,-1-4 0-16,1-4 1 15,0-4-3-15,4 0-2 0,5 1-16 16,-1 3-7-16,5-4-29 15,5 0-12-15</inkml:trace>
          <inkml:trace contextRef="#ctx0" brushRef="#br0" timeOffset="1.12076E6">12653 11568 116 0,'0'-8'44'0,"0"4"-24"0,-4-4-6 15,4 4 15-15,0 0-14 0,-4 0-3 16,-1 4-6-16,-4 0 1 16,0 0-4-16,0 4 3 0,0 0 3 15,-4 0 1-15,4 0 2 16,0 0-4-16,-4 4 0 15,4 0-1-15,-4 4 1 16,4 8-2-16,-9 0-1 16,9 0-1-16,0-1 0 15,5 1-2-15,-1 0 1 16,5 0 0-16,0 0 1 16,5-1 0-16,3 5 2 15,1-4-1-15,0 0 2 0,0 0-2 16,5-4 0-16,-1-5 5 15,5-3 4-15,0-4-5 0,-1 0-3 16,1-4 1-16,0-8 0 16,0-3-1-16,-5-1 1 31,5-4 0-31,-4-4 1 0,-6-8 0 16,-3 4 0-16,-1-11-2 15,-4 3-1-15,-4 4-3 16,-5 4 1-16,-4 5-4 15,-1 3-2-15,-4 4-18 16,-4 4-7-16,0 0-58 16,4 16-24-16,-4-4 8 15</inkml:trace>
          <inkml:trace contextRef="#ctx0" brushRef="#br0" timeOffset="1.12406E6">13175 10688 140 0,'-4'0'52'0,"4"0"-28"0,0 0-17 16,0 0 15-16,4 0-4 15,1 4 1-15,-1-4-1 16,1 4 0-16,-1 0-9 15,5 0 10-15,4-4 7 0,5 0-8 16,9 4 0-16,9-4-8 16,13 0-2-16,9 0-4 15,9-4-1-15,-1 4 1 16,6 0 2-16,-5 0 1 16,4 4 1-16,5-4 0 0,-5 0 0 15,-4 0 0-15,-5 4 0 16,-12-4-2-16,-1-4 1 15,-9-4-2-15,-5 0 2 16,-8 0-2-16,-5 0 0 16,-4 0-3-16,-4 4-2 15,-10 0-6-15,-4 4-4 16,0 0-27-16,-4 4-106 47,-5 0-29-47,0-4 75 0</inkml:trace>
          <inkml:trace contextRef="#ctx0" brushRef="#br0" timeOffset="1.12282E6">13443 10743 132 0,'4'0'49'0,"1"-11"-26"0,-5 11-9 0,0 0 15 0,0 0-12 16,0 0-2-16,0 0-9 15,0 0-2-15,4 4-2 16,1 3 1-16,-5 1 2 0,0 4 4 16,0 0 5-16,4 0-2 0,1 4 1 15,-1 4-3-15,0 8-1 16,1 3 1-16,-1 13 4 0,5 7 1 16,-4 9 3-16,4-1 1 15,-5 1 3-15,5-5-3 16,0-7-2-16,-5-4-7 15,5-5-4-15,0-3-1 16,-4-4-1-16,-1-5 0 16,1-3 0-16,-1-8-2 15,-4-4-2-15,0-8-15 0,-4 0-5 32,-1-4-23-32,1-4-8 15,-5 0-28-15,0 0-10 0,0 4 1 16</inkml:trace>
          <inkml:trace contextRef="#ctx0" brushRef="#br0" timeOffset="1.12349E6">14089 10700 160 0,'-4'4'63'0,"8"-8"-34"0,-4 12-23 0,0-8 17 15,0 0-1-15,0 4 2 16,0 4-2-16,0 0 1 16,0 3-13-16,0 1 1 0,5 4 0 0,-1 0 2 15,-4 0 5-15,5 0-6 16,-1 8 1-16,-4 3-4 16,5 1 2-16,4 16 0 15,0 7 3-15,-5 5-1 16,5 3 2-16,0-7-4 15,0-1 1-15,0-7-1 16,0-4 3-16,-1-5-3 16,-3-3-1-16,-1-4-4 15,1 0-1-15,-1-9-1 0,-4 1 2 16,5-4-3-16,-5-8-2 16,0-4-31-16,0-4-13 15,-5-4-29-15,1-4-12 16</inkml:trace>
          <inkml:trace contextRef="#ctx0" brushRef="#br0" timeOffset="1.12523E6">14375 11322 124 0,'-5'-8'49'0,"5"8"-26"0,0 0-14 15,0 0 16-15,0 0-10 16,0 0-1-16,5-8-6 16,-1 5 0-16,5-1-5 0,0 0 5 0,0 0 4 15,0 4 3-15,4 0 0 16,1 0 4-16,-1 0 0 16,0 4-4-16,1 0-1 15,-1 0-4-15,5 3-1 16,0 5-5-16,-5 0-3 15,1-4 0-15,-5 4-1 16,-1-4 0-16,-3 0 2 16,-5 0 8-16,-9 0 3 15,0 4 0-15,-4-4 2 0,-1 0-4 0,1-1-1 16,0-3-6-16,-1 0-1 16,1 0-10-16,-1 0-5 15,1 0-23-15,0 4-10 16,4-8-40-1,0 4-56-15</inkml:trace>
          <inkml:trace contextRef="#ctx0" brushRef="#br0" timeOffset="1.12489E6">14406 11350 156 0,'0'0'57'0,"0"16"-30"0,0-20-23 0,0 4 20 15,0 0-8-15,0 8-6 16,0-4-1-16,0 4-6 16,0 0 7-16,0 0 5 0,0 0 4 15,0 0 3-15,4 3 3 16,-4 5 4-16,0 8-4 16,0 0-3-16,0 0-4 15,0 11-1 1,0-3-5-16,0 0-2 15,0-4-6-15,0-5-1 16,5-3-6-16,-5-4 0 16,0-8-26-16,4-4-8 15,1-12-16-15,-5-8-8 16,0-8-50 0</inkml:trace>
          <inkml:trace contextRef="#ctx0" brushRef="#br0" timeOffset="1.12593E6">14937 10545 208 0,'-5'4'77'0,"5"0"-42"0,-4 0-26 0,4-4 19 16,-5 4-10-1,1 4-3-15,-10 0-2 16,6 8-1-16,-1 0-6 0,0 3 7 0,0 1 6 16,-5 8-1-16,5 0 1 15,1-4-4-15,-1 3-1 16,0 1 0-16,0 4 2 16,4 4-5-16,1 7-1 15,-1 5-4-15,5 7-1 16,5 5-3-16,4-1 1 15,4 1 0-15,9-9 1 16,1-3-2-16,-1-1-2 16,5 1 3-16,0-4 0 0,-1-1-1 15,1-3 1-15,0-1-2 16,-5-11-1-16,5-4-48 16,-5-8-20-16,0-4-85 15</inkml:trace>
          <inkml:trace contextRef="#ctx0" brushRef="#br0" timeOffset="1.12736E6">15115 10684 220 0,'-13'-4'85'0,"13"4"-46"0,0 0-19 0,0 0 27 16,0 0-16-16,0 0-5 15,4 4-13-15,5 0-4 16,4 4-5-16,1 0 4 0,4 4 2 16,4 0 1-1,0 3 1-15,5 1 0 16,4 0 2-16,0 0-3 15,1 0-1-15,-1 0-2 16,-4 0 2-16,-1-4-1 16,1-1 2-16,-5-3-4 15,-4 0-2-15,0-4 0 16,0 0-1-16,0-4-2 16,0-4-2-16,-1 0 3 15,-3 0 0-15,-1-4-1 0,-4 0-2 16,0 1-2-16,-5-1 1 15,1 0-6-15,-1 0-3 16,5-12-5 0,0 0 1-16,0 0 0 15,-4 4 2-15,4 1 0 16,-5 3 7-16,0 0 2 16,1 0 3-16,-1 4 2 15,1 4-3-15,-5 4 0 16,0 0-1-16,0 0 0 15,4 0 2-15,1 0 0 16,-1 4 4-16,1 0 5 16,-1 4-3-16,1 0 2 0,-1 4-1 15,0 0 1-15,5-1 0 0,0 1 0 16,-4 0-2 0,4 0-1-16,0 4-1 15,0 4 2-15,-1 4-1 16,6 3 2-16,-5 13 2 15,0 4 2-15,0 7 1 16,-1 1 0-16,1-1 0 16,-4 1 2-16,-1-5-3 15,1-7-1-15,-1 0-4 0,1-5 1 16,-1-3-6-16,1-4-1 16,-5-4 4-16,4-5 2 15,-4-3-20-15,5 0-8 16,-1-8-29-16,0 0-10 15,1-4-43-15,4-4-16 0</inkml:trace>
          <inkml:trace contextRef="#ctx0" brushRef="#br0" timeOffset="1.12649E6">15137 10700 184 0,'0'-4'68'0,"0"0"-36"0,0 4-11 0,0 0 22 15,0 0-12-15,0 0-6 0,0 0-14 16,5 4-5-16,-1 0-4 15,5 8 3-15,-4 0 1 0,-1 3 2 16,1 5 0-16,3 4 4 16,-3 8 5-16,4 4 6 15,-5 7 3-15,1 13-5 16,-1 3 0-16,1 5-8 16,-1-5-3-16,1-3-3 15,-1-9-2-15,0-3-3 16,1-9 1-16,-1-3-7 15,-4-8-1-15,5-4-27 16,-5-4-11-16,0-8-36 16,0-5-14-16,0-3-28 15</inkml:trace>
          <inkml:trace contextRef="#ctx0" brushRef="#br0" timeOffset="1.12797E6">16011 10541 176 0,'5'16'66'0,"4"-8"-36"0,0 4-15 15,-5-8 18-15,9 4 1 16,1 4 5-16,4 4-5 15,4-1 2-15,0 5-20 32,5 8 8-32,0-4 4 0,0 4-2 0,-1 3 2 15,-3 9 1-15,-1 11 5 16,-4 17-6-16,-9 11-2 16,-9 4-8-16,-5-7-1 15,-13 7-8-15,-4-4-1 16,0 16-26-16,-14 5-13 15,0-9-83-15,-4-8-38 0,0-19-10 16</inkml:trace>
        </inkml:traceGroup>
      </inkml:traceGroup>
    </inkml:traceGroup>
    <inkml:traceGroup>
      <inkml:annotationXML>
        <emma:emma xmlns:emma="http://www.w3.org/2003/04/emma" version="1.0">
          <emma:interpretation id="{F15E4E98-5C1E-47B7-8D41-D4BB25C582D6}" emma:medium="tactile" emma:mode="ink">
            <msink:context xmlns:msink="http://schemas.microsoft.com/ink/2010/main" type="paragraph" rotatedBoundingBox="4487,14238 19568,14480 19548,15746 4467,155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38AAF99-486D-4DE4-BEE7-1E1343C3C2CA}" emma:medium="tactile" emma:mode="ink">
              <msink:context xmlns:msink="http://schemas.microsoft.com/ink/2010/main" type="line" rotatedBoundingBox="4487,14238 19568,14480 19548,15746 4467,15504"/>
            </emma:interpretation>
          </emma:emma>
        </inkml:annotationXML>
        <inkml:traceGroup>
          <inkml:annotationXML>
            <emma:emma xmlns:emma="http://www.w3.org/2003/04/emma" version="1.0">
              <emma:interpretation id="{3C1CE5F8-3C6C-4FBA-A55D-8A3B3A9270F5}" emma:medium="tactile" emma:mode="ink">
                <msink:context xmlns:msink="http://schemas.microsoft.com/ink/2010/main" type="inkWord" rotatedBoundingBox="4487,14238 6934,14277 6919,15258 4472,15219"/>
              </emma:interpretation>
              <emma:one-of disjunction-type="recognition" id="oneOf25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0" timeOffset="1.16168E6">3847 12103 160 0,'-4'0'63'0,"4"-4"-34"0,0 4-21 15,0 0 18-15,0 0-15 16,0 4-4-16,0 4-4 16,4 4-3-16,1 8 1 15,4 12-1-15,0 11 0 0,4 9 6 16,0 7 6-16,1 9 5 16,-5-13 2-16,0 5 1 15,0-1 0-15,0-3-3 0,4 3 0 16,-4-7-5-16,0-1 0 15,0-11-1-15,0-4 1 16,-5-9 2-16,1-7 2 16,-1-4-1-16,0-4 1 15,-8-12-2-15,4-8-1 16,-4-12-7-16,-1-3-2 16,1-5-2-16,-1-4-2 15,5 0-6-15,0 5-1 16,9 3 1-16,-4 0 1 15,3 8 0-15,1 0 4 16,0 4-2-16,-4 0 1 16,4 5 0-16,0-1 0 0,-1 4 0 15,1 0 0-15,0 4 0 16,0 0-2-16,0 4 0 16,5 4 3-16,-6 3 0 15,6 1 1-15,-5 4 0 16,4 4 0-16,-4 0 0 15,0-4 0-15,4 0 0 16,-4 3 0-16,0 1 0 16,5-4 4-1,-1 4 0-15,-4-8-24 16,9-16-70 0,0-4-12-16,-1-4-15 15</inkml:trace>
          <inkml:trace contextRef="#ctx0" brushRef="#br0" timeOffset="1.16227E6">4383 12674 160 0,'0'0'60'0,"-5"4"-32"0,5 0-17 16,0-4 18-16,5 0-13 15,-1 4-1-15,5 0-3 16,0 0 0-16,4 0-6 16,5 0 3-16,0 0 1 0,0 4-1 15,4-4 0-15,-4 0-1 0,4-4 9 16,-4 0-1-1,-5-4-1-15,5 0-2 16,-9-4-5-16,5 0-3 16,-10-4-2-16,0 0 0 15,-4 1-2-15,-4-1 2 16,0-4-4-16,-1 0 0 16,-4 4 1-16,0 4 0 15,-4 4-3-15,-1 0 0 16,-3 8-1-16,3 0 3 15,1 0-2-15,-1 0 1 16,1 0 0-16,0 4 0 16,-1 0 0-16,5 4 0 15,1 0 0-15,3 3-2 0,1 5 3 16,4 0 0-16,4 4 3 16,5 8 3-16,0-1 0 15,4 1 0-15,5-4-3 16,0 0 1-16,0-5-2 15,4 1 2-15,5-4-2 16,-5-4 2-16,5-4-20 16,0-8-6-16,-1-4-45 15,1-4-21-15</inkml:trace>
          <inkml:trace contextRef="#ctx0" brushRef="#br0" timeOffset="1.16285E6">4766 12674 132 0,'-4'0'52'0,"4"0"-28"0,0 0-13 0,0 0 15 16,0 0-8-16,4 0-3 15,1 4-4 1,-5 0-2-16,4 4-5 0,0 4 2 0,1 0 3 0,-1 4-3 16,1 4 2-16,-1 0 6 15,5 11 3-15,-4 1 0 16,-1-4 2-16,1 0-1 15,-1-9-2-15,0 1-4 16,1-4 0-16,-5-4-3 16,0-4 2-16,0 0 5 15,0-4 2-15,0-4-3 16,0-8-1-16,0-20-8 16,0 0-4-16,0 1-1 0,0-5-1 15,0 4 0-15,4 0 0 16,1 5-3-16,4-1 2 15,0 0-1-15,4 4 0 16,0 0 0-16,1 4 0 16,-1 5 2-16,1 3 0 15,-1 0-3-15,-4 4 0 16,4 4 2-16,1 0 0 31,-1 4 1-31,5 4 0 16,0 4-25-16,-5-1-10 0,0 1-31 15,1-4-11-15,-1 0-32 16</inkml:trace>
          <inkml:trace contextRef="#ctx0" brushRef="#br0" timeOffset="1.16098E6">3179 12492 132 0,'4'-16'49'0,"-8"12"-26"0,4-4-12 16,0 0 15-16,0 8-8 15,0 0-3-15,0 0-6 16,0 0-1-16,0 0-5 16,4 0 3-16,0 4 3 15,1 4-3-15,-1 0 2 0,5 4-1 0,0 0 1 16,0 4-2 0,0 4 1-16,9-1-2 15,-5 1 2-15,1 0 0 16,-1 0 1-16,5 4 0 15,-5-4 2-15,1-1-3 0,3-3 1 16,-3 0-3-16,-5-4 2 16,0 0 0-16,4-4 1 15,-4-4 0-15,0 0 2 16,-5-4-1-16,1-8 2 16,-1 0-6-16,1-4-1 0,-1 0-2 15,1-4 1-15,-1 4-2 16,-4-4-1-16,5 1-2 15,-5-1 1 1,0-4 3-16,0 4-3 16,0 4-2-16,0 4-1 15,0 8 3 1,0 0-2-16,4 12-3 16,0 0 3-16,1 0 0 15,-1 0 1-15,5 0 0 0,0 0 0 16,0 0 4-16,0-1 1 15,0-3-1-15,4 0 1 16,1-4 0-16,-1 0 1 16,1-4 4-16,-1-4 3 15,-4-4-2-15,0 0 2 16,4-4-4-16,5 1 1 16,-5-5-3-16,1 0 0 15,-5 0-3-15,0 0 1 16,-1-4-31-16,1 0-11 15,-4 1-44-15,-1-5-20 0,1 0-5 16</inkml:trace>
          <inkml:trace contextRef="#ctx0" brushRef="#br0" timeOffset="1.16338E6">5278 12773 120 0,'0'0'46'0,"0"0"-24"0,4 0-8 16,-4 0 17-16,9 0-11 15,0-4-3-15,0 4-6 16,0-4-2-16,9 0-5 15,-5 0 2-15,1-4 3 0,-5 0 1 16,-1 0 4-16,1 0 2 16,0 0-1-16,-4 0-1 0,-5 0-1 15,0 0-3-15,0 0-1 16,-5 4-3-16,1 0 1 16,-5 0-2-16,0 4 0 15,-4 0-3-15,-1 0 1 16,1 0 0-16,-5 4 1 15,5 0 4-15,-1 4 5 16,1 0-3-16,-5 4 2 16,0 0-3-1,5 0 2-15,4 4-2 16,0 0 2-16,5 3-4 16,-1 9 1-16,5 0-3 15,5 4 0-15,3 3 3 0,6 5 5 16,4-4-3-16,8-1 2 15,6-3-5-15,12-8-2 16,5 0-24-16,9-16-10 16,5-16-103-1,-10-12-76-15,-8-4 79 0</inkml:trace>
        </inkml:traceGroup>
        <inkml:traceGroup>
          <inkml:annotationXML>
            <emma:emma xmlns:emma="http://www.w3.org/2003/04/emma" version="1.0">
              <emma:interpretation id="{A2BFF3A3-4923-4E55-B7EA-AE6A3F19495C}" emma:medium="tactile" emma:mode="ink">
                <msink:context xmlns:msink="http://schemas.microsoft.com/ink/2010/main" type="inkWord" rotatedBoundingBox="7963,14422 9971,14454 9956,15387 7948,15355"/>
              </emma:interpretation>
              <emma:one-of disjunction-type="recognition" id="oneOf26">
                <emma:interpretation id="interp63" emma:lang="" emma:confidence="1">
                  <emma:literal/>
                </emma:interpretation>
              </emma:one-of>
            </emma:emma>
          </inkml:annotationXML>
          <inkml:trace contextRef="#ctx0" brushRef="#br0" timeOffset="1.16899E6">7583 12566 148 0,'-13'-4'55'0,"13"4"-30"0,-5-4-12 0,5 4 17 0,-4 0-6 16,4 0-2 15,-9 8-10-31,0 0-7 0,0 4 5 0,0 0 3 0,0 0 0 0,1 0 0 16,-1 4 1-16,-5 4 4 31,5 3-8-31,0 5-1 16,5 12-1-16,-1 3 2 0,5 1-5 0,5 4-1 31,4-1-2-31,4 1 1 15,1-9-2-15,8 1 2 0,5-4 0 16,4-5 1-16,0-7-27 16,0 0-11-16,0-8-41 15,1 0-17-15,-10-8-2 16</inkml:trace>
          <inkml:trace contextRef="#ctx0" brushRef="#br0" timeOffset="1.16985E6">7748 12788 148 0,'0'-4'57'0,"5"0"-30"0,-5 4-16 0,0 0 18 0,0 0-13 16,0 0-3 0,0 0-2-16,4 0 0 15,1 4-5-15,-2 0 0 0,2 4 4 0,-1 0 0 16,5 20 9 0,0 4-4-16,0-5 3 15,-5 5 1-15,1 0-4 16,-1-4 1-16,1-1-5 15,-1-3-1-15,-4-8-2 0,0 0 2 16,0-4-3-16,5-4 1 16,-5-4-1-16,0-4 3 15,4-8-5-15,0-8-3 16,5-8-1-16,0 0-1 16,0-19-5-16,0 3-1 15,5 4 0-15,-1 5 2 16,0 3-3-16,-4 4 2 15,0 8 1-15,0 4 2 16,0 1-1-16,0 3 1 0,0 4 0 16,0 4 0-16,0 4 0 15,0 4-2 1,4-1 3-16,-4 17 0 0,0 4-2 16,0 0 2-16,-5-1 3 15,5 1 3-15,-4-4 2 16,-1 4 3-16,0-8-3 15,-4-5 1-15,0 1-3 16,0-4 2-16,0-4 2 16,0-8 2-16,9-8-5 15,0-4-4-15,0-4-1 16,0-7-1-16,0-13-3 16,4 4 2-16,1 5-1 0,-1 3-2 15,1 4 0-15,-1 4 0 16,-4 0 0-16,9 8-2 15,-5 4-1-15,0 4 4 16,-4 4 3-16,0 20-1 16,0 0 0-16,0 4 1 31,-4-1 2-31,-1 5-1 0,0 0-1 16,1-1 1-16,-1-3 1 15,1-4-28-15,-1-4-9 16,1-4-51-16,4-4-23 15,0-12 7 1</inkml:trace>
          <inkml:trace contextRef="#ctx0" brushRef="#br0" timeOffset="1.17029E6">8430 12574 196 0,'0'4'74'0,"4"-4"-40"0,0 12-20 0,1-12 20 0,-1 8-6 16,5-4-2-16,9 0-8 16,0 4-1-16,4 4-10 15,10 4 9-15,-10 8 6 0,0 3 0 31,0 9 1-31,1 12-1 16,-10 7-2-16,-4 4-6 16,-9 5-1-16,-4-5-8 15,-10-3-1-15,-8-1-18 0,-5-3-5 16,-4 7-121 0</inkml:trace>
          <inkml:trace contextRef="#ctx0" brushRef="#br0" timeOffset="1.16837E6">6665 12329 160 0,'-5'-4'63'0,"5"0"-34"0,5 0-21 0,-5 4 16 0,4-8-10 16,-4 8 2-1,5-12-6-15,4 0-5 16,-1 0-1-16,-8 12 2 0,0 0 1 0,0 0 1 15,5 0-2-15,-5 0 1 16,4 0-2-16,1 4 2 16,-5 0 0-16,0 0 1 15,0 0-4-15,4 0-1 16,1 8-3-16,-1 4-1 0,5 7 1 16,0 9 2-16,0 8 3 15,0-1 4-15,0 1-4 16,0 0-1-16,-5 3 4 15,5 5 3-15,-4 3 2 16,-1 5 3-16,0-5-5 16,1-3-1-16,-1-4-2 0,1-5 0 15,-1-7-2-15,1-4-1 16,-5-8 1-16,0-5 1 16,0-3 3-16,0-4 4 31,0-4 1-31,0-4 0 0,4-12-10 15,1 0-5-15,-1-3 0 16,1-1 1-16,4-8 0 16,-1-4 2-16,6 4-9 0,-1 1-1 15,1-1-5-15,3 0-3 16,1 0 4-16,-4 0 4 16,3 1 4-16,6 3 2 15,-5 4-4-15,-1 4-1 16,-3 4 0-16,-1 4 2 15,1 4-3-15,-6 8 2 16,1 4 1 0,0 4 2-16,0 0 3 0,0 8 2 15,5 3 1-15,-6 1 0 16,6 0 0-16,-5 0 2 16,0-1 1-16,0 1 1 15,-5-4-4-15,1 0-3 16,-1-5 2-16,-4-3 0 15,0-4-1-15,0 0-2 0,0-4-48 16,0-4-20-16,4 0-70 16</inkml:trace>
        </inkml:traceGroup>
        <inkml:traceGroup>
          <inkml:annotationXML>
            <emma:emma xmlns:emma="http://www.w3.org/2003/04/emma" version="1.0">
              <emma:interpretation id="{AD22DC7A-4D2D-4605-810A-E14BEC65986F}" emma:medium="tactile" emma:mode="ink">
                <msink:context xmlns:msink="http://schemas.microsoft.com/ink/2010/main" type="inkWord" rotatedBoundingBox="10519,14539 12422,14569 12404,15632 10502,15601"/>
              </emma:interpretation>
              <emma:one-of disjunction-type="recognition" id="oneOf27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0" timeOffset="1.17371E6">10401 12963 160 0,'-14'-20'60'0,"10"4"-32"0,4 4-33 15,-5-8 38 1,-8 1-13-16,0-1-9 15,-5 4-5-15,0 0-4 16,0 4 3-16,0 4 4 0,0 0-3 16,0 4-1-16,1 4-2 15,-1 0 0-15,0 4-2 16,5 0-1-16,-1 12 1 16,1 8-1-16,-1 0-3 15,6 0 2-15,3-5 1 16,-4 5 0-16,5 0 2 0,4 4 1 15,4-1 1-15,5 1 2 16,-4 0-1-16,3-4 2 16,6 0 0-16,-1-5 1 15,5 1 2-15,0-8 1 16,4-8-1-16,5 0 1 0,0-8-2 16,-1-4 0-16,1-8-1 15,0-4 0-15,-5-3 0 16,-4-5 0-16,-5-4 2 15,-4-15 4-15,-9 3-6 16,-4 0 0-16,-5 1-2 16,-4-1 1-16,-5 8-2 15,0 1 0-15,0-1-3 16,0 4 1-16,0 1-4 16,1-1 0-16,-1 0 3 15,0 8 1-15,0 1-4 16,5 3 1-16,-1 0 0 15,1 4 0-15,4 0-3 0,0 4 2 16,0 0 1-16,5 5 2 16,-1-1-3-16,1 4-2 15,-1 0 2-15,5 4 0 16,0 0-2-16,0 0 0 16,5 4 2-16,4 0 0 15,4 0-2-15,5 0 2 16,0 0 3-16,4-4 1 15,14 0-1 1,4-4-2-16,9-4 1 0,4 4-1 16,1 0 0-16,-9 0 2 15,-5 0-1-15,-5 4 2 16,-8 0-2-16,-5 0 2 16,-4 4-4-16,-4 0 0 15,-1 0-1-15,-4 0-2 16,0 0-46-16,0 0-21 0,0 3-63 15</inkml:trace>
          <inkml:trace contextRef="#ctx0" brushRef="#br0" timeOffset="1.17232E6">9210 12761 148 0,'4'4'57'0,"1"-4"-30"0,17 4-25 0,-8-4 14 16,3 0-4-16,10 0 1 0,13-4-1 15,0 0 0-15,1 0-6 16,3 0-2-16,1 0 0 0,4 0-2 16,0 4 1-16,0 0 0 15,-5 0 3-15,-3 0-5 16,-6 0-3-16,-4 0 1 16,-4 0 2-16,-9 0-33 0,-5 0-16 15,-13 0-33 1</inkml:trace>
          <inkml:trace contextRef="#ctx0" brushRef="#br0" timeOffset="1.17272E6">9317 12931 160 0,'-9'12'63'0,"9"-16"-34"0,0 0-16 16,0 4 17-16,0 0-11 15,0 0-1-15,0 0-4 16,5-4-1-16,3 4-7 16,6-4 3-16,4 0 3 0,8 4-2 15,1-12 2-15,4 4-5 16,1 0-2-16,3 1 0 15,1-5-1-15,0 4-2 0,-1 8-2 32,1 0 1-32,-5 0 1 15,-4 0-1-15,0-4 2 16,-5 4-2-16,-4-8-1 16,-5 8 3-16,1-8 0 15,-6 4-4-15,-3 0 1 0,-5 4-20 16,0-8-7-16,0 0-74 15,0 12-49 1</inkml:trace>
          <inkml:trace contextRef="#ctx0" brushRef="#br0" timeOffset="1.17509E6">10632 13205 290 0,'0'0'17'15,"9"4"-8"-15,0 0-4 16,0 4-1-16,-4-1 2 15,-1 5 6-15,1 0 2 16,-1 4 1-16,-4 0 4 16,0 4-5-16,0 0 0 15,0 3 0-15,0-7 2 16,0-4-5-16,0 0-1 16,0-4 0-16,0-4 1 15,5 0 3-15,-5-4 2 0,4-8-9 16,0-4-2-16,1-4-3 15,-1-4-2-15,5-3 1 16,0 3 1-16,0-4-3 16,0 4-2-16,0 4-1 15,-5 0 0 1,1 5 0-16,-1 3 3 0,1 8-2 16,-1 4-1-16,1 0 0 15,-1 4 3-15,5-1-2 16,-4 5-1-16,-1 0 3 15,0 4 2-15,1 0 0 16,-1 0 2-16,1 0-2 16,-1-4 2-16,1 3 0 15,-5-7 1-15,0-4 4 16,4 0 3-16,-4-4-6 16,5-8-1-16,4-8-2 15,-1 5 1-15,1-5-2 16,5 0-1-16,-1 0-2 15,1 4-1-15,-1 0-1 0,0 4 0 16,1 4 0-16,-5 4 0 16,0 0 3-16,4 4 0 15,-4 4 5-15,0 8 2 16,0 4 0-16,4 0-1 16,0 4-3-16,1 7 1 15,-1 1 0-15,1-4 1 16,-1-4-42-16,0-5-19 15,1-7-86 1</inkml:trace>
          <inkml:trace contextRef="#ctx0" brushRef="#br0" timeOffset="1.17453E6">10632 13209 132 0,'0'0'52'0,"5"-4"-28"0,-10 4-8 0,5 0 16 16</inkml:trace>
        </inkml:traceGroup>
        <inkml:traceGroup>
          <inkml:annotationXML>
            <emma:emma xmlns:emma="http://www.w3.org/2003/04/emma" version="1.0">
              <emma:interpretation id="{3392A961-B485-43AC-B329-76124E3AB356}" emma:medium="tactile" emma:mode="ink">
                <msink:context xmlns:msink="http://schemas.microsoft.com/ink/2010/main" type="inkWord" rotatedBoundingBox="13131,14468 16273,14519 16259,15388 13117,15338"/>
              </emma:interpretation>
              <emma:one-of disjunction-type="recognition" id="oneOf28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0" timeOffset="1.17615E6">11819 12864 136 0,'0'0'52'0,"0"0"-28"0,4 16-13 0,5-20 15 0,0 0-3 16,4 12-2-16</inkml:trace>
          <inkml:trace contextRef="#ctx0" brushRef="#br0" timeOffset="1.17628E6">11890 12876 329 0,'27'-12'23'0,"8"0"-3"16,1 4-8-16,4 0-2 15,5 0-6-15,4 4-1 16,0 0-3-16,0 0-1 16,-4 0-19-16,-10 0-9 15</inkml:trace>
          <inkml:trace contextRef="#ctx0" brushRef="#br0" timeOffset="1.17737E6">12599 12428 136 0,'-13'-12'52'0,"13"4"-28"0,0-12-8 16,0 12 16-16,0 0-6 15,4 0-1-15,1 0-16 16,-1 0-6-16,5 0-2 16,0 4 3-16,0 0 5 0,0 4-1 15,4 0 3-15,5 4 0 16,4 0 1-16,9 8-2 15,10 0-1-15,8 4-3 16,9 8 1-16,0 0-2 16,-5 3 0-16,1 5-1 0,-1 0 2 15,-4 0-3-15,-4 3 0 16,-5 5 1-16,0 3 2 16,-9 9 1-16,0 4 3 15,-8-1-3-15,-10-3 1 0,-4-5 1 16,-9 1 5-16,-9-9-4 15,-4-7 2-15,-5-4-1 16,-13 0 1-16,-1-5-2 0,-3-3 1 16,-10-8-6-16,-4-4-1 31,-4-4-2-31,-1 0-2 0,5-4 3 0,4-4 0 16,10 0-1-16,8-4-2 15,5 4-2-15,4 0 1 31,4 0-12-31,6 0-5 0,8 4-32 16,8-4-13-16,15-4-75 16</inkml:trace>
          <inkml:trace contextRef="#ctx0" brushRef="#br0" timeOffset="1.17689E6">12858 12344 152 0,'-5'4'57'0,"5"4"-30"0,0 0-18 0,0-4 14 15,0 8-2-15,5 4 2 0,-5 4-2 16,0 4 2-16,0 3-13 15,0 5 3-15,4 4 1 0,1 3-1 16,-1 5 2 0,5 15-6-16,0 9-1 15,0-1-2-15,0 5 1 16,0-9-4-16,0-8 0 16,-1-11 3-16,1-4 1 15,0-12-3-15,-4-9-1 16,4-7-30-16,-5-8-14 15,1-8-34-15,-5-12-14 16,4-3-1 0</inkml:trace>
          <inkml:trace contextRef="#ctx0" brushRef="#br0" timeOffset="1.17808E6">13535 12646 244 0,'-31'-12'93'0,"27"4"-50"0,-1 8-44 15,5 0 20-15,0 0-15 16,0 0-2-16,0 0-15 16,5 4-5-16,4 0 10 15,0 4-40-15,4 4-15 0,0 3-23 16</inkml:trace>
          <inkml:trace contextRef="#ctx0" brushRef="#br0" timeOffset="1.17775E6">13544 12812 224 0,'-4'0'85'0,"13"0"-46"0,-9 4-35 0,0-4 25 15,4 8-11 1,1 12-7 0,-1 4-7-16,5 3 4 0,0 9 2 15,-5 4 1-15,1-1 3 16,-1 1-3-16,1-4-1 16,-1-5-4-16,-4-3-1 31,5-4-1-31,-1-4 2 15,1-4-32-15,-1-4-12 16,14-20-199 0,-14-4 126-1</inkml:trace>
          <inkml:trace contextRef="#ctx0" brushRef="#br0" timeOffset="1.1782E6">13772 12828 240 0,'-5'0'90'0,"5"0"-48"0,0 0-42 16,0 0 18-16</inkml:trace>
          <inkml:trace contextRef="#ctx0" brushRef="#br0" timeOffset="1.17851E6">13776 12852 394 0,'9'24'2'0,"0"7"-2"16,0 1 2-16,0 4 3 0,0-1 0 16,0-3 2-16,0-4 5 0,0 4 2 15,0-13-1-15,-5 1 0 16,0-8 4-16,1 0 3 15,-5-12 7 1,0-8-12-16,0-4-6 16,0-8-3-16,0-3-2 15,4-5 2-15,-4-4 1 16,5-15-6-16,-1 3-2 16,1 4 0-16,-1 9 2 15,1 3 0-15,-1 4 2 16,5 8-7-16,0 4 1 15,4 4-1-15,5 4 2 16,0 4 1-16,4 4 1 16,1 0-9-16,-1 8-2 15,0 8-40-15,-4 0-17 0,0 4-69 16</inkml:trace>
          <inkml:trace contextRef="#ctx0" brushRef="#br0" timeOffset="1.1791E6">14414 12836 200 0,'0'-28'74'0,"0"24"-40"0,-9-4-24 0,5 4 20 16,-1-4-14-16,-4 4-1 16,0 1-5-16,-4 3-1 15,-1 0-5-15,-8 3-1 0,0 5 3 16,0 4 3-16,-1 8 2 16,5 4-1-16,-4 4 1 15,4-1-4-15,5 5 1 16,4 0-5-16,5 0 0 15,4-1-1-15,8-3 1 16,6 0-2-16,-1-4-1 0,5-9 5 16,4-3 1-16,-4-4 0 15,0-4 1-15,4 0 0 16,-4-8 3-16,0-4-3 16,0 0-2-16,-5-7-2 15,1-1 0-15,-5-4 0 0,-1 0 1 16,-3 0-5-16,-1 0 1 15,-4 1 0-15,0 3 0 16,0 0 4-16,0 4 2 0,0 4-2 16,0 8-3-16,0 0 0 31,0 8-1-31,0 4 0 16,0 4 2-16,5 3 1 0,4 5 1 15,0 4-2-15,4 0-2 16,5 0 1-16,9-5 1 15,-1-3-72-15,10-4-29 16,-5-16-39 0</inkml:trace>
          <inkml:trace contextRef="#ctx0" brushRef="#br0" timeOffset="1.18098E6">14953 12876 156 0,'9'-48'60'0,"-9"44"-32"0,0 0-24 0,0 4 15 16,0-8-2-16,0 0-1 16,0 0-4-16,-4 0 0 0,-1 0-7 15,-3 5 4-15,-10-1 3 0,-5 4-4 16,6 0 0-16,-6 0 0 16,1 0 0-16,0 4-2 15,-1-1 1-15,-3 1 0 16,3 4 3-16,-3 4 1 0,3 8 1 15,1 0-2-15,4 0-1 16,0 4-3-16,5-1 1 16,4 5 0-16,5 0 1 15,-1 4 0-15,5-1 2 16,5 1-1-16,3-4 0 16,10-4-3-16,5-5 1 0,8-3-4 15,9-8 0-15,5-4-19 16,-1-4-7-16,1-8-65 31,-5 0-28-31,-4-4 5 16</inkml:trace>
        </inkml:traceGroup>
        <inkml:traceGroup>
          <inkml:annotationXML>
            <emma:emma xmlns:emma="http://www.w3.org/2003/04/emma" version="1.0">
              <emma:interpretation id="{287D2874-1DB7-464E-BE70-8276DC74D9A2}" emma:medium="tactile" emma:mode="ink">
                <msink:context xmlns:msink="http://schemas.microsoft.com/ink/2010/main" type="inkWord" rotatedBoundingBox="16877,14892 17602,14904 17594,15351 16869,15339"/>
              </emma:interpretation>
              <emma:one-of disjunction-type="recognition" id="oneOf29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0" timeOffset="1.18189E6">15787 12943 128 0,'0'4'49'0,"-4"-8"-26"0,8 0-5 16,-4 4 20-16,5-8-8 16,-5-8-2-16,4 4-5 15,-4-7-3-15,0 3-10 16,-4 0-4-16,-5 0-2 0,0 4 2 16,0 0 3-16,-4 4-4 15,-1 0-1-15,-4 4-2 16,1 4-2-16,-1 4-2 15,0 4 1-15,0 16 3 16,0 0 3-16,5 0-2 0,0-1-2 16,-1 1 0-16,5 0-1 15,0 4 0-15,5-4 0 16,4-1 0-16,0-3 0 16,4 0 0-16,1 0 2 15,4 0 3-15,4-5 2 16,0-3-1-16,5 0 1 15,0-4-4 1,4-8-2-16,5 0 4 0,0-8 1 16,0-8 2-16,-5-3 0 0,0-5-2 15,-8-8-1-15,-5-8-1 16,-5-3 0-16,-4 3-2 16,-9 1 1-16,-4 3-4 15,-5 8 0-15,0 4-1 16,-4 8 0-16,-1 5-7 15,-3 7-2-15,-1 4-23 16,5 4-10 0,4 3-140-1,0 25 69 1</inkml:trace>
          <inkml:trace contextRef="#ctx0" brushRef="#br0" timeOffset="1.18255E6">15966 12749 148 0,'-5'0'55'0,"5"0"-30"0,0 0-12 0,0 0 19 15,5 0-9-15,-1 4-1 16,1 0-11-16,4 4-2 15,-5 0-5-15,5-1 6 0,-5 9 5 16,1 8-1-16,-1 0 0 16,1 4 3-16,-5 3 3 15,0 5-4-15,0-4 1 16,0-1-6-16,-5 1 1 16,1-8-3-16,-1 0 4 15,1-4-3 1,4-8 0-16,0-5 0 0,0-7-1 15,4-11-5-15,1-5 0 16,-1-8-2-16,5-4-2 16,0-4-2-16,5 1-1 15,3-1-1-15,-3 4 0 16,-1 4 3-16,5 5 2 0,0 3-2 16,0 8 0-16,4 0 5 15,0 8 5-15,1 16-1 31,-6 4 3-31,1 3 3 16,-4 5 3-16,-5 4-5 0,-1 0-2 16,-3-1-3-16,-5 5-2 15,0-8-1-15,0 3 2 16,-5-3-25-16,1-4-10 16,4-4-102-1,0-12-88-15,22-16 72 0</inkml:trace>
        </inkml:traceGroup>
        <inkml:traceGroup>
          <inkml:annotationXML>
            <emma:emma xmlns:emma="http://www.w3.org/2003/04/emma" version="1.0">
              <emma:interpretation id="{27AA9A35-0322-4967-B6BE-1CF0AE93BCDB}" emma:medium="tactile" emma:mode="ink">
                <msink:context xmlns:msink="http://schemas.microsoft.com/ink/2010/main" type="inkWord" rotatedBoundingBox="18243,14643 19565,14664 19552,15470 18230,15449"/>
              </emma:interpretation>
              <emma:one-of disjunction-type="recognition" id="oneOf30">
                <emma:interpretation id="interp67" emma:lang="" emma:confidence="1">
                  <emma:literal/>
                </emma:interpretation>
              </emma:one-of>
            </emma:emma>
          </inkml:annotationXML>
          <inkml:trace contextRef="#ctx0" brushRef="#br0" timeOffset="1.18355E6">16996 12610 132 0,'-9'-8'49'0,"9"0"-26"0,-5 12-14 16,1-8 14-16,0 0 0 0,-1 0 3 15,5 0-8-15,-4 4 0 16,4 0-11-16,0 4 0 0,0-4 3 16,0 0-4-16,4 4-1 15,-4 0 4-15,9 0 4 16,-5 4-9-16,1 4-2 15,-5 4 2-15,0 4 2 16,0 3 2-16,0 5 0 16,-5 0 2-16,1 8 1 15,0-1 1-15,-1-3 0 16,-4-4 0 0,5-8 2-16,-1-5-1 15,1-3 0-15,-1-4-5 0,1-4 0 0,-1-4-3 16,5-12 0-16,0-4-6 0,9 1-1 15,0 3-4-15,5 0-1 16,3 4 1-16,1 8 4 16,5 4-4-16,-1 12 2 15,-4 0 0-15,4 3 2 16,-4 5 1-16,-5 4 1 16,1 4 0-16,-5-1 0 31,-5 1 4-31,-4 0 2 15,0 0 0-15,0-9 1 16,-4-3 0-16,-1 0 3 16,1-4-3-16,-1-4-2 0,1-4-9 15,4 0-5-15,4-8-53 16,1-8-23-16,8-4-43 16</inkml:trace>
          <inkml:trace contextRef="#ctx0" brushRef="#br0" timeOffset="1.18428E6">17344 12733 188 0,'-5'0'71'0,"5"0"-38"0,0 0-25 0,0 0 18 16,0 4-6-16,5 0 0 16,-1 4-2-16,1 0-2 15,-1 4-8-15,0-1-1 0,1 21 3 16,-1 0-2-16,1 0 1 15,-1-1 1-15,1 1 1 16,-1-4-1-16,1-4 8 16,-5-5-2-16,4-7 5 0,-4-4 4 15,0-8-9-15,5-8-4 16,-1-8-7-16,5-3-2 16,0-13-1-16,0 0-2 15,4 0-2-15,1 5-1 16,-1 3-1-16,-4 4 3 15,0 8-5-15,0 4 0 16,0 4 0-16,0 4 2 16,-1 4 2-16,-3 12 1 15,-1 8 1-15,1 0 0 16,-1 3 0-16,-4-3 0 16,0-4 0-16,5 0 0 15,-5-4 4-15,4-4 2 16,1-4 0-16,4-8-1 0,0-8-1 15,4 0 0-15,0-8-2 16,10-12 1-16,-1 0-4 16,0 5 0-16,0-1-1 15,1 4-2-15,-5 8 0 16,-5 4 0-16,0 4 0 0,1 8 0 16,-1 4 5-16,0 12 3 15,-4 8 1-15,0-1 2 16,0 5-2-16,-4 0 2 15,-1 0-4-15,1-5-2 16,-5-3-9-16,4-4-5 16,1-8-55-16,-1-4-25 15,14-8-47 1</inkml:trace>
          <inkml:trace contextRef="#ctx0" brushRef="#br0" timeOffset="1.18489E6">18039 12519 236 0,'-9'-4'88'0,"9"0"-48"0,-4 4-34 0,4 0 20 16,0 4-14-16,0 4-2 15,-5 0-6-15,1 8-1 16,0-1-1-16,-1 1 3 0,5 4 1 15,0 0 6-15,0 4 3 16,0 0-2-16,0-1 2 16,5 1-2-16,3 0 2 15,6 4-8-15,4 3-2 16,0-3 1-16,-1-4 1 16,6-8-3-16,-1-4-1 15,0-4 1-15,1-4 0 16,-6-1-2-16,-3-3 1 15,-1-7-2-15,1-1 2 16,-10-4-2-16,0 4 2 16,-4 0-4-16,-4 4 0 15,-5 8 1-15,-4 4-3 16,-1 8 0-16,1 3 4 16,0 9 3-16,-1 4 1 15,1 4 0-15,4-1-3 16,0 5 1-16,0 0 0 15,5-1 1-15,4-3 0 16,0 4 0 0,8-5-16-16,10-3-4 15,9-8-91-15,13-12-39 16,-4-20 19 0</inkml:trace>
        </inkml:traceGroup>
      </inkml:traceGroup>
    </inkml:traceGroup>
    <inkml:traceGroup>
      <inkml:annotationXML>
        <emma:emma xmlns:emma="http://www.w3.org/2003/04/emma" version="1.0">
          <emma:interpretation id="{EF965538-BDA5-456A-BA17-1A3451C7A48F}" emma:medium="tactile" emma:mode="ink">
            <msink:context xmlns:msink="http://schemas.microsoft.com/ink/2010/main" type="paragraph" rotatedBoundingBox="4965,15783 20465,15626 20478,16960 4978,171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D65B325-17E1-4C1F-926E-F5CE681C1C50}" emma:medium="tactile" emma:mode="ink">
              <msink:context xmlns:msink="http://schemas.microsoft.com/ink/2010/main" type="line" rotatedBoundingBox="4965,15783 20465,15626 20478,16960 4978,17117"/>
            </emma:interpretation>
          </emma:emma>
        </inkml:annotationXML>
        <inkml:traceGroup>
          <inkml:annotationXML>
            <emma:emma xmlns:emma="http://www.w3.org/2003/04/emma" version="1.0">
              <emma:interpretation id="{E9E1DA6E-C705-46FE-8B08-72E4150FFFA7}" emma:medium="tactile" emma:mode="ink">
                <msink:context xmlns:msink="http://schemas.microsoft.com/ink/2010/main" type="inkWord" rotatedBoundingBox="4966,15885 6631,15868 6639,16643 4973,16659"/>
              </emma:interpretation>
              <emma:one-of disjunction-type="recognition" id="oneOf31">
                <emma:interpretation id="interp68" emma:lang="" emma:confidence="1">
                  <emma:literal/>
                </emma:interpretation>
              </emma:one-of>
            </emma:emma>
          </inkml:annotationXML>
          <inkml:trace contextRef="#ctx0" brushRef="#br0" timeOffset="1.18668E6">3882 14216 108 0,'5'8'44'0,"-1"-4"-24"0,5 0-13 0,0-4 15 16,0 0 0-16,0 0 2 16,0-4 4-16,0-4 3 15,-1 0-17-15,1-4 3 0,-4-4 1 16,-1-8-6-16,-4 4-2 15,-4-3-1-15,-1 3-1 16,-4 0-4-16,-4 4-1 16,0 0-1-16,-5 4-2 15,0 4-2-15,-4 0-1 16,-1 4 2-16,1 4 0 16,4 0-2-16,-4 0 2 15,0 4 1-15,4 4 0 16,-4 12 0-16,4 0 0 0,4 4 0 15,5 8 0-15,1-1 0 16,3 5 0-16,5 0 0 16,5-1 0-16,3 5-3 15,6-12 2-15,4-1 3 16,-1-7 1-16,15-4 1 16,-6-4 0-16,6-4 2 15,-1-8 3-15,0-4 2 16,-4-8 1-16,-5-4-4 15,-4-4-3-15,0 1 2 16,-9-1 2-16,-9-4-4 16,0-4-1-16,0 4-2 15,0 5 1-15,-5-1 0 16,1 4-1-16,-1 8 1 16,5 0-2-16,0 8-1 15,5 8 1-15,-1 8-1 16,5 0-3-16,0 8 2 15,5 3 1-15,-1-3 2 16,0 8-1-16,1-4 2 16,3-9 0-16,1 1 1 15,0-4-27-15,4-4-9 16,1-16-63 0,12 0-64-16,-3-8 48 15</inkml:trace>
          <inkml:trace contextRef="#ctx0" brushRef="#br0" timeOffset="1.18711E6">4306 14144 192 0,'-18'-4'74'0,"9"4"-40"0,5 4-24 16,4-4 17-16,0 0-4 15,0 0 0-15,8 4-8 16,1 0-4-16,0 8-6 15,5 8-4-15,4 4 2 0,-1 4 0 16,1 3 3-16,0 5-1 16,-5-4 2-16,1-5-2 15,-1-3 2-15,-4-4 2 0,0-4 2 16,0-4 3-16,0-8 2 16,4-4-9-16,1-8-2 15,-1-8-3-15,0-8-2 16,1-4-4-16,-1 1 0 15,5-1 0-15,-5 0-1 16,1 4 1-16,-1 8 3 16,-4 5-5-16,0 3 2 15,0 8 0-15,0 4 2 16,0 8-1-16,0 7 1 16,-1 1 2-16,1 8 0 15,5 4 0-15,-1-5 0 0,1-3-11 31,-1-4-5-31,0-4-58 0,5-4-24 16,13-16-3 0</inkml:trace>
          <inkml:trace contextRef="#ctx0" brushRef="#br0" timeOffset="1.1878E6">5269 14224 148 0,'-5'-12'57'0,"5"4"-30"0,0-4-7 16,0 4 21-16,-4-4-7 15,0 0-2-15,-10 0-12 16,-4-4-2-16,1-3-11 15,-1 3-2-15,-5 0-1 0,1 4-2 16,0 4 1-16,-5 0-2 16,0 4-1-16,-4 8-2 15,4 8 1-15,-4 4 5 16,4 8 2-16,1-1-2 16,3 9-1-16,5 0 1 0,5 4 0 15,4 3-2-15,5 5-2 16,4-12 3-16,13-5 0 15,0-3-1-15,5 0 1 16,5-4 0-16,3-4 3 0,6-9-1 16,-1-3 0-16,0-4 1 15,0-7 1-15,0-9-3 16,1-12-3-16,-6-4-3 16,-3-7-1-16,-5-5 2 15,-5-19 0-15,-4 7-6 16,0 0 0-16,-9 1-2 15,0-1 3-15,-9 1 2 16,0-1-1-16,0 5 1 16,0 7 3-16,0 13 0 15,0 3 1-15,0 12 0 0,0 4 2 16,0 12 1-16,5 8 3 16,4 12-3-16,0 0-2 15,0 3 4-15,4 5 1 16,5 12 4-16,5 7 4 15,-1 13-2-15,1 7 1 16,-1 5-5-16,0-1 0 16,1-8-3-16,-1-3 2 15,0-9-17-15,1-3-8 16,4-8-90 0,-5-9-79-16,5-7 60 15</inkml:trace>
        </inkml:traceGroup>
        <inkml:traceGroup>
          <inkml:annotationXML>
            <emma:emma xmlns:emma="http://www.w3.org/2003/04/emma" version="1.0">
              <emma:interpretation id="{61409A5A-0CD5-49EE-95A0-DB5872648212}" emma:medium="tactile" emma:mode="ink">
                <msink:context xmlns:msink="http://schemas.microsoft.com/ink/2010/main" type="inkWord" rotatedBoundingBox="7953,15937 11470,15901 11482,17052 7965,17087"/>
              </emma:interpretation>
              <emma:one-of disjunction-type="recognition" id="oneOf32">
                <emma:interpretation id="interp69" emma:lang="" emma:confidence="1">
                  <emma:literal/>
                </emma:interpretation>
              </emma:one-of>
            </emma:emma>
          </inkml:annotationXML>
          <inkml:trace contextRef="#ctx0" brushRef="#br0" timeOffset="1.18888E6">6651 13835 192 0,'0'-28'74'0,"0"20"-40"0,0 0-31 16,0 8 17-16,5-4-10 15,-5 4-1-15,0 0-5 16,0 0-3-16,0 0 0 16,0 8-1-16,0 4 0 0,0 0 6 15,4 4 4-15,1 12 1 0,-1 8 3 16,1 11 2-16,4 13 2 15,-1 11-1-15,-3 0-1 16,-1-7-4-16,5-9 0 16,-4 1-5-16,-1-9 1 15,1-7-1-15,-1-8 1 16,1-9 2-16,-1-7 1 16,1-8 6-16,3-8 1 15,-3-8-9-15,4-8-3 16,0-7-4-16,0-5-2 0,4-8 1 15,5 1-1-15,0 3-3 16,4 0 0-16,0 12-5 16,5 8 0-16,4 4 2 15,-4 12 1-15,-5 8 0 16,1 8 4-16,-6 8 0 16,-3 0 3-16,-5-1 5 0,0-3 6 31,-5 4-3-31,1 0 2 15,-5-5-5-15,0 1 1 16,4-4-5-16,-4-8-2 0,4-4-51 16,1-4-24-16,8-4-79 15</inkml:trace>
          <inkml:trace contextRef="#ctx0" brushRef="#br0" timeOffset="1.18938E6">7570 13950 184 0,'-5'4'71'0,"5"0"-38"0,-8 0-14 0,3-4 21 16,1 0-7-16,-1 4-2 15,-4 0-13-15,0 4-6 16,0 0-7-16,-4 4 1 0,0 15 3 16,-5 5-1-16,-4 8 3 15,4 3 3-15,-5 9 1 16,6-5-2-16,3-3 2 0,1 8-4 16,8 3 1-16,5 5-3 31,5 3 0-31,4 8-5 15,9 1-1-15,8-5-1 16,6-11 1-16,3-13-77 16,14-11-34-16,0-20-34 15</inkml:trace>
          <inkml:trace contextRef="#ctx0" brushRef="#br0" timeOffset="1.19288E6">8086 14307 180 0,'0'-8'68'0,"5"4"-36"0,-1-8-31 16,1 4 16-16,-5 0-9 15,0 0-2-15,0 0-1 0,0-4-1 16,0 1-2-16,-5 3-4 0,1-4-1 16,-5 0 2-16,0 4 2 15,-5 0 2-15,1 0 1 16,-5 0-7-16,0 8 0 15,-4 0 1-15,0 4 3 16,0 4 4-16,4 0 2 16,0-4-1-16,0 4-1 15,5 4-3-15,-1 0-2 16,1 0 1-16,4-1-1 16,0 1 0-16,5 0 0 15,-1 0 0-15,5 4 0 0,0-4 0 16,5-4 2-16,3 0 1 15,6 0 1-15,4 4-2 16,4-5 1-16,5 1-4 16,4 0 0-16,5 0 1 0,-1 4 2 15,1 0-1-15,-5 0 2 16,-4 0 0-16,0 4 1 16,-1 0-2-16,-3-1-2 15,-5 1 7-15,-5 0 3 16,-4-4 3-16,-5 0 3 15,-4 0-1-15,-4 0 4 16,-5 0-7-16,0-1-2 16,-4 1-1-16,-5-4-1 15,-4-4 0-15,-5 0 0 16,0-4-2-16,-4-4 1 16,4-4-2-16,-4 0 0 15,4-3-6-15,5-1 1 16,0 4-2-16,4 0 0 0,4 0 0 15,1 0-2-15,4 0-26 16,5 0-12-16,4 0-37 16,8 4-12-16,10 0-9 15</inkml:trace>
          <inkml:trace contextRef="#ctx0" brushRef="#br0" timeOffset="1.19385E6">8412 14366 120 0,'-9'4'46'0,"9"-4"-24"0,-5 0-8 16,5 0 17-16,0 0-8 15,0 0-1-15,0 0-7 16,0 0 1-16,5 4-9 15,4 0 9-15,0-4 6 0,0 4-2 16,-1-4-2-16,6 0-2 16,4 4 0-16,4-4-6 15,5 0-2-15,8 0-6 0,-3 4-2 16,3-4 0-16,1 0 0 16,-5 4-22-16,-4 0-8 15,4-8-84 1,-4 4-40-16,-5 0 79 15</inkml:trace>
          <inkml:trace contextRef="#ctx0" brushRef="#br0" timeOffset="1.19363E6">8599 14136 116 0,'4'-8'46'0,"1"-15"-24"0,-5 27-19 16,0-4 10-16,0 0 3 15,0 4 2-15,0 0 4 16,-5 0 3-16,5 7-13 15,-4 1 4-15,4 4 4 0,0 4 0 16,0 4 0-16,0 4-4 16,0 3-2-16,4 5-2 15,1-4 2-15,-1-5 2 16,5 1-1-16,0 4-7 0,-4 0-3 16,-1-1-3-16,1 1 1 15,4-4 0-15,-5-8 1 16,-4-5 0-16,4-3 2 15,1-4-30-15,-1-4-10 16,-4-4-46-16,5-8-18 16,-1 0 2-1</inkml:trace>
          <inkml:trace contextRef="#ctx0" brushRef="#br0" timeOffset="1.19466E6">8893 14632 152 0,'-4'4'57'0,"4"-4"-30"0,0 0-23 0,0 0 15 15,0 0-2-15,4 4-1 0,1 0 5 16,4 4 1-16,0 0-11 16,0 0 2-16,4-4 3 0,0 0-2 15,1 0 0-15,4 0-4 16,-1-8 1-16,-3 0-4 16,-1-4 1-16,5 4-5 15,-5-4 0-15,1 0 1 16,-1 0 0-16,0-4-5 15,-4 0 1-15,-4 0 2 16,-5 0 1-16,-5 0-1 16,1 4 1-16,-5 1-4 15,0-1-2-15,0 0 2 16,-4 4 0-16,-1 0-2 0,1 4 2 16,-5 0 1-16,5 4 0 15,-1 0-3-15,1 0 2 16,0 0 1-16,-1 4 0 15,5-1 0-15,0 1 0 16,1 0 0-16,3 4 0 16,1-4 0-16,-1 8 0 15,1 8-5-15,-1-4 1 16,1-1 8-16,4 1 5 16,0-4 4-16,0 0 3 15,0 0-5-15,4 0 1 16,5 0-5-16,0-1 1 15,4 1-5-15,1 4-2 0,4-4 2 16,0 0 0-16,-1 0-1 16,6-4-2-16,3-1-15 15,1-7-5-15,0-4-45 16,4-7-20-16,0-1-33 16</inkml:trace>
          <inkml:trace contextRef="#ctx0" brushRef="#br0" timeOffset="1.196E6">9156 14192 180 0,'-17'-12'68'0,"17"0"-36"0,0 8-9 0,0-4 24 15,0 8 0 1,4-4 2-16,1 0-19 16,3-4-5-16,10 4-15 0,9 0 0 0,9 4 3 15,4-4-7-15,4 4-3 16,1-7 0-16,0-1 0 15,-1 0-15-15,1-4-6 16,4 4-49-16,0 0-21 16,-5 16-34-1</inkml:trace>
          <inkml:trace contextRef="#ctx0" brushRef="#br0" timeOffset="1.19565E6">9384 13910 100 0,'0'-8'38'0,"0"5"-20"0,4-5-4 0,-4 8 17 16,0 0 0-16,0-4 4 15,0 0-4-15,0 0 1 16,0 0-18-16,0 4 3 0,0-4 3 16,0 4-7-16,0 0 0 15,0 0-5-15,0 0-3 16,0 0-2-16,5-4 0 15,-5 4-4-15,0 0-2 0,0 0 2 16,0 0 0-16,0 0 3 16,0 0 3-16,0 0 2 15,0 0 1-15,4 0-2 16,1 4 1-16,-5 0-2 16,4 8 2-16,-4 3 0 15,0 5 3-15,0 4-1 16,0 8 0-16,0 3-1 15,5 5 0-15,-1 4 0 16,1 3 2-16,-1-3 1 16,0 0 1-16,1-1 0 15,-1-3 0-15,1-8-2 0,-1-1 1 16,1-3 0-16,-1-4 1 16,1-4-2-16,-1-1 1 15,1 1-6-15,-5 0-1 16,4-4-2-16,-4 0 1 15,0-4-2-15,0 0 2 16,0-5 0-16,4-3 1 16,-4 0 0-16,5-4 0 15,-1 0-2-15,-4 0 1 16,0 0 0-16,5 0 1 16,-1 0-5-16,5-4 1 15,0 0 2-15,5 1 1 16,-1-5-4-16,0 0 1 0,5 0-2 15,0 0-2-15,0-4-13 16,-5 4-6-16,1 0-21 16,8-4-10-16,-4 4-26 15,0-4-10-15,-1 4-38 16</inkml:trace>
          <inkml:trace contextRef="#ctx0" brushRef="#br0" timeOffset="1.19656E6">9906 13819 124 0,'-9'0'46'0,"9"-4"-24"0,0 4-8 15,0 0 15-15,4 0 3 16,1 4 6-16,-1 4-10 15,5 0-2-15,4 0-15 16,1 4 9-16,8 4 6 16,0 4 1-16,1 7 4 15,-1 5 0-15,5 16 1 16,-1 3-2-16,-3 9 1 16,3-1-11-16,-8 5-2 15,-4-1-6-15,-10 4 0 16,-4 1-7-16,-9 11-1 15,-4 0-13-15,-14 1-7 16,-9-13-60-16,1-7-25 16,-5-17-54-16</inkml:trace>
        </inkml:traceGroup>
        <inkml:traceGroup>
          <inkml:annotationXML>
            <emma:emma xmlns:emma="http://www.w3.org/2003/04/emma" version="1.0">
              <emma:interpretation id="{CEE8EC6C-5FD7-4FBE-9694-C2961FC580BB}" emma:medium="tactile" emma:mode="ink">
                <msink:context xmlns:msink="http://schemas.microsoft.com/ink/2010/main" type="inkWord" rotatedBoundingBox="11985,16037 15833,15998 15841,16760 11992,16799"/>
              </emma:interpretation>
              <emma:one-of disjunction-type="recognition" id="oneOf33">
                <emma:interpretation id="interp70" emma:lang="" emma:confidence="1">
                  <emma:literal/>
                </emma:interpretation>
              </emma:one-of>
            </emma:emma>
          </inkml:annotationXML>
          <inkml:trace contextRef="#ctx0" brushRef="#br0" timeOffset="1.19954E6">12273 13875 192 0,'-4'-4'71'0,"4"4"-38"0,-4 0-21 16,4 0 21-16,0 0-10 16,0 0-4-16,0 0-8 0,0 0-5 15,0 0-3-15,0 0-5 0,0 0 1 16,0 4 3-16,0 0 1 16,4 4 5-16,-4 7 3 15,4 5-2-15,1 8 0 16,-1 12 1-16,5 7 1 0,0 5 3 15,0 3 4-15,0 1-4 16,0-5 2-16,0-3-5 16,-5-4 1-16,1-5-3 15,-1-3 0-15,-4-4 1 16,5-5 4-16,-5-7-2 16,4-4 1-16,1-4 1 15,-5-8 2-15,0-4-9 16,4-8-2-16,1-4-3 15,-1-4-2-15,0-4-2 16,5-3-1-16,0-5-5 0,0 0 0 16,5 8-1-16,3 0 3 15,-3 1 2-15,-1 7-1 16,1 0 1-16,-1 8 3 16,5 0 2-16,0 8 2 15,-1 0 3-15,1 8 1 16,0 8 1-16,-4-1 0 15,-1 1-2-15,-4 0 1 0,0 4 0 16,-5 4 1-16,-4-1-4 16,0 1-1-16,0-4 1 15,0-4 0-15,0-4-31 16,0-9-12-16,0-3-68 16,0-4-31-16</inkml:trace>
          <inkml:trace contextRef="#ctx0" brushRef="#br0" timeOffset="1.19993E6">12974 13954 248 0,'-9'-4'93'0,"4"0"-50"0,5 4-37 15,0 0 22-15,-4 0-4 16,-1 0 1-16,-4 4-14 31,0 4-7-31,1 4-2 0,-1 0 2 0,0 12 5 16,0 3 4-16,0 5 4 15,0 4 2-15,4 7 1 16,1 1-5-16,0 0-1 16,4-1-6-16,4 1 0 15,5-5-5-15,0 1 0 16,4-4 1-16,5-5 2 15,4-3-19-15,5-4-5 0,4-4-41 16,-4-8-16-16,4-4-71 16</inkml:trace>
          <inkml:trace contextRef="#ctx0" brushRef="#br0" timeOffset="1.20044E6">13277 14152 232 0,'-14'-8'88'0,"10"8"-48"0,-9 0-31 0,8 0 22 16,-4 4-13-16,0 0 0 15,-4 0-8-15,0 4-2 16,-1 0-4-16,1 4 2 0,4-4 0 16,0 4 2-16,0-4 2 15,5 0-1-15,-1 0 0 16,1 3-5-16,-1-3-3 16,5 0 0-16,0 0-1 15,5 0 0-15,4 0 2 16,4-4 1-16,5 0 3 0,4 4-3 15,0 0 0-15,5 4-3 16,4 4-3-16,1 0 2 16,-1-1 2-16,-4 1 4 15,-1 0 2-15,-8 0 3 16,0 0 4-16,-9-4-4 0,0 4 2 16,-9-5-1-16,-5 1 3 15,-4 0-3-15,0 0-1 16,-8-4-2-16,-1 0 0 15,0 0-2-15,-4-4 1 16,-1 0 0-16,-3-4 1 16,-1 0-4-16,5-4-3 15,-1-4-7-15,1 0-4 16,4 0-32-16,0 0-105 16,23-20-65-1</inkml:trace>
          <inkml:trace contextRef="#ctx0" brushRef="#br0" timeOffset="1.20082E6">13562 13954 248 0,'0'-4'93'0,"5"4"-50"0,-1 0-28 0,1 0 24 16,3 0-6-16,6 4 1 0,4 4-11 15,0 8-3-15,-1 12-12 16,1 7 10-16,0 5 5 0,-5 7-7 16,1 5-2-16,-5 0-2 15,-5-5 2-15,-4 5-5 16,0-5-3-16,-9 1-3 0,-13-1 0 16,-5 5-51-16,-13-5-19 15,-5 1-106 1</inkml:trace>
          <inkml:trace contextRef="#ctx0" brushRef="#br0" timeOffset="1.19735E6">10686 14354 152 0,'4'-4'57'0,"-4"4"-30"0,-4 8-10 0,4-8 20 16,0 0-8-16,9 0 0 0,0-4-7 16,9 0-4-16,4 1-10 15,5-1 1-15,4 0 2 0,9 0-4 16,0 0-2-16,5 0-2 16,4 0-3-16,-5 0-6 15,-3 4-4-15,-10 0-12 16,-4 0-4-16,-5 0-15 15,-4 4-6-15,-5 0-41 16</inkml:trace>
          <inkml:trace contextRef="#ctx0" brushRef="#br0" timeOffset="1.19769E6">10744 14473 140 0,'-13'4'55'0,"8"-4"-30"0,-4 0-10 15,9 0 18-15,0 0-3 16,0 0 0-16,0 0-11 16,0 0-1-16,0 0-11 15,0 0 9-15,5 0 4 0,8 0 3 16,5-4 1-16,4 4-7 0,0 0 0 15,5-4-8-15,9 4-1 16,0 0-6-16,4 0-2 16,4 0 0-16,1 0 2 15,-5 0-12-15,5 0-6 16,-5 0-22 0,-5 0-11-16,-8 0-56 15,0 4-40 1,-14-8 59-16</inkml:trace>
          <inkml:trace contextRef="#ctx0" brushRef="#br0" timeOffset="1.19856E6">11645 14204 164 0,'-5'4'63'0,"5"-4"-34"0,0 4-25 16,0-4 13-16,5 4-4 0,-1 0 0 15,5 4-5-15,0 3-3 16,4-3-2-16,1 0 4 0,4 4 3 16,4-4 1-16,-4 0 3 0,0-4-1 15,8-4 2-15,-3 0-4 16,-1-4-1-16,0-8-2 15,-4 0 0-15,0 0-2 16,-5-3 1-16,-4-1-4 16,0 0 0-16,-4 0-1 15,-5-4-2-15,0-4 1 16,-5 5 1-16,1-1-1 16,-10 4-1-16,-4 4 1 15,1 4-1-15,-1 0-3 16,0 4 2-16,0 8-1 15,0 4 0-15,0 0 2 0,1 0 0 16,-1 4 0-16,0 4 0 16,-4-1 0-16,4 1 2 15,0 4 3-15,5 4 2 16,-1 0 1-16,1 0 0 16,4-1 0-16,0 1 0 15,4 0 2-15,5 0 1 16,0-4 1-16,5-1 0 15,4 1-2-15,0 0 1 16,4 0 0-16,5 0 1 16,4-1-2-16,14 1 1 15,0-4-4-15,-5-4-2 16,5 0-5-16,-5-4-2 16,0-4-46-16,0-4-20 0,-4 0-86 15</inkml:trace>
          <inkml:trace contextRef="#ctx0" brushRef="#br0" timeOffset="1.20184E6">14178 14331 232 0,'-14'-4'88'0,"19"4"-48"0,-5 0-27 0,4 0 24 0</inkml:trace>
          <inkml:trace contextRef="#ctx0" brushRef="#br0" timeOffset="1.20196E6">14186 14331 459 0,'14'4'36'0,"4"0"-19"16,4-4 3-16,0 0 0 0,5-4-8 16,4 0-2-16,0-4-6 15,5 4-3-15,9-4-55 16,4 0-26-16,4 0-64 15</inkml:trace>
          <inkml:trace contextRef="#ctx0" brushRef="#br0" timeOffset="1.2017E6">14351 14168 64 0,'-4'-16'27'16,"4"8"-14"-16,0-19-9 0,0 19 8 0,0-8-5 16,0 4 1-16,0 0-1 15,0 4 1-15,0 0 24 16,0 4 11-16,0 0 3 16,0 4-1-16,0-8-7 15,0 8-1-15,0 0-21 16,0 0 0-16,0 0 0 0,0 0-8 15,4 28-2 1,1 8 0-16,-1 7 1 16,1 5 1-16,-1 3 2 15,1-7 4-15,-1 4-6 0,1-9-2 16,-1 1-1 0,1-8 1-16,-1-5-5 0,1-7-3 15,-1-4-39-15,-4-8-17 16,4-4-75-1</inkml:trace>
        </inkml:traceGroup>
        <inkml:traceGroup>
          <inkml:annotationXML>
            <emma:emma xmlns:emma="http://www.w3.org/2003/04/emma" version="1.0">
              <emma:interpretation id="{C551E42C-42F8-468B-9379-5A55B2067890}" emma:medium="tactile" emma:mode="ink">
                <msink:context xmlns:msink="http://schemas.microsoft.com/ink/2010/main" type="inkWord" rotatedBoundingBox="16192,15669 20465,15626 20476,16747 16203,16790"/>
              </emma:interpretation>
              <emma:one-of disjunction-type="recognition" id="oneOf34">
                <emma:interpretation id="interp71" emma:lang="" emma:confidence="1">
                  <emma:literal/>
                </emma:interpretation>
              </emma:one-of>
            </emma:emma>
          </inkml:annotationXML>
          <inkml:trace contextRef="#ctx0" brushRef="#br0" timeOffset="1.20261E6">15025 13922 152 0,'-9'0'57'0,"9"0"-30"0,-5 0-10 0,5-4 22 15,-4 4-11-15,0 0-1 16,-1 0-14-16,1 0-5 15,-1 4-5-15,1 4 0 0,-5 0 0 16,0 8 7-16,0 0 6 16,0 20 7-16,0 3 6 15,0 5-3-15,0 7 2 16,-4 1-5-16,4-1-2 16,5-7-9-16,8 4-3 15,5-9-5-15,9 1-1 16,0-4 1-16,8-5 0 0,1-3-35 15,4-4-14-15,5-4-38 16,0-4-12-16,-1 3-23 16</inkml:trace>
          <inkml:trace contextRef="#ctx0" brushRef="#br0" timeOffset="1.20302E6">15252 14422 200 0,'-9'-20'77'0,"0"-4"-42"0,14 4-23 0,-5 9 19 15,4-9-16-15,-4-8-6 16,5-8-5-16,-1 5-4 16,5-5 1-16,0 0 5 0,0 4 4 15,-5 9 10-15,5 7 7 16,-4 4-3-16,-1 4-2 16,-4 8-6-16,5 12 0 15,-1 8 0-15,-4 7-1 0,0 9 1 16,0 4 0-16,0-1-6 15,0 1-4-15,0 0-1 16,5-9-1-16,4 1-16 16,0-4-4-16,-1-4-52 15,1-4-22-15,5-9-51 16</inkml:trace>
          <inkml:trace contextRef="#ctx0" brushRef="#br0" timeOffset="1.20352E6">15547 14275 296 0,'0'0'110'0,"4"-4"-60"0,0 0-45 15,5 4 22-15,5-4-15 16,4 0-2-16,4 0-6 16,5 0-3-16,4 0 0 15,0 4-1-15,5 0 0 0,-1 0-14 16,1 0-3-16,-5 0-44 15,-4 0-18-15,0 4-36 16</inkml:trace>
          <inkml:trace contextRef="#ctx0" brushRef="#br0" timeOffset="1.20398E6">16198 14216 184 0,'-5'4'68'0,"5"-4"-36"0,0 0-11 0,0 0 25 15,0 0-9-15,0 0-1 16,5 0-12-16,4 0-2 15,-1 0-13-15,6 0 1 0,-1 0 3 16,1-4-3-16,-1 4 2 16,0-4-5-16,1 0 1 0,-1-4-1 15,0 0 1-15,1-8-4 16,-1 4-1-16,1-8 1 16,-5 0 0-16,-1 1-2 15,-3 3 1-15,-5 0-2 16,-5 0-1-16,-3 0 1 15,-1 0-1-15,-5 1-7 16,1 3 0-16,-5 4-2 16,0 0 1-16,0 8 2 15,-4 0 2-15,4 4 2 16,0 4 3-16,1 0-2 16,-1 7-2-16,4 13 6 0,1 0 3 15,0 4 3-15,4 3 5 16,0 1-4-16,9 0 2 15,0-5 2-15,4 5 3 16,5 0-3-16,4-8 0 16,5-1-2-16,5-3 2 15,3 0-5-15,1-4-3 16,4-4-1-16,1-5 1 16,3-3-10-16,1 0-4 15,0-8-38-15,-1 0-15 16,1-12-57-16,4-3-25 15,-13-5 18 1</inkml:trace>
          <inkml:trace contextRef="#ctx0" brushRef="#br0" timeOffset="1.20455E6">16594 13839 220 0,'-4'12'82'0,"4"-12"-44"0,0 0-14 0,0 0 29 16,0 0-7-16,9 0 0 16,0 0-15-16,4 0-4 15,5 4-16-15,0 8 2 0,4 4 3 16,1 7 5-16,-1 5 4 16,0 16-4-16,0 11-3 15,-4 9-6-15,-4 3 0 16,-10-7-1-16,-8-5 3 15,-5 5-7-15,-5-5-2 16,-12-3-23-16,-10-1-8 16,-9 1-104-16,-4-9-46 15,0-11 17 1</inkml:trace>
          <inkml:trace contextRef="#ctx0" brushRef="#br0" timeOffset="1.20563E6">17045 13736 172 0,'-5'-4'66'0,"14"4"-36"0,-4-4-29 15,-5 4 16-15,4-4-9 0,1 0-2 16,-1 4-1-16,-4 0 1 16,5 4-3-1,-1 0 5-15,1 8 4 0,-1 4-2 16,5 4 0-16,-5 3 5 16,1 5 4-16,-1 8-5 15,1 15-3-15,-1 5-2 16,5 3-1-16,0 5 2 15,0-5 4-15,0-7-4 16,-5-1 2-16,1-3-3 16,-1-12 2-16,-4-9-2 15,0-3 0-15,0-8 3 16,0-4 3-16,5-8 9 16,4-8-15-1,0-8-4-15,-5-8-4 0,5-4 1 16,4-11-10-16,1-9-4 15,4 8-1-15,4-7 0 16,0 7 3-16,0 8 4 0,1 9 3 16,-5 3 2-16,4 12 1 15,0 12 2-15,-4 7 3 16,0 9 4-16,-5 8 0 16,-4 0 0-16,0 7-1 15,-4 5 2-15,-1-8-3 16,0-5-2-1,-4-3 0-15,0-4-1 16,0-4-22-16,0-4-8 16,0-5-60-16,5-3-24 15,8-8-16 1</inkml:trace>
          <inkml:trace contextRef="#ctx0" brushRef="#br0" timeOffset="1.20608E6">17825 13891 184 0,'-9'-4'68'0,"5"0"-36"0,-1 0-24 0,5 4 18 15,-4 0-6-15,4 0 0 16,-5 0-11-16,1 4-5 16,-5 4-3-16,0 3 3 0,-4 9 5 0,-1 4 8 15,6 16 4-15,-6-1 5 16,5 9 1-16,0 3-6 15,5 1-2-15,4-4-9 16,0-1-4-16,4 1-1 16,5-9-1-16,5 1 0 15,3-4 0-15,6-5-27 16,8-3-9-16,5-8-39 16,-1-8-17-16,5-4-27 15</inkml:trace>
          <inkml:trace contextRef="#ctx0" brushRef="#br0" timeOffset="1.20689E6">18013 14013 236 0,'0'0'90'0,"8"-3"-48"0,1 3-23 0,0 0 26 0,5 0-8 15,4 0-2 1,4 0-11-16,13 0-4 15,6 0-12-15,3 0-3 0,5 0 1 16,9 0-10-16,0 0-2 16,0 0-59-16,-4-4-24 15</inkml:trace>
          <inkml:trace contextRef="#ctx0" brushRef="#br0" timeOffset="1.2066E6">18253 13518 232 0,'-9'-8'88'0,"5"-8"-48"0,0 8-23 15,4 8 36 1,-9 8-19-16,4 4-18 15,1 4-7 1,-1 8-7-16,5 7 3 0,-4 5 4 16,-1 4 1-16,5-5 2 15,0 1-2-15,0 4 1 16,-4 7 3-16,4 1 1 16,0 11-4-16,0 9 1 0,0-1-1 15,0 4 1 1,0-7-2-16,4-13-1 0,1-7-3 15,4 4-1-15,0-5-3 16,4-3 1-16,0-4 2 16,1-5 2-16,-1-7-3 15,0-8-1-15,5-4 1 16,5-8 0-16,-1-4-16 16,0-8-6-16,5 0-20 15,4 0-6-15,-4-4-12 16,-5-4-5-16,1-4-42 15,-6 1-56-15,1-5 47 16</inkml:trace>
          <inkml:trace contextRef="#ctx0" brushRef="#br0" timeOffset="1.20754E6">18655 13760 228 0,'0'0'85'0,"4"4"-46"0,1-4-32 0,-1 0 20 0,5 0-1 16,4 4 2-16,1 4-4 16,4 3-3-16,-1 1-11 15,6 4 7-15,-1 4 5 0,0 8 2 16,1 8 1-16,-1 11-8 16,-4 9 0-16,-9 3-6 15,0 4-1-15,-1-11-4 16,-12 8-1-16,-5-9-10 15,-4 5-4-15,-10-9-44 16,-3-7-17-16,-1-5-91 16</inkml:trace>
          <inkml:trace contextRef="#ctx0" brushRef="#br0" timeOffset="1.20795E6">19172 14537 292 0,'-9'-4'110'0,"9"4"-60"0,-4 0-50 16,4 0 23-16,0 0-15 0,-5 0-4 15,1 4-30-15,-1 0-10 16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4:53:46.19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-5 5 332 0,'-5'-5'126'0,"5"5"-68"0,0 0-39 15,0 0 32-15,0 0-28 16,0 0-7-16,0 0-24 15,0 0-10-15,0 0 9 16,0 0-56-16,0 0-20 0,5-9-58 16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00:54.74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31823470-3656-4FE0-9B37-C0AF25401DBA}" emma:medium="tactile" emma:mode="ink">
          <msink:context xmlns:msink="http://schemas.microsoft.com/ink/2010/main" type="writingRegion" rotatedBoundingBox="1250,2115 31624,1967 31681,13663 1307,13811"/>
        </emma:interpretation>
      </emma:emma>
    </inkml:annotationXML>
    <inkml:traceGroup>
      <inkml:annotationXML>
        <emma:emma xmlns:emma="http://www.w3.org/2003/04/emma" version="1.0">
          <emma:interpretation id="{590200FA-35F3-4B0B-B75E-3649E99A515A}" emma:medium="tactile" emma:mode="ink">
            <msink:context xmlns:msink="http://schemas.microsoft.com/ink/2010/main" type="paragraph" rotatedBoundingBox="1255,1991 17292,2075 17285,3465 1248,33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79D5E0-AC07-453F-BD97-DBE131276FC5}" emma:medium="tactile" emma:mode="ink">
              <msink:context xmlns:msink="http://schemas.microsoft.com/ink/2010/main" type="line" rotatedBoundingBox="1255,1991 17292,2075 17285,3465 1248,3381"/>
            </emma:interpretation>
          </emma:emma>
        </inkml:annotationXML>
        <inkml:traceGroup>
          <inkml:annotationXML>
            <emma:emma xmlns:emma="http://www.w3.org/2003/04/emma" version="1.0">
              <emma:interpretation id="{7CDF0836-D4CA-4827-A4BA-78CB90A51CDD}" emma:medium="tactile" emma:mode="ink">
                <msink:context xmlns:msink="http://schemas.microsoft.com/ink/2010/main" type="inkWord" rotatedBoundingBox="1254,2156 3521,2167 3516,3173 1249,316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-45 17 132 0,'-4'0'49'0,"4"-4"-26"0,0 4-18 0,0 0 13 16,0 0-4-16,0 0 0 15,4 0-4-15,-4 4-1 16,0 4-5-16,0 8 4 0,0 0 2 0,0 4-3 16,0 3 1-16,0 5-1 15,0 12 3-15,5-1-3 16,-5 5 1-16,0 0 1 16,0-1 2-16,0 1-3 15,0-4 0-15,0-1-5 16,0-7 0-16,0 0-1 15,0-9 1-15,0 5-2 0,0-8 2 16,0 4-2-16,0-12 2 16,0 3-33-16,-5-11-14 15,5-8-55 1,0-7-25-16,0-5 63 16</inkml:trace>
          <inkml:trace contextRef="#ctx0" brushRef="#br0" timeOffset="696.0753">13-3 132 0,'-13'4'49'0,"17"-4"-26"0,-4 0-16 0,0 0 13 0,0 0-4 16,0 0 3-16,0 0 1 15,5 0 0-15,-1 4-11 16,1 0 1-16,-1 4 1 0,1 20 5 16,-1 0-5-1,5 3-1-15,0-3-3 16,0 0 0-16,0 4-2 0,4-5 2 15,1-3-6-15,-1-4-1 16,0-4 6-16,1-4 4 16,-1-4 1-16,1-4 1 15,-1-4-4-15,5-4 0 16,0-4-5-16,-1-4 0 16,1-4-1-16,0-4 1 15,-5 0-2-15,1 0-1 16,-1 5-4-16,-4-13 0 15,0 4 2-15,-5 4 3 16,1 4 0-16,-1 8-1 0,1-3-4 16,-5 11 0-16,4-8 2 31,-4 8 1-31,0 0 1 16,0 0 0-16,0 0 0 15,5 4 0-15,-1 0 0 0,1 3 0 16,-1 5 0-16,1 0 0 15,4 0 0-15,-5 8 0 16,5 12 0-16,0-9 0 16,0 5 4-16,-5 0 5 0,1 0-1 15,-1 3 1-15,5 5-3 16,-4 0 1-16,-1 0-4 16,0-1 0-1,1 1 1-15,-1-4 0 16,-4-1 0-16,5 5 2 15,-1-8-5-15,-4-8-1 0,0-5-35 16,9-23-122 0</inkml:trace>
          <inkml:trace contextRef="#ctx0" brushRef="#br0" timeOffset="1613.5364">736 608 116 0,'0'-4'46'0,"4"4"-24"0,1 0-13 16,-5 0 16-16,0 0-10 15,4 0-3-15,5 0-3 16,-4 4 1-16,-1 0-5 16,0 4 4-16,1 8 1 0,-5 11-5 15,0-3-1-15,-5 0-15 0,1-4-6 16,-5 0-62 0</inkml:trace>
          <inkml:trace contextRef="#ctx0" brushRef="#br0" timeOffset="2595.8009">1320 465 263 0,'0'-16'22'16,"-5"4"-12"-16,1 0 0 0,0 1 3 16,-5-1-3-1,0 4 0-15,0 0-4 16,-5 4-1-16,-3 0-3 16,3 4 1-16,-4 0-2 15,5 0-1-15,0 4-2 16,-1 0-1-16,5 4 2 0,0 4 0 15,-4 0-2-15,0-1 2 16,-1 5 1-16,1 0 0 16,8 0 0-16,1 4 0 15,-1-4 0-15,1 4 0 16,4-5 0-16,4 1 0 0,1 0 2 16,4 4 1-16,4-4 1 15,5 0 2-15,4-4-1 16,-4-5 2-16,0-7 0 15,0 0 3-15,-5-7-1 0,1-1 0 16,-1-4-5-16,0 0-1 16,1-4 1-16,-1-4 2 15,-4 0-1-15,0 0 0 16,0-11-1-16,-5-5 0 16,1-8-2-16,-5 1-2 15,0-5-2-15,0-7 1 16,0-1 1-16,0 5 0 15,0-1-5-15,0 9 1 16,0 3 0-16,0 8-1 16,0 8 4-16,0 5 0 0,0 3-6 15,0 4 0-15,0 0 5 16,0 4 3-16,0 4 1 16,0 4 1-16,0 0-7 15,0 4 1-15,0 4-1 16,0 0 2-16,0 4-1 15,0 4 1-15,4 7 4 32,1 13 3-32,-1 4 2 15,1 3 1-15,-1 5-2 0,1 3 1 16,-5 5 2-16,0-8 2 16,4-5-3-16,1 5 0 15,-5-5-3-15,4 1 2 0,0 0-4 0,1 3 0 16,-1-7-1-16,1-8 1 15,-5-5-13-15,4-7-6 16,-4-8-29-16,5-28-99 31</inkml:trace>
          <inkml:trace contextRef="#ctx0" brushRef="#br0" timeOffset="1894.1212">1315 493 132 0,'0'-4'49'0,"5"0"-26"0,-5 0-14 0,0 4 14 0</inkml:trace>
          <inkml:trace contextRef="#ctx0" brushRef="#br0" timeOffset="3094.4265">1619-130 140 0,'-9'0'52'0,"13"0"-28"0,1 0-24 0,-5 0 13 0,0 0-3 16,4 0 4-16,5 0 2 15,0 0-1-15,0 0-7 16,0 4 4-16,4 4 1 0,1 0 2 16,3 8 1-1,6 4 5-15,-5 4 1 16,4 19-3-16,-4 5 1 16,-5-1-5-16,0 9-1 15,-4-1-6-15,0 5 0 16,-4-1-3-16,-5 1 0 0,-5-5-1 15,-8 13 0-15,-5 3-9 16,-4-3-4-16,-5-9-33 16,-4-11-15-16,-5-9-63 15</inkml:trace>
          <inkml:trace contextRef="#ctx0" brushRef="#br0" timeOffset="-624.159">-343-114 213 0,'-9'4'18'0,"0"0"-10"16,0 4-2-16,4 0-4 16,1 0-2-16,-5 0 1 0,5 4-1 0,-1 0 2 31,1 4-1-31,-1-1 2 0,1 13 2 16,-1 4 4-16,1-4-4 15,-1 3-1-15,1 1 2 0,-1 4 3 16,5-8-2-16,0 3 1 15,0 1 1-15,0 4 5 16,0-1-4-16,5-3 0 16,4 0 0-16,0-1 1 15,0 1-1-15,4 4 1 16,5-4-2-16,0 7 0 16,8 5-3-16,-3-5-1 15,-1 1-1-15,0-8 2 16,5 0 1-16,-9-5 1 15,0-3-4-15,-5-4-1 16,1-4 1-16,-6-4 2 16,1-4-3-16,-4-4 0 15,-1 0-10-15,-4-4-3 0,0 0-37 16,-4-8-16-16,4 0-48 16</inkml:trace>
          <inkml:trace contextRef="#ctx0" brushRef="#br0" timeOffset="-998.1416">-312-126 96 0,'0'0'38'0,"0"0"-20"0,-5 0-15 0,5 0 12 0,-4 0-5 15,-5 4 0-15</inkml:trace>
        </inkml:traceGroup>
        <inkml:traceGroup>
          <inkml:annotationXML>
            <emma:emma xmlns:emma="http://www.w3.org/2003/04/emma" version="1.0">
              <emma:interpretation id="{018C7FE5-FBFD-419F-85CD-72142C644221}" emma:medium="tactile" emma:mode="ink">
                <msink:context xmlns:msink="http://schemas.microsoft.com/ink/2010/main" type="inkWord" rotatedBoundingBox="4154,2139 7950,2159 7944,3313 4148,329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21943.0841">3389 346 156 0,'-4'-8'60'0,"4"4"-32"0,0-8-20 0,0 4 16 16,0 1-8-16,-5-1 1 0,1 0-6 15,-1 0 1-15,1 0-7 16,-1 0-3-16,-4 0 1 0,0 4-2 15,-4 0-1-15,0 0 1 16,-5 4 1-16,4 0 3 16,1 0-2-16,0 4-2 31,-1 0-3-31,1 4 1 16,4 0-1-16,0 4-2 15,0 0 3-15,0 3 0 0,0 1 1 16,0 4 2-16,5 0 1 15,0 4 3 1,-1-4-1-16,5-5 2 16,0 1 0-16,5 0-1 15,-1 0 1-15,5 0 0 16,0 0 1-16,9-4-2 0,4 0-1 16,5-5-1-16,-1 1 0 15,6-4-5-15,-1 0-1 16,-4-4-24-16,4-4-7 15,-4-4-61 1,-1 1-40-16</inkml:trace>
          <inkml:trace contextRef="#ctx0" brushRef="#br1" timeOffset="5344.4861">2470 358 140 0,'-4'0'55'0,"4"0"-30"0,0 0-16 15,0 0 14-15,0 0-5 16,0 0 0-16,0 0-8 0,0 0-2 31,0 0-4-31,0 0 2 0,9 0 3 16,0 0-1-16,4 0 1 16,9 0-3-16,1 0 1 15,8 0-4-15,0 0 0 16,5 4-1-16,0-4-2 15,-1 0 3-15,1 0 0 16,-5 0-17-16,-4-4-5 16,-5-4-35-1,0 4-59-15,-4-4 18 16</inkml:trace>
          <inkml:trace contextRef="#ctx0" brushRef="#br1" timeOffset="22643.2649">3755 370 144 0,'4'-8'55'0,"-4"0"-30"0,0 0-12 0,0 8 17 16,0-4-4-16,0-4-1 15,-4 4-7-15,-1 0-1 16,1 0-10-16,-5 0 0 0,0 0 3 16,0 4-4-1,0 0 2-15,0 0-3 16,-4 0 0-16,-5 4-6 15,0 0 1-15,5 0 0 16,-1 4 2-16,1 0-3 0,0 0-2 16,4 0-1-16,0 4 3 15,0 4 0-15,4 0 1 16,1 0-3-16,-1-5 2 16,5 1 1-16,0 4 0 15,0 0 0-15,5 0 2 0,4-4-3 16,0 4 0-16,4-4 5 15,1-1 2-15,-1-3 2 16,0 0 0-16,5-4-2 16,0 0 1-16,0-4 0 15,0-4 1-15,-1-4 0 16,-3 0 2-16,-1-3-3 16,1-1 1-16,-5 0-5 0,-1-4-2 15,-3-4 0-15,-5 0 1 16,-5 0-1-16,1-3 2 15,0-1-2-15,-5 4-1 16,0 0 1-16,0 4-1 16,0 4-3-16,-5 4 0 15,1 5-20-15,0 3-10 16,-1 3-14-16,-4 5-4 16,1 4-49-1,-1 0-25-15,0 4 63 16</inkml:trace>
          <inkml:trace contextRef="#ctx0" brushRef="#br1" timeOffset="23576.8263">3929 338 156 0,'-9'0'60'0,"9"-4"-32"0,4 0-20 16,-4 4 16-16,0 0-10 15,0 0-3-15,0 0-2 16,0 0-1-16,9 4-4 16,-4 4 4-16,-1 4 4 0,0 0 0 15,1 4 1-15,-1 0-1 0,1 4 2 16,-1-1-3-16,1 1-1 0,-5 0-4 16,4 0 1-16,-4-4-2 15,5 0 2-15,-5-5-4 16,4-3 0-16,1 0 3 15,-1-4 3-15,0-8 0 16,1-4 0-16,-1-4-5 16,5 1-3-1,0-5 0-15,0-4-1 16,0-4-3-16,0 4 2 16,0 4-1-16,0 1 0 15,0 3 0-15,0 4 0 16,0 0 0-16,4 8-2 15,0 0 0-15,1 4 3 0,-1 4 0 16,0 4 1-16,-4 0 2 16,5-1 3-16,-1 1 0 15,-4 0 0-15,0 0-3 16,-5-4 1-16,1 0 0 16,-1 0 1-16,-4-4 0 0,0-4 0 15,9 0-2-15,0-4-2 16,-4-8-4-16,4-8-2 15,-1-4 0-15,1 1 2 0,5-1-1 16,-1 4 1-16,1 4 0 16,-1 4 0-16,5 4 3 15,-5 8 0-15,-4 4 7 32,4 8 4-32,-4 8-1 15,0 4 0-15,0 0-3 0,-4 3 1 16,-1 5-2-16,1 0 0 15,-1-5-3-15,-4-3 1 16,0 4-40-16,4 4-14 16,-4-5-83-1</inkml:trace>
          <inkml:trace contextRef="#ctx0" brushRef="#br1" timeOffset="24024.4859">4575 362 184 0,'-4'-16'71'0,"-1"16"-38"0,5-4-21 0,0 4 21 15,0 0-13-15,0 0-3 16,5 0-6-16,-5 8-2 16,4 0-5-1,1 8 2-15,4 4 0 0,-1 0 6 16,1 7 5-16,0 5-5 15,0 4 1-15,-4 15-4 16,4 9 2-16,0-1-6 16,-1 5-1-16,1-5 0 0,-4-19 0 15,-1-9-13-15,1 1-4 16,4 8-21-16,-5-16-5 16,1-5-18-16,-5-7-4 15,0-4-33 1</inkml:trace>
          <inkml:trace contextRef="#ctx0" brushRef="#br1" timeOffset="24376.0379">4606 493 136 0,'-4'-12'52'0,"-1"-4"-28"0,10-4-13 0,-1 12 15 15,1-4-12 1,4 5-3-16,9-1-3 16,-1 0 0-16,6 0-4 15,-1 4 8-15,9 0 7 0,0 4-4 16,1 4 0-16,-6 12-3 16,-3-4 0-16,-1 3 5 15,-4 1 3-15,-5 0 3 16,-4-4 1-16,-4 0-7 0,-1 0 0 15,-4 0-1-15,-4 0 2 16,-1-1-1-16,-8-3-1 16,4 0-8-16,-9-4-3 15,-13 0-27-15,-5-8-11 16,0 0-45-16,1-4-17 16,4 4-26-16</inkml:trace>
          <inkml:trace contextRef="#ctx0" brushRef="#br1" timeOffset="25310.5945">5012-106 140 0,'0'0'55'0,"0"0"-30"0,0 0-21 0,0 0 13 16,0 0-2-16,0 0 4 0,0 0 2 15,0 0 4-15,0 4-13 16,5 4-2-16,-5 0 0 0,4 4 3 0,1 4 2 15,-1 8-2-15,0 15 0 32,1 9 1-32,-1 7 2 15,1 9-5-15,-1-1-1 16,1-3-2-16,-5-1 0 16,9 1-2-16,-5-9 1 15,1 5-2-15,-1-5 2 0,1-11-26 16,8-12-12-16,-4-9-42 15,4-15-18-15,1-16-12 16</inkml:trace>
          <inkml:trace contextRef="#ctx0" brushRef="#br1" timeOffset="25923.2426">5311 481 168 0,'0'4'63'0,"4"-4"-34"0,1 4-21 15,-1-4 18-15,5 0-11 16,0 0-3-16,0 4-3 16,0-4 1-16,9 4-5 15,-5-4 6-15,5 0 7 0,0 0-3 16,0-4-4-16,-5 0-1 16,0 0-4-16,1-8 1 15,-5-4-2-15,-5 0 0 16,1 0-1-16,-5 1 0 15,-5-1-2-15,1 0-2 16,-1 4-2-16,-8 4 1 16,0 0 3-16,-5 8 1 15,0 0-4-15,0 4-1 0,-4 4 1 16,4 4 0-16,0 0-2 16,0 4 2-16,5 0 3 15,-1-1 3-15,6 1 0 16,3 0 0-16,1 4-3 15,4 0 1-15,9 0-2 16,4-1-1 0,5-3 3-16,4 0 0 15,5-4-1-15,4-4 1 16,0-4-11-16,5-4-2 0,-5-8-22 16,0 0-6-16,1-4-49 15,-1 0-48 1,0 0 43-16</inkml:trace>
          <inkml:trace contextRef="#ctx0" brushRef="#br1" timeOffset="26642.2249">5503 172 244 0,'-5'0'90'0,"5"-4"-48"0,0 4-29 0,0 0 24 0,0 0-15 16,0 0-4-16,9 0-7 15,5 0 0-15,-1 4-6 16,5 0 4-16,4 0 1 0,5-4-5 16,8 4-1-16,6-4 0 15,8 4 0-15,0-4-13 16,-9 0-4-16,0-4-51 16,-9 4-21-16,5 4-35 15</inkml:trace>
          <inkml:trace contextRef="#ctx0" brushRef="#br1" timeOffset="26344.2028">5694-141 168 0,'-17'3'66'0,"17"-3"-36"0,0 0-22 0,0 0 18 0,-5 0-2 15,5 4 1-15,-4 0-10 16,4 0-2-16,0 4-7 15,0 4 3-15,0 4 3 0,0 4 3 32,0 4 0-32,0 15-3 15,4 5-2-15,1 11 0 16,-5 5 4-16,4 3 1 0,1-7 3 16,3-5-6-16,-8 1 1 15,5-1-4-15,-1-3 2 16,1-4-4-16,-1-1-2 15,1-7 0-15,-1-8 1 16,1-8-38-16,4-24-86 16,4-8-7-16,0-4 6 15</inkml:trace>
          <inkml:trace contextRef="#ctx0" brushRef="#br1" timeOffset="27166.7903">6016 473 168 0,'17'12'63'0,"-12"-12"-34"0,13 0-21 0,-9 0 16 0,-1 0 1 32,1 0 2-32,0 0-6 15,0-4-2-15,0 0-11 16,0 0 4-16,0-4 3 0,0-4 2 0,-5 0-1 15,-4 0-2-15,0 1 1 16,-4-1-6-16,-1 0-3 16,1 0-1-16,-5 0-1 0,0 0-2 15,0 4 1-15,-9 4-4 16,5 0 0-16,-5 4 1 16,5 4 0-16,-1 4 0 15,1 0 2-15,0 4 1 16,-1-4 3-16,1 8 3 15,0 0 2-15,4-1-3 16,0 1 0-16,4 0-3 16,-4 4 0-16,18 4 1 15,0 0 1-15,5-1 1 16,8-3 0-16,5-4-2 0,-1 0 1 16,10-4-9-16,4-4-3 15,0-8-37-15,14-8-15 16,4-4-97-1</inkml:trace>
        </inkml:traceGroup>
        <inkml:traceGroup>
          <inkml:annotationXML>
            <emma:emma xmlns:emma="http://www.w3.org/2003/04/emma" version="1.0">
              <emma:interpretation id="{2096F70B-E8AC-46E8-B17B-4151B3158517}" emma:medium="tactile" emma:mode="ink">
                <msink:context xmlns:msink="http://schemas.microsoft.com/ink/2010/main" type="inkWord" rotatedBoundingBox="8355,2157 11775,2175 11769,3436 8348,341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29940.1839">7514 303 176 0,'-5'-12'68'0,"-4"8"-36"0,5 4-15 0,4 0 22 15,0 0-16-15,0 0-2 16,0 4-7-16,0 4-1 16,0 0-7-16,0 7 3 0,4 5 1 15,1 0 1-15,-1 0 3 16,1 4-5-16,4 7-1 0,4 9-2 15,-4 12 1-15,0 7-2 16,4 4 0-16,1 5 1 16,-5-5 1-16,4-3-3 15,-4-9-1-15,0-3-1 16,0-5 1-16,-5-7-11 16,1-4-4-16,-5-4-27 0,0-9-13 15,0 1-12-15,0-12-3 16,0-8-26-1</inkml:trace>
          <inkml:trace contextRef="#ctx0" brushRef="#br1" timeOffset="30307.3362">7536 477 116 0,'-13'-24'44'0,"-5"-4"-24"0,9 5-8 16,9 15 16-16,4 0-3 16,-4 0 3-16,0 0-12 15,5 0-2-15,4 0-8 16,-5 0 7-16,10 0 6 0,-1 4-4 16,5 4 0-16,4 0-3 0,0 4 0 15,10 0 0-15,-6 4 0 16,1 4-2-16,0 4 1 15,0 0-2-15,-5 0 2 32,-4-1 0-32,-9 1 3 15,-5 0-1-15,-8 0 2 16,-1 0-2-16,-8 0 2 16,-5-4-8-16,-9 0-2 0,-8-5-10 15,-1-3-2-15,-4-4-14 16,4-4-4-16,1 1-22 15,-1-1-10-15,14 0-65 16</inkml:trace>
          <inkml:trace contextRef="#ctx0" brushRef="#br1" timeOffset="28952.9653">6867 307 156 0,'9'0'57'0,"-4"0"-30"0,-14 0-23 15,9 0 13-15,0 0-2 16,0 0 1-16,0 0-2 0,0-8 1 16,0 4-8-16,-5 0-4 0,1-4 0 15,-1 0-2-15,-4 4 2 16,0-4-2-16,-4 4 2 15,0 0-2-15,-1 4-1 16,1 0-2-16,0 4 1 16,-5 0 1-16,4 0 0 15,-3 4 0-15,3 0 0 16,1 0-3-16,4 0 2 0,0 3 1 16,4-3 0-16,1 0 0 15,0 4 2-15,8-4-1 0,0 4-1 16,5 4 5-16,0-4 1 15,5 0 0-15,-1-4 1 16,5 0-2-16,4-4 0 16,1 3-3-16,-1 1 1 15,5-4-2-15,-1 4-1 16,1 0 1-16,-5 0 1 16,-4 0-1-1,0 0-1-15,-5 0 3 16,-4 4 0-16,-9 0 7 15,0 0 6-15,-4 0 1 0,-9-1-1 16,-1 1-4-16,-4-4 0 16,0 0-3-16,1-4 2 15,-1 0-2-15,0-4 0 16,0-4-5-16,0 0-1 16,0-4-3-16,5 0-1 15,0 0-17-15,4 0-8 16,0 1-17-16,0 3-8 0,4-4-50 15,5 4-38 1,0 4 58-16</inkml:trace>
          <inkml:trace contextRef="#ctx0" brushRef="#br1" timeOffset="29562.4502">7144 457 160 0,'-5'4'60'0,"10"-8"-32"0,-1 4-24 0,-4 0 15 0,5 0-5 16,-1 0 0-16,5 4-6 31,0-4-3-31,0 0 11 16,13 4-9-16,0-4-1 16,-4 0 0-16,0-8 1 15,0-4 1-15,0 4-2 0,-5-4-1 16,1 1-1-16,-6-1 2 15,1 0 1-15,-9 0 3 16,0 0-1-16,-4 0 0 16,-1 0-3-16,-3 0 1 15,-6 4-4-15,-4 4 0 16,-4 4-1-16,0 0-2 16,-1 4-2-16,6 0 1 15,-6 0-1-15,5 4 0 16,1 0 0-16,3 4 0 0,1 0 2 15,4 4 0-15,0 0 0 16,5 0 0-16,4-1 2 16,9 1 1-16,-1 0-1 15,6 4-2-15,-1 0 3 16,5 0 0-16,0-1-1 16,4-3 1-16,0 0-2 15,5-4 2-15,0-4-24 0,0-4-8 16,-1-8-50-1,10-4-61-15,4 0 37 16</inkml:trace>
          <inkml:trace contextRef="#ctx0" brushRef="#br1" timeOffset="31440.4468">8165 414 160 0,'0'4'63'0,"4"-8"-34"0,1 0-19 16,-5-4 20-16,0 0-14 16,0 0-3-16,0 0-6 15,0-4-2 1,-5 0-3-16,-4 0 1 0,-4 0 2 16,0 4 0-16,-5 0 2 15,0 1-4-15,0 3-2 16,0 4-3-16,0 0-1 15,-4 4 2-15,4 3 2 16,1 5-2-16,-1 0 0 16,0 0 5-16,0 8 5 0,9 0-3 15,-4-4 2-15,8 3-1 16,1-3 1-16,4 0 0 16,4 0 0-16,1-4-4 15,4 0-3-15,4 0 2 16,0-4 2-16,5 0 0 0,0-4 0 15,0-4-1-15,0 0 0 0,0-8-2 32,4 0 1-32,-4 0-9 15,0-4-1-15,-5-4-1 0,0 0 2 16,-4 0 2-16,0 4 2 16,-4 1 3-16,-5-1 2 15,0 0 1-15,0 4 0 16,0 0 4-16,0 8 5 15,0 0-5-15,0 0 0 0,0 4-4 16,0 0-3-16,4 8 2 16,5 0-2-1,0-1 2-15,0 1 0 16,4 4 3-16,1 0-5 16,-1 4-1-16,5 0 0 15,0-4 2-15,-1-1-25 16,1-3-10-16,-4-8-47 0,4 0-21 31,-5-4 6-31</inkml:trace>
          <inkml:trace contextRef="#ctx0" brushRef="#br1" timeOffset="31964.9925">8317 326 200 0,'-5'0'77'0,"1"-4"-42"0,8 4-28 0,-4 0 20 16,0 0-16-16,5 4-4 15,-1 0 0-15,0 0 2 16,5 4-4-16,0 4-1 0,0 0 2 16,0 8-1-16,0 0 2 15,0-1 2-15,0 1 5 16,0 4-2-16,0 0 3 16,0-4-4-16,0 0 1 15,-1-5-3-15,-3-3 0 16,-1-4-1-16,1-4 2 15,-5-4 1-15,0-8 3 16,4-4-7-16,-4-4-4 0,0 1 0 16,0-9 0-16,0-4-4 15,5 0 1-15,4 1-2 16,0 3 0-16,-5 4 0 16,5 0 0-16,0 4 0 15,4 4-2-15,1 4 3 16,3 4 0-16,1 4-2 15,0 0 2-15,0 4-21 16,-5 4-10-16,5 4-24 16,0-4-7-16,-5 4-53 15</inkml:trace>
          <inkml:trace contextRef="#ctx0" brushRef="#br1" timeOffset="32566.2909">8985 429 156 0,'-4'-19'60'0,"4"7"-32"0,-9 0-20 0,5 4 16 16,-1 0-10-16,-4 0-3 15,0 0-2-15,-4 0-1 16,0 0-4-16,-5 4 2 0,0 4 0 16,0 0 2-1,0 4 0-15,-4 4-4 16,0 0-1-16,-1 4 1 16,1 8 0-16,4-4-2 15,5 0 1-15,-1-1 0 16,5 5 3-16,5 0-1 0,4 0 0 15,4-4-1-15,10 0 2 16,4-1-1-16,0-3 0 16,4-4 1-16,0-4 3 15,5-4-4-15,0-4-1 16,-1-8-2-16,-3 0-2 16,-5-3 3-16,-1-5 0 0,-3 0-1 15,-1 0-2-15,-4 0 5 16,-5 4 4-16,1 5 1 15,-5 3 2-15,0 0-2 16,0 8-1-16,0 0-5 16,0 0-1-1,0 4 1-15,0 4 0 0,4 4-2 0,1-1-2 16,-1 5 1-16,5 0-1 31,5 4 0-31,-5 4 2 16,4-4-3-16,0-1 0 0,1 1-23 15,3-4-10-15,1-8-31 0,0-4-11 16,9-4-31 0</inkml:trace>
          <inkml:trace contextRef="#ctx0" brushRef="#br1" timeOffset="33227.2406">9191-122 168 0,'-5'-4'63'0,"5"4"-34"0,5 0-23 0,-5 0 17 0,0 0-5 15,0 0-1-15,0 4 2 16,0 0 0-16,0 4-10 16,0 4 8-16,0 8 3 0,4 4-6 15,0 15-1-15,1 9-5 16,-1 4 0 0,1-1 1-16,-1 5 5 15,1-1-6-15,-1-7-2 0,1-9-1 16,-5-3 1-16,0-8-3 15,0-4 0-15,0-9 1 16,0 1 2-16,4-8 1 16,1-4 1-16,-1 0-4 15,5-4-3-15,0 0-3 16,4-4-1-16,5 0-1 16,4 4 0-16,1 0-2 15,3 4 1-15,6 0-2 16,-10 0 0-16,-4 0-1 15,0 4 2-15,-5 0 6 0,0 4 2 16,1 0 0-16,-5 0-2 16,0-1 5-16,-9 1 4 15,0-4 6-15,-9 4 3 16,-14 0-1-16,1-4 2 0,-9-4-6 16,0-4-3-16,-1 0-3 15,1-8-2-15,0 0-3 16,4 0 1-16,0 0-9 15,5 0-1 1,4 4-23-16,5 0-10 16,0 0-39-16,8 4-15 15,1 0-27 1</inkml:trace>
          <inkml:trace contextRef="#ctx0" brushRef="#br1" timeOffset="33671.2903">9552-94 220 0,'4'-8'82'0,"-4"8"-44"0,9-4-25 0,-4 0 22 16,-5 0-12-16,0 4 0 15,4 0-8-15,0 0 1 16,1 0-9-16,-1 0 0 0,1 8 3 15,-1-4-2-15,10 12 3 0,-5 0-2 16,4 24 0-16,-4-5 1 16,4 17 4-16,-4-9-4 15,0 17 0-15,0-5-4 16,0 5-1-16,-5-13-3 16,5 5-2-16,-4-8-26 15,4 3-10-15,-5-3-39 0,1-9-15 16,-1-7-32-1</inkml:trace>
          <inkml:trace contextRef="#ctx0" brushRef="#br1" timeOffset="34195.1957">9837 493 200 0,'-4'-4'77'0,"4"4"-42"0,4-4-23 0,-4 4 19 0,5 0-10 16,-1 0-1-16,5 0-10 15,-5 0-2-15,5 0-4 16,0 0-5-16,9 0 0 0,-5 0 5 0,10 0 2 15,-5 0-2-15,4-4-1 16,-4 4 1-16,0-4 2 16,-1 0-3-16,1-4 0 31,-4 0 1-31,-1-4 0 16,-4 4-2-16,-5-4-2 15,1 1 1-15,-10-1 1 0,5 0-1 16,-13 0 2-16,0 0-2 15,-5 4-1-15,0 4 5 16,-4 8 1-16,4-4 9 16,-4 16 4-16,4-4 0 0,0 4 0 15,0 0-1-15,5 7-2 16,-1-3-2-16,10 8-1 16,-1-4-1-16,10 11 0 15,-1-7-6-15,14 0-2 16,0-4-9-16,18-8-4 0,-5-1-53 31,22-23-23-31,-8 4-72 16</inkml:trace>
        </inkml:traceGroup>
        <inkml:traceGroup>
          <inkml:annotationXML>
            <emma:emma xmlns:emma="http://www.w3.org/2003/04/emma" version="1.0">
              <emma:interpretation id="{18CB5F94-C2BA-41A8-9A5A-2E9A938901A4}" emma:medium="tactile" emma:mode="ink">
                <msink:context xmlns:msink="http://schemas.microsoft.com/ink/2010/main" type="inkWord" rotatedBoundingBox="12315,2049 14805,2062 14800,2897 12310,288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36064.0387">11411 441 164 0,'0'-12'63'0,"5"24"-34"0,-5-8-14 15,4-4 18-15,10 0-10 16,-1 0-3-16,0 4-5 0,1 0-2 16,4-4-7-16,-1-4 3 0,1 0 3 15,4-4-4-15,1 0 0 16,-5-3-4-16,-1-1-1 15,-3 0 3-15,-1 0 1 16,-4 0 1-16,-4-4 0 16,-5 0-2-16,-5 4 1 0,-4-4-2 15,0 5 2-15,-4 3-6 16,-5 0-1-16,0 4 0 16,-9 4 0-16,1 4-3 15,-1 4 2-15,5 0 3 16,-1 7 1-16,6 1 3 0,-1 4 1 15,4 4 1-15,5-4 0 16,5 0-2-16,4-1-1 16,4 5-1-16,14 0 2 15,5-4-3-15,-1 0 0 16,5-5 1-16,4-3 0 16,4-4-13-16,6-8-4 15,-1-4-14-15,0-4-3 16,-4 0-28-16,-5 1-11 15,-4-1-42 1</inkml:trace>
          <inkml:trace contextRef="#ctx0" brushRef="#br1" timeOffset="36711.4087">11594 172 244 0,'-13'-12'93'0,"13"8"-50"0,0 4-19 0,0 0 27 15,0 0-15-15,0 0-4 16,9 0-16-16,4 4-5 16,5 8-7-16,4-4-1 0,5 0 3 15,9-4-3-15,8 3 0 16,10-3-12-16,4-4-4 15,0 0-34-15,-5-4-12 16,-4 1-59 0,-4 6-45-16,-10 1 68 0</inkml:trace>
          <inkml:trace contextRef="#ctx0" brushRef="#br1" timeOffset="36477.0552">11844-233 423 0,'-5'12'27'0,"5"4"-4"16,-4 0-9-16,4 8-1 0,0 7-2 16,4 5 3-16,1 20-3 15,4 3 1-15,0 9-3 0,0 3 2 16,4 0-2-16,0-7 2 16,1-9-4-16,-5-3-2 15,4-5 0-15,-4-7-1 16,0 0 0-16,-5-13 0 15,1-7-22-15,-1-8-10 16,-4-8-22 0,0-4-8-16,-4-12-22 15,-1-4-8-15,1 0-16 16</inkml:trace>
          <inkml:trace contextRef="#ctx0" brushRef="#br1" timeOffset="36258.2224">11848-217 168 0,'-4'-8'63'0,"4"-4"-34"0,0 8-12 0,0 4 20 15,0 0-4-15,0 0 3 16</inkml:trace>
          <inkml:trace contextRef="#ctx0" brushRef="#br1" timeOffset="37260.5735">12143 338 156 0,'-5'4'57'0,"5"-8"-30"0,0 4-7 16,0 0 19-16,0 0-10 31,0 0-2-31,0 0-7 0,0 0-3 16,0 0-9-16,0 4 1 0,0 4 4 16,5 0-3-16,-1 12 0 15,0 0-4-15,1-4-1 16,-1 3-1-16,5 1 2 0,-4 0 3 15,-1 0 2-15,1-4-3 16,-1 0 0-16,1-5-1 16,-1-3 1-16,1-4 2 15,-5-4 4-15,4-8-6 16,0 1-2-16,1-5-1 16,-1-4 1-16,1-12-3 15,4 0 0-15,0-3-1 16,0 3 1-16,-1 4-4 15,6 4 0-15,-1 4-1 16,5 4 0-16,-5 4-3 16,10 8 1-16,-5 0-9 15,-1 4-4-15,-3 4-29 0,4 0-12 16,-5 0-32 0,0 4-55-16,1 0 36 15</inkml:trace>
          <inkml:trace contextRef="#ctx0" brushRef="#br1" timeOffset="37579.3695">12629 314 236 0,'-5'-7'88'0,"14"3"-48"0,-9 4-27 15,5 0 22-15,-5 0-14 16,0 4-2 0,4 3-9-16,-4 1-2 15,4 8-4-15,5 4 2 0,-9 0 3 16,5 0 1-16,-1 4 2 0,1-1-4 16,-1 5-3-16,1 0-2 15,4 0 0-15,0-5-2 16,-1-3-1-16,1-8-30 15,0-4-13-15,0-4-42 16,5-8-18-16,-1-4 1 16</inkml:trace>
          <inkml:trace contextRef="#ctx0" brushRef="#br1" timeOffset="37751.2705">12660 120 312 0,'-22'-4'115'0,"17"4"-62"0,5 0-60 16,0 0 19-16,0-8-19 15,0 8-3-15,0 0-35 16,9 4-15-16,-5 4-55 16,10 4-24-16</inkml:trace>
          <inkml:trace contextRef="#ctx0" brushRef="#br1" timeOffset="35549.6688">10626 378 136 0,'5'0'52'0,"-1"0"-28"0,-8 4-13 0,4-4 18 16,0 0-6-16,0 0-1 15,0 0-6-15,0 4 0 16,0-4-9-16,4 0 0 0,5 4 0 15,0 0-1-15,0 8-1 16,0 0-1-16,0 3 2 0,0 1 3 16,0 4 2-16,0 0 1 15,-5 0 0-15,1 0 0 16,-1-1 0 0,5-3-2-16,-5-4 1 15,1-4-2-15,-1-4 2 16,-4-4 0-16,5-8 1 15,4-4-9-15,-5-4-1 16,5 0-4-16,0-3 0 16,0-5 2-16,0 0 0 0,0 4-3 15,4 0 0-15,5 1-1 16,-5 3 3-16,1 8-5 16,-1 4 2-16,-4 8 2 15,0 12 1-15,0 0 1 16,0-1 2-16,0 5 1 15,-5 0 3-15,1 0 1 0,-1 0 3 16,1 0-3-16,-1-5-2 16,0-3 0-16,-4-4 1 15,5-4 1-15,-5-4 1 16,4-8-4-16,5-4-3 0,0-4 0 16,0-3-1-16,5-9 0 15,-1-4 0-15,5 4-5 16,-5 5 1-16,0 7 0 15,1 4-1-15,4 8-1 16,-5 8 1-16,0 4 3 16,1 4 3-16,-1 0 0 15,1 0-1-15,-1 3 1 0,0 5-1 16,1 0 0-16,-1 0 2 16,-4 0-12-16,0-1-3 15,0-3-38-15,-5-4-14 16,1-4-60-1</inkml:trace>
          <inkml:trace contextRef="#ctx0" brushRef="#br1" timeOffset="38112.8282">13066 350 212 0,'-14'-16'82'0,"10"8"-44"0,-14-4-36 0,13 5 19 16,-3-1-4-16,-6 0-1 16,-4 0-4-16,1 4 0 15,-1 4-7 1,0 4 6-16,0 4 2 0,0 4 7 16,5-1 4-16,-1-3-3 0,1 16-1 15,-5 8-9-15,9 0-2 16,5-1-1-16,4 1 2 15,9-4-1-15,4 0 0 16,9-5 1-16,14-3 1 16,13-8-16-16,-13-8-7 15,-5 0-45-15,18-12-20 16,-4 4-68 0</inkml:trace>
        </inkml:traceGroup>
        <inkml:traceGroup>
          <inkml:annotationXML>
            <emma:emma xmlns:emma="http://www.w3.org/2003/04/emma" version="1.0">
              <emma:interpretation id="{A213AD46-0BEA-4BDD-B646-083A3C22E926}" emma:medium="tactile" emma:mode="ink">
                <msink:context xmlns:msink="http://schemas.microsoft.com/ink/2010/main" type="inkWord" rotatedBoundingBox="15287,2531 17290,2541 17286,3360 15283,334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1" timeOffset="39726.8128">14033 295 204 0,'-13'-4'77'0,"8"0"-42"0,5 4-26 0,0 0 22 16,0 0-10-16,0 0-2 16,5 4-7-16,-1 0 0 15,5 4-7-15,0-1 1 0,5 5 1 16,-1 4 1-16,0 12 0 15,1 0 2-15,-1 3 4 16,5 9-2-16,0 8 1 16,0 7-5-16,-1 9-3 15,-3 3 0-15,-5 0 1 16,0-7-3-16,0-9 0 16,-5-7 1-16,5-4 0 15,-5-9-2-15,1-7 1 0,-1-4-15 16,-4-8-5-1,0-4-15-15,0-8-8 16,-4-8-11-16,-1-8-6 16,1-4-44-1,-1-4-24-15,1-3 59 16</inkml:trace>
          <inkml:trace contextRef="#ctx0" brushRef="#br1" timeOffset="40087.2625">14056 394 176 0,'-5'-16'68'0,"5"0"-36"0,0 0-15 15,0 8 20-15,5 0-17 16,-1-4-3-16,1 4-11 16,3 1-4-16,1-1-1 15,5 4-1-15,8 0 2 0,0 4 5 16,1 4 4-16,3 4 0 15,6 3 3-15,-1 5-3 16,0 0-1-16,-4 4 0 0,-5 4 4 16,-4-4-2-16,-5-1 3 15,-8 5-2-15,-10-4 0 16,-4 0-3-16,-8 0 1 16,-6-4-2-16,-4-5 0 15,1-3-5-15,-6-4-1 16,6-4-8-16,3-4-4 15,1-4-26-15,4 1-10 16,5-1-10-16,0 0-4 16,-1 4-25-1,5 0-39-15,0 4 36 16</inkml:trace>
          <inkml:trace contextRef="#ctx0" brushRef="#br1" timeOffset="40810.4406">14720 370 156 0,'-18'-16'57'0,"14"8"-30"0,-5 0-16 0,4 0 18 16,-4 0-8 0,1 0-2-16,-6 4-5 15,1 1-1-15,-1-1-7 16,1 0 5-16,0 4 4 0,-5 0 4 15,4 4 1-15,-3 3-11 16,3 1-5-16,1 4-3 0,4 0-1 16,0 0-3-16,0 4 2 15,5 4 1-15,4-4 2 16,4 0-1-16,5-1-1 16,0 1 3-16,0-4 2 15,0 0-2-15,0 0 0 16,0-4-1-16,-1-4-2 15,6 0-2-15,-1-4 1 0,1-4 1 16,-1 0 0-16,0-4-3 16,1-4 2-16,-5-4-1 0,0 0 0 15,0 0 4-15,-5 5 1 16,0-1-1-16,1 0-2 16,-5 0 7-16,0 4 5 15,0 0 0-15,0 0 3 16,0 8-2-16,0 0 2 15,0 0-2-15,0 0 0 16,0 4-5-16,0 0-3 16,0 8 4-16,0 4 2 15,0 0-6-15,4-1-1 16,1 1-2-16,4 4 1 16,4 0-4-16,5 0 0 15,0-4-15-15,4 0-4 16,-4-1-28-16,0-3-11 15,0-4-77-15,-1 0-37 16,1-8 90-16</inkml:trace>
          <inkml:trace contextRef="#ctx0" brushRef="#br1" timeOffset="39263.1328">13757 310 120 0,'9'4'46'0,"-5"-4"-24"0,5-4-17 0,-4 1 13 0,3-1-1 16,1 0 1-16,-4 0 4 16,4-4 1-16,-5 0-12 15,1 0 9-15,-5 0 3 0,0 0 0 16,-5 4 0-16,-4-4 1 16,-4 4-13-1,0 0-4-15,-5 8-5 16,0 0-2-1,-4 4 1-15,-1 0 1 16,1 4-1-16,4 4 2 16,0 0-2-16,5-1 2 15,-5 1-2-15,9 0-1 16,5 0 1-16,4 0-1 16,9 0 0-16,4-4 0 15,9 0-3-15,10-9 2 16,3-3-1-16,5 4-2 15,0-4 3-15,-4 8 2 0,-9 0-2 16,0 0-2-16,-5 0 2 16,0 0 2-16,-8 0 0 15,-5 4 2-15,-1 0 2 16,-3 0 4-16,-5 4-2 16,0-1 1-16,-5 1-1 0,1-4 1 15,-9 0 2 1,-5 0 4-16,-4-4 1 0,-1-4 0 15,1-4-3-15,0 0-2 16,-5-4-4-16,5 0-1 16,-1 0-6-16,1-4-1 15,4 4-8-15,0 0-4 16,0 0-23-16,10 0-9 16,3 0-33-16,1 4-15 15,8 0-10 1</inkml:trace>
          <inkml:trace contextRef="#ctx0" brushRef="#br1" timeOffset="41263.6725">15126 283 188 0,'-18'-12'71'0,"14"8"-38"0,-19 0-25 0,19 4 18 16,-5 0-4-16,-5 0-1 15,1 0 0-15,0 4 1 16,-5 0-12-16,0 4 5 0,0 0 3 16,0 4-4-16,1 3 0 15,-1 5-4-15,4-4 1 16,5 4-6-16,0 0-1 15,5 0-2-15,4 3 1 0,4 1 0 16,5 0 1-16,9-4-2 16,5 0 1-16,12-5-18 15,5-3-4-15,0-4-24 16,1-4-10-16,-6-4-65 16,1 0-33-1,0-4 73-15</inkml:trace>
          <inkml:trace contextRef="#ctx0" brushRef="#br1" timeOffset="41794.9348">15273 429 184 0,'0'20'68'0,"0"-20"-36"0,4 12-24 0,1-16 16 15,-1 8-1-15,5-4 1 16,5 0-9-16,3 0-2 16,1-4-7-16,0 0-2 0,0-4 2 15,0-4 1-15,0 1 1 16,-1-1-4-16,-3 0-1 15,-1-4-1-15,-4 0 1 0,-4 0 0 16,-1 0 1-16,-8 0-5 16,-1 1 1-16,1 3 2 15,-5 0 1-15,0 4-1 16,-9 4 1-16,0 0 4 16,0 8 4-16,1 4 2 15,-1 0 5-15,0 4-1 16,0 0-1-16,0 3-2 15,0 9 1-15,1 0-6 16,3 0-1-16,1 0 2 16,4-1 4-16,4 1-6 15,5 0 0-15,9 0 0 0,5-1 0 16,12-3-2-16,15-4-1 16,8-8-32-16,-5-8-12 15,-8 0-79-15,26-8-34 16,32-31 26-1</inkml:trace>
        </inkml:traceGroup>
      </inkml:traceGroup>
    </inkml:traceGroup>
    <inkml:traceGroup>
      <inkml:annotationXML>
        <emma:emma xmlns:emma="http://www.w3.org/2003/04/emma" version="1.0">
          <emma:interpretation id="{288F289F-0352-4437-83DB-65D2016E45B8}" emma:medium="tactile" emma:mode="ink">
            <msink:context xmlns:msink="http://schemas.microsoft.com/ink/2010/main" type="paragraph" rotatedBoundingBox="1439,3315 17489,3237 17496,4569 1445,46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D25257-9640-4311-950E-93765880A4B0}" emma:medium="tactile" emma:mode="ink">
              <msink:context xmlns:msink="http://schemas.microsoft.com/ink/2010/main" type="line" rotatedBoundingBox="1439,3315 17489,3237 17496,4569 1445,4647"/>
            </emma:interpretation>
          </emma:emma>
        </inkml:annotationXML>
        <inkml:traceGroup>
          <inkml:annotationXML>
            <emma:emma xmlns:emma="http://www.w3.org/2003/04/emma" version="1.0">
              <emma:interpretation id="{FEB29123-4F76-43A0-B954-02DC4E1007A5}" emma:medium="tactile" emma:mode="ink">
                <msink:context xmlns:msink="http://schemas.microsoft.com/ink/2010/main" type="inkWord" rotatedBoundingBox="1440,3548 3583,3537 3587,4488 1445,449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90176.2215">1039 1425 96 0,'4'0'38'0,"-8"-4"-20"0,4 4-6 0,0 0 13 16,0 0 0-16,0 0 0 0,0 0-14 16,0 0-4-16,4 0-5 15,-4 0 5-15,5 4 5 0,-5 0 0 0,0 7 3 16,0 1-4-16,0 4 1 16,0 4-5-16,0 0 1 15,0 8-3-15,0-1 2 16,-5 1 5-16,5 0 2 15,0 4-3-15,0 3 1 16,0 1-5-16,5 12-2 16,-1-5 0-16,-4-3-1 15,0-1-2-15,5-7 1 16,-1-4 0-16,1-4 1 16,-5-8-9-16,0-5-4 15,0 1-15 1,-5-8-7-16,5-4-28 15,-9 0-13-15,5-8-12 16</inkml:trace>
          <inkml:trace contextRef="#ctx0" brushRef="#br0" timeOffset="91094.8161">1043 1468 152 0,'0'0'57'0,"5"8"-30"0,-1-4-25 15,-4-4 12-15,0 0-3 0,5 0 1 0,-1 0 2 16,1 4 4-16,-1 0-10 16,1 8 0-16,4 0 2 0,-1 0-2 15,1 4 3-15,0-1-4 16,0 1-2-16,5 0 2 31,-1 0 2-31,0 0-2 16,5-8 1-16,-4 4-3 15,-5-8 0-15,4 4-3 0,-4-1 1 16,0-3 0-16,0-4 3 16,0 0-1-16,-1 0 0 15,1-7-1-15,-4-1 0 16,4-4-2-16,0 4-2 15,0 0 1-15,0-4-1 16,-1 0 0-16,1 0 0 0,0 4 0 16,0 0 0-16,0-4-3 15,0 4 2-15,0 1 3 16,-5-1 1-16,1 4-4 16,-5 4 1-16,4-8 0 15,1 4 2-15,-1 0-1 16,-4 4-1-16,0 0-2 15,0 0 1 1,5-4-1-16,-5 4 0 0,4 0 2 0,1 0 2 16,-1 0-1-16,1 4-1 15,-5 0 3-15,0 4 2 16,0 0 0 0,0-4 2-16,4 4-6 15,-4 3-1-15,4-3 2 16,1 4 1-16,-1 4-1 0,-4 4-2 15,9-4 3-15,-9 4 0 16,5 3 5-16,-1 1 5 16,-4 4-3-16,5 0 0 15,-5-1-4-15,4-3 1 16,-4 12-2-16,0-4 0 16,0-5-3-16,9-3 1 15,-4 0-2-15,-1 0 2 16,-4 0-4-16,4-1 0 0,1 1 3 15,-5 4 1-15,-5-8-19 16,5-4-7-16,-4-5-30 16,0-3-11-16,4-8-62 15</inkml:trace>
          <inkml:trace contextRef="#ctx0" brushRef="#br0" timeOffset="89270.8715">892 1246 72 0,'4'0'27'0,"-26"0"-14"0,9 0-15 16,4 0 19-16,0 4-6 16,0 0 0-16,0 0 0 0,0 8-2 15,0 8 2-15,0 0-2 16,0 3 2-16,0 1-2 15,0 0 2-15,-4 4-2 32,0 3 2-32,-1-3-6 15,5 0 4-15,0 4 3 0,1-1-4 0,-1 1 0 16,4-4 0-16,1 0 0 16,-1-1-4-16,1 1-1 15,4 0-1-15,0 0 1 16,4-1 0-16,5 17 3 15,0 0 1-15,4-5 1 16,1 5-2-16,4-5-1 16,0-3-1-16,-1 4 0 15,1-8-2-15,0-9 1 16,4 1-13-16,-4-8-6 16,-4 0-60-1,3-4-44-15,-3-12 41 16</inkml:trace>
          <inkml:trace contextRef="#ctx0" brushRef="#br0" timeOffset="85339.412">-236 2202 144 0,'-5'0'55'0,"5"0"-30"0,5-8-16 0,-5 8 16 0,4-4-5 16,1-4-2-16,-1 4 1 16,5 4 0-16,4-4-10 15,5 0 3-15,0 0 2 0,4 4-1 16,1 0 0-16,8 0-1 15,0-4 0-15,5 0 2 16,4 0 2-16,4 4-3 16,10 0 2-16,-5 4-4 15,4 0 1-15,1 4-5 16,-9-4 1-16,-5 0-1 0,-5 0 1 16,-8 0-4-16,-5-4-1 15,1 4-3-15,-10-4-1 16,0 0-28-16,-13 0-10 15,0 0-85 1,-4 0-51-16,-5-4 75 0</inkml:trace>
          <inkml:trace contextRef="#ctx0" brushRef="#br0" timeOffset="84328.7509">129 1274 144 0,'0'0'55'0,"0"0"-30"0,0 0-18 0,0 0 15 0,0 0-4 16,0 0 1-16,0 0-8 15,0 0-2-15,0 0-5 16,0 0 2-16,-4 0 0 0,4 0-5 16,-5 24 0-1,1-1 1-15,-5 5 1 16,0 0 3-16,0 0 1 16,0 3 3-1,0 1 1-15,-4 8 1 16,0-1 0-16,-5-7 2 15,0 4 2-15,-4 0-1 16,-1-5-5-16,5 1-2 0,1 0-4 16,-6 11-1-16,5-3-1 15,1-4 1-15,3-1-2 16,1-3 2-16,0-4-4 16,-1 0 0-16,1-9 1 15,4 1 2-15,0-4-8 16,0-4-1-16,0 4-23 15,5-12-8-15,4-4-33 16,0 0-13-16,9-16-1 16</inkml:trace>
          <inkml:trace contextRef="#ctx0" brushRef="#br0" timeOffset="84893.3413">89 1258 176 0,'0'0'66'0,"0"0"-36"0,0 0-20 15,0 0 17-15,0 0-11 16,0 0-2-16,0 0-2 16,0 0 2-16,0 0-7 15,5 4 5-15,-1 0 3 0,1 0-3 0,3 8-2 31,1 4-3-31,0 4-2 16,0-1-1-16,0 1 2 16,0 8-1-16,4 4 0 15,1-1-1-15,4 5 2 0,4 4-1 16,5-5 2-16,-5 5-2 16,5 0 2-16,-1 3 2 15,1 5 2-15,0 7-1 16,0-3 1-16,-5-1-2 0,0-3 0 15,-4-4-3-15,0-5 1 16,0 1-6-16,-5-4-1 16,5-13 4-16,-9 1 2 15,0-8-11-15,-5-4-4 16,-4-4-25-16,0-8-8 16,-4-8-33-16,-5-4-13 15,-4 4-21-15</inkml:trace>
          <inkml:trace contextRef="#ctx0" brushRef="#br0" timeOffset="91637.3959">1650 1250 112 0,'0'0'44'0,"0"-4"-24"0,4 0-8 0,-4 4 13 16,9 0-9-16,0 0-2 0,0 0 5 16,0 0 2-16,0 4-10 15,4 4 2-15,1 0 1 0,4 12 4 16,-5 4 1-16,5 3-2 16,0 5 0-16,-5 4-1 15,0 3 3-15,1 1-2 0,-1 4-1 16,0-5 0-16,1 5 0 15,-5 4-4-15,0-1 0 16,-5 17-3-16,1-1 0 16,-5 0-5-16,-5-3-1 15,1-9-3-15,-5-3-1 16,-5 4-41-16,-12-21-17 16,-6 1-78-16</inkml:trace>
        </inkml:traceGroup>
        <inkml:traceGroup>
          <inkml:annotationXML>
            <emma:emma xmlns:emma="http://www.w3.org/2003/04/emma" version="1.0">
              <emma:interpretation id="{251E5C35-46AE-4A7C-A753-576F2D58781A}" emma:medium="tactile" emma:mode="ink">
                <msink:context xmlns:msink="http://schemas.microsoft.com/ink/2010/main" type="inkWord" rotatedBoundingBox="4184,3397 6827,3384 6832,4344 4189,4357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101063.1788">4330 1738 160 0,'-5'-4'60'0,"10"4"-32"0,-5-4-20 0,0 4 16 16,0 0-12-16,0 0-2 0,0 0-4 0,0 0 1 15,0 0-4-15,0 0 14 0,0 0 5 16,0 0-2-16,9 4 1 16,-5 4-10-16,1 0-2 15,-1 4-5-15,1 3-1 16,-1 5 1-1,5 4 2-15,0 8-1 16,0-1 2-16,-5-3 2 16,5 0 2-16,-4-8-3 15,-1 0-3-15,1-5 0 16,-1-3 1-16,-4-4 3 0,0-8 5 16,0 0-2-16,0-8 1 15,0-15-7-15,0-1-2 16,0 0 2-16,0-4 3 15,-4 1-11-15,4 3-3 16,0 0 2-16,0 0 1 16,0 4-1-16,4 4 0 15,1 1 2-15,-1 3 2 16,9 0-2-16,5 0-2 16,0 4-1-16,4 4 3 0,5 0 0 15,0 4 1-15,0 0-20 16,-1 0-9-16,1 0-29 15,-9 4-14-15,0 0-45 16</inkml:trace>
          <inkml:trace contextRef="#ctx0" brushRef="#br1" timeOffset="101635.1976">4767 1821 188 0,'4'4'71'0,"5"-4"-38"0,5 0-34 15,-1 0 15-15,0 0-8 0,1-4 2 16,-1 0-3-16,1 4 2 15,-1-4-4-15,0 0 3 16,1 0 3-16,-1 0 4 0,0 0 2 16,-4 0-2-16,0-4 0 15,0 0 1-15,-4 1 2 16,-5-1-5-16,0 0-1 16,0 0-4-16,-5 0 1 15,1 0-4-15,-5 0 0 16,0 4-1-16,0 0-2 15,0 4-2-15,-4 0-1 16,-5 0 4-16,0 0 1 0,0 4 2 16,0 4 0-16,1 4 0 15,-1 0 2-15,4 4-3 16,1-1 0-16,0 1-1 16,4 0 1-16,4 4-2 15,5 4-1-15,5 0 3 16,4-5 0-16,-1 1 1 15,6 0 2-15,4 0-3 0,0 0 0 16,4-5 1-16,5-3 0 16,4-4-9-16,0-4-2 15,5-12-34 1,-1-4-13-16,1-15-76 16,4-1-35-1,-9 0 85-15</inkml:trace>
          <inkml:trace contextRef="#ctx0" brushRef="#br1" timeOffset="94407.7893">2506 1730 132 0,'-4'0'52'0,"8"0"-28"0,-4 0-15 0,0 0 16 16,0 0-8-16,0 0 1 16,0 0 0-16,0 0 3 15,9 0-11-15,0 0 3 0,0 0 3 31,0 0 1-31,4 0-1 16,5 0 5-16,9 0 1 0,-1 0-5 16,10 4-2-16,0 0-7 15,-1 0-3-15,6 0 0 16,-10 0-1-16,-4 0 0 0,-5 0 0 16,-4-4-9-16,-5 0-4 15,-4 0-39-15,-9 0-19 16</inkml:trace>
          <inkml:trace contextRef="#ctx0" brushRef="#br1" timeOffset="99397.0437">3077 1468 148 0,'-9'-8'55'0,"9"0"-30"0,0 4-12 0,0 4 19 16,0 0-12-16,0-8-3 0,4 1-4 15,1-1 1-15,-1-4-7 16,5-8 2-16,5-8 4 0,3 4-3 15,1 1 2-15,5 3-3 0,3 0 0 16,6 4-5-16,3 4-1 16,1 4-1-16,4 8 1 15,0 0 0-15,0 4 1 16,-4 4-2-16,4 12-2 16,-4 4 3-16,-5-1 0 15,-9-3 1-15,1 4 2 16,-6 4 1-16,-3 0 3 0,-5-1-1 31,-9 1 0-31,-5 0-1 16,-4-4 0-16,-4-1 2 0,-5-3 1 15,0-4-3-15,-4-4-3 16,0 0-2-16,-5-4 0 16,0 0-2-16,0-4-1 15,5-4 1-15,0 4 1 0,4 0-3 16,5-4 0-16,-1 0 1 15,5 0 0-15,5 0-3 16,-1 0 0-16,5 0-3 16,9-4 1-16,9 4 1 15,4 0 2-15,5 4-1 16,0-4 1 0,4 4 0-16,5 0 0 15,0 4 0-15,-5-1 0 16,0 5 0-16,0 0 0 0,-4 0 2 15,0 4 2-15,-5 4-1 16,-4 0-1-16,-5-1 3 16,-4 1 2-16,-4 8 0 15,-5 4 0-15,0-1 1 16,-5-3 3-16,-4 0 0 0,-4-4 2 16,-1-4 0-16,-3-1 1 15,-6-3-4-15,-3-4 0 16,-6 0-3-16,1-4 0 15,-5-4-3-15,1-4 1 16,-1-4-4-16,5-4 0 16,0 0 1-16,-1 0 2 15,1 0-14-15,5 0-7 0,3-11-10 16,5-5-3-16,5 0-26 31,4 0-11-31,9 4-56 16</inkml:trace>
          <inkml:trace contextRef="#ctx0" brushRef="#br1" timeOffset="98539.3981">3318 1381 156 0,'-5'0'57'0,"5"-4"-30"0,0 4-23 0,0 0 15 16,0 0-7-16,0 0 1 16,0 0 1-16,0 0 1 15,0 0-8-15,5 4 5 0,-5 0 3 16,0 0-3-16,0 8-2 16,4 4-1-16,1 3 1 15,-5 9-3-15,4 8 1 16,1 0-1-16,-5-5 3 15,0 5-1-15,4 4 0 0,-4-1-5 16,4 1-1-16,1 0 1 16,-1 3 2-16,-4-3-3 15,5-8-2-15,-5-5 0 0,0-3 1 16,0-8-14-16,0-4-5 16,-5-4-20-16,5-4-9 15,0-4-39 1,0 0-40-1,5-16 41-15</inkml:trace>
          <inkml:trace contextRef="#ctx0" brushRef="#br1" timeOffset="100118.151">4169 1777 96 0,'0'-4'38'0,"5"1"-20"0,-5-5 1 0,0 0 18 16,4 0-9 0,-4 0-4-16,-4 4-2 0,-1-4-2 15,1 4-11-15,-5 0 1 0,0 0 3 16,-4 0-1-16,-1 0 3 15,-4 4-6-15,1 0-3 0,-6 0-1 16,1 4 1-16,4 0-3 16,-4 4-2-16,0 0 0 15,4 4-1-15,0 0 0 16,5 4 0-16,4-1 0 0,0 1 2 16,4 0-1-16,5 4 2 15,5 4-2-15,4-1 2 16,0 1 2-16,8-4 2 15,6-4 1-15,-1-4 0 16,5-4 0-16,0-4 0 16,-1-16 0-16,-3-4 0 15,3 0-2-15,-3-4-1 16,-6 0 1-16,-3 1 1 16,-1-1 3-16,-8-4 1 15,-5 4-3-15,-5 4 0 16,-4 1-1-16,0 3 1 15,-4 4-11-15,-5 0-5 0,-4 4-16 16,-5 0-7-16,-4 4-13 16,4 0-5-16,5 0-55 15,-5 4-36 1,5 0 60-16</inkml:trace>
          <inkml:trace contextRef="#ctx0" brushRef="#br1" timeOffset="102100.9362">5061 1088 192 0,'-13'4'71'0,"13"-4"-38"0,-5 4-23 0,5-4 20 16,0 3-9-16,0 1 0 15,0 0-3-15,0 8-2 32,0-4-8-32,5 4 6 0,-1 4 5 0,1 4 1 15,-5 0 3-15,4 15-7 16,5 9-1-16,0 7 2 16,0 9 3-16,0-1-1 15,0-3 0-15,0-1-4 16,0 5 1-16,-5-5-5 15,1 5-1-15,-1-1-6 16,1-7-1-16,-5-9-43 0,4-7-20 16,-4-4-111-1</inkml:trace>
        </inkml:traceGroup>
        <inkml:traceGroup>
          <inkml:annotationXML>
            <emma:emma xmlns:emma="http://www.w3.org/2003/04/emma" version="1.0">
              <emma:interpretation id="{9805028D-C745-4F55-8487-F6CA639416A4}" emma:medium="tactile" emma:mode="ink">
                <msink:context xmlns:msink="http://schemas.microsoft.com/ink/2010/main" type="inkWord" rotatedBoundingBox="7305,3287 11452,3267 11459,4598 7311,4619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107029.2174">6769 1710 120 0,'-4'-8'46'0,"4"-8"-24"0,-5-15-10 16,5 23 16-16,-4 0-5 15,-5 0 1-15,0 0-7 16,0 0 0 0,-13 8-10-16,-1 0 2 0,6 0 4 15,-1 4-5-15,-5 4 0 16,1 4-2-16,0 0-1 15,4-1-1-15,0 1 2 16,5 4-3-16,4 0-2 16,4 4 0-16,5 0-1 0,5 0 0 15,4-1 2-15,4 1 5 16,9 4 4-16,5-4-2 16,0-4 0-16,0-4-1 15,-1-12 0-15,-3-4 0 0,-1-4 0 16,-4-4 0-16,0-4 0 15,-5-4 0-15,-4 0 0 16,-4 0-4-16,-5 1-1 16,-5-9-3-16,1 4-3 15,-5 0-7-15,0 4-4 16,0 9-14-16,0-1-8 16,0 4-31-16,5 4-15 15,-1 4-7 1</inkml:trace>
          <inkml:trace contextRef="#ctx0" brushRef="#br1" timeOffset="107705.4554">6872 1147 132 0,'-14'4'52'0,"14"-8"-28"0,14 4-24 0,-10 0 13 0,-4 0 6 16,5 4 6-16,-1 0-7 16,1 8-3-16,3 4-8 0,-3 8 6 0,-5 15 4 15,4 1 2-15,-4 7 3 16,0 9-6-16,-4-5 1 16,4 1-6-16,0-4 1 15,-5-5-1-15,1-3 1 16,0-8-4-16,4-5 0 15,0-7-5-15,4-4 0 16,-4-4 1-16,9-4 2 16,0-8-5-16,4-4-1 15,5 0-2-15,0 0-2 16,4-4 0-16,5 4 0 16,4 0 0-16,0 4 0 0,-4 0 0 15,9 4 3-15,-5 4 0 16,-4 4 1-16,-5 0 0 15,-4 4 0-15,-5-1 4 16,-4 1 2-16,0 0 4 16,-9 4 1-16,-9-4-1 15,-4 4-1-15,-1-4-3 16,-8-13-1-16,-5-6-3 16,1-5 1-16,-6 0 0 15,1-4 1-15,0 0-5 16,4 0-1-16,5 0-21 15,0 4-8-15,4 0-37 0,4 4-16 16</inkml:trace>
          <inkml:trace contextRef="#ctx0" brushRef="#br1" timeOffset="106008.118">5636 1829 116 0,'-8'-20'44'0,"8"8"-24"0,-5-4 3 15,5 8 18-15,0 1-8 16,0-1-2 0,0 0-14-16,0 0-3 0,5 0-8 15,-1 0-4-15,9-4-1 0,1 0-1 16,8 0 2-16,0 0-1 15,5 0 2-15,9 4 0 16,-1 1 1-16,1 7-2 0,4 4 1 16,-4 3-2-16,4 5 2 15,-13 0 2-15,0 4 2 16,-10 0 3-16,-3 4 1 16,-1 0 3-16,-8-1 2 15,-5 9-3-15,-5-4 0 16,-8 0-3-16,-5-12 1 15,-4-12-4-15,-1 0 1 16,1-4-7-16,-5-4-1 16,5-4-13-1,0 0-7-15,-1 0-14 0,6 0-6 0,3 4-29 16,5 0-11-16,9 0-7 31</inkml:trace>
          <inkml:trace contextRef="#ctx0" brushRef="#br1" timeOffset="105589.9804">5797 1666 148 0,'-4'-8'57'0,"4"8"-30"0,4-3-7 16,-4 3 21-16,0 3-9 15,0-3-1-15,0 0-14 16,0 4-5-16,0 0-7 15,0 0 1-15,0 0 0 0,0 4 0 16,0 4 1-16,0 8-2 16,4 8 2-16,1 7 0 15,-1 17 3-15,-4 7-1 16,5 5 2-16,4-9-4 16,-5 5 1-16,1-13-5 15,-1-3 0-15,1-4-1 16,-1-5 1-16,5-3-7 15,-5-8-1-15,-4-8-23 0,0-4-8 16,0-8-22-16,0-4-8 16,-4-8-31-1</inkml:trace>
          <inkml:trace contextRef="#ctx0" brushRef="#br1" timeOffset="106509.3484">6189 1627 160 0,'-8'0'63'0,"3"0"-34"0,1 4-34 0,4 8 49 32,0-8-15-32,0 4-11 15,0-1-6-15,0 5-8 16,4 0-1-16,1 4 1 0,-1 0 2 15,5 4 1-15,0 0 1 0,-5-1 0 16,5 1-2-16,-4-4-1 16,-1 4 5-16,1-8 4 15,-1 4 1-15,-4-12 1 16,0-4-2-16,0 0 1 16,0-12-8-16,0-4-4 15,0 0-2-15,0-4-1 16,0 0 0-16,0 5 0 15,4-1-3-15,1 0 0 16,-1 4 2-16,5 0 0 0,0 0-2 16,14 0 0-1,-1 8-1-15,0 0-19 16,0 4-10-16,1 4-25 16,-1 0-11-16,0 4-29 15</inkml:trace>
          <inkml:trace contextRef="#ctx0" brushRef="#br1" timeOffset="108681.4921">7572 1710 152 0,'0'0'57'0,"0"-4"-30"0,4 4-16 0,-4 0 18 0,0 0-8 32,5-8 0-32,-5 0-3 0,0 0 0 0,0-4-9 31,-5 4 3-31,1-3 2 0,-5 3-1 0,-4-4 2 15,-5 4-4-15,-5 0 1 16,6 4-12-16,-1 4-2 16,-5 0 1-16,1 4 0 15,4 8-2-15,0 0 2 16,1 0-1-16,3 3 0 16,5 1 0-16,0 0-2 15,5 0 3-15,4 0 0 16,4 4 1-16,5-4 2 15,5-1 1-15,-1-3 3 16,5 0-1-16,4-4 2 16,5-4-2-16,0-4 2 0,-1-4-2 15,6-4 0-15,-10-4-3 16,-4 0 1-16,-5-3 0 16,-4-1 1-16,0 0-2 15,-5 4-2-15,-4 0 5 0,0 0 4 16,0 4 1-16,0 4 2 15,0 0-9-15,0 4-1 16,0 4-4-16,0 0 0 16,5 4 2-16,-1 4 0 15,1 0 0-15,4 4 0 16,4 0 0-16,1 0 0 16,-1-1 0-16,5-3 0 15,0-4-29-15,-1 0-13 16,1-8-31-16,-4-4-14 15,8-4-14 1</inkml:trace>
          <inkml:trace contextRef="#ctx0" brushRef="#br1" timeOffset="109306.0434">7848 1096 168 0,'0'0'66'0,"5"0"-36"0,-5 0-22 0,0 0 16 16,0 0-1-16,0 3 1 15,0 1-5-15,4 12 1 16,1 0-11-16,-5 8 1 0,0 16 3 15,4 7-1-15,1 9 1 16,-1 3-3-16,-4-3-1 16,0 3-1-16,-4-7 0 15,4-9 0-15,0-3 0 16,0-4 0-16,0-9 2 16,0-7-3-16,4-4 1 0,0-4 1 15,1-8 5-15,-5-4-8 16,9-4-3-16,0-4-7 15,0 0-2-15,4 0 0 16,0 0 2-16,5 4-3 16,0 0 2-16,4 4-2 15,5 0 2-15,0 4 1 16,0 4 2-16,-1 4 1 16,1 0 1-16,-9 4 0 15,0 0 2-15,-5 4-3 16,-4-5 0-16,-4 1 5 15,-10 0 5-15,1 4-1 0,-10-8 1 16,-3 0-1-16,-6-8 2 16,1-4-3-16,-5 0-2 15,0-4 0-15,5-4-1 16,0 0-16 0,4 0-4-16,0 0-3 15,5 0-1-15,-1 0-18 16,5 0-5-16,5 0-33 15,4 4-14-15,4 0-5 16</inkml:trace>
          <inkml:trace contextRef="#ctx0" brushRef="#br1" timeOffset="109744.4615">8339 1496 228 0,'-14'4'85'0,"14"4"-46"0,-4-4-35 0,4-4 19 16,0 4-15-16,4 0-2 16,1 0-33-16,4 4-14 15</inkml:trace>
          <inkml:trace contextRef="#ctx0" brushRef="#br1" timeOffset="109603.8445">8370 1682 228 0,'-4'0'85'0,"4"4"-46"0,-5 0-30 0,5-4 19 0,0 0-10 16,5 4-3-16,-5 4-4 0,0 0 0 31,0 4-6-31,4 4-1 0,-4 0 0 0,0 3-2 16,4 1-2-16,1 4 1 15,-1 4 1-15,1-4-1 16,-1-1-1-16,-4-7-32 16,0-4-16-16,0-8-146 31,5-24 88-31</inkml:trace>
          <inkml:trace contextRef="#ctx0" brushRef="#br1" timeOffset="110243.5717">8615 1072 196 0,'-9'-16'74'0,"9"12"-40"0,0 4-24 0,0 0 20 0,0 0-12 16,0 0 0-16,0 0-8 15,0 0-4-15,0 0-3 0,0 4 2 0,0 0 1 16,0 4 6-16,0 0 3 16,0 8-6-16,0 11-1 15,5 1 0-15,-1 20 2 16,1 7-1-16,-5 5 2 16,0 7 0-16,0 0 1 15,0-7-2-15,0-5 1 16,4 1-4-16,1-5-2 15,-1-7 0-15,1 0 1 16,-1 3-5-16,-4-7-1 16,4-8-13-16,-4-9-7 0,5-7-31 15,-1-28-103 17,19-4-16-32,-5 1 77 15</inkml:trace>
          <inkml:trace contextRef="#ctx0" brushRef="#br1" timeOffset="110708.2474">8843 1401 364 0,'-14'0'134'0,"10"-4"-72"0,-1 4-61 0,5 4 27 0,0 0-21 16,0 0-4-16,0 0-31 15,0 0-14-15,5 4 22 0,-1-4-66 0,5-4-84 47</inkml:trace>
          <inkml:trace contextRef="#ctx0" brushRef="#br1" timeOffset="110493.6062">8856 1690 252 0,'-4'4'96'0,"4"-4"-52"0,0 0-29 16,0 0 26-16,0 0-13 15,0 0-4-15,0 4-13 16,4 0-5-16,1 4-4 15,-1 4 1-15,0 0 2 0,1 4 2 16,-1 0 1-16,5-1-4 16,0 1-1-16,0 4-17 0,0-4-7 15,0-4-45-15,-5-4-18 16,10 0-38 0</inkml:trace>
          <inkml:trace contextRef="#ctx0" brushRef="#br1" timeOffset="111727.2866">9066 1615 176 0,'-5'4'68'0,"5"-4"-36"0,0 0-13 16,0 0 23-16,0 0-6 15,0 0-1-15,9 0-8 16,-4-4-5-16,3 4-12 16,1 4 2-16,0-4 4 0,5 8-4 15,8 0-2-15,0 0-3 16,1 0-2-16,3-4-3 15,6-1-2-15,-6 1-19 32,6-4-10-32,-6 0-38 0,-3-4-17 0,3 1-29 31</inkml:trace>
          <inkml:trace contextRef="#ctx0" brushRef="#br1" timeOffset="111503.7619">9204 1004 120 0,'0'-8'46'0,"0"0"-24"0,-5 8-6 0,5-7 16 16,0 3-2-16,0 0 0 15,0 4-2-15,0 0 0 16,0 0-15-16,-4 0-1 0,4 4-1 15,0 0-6-15,0 11-1 16,0 1 0-16,0 4 2 16,0 8-1-16,0 11 0 0,0 17 3 15,0 7 5-15,0 9 4 16,0-5 2-16,0 5-4 16,0-9 1-16,0-4-5 0,0-3-1 15,0-5-4-15,0-3 1 16,0 8-4-16,4-13-2 15,-4-3 2-15,0-12 2 16,0-5-15-16,0-31-41 16,0-3-6-1,0-5-12-15,-4-4 1 16,0-4-31 0</inkml:trace>
          <inkml:trace contextRef="#ctx0" brushRef="#br1" timeOffset="112009.6354">9547 1615 212 0,'5'0'82'0,"-5"-8"-44"0,9 12-29 15,-5-4 22-15,1 4-13 16,-1 0-2-16,0 8-9 15,5 0-3-15,-4 0-2 16,4-1 1-16,0 1 2 0,4 0-2 16,5 0 0-16,0-4-3 15,-5-4-1-15,1 0-17 16,-1-4-8-16,0 0-22 16,1-4-7-16,-1-8-37 15</inkml:trace>
          <inkml:trace contextRef="#ctx0" brushRef="#br1" timeOffset="112212.7657">9770 1595 220 0,'-4'4'82'0,"4"0"-44"0,-5 0-16 0,5 0 28 16,-4 4 0-16,-1 8 3 16,1 0-5-16,-1-1-3 15,-3 9-24-15,-1 8-2 0,0 8 0 16,4 15-9-16,1 1-1 0,-5 3-3 15,0-3-1-15,5-5-39 16,-5-3-14-16,4-17-58 16,1-3-22-16,-5-12-10 15</inkml:trace>
        </inkml:traceGroup>
        <inkml:traceGroup>
          <inkml:annotationXML>
            <emma:emma xmlns:emma="http://www.w3.org/2003/04/emma" version="1.0">
              <emma:interpretation id="{DD8AA081-8C10-4EA1-9575-B8D8D63E0C82}" emma:medium="tactile" emma:mode="ink">
                <msink:context xmlns:msink="http://schemas.microsoft.com/ink/2010/main" type="inkWord" rotatedBoundingBox="11915,3859 15222,3843 15224,4288 11917,4304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117480.6494">10970 1730 220 0,'0'0'85'0,"0"0"-46"0,4 0-32 0,-4 0 20 0,5 0-12 15,4 0-3-15,0 0-3 16,-1 0-1-16,6 0-4 15,-1 0-1-15,1 0 3 0,3-4 1 16,6-4 3-16,-5 0-5 0,-1 0-1 16,-3 0 2-16,-1 0 1 15,-4 0-1-15,-4-4 1 16,-1 4 0-16,-4-3 1 16,-9-1 2-16,0 0 1 15,-4 4-1-15,-1 0-1 16,1 4-5-1,-5 0-1-15,0 4 1 16,0 0 0-16,1 4-2 16,-1 4-2-16,4 0 5 15,1 4 1-15,0 0 0 16,4 3-1-16,0 1-3 0,4 4-2 16,1 0 1-16,4 4-1 15,4-4 0-15,5-1 0 16,9 1 2-16,0-4 1 15,4-4-6-15,9 4-2 16,1 8-18-16,-1-8-5 16,-4-5-15-16,-5 1-3 15,-4-4-39-15,4 0-18 0,-4 0 6 16</inkml:trace>
          <inkml:trace contextRef="#ctx0" brushRef="#br1" timeOffset="118019.2886">11563 1754 200 0,'-5'-12'77'0,"5"12"-42"0,-4-16-23 16,4 12 21-16,0-4-2 16,0 0 2-16,-5-8-12 15,1 4-3-15,-5 4-10 0,5 0-1 0,-10 1 3 16,1 3 0-16,0 0 2 15,-1 0-6-15,1 8-2 16,-1 0-2-16,-3 0 1 16,3-1-2-16,1 5-1 15,-1 0 1-15,1 4-1 16,4 0 0-16,0 8 0 0,5-4 0 16,4 4 2-16,0-4 1 15,4 3 1-15,1-3-2 16,4 0-2-16,-1-4 3 15,6-8 2-15,-1 0 0 16,5-8 0-16,0 0-3 16,0-8-2-16,-5 4 3 15,1-8 0-15,-6 4 3 0,1-3 3 16,0 3-2-16,-4 0 1 16,-1 4-3-16,1 0 2 15,-1 0 5-15,-4 4 2 16,0 0-3-16,0 4-1 15,0 0-4-15,5 8 1 16,-5 0-4-16,4 8-2 16,0-4 0-16,5 3 1 15,0 1-10-15,9 4-4 16,-4-4-47-16,8-12-21 16,-4 0-83-1</inkml:trace>
          <inkml:trace contextRef="#ctx0" brushRef="#br1" timeOffset="116942.2114">10230 1647 168 0,'0'0'66'0,"17"-4"-36"0,-21 12-22 0,13-12 16 15,-9 4-10-15,4 4-1 0,1-8 2 16,-1 8 0-16,1-4 5 15,4 7-11-15,0 1-5 16,-5 4 0-16,0 0 1 16,1 4 4-16,-1 4 5 0,1 0 1 15,-5 0-4-15,4-1-1 16,-4-3-2-16,0-4 2 16,0 0-3-16,0-4 1 31,0-4 1-31,0-4 2 15,5-8-3-15,-1-4 0 0,1-4-5 0,-1 0-2 16,1 1 0-16,-1-5 1 16,5 4-3-16,0-8 0 15,0 4-4-15,4 4 1 16,1 4 0-16,-1 5-1 16,0 7 1-16,1 3 3 0,-1 5 0 15,-4 4 1-15,4 0-3 16,-4 4 2-16,0 0 5 15,0 4 2-15,-4 0 0 16,-1-5 1-16,0 1 0 16,-4-4 1-16,5-4-4 15,-5 0-3-15,0-8 2 16,0 0 0-16,9-8 1 0,-5-4 0 16,1-4-5-16,4-3 1 31,0 3-2-31,4 0 0 15,0-4-3-15,1 4 1 16,-1 4 0-16,5 0 2 16,0 4 1-16,0 4 1 15,-1 8-5-15,-3 0 1 16,-1 4 2-16,1 4 1 0,-1 0 3 16,-4 4 1-1,-5 0 1-15,1 0 2 16,-1 0-3-16,1-5-2 0,-5 1-22 15,4-4-9-15,1-4-56 16,8-4-21-16,-4-8-5 16</inkml:trace>
          <inkml:trace contextRef="#ctx0" brushRef="#br1" timeOffset="119052.9559">11915 1658 156 0,'9'0'60'0,"4"8"-32"0,1-16-20 0,-10 5 16 16,5-1-3 0,-9 4-1-16,9-4 1 0,-9 4-1 15,5-4-11-15,-5-4 6 0,0 0 4 16,0 0-1-16,-5-4-1 16,-4 0-3-16,0 4 1 15,-4-4-6-15,-5 4-1 16,0 0-4-16,-4 4-1 0,0 4-1 15,-1 0-2-15,1 4 1 16,0 0-1-16,-1 4-3 16,6 0 2-16,3 0-1 15,1 0 0-15,4-4 0 0,4 8 0 16,5 0 2 0,5 0-3-16,8 0 2 15,5-1 1-15,0 1 0 16,4 0 0-16,5 0 2 15,0 0-3-15,4 0 0 16,0 0 1 0,-4 0 0-16,4 0 0 15,-9 4 0-15,5-5 0 16,-4 5 0-16,-6-4 0 16,-3 0 2-16,-10 8 1 15,-8 4 10-15,-5-8 6 16,-5-1-1-16,-3-3-1 15,-1-4-1-15,-5 0 0 16,-3-4-4-16,-1 0 0 16,5-8-5-16,-5 0-2 15,5-4-2-15,-1 8 0 16,10-4-4-16,-5 0 0 16,5 4-10-16,-1-8-3 15,10 0-22-15,4 0-9 16,9-3-29-16,4-1-11 15,9 0-34 1</inkml:trace>
          <inkml:trace contextRef="#ctx0" brushRef="#br1" timeOffset="119623.6513">12218 1591 176 0,'-4'-4'68'0,"4"4"-36"0,-5 4-24 16,5-4 16-16,0 4-1 16,0 0 3-16,0 0-5 15,0 0-3-15,0 8-10 16,-4 4 1-16,4 0 2 0,0-1 0 15,0 1 1-15,0 0 0 16,0 4 0-16,4 0-4 16,1 0 0-16,-1-1-3 0,5 1 0 15,0-4-3-15,0-4 1 16,0-4-2-16,0-4 2 16,4-4 0-16,5-4 1 15,0-4-2-15,4-4-2 16,-4-4-2-16,-4-4 1 0,-1 1-1 15,-4-5-2-15,0 0 5 16,0 0 1-16,-5 4-3 16,-4 5-1-16,0 3 1 15,0 8 2-15,0 0 0 16,0 4-1-16,0 4 3 16,0 4 2-16,0 0 0 15,5 3 0-15,-1 1-3 16,5 4-2-16,-5 4 1 15,5 0 1-15,0 0-1 16,0-4 2-16,0-5-2 0,9 1 2 16,-5-4-42-16,5 0-18 15,0-4-73 1,0-4-38-16,-5 0 81 16</inkml:trace>
          <inkml:trace contextRef="#ctx0" brushRef="#br1" timeOffset="120129.6695">12624 1670 204 0,'-4'-8'77'0,"4"8"-42"0,-5-4-21 0,5 1 22 16,0 3-11-16,0 0-5 16,0 3-7-16,0-3-3 15,0 4-6-15,0 0 2 0,0 4 0 16,0 0-2-16,5 4-1 0,-1-4 1 16,1 8 2-16,-1 0-1 15,5 4 2-15,0-4-2 16,0 11 2-16,-5-3 0 15,5 0 1-15,0-4-4 16,-4-4-1-16,-1-1 10 16,-4-11 3-16,0-4-5 15,0-8-2-15,0 0-1 16,0-7 0-16,0 3-4 0,0-8-1 16,0 0-1-16,5-8-2 15,-5 5-2-15,4-1 1 16,0 4-4-16,5 0 1 15,0 0 0-15,5 4 2 16,-5 5-1-16,8 3-1 16,-3 0 3-16,4 4 2 15,-1 0-20-15,1 4-7 16,-4 0-33-16,-1 4-13 0,0 0-52 16</inkml:trace>
          <inkml:trace contextRef="#ctx0" brushRef="#br1" timeOffset="120608.5762">12914 1789 224 0,'0'0'85'0,"0"0"-46"0,4-4-37 0,1 4 17 15,4-4-1-15,0 0 1 16,9 4-4-16,-5 0 1 16,9 0-9-16,-4 0-6 0,9-4-2 0,-5 4 3 15,5-3 3-15,-5-1 2 16,1-4 1-16,-6 4-2 16,-3-4-1-16,-5 0-3 15,0 0 1-15,-5 0 2 0,-4 0 4 16,0 0-2-16,-4-4 1 15,-1 4-3-15,-4 0 2 16,0 0-4-16,-9 4 0 16,5 0 3-16,-5 4 1 15,0 0-1-15,-4 8 1 16,4 0 0-16,0 8 3 0,5-4-3 16,0 8-2-16,-1-4-2 15,5 4-3-15,5-5 1 16,4 13 1-16,0-4 1 15,13 0 1-15,-4 0-2 16,18-9-2-16,-5 1-21 16,14-8-9-16,-5 0-38 15,9-20-14-15,-9 4-50 16</inkml:trace>
          <inkml:trace contextRef="#ctx0" brushRef="#br1" timeOffset="121139.8961">13471 1742 200 0,'-4'-8'77'0,"4"8"-42"0,-4-12-21 0,4 8 20 16,0 0-2-16,0 0 1 16,-5-4-10-16,1 0-3 15,-5-4-12-15,0 4 1 0,-5 0 2 16,1 0 0-16,0 5 1 15,-1-1-9-15,1 0-1 16,4 0-2-16,0 8 0 16,5-4-3-16,-1 4 2 15,1 0-1-15,4 3 0 16,0-3 2-16,0 4 0 0,0 0-3 16,4 0 2-16,1-4 1 15,3 4 0-15,1-4 0 16,5 4 0-16,-1-4-3 15,5 4 2-15,-5 0-1 16,5 4 0-16,-4 0 2 16,3 3 2-16,-3-3-1 15,-1 8-1-15,1-4 1 16,-6 8-1-16,1-4 4 16,-4-1 5-16,-1 1 8 15,-4 0 4-15,0-4-2 0,-4 0-1 16,-1-4-2-16,-8-4 0 15,4 0 0-15,-9-4 3 16,0 0-9-16,-4-4-1 16,4 0-5-16,-4-16-3 15,4 0-18-15,-4 0-6 16,4 0-44-16,0-4-17 16,0 4-75-1</inkml:trace>
        </inkml:traceGroup>
        <inkml:traceGroup>
          <inkml:annotationXML>
            <emma:emma xmlns:emma="http://www.w3.org/2003/04/emma" version="1.0">
              <emma:interpretation id="{A6B60B9C-5E72-4124-A7A0-5C5845F36BA2}" emma:medium="tactile" emma:mode="ink">
                <msink:context xmlns:msink="http://schemas.microsoft.com/ink/2010/main" type="inkWord" rotatedBoundingBox="15589,3916 16328,3913 16330,4208 15590,4212"/>
              </emma:interpretation>
              <emma:one-of disjunction-type="recognition" id="oneOf9">
                <emma:interpretation id="interp9" emma:lang="" emma:confidence="1">
                  <emma:literal>4</emma:literal>
                </emma:interpretation>
                <emma:interpretation id="interp10" emma:lang="" emma:confidence="0">
                  <emma:literal>h</emma:literal>
                </emma:interpretation>
                <emma:interpretation id="interp11" emma:lang="" emma:confidence="0">
                  <emma:literal>u</emma:literal>
                </emma:interpretation>
                <emma:interpretation id="interp12" emma:lang="" emma:confidence="0">
                  <emma:literal>Y</emma:literal>
                </emma:interpretation>
                <emma:interpretation id="interp13" emma:lang="" emma:confidence="0">
                  <emma:literal>n</emma:literal>
                </emma:interpretation>
              </emma:one-of>
            </emma:emma>
          </inkml:annotationXML>
          <inkml:trace contextRef="#ctx0" brushRef="#br1" timeOffset="122383.784">14096 1686 160 0,'0'16'63'0,"0"-16"-34"0,4 0-21 16,-4 0 16-16,0 0-3 15,0 0 2-15,0 0-7 16,0 0 1-16,5-8-10 16,-5-4 0-16,0 0 0 0,0 0 1 0,0 1 2 15,-5 3-1-15,1 0 2 16,-5 0-4-16,-5 4 1 15,1 4-5-15,-5 0-2 16,0 8-3-16,5 0 1 0,0 4 5 16,-5-1 2-16,0 1 0 15,5 0-1-15,-5 0-1 16,9 4 0-16,0 0-2 16,4 0-2-16,1 0 1 15,8 3 1-15,1-3-1 16,8 0 2-16,-4 4 0 0,5 0 1 15,3-4 2-15,1-4 1 16,5-5-1-16,-1-7 1 16,5 0-4-16,-1-3 0 15,-3-1 3-15,-1-4 1 32,0 0 1-32,-4-4 0 0,-5 0-2 15,-4-4-1-15,-4 0-1 16,-5-4 0-16,-9 5-5 15,-4-1 1-15,-1 4 2 0,1 0 3 16,-5 4-2-16,0 0-2 16,0 4-11-16,0 0-6 15,1 4-19-15,3 0-5 16,5 0-23-16,0 0-10 16,5 4-38-1</inkml:trace>
          <inkml:trace contextRef="#ctx0" brushRef="#br1" timeOffset="123020.8651">14341 1647 192 0,'-13'4'71'0,"8"-12"-38"0,5 4-21 0,0 4 19 0,0 0-10 15,0 0 1-15,0 0-13 16,0 0-3-16,9 0-4 15,-4 4 7-15,3 0 4 0,-3 0-2 16,4 7 7 0,0 5-3-16,0 4-1 15,0 0-2-15,-1 0-4 16,-3 0-3-16,-1-1 0 16,-4 1-1-16,0-4 0 15,0-4 2-15,0 0 3 16,0-4 2-16,-4-4 6 15,4-4 1-15,0-4-7 16,0 0-2-16,0-8-5 0,0 0-3 16,0-4-3-16,4 0 1 15,5-3-4-15,0 3-1 16,0 0 3-16,9 0 1 16,0 4-1-16,0 4 2 15,0 4-1-15,-5 4 0 16,5 0 0-16,-5 0 0 15,5 4 6-15,-5 4 2 16,1 4 2-16,-1 4 0 16,0 0 0-16,-4 4 2 15,0-1-3-15,-4 1 1 16,-1 16-3 0,-4-8-27-16,0-5-10 0,0-7-138 15,0-20 17 1</inkml:trace>
        </inkml:traceGroup>
        <inkml:traceGroup>
          <inkml:annotationXML>
            <emma:emma xmlns:emma="http://www.w3.org/2003/04/emma" version="1.0">
              <emma:interpretation id="{1177C65B-777E-48EA-B5F3-1C24D10CCB85}" emma:medium="tactile" emma:mode="ink">
                <msink:context xmlns:msink="http://schemas.microsoft.com/ink/2010/main" type="inkWord" rotatedBoundingBox="16838,3440 17490,3436 17494,4129 16842,4133"/>
              </emma:interpretation>
            </emma:emma>
          </inkml:annotationXML>
          <inkml:trace contextRef="#ctx0" brushRef="#br1" timeOffset="124520.6941">15161 1151 176 0,'-8'-4'68'0,"8"4"-36"0,0-4-20 0,0 4 21 16,0 0-4-16,0 0 1 16,0 4-6-16,0 0-3 15,0 4-11-15,4 0 2 0,0 4 4 0,1 0 1 16,4 4-1-16,0 15-2 15,4 1-1-15,5 0 4 16,0 3 1-16,0-3-5 16,4 0-3-16,5 0-3 15,-5-5 0-15,0-7-2 0,5 0 2 16,-5-8-4-16,1-8-2 16,-1-8 2-16,0-4 0 15,1-8-4-15,-1-4 1 31,5-4-5-31,-5 1-1 16,-4-9 0-16,0 4 4 16,-5 4-1-16,0 5 1 0,1-1 2 15,-5 4 2-15,4 0-1 16,0 4-1-16,-4 0 1 16,0 4-1-16,0 0 2 0,-4 0 1 0,-5 8 3 15,0 0 1-15,0 0-1 16,0 0-1-16,0 0 1 15,0 0 3-15,0 0 0 32,0 0 0-32,4 0-3 15,-4 4-1-15,5 4-1 0,-5 0 0 16,0 8 0-16,4 8 2 16,0 4 1-16,1-1 1 15,-1 9 2-15,1 0 4 16,-1 3-4-16,1 5 0 15,-1-4 2-15,1-1 3 16,-1-3-4-16,1 4 1 16,-1-1-3-16,0 1 2 15,1-8-6-15,-1-5-3 16,1-7-8-16,-1-4-1 16,1-4-30-16,-1-8-13 15,-4-4-51-15,9-8-23 16,0-4-45-1</inkml:trace>
          <inkml:trace contextRef="#ctx0" brushRef="#br1" timeOffset="123786.2195">15170 1238 184 0,'0'-16'68'0,"5"4"-36"0,-1-3-22 0,1 7 17 16,-5 0-7-16,0 0 1 0,0 8-3 15,0 0-2-15,0 0-8 0,0 0 4 0,0 4 3 16,0 4-1-16,0 4 2 16,0 3-5-16,4 17-1 15,1 8 0-15,-1 3 4 16,1 5 5-16,-1 0 3 15,1 7-7-15,-1-7-2 16,0-1-7-16,1 1-2 16,-1-5 0-16,1 1 0 15,-5-8-2-15,0 3-2 16,4-19-32-16,-4 4-14 16,0-16-21-16,0-8-9 31,5-8-46-16</inkml:trace>
        </inkml:traceGroup>
      </inkml:traceGroup>
    </inkml:traceGroup>
    <inkml:traceGroup>
      <inkml:annotationXML>
        <emma:emma xmlns:emma="http://www.w3.org/2003/04/emma" version="1.0">
          <emma:interpretation id="{DC5CBC12-F45F-4D9E-91BD-8C144CF2EC4E}" emma:medium="tactile" emma:mode="ink">
            <msink:context xmlns:msink="http://schemas.microsoft.com/ink/2010/main" type="paragraph" rotatedBoundingBox="1769,5114 31633,4826 31652,6828 1788,7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8EFD60-A174-43F7-8E28-3C27D1DCA0A5}" emma:medium="tactile" emma:mode="ink">
              <msink:context xmlns:msink="http://schemas.microsoft.com/ink/2010/main" type="line" rotatedBoundingBox="1769,5114 31633,4826 31652,6828 1788,7117"/>
            </emma:interpretation>
          </emma:emma>
        </inkml:annotationXML>
        <inkml:traceGroup>
          <inkml:annotationXML>
            <emma:emma xmlns:emma="http://www.w3.org/2003/04/emma" version="1.0">
              <emma:interpretation id="{11BCC2B6-316F-4D43-8074-E2F9325B78F2}" emma:medium="tactile" emma:mode="ink">
                <msink:context xmlns:msink="http://schemas.microsoft.com/ink/2010/main" type="inkWord" rotatedBoundingBox="1770,5252 3969,5230 3978,6142 1779,6163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153210.6739">89 2983 72 0,'-4'-12'27'0,"4"8"-14"0,0-4-4 0,0 8 9 16,0-4 9-16,0 4 8 0,0 0-5 15,0 0-1-15,0 0-16 16,0 0-6-16,0 0-4 16,4 4 0-16,1 4 0 0,-1 4 1 0,1 4 0 31,3 7 0-31,1 13 0 0,0 4 2 0,0 7 1 31,5 5 3-31,-1-5 1 0,0 5-1 0,5-4 1 31,4-1-2-31,1 1 0 16,-5-1-3-16,-1 1-1 16,1-5-1-16,0 5 0 0,-5-8-2 15,1-5 1-15,-5-7 2 16,0-4 4-16,-5-8-2 15,1 0 1-15,4-4 6 16,-9-5 3-16,0-7-4 0,0-7 0 16,0-13-6-16,4 0-2 15,-4-4-2-15,9 0-3 16,0-3 1-16,0-1-1 0,0 0-3 16,0 4 2-16,0-7 1 31,-1 3 0-31,1-4 0 15,0-4 2-15,-4 1-3 16,-5-5 0-16,0 0 1 16,0-7 2-16,0-1-1 0,0 9-1 15,0 7 1-15,0 8-1 16,-5 4-3-16,5 4 2 16,0 1-1-16,0 3 0 15,0 4 0-15,0 4-2 16,0 4 0-16,0 0 3 0,0 0 0 15,5 4 1-15,-1 12-3 16,1 3 2-16,4 5 1 16,-1 8 0-16,1 4 0 15,0 7 0-15,0-3 0 0,0 3 0 16,0-3 0-16,0 0 2 16,4-1 1-16,-4 1 1 15,5-4 0-15,-1-5 0 16,-4-3 0-16,0 4 2 15,-5 0-3-15,1-5 0 16,-1-7 1-16,1-4 0 0,-1 0-2 16,1-4 1-16,-5-4 2 31,4 0 2-31,-4-4-3 0,0 0-1 16,5-20 1-1,-1 0 2-15,0 0 1 16,1-4-1-16,-1-4-1 15,1-3-1-15,4-5 0 16,-5-8-2-16,5-7 1 16,-4-5-4-16,4-3 0 0,-1 3 1 15,1-7 0-15,0 7 0 16,-4 5 0-16,-1 7-3 16,1 8 2-16,-1 4 1 15,1 5 0-15,-5 3-7 16,4 4 0-1,-4 0 3-15,0 4 2 16,0 0-20-16,0 4-8 16,0-3-29-16,0 11-13 15,0 0-49 1</inkml:trace>
          <inkml:trace contextRef="#ctx0" brushRef="#br1" timeOffset="154014.0238">941 3629 132 0,'0'8'49'0,"0"-8"-26"0,0 4-18 15,0-4 13-15,0 0-4 16,0 0 2-16,9 0 0 16,0 0-1-16,0-4-7 15,4 0-3-15,0 0 1 0,5 0 3 16,0 0 5-16,-5-4-4 0,1 4 2 16,-5-4-1-16,0 0 3 15,0 0 2-15,-5 0-1 16,0 0-1-16,1 5-1 15,-5-1-5-15,0 0 0 32,0-4-3-32,-5 4 0 0,1 0-6 15,0 0-1-15,-5 0 3 16,0 0 1-16,-5 0-3 16,1 0 1-16,4 0 0 15,-9 0 2-15,0 4 1 16,5 0 3-16,-5 0 1 15,5 0-3-15,-1 4-3 16,-3 4 2 0,-1 0-4-16,9 0 0 15,0-4 1-15,-4 4 0 16,4 0-3-16,0 3 2 0,4 1 3 16,1 0 1-16,-1 0-1 15,5 4 1-15,5 0 0 16,4 0 3-1,4 0-1-15,0 3 0 16,5 1-1-16,5 4 2 16,8-4-3-16,0 4-2 15,0-5 0-15,5-3 1 16,4 4-8-16,-4-8-3 16,-1-4-72-16,1-8-32 15,-9-4-4-15</inkml:trace>
          <inkml:trace contextRef="#ctx0" brushRef="#br1" timeOffset="156673.9175">1516 3645 148 0,'13'-4'55'0,"-13"0"-30"0,5 0-14 16,-5 4 18-16,4-8-6 15,-4 0 1-15,0 0-7 16,0 0-2-16,0 0-9 15,-4 0-2-15,-1 0 0 0,-3 0 0 0,-6 5 2 16,1-1-1-16,-1 0 2 16,1 4-4-16,0 0 0 15,-1 0-1-15,1 0 1 16,0 0-2-16,-1 4-1 16,1 0-2-16,-1-1-1 15,1 5-1-15,4 0 3 16,0 4 0-16,0 0 1 15,5 4-3-15,-1 0 2 0,1 4 1 16,4 7 0-16,0-3-3 16,4-4 2-16,1 0 1 15,4-4 0-15,0-4 2 16,0 0 1-16,4-1 1 16,0-7 2-16,-4 0 1 15,5-8 3-15,3 0-1 16,1-7 0-16,0-1-3 15,0-4-1-15,-5 0-1 16,1 0 2-16,-5 0-3 16,0 4 0-16,-5-4 1 0,0 1 2 15,1-1-3-15,-5 0-2 16,0 0 0-16,0 4-1 16,0 0 0-16,0 4 2 15,0 0 1-15,0 0 3 16,0 8-3-16,0 0-2 0,0 0 0 15,0 4 1-15,0 4-1 16,0 4-1-16,4 0 5 16,5 4 4-16,0 0-3 15,0 12-1-15,9-1-2 16,0 1 0-16,0 0 0 16,0 0 1-16,-1-5-2 15,1-3 1-15,0-4-40 16,-5-8-14-16,1-8-85 15</inkml:trace>
          <inkml:trace contextRef="#ctx0" brushRef="#br1" timeOffset="157634.1794">2181 3292 160 0,'0'-4'60'0,"4"4"-32"0,0 0-15 0,-4 0 19 16,0 4-5-16,0 0 1 15,0 4-9-15,0 8-1 16,-4 4-11-16,-5-1 7 0,-4 5 3 16,-1-4-5-16,-12 4 1 0,3-4-2 15,1-1 1-15,0-3-2 16,-1 0 1-16,1-4-4 15,0 0-2-15,0-4-2 0,4 0 0 16,4-4-2-16,1 0 2 31,0-4-2-31,4 0-1 16,4 0-2-16,1 0-1 16,-1 0-1-16,5 0 3 15,5 0 0-15,4 4 1 0,4 0-3 16,0 4 2-16,5 3 1 15,0 1 2-15,4 4 1 16,5 4 3-16,4 0-1 16,1 8 2-16,3 3-4 15,1-3 0-15,0 0-3 16,-5-4-3-16,0-9-45 0,-4 1-17 16,-5-4-67-1</inkml:trace>
          <inkml:trace contextRef="#ctx0" brushRef="#br1" timeOffset="157158.3999">1917 3003 132 0,'-4'-8'52'0,"4"8"-28"0,0 0-8 0,0 0 16 0,0 0-2 16,0 0 0-1,0 4-9-15,0 0 0 16,0 0-12-16,0 7 1 0,0-3 1 16,0 4 0-16,0 0 1 0,0 16-4 15,0 4-3-15,0 7 0 16,4 9-1-16,1 11 2 15,-1-3 1-15,-4 3 1 16,0 1 2-16,0-1-1 16,0 9 0-16,0-9-3 15,0-3 1-15,5-13-2 16,-5-3 0-16,0-8-10 16,0-13-2-16,0-7-36 0,0-8-16 15,0-4-65 1</inkml:trace>
        </inkml:traceGroup>
        <inkml:traceGroup>
          <inkml:annotationXML>
            <emma:emma xmlns:emma="http://www.w3.org/2003/04/emma" version="1.0">
              <emma:interpretation id="{9F4598C4-6CEE-4AEC-A45A-B3273563C5CD}" emma:medium="tactile" emma:mode="ink">
                <msink:context xmlns:msink="http://schemas.microsoft.com/ink/2010/main" type="inkWord" rotatedBoundingBox="4262,5229 7401,5199 7414,6540 4275,6570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158749.4098">2586 3506 192 0,'-4'-12'74'0,"8"20"-40"0,1-4-18 16,-5-4 24-16,4 0-17 15,5-4-4-15,5 4-8 16,8-4-2-16,5 4-5 15,8 0 2-15,10 0 0 0,-5 0-2 16,9 0-1-16,0 0-1 0,0-4 1 16,0 0-2-1,-4 0-1-15,-5-4-50 16,-4 0-24-16</inkml:trace>
          <inkml:trace contextRef="#ctx0" brushRef="#br1" timeOffset="158476.4093">2823 3030 148 0,'-9'-16'55'0,"9"5"-30"0,0 3-12 15,0 8 19-15,0 0-9 16,-5-4-1-16,5 4-11 0,0 0-2 15,0 4-5-15,5 4 2 0,-1 7 0 16,1 1 2-16,-1 16 0 16,1 4 0-16,4 7 0 15,-1 5 0-15,1 3 0 0,5 5 2 16,-5-1 4-16,0-3-2 16,4-1 3-16,-4 5-4 15,0-1-1-15,0-7-4 16,-5-4 1-16,5-5-2 15,-4-7 2-15,-5-8-11 16,-5-8-4-16,1-8-36 16,-1-12-14-16,-4-16-63 15</inkml:trace>
          <inkml:trace contextRef="#ctx0" brushRef="#br1" timeOffset="159290.1134">3398 3629 156 0,'4'-4'57'0,"5"0"-30"0,-9-8-10 15,5 4 20-15,-5 0-13 16,0 0-3-16,0 0-8 15,0 0-3-15,-5 1-6 16,-4-1 6-16,0 0 5 16,1 0-1-16,-6 4 0 15,-13 4-6-15,5 4-3 16,-5 0-2-16,5 0-3 16,0 4 1-16,-1 0-1 15,1 3 0-15,4 1 2 0,5 4-1 16,0 0 2-16,4 0-2 15,4 8 2-15,5 7-2 16,0 1-1-16,9 0 3 16,0-4 0-16,4-1 1 15,10-7 0-15,3-4 2 16,6-4 3-16,3-8 0 16,1-8 0-16,-5-4-1 15,-4-4 0-15,-5-16-2 16,-4 1-1-16,-4-1-1 15,-10 0 0-15,-4 0 0 0,-9 1 0 16,-4 3-5 0,-5 0-1-16,0 4 1 0,-4 4 2 15,-5 8-5-15,5 4 1 16,-1 4-15-16,6 4-3 16,3 4-18-16,5 0-5 15,5 0-30-15,8 4-13 16,14-4-2-1</inkml:trace>
          <inkml:trace contextRef="#ctx0" brushRef="#br1" timeOffset="160088.1786">3581 3692 176 0,'-5'-11'68'0,"5"3"-36"16,-4-4-29-16,4 4 17 0,0 0 1 15,0-4 4-15,4 0-4 16,1 0-1-16,4 0-11 16,9 0-1-16,-1 0 2 0,1 1-6 15,0-1 0-15,4 0 0 16,1 4 2-16,3 4-1 16,1 4 0-16,0 4 3 15,0 0 5-15,-5 8-1 16,0 4 3-16,-8 3-2 15,-5 5 2-15,-14 4-2 16,-4 8 0-16,-4-1-1 16,-5-3 0-16,0-8-4 0,-4-4-3 15,0-8-2-15,-1-5 0 16,-8-11-18-16,4-7-6 16,0-9-32-16,5 0-14 15,0 4-68 1</inkml:trace>
          <inkml:trace contextRef="#ctx0" brushRef="#br1" timeOffset="159710.0509">3625 3530 164 0,'-4'-4'63'0,"4"4"-34"0,-5 0-14 0,5 0 18 16,0 0-7-16,0 4-1 15,0 4-10 1,5 0-4-16,-5 4-6 0,9 3 3 0,-5 5 2 15,1 0 3-15,-1 16 5 16,1 7-1-16,-1 1-1 16,1 0-2-1,3-1 1-15,1 13-8 16,-4-5-4-16,-1-3 0 16,1-8 0-16,-5-5-1 0,0-3-2 15,0-8-10-15,0-4-4 16,0-9-15-16,0-3-7 15,0-4-16-15,0-4-5 16,-9-31-92 0,0-1 54-1</inkml:trace>
          <inkml:trace contextRef="#ctx0" brushRef="#br1" timeOffset="161049.0105">4236 3633 116 0,'0'0'44'0,"14"-4"-24"0,-5 0-6 0,-9 4 17 0,4-8-6 15,0 0 0-15,-4 0-10 16,0 0-2-16,0 0-7 15,-4-4 5-15,0 5 4 0,-1-1-1 16,-13 0 2 0,5 0-5-16,-5 4-4 15,0 4-1-15,0 0-7 16,1 0 1-16,-1 4 0 16,4 4 0-16,1 0 0 15,0 3 0-15,-1 5-3 16,5 0 0-16,5 0 2 0,-1 0 2 15,5 12 0-15,5-1-1 16,4 1 3-16,0-4 0 0,4 0 5 16,5-4 3-16,-5-5-2 15,1-3 0-15,3-4-1 16,6-4 2 0,-5-4 1-16,-1-8 3 15,-3-15 2-15,-1 3 2 16,-4-4-6-16,0 0-2 15,-5 0-3-15,-4 5 0 16,0-1-4-16,0 0-2 16,-4 4 0-16,-9 0 1 15,-1 4-1-15,1 4-1 0,-5 4-8 16,0 4-3-16,-4 4-14 16,4 0-6-16,-4 4-6 15,4 0 0-15,0 0-35 0,5 4-16 16,4 4 0-16</inkml:trace>
          <inkml:trace contextRef="#ctx0" brushRef="#br1" timeOffset="161599.1042">4379 2915 168 0,'0'0'66'0,"0"0"-36"0,0 0-20 0,0 0 20 0,4 0-3 16,-4 4 4-16,0 4-4 15,5 0-2-15,-5 4-13 16,4 4 3-16,1 4 5 0,-1 4-7 0,5 19 0 15,0 5-3-15,0 7-1 16,-5 5 6 0,1 3 4-16,-1 1-3 15,1 3 1-15,-1-4-8 16,1 13-1-16,-1-5-4 16,-4-11-3-16,0-13-20 15,5-7-8-15,8-12-43 16,-4-9-20-16,4-11-41 15</inkml:trace>
          <inkml:trace contextRef="#ctx0" brushRef="#br1" timeOffset="162135.656">4901 3657 152 0,'4'-12'57'0,"1"4"-30"0,-5-4-18 0,0 4 16 16,0 0-5-16,0-4-2 0,-5 4 3 16,-4-4 3-16,0 1-12 0,-9 3 4 0,1 0 2 15,-1 0-2-15,-4 4 1 16,-1 0-7-16,1 4-2 15,0 4-4-15,-5 0-1 16,5 4-3-16,4 0-3 16,0 3 2-16,5 1 2 15,-1 4-2-15,5 4 0 16,9 12 3-16,0 0 1 16,9-1-1-16,0 1-2 15,9 4 3-15,0-5 0 16,8-7 1-16,6-4 0 0,-1-4-2 15,-4-8 1-15,-1-12 2 16,-3-4 2-16,-1-8-3 16,-4-16-1-1,0 5 1-15,-9-1 0 16,-5 0 0-16,-4 0 0 16,0 1-2-16,-4 3-2 15,-10 4-2-15,-4 4 1 16,-4 4-6-16,0 4-3 15,0 4-8-15,-1 4-1 0,1 4-17 16,4 0-6-16,5 4-27 16,4 0-11-16,9 12-4 15</inkml:trace>
          <inkml:trace contextRef="#ctx0" brushRef="#br1" timeOffset="162884.51">5315 3562 220 0,'-13'-12'85'0,"9"8"-46"0,-10-4-35 0,10 0 21 0,-5 4-10 16,-5 0 2-16,-3 0-6 15,-6 0-1-15,-3 4-6 16,-6 4-3-16,6 4 2 0,-1 0 0 16,5 4 1-16,-1 4-2 15,5-1-2-15,9 5 1 0,5 0 1 16,4-4-1-16,4 8-1 15,10-4 1-15,4-1-1 32,4-3 0-32,5-8 2 15,0-4 1-15,-5-12 3 16,0 0-3-16,0 0 0 16,-4-4 8-16,0-3 2 15,-5-1 0-15,1 0 2 16,-5 0-4-16,-5 0 1 0,-4 4-1 15,0 0 1-15,0 4 2 16,0 0 2-16,0 8-9 16,0 0-2-16,0 0-5 15,5 4-1-15,-1 4-1 0,5 4-2 16,0 4 3-16,4 0 0 16,1 8 1-16,4 8 2 0,4 7-3 15,0 1 0-15,0-1 1 16,-4 1 0-16,0 4-3 15,0 7 2-15,-5 1-21 16,-4-9-8-16,-4-3 17 16,-5 0 11-16,-5-5 12 15,-4-3 6-15,-9-4 7 16,1-8 6-16,-6-8-10 16,-3-5-1-16,-6-3-6 15,-3-8 0-15,-1-7-1 16,0-5 1-16,1 0-4 15,-1 0-3-15,9-4-2 16,9-4 0 0,5 5-4-16,9-1-2 15,8-8-12-15,9 0-2 16,10-3-32-16,8-9-10 0,5-4-41 16,-1 1-14-16,14-5-12 15</inkml:trace>
          <inkml:trace contextRef="#ctx0" brushRef="#br1" timeOffset="163413.4023">5494 3455 192 0,'-9'0'74'0,"9"-4"-40"0,0 4-13 0,0 0 44 16,0 7-16-1,0 5-11-15,4-4-9 16,1 4-17-16,-1-4 3 0,1 4 3 16,-1 0-6-16,5-4-2 15,0 4-5-15,0 0-2 0,4-4-1 16,1-1 1-16,-1 1-2 15,0-4-1 1,1-4-13-16,4-4-6 0,-5-4-6 16,5 1-2-16,0-1 1 15,-5 0 2-15,0-4 13 16,-4 4 8-16,0 0 3 16,-4 4 3-16,-1 0 13 15,-4 4 7-15,0 0 0 16,0 0 0-16,-4 4 3 15,-1 4 1-15,-4 4 3 16,0 8 4-16,1 3-10 16,3 5-2-16,1 24-9 0,-1 3-3 15,1 9-5 1,-1 7-4-16,1-8-3 16,-1 1-1-16,1-9-42 15,-1-3-18-15,1-8-118 16,8-1-52-16,1-27 121 15</inkml:trace>
        </inkml:traceGroup>
        <inkml:traceGroup>
          <inkml:annotationXML>
            <emma:emma xmlns:emma="http://www.w3.org/2003/04/emma" version="1.0">
              <emma:interpretation id="{EAF0A0C7-488D-465A-AAB1-783FD774962D}" emma:medium="tactile" emma:mode="ink">
                <msink:context xmlns:msink="http://schemas.microsoft.com/ink/2010/main" type="inkWord" rotatedBoundingBox="7807,5796 8538,5789 8541,6068 7810,6075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169607.6958">6354 3554 124 0,'-4'0'46'0,"4"-4"-24"0,0 0-10 0,0 0 16 0,0 0-3 15,-4 0 3-15,-1-4-3 32,-4 4 0-32,-4 4-14 0,-1-4-2 0,1-4 1 15,4 0 0-15,-4 4 2 0,4 4-6 16,-5 4-2-16,1 0-4 16,0 0-1-16,-1 0 1 15,1 0 2-15,0 4-1 16,-1 0-1-16,1 4 3 15,4 0 2-15,0-1-2 16,4 5 0-16,1 0-3 16,0 0-1-16,4 0 3 15,4 0 3-15,0 4 0 0,5-5 0 16,0 9 1-16,0-8 1 16,5 0 1-16,-1-4 2 15,5-4-1-15,0 0 0 16,-1-4-1-16,6-4 0 15,-1-8 0-15,0 0 0 16,1-4-4-16,-5 0-3 16,-1-4 2-16,-3 0 2 15,-1 0-2-15,-4 1 0 16,-5-5-1-16,-4 0-2 16,-4 4 3-16,0 0 0 15,-1 0-1-15,-4 4 1 16,-4 1-2-16,-1 3 2 15,-3 4-4-15,-1 0 0 16,0 4-8-16,0 0-4 0,0 0-18 16,0 0-5-16,5 0-21 15,0 0-9-15,4 0-41 16</inkml:trace>
          <inkml:trace contextRef="#ctx0" brushRef="#br1" timeOffset="170263.9894">6551 3506 156 0,'0'0'57'0,"0"8"-30"0,0-4-10 0,0-4 22 15,0 0-16-15,0 0-4 16,4 0-8-16,1 4 0 15,-5 0-6-15,4 4 4 0,-4 4 1 16,0 0 6-16,0 3 4 16,0 5-1-16,0 0 0 0,0 0-4 15,0 0 1-15,0 4-5 16,0-5 1-16,4-3-5 16,-4 0 1-16,0-8-1 15,0-8 1-15,0 0-2 16,5-12 1-1,-1-4-4-15,1 0-4 16,-1-3 0-16,10-1-1 16,-1 0 0-16,0 0 0 15,1 4 0-15,-1 0 0 16,1 4 0-16,-1 5 0 16,5-1-2-16,0 4 3 15,-1 0 0-15,1 4 3 0,0 4 3 16,0 4 7-16,0 3 4 15,-5 5 3-15,1 0 3 16,-6 0-8-16,1 4-1 16,-4 4-5-16,-5 3-3 15,0-3-9 1,0-4-3-16,-5-4-49 0,1-4-20 16,-1 0-85-1</inkml:trace>
        </inkml:traceGroup>
        <inkml:traceGroup>
          <inkml:annotationXML>
            <emma:emma xmlns:emma="http://www.w3.org/2003/04/emma" version="1.0">
              <emma:interpretation id="{1B1D63C8-4C70-4D7C-BDD4-CFE4A58CB7F0}" emma:medium="tactile" emma:mode="ink">
                <msink:context xmlns:msink="http://schemas.microsoft.com/ink/2010/main" type="inkWord" rotatedBoundingBox="8929,5275 10934,5256 10943,6201 8938,6221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171064.194">7657 2975 168 0,'-5'4'63'0,"1"0"-34"0,-5 4-14 0,9-4 18 16,-5 0-3-16,1 4 0 16,-1 3-6-16,-4 1-3 15,0 0-11-15,1 8 2 0,-6 12 2 16,-4 7-3-1,-4 9-1-15,-5 3-6 16,5 9-1-16,-5-5 5 16,0-3 5-16,1 0-1 0,-1-1 3 15,5 1-4-15,-1-1 1 16,6-3-5-16,-6-9-2 16,5-7 0-16,5-8 1 15,4-4-8-15,0-8-3 16,5-4-24-16,4-4-11 15,9-16-23-15,0-12-9 0,4 0-45 16</inkml:trace>
          <inkml:trace contextRef="#ctx0" brushRef="#br1" timeOffset="171880.0924">7335 3708 200 0,'-8'0'77'0,"8"0"-42"0,-5 0-15 0,5 0 27 15,0 0-16 1,0 0-5-16,0 0-13 16,9-4-4-16,0 4-5 0,4 0 2 0,1 0 0 15,4 0 2-15,-1 0 0 16,10 8 0-16,4 4 0 15,5 0 2-15,13 0 1 16,-4 0-3-16,-1-4 0 16,5 0-5-16,-4 0-2 0,-5-4-14 15,-4-4-6-15,-10 0-39 16,-3 0-17-16,-5 4-49 16</inkml:trace>
          <inkml:trace contextRef="#ctx0" brushRef="#br1" timeOffset="171530.9799">7607 2995 136 0,'-8'-8'52'0,"8"8"-28"0,0-4-6 0,0 4 20 15,0 0-10-15,0 4-1 16,0 0-1-16,0 4 1 15,0 7-14-15,4 1 5 0,0 0 3 16,1 12-5-16,4 4-1 16,0 3-3-16,4-3 0 15,1 4 0 1,3 3 0-16,1-3 0 16,0 4 0-16,0-1-4 15,0-3-3-15,4 0 4 16,-4-1 2-16,0 5-4 0,0-4 1 15,-5-5-3-15,0 5 0 16,1 8-3-16,-1-9 1 16,0-3 0-16,-4-4 1 15,0-4-11-15,0-5-3 16,-4-3-17-16,-1 0-6 16,-4-4-15-16,0-8-8 15,-4 0-27-15,-1-4-12 16</inkml:trace>
          <inkml:trace contextRef="#ctx0" brushRef="#br1" timeOffset="172496.8773">8232 3018 156 0,'-5'4'60'0,"1"-4"-32"0,4 0-13 0,0 0 18 16,-5 0-7-16,1 0-1 15,-1 4-1-15,1 0 2 0,-5 4-14 16,0 0 4-16,0 4 4 0,0-4-5 16,-8 20 2-16,3 3-4 15,1 5 0-15,-1 4-3 16,1 3 1-16,0 5 3 0,4 0 1 31,0-1 0-31,0 1 1 16,4-1-4-16,5 1-2 15,5 7-6-15,4 1-1 16,4-5-1-16,9-3 1 16,5-4-9-16,4-5-1 15,5-11-29-15,0-4-12 0,-1-8-43 16,-3-1-20-16,-6-7-5 16</inkml:trace>
          <inkml:trace contextRef="#ctx0" brushRef="#br1" timeOffset="172984.671">8490 3197 220 0,'-4'0'85'0,"4"4"-46"0,0-8-30 0,0 4 19 0,0 0-14 16,-5-4-3-16,5 8-3 16,0 0 2-16,0 8-5 15,-4 4 6-15,4 3 4 0,0 9 2 0,0 4-1 16,0 11 3-16,-4-3 2 16,-1 0-5-16,1 3-1 15,4 1-7-15,4-4 0 16,1 7-5-16,-5-3 0 15,0-9-6-15,4-3 0 16,-4-4-23-16,0-12-11 16,0-8-18-16,0 0-8 15,-4-4-145 1,4-28 103-16</inkml:trace>
          <inkml:trace contextRef="#ctx0" brushRef="#br1" timeOffset="173675.2106">8490 3205 212 0,'-4'-4'79'0,"4"0"-42"0,0 4-28 0,0 0 19 0,0 0-5 16,0 4 0-16,0 0-1 15,0 0 1-15,0 4-13 16,4 0 8-16,1 3 2 0,-1 1-4 0,1 4-1 16,4 0-7-16,0 4-3 15,0 0 0-15,4 0 1 16,0-5-3-16,1 1-2 15,-1 0 2-15,5-4 2 16,0-4 0-16,0 0 0 16,-1-4-3-16,6-4 1 15,-1-8-2-15,-4 0 2 16,0-4-4-16,0-4 0 16,-1 0-1-16,-3 1 0 0,-5-1 2 31,0 4 2-31,-1 0-1 0,1 4-1 15,-9 0 1-15,5 0 1 16,-5 8 3-16,4-4 2 16,-4 4-1-16,0 0-1 15,0 0-3-15,0 4 1 16,-4 0 2-16,4 4 2 16,0 4-1-16,0 4 1 0,0 4 0 15,0 3 1-15,0 5-2 16,0 0 1-16,4 4-2 15,1 3 0-15,-5 5-3 16,4 0 1-16,1 3-2 0,4 1 2 16,0-1-2-16,-1 1 2 15,1-8-7-15,0-5 1 16,0-3-19-16,0-8-6 16,-4-8-31-16,-1-8-15 15,5-4-74 1,4-16-40-16,-4-12 87 15</inkml:trace>
          <inkml:trace contextRef="#ctx0" brushRef="#br1" timeOffset="174064.7389">9057 3007 208 0,'0'7'77'0,"0"-3"-42"0,13 0-21 0,-8-4 22 0,3 4-5 16,1 4-1-16,0 0-5 16,5 4-4-16,4 8-11 15,-10-4 5-15,10 15 2 0,-4-3-3 16,4 16 2-16,4 23 0 0,-9-23 2 16,-4-8-1-16,0 11 1 15,0-7-5-15,-9 15-3 16,0-7-3-16,-5 7-2 15,1-7-43-15,-14 7-19 16,5-7-112-16</inkml:trace>
        </inkml:traceGroup>
        <inkml:traceGroup>
          <inkml:annotationXML>
            <emma:emma xmlns:emma="http://www.w3.org/2003/04/emma" version="1.0">
              <emma:interpretation id="{5522E016-FFFD-4A5A-AE65-F953A60161F2}" emma:medium="tactile" emma:mode="ink">
                <msink:context xmlns:msink="http://schemas.microsoft.com/ink/2010/main" type="inkWord" rotatedBoundingBox="11440,5234 15750,5193 15767,6982 11457,7024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97294.5632">10073 3962 200 0,'-13'-8'77'0,"13"8"-42"0,5-4-26 0,-5 4 22 15,0 0-8-15,0 0-1 0,0 0-12 16,4 0-6-16,0 0-3 16,-4 0-4-16,5 4 2 0,-1-4-8 15,1 8-2-15,-5-4-47 16,9 0-21-16,-5 4-11 15</inkml:trace>
          <inkml:trace contextRef="#ctx0" brushRef="#br0" timeOffset="197043.4793">10140 4176 156 0,'0'-4'57'0,"0"0"-30"0,5-4-18 0,-5 8 16 0,0 0-3 16,4-8 1-16,-4 8-1 15,0-4-2-15,0 4-10 16,0 0-2-16,0 0-1 0,0 0-1 15,0 0-1 1,0 4-1-16,0 0 2 16,5 4-1-16,-5 4 2 15,0 0-2-15,4 4 2 0,1 0 0 16,-5 0 1-16,4 3-4 16,-4 1-1-16,5-4-1 15,-5-8-2-15,4-4-39 16,-4-4-16-16,9-8-59 15</inkml:trace>
          <inkml:trace contextRef="#ctx0" brushRef="#br0" timeOffset="197963.3183">10386 4196 140 0,'-5'0'55'0,"5"0"-30"0,-4 0-10 0,4 0 20 31,0 0-6-31,0 0-2 0,0 0-7 16,0 0-2-16,4 0-10 16,1 0 1-16,4 0 2 0,4 0 0 0,0 0 3 15,1 0-3-15,8 0-1 16,5 0-2-16,4 4 2 15,5 0-1-15,4 0 0 16,0 0-3-16,0 0-1 16,0 0 1-16,5 0 1 15,-10 0-1-15,-3 0 1 16,-6 0-2-16,-3 0 2 16,-5-4-4-16,-5 0-2 15,0 0 2-15,-4-4 2 0,0 0-2 16,0 0-2-16,-5 0-14 15,-4 4-6-15,5-4-32 16,-5 4-13-16,0 0-61 31</inkml:trace>
          <inkml:trace contextRef="#ctx0" brushRef="#br0" timeOffset="198130.1356">10818 4144 132 0,'-4'0'49'0,"4"0"-26"0,0 0 2 15,0 0 20-15,0 0-11 16,0 0-5-16</inkml:trace>
          <inkml:trace contextRef="#ctx0" brushRef="#br0" timeOffset="198502.8915">10827 4144 365 0,'18'0'12'0,"0"0"-2"16,-5 0-3-16,1 0-1 15,-6 4 1-15,1 0-2 16,0 0 0-16,0 0-3 16,0 4-2-16,0 0 3 0,0 0 0 15,0 0-1-15,0 4 1 16,0 0 0-16,0-4 1 0,-5 0 0 15,1 0 2-15,-5-1 1 16,0-3 3-16,0 0 1 16,0 0 3-16,-5 0-1 15,-4 0 2-15,0 0-4 16,0 4 1-16,0 0-3 16,0-4 2-16,1 4-6 0,-6 4 1 15,-4 4-1 1,5-4-3-16,0 0 2 15,-1-5-3-15,5 1-1 16,0 0 1-16,0 0-1 16,5 0-25-16,0-4-8 15,4-4-36-15,0 0-16 16</inkml:trace>
          <inkml:trace contextRef="#ctx0" brushRef="#br0" timeOffset="199375.9581">11474 4156 176 0,'-5'0'66'0,"5"0"-36"0,0 0-18 0,0 0 19 15,0 0-3-15,0 0 1 16,-4 0-5-16,-1 0-1 15,1 4-12-15,-1 0 0 0,1 0 0 16,-1 0 0-16,-3 4 1 16,-1 0-2-16,-5 0 1 15,1 0-4-15,-5 0 1 16,-13 0-5-16,0 0-2 16,-1-4 0-16,10 0-1 15,0-4 0-15,-1-4 2 16,1 0-10-16,9-4-2 0,-1 0-2 15,6 0 0-15,-1 0 0 16,9 0 2-16,0 0 1 16,9 0 1-16,-1 0 0 15,6 4 2-15,4 0 2 16,-5 4 2-16,-4 0-1 16,9 0 1-16,-5 0 0 15,5 4 0-15,-5 0 2 16,5 0 0-16,0 0 0 15,0 0 0-15,-5 0 0 16,10 4 0-16,-6 0 6 16,1 0 6-16,0 0-2 0,0 0 0 15,-5-4-4-15,1 0-1 0,-1 0-3 16,0 0-2-16,1 0 1 16,-1-4 1-16,1 0 1 15,-1 0 1-15,0 0-2 16,1-4 1-1,-5 0-2-15,0-4 2 16,-1 0 4-16,1 0 4 16,-4 0-4-16,-1-4-2 0,1 4 4 15,-5 0 4-15,0 0-3 0,-5 0 0 16,1 0-2-16,-5 4 2 16,-4-4-7-16,4 4-4 15,0 4 2-15,-9 0 3 16,4 0-1-16,-8 0-2 15,4 0-3-15,-4 4-1 16,4 0 2-16,-4 8 2 16,4-4-16-16,0 4-6 15,0 0-45-15,1 4-20 16,3-4-43 0</inkml:trace>
          <inkml:trace contextRef="#ctx0" brushRef="#br0" timeOffset="202533.3873">11848 4692 104 0,'-4'7'41'0,"4"1"-22"0,0-12 0 0,0 4 16 16,0 0-4-16,9-4 2 0,0-3-13 15,0-1-4-15,-1 0-9 16,1-4 2-16,5-4 3 0,-5-4 0 15,4-8 3-15,0-7 1 16,1-5 2-16,-1-12-1 16,1 1 1-16,-6-1-5 15,1 1 0-15,5-5-4 16,4-3 2-16,-5-1-6 16,0 1-1-16,1 3 2 15,-5-3 1-15,0-5 1 16,0 13 0-16,-5 3 0 15,0 9 0-15,1 3 0 16,-5 4 0-16,0 5-4 0,0 3-1 16,0 4-1-16,0 0 1 15,0 4 0-15,0 4 1 16,0 0-5-16,-5 1-1 16,5 3 1-1,-4 0 2-15,0 0 0 16,-1 4 2-16,5 0 0 15,0 4-4 1,0 4-1-16,0 4 1 0,0 8 0 16,0-1 1-16,5 5 0 15,-1 0 0-15,-4 8 2 16,4 8-1 0,1-5-1-16,-1 1 1 15,1 0 1-15,-1-5 1 0,5-7 1 16,0 0-2-16,0-4 1 15,0-4 0-15,0-8 1 0,0 0 0 16,0-8 0-16,0 0 0 16,0-4 0-16,-1-4 2 15,1-8 1 1,0-4-1-16,0 5 1 16,0-1-4-16,0 4 0 15,0 0-1-15,0-4-2 16,0 4 1-16,0-3-1 15,-5 3 0-15,5-8 0 16,0 0 0-16,-5 4 2 16,5 4-3-16,-4 1 0 0,-1 3 1 15,-4 0 2-15,0 0-1 0,0 4 2 16,0 8-2-16,0 0 2 16,0 0-4-16,0 0 0 15,0 4 1-15,-4 0 2 16,4 4-1-16,0 8 2 15,0 4 0-15,0 3 1 16,4 1-2-16,1 8 1 16,4 0-2-16,0 3-1 15,4-3-2-15,0 0 1 16,1-1-19-16,4-3-9 0,-1-4-25 16,-3-4-11-16,-1-8-25 15,1 0-11-15</inkml:trace>
          <inkml:trace contextRef="#ctx0" brushRef="#br0" timeOffset="203125.1746">12597 3625 288 0,'-9'-4'110'0,"18"0"-60"0,-9-4-43 16,0 8 23-16,5-4-21 16,-1 0-4-16,1 0-17 15,-1 0-6 1,1 0 10-16,-1 0-32 0,1 0-12 0,8 4-64 16</inkml:trace>
          <inkml:trace contextRef="#ctx0" brushRef="#br0" timeOffset="202902.81">12687 3744 228 0,'0'4'88'0,"0"-16"-48"0,0 40-23 16,0-24 25-16,0 4-13 15,4 0-2-15,-4 3-12 16,5-3-4-16,-1 8-6 16,0 0 1-16,1 4 0 0,-1 0-2 15,1 0-3-15,-5-1 0 16,0-3 1-16,4 0-23 0,-8 0-8 16,8-12-43-16,1 0-17 15,-1-4-19 1</inkml:trace>
          <inkml:trace contextRef="#ctx0" brushRef="#br0" timeOffset="203750.4873">13021 3566 160 0,'-9'0'63'0,"9"0"-34"0,0 0-8 0,0 0 25 16,0 0-11-16,0 0 0 15,0 0-11-15,9 0-5 0,0-4-11 16,0 4-1-16,4 0 3 0,5 0-4 16,0 0 2-16,0 0-1 15,4 0 3-15,5 0-1 16,4 0 0-16,0 0-5 15,0 0-3-15,-4 0 0 16,0 0 1-16,-5 0-8 16,-4-4-1-16,0 4-20 15,-5 0-10-15,-4 0-19 16,-9 0-7-16,0 0-41 16</inkml:trace>
          <inkml:trace contextRef="#ctx0" brushRef="#br0" timeOffset="204062.8809">13057 3657 200 0,'-14'0'74'0,"10"0"-40"0,4 0-11 0,0 0 24 15,0 0-11-15,0 0-3 16,0 0-17-16,9 0-5 15,0 4-7-15,4 0 6 0,0-4 5 16,10 0-7-16,4 4-2 16,-1-4-4-16,10 0 1 15,-5 0-7-15,0 0-1 16,-4 0-45-16,0 0-18 16,0 4-59-16</inkml:trace>
          <inkml:trace contextRef="#ctx0" brushRef="#br0" timeOffset="205238.3682">13231 4517 160 0,'-5'16'60'0,"5"-12"-32"0,0 4-24 15,0-8 15-15,0 4-5 16,0 0 0-16,0 0 3 16,5-4 3-16,-5 0-10 15,4 0 3-15,5-4 3 0,4-4-6 16,5-4-1-16,-4 0 1 15,-1-8 4-15,5-8-6 16,-5-7 0-16,5 3 5 16,0 0 1-16,0-3 4 15,0-1 3-15,-1 0-5 16,1 1 1-16,0-13-6 16,4-4 1-16,1-7-9 15,-1-4-2-15,0-13-1 16,-4 13 2-16,-5 3-3 0,5 9 0 15,-4 3 1-15,-1 9 0 16,-4 7 0-16,0 4 0 16,0 4-3-16,-5 4 2 15,1-3 1-15,-1 3 0 16,1 4 2-16,-1 0 1 0,-4 4 1 16,0 4 0-16,0 0 2 15,0 8 3-15,-4 0-4 16,-1 4-3-16,1 4-1 15,-1 0 1-15,1 4-1 32,-1 0-1-32,1 4 1 15,4 4-1-15,-5 0 0 0,5 3 0 16,0 1 0-16,5 0 2 0,-1 8-1 16,1-5-1-16,4 1 1 15,0-8 1-15,0 0 1 16,-1-8 1-16,6-8-2 0,-1 0 1 15,5-4-2-15,-5-16 2 16,5 0-2-16,-4-4 2 16,3 0-4-16,-3-4 0 15,4 1 3-15,-5-1 1 16,0 4-1-16,-4 0-2 16,0 4 1-16,0 0-1 15,-4 1 0-15,-5 3 0 16,4 0 0-16,-4 0 2 15,0 4-1-15,0 0-1 16,0 4 3-16,0-4 0 16,0 8-1-16,0 0 1 15,0 0-2-15,0 4 2 0,-4 0-2 16,-1 4-1-16,5 4 5 16,0 4 1-16,9 4 4 15,0 3 4-15,0 1-4 31,0 8 2-31,4 4-5 0,1-1 1 16,-1-3-5-16,0-8 0 0,5-8-21 31,0-4-10-31,0-8-88 16,4-20-38-16,9 0-1 16</inkml:trace>
          <inkml:trace contextRef="#ctx0" brushRef="#br1" timeOffset="179733.0443">9770 3617 188 0,'-9'-4'71'0,"9"4"-38"0,0-4-12 0,0 4 22 16,0 0-8-16,0 0-1 0,0 0-13 15,0 0-3-15,0 0-10 16,0 4-5-16,0 0 0 0,0 0-7 0,0-4 1 16,0 0-61-16,5 0-26 15,-1 0-21 1</inkml:trace>
          <inkml:trace contextRef="#ctx0" brushRef="#br0" timeOffset="192873.7945">10457 2963 104 0,'0'-8'38'0,"4"4"-20"0,1 0-12 0,-5 4 9 15,0-4 3-15,0 4 3 16,4-4-2-16,-4 4-2 15,5-8-1-15,-5 8 0 16,0 0-8-16,0 0 4 0,0 0 1 16,0 0 2-16,0 0 1 15,0 0 0-15,0 0 3 16,0 0-9-16,0 0-1 16,0 0-5-16,0 4-3 15,0 8 2-15,0 4 2 16,0 4 0-16,0 4 2 15,0 19-2-15,0 1 2 16,0 7 2-16,0 1 2 16,0-1 3-16,0 5 2 15,0-9-1-15,0-3 1 0,0 0 0 16,0-5 0-16,0-3-4 16,0-4-2-16,0-5-2 15,4 1 0-15,-4-4-4 16,5 4-1-16,-5 3 1 15,0-3 0-15,0 0-2 0,0 0 1 16,0-8-9-16,0-1-1 16,0-7-25-16,0-8-9 15,0-4-67-15,18-12-30 16,-1-19 23 0</inkml:trace>
          <inkml:trace contextRef="#ctx0" brushRef="#br0" timeOffset="193312.4102">10765 3455 188 0,'0'0'71'0,"0"0"-38"0,4 3-25 0,-4-3 18 16,0 0 0-16,0 4 2 0,0 4 0 15,0 0 0-15,0 0-15 16,-4 4 1-16,-1 4 0 0,1 0-1 16,-1 4 2-16,5-1 3 15,0 5 1-15,0-4-6 16,0 12-3-16,5-4-5 16,-1-1-2-16,1 1 1 15,-1-8 0-15,1-4-5 0,-1-4 1 16,0-8-27-16,1 0-9 15,-5-4-42-15,4-12-15 16,5-12-26 0</inkml:trace>
          <inkml:trace contextRef="#ctx0" brushRef="#br0" timeOffset="193560.4383">10782 3296 244 0,'-4'-4'90'0,"0"0"-48"0,4 8-45 16,0-4 16-16,0 0-12 15,0 0-2-15,0 0-16 16,4 0-4-16,-4 8-29 15,4 0-12-15,1 4-19 16,4 4-7-16</inkml:trace>
          <inkml:trace contextRef="#ctx0" brushRef="#br0" timeOffset="194329.3307">10943 3581 192 0,'-4'-4'71'0,"4"0"-38"0,0 0-19 0,0 4 22 15,0 0-7-15,0 0-2 16,0 0-11-16,0 0-5 0,0 4-6 15,0 4 1-15,4 0 3 0,0 4 1 16,-4 4 2-16,5 0 2 16,-1 8 2-16,1 3-3 15,-1 1 0-15,-4-4-5 0,5 0 0 16,-1-4-3-16,1-5 0 16,-5-3-3-16,4-12 5 15,5-19 5 16,0-1-6-31,0 0-1 16,4-4-3-16,1 0-2 16,-1 1-2-16,-4 3-1 0,0 0-1 15,0 4 3-15,0 4-5 16,0 4 0-16,0 8 0 16,-5 4 4-16,0 4 1 15,1 4 1-15,-1 0 0 0,5 4 2 16,-9-4-3-16,5 4 0 15,-1-1 5-15,1 1 5 16,-1-4-5-16,-4 0-2 16,0-4 1-16,0 0 0 15,0-4 1-15,0-4 2 0,0 0-3 16,5-8 0-16,4-4-1 16,-1-4-2-16,1 0-6 15,5-4-4-15,-1 5-1 0,0-1 1 16,1 4 4-16,-1 0 3 31,1 4 0-31,-1 4 1 16,0 4 0-16,1 0 0 15,-1 4 2-15,1 4 2 16,-1 4 1-16,-4 0 3 16,0 8 3-16,0 3 5 0,0 1-6 15,-1 0 0-15,-3-4-4 16,-1 0-1-16,1-5-39 15,-1-3-15-15,-4-4-76 16,0 8-60-16,0-8 70 16</inkml:trace>
        </inkml:traceGroup>
        <inkml:traceGroup>
          <inkml:annotationXML>
            <emma:emma xmlns:emma="http://www.w3.org/2003/04/emma" version="1.0">
              <emma:interpretation id="{44D8C9B3-40B6-4CCE-A52A-ABCCD8807C7F}" emma:medium="tactile" emma:mode="ink">
                <msink:context xmlns:msink="http://schemas.microsoft.com/ink/2010/main" type="inkWord" rotatedBoundingBox="16597,5326 17145,5321 17154,6294 16606,6299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209243.1349">14930 3149 228 0,'-14'-43'88'0,"10"39"-48"0,4-4-36 0,0 8 21 16,0 0-5-16,0-4 0 16,0 0-13-16,0 4-6 15,0 0-1-15,0 4-10 0,0 12-1 16,0-1-27-16,4 5-11 0,-4 4-53 16</inkml:trace>
          <inkml:trace contextRef="#ctx0" brushRef="#br1" timeOffset="209021.3333">14961 3451 192 0,'0'4'71'0,"0"-4"-38"0,0 0-25 0,0 0 18 15,0 0-11-15,0 0-1 0,4 7-6 16,-4 1 0-16,5 0-5 15,-5 4 3-15,4 4 0 0,5 8 2 16,0 4 2-16,-5-1-3 16,5 13 1-16,-4-8-3 31,-1-1 2-31,1-3-20 16,-5-8-5-16,0-4-164 31,0-24 60-31</inkml:trace>
          <inkml:trace contextRef="#ctx0" brushRef="#br1" timeOffset="209928.697">15224 3641 224 0,'-5'0'85'0,"10"0"-46"0,-5 4-26 0,0-4 24 16,4 0-10-16,5 0-3 16,0 0-14-16,5 0-6 15,3 0-3-15,10 0-1 0,9 0 2 16,4-4-45-16,0 0-18 15,5 0-56 1</inkml:trace>
          <inkml:trace contextRef="#ctx0" brushRef="#br1" timeOffset="209725.5872">15402 3312 132 0,'14'-20'52'0,"-10"8"-28"0,1-12 0 0,-1 12 22 16,-4-7-8-16,0-5 0 16,0 0-12-16,-4 0-7 15,-5 0-10-15,-5 1-2 0,1-1 3 16,-5 4-2-16,0 4 3 16,0 4-4-16,1 4-2 15,-6 8-5-15,5 8-2 16,1 0 1-16,-1 4 0 15,4 20 1-15,1 0 0 16,4 3-3-16,0 5 0 16,5-1-1-16,4 1 0 15,4 8 0-15,5-9 3 0,4 1 4 16,1 4 6-16,4-1 1 16,0 5 4-16,-1 7-3 15,1 9 1-15,0-5-3 16,-5 1 0-16,1-9-3 15,-5-3-1-15,0-9-12 16,-5-3-3-16,1-8-33 16,-5-12-14-16,0-8-69 15,4-8-30 1,0-8 82-16</inkml:trace>
        </inkml:traceGroup>
        <inkml:traceGroup>
          <inkml:annotationXML>
            <emma:emma xmlns:emma="http://www.w3.org/2003/04/emma" version="1.0">
              <emma:interpretation id="{3611765D-5A88-4CFC-B9C7-B335E8CCB703}" emma:medium="tactile" emma:mode="ink">
                <msink:context xmlns:msink="http://schemas.microsoft.com/ink/2010/main" type="inkWord" rotatedBoundingBox="17758,5094 20182,5071 20193,6229 17769,6252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210708.1963">16410 3232 192 0,'0'8'74'0,"5"-8"-40"0,3 0-22 0,-3-4 19 0,4 4-5 16,0-4-1-16,4-3-9 15,1-9-5-15,-6-8-6 0,1 0 1 0,-4 0 3 16,-5 1-1-16,-5-1 1 15,-4 0-3-15,-4 4-1 16,-5 0-6-16,0 1-1 16,-4 3-2-1,-9 4 0-15,-5 4-2 16,5 4-1-16,0 4 1 16,0 4 4-16,-1 4-1 15,6 4-1-15,3 4 0 16,5 11 0-16,1 9 9 15,8 4 6-15,4 3-1 16,5 13 2-16,0-5-3 16,5 5 0-16,4-5-1 15,4 5 0-15,0-1 0 0,5 13 0 16,0-5 0-16,0 5 0 16,-5-5-2-16,5-8-1 15,-5-7-1-15,1-8 0 16,-5-13-9-16,0-3-4 15,-5-8-37-15,-8-12-17 16,-1-12-70 0,1-4-29-16,-5-8 85 15</inkml:trace>
          <inkml:trace contextRef="#ctx0" brushRef="#br1" timeOffset="211355.0445">16731 3542 216 0,'-13'-8'82'0,"8"4"-44"0,-4-4-27 0,5 0 21 16,-5 0-11-16,0 4 1 16,-4-4-13-16,-1 4-3 15,-3 0-4-15,3 8-2 0,-4 0 3 16,0 0 2-16,1 0 4 16,-1 4-2-16,4 4 1 0,1 0-3 15,4 0 0-15,5 4-1 16,-1-1 0-16,5 1-2 15,5 0 1-15,4 0 0 16,8 0 1-16,6-4 0 16,3-4 0-16,1 0-2 15,0-4 1-15,0-4 0 16,-1-8 3-16,-8 0-3 16,0-4 0-16,-4-4 3 15,-6 0 3-15,-8 0 5 16,-4-4 1-16,-5 5-6 15,-4-1-1-15,-5 0-9 0,0 0-1 16,-4 0-24-16,-1 4-11 16,1 0-27-1,4 8-9-15,9 8-52 16</inkml:trace>
          <inkml:trace contextRef="#ctx0" brushRef="#br1" timeOffset="212061.6009">16905 3447 196 0,'-22'8'74'0,"17"-5"-40"0,1-6-24 16,4 3 17-1,0 3-4-15,0 1-2 0,0 4-5 16,4 0-2-16,1 0-8 15,4 0 0-15,0 0 1 0,4 4 1 16,-4 4 2-16,0 0 1 16,0 4 3-16,-5-1-3 15,1-3 1-15,-1 0-1 16,1-4 3-16,-1 0-3 16,0-4 1-16,1-4-1 15,-5-4 3-15,0 0-5 16,4-12-1-16,1 0 0 15,-1-4 0-15,1-4-2 0,-1 4 1 16,5 1-2-16,0-5 2 16,4 4-2-16,1 4 2 15,4 4 2-15,0 4 2 16,4 4-3-16,9 0 0 16,0 4-5-16,-4 0-2 15,0 4-3-15,0 0-1 16,-1 0-53-16,-8 4-23 15,-5 0-92 1</inkml:trace>
          <inkml:trace contextRef="#ctx0" brushRef="#br1" timeOffset="213194.1207">17935 3518 148 0,'5'-16'57'0,"4"4"-30"0,-9 4-10 0,0 8 20 16,4-8-6-16,-4 4-1 16,0-4-12-16,-4 1-4 15,-1 3-8-15,-4 0 0 0,0 0 1 16,-4 0 3-16,-1 8 1 15,-3-4-3 1,-6 0-3-16,6 0 2 16,-6 8 0-16,1 3 1 0,0 1 0 15,4 0-2-15,0 4 1 16,0 4-4-16,5 0-2 16,4 4 0-16,4-1-1 15,5 9 0-15,5 4 0 16,4-9 2-16,4-3 3 0,5-12 2 15,0-4 3-15,9-12-1 16,4-8 0 0,0-4-5-16,0-3-1 15,-4-1 1-15,-5-4 0 16,-4 0-2-16,0 0 1 16,-5-7-2-16,-8-1 2 15,-1 4-2-15,-4 4-1 16,-4 5 3-16,-1 7 0 0,1 0-1 15,-1 8-2-15,1 0 1 16,-1 8-1-16,1 4 0 16,4 4 2-16,4 0-1 15,5 3 2-15,0 5 0 16,5 0 1-16,-1 8-2 16,5 0 1-16,-5-1 0 0,5 5 3 15,0 4-3-15,0-5 0 16,-5-7-17-16,1-4-7 15,-1-4-45-15,-9-8-18 0,10-12-49 16</inkml:trace>
          <inkml:trace contextRef="#ctx0" brushRef="#br1" timeOffset="210926.9787">16085 3609 160 0,'-5'-4'60'0,"5"4"-32"0,0 0-11 0,0 0 22 0,0 0 2 16,0 0 3-16,9 0-5 16,-5 0-1-16,5 0-21 15,0 0-1-15,5 0-2 0,-1 0-7 16,5 0-2-16,4-4-3 16,0 0 1-16,10 4-26 15,-1 0-10-15,0 0-16 16,5 0-7-16,-5 4-14 15,0-4-6-15,5 4-6 16</inkml:trace>
          <inkml:trace contextRef="#ctx0" brushRef="#br1" timeOffset="213651.5523">18225 2781 212 0,'-4'-4'82'0,"4"4"-44"0,0 4-29 0,0-1 22 0,0 1-4 16,0 4 2-16,0 8-12 15,0 4-3-15,0 0-8 16,0 4 7-16,0 7 4 0,0 9-3 16,4 12 2-16,0 11 0 0,1 4 2 15,-1 1-4-15,1-1 0 16,-1-7-2-16,1-1 0 15,4 1-4-15,0-9 0 16,0-3-3-16,-1 7 2 16,-3-11-6-16,-1-8-1 15,1-9-22-15,-5-7-10 16,0-4-20-16,0-32-62 16,0-4 7-1,0 0-10 1</inkml:trace>
          <inkml:trace contextRef="#ctx0" brushRef="#br1" timeOffset="214106.5391">18430 2828 156 0,'-9'0'60'0,"14"0"-32"0,-5 0-15 0,0 0 17 15,0 0-4-15,0 0-1 16,0 4 4-16,0 0 2 16,0 4-17-16,0 0 7 0,0 0 3 15,4 0 1-15,-4 8 0 16,0 7-1-16,-4 9 2 15,4 4-10-15,0 15-2 16,0 5 3-16,0 7 3 16,0 1-1-16,4-5-2 15,1 1-1-15,-1-1 3 16,1 1-9-16,-5-5-1 16,4 5-5-16,0-1-3 15,1-7 0-15,-1-13-1 16,5-11-42-16,0-8-17 15,-4-4-56-15,8-8-24 0,-4-8 2 16</inkml:trace>
        </inkml:traceGroup>
        <inkml:traceGroup>
          <inkml:annotationXML>
            <emma:emma xmlns:emma="http://www.w3.org/2003/04/emma" version="1.0">
              <emma:interpretation id="{A20E3B90-3E44-40C9-8FB1-0017FD4252B2}" emma:medium="tactile" emma:mode="ink">
                <msink:context xmlns:msink="http://schemas.microsoft.com/ink/2010/main" type="inkWord" rotatedBoundingBox="20748,5125 23536,5098 23545,6076 20758,6103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219921.769">21074 3558 204 0,'5'-16'77'0,"-1"8"-42"0,-4 0-30 16,0 0 19-16,0 4-2 0,0 0 2 16,-4-8-9-16,-9-4-4 15,-1 8-6-15,5 0 1 0,-13 0 0 0,-9-3 4 16,0 3 1-16,-5 0 1 16,5 4 2-16,4 4 2 15,0 4-1-15,0 0-1 16,5 12-1-16,0-5-7 15,4 5-2-15,5 0 0 16,4 4 0-16,4 0-5 16,5 4 1-16,9-5 0 15,4 1 2-15,10 0-8 16,4-8-1 0,4 0-16-16,4-8-8 0,1-4-25 15,0-8-10-15,-5-4-38 16,-4 0-31-16,0-4 58 15</inkml:trace>
          <inkml:trace contextRef="#ctx0" brushRef="#br1" timeOffset="220334.0441">20972 2907 168 0,'-5'-12'66'0,"10"9"-36"0,-5-9-13 0,0 8 20 16,0 4-13-16,0 0-1 15,0 0 0-15,0 0 2 0,0 4-13 16,0 0 2-16,0 4 2 0,0-5 1 16,0 13-1-16,0-4-4 15,4 12-2-15,5 28-2 16,-4-9 2-16,-1-7 1 15,1 19 3-15,-1 29 2 16,1-13-1-16,-1-4 1 16,1-3 0-16,3-9-6 0,1 1-4 31,0-5-6-31,0-11 0 16,0-8-40-16,0-16-18 15,-5-12-50-15,5-4-19 16,0-8 12-1</inkml:trace>
          <inkml:trace contextRef="#ctx0" brushRef="#br1" timeOffset="220822.1441">21275 3530 176 0,'-4'0'68'0,"4"0"-36"0,-5 0-15 16,5 0 20-16,0 0-8 16,0 0-2-16,0 0-7 15,0 0-2-15,5 0-10 0,4 0 4 0,0 0 1 16,-1 0 0-16,1 0 2 15,5 0-4-15,-1-4-1 16,-4 4-6-16,0-4-1 16,0 0 1-16,0-4 0 15,0-4 0-15,0 4 0 16,-9-4-5 0,0 0 3-16,0 1 1 15,-5-1-4-15,-4 4-1 16,0 0-2-16,-4 4 3 15,0 0 0-15,-1 4 1 16,1 0 2-16,-1 4 1 16,-3 8-1-16,3 4 1 15,1-1 2-15,-1 1 4 16,1 0-2-16,0 4 1 0,8 0-5 16,1 0-2-1,4-1-3-15,4 1-1 0,5 0-3 16,9-4 1-16,4-4-32 15,10-4-13-15,8-4-39 16,4 8-14-16,5-4 2 16</inkml:trace>
          <inkml:trace contextRef="#ctx0" brushRef="#br1" timeOffset="221204.5182">21824 3542 176 0,'0'-8'66'0,"0"4"-36"0,0-16-29 0,0 16 16 16,0-8-5-16,0 0 3 16,0 0 1-16,0 0-1 15,-9 1-7-15,4 3 4 0,-13 0 3 0,5 4-1 16,-9 0 2-1,4 4 4-15,-9 4 2 0,5 0-5 0,-5 0 0 32,-9 12-6-32,5-1-1 0,4 1-6 15,5 4-3-15,9 4 0 16,4 0-1-16,4 3 0 16,10-3 0-16,4 4-7 15,4-8 0-15,-4-4-15 0,13 0-3 16,-4-5-16-16,9-15-6 15,13-3-52 1,-4-1-37-16,-1-4 58 16</inkml:trace>
          <inkml:trace contextRef="#ctx0" brushRef="#br1" timeOffset="221605.6475">21801 2848 252 0,'-4'8'96'0,"4"-8"-52"0,0 24-27 0,0-24 27 31,0 4-10-31,0 4-2 0,0 3-7 16,0 5-2-16,0 8-12 16,4 4 7-16,1 19 4 0,-1 5 0 0,5 7-1 15,-4 1-5-15,-1 7 0 16,1-7 0-16,-5-1 2 16,0-3-4-16,0-1 2 31,0 1-7-31,-5-1-3 15,5-3-1-15,0-9 1 0,0-7-12 16,0-8-5-16,0-12-39 16,5-8-15-16,3-28-75 15,1 0-30-15,0 0 32 16</inkml:trace>
          <inkml:trace contextRef="#ctx0" brushRef="#br1" timeOffset="217725.3038">19068 2828 136 0,'-5'4'52'0,"14"-8"-28"0,-9 4-22 0,0 0 14 16,0 0-6-16,5 4 0 15,-5 0-2-15,4 4 0 32,-4 0-4-32,5 4 2 0,-5 8 3 0,0 7-1 15,0 9 3-15,4 16-2 16,-4 11 2-16,0 0-2 16,0 5 2-16,0-5 0 15,-4-7 1-15,4-5-2 16,-5-7 1-16,5-8 0 15,0-5 1-15,0-7 5 16,0-8 1-16,5-8 17 16,-1-4-17-16,5-4-6 15,9-8-13-15,0-4-4 16,8-8-12-16,6 4-1 16,3 1 2-16,-3-1 2 15,-1 4 6-15,-4 8 5 0,-1 4-3 16,-3 4 2-1,-6 12 2-15,1-1 3 16,-4 1 0-16,-1 0 2 16,-4 0 2-16,-5 0 2 15,-4 0 1-15,-4 0 0 16,-1-1 0-16,-3 1 2 16,-6-4-1-16,-8-4 0 0,0-4-1 15,-1-4 0-15,1-4-2 16,-5-4-1-16,5 0-6 15,0 0 1-15,4 0-9 16,0 1-4-16,5-1-18 0,-1 0-7 16,5 4-27-16,5 0-8 15</inkml:trace>
          <inkml:trace contextRef="#ctx0" brushRef="#br1" timeOffset="218317.9803">19763 3447 156 0,'-8'-8'60'0,"3"4"-32"0,1-4-17 0,-1 4 18 0,1 0-11 16,-5 0-2-16,0 4-1 16,0 0 3-16,-4 4-10 15,-1 0 2-15,-4 0 1 0,-4 0 0 16,4 8 1-16,0 3-4 15,5-3 0-15,0 0-1 16,4 0 1-16,4 0-2 16,1 0 1-16,4 0-4 15,0 0 0-15,9 0 3 16,4-4 1-16,5-1 1 16,4-3 0-16,1 0-2 15,-1-4-1-15,5 0-3 16,-5-4-2-16,0 0 3 0,-4-3 0 15,0-1 1-15,-5-4 0 16,1 0 4-16,-5-4 5 16,-5-4-5-16,-4 0-2 15,-4 1-3-15,-5-1 0 16,-5 0-4-16,-4 4 0 0,1 4-6 16,-6 0 0-16,1 8-17 15,0 4-4-15,-1 4-21 16,1 0-7-16,4 4-56 15,5 4-32 1</inkml:trace>
          <inkml:trace contextRef="#ctx0" brushRef="#br1" timeOffset="218928.7849">19986 3320 200 0,'-13'0'74'0,"0"4"-40"0,4 0-29 0,9 0 19 16,0 0-9-1,-5 4 2-15,1 3-10 0,4 5-2 16,0 0-3-16,9 4-2 0,0 4 3 16,0-4 2-16,-1-1 2 15,1 1 5-15,0 0 3 16,5-4-4-16,-1 0 1 15,0-4-3-15,1-4 2 16,-5-1 0-16,0-3 3 0,0-4-1 16,0-7 2-16,-1-1-6 15,1 0-1-15,0-8-6 16,0-4-2-16,-4-4 2 16,-1 0 1-16,1 1-4 15,-1-1 1-15,-4 4-2 16,0 8 0-16,0 4 0 0,0 8 0 15,0 4-3-15,-4 0 1 16,-1 4 2-16,1 4 1 16,-1 8 1-16,5-4 2 15,0 3-1-15,0 1-1 16,5 0 3-16,-1 0 0 16,5 0-4-16,0 0 1 15,9-1 2-15,0-3 1 16,4-8-54-16,0-4-25 15,5-4-57-15</inkml:trace>
          <inkml:trace contextRef="#ctx0" brushRef="#br1" timeOffset="219477.6113">20352 3336 132 0,'0'0'52'0,"0"0"-28"0,5 4-11 0,-5-4 19 16,0 4 4-16,0 3 3 0,0 5-8 15,0 0-2-15,0 0-16 0,0 0-1 0,4 4-1 16,0 4 0-16,1 0 1 16,-1-1 2-16,1 1 2 15,-1 4-5-15,1 0 1 16,-1-4-5-16,1-1-2 16,-1-3 0-16,1 0-1 15,-5-4 2-15,0-8 1 16,4-4-3-1,-4 0-1-15,9-8-3 16,-5-4-1-16,5-4 1 16,0-4 0-16,5-3-3 15,-1 3 0-15,0 4-1 16,5 0 0-16,0 0 3 0,-5 8 0 16,1 4-4-16,-1 8 1 15,1 4 2-15,-1 0 3 16,-4 0 2-16,0 4 3 15,0 4-1-15,0 0 0 16,-5 4-1-16,1-1 0 16,-1 1-2-16,0-4-2 15,1-4-43-15,-1-4-21 16,5 0-74 0</inkml:trace>
        </inkml:traceGroup>
        <inkml:traceGroup>
          <inkml:annotationXML>
            <emma:emma xmlns:emma="http://www.w3.org/2003/04/emma" version="1.0">
              <emma:interpretation id="{154502A1-2CBD-4359-9905-AAA9B7BB0075}" emma:medium="tactile" emma:mode="ink">
                <msink:context xmlns:msink="http://schemas.microsoft.com/ink/2010/main" type="inkWord" rotatedBoundingBox="23991,4900 27816,4863 27826,5904 24001,5941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223361.7159">22863 3478 172 0,'9'-23'66'0,"-1"15"-36"0,-8 0-18 0,5 0 19 16,-5 0-5-16,0 0-1 16,0 0-11-16,-5 0-4 15,-3 4-6-15,-1 0-5 0,-5 4 0 16,1 0 3-16,0 4 3 16,-5 0 0-16,0 4 0 15,0 0 1-15,5 0 1 0,-5 4 3 16,4 0 1-16,1-1 1 0,4 1 2 15,0 0-7-15,0 0-2 16,5 0-1-16,8 0 2 16,5 4-3-16,5 0 0 15,3 0-1-15,1-1-2 16,5-3 3-16,3 0 0 16,1-4-1-16,4-4-2 15,0-4 1-15,-4-8 1 16,0 0 1-16,-5-4 1 15,-4 0-2-15,-4-3-2 16,-6-9 5-16,-3 0 4 16,-10 0-3-16,-3 0-1 15,-6 1-2-15,-4 3 0 0,-4 4-2 16,-5 4-1-16,-4 4-4 16,0 4-2-16,-5 4-2 15,9 4 0-15,1 4-15 16,3 0-5-16,5 4-15 15,5 4-5-15,0 0-10 16,8-1-1-16,5 1-28 16</inkml:trace>
          <inkml:trace contextRef="#ctx0" brushRef="#br1" timeOffset="223907.6452">23121 3355 228 0,'-4'4'88'0,"8"0"-48"0,-4 4-31 15,0-8 22-15,0 4-13 16,5 0 0-16,-1 4-8 16,1 4-4-16,-1 12-3 15,1-4 2-15,-1-1 4 0,0 1 4 16,1 4 2-16,-5 0-6 15,0-4-1-15,0-1 0 16,0-3 2-16,0-4-5 16,0-4-1-16,4-4-2 0,-4-4 1 15,9-8-4-15,5-4-2 16,4-4-1-16,-1-3 0 16,1-5 0-16,5 0 0 15,3 4 0-15,1 0 0 16,-5 9 0-16,-4 7 0 15,0 0 3-15,0 12 2 16,-5 3 2-16,1 5 3 16,-5 0 1-16,-5 4 3 15,-4 0-5-15,4 4-1 16,1-5-2-16,-1 1-2 16,5-4-13-16,0-4-6 15,5-8-34-15,-1-4-16 16,23-4-57-16</inkml:trace>
          <inkml:trace contextRef="#ctx0" brushRef="#br1" timeOffset="224516.3756">23362 3347 244 0,'-18'0'90'0,"18"-3"-48"0,0-1-29 16,5 0 22-16,4 0-7 15,4 0 0-15,5 0-11 16,9 0-5-16,8 0-7 16,10-4-4-16,8 4 0 0,-4 0-1 0,5-4 0 15,-1 0-29-15,1 4-13 16,-5 0-53 15,-4 4-62-31,-10 0 46 0</inkml:trace>
          <inkml:trace contextRef="#ctx0" brushRef="#br1" timeOffset="224312.3559">23665 2590 220 0,'-4'0'85'0,"4"0"-46"0,0 4-46 15,0 12 58-15,0 8-20 0,0 12-6 16,-5 11-5-16,1-3-12 15,-1 7 1-15,5 9 4 0,0 19-1 16,0 8 1-16,5-4-1 16,-1 1 2-16,5-13-1 15,0-7 0-15,0-5-7 16,0-7-2-16,0-9 0 16,0-7 0-16,0-8-13 15,-5-9-7-15,1-7-31 16,-1-8-12-16,-4-4-32 15,0-8-12-15,0-4 4 16</inkml:trace>
          <inkml:trace contextRef="#ctx0" brushRef="#br1" timeOffset="222769.501">22493 3423 116 0,'4'4'44'0,"0"-4"-24"0,1-4 3 0,-5 4 18 16,4-4-17-16,1-4-6 0,-1 0 2 15,-4 0 1-15,0 0-10 16,-4 0 7-16,-1 0 2 0,-4 0-2 0,1 0 0 16,-6 4-6-16,1 0 0 15,-1 4-1-15,1 0 3 16,0 4-5-16,-10 4-1 16,6 4-2-16,-1 0 1 31,0 4-4-31,4 4-2 15,6 0 0-15,-1-1-1 16,4 1-3-16,5 0 2 16,0 0 1-16,9 0 2 15,4 0-1-15,5-5 2 0,0 1-9 16,4-4-1-16,5-4-14 16,0-4-4-16,9-4-20 15,8-8-7-15,5 0-56 16</inkml:trace>
          <inkml:trace contextRef="#ctx0" brushRef="#br1" timeOffset="224873.641">23955 3363 256 0,'-9'12'96'0,"9"-8"-52"0,-4 12-38 0,4-12 20 15,0 8-5-15,4 4-1 16,1-4-8-16,-1 4-3 15,1-1-5-15,4 1-1 0,4 0 1 0,0 0-11 16,1 0-3-16,-1-4-28 16,0-4-11-16,1-4-62 31,-1 0-37-31,-4-12 66 16</inkml:trace>
          <inkml:trace contextRef="#ctx0" brushRef="#br1" timeOffset="224903.8913">24031 3118 360 0,'-27'-16'134'0,"23"28"-72"0,-5-16-63 16,9 8 23-16,-5 0-18 15,5-1-1-15</inkml:trace>
          <inkml:trace contextRef="#ctx0" brushRef="#br1" timeOffset="224950.7725">23995 3141 386 0,'9'20'-209'0,"5"0"99"16,-5 0 58-16</inkml:trace>
          <inkml:trace contextRef="#ctx0" brushRef="#br1" timeOffset="225979.9507">24192 3359 292 0,'-5'-15'110'0,"5"11"-60"0,0-4-43 0,0 8 26 16,0 0-21-16,9 0-4 15,-5 4-7-15,1 4-4 0,-1 7 2 16,5 1 0-16,-4 12 1 0,-1-4-3 16,1 0 2-16,-1-1 1 15,-4 1 2-15,0 0 3 16,0-4 2-16,0-4-1 15,0-5 1-15,0 1 7 16,0-8 3-16,0-4-2 16,0 0 1-16,5-8-9 15,3-3-2-15,1-1-3 16,0-12-2-16,5 0-2 16,-1 4-1-16,0 0-1 15,-4 5 3-15,0 7-2 0,0 4-1 16,0 0 0-16,0 16 0 15,0-1 3 1,-5 1 2-16,1 0 2 16,-1 0 3-16,1 4 1 15,-1-4-3-15,1 0-1 16,-1 0 1-16,1 0 0 16,4-4 0-16,4-1 0 15,0-3 0-15,1 0 2 16,4-4-3-16,-1 0-2 15,6-4 2-15,-6-4 2 16,6-3-2-16,-5-1-2 16,4-4 0-16,-9-4-1 15,1-4 0-15,-5-4 2 16,-5-3-1-16,1 3 2 0,-5 4 2 16,0 4 2-16,-5 5 1 15,5 3 2-15,-4 4-10 16,-1 8-2-16,1 8 1 15,-1 4 0-15,1 3 1 16,-1 5 0-16,5 4-3 16,0 0 0-16,0-4 2 15,5-1 2-15,-1 1 0 16,5 0-1-16,0-4 1 16,0 0 1-16,0-4-1 0,0-4 2 15,0-4 2-15,0-4 2 16,0-4-3-16,-1-4-1 15,1-4-1-15,9-4 1 16,0-8-2-16,0-4 2 0,-5 1 0 16,1 3 1-16,-5 0 4 15,0 4 5-15,-5 8-3 16,0 4 2-16,-4 8-9 16,0 4-4-16,0 8-3 31,5 4 3-31,-5 12 0 15,4 0 1-15,1-1 0 0,4 1 2 16,0 0-8-16,4 0-1 16,5-5-36-16,4-7-14 15,9-8-86-15,14-8-35 0,-5-12 42 16</inkml:trace>
          <inkml:trace contextRef="#ctx0" brushRef="#br1" timeOffset="227019.5764">25195 3363 208 0,'-9'-8'79'0,"13"-3"-42"0,-4 11-37 15,0-4 16-15,0-4-9 16,0-4 1-16,0 0-5 15,-4 4-2-15,-1-4 0 16,1 0-1-16,-5 4 2 0,0 0 3 16,-4 0 2-16,4 0 10 15,-5 8 6-15,-3 8-8 16,-1 4-7-16,4 4-6 16,1 0-4-16,4 4-1 15,5 8 4-15,-1-1 1 16,10 1 2-16,-5 0 0 15,9-4 2-15,0-5 1 16,8 1-1-16,6 0-1 16,-10-4-1-16,9-4 2 15,1-4 1-15,-1-4 3 16,0-4 1-16,-4-4 1 16,0-4 2-16,-5 0 4 15,-4 0-1-15,0-8-1 16,-4 0-4-16,-1 0 0 0,-4 0-5 15,-4 1-2-15,-5-1 0 16,0 0-1-16,-5 0-2 16,-3 0-2-16,-1 4 1 15,-5 4-1-15,1 0-11 16,0 4-3-16,-5 4-11 16,0 0-4-16,5 4-24 15,4 0-9-15,5 4-75 16</inkml:trace>
          <inkml:trace contextRef="#ctx0" brushRef="#br1" timeOffset="227674.9641">25476 3248 200 0,'-18'4'77'0,"13"0"-42"0,-3 0-30 0,8-4 17 16,0 4-6-16,-9 4 1 15,9 0 8-15,-5 0 4 0,5 4-15 16,0 0-1-16,0 4 0 0,0 0-3 16,0 3 2-16,5 5-3 15,-1 0 2-15,1-4-4 16,-1 0 1-16,5-5-3 16,0 1 0-16,0-4-3 15,0 0 1-15,0-4 2 16,0 0 4-16,-1-4 0 0,1 0 2 15,0-4-4-15,0 0 1 16,0-4-3-16,0 0 2 16,0-16-6-1,-5 0-1-15,1-4 2 16,-1 1-1-16,-4-5 2 16,0 0-2-16,0 4-1 15,0 1 5-15,0 7 1 16,5 0 2-16,-5 4 0 15,0 4-2-15,0 8-1 16,0 0-8-16,4 4 0 16,1 4-1-16,-1 4-1 15,1 8 6-15,4 3 1 0,-1 5 0 16,1 0 1-16,5-4 0 16,-5 0 1-16,0-5-2 15,4 5 1-15,0-4-22 16,1-4-7-16,4-8-40 15,4-4-17-15,5-4-65 16</inkml:trace>
          <inkml:trace contextRef="#ctx0" brushRef="#br1" timeOffset="228203.7181">26064 3292 236 0,'-4'-24'88'0,"4"12"-48"0,-5 0-25 15,5 4 26-15,-4 4-13 16,-5 1-1-16,5-1-16 0,-1 0-4 16,-8 0-5-16,-1 4-2 0,-3 4 1 15,3 0-1-15,-4 0 0 16,5-1 4-16,0 9 2 15,-1-4-2-15,5 4-1 32,0 4-1-32,5 0 1 0,-1 0-2 15,5 0-1-15,0-4 1 16,9-1-1-16,5 1-3 16,8 0 0-16,0-4-1 0,5 4 0 15,0 0-2-15,0 12 1 16,-5-4 3-16,0-5 1 15,-4 1 1-15,0 0 2 16,-5 0 3-16,-4-4 4 16,-9 0 13-16,0 0 6 15,-4 0-3-15,-5-5-1 16,-5 1-2-16,-3-4 1 16,-6 0-9-16,-8-4-3 15,4-4-4-15,-4-4-2 0,4 1-14 16,-4-1-7-16,4 0-20 15,1 0-7-15,3-8-40 16,6 4-14-16,3 4-39 16</inkml:trace>
        </inkml:traceGroup>
        <inkml:traceGroup>
          <inkml:annotationXML>
            <emma:emma xmlns:emma="http://www.w3.org/2003/04/emma" version="1.0">
              <emma:interpretation id="{3269B1A9-7644-4A08-A7A8-23CEED855184}" emma:medium="tactile" emma:mode="ink">
                <msink:context xmlns:msink="http://schemas.microsoft.com/ink/2010/main" type="inkWord" rotatedBoundingBox="28161,4948 31633,4914 31645,6144 28173,6178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230809.7858">28089 3439 144 0,'4'-12'55'0,"-4"12"-30"0,0-16 4 0,0 12 25 16,0-4-3-16,0 0 0 16,-4 0-13-16,-5 0-6 15,0 0-18-15,0 0 2 0,0 0 4 0,0 1-5 16,-4 3 0-16,0 0-5 16,-1 4-1-16,5 0-8 15,-4 4-2-15,4 0-5 16,-4 7 1-16,4 1 3 15,0 8 1-15,0 0 1 16,-5 0 0-16,10 0 0 16,0 3 2-16,-1-3-1 15,10 0 2-15,-1-4-4 0,5 0-2 16,4 0-3-16,5-5 1 16,-4 1-17-16,12-8-6 15,1 0-31-15,9-8-13 16,-5 0-50-1</inkml:trace>
          <inkml:trace contextRef="#ctx0" brushRef="#br1" timeOffset="231428.2901">28022 3264 296 0,'-4'-12'112'0,"4"12"-60"0,0-8-25 16,0 4 32-16,4 0-16 16,0 0-2-16,1 4-20 15,-1 0-5-15,10-3-10 16,-1-1-4-16,18 4 1 0,-4 0-7 16,13 0-1-16,-4 0-20 0,9 0-9 15,-1 0-42-15,10-4-16 16,-19 4-53 15</inkml:trace>
          <inkml:trace contextRef="#ctx0" brushRef="#br1" timeOffset="231202.9093">28276 2642 216 0,'-9'-8'82'0,"9"8"-44"0,0 8-29 0,0-8 19 16,0 4 8-16,0 0 5 15,0 8-14-15,0-1-3 16,0 13-14-16,0 0 5 0,0 8 4 15,0-4-1-15,0 15 1 16,0-7-4-16,0 27-1 16,0-7-4-16,5 19-1 15,-1-15-5-15,1 3-1 16,-1-11 1-16,9 3 0 16,-4-7 0-16,0-5 2 15,0-3-3-15,0-4-2 16,-4-9-22-16,-1-7-9 15,1-4-31-15,-1-8-14 16,0 0-20-16,-4-8-8 16,0 0 1-1</inkml:trace>
          <inkml:trace contextRef="#ctx0" brushRef="#br1" timeOffset="231631.4613">28615 3276 304 0,'-9'12'115'0,"9"-12"-62"0,-4 12-53 15,4-12 21-15,0 8-12 16,0 0-1-16,0 8-2 16,0-4-1-16,0 11-3 15,0-3-2-15,0 8 1 0,0-4-15 16,4-1-3-16,1-3-29 0,-1 0-12 16,1-4-65-1</inkml:trace>
          <inkml:trace contextRef="#ctx0" brushRef="#br1" timeOffset="229464.6895">26488 3550 288 0,'-4'-4'107'0,"4"0"-58"0,4 0-46 0,-4 4 21 16,4-4-1-16,14 0 3 15,-9 0-11-15,0 0-4 16,5 0-7-16,3 4-1 0,1 0 1 16,0 0-2-16,0 0-2 15,4 0 1-15,5 0 1 0,0 0-1 16,8 0-1-16,1 0-6 15,0 0-1-15,-5 0-32 16,0 0-12-16,0-4-75 16,-8 0-47-1,-1 4 77-15</inkml:trace>
          <inkml:trace contextRef="#ctx0" brushRef="#br1" timeOffset="229183.3967">26876 3137 184 0,'0'0'71'0,"4"0"-38"0,5-19-12 0,-4 11 25 15,-1 0-11-15,5-4 0 16,0-4-14-16,0-4-5 16,-9 0-9-16,4 0 2 0,-8-3 1 15,0 3 1-15,-10 4 1 16,1 4-9-16,-5-4-1 15,0-4-4-15,0 5 0 16,-8-1 2-16,8 4 0 16,0 0-3-16,0 8 2 15,0 0-1-15,0 8-2 0,1 4 5 16,-1 4 1-16,4 4 2 16,1-1 0-16,0 9-5 15,4 8 1-15,0 8 2 16,4 15 3-16,5 1 4 15,0-1 5-15,0 1 3 16,5 3 4-16,-1-3-2 16,1-5 0-1,4 5-6-15,-5-5-3 16,9-11-5-16,1 31-2 16,4-3-10-16,-5-9-5 15,-4-11-12-15,0-9-5 0,0-7-22 16,0-12-7-16,-5-8-16 15,-4-12-4-15,5-8-29 16</inkml:trace>
          <inkml:trace contextRef="#ctx0" brushRef="#br1" timeOffset="230368.8167">27054 3359 288 0,'-9'-4'107'0,"9"4"-58"0,-8 0-35 0,8 0 28 16,0 0-21-16,0 0-6 16,-5 0-3-16,1 0-1 15,-1 4-5-15,1 0-2 0,-1 4 2 16,1 0-3-16,4 8 0 15,0-4 1-15,4 4 2 16,1-4-3-16,4 4 0 16,-5-5 1-16,9 5 0 15,-4 0 0-15,5 0 0 16,-5-4-2-16,4 0 1 16,0 0 0-16,1-8 1 15,-1-4-2-15,9 0-2 16,-8-4 3-16,-1 0-2 15,1-12-1-15,-5 4-2 16,-1-8 1-16,1 4-1 16,0 0 0-16,-4 5 2 15,-1-1 2-15,1 0-1 16,-1 4 2-16,-4 0-2 16,0 4 2-16,0 4-2 15,0 4-1-15,0-4 1 16,5 12-1-16,-5-4 0 15,4 4 0-15,0 0 0 0,1-1 0 16,4 9 0-16,-5-4 0 16,5 0 2-16,5-4 1 15,-5 0-1-15,-1-4-2 16,1-4 1-16,5-4-1 16,-1-4 0-16,1-4 2 15,-1-4-1-15,0-8-1 16,-4 0 3-16,0 0 0 15,0 1-1-15,0 3-2 16,-5 0-2-16,1 4 1 0,-1 4-1 31,10 8 0-31,-10 0-3 16,5 8 1-16,0 4 0 16,0 4 2-16,0-4 1 0,0 3 3 15,0 1-3-15,0-4 0 16,-1 0 3-16,-3 0 3 15,-1 0-2-15,1-4-2 16,4 0 2-16,0-4 2 16,0-4-2-16,0-4 0 0,-1 4-3 15,6-8-1-15,4 0-1 16,4-4 0-16,-4 0 2 16,0-4 2-16,-1 4-3 15,1 4-2-15,-4 0 2 16,-1 8 2-16,-8 0 0 15,-1 4-1-15,0 0 1 16,1 8-1-16,-1-4-3 16,5 8 2-1,-4-4-28-15,4 0-10 16,0 0-38-16,8-4-14 0,-3 0-47 16</inkml:trace>
          <inkml:trace contextRef="#ctx0" brushRef="#br1" timeOffset="232880.3137">29128 3383 196 0,'-5'-12'74'0,"5"12"-40"0,-8-12-24 0,8 8 20 16,-5-4-14-16,1 5-1 15,-10-1 0-15,5 0 0 16,-13 4-8-16,4 0 5 0,-9 0 3 15,10 0-3-15,-10 4-2 16,5 0-1-16,-5 7 1 16,0-3 4-16,-4 4 1 15,13 0-6-15,-4 4-1 16,4-4-4-16,4 4-1 16,1 0-1-16,9-1 1 15,-1 1 0-15,14 4 1 16,-4-4 0-16,12 0 0 15,1 0 0-15,9-4 0 0,-9-1 2 16,17-7 1-16,-8 0 1 16,0-4 0-16,-5 0 0 15,1-8 2-15,-6 5 1 16,10-5 3-16,-9 0-1 16,-5-8 0-16,1 0-1 15,-10-4 0-15,1 4-9 16,-5-4-3-16,0 1-1 15,-9-1 0-15,0 4-2 0,-9 0 0 16,5 4-12-16,-10 0-2 16,6 4-19-16,3 4-4 15,-4 0-14-15,0 4-4 16,5 0-44 0,4 4-59-16,0 0 49 15</inkml:trace>
          <inkml:trace contextRef="#ctx0" brushRef="#br1" timeOffset="233543.0277">29244 3229 208 0,'0'-8'79'0,"0"8"-42"0,0 4-34 0,0-4 17 16,4 0-3-16,-4 0-1 15,5 7-4-15,-1 1 0 16,5 8-7-16,-4-4-1 0,4 12 0 16,-1-4 4-16,6 8 5 15,-5-5-1-15,-5 5 3 16,5-4 3-16,0 0 3 16,0-5 0-16,-5 1-1 0,1-4 12 15,4 0 4-15,-9-4-4 16,0-4 1-16,0-4-17 15,0-4-4-15,0 0-10 16,4-4-2-16,1 0-7 16,4-8-3-16,0 0-1 15,4-8 1-15,-4 0-1 16,4-3 0-16,1 3 3 16,-1 0 3-16,-4 0 0 15,4 4 4-15,-8 4-5 0,4 5 2 16,0-1 0-16,-1 8-1 15,6 0 4-15,-5 8 2 16,0-1 0-16,0 9 2 16,0-4 0-16,-5 8 3 15,0-4 1-15,5 8 1 16,-4-5-2-16,-5 1-1 16,0-4-12-16,0 0-5 15,0-4-45-15,0-4-18 16,0 0-82-1</inkml:trace>
          <inkml:trace contextRef="#ctx0" brushRef="#br1" timeOffset="234129.3435">29908 3328 244 0,'-9'-20'93'0,"9"20"-50"0,-9-16-26 15,9 12 25-15,0 0-9 0,0 0-2 16,-8-4-9-16,8 4-1 16,-5 0-12-16,1 0-1 0,-10 0 2 15,5 4-4-15,-9 0-1 16,1 0 0-16,-1 4-1 15,9 0 0-15,0 0 2 16,0 0-5-16,5 8-3 0,-1-4-6 16,5 4 0-16,0 0-3 31,9 4 0-31,0-4 3 16,0 7 5-16,4-3 2 15,1 4 3-15,-5-4-3 16,8 0 0-16,-3-4 1 15,-1 0 2-15,1-1 1 16,3 1 3-16,-3 0-3 16,-1 0-2-16,-4 0 6 15,0 0 3-15,-5 0-1 16,1 0 0-16,-1 0 3 0,-8-1 5 16,-1-3-3-16,1 0 2 15,-5 0 2-15,0 0 1 16,0-4 3-16,-4 0 3 15,4 0-2-15,-9-4-2 0,5 0-9 16,-5-4-3-16,4 0-12 16,-8-4-5-16,9 0-27 15,4 0-10-15,0 0-63 16,0 4-27 0,0 0-32-1</inkml:trace>
        </inkml:traceGroup>
      </inkml:traceGroup>
    </inkml:traceGroup>
    <inkml:traceGroup>
      <inkml:annotationXML>
        <emma:emma xmlns:emma="http://www.w3.org/2003/04/emma" version="1.0">
          <emma:interpretation id="{519E2F52-ECE2-4138-BACB-BD127E4A8E7C}" emma:medium="tactile" emma:mode="ink">
            <msink:context xmlns:msink="http://schemas.microsoft.com/ink/2010/main" type="paragraph" rotatedBoundingBox="4838,6477 22613,7068 22552,8917 4777,832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73FAFE1-A765-461C-AAB0-41BC4DAD8A09}" emma:medium="tactile" emma:mode="ink">
              <msink:context xmlns:msink="http://schemas.microsoft.com/ink/2010/main" type="inkBullet" rotatedBoundingBox="4824,6910 5620,6936 5591,7807 4795,7780"/>
            </emma:interpretation>
          </emma:emma>
        </inkml:annotationXML>
        <inkml:trace contextRef="#ctx0" brushRef="#br1" timeOffset="240856.6231">3126 5258 156 0,'-9'-3'57'0,"9"3"-30"0,0-4-1 0,0 4 23 15,0 0-11-15,0 0-2 0,0 0-15 16,9-4-5-16,4 0-9 16,1 0 2-16,4 0 3 0,4 4-2 31,9 4 2-31,5 0-5 0,4 4 1 15,0-4-5-15,0 3 0 16,0-3 1-16,-4 0 0 16,-5-4-33-16,0-4-13 15,5-4-89 1</inkml:trace>
        <inkml:trace contextRef="#ctx0" brushRef="#br1" timeOffset="240533.769">3434 4783 156 0,'13'8'60'0,"-4"-4"-32"0,0 0-13 0,0-4 18 16,0 0-1-16,0 0 1 0,-1-4-3 16,1 0-1-16,-4 0-16 15,-1 0 3-15,1-4 2 0,-1 0-6 16,-4 0-2-16,0-4-3 15,-4 4 0-15,-1-8-4 0,-4 4-2 16,-4-4 0-16,-5 5-1 31,0-1 0-31,-4 0 0 16,0 0-3-16,4 4 2 16,0 0-1-16,-4 0 0 15,4 4 2-15,-4 4-3 16,4 0 2-16,0 0 1 15,5 4 0-15,-1 4-3 16,1 4 0-16,4 4-1 16,0 0 3-16,0 3-2 15,5 5 1-15,-1 4 2 0,5 0 0 16,5 3 0-16,-1 13 2 16,5 4 5-16,0 3 6 15,9 1-5-15,-5-1 0 16,5-3 5-16,0-5 1 15,0 1-7-15,-5-4-2 0,0-1-3 16,1 1 1 0,-5-4 0-16,-5-5 3 15,1 1 1-15,-5-4 1 16,0-4-2-16,0-8-1 16,-5-5-25-16,1-3-12 0,-1-8-58 15,1-4-27-15,-1-7-5 16</inkml:trace>
        <inkml:trace contextRef="#ctx0" brushRef="#br1" timeOffset="241226.0839">3871 5044 304 0,'-5'-8'112'0,"5"8"-60"0,-4-4-54 0,4 4 22 15,0-3-16-15,0 3-5 0,-5 0-28 16,1 3-11-16,-1 5 20 31,1 4-41-31,-1 4-12 0,1 4-20 16</inkml:trace>
        <inkml:trace contextRef="#ctx0" brushRef="#br1" timeOffset="241410.2008">3911 5350 228 0,'0'0'88'0,"0"-4"-48"0,0 0-1 0,0 4 35 15,0 0-16-15,-5-4-4 16,1 4-27-16,-1 0-11 16,5 0-15-16,0 0-6 15,5-8-147-15,4-4-12 16</inkml:trace>
      </inkml:traceGroup>
      <inkml:traceGroup>
        <inkml:annotationXML>
          <emma:emma xmlns:emma="http://www.w3.org/2003/04/emma" version="1.0">
            <emma:interpretation id="{5734A9C1-A133-4FD3-B72F-D9ACFB4B9F75}" emma:medium="tactile" emma:mode="ink">
              <msink:context xmlns:msink="http://schemas.microsoft.com/ink/2010/main" type="line" rotatedBoundingBox="6135,6520 22613,7068 22552,8917 6073,8369"/>
            </emma:interpretation>
          </emma:emma>
        </inkml:annotationXML>
        <inkml:traceGroup>
          <inkml:annotationXML>
            <emma:emma xmlns:emma="http://www.w3.org/2003/04/emma" version="1.0">
              <emma:interpretation id="{1B057E4E-2156-4E28-9533-96F806CD67AB}" emma:medium="tactile" emma:mode="ink">
                <msink:context xmlns:msink="http://schemas.microsoft.com/ink/2010/main" type="inkWord" rotatedBoundingBox="6118,7010 6734,7030 6709,7785 6093,7764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1" timeOffset="244248.9239">4432 4747 132 0,'0'-4'52'0,"0"0"-28"0,0 4-11 16,0 0 19-16,0 0-5 15,0 0-1-15,0 0-8 0,0 0-1 16,0 0-10-16,5 4 7 0,-5 0 5 0,4 4 5 16,1 0 3-16,-1 4-12 15,5 4-4-15,0-4-3 16,9 7 2-16,4 5 1 31,1 4 3-31,-1 0-3 16,5-1-1-16,-1-7-2 0,-3 0 0 15,-1-4 4-15,0-8 3 16,1-8-2-16,-6-4 2 16,1-8-6-16,-4 0-1 15,3-4-2-15,-3-4-1 16,-1 1-3-16,1-5-2 16,-1 4-2-16,0 0 1 15,1 4 1-15,-1 0 0 0,0 5-5 16,-4 3 1-16,0 0 2 15,0 0 1-15,-4 4 1 16,-5 4 0-16,4 0-3 0,1 4 2 16,-1 0 3-16,1 8 1 15,-5 3-1-15,4 5 1 16,0 12 2-16,1 16 2 16,-1-1 1-16,1 5 2 15,4 3-1-15,0-3 0 16,0-5-1-16,0-3 0 15,-1-4-4-15,1-1-1 16,0-3 1-16,0-8 0 16,-4-9-2-16,-1-3 1 15,1-4-33-15,-5-4-14 16,0-8-62-16,0 0-27 16,0 0-7-1</inkml:trace>
          <inkml:trace contextRef="#ctx0" brushRef="#br1" timeOffset="243602.3326">4459 4759 80 0,'14'-8'30'0,"-23"8"-16"0,13-4 3 0,1 0 16 31,-5 4-4-31,0-8 0 16,4 0-5-16,-4 4-1 0,0 0 1 15,0 4 0-15,0 0-13 16,0 0-2-16,0 0-2 0,0-4-3 15,5 4-3-15,-5 4 2 16,0 8 0-16,0 4 1 16,0 8 2-16,0 8 3 15,0 19 2-15,0 9 1 0,0 3 2 16,0-4 2-16,0 5 2 16,0-5-6-16,-5-3 1 15,1-5-6-15,4-7 1 16,-5-4-3-16,1-5 2 15,-1-7-6-15,1-4-3 16,-1-8-24-16,1-4-10 16,-1-8-25-16,5-8-12 15,0-4-32 1</inkml:trace>
        </inkml:traceGroup>
        <inkml:traceGroup>
          <inkml:annotationXML>
            <emma:emma xmlns:emma="http://www.w3.org/2003/04/emma" version="1.0">
              <emma:interpretation id="{756CD02D-08F5-4220-A975-1B2D0F3E319F}" emma:medium="tactile" emma:mode="ink">
                <msink:context xmlns:msink="http://schemas.microsoft.com/ink/2010/main" type="inkWord" rotatedBoundingBox="7097,6888 9753,6977 9722,7901 7066,7813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246262.5019">6912 4862 160 0,'-22'-4'60'0,"22"4"-32"0,-9-4-9 16,9 4 32-1,0 0-28-15,0 0 2 16,0 0-16-16,4 0 10 0,-4 0-11 0,5 4 16 15,-5-4-14-15,4 8 7 32,0-4-10-32,1 8 7 0,-5 0-8 0,4 19 12 15,-8-3-10-15,4 20 7 16,0-9-8-16,0 17 0 16,0-12-4-16,0 7 3 15,0-11-4-15,0 7 1 16,0-11-1-16,0 0-19 15,-5-9 9-15,5-3-52 16,0-8 34-16,5 0-95 16,-1-12 68-16,5-4-73 15,0-4 73-15</inkml:trace>
          <inkml:trace contextRef="#ctx0" brushRef="#br1" timeOffset="246623.6131">7050 4850 120 0,'5'-4'46'0,"-5"4"-24"0,8-4-4 15,-3 4 42-15,-10 0-33 16,5 0 34-16,-4-4-36 0,4 4 23 15,-4-4-28-15,-1 8 11 16,-4-4-17-16,5 12 0 16,-1-4-8-16,1 16 6 15,-1 4-8-15,5 15 12 16,-4-7-9-16,4 15 7 16,0-11-7-16,4 8 13 15,-4-13-11-15,9 9 18 16,-4-12-15-16,-1 7 2 15,1-3-5-15,-1-4-4 16,1-5 0-16,-1-3 1 16,0-4-3-16,5-8-6 0,-9 0-3 15,5-4-24-15,-5-8-8 0,0 0-40 16,0-12-15-16,4 0-50 16</inkml:trace>
          <inkml:trace contextRef="#ctx0" brushRef="#br1" timeOffset="244888.1422">5400 5219 220 0,'-9'0'85'0,"9"4"-46"0,0-8-24 0,0 4 24 15,0-4-10-15,0 4-2 16,0 0-13-16,5-8-6 15,-5 8-5-15,13 0-3 0,0 0 3 16,1 0 0-16,8 0 1 16,5 0 0-16,9 0 0 15,4 4 4-15,4 0 5 16,10 0-1-16,4 0 3 16,0 0-4-16,0 0 1 15,-5-4-3-15,-4 0 2 16,-4 0 0-16,-5 0 1 15,-4-4-6-15,-10 4-4 16,1 0 1-16,-5 0 0 0,-4-4-8 16,-4 0-2-16,-1 0-16 15,0 4-8-15,-4-4-19 16,0 4-6-16,-4-4-8 16,-5 4-2-16,0-8-39 15</inkml:trace>
          <inkml:trace contextRef="#ctx0" brushRef="#br1" timeOffset="245363.9531">6078 5056 188 0,'-5'-8'71'0,"5"0"-38"0,0 4-14 0,0 4 21 16,0 0-18-16,0 0-5 0,0 0-12 16,0 0-6-16,0 0 0 15,0 0 11-15,5 0 6 0,-1-4 14 16,1 4 6-16,4-3-6 16,0 3-1-16,4 3-10 15,0 1-4 1,5 0-8-16,0 8-5 15,0 4-1-15,0 0-1 16,0 4 0-16,-1 4 2 16,-3-5-3-16,-1 5 0 15,-4-4 5-15,0-4 5 0,-4-4-5 16,-5 0 0-16,-5 4 11 16,1-5 5-16,-5 1-2 15,0 0 2-15,-5-4-5 0,1 0-1 16,-5 4-8-16,0 0-2 15,1 0-2-15,-1 0-2 16,0 0-8-16,4-1-3 16,6 1-40-16,-1-4-17 0,4 0-49 31,5 0-21-31,5 0 12 16</inkml:trace>
          <inkml:trace contextRef="#ctx0" brushRef="#br1" timeOffset="247372.3755">6613 4830 160 0,'-27'-8'63'0,"23"0"-34"0,-1-3-12 0,5 3 22 16,5 0-2-16,-1 0 0 16,10 0-12-16,4 0-5 15,-1-4-11-15,1-8-2 0,4 4 0 16,5 0-3-16,4 1-1 15,5 3-1-15,9 0-2 16,8 4-2 0,1 0-1-16,4 8 2 0,-5 4 0 15,-4 4 5-15,-4 4 2 16,-5 0 4-16,-4 3 1 16,-5 1 6-16,-4 8 1 15,-1 0-3-15,-8 4-1 16,-4-1-4-16,-1 5 1 15,-9 8-4-15,-4 3 1 16,-4-3-1-16,0 0 1 16,-5-5-2-16,-5-3 1 15,-4-8 0-15,-4-4 3 16,0-4-5-16,-5-9-1 16,-4-7 0-16,0 4 0 15,4-4-2-15,0 0 1 16,5 0-4-16,4 0-2 0,5 0-7 15,-1 0-2-15,5 0-2 16,0 4 1-16,5 0 5 16,-1 0 4-16,5 0 3 15,0 4 3-15,5 0-3 16,4 4-2-16,4 4 2 16,1 4 0-16,3 0 5 15,6-5 5-15,4 1 6 16,-1 0 5-16,1 0-4 15,4-4 1-15,5 0-4 16,0 0 0-16,4-4-7 16,0 0-2-16,0-8-2 15,0 0 1-15,0 0-40 16,0 0-14-16,1 0-65 16,-10 4-26-16,-9-8 6 0</inkml:trace>
          <inkml:trace contextRef="#ctx0" brushRef="#br1" timeOffset="247784.3148">8000 5326 236 0,'-5'0'88'0,"5"8"-48"0,-4-4-7 0,4-4 33 16,0 0-21-16,0 0-5 16,0 0-15-16,4 4-6 15,5 4-11-15,0 4 4 0,0 3 1 16,0 9 0-16,-4-4 0 16,-1-4-7-16,-4 16-2 0,0-5-48 15,-13 13-21-15,-36 27-104 16</inkml:trace>
        </inkml:traceGroup>
        <inkml:traceGroup>
          <inkml:annotationXML>
            <emma:emma xmlns:emma="http://www.w3.org/2003/04/emma" version="1.0">
              <emma:interpretation id="{F0D9678E-ECBE-448B-87F5-59DB6E0E5F43}" emma:medium="tactile" emma:mode="ink">
                <msink:context xmlns:msink="http://schemas.microsoft.com/ink/2010/main" type="inkWord" rotatedBoundingBox="10395,7322 11357,7354 11344,7733 10382,7701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1" timeOffset="251225.5847">9364 5239 188 0,'0'0'71'0,"5"0"-38"0,-1-4-21 0,5 4 21 16,0 0-13-16,5 0-3 15,-1 0-8-15,5-4-4 16,4 4-2-16,0-4-3 0,1 0 3 16,-1-4 0-16,0 0 1 15,-4 0 0-15,-5-4 2 16,1 0 3-16,-10 0 5 15,-4 0-2-15,0 1 1 0,-4-1-3 16,-5 4 1-16,-4-4-2 16,-1 0 2-16,1 4-6 15,-5 0-3-15,0 4-1 16,0 0 1-16,5 8-3 16,-5 0 0-16,5 0-1 15,-1 8 0-15,1 4 2 16,0 4 2-16,4 7 1 15,0 1 1-15,4 0 2 16,1-4 1-16,4-1 1 16,0 5 0-16,9 0-2 0,0 0 1 15,8-1-2-15,10-3 2 16,9-4-6-16,4-8-3 16,5-8-43-1,4-8-20-15,0 0-77 16</inkml:trace>
          <inkml:trace contextRef="#ctx0" brushRef="#br1" timeOffset="250665.1409">8758 5116 132 0,'-4'-16'49'0,"-5"8"-26"0,0-8-16 0,4 12 13 16,1-4-1-16,-1 0 3 0,1 0 1 15,-1 0 1-15,1 0-13 16,4 5 2-16,0-1 3 0,0 4-6 0,0 0-3 15,0 4-4-15,9 3 0 16,0 5-2-16,0 4 2 31,4 8-2-31,0 4 2 16,1 3 2-16,4 1 2 16,-1-4 1-16,-3 0 2 15,-1-5 1-15,1-3 3 0,-5-4-3 16,4-4 1-16,-4 0 2 15,-5-4 3-15,5-4 0 16,-4 0 1-16,-1-4-3 16,5-8 1-16,0-4-9 0,-5-4-2 15,1 0-3-15,-1-4 1 0,-4 1-4 16,0-1-2-16,0 0 2 16,0 4 0-16,5 0 1 15,-5 4 0-15,4 4-5 16,-4 8-1-16,9 4-2 15,0 8 2-15,0 4 2 32,0 4 2-32,0 4 1 0,4 0 1 0,1-5 0 15,-1 1 0-15,0-4 2 16,1 0 1-16,-1-4 1 0,-4-4 0 16,0 0 4-16,0-4 5 15,0-4 4-15,0-4 2 31,4-4-6-31,-4-8 0 0,0 0-6 16,0-8 1-16,-5-4-5 16,1 1 0-16,-5-1-3 15,0-4-1-15,0 4 1 16,0 5 0-16,0 3-7 0,0 4 0 16,0 4-32-16,4 4-14 15,-4 8-39-15,0 0-15 16,9 4-18-1</inkml:trace>
        </inkml:traceGroup>
        <inkml:traceGroup>
          <inkml:annotationXML>
            <emma:emma xmlns:emma="http://www.w3.org/2003/04/emma" version="1.0">
              <emma:interpretation id="{6B5B5891-BD0C-406D-A195-49F36E8FAED5}" emma:medium="tactile" emma:mode="ink">
                <msink:context xmlns:msink="http://schemas.microsoft.com/ink/2010/main" type="inkWord" rotatedBoundingBox="11970,6908 13790,6969 13764,7741 11944,7681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253340.478">11054 5128 136 0,'0'4'52'0,"0"-8"-28"0,0 8-13 0,0-4 18 16,0 0-8-16,0 0 0 16,0 0 5-16,0 0 6 15,-4 0-17-15,0 4 16 0,4 0 6 0,0-1-8 16,0 1-5-16,0 0-7 15,0 4-1-15,0 0-5 16,4 4-1-16,-4 0-4 16,0 4-1-16,4 0 3 15,1 4 3-15,-1-1 2 16,1-3 3-16,4 0-5 16,0 0-1-16,4-4-4 15,5 0 1-15,0 0-4 16,0 0 0-16,4-1-1 15,-4 1-2-15,4-4-35 16,-4 0-16-16,0-4-58 0,4-4-25 16</inkml:trace>
          <inkml:trace contextRef="#ctx0" brushRef="#br1" timeOffset="253043.6601">11068 5088 76 0,'-5'8'30'0,"5"-4"-16"0,0-4-23 0,0 0 1 16,0 0-23-16,0 4-7 15</inkml:trace>
          <inkml:trace contextRef="#ctx0" brushRef="#br1" timeOffset="253860.4201">11304 5120 280 0,'0'-4'107'0,"0"4"-58"0,0-4-35 16,0 0 26-16,0 4-22 15,0 4-5-15,5 0-10 16,-1 4-5-16,1 0 1 16,-1-4 2-16,5 11 2 0,4 5 3 15,-4-4 1-15,0 0 1 16,0 0 2-16,0 0-1 15,4 4 2-15,10 7-2 16,-5-3 2-16,-5-4-2 16,-4-8 0-16,0-4 1 0,0 0 1 31,-5-4 3-31,5-4 2 16,-4 0-7-16,3-4-3 0,1-12-3 15,0 0 0-15,0-4-2 0,5-4-1 16,-6 4 1-16,1 1-1 15,0 3 0-15,0 0 0 0,-4 0-7 16,-1 4 0-16,1 4-28 16,-1 0-12-16,-4 8-33 15,0 0-12-15</inkml:trace>
          <inkml:trace contextRef="#ctx0" brushRef="#br1" timeOffset="252007.4798">10305 4628 176 0,'-4'-12'68'0,"-5"12"-36"0,13-4-22 0,-4 4 17 16,-4 0-4-16,4 0-2 16,-4 0 0-16,4 0 1 15,0 8-12-15,0 4-3 0,-5 4-3 16,5 4 2-16,0 0 1 15,0 7-1-15,0 9 1 16,5 19 0-16,-1-11 3 16,-4-4 1-16,4 19 3 15,-4 24-1-15,0-11 0 16,0-13-3-16,0-3-1 16,0-9-1-16,0-7 2 15,0-8 1-15,0-16 1 0,0-1 2 16,5-7 4-16,-1-4-6 0,5-8-2 15,0-4-10-15,0-7-5 16,-4 3-2-16,3-12 1 16,10-16-3-16,-4 1 1 15,-1 7 2-15,0 4 3 16,1 8-3-16,4 8 2 16,-5 8 0-16,0 8-1 15,-4-4 4-15,0 16 2 16,5 12 4-16,-1 0 2 15,-4-4-1-15,4-1-1 0,-4 1-1 16,0 0 0-16,0-4-13 16,0-8-7-16,0 0-29 31,4-1-11-31,1-3-37 16,8 0-14-16,5 4 4 15</inkml:trace>
          <inkml:trace contextRef="#ctx0" brushRef="#br1" timeOffset="252594.06">10943 5239 140 0,'-9'-20'52'0,"9"20"-28"0,-9-16-6 15,9 12 20-15,0 0-6 16,0 0-1-16,-4-4-6 16,-1 4-4-16,1-4-11 15,-1 4 5-15,-4-4 2 0,1 4-3 16,-1 0 0-16,0 0-4 16,0 4-1-16,0 0-1 15,0 4 2-15,0 0-5 16,0 4-1-16,0 0-4 0,0 8-1 15,0-4 3-15,0 8 3 16,5-4-2-16,-1 4-2 16,1-5 0-16,8 5 1 15,1-4-1-15,8 0 2 16,5 4-2-16,4 0-1 16,1-9 3-16,-1-3 2 15,0-4 2-15,1-4 1 16,-6 0 0-16,1-4 2 15,-4-4 1-15,-1 1 1 16,-4-1 0-16,0-8 2 16,-5-8-3-16,-4 0-1 15,-4-4-4-15,-1-3 1 16,1 7-2-16,0 4 0 0,-1 4 1 16,-8 4 3-16,-10 4-6 15,6 4-2-15,3 0-1 16,-8 12 0-16,4 0-7 15,-4 8 0-15,-9 8-24 16,13-8-7-16,0 0-48 0,9 4-20 16,0-5-31-1</inkml:trace>
          <inkml:trace contextRef="#ctx0" brushRef="#br1" timeOffset="254364.9271">11706 5306 252 0,'4'-16'93'0,"-4"16"-50"0,9-4-44 0,-5 4 18 15,5 0-12-15,0 0-3 16,9 0-1-16,4 0-1 15,-4 0 0-15,0 0 8 0,4 0 5 16,10 0 11-16,-10-4 7 16,-4 0 1-16,4-4 3 15,-4 0-6-15,4-7-3 16,-4 3-12-16,0-8-4 16,0 4-6-16,-5-8-3 15,0 4 2-15,-4-7 0 16,5-17-4-16,-10 20 1 15,1 4-9-15,-10 1-4 16,1 3-2-16,-10 12 1 16,1 4 8-16,-9 4 3 0,-1 0 3 15,-3 12 2-15,3-5 5 32,-3 13 6-32,3-4-1 0,5 12 3 15,1-4-6-15,3-1-1 16,1-3 2-16,8 8 1 15,1-4-3-15,8 7-3 16,1-7 2-16,17 0 0 16,-4-4-6-16,18-9-2 15,17 1-47-15,1-12-20 16,-1 0-111 0</inkml:trace>
        </inkml:traceGroup>
        <inkml:traceGroup>
          <inkml:annotationXML>
            <emma:emma xmlns:emma="http://www.w3.org/2003/04/emma" version="1.0">
              <emma:interpretation id="{FCF39D49-217C-4A9D-82C1-FBA72F8CF42B}" emma:medium="tactile" emma:mode="ink">
                <msink:context xmlns:msink="http://schemas.microsoft.com/ink/2010/main" type="inkWord" rotatedBoundingBox="15469,7000 17926,7082 17871,8762 15414,8680"/>
              </emma:interpretation>
            </emma:emma>
          </inkml:annotationXML>
          <inkml:trace contextRef="#ctx0" brushRef="#br0" timeOffset="268737.0416">11316 7901 120 0,'-9'4'46'0,"9"-8"-24"0,0 12-15 0,0-8 15 15,0 4-11-15,0 0-1 16,0 4 5 0,4-4 4-16,1 0-9 15,-5 0 3-15,4 0 3 0,1 0 7 0,-5-4 3 16,4-4-2-16,5-4-1 16,0-4-6-16,0 0 0 15,0-4-6-15,4-7 1 16,1-1-5-16,-1-16 1 15,0 1-3-15,1-1 2 16,8-4-2-16,0 1 2 0,-4 3-4 16,4-4 0-16,-4 5 1 15,0-5 2-15,0 1-1 16,-5-5 2-16,1-4-2 16,-1 9 2-16,-4-9-4 15,0 5 0 1,0 3-1-16,4 5 1 15,-4 7-4-15,-4 0 0 16,4 8-1-16,-5 4 0 0,0 1 2 16,1 3 2-16,-5 4-3 15,4 0 0-15,-4 0 1 16,0 4 2-16,0 0 1 16,0 8 1-16,0 0-2 15,0-4 1-15,0 4-2 0,-4 4 2 16,-1 4-4-16,1 8-2 15,4 4 2-15,0 8 0 16,0 7-2-16,0 1 2 16,4 4-1-16,5-1 0 15,0 1 2-15,5-8 2 16,-1-1 1-16,0-3 1 16,1-8-2-16,-1-4 1 0,1-4 2 15,-1-8 4-15,5-4 0 16,-5-8 2-16,5-4-6 31,-5-4-3-31,1-4 1 0,-1-4 2 16,0-3-2-16,-4-5 0 15,0 0-1-15,0 4-2 16,0 1 1-16,-4 3 1 0,-1 0-3 16,1 4-2-16,-5 0 4 15,0 1 3-15,0 3-3 16,0 0-1-16,0 4-2 15,0 0-2-15,0 0 3 0,0 4 2 16,0 0-2-16,0 4 0 16,0 4-1-16,0 0 0 15,0 0 0-15,0 8-2 16,0 4 0-16,0 8 0 16,0 4 7-16,0 15 3 15,4 1-6-15,0 4 1 31,1-1-1-31,-1 1 0 0,5-4 0 16,0-5 2-16,0-3-3 16,-4-8 0-16,-1-4-39 0,5-5-18 0,0-7-41 15,4 0-15 1,1-8 0-16</inkml:trace>
          <inkml:trace contextRef="#ctx0" brushRef="#br0" timeOffset="261042.8724">10357 7132 228 0,'-9'-4'88'0,"9"8"-48"0,0-4-47 32,9-12 69-32,0 4-22 15,4 8-7-15,-4 0-6 16,14 0-16-16,-1 0 2 0,9 4 3 16,-4-4 1-16,8 4 1 15,-3 0-7-15,8 0-4 0,-9 0-31 16,5 0-13-16,-10 0-123 15</inkml:trace>
          <inkml:trace contextRef="#ctx0" brushRef="#br0" timeOffset="260782.2941">10749 6696 148 0,'0'0'55'0,"0"0"-30"0,5 4-7 16,-1-4 18-16,1 0-5 16,-1 0 2-16,1-4-2 15,-1 4 1-15,1-4-17 16,-1 0 2-16,1-4 3 0,-1 0 2 0,1-4 2 15,-1 1-7-15,0-5-2 16,1 0-3-16,-5-4 0 16,0 4-2-16,-5-4 1 15,1 1-2-15,-9 3 0 16,4 4-8-16,-5 0-2 16,1 4-3-16,-5 12 0 15,5 0 0-15,-5 0 3 16,0 0 0-16,0 4 1 0,5-4-3 15,-5 8 2-15,5-4-1 16,-1 11 0-16,1-3 2 16,4 12 0-16,0-4 0 15,0 7 0-15,5-3 2 0,-1 8 1 32,1-8 3-32,8 11 1 15,1-7 1-15,-1 16 0 0,1-9 2 0,3 13 1 16,-3-9-3-16,4 9 0 15,0-8-3-15,-5 3 0 16,1-3-1-16,-1-5 0 16,1-7-5-16,-5-4-1 0,0-4-39 15,-5-5-17-15,5-3-9 16,-4-8-2-16,-1-4-16 16,-4-4-7-16,5 0-1 15</inkml:trace>
          <inkml:trace contextRef="#ctx0" brushRef="#br0" timeOffset="264482.0468">11343 6910 160 0,'4'-8'60'0,"-4"4"-32"0,4 0-20 0,-4 4 16 15,0 0-1-15,0-4 1 16,0 0-7-16,-4 0 0 0,0 1-10 15,-5-1 0-15,0 0 3 0,0-4-4 16,-9 0 2-16,-4 4-3 16,-1 0 0-16,6-4-6 15,-6 8 1-15,1 4 0 32,0 0 0-32,-1 4 0 15,1 0 2-15,4 4-3 16,0-1-2-16,5 5 2 0,0 4 0 0,4 0 3 15,4 4 1-15,1 11 1 16,4-3 0-16,0 4 2 0,4-4 3 16,5-1-2-16,0-7-2 15,4 0 0-15,1-4-1 16,4-4 2-16,-1-5 3 16,1-3-2-16,5-4-2 31,-1 0 0-31,-4-4-1 0,0-4 0 15,-1-4 2-15,-3-4 1 0,-1-3 1 16,1-17-2-16,-1 4 1 16,0-4-2-16,1-3 0 15,-1-1-1-15,0-4 0 16,-4-3 0-16,-4-5 0 0,-5-3-2 31,0-1-2-31,0 1 3 16,-5-5 0-16,1 1 1 15,-1 7 0-15,-3 4-2 16,3 9 1-16,1 3-4 0,-1 8 0 16,1 4 1-16,-1 5 0 0,1-1-3 15,-1 4 2-15,5 4-1 16,0 0-2-16,0 4 0 16,0 0 0-16,0 4 3 15,0 4 0-15,0 0-2 16,0 4 2-16,0 4 1 15,0 16 0 1,0-1 0-16,0 5 2 16,0 0-3-16,0 3-2 15,5 5 2-15,-1 0 2 16,1 3 2-16,-1-3 3 0,1 0 6 16,-1 3 4-16,5 5-2 15,0-5 2-15,-5-7 0 16,10 27-1-16,-1 1-7 15,1-1-5-15,-1-7 0 0,0-1 0 16,-4-7-10-16,9-12-3 16,-9-5-48-16,-5-3-19 15</inkml:trace>
          <inkml:trace contextRef="#ctx0" brushRef="#br0" timeOffset="269410.3307">12252 7128 272 0,'-18'0'101'0,"18"-4"-54"0,-4 4-42 0,4 0 24 15,0 0-14-15,0-8-3 16,0 8-10-16,0 0-3 16,4 0 0-16,1 0-46 0,13 0-104 31</inkml:trace>
          <inkml:trace contextRef="#ctx0" brushRef="#br0" timeOffset="269333.1992">12301 7299 200 0,'0'0'74'0,"0"4"-40"0,0-8-24 0,0 4 20 16,0 4-1-16,0 0 3 15,0 0-11-15,0 0-3 16,5 8-6-16,-5 3-2 16,0 1-2-16,4 4 2 15,1 0-1 1,-5-4 0-16,4 4-3 16,1-5-1-16,-1 5-3 15,-4-4-2-15,4 0-2 16,-4-4-1-16,0-4-29 15,0 0-14-15,0-8-42 16,0 0-17-16,0 0 11 16</inkml:trace>
          <inkml:trace contextRef="#ctx0" brushRef="#br0" timeOffset="259718.5694">10290 6259 124 0,'-18'4'49'0,"9"0"-26"0,5-4-14 16,4 0 14-16,0 0-11 16,0 0-4-1,0 0 3-15,0 0 3 16,0 4-7-16,0 0 2 0,0 0 4 0,0 0 4 15,0 0 2-15,0 0-2 16,4 0 0-16,5-1-3 16,0-3-1-16,-4 0-1 15,4 0 2-15,4 4 2 16,-4-4-1-16,0 0-5 16,0 0-2-16,0 0 0 15,0-4 0-15,-5 1-4 0,0-1-1 16,5 0-1-16,-9-4 1 15,0 4-2-15,-4-4 2 16,-5 0 2 0,0 4 2-1,0 0 3-15,5 4-1 16,-5 0 2-16,-5 0-6 16,6 0-3-16,-1 4-4 15,4-4-1-15,1 0 2 16,-1 4 0-16,5 0 1 0,0 4 0 15,0-4 0-15,0 4 0 16,5 4-3-16,-1-5 2 16,5 1 1-16,0-4 2 15,0 0-1-15,0 0 2 16,0-4 2-16,0 0 4 16,0 0-2-16,-1-4 1 15,1 0-5-15,0-4-2 16,0-3 4-16,-4 3 1 15,-1 0-2-15,-4 0-1 0,0-4-1 16,-4 4 1-16,-5 0-2 16,0 4 2-16,4 0 0 15,-8 0 3-15,-5 4-3 16,5 0 0-16,4 0-1 16,-4 0 1-16,-5 0-2 15,4 0 2-15,5 0-2 16,-4 4 2-16,-5 0 0 15,5 0 1 1,4 0-5-16,0 4-1 16,-4 4 1-16,-1 4 2 15,1-1-2-15,4 5 0 16,0 0 3-16,0 0 3 0,0-4-2 16,0 19-2-16,5 1 4 15,-1-12 4-15,1-4-3 16,-1 4 2-16,1 15-5 15,-1-15-2-15,1 0 0 16,4 3-1-16,0-3 2 16,0 4 1-16,0-4-1 15,0 8 1-15,0-9-4 16,0 13 0-16,4 12 1 16,5 7 2-16,0 4-1 0,-4 1-1 15,-1-5 3-15,1-3 0 16,-1-4-4-16,1-17 1 15,-5-3 2-15,0 4 1 16,0-5-1-16,0 1-2 16,0-4 3-16,0 8 0 0,0-9-1 15,0 5-2-15,0-4 1 16,0 4-1-16,0-4 0 16,0 11 0-16,0-3 0 15,-5 4 2-15,1 7 1 0,-1-7 1 16,-4 0-2-16,0-9 1 15,0-3-2-15,-4 0 2 16,4-4-2-16,-4-1-1 31,-5-3 1-31,9-4 1 16,-4-4 1-16,4 0 1 16,-5-8 0-16,1 0 0 15,0-8 0-15,-1 0-7 16,-4-8-2-16,5 1-3 15,0-13 0-15,-1 4 2 0,5 4 2 16,0 0 2-16,5 4 1 16,0 5-4-16,4-1 1 15,0 0 0-15,8 4 2 16,1 8 1-16,5 4 1 16,-1 4 0-16,-4 0 0 15,0 0-3-15,0 4 2 0,4 3 1 16,-8-3 2-16,-1 0-1 15,1-4 2-15,-5 0-29 16,0-8-9-16,0 0-87 16,0-4-35-16,-5-8 15 15</inkml:trace>
        </inkml:traceGroup>
        <inkml:traceGroup>
          <inkml:annotationXML>
            <emma:emma xmlns:emma="http://www.w3.org/2003/04/emma" version="1.0">
              <emma:interpretation id="{C1296F91-9A65-4BC2-AC5C-71A1C0C468C3}" emma:medium="tactile" emma:mode="ink">
                <msink:context xmlns:msink="http://schemas.microsoft.com/ink/2010/main" type="inkWord" rotatedBoundingBox="18516,7581 19878,7626 19869,7908 18506,7863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270366.8562">12979 6978 136 0,'-9'-4'52'0,"5"0"-28"0,-1 0-15 0,5 4 14 0,0 0-2 16,0-4-1-16,0 0 5 15,0 4 1-15,-4 0-13 16,4 0 8-16,0 0 5 0,0 0-5 15,0 0-2-15,13 0 0 16,5 0-5-16,4 0 0 16,1 0-4-16,8 0 1 31,4 0-6-31,-3 0-3 16,-6 0-1-16,28 0-1 15,-5 0 0-15,18 0 0 16,-9 0 0-16,9 0 2 15,-9 0-1-15,4 0-1 16,-8 0 1-16,13 4-1 0,-9 0 2 16,4-4 3-16,-9 0 0 15,1 0 2-15,-5 0 0 0,0 0 3 16,-9 0 1-16,-4 0 1 16,-5 0 0-16,-4 0 0 15,-5 0-6-15,-4-4-4 16,0 0-1-16,-5 0-1 15,1 4-14-15,-5-4-5 0,-1 4-15 16,1-4-3-16,-4 0-14 16,-1 0-3-16,1 4-17 15,-1-4-6-15,1 0-11 16</inkml:trace>
          <inkml:trace contextRef="#ctx0" brushRef="#br0" timeOffset="270998.2295">14143 6879 136 0,'-5'-4'52'0,"5"4"-28"0,0-4-11 15,0 0 17-15,-4 0-4 16,4 0-1-16,-4 0-2 16,4 0 0-16,-5 0-13 15,1 4 5-15,-1-4 5 0,1 4 0 16,-1 0 0-16,1 0-4 15,-1-4-2-15,1 0-4 0,-1 4-1 16,5 0-8-16,0 0 0 16,0 0-3-16,0 0-2 15,0 0 3-15,0 0 0 16,0 0 5-16,5 4 5 16,-1 0-1-16,1 0 1 15,-1 0 1-15,10 0 1 16,-5-4-3-16,4 4-3 15,0 0 0-15,10 4 1 16,-6-4-3-16,6 3-2 16,-5-3 0-16,-1 4 1 15,-3 0 3-15,-1 0 4 16,1 0 2-16,-6-4 3 16,1 0 4-16,-4 0 1 0,-1 0-4 15,-4 4 1-15,0-4-7 16,-4 4-1-16,-1 0-4 15,-4 4-3-15,5-4-3 16,-9 11 1-16,-1-3 1 16,-4 4 2-16,1 0-14 15,-1 0-5-15,0-4-42 16,0-1-19-16,0-3-87 16</inkml:trace>
        </inkml:traceGroup>
        <inkml:traceGroup>
          <inkml:annotationXML>
            <emma:emma xmlns:emma="http://www.w3.org/2003/04/emma" version="1.0">
              <emma:interpretation id="{E983DA87-E4E7-4E73-8A81-E2E17B2F4974}" emma:medium="tactile" emma:mode="ink">
                <msink:context xmlns:msink="http://schemas.microsoft.com/ink/2010/main" type="inkWord" rotatedBoundingBox="20436,6996 22613,7068 22557,8766 20379,8694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274311.2951">15351 7044 236 0,'9'-4'88'0,"5"0"-48"0,-5 4-31 15,0 0 19-15,4 0-5 16,9-4 0-16,1 4-10 16,-1 0-5-16,5 0-5 15,4 4-5-15,0 0 1 0,0 4-4 16,5 0-1-16,-5-4-33 15,0 0-13-15,5 7-62 16</inkml:trace>
          <inkml:trace contextRef="#ctx0" brushRef="#br0" timeOffset="274082.9218">15824 6746 160 0,'5'0'60'0,"3"-4"-32"0,1-3-9 0,-4-1 21 0,-1 0-5 16,1 0 2-16,-5 0-4 0,0-8 0 15,0 0-18-15,-5 0-2 0,1-4 0 16,-5 1-3-16,0-1 0 16,0 4-6-16,-4-8-1 15,-5 0-3-15,0 5-1 16,0 3-1-16,5 4-2 15,-1 4 3-15,1 0 2 16,-9 12-2-16,4-8-2 16,0 16-1-16,0 0 3 15,5 0-2-15,0-1 1 16,-1 5 0-16,5 4 0 0,0 4 0 16,0 4 0-16,0 3 2 15,1 1 2-15,-1 0 3 16,4 0 4-16,1-1 0 15,-1 1 2-15,1 0-4 16,4 3-2-16,0 1 0 16,0 8-1-16,4 7 0 15,1 5 2-15,-1-1 1 16,5-3 1-16,0-5-4 0,-5 1-1 16,1-5 1-16,-1-11 0 31,1-4 0-31,-1 0 0 0,-4-13-11 15,0-3-5-15,0-20-85 16,-4-3-46 0,-1-5-35-1,1-4 85-15</inkml:trace>
          <inkml:trace contextRef="#ctx0" brushRef="#br0" timeOffset="273099.8896">15048 6272 88 0,'0'0'33'0,"5"0"-18"0,-5 4 2 16,0-4 14-1,0 0-8-15,4 4 0 16,5 0-12-16,0 0-2 0,0 0-5 16,0 0 2-16,0 0 3 0,0 0 6 15,4 0 7 1,0 0-4-16,1 0-1 16,-5-4-1-16,0-4-7 15,-5 0-3-15,1-4 1 16,-1 0 0-16,-4 0-3 0,0 0-3 15,-4 4 0-15,-5 0 1 16,-5 4-3-16,5 0 0 31,0 0-1-31,0 0 0 16,1 0 2-16,-1 0 0 16,4 0 0-16,1 0 0 15,-1 0 0-15,1 4 2 0,-1 0 3 16,1 0 2-16,4 4-1 15,0 0-1-15,0 0 3 16,4 4 3-16,1-5-2 16,-1 1 0-16,1 0 1 15,13-4 6 1,-5 0-5-16,5-4-1 16,-5-4 1-16,1-4-4 0,-6 0 1 15,1 0-3-15,-4-3 2 16,-1-1-2-16,-4 0 0 15,-4 4-1-15,-1-4 0 16,1 4-2-16,-9 0-2 16,-1 0 3-16,1 0 0 15,-1 4-1-15,1 0-2 16,0 0-2-16,-1 4 1 16,1 4 1-16,-1-4 2 15,1 4-3-15,0 0-2 16,4 0 6-16,0 0 3 15,0 0-8-15,0 4 0 0,0 4 0 16,0 0 1-16,0 4-2 16,0 4 2-16,0-1 3 15,1 1 3-15,-1 16 2 0,4 4 1 16,1-5-4-16,-1 5-3 16,1 0 4-16,-1-1 1 15,1 1 0-15,-1 3-1 16,5-3-3-1,0-4 1-15,-4-1-2 16,4 1-1-16,0 4 3 16,0-1 0-16,0-3 1 0,4 16 0 15,1-5 2-15,-1 1 3 16,1-1-4-16,-1-3-1 16,1-4 0-16,4-1 2 15,-5 1-3-15,1 0-2 16,3-9 2-16,1 5 0 15,0-4-4-15,0-1 1 0,0 1 0 16,-4 0 2-16,-1 0-1 16,1 7 2-16,-1-3-2 15,-4 0-1-15,0-1 3 16,0-7 0-16,-4 0-4 16,-1-4 1-16,1-5 2 15,-1 1 1-15,1-8-1 16,-5 8-2-16,0-4 1 15,0-4-1-15,0 0 0 16,0-5 2-16,0 1-1 16,-4-4-1-16,4 0 3 0,0 0 0 15,0-8-1-15,-4 0 1 16,4-8-4-16,0 1 0 16,4-5-1-16,-4 0-2 15,5 0 0-15,0 4 3 16,-1-4-2-16,-4 4 1 15,5 4-3-15,4 1 1 16,13 3-5-16,-8 0-1 16,3 4 5-16,1 0 2 15,5 0 0-15,-1 4 0 16,0 0-1-16,1 3 3 16,-5 1 0-16,0 0 1 15,-5-4 0-15,1 4 0 0,-5 0 4 16,0 0 2-16,0-4-2 15,-5 0-3-15,1 0-18 16,-10-12-53 0,1-4-6-16,8 0-79 31</inkml:trace>
          <inkml:trace contextRef="#ctx0" brushRef="#br0" timeOffset="275308.012">16288 6964 168 0,'0'-4'66'0,"0"-3"-36"0,0-1-15 16,0 4 18-16,0 0-12 15,0 0-2-15,-5-4-5 16,1 4-1-16,-5-4-7 15,0 4 0-15,-4 0 4 0,-1 0-4 16,1 4-1-16,0 0 2 16,-5 0 2-16,0 0-2 15,-4 4 1-15,4 0-5 16,0 4 0-16,0 0 1 0,0 4 2 16,5 0-1-16,0 11 0 15,4-3-1-15,4 8 0 16,1-4 2-16,4 3 3 15,0-3-2-15,13 4 1 16,-4-4-3-16,4 0 2 16,10 7-2-16,-1-7 0 15,0-4-3 1,1-8 1-16,-1-4-7 16,0-8 1-16,-4-8-6 15,0-8-1-15,0-4 0 16,-1-16 1-16,-3-3 1 0,-5-5 2 15,0 1-3-15,0-1-1 16,-5-4 0-16,-4-3 4 16,0-1 1-16,-4 1 3 0,-1 3 7 15,1 9 5-15,-1 3-1 16,-4 4 2-16,5 8-4 16,-5-7-2-16,0-1 2 15,0 4 2-15,5 8-2 16,-1 5 1-16,1 3-3 15,4 8-3-15,0 4-1 16,0 16 11 0,4-1-3-16,1 5 0 31,-1 4 2-31,1 4 3 16,-1 3-2-16,0 5 3 15,1 4-4-15,4-5 1 16,0 5-1-16,0 0 1 15,0 3 0-15,0 1 0 16,4 7-2-16,-4 1 1 0,4 0-6 16,1-1-1-16,-1-7 0 15,-4-5 0-15,0-7-24 0,-5-8-9 16,1-8-43-16,-5-8-17 16</inkml:trace>
          <inkml:trace contextRef="#ctx0" brushRef="#br0" timeOffset="276635.0406">16328 7920 224 0,'-9'4'85'0,"18"-4"-46"0,0 0-28 16,-5-4 21-16,-4 4-13 0,9-4-1 15,0 0-6-15,0 0 0 16,0-4-7-16,0 0 4 0,4-12 16 16,1 0 0-1,4-3-8-15,-1-1-5 16,-8 4 1-16,5-12 2 16,-1 4-6-16,5-7-3 15,-5 3-3-15,5-8 0 16,4-19-4-16,-8 19 0 15,-1 5 3-15,1-5 3 16,-6 4-2-16,1-3-2 16,5-13 2-16,-10 1 0 15,1 3-1-15,4 8 1 16,-9 5-2-16,0 15-1 16,0 0 1-16,0 4 1 0,0 4-3 15,0 1-2-15,0-1 2 16,0 4 0-16,0 0-2 0,-5 4 2 15,5 0 1-15,0 4 0 16,0 0 0-16,0 8 0 31,0-4-3-31,0 8 0 16,0 0 2-16,5 7 2 0,4 9 0 16,-1 0-1-16,1 0 1 15,0-1-1-15,0-3 2 16,0 0 1-16,0-4 1 15,0-4 2-15,0-1-1 16,0-3 2-16,0 0-2 16,0-4 0-16,0 0-1 15,-1-4 0-15,1-4 0 16,0-4 2-16,0-8-3 16,0-4-2-16,-4 0 2 15,-1-7 0-15,1-5-1 16,-1-12-2-16,-4 5-2 0,0 3 1 15,4 4 1-15,-4 4 0 16,0 5 0-16,0 3 2 16,0 4-3-16,0 4-2 15,0 0 2-15,0 0 2 16,0 8 0-16,0 0 2 16,0 0-2-16,0 0-1 15,0 4 1-15,5 4-1 16,-1 8 0-16,1 12 0 15,-1-1 4-15,1 5 5 16,4 4-1-16,0-5 3 0,-1 1-6 16,1 0-1-16,0-4-2 15,5-1 1 1,4-3-7-16,4-4-1 16,5-12-58-16,-1-8-23 15,-3 0-90 1</inkml:trace>
        </inkml:traceGroup>
      </inkml:traceGroup>
    </inkml:traceGroup>
    <inkml:traceGroup>
      <inkml:annotationXML>
        <emma:emma xmlns:emma="http://www.w3.org/2003/04/emma" version="1.0">
          <emma:interpretation id="{E0196A02-ADBF-4FFF-80F9-8ABCF59B24FD}" emma:medium="tactile" emma:mode="ink">
            <msink:context xmlns:msink="http://schemas.microsoft.com/ink/2010/main" type="paragraph" rotatedBoundingBox="2665,9638 29924,9259 29947,10926 2688,113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B30A9B-4098-402D-8FD3-AAD80C0E8D70}" emma:medium="tactile" emma:mode="ink">
              <msink:context xmlns:msink="http://schemas.microsoft.com/ink/2010/main" type="line" rotatedBoundingBox="2665,9638 29924,9259 29947,10926 2688,11305"/>
            </emma:interpretation>
          </emma:emma>
        </inkml:annotationXML>
        <inkml:traceGroup>
          <inkml:annotationXML>
            <emma:emma xmlns:emma="http://www.w3.org/2003/04/emma" version="1.0">
              <emma:interpretation id="{33C5CD83-A67E-4530-A163-0CA45B48F6C6}" emma:medium="tactile" emma:mode="ink">
                <msink:context xmlns:msink="http://schemas.microsoft.com/ink/2010/main" type="inkWord" rotatedBoundingBox="2665,9658 6434,9605 6448,10633 2679,10685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311035.8476">2555 10170 152 0,'-18'0'57'0,"14"4"-30"0,-1 0-16 0,5-4 20 15,5 8-11 1,-1 0-11-16,1 4-3 15,4-4-4-15,4 4 1 0,0-5 2 16,1-3 9-16,-1 0 3 0,5-4 0 16,0-4 2-1,-5-7-1-15,1-5 0 16,-1 0-5-16,-4 0 0 16,0 0-6-16,-5 0 1 0,1 0-5 15,-5 1 0-15,0 3-1 16,-5 0 1-16,1 0-4 15,-5 0 0-15,0 4 1 16,0 0 0-16,-4 4-3 16,-1 4 0-16,1 0 2 0,-5 4 0 15,0 0-2-15,5 4 0 16,-1 4-1-16,6 0 3 16,-1 12 0-1,0-1 3-15,0 5-1 16,4 0-1-16,5 4 3 0,0-1 0 15,0 1-1-15,5-4-2 16,4 0 1-16,4-5-1 16,0-7 2-16,1 4 1 15,-1-4-4-15,5-4-1 16,0 0-21-16,4-4-10 16,0-4-14-16,5-1-6 15,4 1-24 1,1-8-33-16,3 1 37 15</inkml:trace>
          <inkml:trace contextRef="#ctx0" brushRef="#br0" timeOffset="311567.4819">3041 10130 160 0,'-18'-4'60'0,"14"4"-32"0,-14 0-22 0,9 0 17 16,0 0-8-16,-4 0 0 16,-1 0-5-16,-3 4 1 0,3 0-6 15,-4 4-3-15,-4 0 1 0,4 8 0 16,5 0 3 0,-1 0 3-16,6 0-4 15,-1 3-1-15,4 1 0 16,1 4 0-16,4 0-2 15,0 0 1-15,9-1-2 16,4 1 2-16,0-4 2 16,1 0 2-16,4-4-1 15,8-4-1-15,-3-4 1 16,-1-1 3-16,0-7 0 16,5-3 2-16,-5-9-2 15,1-4 0-15,-6-4-3 0,-3-4-1 16,-5 0-3-16,0-3 1 15,-5 3-2-15,-4-12 2 16,-4 4-2-16,-5 1 2 16,-5 7-2-16,1 0 2 15,-5 8-2-15,-4 0 2 16,0 8-2-16,-1 5-1 16,1 3-2-16,0 3-1 15,-1 1-5-15,1 8 0 16,9 8-23-16,4-4-9 15,0 0-56 1,18 0-48-16,0 0 51 16</inkml:trace>
          <inkml:trace contextRef="#ctx0" brushRef="#br0" timeOffset="312771.0072">3255 10105 144 0,'-4'0'55'0,"4"-4"-30"0,0 4-12 0,0 0 17 16,0 0-15-16,0 0-6 15,0 0-3-15,0 0-2 16,4 4-2-16,-4 0 1 0,5 0 2 15,-1 11-2-15,1 9-2 16,-1 4 2-16,0 0 2 16,1 3 2-16,-1 1 3 15,1-4 1-15,-1 0 1 16,1-9 5-16,-1 1 1 16,1 0-7-16,-1-4-2 31,-4-4 1-31,0-4 1 0,0 0 1 15,0-4 0-15,0 0 7 16,0-4 2-16,0-4-8 16,-4-4-3-16,-1-8-4 15,5 0 1-15,-4-8-4 0,4 0-2 16,0 1-3-16,0-13 1 16,0 4 1-16,0 5 0 15,0-1 0-15,0 4 0 16,4 4-3-16,1 4 2 15,4 0-1-15,0 5-2 0,-1 3 0 16,6 0 0-16,-1 4-2 16,1 4 1-16,-1 4-24 15,5 0-8-15,0 0-34 16,-1 8-15-16,1 7-16 16</inkml:trace>
          <inkml:trace contextRef="#ctx0" brushRef="#br0" timeOffset="313267.29">3603 10263 156 0,'-4'0'60'0,"4"0"-32"0,4 4-20 15,-4-4 18-15,0 0-11 16,9-4-1-16,0 8-2 16,4 0 2-16,1 0-7 15,-1 0 2-15,5 0 4 0,0 0-3 16,4 0 2-16,0 0-1 15,1-4 3-15,-6-4-5 0,1-4-3 16,0 0-1-16,0 0 1 16,-5-12 1-16,1-3 3 15,-5 3-1-15,-5 0 0 16,-4 4-5-16,0 0-1 16,-4 0-1-16,-5 4 1 15,0 1-4-15,-5 3 0 0,-4 0 1 16,1 4 0-16,-1 4-3 15,0 0 2-15,0 4-1 16,5 0 0-16,-5 0 0 16,5 8 0-16,-1 7 0 15,5 1 0-15,5 4 2 16,-1 0 0-16,1 4 2 16,4-1 3-16,4 5 0 0,5 0 0 15,5-5-1-15,-1 1 2 16,5 0-3-16,0 0 0 15,4-5-1-15,0-3-2 16,5-4-6-16,0-4-1 0,0-8-26 16,4-8-10-16,4-4-42 15,1 0-56 1,0-8 36-16</inkml:trace>
          <inkml:trace contextRef="#ctx0" brushRef="#br0" timeOffset="314038.6662">4053 10216 112 0,'-4'8'44'0,"-5"0"-24"0,5-5-10 0,4 1 12 32,4-4-4-32,-4 4 0 0,4 0 1 15,5 4 2-15,-4 0-11 16,4 0 5-16,-5 4 5 0,1 4 0 16,-1 0 0-16,1 4-2 15,-1-1-1-15,1 1-1 16,-1 0 0-16,0-4-6 15,1-4-4-15,-1-4 1 16,5 0 0-16,-9-4-1 16,9 0-1-16,-4-12-3 15,4-4 1-15,-1-4 0 16,1-8 3-16,-4-4-5 16,4-3-1-16,0-13 0 0,0 4 2 15,0 5-3-15,-1 3-2 16,1 8-1-16,0 4 3 15,0 9-2-15,0 3 1 16,0 4 2-16,0 8 0 16,0 7 0-16,0 5 2 15,0 8 1-15,0 4 1 16,0 4 4-16,-1 3 5 16,1 1 2-16,-4 0 0 15,4-9-3-15,-5 1 0 16,1-4-5-16,4-8 1 15,-5-4-1-15,1 0 1 16,-1-12 2-16,-4 0 4 16,4-8-6-16,1-4-2 0,4-8-3 15,0-8-3-15,-5 0-4 16,5-15-2-16,0 7-2 16,0 4 2-16,-5 9-1 15,5 7 2-15,0 4-2 16,0 12 0-16,0 8 4 15,0 4 3-15,0 4 1 16,4 3-1-16,1 1 1 16,-1 4-1-16,0 4 4 15,-4-1 5-15,0 1-1 16,0 0 1-16,0 0-3 16,0-5-1-16,-5-3-23 0,1-4-8 15,-5 0-80-15,18-28-96 31</inkml:trace>
          <inkml:trace contextRef="#ctx0" brushRef="#br0" timeOffset="314976.8232">4865 10235 236 0,'0'-3'90'0,"0"-1"-48"0,4 0-27 15,-4 4 26-15,0 0-22 16,0 0-5-1,0 0-11-15,0 0-3 16,0 0 0-16,5 4-18 0,-1 0-5 16,-4-1-55-16,0 5-22 15,-4 0 8-15</inkml:trace>
          <inkml:trace contextRef="#ctx0" brushRef="#br0" timeOffset="315179.9655">4905 10481 288 0,'0'-8'107'0,"5"8"-58"0,-10 0-24 16,5 0 33-16,0 0-24 0,0 0-9 15,0 0-15-15,0 0-7 16,0 0-2-16,5 0-34 0,-5 0-15 15,8 0-108 1</inkml:trace>
          <inkml:trace contextRef="#ctx0" brushRef="#br0" timeOffset="309798.5764">1164 9619 100 0,'-18'0'38'0,"18"4"-20"0,-9-8-1 0,9 4 16 0,0 0-6 16,0 0-1-16,4-8-6 15,-4-4-1-15,9 12-10 16,0-12 3-16,0 4 4 0,5 4 1 0,-1-4-1 15,5 0-6-15,0 4-2 16,-1 1-2-16,6 6-1 16,8 1-1-16,0 0 2 15,5 8 1-15,8-4 1 16,6-8 2-16,3 4 1 16,9-4-1-16,1-4 1 15,-1 0-4-15,1 0-2 16,-10-4 2-16,-4 0 2 15,-9 4-2-15,-4 1 1 16,-5-1-3-16,-4 0 0 16,-5 4-1-16,-4 0 0 15,-4 0 2-15,-5-4 3 16,-9 4-4-16,0 0-1 0,0 0-20 16,0-8-7-16,-5 4-21 15,1 0-8-15,-1 0-27 16,5 0-10-16,0 4-2 15</inkml:trace>
          <inkml:trace contextRef="#ctx0" brushRef="#br0" timeOffset="309173.4364">1717 9615 144 0,'-5'-4'55'0,"1"0"-30"0,4-16-12 0,0 8 19 0,0 4-9 16,0 0 1 15,-5 8-12-31,5 8-6 16,-4 0-2-16,-1 4-1 0,1 8-1 0,-1 8 1 15,1 7 4-15,0 9 4 16,4 0-2-16,0-1 2 15,0 1 5-15,0 7 2 16,0 5-1-16,0 3 2 16,-5 1-6-16,5-1 0 15,0-3-6-15,0-1-2 0,-4-7 0 16,8-8-1-16,-4-9 0 16,0-3 0-16,0-8-18 15,0-8-5-15,0-8-35 16,0-8-13-16,0-8-49 15</inkml:trace>
          <inkml:trace contextRef="#ctx0" brushRef="#br0" timeOffset="310446.4996">2015 9555 228 0,'0'20'20'16,"0"0"-9"-16,5 4 0 0,-1 4-1 16,1 3 1-16,-1 9 1 15,1 8 2-15,-1-5 2 16,1 5 6-16,-1 3 4 0,1 1-6 16,-5 7-1-16,4-3-7 15,-4-5 0-15,5 1-5 16,-5-8 1-16,0-5-3 15,0-7 2-15,0-4 0 16,0-8 3-16,0-5 1 16,0-7 1-16,0-8 0 15,4-4 2-15,-4-12-7 16,4-3-4-16,1-13-7 16,4-4-2-16,0 5-2 15,0 3 2-15,0 4-1 16,0 4 0-16,-1 8-3 15,1 0 1-15,0 8 3 0,5 4 3 16,-1 4 0-16,5 4 1 16,-5 8 4-16,1 4 1 15,-1 4 3-15,0 0 1 16,5 3 1-16,-4 1 0 16,-1 0-2-16,0 0-1 15,1-5-3-15,-1-3 1 16,-4-4-15-16,4-4-49 31,1-8-11-15,8-4-52-16</inkml:trace>
          <inkml:trace contextRef="#ctx0" brushRef="#br0" timeOffset="310017.42">2020 9528 128 0,'-5'0'49'0,"5"0"-26"0,0 0-27 16</inkml:trace>
        </inkml:traceGroup>
        <inkml:traceGroup>
          <inkml:annotationXML>
            <emma:emma xmlns:emma="http://www.w3.org/2003/04/emma" version="1.0">
              <emma:interpretation id="{97D5AA0A-FFCD-4A17-A85B-319AECF8A3C6}" emma:medium="tactile" emma:mode="ink">
                <msink:context xmlns:msink="http://schemas.microsoft.com/ink/2010/main" type="inkWord" rotatedBoundingBox="7005,9662 8006,9648 8021,10714 7019,10728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18199.2571">6051 10350 252 0,'0'-4'96'0,"5"0"-52"0,-5-3-27 15,0 7 25-15,8-4-16 16,6 0-4-16,4 0-7 16,4 0-2-16,0 0-7 0,5 0-2 0,4 0 0 15,5 4-5-15,0 0 1 16,8 0-11-16,1 0-5 15,-1 4-54-15,1 0-21 16,-5 0-31 0</inkml:trace>
          <inkml:trace contextRef="#ctx0" brushRef="#br0" timeOffset="318025.0359">6399 9732 184 0,'0'-24'71'0,"4"12"-38"0,-4-15-21 0,0 7 19 16,0-8-12-16,-4 4-3 15,-1 4-9-15,-3 1-3 16,-1 3-2-16,-5 4-2 0,1 4 1 16,-5 4-1-16,0 4 0 15,0 0 0-15,1 16 0 16,-6 4 0-16,5 3 0 16,1 5 2-16,-1 4 1 15,4 4 1-15,1 3 0 16,4 1 2-16,5 0 3 15,-1-1-2-15,1 1-2 16,4 7 2-16,9 1 2 16,0 11 5-16,-1 5 1 15,1-5-2-15,0 1 0 16,0-1-1-16,0 1 0 16,0-13-4-16,0-3 0 0,0-5-5 15,0-7 0 1,0-4-10-16,0-4-5 15,-5-8-36-15,1-5-16 16,-1-3-29 0,-4-4-47-16,0 0 40 15</inkml:trace>
          <inkml:trace contextRef="#ctx0" brushRef="#br0" timeOffset="317593.6756">5489 9700 156 0,'-9'8'60'0,"9"-8"-32"0,0 4-20 0,0-4 18 0,0 0 2 16,9 0 6-16,0 0-4 0,0 0 0 15,4-4-17-15,5 0 1 0,0 4 2 16,0 0-4-16,4 0-2 16,1 0-3-16,3 0-2 15,1 0-3-15,0 4 1 16,0-4-55-16,4 0-24 15,4 0-42 1</inkml:trace>
          <inkml:trace contextRef="#ctx0" brushRef="#br0" timeOffset="316911.2383">5636 9692 124 0,'0'4'49'0,"5"-4"-26"0,-5 0-20 16,0 0 12-16,0 0 0 0,0 0 3 15,0 4-4-15,0 0 0 16,0 4-8-16,0 4 3 0,0 0 1 15,0 4-3-15,0 4 1 32,0 11-5-32,0 1 0 15,0 0 3-15,0 0 3 16,0 7 0-16,4 1 0 16,1 11 1-16,-1 1 1 15,1-5 1-15,-1 1 0 0,1-4 0 16,-1-1 2-16,-4-3-5 15,5-4-3-15,-5-9-1 16,0 5 1 0,0 0-1-1,0-9 0-15,0-3-1 0,0-4 2 16,-5-4-3-16,1-4 0 16,-1-4-1-16,1-4-2 15,-1 0 1-15,-4-4-4 16,5 8 0-16,-5-4 2 15,-4 4 2-15,-5 0-2 16,4 0-2-16,1-4 2 16,0 4 0-16,-1-4-2 31,1 4 2-31,4-4 1 0,0 0 2 16,0 0-1-16,5 0 2 15,-5 0 7-15,4 0 5 16,5 0-5-16,0 0-3 15,0 0-4-15,9 0-3 0,5 0 1 16,3 0-1-16,6 4 2 16,-1-4 1-16,0 0-1 15,1 0-2-15,-1 0 1 16,5 0-1-16,-5-4-18 0,0 0-5 16,-4-4-42-16,0 0-18 15,9 0-31 1</inkml:trace>
        </inkml:traceGroup>
        <inkml:traceGroup>
          <inkml:annotationXML>
            <emma:emma xmlns:emma="http://www.w3.org/2003/04/emma" version="1.0">
              <emma:interpretation id="{D8C0B8E9-28DD-49A4-B107-CFCB7EA81BB0}" emma:medium="tactile" emma:mode="ink">
                <msink:context xmlns:msink="http://schemas.microsoft.com/ink/2010/main" type="inkWord" rotatedBoundingBox="8725,9648 10817,9619 10832,10725 8740,10754"/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318996.4586">7483 9665 168 0,'-14'4'63'0,"10"0"-34"0,-5 0-16 0,4-4 17 16,-4 8-9-16,-4 3-1 16,0 5-8-16,-1 4-2 15,-4 0-6-15,1 8 8 0,-6 3 5 16,1 1 2-16,0 4 1 16,4 7-3-16,0 5 2 15,0 11 3-15,0 5 1 16,5 3-6-16,9 1 0 0,-1-5-8 15,10-8-1-15,3-7-2 16,6-4-1-16,4-5-8 16,4-7-2-16,0-4-27 15,5-8-11-15,4-5-40 16,-4-3-17-16,0-4-13 16</inkml:trace>
          <inkml:trace contextRef="#ctx0" brushRef="#br0" timeOffset="319887.0875">7523 9926 172 0,'-5'4'66'0,"5"4"-36"0,5-12-11 0,-1 4 21 15,-4 0-5-15,5 0 0 16,-1 0-7-16,1 4-3 16,-1 0-13-16,0-4 6 0,5 4 2 15,0-4 1-15,0 4 2 16,0 0-7-16,0 4-1 15,0 0-3-15,4 4 2 0,1 0-5 16,4 4-1-16,-1-1-4 16,6 1-1-16,-5-4 1 15,-1 0 0-15,1-4 0 16,4-8 0-16,-4 0 0 16,0-8 2-16,0-4-5 15,0 0-1-15,0-4 0 16,-5 1 0-16,0-5 0 15,-4 0 2-15,0 0-3 16,-4 8 0-16,-1 0-1 16,1 4-2-16,-1-4 0 15,1 9 0-15,-1-1-2 16,0 8 1-16,1 7 3 16,-1 1 1-16,5 4 1 15,-4 8 0-15,-1 4 6 0,-4 3 6 16,5 13-2-16,-1 4 0 15,5 3-2-15,-4-15 0 16,-1-5-7-16,5 5 0 16,4 16 1-16,-4-9 1 15,0-7-21-15,0-12-10 16,-5-4-39-16,1-9-15 0,-1 1-54 16,1-4-43-1,-5-4 75-15</inkml:trace>
          <inkml:trace contextRef="#ctx0" brushRef="#br0" timeOffset="319296.1604">7567 9938 244 0,'-4'12'93'0,"4"-24"-50"0,0 16-24 0,0-4 29 0,0 0-17 16,0 0-5-16,0 0-15 15,0 0-7-15,0 4-3 16,4 0 1-16,1 8 1 0,-1 4 5 15,1 8 5-15,-1 3-1 16,-4 13 3-16,0 8 3 16,0-1 1-16,0 5-6 15,0-5-3 1,0-3-3-16,0-9-2 0,0 1-1 0,0-12 0 31,0-4-31-31,0-12-64 16,-4-8-4-16,4-8-53 15</inkml:trace>
          <inkml:trace contextRef="#ctx0" brushRef="#br0" timeOffset="320199.6666">8227 10438 312 0,'0'12'115'0,"0"-12"-62"0,5 11-35 0,-5-11 31 16,0 12-18-16,0 0-5 15,0 0-15-15,0 0-5 16,-5 8-4-16,1-4-24 0,-5 3-9 15,0-3-106 1,-4 0-74-16,4-4 81 16</inkml:trace>
          <inkml:trace contextRef="#ctx0" brushRef="#br0" timeOffset="321356.0726">8771 10295 220 0,'-4'-4'82'0,"8"4"-44"0,1 4-27 16,-5-4 21-16,0 0-8 15,4 0-2-15,1 0-8 16,-1 0-4-16,1 0-5 16,-1-4 1-16,0-4 0 0,1 0 4 15,-5-20 6 1,-5 1-5-16,1 3-1 0,-5 0-1 15,-4 4-3-15,-5 0 1 16,0 5-4-16,0 3-2 16,-4 4-3-16,-5 8 1 15,5 4-1-15,0 0-2 16,4 8 0-16,0 7 3 16,0 5-2-16,5 4 1 15,4 4 0-15,0 3 0 16,4 5 2-16,1 0 0 15,4-5 0-15,4-3 2 16,5-4 1-16,5-5 3 16,4-3 1-16,-1-4 1 15,6-4 0-15,-1-8 2 16,0-12-1-16,1-8 0 0,-6-4-3 16,1-7-1-16,-4-9-3 15,-1-20 1-15,0-3-2 16,-4-4-1-16,0 3-6 15,-4-7-1-15,-1-1 1 16,1-3 3-16,-1 0 2 16,-4-5 1-16,0 13-3 15,0 11 2-15,-4 5 1 16,-1 7 0-16,1 9 2 16,-1 3 1-16,1 8-4 15,-1 4 1-15,1 4-2 16,-1 8-2-16,5 4 0 0,0 8 0 15,0 16 3-15,5 8 0 16,-1 11 3-16,5 5 3 16,0 7 2-16,0-3 3 15,0-1 4-15,0 9 1 16,0 3-2-16,0 9 0 16,-5 3 1-16,1 0 2 15,-1-3-5-15,1-9-1 16,-1-11-6-16,0-9-1 15,1-3 1-15,4-12 2 16,0-5-23-16,0-3-10 16,0-8-38-16,0-4-16 15,-1-8-83 1</inkml:trace>
          <inkml:trace contextRef="#ctx0" brushRef="#br0" timeOffset="321792.9852">9110 9700 192 0,'-4'-15'71'0,"-1"18"-38"0,1-6-12 0,4 3 25 0,0 0-11 16,0 0-2-16,4 0-8 15,1 0-4-15,-1 7-11 16,5 1 2-16,4 4 4 0,5 4 3 15,-4 0 3-15,-1 0-1 16,5 12-1-16,-5-5 3 16,5 17 0-16,0-8-4 0,0 31-1 15,-5-11-6-15,1 19-2 16,-6 32-4-16,-8-43-1 16,0-9-3-16,-13 5-2 15,0-9-37-15,-19 1-17 16,-21 15-94-1,-1-11-79-15,5-29 81 0</inkml:trace>
        </inkml:traceGroup>
        <inkml:traceGroup>
          <inkml:annotationXML>
            <emma:emma xmlns:emma="http://www.w3.org/2003/04/emma" version="1.0">
              <emma:interpretation id="{B11A9BFA-B9CB-4C9A-8C93-863C2B232E91}" emma:medium="tactile" emma:mode="ink">
                <msink:context xmlns:msink="http://schemas.microsoft.com/ink/2010/main" type="inkWord" rotatedBoundingBox="11376,10094 11976,10086 11983,10577 11382,10586"/>
              </emma:interpretation>
              <emma:one-of disjunction-type="recognition" id="oneOf29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322831.8152">9877 9974 204 0,'-13'-4'77'0,"8"4"-42"0,1 0-23 0,4 0 21 15,-5-4-15-15,1 0-4 16,4 4-16-16,0 0-4 15,0 0 3-15,4 0-47 0,1 4-21 16,4 0-19 0</inkml:trace>
          <inkml:trace contextRef="#ctx0" brushRef="#br0" timeOffset="322589.9239">9908 10085 156 0,'-4'-12'60'0,"4"4"-32"0,0 0-20 0,0 8 18 15,0 0-2-15,0 0 1 16,0 0-3-16,0 4 1 16,0 4-13-16,0 4 1 0,4 0 2 15,1 16-3-15,-1 3 2 0,1 5-5 16,-5 0 1-16,4-1-5 15,-4 1 0-15,0-8-10 16,0-1-3-16,0-7-35 16,0-4-15-16,0-4-46 15</inkml:trace>
          <inkml:trace contextRef="#ctx0" brushRef="#br0" timeOffset="323351.4193">10319 10025 172 0,'-23'-4'66'0,"14"0"-36"0,-8 1-26 0,8-1 13 15,0 4-6-15,-5-4-1 16,-3 4 0-16,-6 0 1 15,5 0-5-15,-4 4 5 0,0 3 4 16,4 1-1-16,5 4 2 16,4 0-9-16,4 0-2 15,10 0-3-15,4 0-2 16,4 0 1-16,5 8-1 0,0-5 0 31,4 1 2-31,9 0-1 16,0 0-1-16,1 0 1 0,3 0-1 15,-4 0-3-15,-4 3 2 0,-4 1 3 16,-1 0 1-16,-4 0 3 16,-5 4 1-16,-4-5 1 15,-5 1 0-15,-4-4 4 16,-8 4 3-16,-6-4 3 16,-4-4 1-16,-4-4 1 31,-5-4 0-31,-4-4-5 0,-5 0 1 15,1-8-9-15,3-4-4 16,1-4-24-16,4 0-11 16,5-4-61-16,18 0-25 15,4-3-3 1</inkml:trace>
        </inkml:traceGroup>
        <inkml:traceGroup>
          <inkml:annotationXML>
            <emma:emma xmlns:emma="http://www.w3.org/2003/04/emma" version="1.0">
              <emma:interpretation id="{64F16326-38BB-42CA-827C-B7B8C383829F}" emma:medium="tactile" emma:mode="ink">
                <msink:context xmlns:msink="http://schemas.microsoft.com/ink/2010/main" type="inkWord" rotatedBoundingBox="12402,9503 15485,9460 15508,11127 12425,11170"/>
              </emma:interpretation>
              <emma:one-of disjunction-type="recognition" id="oneOf30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325567.6226">11648 10105 437 0,'4'16'9'0,"-4"3"0"15,0 5 0-15,4 4 5 16,1 0 1-16,-1 3 0 16,1 1-1-16,4 0 1 15,0-8-8-15,0-1-2 16,-5-3-3-16,5-4 1 16,-5-4 2-16,1-4 4 15,-1-8 0-15,1-4 0 16,-1-8-8-16,5-8 0 15,0 0 1-15,0-7 1 0,0-13-4 16,0 4 1-16,4 9-2 16,-4 3-2-16,0 8-2 15,0 4 1-15,0 12 1 16,0 12-1-16,0 4 4 16,-5 4 0-16,5-1 1 15,-4 5 2-15,3 0 1 16,1-4 1-16,0 0-2 15,0-5 1-15,0-3 0 16,0-8 3-16,4-4 1 16,1-8 1-16,-1 0-7 15,1-7 0-15,3-5-1 0,-3-8 2 16,-1 4-1-16,1 4-1 16,-1 1-4-16,0 15 0 31,-4 4 2-31,5 8 1 15,-5 3 1-15,-1 9 2 0,1 4-3 16,0 4 0-16,0 0 3 16,5-1 3-16,-1-3-22 15,0-4-10-15,5-8-45 16,-4-4-18-16</inkml:trace>
          <inkml:trace contextRef="#ctx0" brushRef="#br0" timeOffset="325816.6517">12392 10041 312 0,'-13'-16'115'0,"8"12"-62"0,1 0-51 0,4 4 23 16,0 0-13-16,-5 4-2 15,1 8-5-15,0 4-4 16,4 20 0-16,0 7-1 0,4 13 2 16,0 3 1-16,1 5 3 15,4-1 1-15,0 5 3 16,0 3-5-16,0 16-1 16,-1 0 0-16,-3-7 0 15,-1-9-2-15,1-4-2 16,-1-19-8-16,1-8-5 0,-1-21-40 15,1-11-8 1,-5-8-7-16,0-19-54 16</inkml:trace>
          <inkml:trace contextRef="#ctx0" brushRef="#br0" timeOffset="326160.4359">12401 10148 288 0,'-9'-31'107'0,"9"19"-58"0,0-4-40 16,5 8 27-16,-1 0-20 0,5 0-4 15,0 0-9-15,9 4-5 16,4 4 1-16,9 4 0 0,1 4 1 16,3 4 2-16,1 12 1 15,-5 3 1-15,-4 9 0 16,-9 0 0-16,-5-1 2 15,-4 1 1-15,-13-4 1 16,-10-8 4-16,-8-5 3 16,-9-11-4-16,-1-4-1 15,1-8-15-15,-4-8-4 16,3 1-9-16,1-1-2 16,9 4-9-16,-1 0-2 15,6 4-29-15,8 4-12 16,9 4-46-1</inkml:trace>
          <inkml:trace contextRef="#ctx0" brushRef="#br0" timeOffset="326610.5184">12771 9344 184 0,'-4'0'68'0,"4"0"-36"0,0 4-13 0,0 0 23 16,0 0-8-16,0 3 0 15,0 9-10-15,4 8-3 16,1 8-12-16,4 19 6 0,0 13 4 16,4 7 3-16,0 0 4 15,-4 5-3-15,0 3 0 0,-4-20-1 0,-1 45 1 16,1-9-13-16,-1-8-3 15,0-12-3-15,1-11 0 16,-5-13-24-16,4-11-9 16,1-9-54-16,-1-7-22 15</inkml:trace>
          <inkml:trace contextRef="#ctx0" brushRef="#br0" timeOffset="324260.7245">11090 10124 156 0,'5'4'60'0,"-1"-8"-32"0,0 1-15 16,-4 3 17-16,5-4-11 15,4 0-3-15,-5-4-7 16,1 0-4-16,-5 0-2 0,0 0 6 0,-5 0 4 15,1 0 0-15,-5 0 2 16,-4 0-6-16,-1 4-1 16,-8-4 0-16,0 4 0 15,4 4-2-15,0 0-1 0,0 4-3 16,0 0-2-16,0 4 3 16,1 0 0-16,3 4-4 15,5 0-1-15,0 12 3 16,5 3 3-16,-1 1 1 15,1 4 2-15,4 0 0 16,0-1 1-16,9 1-4 16,0 0-3-16,4-1 0 15,1-7 1-15,8-8-28 16,9-8-11-16,5-4-46 16,-1-8-59-1,10-4 33-15</inkml:trace>
          <inkml:trace contextRef="#ctx0" brushRef="#br0" timeOffset="324771.6636">11349 10069 391 0,'-18'0'3'0,"0"4"1"16,5 4 1-16,-1 0 4 15,1 0 0-15,0 8 2 0,-1 7 0 16,1 5 1-16,4 0-4 16,0 0 0-16,4 3-5 15,5 1 0-15,0-4-1 16,5 0-2-16,4-5 1 15,4 1 1-15,5-4-1 16,9-4 2-16,0-4-2 16,-1-4 2-16,1-8 0 15,4 0 3-15,-4-8-1 16,-5-8 0-16,1-4-3 16,-5-4 1-16,-5-4 0 15,-9 1 3-15,-4-5-1 0,-4-4 2 16,-5 9-4-16,-4 3 0 15,-5 4 3-15,-5 4 1 16,1 8-8-16,-9 0-1 16,4 4 0-16,5 4 3 15,0 0-7-15,4 8-1 16,0 8-34-16,5 0-15 16,4 0-31-1,4 0-13-15,10 3 5 16</inkml:trace>
          <inkml:trace contextRef="#ctx0" brushRef="#br0" timeOffset="324432.5416">11420 10101 204 0,'-9'-8'77'0,"0"4"-42"0,0 0-26 0,5 0 19 16,-5 0-12-16,0 0-2 15</inkml:trace>
          <inkml:trace contextRef="#ctx0" brushRef="#br0" timeOffset="324997.6226">11648 10113 208 0,'-18'-8'77'0,"31"4"-42"0,-17 4-19 0,4 0 22 16,0 0-14-16,0 0-1 15</inkml:trace>
          <inkml:trace contextRef="#ctx0" brushRef="#br0" timeOffset="327079.3207">13008 10271 244 0,'0'0'93'0,"4"0"-50"0,5 4-39 15,-5-4 19-15,5 0-11 16,0 4 1-16,9-4-8 15,4 0-3-15,1 0-1 0,-1 0 1 0,0-4 1 16,5-4-1-16,-5 0-2 16,-4-4 5-16,-4-7 4 15,-6-5-1-15,-3 4 1 16,-5 0-1-16,-9 0 0 16,-4 0-2-16,-5 5 1 15,0 3-4-15,-4 0 0 16,4 4-1-16,0 0 1 15,0 8 2-15,5 0 2 16,-1 8 3-16,1 4 4 16,0 0-4-16,4 15 2 15,4 5-5-15,1 4 1 16,4 3-1-16,4 1 1 16,1 0-4-16,4-9-1 0,8 5-1 15,6-4-2-15,8-8-4 16,5-1 0-16,4-11-20 15,0-8-7-15,5-8-35 16,-1-8-15-16,-4-3-52 16</inkml:trace>
          <inkml:trace contextRef="#ctx0" brushRef="#br0" timeOffset="327706.509">13284 9962 280 0,'0'-8'107'0,"5"-4"-58"0,3 8-33 0,1 0 29 16,5 0-17-16,4 4-6 16,8-4-7-16,6 8-2 15,3-4-7-15,10 4-6 0,-1 0-1 16,10 0-12-16,-1 0-5 15,1 0-61-15,-5 4-27 16,-9-8-23 0</inkml:trace>
          <inkml:trace contextRef="#ctx0" brushRef="#br0" timeOffset="327487.7357">13507 9399 208 0,'-13'-12'77'0,"13"8"-42"0,0 4-19 0,0 0 24 15,0 0-3-15,0 0 0 16,0 4-5-16,0 0-2 15,0 8-17-15,0 4-3 0,0 8 0 16,0 19 5-16,4 9 3 16,1 7 4-16,-1 9 1 15,0-17-8-15,1 17-4 16,-1 3 0-16,1 20 0 0,-1-4-5 16,1 1-2-16,-1-9-2 15,5-8 1-15,0-11 0 16,0-9 3-16,-5-11-16 15,5-9-8-15,-4-11-29 16,4-8-12-16,-5-16-29 16,-4-12-10-16,0-7-31 15</inkml:trace>
          <inkml:trace contextRef="#ctx0" brushRef="#br0" timeOffset="328131.6825">13757 10224 216 0,'4'11'82'0,"-4"-11"-44"0,9 0-20 16,-4 4 23-16,3-4-4 0,6 4 3 15,-1 0-11-15,5-4-5 16,0 0-14-16,4-8 0 0,1-3 3 31,-6-9-1-31,1 4 3 16,0-4-4-16,-9 0-1 15,0 0-6-15,-5 1-1 16,-4-1-3-16,-4 0-1 0,-5 4-6 16,-4 4 0-16,-1 4 5 15,1 0 3-15,-5 8 3 16,0 0 0-16,0 8 4 15,0 4 3-15,1 8 2 0,3 0 5 16,5-4-6-16,0 19 1 16,0 25-6-16,9-5 1 15,5-3-5-15,8-5-2 16,5-7-5-16,13-4-2 16,14-9-44-16,4-23-18 15</inkml:trace>
        </inkml:traceGroup>
        <inkml:traceGroup>
          <inkml:annotationXML>
            <emma:emma xmlns:emma="http://www.w3.org/2003/04/emma" version="1.0">
              <emma:interpretation id="{34E040B2-8F71-4A6E-AD09-D85B76725A4C}" emma:medium="tactile" emma:mode="ink">
                <msink:context xmlns:msink="http://schemas.microsoft.com/ink/2010/main" type="inkWord" rotatedBoundingBox="16039,9750 17276,9732 17289,10610 16051,10627"/>
              </emma:interpretation>
              <emma:one-of disjunction-type="recognition" id="oneOf31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332027.0898">14996 10109 188 0,'0'4'71'0,"-4"-4"-38"0,4 4-32 0,0-4 16 15,0 0-5-15,4 4 1 16,1-1-1-16,4 13 0 16,0 0-6-16,4 4 5 0,-4 4 4 15,0 4-1-15,0-1 2 16,0 1-3-16,0 0 2 0,0 0-2 15,-5-5 0-15,1-3-3 16,-1-4-1-16,0-4-3 16,-4-4 1-16,0-4-4 15,0-4 0-15,5-12-1 16,4-4 1-16,-5-8-4 16,5-4-2-1,0-3-5-15,0-5-2 16,4 4 0-16,1 5 1 15,4 7 1 1,4 4 5-16,-4 16 1 16,-5 12 2-16,1 0 0 15,-6 8 4-15,1-1 5 16,0 9-3-16,0 0 2 0,-4 0-5 16,-1-5 0-16,1-3-1 15,3 0-2-15,-3-4-48 16,4-4-22-16,0-4-53 15</inkml:trace>
          <inkml:trace contextRef="#ctx0" brushRef="#br0" timeOffset="332688.9996">15688 10117 192 0,'-23'-8'74'0,"14"0"-40"0,-8 0-31 0,12 4 17 15,-4-4-10-15,-4 4-1 16,-5 0-3-16,-4 0 1 0,4 4-4 15,0 0 5-15,0 4 4 0,0 0 0 16,0 4 1-16,1 0-5 0,-1 4 0 16,4 15-3-16,1 1 0 15,4 0-6-15,0 0 1 16,5-1 0-16,-1 5 0 16,5-4 0-16,0 0 2 31,5-5-1-31,4 1 2 0,0-4 0 15,4-4 3-15,5 0-5 16,4-4-3-16,0-4-4 16,5-5-1-16,0-3-12 15,0-3-3-15,-5-9 1 16,0-4 0-16,-4-4 7 0,0-4 6 16,4-4 5-16,-8-11 2 0,-5-5-4 15,-1-3-1-15,1-1-4 16,-4-7 1-16,-1-1 0 15,1 1 1-15,-5-1 11 16,0 1 7-16,0 7 13 16,-5 4 8-16,1 9-1 15,-5-1 0-15,0 8-13 16,0-3-3-16,5 7-6 16,-5 4 0-16,-5 4-5 15,10 4 0-15,-1 16 3 16,5 8 3-16,0 4 2 15,0 8 1-15,0 7 2 16,5 9-1-16,-1 4 2 16,5-1 3-16,-9 5 3 15,5 11-2-15,-1 9-2 16,5 3-3-16,-4 4 1 16,3-3-6-16,1-5-3 15,0-11-1-15,0-9 1 16,0-7-49-16,0-8-21 15,0-5-107 1</inkml:trace>
          <inkml:trace contextRef="#ctx0" brushRef="#br0" timeOffset="331420.8135">14778 10160 132 0,'0'20'49'0,"4"-20"-26"0,-4 0-14 0,0 8 16 15,0-20 3-15,0 12 6 0,0-12-10 16,0 4-5-16,0 0-10 16,-4 0 0-16,-1 0 2 0,1 0-2 15,-5 1 0-15,0 3-8 16,-4 4 0-16,-5 0-1 16,0 0 0-16,0 4 0 15,-4 0 0-15,4 3 0 0,-4 5 0 31,4 0-3-31,0 0 2 16,0-4 1-16,5 8 0 16,0 4 0-16,4 0 2 15,0-1 3-15,4 5-2 16,5 0-2-16,5 0 0 16,4-1-1-16,4 1 0 15,0-4 0-15,10-8 0 0,-1 0 2 16,0-4-1-16,1-8-1 0,-1-4-2 15,0-8-1-15,0-4 2 16,-4 0 0-16,-4-4 3 16,-1 1 1-16,-4-1-1 15,0 0-2-15,-5-4 3 16,1 0 2-16,-5 9 2 31,0 3 1-31,0 4 2 16,-5 12 4-1,1 4-8-15,4 4 1 16,0-1 0-16,0 5 1 0,0 4 2 16,4 4-1-16,1 0 0 15,4-1-5-15,0 1-1 16,0-4-1-16,0-4 1 16,4 0-7-16,0-4-1 0,10-4-38 15,-1-4-16-15,0-8-45 16,5 0-44-1,0-8 57-15</inkml:trace>
        </inkml:traceGroup>
        <inkml:traceGroup>
          <inkml:annotationXML>
            <emma:emma xmlns:emma="http://www.w3.org/2003/04/emma" version="1.0">
              <emma:interpretation id="{D23ABB86-2FE6-4BB5-91DD-F81756990E91}" emma:medium="tactile" emma:mode="ink">
                <msink:context xmlns:msink="http://schemas.microsoft.com/ink/2010/main" type="inkWord" rotatedBoundingBox="17609,9555 21149,9506 21168,10855 17628,10904"/>
              </emma:interpretation>
              <emma:one-of disjunction-type="recognition" id="oneOf32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336598.4269">18323 10105 200 0,'0'-12'77'0,"0"12"-42"0,-4-16-10 0,4 12 25 15,-5-4-16-15,1 0-5 0,-5 0-13 16,0 0-5 0,-5 0-6-16,1 4-4 0,-5 4 2 0,0 0 0 15,-8 4 1-15,3 0 4 31,-3 8 3-31,3-4-4 0,-3 16-2 16,3-4 0-16,5 7 1 16,-4 17-3-16,13-16 0 15,5-4-1-15,4 3 1 16,0-3-2-16,9-8-1 16,0 0-4-16,8-8 0 15,-3 0-3-15,8-12 2 16,-4 0 3-16,9-12 1 15,-5 4 3-15,0-16 1 16,1 4-4-16,-6-3 1 16,-3 3 4-16,-1 0 2 15,-4 4 6-15,0 4 3 16,0 5-8-16,-5 3-2 16,1 4 3-16,-1 8 5 0,-4 0-7 15,0 15-3-15,0-3-2 16,5 8 1-16,-1 0-1 15,1 4-1-15,-1-5 1 16,5 1 1-16,0 0-17 16,4-4-6-16,1-4-41 15,4-12-15-15,-5 0-64 16</inkml:trace>
          <inkml:trace contextRef="#ctx0" brushRef="#br0" timeOffset="337239.7099">18466 9482 196 0,'-5'0'74'0,"5"0"-40"0,0 0-18 0,0 0 22 16,0 0-9-16,0 0-2 16,0 8-7-16,0-4 0 15,0 20-11-15,0-4 3 0,5 12 2 16,-1-5 1-16,1 13 4 16,-1-8-7-16,-4 11 1 15,0-3-2-15,0 7 3 16,0-7 2-16,0 12-1 0,0-5-5 15,0 5-2-15,0-5-2 16,0-3 1-16,0-8-2 16,0-5 2-16,0-3-2 15,0-12 2-15,0 0-2 16,9-16 0-16,-5 0-8 16,10-16-2-16,-1 4-5 15,10-8-1-15,-1 4-1 16,5 4 2-16,-5 1 4 15,5 3 1-15,-5 4 0 0,5 4 1 16,-5 0-2-16,0 15 1 16,1-3 3-16,-1 8 1 15,-4-4 3-15,-9 8 1 16,0-4 7-16,-9 3 4 16,0-3 4-16,-9 0 1 0,0-4-2 15,-14 0 0-15,1-4-7 16,-9-4-4-16,4-4-3 15,-4-4 0-15,4 0-7 16,-4-8 1-16,4 4-21 16,5-4-7-16,4 0-24 15,5 0-10-15,-1 0-34 16,10 8-14-16,-1 0-2 31</inkml:trace>
          <inkml:trace contextRef="#ctx0" brushRef="#br0" timeOffset="337661.6006">18929 9387 308 0,'-4'-4'115'0,"4"4"-62"0,0 0-49 0,0 0 24 15,0 4-12-15,0 0-1 16,0 12-1-16,0-4 2 15,4 28-9-15,-4-9 7 0,5 21 5 16,-1-5-1-16,1 9-1 16,-1-9-3-16,1 13-1 15,-1-9-7-15,1 17-4 16,-5-5 1-16,4 1 0 16,1-13-15-16,-1 1-4 15,-4-9-23-15,5-7-8 16,-1-4-37-16,0-9-16 0,1-3-33 15</inkml:trace>
          <inkml:trace contextRef="#ctx0" brushRef="#br0" timeOffset="333761.0184">16365 10101 180 0,'5'0'68'0,"-5"-4"-36"0,0 0-15 0,0 0 20 31,0-4-10-31,0 0-1 0,0 0-13 16,0 0-3-16,-5-4-6 16,1 0-1-16,-1 4 1 0,-3 0-5 15,-1 1 1-15,-5 3 0 16,-4 0 2-16,-4 0-3 15,0 4 0-15,-5 0-1 16,-4 4 0-16,9 0 6 16,-1 4 2-16,5-1 0 15,1 1-1-15,3 4-3 16,5 0-2-16,0 0 1 0,5 0 1 16,4 8-3-16,4-8 0 15,10 0 1-15,4 3 0 16,4-3-3-16,0-4 2 15,-4 0 1-15,13 0 2 16,-4 0-3-16,9 4 0 16,4 4 1-16,0 0 0 15,-9-1 0-15,-9 5 0 16,-4 0 2-16,-4 0 3 16,-5 0 7-16,-9 0 2 15,-9-5-1-15,-5 5 2 16,1-4-4-16,-5-4 1 0,-4 0-3 15,-5-4 2-15,0-4-4 16,1-4 1-16,-1-4-3 16,4-4 0-16,-3 0-17 15,3-4-6-15,6 0-27 16,8 0-8-16,4 0-46 16,10 0-54-1,4 1 46-15</inkml:trace>
          <inkml:trace contextRef="#ctx0" brushRef="#br0" timeOffset="334254.1376">16566 10136 156 0,'5'4'57'0,"-1"-4"-30"0,5 20-16 0,-5-16 18 16,5 0-8-16,5-4-2 15,-1 4-9-15,0-4-4 16,5 0-3-16,0-8-3 0,4 0 1 16,1 0 1-1,-5 0 1-15,-5-4 7 0,-4 1 4 16,0-1 4-16,-9-4 1 15,4 0 1-15,-13 0 0 16,0 4-5-16,-4 0-1 16,0 4-4-16,-1 0 1 15,-4 1-4-15,1 3 1 16,-1 4-3-16,-5 4 0 16,1 3-6-16,4 5 1 15,0 0 0-15,5 4 0 16,4 0 0-16,0 16 2 15,5-1-1-15,4 1 2 16,0 0-2-16,4 3-1 16,1 1-2-16,4 0 1 15,4-4 3-15,5-5 3 16,4-7-15-16,9 0-8 0,5-8-38 16,4-8-13-1,9-4-53-15</inkml:trace>
          <inkml:trace contextRef="#ctx0" brushRef="#br0" timeOffset="335083.3318">16905 10113 252 0,'4'-20'93'0,"-4"20"-50"0,14-16-33 15,-10 12 25-15,5 0-19 0,-4 0-4 16,8 0-7-16,0 0-4 15,10 4 0-15,-1 0-4 0,5 8 2 16,-5-4 3-16,5 20 1 16,4 11 5-16,-4 1 3 15,-9 4 5-15,-5-5 2 16,-4-3 4-16,-9 0 1 16,-5-4-4-16,1-13 1 15,0-3-7-15,-14 0 0 16,4-4-8-16,-8-4-3 15,4 0-10-15,-9-12-5 16,5 0 0-16,0 0 0 16,0 0-14-16,4 0-6 15,4 1-28-15,10-1-12 16,-1 0-56 0</inkml:trace>
          <inkml:trace contextRef="#ctx0" brushRef="#br0" timeOffset="334613.5503">16936 10081 220 0,'-4'-8'82'0,"4"8"-44"0,0-4-25 0,0 4 22 15,0 0-9-15,0 0-3 16,0 0-9-16,0 0-4 16,0 4-5-16,0 0 1 0,4 4 0 15,-4 0 4-15,0 16 4 16,0-5-2-16,5 17 3 16,-1 20 1-16,1 3 2 15,-1-4-4-15,-4-3 0 16,4 0-6-16,1-1 0 15,-1-3-3-15,1-13 0 16,-1-7-1-16,1 8 0 16,-1-5-13-16,-4-3-4 15,0-4-36-15,0-8-15 16,0 0-14-16,0-20-4 0,0 0-30 16</inkml:trace>
          <inkml:trace contextRef="#ctx0" brushRef="#br0" timeOffset="335575.9434">17507 10172 192 0,'-9'-44'74'0,"9"44"-40"0,0-11-16 0,0 7 23 15,-4-4-10-15,-1 0-3 16,-4 0-14-16,0 0-4 16,0 0-6-16,0 0-1 0,-8 0 1 15,3 0 2-15,1 4 1 16,0 0-1-16,-5 4 1 16,4 0-2-16,-4 4 2 15,5 0-2-15,0 8 0 16,-1-4-3-16,1 16-2 15,4-4 1-15,0 7 1 16,-4-3-3-16,8 4 0 16,1-4 1-16,8-1 0 0,10 9 0 15,-5-16 2-15,-1-4-6 16,6-4 1-16,8-4-4 16,5-8 0-16,0-4 4 0,-9-4 1 15,-5 4 2-15,0-16 2 16,1 4 8-16,-5 1 3 15,-1-1 2-15,1 4 4 16,-4 4-2-16,-1 0-1 16,1 4-8-16,-5 4-3 15,0 4-3-15,4 4-2 16,-4 0 1-16,5 12 1 16,-1-4-1-16,5 12 2 15,0-4-2-15,4 7-1 0,-4-3 1 16,9 0-1-16,-5-4-29 15,10-4-10-15,12-1-34 16,-12-11-14-16,-1 0-37 16</inkml:trace>
          <inkml:trace contextRef="#ctx0" brushRef="#br0" timeOffset="336062.8003">17681 10029 212 0,'-5'4'79'0,"5"-4"-42"0,0 4-26 0,0-4 21 16,0 4-8-16,0 0 0 15,9 4-11-15,-4 0-3 16,4 8-6-16,-5 0-1 0,5 12 3 15,0 11 3-15,0 1 2 16,0-1-1-16,0-7-1 16,-5-4 1-16,1-12 4 15,-1 0 3-15,1-5 2 16,-1 1-6-16,1-8-3 16,-5-4-3-16,4-8 0 15,0-7-2-15,-4-5 0 16,0-16-6-16,0 8 1 15,0 5 2-15,5-5 1 16,-1 4-4-16,1 0 1 0,4-4 0 16,0 5 0-16,4 7-5 15,0 4-1-15,1 4 3 16,-1 4 1-16,-4 0-1 16,4 8 2-16,5 4-4 15,0 0 1-15,0 0-40 16,-5 0-16-16,-4 4-51 15,0 7-57 1,0 1 56-16</inkml:trace>
          <inkml:trace contextRef="#ctx0" brushRef="#br0" timeOffset="338197.4932">19148 10085 236 0,'0'4'90'0,"0"-4"-48"0,9 4-31 0,-5-4 21 16,1 0-13-16,-1 0-3 15,10 4-5-15,-5 0 0 16,8 0-6-16,-3-4 1 0,8 0 4 15,-4 0 5-15,4-4 3 16,-4 0-3-16,4-4 1 16,-4 0-7-16,0-4-3 15,-5 0-6-15,-4-4 0 16,0 4-2-16,-9 0-2 16,0 1-4-16,-4-5 0 15,-1 4 4-15,-12 0 4 0,3 0 3 16,-13 8 3-16,5 0 6 15,0 8 2-15,4-4 6 16,-4 8 2-16,-1 0-5 16,1 12-2-16,4-4-3 15,0 11 2-15,5-3-1 16,9 12 0-16,-1-4-5 16,5 3-3-16,0-3 0 15,13 0-1-15,-4-5-9 16,27-7-4-16,-9-4-37 15,22-12-15-15,-9 0-101 16,9-12-65 0,-4 4 99-16</inkml:trace>
          <inkml:trace contextRef="#ctx0" brushRef="#br0" timeOffset="338990.683">19536 10251 200 0,'0'4'74'0,"0"-4"-40"0,18 0-13 0,-9 4 38 15,-5-4-33-15,10 8 10 16,-6 0-22-16,10 12 7 15,-9-4-12-15,0 12 4 16,-4-5-8-16,-1 9-20 16,-4-8 8-16,-4 4-84 31,-5-9 51-31,-5 5-107 16,-8-8 83-16</inkml:trace>
        </inkml:traceGroup>
        <inkml:traceGroup>
          <inkml:annotationXML>
            <emma:emma xmlns:emma="http://www.w3.org/2003/04/emma" version="1.0">
              <emma:interpretation id="{694921C4-240D-4FC2-911E-45EACC000AA7}" emma:medium="tactile" emma:mode="ink">
                <msink:context xmlns:msink="http://schemas.microsoft.com/ink/2010/main" type="inkWord" rotatedBoundingBox="21496,9502 23085,9480 23099,10483 21510,10505"/>
              </emma:interpretation>
              <emma:one-of disjunction-type="recognition" id="oneOf33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343003.4469">20468 9375 228 0,'0'-8'85'0,"0"8"-46"0,0-4-32 0,0 4 18 16,0 0-7-16,0 0 0 15,4 4-4-15,-4-4-1 16,5 12-7-16,-5 0 3 0,4 20 1 15,1-4 3 1,-5 19 5-16,0-7-1 16,0 19 1-16,0-11 0 15,0 7-2-15,-5 29-2 16,1-9-1-16,-1 0-3 16,1-11 1-16,-1-9-4 15,-3-11-2-15,3-13 4 16,1-7 2-16,4-8-2 15,0-8 2-15,4-16-8 0,9 0-2 16,-8 0-1-16,8-8 0 16,-4 4-5-16,9-3 1 15,-5-1 0-15,5 4-1 16,-4 0 1-16,-1 4 3 16,0 0-2-16,1 12 1 15,-1-4 2-15,1 12 0 16,-1-4-3-16,0 16 2 0,-4-4-1 15,5 3 0-15,-5-3 4 16,4 4 1-16,-4 0-4 16,4-1 1-16,-4-3-35 0,4-4-15 15,1-4-51-15,4-8-21 16,0 0-2 0</inkml:trace>
          <inkml:trace contextRef="#ctx0" brushRef="#br0" timeOffset="343544.5686">20932 9998 224 0,'-5'0'85'0,"5"0"-46"0,0 0-26 15,0 0 24-15,5 0-8 16,-5 0-2-16,4 4-11 16,1 0-3-16,-1 0-7 15,1 0 3-15,3-1 1 0,1 1 1 16,5 0 1-16,-5 0-2 0,9-4 1 16,-5 0-4-16,5-4 1 15,0 0-3-15,-1-3 0 16,-3-1-3-16,-5 0 1 15,0 0-2-15,-5-4-1 16,1 4 1-16,-10-4-1 16,1 4-3-16,-10-4 2 15,5 4-1-15,-9 0-2 16,5 0 0-16,0 8 0 16,-1 0 0-16,1 4 3 15,0 0 0-15,-5 4 3 16,4 0 8-16,1 8 3 15,0 0-4-15,-1 8-1 0,5-4-4 16,5 11-1-16,-1-3 1 16,5 8 2-16,0-9-3 15,9 1 0-15,0-4-6 16,14 0-2-16,-6-4-27 16,19-9-9-16,-5-3-30 15,5-8-10 1,-5 0-47-1</inkml:trace>
          <inkml:trace contextRef="#ctx0" brushRef="#br0" timeOffset="344061.4637">21311 9986 220 0,'-5'-8'85'0,"5"8"-46"0,0-4-30 16,0 4 19-16,-4-4-3 16,-1 4 2-16,5 0-13 15,0 0-5-15,5 4-6 16,-5 0 2-16,0 4 4 0,0-4 4 0,0 8 4 16,0 0 0-16,0 11 1 15,0-3-3-15,0 12 1 16,0-4-3-16,0 7 2 15,0-7-8-15,0 0-2 16,0-4 1-16,4-5 1 16,1-3-1-16,4-8-1 15,-5 0-6 1,5-12 1-16,0 0-2 16,4-20 0-16,-4 5-3 15,9-9 1-15,-5 4 2 0,5-4 1 16,-4 4-2-16,-1 5 2 15,0 3-4-15,1 4 1 0,-5 0 2 32,0 4 3-32,0 4 4 15,-1 8 2-15,1 0 8 0,0 12 2 16,0-4 3-16,-4 16 0 16,-1-5-3-16,1 9 0 15,-5-4-9-15,0 3-5 16,0-3-20-16,0 0-6 15,-5 0-75-15,19-5-33 16,3-15-31 0</inkml:trace>
          <inkml:trace contextRef="#ctx0" brushRef="#br0" timeOffset="342454.0709">19982 9871 224 0,'-9'-8'85'0,"9"8"-46"0,4 0-19 0,-4 0 24 16,0 0-13-16,0 0-6 15,5 0-8-15,-1 0-3 0,5 0-8 16,0 0 5-16,9 0 2 0,0 0-2 16,4 8 1-16,0-4-7 15,10 0-3-15,8 4-1 16,-13-4-1-16,-5 0-22 15,5-4-8-15,-5 0-40 16,5-4-15-16,13 0-35 16</inkml:trace>
          <inkml:trace contextRef="#ctx0" brushRef="#br0" timeOffset="342154.8163">20183 9478 160 0,'-5'-8'63'0,"5"8"-34"0,5-7-12 0,-5 3 20 0,4 0-4 32,-4 0 1-32,0 0-11 15,0 0-3-15,4 0-12 16,-4 4-1-16,0 0 0 0,0 0-3 16,5 4-1-16,-1 0 1 15,1 15 0-15,-1-3 4 0,1 20 3 16,-1-4-2-16,1 15 0 15,-5-7 1-15,0 11 4 16,0-7-4-16,0 12 2 16,0-9-5-16,0 17 1 15,0-5-5-15,0 0 0 16,0-11-6-16,0-4 0 16,0-9-34-16,0-7-13 0,0-4-41 15,4-12-15-15,1-4 5 16</inkml:trace>
        </inkml:traceGroup>
        <inkml:traceGroup>
          <inkml:annotationXML>
            <emma:emma xmlns:emma="http://www.w3.org/2003/04/emma" version="1.0">
              <emma:interpretation id="{39D510CF-816A-4317-AA68-808FD2CA4451}" emma:medium="tactile" emma:mode="ink">
                <msink:context xmlns:msink="http://schemas.microsoft.com/ink/2010/main" type="inkWord" rotatedBoundingBox="23633,9416 26076,9382 26090,10393 23647,10427"/>
              </emma:interpretation>
              <emma:one-of disjunction-type="recognition" id="oneOf34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346572.0002">22136 9348 156 0,'-18'4'57'0,"13"-4"-30"0,1 0-7 15,4-4 21-15,-5 4-2 16,5 0 1-16,0 0-11 16,0 0-3-16,0 0-15 0,5 0 4 0,4 0 5 15,4-4-9-15,5 0-3 16,9 4 1-16,0 0 4 16,-5 0-3-16,22 0 0 15,-8 0 2-15,18 0 5 16,26 0-5-16,-31 0-2 15,-4 0-1-15,8 0 1 16,-4 0-3-16,5 0-2 16,-10 0 0-16,-4 0 1 15,-4 0-1-15,-5 0 2 16,-4 0 0-16,-5 0 1 16,-4 0 0-16,0 0 0 15,-5 0-13-15,-4 0-4 16,0 0-34-16,-4 0-11 0,-1 0-50 15,1 4-19-15,-1 0-3 16</inkml:trace>
          <inkml:trace contextRef="#ctx0" brushRef="#br0" timeOffset="345327.5062">22390 9431 164 0,'0'-4'63'0,"0"4"-34"0,4-4-16 0,1 0 19 16,-1 4-3-16,1 0 1 15,-1-4-4-15,-4 4 1 16,0 0-15-16,0 0 2 0,5 0 2 16,-1 0-2-16,1 4 2 0,-1 0-7 15,0 8-1-15,1 0 0 16,-1 19 2-16,1-3 4 15,-1 20 3-15,1-9 0 16,-1 13 1-16,-4-9 0 16,9 9 0-16,-4-8-3 0,4 7 1 15,-5-7-7-15,0 11-3 16,1-11-1-16,-1-1-1 16,1-3-2-16,-1-8 1 15,1-4-22-15,-5-13-9 31,0 1-41-31,4-20-16 16,-4 0-64 0,5-8-32-16,-1 4 90 0</inkml:trace>
          <inkml:trace contextRef="#ctx0" brushRef="#br0" timeOffset="345987.4211">22791 9375 208 0,'-13'0'77'0,"13"0"-42"0,4-4-21 16,-4 4 22-16,0 0-9 16,0 0-1-16,5 0-4 0,-5 0-2 15,4 0-10-15,1 0 2 0,-1 0 4 16,-4 0 1-16,0 4-1 15,0 0-4-15,5 0 0 16,-1 0-3-16,1 4 0 16,-1 0-3-16,0 8 1 15,1-4 2-15,-5 20 2 16,0-5 6-16,4 17 1 16,-4-8-5-16,5 11 0 15,-1-7-2-15,1 3 1 16,-1-7-2-16,5 8 1 0,-4-9-2 15,-1 5 0-15,0-4-3 16,1 3-1-16,-1-11-3 16,1 0 1-16,-1-4-2 15,1-9 2-15,-1 1-22 16,1-8-9-16,-1-4-30 16,1-8-11-16,-1 4-35 15,1-8-13-15,-1 4-13 16</inkml:trace>
          <inkml:trace contextRef="#ctx0" brushRef="#br0" timeOffset="348169.8047">23335 9340 172 0,'-4'-4'66'0,"4"-8"-36"0,-5 4-24 15,5 8 17-15,0 0-10 16,-4 0 0-16,-1-4-3 16,1 8 1-16,-1 0-6 15,-3 0 1-15,-1 4 1 0,0 0 8 16,-5 4 2-16,1 3 0 0,0 5 0 16,-1 4-5-16,1 20 0 15,-5-5-1-15,0 5 1 16,5 3-2-16,4 1-1 15,4 0-1-15,1 3 2 16,8-3-1-16,1-1 2 16,4-3 0-16,4 7 1 15,5-7 0-15,0 4 2 16,0-1-5-16,0-3-3 16,-1-5-1-16,1-3-1 15,4-8-31-15,1-12-12 16,-1-1-40-16,0-3-17 15,1-4-29-15</inkml:trace>
          <inkml:trace contextRef="#ctx0" brushRef="#br0" timeOffset="348741.1554">23621 9415 208 0,'0'-8'79'0,"0"8"-42"0,4 0-28 16,-4 0 19-16,0 0-3 0,0 0 2 0,0 4-6 16,0 0-1-16,0 8-11 15,0 0 1-15,0 4 3 0,0-1-3 0,0 21 2 16,0 24 2-16,0-1 1 31,0 1-2-31,0-5 2 16,-4 0-2-16,-1-3 0 15,1 0-3-15,-1-5 1 16,5-3-6-16,0-9-1 16,0 1 0-1,0-16-31-15,0-12-12 16,0-8-46-16,0 0-21 0,5-12-24 16</inkml:trace>
          <inkml:trace contextRef="#ctx0" brushRef="#br0" timeOffset="349467.3108">23621 9403 152 0,'4'-4'57'0,"-4"0"-30"0,0 4-12 0,0 0 20 16,0 0 1-16,0 0 2 15,0 4-7-15,0 4-4 16,5 0-15-16,-5-4 6 0,4 8 4 16,5 8-2-16,9 11-2 15,0 1-2-15,-1 0 0 16,1-4-2-16,5-1-1 15,-6 1-5-15,6-4 0 16,-5 0-3-16,-1-9 2 16,1 1 0-16,0-8 3 15,0 0-5-15,0-8-1 0,0-4 0 16,-1-4 0-16,-3-4-5 16,4-7 1-16,-1-5-2 15,1-4-2-15,0 0-2 16,0 1-1-16,0 3 1 15,-5 0 4-15,-4 4 1 16,0 8 1-16,0 4 0 16,-5 0 0-16,1 0-3 15,-1 4 2-15,-4 4-1 16,0 0 0-16,5 0 0 16,-1 4-2-16,1 0 3 0,-1 0 2 15,1 0 2-15,-1 12 3 16,1-4-1-16,-1 16 2 15,0-4 0-15,1 11 3 0,-1-7 4 16,1 12 1-16,-1-5 0 16,1 5 1-16,-1-4-4 15,1 3-2-15,-1-3-6 16,1 0-3-16,-1-1 2 16,1-7 0-16,-1-4-23 15,0-8-9-15,1 0-35 16,-1-8-13-16,1-1-29 15,-5-3-8-15,0 0-1 16</inkml:trace>
          <inkml:trace contextRef="#ctx0" brushRef="#br0" timeOffset="349954.8991">24379 9252 208 0,'-5'4'79'0,"5"-4"-42"0,0 0-26 16,0 0 21-16,5 0-4 15,-1 0 3-15,1 4-4 0,-1 0-2 16,5 4-13-16,0 0 3 0,4 4 3 15,1 0 1-15,4 16 1 16,-1-4 4-16,1 27 2 16,0-7 0-16,-5 19 1 15,1-11-6-15,-5 15-1 16,0-12-7-16,-9 17 0 16,0-9-6-16,-14 17 1 15,1-9-10-15,-9 0 0 16,4-11-42-16,-9-9-16 15,5-3-51-15,-5-17-19 16,5-3-14 0</inkml:trace>
        </inkml:traceGroup>
        <inkml:traceGroup>
          <inkml:annotationXML>
            <emma:emma xmlns:emma="http://www.w3.org/2003/04/emma" version="1.0">
              <emma:interpretation id="{DD26536C-1861-4405-A863-4F14F86A7D4D}" emma:medium="tactile" emma:mode="ink">
                <msink:context xmlns:msink="http://schemas.microsoft.com/ink/2010/main" type="inkWord" rotatedBoundingBox="26653,9368 29925,9322 29940,10353 26668,10398"/>
              </emma:interpretation>
            </emma:emma>
          </inkml:annotationXML>
          <inkml:trace contextRef="#ctx0" brushRef="#br0" timeOffset="355409.3786">26376 9914 156 0,'-8'-23'60'0,"8"15"-32"0,-5 0-22 0,5 0 17 16,0 0-10-16,0 0-2 0,-4 0-4 15,-1-4 0-15,1 0-4 16,-10 0 9-16,10 0 5 0,-5 5-7 16,0-1-1-16,-4 0 1 15,-1 4 1-15,1 4-3 16,-5 4-3-16,-4 4 2 16,-5 7 0-16,0 1-1 0,1 4-1 15,3 4-6-15,5-4 1 16,1 0 2-16,3 3 3 15,5-3 4-15,5 0 2 16,4 4-3-16,0-4 0 0,4-1-1 16,10-3 1-16,8 0-4 31,0-8-1-31,1 0 3 16,3-4 1-16,1-4-3 0,0-4-1 15,0-4-1-15,-5-4 1 16,0 0-2-16,0 0 2 15,1-3-2-15,-5-1-1 16,-1-4-2-16,1-4 1 16,-4 0 1-16,-1-11 2 15,0-1-12-15,-4-8-3 16,0-15 6-16,0-1 3 0,0-3-1 16,-5 4 1-16,1 3 0 15,-1 1 2-15,-4 7-1 16,0 4-1-16,0 9 5 15,-4 3 1 1,-1 4 6-16,-3 8 3 16,-1 5-4-16,0 3-2 15,0 4-5-15,4 8 0 16,-4 4 0-16,5 4 0 16,0 8-3-16,4-1 2 0,0 9 3 15,0 8 3-15,4 11 4 16,-4 21 5-16,0 11 3 15,0 4 4-15,4-3-2 16,1-9-2-16,-1-3-5 16,5-1 0-16,0-4-3 15,0 1 0-15,0-9-5 0,4-7-1 16,1-8-8-16,-1-12-2 16,1-9-42-16,3-19-18 0,1-7-70 15,5-5-51 1,-6 0 77-16</inkml:trace>
          <inkml:trace contextRef="#ctx0" brushRef="#br0" timeOffset="356026.2124">26787 9962 240 0,'0'0'90'0,"4"0"-48"0,1 0-40 16,-1 0 17-16,1 0-4 15,8 0 1-15,0 4-8 16,10 0-5-16,-6 0-2 16,6-4 1-16,-1 0 3 0,5-4 2 15,-9 0 3-15,8-4 4 16,-8 0 1-16,-4-4-4 15,-5 0-1-15,-9-8-6 16,-5 5-1-16,-4-5 1 16,0 0 0-16,0 0-2 15,-4 4 1-15,-5 0-4 0,9 5-2 16,-9 3 2-16,1 4 0 16,-1 4 5-16,0 8 2 15,0 0 0-15,5 3-1 16,-10 9-1-16,1 4 2 15,13 0 1-15,-9 0 1 16,5 7 0-16,0-3 0 16,4 4 0-16,9-4 0 15,4 3-2-15,5 5-1 16,4-4-3-16,5-5 1 16,0-3-11-16,18-8-4 15,-1-8-27-15,1-12-10 16,0-12-39-16,-1 0-14 15,1 0-12-15</inkml:trace>
          <inkml:trace contextRef="#ctx0" brushRef="#br0" timeOffset="356509.6376">27193 9788 188 0,'-9'-8'71'0,"4"8"-38"0,5 4-25 16,0-4 18-16,0 0-6 15,0 4-2-15,0 3-2 0,5 1 0 16,-1 8-8-16,1 8 4 0,-1 0 1 16,0 4 5-16,1 3 1 15,-5 1-2-15,0 0 2 16,4-5-6-16,1 5 0 15,-1 0-2-15,1-4 1 16,-1-9 5-16,1-3 1 16,4-20 4-1,-1-4-12-15,1-7-3 16,5-5-10-16,-1-4 0 16,14 0-6-16,-5 0-1 15,1-7 0-15,-6-1 1 16,1 8 3-16,0 4 2 15,-5 5 2-15,-4 7 1 16,0 8-2-16,5 8 2 0,-10 3 7 16,-4 1 4-16,0 4-1 15,0 4 0-15,0 4-1 16,0 0 0-16,0-1-2 16,0-3-1-16,5 0-3 15,3-8-13 1,1-4-7-16,5-4-46 15,-1-8-18-15,9 0-64 16</inkml:trace>
          <inkml:trace contextRef="#ctx0" brushRef="#br0" timeOffset="356948.7055">27888 9815 200 0,'-9'-20'77'0,"9"20"-42"0,-18-11-23 0,18 7 19 15,-9 0-5-15,1 0 2 16,-10 0-7-16,-13 0-3 0,-5 8-10 16,9 4 4-16,0 0 3 0,1 0-1 15,3-1 2-15,5 5-5 16,1 0 1-16,-1 4-1 15,9 0 1-15,4 0-2 16,5 0-3 0,0-4-2-16,5 3-3 15,13-7-2 1,4 0-6-16,0-4-1 16,-4 0-2-16,9 0 1 0,-5 0 5 15,5 0 1-15,4 0-1 16,0 4 2-16,9 4 1 15,-8 4 2-15,-10 0-1 16,0 3 2-16,-8 1 7 16,-10 0 3-16,-8 8 5 15,-5 0 1-15,-9-5 1 0,5 1 0 16,-10-8-9-16,-8-4-4 16,0-4-4-16,0-8 0 15,-5-8-15-15,9-8-5 16,0-4-24-16,1-4-9 15,8 1-49-15,9-1-21 16,18 4-3 0</inkml:trace>
          <inkml:trace contextRef="#ctx0" brushRef="#br0" timeOffset="357573.3795">28107 9970 184 0,'0'-4'68'0,"4"4"-36"0,1-4-29 16,-1 4 15-16,5 0-5 15,0 0 0-15,0 0-1 16,0 0 0 0,0 0-6-16,0 0-2 0,4-8 0 15,5 0 0-15,-5 4 0 16,-8-4 0-16,4 0 0 16,-5 0 2-16,5-4-1 15,-9 5 0-15,-9-1 1 0,0-4 1 16,0 4-3-16,0 0-1 15,0 0 1-15,-4 4 2 16,4 0 8-16,-4 0 3 16,-10 4-4-16,10 0 0 15,0 0-2-15,-1 4 1 16,1 0 0-16,-9 8 0 16,13 0 0-16,-5 0 0 15,1 0 0-15,4 7 2 16,0 9-1-16,5 0 0 15,8 0 1-15,5-1 4 16,9 5-1-16,4 8-1 16,14-5-8-16,13-3-3 0,9-8-30 15,-9-12-12-15,-9-4-79 16,22-4-32-16,-8 0 8 16</inkml:trace>
          <inkml:trace contextRef="#ctx0" brushRef="#br0" timeOffset="350990.5772">25132 9811 148 0,'0'-4'55'0,"0"0"-30"0,0 0-10 16,0 4 20-16,0 0-4 16,0 0 2-16,5-4-13 15,-5 4-2-15,0 0-10 16,4 0 6-16,1 4 5 0,-1 8 1 16,1 4 0-16,-5 8-2 0,0 0 1 15,0 0-8-15,0 7-2 16,0-3-1-16,0 0 0 15,0-4-4-15,0-5-3 16,0 1-11-16,0-4-4 16,0-4-31-16,0-4-10 15,4-8-27-15,5 0-11 16,9-4 3 0</inkml:trace>
          <inkml:trace contextRef="#ctx0" brushRef="#br0" timeOffset="351209.3574">25155 9518 224 0,'-5'-4'85'0,"10"0"-46"0,-5 4-39 16,0 0 18-16,0 0-12 15,0 0-3-15,0 0-11 16,4 4-3 0,1 4-32-16,8 8-71 15</inkml:trace>
          <inkml:trace contextRef="#ctx0" brushRef="#br0" timeOffset="351755.2157">25609 9712 204 0,'-13'-4'77'0,"13"4"-42"0,-18-4-39 0,18 4 15 15,-9 0-4-15,0 0 1 0,-4 0-4 16,4 0-1-16,-9 4-1 16,5 0 9-16,-5 4 6 0,5 0 2 15,-5 4 1-15,0 0-7 0,5 4-3 16,-1-4-5-16,5 3-2 16,0-3-1-16,5 4 1 15,4 0-2-15,4 0 2 16,5 0-2-1,5-8 2-15,-1 0-4 16,14 0-2-16,-5 0-1 16,5 3 3-16,13-3-2 15,-4 4 1-15,-5 0 0 16,-9-4 0-16,-4 0 2 16,0 4 2-16,-5 0 3 15,-4 4 2-15,0-4 3 0,-4 3 1 16,-5 5 3-16,-5-4 4 15,-4-4 3-15,-4 0 4 16,-1-4-7-16,-3-4-3 16,-6-4-8-16,-3-4-5 15,-1-4-8-15,0 0-1 16,0-4-35-16,1 0-12 16,3 0-93-1</inkml:trace>
        </inkml:traceGroup>
      </inkml:traceGroup>
    </inkml:traceGroup>
    <inkml:traceGroup>
      <inkml:annotationXML>
        <emma:emma xmlns:emma="http://www.w3.org/2003/04/emma" version="1.0">
          <emma:interpretation id="{B5EF7E39-F3A7-4932-A3CF-6A2E505A879A}" emma:medium="tactile" emma:mode="ink">
            <msink:context xmlns:msink="http://schemas.microsoft.com/ink/2010/main" type="paragraph" rotatedBoundingBox="4022,10752 17213,11038 17183,12452 3991,121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1E7B9FD-BD4E-4FCC-BC07-5A63109E287E}" emma:medium="tactile" emma:mode="ink">
              <msink:context xmlns:msink="http://schemas.microsoft.com/ink/2010/main" type="inkBullet" rotatedBoundingBox="4014,11137 4028,11137 4026,11264 4011,11263"/>
            </emma:interpretation>
            <emma:one-of disjunction-type="recognition" id="oneOf35">
              <emma:interpretation id="interp39" emma:lang="" emma:confidence="0">
                <emma:literal>•</emma:literal>
              </emma:interpretation>
            </emma:one-of>
          </emma:emma>
        </inkml:annotationXML>
        <inkml:trace contextRef="#ctx0" brushRef="#br0" timeOffset="359845.4303">2497 11088 236 0,'0'-16'88'0,"-9"8"-48"0,14 0-16 16,-5 0 29-16,0 0-7 0,0 0-2 16,0 0-23-16,0 0-8 15,-5 0-8-15,1 4-6 0,4 4-2 16,0 4-9-16,0 4-3 15,0 8-34-15,0 0-13 16,0 8-45 0,0 4-46-16,0 3 55 15</inkml:trace>
      </inkml:traceGroup>
      <inkml:traceGroup>
        <inkml:annotationXML>
          <emma:emma xmlns:emma="http://www.w3.org/2003/04/emma" version="1.0">
            <emma:interpretation id="{17A80BF1-C6DD-47E7-A118-38217169D989}" emma:medium="tactile" emma:mode="ink">
              <msink:context xmlns:msink="http://schemas.microsoft.com/ink/2010/main" type="line" rotatedBoundingBox="4040,10753 17213,11038 17183,12452 4010,12166"/>
            </emma:interpretation>
          </emma:emma>
        </inkml:annotationXML>
        <inkml:traceGroup>
          <inkml:annotationXML>
            <emma:emma xmlns:emma="http://www.w3.org/2003/04/emma" version="1.0">
              <emma:interpretation id="{4B740956-833F-4B95-8EE4-F152F0D1FE24}" emma:medium="tactile" emma:mode="ink">
                <msink:context xmlns:msink="http://schemas.microsoft.com/ink/2010/main" type="inkWord" rotatedBoundingBox="4027,11386 4614,11399 4606,11787 4018,11775"/>
              </emma:interpretation>
              <emma:one-of disjunction-type="recognition" id="oneOf36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359423.5096">2506 11266 160 0,'0'-4'60'0,"-9"0"-32"0,18 0-17 0,-9 4 18 15</inkml:trace>
          <inkml:trace contextRef="#ctx0" brushRef="#br0" timeOffset="359642.2825">2506 11254 324 0,'0'0'26'16,"0"4"-14"-16,0 0-1 0,0 4 0 15,-4 8-2-15,4 12 2 16,0 7-2-16,0 5 2 16,0 4-4-16,4-5 1 15,0 1-5-15,1-5 0 16,-5-3-1-16,4-4 1 15,1-8-31-15,-1-8-13 16,1-8-54-16,8-8-44 16,-4-12 53-16</inkml:trace>
          <inkml:trace contextRef="#ctx0" brushRef="#br0" timeOffset="360574.123">2671 11286 132 0,'0'-4'52'0,"4"0"-28"0,-4 0-8 16,0 4 16-16,0 0-2 16,0 0 2-16,9 0-9 0,-4 0-4 15,-1 4-11-15,1 4 6 0,4 4 3 32,-5 8-1-32,1 11 1 15,-1 9-1-15,1 0 0 16,-1-1 0-16,0-3 0 15,1-4-4-15,-1-5 0 0,1-3-7 16,-1-4-1-16,1-8 0 16,-1-4 2-16,1 0 1 15,-5-8 1-15,4-8-4 0,1-8-1 16,3-4-1-16,1-8 1 16,0-11-4-16,5 3-2 15,-1 0-1-15,5 9 0 16,0 3 0-16,-5 8 0 15,9 4 0-15,-4 4 0 16,0 8 0-16,0 4 0 16,-5 12 5-16,5 4 1 15,-4 4 6-15,-1 3 5 16,0 1-3-16,1 0 2 16,-5 0-9-16,-1-5-2 0,1-3-1 15,-4-4 2-15,-1 0-52 16,1-4-21-16</inkml:trace>
        </inkml:traceGroup>
        <inkml:traceGroup>
          <inkml:annotationXML>
            <emma:emma xmlns:emma="http://www.w3.org/2003/04/emma" version="1.0">
              <emma:interpretation id="{1DC13895-EAE4-4A4D-9B53-95D86B12259E}" emma:medium="tactile" emma:mode="ink">
                <msink:context xmlns:msink="http://schemas.microsoft.com/ink/2010/main" type="inkWord" rotatedBoundingBox="5241,10979 7652,11032 7631,12013 5220,11961"/>
              </emma:interpretation>
              <emma:one-of disjunction-type="recognition" id="oneOf37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361260.8025">4120 10933 172 0,'-4'-20'66'0,"8"12"-36"0,-8-4-2 15,4 9 25-15,0-1-18 16,0 4-5-16,-5-4-16 16,1 4-4-16,-1 4-6 15,-3 7-3-15,3 9 2 0,-8 4 2 0,-1 4 4 16,1 11 2-16,-5-3 3 16,-4 8 2-16,-1 7-1 15,-3 17 1-15,-1 3 3 16,0-4-5-16,5 1 2 15,0-9-3-15,4-3 2 16,-5-9-6-16,6-11-3 16,3-8-1-16,1-5-1 15,4-3-16-15,0-8-6 16,5-8-31-16,-1-4-11 16,5-4-35-16,0-4-15 15,14-4 1-15</inkml:trace>
          <inkml:trace contextRef="#ctx0" brushRef="#br0" timeOffset="361479.5769">4085 10953 216 0,'0'-16'82'0,"-5"8"-44"0,10-4-25 0,-5 4 24 16,0 8-12-16,0 0-3 16</inkml:trace>
          <inkml:trace contextRef="#ctx0" brushRef="#br0" timeOffset="361745.2273">4089 10917 443 0,'5'16'12'0,"3"4"2"16,1 4-3-16,5 7 1 15,-1-3 4-15,5 4 2 16,4 0 2-16,1 3 0 16,-1 5-3-16,5 0 2 15,-1 7-1-15,1 1-2 16,-5-9-6-16,5 17-4 16,0-5 1-16,0-3 2 15,-1-5-2-15,-3-3-2 0,-1-4-2 16,0-8 0-16,-8-5-2 15,-1-3 2-15,-4-4-4 16,0-4-2-16,-5 0-18 16,1-4-9-16,-5 0-22 15,0-4-7-15,-5 0-29 16,-4 0-11-16,1-1-20 16</inkml:trace>
          <inkml:trace contextRef="#ctx0" brushRef="#br0" timeOffset="362104.642">3755 11769 160 0,'-36'-7'60'0,"31"7"-32"0,-3-4-11 0,8 0 20 15,-5 0-4-15,1 4 3 16,-1-4-11-16,5 0-3 16,0 4-13-16,0 0 1 0,0 0 3 15,5 0 6-15,4 0 5 16,8 4-3-16,1 0-1 16,9-4-2-16,4 0 0 15,9 0 0-15,14 0-2 16,4 4 0-16,9 0 0 0,0 0-6 15,-1-1-2-15,-3 1-4 16,-10 0-1-16,-4 0-1 16,-4 0-2-16,-5-4-50 15,-9 0-21-15,-4 4-97 16</inkml:trace>
          <inkml:trace contextRef="#ctx0" brushRef="#br0" timeOffset="363104.7383">4999 10949 124 0,'-5'0'49'0,"-4"-4"-26"0,0-4-14 16,5 4 14-16,0 4 0 15,-1 0 1-15,1 4-5 16,-1 0-1-16,-4 0-10 15,0 4 8-15,-4 4 6 0,0 0 0 16,-5 4-1-16,4 3-3 16,-8 5 1-16,4 0-4 15,0 0-1-15,1 3-2 16,3 5 0-16,1 8-2 0,4 3 1 16,0 13-4-16,9 3 1 15,0 9-3-15,9-5 2 16,0 1-2-16,4-9 2 15,9-3-4-15,5-5-2 16,0 1-18-16,9-9-9 16,-1-3-33-16,5-12-12 15,1-4-53 1</inkml:trace>
          <inkml:trace contextRef="#ctx0" brushRef="#br0" timeOffset="364332.4771">5137 11028 196 0,'-4'0'74'16,"4"0"-40"-16,0 0-13 0,0 0 25 0,0 0-13 15,4 4-1-15,0 4-10 16,-4-4-4-16,9 12-10 15,0 4 1-15,5-4 2 0,-1 3-2 16,5-3 2-16,0 0 0 16,4 4 3-16,5 0-3 15,0 0-1-15,-1-5 0 16,1 1 1-16,-5-4-3 16,1-4 0-16,3-4-3 15,-3-4 0-15,-1-4-3 16,-4-4 1-16,4-4 0 0,-4 0 1 15,0 1-7-15,0-1 0 16,-5 4 1-16,0-4 1 16,-4 4 1-16,0-8 2 15,0 0-1-15,0 4-1 16,-5 0-2-16,1 1 1 16,-1 3 1-16,1 4 0 15,-5 4-3-15,0 0 2 16,0 0-1-16,0 0 0 0,4 4 2 15,1 4 0-15,-1 3 0 16,1 5 0-16,-1 4 2 16,5 8 3-16,-4 7 7 15,-1 5 2-15,0 12 1 16,1 3 1-16,-1 1-4 16,1-1 0-16,-5-3-5 15,0-5-2-15,4-7-2 16,1-8 0-16,-1-5-26 15,1-7-10-15,-1-4-43 16,5-8-16-16,0-12-69 16</inkml:trace>
          <inkml:trace contextRef="#ctx0" brushRef="#br0" timeOffset="363685.8955">5137 11108 367 0,'4'7'34'0,"1"1"-19"15,-5 4 2-15,4 0 1 0,1 4-2 16,-1 8 1-16,1 7-3 15,-1 1 1-15,-4 16-4 16,0 3-1-16,5 5-4 16,-5-5-1-16,0 1-3 15,0-5 1-15,0-3-15 16,0-8-7-16,4-13-21 16,1-7-10-16,-1-8-28 15,9-8-11-15,5-8-6 16</inkml:trace>
          <inkml:trace contextRef="#ctx0" brushRef="#br0" timeOffset="363577.5076">5141 11084 176 0,'-4'8'68'0,"4"-4"-36"0,0-4-18 0,0 0 20 16</inkml:trace>
          <inkml:trace contextRef="#ctx0" brushRef="#br0" timeOffset="364803.1665">5846 10901 192 0,'-13'-4'71'0,"13"4"-38"0,0-4-8 16,0 4 25-16,4 0-10 15,-4 0-1-15,0 4-13 0,5 0-7 16,-1 4-10-16,0 4 7 0,5 0 4 15,5 8-4-15,4 0 1 16,4 11 1-16,0-3 1 16,5 4 5-16,0 4 2 15,-1 7 0-15,1 5-1 16,-5 11-6-16,-4 5 1 16,0 3-7-16,-9 4-3 15,-9-7-3-15,-9-5-2 16,-18-3-25-16,-4-5-12 15,-4-3-82-15,-19 3-38 16,5 9-17 0</inkml:trace>
        </inkml:traceGroup>
        <inkml:traceGroup>
          <inkml:annotationXML>
            <emma:emma xmlns:emma="http://www.w3.org/2003/04/emma" version="1.0">
              <emma:interpretation id="{AF421C8A-A988-4830-8141-384421E657AA}" emma:medium="tactile" emma:mode="ink">
                <msink:context xmlns:msink="http://schemas.microsoft.com/ink/2010/main" type="inkWord" rotatedBoundingBox="8096,10896 10440,10947 10420,11867 8076,11816"/>
              </emma:interpretation>
              <emma:one-of disjunction-type="recognition" id="oneOf38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369025.8496">6831 11425 136 0,'-4'-28'52'0,"4"28"-28"0,4-20-15 15,-4 12 16-15,0 8-10 16,0 0-1-16,5-4-4 16,-1 4 1-1,5 16 3-15,0 0 1 0,0 4 0 16,0 7 4-16,0 5-2 15,0 0-1-15,0 0 0 0,0-1 0 16,-5-7-4-16,1-4-2 16,-1-4-4-16,1-4 1 15,-1-4 0-15,1-8 3 16,3-4-5-16,1-12-1 16,0-4-11-16,0-8-5 15,0 0 1-15,0-15 4 16,4 7-1-16,5 8 3 15,0 9 1-15,0 7-1 16,0 16 4-16,0 8 2 16,-1 7 11-16,1 9 4 15,-4 4-1-15,-1 0-1 0,0-1-6 16,5-3-3-16,0-8 0 16,-5 0-1-16,5-5-62 15,0-3-25-15,0-8-41 16</inkml:trace>
          <inkml:trace contextRef="#ctx0" brushRef="#br0" timeOffset="369926.109">7581 11246 212 0,'-9'-8'79'0,"9"4"-42"0,0 0-21 0,0 4 22 16,0 0-11-16,0 0-1 15,9 0-11-15,0 0-2 16,4 0-7-16,9-4 3 0,14 4 1 0,9 0-1 16,4 0 0-16,4 0-5 15,1 0-3-15,-5 0-9 16,0 0-5-16,-5-4-42 15,-8 0-16-15,-5 4-48 16</inkml:trace>
          <inkml:trace contextRef="#ctx0" brushRef="#br0" timeOffset="369676.0274">7790 10834 184 0,'-4'-16'68'0,"4"12"-36"0,-5-12-24 15,5 8 18-15,0 8-9 16,0 0 3 0,0 0-5-16,5 4-9 0,-1 0 6 15,1 4 1-15,4 8-2 0,0 8 1 16,-1 16-1-16,1 3 1 15,0 5 2-15,0-1 2 16,-4 9 4-16,-1 3 2 16,1 13-7-16,-5 3-4 15,0-4-2-15,0-3-1 16,4-13-2-16,-4-3-1 16,0-9-1-16,0-7 0 15,0-12-27-15,0-4-11 0,-4-9-34 16,4-7-14-16,0-8-43 31</inkml:trace>
          <inkml:trace contextRef="#ctx0" brushRef="#br0" timeOffset="368210.5721">6555 11302 160 0,'0'-4'60'0,"0"0"-32"0,0 0-15 16,0 4 17-16,0 0-9 0,0 0-1 0,4 0-4 16,1 4 3-16,-5 4-11 15,4 4 2-15,5 11 1 0,0 9-2 16,0 4 2-16,0 3-4 16,0 1 1-16,-5 0-3 15,5-5 0-15,-4 1-1 0,-1-8 0 16,1 0-22-16,-1-9-8 15,1-7-86 17,-1-8 5-17</inkml:trace>
          <inkml:trace contextRef="#ctx0" brushRef="#br0" timeOffset="368444.9764">6595 11155 220 0,'-13'-24'82'0,"13"28"-44"0,-9-8-27 16,9 4 23-16,0-8-11 15,0 4-4-15,0 4-13 16,0 0-6-16,0 4 0 15,4 0-12-15,1 4-2 0,4 0-39 16,0 4-18-16,4 4-25 16</inkml:trace>
          <inkml:trace contextRef="#ctx0" brushRef="#br0" timeOffset="370458.292">8085 10838 256 0,'-9'4'96'0,"9"-12"-52"0,4 12-36 0,-4-4 24 16,0 0-16-16,5 4-1 16,3 4-5-16,1 8-1 15,0 4-5-15,0 7 4 0,0 5 4 16,0 8 3-16,-4-1 0 15,-1 5 4-15,-4 3 2 16,0 5 0-16,-4 11-1 16,-1 1-6-16,5-5-4 15,0-15-5-15,0 3-2 16,0-11 1-16,5-8 0 16,-1-8 0-16,5-12 0 0,0-12-11 15,0-12-3-15,4-16 0 16,0 0 4-16,-4 1 3 15,0 3 4-15,5 4-2 16,-5 4 0-16,0 4-4 16,-1 9 1-16,1 7 0 15,0 7-1-15,0 17 1 16,0 8 3-16,0 4 0 16,0 3 3-16,4 5-1 15,1-8-1-15,4-5 1 0,-1-3-1 16,6-8-9-16,-1-4-2 15,0-8-16-15,5-8-6 16,0-12-35-16,0 0-16 16,-1-4-42-1</inkml:trace>
          <inkml:trace contextRef="#ctx0" brushRef="#br0" timeOffset="370942.7231">8633 11290 220 0,'9'0'82'0,"-9"0"-44"0,0 4-22 16,0-4 22-16,0 4-7 15,0 0 2-15,4 0-10 16,1 4-4-16,4 0-11 16,0-4-1-16,4-1 0 0,0 1-1 15,5-4-1-15,0 0-1 16,0-4 2-16,0-3-5 16,0-5-1-16,-1 0 2 15,-8 0 3-15,0-4-2 16,-4 0-2-16,-5 4 0 0,-5 0 1 15,-4 4-3-15,-8 1 0 16,-1 3 3-16,-5 4 1 16,1 4-4-16,0 3 1 15,-5 5 11-15,5 8 7 16,-1 4 4-16,6 8 2 16,3 7-5-16,5 9 1 15,9 3-5-15,5 1-1 16,8-8-6-16,9-5-3 15,10-3-7-15,8-12-3 16,13-9-47-16,10-15-18 16,4-7-109-1</inkml:trace>
        </inkml:traceGroup>
        <inkml:traceGroup>
          <inkml:annotationXML>
            <emma:emma xmlns:emma="http://www.w3.org/2003/04/emma" version="1.0">
              <emma:interpretation id="{43828CBC-504E-4681-933F-EDD6FD59CA8F}" emma:medium="tactile" emma:mode="ink">
                <msink:context xmlns:msink="http://schemas.microsoft.com/ink/2010/main" type="inkWord" rotatedBoundingBox="11024,11084 13167,11131 13150,11882 11008,11835"/>
              </emma:interpretation>
              <emma:one-of disjunction-type="recognition" id="oneOf39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373382.8399">10823 11460 224 0,'0'-8'85'0,"0"12"-46"0,-5-12-28 0,5-3 21 15,0-1-15-15,-4 0-2 16,-1-4-9-16,-4 0-4 0,0 4-1 16,0 0 3-16,0 0 2 0,-4 0 4 0,0 5 4 15,-1-1-2-15,-3 4 1 16,-1 4-1-16,0 4 2 31,-4 4-1-31,-1 7 0 0,5 9-7 16,1 4-2-16,3 4 2 15,1-1 1-15,4 1-3 16,4 0-1-16,5-1-1 16,5-3 1-16,4-4-2 15,4-4 2-15,9-8-4 16,5-4 0-16,4-8-4 15,1-8 1-15,-1-8 2 0,-4-4 1 16,-5-4 1-16,-4-4 0 16,-5-11 2-16,-4 3 1 0,0 4 1 15,-5 9 2-15,1 3 8 16,-5 8 3-16,0 4-6 0,0 8-2 31,4 12-1-31,-4 4 2 16,0 4-5-16,5 3-1 15,4 9 0-15,4 0 0 16,5 0-2-16,0 3-2 16,0-3-2-16,4 0-1 15,-4-5-18-15,4-3-7 16,0-4-18-16,1-8-9 16,-1-16-41-16,0-4-18 0,-4-4 0 15</inkml:trace>
          <inkml:trace contextRef="#ctx0" brushRef="#br0" timeOffset="373785.2575">11202 10989 244 0,'-9'4'93'15,"13"-4"-50"-15,-4 0-30 0,0 0 24 0,0 0-8 16,0 0-2-16,0 0-13 16,5 0-6-16,-1 0-5 15,5 7 2-15,-5 5 1 0,1 4 2 0,-1 8 2 16,1 4 6-16,-5 3 2 16,0 9-3-16,0 8-1 15,-5 11-6-15,1 9-3 16,-1-5 0-16,5 0-1 15,0-7 0-15,-4-5 0 32,4-7-11-32,0-8-5 15,0-9-25-15,0-7-11 0,9-20-92 16,9-8-1 0</inkml:trace>
          <inkml:trace contextRef="#ctx0" brushRef="#br0" timeOffset="374192.5186">11451 11254 220 0,'0'0'85'0,"0"0"-46"0,5 0-28 15,-1 0 21-15,1 0-4 0,-1 4 3 16,1 0-8-16,-1 4-4 15,1 4-11-15,-5 0 1 0,0 4 2 16,-5 0 2-16,-4 3 5 16,0 1-6-16,-4-4 1 15,-5 0-4-15,-4-4 0 16,-5 0-5-16,0 0-1 16,0-5-1-16,5-3 1 15,0-4-2-15,4-7 2 16,0-9-2-16,5 4 2 15,4 0-4-15,0 4 0 16,4 0-1-16,5 4-2 16,5 20-2-16,4 4 3 15,0 7 2 1,4 5 7-16,9 4 4 0,10 0 3 16,3 3 5-16,5-7-6 15,1-4-2-15,-1-5-3 16,0 1-2-16,-4-4-28 15,-1-4-9-15,-8-4-90 16,0-8-37-16,-32-12 24 16</inkml:trace>
          <inkml:trace contextRef="#ctx0" brushRef="#br0" timeOffset="372239.7365">9512 11242 184 0,'-9'-8'68'0,"9"4"-36"0,-14 0-24 0,14 4 18 16,0 0-11-16,0 0-1 15,0 0-2-15,0 4 0 16,0 4-6-16,5 8 3 0,4 4 3 16,0 12 5-16,4 3 2 0,5 5 3 15,0 4 1-15,4-1-4 16,-4-3 1-16,0-4-9 15,-1-9-2-15,1-3-1 16,0-4 0-16,-5-8-2 16,1-4 1-16,-1-8-2 15,-4-4 2-15,0-8-4 16,0-8 0-16,0-4-1 16,-5-4 1-16,1-3-2 15,-5-1 2-15,4 4-4 16,1 9 0-16,-5 3-1 15,4 4 0-15,-4 0 2 0,0 12 0 16,5 4-5-16,4 8-1 16,-1 4 3-16,1 7 3 15,0 5 5-15,0 0 2 16,0 0 1-16,0-1 0 16,0-3 2-16,0-4 4 15,0-4 1-15,0-8 3 16,0-4-4-16,4-4 0 15,0-8-6-15,1-8-3 16,-1 0-2-16,1-8 0 16,-6 0-2-16,1-11-1 15,0-1 1-15,0 4-1 16,-4 5 0-16,-1 3 0 16,1 4 0-16,-1 0 0 15,0 4-14-15,1 5-5 0,-1-1-32 16,1 4-15-16,-1 4-38 15,5 4-17-15,14 0-1 16</inkml:trace>
          <inkml:trace contextRef="#ctx0" brushRef="#br0" timeOffset="372678.8099">10287 11345 224 0,'-13'0'85'0,"13"0"-46"0,0 0-19 0,0 0 27 15,0 0-21-15,0 0-4 16,9-4-9-16,4 0-1 16,1 0-7-16,-1 0 4 0,5 1 1 15,4-1-8-15,1 0 0 16,-6 0 0-16,1-4 1 15,-4 4-1-15,-1 0 1 16,-4 0-2-16,-5 0-1 16,1 0 1-16,-5 4 1 15,0-4 1-15,-9 0 1 16,-4 0-5-16,-1 0 1 16,1 0 0-16,-5 4 2 15,0 0-3-15,0 4-2 0,0 0 4 16,5 4 3-16,-5 0 1 15,0 4 0-15,5 8 1 16,0 3 3-16,-1 5-2 16,1 8 1-16,4-1-1 15,4 9 1-15,10-4-2 16,-1 3 1-16,5-7-4 16,5-4 0-16,4-5-1 15,4-3-2-15,9-4-15 16,5-8-7-16,4-12-44 15,0-12-20-15,5 0-54 16</inkml:trace>
        </inkml:traceGroup>
        <inkml:traceGroup>
          <inkml:annotationXML>
            <emma:emma xmlns:emma="http://www.w3.org/2003/04/emma" version="1.0">
              <emma:interpretation id="{4393E64D-3682-4306-A82C-FAFCC757BA8F}" emma:medium="tactile" emma:mode="ink">
                <msink:context xmlns:msink="http://schemas.microsoft.com/ink/2010/main" type="inkWord" rotatedBoundingBox="13606,10960 17213,11038 17183,12452 13575,12373"/>
              </emma:interpretation>
              <emma:one-of disjunction-type="recognition" id="oneOf40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376946.5868">12825 11583 140 0,'18'-24'55'0,"-14"12"-30"0,-4-7-7 16,-4 3 18-16,4 4-9 16,0-8-3-16,-9 0-1 15,0-3 0-15,0 3-12 0,-5 4 2 0,-3 4 3 16,-1 4-4-16,-5 8 1 16,-3 8-6-16,-5 0-2 15,-1 4 4-15,6 4 2 16,-1 3-6-16,4 5-3 15,6 4-1-15,3 4-1 16,5-5 0-16,5 5 0 16,4 0 2-16,13-4 1 15,1-5-1-15,8-3 1 16,5-4 0-16,-1-4 1 16,6-4 2-16,3-4 1 15,-3-8-3-15,-1-4-1 16,-4-4 3-16,-5-4 1 15,-4-8-1-15,-5 1-1 16,-4-1-1-16,-5-4 0 0,-8-4-2 16,-5 5-2-16,-4-5 1 15,-10 8 1-15,-3 12-3 16,-6 4 0-16,1 4-1 16,0 4-2-16,0 4-15 31,8 4-7-31,1 0-27 15,9 4-9-15,8-4-53 16,10 4-28 0,8-4 69-16</inkml:trace>
          <inkml:trace contextRef="#ctx0" brushRef="#br0" timeOffset="377661.7997">12999 11647 176 0,'-5'-20'68'0,"5"12"-36"0,0-8-13 0,0 8 23 16,0-8-10-16,5-4-3 16,-1 1-11-16,5-9-3 15,0-4-9-15,4 4-4 0,5 9 1 16,4 3 0-16,1 4 3 0,4 16-1 16,-1 4 0-16,5 8-3 15,-4 7 1-15,-4 5 4 16,-1 4 4-16,-4-1 0 15,-5 1 1-15,-8-4 0 16,-5 0 0-16,-5-5 5 16,-4-7 3-16,-9-4-4 15,-4 0-1-15,0-8-7 16,-5-8-3-16,0 0 0 16,0-8-1-16,1 0-33 15,3-7-15-15,6-1-33 16,3 4-12-16,5 4-39 15</inkml:trace>
          <inkml:trace contextRef="#ctx0" brushRef="#br0" timeOffset="377333.6276">13039 11329 200 0,'0'-3'74'0,"0"3"-40"0,0 0-20 15,0 0 20-15,0 3-6 16,0 1-2-16,-5 4-10 15,5 16-5-15,0 8-6 16,-4 4 5-16,4 3 5 0,0 5 2 16,0 3-1-16,0-3 5 15,0 0 3-15,4-1-3 16,1 1-3-16,-5 3-6 16,4 13 0-16,1-9-7 15,-5-3-1-15,4-5-2 16,-4-3 1-16,5-8-20 0,-5-8-6 15,0-9-23-15,0-7-11 16,0-8-8-16,0-12-2 16,0-19-45-1</inkml:trace>
          <inkml:trace contextRef="#ctx0" brushRef="#br0" timeOffset="376392.4781">12080 11246 184 0,'-13'0'68'0,"13"0"-36"0,0 0-22 15,0 0 20-15,0 0-1 16,9 0 5-16,4 0-9 15,5 0-3-15,0 0-13 0,4-4 3 0,5 4 4 16,-1-4-4-16,6 0-2 16,3 4-5-16,1 0-2 15,0 0-8-15,4 0-4 16,0 0-37-16,-4 4-17 16,4 4-59-1</inkml:trace>
          <inkml:trace contextRef="#ctx0" brushRef="#br0" timeOffset="376123.5999">12192 10830 96 0,'-5'0'38'0,"10"8"-20"0,-1-8 3 0,-4 0 35 16,9 8-13-16,0 12-8 15,0 0-8-15,0 11-15 16,0 9 3-16,0 3 5 0,-1 5 0 16,1 8 3-16,0 19 0 15,0 4 3-15,0 4-5 16,0-3-3-16,0-5-6 0,0-12-2 15,-5-7-4-15,1-9 1 16,-1-7-6-16,1-8-3 16,-1-12-37-16,1-9-16 15,-1-3-60 1,5-12-49-16,0-11 62 16</inkml:trace>
          <inkml:trace contextRef="#ctx0" brushRef="#br0" timeOffset="378324.7807">13703 11460 168 0,'-18'-8'66'0,"5"-15"-36"0,0-9-22 15,8 24 16-15,-4 0-8 16,0 4 1-16,-4 0-6 15,-5 8-1-15,0 12-6 16,0-4-1-16,1 4 3 0,3 0 1 16,-4-1 1-16,5 5 2 15,-5 4 4-15,9 4-4 0,0-1 0 16,5 1-4-16,4 0-1 16,4 8-3-16,1-9-2 15,4-3 3-15,4-4 0 16,5-4 3-16,4-4 3 15,1 0 0-15,-1-4 0 16,0-5-1-16,5-6 0 16,-5-1 0-16,-4-8 0 15,0-8 0-15,-5-4 2 16,-4-8 1-16,-4-3 1 0,-14-1 2 16,0-8 2-16,-5 1-12 15,-3 7-1-15,-6 8-3 16,-3 5 0-16,3 3-3 15,1 8 0-15,-5 4-14 16,5 4-6-16,8 16-54 16,10 0-5-1,4 0-5-15,9 4-16 16</inkml:trace>
          <inkml:trace contextRef="#ctx0" brushRef="#br0" timeOffset="378763.9161">13980 11056 204 0,'0'-16'77'0,"0"4"-42"0,-5 4-17 16,10 0 23-16,-5 0-12 16,0 4-5-16,0 4-11 15,0 0-4-15,0 0-5 16,4 4 2-16,-4 4 0 0,0 8 6 15,0 0 3-15,5 4 0 16,-5 4 4-16,4-1 0 16,1 9 1-16,-5 8 2 15,4 11 1-15,0 5-1 16,-4 11 1-16,-4 1-4 0,0-1-2 16,-1-8-7-16,1-7-2 15,-1-8-2-15,1-5-1 16,4-7-30-16,0-8-10 15,0-8-36-15,0-9-15 16,9-3-75 0</inkml:trace>
          <inkml:trace contextRef="#ctx0" brushRef="#br0" timeOffset="379211.7586">14408 11536 240 0,'-5'-20'90'0,"5"8"-48"0,-9-4-29 16,5 8 22-16,-5 0-16 15,0 0-3-15,-4 0-10 16,-5 4-4-16,0-8-1 15,0 12 1-15,0 0 3 0,1 4 7 16,-1 0 2-16,0 4-3 16,0 8 1-16,0 4-3 15,5 4 0-15,4 4-8 16,0-1 0-16,5 5-1 0,4 0 2 16,8-5 1-16,6 1 1 15,4-8-5-15,4 0 1 16,5-8 0-16,-1 0 0 15,6-8 0-15,-1-4 2 16,-4-8 1-16,-1-4 3 16,-3-8-1-16,-5-4 2 15,-5-8 2-15,-9-3 5 16,-4-1-6-16,-4-8 0 16,-9 1-4-16,-1 7-1 15,-8 5-3-15,0 3-3 16,-1 8-12-16,1 8-2 15,0 8-12-15,-1 8-2 16,6 16-29 0,3 0-12-16,10 3-55 15</inkml:trace>
          <inkml:trace contextRef="#ctx0" brushRef="#br0" timeOffset="379996.0739">14796 11373 252 0,'-5'-28'96'0,"1"20"-52"0,-1 0-38 16,1 1 22-16,-1-1-11 15,-3 4-2-15,-1 0-6 16,0 4-1-16,-5 4-5 16,-4 0 5-16,1 4 4 0,-1 11 0 15,4 5 1-15,1 8-5 16,0 0-3-16,4 3 0 16,4 5-1-16,5-4-2 0,9-1 1 15,5-7-2-15,-1-8 2 16,5-4-4-16,0-4 0 15,4-8 3-15,0-4 1 16,1-8 3-16,-1-8 1 16,-4-8 5-16,-5-4 5 15,-4 0 0-15,0-11-1 0,-5 7-2 16,1 4 1-16,-5 5-2 16,0 3 0-16,0 8-5 15,-5 4-3-15,5 4-5 16,0 20-2-1,0 4 1-15,5 3 0 16,-1 9 1-16,5 4-3 16,0 3 2-16,4 1 1 15,5-4 0-15,0-1 0 16,0 5 2-16,0 0-3 16,-5 3 0-16,1 17 1 0,-6-9 2 15,-3 5-1-15,-5-1-1 16,-5-3 1-16,1-5 1 15,-5-3 5-15,-9-8 4 16,0-5 5-16,-4-3 4 16,0-4-1-16,-5-4-2 15,0-12-5-15,1-4-2 16,-1-8-4-16,-4-4-1 16,-1-12-3-16,6-8-2 15,-1-4 1-15,9-7-1 16,5-5-5-16,4 5 1 15,4-1-3-15,14 4 0 16,5 1-7 0,3 3-2-16,6 4-18 15,8 0-5-15,0 5-22 0,9-9-9 16,5-4-31-16,-5 8-13 16,-4 5-12-1</inkml:trace>
          <inkml:trace contextRef="#ctx0" brushRef="#br0" timeOffset="380592.2323">15050 11310 260 0,'-9'-4'96'0,"5"0"-52"0,4 4-27 0,0 0 25 16,0 0-13-16,0 0-2 15,0 0-18-15,0 0-6 16,0 4-2-16,4 0-1 0,0 4 0 16,1 3 6-16,-1 9 4 15,5 8 3-15,0 4 5 16,0-1 1-16,0 1 1 15,4 0-7-15,1 0 0 16,-1-9-8-16,1-3-1 16,3-4 0-16,-3-4 0 15,4-8-24-15,-1-4-9 16,1-8-13-16,0-4-3 16,-4-4-1-16,-1-4 4 15,-4 1 16-15,0-1 8 0,0-8 12 16,0 0 3-16,-5 5 16 15,0 3 6-15,1 4 8 16,-1 4 4-16,-4 4-4 16,0 0 1-16,0 4 1 15,-4 4 5-15,-1 16 1 16,1 4 3-16,0 4-4 16,-1 3 2-16,1 5-9 15,-1 8-4-15,1 7-5 16,-5 1 1-16,-5 11-8 15,-3 17-4-15,-6 15-2 0,-3 0-1 16,-1-4-42-16,4-4-17 16,6-7-124-1</inkml:trace>
          <inkml:trace contextRef="#ctx0" brushRef="#br0" timeOffset="385646.7946">15652 11765 212 0,'-5'-3'79'0,"5"3"-42"0,5-4-15 0,-5 4 26 0,0 0-8 16,0 0 0-16,0 0-15 15,0 0-2-15,0 0-14 0,0 0-1 0,0 0-1 16,0 0-3-16,4 4-1 16,-4-4-52-1,5 3-24-15,-1 1-67 16</inkml:trace>
        </inkml:traceGroup>
      </inkml:traceGroup>
    </inkml:traceGroup>
    <inkml:traceGroup>
      <inkml:annotationXML>
        <emma:emma xmlns:emma="http://www.w3.org/2003/04/emma" version="1.0">
          <emma:interpretation id="{FFDBF12E-1ED8-45B9-88C9-BFE2E858B5AE}" emma:medium="tactile" emma:mode="ink">
            <msink:context xmlns:msink="http://schemas.microsoft.com/ink/2010/main" type="paragraph" rotatedBoundingBox="3736,12044 21316,12206 21302,13749 3722,1358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5C105FE-B4A3-4762-9143-5CC238C3F187}" emma:medium="tactile" emma:mode="ink">
              <msink:context xmlns:msink="http://schemas.microsoft.com/ink/2010/main" type="line" rotatedBoundingBox="3736,12044 21316,12206 21302,13749 3722,13586"/>
            </emma:interpretation>
          </emma:emma>
        </inkml:annotationXML>
        <inkml:traceGroup>
          <inkml:annotationXML>
            <emma:emma xmlns:emma="http://www.w3.org/2003/04/emma" version="1.0">
              <emma:interpretation id="{08B757B2-A73C-484A-B06A-46C571DE579F}" emma:medium="tactile" emma:mode="ink">
                <msink:context xmlns:msink="http://schemas.microsoft.com/ink/2010/main" type="inkWord" rotatedBoundingBox="3733,12424 7750,12461 7740,13533 3723,13496"/>
              </emma:interpretation>
              <emma:one-of disjunction-type="recognition" id="oneOf41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388301.2308">3451 12816 188 0,'-26'-20'71'0,"21"12"-38"0,-13-8-19 0,14 8 20 15,-5 0-6-15,0-7-2 16,-4 3-12-16,-5 4-6 15,0 4-5-15,0 4-3 0,0 4 1 16,0 4-4-16,1 4 2 16,-6 11 3-16,5 1 3 15,1 4-2-15,3-4 0 16,1 3 3-16,4-3 1 16,5 0-1-16,8-4-1 15,5 0-3-15,4-1 1 0,1-3 0 16,3 0 3-16,6-4-1 15,4-4 0-15,-1-4-1 16,1-4 2-16,4-4-1 16,-4-4 0-16,-5 0 1 15,1-4 1-15,-10-4 3 16,-4-3 1-16,-5-1-1 16,-8-4 1-16,-5 0 0 15,-4 0 1-15,-5 5-6 16,0 3-4-16,0 8-15 15,-4 4-4-15,0 4-31 16,4 4-14-16,4 0-38 16,5 0-54-16,5 4 45 15</inkml:trace>
          <inkml:trace contextRef="#ctx0" brushRef="#br0" timeOffset="388812.5441">3545 12641 192 0,'-18'0'71'0,"14"4"-38"0,-5 0-25 0,9-4 16 15,0 4-10-15,0 4-1 16,0 4-5-16,4 4 0 16,1 4-5-16,-1 8 3 0,5 3 3 15,0 1 4-15,0 0 2 16,4-1-4-16,1-3 1 15,-1-4-1-15,-4-4 1 16,0 0 0-16,0-5 0 16,0-3 0-16,-5-4 2 15,1 0 2-15,-1-4 2 16,-4-4-6-16,0 0-2 16,0-12-3-16,0 0-2 15,-4-3-1-15,-1-5 0 16,1-4-2-16,4 0-2 0,0 0 5 15,4 1 4-15,1-1-5 16,8 0 0-16,5 4 0 16,4 0 0-16,0 1-5 15,1 3 1-15,-1 8-2 16,0 4 0-16,1 4 2 0,-6 8 0 0,1 4-3 16,-4 4 0-16,-5 3-5 15,0-3-2-15,-5-4-37 16,0-4-14-16,1-4-84 15,-1 0-40 1,1-8 92-16</inkml:trace>
          <inkml:trace contextRef="#ctx0" brushRef="#br0" timeOffset="387936.8216">2230 12313 196 0,'-27'-4'74'0,"27"-4"-40"0,4 8-22 15,-4 0 19-15,0 0-10 16,0 0-1-16,9 4-8 15,5 4-2-15,8-1-6 16,5 5 2-16,-1 4 0 0,6 4 2 16,-6 4 2-16,6 4-1 15,3-5 2-15,1 1-4 16,-5-4-2-16,-4-4 0 16,0-4 1-16,-1-8-1 0,1-4 2 15,0-8-2-15,0-4 0 16,-5-4-1-16,0 0 0 15,-4 0-5-15,-5 0 1 32,1-3 0-32,-1-1 0 15,-4 4 0-15,0 4 0 16,-5 4 0-16,1 4 0 0,-1 4 0 16,1 4 2-16,-5 4 3 15,0 4 4-15,4 8-2 16,1 7 1-16,-1 13 4 0,1 12 4 15,-1 11-2-15,5 8 2 16,0-3-3-16,4-1 0 16,1-7-5-16,-1-5-3 15,0-3-2-15,5-9 0 16,-4-11-11-16,-1-8-4 16,0-8-43-16,-4-8-16 15,0-8-87-15</inkml:trace>
          <inkml:trace contextRef="#ctx0" brushRef="#br0" timeOffset="387139.0661">2417 12293 184 0,'-5'0'68'0,"1"0"-36"0,13 4-15 15,-9-4 20-15,0 4-8 16,0 4-2 0,0 3-11-16,0 5-5 15,4 8-6-15,-4 12 1 0,5 15 0 16,-5 13 2-16,0 11 0 0,0 0-4 15,0-3-1-15,0-1 1 16,0-12 2-16,4-3-3 16,-4-8 0-16,0-5 1 15,0-11 0-15,0-8-22 0,0-9-8 16,0-3-22-16,0-12-10 16,0-8-49-1</inkml:trace>
          <inkml:trace contextRef="#ctx0" brushRef="#br0" timeOffset="389344.8436">3995 12844 212 0,'0'4'79'0,"5"-8"-42"0,8 12-23 0,-8-8 31 16,13 0-12-1,-1 0-15-15,6 0-6 16,-1-4-8-16,0 0-3 0,-8 0 2 15,-1 0 4-15,0-4 4 16,5-4-2-16,-4 0 2 16,-5-4 0-16,-5 0 1 15,-4 0-2-15,-4-3 1 16,-5 3-6-16,-5 0-1 16,-4 4-2-16,1 4 1 0,-6 8-4 15,1 4 0-15,4 4 5 16,0 8 2-16,0 4 4 15,5 11 1-15,0-3 6 16,4 8 3-16,0-4-4 16,4-1 1-16,10 1-8 15,4 0-1-15,9-5-6 16,8 1-2-16,10-8-2 16,4-4 0-16,9-12-40 15,9-4-17-15,0-4-113 16</inkml:trace>
          <inkml:trace contextRef="#ctx0" brushRef="#br0" timeOffset="390460.146">4651 12891 148 0,'-18'-8'55'0,"23"0"-30"0,-5 4-16 0,0-4 14 15,0 5-11-15,-5-5-2 16,1-4-2-16,-1 4 2 0,1 0-5 15,-5 0 4-15,0 0 3 0,0 4 0 16,-4 0 1-16,-1 0-3 16,1 4 1-16,-1 0 0 15,1 4 1-15,0 0-2 16,-1 4 1-16,-4 0-6 16,10 0-3-16,-1 4-4 15,0 0 1-15,0 3-1 0,0 5 0 16,0-4 4-16,4 4 1 15,5-4-4-15,0 0 1 16,0-1 2-16,5 5 3 0,4-4 4 16,4 4 2-16,5-4-1 15,0 0-1-15,9-4-3 16,-5-1-1-16,9-3 1 16,0-4 3-16,-4-8-2 15,0-4-2-15,0-3 6 31,-5-5 3-31,-4 0 1 0,-5-4 4 16,-4 0-5-16,-9-8 0 16,-4-3-6-16,-5-1-3 15,-9 0-2-15,0 5 0 0,-4 3-2 16,-1 8-1-16,1 8-2 0,-5 0 1 16,1 8-1-16,-1 8-2 15,5 0-6-15,4 4-2 16,-5 4-11-16,6 0-3 15,3-1-28-15,5 1-13 16,0 0-63 0</inkml:trace>
          <inkml:trace contextRef="#ctx0" brushRef="#br0" timeOffset="391030.6485">4843 12788 224 0,'-5'-8'85'0,"5"8"-46"0,5-4-21 0,-5 4 25 16,0 0-15-16,0 0-4 16,0 0-14-16,4 0-4 15,1 4-4-15,3 8-2 0,1 0 3 16,0 4 2-16,5 8 2 15,-1-1 5-15,0 1 5 0,1 0 2 16,-1 0 3-16,1 0-6 16,-1-1-1-16,-4-3-7 15,0-4 0-15,0 0-1 16,0-4 1-16,-5-4 0 16,1-4 2-16,3-8-1 15,-3-4 2-15,4-4-4 16,0-4 1-16,0-12-3 15,0-3 0-15,0-1-3 16,-1 0-2-16,1 4-2 16,0 5 1-16,0 3-1 0,0 4 0 15,0 4-14-15,0 4-4 16,0 0-36-16,0 8-17 16,0 0-184-1,17 4 109 1</inkml:trace>
          <inkml:trace contextRef="#ctx0" brushRef="#br0" timeOffset="391487.2324">5462 12915 465 0,'14'-12'15'16,"-1"0"-9"-16,5 0-4 0,-5-4 0 16,1 1 1-16,-1-1 3 15,-8-4 3-15,-1 0 5 16,1 0 1-16,-5-3 0 16,-5 7 1-16,1 0 3 15,-5 4-9-15,-5 0-3 16,-3 0-4-16,-1 4-3 15,-5 4-2-15,1 4 1 16,0 8-1-16,0 0 0 16,4 8 2-16,0 4 0 15,0 4 4-15,9 7 2 16,0-3 0-16,0 0 1 0,5 0 2 16,8-5 2-16,1-3-5 15,4 0-2-15,4 0-2 16,5 0-2-16,4-1 1 15,5-3 1-15,9-4-21 16,-1-4-7-16,1-4-33 16,0-4-15-16,-1 0-69 15,-4 0-37 1,-4-8 85-16</inkml:trace>
          <inkml:trace contextRef="#ctx0" brushRef="#br0" timeOffset="391143.3951">5422 12939 252 0,'0'4'96'0,"5"-8"-52"0,-1-4-34 16,5 4 23-16</inkml:trace>
          <inkml:trace contextRef="#ctx0" brushRef="#br0" timeOffset="392004.6204">5708 12776 192 0,'-9'-4'71'0,"4"4"-38"0,1-4-14 0,4 4 21 16,0 4-9-16,0 0-3 15,0 0-19-15,0 4-5 16,0 0-3-16,0 4-1 0,0 0 2 16,0 4 5-16,0 0 4 15,0 7 0-15,0 1 3 16,4-4-1-16,1 0 2 0,-1 0-4 16,5-1 1-16,0 1-5 15,0-4-2-15,-4 0 9 16,-1-4 2-16,0-4 1 15,1-4 2-15,-5-4-6 16,4-8 0-16,1-4-6 16,-5 0-2-16,0-4-2 15,0-8-3-15,0-7 1 16,0-5 1-16,0-4-1 16,4 1-1-16,1 3-4 15,-1 4-2-15,1-3 3 16,4 11 1-16,-1 12-3 0,6 0-1 31,-1 4 0-31,5 8 4 16,4 4 1-16,1 4 3 15,-1 4-10-15,0 0-2 16,-4 4-46-16,0 4-20 16,0 7-71-1</inkml:trace>
          <inkml:trace contextRef="#ctx0" brushRef="#br0" timeOffset="392296.4978">6149 13066 272 0,'9'12'104'0,"5"-5"-56"0,-1 5-25 16,-9-4 31-16,5 0-10 16,-4 4-2-16,-1 0-19 0,1 16-9 15,-5 3-8-15,-5 1-14 0,-8 4-2 16,-9 15-110-16,-19-7-46 0,-8-4 30 15</inkml:trace>
        </inkml:traceGroup>
        <inkml:traceGroup>
          <inkml:annotationXML>
            <emma:emma xmlns:emma="http://www.w3.org/2003/04/emma" version="1.0">
              <emma:interpretation id="{D4864931-AF5B-434B-B8A7-C62DB5A146FF}" emma:medium="tactile" emma:mode="ink">
                <msink:context xmlns:msink="http://schemas.microsoft.com/ink/2010/main" type="inkWord" rotatedBoundingBox="8368,12087 9619,12098 9605,13587 8354,13575"/>
              </emma:interpretation>
              <emma:one-of disjunction-type="recognition" id="oneOf42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0" timeOffset="397683.6841">8049 12749 196 0,'-5'-4'74'0,"5"4"-40"0,0 4-20 0,0-4 20 16,0 7-4-16,0 1 2 15,0 4-5-15,-4 4 1 16,-1 4-16-16,1 0 2 0,0 4 0 16,4-1-1-16,0 1 2 15,0 4 1-15,0 0-1 16,0 3 4-16,0 1 0 15,4 4-2-15,-4 7 0 16,4 1-3-16,1 0 1 16,-1-1-2-16,1 1 2 15,-5-5-6-15,4-3-1 16,-4-4-4-16,5-5-3 16,-5-7-33-16,4-4-16 15,1-8-82-15,4-8-33 0,-27-4 24 16</inkml:trace>
          <inkml:trace contextRef="#ctx0" brushRef="#br0" timeOffset="395330.634">6840 12277 148 0,'-4'-8'55'0,"4"0"-30"0,0-4-16 15,0 8 14-15,0 0-2 31,0-4 2-31,0 4-7 0,0 4-1 16,0 0-9-16,0 0-4 0,0 4-1 16,0 4-4-16,0 0 2 15,4 8 3-15,1 8 1 16,4 0 5-16,0 7 3 16,0 9 2-16,4 3 5 0,0 13-4 15,1 7 2-15,-1 1-3 16,1-1 0-16,-1 1 1 15,0-9 4-15,1-11-6 16,-1-5-2-16,-4-3 1 16,0-8 3-16,0-4-4 15,-5-5 2-15,1-7 2 16,4-4 3-16,-5-4 2 16,1-8 1-16,3-4-7 0,1-4-3 31,0 4-5-31,0-23-4 0,0-5 0 15,5-8 1-15,-1 1-3 16,0-5 0-16,1-3 1 16,-5 7 2-16,-1 1-1 0,1 3-1 15,0 8 1-15,0-3-1 16,0 3-3-16,0 4 2 16,0 4 1-16,0 4 2 0,0 1-3 15,-5 3-2-15,1 8-1 16,-1 4 0-16,-4 4-2 15,5 0-1-15,4 8 4 16,-5 8 1 0,1 7-1-16,3 9 2 15,1 12-1-15,0 7 0 0,0 5 2 16,0-1 0-16,0-3 2 16,0 3 3-16,-5-15 2 15,10-4 3 1,4-5-1-16,-5-3-5 15,0-8 0-15,1-4 0 16,-1-4 0-16,-4-4 0 16,0 0 0-16,0-5-2 15,0 1 1-15,0-4 2 16,-5-4 2-16,1-7-3 16,4-9-3-16,-5-4 2 15,0-12 0-15,1-7-1 0,4-9-2 16,-5-3 3-16,5-1 0 15,0 5-1-15,-4-1-2 16,4 9 1-16,-5-1 1 16,0 4-1-16,1 1 2 0,-1-1-2 15,1 4 2-15,-1 5-4 16,1-1 0-16,-1 4 1 31,1 4 0-31,-1 5-3 16,1 3 2-16,-1 4-10 0,-4 4-5 15,0 8-23-15,0 4-8 16,0 4-35-16,-4 8-12 16,-1 7-48-1</inkml:trace>
          <inkml:trace contextRef="#ctx0" brushRef="#br0" timeOffset="397559.6706">7955 13113 172 0,'5'0'66'0,"13"-4"-36"0,-23-4-15 0,14 4 20 31,0-4-10-31,-5 0-3 0,1 1-10 15,-1-1-3-15,-4 0-5 16,0 0-1-16,-9 0 3 16,0 0-1-16,1 0 0 15,-6 4 1-15,1 0-1 16,-5 4 0-16,-4 0 1 0,-1 4 1 16,1 0 1-16,0 4 0 15,-1 0 0-15,1 4 2 16,4 4-5-16,5-1-3 15,0 5-1-15,4 12-1 16,0 0-3-16,4-1 2 16,5 1 1-16,9 0 2 15,5-4-1-15,-1-5-1 16,9-7-4-16,5-8-2 16,4-8-17-16,5-4-5 15,0-8-17-15,-5-8-4 16,-4-11-45-16,-5 7-27 15,-4 0 56-15</inkml:trace>
          <inkml:trace contextRef="#ctx0" brushRef="#br0" timeOffset="396179.5626">7817 12039 172 0,'-9'-8'66'0,"9"8"-36"0,0-16-13 16,0 12 22-16,0 4-13 15,0-4-5-15,0 4-12 16,0 0-6 0,5 8 0-16,-1 8 2 0,0 4 4 15,1 12 5-15,-5 7 1 0,0 5 3 16,4-5 1-16,-4 1 1 15,5 0-5-15,-1-1 1 16,-4-3-5-16,5 0 1 16,-1-5-7-16,1-3-1 15,-1-8 0-15,1-4 0 16,-5-4-11-16,0-4-5 16,0-8-30-16,0-8-12 15,0-4-3-15,0 0-1 16,0-4-20-1,-5 0-34-15,1 0 33 16</inkml:trace>
          <inkml:trace contextRef="#ctx0" brushRef="#br0" timeOffset="396538.9799">7714 12154 140 0,'-4'-24'52'0,"4"12"-28"0,0-4-19 16,0 5 11-16,0 3-3 15,0-4 0-15,4-4-1 16,1 0 2-16,4 0-7 16,0 4-4-16,0 0 0 0,4 0 2 15,5 5 2-15,4-1 5 16,5 4 3-16,0 0 0 16,4 4 4-16,0 0-2 15,-4 8 1-15,0 7-5 0,-5 5-3 16,-4 0 1-16,-5 4 0 15,-4 0 6-15,-5 3 1 16,-4-3-3-16,-4 0 1 16,-9 0-5-16,-5-4 1 15,-4-5-7-15,-5-3-3 16,-4-4-8-16,-1 0-4 16,10-4-27-16,0 0-12 15,4 0-31-15,18 0-70 31</inkml:trace>
        </inkml:traceGroup>
        <inkml:traceGroup>
          <inkml:annotationXML>
            <emma:emma xmlns:emma="http://www.w3.org/2003/04/emma" version="1.0">
              <emma:interpretation id="{55EA4C50-9670-4B86-8073-A93B1403359A}" emma:medium="tactile" emma:mode="ink">
                <msink:context xmlns:msink="http://schemas.microsoft.com/ink/2010/main" type="inkWord" rotatedBoundingBox="10270,12283 13439,12313 13430,13209 10262,13180"/>
              </emma:interpretation>
              <emma:one-of disjunction-type="recognition" id="oneOf43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0" timeOffset="401700.3253">9569 12836 176 0,'-8'0'68'0,"3"0"-36"0,1 0-18 0,4 0 22 16,0 0-9-1,4 4-3-15,5-4-10 0,0 0-4 16,4 0-5-16,5 0 1 0,0-4 3 16,4 0-3-16,1-4 2 31,-6-4-3-31,1 0 0 0,0-4-1 15,-5 0 2-15,-4-3-1 16,0 3 2-16,-4-4-2 16,-5 4 2-16,-5-4 0 15,-4 4 1-15,0 4-2 16,-4-3 1-16,-5 7-4 16,-4 0-2-16,0 4-3 15,-5 4 1-15,-4 8 1 16,-1 4 0-16,6-1 0 15,3 5 2-15,6 4 1 16,-1 4 3-16,4 0 1 16,5 7 3-16,5-3 1 0,4 0 1 15,4 4 0-15,10-5 0 16,4-3-6-16,8 0-2 0,6-4-2 16,3-4 1-16,5-1-15 15,1-7-5-15,-1-4-18 16,0 0-7-16,-4-12-31 15,-5-4-11-15,0-3-31 16</inkml:trace>
          <inkml:trace contextRef="#ctx0" brushRef="#br0" timeOffset="402216.1214">9739 12487 244 0,'-9'-4'93'0,"13"0"-50"0,-4 4-24 0,0 0 29 16,5 0-15-16,4 0-4 16,4 4-10-16,5 0-4 15,4 0-9-15,10 0-2 0,3-4 2 16,5 0-1-16,9 0 2 15,9 0-22-15,-4 0-7 16,-5 0-44-16,-9 0-18 16,-4 4-44-1</inkml:trace>
          <inkml:trace contextRef="#ctx0" brushRef="#br0" timeOffset="402012.974">9957 12178 164 0,'-4'-16'63'0,"4"16"-34"0,0 0-12 0,0 0 20 15,0 0-15-15,0 4-2 16,0 0-6-16,0 0 1 15,0 4-8-15,0 4 13 0,0 3 9 16,0 5-6-16,0 8-1 16,0 0 0-16,0 3 1 15,4 13-8-15,1 4-4 16,4 11 7-16,0 5 5 0,0 3-8 16,0-4-1-16,-5 1-4 15,0-5-1-15,1-15-5 16,-1-1-1-16,1-7 1 15,-1-8 2-15,-4-8-16 16,0-8-8-16,0-5-31 16,0-7-11-16,0-11-33 15,0-5-11-15,-4-8-13 16</inkml:trace>
          <inkml:trace contextRef="#ctx0" brushRef="#br0" timeOffset="402674.785">10180 12776 220 0,'-13'8'82'0,"9"0"-44"0,4 4-27 0,4-8 21 16,0 4-11-16,1 4-1 15,4 4-8-15,0 3-2 16,0 5-6-16,0 0-3 0,0-4 0 16,-1 0 1-16,1-1 3 15,0-3 4-15,0 0 5 16,-4-4-2-16,-1-4 1 16,1-4 4-16,-5-4 1 15,0 0-7-15,0-8-2 16,0-8-3-16,0 0 1 15,4-3-4-15,1-5 0 16,3-4 1-16,1 0 0 16,5 4-2-16,-1 1 1 15,0-1-4-15,5 4 0 16,5 8-1-16,-6 0-2 16,1 4-8-16,0 4-3 0,0 4-21 15,0 4-7-15,0 0-23 16,-5 4-11-16,0 4-36 15</inkml:trace>
          <inkml:trace contextRef="#ctx0" brushRef="#br0" timeOffset="403138.2393">10675 12483 400 0,'-26'-4'151'0,"21"0"-82"0,1 4-69 16,4 0 29-16,0 0-25 15,0 0-3-15,0 0-59 16,9 4-24-16,8 0-82 16,1 4-34-16</inkml:trace>
          <inkml:trace contextRef="#ctx0" brushRef="#br0" timeOffset="402950.7189">10684 12673 288 0,'-9'8'107'0,"9"-8"-58"0,0 4-42 0,5 0 23 16,-5 8-12-16,0 8 0 15,0 4-7-15,0 7-1 0,0 5-6 32,0 0-3-32,4-1 2 0,1 1 0 0,4 0 1 15,0-5-5-15,0-3-1 16,-1-4-35-16,1-8-15 15,0-8-48 1,9-4-61-16,-5-4 45 16</inkml:trace>
          <inkml:trace contextRef="#ctx0" brushRef="#br0" timeOffset="401000.2575">8736 12661 140 0,'0'8'52'0,"0"-12"-28"0,0 8-11 0,0 0 19 16,4 4-14-16,-4 4-2 16,5 4-1-16,-1 12 0 0,0 3-8 0,1 1 2 0,-1 8 2 15,1-9-2-15,-1-3 2 16,1-4 3-16,-1-4 1 15,-4-4 0-15,0-5 1 16,0-3 0-16,0-4 3 0,5 0-7 16,-5-12 1-16,4-3-8 31,1-5-1-31,-1-8-7 16,0-4 0-16,1-4-6 15,4 1-1-15,0-1 0 16,9 0 1-16,-5 5 3 15,5 7 2-15,0 4-1 0,0 12 1 16,-1 8-2-16,1 12 1 16,-4 8 5-16,-6 7 4 15,1 1 3-15,0 4 1 16,-4-5 2-16,-1-3 1 0,1 0-1 16,-1-8-1-16,1-1-5 15,-1-3-1-15,-4-8 1 16,5 0 2-1,-1-8-1-15,5-4 0 16,0-12-6-16,0-3-1 0,4-13-4 16,1-4 1-16,3-7 1 15,1 3-1-15,0 4 1 16,0 5 0-16,0 3 0 16,0 8 3-16,-5 12 0 0,0 4 1 15,1 12 2-15,-1 4 3 16,0 8 2-16,1 7 3 15,-5 1-3-15,4 4 1 16,-4 0 1-16,-5-5 2 16,1 1-5-16,-1-4-2 15,-4-4-22-15,5-4-8 16,-1-5-53-16,1-3-22 16,4-8-13-1</inkml:trace>
          <inkml:trace contextRef="#ctx0" brushRef="#br0" timeOffset="403767.7306">10885 12661 272 0,'-13'4'104'0,"13"-8"-56"0,0-4-34 16,4-4 26-16,5 1-20 16,0-1-3-16,4 0-9 15,1 4-3-15,8 0-2 16,-4 4-3-16,4 0 3 0,5 4-4 15,0 16 0-15,-5 0-1 16,0 4-2-16,-4 3 5 16,0 5 3-16,-9 0 1 0,-5 0 0 15,-4 3 8-15,-4-7 6 16,-1 0-1-16,-4 4-1 16,0-1-5-16,-4-7-2 15,0 0-9-15,-5 0 0 16,5 0-1-16,4-1 2 15,4 5-3-15,5-4 0 16,9 0-10-16,4-8-3 16,5-4-26-16,5-4-12 15,-1-4-25-15,0-4-12 16,-4 4-29 0</inkml:trace>
          <inkml:trace contextRef="#ctx0" brushRef="#br0" timeOffset="403891.7192">10943 12812 296 0,'-18'-12'112'0,"14"12"-60"0,-1-4-32 16,5 4 30-16,0 0-23 15,0 0-7-15,5 4-12 16,4 0-6-16,4 8-1 15,9-4-1-15,5 0 2 0,4-4-8 16,0 4-1-16,5 0-14 16,0-4-4-16,4 0-18 0,-4-4-8 15,-1-4-16-15,-4-4-9 16,-4 0-24 0</inkml:trace>
          <inkml:trace contextRef="#ctx0" brushRef="#br0" timeOffset="404344.892">11335 12844 232 0,'-9'12'88'0,"9"-8"-48"0,-4-1-14 0,4-3 31 16,0 4-17-16,0-4-5 16,4 0-18-16,5 0-6 15,0 0-7-15,5 0-1 0,3 0 1 16,1-4-5-16,5-3-1 0,-1-5-4 15,0 0 1-15,-4-4-2 16,0 0 2-16,0-4 3 16,-9 4 3-16,-5-7 0 15,-4 11-1-15,0 0 3 16,-4 0 2-16,-10-8-2 16,-4 8 0-16,-4 4 1 15,0 4 0-15,-5 4 4 16,0 8 3-16,5 8 2 15,0 4 3-15,4 4-3 16,0 7 0-16,5 1-3 16,4 0 1-16,4 0-6 15,5-5-3-15,0-3-1 0,14 4-1 16,-1-8 0-16,14 3 0 16,8-7-16-16,1-4-4 15,4-8-21-15,9-4-9 16,-4-8-31-16,0-8-13 15,-5-3-27 1</inkml:trace>
          <inkml:trace contextRef="#ctx0" brushRef="#br0" timeOffset="404829.392">11870 12685 272 0,'-4'-24'101'0,"0"24"-54"0,-1-23-33 0,5 15 28 0,-4-4-16 15,-1 0-3-15,1 4-13 16,-5 0-4-16,4 4-4 16,1 4 1-16,-5 12 0 0,0-4 5 15,-4 4 5-15,-1 0 2 16,1 3 3-16,0-3-6 15,-1 4-2-15,5 0-3 16,0 0 0-16,0 0-6 16,5 0-3-16,-1 3 1 0,5-3 2 15,9 0-5-15,5-4-1 16,4 0-7-16,4-4-3 16,0 0 0-16,-4 4-1 15,4 0 9-15,-4 3 6 16,0 1-1-16,-5 0 1 15,1 0 12-15,-5 0 5 16,-9 0 0-16,0 0 3 16,-5-1-1-16,1 1-2 15,-5-4-4-15,-5 0 0 16,1 0-3-16,0-8 2 16,-1 0-4-16,-4 0 1 15,5 0-5-15,-5-4-2 16,5 0-20-16,-5-4-10 15,0 0-45-15,-4 0-19 16,-14 4-71 0</inkml:trace>
        </inkml:traceGroup>
        <inkml:traceGroup>
          <inkml:annotationXML>
            <emma:emma xmlns:emma="http://www.w3.org/2003/04/emma" version="1.0">
              <emma:interpretation id="{7B380FD6-2380-41E0-A636-4C75D21540B1}" emma:medium="tactile" emma:mode="ink">
                <msink:context xmlns:msink="http://schemas.microsoft.com/ink/2010/main" type="inkWord" rotatedBoundingBox="13820,12256 15107,12267 15097,13361 13810,13349"/>
              </emma:interpretation>
              <emma:one-of disjunction-type="recognition" id="oneOf44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0" timeOffset="406088.835">12303 12713 232 0,'-13'-4'88'0,"13"-4"-48"0,-5-4-29 0,5 12 21 16,0-4-6-16,0 0-1 15,5-4-7-15,4-4-3 16,4 12-9-16,5 0 0 0,4 4 4 16,5 4-2-16,8 4 3 15,10 4-6-15,13 0-1 16,0-4 0-16,0-4 2 15,-4-4-19-15,-5-4-8 16,-5-4-25-16,-4-4-10 16,-4-4-26-16,-9 0-11 15,-5 4 3-15</inkml:trace>
          <inkml:trace contextRef="#ctx0" brushRef="#br0" timeOffset="405807.5616">12611 12269 164 0,'-5'-32'63'0,"10"16"-34"0,-5-7-12 0,0 7 22 16,0 0-13-16,0 0-3 16,0 8-15-16,0 0-6 15,0 0-1-15,0 8-4 0,0 4 2 16,0 12 10-16,0 8 3 15,0 4 3-15,0 7 1 16,4 5-4-16,1 11 0 16,-1 21 6-16,1 7 3 15,-1 8-2-15,0 0-1 0,1-7-6 16,-1-1 0-16,-4-8-5 16,5 1-2-16,-1-1-7 15,1-8-3-15,-1-11-38 16,1-12-16-16,-1-13-28 15,1-11-8-15,4-20-2 16</inkml:trace>
          <inkml:trace contextRef="#ctx0" brushRef="#br0" timeOffset="406761.9895">12909 12376 180 0,'0'12'68'0,"5"-12"-36"0,-1 0-13 16,-4 0 21-16,5 0-9 15,-1 4-3-15,1 0-8 16,-1 4-2-16,1 8-10 15,-1 7 1-15,1 13 2 0,-5 12 5 0,0 7 2 16,0 4-1-16,0 9 0 16,-5-5-1-16,1-11 0 15,4-5-4-15,0-3 0 16,0-8-3-16,0-5 2 16,4-7-4-16,1-8 1 15,-1-8-1-15,5-4 1 16,0-8-7-16,4-4 0 15,1-8-6-15,-1-4 1 16,0 1-3-16,1 3 2 16,-1 4 3-16,-4 4 1 15,0 8-4-15,4 4-1 0,1 4 3 16,-1 0 1-16,5 4 2 16,0-1 2-16,0 1 1 15,4 0 1-15,5 0-2 16,-5-4-2-16,5 0 3 15,0-8 0-15,4-4-1 16,-5-4-2-16,1-4 1 16,-4-4 1-16,-1-7-1 15,-4-5-1-15,-5-4 1 16,-4 0-1-16,0 5 2 16,-9 3 1-16,0 8 1 15,-5 4 0-15,1 8-5 0,-5 12 1 16,0 8 4-16,0 8 2 15,-4 3 0-15,8-3-1 16,1 4-1-16,4 4 0 16,9-1-2-16,4 1 1 15,1 0-11-15,3-4-2 16,10-9-59-16,4-7-24 16,18-8-68-1</inkml:trace>
        </inkml:traceGroup>
        <inkml:traceGroup>
          <inkml:annotationXML>
            <emma:emma xmlns:emma="http://www.w3.org/2003/04/emma" version="1.0">
              <emma:interpretation id="{E24C3274-31BF-48F1-9723-9EEE23E03D16}" emma:medium="tactile" emma:mode="ink">
                <msink:context xmlns:msink="http://schemas.microsoft.com/ink/2010/main" type="inkWord" rotatedBoundingBox="15587,12178 20079,12220 20065,13737 15573,13696"/>
              </emma:interpretation>
              <emma:one-of disjunction-type="recognition" id="oneOf45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0" timeOffset="408305.0625">14666 12875 288 0,'0'-4'110'0,"14"0"-60"0,-10 0-36 0,1 1 26 15,-1 3-18-15,5-4-2 16,0 4-10-16,4 0-4 16,1-4-3-16,4 0-5 0,-1 0 1 15,1-4 3-15,-4 0 1 16,-1-4 1-16,-4-4 0 15,0 0 2-15,-5-4 1 16,-4-3 3-16,0-1 1 16,-4 4-3-16,-5 4-3 15,0 4-2-15,-4 8-3 16,-1 4-2-16,1 4 1 0,0 8 3 16,-1 4 1-16,1 8 5 15,-1 4 3-15,1 7-2 16,0 1 2-16,8 0-2 15,-4-5 2-15,9-3-6 16,0 0-1-16,5-1-2 16,4 1 1-16,4-4-2 15,5-4-1-15,4-4-17 16,5-8-9-16,9-4-19 16,-1 0-8-16,5-4-24 15,-4-4-9-15,0-4-38 16,-5 0-23-16,-4 0 72 15</inkml:trace>
          <inkml:trace contextRef="#ctx0" brushRef="#br0" timeOffset="408753.1557">15193 12955 212 0,'13'-20'82'0,"-9"8"-44"0,1 0-29 0,-5 4 19 16,4-4 1-16,-4-4 5 15,0 4-6-15,-4-3-2 16,-1 3-14-16,-3 0-1 0,-6 0 0 15,1 4-4-15,-5 4-2 16,0 0 0-16,-4 8 1 16,0 4 3-16,-1 4 2 15,1 4-1-15,4 4 1 16,0-1-2-16,9 1 0 0,0 0-3 16,5-4-1-16,4 0-3 15,4-4 1-15,5-1 0 16,5-3 1-16,4 0-2 15,4-4-2-15,0-4-2 16,0-4-1-16,1-4 4 16,-1 0 1-16,0-7-3 15,-4-1 1-15,0 4 0 16,-5 4 2-16,-4 0 1 16,0 4 3-16,-4 4 1 15,-1 4 3-15,1 4-1 16,-1 4 0-16,5 0-3 15,0 4-1-15,0-1-1 0,0 1 0 16,4 4-2-16,0 0-2 16,5-4-2-16,5 0-1 15,-1-4-29-15,0-8-12 16,1-4-41-16,8-4-18 16,0-4-41-1</inkml:trace>
          <inkml:trace contextRef="#ctx0" brushRef="#br0" timeOffset="407819.6286">14056 12804 176 0,'-5'-4'68'0,"5"4"-36"0,0-8-15 0,0 8 20 16,0 0-2-16,0 0 2 31,0 0-7-31,0 0-2 16,0 0-15-16,0 0-3 0,9 8 0 16,0 8-4-16,4 4 2 15,-4 4-1-15,0 3 1 16,0-3 0-16,0 0 0 15,0-4 0-15,0-1 2 16,0-3 4-16,0-4-2 16,0 0 1-16,-5-8 6 15,0-4 2-15,1-4-4 0,-1 0-2 16,1-4-9-16,-1-8-4 16,1-3-1-16,-1-5-1 15,1-4 0-15,-1 4 0 16,1 0-3-16,-1 5 0 15,1 3-1 1,-5 8 3-16,0 8-2 16,4 4 1-16,0 4 0 15,1 8-2-15,-1-5 3 0,5 13 2 16,0-4 0-16,0 0-1 16,0 0 5-16,0-4 1 15,4-1 0-15,1-3 1 0,-1 0 0 16,0-4 3-16,1-4 1 15,-1-4 1-15,1-4-4 0,-1-4-3 16,0 0 0-16,1-8 1 16,-1-3-1-16,0-5 0 15,1-4-6-15,-5-4-1 16,0 1-2-16,0 3 3 16,0 4-7-16,-1 4 1 15,1 4-15-15,-4 1-5 16,4 7-28-16,-9 8-10 15,0 0-56-15,9 4-23 16,-5 4 25 0</inkml:trace>
          <inkml:trace contextRef="#ctx0" brushRef="#br0" timeOffset="409749.4788">15790 12677 208 0,'18'0'77'0,"-14"0"-42"0,5 8-12 16,-4-4 24-16,4 4-9 15,0 4 0-15,-5 4-8 0,-4 0-4 16,-4 7-14-16,-5-3 1 0,-5 0 1 15,-3 0-1-15,-10 0 2 16,-4-1-2-16,-1-3 2 16,-8-4-2-16,0-4 0 15,9-4-3-15,4-4-1 16,5 0-1-16,0 0 0 16,8-4-4-16,1 4-1 15,4 0-1-15,4 0-2 16,5 0-2-16,5 4 1 15,-1 0 1-15,10 8 0 16,4 0-3-16,4 0 2 16,5 4 5-16,4-1 2 15,-4 5 2-15,8 0 0 16,-4 0-4-16,-4-4-3 0,4 0-20 16,1-4-10-16,-6-5-78 15,1 1-34-15</inkml:trace>
          <inkml:trace contextRef="#ctx0" brushRef="#br0" timeOffset="409107.7958">15558 12281 236 0,'-13'8'88'0,"4"-8"-48"0,5 12-20 0,-1-8 24 16,1 4-9-16,4 3-1 16,0 1-8-16,0 0-2 15,0 4-13-15,0 4 0 0,0 8 0 16,4 7 2-16,-4 13 5 16,5 7-1-16,-5 13 1 15,0-1-3-15,4-3 1 16,-8-1-3-16,-1-4 2 15,5-3-8-15,-4-5-4 16,4-7-5-16,0-12 1 16,0-8-34-16,9-9-15 15,-1-7-42-15,1-8-20 16,5-8-33-16</inkml:trace>
          <inkml:trace contextRef="#ctx0" brushRef="#br0" timeOffset="410640.1936">16218 12590 252 0,'-4'-16'93'0,"4"12"-50"0,9 4-28 0,-5-4 26 15,10 0-15-15,8 0-3 16,9 4-7-16,9-4-2 16,5 4-8-16,4 0-2 0,4-4 0 15,1 4 0-15,8 0 0 0,1-4-24 16,-5 0-12-16,-5 0-74 16,-4 0-70-1,-13 1 54-15</inkml:trace>
          <inkml:trace contextRef="#ctx0" brushRef="#br0" timeOffset="410389.3506">16548 12217 200 0,'-4'-8'74'0,"4"4"-40"0,-5 1-16 16,5 3 23-16,0 0-15 15,0 0-4-15,0 3-11 16,0 5-5-16,0 4-3 16,0 8 0-16,0 8 0 0,0 4 1 15,0 7 0-15,5 13 4 16,-1 15 5-16,1 8 4 15,-1 5 2-15,1-1-4 0,-5-4-1 16,4-11-4-16,1-5-1 16,-1-3-3-16,0-13 1 15,1-7-22-15,-1-8-7 16,1-12-51 0,-1-9-20-16,1-7-31 15</inkml:trace>
          <inkml:trace contextRef="#ctx0" brushRef="#br0" timeOffset="411280.8876">17030 12963 244 0,'9'-12'90'0,"-5"4"-48"0,14-12-38 0,-13 12 19 15,-1-4-15-15,-4-4-4 16,-4 0-1-16,-1-3 0 16,-4-1-1-16,0 4 5 0,-4 0 3 15,-5 4-3-15,0 4 1 16,-9 8-5-16,1 4-2 15,-1 4 0-15,0 8-1 16,9 4-3-16,0 4 2 16,10-1 5-16,-1 1 2 15,4 0-2-15,10-4-1 16,4 0 1-16,4-1 2 16,5-3 3-16,4-4 5 0,0-4-2 15,1-4 3-15,3-4-2 16,1 0 2-16,0-4-6 15,-5-4-3-15,-4-12-1 16,-5 0-1-16,-4-3 0 16,-9 3 0-16,0-4-7 15,-9 0 0-15,-4-3-8 16,0 7-1-16,-5 4-2 16,-9 4 1-16,0 12-13 15,-4 0-3-15,0 4-34 16,4 4-11-16,9 4-41 15</inkml:trace>
          <inkml:trace contextRef="#ctx0" brushRef="#br0" timeOffset="411828.9474">17222 12737 264 0,'-9'-8'99'0,"9"0"-54"0,0 16-35 0,0-8 23 0,0 8-18 16,4 4-3-16,1 11-8 15,-1 5-1-15,1 8-1 16,-1-1 3-16,0 1 1 0,1 8 6 15,-1 3 3-15,1 17 3 16,-1 3 3-16,-4 0-2 16,0 1 0-16,0-5-6 15,0-3-3-15,0-9-5 16,0-7-2-16,0-9-1 16,0-7-2-16,0-4-6 15,0-8-4-15,0-8-12 16,0-8-6-16,5-16-3 0,-5-4-1 15,0-16-2-15,0-15-1 16,0-24-10-16,0-1-2 16,9 5 15-16,-5-4 8 15,1 11 30-15,-1 5 15 16,0 7 19-16,1 9 8 16,-1 7-12-16,5 4-7 15,5 5-14-15,4 7-5 16,4 4-8-16,5 8-2 15,-1 4 0-15,1 12 0 16,-5 4 2-16,1 8 3 16,-5 3 7-16,-10 1 2 15,-3 0 1-15,-10-4 4 16,-8 0-2-16,-5-5 1 0,-4-3-5 16,-9 0-3-16,4-4-5 15,0-8-2-15,0 0-17 16,5-4-5-16,4 0-22 15,9-12-62 1,5-3 5-16,13 7-27 16</inkml:trace>
          <inkml:trace contextRef="#ctx0" brushRef="#br0" timeOffset="412303.3744">17864 12828 260 0,'-5'-20'96'0,"1"4"-52"0,-10 0-32 0,10 8 24 0,-5-4-13 16,-4-3-3-16,-1 7-11 15,1 0-4-15,-5 8-3 16,-4 0 1-16,-5 4 0 0,5 8 5 15,-1 7 3-15,1 1-2 16,4 4 0-16,5 4-5 16,0 0-1-16,8-1 1 15,1 1 2-15,13 0-3 16,4-1 0-16,5 1 1 16,0-4 0-16,4-4 0 15,0 0 2-15,5-8-1 0,0-5 0 16,-1-7-1-16,-3-7 2 15,-1-5-3-15,-4 0 0 16,-5-4-1-16,-4-8 1 16,-9-4-2-16,-4-3 2 15,-5-1-2-15,-5 0 2 16,-3 5-7-16,-1 3 1 16,-5 8-10-16,-3 4-2 15,-1 4-14-15,5 8-7 16,-1 4-24-16,6 4-12 15,8 4-57 1</inkml:trace>
          <inkml:trace contextRef="#ctx0" brushRef="#br0" timeOffset="412804.3864">18096 12237 248 0,'-5'-35'93'0,"5"11"-50"0,0-4-24 0,0 12 26 16,0 0-12-16,0 0-2 15,0 8-16-15,0 1-4 16,0 3-7-16,-4 4-5 0,-1 4 0 16,1 7 7-16,-1 13 4 15,1 12 1-15,4 4 1 16,0-1 7-16,0 5 2 15,4 7-2-15,1 13-1 16,-5 11-2-16,4 8 3 16,-4 1-2-16,0-9-1 15,0 0-4-15,0-7 0 0,5-9-5 16,-1-7-2-16,1-9-22 16,-1-11-11-16,5-12-39 15,0-8-17-15,0-8-93 16</inkml:trace>
          <inkml:trace contextRef="#ctx0" brushRef="#br0" timeOffset="413319.071">18497 12911 228 0,'0'-12'85'0,"0"4"-46"0,-5-8-28 0,5 8 23 15,0-3-14-15,-4-5-1 16,0 0-5-16,-5 0 1 16,0 0-8-16,0 0 2 0,-5 4 4 15,1 4 4-15,0 1 2 16,-1 3-2-16,1 8 0 15,0 7-7-15,-1 1-4 16,5 8-3-16,0 0 0 16,0 0-2-16,5 11 2 15,4-3-4-15,0-4 0 16,4 0 1-16,5 0 0 0,0-1 2 16,5-3 3-16,3-4-2 15,1-4 0-15,0-4-1 16,0-8 1-16,4-4 0 15,1-8 1-15,-6 0-2 16,1-4 1-16,-4-8-4 16,-5-3 0-16,-9-5 3 15,-5 0 1-15,1 1 1 16,-5 3 0-16,-5 8-2 16,-4 0-2-16,1 8-8 15,-6 4-5-15,1 8-18 16,4 8-5-16,0 0-21 15,5 4-9-15,4 0-52 16,9 8-38-16,5-4 69 16</inkml:trace>
        </inkml:traceGroup>
        <inkml:traceGroup>
          <inkml:annotationXML>
            <emma:emma xmlns:emma="http://www.w3.org/2003/04/emma" version="1.0">
              <emma:interpretation id="{4CCEB87B-80B3-4B06-A171-FE3E1C2B3917}" emma:medium="tactile" emma:mode="ink">
                <msink:context xmlns:msink="http://schemas.microsoft.com/ink/2010/main" type="inkWord" rotatedBoundingBox="20332,12748 21311,12757 21302,13721 20323,13712"/>
              </emma:interpretation>
              <emma:one-of disjunction-type="recognition" id="oneOf46">
                <emma:interpretation id="interp50" emma:lang="" emma:confidence="0">
                  <emma:literal>gy.</emma:literal>
                </emma:interpretation>
                <emma:interpretation id="interp51" emma:lang="" emma:confidence="0">
                  <emma:literal>g Y.</emma:literal>
                </emma:interpretation>
                <emma:interpretation id="interp52" emma:lang="" emma:confidence="0">
                  <emma:literal>g y.</emma:literal>
                </emma:interpretation>
                <emma:interpretation id="interp53" emma:lang="" emma:confidence="0">
                  <emma:literal>gy</emma:literal>
                </emma:interpretation>
                <emma:interpretation id="interp54" emma:lang="" emma:confidence="0">
                  <emma:literal>g y</emma:literal>
                </emma:interpretation>
              </emma:one-of>
            </emma:emma>
          </inkml:annotationXML>
          <inkml:trace contextRef="#ctx0" brushRef="#br0" timeOffset="414242.0413">19063 12689 256 0,'0'-20'96'0,"-4"-4"-52"0,-5 9-29 0,4 11 26 0,-3-4-11 15,-6 8-2-15,-4 8-10 16,-4 4-3-16,0-1-9 15,4-3 3-15,-9 16 3 0,5-4 0 16,-5 12 1-16,0-1-5 16,9 5 0-16,5-8-5 15,9 4-2-15,-1 11 0 16,10-19 1-16,-1-4-8 16,9-4-1-16,10-1 2 15,4-3 2-15,-5-8 0 16,0-4 1-16,-4-16 4 15,0-3 3-15,-5-5 4 16,1-4 2-16,-6 0 3 0,-8 1 2 16,0 3-5-16,-4 4 1 15,0 4-5-15,-1 8 1 16,1 4-5-16,-1 8 0 16,1 0-3-16,-1 12-3 15,5-4 2-15,0 12 0 16,5 11 1-16,-1 5 2 15,5 0-3-15,0-1-2 16,4 1 2-16,1 15 0 16,-5 1 1-16,4-5 2 15,-4 1-1-15,0-1-1 16,0-3 1-16,0-4-1 16,-5-5 0-16,-4-3 2 0,0-4-1 15,-4-9-1-15,-5-3 5 16,-5-4 1-16,-3-4 2 15,-1-4 0-15,-5-4-2 16,-3-8 1-16,-1-4-4 16,0-8 0-16,5-4 1 15,-5 1 0-15,5-1-2 16,4-4 1-16,9 0-2 16,0 0-1-16,9-7-2 15,0-5 1-15,5 0-10 16,12-3-5-16,6-1-10 15,8 0-1-15,-4 5-8 0,4 7-3 16,-4 4-26-16,-1 4-11 16,-3 8-70-1</inkml:trace>
          <inkml:trace contextRef="#ctx0" brushRef="#br0" timeOffset="414769.7764">19202 12685 212 0,'-14'-16'79'0,"14"12"-42"0,5 0-19 0,-5 4 25 0,0-4-4 15,0 4-1-15,0 0-6 16,0 4-2-16,4 4-17 15,1 8 8-15,-5 4 2 0,4 0 0 16,5 4 0-16,4 7-10 16,1-3-3-16,3-4-6 15,1-8-1-15,-4-1-1 16,4 1 1-16,8 0-4 16,1-8-2-16,4-8-16 15,0-4-7-15,-4-8-16 16,-4-4-4-16,-1-3-2 15,-9-1 2-15,-4 4 13 0,0-4 4 16,0-8 26-16,-5 1 14 16,1 7 15-16,-5 4 6 0,0 0 1 15,0 8 2-15,0 4-8 16,0 4-2-16,0 0-5 16,-5 8-3-16,1-4 2 15,-1 12 2-15,1 0-5 16,0 12-1-1,-1-1-5-15,1 5 1 16,-5 12 0-16,-5 3 3 16,5 5-3-16,-4 3-1 15,0 9-6-15,-1-1-1 16,5 0-1-16,-4-7 1 16,4-9-9-16,0-3-1 15,5-12-34-15,-1-8-13 16,1-5-49-16,13-15-108 31</inkml:trace>
          <inkml:trace contextRef="#ctx0" brushRef="#br0" timeOffset="414957.2895">19759 13093 376 0,'-18'-8'143'0,"23"4"-78"0,-5 4-36 0,0 0 41 16,0 0-25-16,0 0-7 15,0 0-23-15,0 0-8 16,0 0-4-16,8-3-60 0,1 3-24 16,5 3-120-1</inkml:trace>
        </inkml:traceGroup>
      </inkml:traceGroup>
    </inkml:traceGroup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03:54.17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2-2 196 0,'-5'-4'74'0,"10"4"-40"0,-5 0-18 0,0 0 24 0,0 0-8 0,0 0 1 16,0 0-16-1,0 0-5-15,0 0-8 16,0 0-7-16,0 0-3 0,0 0-30 15,0 4-14-15,4-4-62 16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04:46.58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6-1 420 0,'-9'0'159'0,"9"0"-86"0,-4 4-78 16,4-4 28-16,0 0-24 15,0 0-3-15,0 0-43 16,0 0-17-16,4-4-106 16,-4 0-45-16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11:27.808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B4BA953-C850-4C92-84D0-127216126A21}" emma:medium="tactile" emma:mode="ink">
          <msink:context xmlns:msink="http://schemas.microsoft.com/ink/2010/main" type="writingRegion" rotatedBoundingBox="1524,2333 27984,2191 28057,15797 1597,15939"/>
        </emma:interpretation>
      </emma:emma>
    </inkml:annotationXML>
    <inkml:traceGroup>
      <inkml:annotationXML>
        <emma:emma xmlns:emma="http://www.w3.org/2003/04/emma" version="1.0">
          <emma:interpretation id="{101853F3-EE01-4401-8EEC-9D7BDC5DE2B1}" emma:medium="tactile" emma:mode="ink">
            <msink:context xmlns:msink="http://schemas.microsoft.com/ink/2010/main" type="paragraph" rotatedBoundingBox="1538,2103 14876,2622 14770,5336 1432,48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744CBF-F904-40AA-B59C-E92F89A46B9C}" emma:medium="tactile" emma:mode="ink">
              <msink:context xmlns:msink="http://schemas.microsoft.com/ink/2010/main" type="line" rotatedBoundingBox="1525,2287 7534,2318 7529,3341 1520,3310"/>
            </emma:interpretation>
          </emma:emma>
        </inkml:annotationXML>
        <inkml:traceGroup>
          <inkml:annotationXML>
            <emma:emma xmlns:emma="http://www.w3.org/2003/04/emma" version="1.0">
              <emma:interpretation id="{947CEDC0-0BF8-4649-9E0A-D7C2DD670B32}" emma:medium="tactile" emma:mode="ink">
                <msink:context xmlns:msink="http://schemas.microsoft.com/ink/2010/main" type="inkWord" rotatedBoundingBox="1525,2338 2667,2344 2662,3316 1520,3310"/>
              </emma:interpretation>
            </emma:emma>
          </inkml:annotationXML>
          <inkml:trace contextRef="#ctx0" brushRef="#br0">4 127 152 0,'-5'-12'57'0,"5"8"-30"0,0 0-21 0,0 4 17 0,0 0-8 15,0 0 2-15,0 0-8 16,0 0-1-16,0 0-4 15,9-4-1-15,-4 8 1 0,-1 0-2 0,1 12 1 16,4 3-2-16,4 9-1 16,0 4 3-16,1 12 0 15,-1-5-1-15,5 9-2 16,0 3 1-16,0 5-1 16,0 7 0-16,-1 5 0 15,1-5 2-15,-4-4 1 16,-1-7 7-16,0-8 4 15,-4-1 1-15,0-7 1 16,0-8-4-16,-4-9-2 16,-1-3 2-16,0-16 5 15,1-8-5 1,-1-8-4-16,1-7-2 16,-1-9-7-16,-4 0 1 15,0-11 0-15,5-1 0 0,-1 4 0 16,-4 1 0-16,5-1 0 15,-1 4 2-15,1 5-1 16,-5 3-1-16,4 0-2 16,-4-3 1-16,5 3-1 15,-5 4 0-15,0 8 2 16,0 0 2-16,0 4-6 16,4 4-1-16,-4 1 2 15,4 11 1-15,1 7-1 16,-1 1 0-16,1 4 2 15,-1 4 2-15,1 4-2 16,-1 4 0-16,5 3-1 0,4 9 0 16,5 7 2-16,-4 1 0 15,-1 0 0-15,0-1 2 16,1-3-1-16,-1-9-1 16,1-3 1-16,-1-4 1 15,0 0 1-15,1-9 1 16,-1-3 0-16,-4-4 0 15,0 0-2-15,0-4 1 16,-9 0 2-16,4-12 4 16,1-4 0-16,-1-4 2 15,1-8-4-15,-1-3 1 16,1-9-5-16,4-4-2 16,-1-7 0-16,1-1 1 15,5-4-1-15,-5 1-1 16,4-1 1-16,-4 5 1 0,0-1-1 15,0 0 2-15,0-3 0 16,0 3 1-16,-5 1-5 16,1 3 1-16,-1 4 0 15,0 5 2-15,1 3-1 16,-5 0-1-16,0-4 1 16,0-3 1-16,0 7-6 15,0 4 1-15,0 4-21 16,-5 5-9-16,5-1-41 15,0 8-17-15</inkml:trace>
          <inkml:trace contextRef="#ctx0" brushRef="#br0" timeOffset="581.2624">811 769 116 0,'4'0'44'0,"1"4"-24"0,-1 0-13 0,1-4 13 16,-1 0-4-16,5 0 1 15,0 0 6-15,5 0 3 16,-1-4-14-16,0 0 6 0,1-4 3 16,-1 0-3-16,0 0 0 15,-4-4-6-15,0-4 0 16,5-8-3-16,-10 5 0 15,1-1-1-15,-5 0 2 16,0 4-3-16,0 0-2 16,-5 4 0-16,1 1 1 15,-5 3-3-15,0 0 0 16,-5 4-1-16,1 4-2 16,0 4-2-16,-1 0 1 0,1 4-1 15,0 15 0-15,-1 5 0 16,5 0-2-16,0 4 7 15,0-1 3-15,5 1-1 0,4 0 2 16,0-1-2-16,9-3 2 16,4 0-2-16,5 4 2 15,4-9-2-15,5-3 0 16,9-8-12-16,8 0-3 16,5-12-57-16,5-8-23 0,-9-16-27 15</inkml:trace>
        </inkml:traceGroup>
        <inkml:traceGroup>
          <inkml:annotationXML>
            <emma:emma xmlns:emma="http://www.w3.org/2003/04/emma" version="1.0">
              <emma:interpretation id="{EDFFC3E4-6776-41A7-AD85-8B29E468E2EC}" emma:medium="tactile" emma:mode="ink">
                <msink:context xmlns:msink="http://schemas.microsoft.com/ink/2010/main" type="inkWord" rotatedBoundingBox="3340,2568 5099,2577 5095,3280 3336,327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417.9869">1819 250 188 0,'-5'-8'71'0,"5"4"-38"0,0 0-28 16,0 4 19-16,0-4-11 15,0 0-2-15,0 4-2 0,0 0-1 16,0 0-4-16,0 4-1 0,5 8 3 16,-1 3-3-16,1 9-2 15,-5 8 2-15,4 4 0 16,1 3-4-16,-1 5 1 16,1 15 0-16,-1 5 0 0,0 3 0 31,1-7 2-31,-1-1 1 15,1-7 1-15,-5-9 0 16,0-7 2-16,0-8-8 16,0-9 0-16,0-19-68 15,4-12-37 1</inkml:trace>
          <inkml:trace contextRef="#ctx0" brushRef="#br0" timeOffset="1906.9665">2091 396 172 0,'0'0'66'0,"0"0"-36"0,0 4-22 0,0 0 16 31,0 4-8-31,0 0-1 15,-5 4-3-15,1 4 0 0,-5 4-6 16,0-1-2-16,0 1 0 0,0 0 0 16,-4 12 0-16,-5-5 2 15,0 1 3-15,0-4-4 16,1-4-3-16,-1-4 3 16,0-4 1-16,4-5 0 15,1-3 1-15,0 0-4 0,4-4-2 16,4-4 0-16,1 0-1 15,-1 0-5-15,5-7 1 16,5 3 0-16,4 0 2 16,0 12-1-16,4 0-1 15,0 4 0-15,5 3 3 16,0 1 0-16,0 4 1 16,0 4 2-16,0 0 3 0,-1 4 4 15,1-1 2 1,0-3-3-16,0 0-3 0,0-4 0 15,0 0-1-15,-5-4-5 16,0 0 1-16,5 3-35 16,-4-3-17-16</inkml:trace>
          <inkml:trace contextRef="#ctx0" brushRef="#br0" timeOffset="2449.883">2283 682 200 0,'-5'0'77'0,"10"0"-42"0,-10 0-32 0,5 0 17 15,0 4-6 1,0-4 6 0,0 11-4-16,0 5-9 0,5 4 0 0,-1 0 3 15,5 4-2-15,-5 3 3 16,1-3-4-16,4-4 1 16,0 0-3-16,0 0 0 15,-5-4 1-15,1-5 1 16,-1-3 1-16,0-4 0 15,5-4 4-15,-4-8 3 0,-1-7-6 16,5-5-3-16,0-4-3 16,5-8-3-16,-1 4 1 15,-4 5-1-15,4-5-3 16,1 4 2-16,-6 0-1 16,1 9-2-16,5 7 3 15,-1 8 0-15,1 0-2 16,3 8 0-16,1 3 4 15,-4 5 1-15,-5 4 0 16,-1 0 1-16,1 4 0 16,0-1 3-16,-4-3-3 0,-1-4-2 15,1 0-14-15,-1-4-6 16,-4-8-78 0,-4-4-36-1</inkml:trace>
          <inkml:trace contextRef="#ctx0" brushRef="#br0" timeOffset="3006.986">2925 745 192 0,'4'-8'74'0,"1"8"-40"0,-5-8-29 16,4 0 17-16,-4 8-8 16,0-8 0-16,0-8-2 15,-4-3 2-15,-1 3-7 16,-4 0 0-16,0 0 0 0,0 0-1 16,-8 4-1-16,-1 0-1 15,0 4 0-15,5 5-2 16,-1 3-2-16,1 3 1 15,-1 5 1-15,1 16-1 16,0 0-1-16,-1 0 1 16,5 3 1-16,0 1-1 0,5 0 2 15,0 0-2-15,4-1 2 16,4 1-4-16,0-4 0 16,5-4 1-16,5-4 0 15,4 3 2-15,4-7 3 16,0 0 7-16,5-8 2 0,0-4-3 15,-1-8 1-15,-3-4-3 16,-5-7 2-16,-1-1-2 16,-3-4 0-1,-5-4-5-15,-5 1-1 16,-4-1-1-16,-4-4-2 0,-1 4 3 16,-4 5 0-16,0 3-6 15,-4 4 0-15,0 0-19 16,-1 4-6-16,-4 4-25 15,-4 0-11-15</inkml:trace>
          <inkml:trace contextRef="#ctx0" brushRef="#br0" timeOffset="3702.4341">3116 682 184 0,'-4'7'71'0,"4"-7"-38"0,4 4-28 0,-4 0 17 16,5 0-6-16,-1 4 3 15,1 0-6-15,-1 4-3 16,5 4-5-16,0 0 3 0,0 4 2 16,4-1-3-16,-4 1 1 15,0 0-1-15,0-4 3 16,0 0-3-16,0-4 1 0,0-4-3 15,0 0 0-15,0-8 3 16,0 0 3 0,0-8-2-16,-5-4 2 15,5-8-8-15,-5 0-2 16,1 0-3-16,-1 0 0 16,1 1 2-16,-1 3 0 15,1 4 0-15,-1 0 2 16,-4 4-3-16,0 0-2 15,0 8-1-15,0 0 3 16,5 4-2-16,-1 4 1 16,1 4 2-16,-1 4 2 15,1 0 1-15,-1 3 1 16,5 1-2-16,0 0 1 0,0-4-2 16,4 0 2-16,5 0 0 15,0-4 3-15,0-5 3 16,4-3 2-16,-4-4 1 0,0-4 0 15,-1-7-2-15,1-5 1 16,-4-4-2-16,-5-4 0 16,-1 0-5-16,-3-3-1 15,-1-5-1-15,1 0-2 16,-1 4-15-16,-4 5-7 16,0 3-44-16,0 4-20 0,0 12-50 15</inkml:trace>
        </inkml:traceGroup>
        <inkml:traceGroup>
          <inkml:annotationXML>
            <emma:emma xmlns:emma="http://www.w3.org/2003/04/emma" version="1.0">
              <emma:interpretation id="{19658A5B-14EC-4181-B99B-1EE9E5E87A0E}" emma:medium="tactile" emma:mode="ink">
                <msink:context xmlns:msink="http://schemas.microsoft.com/ink/2010/main" type="inkWord" rotatedBoundingBox="5644,2308 7534,2318 7529,3317 5638,3307"/>
              </emma:interpretation>
            </emma:emma>
          </inkml:annotationXML>
          <inkml:trace contextRef="#ctx0" brushRef="#br0" timeOffset="4851.2342">4129 563 192 0,'-9'-8'71'0,"4"0"-38"0,14 4-23 16,-9 4 17-16,0 0-9 15,5-4 0-15,4 0-7 0,4 4-1 16,5 0-6-16,4 4 4 0,9 0 2 0,5 0-1 31,0 0 0-31,-1 0-5 16,6 0-1-16,-1-4-1 16,0 0-2-16,-5 0-19 15,6 0-8-15,-6-4-35 0,-4 0-15 16,1-4-12-1</inkml:trace>
          <inkml:trace contextRef="#ctx0" brushRef="#br0" timeOffset="4585.4416">4329-32 180 0,'-4'0'68'0,"4"0"-36"0,0 4-29 15,0-4 15-15,4 4-7 16,1 12 1-16,-5 4-7 0,4 7-1 16,-4 13-2-16,5 8 1 0,-1 3 0 15,1 5-1-15,4 3-2 16,0 5 5-16,-5 15 1 15,5 0 6-15,0 0 3 16,-5-3-6-16,1-13-1 16,-1 1-2-16,1-13-1 15,-1-7 1-15,1-13 1 16,-10-7-14-16,1-8-6 0,4-12-35 16,-5-8-16-16,5-8-33 31</inkml:trace>
          <inkml:trace contextRef="#ctx0" brushRef="#br0" timeOffset="5385.1157">4601 123 196 0,'-4'-12'74'0,"4"8"-40"0,0 4-24 0,0 0 17 16,0 0-13-16,0 0-3 15,4 4-5-15,1 8 1 16,-1 0-4-16,5 7 5 0,0 5 2 31,5 8-3-31,-1 4 1 16,0-1-5-16,1 5 0 15,-1 3 5-15,0 5 5 0,-4 8-1 16,0-1 3-16,0-3-2 16,0-1 0-16,-4-3-3 15,-1-5 1-15,0-3-4 16,1-12 1-16,-5-5-5 16,0-7 0-16,0-4 3 15,0-8 1-15,0-4-3 16,4-16-3-16,1-4-9 0,4 1-3 15,4-5 4-15,1 8 3 16,-1 0 3-16,5 4 3 16,0 4-6-16,-1 4 1 15,1 8-1-15,0 8 2 16,0 4 1-16,0 4 3 16,0 4 1-16,-1-1 1 15,-3 1-2-15,-1 0 1 16,1-4-2-16,-1-4-1 0,0-4-26 15,1-5-12-15,-1-3-36 16,0 0-16-16,5-8-16 16</inkml:trace>
          <inkml:trace contextRef="#ctx0" brushRef="#br0" timeOffset="5978.3876">5435 836 188 0,'0'-8'71'0,"-4"-4"-38"0,-1-4-28 0,5 9 17 0,0-9-10 15,-4 0-2-15,-5 0 3 16,0-4 2-16,-4 0-8 16,-5 4 0-16,0 1 0 0,-4-1-1 31,-5 4 1-31,5 4 0 15,-1 4 3-15,1 8-5 16,4 8-3-16,0 0-4 0,5 4 1 16,0 3-1-16,-1 5 0 15,5 0 2-15,0 4 0 16,5-1 0-16,4-3 0 16,0 0 6-16,9-4 6 15,0 0-4-15,0-4 0 16,4-5-2-16,9 1 1 0,-4-4 0 15,5-8 1-15,-1-4-2 16,0-8 1-16,-4-7-4 16,0-5-2-16,-5-8-3 0,1 0 1 15,-1 5 1-15,-4-9 2 16,0 4-3-16,-5 8 0 16,1 5-1-16,-1 3 0 15,-4 20 6 1,0 0-2-16,5 8 1 15,-1 3-3 1,5 5-3-16,-5 4 2 16,5 0 2-16,5 0 0 15,-1 3-1-15,0-7-2 16,1 4 1-16,-1 0-6 0,5-4 0 16,4-9-28-16,-4-3-9 15,-4-8-44 1,8-4-54-16,0-7 42 15</inkml:trace>
          <inkml:trace contextRef="#ctx0" brushRef="#br0" timeOffset="6669.285">5444 464 140 0,'-13'-8'52'0,"13"4"-28"0,0 0-2 0,0 4 23 16,0 0 1-16,9-4 3 16,0 0-8-16,4 4-2 31,5-4-22-31,9 4 3 0,4 0 3 0,5 0-6 15,4 0-2-15,4 0-4 16,10 0-2-16,4 0-5 16,4 0-3-16,-4 0-42 15,0 0-20-15,0 4-86 16</inkml:trace>
          <inkml:trace contextRef="#ctx0" brushRef="#br0" timeOffset="6402.1653">5631-16 236 0,'-4'-4'90'0,"4"4"-48"0,0 0-34 0,0 0 21 0,0 0-13 15,0 4 5 1,0 20-4-16,0-1-9 15,0 5 0-15,4 8-1 0,1 8 3 16,-1-5 1-16,1 13 1 16,-1-9 0-16,1 5-4 15,4 3 0-15,0 1-1 0,0 7 1 16,-1 5 7-16,1-5 4 16,-4 1-9-16,4-9-3 15,-5-3-3-15,1-9 2 16,-1-11-5-16,1-4-1 15,-5-8-35-15,0-8-17 16,0-4-26-16,0-12-10 16,-5-8-36-1</inkml:trace>
        </inkml:traceGroup>
      </inkml:traceGroup>
      <inkml:traceGroup>
        <inkml:annotationXML>
          <emma:emma xmlns:emma="http://www.w3.org/2003/04/emma" version="1.0">
            <emma:interpretation id="{0117F321-A4AE-4ADD-B119-589286E111A8}" emma:medium="tactile" emma:mode="ink">
              <msink:context xmlns:msink="http://schemas.microsoft.com/ink/2010/main" type="line" rotatedBoundingBox="7591,3424 14834,3705 14770,5336 7527,5054"/>
            </emma:interpretation>
          </emma:emma>
        </inkml:annotationXML>
        <inkml:traceGroup>
          <inkml:annotationXML>
            <emma:emma xmlns:emma="http://www.w3.org/2003/04/emma" version="1.0">
              <emma:interpretation id="{CF5DBA40-1A4B-49A9-95E2-ADFAC9EA2DBA}" emma:medium="tactile" emma:mode="ink">
                <msink:context xmlns:msink="http://schemas.microsoft.com/ink/2010/main" type="inkWord" rotatedBoundingBox="7591,3424 10349,3531 10287,5117 7529,501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15828.1896">6042 1680 116 0,'4'0'46'0,"1"0"-24"0,-1 0-10 0,5-4 13 0,-5 1-5 15,5-1-1-15,0 0-3 32,5 0 3-32,-1 0-11 15,5 0-4-15,0 4-1 0,4 0 7 0,-4 0 3 16,4 0 0-16,5 0 2 15,0-4-4-15,8 4 1 16,10-8-5-16,4 4-2 16,9 0 0-16,0 0 1 15,0 4 1-15,0-4 1 16,-9 4 2-16,-4 0 1 0,-5 0 3 16,-5 0 4-16,-3 0-4 15,-6 0 2-15,-3 4-9 0,-6-4-4 16,-3 0-2-16,-1 0 1 15,-4 0 1-15,0 0 1 16,-4 0-2 0,-1 0 1-16,0 0-4 15,-4 4 0-15,0-4-12 16,0 0-5-16,0 0-41 0,0-16-100 31</inkml:trace>
          <inkml:trace contextRef="#ctx0" brushRef="#br1" timeOffset="14608.1925">6497 1700 156 0,'-5'-8'57'0,"5"4"-30"0,-4-4-14 0,4 4 17 16,0 4-9 0,0-3 1-16,0 3-13 15,-5-4-5-15,5 4-3 0,0 0-1 0,0 0 0 0,5 0-3 16,-1 4 2-16,1 3 3 16,-1 9 1-16,1 8-4 15,-1 12-1-15,0 11 1 16,5 9 2-16,-4 7 4 15,-1-3 2-15,1-1 5 0,-5-11 3 32,0-1-4-32,0-3-1 15,0-4-4-15,0-5-1 16,0-7-3-16,0-4 1 16,0-4-4-16,0-9 0 15,0-3-17-15,0-4-5 16,0-4-20-16,0-8-8 0,0 0-38 15</inkml:trace>
          <inkml:trace contextRef="#ctx0" brushRef="#br1" timeOffset="15211.2318">6675 1700 124 0,'-4'0'49'0,"4"0"-26"0,0 0-20 0,0 0 10 0,0 0 5 16,0 0 6-16,0 0-7 0,0 0-2 15,0 0-8-15,0 0-1 0,0 0 1 16,0 0-1-16,0 0 1 16,0 4-2-16,0 0 2 15,0 4-2-15,0 0 2 16,0 0 0-16,0 4 3 31,0 0-1-31,0 0 0 16,0 7-1-16,0 9 0 15,0 4-2-15,0 4-1 0,4 3 1 16,-4 5 1-16,4 3 1 16,-4 5 0-16,0-8 0 15,0-1 0-15,0 1 0 16,0-5 0-16,5-3-2 15,-5-4-1-15,0-8-1 16,0-5 0-16,0-3-2 16,0-4-2-16,0 0-2 0,-5-4 1 15,5-4-15-15,-4 0-6 16,0 0-20-16,-1-4-6 16,-4-4-52-1,5 0-34-15,-5-4 62 16</inkml:trace>
          <inkml:trace contextRef="#ctx0" brushRef="#br1" timeOffset="18398.0908">7366 1562 144 0,'0'-4'55'0,"0"4"-30"0,0-4-16 0,0 4 14 16,0 0-7-16,0-8 1 16,0 0-4-16,-4 0 2 31,-1 4-8-31,1 0 0 0,-1 0 0 15,-4 4-1-15,0 0-1 0,1 0-6 16,-6 0 1-16,1 4 0 16,-1 0 0-16,-3 0-3 15,3 0 2-15,1 4 1 16,-1 0 0-16,1 4-3 16,0-5 2-16,4 5-1 0,0 0 0 15,0 0 2-15,4 0 0 16,1-4 0-16,0 4 0 15,-1 0 0-15,5 0 0 16,0 0 0-16,0-1 0 16,5 1 4-16,-1-4 2 15,0 0 0-15,5 0-1 16,5-4 1-16,-1 0 3 16,1 0-2-16,-1-4-2 15,5 0 0-15,0 0-1 16,-1-4-2-16,1 0-2 0,-4 0 3 15,-1-4 2-15,0 0-2 16,1 0 0-16,-10-4 1 16,10-3 0-16,-10-5-2 15,5-4 1-15,0 0-2 16,-9-4 2-16,4-3-2 16,-8-5-1-16,4 0-2 15,0 1 1-15,-5-9 1 16,1 8 0-16,4 5-3 0,0-1 2 15,-4 8-1-15,4 0 0 16,0 5 2-16,0-1 0 16,0 4 0-1,-5 0 2-15,5 4-3 16,0 0-2-16,0 4 2 16,0 0 0-16,0 8 1 15,0 0 0-15,0 4-3 0,5 0 2 16,-1 4 1-16,0 4 2 15,1 0-1-15,-1 12 2 16,5 4-2-16,-4-1-1 16,-1 5 3-16,1 4 0 15,-1 3 3-15,1 1 1 16,-1 4 3-16,0 3 1 16,1-3-1-16,-5-1 1 15,0 1-4-15,0-4 1 16,0 3-3-16,0 5 0 0,0-5-6 15,0-11 1 1,4-4-53-16,-8-12-22 16</inkml:trace>
          <inkml:trace contextRef="#ctx0" brushRef="#br1" timeOffset="19359.2349">7678 1684 308 0,'0'0'25'0,"0"0"-5"0,14 0-8 16,-5 0-1-16,4 4-2 15,0 0 0-15,5 0-3 16,4 0 1-16,1 0-4 16,-1 0 0-16,5-4-3 15,-5 4-1-15,0-4 1 16,-4 4 2-16,0-4-3 16,-5 0-2-16,-4 0-29 15,0 0-12-15,-9 0-41 16,0 0-36-16,0 0 46 15</inkml:trace>
          <inkml:trace contextRef="#ctx0" brushRef="#br1" timeOffset="19134.5871">7696 1684 160 0,'-4'0'63'0,"-5"0"-34"0,18 0-27 0,-18 0 12 0</inkml:trace>
          <inkml:trace contextRef="#ctx0" brushRef="#br1" timeOffset="20059.4365">7696 1708 136 0,'0'4'52'0,"-4"-4"-28"0,4 4-15 0,0-4 16 0,0 0-3 15,0 4-1-15,0 0-7 16,0 0-4-16,0 4-5 16,0 4 1-16,0 0 0 0,0 4 0 0,0 3 1 15,0 13-2-15,0 0 2 16,0 7 0-16,0 1 1 16,0 8-2-16,0-1-1 15,0-7 1-15,4-1 3 16,-4-3 0-16,0 0 0 0,5 3-3 15,-5 1 1-15,0-4 0 16,-5 7 3-16,5 1-1 16,0-4 2-16,0-1-2 15,-4-7 2-15,4-4-4 16,-9-1 1-16,9-3-5 16,0-4 0-16,-5-4-1 15,5-4 1-15,5 0-2 16,-5-4 2-1,0 0-2-15,0-1-1 0,0-3 1 16,9 0 1-16,-5-4 1 16,-4 0 3-16,5 0-1 15,-5 0 0-15,4 0-3 16,5 0-2-16,4 0 1 16,1 0-1-16,4 0-3 0,-1 4 0 15,1 0 2-15,5 0 2 16,-1 0-2-16,5 0 0 15,-5-4 1-15,-4 0 0 32,0 0-7-32,-5 0 0 0,5-4-19 15,-5 0-6-15,-8-4-32 16,-5 0-11-16,4 1-34 16</inkml:trace>
          <inkml:trace contextRef="#ctx0" brushRef="#br1" timeOffset="20566.89">7982 1958 140 0,'0'0'55'0,"0"0"-30"0,-5-8-10 16,5 8 20-16,0 0-4 0,0 4-1 16,0-4-8-16,0 4-3 15,0 4-11-15,0 0 1 0,0 4 2 16,0 4 2-16,0 11 5 16,0 1-6-16,0 4-2 15,0 3-1-15,0 1 1 0,-4 4-3 16,-1-1 1-16,1 1-3 31,4-4 2-31,0 3-2 16,0-3 0-16,-5-8-8 15,5-8 0-15,0-5-30 16,0-3-11-16,-4-28-63 16,4 1-6-1</inkml:trace>
          <inkml:trace contextRef="#ctx0" brushRef="#br1" timeOffset="21276.4079">7982 1946 156 0,'0'0'57'0,"13"8"-30"0,-4-4-16 0,-9-4 18 0,0 0-6 0,9 4 1 16,-9-4-4-16,4 4-1 15,1 0-10 1,-1 4 1-16,5 0 1 0,-5 0 0 15,5 3 3-15,0 5-3 0,0-4 1 16,0 0-7-16,0 4-1 16,4 0 0-16,1 0 0 15,-1 0 0-15,1-5 0 16,-1-3-2-16,0 0 1 16,-4 0 0-16,0-8 1 0,0 0 0 15,4-12 0 16,1-4-2-31,4-3-4 16,-5-1-1-16,0 0-1 0,1 4 3 16,-5 0 0-16,0 0 1 15,-5 9-3-15,1-5 2 16,-1 4-1-16,1 4 0 16,-5 4 0-16,0 0 0 15,0 0 4-15,0 0 1 16,0 0 1-16,4 4 2 15,0 4-1-15,1 7 2 16,-1 9-4-16,1 0 0 16,-5 4 1-16,4 0 2 15,1-1-1-15,-1 1 0 16,1 4-3-16,-1-1 1 16,1 5-2-16,-1 0 2 0,0-1 0 15,5 9 1-15,-4-4-2 16,-1-5 1-16,1-7-2 15,-5-8 2-15,0-4-35 16,0-4-16-16,0-8-35 16,0-4-13-16,4-16-9 15</inkml:trace>
          <inkml:trace contextRef="#ctx0" brushRef="#br1" timeOffset="22382.3665">8459 1712 176 0,'0'4'66'0,"4"-4"-36"0,-4 0-24 0,0 0 15 0,0 0-9 16,5 0 1-16,4 0-4 16,-1 0 2-16,1 0-6 31,5 0 6-31,-1 0 4 0,5 0-7 15,0 0-2-15,0 0 0 0,-1 0 1 16,-3 4-3-16,-1 0-1 16,1-4-1-16,-6 0 1 15,1 0 0-15,0 0 1 16,0 0 2-16,-4 0 1 16,-1 0 1-16,-4 0 2 15,0 0-3-15,0 0-2 16,5 0-5-16,-1 4 0 15,-4 0 0-15,0 0 0 16,0 0 0-16,0 4 2 16,0 0 1-16,0 0 1 15,0 0-5-15,0 0 1 16,0-1 2-16,0 1 1 16,0 20 3-16,0 4-3 15,0 0-2-15,0-1 0 0,0 1-1 16,5 0 0-16,-5-1 0 15,4 5-3-15,0-4 2 16,1 3 1-16,-1-7 2 16,1 0-1-16,-1 0-1 15,1-5 1-15,-1 5 1 16,1-4-1-16,-1 4 2 16,1-4 0-16,-1-1 1 0,1 5-2 31,-1 4-2-31,0-4 1 15,-4-1 1-15,5-3-1 16,-1 4-1-16,-4-4-2 0,0-1 1 16,0-3 3-16,0 0 1 15,0 0-1-15,0-4 1 16,0 0-4-16,-4-1 0 16,4-3 1-16,-5-4 2 15,1 0-1-15,0-4-1 16,-1 0 1-16,1-4 1 15,-1 0-1-15,1 0-1 16,-1 0 1-16,1 0 1 16,-1 0-1-16,1 4-1 15,-5-4 5-15,0 0 4 0,0 0-3 16,-4 4-1-16,4 0-5 16,-5 4-2-16,-3 0 1 15,3 0 2-15,-4 0-2 0,5 0-2 16,0-4-25-16,-1 0-9 15,1-4-38 1,-1 0-18-16</inkml:trace>
        </inkml:traceGroup>
        <inkml:traceGroup>
          <inkml:annotationXML>
            <emma:emma xmlns:emma="http://www.w3.org/2003/04/emma" version="1.0">
              <emma:interpretation id="{C7D106D7-D2D1-4A6B-A733-04EDC615BAE0}" emma:medium="tactile" emma:mode="ink">
                <msink:context xmlns:msink="http://schemas.microsoft.com/ink/2010/main" type="inkWord" rotatedBoundingBox="10851,3772 14825,3926 14770,5336 10796,5181"/>
              </emma:interpretation>
            </emma:emma>
          </inkml:annotationXML>
          <inkml:trace contextRef="#ctx0" brushRef="#br1" timeOffset="30609.222">10733 1692 160 0,'-5'0'63'0,"5"0"-34"0,-4-4-14 16,4 4 20-16,0 0-13 15,0-4-2-15,4 0-10 16,1-3-4-16,-5 7-3 16,4-4 0-16,-4 4 0 15,0 0-1-15,0 0-2 16,5-4-2-16,-5 4 1 16,0 0 3-16,4 0 3 15,1 0 0-15,4 0 0 16,0 0 1-16,-1 4 3 0,6 0-2 15,4-1 1-15,4 1-3 16,5-4 2-16,8 4-2 16,1 0 0-16,-5 0-1 15,5 0 2-15,0 0 3 16,4 0 2-16,0-4-1 0,5 0-1 16,-1 0-1-16,5 0 2 15,0 0-5-15,0-4-3 16,-4 0-1-16,-5 4 1 15,0 0-1-15,-9 0 2 16,-4 0 2-16,-5 0 2 16,-4 0-1-16,-4 0 1 15,-5 0-2-15,-1 0 2 16,-8 0-4-16,0 0-2 16,0 0-3-16,0 0-1 0,0 0-23 15,-4-4-10-15,4 4-21 16,-4 0-7-16,-1 4-54 15</inkml:trace>
          <inkml:trace contextRef="#ctx0" brushRef="#br1" timeOffset="29193.0274">10942 1696 132 0,'0'0'49'0,"0"0"-26"0,0 0-12 15,0 0 18-15,0 0-6 16,0 0-1-16,0 0-4 0,0 0-1 0,0 0-9 15,0 0-1-15,0 4 0 0,0 0-3 16,0 4-1-16,0 4-1 31,0 4 1-31,5 16 0 16,-5 7 3-16,0 13 1 0,4-1 1 16,1 9-2-16,-5 3-1 15,4-7 5-15,1-5 6 16,-1 1-2-16,-4-1 0 15,5 5-6-15,-1-9 0 16,1-3-3-16,-1-4 2 16,1-9-2-16,-5-7 0 15,0-4-14-15,0-4-7 16,0-4-29-16,-5-8-11 16,5 0-57-1</inkml:trace>
          <inkml:trace contextRef="#ctx0" brushRef="#br1" timeOffset="29864.0501">11330 1744 160 0,'-4'0'63'0,"4"-4"-34"0,4 4-27 0,-4 0 14 16,0 0-1-16,0 0 3 15,0 0-4-15,0 0 2 0,5 0-9 0,-5 4 2 0,4 4 2 16,-4 4 0-16,5 0 3 16,-5 7-5-16,4 9-1 15,-4 4 0-15,5 0 0 16,-1 7 2-16,1 1 4 16,4-1-4-16,-1 5 0 15,1-4-2-15,0-5 2 16,-4 1-1-16,-1-4 2 15,1 3 3-15,-1 1 3 0,-4-4-5 16,0 0 1-16,0-1-6 16,0 1 1-16,0-4-5 15,0-5 0 1,0-3-1-16,0-4 1 16,0-8-4-16,0 4-2 0,5-8-25 15,-5-16-9-15,0-4-38 16,4 0-18-16,-4-3-25 15</inkml:trace>
          <inkml:trace contextRef="#ctx0" brushRef="#br1" timeOffset="32870.349">11625 2358 136 0,'0'0'52'0,"4"-4"-28"0,-4 0-22 16,0 4 14-16</inkml:trace>
          <inkml:trace contextRef="#ctx0" brushRef="#br1" timeOffset="33133.3912">11638 2346 251 0,'9'-8'19'0,"0"4"-10"16,0-3 1-16,0 3 3 0,0 0-5 16,4 0 0-16,0 4-4 15,1 0-3-15,-1 4 0 16,1 0-1-16,-1 3 6 15,0 5 4-15,-4 0 3 16,-4 4 3-16,-5-4-1 16,0 4 1-16,0 12-2 15,-5-5-1-15,1-3-3 16,-5-4-1-16,0-4-3 16,0 0-1-16,-4-4-3 15,4-4 1-15,0-4-13 16,0-8-6-16,-4-8-20 15,-1 0-10-15,5-4-39 16,0 4-43 0,5 1 46-16</inkml:trace>
          <inkml:trace contextRef="#ctx0" brushRef="#br1" timeOffset="32636.4196">11678 2394 116 0,'0'-4'44'0,"0"0"-24"0,0 0-4 15,0 4 16-15,0 0 0 16,0 0 1-16,0 0-5 16,0 0 0-16,0 0-16 15,0 0-2-15,0 0 0 0,0 4-6 16,0 0 0-16,0 0-2 15,0 4 1-15,0 0-2 16,0 8-1-16,0 11 5 16,0 1 1-16,5 0-2 15,-5 4-1-15,0-1 3 0,0 5 1 16,0-4-3-16,0-1-1 16,0-3-1-16,0 0 1 15,0-8-11-15,0-4-4 16,0-12-47 15,0-4-34-15,4-8-36-16,1-4 48 0</inkml:trace>
          <inkml:trace contextRef="#ctx0" brushRef="#br1" timeOffset="45146.5469">12160 1565 116 0,'-5'0'46'0,"14"8"-24"0,-13-8-6 15,4 0 16-15,0 0-2 16,0 0 2-16,0 0-9 15,0 4-2-15,0-4-1 16,-5 4-11-16,1 0-1 0,-1 0 2 16,1 4-6-16,-5 0 0 15,0 0 0-15,0 0 2 16,0 0 3-16,0 4 2 16,1 0-1-16,-6 0 1 15,5 3-4-15,0 1 1 16,0 4-1-16,0 0 1 15,1 8 0-15,-1 7 2 16,-5 1 1-16,5 0 1 16,0-1-4-16,0 5 0 31,5-4-1-31,0 7 3 16,4-3-1-16,0-4 0 15,4-5-3-15,0 1 1 16,1 0 0-16,4-1 1 0,0 1 2 0,0 0 1 15,4-4-3-15,0 3 0 16,1 9-1-16,4-8 3 16,-5-1 1-16,5 1 1 15,0-4-2-15,0-4-1 16,-5-1-5-16,5-3-1 0,-5 0 1 16,1-4 0-16,-1 0-2 15,0 0 1-15,-8-5-7 16,-1-3-1-16,5-4-25 15,-9 0-8-15,0-4-46 16,-9 0-21-16,5-4-44 16</inkml:trace>
          <inkml:trace contextRef="#ctx0" brushRef="#br1" timeOffset="34995.4467">12369 1803 120 0,'-8'4'46'0,"8"-4"-24"0,0 0-6 0,0 0 16 16,0 0-6-16,0 0-3 0,0 4-2 16,0 0 1-16,0 20-1 0,0-4-1 15,4 8 9 16,0 3-11-31,1 5-3 16,-1 4-3-16,-4 3 2 16,0 1-1-16,0-5 2 0,0-3-4 15,0-4-1-15,0 0-4 16,0-5-1-16,0-3-1 16,0 0 0-16,0-4-2 15,0-5 1-15,0-3-22 16,0-4-7-16,0-8-33 15,0-4-13-15,0 0-44 16</inkml:trace>
          <inkml:trace contextRef="#ctx0" brushRef="#br1" timeOffset="35821.5289">12378 1776 124 0,'-4'4'49'0,"4"-8"-26"0,0 4-7 16,0 0 18-16,0 0-5 15,0 0 0 1,4 0-3-16,1 0 1 16,-1 0-15-16,1 4 2 0,-1-1 2 15,5 1-2-15,0 4 0 16,0 0-4-16,0 8 1 16,0 8-2-16,0-4 2 15,0 0-4-15,4-1-2 16,5 5 2-16,-5-4 2 15,1 0-2-15,-1-4 1 0,0 0-3 16,1-5 2 0,-1 5-4-16,-4-8 0 0,4-4 1 15,-4 0 0-15,0-4-2 16,0-4 1-16,0 0-2 16,0-4-1-16,0-4 1 15,0 4 1-15,4-3-3 16,-4-1 0-16,5-4-4 15,-1-4 1-15,-4-8 0 16,0 4-1-16,0 5 4 16,0-1 0-16,-1 4 1 0,1 4 2 15,-4 0-3-15,-1 4-2 16,1 4-1-16,-1 0 3 16,-4 4 0-16,0 0 3 15,0 0-3-15,0 0 0 0,5 0 1 16,-1 0 0-16,1 4 0 15,-1 0 0-15,1 0 0 16,-1 8 2-16,0 8 1 16,1 4 1-16,4 3 0 15,-5 5 0-15,1 4 4 16,-1 0 3-16,5 3 0 16,-4-7 3-16,-1 8-5 15,1-5-1-15,-1-3 0 0,0 0 2 16,1-1-1-16,-5 1 2 15,0 0-4-15,4-5-2 16,-4 5-2-16,5-4 0 16,-5-8-13-1,0-4-17-15,4-20-60 32,-4-8-5-32,5 0-52 15</inkml:trace>
          <inkml:trace contextRef="#ctx0" brushRef="#br1" timeOffset="46075.8915">13101 1577 104 0,'13'12'38'0,"-26"-16"-20"0,4 0-1 16,9 4 16-16,-5-4 3 16,1 4 0-16,-1 0-8 15,5 0-5-15,0 8-13 16,0-4 2-16,0 0 2 0,5 0 1 15,-1 4 4-15,5-4-5 16,0 0 0-16,0 0-6 16,0 4-3-16,0 4 2 0,0 0 0 15,0 4-1-15,0 3-1 16,0 5 5-16,0 0 4 16,-1-4 1-16,6 11 4 15,-1 5-9-15,1 0-3 16,-5 0 2-16,4 3 4 15,0 1-5-15,-4-1-2 16,-4 1 1-16,-1 0 2 16,-4-9 2-16,-4 1 1 15,4 0 0-15,-5 4 0 16,-4-5-2-16,0 1 1 16,0 0-2-16,1-5 2 15,-6 9-2-15,5 0 0 0,0-5-3 16,0-3 1-16,0 0-4 15,1-4-2-15,-1 0 0 16,0-1-1-16,0-3 0 16,0-4 2-16,0-4-6 15,0-4-1-15,5-4-25 16,-1 0-8-16,1-8-53 16,8-4-23-16,5-4-38 15</inkml:trace>
          <inkml:trace contextRef="#ctx0" brushRef="#br1" timeOffset="23788.4458">9306 2049 144 0,'-5'4'55'0,"5"0"-30"0,0-4-12 0,0 0 19 31,0 0-5-31,0 0-1 0,0 0-10 15,0 0-3-15,0 0-7 16,0 0 0-16,0 0 4 0,9-4-4 0,0 0 2 16,5 4-5-16,-1 0-2 15,5 0 2-15,4-4 0 16,9 4 3-16,10-4 3 16,3 4-2-16,5-4-2 15,5-4 0-15,-1 4-1 16,1 0 0-16,-5-8 2 15,0 5-1-15,0 3 0 16,0-4 1-16,-4 0 1 0,-1 0-1 16,-4 4-1-16,-4 0-3 15,-9 4 1-15,-5 0-2 16,0 0-1-16,-8 4 1 16,-1-4 1-1,-9 0-1-15,-4 0 2 16,0 0-15-16,-4-4-5 15,-5 0-13-15,0 4-4 16,-9 0-6-16,-4 4-1 16,0 4-43-1,-1 0-31-15,1 4 46 16</inkml:trace>
          <inkml:trace contextRef="#ctx0" brushRef="#br1" timeOffset="24322.4577">9342 2176 108 0,'0'4'41'0,"0"-4"-22"0,0 4-9 0,0-4 12 16,0 0 3-16,0 0 4 15,0 4 2-15,0 0 1 16,0-4-17-16,0 0-2 0,9-4 0 16,-1 4-3-16,6 0 0 15,-1 0-4-15,9 0-1 16,5 4-1-16,9-4 0 15,4 4 0-15,5-4 2 16,4 0-1-16,0-4 2 16,4-4-2-16,1 0 2 0,-1 0-4 15,1 0-2-15,4 4 2 16,-5 0 0-16,-4 0 1 16,0 0 2-16,-4 4-1 15,-9-4 2-15,-1 0-2 16,-8 0 0-16,0 0-1 15,-9 0 0-15,0 0 0 16,-10-4 2-16,-3 8-3 16,-5 0-2-16,0-7-11 15,-5 3-4-15,-3 0-22 16,-1 0-9-16,-5 4-42 16,1 0-51-16,-5 4 43 15</inkml:trace>
          <inkml:trace contextRef="#ctx0" brushRef="#br1" timeOffset="25108.6334">9426 2422 160 0,'0'4'60'0,"0"-4"-32"0,0 0-9 0,0 0 21 0,0 0-14 16,0 0-4-16,0 0-13 16,0 0-4-16,0 0-3 15,0 0-4-15,0 0 1 0,0 0-32 16,0 0-13-16</inkml:trace>
          <inkml:trace contextRef="#ctx0" brushRef="#br1" timeOffset="24845.0218">9466 2572 160 0,'0'4'63'0,"0"-4"-34"0,5 4-14 16,-5-4 18-16,0 0-7 15,9 0-1-15,-9 4-5 16,0 0-1-16,9 4-10 15,-9 4-1-15,4 4 2 0,1 4-2 16,-1 3 1-16,-8 1-1 0,8 4 2 16,-4 0-5-16,5-8-1 15,-1-1-2-15,1-3 1 16,-5 0-4-16,4-4-2 16,0-4-29-16,1 0-14 15,-5-4-148 1,4-16 87-16</inkml:trace>
          <inkml:trace contextRef="#ctx0" brushRef="#br1" timeOffset="25733.8108">9810 2414 80 0,'-14'0'33'0,"28"-4"-18"0,-23 4 4 0,9 0 18 15,-5 0-14-15,1 0-4 16,0 0-4-16,-1 4 1 15,-4 0-9-15,0 0-2 0,0 4 1 16,-4 0 1-16,0 7 1 16,-1-3 0-16,5 4 2 15,0 0-1-15,0 0 0 16,5-4-3-16,0 0-1 16,4 0-3-16,4-5 1 15,0 5-2 1,5-4-1-16,5 0 5 15,-1 0 1-15,9 0-5 16,1 0 0-16,-1 0-1 16,-4 0 2-16,0 0-1 15,0 4-1-15,-1 0-2 0,-3-1 1 16,-1 5 3-16,-4-4 3 16,0 4 2-16,-5-4 3 15,1 4 4-15,-5-4 1 16,-5 4 5-1,1-1-4-15,-5 1 0 16,0-4 0-16,-4-8 2 16,-5 0-4-16,0 0 2 15,0-4-7-15,0-4-1 16,1 4-4-16,-1-4-3 16,0 0-3-16,0-4 1 15,5 0-21-15,-1 0-10 0,5 0-28 16,5-3-12-16,8 3-46 15</inkml:trace>
          <inkml:trace contextRef="#ctx0" brushRef="#br1" timeOffset="26318.0291">10216 2477 168 0,'-18'4'63'0,"0"20"-34"0,5-16-30 0,8-8 15 0,-4 4-1 16,-4 0 4-16,-1 4-3 15,1 0 0-15,0 4-8 16,-1-1-2-16,5 1 0 0,0 0 2 16,5 4 3-16,0 0-4 15,-1 0-1-15,5 0-2 16,5-1 1-16,-1 1-2 0,9 4 2 15,1 0-2-15,4-4 2 16,-1 0 0-16,1-4 1 16,5-5 0-16,-1 1 2 15,0-8-3-15,0 0 0 16,-4-8 1-16,0-3 0 16,-4-1 2-16,-1-4 3 15,-4-4 5-15,-5-4 1 16,-4 4 0-16,-4-3 1 0,-1-1-4 15,-4 4-2-15,-4 0 0 16,0 4 4-16,-5 4-10 16,0 5-5-16,0-1-21 15,0 4-9-15,-4 4-33 32,0 4-11-32,-1 8-40 15</inkml:trace>
        </inkml:traceGroup>
      </inkml:traceGroup>
    </inkml:traceGroup>
    <inkml:traceGroup>
      <inkml:annotationXML>
        <emma:emma xmlns:emma="http://www.w3.org/2003/04/emma" version="1.0">
          <emma:interpretation id="{FBA7F0D3-5897-4A0D-AEC3-2A8666513A44}" emma:medium="tactile" emma:mode="ink">
            <msink:context xmlns:msink="http://schemas.microsoft.com/ink/2010/main" type="paragraph" rotatedBoundingBox="5950,5462 23517,5308 23532,7012 5965,71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FB1CEE3-DF1E-4614-BCDB-E0D1BF2BB7D4}" emma:medium="tactile" emma:mode="ink">
              <msink:context xmlns:msink="http://schemas.microsoft.com/ink/2010/main" type="line" rotatedBoundingBox="5950,5462 23517,5308 23532,7012 5965,7166"/>
            </emma:interpretation>
          </emma:emma>
        </inkml:annotationXML>
        <inkml:traceGroup>
          <inkml:annotationXML>
            <emma:emma xmlns:emma="http://www.w3.org/2003/04/emma" version="1.0">
              <emma:interpretation id="{116F4253-0C2E-40FA-B350-90DE3202CE0E}" emma:medium="tactile" emma:mode="ink">
                <msink:context xmlns:msink="http://schemas.microsoft.com/ink/2010/main" type="inkWord" rotatedBoundingBox="5950,5462 8914,5436 8927,6915 5963,694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2969.0167">5114 3504 136 0,'-4'0'52'0,"4"0"-28"0,0-4-6 0,0 4 18 0,0 0-5 31,0 0-1-31,0 0-12 0,0 0-4 0,0 0-8 32,0 4-4-32,0 4 1 0,0 4-2 0,0 3 2 0,0 5 0 15,0 12 1 1,0 12 0-16,0 7 0 16,0 1 0-16,0 3 0 15,0 5 2-15,-5-5 3 16,1 1 2-16,-1-5 3 15,1-3-5-15,-1-5-1 16,1 1-2-16,4-1 1 16,0-3-4-16,0-8-2 15,0-4 2-15,-4-9 2 16,4-3-13-16,-5-8-7 16,1-4-19-16,4-12-8 0,0-8-11 15,0 1-3-15,0-1-33 16</inkml:trace>
          <inkml:trace contextRef="#ctx0" brushRef="#br0" timeOffset="63511.7308">5194 3543 160 0,'0'-4'60'0,"0"4"-32"0,0 0-22 0,0 0 17 31,0 0-8-31,0 0 0 15,0 0-3-15,0 0 2 0,0 0-7 16,0 4 0-16,0 0 3 0,0 4-4 16,0 0 2-16,0 4-3 15,0 0 0-15,0 4-1 16,0 16 0-16,0 3 2 16,0 5 1-16,0 0 1 15,0 3 0-15,0 5 2 16,0-1 1-16,0 1 3 15,0-9 2-15,0 1-3 16,0 0 2-16,0-5-4 16,0 1 1-16,0-4-5 15,0-4-2-15,-4-1 2 16,4 1-2-16,-4-12 2 16,-1-4-9-16,1-12 0 15,4 0-27-15,-5-4-10 16,5 0-13-16,-4-4-6 15,-1 0-41 1,5 0-36-16,0 0 56 16</inkml:trace>
          <inkml:trace contextRef="#ctx0" brushRef="#br0" timeOffset="62130.1392">4584 3262 124 0,'0'4'46'0,"0"-8"-24"0,0 4-15 0,0 0 13 0,0 0-1 16,0 0 1-16,0 4-5 15,0-4 1-15,0 4-9 16,-5 0 0-16,1 4 0 0,-1 0-1 0,1 4-1 16,-5 0-3-16,0 3 1 15,0 5 0-15,0 4 3 16,0-4 1-16,0 0 1 0,0-1 0 15,-4 1 0-15,4 0-2 16,0 4-1-16,0 0-3 16,0 3 1-16,0 13 0 31,5 4 1-31,-1-1 0 16,1 5 2-16,4 3 3 15,0-3 5-15,0 3-2 16,0-3 1-16,4-8-1 15,1-1 2-15,4-3-3 16,4 0 1-16,1-1-3 0,8 1 0 16,-9-4-3-16,1 7-1 15,-1-7-1-15,0-4 0 16,1-4-2-16,-5-5 1 16,0-3-2-16,-1-4 2 0,-3 0-4 15,-1-4 0-15,-4-4-39 16,0-4-15-16,-4 0-50 15,-1 0-54-15,1-4 54 16</inkml:trace>
          <inkml:trace contextRef="#ctx0" brushRef="#br0" timeOffset="64134.5255">4735 3516 172 0,'-13'-4'66'0,"4"0"-36"0,0 4-18 0,9 0 19 16,0-4-7-16,0 4-2 0,0-4-4 16,0 4 1-16,0 0-10 15,0 0 1-15,0 0 3 0,18 0 6 16,0 0-3 0,4 0 0-16,9 0-5 0,5 0-1 15,4 4-2 1,0 0 0-1,5 0 4-15,4 0 3 16,0 0 0-16,4 0 1 16,1 0-2-16,-1 0 1 0,-4 3-4 15,0 1-1-15,-8-4-2 16,-6 0 0-16,-8 0-2 16,0-4 1-16,-9 0-2 15,-5 0 0-15,0-4-3 16,-4 0-2-16,-4 0-37 15,-5-4-15-15,-5 4-75 16,1 1-31-16</inkml:trace>
          <inkml:trace contextRef="#ctx0" brushRef="#br0" timeOffset="65326.7199">6028 3535 140 0,'5'0'55'0,"-5"-3"-30"0,0-1-16 0,0 4 14 16,-5-4-7-16,1 0 1 16,-1-4-6-16,-3 0 1 15,-6 0-7-15,1 0 1 0,-5 4 4 16,5 0-4-16,-10 0 2 0,1 4-5 16,0 0 0-16,-1 0-3 15,6 4-1-15,-1 0 1 16,0 0 0-16,0 0-3 0,5 4 0 15,-1 0-1-15,1 4 3 16,4 0 0-16,0 3 3 16,0 1-1-16,5 4 2 15,-1 4-4-15,5 12 0 16,0-9 1-16,5 5 2 0,4-4 1 16,0-4 1-16,4-5 0 15,0-3 2-15,5-4-1 16,-5-4 2-16,5-4 2 15,0-8 2-15,4-4-1 16,-4-4 1-16,0-8-2 16,0-7 2-16,-5-1-4 15,1-4 1-15,-5 0-3 16,0-3 0-16,-1 3-3 16,-3-4-2-16,-1-3 1 0,-4-1-1 15,0-3 0-15,0-1 2 16,0 0-3-16,-4 1 0 15,4-1-1-15,0 4-2 16,0 9 3-16,0 7 0 16,0 4 1-16,0 4 0 31,0 4 0-31,0 20 0 16,0 4 0-1,0 4 2-15,4 12 1 16,1 0 3-16,-1 7 1 15,1 1-1-15,4 4-1 0,0-1 5 16,-5 5 4-16,1 3-7 16,3 1-2-16,1 11-1 15,-4-3 0-15,-1-1-7 16,1-7-2-16,-5-8-49 0,4-9-19 16,1-3-53-1</inkml:trace>
          <inkml:trace contextRef="#ctx0" brushRef="#br0" timeOffset="66430.1838">6568 3635 184 0,'-5'0'71'0,"1"0"-38"0,0-4-21 0,-1 4 21 16,5-4-13-16,-4 4-3 0,-1-4-6 16,-4 4 0-16,0 0 14 15,-8 0-14-15,-1 0 1 16,0 0 2-16,0 0-6 15,5 0 0-15,-5 0-4 16,4 0-1-16,1 0-3 16,-5 4-1-16,5 0 1 0,-1 0 0 15,1 0 0-15,4 0 0 16,0-4-3-16,0 3 0 16,0-3 2-16,5 4 2 15,-1-4 0-15,1 0 2 16,0 4-2-16,-1-4-1 15,5 4-2-15,0 4 1 16,0 0 1 0,0 12 2-1,0 0-3-15,5-4 0 16,-1 0-1-16,-4 3 0 16,4 1 0-16,-4 4 0 15,0 4 2-15,0-1 0 16,0 1 0-16,0 12 0 15,-4-8-3-15,0-1 2 0,-1 1 3 16,1 0 1-16,4-1 3 16,-5 1 3-16,5 0-2 15,0 4-2-15,0 3 0 16,0-3-1-16,0-4 0 16,0-1 0-16,0 1-2 15,0 0 1 1,0-1-2-16,0-3 2 15,0-4-2-15,0 0-1 16,0-4 3-16,0-5 0 0,5-3 1 16,-5 0 2-16,4-4-1 15,1-4 0-15,-1 0-1 16,0-4 2-16,5 0-3 0,0 0 0 16,5-4-1-16,-1 0-2 15,5 4-2-15,0 0 1 16,0 0 1-16,4 0 0 15,5 4 0-15,-1 0 0 16,-3-4-5-16,-1 0 1 16,0 0-22-16,-4 0-11 15,-5 0-20-15,-4-4-7 16,0 4-54 0</inkml:trace>
          <inkml:trace contextRef="#ctx0" brushRef="#br0" timeOffset="67664.77">6586 3864 156 0,'-5'0'60'0,"5"-3"-32"0,5 6-11 0,-1 1 20 15,-4-4-8 1,0 0 0-16,0 0-5 16,5 4-3-16,-1 0-11 15,1 0 5-15,4 4 4 0,-1-4-4 16,1 8 2-16,0 4-8 15,5 0-1-15,-1 0 0 16,0 0 2-16,1-1-1 0,-1 1 0 16,1 0-1-16,3-4 0 15,-3 0-4-15,-1-4-1 16,1 0 3-16,-1 0 1 16,0-4-3-16,-4-4-1 15,0 0 1-15,4-12 0 16,-4 0-2-16,0 0 1 0,5-4-4 15,-5 0 0-15,0-4-6 16,-1 1-3-16,1-1 6 16,0 0 3-16,0 0 0 15,-4 4-2-15,-1 4 2 16,1 1 2-16,-5 3-2 16,0 8 0-16,0 0 1 15,4 4 0-15,-4 3 4 16,0 1 2-16,0 4-5 15,0 4-2-15,0 4 0 0,5 0 2 16,-1 8 0-16,0-5 2 31,1 1-2-31,-1 0-1 16,-4 4 5-16,5 3 1 0,-5 1 2 16,0 0 0-16,4 7-2 15,-4 1-1-15,5-4-3 16,-5-5 1-16,0-3-4 15,0-4 0-15,0-4-26 16,0-4-11-16,0-8-41 16,0-1-17-16,0-7-31 15</inkml:trace>
          <inkml:trace contextRef="#ctx0" brushRef="#br0" timeOffset="66970.8579">6581 3936 176 0,'0'4'68'0,"-4"-4"-36"0,4 0-24 0,0 0 16 0,0 4-6 15,0-4 2-15,0 0 0 0,0 4 0 16,0 0-11-16,0 4 3 0,0 0 4 16,4 3 1-16,-4 1-1 15,5 4-6-15,-5 4-2 16,0 0 0-16,0 8 2 15,-5 3-1-15,5 1 0 0,0 4-5 16,0 3-1 0,0-3 1-16,0-4 0 0,0-5-2 15,0-3 1-15,0-4-2 16,0-4 2-16,0-4-22 16,0-8-7-16,-4 0-36 15,-1-12-15-15,5-8-39 16</inkml:trace>
          <inkml:trace contextRef="#ctx0" brushRef="#br0" timeOffset="68743.0101">7090 3535 176 0,'4'0'66'0,"-4"0"-36"0,0 0-18 0,0 0 19 0,0 0-10 16,5 4 1-16,4 0-9 16,-1 0 0-16,1 0-8 15,5 0 1-15,-1 0 4 0,0 0-2 16,5 0 1-16,0 0-3 15,0 0-1-15,0 4 1 16,0-4 1-16,0 0 1 16,-1 4 0-16,1-4-2 15,-4 0 1-15,-1 0 0 16,-4 0 1-16,0 0 0 0,-5 0 2 16,1 0 1-16,-1-4 1 15,1 0-6-15,-5 0-2 16,9 0-2-16,-9 4 1 15,0-4-2-15,0 0 2 16,0 4-2-16,0 0-1 16,4 0-2-1,-4-1 1-15,4-3 3 16,1 4-1-16,-5 0 2 16,0 8-2-16,0 0-1 15,-5 0-2-15,1 4-1 16,4 0 2-16,-4 0 2 15,4 3-2-15,-5 1 0 16,5 8 1-16,0 0 0 16,0 0-3-16,0-1 2 0,-4 9 1 15,4-4 0-15,-5-5 0 16,5 1 2-16,0 0-3 16,0 4-2-16,0-1 2 31,0-7 2-31,0-4 0 0,0 8 2 15,0 15-4-15,0-3-2 16,5-4 2-16,-5-13 2 16,0-3 0-16,4 4-1 15,1 8 1-15,-5-13 1 0,0 1 1 16,0-4 1-16,0 4-2 16,0-8 1-16,0 0-2 15,0-4-1-15,0 0-2 16,0 0 1-16,0-1 3 0,0 1 1 15,-5 0-1-15,1 0-2 16,-1 0-2-16,1-4 1 16,-1 0 3-16,1 0 3 15,-10 0 2-15,1 0 1 16,-5-4-4-16,0 0-3 16,-4-4-9-16,0 0-3 15,-1 0-7-15,1 0-4 16,4 0-26-16,0-4-9 15,5 4-74 1</inkml:trace>
        </inkml:traceGroup>
        <inkml:traceGroup>
          <inkml:annotationXML>
            <emma:emma xmlns:emma="http://www.w3.org/2003/04/emma" version="1.0">
              <emma:interpretation id="{F241F74F-F0AA-4D0E-BF62-9C7B3388D67F}" emma:medium="tactile" emma:mode="ink">
                <msink:context xmlns:msink="http://schemas.microsoft.com/ink/2010/main" type="inkWord" rotatedBoundingBox="9329,5812 11166,5796 11177,7080 9340,709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70497.545">8499 4197 164 0,'9'-4'63'0,"-5"-3"-34"0,1-1-19 0,-5 8 20 15,4-8-7-15,1 0 1 16,-1 0-2-16,-4 0-2 31,0 0-10-31,-4 0 2 0,-1 0 2 0,-4 0-3 16,-4 0-1-16,-1 4-6 15,-3 0-3-15,-1 0-3 16,-5 0-1-16,1 4 2 16,0 0 0-16,0 0-2 0,-1 4 2 15,1 0-1-15,4 4 0 16,0 0 2-16,5 4 0 16,0 4 0-16,4 0 0 15,0 4 0-15,4-1 0 16,1 5 2-16,4 8 1 15,0 0-1-15,9-1-2 0,4 1-2 32,5-4 1-32,4 0 1 15,1-5 2-15,3 1 1 0,5-8 1 16,1-4 2-16,-1-4 1 0,-4-4-3 16,-5-8-3-16,0-4-14 15,5-8-4-15,-5-8-15 16,-8-15-6-16,-1-1-14 15,-4-4-6-15,-9 5-25 16</inkml:trace>
          <inkml:trace contextRef="#ctx0" brushRef="#br0" timeOffset="71072.0753">8543 3488 132 0,'-4'-4'52'0,"8"-8"-28"0,-4 12-17 0,5-4 15 15,-5 4 0-15,4-4 2 16,-4 4-5-16,0 0-1 16,0 0-10-16,5 0 6 0,-5 4 3 0,0 0-3 15,0 0 2-15,0 4-5 16,0 0 1-16,0 4-3 16,0 4 2-16,4 3-2 15,-4 1 2-15,5 4-2 16,-1 12 2-16,-4 3 3 15,5 5 1-15,-5 0-2 0,9 3 0 16,-5 1-5-16,0-1 0 16,1 1 1-16,-1-5 5 15,5 1-4-15,-4 0 2 16,-1-1-3-16,1 1 2 16,-1 7 0-16,1-3 1 31,-1-4-2-31,0-5 1 0,1-3-6 15,-5-4-1-15,4-5 0 16,1 1 0-16,-1-8-2 16,1 0-2-16,-1-4-8 15,1-5-5-15,-1-3-42 16,1-4-16-16,-1-4-83 16,5-8-45-1,-5-3 96-15</inkml:trace>
          <inkml:trace contextRef="#ctx0" brushRef="#br0" timeOffset="69691.4921">7812 4479 180 0,'0'4'68'0,"0"-4"-36"0,0-4-20 0,0 4 19 0,0 0-14 16,9-4-2-16,0 4-5 16,0 0 1-16,0 4-6 15,4 4 6-15,1 0 4 0,-1 4-3 16,0 3 1-16,1 5-6 15,-5 0-2-15,-5 0 0 16,0 0 1-16,-4 0-12 16,-4-5-3-16,-5 1-20 15,-9 0-9-15,-4-4-27 16,-5 0-8-16,-4 0-11 16</inkml:trace>
          <inkml:trace contextRef="#ctx0" brushRef="#br0" timeOffset="79682.9299">8762 3488 124 0,'-5'0'49'0,"5"0"-26"0,0-4-14 0,0 4 16 16,0 0-3-16,0 0 1 15</inkml:trace>
          <inkml:trace contextRef="#ctx0" brushRef="#br0" timeOffset="214086.4039">8873 4499 80 0,'-17'-12'33'0,"17"4"-18"0,-5 0-5 16,1 0 14-16,-1 4-9 15,1-4-3-15,-1 0-7 0,1 4-2 16,-1 0 12-16,5 0 7 15,0 0 2-15,0-4 3 16,0 0-9-16,0 8 0 16,0-7-11-16,9-1-2 0,5-4-1 15,3 4 0-15,6-8 0 16,4-4 0-16,4 4 2 16,4 4-1-16,-3 4 0 15,-1 8-1-15,0 8 2 16,0 4 8-16,-4 0 3 15,-5 4-2-15,1 0 1 16,-10 4 4-16,-4 0 2 16,-5-1-3-16,1 1-1 15,-10-4-6-15,-4 0 0 0,1-4-5 16,-6 0-2-16,-4-4-2 16,0-4 0-16,-4 0-2 15,-5-4 2-15,1-4-4 16,3 0 0-16,1 4-12 15,4-4-7-15,0 4-33 16,5-4-14-16,4 4-62 16</inkml:trace>
          <inkml:trace contextRef="#ctx0" brushRef="#br0" timeOffset="213522.8393">8940 4360 160 0,'0'0'63'0,"-4"0"-34"0,4-4-14 0,0 4 20 16,0 0 1-16,0 0 0 15,0 0-8 1,0 0-5-16,0 0-13 15,0 0 0-15,0 4 3 0,0 4 2 16,4 0 0-16,-4 8-5 0,5 3-2 16,-1 5 0-16,1 8 0 15,-5 0-2-15,4 3 1 16,1-3-2-16,-5-4 2 16,0 0-4-16,4-1 0 15,0 1 1-15,1-4 2 16,-1-4-1-16,1-8 0 15,-5-5-14-15,0-3-7 16,0-4-27-16,4-7-10 16,1-1-18-16,-5-4-7 15,4-4-25-15</inkml:trace>
          <inkml:trace contextRef="#ctx0" brushRef="#br0" timeOffset="214753.2549">9351 3520 196 0,'0'0'74'0,"0"0"-40"0,0 0-22 0,0 0 19 16,0 0-14-16,4 0-4 16,0 0 0-16,5 0 2 15,0 0-8-15,0 0 7 0,0 0 3 16,4 4-1-16,1 4 1 15,8 3-3-15,0 5 1 16,1 4-2-16,4 12 0 16,-1 7 1-16,1 5 4 15,-5 8-1-15,-4 3-1 16,-4-3 0-16,-1-5 3 16,-4 5-7-16,-9-1 1 15,-5 5-4-15,-8 3 0 16,-5-3-5-16,-9-1-1 15,-4-7-28-15,4-5-12 0,1-7-75 0,-1-8-32 16,5-4 6 0</inkml:trace>
        </inkml:traceGroup>
        <inkml:traceGroup>
          <inkml:annotationXML>
            <emma:emma xmlns:emma="http://www.w3.org/2003/04/emma" version="1.0">
              <emma:interpretation id="{E6209B6E-D181-46FA-90AC-371AC894ACB4}" emma:medium="tactile" emma:mode="ink">
                <msink:context xmlns:msink="http://schemas.microsoft.com/ink/2010/main" type="inkWord" rotatedBoundingBox="12643,5579 16808,5543 16820,6981 12656,701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90847.5437">12142 3932 132 0,'9'-4'49'0,"-14"0"-26"0,10-4-7 0,-5 0 18 16,4 0-5-16,-4 0 0 15,0 0-5-15,0 0-1 16,-4 4-12-16,-5-4 0 0,0 5 0 15,-4 3-4-15,-1 0 1 16,-3 3-5-16,-6 1-2 16,-4 4 0-16,5 4-1 15,0 0 0-15,0-4 0 0,4 8-3 16,4-4 2-16,1 0 1 16,4 0 0-16,0 0-3 15,9-1 0-15,5 1 2 16,-1 0 0-16,5 0 1 15,4-4 0-15,1 0 0 16,4 0 0-16,-1 0-3 16,6 0 2-16,-1 0 1 15,0 0 2-15,1-1-1 16,-6 1-1-16,1 0 1 16,-4 0 1-16,-1 0-3 0,-4 0 0 15,0 0 1-15,-5 0 2 16,-4 0 3-16,-4 0 4 15,-5 0 2-15,-4 0 3 16,-5-4-1-16,-5 0 0 0,1-4-3 16,0 0-1-16,4 0-8 15,-4-4-2-15,-5 0-5 16,9 0-1-16,0 0-18 16,5 0-7-16,4 4-29 0,9 0-14 15,9 0-22 1</inkml:trace>
          <inkml:trace contextRef="#ctx0" brushRef="#br0" timeOffset="91414.3401">12334 4027 132 0,'4'0'52'0,"1"-4"-28"0,4 4-15 0,0 4 14 0,-1 0-7 15,6 0-1-15,-1 0-5 16,1 0-1-16,-1-4-5 31,0 4 6-31,1-4 5 0,4-4 2 0,-1 0 1 16,-3-4-3-16,-5 0 1 15,0 0-5-15,0-4 1 16,-5 0-5-16,0-4-2 16,-4 1 0-16,-8 3-1 15,-1 0 2-15,0 4 1 16,0 0-3-16,0 4-3 15,-9 4 0-15,5 0-1 16,-1 4 0-16,1 0 0 16,-1 4 0-16,1 0 0 15,0 0 0-15,-1 4 2 0,1 0 1 0,0 3 3 16,4 1-1-16,0 0 0 16,4 0-3-16,1 0-2 15,-1 0 5-15,5-1 1 16,5 1-5-16,4 4 0 15,4-4 1 1,5 0 3-16,4-4-11 16,14 0-3-16,0-8-31 15,8 0-14-15,-4-4-65 16</inkml:trace>
          <inkml:trace contextRef="#ctx0" brushRef="#br0" timeOffset="90138.4984">11130 4098 108 0,'-5'0'41'0,"5"0"-22"0,0 0 4 0,0 0 18 15,0 0-8-15,0 0-2 16,5-4-12-16,4 0-4 0,4 0-8 16,5 0 4-16,0 4 4 0,13-3-5 15,5-1-3-15,4 4-2 16,0 0 1-16,4 0-1 16,-3 0 2-16,3 0-4 15,1 0-2-15,-10 0 0 16,-3 0 1-16,-6-4-6 15,-3 0-1-15,-5-8-36 16,-1 0-13-16,-3 0-45 16</inkml:trace>
          <inkml:trace contextRef="#ctx0" brushRef="#br0" timeOffset="92174.9104">12722 4051 184 0,'-9'-28'68'0,"4"16"-36"0,5-4-24 0,5 4 18 15,-1 1-6-15,5-1 0 0,0 0-5 16,0 4 1-16,4 0-9 15,10 0 2-15,-1 4 2 0,0 4 0 16,5 4 1-16,0 4-2 16,0 4 1-16,-5 0 3 15,0 7 3-15,-4 1 2 0,-5 0 1 16,-4-4 4-16,-4 0 2 16,-5 0-2-16,-9-4-1 15,-5-1-10-15,1 1-3 16,0-4-4-16,-10-4-1 15,1 0-10-15,0-4-4 16,-5 0-22-16,5-4-7 0,-1 4-27 16,6 0-12-16,3 0-159 31,10 4 122-31</inkml:trace>
          <inkml:trace contextRef="#ctx0" brushRef="#br0" timeOffset="91806.9564">12748 3841 200 0,'-8'0'74'0,"3"8"-40"0,1-8-22 0,4 0 21 0,0 4-13 16,0 4-3-16,0-1-4 16,4 9 1-16,1 4-7 15,-1 8 2-15,-4 0 4 0,4-1-1 16,1 5 1-16,-1 4 1 16,1 7 2-16,-1 13-7 15,1 7-3-15,4 13-3 16,0-5 0-16,-5-8-7 15,1-7 1-15,-1-9 1 16,-4-7 3-16,9-8-5 16,-9-8-1-16,9-5-20 0,-9-7-9 15,0-8-24-15,0-12-11 16,9-4-36 0</inkml:trace>
          <inkml:trace contextRef="#ctx0" brushRef="#br0" timeOffset="92816.7407">13297 3972 152 0,'-4'-12'57'0,"4"12"-30"0,-5-12-23 0,5 8 15 0,-4-4 2 0,4 0 2 32,-9 0-6-32,-9-4-2 15,0 4-9-15,-4 0 3 0,-1 8 3 0,1 0-4 16,0 4-2-16,4 8-1 15,0 4-1-15,0-4 0 16,5 4 0-16,0 4 2 0,4-1 1 16,4 1-3-16,5 0-1 15,0-4 3-15,5 0 1 16,4-4-1-16,4-1-1 16,5-3 1-16,0 0 3 15,4-4 0-15,0-4 2 16,-4 0-4-16,4-4 1 15,-4 0-5-15,4-8 0 0,-4 5 1 16,-4-5 0-16,-1 0-2 16,-4 0 1-16,0 0 0 15,-9 0 1-15,0 0 4 16,0 4 3-16,0 0 2 16,0 4 3-16,0 0-5 15,0 4-1-15,0 0-2 16,0 8 2-16,0 0-3 15,4 4 1-15,1 0 1 16,4 4 2-16,0 0-5 16,8 4-4-16,-3-5-19 15,8 1-6-15,0-4-79 0,10-8-35 16,-6 0-1 0</inkml:trace>
          <inkml:trace contextRef="#ctx0" brushRef="#br0" timeOffset="93851.2374">13529 3872 156 0,'-9'0'57'0,"9"-4"-30"0,-5 0-14 0,5 4 19 0,0 0-14 16,0 0-2-16,0 0-4 15,0 0 2-15,0 0-7 16,0 0 7-16,0 4 3 0,0 0-3 15,0 4 0-15,5 0-4 16,-1 4-1-16,1 4-1 0,-1 0 2 31,1 12 1-31,-1-9 1 0,5 1-2 16,0-4 1-16,0 0-4 16,-5 0 1-16,1-4-1 15,-1 0 3-15,1-4 1 0,-1-1 3 16,-4-3-1-16,0 0 2 15,0 0-4-15,0 0 1 16,0 0-5-16,-4-4-2 16,-1 0-2-16,5 0 0 15,-4-4-2-15,4 0-1 16,0-4 1-16,0 0 1 16,0-3-3-16,0-5 0 15,4 0 1-15,1-4 0 16,-1 0-3-16,5 0 2 15,0 1 1-15,0-1 0 16,0 4 0-16,0-4 2 0,4 4-6 16,5 4 1-16,-5 0-1 15,1 9 2-15,-1-1-1 16,5 0-23 0,0 4-10-16,0 4-32 15,0-4-14 1,-1 4-48-1</inkml:trace>
          <inkml:trace contextRef="#ctx0" brushRef="#br0" timeOffset="94495.3459">14126 3936 144 0,'0'-4'55'0,"5"-4"-30"0,-1 4-7 16,-4 0 20-16,0-8-8 15,0 0-2-15,0 0-10 0,0 0-1 16,0 1-10-16,-4-1 7 0,-1 0 5 16,-4 4-4-16,-4 0 0 15,-5 0-7-15,-4 4-3 16,4 4 0-16,-4 4-1 15,0 8 0-15,-5 0 0 16,0 4-2-16,5-1-2 16,-1 5-2-16,6 0-1 15,-1 8 2-15,4-8 2 16,10 0 0-16,4-1 2 16,4-3-2-16,5 0 2 15,5-4 0-15,-1 0 3 16,5-4-1-16,0 0 2 15,0-4-2-15,4 0 0 0,0-8-1 16,0 0 2-16,-4-8-3 16,-4 0-2-16,-1 0 0 15,-4-4 1-15,0 0-1 16,4 0-1-16,-8 1-2 16,-1-1 1-16,-4-4 1 15,0 0 2-15,0 8-3 16,0 0 0-16,0 4-1 15,0 8 0-15,0 0 2 16,5 4 0-16,-1 0 0 16,1 4 2-16,-1 4 1 15,5 8 3-15,0 0-1 16,0 4 0-16,4-1-6 0,1-3-1 16,-1 0 3-16,0 0 1 15,-4-4-36-15,0-4-16 16,0-1-44-16,18-7-64 31</inkml:trace>
          <inkml:trace contextRef="#ctx0" brushRef="#br0" timeOffset="95151.6899">14291 3270 148 0,'-4'-16'57'0,"-5"12"-30"0,5 0-12 16,4 0 20-16,0 4-6 15,0 0-2-15,0 0-7 16,0 0 0-16,0 8-11 15,0 0 3-15,0 8 4 0,4 4-4 16,-4 7 1-16,0 1-4 16,4 4 2-16,1 4-2 15,-1 3 0-15,-4 5 1 16,0 15 4-16,5 5-2 16,-1-1 1-16,1-3-3 0,-5-9-1 15,4-3-1-15,5-9 2 16,-4-3-1-16,-1-8 0 15,5-8-3-15,-5-9 1 16,1-3-4-16,4-8 0 16,9-8-14-16,4 1-6 15,5-5 2-15,-1 0 1 16,6 4 4-16,-1 4 1 16,5 0 3-16,-5 4 4 15,-4 4 1-15,-1 4 1 16,-3 0 0-16,-6 4 0 15,1-1 4-15,-4 5 5 16,-5 0 4-16,-9 0 4 0,0-4 2 16,-9 0 1-16,-5-4-3 15,-4 0 0-15,1 0-5 16,-10 0-2-16,0-5-6 16,-4 1-1-16,-5-4-1 15,1 0-2-15,3-4 1 16,1 4 1-16,4 0-14 15,5 0-7-15,4-11-74 16,9-1-38 0,18-4-60-1,0-8 61-15</inkml:trace>
          <inkml:trace contextRef="#ctx0" brushRef="#br0" timeOffset="95636.0721">14764 3210 200 0,'-4'-4'77'0,"4"4"-42"0,0 0-19 0,0 0 24 0,0 0-8 15,0 0-1-15,0 4-13 16,0 0-4-16,0 8-8 16,4 4 0-16,1 0 4 0,-1 4 0 15,0 4 2-15,1 7 0 16,4 1 2-16,0 0 2 15,0 7 2-15,0 9 1 16,0 11 3-16,-1 5-6 16,1 3 1-16,0-3-10 15,0 3-2-15,-4-11-1 16,-1-1 2-16,1-11-12 16,3-9-3-16,-8-3-31 15,5-8-12-15,-1-8-48 0,14-8-87 31</inkml:trace>
          <inkml:trace contextRef="#ctx0" brushRef="#br0" timeOffset="96120.5046">14996 3944 228 0,'0'4'85'0,"4"0"-46"0,5 0-35 16,0-4 19-16,0 0-9 15,5 0 0-15,3 0-4 16,1 0-1-16,0-4-5 15,4-4 4-15,1 0 2 0,3 0-3 16,-3-4-2-16,-5-4 2 16,-5 0 0-16,-4 0 1 15,0 1 2-15,-14-1 1 16,1 0 3-16,-1 0-5 16,-4 4-1-16,-4 4-4 15,0 0-3-15,-5 4 0 0,0 4 1 16,0 4 5-16,-4 4 4 15,4 4-2-15,0 8 0 16,-4 4 1-16,4 3 1 16,0 1-1-16,5 4 1 15,4-4-2-15,4-5 0 16,5 1 1-16,14 0 1 16,4 0-5-16,8-4-2 15,10-5-20-15,13-3-7 16,0-8-54-16,5 0-25 15,-1-12-49 1</inkml:trace>
        </inkml:traceGroup>
        <inkml:traceGroup>
          <inkml:annotationXML>
            <emma:emma xmlns:emma="http://www.w3.org/2003/04/emma" version="1.0">
              <emma:interpretation id="{C04EB6D5-D955-4A84-A407-47100C8CB916}" emma:medium="tactile" emma:mode="ink">
                <msink:context xmlns:msink="http://schemas.microsoft.com/ink/2010/main" type="inkWord" rotatedBoundingBox="17363,5385 20025,5362 20035,6442 17372,646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99532.7344">16253 3924 156 0,'-13'-4'60'0,"9"0"-32"0,-1 8-13 0,5-4 20 0,0 0-13 15,0-4-2-15,0 4-10 16,0 4-2-16,0 4-4 16,0 4 8-16,-4 4 5 0,4 0-5 15,0-1 1-15,0 1-6 16,4 0 1-16,1 0-3 15,4 0 2-15,-1 0-2 16,6-4 0-16,-1-1 1 16,1-3 3-16,3-4 0 15,1-4 2-15,0-8-2 16,0 0 0-16,4-7-5 0,-4-1-3 16,0-8-3-16,-5 0 1 15,-4 0 1-15,0 1 0 16,-4-1 0-16,-10 8 2 31,5-4-3-31,0 12 0 16,-4 0 1-16,-1 8 2 15,5 4-1-15,0 4 2 0,0 4 0 16,0 12 1-16,5-8-2 16,-1 4 1-16,5-1 0 15,0 1 1-15,0-4-2 16,0 0 1-16,4 0-4 15,1-4 0-15,-1 0 3 0,5-5 3 16,0-3-33-16,-1 0-15 16,1-4-48-16,5-8-17 15,3-7 6 1</inkml:trace>
          <inkml:trace contextRef="#ctx0" brushRef="#br0" timeOffset="100198.5934">16548 3643 252 0,'-9'-4'93'0,"9"0"-50"0,0 0-30 0,0 4 24 15,0 0-19-15,4 0-7 0,5 0-1 16,5 0 1 0,3 0-6-16,10 0 4 0,4 4 3 0,10 0-8 0,8-4-2 15,0 0-11-15,4 0-2 16,1 0-69-16,4-4-31 16,-5-4-4-1</inkml:trace>
          <inkml:trace contextRef="#ctx0" brushRef="#br0" timeOffset="99990.0714">16704 3092 148 0,'-14'-48'57'0,"14"44"-30"0,0 0-7 15,0 4 21-15,0 0-9 16,0 0-1-16,0 0-7 16,0 4-3-16,0 8-11 0,0 12 5 0,0 3 2 15,0 9-7-15,0 8-3 16,5-1 0-16,-1 9 0 16,1-5 3-16,4 9 4 15,0 3 1-15,0 13 3 16,0 3 3-16,4 4 2 0,0-3-4 15,1-13-1-15,-5-7-8 16,0-9-4-16,4 1-1 31,-4-9 1-31,0-7-5 16,-5-8-3-16,1-4-24 16,-1-9-7-16,1-7-17 0,-5-4-6 15,-5-7-23-15,1-5-10 16,-5-4-18-1</inkml:trace>
          <inkml:trace contextRef="#ctx0" brushRef="#br0" timeOffset="98980.5454">15852 3250 172 0,'-13'0'66'0,"13"0"-36"0,13 8-29 0,-8-4 14 0,-1 4-6 0,-4 4 0 31,5 8-5-31,3 7-3 16,-3 5 0-16,-1 4 3 0,1 7 2 15,-1 5 9-15,1 19 2 16,-1 1 5-16,-4-5 1 15,0-7-4-15,0-5-1 16,0-7-4-16,0-1 1 16,0-7-4-16,0-8-1 0,0-8-2 0,0-5 2 15,-4-3-3-15,-1-8 1 0,1-4-5 16,-1 0 0-16,5-8-3 16,0 0-1-16,5-7-8 15,-1 3-2-15,5 0 1 16,0 0 4-16,4 0 1 15,1 0 3-15,4 12-4 16,0 4 2-16,4 8 0 16,-4 0 2-16,4 4 1 15,-4 0 1-15,0 3 0 16,-5-3 2-16,-4 0 1 16,0-4 3-16,-5 0 1 0,-8 0 1 15,-1 0 2-15,-4-4 1 31,1 0-1-31,-6-1 1 16,1-3-4-16,-5 0-2 16,0-4 0-16,0 0 1 15,0-4-3-15,1-4 0 0,3-7-8 16,1-1-4-16,4 4-11 16,0 0-5-16,5 0-22 15,4 0-7-15,0 4-27 16,4 0-53-1,9 4 30-15</inkml:trace>
          <inkml:trace contextRef="#ctx0" brushRef="#br0" timeOffset="101200.3649">17297 3765 188 0,'0'-11'71'0,"0"11"-38"0,4-24-28 0,-4 12 17 15,5 16-6-15,-5-4 1 0,4 4-7 16,-4 4-4-16,5 0-3 16,-1 7 4-16,1 5 3 0,-1 8 3 15,5 4 3-15,-4-1-1 16,-1 1 4-16,0-4-5 16,5-4 2-16,-9-4-7 15,5-5-1-15,-1 1 0 16,1-4 0-16,-1-4 0 15,1-4 2-15,-1 0-3 0,1-8-2 16,-1-8-2-16,1-4 0 16,3-8-4-16,1 1-2 15,0-5-1-15,5 0 0 16,-1 8-2-16,0 5 1 16,1 3 1-16,-1 8 2 15,1 4-1-15,3 4 1 16,-3 8 4-16,-1 3 1 15,0 5 3-15,-4 8 3 16,0-4-2-16,0-4 1 16,-4-1-5-16,-1-3 0 15,1 0 1-15,-1-4 0 16,-4 0-42-16,0-4-19 0,0 0-79 16,5-16-42-1,-1 0 84-15</inkml:trace>
          <inkml:trace contextRef="#ctx0" brushRef="#br0" timeOffset="101709.2881">17970 3944 168 0,'9'-16'63'0,"-9"4"-34"0,0-8-25 0,0 12 13 15,0-4 1-15,-9 0 1 16,0-3-2-16,0 3 0 16,-4 0-9-16,0 0 4 0,-1 0 1 15,1 4-4 1,-5 4-1-16,0 4-4 0,5 0-1 0,0 4-1 16,-1 4-2-16,1 4 3 15,-1 0 0-15,5 4-4 16,1 4-1-16,-1-1 5 15,4 1 3-15,1 4-1 0,4-4 0 16,4 4-1-16,1-5 2 16,4 1 1-16,4-4 3 15,0-4 1-15,5-4 1 16,0 0-2-16,0-4-1 16,4-8-3-16,0-4 1 15,-4-4-4-15,0 0 0 16,-5-4 1-16,-4-4 2 15,-9-3-3-15,-4-1-2 16,-5-4 2-16,0 4 0 16,0 1-1-16,-4 7-2 15,-5 4-4-15,0 4-2 16,0 4-13-16,0 4-5 16,1 4-25-1,3 0-9-15,5 4-62 16</inkml:trace>
          <inkml:trace contextRef="#ctx0" brushRef="#br0" timeOffset="102405.0673">17997 3615 248 0,'-22'-8'93'0,"17"4"-50"0,10 0-30 0,-5 4 22 16,4-4-7-16,5 4-2 15,5 0-6-15,8 0 0 16,9 4-11-16,9 0-1 0,5 0 2 15,-1 0-6-15,5 0-2 16,5 0-6-16,-1-4-2 0,5 0-63 16,0-4-29-1,-9-4-34-15</inkml:trace>
          <inkml:trace contextRef="#ctx0" brushRef="#br0" timeOffset="102195.0471">18207 3048 180 0,'-9'4'68'0,"9"0"-36"0,0 12-15 0,0-4 20 16,0 0-10-16,-5 3-3 0,5 5-8 16,0 4 0-16,0 8-9 15,0 3 5-15,5 5 1 0,-1 0 0 0,1 3 2 16,-1 5-2-16,1 7 0 16,3 9-1-16,1 7 2 0,5 4-1 15,-5 1 2 1,0-5-4-16,0-12 1 0,-1-3-3 15,1-8 0-15,0-9-3 32,-4-7-1-32,-1-4-10 15,1-9-2-15,-1-7-27 16,1-8-13-16,-10-4-28 16,1-4-11-16,-5-8-33 15</inkml:trace>
        </inkml:traceGroup>
        <inkml:traceGroup>
          <inkml:annotationXML>
            <emma:emma xmlns:emma="http://www.w3.org/2003/04/emma" version="1.0">
              <emma:interpretation id="{A60FB860-D387-4252-89D4-22DDD5134F1F}" emma:medium="tactile" emma:mode="ink">
                <msink:context xmlns:msink="http://schemas.microsoft.com/ink/2010/main" type="inkWord" rotatedBoundingBox="20491,5395 23518,5368 23532,7012 20506,7038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04552.8957">19683 3730 204 0,'-5'24'77'0,"5"-24"-42"0,-4 3-28 15,4 1 18-15,0 0-7 16,0 8 0-16,0 4-6 15,0 4 0-15,0 0-7 0,0 8 4 16,0-1 3-16,0 9 3 0,4-4 0 16,1-5-1-16,-1-3-1 15,1-4-3-15,-1-4 1 16,0-4-2-16,-4 0 0 16,5-4-1-16,-1-4 0 15,1-4-2-15,-5 0 1 16,9-12-4-16,4 0-2 15,-4-4-5-15,4-4-2 16,1-4 0-16,-1 4 4 16,1 1-1-16,-5 7-1 15,-1 4-2-15,1 12 1 16,0 4 3 0,-4 4 7-16,-1 0 5 15,1 3-1-15,-1 1 0 16,1-4-3-16,-1 0 1 0,5-4-4 15,0 0 0-15,0 0-1 16,4-4 1-16,1-4-2 16,-1-8 2-16,5-4-4 15,0-4-2-15,-1-4-1 16,1 0 0-16,5 1 0 16,-6 3 3-16,-3 4-2 15,-1 8-1-15,1 4 3 16,-6 8 0-16,1 4 3 15,0 8 3-15,-4-1-2 16,-1 1-2-16,5 0 0 16,-4 0 1-16,3-4-10 0,1 0-2 15,5-1-39-15,-1-3-16 16,5-4-74 0</inkml:trace>
          <inkml:trace contextRef="#ctx0" brushRef="#br0" timeOffset="105247.849">20267 4055 208 0,'-9'-40'77'0,"4"28"-42"0,5 0-23 0,0 4 21 16,0 0 3-16,5-3 3 15,-1-1-17-15,5 0-8 16,5 0-8-16,-1 0-7 0,9-4-2 16,5 8 10-16,0 8 5 15,4 4-3-15,0 4-1 16,5 8-2-16,-5 0 1 0,0 0 0 15,-8 0 3-15,-5 3 4 16,-5-3 3-16,-4 0 0 16,-5 0 1-16,-4 0 0 15,-9-4 0-15,-4 0-5 16,-5-1 0-16,-4-3-8 16,-5-4-1-16,-4 0-13 15,-5 0-4-15,5-4-23 0,4 0-7 16,5-4-23-16,4 0-9 15,5-4-66 1</inkml:trace>
          <inkml:trace contextRef="#ctx0" brushRef="#br0" timeOffset="104912.3845">20253 3686 260 0,'0'-20'96'0,"0"20"-52"0,5 4-51 16,-1 12 49-1,1 4-20-15,-1 4-5 16,1 3-5-16,-1 13-8 16,1 0 6-16,-1 7 5 0,1 5 2 15,-1-1 1-15,-4 9-7 16,0 15-4-16,0 4-2 16,0 1 1-16,0-9-3 15,0 4 0-15,0-11-17 16,0-13-5-16,0-7 11 15,0-8 8-15,0-9-14 16,0-7-7-16,0-8-20 16,4-8-10-16,-4-8-14 0,5-16-7 15,4-8-23 1</inkml:trace>
          <inkml:trace contextRef="#ctx0" brushRef="#br0" timeOffset="105686.2481">20659 3151 264 0,'5'-12'101'0,"-1"16"-54"0,1-4-42 16,4 0 22-16,-5 4-13 16,0 4-3-16,1 4 0 15,4 8 3-15,0 3-8 16,0 9 8-16,0 8 5 0,-1-1-4 0,1 1 2 16,0 4-4-16,0 7 0 15,0 17-1-15,0 3 2 16,-4 8-5-16,-1-7-1 15,0-5-2-15,1-8-1 16,-1-3-1-16,-4-9 0 16,0-7-24-16,5-8-12 15,-1-8-43-15,1-9-19 0,4-7-50 16</inkml:trace>
          <inkml:trace contextRef="#ctx0" brushRef="#br0" timeOffset="103339.2549">19183 3809 156 0,'5'4'60'0,"-1"-8"-32"0,1 4-15 0,-5 0 19 15,4-4-5-15,1-4-1 16,-1 4-3-16,-4-4 0 15,0 0-13-15,-4 0 3 0,-1-4 3 16,-4 1-4-16,0-5 1 16,-4 0-4-16,-1 4 2 0,1 4-6 15,-5 0-1-15,0 12-4 16,1 8-1-16,-1 4 1 16,0 0 0-16,0 0 2 15,0 7 1-15,5 1 5 16,-1 0 5-16,6 4-5 15,3-1 0-15,1 1-2 0,4 8-1 16,0-8-1-16,4-5 0 16,5-3 0-16,4 0 0 15,5-4-2-15,0-4-2 16,9 0-15-16,8-8-7 16,10 0-36-16,-5-8-12 15,5 0-54 1</inkml:trace>
          <inkml:trace contextRef="#ctx0" brushRef="#br0" timeOffset="103849.4128">19478 3868 164 0,'0'-11'63'0,"13"3"-34"0,-18 0-12 15,10 4 20-15,-5-4-8 16,0 0-2-16,0 0-7 15,0 4-2-15,-5 0-10 16,1 0 4-16,-5 4 1 0,-4 4-4 16,-1 0-3-16,-4 8-1 15,5-4-1-15,-5 4 2 16,5 4 3-16,0 3-6 16,-1-3-2-16,5 8-1 15,0-4 2-15,9-8-1 16,0 8 2-16,5-1-2 15,4-3 2-15,4 0 2 0,0-4 2 16,1 0-3-16,4-4-3 16,4 0 4-16,0 0 1 15,1-4 2-15,-6-4 0 16,1-8 0-16,0-4 0 16,-5-4 0-16,-4 0 2 15,0 0-3-15,-4-4-2 16,-5 1 2-16,-5-5 2 15,1 0-2-15,-5-4 1 16,-5 4-5-16,1 5 0 16,0 7-1-16,-5 0-2 15,5 8-13-15,-5 4-6 0,0 8-15 16,4 0-6-16,1 4-16 16,4 0-5-16,0 3-62 15,9 1-27-15,0-4 75 16</inkml:trace>
          <inkml:trace contextRef="#ctx0" brushRef="#br0" timeOffset="106190.4465">20922 3880 252 0,'0'8'93'0,"5"-4"-50"0,-1 4-39 0,1-4 19 15,-1 0-9-15,5 8 2 0,4-4 0 16,5 0-1-16,0 0-7 16,4-8 1-16,-4 4 2 0,0-4-2 15,0 0 2-15,-5 0-4 16,5-8-2-16,4-4 2 16,-4 0 0-16,0-8-3 15,-9 4-1-15,0 4 1 16,-5-7 0-16,1 3-2 0,-5-8-2 15,0 4-2-15,-9 4 1 16,-9 0-1-16,0 9 0 16,-4 3 4-16,0 8 1 15,-1 3 1-15,1 9 0 16,0 4 2-16,4 4 1 16,5 4 1-16,-1-1 0 15,5 1-2-15,0 8 1 16,5-8-2-16,4-5 2 15,0 1 0-15,13-4 3 16,5 0-5-16,0-8-1 16,-5 0-2-16,19-5 1 15,12 1-29-15,10-4-9 16,-5-4-36-16,0-15-13 16,-5-5-59-16</inkml:trace>
          <inkml:trace contextRef="#ctx0" brushRef="#br0" timeOffset="106915.4846">21226 3528 268 0,'-9'-4'101'0,"4"4"-54"0,10 0-31 0,-5 0 27 16,4 0-6-16,5 0 3 16,9 0-11-16,0 0-3 0,4 0-15 15,5 0 2-15,4 4 1 0,5 0-5 16,-1-1-1-16,5 1-4 0,5 0-1 15,0 0-23-15,4-4-9 32,0 0-59-32,-5 0-23 15,-4 0-35 1</inkml:trace>
          <inkml:trace contextRef="#ctx0" brushRef="#br0" timeOffset="106403.0853">21413 3032 212 0,'-5'4'79'0,"5"0"-42"0,0 0-19 0,0-4 25 16</inkml:trace>
          <inkml:trace contextRef="#ctx0" brushRef="#br0" timeOffset="106621.8798">21417 3072 452 0,'5'27'40'15,"-1"1"-20"-15,1 8 0 0,4 4 0 0,-5 7 1 16,1 1-1-16,-1-1-2 15,0 5-1-15,1 3-3 16,-1 17 1-16,-4-1-4 16,0 0-1-16,5-7-6 15,-1-1-1-15,1-7 1 16,-1-9 0-16,1-3 0 16,-5-12 0-16,0-5-13 15,0-3-7-15,0-4-27 16,0-8-10-16,0-4-34 15,0 0-12-15</inkml:trace>
          <inkml:trace contextRef="#ctx0" brushRef="#br0" timeOffset="107483.7257">21721 3817 252 0,'-9'16'93'0,"9"-16"-50"0,4 4-35 0,1-4 21 16,-1 4-2-16,0 0 1 16,5 0-7-16,0 0-2 15,0 0-11-15,0 0 4 0,9-1 1 16,4 1 5-16,-4-4 1 16,0 0-4-16,0-4 1 15,-5 1-7-15,1-5-3 16,-1 0-1-16,0-4 1 15,-4 4-5-15,0-12-1 0,0-8 2 16,-5 8 1-16,1 5-4 16,-5-1 1-16,0 4 0 15,-9 0 2-15,0 4-3 16,-4 0-2-16,-1 4-3 0,-3 8 1 16,-1 0 1-16,-5 4-1 15,-12 12 8-15,-1 0 5 16,9-1-2-16,1 5-1 15,3 4 2-15,10 0 0 32,4 3 3-32,4 1 1 15,5 0 1-15,9-12 2 0,-4-4-1 16,13 3 0-16,-5-3-5 16,18 4-3-16,-4-4-22 0,9-4-9 15,22 0-80-15,4-20-32 16,9-12-27-16</inkml:trace>
        </inkml:traceGroup>
      </inkml:traceGroup>
    </inkml:traceGroup>
    <inkml:traceGroup>
      <inkml:annotationXML>
        <emma:emma xmlns:emma="http://www.w3.org/2003/04/emma" version="1.0">
          <emma:interpretation id="{4FB8F208-99A5-4DAF-8C48-28073C02266E}" emma:medium="tactile" emma:mode="ink">
            <msink:context xmlns:msink="http://schemas.microsoft.com/ink/2010/main" type="paragraph" rotatedBoundingBox="2097,7247 19288,6919 19316,8405 2125,8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45B955-7E0E-49D5-84FE-5C27DFAAA6A1}" emma:medium="tactile" emma:mode="ink">
              <msink:context xmlns:msink="http://schemas.microsoft.com/ink/2010/main" type="line" rotatedBoundingBox="2097,7247 19288,6919 19316,8405 2125,8733"/>
            </emma:interpretation>
          </emma:emma>
        </inkml:annotationXML>
        <inkml:traceGroup>
          <inkml:annotationXML>
            <emma:emma xmlns:emma="http://www.w3.org/2003/04/emma" version="1.0">
              <emma:interpretation id="{0D6DAD67-D881-4533-BB74-90B56C0F5AD3}" emma:medium="tactile" emma:mode="ink">
                <msink:context xmlns:msink="http://schemas.microsoft.com/ink/2010/main" type="inkWord" rotatedBoundingBox="2097,7247 5721,7178 5740,8190 2116,8259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12469.6435">1475 5486 156 0,'5'0'60'0,"-5"-4"-32"0,0 0-15 0,0 4 17 0,0-8-6 15,0 0 0-15,0 0-4 16,-5-4-1-16,1 0-10 31,0 4 6-31,-5 0 2 0,0 0-5 0,-5 4 1 16,-4 4-8-16,1 0-1 16,-6 4-4-16,1 4-1 15,0 0-1-15,-1 4 0 16,1 4 2-16,4 4 2 15,5 4-1-15,0-1-1 16,4 5 3-16,4 0 0 16,10 0 1-16,-1-1 2 15,5 1-3-15,4 0-2 16,10-4 2-16,3-8 0 16,-3-1 3-16,-1-3 3 15,0-4 0-15,5-4 0 16,-5-8-3-16,1-4 1 0,-1-4-2 15,-4 0 2-15,-5-3-2 16,-4-5 2-16,-4-4-2 16,-5-12 2-16,-5 5-4 15,-4-1 0-15,0 4 1 16,-4 4 0-16,0 1-7 16,-1 7 0-16,5 4-12 0,-4 4-6 15,-1 4-28-15,-3 4-13 16,12 4-70-1</inkml:trace>
          <inkml:trace contextRef="#ctx0" brushRef="#br0" timeOffset="113010.601">1721 5375 212 0,'-9'0'82'0,"4"0"-44"0,10 0-29 16,-5 0 22-16,0 4-17 15,0 4-5-15,0 3 1 0,4 5 3 16,-4 0-7-16,5 12 1 0,-1 4 3 16,1-1 0-1,-1 5 2-15,1 0-2 16,3-5 1-16,1-3 0 16,0-4 1-16,-4-8-4 15,4-4-3-15,0-4 4 16,0-8 2-16,-1-12-9 15,6-4 0-15,-1-4-4 16,1-8 0-16,3-3-3 0,-3 3 1 16,4 8-3-16,-1 4 2 15,1 4 3-15,-4 4 1 16,-1 24 7 0,0 4 2-16,-4 4 2 15,0 4-5-15,0-1-3 16,-4-3 1-16,4 0 2 15,-1-4-29-15,1-4-13 16,0-5-54-16,5-3-22 16,-1-8 4-16</inkml:trace>
          <inkml:trace contextRef="#ctx0" brushRef="#br0" timeOffset="113565.4149">2399 5474 240 0,'-14'-12'90'0,"14"4"-48"0,-9-4-29 0,5 4 24 16,-5 0-10-16,0 0-1 16,-4 4-15-16,-1 0-4 15,-4 4-5-15,-4 4-2 0,0 0 3 16,-1 4 0-16,6 0 3 0,-6 0-5 15,5 4-1-15,1 16 0 16,3-4 0-16,1-5 0 31,4 5 0-31,9-4 0 16,4-4 2-16,5 0-1 16,5-4-1-16,8-5 1 15,5 1-1-15,8 0-3 0,6 0 2 16,-6 0 1-16,1 4 0 15,0 0 0-15,-5 0 0 16,-4 4 0-16,-5 0 2 16,0-1 5-16,-13 1 6 15,0 0-1-15,-5 0 3 0,-8 0-4 0,-9 0-1 16,-5-4-4-16,-5-1 1 16,1-3-4-16,-5-4 0 15,1 0 3-15,-6 0 1 16,6-4-6-16,-1-8 0 15,5 0-1-15,4 4 2 16,4-3-14-16,6-1-5 16,8-4-15-16,8 0-8 15,6-4-22-15,-1 0-11 16,9-8-49 0</inkml:trace>
          <inkml:trace contextRef="#ctx0" brushRef="#br0" timeOffset="114002.9746">2671 5291 384 0,'-9'0'143'0,"9"-7"-78"0,-5 3-71 0,5 4 25 16,0 0-31-16,0 0-6 0,5 4-92 15,-5-4-40-15,9-8 23 16,-1-8 14-16</inkml:trace>
          <inkml:trace contextRef="#ctx0" brushRef="#br0" timeOffset="113846.7015">2662 5410 264 0,'-9'4'99'0,"9"-4"-54"0,-5 4-26 15,5-4 29-15,0 4-19 16,-4 4-4-16,4 4-9 15,0 16 0-15,0 4-9 16,0-1 0-16,0 5 0 0,4 4-1 0,5-9-1 16,0 1-1-16,0 0 0 15,4-9-7-15,1-7 0 16,-1-4-39-16,1-8-14 16,3-8-80-1,10-8-50-15,-5-7 82 16</inkml:trace>
          <inkml:trace contextRef="#ctx0" brushRef="#br0" timeOffset="111885.356">1119 5157 176 0,'13'4'68'0,"-13"-8"-36"0,5-4-20 0,-5 8 19 0,0-12-7 15,0 0 0-15,0 0-2 16,0-4 1 0,0-4-13-16,-5 1 3 0,1 3 1 15,-1-4-3-15,-4 0 1 16,0 4-5-16,-9-4 1 15,-4 5-3-15,0-1 2 16,-5 4-2-16,0 4 0 0,-4 0-6 16,0 4-1-16,0 0-2 15,-5 16 3-15,0 0-2 0,5 0-1 16,0 4 3-16,0 3 0 16,0 5-2-16,4 4 0 15,0 8-1-15,5-1 3 16,4 1-2-16,5 0-1 15,4 3 3-15,4 5 0 16,5 3 1-16,5 9 0 16,8 7 6-16,0 1 4 0,10-5 1 15,-1 1 1-15,5-13-2 16,-1 5 1-16,1-9-4 16,0-7 1-1,4-8-3-15,5 0 0 16,0-13-3-16,8-7 1 15,5-12-31-15,5-8-13 16,-5-11-52-16,0-9-21 0,-18 0 5 16</inkml:trace>
          <inkml:trace contextRef="#ctx0" brushRef="#br0" timeOffset="114742.1601">3143 5545 200 0,'5'-16'77'0,"8"0"-42"0,-4 5-23 16,0 7 21-16,0-4-4 15,0 4 1-15,-5-4-15 16,1 0-4-16,-1 0-7 16,1 0-1-16,-5 0 1 15,0 0-5-15,-5 0 1 16,-8 0 4-16,-1 4 5 16,1 0-1-16,-5 0 1 15,-4 4-3-15,-5 4-1 16,0 0-1-16,1 4 0 15,3 4-5-15,-3 12-1 16,8 4 1-16,0-1 0 16,4 5-2-16,6 4 2 0,8-1 1 15,4 1 0-15,9 0 2 16,1-1 3-16,8-3 0 16,0-8 2-16,5-4-2 15,9-8 0-15,-1-12-10 16,1-12-4-16,0-8-39 15,-1-8-19-15,-3-3-58 16</inkml:trace>
          <inkml:trace contextRef="#ctx0" brushRef="#br0" timeOffset="115070.3676">3197 5010 252 0,'-14'-16'93'0,"19"16"-50"0,4-4-26 0,-9 4 25 16,0 0-18-16,0 0-3 15,4 4-11-15,-4 4-4 16,5 4-3-16,-5 8 0 0,4 4 0 16,1 7 3-16,-1 5 1 15,0 0 1-15,1-1 0 16,-1 5 0-16,1 4 2 15,-1 3 4-15,5 17 1 16,0 3-4-16,-4 0 1 16,-1-3-5-16,1-5-2 15,-1-7 0-15,0-9-1 0,1-11-18 16,-1-4-7-16,1-8-45 16,4-20-20-16,0-8-61 15</inkml:trace>
          <inkml:trace contextRef="#ctx0" brushRef="#br0" timeOffset="115555.8744">3393 5636 280 0,'0'4'107'0,"4"-4"-58"0,5 0-40 0,-9 0 25 16,9 0-15-16,5 0-1 15,3 0-8-15,1 4-2 16,5 0-4-16,3-4-3 0,6 0 0 16,-1 0 1-16,-4-4 1 15,-1-8 1-15,-3 0 0 16,-6-7 0-16,1-5 0 16,-4 0 0-16,-5 4 0 15,-5 0 2-15,-4 1 1 16,-4-1-3-16,-5 4-1 15,-5 0 1-15,-4 4 0 16,1 4-2-16,-6 0 1 0,1 8-2 16,0 4-1-16,-1 4 1 15,1 0 1-15,0 4 1 16,0 0 1-16,4 16 0 16,4-1 0-16,10 5 0 15,4 0 2-15,4 7-1 16,5 1 0-16,5 0-3 15,8-9 1-15,0 1-2 0,5-8-1 16,4-4-17 0,0 0-6-16,5-12-27 15,0-8-10-15,-1 0-34 16,-3-4-16-16,-6-4 1 16</inkml:trace>
          <inkml:trace contextRef="#ctx0" brushRef="#br0" timeOffset="116110.0709">3892 5434 208 0,'-9'4'79'0,"9"-4"-42"0,-4 4-19 16,4-4 23-16,0 0-8 16,0 0-2-16,0 0-11 15,0 4-5-15,0 0-8 16,0 4-1-16,0 0 1 0,0 24 1 31,4-1-4-31,1 5-1 0,-1 0-1 16,1-1-2-16,-1 1 1 15,1-4 1-15,4-5-1 16,-5 5 2-16,1-4 2 16,-1-4 4-16,1-8 0 15,-1-5 0-15,-4 1 3 0,0-20 12 16,0-4-5 0,0-3-9-16,0-9-4 15,0-4-4-15,0 0-2 16,4 1 3-16,1-1 0 15,-1-8-4-15,5 4-1 16,0 9 1-16,5 3 0 16,3 4 3-16,6 4 3 15,-1 0-4-15,5 4-1 16,-5 8 0-16,5 0 0 16,-5 0 2-16,0 0 1 15,-4 8-34-15,-4 0-17 0,-5-4-79 16,-5 4-77-1,-8 0 67-15</inkml:trace>
        </inkml:traceGroup>
        <inkml:traceGroup>
          <inkml:annotationXML>
            <emma:emma xmlns:emma="http://www.w3.org/2003/04/emma" version="1.0">
              <emma:interpretation id="{08CA1711-348E-421B-BEDB-43376C65F43D}" emma:medium="tactile" emma:mode="ink">
                <msink:context xmlns:msink="http://schemas.microsoft.com/ink/2010/main" type="inkWord" rotatedBoundingBox="6368,7176 7398,7156 7417,8178 6387,8198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17899.2592">5128 5379 220 0,'-14'-4'85'0,"10"0"-46"0,-1 0-13 0,5 4 29 15,0 0-7-15,0 0 1 16,0 0-23-16,0 0-8 16,0 0-11-16,0 0-3 0,9 0 0 15,5 0 0-15,3 4 2 16,6 0-1-16,8 0 0 16,5 0-6-1,8 0 1-15,1 0-11 16,-5 0-3-16,0-1-37 15,-4 1-14-15,-1 0-31 0,-8 0-10 16,4 0 8 0</inkml:trace>
          <inkml:trace contextRef="#ctx0" brushRef="#br0" timeOffset="117639.8515">5168 4851 176 0,'-5'-15'68'0,"5"11"-36"0,-4 0-15 0,4 4 22 16,0 0-11-16,0 0-1 16,0 4-10-16,0 4 0 0,0 0-10 15,0 11 7-15,0 13 3 0,0 8-1 31,4 3 3-31,1 9-1 16,4-1-2-16,0 1-2 16,-1-1 1-16,1 9-6 0,0 7-3 15,0 5-1 1,5-1-1-16,-1-4 0 0,-4-7 2 16,0-9-1-16,0-7 0 15,-5-8-3-15,1-9 1 16,-1-11-26-16,1-4-10 15,-5-8-21-15,0-12-6 16,0-8-28-16,0-8-9 16,0-7 3-16</inkml:trace>
          <inkml:trace contextRef="#ctx0" brushRef="#br0" timeOffset="118371.2797">5792 5454 216 0,'0'0'82'0,"0"-4"-44"0,0 0-14 0,0 4 29 16,0-8-9-16,-4 0-2 15,-1 0-17-15,1 0-5 16,-5 0-12-16,0 0-3 0,-5 5-1 16,1-1 0-16,0 4 0 0,-1 0 0 15,1 4 0-15,-5-1-2 16,5 5-2-16,-1 0 1 15,1 4 1-15,4 0-1 16,0 0-1-16,5 4 1 16,4 12-1-16,4-9 0 15,5 1 0-15,0-4 0 16,4-4 0-16,5 0 0 0,4 0 0 16,5 0-3-16,0 0 2 15,4 3 1-15,-4 1 0 16,0 4 0-16,-5 4 0 15,-4 0 0-15,-5-1 2 16,-4 1 5-16,-9-4 6 16,-4-4 6-16,-5 4 3 15,-5-8-3-15,1-4-1 16,-5-1-4-16,-4-7 1 16,0-4-8-16,-5 1-4 15,5-5-5-15,-1 0-1 16,1-4-25-16,-5 4-11 15,5 0-46-15,4 0-21 0,5 8-48 16</inkml:trace>
          <inkml:trace contextRef="#ctx0" brushRef="#br0" timeOffset="117221.0638">4864 5311 268 0,'-13'-8'101'0,"13"0"-54"0,5 0-28 0,-5 8 26 16,0 0-6-16,0 0 0 15,0 0-27-15,0 0-9 16,0 0-3-16,0 0-1 0,0 0 1 16,4 4-31-16,0 0-12 0,-4 0-38 15,5 0-13-15,-1 4-19 16</inkml:trace>
          <inkml:trace contextRef="#ctx0" brushRef="#br0" timeOffset="116995.7045">4922 5430 140 0,'-4'-4'55'0,"4"0"-30"0,0 0-5 0,0 4 19 16,0 0 5-16,0 0 3 15,0 0-17-15,0 0-7 16,0 0-14-16,0 4-4 0,0 4-1 0,4 4-2 16,1 20 1-16,4 3 7 15,-9 9 3-15,4 0-2 16,1-1-1-16,-1-3-4 16,1-4 1-16,-5-9-2 15,0-3 0-15,0-8-41 16,0-4-17-16,0-8-71 15,4-8-37 1,1-12 77-16</inkml:trace>
        </inkml:traceGroup>
        <inkml:traceGroup>
          <inkml:annotationXML>
            <emma:emma xmlns:emma="http://www.w3.org/2003/04/emma" version="1.0">
              <emma:interpretation id="{3E3A6D49-DDDB-45C6-B8ED-4D8A43D8EADF}" emma:medium="tactile" emma:mode="ink">
                <msink:context xmlns:msink="http://schemas.microsoft.com/ink/2010/main" type="inkWord" rotatedBoundingBox="8076,7204 12330,7123 12357,8538 8103,8619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21417.8706">8053 5632 228 0,'0'-23'88'0,"0"-13"-48"0,4-8-23 15,-4 32 27-15,5 1-12 16,-1-1-1-16,5 0-16 16,5 0-6-16,3 4-6 15,6 0 2-15,-1 8 4 0,5 4-1 16,-1 4 1-16,6 16-1 15,-1 3 0-15,-4 5 4 16,-5 4 5-16,-9 3 0 0,-4-3 1 16,-13-4 0-16,-5 0-2 15,-4-13-4-15,-5-3-2 16,-5-8-6-16,-8-4-1 16,0-4-23-16,0-8-12 15,0 0-19-15,-5-4-8 16,5 0-26-16,4 1-11 15,13-1-21 1</inkml:trace>
          <inkml:trace contextRef="#ctx0" brushRef="#br0" timeOffset="121057.0982">8080 5359 284 0,'-9'0'107'0,"9"4"-58"0,-5 0-46 16,5 0 21-16,0 4-10 16,0 8 0-16,0 3-6 0,0 17-3 15,5 8-2-15,-1 3 2 0,1 5 1 16,-1 7 0-16,5-3 1 16,-5-1 0-16,5 9 3 15,0-5-3-15,0 12-2 16,0-3-2-16,0-9 0 15,0-7 0 1,0-13 1-16,0-7-18 16,-5-4-7-16,-4-16-52 15,0-12-5-15,0-8-4 16,-4-16-24 0</inkml:trace>
          <inkml:trace contextRef="#ctx0" brushRef="#br0" timeOffset="121822.0598">8468 4915 236 0,'-5'-36'90'0,"1"36"-48"0,8-4-20 0,-4 4 26 16,0 0-10-16,0 0 9 15,9 16-13 1,0 0-19-16,4 8 2 0,1 7 1 16,-1 13 3-16,0 4 2 0,1-1-1 15,-1 5 1-15,-4 7 0 16,0 13 3-16,-4 7-10 15,-1 8-2-15,0-4-6 16,1-7-3-16,-10-13-11 16,10-8-4-16,-10-11-39 15,1-4-18-15,0-17-56 16,-1-11-24-16,1-20 3 16</inkml:trace>
          <inkml:trace contextRef="#ctx0" brushRef="#br0" timeOffset="122754.7212">8824 5462 120 0,'0'4'46'0,"0"-4"-24"15,5 4 1-15,-5-4 18 0,9 4-6 16,0 0-1-16,-5 0-8 16,5 4-4-16,4 0-12 15,1 3 7-15,4 1 3 0,-1 0-4 0,6-4-1 16,-5 0-5-16,4 0 1 16,-4-4-2-16,0 0 0 15,-1-8-1-15,-3-12 0 0,-1 0-2 16,1 0-1-16,-6 1-3 31,-3-1-2-31,-5 0 1 16,-5 0-1-16,-3 4 0 15,-6 0 2-15,1 0-1 0,-5 0 2 16,-4 5-4-16,4-1 0 16,-5 4-1-16,-3 4 0 15,3 4 0-15,6 0 0 16,-1 3 2-16,4 5 2 15,1 4 1-15,4 0 3 16,0 12-1-16,5 4 0 0,4-1 1 16,9 1 1-16,8 0-1 15,6-5-1-15,8 1-1 16,5-4 0-16,4-4-7 0,0-4 0 16,0-8-17-16,0-1-6 15,0-3-23-15,-4-8-6 16,-5-3-55 15,-4-1-41-31,0-4 64 16</inkml:trace>
          <inkml:trace contextRef="#ctx0" brushRef="#br0" timeOffset="119316.2137">6835 5438 132 0,'0'4'49'0,"5"-4"-26"0,-5 0 2 0,0 0 20 16,0 0-11-16,0 0-2 16,0 0-15-16,0-8-3 15,-9 0-8-15,5 0 0 0,-10 0 1 16,1 0 1-16,-1 1 2 15,1 3-3-15,-5 0 1 16,5 4-5-16,-5 0 0 16,-4 0-1-16,-1 4 1 0,1 0-4 15,4 3 0-15,0 1 1 16,1 4 2-16,3 0 1 16,5 0 1-16,0 12 2 15,5 0 1-15,-1 3-3 16,10 1-3-16,4 0 4 0,4 0 1 15,5-1-2-15,4-7-1 16,1-4 1-16,8 0 0 16,5-8-24-16,-1-4-9 15,-4 0-28-15,1-8-11 16,-1 0-35 0</inkml:trace>
          <inkml:trace contextRef="#ctx0" brushRef="#br0" timeOffset="119788.3112">7099 5533 176 0,'0'-35'68'0,"0"27"-36"0,-9-4-18 16,9 4 22-16,-5 0 0 16,1 0 2-16,-5 0-14 15,0 4-4-15,0 0-12 16,0 4 1-16,-4 0 2 0,-1 4-4 15,1 0 1-15,0 4-5 0,-1 0-2 16,1 20 0-16,4-1-1 31,0 1 2-31,0 0 3 16,5 0 0-16,4-1 2 16,0 1-2-16,4 0 0 15,5-4-1-15,4-5 0 16,1-3 0-16,4 0 0 15,4 0 2-15,0-8 3 16,5-4 2-16,0-8 1 0,-1-4 2 16,-3-4 2-16,-5-8-5 15,-1-3-1-15,-3-5-4 0,-5-8 1 16,-9 0-2-16,-5 1 0 16,-8-1-6-16,-1 4 1 15,-3 5 2-15,-6 3 1 0,1 8-6 16,0 4-2-16,-1 4-3 15,1 8 0-15,4 4-13 16,0 4-6-16,5 4-33 16,4 16-11-16,5-1-71 31</inkml:trace>
          <inkml:trace contextRef="#ctx0" brushRef="#br0" timeOffset="120712.324">7460 5418 92 0,'-5'0'35'0,"1"0"-18"0,-1 4-5 16,5-4 16-16,0 4 6 15,0 0 4-15,0 0-3 16,0 0 1-16,0 4-20 16,0 0 0-16,5 24 14 15,-1-1-4 1,1 5-4-16,-1 0-1 16,1-1-8-16,-5-3 0 15,4-4-6-15,-4 0 1 16,5-9 1-16,-5-3 5 15,0-8 5-15,0-4 3 16,0-4-7-16,4-8-2 16,1-8-5-16,-1-3 0 15,0-5-5-15,1-8-2 0,4 0-5 16,0 5 0-16,0 7 0 16,-5 4-1-16,5 12-1 0,0 12-1 15,0 4 4 1,0 4 3-16,0 7 1 15,0 1 2-15,0 0-2 16,-5-4-1-16,5 0 1 16,-5-8-1-16,1-1 4 15,-1-3 2-15,5-8-2 16,0-4-1-16,5-7-1 0,-1-9 1 16,0-4-2-16,5 0 2 15,-4 0-4-15,-1 1 0 16,0 7-4-16,-4 8 1 15,5 12 0-15,-6 4 2 16,1 8 1-16,5 7 1 16,-5 5 0-16,4 0 2 15,0 0-1-15,1-1-1 0,-1-7-32 16,1 4-14-16,-1 0-39 16,5-8-16-16,9-5-17 31</inkml:trace>
          <inkml:trace contextRef="#ctx0" brushRef="#br0" timeOffset="123571.5619">9217 5331 276 0,'-5'-8'104'0,"10"4"-56"0,8 4-32 0,-4-4 29 0,0 0-17 16,0 0-4-16,9 0-10 15,8 4-4-15,1 0-5 16,9 0-4-16,4 0 0 0,5 0-1 16,4 4 0-16,4-4-22 15,-8 0-10-15,-5 0-15 16,-4-4-4-16,-1 0 10 15,-8 0 5-15,-5 4 21 16,-4 0 10-16,-4-4 27 16,-6 4 13-16,1 0 2 15,-4 4 13 1,-5 0-12-16,-5 4-7 0,5 4-2 16,-4 4-13-16,4 4-2 15,0 8-2-15,4 7 0 16,5 9 0-16,0 3 0 15,0 1-6-15,0-4-4 16,0-5 1-16,0-3 0 16,0-8-12-16,0-8-7 15,0-5-31 1,0-7-15-16,-1-8-38 16,1-4-14-16,0-12-2 15</inkml:trace>
          <inkml:trace contextRef="#ctx0" brushRef="#br0" timeOffset="123171.5562">9400 4812 244 0,'-5'-4'90'0,"5"4"-48"0,5 0-25 0,-5 0 27 15,0 0-19-15,0 4-3 16,0 0-8-16,0 4-1 15,4 4-7-15,0 19 3 0,1 5 1 16,-1 8 6-16,1 7 4 16,-1 5-1-16,1-1 0 15,-1 5-1-15,1 3-2 16,4 12-2-16,0 1 1 16,-1 3-4-16,6-8 1 15,-5-3-5-15,4-13-2 0,1-7 0 16,-6-13-1-1,1-7-18-15,-4-12-5 0,-1-4-22 16,-4-12-7-16,0-8-23 16,-4-12-7-16,-10-8-36 15,-3 1-44-15,-6-13 56 16</inkml:trace>
          <inkml:trace contextRef="#ctx0" brushRef="#br0" timeOffset="123775.6458">9846 5153 332 0,'-14'-4'126'0,"19"4"-68"0,-10 0-59 16,5 0 25-16,0 4-18 15,0 0-6-15,5 4-11 16,-1 0-4-16,5 3 8 15,0 13-36-15,4-4-13 0,1 0-16 16,-1 0-4 0,0-1-15-16</inkml:trace>
          <inkml:trace contextRef="#ctx0" brushRef="#br0" timeOffset="124241.4934">10193 5466 244 0,'9'-4'90'0,"-4"0"-48"0,-1-4-23 16,-4 8 26-16,0-8-8 16,0 0 1-16,-4-4-11 15,-1 0-4-15,1 4-13 16,-5 1 0-16,-5-1 3 0,-3 4-9 16,-1 4-2-16,0 4-2 0,0 4 2 15,0-1 1-15,0 5 1 16,1 4-5-16,3 8-1 15,5 4 3 1,0 3 1-16,5 1-3 16,4 8-1-16,4-5 1 15,5 1 0-15,5-4 3 16,4 0 1-16,4-5-1 16,5-3 1-16,4-12-2 15,0-8 2-15,0-4 2 0,0-8 2 16,-4-4-3-16,0-12-1 15,-5-3 1-15,-4-5 0 16,-9-4-2-16,-9-3 1 16,-4-1-2-16,-5 4-1 0,-9 5 3 15,0 7 0-15,-4 4-1 16,-1 4-2-16,1 4-2 0,0 8 1 31,-1 4-17-31,6 4-8 16,3 0-26-16,1 4-10 15,8 8-24-15,5 8-9 16,9 3-17-16</inkml:trace>
          <inkml:trace contextRef="#ctx0" brushRef="#br0" timeOffset="124773.6335">10514 5351 244 0,'-4'-4'90'0,"4"0"-48"0,0 4-36 0,0 0 22 15,0 0-6-15,0 4-1 16,0 4-7-16,0 4-4 15,0 4-5-15,0-1 7 0,0 5 5 16,0 20-3-16,4-4 2 16,1-1 0-16,-1-3-1 15,-4 0-5-15,5-5-4 16,-1-7 1-16,1-4 0 16,-1-4 1-16,1-8 0 15,-1-8-2-15,5-8-1 16,0-4-3-16,0-15 1 15,0-1-2-15,0 0-1 0,4 4-2 16,-4 5 1-16,0 3 1 16,0 8 2-16,0 4-1 15,0 4-1-15,4 4 3 16,0 4 2-16,1 4 2 16,-1 4 3-16,1 12 6 15,-1-1 2-15,0 5-5 16,-4 4 0-16,0 3-8 15,0-3-1-15,0-4-7 16,-5-8 0-16,5-8-81 16,5-12-35-16,-1-12-57 15</inkml:trace>
        </inkml:traceGroup>
        <inkml:traceGroup>
          <inkml:annotationXML>
            <emma:emma xmlns:emma="http://www.w3.org/2003/04/emma" version="1.0">
              <emma:interpretation id="{0094F461-92FA-4D19-8C37-E85435C63DE1}" emma:medium="tactile" emma:mode="ink">
                <msink:context xmlns:msink="http://schemas.microsoft.com/ink/2010/main" type="inkWord" rotatedBoundingBox="13415,7088 16643,7026 16667,8260 13439,832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136470.2908">14813 5089 148 0,'0'-4'55'0,"0"8"-30"0,0-4-12 0,0 0 19 0,0 0-7 16,5 0 0-16,-1 4-3 15,1 0-2-15,-1 0-10 16,5 0-2-16,0-4-1 0,0 0-1 16,4 0 1-16,5 4-2 15,0-4 0-15,-5 0-3 16,1 0-2-16,-1 0 1 15,0 4 7 1,-4 0 3-16,-4 0 1 16,4 0 2-16,-5 4-3 15,-4 0 1-15,0 0-3 0,0 4 0 16,0-4-5-16,0 0-1 16,0 3-1-16,0 1-2 15,4 0 1-15,1 0-1 16,-1 0 0-16,1 0 0 15,-1 4 2-15,1 0 1 16,-1 3 3-16,5 5 1 16,0 0 1-16,0 0 2 15,-5 3 1-15,5 9 1 16,0 0-2-16,0 0-1 16,0 3-3-16,0-3 1 15,0-1-4-15,0-3 0 16,0 4 1-16,-5-4 0 15,1-5 0-15,-1 1 0 16,1-4 0-16,-5 0 2 0,0-9-3 16,0 1-2-16,0-4 4 15,0-4 1-15,-5 0-2 16,1 0-1-16,-5-4-3 16,0 0-1-1,-4 0 3-15,-1 0-1 16,1 0-1-16,-5 0 1 15,0-4 1-15,-4 4-1 16,-1 0-1-16,1 0-2 16,0-4 1-16,4 0-15 15,0 0-6-15,0 0-42 16,1-4-16-16,3-4-74 16</inkml:trace>
          <inkml:trace contextRef="#ctx0" brushRef="#br1" timeOffset="131547.0413">12410 5066 132 0,'-9'-4'49'0,"4"8"-26"0,1-4-14 15,4 0 14-15,-5-4-2 16,1 4 2-16,-1 0-2 16,1 0 2-16,-1 0-13 0,5 0 8 0,0 0 4 15,0 0-5-15,0 0-2 16,0 0-6-16,5 4-1 16,-1-1-1-16,5 1 3 15,0 0-1-15,5-4 0 0,3 0-1 16,15 0 0-16,12 0-2 15,5 4-1-15,5-4-3 16,-1 4 1-16,1-4 2 16,-1 0 4-16,1 0 0 15,-1-4 0-15,-4 0-1 16,-4 0 0-16,0 0-2 16,-10 1 1-16,-4 3 0 15,-4 0 1-15,-4 0-4 16,-10 0-1-16,0-4 1 0,-4 4 0 15,-4 0-7-15,-5 0 0 16,0 0-34-16,0 0-13 16,4-8-39-16,-4 8-14 15,9-8-5 1</inkml:trace>
          <inkml:trace contextRef="#ctx0" brushRef="#br1" timeOffset="130410.6213">12740 5062 140 0,'0'0'55'0,"4"0"-30"0,-4 0-16 32,0 0 14-32,0 0-11 15,0 0-2-15,0 0-2 0,0 4 2 16,0 3-5-16,0 5-1 0,0 8 0 15,-4 8 0-15,4 4 0 16,-5-1 4-16,5 1 5 16,0 8 2-16,0 3 3 0,5 9 5 15,-1 7 3-15,0 1-5 16,1-1 0-16,-1-3-6 16,1-1-1-16,-1-7-6 15,-4-9 0-15,5-3-3 16,-1-8 0-16,-4-4-1 15,0-9 2-15,0-3-16 16,0-4-6-16,0-8-23 0,5-8-8 16,-1-8-26-16,-4-3-11 31,0-17-8-15</inkml:trace>
          <inkml:trace contextRef="#ctx0" brushRef="#br1" timeOffset="130961.0804">12900 5093 152 0,'0'-12'57'0,"0"4"-30"0,0 1-14 0,0 7 19 15,0 0-5-15,0-4 1 16,0 4-4-16,0 4-3 16,0 3-11-16,-4 5-4 0,4 4 0 15,-5 4-1-15,5 4 2 16,0 4 5-16,0-1 4 15,0 1-2-15,0 4 0 16,0 3-6-16,5 1 0 16,-1 0 6-16,1 15 3 15,3 5-4-15,-3-1-3 16,-1 1 3-16,1-5 2 0,-1 1-2 16,1-9 0-16,-1-7-3 15,1-8-1-15,-5 0-3 16,0-9 1-16,0-3-4 15,0-4 0-15,0-4-19 16,0 0-7-16,-5-4-26 16,1-20-70-1,-1 0 6-15,5-4-4 16</inkml:trace>
          <inkml:trace contextRef="#ctx0" brushRef="#br1" timeOffset="132175.4633">13623 5089 144 0,'4'-8'55'0,"-4"0"-30"0,0 1-14 0,0-1 18 16,0 0-4-16,-4 0 3 31,-1 0-7-31,1 0-1 16,-5 0-11-16,0 0-3 0,-5 4-2 0,1 4-2 15,0 0-2-15,-1 0-2 16,1 4 1-16,-1 0-1 15,-3 4 0-15,-1 4 0 16,-4 4 0-16,4 0 0 16,0-1 0-16,4 1 4 0,6 4 1 15,-1 0 1-15,4 0 0 16,1 0-2-16,4-1-2 16,0-3 1-16,9 0 1 15,4 0 3-15,5 0 2 16,0-4-1-16,0 0-1 0,-1-5-1 15,1-3 2-15,0-4-12 16,0 0-3-16,0-11-20 16,0-5-9-16,-1 0-33 15,-3-4-43-15,-1-4 29 16</inkml:trace>
          <inkml:trace contextRef="#ctx0" brushRef="#br1" timeOffset="132613.9879">13618 4737 104 0,'0'-8'41'0,"5"0"-22"0,-5 4-3 0,0 4 18 15,0 0-3-15,4-4 2 16,-4 4-10-16,0 0-4 0,0 0-11 15,0 0 1-15,0 0 4 0,0 0 4 16,0 0 2-16,0 0-6 16,0 4 0-16,-4 0-2 15,4 4 3-15,0 3-5 16,0 1-3-16,0 4 3 16,0 4 2-16,4 8-2 15,0 11 0-15,1 5-1 16,-1 4 2-16,1-1 4 15,-1 1 1-15,1-9 3 16,-1 1 1-16,1-4 1 16,-1-5 2-1,1-3-8-15,3-4-3 16,-3-4-4-16,-1-4-2 0,1-5-3 16,-1-3 1-16,-4 0-35 15,0-4-13-15,0 0-51 16,0 0-19-16,0 0-16 15</inkml:trace>
          <inkml:trace contextRef="#ctx0" brushRef="#br1" timeOffset="133705.3313">13899 5093 168 0,'-4'0'66'0,"8"0"-36"0,-4 0-22 0,0 0 16 0,4 0-6 16,5 0 0-16,0 0-2 15,0 4 3-15,5-4-11 16,3 0 0-16,6 0 2 0,-1 0-6 15,0-4-2-15,-4 0 1 16,0 4 2-16,4-4 0 16,-4 4 0-16,0-4-14 15,-5 0-7-15,1 0-20 16,-5 0-7-16,0 1-49 16,-1-1-24-1,-8 4 54-15</inkml:trace>
          <inkml:trace contextRef="#ctx0" brushRef="#br1" timeOffset="134344.2108">13957 5137 140 0,'-5'4'55'0,"5"-4"-30"0,-4 4-21 16,4-4 13-16,0 4-4 15,0 0 2-15,0 4 1 16,0 0-1-16,0 3-7 15,0 9 1-15,0 0 2 0,0 0 5 16,4 0 2-16,1 4-3 16,-1 3-1-16,-4 5 0 0,0 4 2 15,5 3-1-15,-5 5 4 16,0 3-2-16,0 1-1 16,4 0-4-16,-4-5 0 15,0-3-1-15,0-1 3 0,0-7-1 16,0-4 0-16,0 0-1 15,0-9 0-15,0-3-2 0,0-4 1 16,5 0-6-16,-5-4-1 16,0 0 0-16,0-4 2 15,4 0-3-15,-4-4 0 32,0 0-3-32,9 0-3 15,0 0 2-15,4 0 0 0,5 4 1 16,0-4 0-16,0 0-3 15,4 0 2-15,1 0-1 16,-1 0 0-16,0 0 2 16,0 4 2-16,-4-4-1 15,0 0-1-15,-4 0-2 16,-1 0-1-16,-4 0-16 0,0 0-5 16,-9 0-26-16,0-12-87 31,0 0-41-31,0 0 54 15</inkml:trace>
          <inkml:trace contextRef="#ctx0" brushRef="#br1" timeOffset="134600.9497">14220 5220 160 0,'0'0'63'0,"0"0"-34"0,0 4-12 0,0-4 20 0</inkml:trace>
          <inkml:trace contextRef="#ctx0" brushRef="#br1" timeOffset="135532.7005">14211 5220 160 0,'-4'8'63'0,"4"-4"-34"0,0 0-34 16,0-4 65-16,4 4-20 15,1 4-9-15,4 0-9 16,-1 0-14-16,1 0-3 0,0 4 1 16,0-1 1-16,0 5 1 15,0 0 2-15,9 0 1 16,0 0-1-16,0 0-1 0,-1 0 1 15,1-1 1-15,0-3-1 16,0-4-1-16,4-4-5 16,-4 0-1-16,0-4 1 15,-5 0 2-15,1-4-3 16,-1 0-2-16,0-4 2 16,-4-4 0-16,0 1-6 15,0-1 0-15,4-4-6 16,-4 0-1-16,5 4 0 15,-5 0 4-15,4 4 1 16,-8 0 0-16,-1 0 1 16,0 4 3-16,-4 4-2 0,14-4 1 15,-5 0 4 1,0 0-3-16,-5 4 0 16,1 0 1-16,4 4 2 15,-5 0 1-15,0 0 3 16,1 0 1-16,-1 0 3 15,-4 4-1-15,0 4 2 16,0 0-6-16,5 8-1 16,-5 4 2-16,0-1 3 15,0 17 5-15,4 4 3 16,1-5 0-16,-5 5-1 16,0-1-4-16,4-3 0 15,-4-4-7-15,0-1-1 16,5-3 0-16,-5-8 0 0,4-8-11 15,1 4-3-15,-5-20-61 16,4-4-28 0,5-8-15-16,0 0-15 15</inkml:trace>
          <inkml:trace contextRef="#ctx0" brushRef="#br1" timeOffset="134788.949">14220 5240 357 0,'0'12'35'0,"0"0"-19"16,0 4-1-16,0 3-1 0,0 9-1 16,0 4 2-16,0 11-6 15,0 5-3-15,5 0-1 16,-5-5-1-16,0 1 0 15,4-5 2-15,-4-7-1 16,0-4 0-16,0-4-14 0,0-8-7 16,0-5-33-16,0-7-14 15,-4-4-55 1</inkml:trace>
          <inkml:trace contextRef="#ctx0" brushRef="#br1" timeOffset="128322.5277">12129 4800 156 0,'0'-4'60'0,"-5"0"-32"0,5 0-22 0,0 4 15 15,0 0-5-15,0 0 3 16,0 0-6-16,0-4 0 16,0 4-8-16,-4 0-5 0,4 0-1 15,-5 4 3-15,-4 4-1 16,0 0-1-16,1 0 5 16,-1 4 4-16,0 0 1 15,-5 3 2-15,1 13-2 16,0-4-1-16,-1 4-1 15,-4-1 2-15,5 5 1 16,0 4 1-16,-1 0-2 16,5-1-1-16,-4 1-3 0,4-4 1 15,0-1 2-15,5 1 2 16,-1 4-3-16,1-1-3 16,-1 1 2-16,10 0 0 15,-1 7-1-15,1-3 1 31,4 4-2-31,4 3 2 16,5 5 2-16,0-5 2 0,4-3 1 16,-4-5 2-16,4-7 2 0,-4-4-1 15,-5 0-1-15,1-9 1 16,-1-3-4-16,0-4-1 16,-4 0 0-16,0-4 1 15,-4 0-3-15,-1 0-3 16,1-4 2-16,-5 0 0 0,0-4-1 15,0 0 1-15,0 0-6 16,0 0-1-16,0 0-9 31,-5 0-2-31,5 0-29 0,-4 0-12 0,-1 4-46 16,5 0-20-16,-4 4-23 31</inkml:trace>
          <inkml:trace contextRef="#ctx0" brushRef="#br1" timeOffset="137586.0977">12316 4744 128 0,'-5'0'49'0,"5"0"-26"0,0 0-14 15,0 0 14-15,0 0 0 16,0 0 1-16,0 0 0 0,0 0 0 16,9 0-13-16,0 0 0 0,0 0 2 15,5 0-5-15,-1 0 0 16,5 0 0-16,4 0 0 15,9 0 4-15,9 0 5 16,14 0-9-16,-1 0-2 16,5 0 0-16,0 0 3 15,9 0-2-15,0 4 1 16,18-4-3-16,9 0 0 16,8 0-1-16,-4 0 0 15,5-4 0-15,13 4 0 16,4 0-2-16,1 0 1 15,-6 0 0-15,-3 0 3 16,4 0-3-16,9 0 0 0,-9 0 1 31,-18 4 0-31,-5 0 0 16,-8 0 0-16,-9 0 2 16,-9 0 3-16,-5 0-2 15,-4 0 1-15,-9 0-1 16,0 0 1-16,-8-4 0 0,-10 0 2 15,-5 0 4-15,-3 0 1 16,-10 0-2-16,1 0 2 16,-1 0-6-16,-4 0-3 15,0 0-3-15,-9 0 0 16,0 0-9-16,0 0-1 16,0 0-25-16,0 0-9 15,4-4-41-15,-4 4-17 16,5-8-39-1</inkml:trace>
        </inkml:traceGroup>
        <inkml:traceGroup>
          <inkml:annotationXML>
            <emma:emma xmlns:emma="http://www.w3.org/2003/04/emma" version="1.0">
              <emma:interpretation id="{A9C87B61-A8FF-4953-A016-0A7BA5CDF990}" emma:medium="tactile" emma:mode="ink">
                <msink:context xmlns:msink="http://schemas.microsoft.com/ink/2010/main" type="inkWord" rotatedBoundingBox="17196,7016 19289,6976 19315,8319 17222,8359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223233.7128">16615 5478 152 0,'4'-4'57'0,"1"0"-30"0,-5 0-12 16,0 4 18-16,0-4-7 16,0-4-3-16,0 0-2 0,-5 0-1 15,1 0-11-15,-1 0-3 0,-4 0 0 16,0 0-3-16,-4 0 0 16,0 5-3-1,-5-1-1-15,4 4-4 16,-8 0-1-16,4 4 3 15,0-1 1-15,1 1-1 0,-1 4 2 16,0 0 1-16,0 0 0 16,0 4 0-16,5 4 0 15,-1 12-3-15,1-1 0 0,0 1 2 16,4 0 0-16,0 0 1 16,4-1 0-16,10 1-3 15,-1-4 2-15,1 0 3 16,4-4 1-16,4-1 1 15,0-3 2-15,5-4-1 16,5-4 2-16,-1-4-2 16,0-8 2-16,-4 0 2 15,0-8 2-15,0-4 3 0,0-3 2 16,-5-5-5-16,0-8-1 31,1-8-2-31,-1 5 2 16,-4-1-5-16,0 0-1 15,0 5-2-15,-5-1 1 16,1 4-2-16,-1 4-1 0,1 5 1 16,-1-1 1-16,-4 4-1 15,5-4-1-15,-5 4 1 16,0-8 1 0,0 1 1-16,0-5-1 0,0-4-2 15,0 1 1-15,0-1 1 16,0 4-3-16,0 4 0 15,0 4-1-15,0 5 0 16,0-1 2-16,0 4 2 16,0 4-3-16,0 0 0 15,0 0 1-15,0 4 0 0,0 0-3 16,0 0 2-16,0 4-1 31,0 0 0-31,0 0 0 16,0 0 0-16,0 0 2 0,0 4 0 15,0 4-3-15,0 0 2 16,0 4 1-16,4 4 0 16,-4 4 0-16,0 3 0 15,0 1 0-15,5 0 0 16,-1 4 2-16,0-1 3 0,1-3-2 16,-1 0 0-16,1 0 3 15,-1 4 3-15,-4 3 0 16,0 1 2-16,5 0-2 15,-5 11 0-15,0 1 6 16,4 3 4-16,-4 1-5 16,0-4-3-16,5-5 2 0,-5 1 2 15,4-12-6-15,-4-1-1 16,5-7-2 0,-5-8-8-16,0-4-3 15,0-4-45-15,-5-4-18 16,1 0-103-1</inkml:trace>
          <inkml:trace contextRef="#ctx0" brushRef="#br1" timeOffset="138504.1769">15718 5787 132 0,'9'4'52'0,"-9"-8"-28"0,5 4-13 0,-5 0 15 0,9 0-1 0,0 0 0 15,-1 0-3-15,1 0-2 32,0 4-10-32,5 4 2 0,-1 8 2 15,0-4-1-15,-4 3 2 16,0 1-4-16,0 4-1 0,-13 0-4 0,-1 0 1 16,-4 0-2-16,-4-1 2 15,-5 1-33-15,0-4-14 16,-8-4-75-16,-1-4-33 15,0-4 77-15</inkml:trace>
          <inkml:trace contextRef="#ctx0" brushRef="#br1" timeOffset="225741.6342">16066 4804 112 0,'0'-4'44'0,"5"4"-24"0,-5 0-15 0,0 0 13 16,0 0-1-16,0 0 1 31,9 0 6-31,-1 0 5 16,6 0-10-16,4 0-3 0,4 4-5 0,5 0 0 15,4-4 3 1,5 0 3-16,4 0 0 16,9 0-1-16,0 0 3 15,4 0 2-15,5 0-5 16,0-4-1-16,9 4-3 16,0 0 2-16,0 0-1 0,0 0 0 15,-5 0-3-15,-13 0 1 16,-4 0 7-16,-9 0 3 15,-5 0-6-15,-4-4-2 16,-5 0-3-16,-4 4 1 16,-5-4-4-16,-4 0-2 0,0 0-2 15,-5-4 0 1,1 4-22-16,-1-4-9 16,1 4-37-16,-1 0-14 15,1 4-70 1</inkml:trace>
          <inkml:trace contextRef="#ctx0" brushRef="#br1" timeOffset="2.57991E6">16824 5062 92 0,'0'4'35'0,"0"-8"-18"0,5 4-2 0,-5 0 13 0,0 0-7 16,0 0 1-16,0 0-4 15,0 0-2-15,0 0-8 16,0 0 1-16,0 0 2 0,4-8-6 16,1 0-3-16,4 0 1 15,-1 0 0-15,6 0-1 16,-1 4-2-16,1-4-2 15,-5 4 1-15,-1 4-1 16,1 0 0-16,-4 0 4 16,-1 4 1-16,1 0 1 15,-5 4 0-15,0 0 4 16,0 0 3-16,0 0-6 16,0 4-1-16,0-4 2 0,0-1 1 15,-5 5-3-15,5 0-1 16,-4 0 1-16,4 0 0 15,0 0 0-15,-5 0 0 16,1 4 2-16,-1-4 1 16,1-1-1-16,0 5 1 15,-1 0-4-15,1 0-2 32,-1-4 2-32,5 0-2 0,0 0-1 0,0-4 1 31,0 0-1-31,0-1 2 15,0 1 1-15,5 0-1 0,-1 0-2 16,1 0 1-16,-1 0 1 16,0 0-1-16,1 0 2 15,-1 0-2-15,1 0-1 16,4-4 3-16,0 0 2 16,-5 0 0-16,1 0 2 15,-1-4-2-15,5 0 0 16,0 0-1-16,-5-4 0 15,1 0-2-15,-1-4-2 16,1 0 1-16,-1 0-1 16,-4-4 0-16,5 0 2 15,4 0-1-15,-1 0-1 0,1 0-2 16,-4 1 1-16,-1-5 1 16,1 4 0-16,-1-4 0 15,1 4 2-15,4-4-3 16,-5 0 0-16,5 1 1 15,-5-1 2-15,1 0-3 16,-5 0 0-16,0 0 1 16,0 4 2-16,4 0-3 15,-4 4 0-15,0 0 1 0,0 1 0 16,0-1 0-16,0 0 2 16,0 8-3-16,0-4 0 15,0 0 1 1,0 0 0-16,0 0 0 15,0 4 2-15,0-8-3 16,0 8-2-16,0 0 2 0,0 0 2 16,0 0 0-16,0 0-1 15,0 0 1-15,5 4-1 16,-5 0 2-16,0 4 1 16,0 0-4-16,0 4-1 15,4-1 1-15,-4 5 0 0,0 0 3 16,5 4 3-16,-5 0 0 15,4-4 0-15,-4 0-1 16,5 7 2-16,-1 1 1 16,1-4 1-16,-5 0-2 15,4 0-1-15,-4-5 1 16,4 1 1-16,-4 0-1 16,0 0-1-16,0-4 1 15,0-4 1-15,0 0-3 16,0-4-1-16,0 0 1 0,0 0 2 15,0-4-12-15,0 0-3 32,0 0-38-32,0 0-16 15,0-8-30-15,0 8-10 16</inkml:trace>
          <inkml:trace contextRef="#ctx0" brushRef="#br1" timeOffset="2.58133E6">17190 5335 80 0,'0'0'30'0,"4"0"-16"0,1-4-17 15,-5 4 8-15,0 0 0 16,9-4 2-16,-5 0 12 15,5 0 5-15,-4 0-1 16,4 0 0-16,-1 4-3 16,-3-4-3-16,4 4-3 15,-5 0-1-15,10-4-7 16,-10-4-2-16,5 8 0 0,0-4 0 0,0 4 0 16,4 0 2-16,1 0 1 15,-5 4 1-15,-1 0 0 16,1 0-2-16,0 0 1 15,-4 0 2-15,-1 4 5 16,1-4-4-16,-5 4 0 16,0-4 0-16,0 4 1 15,0-4-1 1,-9 4 5 0,0 0-3-16,4 0-3 0,-4-4 0 15,1 0-3-15,-1 0 1 16,0 0-4-16,0-4-2 15,0 0 2-15,0 0 0 16,0 0-4-16,0 0 1 16,-4 0 0-16,4 0 0 15,0 0-5-15,0 0 1 0,0 0-29 16,0 0-13-16,5 0-42 16,-1 0-55-1,1 0 41-15</inkml:trace>
          <inkml:trace contextRef="#ctx0" brushRef="#br1" timeOffset="2.58069E6">17230 5240 72 0,'0'-4'27'0,"0"8"-14"0,0-4-2 0,0 0 21 16,0 8 7 15,0 4-7-31,0-4-4 16,0 0-3-16,0 0-14 0,0-1 4 0,0 1 3 15,0 0-6-15,0 4-2 16,0 0-1-16,0 4 1 15,0 0-3-15,0 4 1 16,0-1-1-16,-4 1 1 0,4 16-2 16,0-8 1-16,0-1-4 15,0-3 0-15,0-4-1 16,0-4 1-16,0-4 2 16,0-4 2-16,0 0-3 15,0-4-1-15,0-4-12 16,0 0-7-16,0-8-7 15,0-16-23 1,0 4 7-16,0 4-41 16,0 0-31-1,0 1 45-15</inkml:trace>
          <inkml:trace contextRef="#ctx0" brushRef="#br1" timeOffset="226384.3612">17435 4641 136 0,'-4'8'52'0,"4"-12"-28"0,0 8-17 16,0-4 15-16,4 4-2 15,5 0 3 1,-4 0-4-16,3 0-2 0,1 0-9 16,5 4 1-16,-1 0 4 0,5 0 2 15,0 4 3-15,4 0-4 16,-4 4 0-16,9 7 3 15,-1 1 3-15,1 16 1 16,-4 3 2-16,-1 5-2 16,0 3 2-16,-4 5-2 15,0-1-1-15,-5-3 3 16,-4 3 2-16,-9 5-4 16,0 3-1-16,-4 13-7 0,-5-5 0 15,0-4-6-15,-5-3 1 16,-8-5-3-16,-9-7 0 15,0-5-50 1,-9-7-19-16,-5 4-120 16</inkml:trace>
        </inkml:traceGroup>
      </inkml:traceGroup>
    </inkml:traceGroup>
    <inkml:traceGroup>
      <inkml:annotationXML>
        <emma:emma xmlns:emma="http://www.w3.org/2003/04/emma" version="1.0">
          <emma:interpretation id="{572CCDEC-D647-4206-869C-2170D0DCB68B}" emma:medium="tactile" emma:mode="ink">
            <msink:context xmlns:msink="http://schemas.microsoft.com/ink/2010/main" type="paragraph" rotatedBoundingBox="4245,10185 28026,10057 28045,13450 4263,135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31E9F4-2C99-49EB-8B75-F44A5DFB8F05}" emma:medium="tactile" emma:mode="ink">
              <msink:context xmlns:msink="http://schemas.microsoft.com/ink/2010/main" type="line" rotatedBoundingBox="4244,10283 25542,10056 25560,11680 4262,11907"/>
            </emma:interpretation>
          </emma:emma>
        </inkml:annotationXML>
        <inkml:traceGroup>
          <inkml:annotationXML>
            <emma:emma xmlns:emma="http://www.w3.org/2003/04/emma" version="1.0">
              <emma:interpretation id="{08C98542-8A3B-4F6F-A8A7-99F773654E88}" emma:medium="tactile" emma:mode="ink">
                <msink:context xmlns:msink="http://schemas.microsoft.com/ink/2010/main" type="inkWord" rotatedBoundingBox="4246,10466 8050,10426 8060,11369 4256,11409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233232.784">3787 8124 116 0,'-5'4'46'0,"5"-4"-24"0,-4 0-15 0,4 0 15 15,0 4-9 1,0-1 0-16,0 5 2 16,0 4 0-16,0 8-8 15,4 8 5-15,1 15 1 0,-1 13 2 16,1 3 1-16,-1-3 3 15,-4 3 2-15,0-7 0 16,0-5-1-16,5-3 1 16,-5-8-1-16,0-1-7 15,4-3 0-15,-4-8-6 16,0-4-2-16,5-4-2 0,-5-5 0 16,0 1 0-16,0-4 3 15,0-4-3-15,0 0 0 16,0-4-1-16,0 0 1 15,4-8-4-15,1-4-2 16,-1 1-1-16,5-1 3 16,0 0-2-16,0-4-1 15,4 4 0-15,-4-4 3 16,5 4-2-16,-1 0-1 16,0 4 0-16,5 8 3 15,-5 0-2-15,10 4 1 16,-1 0 2-1,0 4 2-15,-4 4 3 16,-4 4 4-16,-1 4 2 0,0 8-1 16,1-1 1-16,-5 5-2 0,0 4 0 15,4-5-5-15,-4-3-1 16,0-8 3-16,0-4 1 16,4-12-47-1,0-12-45-15,1-8-20 16,-1-4-17-1</inkml:trace>
          <inkml:trace contextRef="#ctx0" brushRef="#br1" timeOffset="233801.5959">4313 8746 180 0,'0'0'68'0,"-4"0"-36"0,4 0-15 16,0 0 28-1,9 0-14 1,4 4-13-16,0 0-11 16,1-4 1-16,-1 0 4 0,0 0 3 15,1 0 0-15,-5 0 1 16,4-4 3-16,1 0-7 0,-1 0 1 15,5 0-6-15,-9 0-2 16,0-4 0-16,0 0-1 16,-5 0-2-16,-4-8-2 15,0 1 3 1,-4 3-2-16,-1 0 2 16,1 0-2-16,-5 4-1 15,0 0-2 1,0 4 1-16,-5 4-1 15,6 0 0-15,-6 4 0 16,5 0 0-16,-4 8 2 16,-5 0 0-16,0 0 0 15,5 0 0-15,-1 7 0 0,6-3 2 16,-1 0 1-16,4 4 1 16,1 0 2-16,4 3 1 15,0 1 1-15,4-4 2 16,5 0-5-16,0 12-1 15,4-5-2-15,1-3 1 16,4-4-2-16,4-8 2 16,0 0-29-16,5-4-9 0,9-4-23 15,-5-4-6-15,0 0-63 16</inkml:trace>
          <inkml:trace contextRef="#ctx0" brushRef="#br1" timeOffset="234338.0019">4871 8809 168 0,'0'-16'66'0,"0"9"-36"0,-5-5-9 16,5 4 22-16,-4 0-15 15,-1 0-5-15,-4 0-10 16,0 0-3-16,-4 0-6 15,0-4-1-15,-1 12 3 0,-4 0-3 16,1 0 0-16,-1 4-1 16,4 0 1-16,-4 0 2 15,1 0 4-15,-1 4-2 16,4 4-2-16,6 0-2 16,-1 4 0-16,0-1-4 15,9 5 0-15,0 0 3 16,4 0 3-16,10 0 0 15,-1 7 2-15,5-3-2 16,4-4 2-16,5-4 0 0,0-4 1 16,4 0 2-16,0-12 1 15,0-4-1-15,-4-12-1 16,0 0-3-16,-5-4 1 0,-4 0-6 16,-5 1-1-16,-4-5 2 15,-4 0 3-15,-5 4-2 16,-9-4-2-16,-5 5 2 15,1 3 0-15,-5 0-4 16,-4 4-1-16,-1 4 1 16,-3 4 0-16,3 0-2 15,1 4 2-15,0 0-4 16,4 4-1-16,5 0-24 16,4 4-10-16,4 0-34 15,1 4-16-15,8 4-21 16</inkml:trace>
          <inkml:trace contextRef="#ctx0" brushRef="#br1" timeOffset="234927.875">5076 8611 196 0,'-5'4'74'0,"5"-4"-40"0,0 0-20 0,0 0 20 0,0 0-15 15,0 4-5-15,0 4-5 16,0 4-1-16,5 4-4 15,-1 0 2-15,1 3 0 0,-1-3 4 16,5 4 4-16,0 0 1 16,0 4 0-16,0-1 1 15,0 1 0-15,0 0-6 16,-1 8-4-16,1-5 1 16,0 1 2-16,0-8-2 15,-4 0 1-15,-1-8-1 16,-4-4 1-16,0 0 4 15,-4-24 5 1,-1 0-5-16,1-4-6 0,-1-4-4 16,1-3-1-16,-1-5 1 15,5 4-3 1,0 4-2-16,0 5-1 16,9-9 3-16,9 4 0 15,0 4-2-15,4 4 2 16,5-4-1-16,4 9 0 15,0 3-3-15,1 4 1 16,-6 4 2-16,1 4 3 16,-5 0-31-16,-4 0-14 15,-9 15-135 1,-9-3 44 0</inkml:trace>
          <inkml:trace contextRef="#ctx0" brushRef="#br1" timeOffset="235434.3013">5481 8762 236 0,'-4'0'88'0,"8"0"-48"0,5 0-38 15,-9 0 19-15,5 0-9 16,8 0-2-16,5 4-3 15,0 0-2-15,0 0-3 16,0 0-2-16,4-4 1 0,0 0 3 16,0-4 5-16,1 0 1 15,-1 0 2-15,-4-4 2 0,-5 0 2 16,1 0-5-16,-1 0-1 16,-4-8-2-16,-5 4 2 15,-4 0-3-15,-4-7-2 16,-1 7-2-16,-3 0-3 15,-6 0 1-15,1 0-1 16,-1 4 0-16,-3 4 0 0,-1 0 0 16,0 8 2-16,5 0 1 15,-5 4 1-15,4 8 0 16,-4 0 2-16,1 0-1 16,3 7 2-16,5-3-2 15,5 4 0-15,4 4 1 16,4-1 1-16,5-3 3 15,0 4 1-15,5 8-3 16,3-5-3-16,6-3 0 16,3 0-1-16,1-8-20 15,0-4-9-15,4-5-38 16,0-3-15-16,5 0-69 16</inkml:trace>
          <inkml:trace contextRef="#ctx0" brushRef="#br1" timeOffset="236185.5771">5923 8718 176 0,'-9'0'68'0,"5"-4"-36"0,4 4-15 0,0 0 22 0,0 0-9 16,0 0 0 0,4 0-6-16,-4 0-1 15,4 0-12-15,5 4 0 0,0 0 2 16,0 4 2-16,0 4 0 0,-4 4 1 16,4 4 0-16,-5-1-2 15,5 5 1-15,0 8-4 16,-5 0-1-16,5-1-4 15,0-3 1-15,0-4 2 16,-5-8 2-16,1-4 3 16,-1-4 4-16,-4-8-4 15,9-12 0-15,0-4-8 16,0-4-2-16,0-4 0 16,0-8 0-16,0 1-7 0,4 3 0 15,1 4-1-15,-5 4 2 16,4 9-1-16,-4-1 1 15,0 4-3-15,0 4-1 16,0 4 3-16,0 8 3 16,-1 4 1-16,1 3-1 15,0 5 3-15,-4 0 0 16,4 0 3-16,-5-4 1 16,5 8 3-1,-4-5-5-15,-1-3-1 16,5-20 4-1,0-4-4-15,0-4-2 0,4-7-10 16,1-5-3-16,-1-4-5 16,0 4-1-16,1 1 3 15,-1 3 3-15,0 4 5 16,1 4 3-16,-5 4 0 0,4 4-1 16,-4 0 3-16,4 4 0 15,-4 4 5-15,5 4 5 31,-1-4-3-31,0 12 2 16,1 4-5-16,-1 3 0 16,-4 1-1-16,0 8 1 15,-5 0-7-15,5-9-1 16,-4 1-60-16,-5 0-26 0</inkml:trace>
          <inkml:trace contextRef="#ctx0" brushRef="#br1" timeOffset="232523.6767">2721 8147 132 0,'5'-4'49'0,"4"0"-26"0,8-3-16 0,-8 3 15 0,5 0-9 16,-1 4-2-16,9 0-2 16,5 0 1-16,9 0-5 15,-5 0 4-15,9 0 3 0,5 4 0 16,-5 0 3-16,0-1-2 15,5 1 0-15,-1 0 1 16,1 0 4-16,4-4-8 16,0 0-1-16,0 0-1 15,0 0 2-15,-9 0 1 16,0-4 3-16,-4 4-3 16,-9-4-1-16,-5 0-4 15,0 4-1-15,-8 0-3 0,-1 0-2 16,-4 0 3-16,-9 0-11 15,0 0-9 1,0 0-35-16,0 0-14 16,0 4-45-1</inkml:trace>
          <inkml:trace contextRef="#ctx0" brushRef="#br1" timeOffset="231849.2604">3265 8179 148 0,'-4'0'57'0,"4"0"-30"0,0 0-23 16,0 0 13-16,0 4-8 15,0 8-1-15,0 4 0 0,0 12 2 16,0 11-5-16,0 13 6 0,0 7 2 15,0 9 2-15,0-9 1 16,0 0 3-16,0 1 0 0,0 3-2 16,0 1 0-16,0-5-9 15,0-3-3-15,-5-9-1 16,5-7 0-16,-4-12-24 16,-1-9-9-16,1-7-79 31,4-8-42-31,0-12 70 15</inkml:trace>
        </inkml:traceGroup>
        <inkml:traceGroup>
          <inkml:annotationXML>
            <emma:emma xmlns:emma="http://www.w3.org/2003/04/emma" version="1.0">
              <emma:interpretation id="{5F71986D-7DA2-410A-97A8-5F66ED48CF79}" emma:medium="tactile" emma:mode="ink">
                <msink:context xmlns:msink="http://schemas.microsoft.com/ink/2010/main" type="inkWord" rotatedBoundingBox="8411,10478 9691,10465 9703,11573 8423,11587"/>
              </emma:interpretation>
            </emma:emma>
          </inkml:annotationXML>
          <inkml:trace contextRef="#ctx0" brushRef="#br1" timeOffset="238458.7705">6895 8619 200 0,'-4'0'77'0,"4"0"-42"0,0 4-12 16,0-4 26-16,0 0-18 16,0 0-5-16,0 0-16 15,0 0-6-15,0 4-3 16,0-4-12-16,0 0-3 0,0 4-70 16,4 8-69-1,1-8 42 1</inkml:trace>
          <inkml:trace contextRef="#ctx0" brushRef="#br1" timeOffset="238646.2895">6957 8928 292 0,'-4'-20'110'0,"4"20"-60"0,4-4-30 16,-4 4 32-16,0 0-21 15,0 0-8-15,0-4-35 16,0 1-15-16,0-1-93 16,0 4-76-1,5 19 66-15</inkml:trace>
          <inkml:trace contextRef="#ctx0" brushRef="#br1" timeOffset="255834.0371">7368 8151 184 0,'0'0'71'0,"13"0"-38"0,-4 4-21 0,0-4 21 0,0 0-13 16,4 0-3-16,1 0-6 16,3 0-2-16,6 0-5 15,-1-4-1-15,5 0 1 0,4 0 0 16,0 4 0-16,-4 0-20 16,0 0-7-16,4 4-85 15</inkml:trace>
          <inkml:trace contextRef="#ctx0" brushRef="#br1" timeOffset="255406.6372">7542 8163 96 0,'-5'-4'38'0,"5"4"-20"0,0-4-6 0,0 4 16 0,0 0-10 16,0 0-2-16,0 0-7 15,0 0-1-15,0 0-5 16,0 0 11-16,0 0 6 0,0 0 1 0,5 0 2 16,-1 4-4-16,-4 8-2 31,0 4-5-31,0 4-2 16,0 19-6-16,0 5-1 15,0 0 1-15,0-1 0 16,5 5 0-16,-1-5 2 15,0 9-1-15,1-4 0 16,-1-5 1-16,1 1 1 0,-1 3-1 16,1-7 1-16,-1 4 0 15,-4-1 3-15,5-3 1 16,-5-5 1-16,4-3-4 16,1-4-3-16,-5-4 0 15,0-8-1-15,0-5 0 0,0 1 0 16,0-4-2-16,0-4-2 15,0-4-2-15,-5 0 1 16,1-4 1-16,-1 0 0 16,1 0-3-16,-5 0 2 15,0 0 1-15,0 0 0 16,0 4-3-16,0-4 2 16,0 1 1-16,0-1 0 15,0 8-7-15,1-1-3 16,-1 1 6-16,0-4 1 0,4 0 3 15,1 0 2-15,-1 0-1 16,1 0 2-16,-1 0 4 16,1 0 4-16,4 0-6 0,0 0-1 15,0 0-7-15,4 4 0 16,5 0 3-16,0 0 2 16,5 0 0-16,3 0 1 15,1 0-2-15,0 0 2 16,4-4 0-16,5 0 1 15,4-4-27-15,1-8-11 16,-6 0-45-16,1-3-19 16,0-9-9-1</inkml:trace>
          <inkml:trace contextRef="#ctx0" brushRef="#br1" timeOffset="256571.2975">7774 8853 172 0,'0'0'66'0,"4"0"-36"0,5 0 0 15,0 0 28-15,0 0 0 16,4-4 2-16,5 4-20 16,4-4-9-16,5 0-18 15,0 0-4-15,0 0 1 0,4-4-6 16,0 0 0-16,5 0-37 16,-5 0-16-16,13 4-103 15</inkml:trace>
          <inkml:trace contextRef="#ctx0" brushRef="#br1" timeOffset="256430.671">8153 8258 156 0,'4'-12'60'0,"0"5"-32"0,1-5-13 0,-5 4 18 16,0-4-5-16,0 0-2 15,0 0-10-15,0 0-3 16,-5 0-7-16,-3 0-2 0,-1 4 2 0,-5 1-3 15,1 3-2-15,-5 0 0 16,0 4-1-16,0 4 0 0,1 3 0 16,-6 1-3-16,1 4 2 15,4 8-4-15,0 4 1 16,0 12 2-16,5 3 1 16,4 1 3-16,0 3 3 15,5 5 2-15,4 4 3 0,0-1-1 16,0-3 2-16,0-1-4 15,4 5-2-15,1 7 4 32,-1 5 4-32,5 3-3 0,4-4 0 15,1-3 5-15,-1-9 2 16,1-3-6-16,-6-8-4 16,1-1-2-16,0-7-1 15,0-8-2-15,-4-4 1 0,-1-13-31 16,-4-3-13-16,0-8-32 15,-9-7-14 1,0-5-23 0</inkml:trace>
        </inkml:traceGroup>
        <inkml:traceGroup>
          <inkml:annotationXML>
            <emma:emma xmlns:emma="http://www.w3.org/2003/04/emma" version="1.0">
              <emma:interpretation id="{DCC6E27D-0DEB-438F-853D-A166CCD982DB}" emma:medium="tactile" emma:mode="ink">
                <msink:context xmlns:msink="http://schemas.microsoft.com/ink/2010/main" type="inkWord" rotatedBoundingBox="10319,10349 12691,10324 12703,11496 10331,11521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1" timeOffset="257530.2233">8933 8147 148 0,'0'-4'55'0,"-5"0"-30"0,5 4-14 16,0 0 15-16,0 0-10 16,-4 0-4-16,0 0-5 0,-5 4 0 15,0 0-4-15,-5 4 3 0,1 0 3 16,0 4 4-16,-1 0 2 15,1 0-2-15,4 4 0 16,0 4-3-16,5 15-1 16,-1 5 1-16,1 3 4 15,-1 5-4-15,5 4 2 16,0 3-1-16,0-3 3 0,5-1-3 16,4 5 1-16,-1-1-5 15,6 1 1-15,-1-1-3 16,5 1 0-16,4-5-3 15,1-3-2-15,-1-5-17 16,0-7-6-16,1-8-33 16,-6-1-12-16,1-7-48 15</inkml:trace>
          <inkml:trace contextRef="#ctx0" brushRef="#br1" timeOffset="258022.0226">9134 8314 108 0,'-5'-16'41'0,"10"32"-22"0,-5-20 2 16,0 4 19-16,4 4-4 15,5-4 2-15,0 8-13 0,-5 8-3 16,1 3-13-16,-1 5 1 0,5 8 3 16,-4 4 2-16,-1 3 3 15,1 9-1-15,-1-1 1 16,-4 1-3-16,0 0-1 16,0 3-4-16,0 5-1 15,0-5-5-15,4-7-1 16,-4-9 1-16,0-7 0 15,5-8-9-15,-5-4-4 16,0-12-26-16,4-20-12 0,-4-4-29 16,-4-4-10-16,4-3-7 15</inkml:trace>
          <inkml:trace contextRef="#ctx0" brushRef="#br1" timeOffset="258658.1709">9214 8242 184 0,'-5'-3'71'0,"5"3"-38"0,0 0-19 0,0 0 20 16,0 0-6-16,0 0 0 15,0 0-13-15,0 0-6 16,5 0-6-16,-1 3 0 0,1 1 2 15,4 4 4-15,4 4 2 0,-4 0 1 16,0 16 2-16,0 0 2 16,4-1-1-16,1 5-1 15,-1-4-1-15,5 0-5 16,0-5 0-16,-1-3-3 16,1 0 2-16,0-4-2 0,0 0 0 15,4-8-1-15,-4 0 0 16,0-8-2-16,0 0 1 15,0-8-2-15,-1-4 2 16,1-4-2-16,0-4-1 16,0-4 1-16,0 1-1 15,0-1-5-15,-5-4 1 16,0 8 0-16,1 4 2 16,-5 0 1-16,0 5 1 15,-5 3-3-15,1 0 2 16,-5 8-1-16,4 4-2 15,5 4 3-15,0 0 2 16,-5 3 2-16,5 9 3 0,0 4-1 16,0 8 2-16,0 7-2 15,0 1 2-15,0 4 2 16,-5-1 2-16,1 9-3 31,-1 3-3-31,1-3 0 16,-1 7 1-16,1-3-3 0,-1-5 0 15,1-7 1-15,-1-4 2 16,0-9-38-16,1-7-16 16,-1-12-55-16,5-4-25 15,0-4-1 1</inkml:trace>
          <inkml:trace contextRef="#ctx0" brushRef="#br1" timeOffset="259199.1644">10101 8904 240 0,'0'8'90'0,"-4"-4"-48"0,13 0-27 0,0 0 24 0,0 8-17 16,-5 4-4-16,5 4-11 16,0 4-3-16,0-1-2 15,-5 5 1-15,-4 0 0 0,-4-4-23 16,-1-1-9-16,-4-3-76 16,-4-4-56-1,0-8 62-15</inkml:trace>
          <inkml:trace contextRef="#ctx0" brushRef="#br1" timeOffset="260119.3136">10743 8682 228 0,'-17'-27'85'0,"12"15"-46"0,-4-8-30 15,5 8 19-15,-5-4-10 16,-5 0 0-16,-3 5-11 16,-1-1-4-16,0 8-2 15,-4 4-6-15,-1 4 1 0,-3 4 2 16,3 7 1-16,1 1-2 16,-5 8 2-16,5 0 5 15,4 0 5 1,5 3-3-16,-1 1 2 0,5 0-7 15,5 0-1-15,4-5 0 16,4 9 2-16,5 0-1 16,5 0 2-16,-1-5-2 15,5-7-1-15,0 0 1 16,0-8 1-16,-1 0-1 0,1-8 2 16,5-4-4-16,-1-16 0 15,0-4-6-15,-4-4-3 16,0-4-10-16,0-3-2 15,-5-1-7-15,-4-8-1 16,-5-3-9-16,1-9 0 16,-5-15-23-16,0-12-21 15,0 3 35-15,0 9 42 16,0 7 25-16,0 13 32 16,-5 7 13-16,-3 9-18 0,-1 3-7 15,0 8-8-15,0 4-2 16,0 0-16-16,0 4 10 0,4-3 6 31,1 3-4-31,0 0-2 16,4 4-5-16,0 4 1 0,0 4-8 15,0 0-2-15,0 0 1 16,4 4 4-16,-4 8-4 16,4 4 2-16,1 7-3 15,-1 9 0-15,1 12-1 16,4 7 0-16,-5 9 0 15,5 7 2-15,0-8 4 16,-4-3 1-16,-1-1-4 0,0 5 1 16,-4-1-1-16,5-7 1 15,-1-1-4-15,-4 1-3 16,5-8 0-16,-1-9-1 16,-4-7-7-16,5-8 0 0,-5-4-39 31,0-8-14-31,0-8-65 15,4-8-25-15,5-20 15 16</inkml:trace>
          <inkml:trace contextRef="#ctx0" brushRef="#br1" timeOffset="260563.1751">10908 7985 244 0,'-4'8'90'0,"4"-4"-48"0,9 4-29 0,-9-4 24 16,9 4-6-16,0-1-1 16,9 5-3-16,-1 0-2 15,6 4-14-15,3 8 11 0,6 8 7 16,-1 7 5-16,0 21 1 15,-4 11-5-15,-9 4-2 16,-5 1-6-16,-9 3-4 16,-12 4-8-16,-10 16-4 15,-5 0-21-15,-17 0-10 0,-9-15-60 16,-13-1-27-16,-5-4-68 31</inkml:trace>
        </inkml:traceGroup>
        <inkml:traceGroup>
          <inkml:annotationXML>
            <emma:emma xmlns:emma="http://www.w3.org/2003/04/emma" version="1.0">
              <emma:interpretation id="{8B657A99-44E2-48E4-9848-2D2DAFF9593E}" emma:medium="tactile" emma:mode="ink">
                <msink:context xmlns:msink="http://schemas.microsoft.com/ink/2010/main" type="inkWord" rotatedBoundingBox="13209,10304 17283,10260 17299,11768 13226,11812"/>
              </emma:interpretation>
            </emma:emma>
          </inkml:annotationXML>
          <inkml:trace contextRef="#ctx0" brushRef="#br1" timeOffset="267775.7953">12853 8718 140 0,'0'16'52'0,"0"-32"-28"0,0-8-15 0,0 12 14 16,0 5-7-16,0-1-1 0,0 0 2 15,0-4 3-15,0 4-10 16,-5-4 3-16,1 4 1 0,-5 0-1 16,-5 0 0-16,1 0-5 15,0 4-3-15,-5-4-5 16,0 8 0-16,0 0-2 0,0 4 0 15,0 4 2-15,1 0 0 16,-1 4-3-16,4 0 2 16,1 4-1-16,4 0 0 15,0 0 2-15,5 3 0 16,-1-3 2 0,5 0 1-16,5 0 1 15,4 0 2-15,4 0-1 16,0 0 0-16,5-5-3 15,9 1 1-15,0-4-18 16,0-4-6-16,-1-4-41 16,6 0-17-16,-1 0-6 15</inkml:trace>
          <inkml:trace contextRef="#ctx0" brushRef="#br1" timeOffset="268379.5712">13044 8679 277 0,'-4'-8'20'0,"-5"4"-8"0,0 4-5 15,0-4 0-15,0 8 0 16,0 4 1-16,0-1-2 16,-4 9 1-16,0-4 0 15,4 0 1-15,0 0-4 16,0 4-1-16,4 0-1 0,1 0 1 16,4 3 0-16,4 1 3 15,1-4 1-15,4 0 3 16,0 12-1-16,4-5 0 15,1-7 1-15,3 0 4 16,10-4-2-16,0-8 3 16,0-4-2-16,4-8 2 15,0-4-2-15,-4 0 2 16,0-4-6-16,-5-3-1 16,-4-1 0-16,-5 0 2 15,-4 0-3-15,-9 0-2 16,0-3-2-16,-9 3 0 0,-4-4-2 15,-5 0-1-15,-4 4 1 0,-5 1-1 16,0 3-3-16,0 4 0 16,1 8 2-16,-1 4 0 15,0 8-4-15,5 4-1 16,-1 0 3-16,6 3 1 16,-1-3-1-16,4 0 0 15,5 4-7-15,5 0-4 16,4 4-32-16,4 0-13 15,5-1-53 1,9-3-43-16,13 8 62 16</inkml:trace>
          <inkml:trace contextRef="#ctx0" brushRef="#br1" timeOffset="267916.2701">13067 8742 88 0,'-14'0'35'0,"14"-8"-18"0,-4 4-20 16,4-12 67 0,0 4-25-16</inkml:trace>
          <inkml:trace contextRef="#ctx0" brushRef="#br1" timeOffset="269146.7873">13312 8575 168 0,'-9'0'66'0,"13"4"-36"0,-4 0-15 0,0 0 20 0,5 0-15 15,-1 0-3 1,1 0-11-16,-1 8-4 16,1 4-1-16,4 4 1 0,-5 0 1 15,1 7 3-15,-1 1 3 0,9 0 5 16,-4 0 3-16,0-5 0 15,0-3-1-15,0 8-4 16,0-16 0-16,0-4-3 16,-5 0 0-16,1-4 1 15,-1-8 1-15,5-4-5 16,0-4-2-16,0-4 0 16,-4-4 0-16,3 0-2 15,1-3-2-15,0-1-2 0,0 0 1 16,0 8-1-16,0 8-2 15,0 4-2-15,0 8 1 16,0 4 3-16,0 0 1 16,0 4-2-16,0 4 2 15,0 0 1-15,-1 0 2 16,1-1 1-16,0 1 3 16,0-4 1-16,0 0 3 15,0-4-3-15,4-4-2 16,1-4-2-16,-1-8 0 15,1-4 0-15,3 0 1 16,-3-4-2-16,-1 1-2 16,0 3 1-16,1 0-1 0,-5 4-3 15,0 0 2-15,0 8-1 16,0 0 0-16,-1 4 2 16,1 8 0-16,0 4 0 15,0 3 0-15,0 5 0 16,0 12 2-16,0 4-1 0,4-1 2 31,1-3-35-31,-1-4-16 16,0-5-88-16,1-11-45 15,-1-8 86-15</inkml:trace>
          <inkml:trace contextRef="#ctx0" brushRef="#br1" timeOffset="269776.5213">14083 8603 240 0,'-17'-4'90'0,"17"4"-48"0,0-4-29 0,0 4 24 16,0 0-8-16,0 0-2 15,0 4-15-15,0 0-8 16,4 20 0-16,0 4-1 15,1 7 5-15,4 9 3 16,0 15 0-16,0 9 3 16,0 7-1-16,0 4 0 15,-5-7-7-15,0-9-4 16,1 1 1-16,-1-5 2 16,1-7-4-16,-1-9-3 15,-4-11-2-15,0-8 0 16,0-8-15-16,0-12-7 15,0-8-12-15,-4-12-3 0,-1-4 4 16,-4-16 5-16,1-11-4 16,-1-13-2-16,-5-15 12 15,-4 4 7 1,5 7 21-16,4 9 10 16,0 3 10-16,5 8 4 0,4 9 2 15,0 7 2-15,4-4-5 16,5 9-3-16,4-5-10 0,10 8-5 15,4 4 2-15,-1 8 2 16,10 8 0-16,4 0 1 16,0 4 0-16,-13 0 0 15,-5 0 2-15,1 8 2 16,-1 12-3-16,-4 0 2 16,-14-5-2-16,-8 1 2 15,-10-4-2-15,-8-4 0 16,-5 0-7-16,-4-4-4 15,-5-4-19-15,1-4-6 16,4-4-13-16,-1 0-3 16,10-4-30-16,0 0-13 15,22 0-42-15</inkml:trace>
          <inkml:trace contextRef="#ctx0" brushRef="#br1" timeOffset="270180.2635">14489 7993 260 0,'-13'-12'96'0,"8"8"-52"0,5 8-27 0,0-4 27 16,0 0-23-16,0 4-6 16,0 4-10-16,5 8-2 15,-1 3-1-15,1 5 5 0,-1 8 3 16,5 12-1-16,0 11 0 16,0 16 1-16,0 9 4 15,0-1-4-15,0-8 2 16,0 5-7-16,0-29-1 15,-1-3 0-15,6 15 2 16,-1 17-12-16,1-17-3 16,-10-15-34-16,1-13-14 15,-5-11-52 1,13-8-65-16,-9-28 53 16</inkml:trace>
          <inkml:trace contextRef="#ctx0" brushRef="#br1" timeOffset="270618.6779">14685 8774 304 0,'0'4'112'0,"0"-4"-60"0,9 4-45 16,-4-4 26-16,4 0-19 15,4 0-2-15,5 0-8 16,4 0-1-16,1 0-1 15,3-4-2-15,1-4 3 0,0 0 0 16,4 0 1-16,-4 0 2 16,-9-4 1-16,-5 4-1 0,-4-8-1 15,0 4-3-15,-9-7 1 16,-5-5-2-16,-4 4-1 16,-4 0 1-16,0 4-1 15,-1 4 0-15,1 4 0 16,-5 4 0-16,5 8 2 15,-5 4 5-15,0 4 4 16,5 8-2-16,4-4 2 16,0-4 0-16,0 8 1 15,0 7-6-15,9 13-4 16,4 0-1-16,5 7-1 16,5-3 2-16,4-5 3 15,13-7-13-15,-4-12-7 16,-5-4-19-16,18-12-6 0,-9 0-28 15,14-20-11-15,-5 0-57 16</inkml:trace>
          <inkml:trace contextRef="#ctx0" brushRef="#br1" timeOffset="271306.2486">14913 8350 324 0,'0'-40'121'0,"0"36"-66"0,4 4-36 16,-4 0 34-16,5 0-20 0,8 0-4 15,0 0-11 1,1 0-3-16,22 0-9 0,-10 0-2 0,23 0 0 16,-9 0-2-16,14 0-2 15,-9 0-30-15,8 8-15 16,-4 0-68-16,5 4-27 15,-5 0 5 1</inkml:trace>
          <inkml:trace contextRef="#ctx0" brushRef="#br1" timeOffset="270993.7426">15171 7989 232 0,'-8'-32'88'0,"8"32"-48"0,4-20-25 0,-4 16 24 16,0 0-12-16,0 0-1 16,0 4-13-16,0 0-5 15,4 8-5-15,-4 0 4 0,5 8 5 16,-1-4 3-16,1 12 0 15,-1-4 4-15,5 15 2 16,0-3 0-16,0 27-1 16,0-7-2-16,0 19-1 15,-5-7-7-15,1 7-2 16,-1-11-4-16,1 7-1 16,-1-8 1-16,1 9 2 15,-1-5-8-15,1-11-3 0,-1-9-24 16,0-11-11-16,1-4-34 15,-1-28-16-15,1 0-58 16</inkml:trace>
          <inkml:trace contextRef="#ctx0" brushRef="#br1" timeOffset="271679.6173">15457 8766 260 0,'9'-4'96'0,"-9"4"-52"0,22 0-34 16,-17 0 25-16,8 0-12 15,-4 0-4-15,18 0-10 16,-5 0-4-16,5 0-3 16,-1 0-2-16,6-4 3 0,-10 0 7 15,5-4 5-15,-5 0 2 16,-4-8-1-16,0 0-4 15,-14-11 0-15,1 7-5 16,-10-4-2-16,1 4-2 16,-14 0-3-16,4 4-2 0,-8 5-1 15,0 3 6-15,-5 8 5 16,0 0 9-16,5 8 4 16,4-1 3-16,-4 13 0 15,4-4-7-15,5 8 0 16,-1-4-4-16,10 7 0 0,-1 1-7 15,10 0-2 1,-1-4 0-16,23 4 2 16,-5-5-27-16,23-11-11 15,-5 0-72-15,9-12-30 16,-4 0-35 0</inkml:trace>
          <inkml:trace contextRef="#ctx0" brushRef="#br1" timeOffset="264785.9441">11707 8441 192 0,'-14'-8'74'0,"14"4"-40"0,-4 0-20 16,4 4 20-16,0 0-11 15,0 0-3-15,0 0-11 16,0 0-6-16,0 4-2 15,0 0-6-15,4 4-1 0,1 0-24 16,-1 4-8-16,1-1-37 16,-1 5-42-16,1 0 40 15</inkml:trace>
          <inkml:trace contextRef="#ctx0" brushRef="#br1" timeOffset="264550.5491">11720 8627 152 0,'-4'0'57'0,"4"0"-30"0,0 0-18 15,0 0 14-15,0 0-13 0,0 0-3 16,0 4 4-16,0 8 2 16,0 4-6-16,0-4 0 0,4 7 0 15,0 1 5-15,1 4 5 16,-1 0-5-16,1 4 1 15,-1-5-6-15,1 1 1 16,-1 8-5-16,1-12 0 16,-5-8-36-16,0-12-93 31</inkml:trace>
          <inkml:trace contextRef="#ctx0" brushRef="#br1" timeOffset="265418.0599">12086 8675 156 0,'0'-8'60'0,"0"16"-32"0,0-12-11 0,0 4 22 0,0 0-9 15,-5-8 0-15,1 0-15 16,-1 0-4-1,-4 0-7-15,0 4-1 0,-4 0-1 16,0 4 1-16,-5 0-2 16,0 4 2-16,0 0 0 15,0 0 1-15,5 0-2 16,0 0 1-16,-1 0-4 16,1 4-2-16,4 0 2 15,0 0 2-15,0 3 0 16,5-3-1-16,4-4-2 15,0 4 1-15,0 0 3 0,9-4 1 16,-1 4-1-16,1-4-2 16,5 4-2-16,4 0 1 15,-1 0-1-15,1 0 0 16,5 0 2-16,-1 4 0 16,0-1-3-16,0 1 2 0,-4 0 1 15,5 0 0-15,-1 0 0 16,-4 0 0-16,0 0 0 15,-10 4 2-15,1 3-1 16,0-3 2-16,-13 0 11 16,-1 0 4-1,-4-4 1-15,-4-4-1 16,0 0 1-16,-5-4-1 16,-4-4-2-16,-1-8-2 15,1 0-1-15,0 0-7 16,-1 0-2-16,1 0-2 0,4 0-2 15,0 4-6-15,5-4-1 16,0 0-28-16,4 0-9 16,4 0-62-1,14-3-63-15,0-1 51 16</inkml:trace>
        </inkml:traceGroup>
        <inkml:traceGroup>
          <inkml:annotationXML>
            <emma:emma xmlns:emma="http://www.w3.org/2003/04/emma" version="1.0">
              <emma:interpretation id="{60B1E60E-FB63-4410-8AD3-3A7D312F2BF0}" emma:medium="tactile" emma:mode="ink">
                <msink:context xmlns:msink="http://schemas.microsoft.com/ink/2010/main" type="inkWord" rotatedBoundingBox="17762,10245 19177,10230 19188,11261 17773,11276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272914.3264">16536 8702 398 0,'0'-23'15'0,"-4"3"-1"16,-1 0-2-16,-4 4 2 15,0 0-3-15,-4 8-1 16,-5 4-9-16,-4 0 0 16,4 0-3-16,0 4 0 15,-4 0 2-15,-1 4 2 16,6 0-3-16,-1 4-2 16,0 4-1-16,5 4 3 0,-1 4-2 15,1 0 1-15,-1 3 6 16,6-3 5-16,-1 0-3 15,4 0 2-15,5 0-5 16,5-1 0-16,4-3 1 16,4 0 0-16,0-4 0 15,5-4 0-15,0 0 0 16,4-4 2-16,-4-4-1 16,4-8 0-16,-4 0-1 15,-4-4 2-15,-1 0 1 16,0-4 1-16,-4 1-2 0,0-1 1 15,0 0-6-15,0-4-3 16,-5 0 1-16,1 4 0 16,-1-3 1-16,-4 7 0 15,0 4-3-15,0 8 2 16,0 8 1-16,0 4 0 16,0 3 0-16,0-3 2 15,5 4 3-15,-1 0 2 16,1 4-1-16,4 0 1 15,0-1-6-15,4-3-1 16,0 0-5-16,1-4-1 16,-1-8-41-16,1-4-17 15,3-8-51 1,6 0-50-16,3 0 56 0</inkml:trace>
          <inkml:trace contextRef="#ctx0" brushRef="#br1" timeOffset="272412.4691">16509 8742 176 0,'9'0'68'0,"-9"0"-36"0,5 0-18 0,-5 0 20 16,4-4-8-16,1-4-3 16</inkml:trace>
          <inkml:trace contextRef="#ctx0" brushRef="#br1" timeOffset="273364.0076">16710 8623 256 0,'-5'0'96'0,"10"-4"-52"0,-5 4-34 16,0 0 23-16,0 0-12 16,9 0 1-16,0 4-13 15,4 4-3-15,1 8-4 0,-1 0 1 16,0 3 2-16,1 5 4 0,-5 0 5 15,4 4-2-15,-4 0 1 16,-5-9-3-16,1 1 1 16,-1-4-2-16,-4-4 2 0,0-8 0 31,0-4 3-31,5-4-5 16,-1-8-3-16,5-4-3 0,0 0 0 0,0-3-4 15,4-1 0-15,5 0-1 0,0 4 0 16,0 4-3-16,-5 4-1 15,5 8 0-15,0 4 2 16,0 0 6-16,0 4 4 16,-5 4-1-16,0 0 2 15,1 4-2-15,-5 0 0 16,-1-1-3-16,1-3-2 31,-4-4-35-31,4 0-14 16,0-4-65-16,0-4-30 15,4-4 23 1</inkml:trace>
          <inkml:trace contextRef="#ctx0" brushRef="#br1" timeOffset="273865.0537">17646 8754 276 0,'0'-16'104'0,"14"0"-56"0,-19-12-41 16,5 13 23-16,-9-1-10 15,-4 0-1-15,0 0-14 16,-1 0-2-16,-4 0-3 16,-8 0 0-16,-1 4 0 0,-4 5 0 0,-5 3 2 15,0 4-1-15,1 8 2 16,-1-1-2-16,5 5-1 15,0 0 3-15,4 4 2 16,4 4 2-16,6 0 1 16,-1 0-2-16,9 7-1 15,4-3-3-15,5 4 1 16,5 0 2-16,4-5 2 16,0-3-3-16,13 0-1 15,0 0-1-15,5-8-2 16,0-8-4-16,4-4-2 15,0-8-11-15,0-8-3 16,1-4-12-16,-10 0-3 16,9-11-12-16,-13-5-5 0,-5-12-36 15,1-11-40 1,-1-20 41-16</inkml:trace>
          <inkml:trace contextRef="#ctx0" brushRef="#br1" timeOffset="274114.0976">17481 7933 244 0,'-9'-19'90'0,"14"7"-48"0,-10 0-20 16,5 12 28-16,0 0-15 15,5 0-5-15,-1 4-13 16,1 4-4-16,-1 7-7 16,5 9 5-16,0 4 4 0,0 0 4 0,0-1 3 15,-5 9 1-15,5 8 3 16,0 7-3-16,5 13-2 15,-5 7-5-15,4 4 0 16,-4-3 0-16,0-5 2 16,0 0-6-16,-5-3-2 15,1-1-3-15,-1-7 0 16,1-1-2-16,-5-11 0 16,4-8-19-16,-4-13-7 15,0-15-37-15,0-16-14 16,4-4-73-16,1-3-32 15,-14-5 38 1</inkml:trace>
        </inkml:traceGroup>
        <inkml:traceGroup>
          <inkml:annotationXML>
            <emma:emma xmlns:emma="http://www.w3.org/2003/04/emma" version="1.0">
              <emma:interpretation id="{4383D5BD-896A-4088-8120-712195DF210B}" emma:medium="tactile" emma:mode="ink">
                <msink:context xmlns:msink="http://schemas.microsoft.com/ink/2010/main" type="inkWord" rotatedBoundingBox="19618,10120 25542,10056 25559,11603 19634,11666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276996.5516">19769 8575 204 0,'4'-11'77'0,"-4"11"-42"0,-4-20-19 16,4 16 24-16,-4-8-3 15,-1 4 2-15,-4 0-12 16,5 0-7-16,-5-4-11 15,0 4-4-15,-5 0 1 0,6 4-1 0,-6 4 0 16,1 0-1-16,-5 4 0 16,5 0 0-16,-5 8 0 15,4 0-2-15,1 8 1 16,0-4-4-16,-1 12 0 16,5-5 1-16,5 1 2 15,-1-4-1-15,5 0-1 16,0-4 1-16,14 3 1 15,-5-3-3-15,9-4-2 16,8-4-1-16,1-4 0 16,0-4 0-16,-5-8 3 0,-4-4 2 15,0-4 2-15,0-7-1 16,-5 3 1-16,-4 0 7 16,-5 0 5-16,1 4 2 15,-1 0-1-15,-4 5 0 16,5 3 3-16,-5 8-7 15,0 0 1-15,4 0-6 16,1 4 1-16,-1 3-1 16,1 1 1-16,-1 0-4 15,5 8-3-15,-5-4 0 16,10 4-1-16,-1-4-3 16,5 4 2-16,-5 0-26 15,14 3-11-15,-5-7-34 16,5 0-12-16,4 0-62 15,-8-8-33-15,-5 0 91 16</inkml:trace>
          <inkml:trace contextRef="#ctx0" brushRef="#br1" timeOffset="277465.3476">20010 8425 220 0,'0'0'85'0,"0"0"-46"0,0 12-24 15,0-12 24-15,0 8-10 16,0-4-2-16,4 11-9 16,-4-3-3-16,5 12-9 0,-5-4 0 0,4 8 4 15,-4 7 0 1,0-11 4-16,0-4-3 0,5 4-1 15,-1 7 2-15,-4-7 3 16,0-8 3-16,5-4 3 16,-1 0-2-16,-4-8-2 15,0 0-7-15,0-8-2 16,0 0-2-16,0-12 1 16,0 4-2-16,4-16 2 15,1 1-2-15,4-9 0 16,-5 4-3-16,5-11-2 15,0 7-2-15,4 4 1 16,-4 5-4-16,9 3 1 16,-4 4 0-16,8 16 2 0,-4 0-1 15,4 8 1-15,-4 0-9 16,0 8-5-16,-5-4-23 16,0 8-8-16,1-4-32 15,-10-1-15-15,5 13-41 16</inkml:trace>
          <inkml:trace contextRef="#ctx0" brushRef="#br1" timeOffset="278037.0449">20594 8496 192 0,'13'-20'71'0,"-13"20"-38"0,9-23-17 0,-4 19 22 16,4-4-3-16,-5 0 2 15,-4-4-14-15,0 4-4 16,-4-8-11-16,-1 0-3 0,-8 4 1 16,4 0 6-16,-9 8 4 15,5 1-2-15,-10 10 2 16,6 1-7-16,-10 8-3 15,4-4-1-15,1 12-1 16,4-4-2-16,0 4-2 16,1-1 1-16,3 5 1 15,5-4-3-15,5 4 0 16,4 3 5-16,9-3 5 0,4-8-5 16,1-8-2-16,3-4 1 15,6-8 2 1,-1 0-2-16,0-12 0 15,1 4-1-15,-1-16-2 16,-4 4 1-16,0-8-1 0,-5 5 6 16,0-1 4-16,-4 4 1 15,0 4 1-15,-4 4 0 16,-1 4 0-16,1 1 0 16,-5 10 2-16,0 1-3 15,8 16-1-15,-3-4-6 0,4 12-1 16,0-4-1-16,0 3-2 15,0-3-6-15,4 0-1 16,0-4-30-16,10-4-11 16,-6-4-52-16,10-9-21 15,-4 5-23 1</inkml:trace>
          <inkml:trace contextRef="#ctx0" brushRef="#br1" timeOffset="275161.1152">18391 8552 168 0,'0'-4'66'0,"5"0"-36"0,-1 0-13 0,-4 0 20 16,0 4-10-16,0-8-3 16,0-4-6-16,0 0 1 15,0 0-10-15,-4 0 1 0,-1 0 3 16,-4 5-1-16,-4-1 3 16,-1 0-8-16,1 8-2 15,-5 0-3-15,-9 0 1 16,1 8-2-16,-1 0 2 15,0 3-4-15,0 1-2 16,5 0 2-16,0 4 2 16,4-4 0-16,5 4 2 15,4-4-4-15,4 4 0 0,5-1-1 16,5 1 0-16,8 0 2 16,5-4 0-16,13 0 0 15,0-8 2-15,5 4-1 16,0 0-1-16,-1 0-2 15,1 4 1-15,-9 3 1 16,8-7 2-16,-3 0-1 16,-10 0 2-16,-4 0-2 15,-9 4-1-15,-5 0 9 16,-8 0 6-16,-5 0 2 16,-5-4 1-16,-3 0-3 15,-6-1 1-15,1-3-3 16,0 0 2-16,-5 0-4 15,-4-4 1-15,4-4-9 0,0 0-2 16,5 0-12-16,4-3-5 16,0-1-43-16,9 0-16 15</inkml:trace>
          <inkml:trace contextRef="#ctx0" brushRef="#br1" timeOffset="275661.0966">18699 8615 228 0,'0'4'88'0,"0"-8"-48"0,4 12-29 0,-4-8 23 0,5 0-16 15,-1 0-4-15,5 0-7 16,-5 0 0-16,10 4-4 16,4 0 5-16,8-4 2 0,1-4-3 15,0 0 1-15,-5-8-1 16,-4 0 3-16,0 0-1 16,-5-4 2-16,-4 1 3 15,-4-1 1-15,-5-4-2 16,-5 0 0-16,-4 4-5 0,0 0 0 15,-8 1-5 1,-6 3-2-16,-3 4-3 0,-6 4 1 16,6 4-4-16,-1 4 1 15,0 8 2-15,0 4 1 16,1 7 1-16,8 5 2 16,0 0-1-16,4 3 2 15,10 1 0-15,4 0 1 16,4 0-5-16,5 3 1 15,5-3 2-15,8 0 1 16,5-5-6-16,13-3-2 16,0-8-25-16,5-8-8 15,4-4-26-15,-9-4-13 16,9-4-46 0</inkml:trace>
          <inkml:trace contextRef="#ctx0" brushRef="#br1" timeOffset="276379.7558">19087 8647 220 0,'-9'-28'85'0,"13"16"-46"0,5-12-24 16,-4 12 24-16,4-3-8 16,4-5 2-16,9-4-13 15,5 0-4-15,-9 8-9 16,0 5-1-16,8 3 4 0,-3 0-2 16,8 4 1-16,-4 4-1 15,-1 12 2-15,1-4 4 16,-5 11 1-16,-4-3-2 0,0 12 0 15,-4-4 1-15,-6 3 4 16,1-3-4-16,-13 0 2 16,-1-4-3-16,-8 0 0 0,4-4-5 15,-13-1 0-15,0-7-5 16,-14-4-2-16,-18 0-16 16,10-8-5-16,8-8-17 15,5 0-6-15,4 5-21 16,5-1-8-16,4 0-40 15,9 8-54-15,9 0 55 32</inkml:trace>
          <inkml:trace contextRef="#ctx0" brushRef="#br1" timeOffset="276020.5383">19131 8453 284 0,'-22'-16'107'0,"22"12"-58"0,-4-4-35 16,4 8 28-16,0 0-16 15,0 0-3-15,0 0-9 16,0 4-4-16,4 4-5 15,-4 8 1-15,0 7 0 0,4 9 0 0,1 4 1 16,-5-1 5-16,9 1 2 16,0 8-1-16,0 11 2 15,0 9-6-15,-5 11-1 16,5 4-4-16,0 0-1 16,0-11-1-16,-5-9 1 15,5-7-4-15,-4-9 0 16,-1-11-19-16,1-8-7 15,-1-8-24-15,0-8-10 16,1-16-27-16,-1-8-10 16,1-16-20-1</inkml:trace>
          <inkml:trace contextRef="#ctx0" brushRef="#br1" timeOffset="278687.0037">20888 7842 220 0,'0'4'82'0,"0"-4"-44"0,5 4-20 0,-5-4 23 15,4 4-8-15,1 0-2 16,-1 12-13-16,1-4-6 16,-1 12-7-16,0-5 1 0,1 13 3 15,-5-4 4-15,0 11 4 0,0-3 0 16,0 24-1-16,0-9-2 15,-5 13 1-15,1-13-2 16,0 1 2-16,4-9-4 16,0 1 1-16,0-5-1 15,0-7 1-15,0-4-2 16,0-12-1-16,0-4-5 16,0-12-1-16,0 0-8 15,13-12-2-15,-4 4-3 16,13-4-1-16,0 4 3 15,10 4 5-15,-6 0 0 16,6 12 1-16,-6-4 0 0,1 8-2 16,-5 0 0-16,1 4 3 15,-1-5-2-15,-9 9 1 16,-4-4 4-16,-9 0 3 16,0 0 4-16,-9 0 5 15,5-4 3-15,-14 0 4 16,5 3 4-16,-10-7 2 15,6-4-12-15,-10-4-4 16,5 0-9-16,-1 0-2 0,1 0-27 16,-5-8-11-16,5 0-41 15,0-7-15-15,4 7-80 16,4-4-38 0,1 4 111-16</inkml:trace>
          <inkml:trace contextRef="#ctx0" brushRef="#br1" timeOffset="279108.358">21383 7743 352 0,'-9'4'132'0,"9"-4"-72"0,-4 0-48 16,4 0 30-16,0 4-18 16,0 0-1-1,4 12-11-15,1-4-3 16,4 11-5-16,-5 1 2 0,5 16 0 15,0-8-2-15,-5 7-1 16,1-3 1-16,-5 19 2 16,0-7 3-16,-5 23 2 0,1-11-3 15,0 11 0-15,-1-11-5 16,1-1-2-16,-1-7 0 16,5-5 1-16,0-7-28 0,0-9-11 15,0-3-51-15,5-8-18 16,-1-4-55-1</inkml:trace>
          <inkml:trace contextRef="#ctx0" brushRef="#br1" timeOffset="279578.8003">21548 8504 328 0,'14'0'123'0,"-14"0"-66"0,22 12-53 0,-18-12 24 0,5 4-16 15,0 0-2-15,9 4-4 16,-5-4-1-16,5 4-3 16,-4 0 1-16,8-4 0 0,-4 0 7 15,4-8 4-15,-4 0-1 16,0-8 0-16,-5 4-7 15,-4-8-2-15,0 4-4 16,-9-8-1-16,0 4-17 16,-9-3-5-16,5-1 4 15,-10 4 4-15,1 4 9 16,-9 12 5-16,-1 0 17 0,-4 12 9 16,5-4 5-16,4 12 4 15,0-4-9-15,5 11-3 16,0-3-7-16,-1 8 1 15,5-4-7-15,5 3-3 16,0-3-1-16,8 4-1 16,0-1-7-16,23-7-2 15,0-4-34-15,22-12-13 16,-9 0-87-16,14-20-34 16,-10 0 29-1</inkml:trace>
          <inkml:trace contextRef="#ctx0" brushRef="#br1" timeOffset="282025.0169">22030 8762 220 0,'0'-4'85'0,"0"4"-46"0,9 0-21 0,-5 0 25 0,1 0-11 16,-1 0-1-16,5 4-16 31,4 8-4-31,-4 7-7 16,0 1-3-16,-4 8 2 0,-1 12 0 0,-4-1 3 15,-9-3-23-15,-4-4-10 16,-9-5-75 0,-10-3-67-16,-17-16 56 15</inkml:trace>
          <inkml:trace contextRef="#ctx0" brushRef="#br1" timeOffset="282832.0708">22338 8227 280 0,'4'4'107'0,"-4"-4"-58"0,18 0-37 0,-14 0 26 0,14 0-16 15,-5 0-4-15,14 0-9 16,-4 0-4-16,17 0-2 0,-9 0-3 0,9 0 1 16,-4 0 1-16,13 0 1 15,-9 0-21-15,9-4-10 16,-9 0-33-16,0-4-11 16,-9 0-48-1</inkml:trace>
          <inkml:trace contextRef="#ctx0" brushRef="#br1" timeOffset="282633.8677">22614 7791 192 0,'-4'0'74'0,"4"0"-40"0,4 0-20 15,0 0 20-15,1 0-6 16,-1 0-2-16,1 4-8 16,-1 0-1-16,5 15-10 0,-4-3 2 15,-1 20 2-15,1-8 2 0,-1 11 3 16,0-3-7-16,1 27-1 15,-5 36-2-15,0-35 1 32,0-9-2-32,0 13 0 15,0 19-1-15,0-35 0 16,0-9-7-16,0-3-2 0,0-5-29 16,-5-7-13-16,1 0-52 15,4-12-60 1,0-4 47-16</inkml:trace>
          <inkml:trace contextRef="#ctx0" brushRef="#br1" timeOffset="283562.8834">22980 7810 184 0,'-9'4'71'0,"9"-4"-38"0,0 4-17 0,0-4 24 16,4 4-12-16,-4 0-1 0,5 12-10 15,-1-4 0-15,1 12-10 16,-1 0 2-16,0 7 2 0,1-3 0 16,-1 12 1-16,1-9 5 15,-1 21 1-15,1 27-1 16,-5 4 2-16,-5-7-4 16,1-5 1-16,-1-7-5 15,1-13 1-15,-1-7 2 16,1-9 1-16,0-7-2 15,4-8 0-15,0-8-3 16,0-8-1-16,0 0-5 16,4-8-1-16,0 0-3 0,5-12-1 15,0 4-1-15,9-4 0 16,-4 4-3-16,-1 0-1 16,0 4 0-16,1 8 4 15,-1 0-1-15,0 8 1 16,1 0 0-16,-1 8-2 15,5 4 3-15,0 0 2 16,4-4 2-16,-4 0 1 31,4-1 0-31,-4-7 0 16,4-4-2-16,1-8-2 0,3-4-2 16,1-7 1-16,-4-1 1 15,-6 0 2-15,-3 0-1 16,4-12-1-16,-5 4 1 15,-4-15 1-15,0 3-3 0,-5 0 0 16,-4 5 1-16,-4 3 0 16,-5-4-3-16,0 9 0 15,-4 7-1-15,-1 8 0 16,5 0 0-16,0 24 3 16,0 3-2-16,1 5 1 15,3 4 2-15,1 4 0 0,4 3-3 16,0 1 2-16,0 0 3 15,9-1 1-15,4-3-4 16,5-4 1-16,0-4-18 16,-1-12-5-16,-3 3-38 15,8-7-13-15,-4 0-21 16,4-4-8-16,-4 0 1 16</inkml:trace>
          <inkml:trace contextRef="#ctx0" brushRef="#br1" timeOffset="284116.1034">23733 8318 192 0,'-4'-24'74'0,"4"24"-40"0,-14 0-20 0,14 0 22 15,0 0-3-15,0 0 3 16,0 4-11-16,0 0-3 16,0 12-13-16,0-4 3 0,0 8 2 15,0-5-5-15,0 9-1 16,0 0 0-16,5 4 0 16,-5-5 0-16,0 9 2 15,0 8-5-15,0-12 4 16,4-5 1-16,-4-3-1 15,5-16 0-15,-1 0-3 16,1-4-1-16,-1 0-1 16,5-12 2-16,0 4-5 15,0-12-1-15,0 5 0 16,4-9 0-16,-4 4-3 16,5 0 0-16,-1 4-3 15,0 4 1-15,1 5 3 0,-1 7 1 31,0 0 7-31,1 7 4 16,-5 1 3-16,0 8 5 16,4 20-6-16,0-4 1 15,-4-1-6-15,0-3 1 16,-4 4-5-16,-1-1 0 16,1 1-19-16,4-4-7 15,-1-8-94-15,10-4-40 0,5-20 12 16</inkml:trace>
        </inkml:traceGroup>
      </inkml:traceGroup>
      <inkml:traceGroup>
        <inkml:annotationXML>
          <emma:emma xmlns:emma="http://www.w3.org/2003/04/emma" version="1.0">
            <emma:interpretation id="{80D51C60-5635-4999-92E0-68A962D202EA}" emma:medium="tactile" emma:mode="ink">
              <msink:context xmlns:msink="http://schemas.microsoft.com/ink/2010/main" type="line" rotatedBoundingBox="4774,12050 28037,11926 28045,13450 4782,13575"/>
            </emma:interpretation>
          </emma:emma>
        </inkml:annotationXML>
        <inkml:traceGroup>
          <inkml:annotationXML>
            <emma:emma xmlns:emma="http://www.w3.org/2003/04/emma" version="1.0">
              <emma:interpretation id="{6C4064A3-375E-4789-96EC-1FF712DC6A96}" emma:medium="tactile" emma:mode="ink">
                <msink:context xmlns:msink="http://schemas.microsoft.com/ink/2010/main" type="inkWord" rotatedBoundingBox="4775,12167 7409,12152 7415,13192 4780,13206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367524.4465">3453 9824 140 0,'-5'4'55'0,"10"0"-30"0,-14-4-23 0,9 0 12 15,0 4 2-15,-9 0 4 16,0 0-4-16,0 0-1 31,0 0-9-31,0 0 5 0,0 8 2 16,0 4-2-16,0-1 1 0,0 1-3 16,-4 0 0-16,0 4-3 15,-1 8 1-15,1-1 0 16,-1 1 3-16,1 12 4 0,4-1 1 15,0 1-2-15,0 0 0 16,5-1-3-16,4 5-1 16,0 0-5-16,4-1-1 15,5-3 1-15,0-1 0 16,5 1 0-16,3 4 2 0,1-1-3 16,4 9 0-16,1-5-1 15,-1-3 1-15,0-4 0 16,1-9 3-16,-5-3-27 15,-1-8-13-15,-3-4-63 32,-1-4-66-32,-4-8 43 15</inkml:trace>
          <inkml:trace contextRef="#ctx0" brushRef="#br1" timeOffset="369291.2709">3769 10728 212 0,'0'0'82'0,"0"0"-44"0,0-4-25 15,0 4 22-15,9-4-9 0,0 0-1 16,4 0-5-16,5-4-3 16,4 0-9-16,5 0 1 0,9 0 2 15,0 0-2-15,8 4 0 16,5 0-3-16,5 4-1 16,-1 0-1-16,1 0 2 15,-5 0-1-15,0 4 0 0,-5 0-3 31,-3 0 1-31,-1 0 0 0,-9 0 1 0,0-4 0 16,-4 0 2-16,-5 0-19 31,-4 0-5-31,-5-4-30 16,-4 0-9-16,0 0-49 16</inkml:trace>
          <inkml:trace contextRef="#ctx0" brushRef="#br1" timeOffset="368374.4122">4108 9951 168 0,'0'0'63'0,"-4"0"-34"0,-1 0-19 0,5 0 17 16,0 0-4-16,0 0 0 16,0 0-6-16,-4 0-2 15,4 0-9-15,-5 0 0 0,1 0 4 16,-1 4-2-16,1 4 3 16,-5 4-2-16,-4 4 0 15,-1 3-3-15,1 9-1 16,-1 12 1-16,-3 7 3 15,-1 5-2-15,0-1-2 0,0 5 2 0,0-5 0 16,0-3 3-16,1-8 1 31,-1-5-1-31,4-3 1 16,1-4-2-16,0-5 2 16,4-3-6-16,0-4-3 15,4 0-4-15,1-4 1 16,-1-4-26-16,1 0-9 15,4-4-20-15,0-4-7 0,0 0-54 16</inkml:trace>
          <inkml:trace contextRef="#ctx0" brushRef="#br1" timeOffset="368906.6436">4139 9891 156 0,'-4'4'60'0,"-1"-4"-32"0,5 4-13 0,0 0 20 0,0 0-2 15,0 0 1-15,0 0-8 16,-4 0-2-16,4 0-13 16,0 0 4-16,0 4 3 0,4 0-6 15,1 0 1-15,4 0-4 16,0 4 0-16,0 0-3 16,4 3-1-16,0 5-3 0,5 4-2 15,0 8 1-15,9 3 1 31,-5 5 1-31,0 0 1 16,1-1 0-16,-1 5 2 16,5 0 1-16,-1-1 3 15,1-3-1-15,0-5 0 16,0 1-3-16,-5-4 1 16,-4 0-2-16,0-5 0 0,-1 5-3 15,-3-8 1-15,-1-4 0 16,-4-5 3-16,-4-3-8 15,-1-4-3-15,-4-4-22 16,-4-4-9-16,-1-4-18 16,-4 0-3-16,0 0-21 0,0 4-8 15,-4 0-6 1</inkml:trace>
          <inkml:trace contextRef="#ctx0" brushRef="#br1" timeOffset="369838.1674">4884 9963 180 0,'-9'4'68'0,"5"-4"-36"0,-10 4-20 16,10-4 21-16,-1 0-15 0,1 4-4 16,-1 0-3-16,1 0 3 15,-5 4-8-15,4-1 6 0,-3 5 3 16,-1 4-1-16,-5 4 0 16,1 12-2-16,0 7 2 15,-1 9-3-15,5 3-1 16,0 5-2-16,5-5 2 15,4-3 1-15,0-4 1 16,4-1-4-16,5 1-3 16,5-1-2-16,3 1 0 15,1 4-2-15,5-5-1 16,-6 1-6-16,6-5-1 16,3-3-41-16,1-8-18 15,0-4-68 1</inkml:trace>
          <inkml:trace contextRef="#ctx0" brushRef="#br1" timeOffset="371099.716">5031 10070 200 0,'-4'-8'77'0,"4"4"-42"0,4 0-17 0,-4 4 23 16,0 0-12-16,0 0-5 16,5 0-7-16,3 4-1 0,-3 0-9 15,4 4 5-15,0 0 1 16,0 4 0-16,0 3 2 0,4 13-4 16,0 0 1-16,1 0-1 15,-1 3 1-15,0 1-2 16,1 0 1-16,4 0-2 15,0-5 2-15,-1-3-4 16,1-4-2-16,-4-4 2 16,3-8 0-16,1-4-1 15,0-4 1-15,-5-8-4 16,1-8 0-16,-1-4-1 16,1-4-2-16,-1 0-4 0,0 1 0 15,-4-5-3-15,0 4 2 16,0 0 5-16,-4 5 4 15,-1 3-3-15,0 4-3 16,-4 0-2-16,5 4 3 16,-1 0 0-1,-4 4 1-15,0 4-3 16,0 0 0-16,0 0 4 16,9 4-1-16,-4 8 0 15,-1 0 1-15,1 8 1 16,-1 7 3-16,1 5 2 15,-1 8-1-15,1 3-1 16,-5-3 3-16,4 0 3 16,0-1-4-16,-4 5 1 0,5-1-1 15,-1 5 1-15,5 0-2 16,0-5-1-16,-4-3-3 16,-5 0-2-16,4-9-17 15,-4-3-6-15,0-12-31 0,0-8-10 16,0-8-53-16,14-16-20 31,-6-12 19-15</inkml:trace>
          <inkml:trace contextRef="#ctx0" brushRef="#br1" timeOffset="370341.4695">5067 10038 180 0,'-9'0'68'0,"9"0"-36"0,0 0-22 0,0 0 17 0,0 4-2 15,0 4 0-15,-5 0-3 16,1 4 1 0,4 0-13-16,0 8 3 0,0 11 3 15,0 9-2-15,0 3 2 16,0 5-3-16,0 0 2 15,0 3-2-15,0-3 0 16,0-5-3-16,0 5-1 16,0-5-3-16,0 1 1 15,0-8-2-15,0-5 0 16,4-3-8-16,-4-8-2 16,0-16-62-1,0-4-12-15,0-12-7 16,5-4-29-16</inkml:trace>
          <inkml:trace contextRef="#ctx0" brushRef="#br1" timeOffset="371409.33">5660 9975 200 0,'0'0'77'0,"4"-4"-42"0,5 4-17 16,-9 0 23-16,9 0-6 0,0 0 2 16,4 4-15-16,5 4-3 15,0 7-11-15,4 9 8 0,-4 4 4 16,5 16 5-16,-1 3 2 16,0 9 1-16,-4 3 0 15,-5 1-9-15,-4-5-1 16,-9 1-5-16,0-1 0 0,-9 1-5 15,-4 7-3-15,-5-4-11 16,5-19-6-16,-1-4-52 16,-12 3-20-16,-19 21-89 15</inkml:trace>
        </inkml:traceGroup>
        <inkml:traceGroup>
          <inkml:annotationXML>
            <emma:emma xmlns:emma="http://www.w3.org/2003/04/emma" version="1.0">
              <emma:interpretation id="{62AC5389-FAF0-489B-91C5-E97A19A72433}" emma:medium="tactile" emma:mode="ink">
                <msink:context xmlns:msink="http://schemas.microsoft.com/ink/2010/main" type="inkWord" rotatedBoundingBox="7679,12081 11204,12062 11211,13396 7686,13414">
                  <msink:destinationLink direction="with" ref="{106F73EB-3E19-4D6E-9525-E4BB3E6412D9}"/>
                </msink:context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372241.8694">6164 10708 172 0,'-5'0'66'0,"5"0"-36"0,14-4-20 0,-10 4 35 16,-4 0-26-16,5 4 14 15,-1-4-20-15,5 12 4 16,-5 0-10-16,5 12-2 16,-4-5-3-16,4 13-13 15,-9-4 7-15,4 11-68 16,-8-3 40-16,-5 12-90 15,-5-13 69-15</inkml:trace>
          <inkml:trace contextRef="#ctx0" brushRef="#br1" timeOffset="373574.3581">6311 10185 208 0,'-18'-56'79'0,"14"48"-42"0,-1-8-21 16,5 9 24-16,0-5-10 15,0 0-2-15,0 0-14 16,0 0-6-16,5 0-5 15,4 0-3-15,4 0 3 0,5 0 0 16,8 1 3-16,6-1-3 16,8 0 0-16,9 0-1 0,0 4-2 15,4-4 1-15,-3 4 1 16,-1 8 1-16,-5 0 1 16,1 4 2-16,-5 4 1 15,-4 4-1-15,-5 4 1 16,-9 8-2-16,-4-1 2 15,-5 1 0-15,-4 8 3 16,-4 3 1-16,-5 5 3 16,-9-4-3-16,-5-1 1 15,-3-3-1-15,-1 0 1 16,-5-4-4-16,-3-5 0 16,3-7-3-16,-3-4 2 15,3-4-4-15,1-4-2 0,4 0-3 16,5 0 1-16,4-4-1 15,4 0 0-15,5-4 2 16,0 4 0-16,14-4-5 16,4 0-1-16,4 0-2 15,5 0 2-15,4 0 2 16,5 8-1-16,-1 4 4 16,5 0 0-16,0 4 1 15,5 4 0-15,-5 0-3 16,-4 3 0-16,0 1 2 15,-5 0 0-15,-9 4 3 16,-4 0 1-16,-9 3-4 0,-5 5 1 16,-4-4 0-16,-4 4 2 15,-10-5 1-15,-3 5 3 16,-6 0 1-16,-3-1 3 16,-1-7 1-16,-4-4 1 15,-1 0-2-15,-3-8-1 0,-1-4-1 16,5-4 0-16,-5-8-2 15,0-4 1-15,-4-12-4 16,0 0-2-16,5-4-14 16,3 5-4-16,10-1-20 15,4 0-6-15,0 4-24 32,5 0-8-32,4 4-70 15</inkml:trace>
          <inkml:trace contextRef="#ctx0" brushRef="#br1" timeOffset="372776.3241">6685 10066 176 0,'-4'4'68'0,"8"0"-36"0,-4 0-11 16,0 0 25-16,5 0-15 16,-5 4-3-16,4 3-7 15,1 13-2-15,4 8-10 16,-5 8-1-16,1 3 2 0,-1 9 3 0,5-1 2 16,-4-3 0-16,-1-1 1 15,0 5-6-15,1-5-2 0,-1 1-2 16,1 0-1-16,-1-9-14 15,-4-7-4-15,0-12-36 32,0-12-15-32,0-8-69 15</inkml:trace>
          <inkml:trace contextRef="#ctx0" brushRef="#br1" timeOffset="374147.4503">7502 10708 244 0,'8'8'90'0,"1"-4"-48"0,0 8-27 0,-4-8 24 16,4 16-10-16,0 3-2 16,-5 5-7-16,0 0 0 15,-4 7-11 1,-4 1-1-16,0 0-1 0,-5-4-10 15,-5-9-3-15,-4-3-72 16,-17 8-33-16,-5-20-16 16</inkml:trace>
          <inkml:trace contextRef="#ctx0" brushRef="#br1" timeOffset="375376.3012">7858 10105 108 0,'-18'-7'44'0,"18"3"-24"0,-4-4-10 0,0 0 12 0,-1 0-8 16,-4 0-3-16,5 0 0 15,-1 0 3-15,1 4-8 16,-1 0 1-16,1 0 3 0,-5 0 9 15,4 4 6-15,1 0 6 16,4 0 6-16,0 0-9 16,4 4-2-16,1 0-13 15,4 8-3-15,4 4-8 16,5 12-2-16,4 3 0 16,5 9 2-16,0 4 1 15,0 3 1-15,-5 1 2 0,0-1 3 16,0-3 0-16,1-5 2 15,-5 1-2-15,-1 0 2 16,1-1-2-16,0 1 2 16,-4-8 3-16,-1-5 1 15,0 1-2-15,1 0 2 16,-5-16-4-16,-1 0 1 16,1-8-1-16,0-8 3 15,-4-4-5-15,-1-8-1 16,1-4-4-16,-1-8-3 15,1 5 0-15,-1-13 1 16,-4-8-3-16,5-3 0 0,-5-1-1 0,4 1 0 16,0-5 0-16,5 9-2 15,-4 3 0-15,-1 8 3 16,1 4-2-16,4 9 1 16,-5 3 2-16,1 0 0 15,-1 4 0-15,1 4 0 16,-1 0-3-16,0 4 0 15,5 4-1 1,-4 4 3-16,4 0-2 16,0 16 1-16,0 4 0 15,4 7 0-15,0 9 0 16,1 4 0-16,4-1 4 16,-5-3 1-16,0 0-4 0,1-1-1 15,-1 1 3-15,0-1 1 16,5 1 0-16,-4-8 1 15,-5-4 2-15,4-5 2 16,0-7-1-16,1-4-1 16,-5-4 1-16,0-4 3 0,-1-4 2 15,1-12 1-15,0-4-6 16,0-4-2-16,-4-3 0 16,-1-13 0-16,1-8-2 15,-1-3-2-15,-4-9-2 16,4-7 1-16,-4 3 1 15,0 5 0-15,5-1 0 16,-1 5 0-16,1 7 0 0,-5 9 0 16,0 3 0-16,4 8 0 31,-4 4-3-31,0 4 0 16,5 5-1-16,-1 3 3 0,1 0-16 15,-5 8-3-15,4 0-30 16,1 4-12-16,-1 4-52 0,1 11-20 15,-1 13 11 1</inkml:trace>
          <inkml:trace contextRef="#ctx0" brushRef="#br1" timeOffset="375957.5215">9044 10692 164 0,'-4'-12'63'0,"8"4"-34"0,-4 0-14 0,0 4 20 0,0-4-6 16,0 1-2-16,-4-1-2 0,0 4-1 16,-1 0-13-16,1 0 2 0,-5 0 1 31,0 0-3-31,0 0 1 0,-5 4-5 15,1 0 1-15,-5 0-5 16,0 4 0-16,-8 4 1 16,-1 4 0-16,5 0 0 15,-1 3 2-15,5 1-1 16,1 4 2-16,3 8-4 16,5 0-2-16,0-1-3 0,5 1-1 15,4 0 2-15,4 0 0 16,5-1 3-16,9-3 1 15,4-4 1-15,1 0 0 16,4-4-2-16,4-5 1 0,0-3 0 16,-4-4 1-16,-1-4-18 15,1-8-7-15,-4-3-23 16,-6-5-10-16,1-8-37 16,-4 0-53-16,-6-8 42 31</inkml:trace>
          <inkml:trace contextRef="#ctx0" brushRef="#br1" timeOffset="377343.038">8777 9844 144 0,'-5'-16'55'0,"10"4"-30"0,-5 0-10 15,4 4 18-15,5 0-12 16,-4 0-2-16,-1-3-9 15,5-1-2-15,4 4-4 0,-4 0 6 0,5 0 5 16,-1 4 2-16,1 0-1 16,3 4-2-16,6 0-1 15,-1 4-5-15,0 4 0 16,1 0-1-16,-1 4 3 16,0 0 1-16,-4 3 1 31,-5 5 2-31,-4 0 2 15,-4 0-3-15,-5 0 0 16,0 0-3-16,-5-5-1 0,-4 1-1 16,0-4 0-16,-4-4-2 15,0 0-1-15,-5-4-21 16,0 0-7-16,0-4-26 16,0 0-9-16,0 0-46 15,5 4-50-15,4 4 53 16</inkml:trace>
          <inkml:trace contextRef="#ctx0" brushRef="#br1" timeOffset="376927.3962">8911 9856 148 0,'0'-12'57'0,"4"8"-30"0,-4-4-12 0,0 8 18 16,0 0 1-16,0 0 5 16,0 0-11-16,0 0-2 15,0 0-15-15,0 0 2 0,5 4 3 16,-5 0-2-16,4 4 0 0,0 0-2 16,1 4 2-16,-1 4-7 15,1-1-2-15,4 5 1 16,-5 4 3-16,5 4-2 15,0-1 1-15,-4 1-5 16,-1 8 0-16,0-4-8 0,1-9-4 16,-1-3-42-16,-4-4-16 15,0-4-56 1,0-4-34-16,-4-4 75 16</inkml:trace>
          <inkml:trace contextRef="#ctx0" brushRef="#br1" timeOffset="376374.3016">9044 10407 140 0,'-8'-4'52'0,"8"0"-28"0,0 0-8 0,0 4 18 15,0 0-5-15,0 0 0 0,0 0-7 16,0 0-2-16,0 0-11 16,4-4 3-16,-4 4 2 0,0 0-3 15,0 0-1-15,4 4-2 16,1 4 2-16,-5 4-1 16,0 4 0-16,4 3 1 15,-4 1 1-15,0 0 6 16,5 0 1-16,-1 0-1 15,1 3 0-15,-1 1-1 16,5 8 3-16,-4-4-5 16,3 7 0-16,1 1-2 0,-4 4 0 15,-1 3-2-15,-4 1-1 16,0-5-3-16,0 1-1 16,5-4-1-16,-1-5 0 15,-4-7-2-15,0 0 1 0,5-8-29 16,-1-4-9-16,-4-12-49 15,5-4-19-15,-1-12-43 16</inkml:trace>
          <inkml:trace contextRef="#ctx0" brushRef="#br1" timeOffset="377959.9433">9357 9808 192 0,'0'4'71'0,"0"-4"-38"0,4 4-21 0,0-4 21 16,1 4-6-16,-1 0-1 15,1 0-6-15,4 8 0 16,4 0-11-16,5 4 3 0,0 0 4 16,4-1 3-16,0 5 3 15,5 4-6-15,0 4 1 16,4 3 1-16,-4 17 1 15,0 4-4-15,-5 7 1 16,-4 8 4-16,-5-3 2 16,-4-5-5-16,-9 1-2 15,-4 3-7-15,-10 4 0 16,-4 5-3-16,-8-5 0 16,-1-3-39-16,-9-9-16 15,-4-7-68-15,4-5-29 16,1-11 8-16</inkml:trace>
        </inkml:traceGroup>
        <inkml:traceGroup>
          <inkml:annotationXML>
            <emma:emma xmlns:emma="http://www.w3.org/2003/04/emma" version="1.0">
              <emma:interpretation id="{93D86005-9CE2-4D2D-BD76-87B82BA74C49}" emma:medium="tactile" emma:mode="ink">
                <msink:context xmlns:msink="http://schemas.microsoft.com/ink/2010/main" type="inkWord" rotatedBoundingBox="11766,12013 16371,11988 16379,13513 11774,13537">
                  <msink:destinationLink direction="with" ref="{106F73EB-3E19-4D6E-9525-E4BB3E6412D9}"/>
                </msink:context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392105.6007">14547 9994 204 0,'-4'-3'77'0,"13"-1"-42"0,-9 0-28 0,0 4 18 16,0 0-7-16,0 0 2 16,0 0-5-16,4 0 1 0,5 0-9 15,4 0 11-15,1 0 8 0,-1 0-3 16,1 0 1-16,-1 0-7 15,5 0 0-15,0-4-10 16,-1 0-4-16,1 4 4 0,-4 0 3 16,-1 0-8-16,0 0 0 15,-4 4-2-15,0 0 2 16,-4 0 3-16,-1 0 2 16,1-1 1-16,-5 1 0 15,0 0 2-15,0 0 4 16,0 4-8-16,0 0-1 15,0-4-1-15,0 8 0 16,0-4-5-16,0 4 1 16,0 4-2-16,0 4 0 0,0 11 2 15,0 1 0-15,0 8 2 16,0-5 1-16,0 1-6 16,0 0 0-16,0-1 3 15,4 1 4-15,-4 0-1 16,5-9-2-16,-1 1 0 15,0 0-1-15,1-4 2 16,-1 3 3-16,1 1-4 16,-1 0-1-16,1-4 2 15,-1-4 1-15,1-1-1 16,-5-3-2-16,0 4 3 16,0 4 0-16,0-4 1 0,0-4 0 15,0-5-2-15,0 1 1 16,0-4-2-16,0 0 2 15,0-4 0-15,0-4 1 16,0 4-2-16,0 0 1 0,0 4 0 31,-5 0 1-31,1 0 0 16,-1 0 2-16,5 0 1 16,-4-4 3-16,-1 0-5 15,1 0-3-15,-1 0-1 16,1-4-1-16,-5 3 0 15,0 1 2-15,-4 0-1 16,-1 0-1-16,1-4-8 0,0 0-5 16,-5-4-33-16,-5 0-13 15,1 0-70-15,-5 1-32 0,1-5 26 16</inkml:trace>
          <inkml:trace contextRef="#ctx0" brushRef="#br1" timeOffset="385635.7159">12135 10026 140 0,'-14'-4'52'0,"5"0"-28"0,5 0-8 15,4 4 16-15,0-4 0 0,-5 4 3 16,1 0-8-16,0 0-4 16,-1 0-13-16,5 0-2 0,-4 0-1 15,-1 0-1-15,5 0-1 16,0 0-3-16,0 0-2 16,0 4 7-16,0-4 3 15,5 0 1-15,-1 0 1 16,5 0 0-16,9 0 0 15,4 0-4-15,0 0 0 16,10 0-5-16,3-4 0 16,10 4-1-16,13 0-2 15,9 0 5-15,9 4 1 16,-1 0 4-16,-8-4 1 16,0 0-1-1,0 0 1-15,-9 0-6 16,-4 0-1-16,-5 4-2 0,-5 0 1 15,-8 0 0-15,-9 0 1 16,-10 0-2-16,-3-4 1 16,-5 0 2-16,-9 0 2 15,0 0-30-15,-5 0-14 16,-4 0-39-16,0 0-14 0,9 0-37 16</inkml:trace>
          <inkml:trace contextRef="#ctx0" brushRef="#br1" timeOffset="384460.3969">12558 9991 176 0,'0'3'68'0,"0"-3"-36"0,-4 4-24 0,4-4 18 15,0 4-9-15,0 0 1 16,0 4-5-16,0 0 2 16,0 4-8-16,0 4 5 0,0 16 1 15,4-1 2-15,1 9 1 16,-5 4 0-16,0 3 0 16,4 5 0-16,-4-1 0 15,0-7-2-15,0-1-1 0,0 1-5 16,0 0 0-16,0-5-3 15,0 1 2-15,-4-4 0 16,4-5 1-16,0-3-2 16,0-8-1-16,0-8-1 0,0-4 0 15,0-12-29 17,0-4-21-32,-5-4-12 15,5-8-10-15,0 0-2 16,0 0-37-16</inkml:trace>
          <inkml:trace contextRef="#ctx0" brushRef="#br1" timeOffset="384966.7838">12679 9998 160 0,'0'0'63'0,"0"0"-34"0,4-4-19 0,-4 4 20 16,0 0-5-16,0 0 3 15,0 0-3-15,0 0 2 16,0 0-15-16,5 0 4 0,-1 4 4 15,1 4-7-15,-5 4 0 16,0 4-5-16,0 4-3 16,4 16 0-16,-4-1-1 0,0 5 4 15,4 4 3-15,1 3 5 16,-1 1 2-16,1-5-1 16,-1-3 2-16,1 0-4 15,4-5 1-15,0 1-3 16,-5 0 0-16,5-5-7 15,0 5-2-15,-5-12-2 0,-4 3 1 16,9 5-2-16,-4-4 2 16,-1 0-4-16,1-5 0 15,-5-3-12-15,-5-4-7 16,1-8-20-16,-1-4-8 16,1-24-80-1,4 0-14 1</inkml:trace>
          <inkml:trace contextRef="#ctx0" brushRef="#br1" timeOffset="388542.6506">13490 10082 128 0,'5'-4'49'0,"-1"0"-26"0,1-4-12 0,-1 4 18 16,1-4-4-16,-1 0 0 15,-4 0-5-15,0 0 0 16,0 0-11-16,0 0 1 0,-4 4 3 16,-1 0-5-16,-4 0-2 15,0 4-3-15,0 0 0 16,-4 0-7-16,-5 0 1 15,0 0-1-15,1 0 2 0,-6 0-1 0,5 0 1 16,1 0 2-16,3 0 0 16,-4 0 0-16,5 4 2 15,0 0-3-15,-1 0 0 16,5 4 1-16,0 0 0 16,0 4 0-16,1 0 0 15,-1 0-3-15,4 8 2 16,5 3 1-16,0 1 2 15,0 4-3-15,5-4 0 16,4-4 5-16,-1-1 2 16,1-3 2-16,5 4 2 15,-1-4-3-15,0 0-2 0,1 0 0 16,-1-4-1-16,-4-1-2 16,9-3 3-1,-5-4-1-15,5-4 3 16,-4-4 0-16,-1-4-1 15,-4-3-1-15,0-5 1 16,0-4 1-16,0-12-1 16,-5 0-1-16,1 1-3 15,-1-1 1-15,0 4 0 16,-4 1 1 0,0-1-2-16,0 4 1 15,0 0-2-15,0-8-1 16,0 1-2-16,0 3 1 15,0 4 1-15,0-3 0 16,0 3 0-16,-4 0 0 0,4 4 0 16,0 0 0-16,0 4-3 15,-4 1 2-15,4 3 1 16,0 4 0-16,0 0-3 16,-5 8 0-16,5 0 2 15,0 8 0-15,0 4-2 0,0 4 2 16,0-1 1-16,0 9 2 15,0 4 1-15,0-4 1 16,0-1 0-16,0 1 0 16,0 0-2-16,5 4 1 0,-1 0 4 15,0 3 6-15,1 13-1 32,-1-5 3-32,1 1 1 15,-1 4-1-15,1-1-3 16,-1-3 0-16,1-4-7 15,-1-5-1-15,1-3 0 0,-1-4 2 16,1-8-34-16,-5-8-15 16,0-4-81-1,0-4-69-15,4-12 63 16</inkml:trace>
          <inkml:trace contextRef="#ctx0" brushRef="#br1" timeOffset="389847.251">14057 10010 172 0,'0'0'66'0,"0"-4"-36"0,-5 0-35 15,-4 4 36-15,-9 0-15 16,5 0 0-16,4 0-3 16,-4 0-7-16,-1 0-2 0,-3 0 2 0,-1 0 6 15,0 0 4-15,0 0 3 16,0 0 1-16,0 0-3 16,5 0 2-16,0 0-6 15,-1 0-3-15,5 0-1 16,0 0-1-16,0 0-7 15,5 0 0-15,0 0-1 16,-1 0 0-16,5 0 0 0,0 0 0 31,0 4-3-31,0 0 2 16,0 0 1-16,0 0 0 16,0 4 0-16,0 0 0 15,0 4 0-15,0 0 0 16,0 8 0-16,0 0 2 15,0 11-3-15,-4 5 0 16,-1 4 1-16,5-1 4 16,0 1 5-16,-4-4 1 15,4 3 2-15,0-3-2 16,0-4-1-16,0-1-5 16,-5 1-3-16,1 0 4 0,-1-1 4 15,5 5-1-15,0-8 1 16,0 0-3-16,0-1 1 15,-4 1-2-15,4 4 0 16,0-4-3-16,0-5 1 16,0 1-2-16,4-4 2 15,1-4 2-15,-1-4 2 16,5-4 3-16,0-1 1 16,4-3-3-16,1-4 0 15,4 0-3-15,0 0 0 16,-1 4-6-16,1-4 1 15,0 4-2-15,4 0 0 0,-4 0 2 16,4 0 0-16,-4 0 0 16,0 0 2-16,0-4-6 15,0 0-1-15,-5-4-23 16,1 4-6-16,-1-4-27 16,-4 0-11-16,0-4-59 15,0 8-41 1,-9 0 73-16</inkml:trace>
          <inkml:trace contextRef="#ctx0" brushRef="#br1" timeOffset="390347.3656">14052 10288 116 0,'0'-12'46'0,"5"4"-24"0,-5 0-6 0,0 8 18 0,0 0-3 16,0 0 2-16,0 0-4 0,0 0 2 31,0 0-17-31,0 4 7 0,4 0 3 16,-4 4-1-16,0 4 0 15,0 4-3-15,0 3-3 0,0 9-1 16,0 4 3-16,0 0-2 15,0-1-1-15,5 1-6 16,-1-4-4-16,-4 0-3 16,4-1 0-16,-4 5-2 15,0-4-1-15,0-4 3 16,5-5 0-16,-5-3-17 16,0-4-5-16,0-8-26 0,0-4-12 15,4-4-40-15,1-4-16 16,4-4 14-1</inkml:trace>
          <inkml:trace contextRef="#ctx0" brushRef="#br1" timeOffset="391094.7576">14061 10105 160 0,'0'-7'60'0,"5"3"-32"0,-5 0-13 0,0 4 18 16,0 0 8-16,0 0 5 15,0 0-3-15,0 0 0 16,0 0-23-16,4 0 4 0,0 0 0 16,1 4-8-16,-1 0-2 15,5 3-8-15,0 9-2 16,0 8 0-16,0 4 0 15,0 0 0-15,0 3 2 16,0-3 1-16,4 0 3 16,-4-4-3-16,5-1 1 15,-6-3-3-15,1-4 2 16,0-4 0-16,5-4 3 0,-1-4-3 16,0-4-2-16,5-4-2 31,-4-4 0-31,3-4-2 15,-3-4 2-15,4 0-2 0,-5 0-1 16,0 1 1-16,-4-1 1 16,0 0-1-16,-4 0-1 15,4 4 1-15,-5-8-1 16,1 5-3-16,-5-1 2 16,4 4 1-16,0 0 0 0,1 4-3 15,-5 0 2-15,4 4-1 16,-4 4 0-16,5-4 2 15,-1 8 2-15,1 0-3 16,-1 8 0-16,1 4-1 16,-5-4 0-16,4 4 6 0,-4 7 2 31,0 5 0-31,0 0 1 16,0 3 0-16,0 1 1 15,0 4-2-15,0-4-1 16,0-1-1-16,0 1 0 15,0 0 0-15,0-1 0 0,0 5 2 16,0-8 3-16,0 0-4 16,0-5-1-16,0-3 0 15,0 4 0-15,0-12-9 0,0-4-2 16,0-4-27-16,0-4-13 16,0-8-46-16,0 0-20 15,5-4-45 1</inkml:trace>
          <inkml:trace contextRef="#ctx0" brushRef="#br1" timeOffset="379024.4615">10262 10316 192 0,'-9'4'74'0,"4"-4"-40"0,1 3-22 16,4-3 21-16,0 0-15 16,0 0-2-16,0 0-8 15,0 0-3-15,4 0-2 16,1 4 2-16,4-4 1 0,9 0 2 16,4 0 2-16,5-4 4 15,4 1 1-15,5-5-4 16,8 0-1-16,5-4-2 15,14 4 2-15,8 0-1 16,5 0 0-16,0 0-8 16,4 0 0-16,-4 4-1 15,0-4 2-15,-5 4-3 0,-4 4 0 16,-5 0 1-16,-8 0 2 16,-5 0 1-16,-9-4 1 15,-4 0-2-15,-10 0 1 16,-8-4-18-16,-9 5-6 15,-9 3-23-15,-4 0-8 16,-10 0-16-16,-8 3-8 16,-5 5-11-1</inkml:trace>
          <inkml:trace contextRef="#ctx0" brushRef="#br1" timeOffset="379648.3626">10364 10490 140 0,'-26'16'55'0,"26"-20"-30"0,-9 4-14 15,9 0 15-15,-5 0-1 0,5 0 2 16,0 0-6-16,-4 0-1 16,4 0-11-16,0 0-1 0,4-4 2 15,19 0 5-15,-6 0-1 16,6-4-1-16,3 0-5 16,1 4 0-16,4 0-5 15,10 4 0 1,3 0-1-16,10 0 1 15,4 0 0-15,4 0 1 16,5-4 0-16,0 0 2 16,-5 0-1-16,1 0 0 0,-1 0-3 15,1 0 1-15,-1 0-2 0,-4 4 2 16,-9 0 2-16,-4 0 2 31,-5 0-3-31,-5 0-1 16,-8 0-1-16,-5 0 1 15,-4 0-2-15,-4 0 2 16,-5 0-24-16,-9 0-11 16,0 0-25-16,-5 0-10 0,-8 0-41 15</inkml:trace>
          <inkml:trace contextRef="#ctx0" brushRef="#br1" timeOffset="380135.8919">10440 10874 184 0,'5'-7'71'16,"-1"-1"-38"-16,-4 8-19 0,0 0 20 0,0 0-4 15,0 0 0-15,0 0-4 16,5 0-1-16,-1 4-14 15,0 0 2-15,1 7 3 0,-1 5-4 16,1 0-2-16,-1 4-3 16,1 0 0-16,-1 0 0 15,1 3 1-15,-5 5-2 16,4 0-1-16,-4-4-6 16,5-5 1-16,-5 1 0 0,0-4 2 15,0-4-19-15,0 0-8 16,0-4-29-16,4-4-11 15</inkml:trace>
          <inkml:trace contextRef="#ctx0" brushRef="#br1" timeOffset="380370.5606">10489 10680 264 0,'-9'-4'101'0,"9"4"-54"0,0-4-44 15,0 4 23-15,0 0-17 16,0-4-2-16,0 0-10 16,0 4 0-16,0 0 1 15,0 0-21-15,0 0-7 0,0 0-5 0,5 4-1 16,-1 0-27-1,1 0-46 1,-1 4 22-16</inkml:trace>
          <inkml:trace contextRef="#ctx0" brushRef="#br1" timeOffset="380926.3059">10846 10835 200 0,'-9'-12'74'0,"5"4"-40"0,-5-12-29 0,9 12 19 16,-5-4-11-16,-4 8-2 0,-4-4-6 16,0 8-2-16,-1 0-1 15,-4 0 3-15,0 8 1 0,1 0 0 16,-1 0-1-16,0 0 1 15,0 0 1-15,5 0-6 16,-1 4 0-16,5 4-1 16,1 0 2-16,3-1-1 15,5 1-1-15,9 0 1 16,4 0-1-16,5 0 0 16,9-4 0-16,0 0 0 15,4 0 2-15,5-1-1 16,-1 1-1-16,5 4 3 15,-8-4 0-15,-1 4-1 16,-4 4-2-16,-5 0 3 16,-4-1 2-16,-5-3 2 15,-4 0 3-15,-4 0 1 16,-5-4 3-16,-5 0-1 0,-8-4 2 16,-1 0-2-16,-4-4 0 15,1 0-3-15,-6-4 1 16,1-4-4-16,-5 0-2 15,-4-4-5-15,9 0-2 16,-1 0 1-16,1 4 0 0,0-4-21 16,8 0-10-16,1 0-28 15,4 0-12-15,5 0-48 32</inkml:trace>
          <inkml:trace contextRef="#ctx0" brushRef="#br1" timeOffset="381445.1466">11243 10811 204 0,'-22'4'77'0,"13"-20"-42"0,0 12-30 16,4 8 19-16,1 4-9 16,-1 0 0-16,1 4-7 15,-5 0-3-15,0 8-2 0,0-1 0 0,0 5 0 16,0 4 1-16,0 0 2 15,5-5-3-15,4 1 0 16,0 4 5-16,4-4 3 16,5-4-2-16,5-5 2 15,-1 1-2-15,9-8 0 16,5 0-1-16,0-4 0 16,0 0 0-16,-5-8 0 15,0-4 4-15,-4-4 3 16,0-4 3-16,-5-3 3 15,-8-1-2-15,-5-8 0 0,-5 0-4 16,-8-3-1-16,-5 3-8 16,0 4-4-16,-4-4-17 0,0 12-7 15,-1 5-33-15,1 7-13 16,0 4-54 15,4 12-51-31,4-1 63 16</inkml:trace>
          <inkml:trace contextRef="#ctx0" brushRef="#br1" timeOffset="383459.6504">11988 9662 160 0,'0'7'60'0,"-5"-3"-32"0,1 0-15 0,4-4 17 16,0 4-11-16,-5 4-1 15,1 4-6-15,-1 4 0 16,-4 0-7-16,0 4 4 0,0 7 1 15,-4 1-1-15,4-4 0 16,-4 4 1-16,-5-1 1 16,5 5-1-16,-1 0-1 15,1 4 1-15,-1 15 1 16,6 9-3-16,-1 3 0 16,0-4-1-16,4 5 1 15,5-9 2-15,0-3 1 0,5 3-1 16,4 9-1-16,8-1-5 15,6 9-3-15,-1-5 0 16,5-4 1-16,0-3-1 16,4-9 2-16,-4-7 0 15,-5-8 3-15,-4-13-3 16,0-3 0-16,-5-8-34 16,-4-8-14-16,0-4-62 15,0-8-63 1,-9-4 54-16</inkml:trace>
          <inkml:trace contextRef="#ctx0" brushRef="#br1" timeOffset="393215.7691">12046 9717 84 0,'13'-4'33'0,"-9"-4"-18"0,10 4 6 0,-5 0 17 15,0 0-1-15,-1 4 1 16,1-4-8-16,0 4-4 0,0 0-14 16,5 0 10-16,-1 0 7 0,0 4 0 15,1-4 3-15,-1 0-5 16,5 0-2-16,4 0-5 16,5 0-2-16,4 0-2 15,9 0 0-15,9 0-6 16,14 4-4-16,-1-4 1 15,5 0 0-15,0 0-3 16,0 0-1-16,0 0 1 0,4 0 2 31,9 0 1-31,5-4 3 16,4 4-3-16,-4-4-2 16,0 0 0-16,-5 0-1 0,5 4 2 15,8 0 1-15,1 0-3 16,-5 0-3-16,-8 0 0 15,-1 0-1-15,-4 0 0 16,-5 0 0-16,0 0 2 0,1 4 1 16,3 0-1-16,-8 0 1 15,0 0-2-15,-9 0-1 16,-4-4 1-16,-5 4 1 16,-5 0-1-16,-3 0 2 15,-1 0-2-15,-5 0 2 16,-3 0 0-16,-6 0 1 15,-3 0 0-15,-6-4 0 16,1 4 0-16,-4-4 0 16,-5 0-2-16,-1 0 1 0,-3 0-2 15,-5 0-1-15,0 0-8 16,0 0-3-16,0 0-18 16,0-4-9-16,-5 0-38 15,1 0-13-15,0 4-64 16</inkml:trace>
        </inkml:traceGroup>
        <inkml:traceGroup>
          <inkml:annotationXML>
            <emma:emma xmlns:emma="http://www.w3.org/2003/04/emma" version="1.0">
              <emma:interpretation id="{EDAD2EBA-83C3-425E-9230-4AA2550308BF}" emma:medium="tactile" emma:mode="ink">
                <msink:context xmlns:msink="http://schemas.microsoft.com/ink/2010/main" type="inkWord" rotatedBoundingBox="16704,12012 21591,11986 21598,13449 16712,13475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402763.4869">18248 9658 140 0,'0'-4'52'0,"0"4"-28"0,0 0-15 0,0 0 16 0,0 0-1 15,0 0 16 1,9 4-4-16,0 0-19 15,0 3-1-15,0 1-2 0,4 4-1 16,1 4 0-16,4 4-3 16,-1 4 1-16,6 3 0 0,-1 9 3 15,5-4 2-15,4 4-1 16,0 3 4-16,0 5 0 16,1 11-2-16,-1 5 2 15,0 3 1-15,-9 1 0 16,1 3 0-16,-5-8 0 15,-10-3 0-15,-3 3 0 16,-5 1-7-16,-9 7-3 16,-4 5-3-16,-5-5 0 15,-5-8-4-15,-3-3 0 16,-5-9-67-16,4-11-29 16,0-8-93-1</inkml:trace>
          <inkml:trace contextRef="#ctx0" brushRef="#br1" timeOffset="406822.127">19015 10442 116 0,'5'0'44'0,"-5"-4"-24"0,4 4-4 0,1-4 16 16,-1 4-2-16,5 0 2 16,0 0-9-16,9 0-4 15,4 0-11-15,9 0-3 0,10 0 1 16,8 0-1-16,4 0 2 15,1 0-4-15,4-3 0 16,0 3 3-16,-1 0 1 0,6 0 3 16,-1 0 1-16,1 0-1 15,-1 0-1-15,-4 3-3 16,-4-3 1-16,-5 0-2 16,-9-3 2-16,-4 3-2 15,-10 0 2-15,-3 0-4 0,-10-4-2 16,0 0-5-16,-13 4-2 15,-4 0-24-15,-5 0-10 32,-4 0-19-32,-1 0-6 15,1 4-22 1</inkml:trace>
          <inkml:trace contextRef="#ctx0" brushRef="#br1" timeOffset="406182.6178">19082 10304 156 0,'-9'-8'60'0,"9"8"-32"0,0-4-24 15,0 4 15 1,0 0-2-16,0 0-1 0,0 0 0 16,0 0 0-16,0 0-8 15,0 0-3-15,0 0 1 0,9-4 1 16,5 4 3-16,3 0-3 15,6 0-2-15,8-4 0 0,5 0 1 16,8 0-1-16,10 0 0 16,-1 0-1-16,5-4 0 15,0 8-2-15,0-8-2 16,-4 8 1-16,-1 0-1 16,-4 4 0-16,-4 0 2 15,-5-4 1-15,-4 0 1 16,-10 4 0-16,-3-4 2 15,-5 0-3-15,-10 0-2 16,-8 0-14-16,0 0-6 0,-4-4-17 16,-5 0-5-16,-9 0-22 15,0 0-45 1,1 4 20 0</inkml:trace>
          <inkml:trace contextRef="#ctx0" brushRef="#br1" timeOffset="407568.1446">19105 10633 228 0,'-5'-8'85'0,"1"8"-46"0,8-4-35 0,-4 4 21 16,0 0-21-16,0 0-3 0,0 0-11 16,5 4-2-16,3 0 7 15,1 0-15-15,0 0-4 0,0 4-30 16,0-4-50 0,0 3 16-16</inkml:trace>
          <inkml:trace contextRef="#ctx0" brushRef="#br1" timeOffset="407318.1148">19154 10740 176 0,'0'0'68'0,"0"0"-36"0,0 0-29 0,0 0 17 0,0 0 3 16,4 4 3-16,1 4-2 16,-1 3-3-16,0 1-11 15,1 4 5-15,4 4 4 0,0 0-1 16,-5 4 1-16,5 3-6 15,-4 5 0-15,-5 0-4 16,0 0 2-16,0-1-6 16,0-3-3-16,0-4 1 15,0-4 0-15,0-5-28 16,-5-7-12-16,5 0-46 0,0-8-17 16,0-8-5-1</inkml:trace>
          <inkml:trace contextRef="#ctx0" brushRef="#br1" timeOffset="408101.7666">19617 10700 224 0,'-4'-12'85'0,"4"4"-46"0,-5 0-32 0,5 4 18 15,-4 0-9-15,0 0-1 16,-5 0-9-16,0 0-2 16,0 4-2-16,0 0-2 0,0 0 3 15,0 4 0-15,-4 0 3 16,-1 0-1-16,-4 4 0 16,1 0-1-16,3 4 2 15,1 4-3-15,4 4 0 16,0 0-1-16,5-1-2 15,8 1 1-15,0-4-1 16,5 0 0-16,5 0 0 16,-1 0-5-16,5 0 1 0,0-5 0 15,4 5 2-15,-4 0 1 16,0 4 1-16,0 0 0 16,-5 0 2-16,0-1-1 15,-4 1-1-15,0-4 7 0,-4 4 5 16,-5-4 0-16,-5 0 3 15,1-4-4-15,-5-1 1 16,0-7-5-16,-4-4 1 16,-5-4-3-16,0-4 0 0,0 1-6 15,0-1 1-15,0-4-9 16,0-4-2-16,1 0-23 16,-1 0-10-16,0 0-26 15,5 0-11-15,8 5-20 31</inkml:trace>
          <inkml:trace contextRef="#ctx0" brushRef="#br1" timeOffset="408611.6397">19956 10724 192 0,'-9'-8'74'0,"9"4"-40"0,-9 0-24 16,5 0 20-16,0 0-9 15,-5 0 0-15,0 4-12 16,-5 0-5-16,1 4-3 15,0 4 1-15,-5 4 3 0,4 8 2 16,1 3 3-16,0-3-1 0,-1 8 2 16,5 4-4-16,5-1-2 15,4 1-2-15,4 0-3 16,5-4 5-16,5-5 1 16,3-3 4-16,6 0 1 15,-1-4 1-15,0-4 2 16,5-8-3-16,0-4 1 15,4-8-5-15,-4-4 1 16,-5-4-5-16,-4-4 0 16,-5-4 1-16,-4-3 2 15,-9-1-1-15,-9-8 0 0,-4 1-6 16,-5 3 1-16,-4 4-16 16,-5 4-6-16,-4 5-25 0,0 3-7 15,-1 4-38 1,1 4-58-16,-9 4 38 15</inkml:trace>
          <inkml:trace contextRef="#ctx0" brushRef="#br1" timeOffset="2.59355E6">18002 10226 112 0,'0'0'44'0,"0"0"-24"0,-5 0-8 0,5 0 16 15,0-4-3-15,0 4 0 16,0 0-7-16,0 0-3 15,0 0-9-15,0 0-2 0,0 4 0 16,0-4 0-16,-4 4 2 16,4 0 1-16,-5 8 1 0,1-4 4 0,-1 4 5 15,1 0-5-15,-1 4 1 16,5 0-6-16,-4 7-2 16,4-3 2-16,0 0 2 15,0-4-4 1,0 4-1-16,0-4-2 15,0-1-2-15,0-3 3 16,0 0 0-16,0-4-1 16,0 0 1-16,0 0-2 15,0-4 2-15,0 0-2 16,0-4-1-16,0 0-4 16,0 0-2-16,0 0-30 0,0-4-14 15,0 0-34 1,0 0-38-16,0 0 38 15</inkml:trace>
          <inkml:trace contextRef="#ctx0" brushRef="#br1" timeOffset="395155.3924">15216 10684 120 0,'-9'0'46'0,"-9"0"-24"0,27-4 3 15,-13 4 22-15,-1 0-5 16,5-4 6-16,5 0-18 15,-1 0 1 1,10 4-18-16,-5 4-7 0,-1 0-2 16,1 4-3-16,-4 4-1 0,-1 12 3 15,-4 4 0-15,-4-1-1 16,-5 1 1-16,-4 0-35 16,-5-4-13-16,0-5-68 15</inkml:trace>
          <inkml:trace contextRef="#ctx0" brushRef="#br1" timeOffset="396668.7004">15484 10062 156 0,'-18'-12'57'0,"18"4"-30"0,0-4-14 0,0 4 19 0,4 0-12 15,5 0-1-15,-4 0-9 16,4 1-2-16,4-1-4 15,0 0 4-15,5 0 2 0,4 4-1 16,5 0 2-16,4-4 0 16,5 4 1-16,4 4-4 15,0 0-3-15,0 0-7 16,5 0-1-16,-5 4 3 16,0 0 4-16,0 4 3 15,-4 4 1-15,-5 4 0 16,-4 3 2-16,-9 1 1 0,-5 4 1 15,-4 8 2-15,-9-1 4 16,-4 1-4-16,-5-4 2 16,-5 0-3-16,-3-5 0 15,-6 1-3-15,1-8-1 16,0 0-3-16,4-4 1 16,0-4 0-16,0-4 3 15,5 0-7-15,-1 0-2 16,6-4-1-16,-1 0 2 15,4 0-3-15,5-4 0 16,0 4-4-16,9-4-1 16,4-4-6-16,5 4-3 15,5 4 4-15,-1 0 4 16,5 4 2-16,8 0 0 0,1 4 4 16,0 3 0-16,4 5-2 15,0 4 2-15,0 0-1 0,-4 8 0 16,-5-4 2-16,-4-5 0 15,-1 5 0-15,-3-4 0 32,-5 4 2-32,-5-1 1 0,-4 5 5 0,-9 4 3 15,0-4 0-15,-5-5 1 16,-3-3 0 0,-6 8 0-16,-4-4-2 15,-4-4-1-15,-9-4-3 16,-5-5 1-16,-4 1 0 15,0 0 1-15,-5-8-2 0,1-8-1 16,-1-8-3-16,5 4 1 16,-5-4-4-16,5-3-2 15,0-1-14-15,4 0-4 16,5 0-20-16,0 4-7 16,4 0-27-16,5 0-10 15,0 4-43 1</inkml:trace>
          <inkml:trace contextRef="#ctx0" brushRef="#br1" timeOffset="395774.3566">15863 10078 96 0,'-5'-4'38'0,"5"0"-20"0,0 0-6 0,0 4 16 15,0 0-1-15,0 0 4 16,0 0-13-16,0 0-5 15,0 0-8-15,5 4 7 0,-1 0 7 0,-4 4 3 16,0 12 4-16,0 11-3 16,0 9-2-16,0 3 0 15,0 9-1-15,0 3-5 16,0-3 1-16,0-4-7 16,0-5-1-16,0 1-2 15,0-1 1-15,0 1-2 16,0 4 0-16,5-9-1 15,-1-7 2-15,-4-4-23 16,0-28-54-16,4-8-10 16,1-4-40-1</inkml:trace>
          <inkml:trace contextRef="#ctx0" brushRef="#br1" timeOffset="397049.0626">16679 10605 256 0,'4'8'96'0,"1"-4"-52"0,12 8-27 0,-12-4 27 16,4 4-10-16,0 3 0 0,0 9-15 15,0 4-4-15,-5 4-9 16,1 3-2-16,-5 1 0 0,0 0-22 16,-5-5-8-16,-17-3-80 15,-5 0-32-15,-4-4 21 16</inkml:trace>
          <inkml:trace contextRef="#ctx0" brushRef="#br1" timeOffset="401840.7971">16893 9840 176 0,'-9'4'66'0,"4"-4"-36"0,1 0-15 16,4 0 20-16,0 0-6 15,0 0-2-15,4-4-7 16,5 4-2-16,0 0-10 15,5-4-1-15,3 4 3 16,6 0-2-16,3 0 1 16,1-4 1-16,9 4 4 15,8 0-4-15,10 4 0 16,13-4-4-16,13 4-1 16,5-4-1-16,-5 0 0 0,0 0-5 15,-8 0 1-15,-5 4 4 16,0 0 5-16,-9 0-3 15,-9-4 2-15,-9 4 4 16,-9-4 4-16,-4 0-2 16,-9 0 2-16,-5 0-7 0,-4 0-1 15,-9 0-11-15,0 0-3 16,0-8-35-16,0 0-15 16,0 0-46-16,0 8-18 15,9-4 8 1</inkml:trace>
          <inkml:trace contextRef="#ctx0" brushRef="#br1" timeOffset="399582.1283">17370 10486 160 0,'13'0'60'0,"-13"4"-32"0,9-4-17 0,-9 0 15 15,9-4-1 1,0-4 0-16,-5 0-6 15,1-4-1-15,-1 0-10 16,-4 0 1-16,0-3 2 0,0-5 0 16,-9 4 3-16,1-4-5 0,-1 4-1 15,-5 0-2-15,-4 5-1 16,1-1-3-16,-1 4 1 16,0 4-2-16,0 0-1 15,0 4 1-15,0 4 1 16,5 0-1-16,0 4 2 15,-5 4-2-15,4 3 2 0,1 1 0 16,4 4 1-16,0 4-2 16,0 0-2-16,5 3-2 15,-1-3 1-15,1 0 1 16,4 0 2-16,0-4 1 0,4-1 1 16,5 1 4-16,0 0 3 15,5-4-4-15,-1-4-2 16,0-4-2-16,10 0 0 15,-1-4 0-15,-4-4 1 0,0 0 0 32,-1-4 0-32,1-4-2 15,0 0 1-15,-4-4-2 16,-1 0 2-16,0-4-2 16,-4-4-1-16,0-4 3 15,-4-7 0-15,-5-9-1 0,0-7-2 16,-5-17-6-16,1 5-4 15,-1-1 1-15,1 5 0 16,-1 7 6-16,1 5 1 16,-1 3 2-16,1 8 0 0,-1 1 0 15,1 7 0-15,0 0 0 16,4 4 0-16,-5 0 0 16,5 4 0-16,0 5-3 15,0-1 2-15,-4 4 1 16,4 0 0-16,0 8-3 15,0 0 2-15,4 4-1 16,-4 4 0 0,5 4 2-16,-1 0 2 15,0 3-1-15,1 5 2 16,4 8-2-16,0 4 2 16,0 15 2-16,0 5 2 0,4 3 8 15,0 1 2-15,1-1 0 16,-5 5 0-16,0-9-5 15,-1-3 0-15,1-5 2 16,0 1 1-16,-4 0-4 0,-1-1-1 16,1 5-4-16,-1-5-1 15,-4-3-1-15,5-12 0 16,-1-8-16-16,-4-5-4 16,4-11-54-16,-4-16-24 0,9 1-66 15</inkml:trace>
          <inkml:trace contextRef="#ctx0" brushRef="#br1" timeOffset="2.59268E6">17564 10135 104 0,'-4'-4'38'0,"4"4"-20"0,0-8-15 0,0 4 12 16,4 0-3-16,1 0 1 16,-1 0-3-16,1 1-1 0,-1-1-1 15,-4 0 2-15,5 0-5 16,-5 0-1-16,4 0 0 0,1 0 0 15,-1-4 0-15,1 0 0 16,4 0 2-16,-5 0-1 16,0 0 2-16,1 4-4 15,-1 0-2-15,1 0 2 16,4 0 0-16,0 0-1 16,0 0-2-16,0 4 1 15,4 0-1-15,-4 0-3 0,0 0 2 16,0 0 1-16,0 0 0 15,-5 0 2-15,0 4 3 16,1-4 0-16,-1 4 2 16,1 0-2-16,-5 4 0 15,0-4 3-15,0 4 5 16,0-4-5-16,0 4-2 16,0-4-6-16,0 4 0 0,0-4 0 15,0 8 2-15,0 0-1 31,0-1-1-31,0 1 1 16,0 0 1-16,0-4-1 0,0 0 2 16,0 0-2-16,0 0-1 15,0 0 1-15,0 4 1 16,0-4-1-16,0 0 2 16,0 0-2-16,0-1-1 15,0 1-2-15,0 0 1 16,0 0 1-16,4 0 2 15,-4 0-1-15,5 0 2 16,-5-4-2-16,4 0 2 16,-4 0 0-16,5 0 1 15,-1 0 2-15,1-4 1 16,-1 0 1-16,1-4 0 16,-1 0-2-16,0 0-1 15,1 0-3-15,-1 0-2 16,1 0 1-16,-1 0-1 0,1 0 2 15,-1-4 1-15,1 4-1 16,-1-4 1-16,1 0-2 16,-1 0-1-16,1 1 1 15,-1-1-1-15,-4 4 0 16,4-4 2-16,-4 0-3 16,5-4-2-16,-5 0 2 0,0 4 2 0,0 0 0 15,0 0-1-15,0 0 1 16,0 0-1-16,0 4 0 15,4-4 0-15,-4 5-3 16,0-5 2-16,0 4 1 16,5 0 2-16,-5 0-1 15,0 0 2-15,0 0-4 16,0 0 0 0,0 0-1-16,0 0 0 15,0 0 2-15,0 4 2 16,0 0-1-16,0 0-1 15,0 0-2-15,0 0-1 16,0 0 2-16,0 0 2 0,0 0 0 16,0 4-1-16,0 0 1 15,0 0-1-15,0 0 2 16,0 0 1-16,0 0 1 16,0 4 2-16,0 0 1 15,-5-1 1-15,5 1-2 16,0 0-1-16,0 0-6 15,0 0 1-15,0 0 2 0,0 0 3 16,0 0-2-16,0 0-2 16,0 0 2-16,0 0 2 15,0 0-2-15,0 0-2 16,0 0 2-16,0-1 0 16,0-3-1-1,5 4 1-15,-1 0-2 16,1 0 2-16,-1-4-4 15,1 4 0-15,-5-4 3 16,4 0 1-16,-4 0 1 16,5 0 0-16,-5 0-2 15,0 0-2-15,0-4-37 0,0 0-17 16,0 0-81 0</inkml:trace>
          <inkml:trace contextRef="#ctx0" brushRef="#br1" timeOffset="2.59439E6">17917 10246 112 0,'0'0'44'0,"0"0"-24"0,4-4-19 16,-4 4 11-16,5-4 3 16,-1 0 5-16,1 0-6 15,-1 0-1-15,1 0-5 0,-1 0 0 0,5 0-5 32,-5 4 3-32,5 0 0 0,0 0-2 15,0 0-1-15,0 0 3 16,4 0 1-16,-4 0 1 15,5 0 2-15,-5 0-3 16,0 0 1-16,-1 0-5 0,6 0 0 16,-5 0-1-16,0 4 1 15,0 0 4-15,0 0 6 16,-1 0-5-16,-3 4 0 16,-1-4-4-16,1 4-1 15,-1 0 1-15,1 0 0 16,-1-4 0-16,-4 4 2 15,0-4-5-15,0 0-3 16,0 0-2-16,0 4 0 16,0-4 11-16,-4 0 8 15,-1 0-4-15,1 0 2 16,-1 0-6-16,1 0 1 16,-1-1-5-16,-3 1 0 0,-1 0-1 15,0 0-2-15,0 0 1 16,-5 0 1-16,5 0-1 15,1-4-1-15,-1 0 1 0,-5 0 1 16,5 0-1-16,0-4-1 16,1 4 1-16,-1-4-1 15,0 0-11-15,0 0-3 16,0 4-24-16,0-4-10 16,4 0-66-1</inkml:trace>
        </inkml:traceGroup>
        <inkml:traceGroup>
          <inkml:annotationXML>
            <emma:emma xmlns:emma="http://www.w3.org/2003/04/emma" version="1.0">
              <emma:interpretation id="{52EDE712-3182-4641-A6EF-6E12C5824475}" emma:medium="tactile" emma:mode="ink">
                <msink:context xmlns:msink="http://schemas.microsoft.com/ink/2010/main" type="inkWord" rotatedBoundingBox="22103,11867 24856,12075 24752,13449 22000,13242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411803.7485">21111 10090 184 0,'0'-4'71'0,"0"0"-38"0,5 0-32 15,-5 4 16-15,0 0 0 16,0 0 4-16,0 0-2 16,4 0 0-16,-4 0-10 15,5 0-1-15,-1 0-1 0,-4 4 1 16,5 0 2-16,-5 4-1 16,0 0 2-16,0 11-2 15,4 1-2 1,0 8 0-1,1 0-2-15,-1 7 0 16,1 9 1-16,-1 0 3 16,1 3 5-16,-5-3 3 15,0 3 0-15,0 1 1 16,4-5-3-16,-4 5-1 16,5-4-4-16,-1-5-1 15,1-3-3-15,-5-8 1 0,4-9-2 16,-4-7 0-16,0-8-28 15,0-12-11-15,0-7-23 16,0-5-9-16,4-4-20 16,1 0-9-16,-5 0-3 15</inkml:trace>
          <inkml:trace contextRef="#ctx0" brushRef="#br1" timeOffset="412224.0639">21298 10098 172 0,'0'0'66'0,"0"-4"-36"0,0 0-24 0,0 4 17 16,0 0-5-16,0 0-1 15,0 0 4-15,0 0 3 0,0 0-12 16,0 4 6-16,0 0 3 0,0 0-3 16,0 3 0-16,0 21 3 15,0 4-5-15,0 4 0 16,0-1-5-16,0 9-1 16,0-5 0-16,5 5 1 31,-1-4 1-31,1-1 0 0,-1 1-2 0,1 0 1 15,-1 3 0-15,1 1 1 16,-1-1-2-16,-4 1-1 16,0-4-3-1,0-9-1-15,0-3 1 16,0-4 1-16,0-8-12 16,0-8-4-16,0-8-34 15,5-12-14-15,-5-12-32 16,0-4-14-16,4 1-25 15</inkml:trace>
          <inkml:trace contextRef="#ctx0" brushRef="#br1" timeOffset="410283.9461">20661 9761 112 0,'0'-4'44'0,"0"4"-24"0,0 0-13 0,0 0 15 16,0 0-9-16,-5 0 0 15,1 4 2-15,-1 0 2 16,5 0-9-16,-4 0 4 0,0 3 2 16,4 1 1-16,-5 0 4 15,1 0-5-15,-1 4 0 16,-4-4-2-16,5 4 0 16,-5 0 0-16,0 4 0 0,4 0 2 15,-3-1 4-15,-1 1-4 16,0 4 2-16,4 4-7 15,1 4-1-15,-5-1 2 16,4 5 1-16,1 8 1 16,4 3 0-16,0 1-2 15,0 3-1-15,0 1 1 16,9 4 1-16,-5-9-1 16,5-3-1-16,0-1-1 0,5 1 2 15,3 4-1-15,1-5 2 16,5 5 0-16,-1 3 1 15,0-3-2-15,0-4-1 16,1-5-1-16,-5-3 2 0,-1-4-1 16,1-4 2-16,-4-5-4 15,-1-3-2-15,-4-4 0 16,0-4 1-16,0-4-1 16,-5 0 0-16,1 0-3 0,-1 0-2 15,-4-4-4-15,0 0-2 16,0 0-26-16,-4 0-11 15,-1-4-44-15,-4 4-18 16,-4 4-50 0</inkml:trace>
          <inkml:trace contextRef="#ctx0" brushRef="#br1" timeOffset="412820.6376">20804 10074 184 0,'-14'0'68'0,"14"-4"-36"0,-9 4-18 0,9 0 20 15,0-4-4-15,0 4 0 0,0 0-9 16,0 0-2 0,0 0-11-16,5-4 4 0,4 0 3 0,4 0-1 15,5 0 0-15,0 0-6 16,13 0 0-16,9 0-3 16,9 0 0-16,5 0-3 15,8 0 1-15,0 0-2 16,1 0-1-16,-5 4-2 15,-9 0 1-15,-5 0 1 16,1 4 2-16,-5 0-1 16,-9 0 2-16,-8-4-13 0,-1 0-3 15,-4 0-38-15,-5 0-17 16,1 0-57 0</inkml:trace>
          <inkml:trace contextRef="#ctx0" brushRef="#br1" timeOffset="413653.1253">21990 10090 140 0,'4'-4'52'0,"1"0"-28"0,-1-4-13 16,-4 0 18-16,0 0-8 15,0 0 0-15,0 0 1 16,-4-4 1-16,-5 4-12 15,0 0 0-15,0 0 0 0,0 0 0 16,-9 1 3-16,-4 3-3 0,-1 0-1 16,1 4-6-16,-5 0-1 15,1 4-1-15,3 0 1 0,1 3-4 16,0 5 0-16,4 0 1 16,5 4 0-16,-1 0 2 15,5 8 3-15,5 3-2 16,4 5-2-16,4 0 0 15,5-4 1-15,5-1 3 0,-1-3 4 16,0-4-2-16,1-4 1 31,4-8-5-31,-1 0 0 16,1-4-1-16,0-4-2 0,0-8 1 16,-5 4-1-16,1 0 0 15,-5 0 0-15,-1 0 0 16,1 0 0-16,0 0 0 15,0-4 2-15,0 0-6 16,0 0 1-16,-4-16-1 16,-1 5 2-16,0-1-1 15,1-4-1-15,-5 0 5 16,0-4 3-16,0 1-1 16,0-1-2-16,-5-8 0 0,1-3-1 15,0-5-3-15,-1 4 2 16,1 1-1-16,-1 3 0 15,5 0 2-15,-4 5 2 16,-1 7 1-16,1 0 1 16,-1 4 2-16,5-3 1 15,-4 11-1-15,4 4-1 16,-5-4-1-16,5 8 2 16,0 4-3-16,0 4-2 15,0 8 0-15,0 4-1 16,0 7 2-16,0 5 1 15,0 4 3-15,5 7 3 16,-1-3 0-16,1 4 2 16,-1-1-2-16,1 5 2 0,-1 0 0 15,5 7 3-15,-4 1-5 16,-1-1-1-16,0-3 0 16,1 3 2-16,-1-11-3 15,1 0 1-15,-1-9-5 16,-4-3-2-16,5-12-3 15,-5-4-1-15,0-8-106 16,0-4-64 0</inkml:trace>
          <inkml:trace contextRef="#ctx0" brushRef="#br1" timeOffset="414807.575">22503 10022 306 0,'-14'-4'54'0,"1"4"-23"16,-1 0-9-16,1 0-2 0,-5 0-2 16,0-4-1-16,0 4-3 15,-4 0-1-15,-5 0-1 16,5 0 2-16,0 0-3 15,0 0-1-15,4 0-6 16,0 0-1-16,4 0-3 16,1 0-1-16,4 4 1 15,-4 0 2-15,4 0-3 16,0 4 0-16,5 0-1 16,-1 0 0-16,1 4 2 15,4 0 2-15,0 8-3 0,4 3 0 16,-4 5 1-16,5 4 0 15,-1 0 0-15,0 7 0 16,-4 1-3-16,0 3 0 16,0-7 2-16,0 0 2 15,5-5 4-15,-5 5 2 16,0 0 3-16,0-1 4 16,4 1-2-16,1 0 1 15,-1 3-5-15,-4-3-3 16,5-4 2-16,-5-4 0 15,0-1 1-15,0-3 0 16,4-8-4-16,-4 0-1 16,5-4 1-16,-1-4 0 15,1-4 0-15,-1 0 0 0,5-4-5 16,0 0-1-16,4-4 1 16,1 4 2-16,8 0 0 15,0 0-1-15,1-4 1 16,3 4-1-16,5 0-3 15,-4 0 2-15,-4 0-15 16,-6 0-4-16,1 0-25 16,-4 0-9-16,-1-4-27 15,-4 0-11-15,0 4-28 16</inkml:trace>
          <inkml:trace contextRef="#ctx0" brushRef="#br1" timeOffset="415885.8491">22378 10244 192 0,'-9'-12'71'0,"9"8"-38"0,0-4-23 0,0 4 20 16,4-7-12-16,1-5 0 15,-1 4-6-15,1 0 0 16,-1 4-7-16,0 8-1 0,5 0 0 16,-4 8 13-16,-1 4 8 15,1 4-1-15,-1 4 0 16,1 3-4-16,-1 5-1 15,10 0-1-15,-1 0 0 16,0-5-3-16,1 1 1 16,-1-4-7-16,0-4-3 15,1 0-1-15,-1-4 1 0,1-5-3 16,-1-3 0-16,0-4 1 16,1-8 2-16,-1 1-3 15,0-5 0-15,-4-8-3 16,5 0-1-16,-5 0 1 15,0 0 0-15,-1 1-3 16,1 3 2-16,-4 0 1 16,-1 4 0-16,1 0 0 15,-1 4 2-15,1 0-3 0,-1 0 0 16,-4 8-1-16,0 0-2 16,0 0 3-16,0 0 2 15,5 0 0-15,-1 4-1 16,1 0 1-16,-1 8 3 15,0 12 0 1,5 4-2-16,0 3 2 16,-4 5 3-16,4-4 4 15,-5-1 0-15,1-3 3 16,-1 4-3-16,1 0 1 0,-1-1-7 16,0 1-1-16,5-8-2 15,0-4 1-15,0-5-22 16,0-3-9-16,0-4-39 15,0-8-15-15,-5-4-78 16,1 0-46 0,-5-4 100-16</inkml:trace>
          <inkml:trace contextRef="#ctx0" brushRef="#br1" timeOffset="415240.9056">22418 10232 204 0,'-5'-4'77'0,"10"4"-42"0,-1 4-26 0,-4-4 19 0,0 4-3 0,0 0 0 31,0 4-6-31,5 4-1 15,-1 0-10-15,1 8 4 0,-5 4 3 16,4 3 4-16,1 5 3 16,-5 0-1-16,0-1 2 15,8 1-7-15,-3 0 1 0,-1 0-8 16,1-1-1-16,-1 1-4 16,1-8-3-16,-5-8-5 15,0-4 0-15,0-1-20 16,0-7-9-16,0-4-30 15,-5-4-12-15,1-4-57 16</inkml:trace>
          <inkml:trace contextRef="#ctx0" brushRef="#br1" timeOffset="414371.0248">22520 10018 140 0,'-4'4'52'0,"4"-4"-28"0,0 0-28 16</inkml:trace>
          <inkml:trace contextRef="#ctx0" brushRef="#br1" timeOffset="416766.4899">22792 9994 156 0,'-9'-3'60'0,"9"3"-32"0,5-4-15 0,-5 4 19 16,0 0-3-16,4-4 1 0,1 0-9 15,4 0-2-15,-9 4-11 16,4 0 6-16,5 0 3 0,0 0-3 16,4 4 2-16,1 0 0 15,-1 0-1-15,1-4-1 16,3 0-1-16,1 0-3 15,0 0-1-15,0-4-3 16,0 0-1-16,0 4-3 0,-1 0-2 16,1 0 1-16,-4 0-1 15,-5 0 0-15,4 4 0 16,-9-4 8-16,1 0 5 16,-1 0-2-16,1 0 1 15,-5 0-3-15,0 0 2 16,0 0-6-16,0 4-3 15,0 0 3-15,0-1 4 16,0 1-7-16,0 4-3 16,0 4 0-16,0 0 2 15,0 4-2-15,0 0 0 16,9 16 1-16,-5-1 0 16,1 5 0-16,-1 0 0 15,1 3 0-15,3-3 2 0,-3 0 1 16,-1-1 1-16,1 1 0 15,-1 0 0-15,1-9-2 16,4 5 1-16,0-4-2 16,-1 0-1-16,1-1 3 15,0 5 0-15,0-4-4 16,0-4-1-16,0-5 3 0,0 1 3 16,0 12-1-1,0-4-4-15,-5-5 0 16,1-3 5-16,-1-4 2 31,-4 0-5-31,0-4 0 0,0-4 1 16,-4 0 1-16,-1 0 1 15,-4 0 2-15,0 0-1 16,-4-5 2-16,0 5-2 16,-1-4 2-16,-4 0-4 15,-4 0-2-15,0-4 0 16,0-4-1-16,-1-4-22 0,1 4-8 15,0-3-49-15,-5-1-21 16,0 4-61 0</inkml:trace>
        </inkml:traceGroup>
        <inkml:traceGroup>
          <inkml:annotationXML>
            <emma:emma xmlns:emma="http://www.w3.org/2003/04/emma" version="1.0">
              <emma:interpretation id="{5B2BB3FD-459A-40F5-988C-5D1C9FAC6C78}" emma:medium="tactile" emma:mode="ink">
                <msink:context xmlns:msink="http://schemas.microsoft.com/ink/2010/main" type="inkWord" rotatedBoundingBox="25101,12139 27775,12125 27781,13333 25108,13347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2.60161E6">26033 10119 104 0,'-5'-8'41'0,"5"8"-22"0,9-11-16 0,-4 7 10 15,-5 0 0-15,0 0 3 16,0 0 4-16,0 0 4 16,4 0-1-16,-4 0-2 15,4 0-11-15,1 0 0 0,4 0 3 16,-5 0-1-16,5 0 1 16,0 0-3-16,9-4-1 15,-5 4-3-15,1 0 1 16,-1 0-2-16,1 4 0 15,-1 0 1-15,0 4 1 16,1 0-1-16,-1 4 1 16,-4-4 2-16,0 4 2 0,0 0 1 15,-5 4 2-15,1-4-3 16,-1 4-1-16,-4-1-2 16,0-3 2-16,0 0-3 15,0 0 1-15,0 0-3 16,-4 0 0-16,-1-4-1 15,1 0 2-15,-1 0-3 16,1 0 0-16,-1 0-1 16,-4 0-2-16,1-4 1 15,-6 0 1-15,1 0-3 0,-1 4 0 16,1 0-10-16,0 0-3 16,4-4-28-16,0 4-11 15,0-4-27 16,4 4-12-31,1 0-4 0</inkml:trace>
          <inkml:trace contextRef="#ctx0" brushRef="#br1" timeOffset="2.60118E6">26095 10076 144 0,'5'0'55'0,"-5"0"-30"0,0 0-18 0,0 0 15 16,0 0-7-16,0 0 2 15,4 0-4-15,-4 0 2 0,0 0-8 16,0 0 2-16,4 4 4 0,-4 0 2 15,5 4 0-15,-5-4 1 0,0 7 0 16,0-3 0-16,0 4 0 16,0-4-2-16,0 8-1 15,0-4-1-15,0 4 0 16,0 0-2-16,0 3 1 31,0-3-6-31,0 0-3 0,0 0-1 0,0 0 1 16,0-4-1-16,0 0-1 15,0 0 1-15,4-8 1 16,1 0-23-16,-1-1-8 0,1-3-15 16,-1-3-5-16,1 3-17 15,-5-4-9-15,0 0-10 16</inkml:trace>
          <inkml:trace contextRef="#ctx0" brushRef="#br1" timeOffset="418737.7661">23622 10054 184 0,'-18'-12'68'0,"9"4"-36"0,0 0-20 15,5 0 21-15,-1 0-6 16,5 0 1-16,0 0-6 15,0 1-2-15,5-1-11 16,-1 0 1-16,5 0 1 0,4 0 0 16,10 0 1-16,-1-8-4 15,0 0 0-15,5 4-3 16,0 0 0-16,4 1-6 16,0 3 1-16,0 8 0 15,5 4 2-15,4 0-1 0,-4 3-1 16,0 5 1-16,-1 0-1 15,-4 4 4-15,1 4 2 16,-10 4 4-16,-4-1 4 16,-5 5-2-16,-4 8 1 15,-4-4-3-15,-5-1 1 16,-5 1 3-16,-4 0 3 16,-9-8-3-16,1-5 2 15,-6-3-5-15,1 0 1 0,0-4-7 16,-1-4-1-16,1-4-2 15,4 0 1-15,0 0-4 16,5-4 0 0,0 0 3-16,4 0 1 0,4 0-4 15,5 0-1-15,0 0-10 16,9-8-3-16,5 0 1 16,8 4 1-16,5 4 1 15,8 0 2-15,5 0 1 16,5 4 3-16,4 4 2 15,0 4 2-15,-4 4 1 16,-1 3 1-16,1 5-3 16,-9 0 2-16,-5 4 1 0,-4-1 2 15,-5 1-3-15,-4 0 0 32,-5 0 5-32,-9-1 5 15,-4 1 4-15,-4 4 2 16,4-12-4-16,-13 4 1 15,-1-5-3-15,-4-3 2 0,-4 4-2 16,-5 0 0-16,-8-4-3 16,-1-4 1-16,-9-12-2 15,-4-4 2-15,5-4-4 16,-1-4-2-16,5 0-3 16,4 0 1-16,5 0-15 15,4 0-4-15,5 0-30 0,4 4-10 16,5 0-44-16,4 5-19 15,9-1-3 1</inkml:trace>
          <inkml:trace contextRef="#ctx0" brushRef="#br1" timeOffset="417502.002">23608 10664 208 0,'-4'-4'79'0,"-1"4"-42"0,10-4-10 0,-5 4 27 16,0 0-22-16,0 0-5 16,4 0-7-16,-4 4-2 15,14 4-9-15,-10 4-3 0,1 4 0 16,4 8 1-16,-5 8 1 0,1 3-2 16,-1 5-1-16,-4 0 1 15,0-1 1-15,0-3-6 16,0-8-2-16,4-9-55 15,-4-7-25-15,14-8-58 16</inkml:trace>
          <inkml:trace contextRef="#ctx0" brushRef="#br1" timeOffset="417920.0565">23903 10062 264 0,'-5'-4'101'0,"5"4"-54"0,0 0-39 0,0 0 21 16,0 0-15-16,0 0-3 15,5 4-5-15,-1 4 1 16,-4 4-4-16,5 15 3 0,-1 9 0 31,1 4 4-31,-5 7 1 0,4 1 1 16,-4 7 0-16,0-7-4 15,4-4 0-15,1-5-3 16,-1 1 0-16,5-5-12 16,0-7-5-16,0-4-38 15,0-12-15-15,4-4-73 16</inkml:trace>
          <inkml:trace contextRef="#ctx0" brushRef="#br1" timeOffset="419342.103">24754 10652 288 0,'9'4'110'0,"-9"0"-60"0,9 4-43 0,0-4 23 16,-4 8-7-16,4 4 0 0,-1 8-10 15,1 4-5-15,-4 3-5 16,-5 1-3-16,-5 0 3 0,-4-1-33 15,-13-3-14-15,-9-4-102 16</inkml:trace>
          <inkml:trace contextRef="#ctx0" brushRef="#br1" timeOffset="421752.1937">25432 10490 112 0,'5'-4'44'0,"-1"-4"-24"0,1 0-13 0,-5 8 15 16,4-8-2-16,1 0 0 0,-1 0 1 31,-4-4 1-31,0 1-12 16,0-1 3-16,0 0 3 0,-4-4-2 0,-1 0 2 16,-4 0-7-16,0 4-1 15,-4 0 0-15,-1 1 0 16,-3 3-4-16,-1 0-1 15,0 4-1-15,-4 0 1 16,-1 0-2-16,6 8-1 16,-1 0 3-16,-5 4 2 15,6 4-2-15,-6-1-2 16,5 5 0-16,5 0 1 0,0 4 5 16,4 0 4-16,0 4-6 15,0-1-1-15,4 1 0 16,1 0 2-16,4 0-3 15,0-1 0-15,0 1-1 16,4 4 1-16,10-4 0 16,-1-4 3-16,5-1-1 15,0-3 0-15,9-4-1 16,-1-8 0-16,1-4-5 16,0-4 1-16,0-4 0 15,-5-4 0-15,0-3 0 16,-4-5 2-16,0-4-1 15,-5-12-1-15,-4 1 1 0,0-13-1 16,-9-4 0-16,0-11 2 16,-4 0-1-16,-1 7-1 15,-4 1-2-15,5 7 1 16,-1 4 1-16,1 5 0 16,4-1-3-16,0 5 2 15,0 7-1-15,0 0 0 16,0 4 0-16,0 4 0 15,0 5 2-15,0 3 2 0,0 0 1 16,0 8 1-16,0 4 0 16,0 0 2-16,-5 8-1 0,1 8 0 31,0-1-3-31,4 5-2 16,0 8 1-16,0 4 1 15,4 3 3-15,5 13 2 16,0 7 3-16,0 9 1 15,4-1 1-15,1-3 2 16,-1-5-1-16,0-7 2 16,-4-9 1-16,0 5 2 15,0 0-6-15,0-5-2 16,-5 1-3-16,1-12 0 16,-1-5-2-16,1-3 0 0,-1-4-6 15,-4-4-1-15,0-4-19 16,5-4-7-16,-5 0-18 0,0 0-9 15,-5 4-83 1,10 12-4 0</inkml:trace>
          <inkml:trace contextRef="#ctx0" brushRef="#br1" timeOffset="2.60043E6">25564 9977 136 0,'-4'0'52'0,"4"0"-28"0,0-4-17 0,0 4 13 15,0-4-6-15,0 0 2 16,4-4 0-16,1 4-1 15,-1-4-7 1,1 0-1-16,-1-4 0 0,1 4-3 16,4-4-1-16,-5 0-1 0,5-3-2 15,0 3 1-15,0-4-1 16,0 0 2-16,0 8 3 0,-5 4 0 16,5 4 0-16,0 0-3 15,0 4 1-15,-5 0 2 16,1 8 2-16,-1-4-1 15,1 4 1-15,-1-4-2 16,1 7 2-16,-5-3-4 16,0 4-2-16,0 0 0 15,0 0 1-15,0 0 1 16,0 0 3-16,0 0-1 16,0-1 2-16,0-3-4 15,0 8-2-15,0-4 2 0,0 0 0 16,0 0-1-16,4 0 1 15,-4-5-2-15,5 1-1 16,-5-4 5-16,4 0 1 16,-4 0 2-16,5 0 0 15,-5-4-2-15,4 0 1 16,0 0-2-16,1 0 2 16,-1-4-2-16,1 0 2 0,-1 0-2 31,1-12 2-31,-1 4-2 15,1-4 0-15,-1 4-6 16,1-4 1-16,-1 0 0 16,0-3 0-16,1-1 0 0,-1 0 0 15,1 4 0-15,-5-4 2 16,0 4-1-16,0-4-1 16,0 4-2-16,0-3 1 15,0-1 1-15,0-4 0 16,0 4 0-16,0-4 2 0,0 0-3 15,0 1 0-15,0 3-1 16,0 4 0-16,0 4 2 16,0-4 0-16,0 0-3 15,0 8 2-15,0 0 1 16,0-4 0-16,0 0 0 16,0 8 0-16,0 0-3 15,4 8 0-15,1 0 2 16,-5 4 2-16,0 0 2 15,0 4 1-15,0 0-2 16,0 0 1-16,0-1 0 16,4 5 1-16,1-4 0 0,-1 4 2 15,1 0-1-15,4 4 0 16,-5-5-1-16,5 1 0 16,0-4 0-16,0 0 0 15,0 0 2-15,0 0 1 16,-5-4-3-16,5-1-1 15,-5-3 1-15,1 0 0 16,-1-4-13-16,1 0-7 16,-1 0-40-16,1-8-18 0,-1 4-57 15,1 0-33 1,-1 0 80-16</inkml:trace>
        </inkml:traceGroup>
        <inkml:traceGroup>
          <inkml:annotationXML>
            <emma:emma xmlns:emma="http://www.w3.org/2003/04/emma" version="1.0">
              <emma:interpretation id="{157CE058-E1BA-4839-8540-8796CFEF0477}" emma:medium="tactile" emma:mode="ink">
                <msink:context xmlns:msink="http://schemas.microsoft.com/ink/2010/main" type="inkWord" rotatedBoundingBox="27779,12093 28037,12092 28044,13284 27785,13286"/>
              </emma:interpretation>
              <emma:one-of disjunction-type="recognition" id="oneOf22">
                <emma:interpretation id="interp22" emma:lang="" emma:confidence="1">
                  <emma:literal>)</emma:literal>
                </emma:interpretation>
                <emma:interpretation id="interp23" emma:lang="" emma:confidence="0">
                  <emma:literal>}</emma:literal>
                </emma:interpretation>
                <emma:interpretation id="interp24" emma:lang="" emma:confidence="0">
                  <emma:literal>,</emma:literal>
                </emma:interpretation>
                <emma:interpretation id="interp25" emma:lang="" emma:confidence="0">
                  <emma:literal>]</emma:literal>
                </emma:interpretation>
                <emma:interpretation id="interp26" emma:lang="" emma:confidence="0">
                  <emma:literal>'</emma:literal>
                </emma:interpretation>
              </emma:one-of>
            </emma:emma>
          </inkml:annotationXML>
          <inkml:trace contextRef="#ctx0" brushRef="#br1" timeOffset="2.60271E6">26336 9759 160 0,'0'0'63'0,"0"0"-34"0,0 16-19 0,0-16 20 16,4-4-14-16,-4 0-1 15,0 0-7-15,0 0 0 16,0 0-5-16,0 0-2 0,0 4 2 16,0 0-2-16,0 0 2 15,0 0 2-15,9 0 2 16,-9 0 3-16,5 0 4 0,-5 0-4 15,4 4 2-15,1 0-1 16,-1 8 1-16,1-1-4 16,-1 1-3-16,0 0 0 15,1 4-1-15,-1 0 2 0,5 8 3 16,-4-4 0-16,4 3 2 16,0-3-2-16,4 8 2 15,0-4-2-15,1 3 2 16,-1-3 0-16,0 4 1 15,-4-4-2-15,0 7 1 16,0-3-4-16,-9 12-2 16,0-8 2-16,0 11 0 15,0-3-1-15,-9 7 1 16,0-7 0-16,0 8 1 16,1-9 0-16,-1 5 0 0,0-1-2 15,0-3-1-15,0-8-1 16,-4 3 2-16,-1-7-3 15,-4 4-2-15,5-4 0 16,-5-1-1-16,5-3-3 16,-5 0 0-16,5-4-20 15,-1-4-8-15,1-1-15 16,-1-3-6-16,5 0-41 16,1 12-15-16,3-4-5 15</inkml:trace>
        </inkml:traceGroup>
      </inkml:traceGroup>
    </inkml:traceGroup>
    <inkml:traceGroup>
      <inkml:annotationXML>
        <emma:emma xmlns:emma="http://www.w3.org/2003/04/emma" version="1.0">
          <emma:interpretation id="{1623A918-DD8B-4579-AAB0-54928B90FDCC}" emma:medium="tactile" emma:mode="ink">
            <msink:context xmlns:msink="http://schemas.microsoft.com/ink/2010/main" type="paragraph" rotatedBoundingBox="4295,13685 23839,14122 23792,16231 4248,157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C2E325-C00C-4A32-876A-F407FA7BA2B2}" emma:medium="tactile" emma:mode="ink">
              <msink:context xmlns:msink="http://schemas.microsoft.com/ink/2010/main" type="line" rotatedBoundingBox="4295,13685 23839,14122 23792,16231 4248,15794"/>
            </emma:interpretation>
          </emma:emma>
        </inkml:annotationXML>
        <inkml:traceGroup>
          <inkml:annotationXML>
            <emma:emma xmlns:emma="http://www.w3.org/2003/04/emma" version="1.0">
              <emma:interpretation id="{E22FA80C-ECD5-47BE-AD2E-011E1A5EDC4C}" emma:medium="tactile" emma:mode="ink">
                <msink:context xmlns:msink="http://schemas.microsoft.com/ink/2010/main" type="inkWord" rotatedBoundingBox="4292,13839 8015,13922 7994,14835 4272,14752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478242.3643">2788 11532 132 0,'-18'-11'49'0,"14"7"-26"0,4 4-3 16,0 0 19-16,0 0-6 15,0 0-2-15,0 0-13 16,0 0-6-16,0 0-7 15,0 0-2-15,0 4 1 0,4 0 2 0,1 7 1 16,4 1 3-16,0 4 4 16,4 4 1-16,5 4 0 15,4-4-1-15,5 3-1 16,-5 1-1-16,0-4 0 16,5-4-2-16,0 0 1 15,-5-4-6-15,0-1-1 16,10-3 0-16,-6 0 0 15,-3-4 0-15,-1-4 0 16,0-4-2-16,-4-8 1 16,0-3 0-16,0-5 1 15,0-4-2-15,-5 0-2 16,0-4 1-16,-4 1 1 16,0-1-3-16,0 4 0 0,0 8 1 15,-4 0 0-15,-1 1-3 16,1 7 0-16,-5 8-1 15,0 0 0-15,0 8 0 16,4 7 3-16,-4 1 0 16,4 4 3-16,1 4-3 15,-1 4 0-15,1-1 3 16,-1 5 3-16,1 4 4 16,-1 7 2-16,5 5-1 15,0 15 1-15,-5 5-6 16,5-1-1-16,-4-3 2 15,4-9 3-15,0-3-2 16,0-13-2-16,0-7 0 0,-1-4-1 16,-3-5-5-16,-1-3 1 15,5-4-40-15,-4-4-15 16,-1-4-59-16,5-16-71 31</inkml:trace>
          <inkml:trace contextRef="#ctx0" brushRef="#br1" timeOffset="476773.4537">2770 11580 168 0,'-4'-8'66'0,"4"8"-36"0,0-8-13 16,0 4 22-16,0 4-11 15,0 0-4-15,4-8-11 16,-4 8-6-16,0 0-4 16,0 0-5-16,9 4-1 15,0 8 2-15,-4 8-2 16,3 4-1-16,-3 3 5 0,-1 1 1 15,1 4 4-15,-5 8 3 16,4 3 5-16,-4 9 1 16,5-1-6-16,-5 5-3 15,4-5-1-15,-4 1 1 16,5-5-5-16,-5-3-3 16,0-4 3-16,0-9 3 0,0 1-1 15,0-8-2-15,0-4-16 16,-5-5-7-16,-4-7-36 15,0-8-36 1,0-8-39-16,9-7 50 16</inkml:trace>
          <inkml:trace contextRef="#ctx0" brushRef="#br1" timeOffset="478243.3643">3898 12139 140 0,'0'-20'52'0,"0"4"-28"0,0 0-6 15,0 1 18-15,0-1-5 16,-4-4-1-16,0 4-8 16,-5 0-1-16,0 4-12 15,-5 0-1-15,1 4-1 0,0 1-1 16,-5 3-1-16,-5 4-6 15,1 7-1-15,0 1 5 16,0 8 3-16,-1 0-6 0,1 4 1 16,0 4-1-16,4-1 2 15,0 5-1-15,5 0 2 16,4 0-2-16,4 3-1 16,5-3 1-16,5-4-1 15,-1 0 0-15,5 0 2 16,4-9 3-16,5 1 2 15,5-4 3-15,3-4 4 16,1-16-2-16,-5 0 1 16,1-4-1-16,-1-4 0 15,0-3 0-15,-4-5 0 16,-5-8-4-16,-4 0-3 16,-4-3 2-16,-5-5 2 15,-5 4-4-15,1 5-1 0,-5 7-4 16,-4 4-1-16,-1 8-21 15,-8 4-8-15,-5 16-36 16,0 4-15-16,-4 8-43 16</inkml:trace>
          <inkml:trace contextRef="#ctx0" brushRef="#br1" timeOffset="479071.5776">4063 11949 128 0,'-8'0'49'0,"12"0"-26"0,-4 0-14 0,0 0 16 16,0 0-14-16,0 4-4 15,0 4-2-15,0 7-1 16,4 1-2-16,-4 4 7 0,9 8 4 16,0 0 7-16,5 3 4 15,-1 5-1-15,0 0 0 16,1-5-3-16,-1 1-1 16,1-8-6-16,-1 0 0 15,-4-5-4-15,0-3 0 16,0-4-3-16,-5-4 1 15,-4-4 7-15,0-4 3 16,0-8-4-16,-4-4-3 0,-1-8-3 16,1-7 0-16,-1-9-4 15,1-4 0-15,-1-3-1 16,1-1-2-16,4 5 1 16,4 7-1-16,1 4 0 15,4 4 0-15,4 4-3 16,5 5 2-16,0 3-1 15,4 4 0-15,0 4 0 16,1 4 0-16,-1 4 2 16,0 0 0-16,-4 4-3 15,0 4 2-15,0 7-45 16,-5 1-22-16,1-4-64 16</inkml:trace>
          <inkml:trace contextRef="#ctx0" brushRef="#br1" timeOffset="479492.8509">4541 12171 152 0,'0'0'57'0,"4"0"-30"0,5 4-18 16,-5-4 14-16,5 0-5 16,9 4 0-16,0 0-8 15,4-1-4-15,1 1-3 16,-1-4 0-16,0-4 2 0,5 1 7 16,-5-5 2-16,1-4-5 15,-1 0-1-15,-4-4 0 16,-5-4 0-16,0 0-2 15,-8-7-1-15,-1 3-1 16,-4 0 0-16,-4 4 2 16,-5 4 1-16,-4 0-1 15,-5 5-1-15,0 3-3 0,-4 4-2 16,-1 4 1-16,1 0-1 16,-5 4 2-16,5 15 1 15,0 5 1-15,4 4 0 16,0 0 2-16,5 3 1 15,-1 1-1-15,5 0-1 16,5-4-3-16,4-1 1 16,0 5-2-16,4-4 2 15,5-4 0-15,5-5 1 16,3 1 0-16,10 0 0 16,0-4-5-16,4-4-1 15,5 0-35-15,0-4-12 16,-1-4-53-1,1 0-44-15,4 0 52 0</inkml:trace>
          <inkml:trace contextRef="#ctx0" brushRef="#br1" timeOffset="479961.6342">5138 12111 156 0,'0'-20'60'0,"0"8"-32"0,-4-19-11 16,4 31 20-16,-5-12-10 15,-4-4-3-15,0 4-6 0,0 12-1 16,-4 8-9-16,0 4-1 0,-1 4 0 16,1 0-1-16,-5 3-1 15,5 5-3-15,-5 4-2 16,4 0 5-16,1 3 1 15,4 1-2-15,0-4-1 16,9 0 3-16,5-5 1 16,4-3-1-16,0 0-1 15,4-4-1-15,5-4 0 16,4 0-2-16,0-4 1 16,1-4 0-16,3-4 3 15,-3-4 1-15,3-4 1 16,-3-4-2-16,-1-4-1 15,-9-4-3-15,-4-4 1 16,-4-11-2-16,-10 3 2 16,-4 0-2-16,-4 1 2 0,0-13-2 15,-5 8 2-15,0 9-7 16,0 3 1-16,0 8-17 16,1 20-46-1,3 4-2-15,5 4-52 16</inkml:trace>
          <inkml:trace contextRef="#ctx0" brushRef="#br1" timeOffset="480477.3152">5303 11972 252 0,'-13'-19'93'0,"13"15"-50"0,0 0-24 0,0 4 29 16,0 0-22-16,0 0-4 15,0 0-15-15,4 0-5 16,5 4-2-16,-4 8-3 0,3 7 2 15,6 5-1-15,-1 4 0 16,1 4 4-16,-1-1 3 0,0 5 4 16,5-4 2-16,-4-1-3 15,-1-3 0-15,0-4 1 16,1-4 2-16,-5-4-3 16,0-5 0-16,-1 1 4 15,1-4 4-15,0-8-4 16,0-4 1-16,0-8-4 15,0-7 0-15,4-9-5 16,-4-4-3-16,0-3 2 16,0-13 0-16,0 8-4 15,0 5-1-15,0 3 1 16,0 8 0-16,-5 4-10 0,1 4-3 16,-1 5-20-16,1 3-7 15,-1 4-41-15,-4 4-15 16</inkml:trace>
          <inkml:trace contextRef="#ctx0" brushRef="#br1" timeOffset="480961.7374">5745 12143 220 0,'8'0'85'0,"-3"4"-46"0,4-8-26 0,-5-4 22 16,5 0-12-16,5 0-3 0,-1 0-7 16,5 0-3-16,0-4-6 15,0 4 2-15,-1-3 3 0,-3-9 4 16,-1 0 2-16,-4 0-2 16,-5 0 2-16,1 4-6 15,-10 1-1-15,1-1 0 16,-5 0 0-16,-4 4-4 15,-1 0-3-15,-3 4 0 16,-1 4-1-16,4 4-7 16,1 4 0-16,0 4 1 15,-1 4 3-15,1 16 2 16,4 3 1-16,0 1-3 16,0 8 0-16,5-1 2 0,-1 1 0 15,5 0-2-15,0-1 2 16,5-3 1-16,3-8 0 15,1-1 2-15,9-7 1 16,5-4-1-16,-1 0-2 16,5-4-28-16,4-4-11 15,0-8-36-15,0 0-15 16,0-8-18 0</inkml:trace>
          <inkml:trace contextRef="#ctx0" brushRef="#br1" timeOffset="481084.5121">6075 12020 184 0,'-9'-24'68'0,"9"8"-36"0,0 20-24 0,0-4 16 0</inkml:trace>
          <inkml:trace contextRef="#ctx0" brushRef="#br1" timeOffset="481488.8851">6066 11984 337 0,'4'0'7'0,"-4"8"-4"16,0 0-4-16,5 8 6 15,3 0 4-15,-3 4 2 16,4 3 1-16,-5 1 0 16,1 4 0-16,-1 0 0 15,5 0 2-15,0-5-3 16,0 1-1-16,-5 0-2 15,1-4 2-15,-1-1-3 0,1-7 1 16,-5-4 1-16,0-4 2 16,0 0 3-16,0 0 4 15,-5 0-4-15,5-4 0 16,-4-4-6-16,-1-4 0 16,1 4-7-16,4-12-1 0,0 5 0 15,0-9 0-15,4-8 0 16,1 4 0-16,-1 4-3 15,1-3 2-15,-1 3-1 16,5-12-2-16,-4 8 5 16,4-3 3-16,-1 3-1 15,6 0 0-15,4 0-1 16,-5 8-2-16,-4 4-2 16,4 5 1-16,5 3-1 15,-9 4 0-15,0 0-14 16,0 15-6-16,0 1-64 0,-5 8-26 31,-4 8-14-15</inkml:trace>
          <inkml:trace contextRef="#ctx0" brushRef="#br1" timeOffset="481896.1453">6427 12354 360 0,'13'16'134'0,"-13"-16"-72"0,9 0-39 0,-4 0 35 15,-1 0-23-15,1 0-5 16,-1 4-14-16,0 0-5 16,-4 8-6-16,0-4-8 0,-4 7-3 15,4-3-63-15,-13 24-27 16,-1-4-83 0</inkml:trace>
        </inkml:traceGroup>
        <inkml:traceGroup>
          <inkml:annotationXML>
            <emma:emma xmlns:emma="http://www.w3.org/2003/04/emma" version="1.0">
              <emma:interpretation id="{E4F309ED-4914-43B4-9C4F-04C172217339}" emma:medium="tactile" emma:mode="ink">
                <msink:context xmlns:msink="http://schemas.microsoft.com/ink/2010/main" type="inkWord" rotatedBoundingBox="8500,14337 11311,14400 11277,15951 8466,15888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498382.3456">7176 12000 116 0,'-9'4'46'0,"9"-8"-24"0,-4 4-13 0,4 0 16 31,-5 0-5-31,1 8-2 0,-5 0-2 16,0 4 3-16,-5 4-11 16,1 4 4-16,0 7 4 0,-5 5-4 15,0 4 1-15,0 3-4 16,5 1 2-16,-1-4-4 16,1-1-2-16,0 5 0 15,4 4 1-15,0 11 1 16,4 9 3-16,1-1 1 15,4 4 3-15,0 1 2 16,4-9-1-16,1-3 1 0,4 3 0 16,0 5-4-16,9-1-2 15,4 0 0-15,9 9 1 16,5-5-1-16,4-7 1 16,4-5-4-16,1-7-2 15,-5-5 0-15,0-3-1 16,-4-12-2-16,0-5 1 15,-5-3-29-15,-9-4-9 16,-4-4-62-16,-5-16-85 31</inkml:trace>
          <inkml:trace contextRef="#ctx0" brushRef="#br1" timeOffset="487113.7541">7292 12374 128 0,'-18'4'49'0,"18"-8"-26"0,0 4 2 16,0 0 20-16,0 0-18 0,9-4-5 16,0 0-7-16,9 0-2 15,4-8-7-15,0 4 3 0,5 0 1 16,9 4 1-16,4 0 1 16,13 4 2-1,10 0 2-15,13 0-1 16,4-4 1-16,0 0 3 15,0 0 2-15,-4 4-5 16,5-4-1-16,-1 4-7 16,-4 0 0-16,-9-4-5 15,-10 0 0-15,-12 4-1 16,-5 0 1-16,-13 0-2 0,-5 0 2 16,-8 0-13-16,-10-4-6 15,-4 4-33-15,-9-4-16 16,-4 4-68-1</inkml:trace>
          <inkml:trace contextRef="#ctx0" brushRef="#br1" timeOffset="486042.6794">7604 12271 132 0,'0'-4'52'0,"-4"0"-28"0,4 4-19 0,0 0 13 0,0 0-4 16,0 0 0-16,0 0-2 16,0 4 0-16,4 0-6 15,-4 0 0-15,0 4 1 0,0-4 3 16,0 7 1-16,0 5-3 15,5 0 0-15,-5 0-3 16,4 8 0-16,0 4 3 16,1 7 5-16,-1 17-1 15,1 7 3-15,-5 9-2 16,4 3 2-16,1-12-2 16,4-3 0-16,-9-5-1 15,4 1 0-15,1-4-6 0,-1-5-4 16,1-3 3-16,-5-9 1 15,4-7 0-15,-4-4-1 16,4-8-14-16,-4-4-7 31,0-8-29-31,0-8-13 0,0-4-61 16</inkml:trace>
          <inkml:trace contextRef="#ctx0" brushRef="#br1" timeOffset="486684.3282">8126 12275 124 0,'0'-8'49'0,"4"12"-26"0,-4-8-5 15,0 4 20-15,0 0-12 16,0 0-5-16,0 4-10 15,0 0-3-15,0 0-4 16,0 0 4-16,5 7 2 0,-5 1 6 16,4 0 4-16,1 0-1 15,-1 4 0-15,1 4-4 16,-1 12-1-16,0 3-2 16,1 21 2-16,-1 3 2 15,1 5-1-15,-1-1-1 16,1 0-1-16,-1-7-3 15,1-5 1-15,-1-3-6 16,-4-4-1-16,0-5 4 0,0-3 5 16,0-8-5-16,0-8-2 15,0-5-3-15,0-3 0 16,0-8-29-16,-4-8-9 16,-1-8-54-16,1 0-20 15,-5-3-14 1</inkml:trace>
          <inkml:trace contextRef="#ctx0" brushRef="#br1" timeOffset="487583.9323">8746 12266 184 0,'-9'0'68'0,"9"-4"-36"0,-5 4-13 0,1 0 21 15,-1 0-11-15,1 0-5 0,-5 4-7 16,0 4-3-16,-4 0-8 16,-1 7-4-16,1 1-1 0,0 4 5 15,-5 0 6-15,0 4-2 16,0 3 0-16,5 5 0 16,4 16 1-16,0-1-3 15,0 9 0 1,4 7-1-16,5 1 3 15,5-9-3-15,4-3-2 16,4-9-2-16,1 1 0 16,3-1-2-16,1-3 2 15,5 0-13-15,-1-1-6 16,-4 1-35-16,0-4-17 16,-1-9-135-1,10-3 88 1</inkml:trace>
          <inkml:trace contextRef="#ctx0" brushRef="#br1" timeOffset="488665.4111">8875 12401 200 0,'9'-8'74'0,"-5"4"-40"0,-4 4-27 16,0 0 18-16,0 0-7 15,0 0 0-15,0 0-2 16,5 4 3-16,-1 0-11 0,1 3 7 0,4 1 2 15,0 4-1-15,-1 0 1 16,1 4-3-16,5 0-1 16,-1 8-3-16,1-8 1 15,3 3-4-15,1 5 1 16,0 0-3-16,0-4 0 16,0-4-3-16,-5-5 1 15,5-3 2-15,0-4 2 16,0-8-3-16,-1-7-1 15,-3-1-1-15,-1-4-2 16,1 0 3-16,-1-4 0 16,-4 0-4-16,0 0-1 15,0 1 1-15,-5-1 0 16,5 4 1-16,-4 4 2 0,-1 4-3 16,-4 0-2-16,0 8-1 15,0 0 3-15,0 0 0 16,0 0 3-16,0 4-6 15,0 0 1-15,0 4 3 32,4 4 2-32,1 0-3 15,-1 8 1-15,1 0 2 0,-1 19 1 16,1 5 1-16,-1 7 2 16,5 1 1-16,0-5 3 15,0 1 1-15,0-4 1 16,0-5-6-16,0-3-4 15,0-4 1-15,0-1 2 16,-1-3-4-16,1 0-3 16,-4-4-35-16,-5-5-15 15,0-3-50-15,-5-8-21 0,1-4 1 16</inkml:trace>
          <inkml:trace contextRef="#ctx0" brushRef="#br1" timeOffset="488222.5214">8893 12412 152 0,'-9'-8'57'0,"13"5"-30"0,-4 3-18 0,0 0 16 16,0 0-1-16,0 3 1 15,0 5-10-15,-4 4-2 16,4 4-7-16,-5 4 3 0,5 8 1 0,-4 3 6 16,4 9 2-16,0 8 2 0,4 3 0 15,1 5 2-15,-1-1 1 16,1-7-6-16,-1-5 0 16,-4 1-6-16,5-4-1 15,-5-9-6-15,4-3-1 16,1-4-8-16,-1-8-4 15,1-8-35-15,-1-4-14 16,-4-4-65 0,4-8-39-16,-4-8 71 15</inkml:trace>
          <inkml:trace contextRef="#ctx0" brushRef="#br1" timeOffset="489109.0994">9566 12309 232 0,'0'0'88'0,"5"8"-48"0,-10-12-27 0,5 4 22 16,0 0-7-16,9 0-2 15,0 4-12-15,4 4-6 16,5 0-5-16,0 0 6 0,4 4 4 16,5 4 2-16,-5 8 1 15,1 7 3-15,-5 9 0 16,-5 19-4-16,-4 5-1 0,-5 3-4 16,-4 1-1-16,-9-5-5 15,-4 4-1-15,-9 1-45 16,-5 11-19-16,-9 4-102 15</inkml:trace>
        </inkml:traceGroup>
        <inkml:traceGroup>
          <inkml:annotationXML>
            <emma:emma xmlns:emma="http://www.w3.org/2003/04/emma" version="1.0">
              <emma:interpretation id="{DF394572-F4E8-4F44-BC68-F755238C37DC}" emma:medium="tactile" emma:mode="ink">
                <msink:context xmlns:msink="http://schemas.microsoft.com/ink/2010/main" type="inkWord" rotatedBoundingBox="11654,14149 15347,14231 15311,15800 11618,15718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495923.3673">12875 12119 156 0,'-5'-8'57'0,"5"-4"-30"0,0 4-16 16,0 0 15-16,5-7-10 15,-1 3-2-15,1 0 1 16,4-4 0-16,0 4-8 15,0 8 0-15,4-4 0 0,5 0 3 16,4 12 1-16,0 0 1 16,5 4 2-16,0 4-1 0,0 4 0 15,-1 0-1-15,1 3 2 16,-5-3 2-16,1 4-1 16,-5 0-1-16,-5 0-1 15,-9 0-3-15,-4-1 1 16,-8-3-2-16,-6 0 0 15,-4-4-3-15,-4-4 1 16,0-4-13-16,-1 0-5 16,1-4-39-16,0 0-15 15,4 0-38-15,5 4-47 16,-1 0 44-16</inkml:trace>
          <inkml:trace contextRef="#ctx0" brushRef="#br1" timeOffset="495539.9663">12995 12068 156 0,'-4'0'57'0,"4"-4"-30"0,0 4-14 16,0 0 17-16,0 0-13 16,0 0-4-16,0 8-2 0,0 3 3 15,0 9-8-15,4 8 10 0,1 4 4 16,-1 3 3-16,1 5 3 16,-1-4-5-16,1 3-1 15,-1 1-7-15,1 0 0 16,-1-5-8-16,0-7-1 15,1 4 0-15,-1-8 0 16,5-9-27-16,-9-7-9 16,9-8-33-16,-9-8-13 15,0-4-30 1</inkml:trace>
          <inkml:trace contextRef="#ctx0" brushRef="#br1" timeOffset="497110.9899">13419 11881 144 0,'13'0'55'0,"-13"0"-30"0,0 4-18 16,0-4 13-16,5 4 1 16,-1 0 2-16,5 4-4 15,0 4-1-15,4 20-10 16,5 3 4-16,9 5 3 0,0 4 4 15,4 7 3-15,0 1-1 16,5-1-1-16,0 1-2 16,-1 7 1-16,-4 13-4 15,-4 11-1-15,-9 8-6 16,-5-4 0-16,-13-8-3 16,-8 5 0-16,-15-1-3 0,-12 16-2 15,-10-4-35-15,-9 0-14 16,-17 4-90-1</inkml:trace>
          <inkml:trace contextRef="#ctx0" brushRef="#br1" timeOffset="490704.5616">10101 13015 120 0,'0'0'46'0,"0"0"-24"0,9 0-2 0,-4 0 19 31,4 0-10-31,-5 0-2 0,5 4-5 16,0 0 1-16,0 4-13 16,0 4 8-16,-5 4 4 0,1 3-7 15,-5 9-1-15,-5 4-8 16,-4 3-2-16,-4 1-24 0,-1-4-9 16,-8 0-85-1</inkml:trace>
          <inkml:trace contextRef="#ctx0" brushRef="#br1" timeOffset="492187.7772">10320 12393 188 0,'-9'0'71'0,"9"-4"-38"0,-5 0-19 16,5 4 20-16,0 0-8 15,5-8-3-15,-1 0-7 16,5 0 0-16,5-4-9 16,3 0 0-16,1 0 0 0,5 0-3 15,3 0-3-15,6-3 0 16,-1 3-1-16,4 0 0 15,6 4 2-15,3 4 1 16,5 4 3-16,0 4-3 16,-4 4-2-16,4 0 0 0,0 4-1 15,-13-1 2-15,-5 5 3 16,-4 0 2-16,-5 4 3 16,-4 0-1-16,-5 4 2 15,-4 3-2-15,-4 1 2 16,-5-4-4-16,-5 4-2 15,-4-9 4-15,-4 5 2 16,-5-4-2-16,-4 0 0 16,-1-4-3-16,1-4-1 15,-5-4-1-15,5-4 2 16,-5-4-1-16,9-8 0 16,1 4-6-16,3 0 1 15,5 0 0-15,5 0 2 16,-1 0-6-16,14 0-6 15,5 0-1-15,-1 4 3 16,5 0 2-16,4 4 1 0,5 4 4 16,0 8-2-16,-1-1-1 15,1 5 3-15,0 4 2 16,0 4-2-16,-5 0-2 16,5 3-1-16,-5 1 3 15,-4 0 0-15,0-1 3 0,-5-3-1 16,-4 0-1-16,0-4 1 15,-5-1 1-15,-4-3-1 32,-4 0-1-32,-5 0 3 0,-4-4 2 15,-1 0 0-15,-8-1 2 16,-9-3-2-16,-5 0 2 16,-4-4-2-16,-5 0 0 15,-4-4 1-15,-4-4 3 16,8 0-4-16,1-4-3 15,3-4-1-15,6 0 1 16,4 0-3-16,4-4 0 0,4 5-17 16,10-5-5-16,4 4-27 15,5 0-10-15,4 0-52 16,4 8-56 0,10-8 58-16</inkml:trace>
          <inkml:trace contextRef="#ctx0" brushRef="#br1" timeOffset="491411.8715">10627 12397 112 0,'-4'-4'44'0,"-5"4"-24"0,14-8-4 16,-5 8 18-16,0 0-3 16,4-4 2-16,-4 4-17 15,0 0-7 1,9 0 3-16,4 4 4 0,-4 8 1 16,0 7 1-16,0 9 0 15,-4 12 0-15,-1 11-3 16,0 5 1-16,-4 7-3 15,5 1 2-15,-1-13-6 16,1-3-3-16,-1-9-1 16,1-7 1-16,-5-4-23 0,4-8-10 15,-4-8-47-15,0-1-19 16</inkml:trace>
          <inkml:trace contextRef="#ctx0" brushRef="#br1" timeOffset="492562.8239">11546 13043 418 0,'13'8'32'0,"1"3"-17"15,-5 1-3-15,0 4 1 0,0 4-5 16,-5 12 0-16,-8-1-2 0,-5 5 1 16,-9 0-15-16,-9-4-5 15,-9-1-70-15,-4 5-30 16,0-16 0 0</inkml:trace>
          <inkml:trace contextRef="#ctx0" brushRef="#br1" timeOffset="492422.1876">11497 13051 208 0,'4'-4'77'0,"10"0"-42"0,-5 0-19 16,-5 4 22-16</inkml:trace>
          <inkml:trace contextRef="#ctx0" brushRef="#br1" timeOffset="494030.313">11796 12432 96 0,'0'-4'38'0,"4"0"-20"0,-4 0-6 0,0 4 13 0,0 0-11 16,0 0-3-16,0 0 4 15,5-4 4-15,-5 4-9 16,9 0 5-16,0 0 5 0,-1 4-5 16,1 4 0-16,5 4-3 15,-1 8 2-15,1 12-1 16,-1 7 0-16,5 13-1 15,0 3 0-15,4 5 2 16,0-5 2-16,0-7-1 16,1-8 4-16,-1-5-7 15,0-3 1-15,-4-4 1 16,4-1 1-16,-4-7-2 16,0-4 0-16,-4-4 4 0,-1-4 1 15,-4-4-3-15,0 0 1 16,0-4-7-16,-5-4-1 15,1 0-4-15,-1 0-1 16,1-4-3-16,-1 0-1 16,0-8 1-16,-4 0 2 15,5-7 1-15,-1-9 1 0,1-4-2 16,-1-7-2-16,1-13 1 16,-1 5-1-16,1 3 0 15,-5 8 0-15,4 5-3 16,-4 3 2-16,0 4-1 15,0 8 0-15,0 5 0 16,0-1-2-16,0 0 0 16,0 8 0-16,0 8 0 15,0 0 3-15,5 0 0 16,3 4 1-16,1 12-3 16,0 0 2-16,5 7 1 15,-1 17 0-15,0 8-3 0,1 7 0 16,-1 1-1-16,-4-5 3 15,4-7 2-15,-4-5 2 16,5 1-1-16,-1-8-2 16,1-1 3-16,3-3 2 15,-3-8 2-15,-1 0 3 16,1-4-1-16,-1-4 2 16,0-5 0-16,1-7 3 15,-5-4-1-15,4-3 0 16,-4-9-7-16,4 0-2 15,-4-4-2-15,0-12 1 16,0-11-2-16,0-17 2 16,-5-7-2-16,5-1-1 0,0 1 1 15,0 4-1-15,0 11 0 16,0 5 2-16,0 3-1 16,0 8-1-16,0 1 1 15,0 7-1-15,0 0-3 16,-1 8 2-16,1 4-1 15,0 5-2-15,0 11-52 16,-4 4-19 0,-5 11-10-16,0 5-76 15</inkml:trace>
          <inkml:trace contextRef="#ctx0" brushRef="#br1" timeOffset="494632.7594">13049 13059 160 0,'0'-8'63'0,"0"4"-34"0,0-4-16 0,0 4 17 16,0 0-6-16,-5 0 0 16,1 0-7-16,-1 0 0 15,1 0-10-15,0 0 5 0,-5 0 1 16,0 0-6-16,0 0-2 16,-5 4-1-16,1 0 0 15,-5 0-2-15,0 4-2 0,1 4 1 16,-1 4 1-16,4 4 1 15,-4 0 1-15,1 3-2 16,-1 1-2-16,9 4 3 16,4 8 0-16,5-1-1 15,5 1-2-15,-1-4 1 16,5 0 1-16,5-5 1 16,-1-3 1-16,5-4-2 15,0-4 1-15,4-8-9 0,-4-4-1 16,0-4-23-16,0-8-8 0,-1 0-31 31,-3-12-11-31,4-3-7 16</inkml:trace>
          <inkml:trace contextRef="#ctx0" brushRef="#br1" timeOffset="495023.3974">13009 12813 208 0,'-5'-24'77'0,"5"16"-42"0,0-4-23 0,0 4 19 15,0 8-10-15,0 0 1 16,0-4-9-16,0 4-3 16,0 0-5-16,0 0-2 0,5 4 1 15,-1 0 4-15,1 8 3 0,-1 0 2 16,1 8 3-16,-1 4-1 15,0 3 1-15,-4 1-2 16,5 0 1-16,-5 4-2 16,4 3 2-16,1 1-2 15,-1 4 0-15,-4 3-5 16,5 5 0-16,-1-1-5 16,1 1-2-16,-1-9 2 15,1-3 0-15,-1-4-1 16,1-4 1-16,-5-5 0 15,0-7 1-15,0 0-13 16,0-8-7-16,-5-8-40 16,1-4-16-16,-1-4-82 15</inkml:trace>
        </inkml:traceGroup>
        <inkml:traceGroup>
          <inkml:annotationXML>
            <emma:emma xmlns:emma="http://www.w3.org/2003/04/emma" version="1.0">
              <emma:interpretation id="{A61A12D8-4DC0-43B2-9EF3-97417B4AC54E}" emma:medium="tactile" emma:mode="ink">
                <msink:context xmlns:msink="http://schemas.microsoft.com/ink/2010/main" type="inkWord" rotatedBoundingBox="16217,14209 20119,14297 20085,15819 16183,15731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508849.2524">16380 11937 116 0,'0'0'44'0,"-5"0"-24"0,1 0-17 16,4 0 10-16,0 0-6 15,0 4-2-15,-4 0 0 16,-1 4-1-16,1 7-2 16,-5 1 5-16,0 4 3 0,-5 0-3 0,1 4-2 15,0 0 4-15,-1-1 2 16,-4 1-2-16,5 0 2 16,0 4-2-16,-1-1 2 15,1 1-2-15,4 0 0 16,-4-4-1-16,4-1 2 15,0 5-1-15,4 0 0 16,1 4-5-16,-1 3-1 16,1 13 5-16,4 7 3 15,0 1 0-15,4 3 1 16,1 1 2-16,4-5 4 16,4-7-6-16,1-5-2 15,3 1-1-15,1 0-1 16,5-1 0-16,-1 5 2 0,0-5-5 15,5 1-3-15,-5-8 3 16,0-9 1-16,-4-3 0 16,0-4-1-16,-4-4-1 15,-1-4 0-15,-4-4 0 16,0-4 0-16,-5-4-33 16,-4 0-15-16,-13-4-198 46,-5 0 113-46</inkml:trace>
          <inkml:trace contextRef="#ctx0" brushRef="#br1" timeOffset="510385.0898">16505 12916 160 0,'-5'0'63'0,"5"-4"-34"0,0 4-19 0,0 0 20 15,0 0-9-15,5-4-2 16,4 4-3-16,0-4 3 16,0 0-11-16,-1 4 4 0,6 0 2 15,4 0 1-15,0 4 4 16,4-4-5-16,5 4 0 15,13 0-6-15,4 0 0 16,1-4-3-16,8 4 0 16,1-4-3-16,-5-4-2 15,-4 0 3-15,-5 4 0 0,-5 0-4 16,-3 0-1-16,-6 0 3 16,-3 0 1-16,-6 4-3 31,-3 0 1-31,-5 0-16 15,0-4-4-15,-9 0-61 16,4 0-26-16,1-8 4 16</inkml:trace>
          <inkml:trace contextRef="#ctx0" brushRef="#br1" timeOffset="509613.0442">16821 12183 156 0,'0'-8'60'0,"-4"12"-32"0,8-8-15 16,-4 4 19-16,0 0-12 0,-4-4-1 0,4 8-7 15,0 0 0-15,-5 3-7 16,1 1 6-16,0 4 4 0,-5 4 2 16,0 4-1-16,0 4-4 15,0 0 0-15,-4 3-5 16,-5 9-2-16,4 8 0 16,-4 11-1-16,1 8 0 15,-1 1 0-15,0-5 0 0,0-3 0 16,0-5 2-16,5-7 1 15,0-8-1-15,-1-9-1 16,5-7-1-16,0-12-33 16,5-4-15-1,4-12-31-15,4-12-11 16,5-3-11 0</inkml:trace>
          <inkml:trace contextRef="#ctx0" brushRef="#br1" timeOffset="509987.0847">16808 12131 140 0,'0'-4'55'0,"0"-4"-30"0,0 4-10 16,0 4 20-16,0 0-10 15,0 0-3-15,4 0-1 16,1 4 1-16,-1 0-12 16,1 4 10-16,-1 0 3 0,5 4-5 0,0 4-3 15,0 0-4-15,0 7 0 16,0 5-2-16,4-4 2 15,1 0-4-15,3 3 1 16,1 1 1-16,5 4 2 16,-6 3-1-16,1 1-1 15,0 16-3-15,4-5-1 16,1 5 1-16,-1-1 1 16,0-3-3-16,1-5-3 15,-6-3 2-15,1 0 0 16,0-9-1-16,-4-3 1 15,-6-8 0-15,1-4 1 16,0 0 0-16,-4-4 0 16,-5-4-13-16,0-1-4 0,-5-3-38 15,-4-4-17-15,-4-4-41 16,0 8-52 0,-1-8 53-16</inkml:trace>
          <inkml:trace contextRef="#ctx0" brushRef="#br1" timeOffset="511096.7408">17464 11980 156 0,'-27'-12'60'0,"18"28"-32"0,0-8-17 0,4 0 15 15,1 0-12-15,0 4-3 16,-1 4-5-16,-4 0-1 15,5 4-3-15,-5 7 12 0,4 5 7 16,1 0 3-16,-1 3 3 16,1-3-4-16,0 0-2 0,-1-1-5 15,1 9 0-15,-1 4-3 16,5-1 0-16,5 13-3 16,4 3 1-16,-1 5-8 15,10-5-2-15,0 1 1 16,4-9 3-16,1-7-2 15,-1-5-2-15,0-7-16 16,1 0-5-16,-6-4-28 0,6-5-9 16,3-3-69-1</inkml:trace>
          <inkml:trace contextRef="#ctx0" brushRef="#br1" timeOffset="512082.3586">17593 12242 132 0,'0'-12'52'0,"4"12"-28"0,1-8-4 15,-5 8 21-15,0 0-9 16,0 0-3-16,0 0-9 16,9 0-2-16,0 0-10 15,-5 4 8-15,1 4 6 0,3 0-2 16,1 4 0-16,0 8-2 15,0-4 0-15,5-1-5 0,-1 1-3 16,0 0-3-16,5 0 0 16,0-4-4-16,4 0-2 15,1-4 2-15,-6 0 2 32,1-4 0-32,0-4 0 0,0 0-3 15,0-4 1-15,0-4-2 16,-5 0-1-16,0 0 1 15,-4 0 1-15,0-4-1 16,0 0-1-16,0 0-2 16,0 0 1-16,0 4-1 15,0 4-2-15,-5 0 3 0,-4 4 0 16,0 0-2-16,5 4 2 0,-1 0 1 16,1 0 0-16,-1 4 0 31,1 0 2-31,3 0 1 15,1 4 3-15,-4 4-5 16,4 4-1-16,0 7 4 16,4 5 5-16,0 16-3 15,5-1 2-15,0 5-1 16,-5-1 1-16,5 1-4 16,-4-5-1-16,-1-7 1 15,0-4 0-15,-4-8-35 0,5-9-14 16,-5-7-49-16,4-8-19 15,0-8-7 1</inkml:trace>
          <inkml:trace contextRef="#ctx0" brushRef="#br1" timeOffset="511205.1261">17646 12301 140 0,'0'0'52'0,"5"-4"-28"0,-5 0-13 15,9 1 18-15,-9 3-11 16,4 0 0-16</inkml:trace>
          <inkml:trace contextRef="#ctx0" brushRef="#br1" timeOffset="511377.0476">17673 12301 320 0,'0'16'25'0,"0"0"0"0,0 0-7 0,0 4-1 16,0 8-6-16,0 3 1 15,0 17 2-15,0 3 3 16,5 1-5-16,-1-1-2 16,0-3-3-16,1-4-2 15,-1-13-8-15,1-3-2 16,-1-12-40-16,1-8-15 15,4-8-60 1</inkml:trace>
          <inkml:trace contextRef="#ctx0" brushRef="#br1" timeOffset="512433.5348">18324 11949 176 0,'-4'0'66'0,"4"0"-36"0,4 4-18 16,-4-4 19-16,5 4-7 15,-1 7 0-15,5 5-11 16,4 4-3-16,5 4-6 16,0 8 4-16,4 3 2 0,5 13 3 31,0-5 5-31,0 1-1 0,-1 8-1 15,-3 3 0-15,-5 12 0 16,-5 5-6-16,-9 7-2 16,-4-4-2-16,-4-3 1 15,-5-13-2-15,-13-3 0 16,-5-5-39-16,0-3-16 16,-4-5-90-16</inkml:trace>
          <inkml:trace contextRef="#ctx0" brushRef="#br1" timeOffset="503879.417">14676 12563 128 0,'0'0'49'0,"5"0"-26"0,-1 0-27 0,-4 0 10 0,9 0 4 0,0 0 5 16,5 0-3-16,-1 0 1 15,5 0-8-15,4 0 4 0,14 4 1 0,4 4 1 16,5-4 3-16,12 0-5 16,1-4-1-16,0 0-4 15,-4 0-3-15,-1 0 0 16,-3 0 1-16,-1 8-1 16,-5-4-1-16,-4 8 1 15,-4-4-1-15,-5-1-16 16,-9 1-4-16,-4 0-30 15,-9 0-48 1,-4 0 17-16</inkml:trace>
          <inkml:trace contextRef="#ctx0" brushRef="#br1" timeOffset="504580.2787">14721 12837 112 0,'5'0'44'0,"3"-4"-24"0,10 4-10 16,-9 0 12-16,5-4-4 15,3 4 2-15,10 0-7 16,9-4 0-16,4 4-8 0,5 0 1 0,4 0 1 15,4 0 5-15,1-4 3 16,-1 4-4-16,1-4 1 16,-1 0-7-16,-4 4-1 15,0 0 0-15,0 4 0 16,0-4-5-16,-8 0 1 16,-6 0 2-16,-8 0 1 15,-5 0-1-15,-4 0 1 16,-5-4-2-16,-4 4-1 0,-9 0-10 15,0 0-4-15,0-4-20 16,0 0-5-16,-4-4-46 16</inkml:trace>
          <inkml:trace contextRef="#ctx0" brushRef="#br1" timeOffset="505292.6818">14824 13003 192 0,'-5'0'74'0,"5"0"-40"0,0 0-33 16,0 0 16-16,0 0-16 16,0 0-2-16,0 0-18 0,0 4-7 15,0 0-56-15,0 0-23 16</inkml:trace>
          <inkml:trace contextRef="#ctx0" brushRef="#br1" timeOffset="505073.945">14828 13130 116 0,'-4'-8'46'0,"4"4"-24"0,4 0-6 0,-4 4 18 16,0 0-7-16,0 0-1 16,0 0-15-16,0 0-4 15,0 0-5-15,5 4 5 0,-1 4 3 16,-4 0-1-16,4 4 2 15,1 19 9 1,-1-3-6-16,1 4-1 16,-1 0-7-16,1-5-2 15,4-3 0-15,-5 0 0 16,1-4-20-16,-1-4-9 16,-4-5-31-16,5-7-13 15</inkml:trace>
          <inkml:trace contextRef="#ctx0" brushRef="#br1" timeOffset="505855.2472">15194 13078 84 0,'-27'-8'33'0,"27"0"-18"0,-9 1 2 0,9 3 14 0,-4 0-14 16,-5 0-7-16,-5 0-6 16,-4 4-4-16,-4 0 1 15,0 4-1-15,0-4 0 0,-1 4-3 16,5 0 2-16,5 4 7 16,0-1 6-16,4 1-2 15,4 0 2-15,5 0-1 16,5 0 3-16,4-4-5 15,4 0-3-15,5 0-3 16,4 0 0-16,1 0-4 16,-1 4 0-16,5 0 1 15,-5 8 0-15,5 7-3 0,-5 1 2 16,-4 0 7-16,-5 0 6 16,-4 0 0-16,0-1 3 15,-5-3 1-15,-4 0-1 16,0-4-3-16,-4 0 0 15,-5-4-3-15,-4-4 2 16,-1-1-2-16,-4-3 2 16,1-4-4-16,-6 0 1 15,-3-4-3-15,-1-3 0 16,0-5-3-16,5 0-2 16,-1-4-24-16,10 0-11 15,4 0-44 1,5 4-57-16,13 0 33 0</inkml:trace>
          <inkml:trace contextRef="#ctx0" brushRef="#br1" timeOffset="506562.5768">15475 13126 132 0,'-27'-8'52'0,"22"4"-28"0,1 0-8 0,4 0 16 16,-4 0-11-16,-1 4-2 15,1 0-11-15,-1 0-3 16,1 0-3-16,-5 0-2 0,4 4 1 16,-4 0 7-16,5 4 5 15,-5 0-4-15,5 0-1 16,-1 0-2-16,1 8-1 16,-1 7-3-16,5-3 1 15,5 4 0-15,-1 0 3 16,5 0-3-16,0-5 0 15,4 1 1-15,5 0 2 0,4-4 1 16,1-4 1-16,4-4-4 16,-1-4-1-16,1-4-1 15,0-8 1-15,-5-4 2 16,-4 0 2-16,-5-8-1 16,-4-4 1-16,-9-3 0 15,-13 3 1-15,-1 0-4 0,-8 0-3 16,-5 4-5-16,1 5-2 15,-6-1-28-15,1 4-13 16,4 4-68 0</inkml:trace>
        </inkml:traceGroup>
        <inkml:traceGroup>
          <inkml:annotationXML>
            <emma:emma xmlns:emma="http://www.w3.org/2003/04/emma" version="1.0">
              <emma:interpretation id="{3BB9C2A8-019A-4199-BE9D-B7D6A43ED470}" emma:medium="tactile" emma:mode="ink">
                <msink:context xmlns:msink="http://schemas.microsoft.com/ink/2010/main" type="inkWord" rotatedBoundingBox="20504,14047 23839,14122 23807,15583 20471,15508"/>
              </emma:interpretation>
              <emma:one-of disjunction-type="recognition" id="oneOf27">
                <emma:interpretation id="interp31" emma:lang="" emma:confidence="0">
                  <emma:literal>i)</emma:literal>
                </emma:interpretation>
                <emma:interpretation id="interp32" emma:lang="" emma:confidence="0">
                  <emma:literal>¥1)</emma:literal>
                </emma:interpretation>
                <emma:interpretation id="interp33" emma:lang="" emma:confidence="0">
                  <emma:literal>¥9)</emma:literal>
                </emma:interpretation>
                <emma:interpretation id="interp34" emma:lang="" emma:confidence="0">
                  <emma:literal>IF)</emma:literal>
                </emma:interpretation>
                <emma:interpretation id="interp35" emma:lang="" emma:confidence="0">
                  <emma:literal>'i)</emma:literal>
                </emma:interpretation>
              </emma:one-of>
            </emma:emma>
          </inkml:annotationXML>
          <inkml:trace contextRef="#ctx0" brushRef="#br1" timeOffset="517583.7766">21686 12979 132 0,'0'-12'49'0,"-4"16"-26"0,0-20-14 0,4 12 14 16,-5-3 0-16,1-1 3 0,-5-4-5 15,0 0-1-15,-5 0-11 16,1-4-5-16,0 4-1 0,-5-4 0 16,-4 4 1-16,4 5 0 15,0-1 0-15,0 8-2 16,0 0-2-16,0 0 3 16,0 4 0-16,5 4 1 15,0-1 0-15,-1 1 0 0,5 4 0 16,1 0 2-16,3 4 1 15,1 4-3-15,4-4-3 16,0 0 2-16,4-1 0 16,5 1-4-16,4 0 1 15,1 0 2-15,-1 0 1 16,5 0-1-16,0-4 1 16,0-1-4-1,4-3-2-15,0-4-12 0,1-4-5 16,-1-8-11-16,0 0-4 15,-4-3-36 1,-5-1-39-16,1 0 37 16</inkml:trace>
          <inkml:trace contextRef="#ctx0" brushRef="#br1" timeOffset="518618.5626">21428 11842 136 0,'-5'-8'52'0,"5"4"-28"0,5-4-13 15,-5 8 18-15,9-4-15 16,0 0-5-16,0 0-5 16,-1 0-4-16,6 0 1 15,8 0 1-15,0 4 1 0,1 0 7 0,-1 0 4 16,5 0-1-16,0 4 0 15,-1 0-5-15,1 4 0 16,-5 0 1-16,-4 4 5 16,-4 0-4-16,-5 3 2 15,-9-3 4-15,-5 0 4 16,1 0-6-16,-10 0-1 0,-4 0-5 16,1-4 0-16,-6 0-5 15,1 4-2-15,-5 0-20 16,5-5-10-16,4 1-43 15,9 8-73 1</inkml:trace>
          <inkml:trace contextRef="#ctx0" brushRef="#br1" timeOffset="518239.126">21535 11802 148 0,'18'-8'57'0,"-14"4"-30"0,5 4-12 0,-9 0 20 16,5 0-8-16,-1 0-3 15,0 4-10-15,1 8-1 16,-1 4-8-16,1 8 6 0,-5 15 4 16,4 5 4-16,1 3 3 15,-1 5-3-15,1-5-2 16,-1-3-9-16,1 0-5 16,-1-9 2-16,0-7 1 15,-4 0-18-15,0-12-9 16,0-8-27-16,0 0-12 15,0-4-52 1</inkml:trace>
          <inkml:trace contextRef="#ctx0" brushRef="#br1" timeOffset="517723.4159">21633 12531 148 0,'-5'-8'57'0,"5"4"-30"0,0 0-7 0,0 4 21 16,0-3-11-16,0 3-3 0,0 3-6 15,0 1-2-15,0 4-10 16,0 4 3-16,0 8 2 0,0 8-1 16,0 0 0-16,5 3 1 15,-1 5 2-15,1 8-3 16,-5-5 0-16,4 1 1 15,1-1 2-15,-1 1 2 16,1 0 3-16,-1-1-9 16,1 1-2-16,4 4-4 15,-1-5 1-15,1 1 0 16,0-8 1-16,0-5-7 16,0-7-2-16,0-8-33 15,-4-4-13-15,-5-4-51 0,0-12-20 16,-5-12-4-1</inkml:trace>
          <inkml:trace contextRef="#ctx0" brushRef="#br1" timeOffset="519339.2231">22039 11774 116 0,'-5'0'44'0,"5"0"-24"0,0 0-4 0,0 0 18 15,0 0-5-15,0 0 0 16,5 4-10-16,-1 0-1 16,5 4-11-16,0 4 5 0,0 4 1 15,4 4 7-15,5 7 2 16,4 13 2-16,5 12 0 15,0 11 0-15,4 0 2 16,-4-3 1-16,-5 3 3 16,-4 5-5-16,-5 3-1 15,-4 16-7-15,-9 12 0 16,-9-4-8-16,-8-11-3 16,-10-5-8-16,-4-4-3 15,-1-7-64-15,-8 19-29 0,5-16-60 16</inkml:trace>
          <inkml:trace contextRef="#ctx0" brushRef="#br1" timeOffset="513523.9334">18971 12844 176 0,'-5'4'68'0,"10"-4"-36"0,-1 8-29 0,-4-4 17 0,5 4 1 15,-1 0 2-15,1 8-4 16,-1 4-1-16,-4 0-10 16,0-1-5-16,0 1 0 0,-4 0 0 15,-1 0 3-15,-4 0-32 16,-4 0-12-16,-1-5-65 15</inkml:trace>
          <inkml:trace contextRef="#ctx0" brushRef="#br1" timeOffset="514666.7662">19055 12131 136 0,'0'-20'52'0,"0"8"-28"0,5 0-15 15,-1 4 25 1,5-15-8-16,5-1-7 15,4 4-2-15,-1 4-10 16,6 0 2-16,3 4 2 0,10 5 0 16,0-1 3-16,4 4-5 15,0 4-3-15,0 0-1 0,-4 4 1 16,0 15-3-16,-1 1-2 16,1 0 4-16,-5 4 4 15,-4 4-5-15,-5-1 0 16,-8 1 7-16,-6 4 4 15,-3-4 4-15,-10-1 1 16,-3-3-5-16,-6 4 1 16,1-8-3-16,-5-1 2 0,0-3-4 15,0-4-1-15,0 0-4 16,1-4 1-16,-1 0-4 16,0-4 0-16,5 0 3 15,4 0 1-15,0-4-3 16,4 0-3-16,5 0-3 15,5-4 1-15,8 0 1 16,0 0 0-16,1 0-5 0,4 4-1 16,8 0-2-16,1 4 0 15,4 0 0-15,5 4 2 16,0 0 2-16,-1 8-1 16,6 3 4-16,-1 5 0 15,-5 4 1-15,-3 4 0 16,-6 3 0-16,-3 1 0 15,-6 4 0-15,-3-5 2 16,-5 5-1-16,-9 0-1 16,-5-1 7-16,-4-3 3 15,-4-4-1-15,-5-5 2 16,-9-3-2-16,1-4 0 16,-6-4-3-16,1-4 1 15,-4 0 0-15,-1-4 1 0,0-4-2 16,1-8-1-16,8 0-1 15,-13-12 0-15,4 0-18 16,0-8-5-16,5 0-22 16,9 5-9-16,4-1-28 15,5 4-11-15,4 4-35 32</inkml:trace>
          <inkml:trace contextRef="#ctx0" brushRef="#br1" timeOffset="513883.3737">19354 12266 172 0,'-9'-8'66'0,"14"0"-36"0,-1 4-35 15,1-4 47 1,4 0-16-16,-5 0-10 15,1 4-5-15,-1 4-7 16,5 0-1-16,-5 8 1 0,1 4 6 16,-1 8 4-16,-4 0-3 0,5 3 1 15,-5 9-1-15,0 12 1 16,0 3-4-16,9 13-3 16,-5-1 0-16,1-3 1 15,-1-5-3-15,5-3 0 16,0-9-12-16,-5-11-4 15,1-4-38-15,-1-8-17 16</inkml:trace>
          <inkml:trace contextRef="#ctx0" brushRef="#br1" timeOffset="515088.6533">20197 12793 192 0,'13'12'74'0,"-4"0"-40"0,5 8-20 0,-5-13 22 16,0 9-3-16,-5 8 1 16,0-4-8-16,1 0-2 15,-1 0-13-15,-4 3-2 0,-4 1 1 16,-5 4-4-16,-4 0 2 16,-5-5-36-16,-4 17-15 15,-14-4-89-15</inkml:trace>
          <inkml:trace contextRef="#ctx0" brushRef="#br1" timeOffset="516567.8243">20500 12206 140 0,'-9'-12'55'0,"9"12"-30"0,0-4-18 0,0 4 15 0,0 0-11 16,0 0-3-16,5 4 3 16,4 0 3-1,0 0-7-15,4 4 7 0,-4 4 3 16,4 4-1-16,1 4 3 16,-5 0 1-16,8 3 2 15,1 1-6-15,0 8-1 16,0 0-3-16,0 7 2 15,0 17-5-15,-1-5-1 16,1 5 0-16,0-5 2 16,0-3-3-16,-5-5-2 15,1-3 0-15,-1-8 1 16,1-8 1-16,-6-5 3 16,1-7-3-16,0 0 1 0,0-8 6 15,-4-4 5-15,-5 0-7 16,4-8-2-16,1 0-6 15,-5-4-1-15,0 1-1 16,0-5-2-16,0-4 1 16,0-4 1-16,0 0-1 15,0-11-1-15,0-1 1 16,0 0 1-16,4-3-1 16,-4-1-1-16,4 0 1 15,1 5-1-15,-1-5-3 0,1 4 0 16,-1 5 2-16,1 3 0 15,-1 4-2-15,-4 4 2 16,0 4 1-16,0 5 0 16,0-1-3-16,5 4 0 15,-5 4 2-15,0 4 0 16,0 0-2-16,4 0 2 16,1 4-1-16,-1 4 0 15,1 4 0-15,3-1 0 16,1 5 0-16,0 4-2 15,5 8 3-15,-1 4 0 16,5 3-2-16,0 5 2 16,0 7 3-16,-1-3 3 0,6 0 2 0,-1-5 3 15,-4-3-1-15,0-4 0 32,0-5-5-32,-1-7-1 15,-3-4 3-15,-1-8 3 16,0-4-4-16,-4-8-1 0,0-8 0 15,0-8 0-15,-4-7-2 16,-1-9 1-16,-4-4-2 16,0-7-1-16,0-1 1 15,0 1-1-15,-4-9 2 16,4 1 1-16,-5-1-4 16,5 1 1-16,-4 3 0 15,4 1 0-15,-5 7 0 16,5 4 0-16,0 5-3 15,5 3 2-15,-1 4 1 16,5 4 0-16,0 9-3 16,0-1 2-16,-5 8-1 15,1 0-2-15,-5 8-17 0,0 0-7 16,4 4-38-16,-4 8-15 16,-4 11-68-1</inkml:trace>
        </inkml:traceGroup>
      </inkml:traceGroup>
    </inkml:traceGroup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18:33.23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43F36F8-9F8B-40EC-B50F-C68092FF2FDF}" emma:medium="tactile" emma:mode="ink">
          <msink:context xmlns:msink="http://schemas.microsoft.com/ink/2010/main" type="inkDrawing" rotatedBoundingBox="21892,11890 27903,11764 27904,11832 21894,11958" shapeName="Other"/>
        </emma:interpretation>
      </emma:emma>
    </inkml:annotationXML>
    <inkml:trace contextRef="#ctx0" brushRef="#br0">0 103 136 0,'0'0'52'0,"4"0"-28"0,-4 15-22 0,4-11 12 16,1 0-5-16,4 0 0 15,0 0-3 1,4 0 1-16,5 0-4 0,-5-4 3 0,5 0 3 0,0 4 4 16,4-4 2-16,1 0-2 15,-1 0 0-15,9 4-5 16,0 0-3-1,1-4 2-15,3 0 0 16,5 0 1-16,0 0 0 16,10 0-2-16,3 0-1 0,9 0-1 15,5-4 0 1,9-4-5-16,0 0-1 0,0 0 3 16,4 8 1-16,5 0-3 15,4 0 1-15,5-4 0 16,-5 0 0-16,0 0 0 15,0 0 2-15,5 0-3 0,13 4 0 16,0-7 1-16,-9-1 2 16,0 0-1-16,-4 4 2 15,-1 0-2-15,5 0-1 16,-4 4 1-16,4-4 1 16,-4 0 1-16,-5 0 3 15,0 0-3-15,5 0-2 0,-1 0 0 16,1 0-1-16,0 0 0 15,-5 0 0-15,0 0-3 16,-4 0 2-16,4 4 3 16,-4 0 1-16,4 0-4 15,-4 0 1-15,-5 0 0 16,0 0 2-16,1 0-1 16,-1 4-1-16,4-4-2 15,1 0 1-15,0 0 1 16,-5 0 0-16,-4 0-3 15,-5 0 2-15,1 0 1 16,-5 0 2-16,-5 0-1 16,0 0-1-16,1 0-2 15,8 0 1-15,-4 0 1 16,-4 0 0 0,-5 4 0-16,0-4 0 0,-5 4 0 15,5 0 2-15,0-4-3 16,-9 0 0-16,0 0 3 15,0 0 1-15,-4 0-4 16,4 0 1-16,0-4 0 16,-5 0 2-16,-3 0-1 15,-1 0-1-15,-5 4 1 0,-8 0-1 16,0 0-3-16,-9 0 2 16,0 0 1-16,-5 0 0 15,-4 0 2-15,0 0 3 16,0 0 0-16,0 0 0 0,0 0-3 15,4-4-2 1,0 0 1-16,-4 0 1 0,5 4-3 16,-6-4 0-16,6 4 1 15,-5 0 0-15,0 0-3 16,0 0 2-16,-9 0-15 16,0 0-4-16,-5-4-76 15,-13 4-51 1,9-4 57-16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0:17.47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3-2 160 0,'-5'0'60'0,"5"0"-32"0,5 0-42 0,-1 0-34 15,-8 0 24-15,4 0-49 16,0 0 41-16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19:49.62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6F73EB-3E19-4D6E-9525-E4BB3E6412D9}" emma:medium="tactile" emma:mode="ink">
          <msink:context xmlns:msink="http://schemas.microsoft.com/ink/2010/main" type="inkDrawing" rotatedBoundingBox="8496,14161 14904,14039 14906,14105 8497,14227" semanticType="underline" shapeName="Other">
            <msink:sourceLink direction="with" ref="{93D86005-9CE2-4D2D-BD76-87B82BA74C49}"/>
            <msink:sourceLink direction="with" ref="{62AC5389-FAF0-489B-91C5-E97A19A72433}"/>
          </msink:context>
        </emma:interpretation>
      </emma:emma>
    </inkml:annotationXML>
    <inkml:trace contextRef="#ctx0" brushRef="#br0">0 144 108 0,'0'0'41'0,"0"0"-22"0,4 0-25 0,-4 0 8 16,0 0-2-16,9 0 0 0,5 0 4 15,3 0 5-15,1 4 4 0,5 0 4 16,8-4 0-16,4 0 1 16,6 0-7-16,8-4-2 15,0 0-5-15,4 0-1 0,1 0 3 16,-1 4-3-16,10 0-2 16,4 4 0-16,4 0-1 15,14-4 0-15,-14 0 0 16,0 0 0-16,5 0 2 0,-5 0 8 15,10 0 3-15,8 0-4 16,5-4-1-16,-1 0 2 16,1 0 1-16,0 4-3 15,13 0 0-15,0 0-1 16,-5 0 1-16,1 0-2 16,-5 0-1-16,0-4-1 31,0 4 2-31,-4 0 6 0,-1-4 4 15,-8 0 1-15,0 0-1 16,-1 0 0-16,1 0 0 0,4 4-4 16,5-4-2-16,4 0-2 15,-9 0 0-15,5 4-4 16,-5 0-3 0,0 0 2-16,1 0 0 15,21 0 1-15,-8 0 0 16,-14 0 0-16,0 0 0 0,-9-4 2 15,-8 0 1-15,-1 0 1 16,5 0 0-16,0 0-4 16,-10 0-1-16,6 4 1 15,-10-4 0-15,-4 4-5 16,0 0 1-16,0 4 0 16,-9 0 2-16,0-4-3 15,0 4-2-15,9 0 2 0,0 0 2 16,5-4 0-16,4 0-1 15,-5-4 1-15,-4 0 1 16,0 0 1-16,-5 4 1 16,-8 0-2-16,0-4-2 15,-5 0-2-15,9 4 1 0,-9 0 1 16,-13 0 2-16,-5 0-1 16,14-4 2-16,-10 0-4 15,10 4 0-15,-5 0 1 16,5 0 0-16,-5 0 0 0,5-4 2 15,-5 4-1-15,5-4 2 32,-5 4-2-32,0-4-1 15,23 0 1-15,-5 1-1 16,-5 3-3-16,-17 0 0 16,-5 0 6-16,5 0 3 15,-5 0 1-15,5-4 3 0,-5 0-1 16,1 0 0-16,-5 0-5 15,4 0-3-15,-4 0 0 16,0-4 1-16,-1 4-3 0,-3 0 0 16,-1 0-15-16,-4 4-6 15,0 0-18-15,0 0-5 16,0 0-31-16,-9 0-12 16,0 0-37-1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26:08.861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41679F5-3BAF-46AD-8809-07622122CCAE}" emma:medium="tactile" emma:mode="ink">
          <msink:context xmlns:msink="http://schemas.microsoft.com/ink/2010/main" type="writingRegion" rotatedBoundingBox="1257,2341 32181,1928 32299,10771 1375,11184"/>
        </emma:interpretation>
      </emma:emma>
    </inkml:annotationXML>
    <inkml:traceGroup>
      <inkml:annotationXML>
        <emma:emma xmlns:emma="http://www.w3.org/2003/04/emma" version="1.0">
          <emma:interpretation id="{F572CA4E-00C7-4BC6-882F-72AE00DD80AE}" emma:medium="tactile" emma:mode="ink">
            <msink:context xmlns:msink="http://schemas.microsoft.com/ink/2010/main" type="paragraph" rotatedBoundingBox="1254,2414 11026,2158 11059,3416 1287,36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C4652D-9009-44AE-8F62-C1546CF69B50}" emma:medium="tactile" emma:mode="ink">
              <msink:context xmlns:msink="http://schemas.microsoft.com/ink/2010/main" type="line" rotatedBoundingBox="1254,2414 11026,2158 11059,3416 1287,3672"/>
            </emma:interpretation>
          </emma:emma>
        </inkml:annotationXML>
        <inkml:traceGroup>
          <inkml:annotationXML>
            <emma:emma xmlns:emma="http://www.w3.org/2003/04/emma" version="1.0">
              <emma:interpretation id="{50181D11-D817-4277-B1FE-66FD2673DFA6}" emma:medium="tactile" emma:mode="ink">
                <msink:context xmlns:msink="http://schemas.microsoft.com/ink/2010/main" type="inkWord" rotatedBoundingBox="1254,2420 5556,2307 5589,3559 1287,367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879 350 323 0,'0'0'3'0,"9"-4"-7"0,0 8-39 15,0 0-17-15,-1 4-15 32</inkml:trace>
          <inkml:trace contextRef="#ctx0" brushRef="#br0" timeOffset="-83.5176">897 378 156 0,'-14'-8'60'0,"10"4"-32"0,4 0-33 0,0-4 51 15,0 8-20-15</inkml:trace>
          <inkml:trace contextRef="#ctx0" brushRef="#br0" timeOffset="-235.4231">901 469 132 0,'-4'4'52'0,"4"-4"-28"0,0 4-19 0,0-4 13 0,0 0-8 16,0 4-1-16,0 0 4 16,4 0 3-16,-4 4-8 15,5 11 0-15,-1 5 2 0,0 0-2 16,1 4 3-16,-1-1-4 15,1 1-2-15,-1 4-2 16,1-4 0-16,4-5 0 16,-5 1 1-16,1-4-2 15,-1-4-2-15,-4-4-24 16,0 0-11-16,0-8-55 16</inkml:trace>
          <inkml:trace contextRef="#ctx0" brushRef="#br0" timeOffset="897.1365">1356 505 144 0,'-18'-8'55'0,"23"4"-30"0,-14-4-18 16,0 4 13-16,0-4-8 16,-5 4-2-16,1 0-1 15,-5-4 1-15,0 4-5 16,1 0 1-16,-1 0 1 0,0 4-6 16,0 0 0-16,0 4-1 15,5 0 2-15,-1 0-1 16,1 4-1-16,0 0-2 15,4 4 1-15,0 8 1 0,4 7 0 16,1 1-3-16,4 0 0 16,0 0 4-16,4-5 1 15,1 1 0-15,4-4 1 16,4-4-4-16,1-4-2 16,3 0 2-16,1-8 2 15,13-4 0-15,-4-4-1 16,-5-8 9-16,5 0 4 15,-4 0 0-15,-6-4 0 16,1-4-1-16,-4-4 0 16,-6 5 0-16,-3-1 0 0,-1 4-2 15,-4 4-1-15,5 0-1 0,-5 4 0 16,4 0-4-16,-4 4-3 16,0 4 0-16,0 0-1 31,0 0-3-31,0 4 0 15,0 4 2-15,5 4 0 16,-1 4 1-16,5 0 0 16,5 8-3-16,-1-1 2 0,5 5 1 15,0 0 0-15,-1 4-3 16,6 3 2-16,-5-3-1 16,-1 0 0-16,6-1 2 15,-1 5 2-15,-4-4-1 16,0-1-1-16,-9 1 3 15,-5 4 0-15,5-8-1 16,-9 11 1-16,-4-7-2 16,-1-4 2-16,-8-5 11 15,-5-3 8-15,0-4-7 0,-9-8-3 16,0 0-3-16,-8-4-1 16,4-12-2-16,-5-4 1 15,0 0-2-15,5-4 0 16,0 1-1-16,9-1 0 15,-1-4 2-15,5-4 3 16,5 0-4-16,4 1-3 16,9-9-1-16,5-8-1 15,12 5-16-15,1-1-4 16,9-4-25-16,-5 1-9 0,1 3-14 16,-1 4-3-16,-4 8-32 15</inkml:trace>
          <inkml:trace contextRef="#ctx0" brushRef="#br0" timeOffset="-767.8964">491 183 128 0,'0'-3'49'0,"4"-5"-26"0,1-4-16 0,-1 4 15 16,-4 0 0-16,0 0 2 15,0-4-7-15,0 4-2 0,-4-4-9 0,-1-4 0 0,1 4 1 32,-1 1-3-32,1-1-3 0,-5 0 0 15,-4 0 1-15,-1-4-3 16,-4 8-2-16,-4 4 4 15,0 4 1-15,-5 0-3 16,0 0 1-16,-4 0-2 0,0 0-2 16,4 4 0-16,0 4 0 15,1 0 3-15,-6 4 0 16,6 8 1-16,3-4 0 16,6-1-3-16,-1 5 2 0,4 0 1 15,1 0 0-15,0-4 0 16,4 4 2-16,0-5-3 31,4 5 0-31,1 0-1 16,-1-4 0-16,5 4 2 0,0-4 0 15,5-1-3-15,-1-3 2 16,10-4 1-16,-1 0 0 16,5 0 0-16,0 0 0 15,8 0 0-15,1 0 0 16,0 0 0-16,4 0 2 0,5 0-1 15,0-4 2-15,8 0-2 16,-4 0-1-16,-4-1 3 16,0 5 2-16,-1 0-2 15,1 4-2-15,-5 0 2 0,5 0 0 16,-9 4 3-16,4 0 3 16,-4 0-4-16,-5 3-3 15,-4 1 1-15,0 4 2 16,-5-4-2-16,-4 0-2 15,-9-1 4-15,0 5 1 16,-14-4 2-16,1 0 0 0,-5 0 0 16,-4-4 0-16,-5-1-2 31,0-3 1-31,1-4 0 16,-10-4 1-16,0-4-4 0,1-4-1 15,-1-4-1-15,5 0 1 16,0 0-4-16,-1-3 0 15,6-1 1-15,3 0 0 16,1-4-14-16,4 4-3 16,0-8-22-16,5 0-10 15,4 1-54-15</inkml:trace>
          <inkml:trace contextRef="#ctx0" brushRef="#br0" timeOffset="1537.3363">1632 473 140 0,'0'0'55'0,"0"-4"-30"0,0 4-16 0,0 0 27 16,9-4-9-16,-9 4-14 15,0 0-5-15,5 0-6 16,-1 4 3-16,1 0 4 0,-1 4-5 16,-4 8 0-16,5-1 2 15,-5 17 1-15,4-4 1 16,-4 0 0-16,0-1 0 16,5 1 0-16,-5-8-2 0,4 0 1 15,-4-4-4-15,0-4-2 16,0-5 11-16,0-3 6 15,0-4-5-15,4-7 0 16,1-5-7-16,-1-4-4 16,1-8-1-16,4-8-1 15,0 5 0-15,0-1 0 16,0 4-3-16,-1 0 0 16,1 4-1-16,0 5 3 15,0 3-2-15,0 4 1 16,5 4 0-16,-6 4 0 15,1 4 8-15,5 4 4 16,-5 8 1-16,4 3 1 16,0 1-2-16,1 4-1 0,-5 0-5 15,0 3-1-15,0 1-1 16,-5 0 1-16,0-4-51 16,1-8-19-1,4-1-62 1</inkml:trace>
          <inkml:trace contextRef="#ctx0" brushRef="#br0" timeOffset="2916.3591">2279 512 136 0,'0'-3'52'0,"0"-1"-28"0,0-4-19 0,0 8 11 16,0-8-1-16,0 0 1 15,0 4-8-15,0-4-3 16,-9 4-3-16,0 0-4 0,-4 0 1 15,-1 0 3-15,1 0 3 16,0 4-4-16,-5 0-3 16,0 4-2-16,0 0 3 15,0 4 0-15,0 0 1 16,1 0 0-16,-1 0 0 16,4 0 0-16,1 7 0 0,0 5 2 15,4 0 3-15,4 0 0 16,1 0 0-16,4 0-1 0,4-1 0 15,1-3-2-15,4 0-2 16,4 0 1-16,0-4-1 0,5-4 4 16,5 0 2-16,-6 0 2 31,6-8 0-31,-1 0 0 16,0-4 2-16,-4 0-3 15,0-4 1-15,-5-4-3 16,-4 0 0-16,0 0-1 0,0-4 0 15,-4 0-2-15,-1-3 1 16,0 3-2-16,-4 0 2 16,0 4-4-16,0 0 0 15,0 0 1-15,0 4 0 16,5 0-3-16,-5 8 2 16,0 0 1-16,0 0 2 15,0 0-6-15,0 0 1 0,4 0 1 16,5 20 3-1,-4 4 2-15,-1 4 3 16,5-1 3-16,0 5-2 16,0-4 1-16,0 0-5 15,0-1 0-15,0-7-1 16,0 0-2-16,0-4 3 16,4-8 0-16,0-4-37 15,10 0-16-15,3-12-57 16</inkml:trace>
          <inkml:trace contextRef="#ctx0" brushRef="#br0" timeOffset="3645.8173">2391 390 168 0,'0'-8'66'0,"4"4"-36"0,0 0-22 0,-4 4 18 16,5-4-6-16,4 4 0 15,0 0-11-15,4 0-3 16,9 0-4-16,1 0-2 0,3 4 3 16,6 0-2-16,3 4 2 0,1 0 0 15,0-4 1-15,4-1-2 16,0 1 1-16,-4 0-48 16,-5 0-20-16,-4 0-24 15</inkml:trace>
          <inkml:trace contextRef="#ctx0" brushRef="#br0" timeOffset="3367.4795">2573 13 124 0,'-4'-16'49'0,"4"-4"-26"0,0 8-14 0,0 12 16 15,0-4-5-15,0-3 0 0,0 7-9 16,0 0-2-16,0 0-5 15,0 0 2-15,0 15 5 16,0 5-2-16,0 4 1 16,0 4 0-16,4 7-3 15,1 5 1-15,4 4-3 0,0-1 2 16,0 5-2-16,4 3 2 16,0 13-2-16,-4 3 2 15,0 5-2-15,0-5 2 16,0 0-4-16,-5-11 0 15,5-9 1-15,-4-11 2 16,-5-4-8-16,0-12 0 16,0-9-38-16,0-7-15 15,4-12-47 1</inkml:trace>
          <inkml:trace contextRef="#ctx0" brushRef="#br0" timeOffset="4226.9919">2912 473 160 0,'-4'0'60'0,"4"0"-32"0,0 0-22 0,0 0 15 16,0 0-2-16,0 0 3 16,0 4-8-16,0 0-1 15,-5 0-7-15,5 4-2 0,0 8 0 16,0 11 0-16,0 1 0 0,0 0-5 16,5-1 1-16,-1 1 4 15,5 0 2-15,0 0-5 16,0-4 0-16,0-5-1 15,0-3 2-15,4-4 1 16,1 0 1-16,-1-4 0 16,0-8 2-16,1-4-1 0,-1-8 0 15,5-4-3-15,0-4-2 16,-5-7 1-16,-4-5-1 16,0 0 0-16,0 0 2 15,0 1-1-15,0 3-1 16,-5 4 1-16,-4 4-1 15,5 5-3-15,-5 3 2 16,0 4-1 0,0 0 0-16,0 8-3 15,0 0 1-15,0 4 6 0,0 0 4 16,0 4 1-16,0 0 1 16,0 7-7-16,4 5 0 15,1 4-1-15,-1 4 0 16,9 4 0-16,-4-1 2 15,5 1-1-15,-1 0-1 0,5-5-2 16,-5-11 1-16,1 0-32 16,4 0-15-16,-5-4-58 15</inkml:trace>
          <inkml:trace contextRef="#ctx0" brushRef="#br0" timeOffset="4779.4289">3367 505 176 0,'-4'0'66'0,"4"0"-36"0,0-4-24 0,0 4 15 0,0 0-11 16,0 0-3-16,0 0-7 15,0 0-2-15,4 0 1 32,1 0 2-32,-1 4 4 0,0 0 2 0,5 11 1 15,-4 1 2-15,-1 8 1 16,1-4 1-16,4 8 2 15,0-5-3-15,0 1 1 16,-5-4-1-16,5 0 1 16,-5-4-4-16,1-1 0 15,-1-3 6-15,-4-4 3 16,0-4-4-16,0-8-3 16,0 0-5-16,0-8-2 15,0 1-1-15,0-13 1 0,0 4-2 16,0-8 2-16,0 4-2 15,5 1-1-15,-1-1-2 16,1 0 1-16,-1 4-1 16,5 0 0-16,0 5 0 15,4 3 0-15,1 0-5 16,4 4-3-16,-5 0-25 16,0 8-12-16,1 0-78 15</inkml:trace>
          <inkml:trace contextRef="#ctx0" brushRef="#br0" timeOffset="5305.3152">3777 572 156 0,'5'4'57'0,"-5"-4"-30"0,13 12-18 15,-8-12 16-15,4 0-5 16,-1 0-2-16,6-4-6 16,-1 0 0-16,1-4-7 15,-1 0 4-15,0 0 1 0,1 0-1 16,-1-4 2-16,-4 4 0 15,0-4 1-15,0 1-4 16,-5-5-3-16,1 4 0 16,-5 0 1-16,0 0-8 15,-5 0 0-15,1 0 0 16,-10 4 3-16,6 0-2 16,-10 4 0-16,4 0-1 0,-3 8 0 15,-1-4 6-15,-5 8 2 16,6 0 2-16,-1 8 0 15,0-4 0-15,5 16 2 16,4-4 4-16,9 11 1 16,0-7-2-16,9 8 0 15,-1-5-3-15,10 5-1 16,-4-8-5-16,12 0-1 16,-3-5 1-16,8-7 0 15,-4-4-42-15,8-12-17 16,-3 0-84-1</inkml:trace>
          <inkml:trace contextRef="#ctx0" brushRef="#br0" timeOffset="6492.9402">4205 509 160 0,'0'-4'63'0,"5"4"-34"0,-1-4-10 0,-4 4 21 16,0 0-16-16,0 0-5 15,0 0-17-15,5-4-4 16,-5 4 1-16,0 0-2 0,4 0 1 16,1 0-31-16,-5 0-13 15</inkml:trace>
          <inkml:trace contextRef="#ctx0" brushRef="#br0" timeOffset="6727.326">4286 770 188 0,'-5'0'71'0,"5"0"-38"0,-9 0-12 15,9 0 25-15,0 0-15 0,0 0-5 16,0 0-18-16,0 0-5 15,0 0-2-15,5 0-8 0,8 0-88 32,1-4-59-32,-1-4 54 15</inkml:trace>
        </inkml:traceGroup>
        <inkml:traceGroup>
          <inkml:annotationXML>
            <emma:emma xmlns:emma="http://www.w3.org/2003/04/emma" version="1.0">
              <emma:interpretation id="{56C06D27-A4AE-43E5-9CEF-BAAF86C78D7A}" emma:medium="tactile" emma:mode="ink">
                <msink:context xmlns:msink="http://schemas.microsoft.com/ink/2010/main" type="inkWord" rotatedBoundingBox="6679,2272 7390,2253 7415,3219 6704,323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745.756">5757 136 108 0,'0'0'41'0,"5"0"-22"0,-5 0-16 0,0 0 10 31,0 0 0-31,0 0 5 0,0 4-6 16,4 0-2-16,1 0-3 16,-5 0-2-16,4 0-3 15,1 4 5-15,-1 0 3 0,5 0-3 16,0 3 1-16,0-3-3 15,4 0 2-15,1-4 0 0,-1 0 1 16,0 0 2-16,1-4 1 16,-1 0-1-16,0 0 1 15,5-4 0-15,-4-4 1 16,-1 0 0-16,0 0 0 16,1-3 0-16,-5-1 2 0,0-4-3 15,0 0 1-15,-1 0-5 16,-3 0 1-16,-1-4-1 15,-4 5 1-15,0-21 0 16,-4 8-2 0,-1 4-1-16,-3 4-3 0,-1 1 1 15,0 3-2-15,-5 0 2 16,1 4-2-16,0 0 2 31,-14 4-2-31,0 0-1 0,-4 4-2 16,0 0 1-16,-5 0 1 15,0 0 2-15,1 4-3 16,3 0 0-16,-3 0 1 16,3 4 0-16,6 0-3 15,3 0 2 1,1 4 1-16,4 0 0 16,0 0-3-16,1 8 0 0,3 12-1 15,1-1 0-15,-1 5 3 16,6 0 0-16,-1 4 1 15,4-5 0-15,1 5-3 16,-1-4 2-16,5-1 1 16,0 1 2-16,5-4-3 15,-1-8 0-15,5-1 1 16,0-3 2-16,4-4 1 16,5 0 1-16,5-4 0 0,3 0 0 15,6-4-2-15,-1 0 1 16,4-4 0-16,1 0 1 15,4 0 0-15,0 0 0 16,-4 0-5-16,-5 0 1 16,0 0 0-16,1 0 0 15,-6 0-3-15,1 0 0 16,0 0 4-16,0 4 3 16,-5 0-3-16,0 0-1 15,1 0 0-15,-1 4 0 0,-4 4 0 16,0 3 2-16,-5 1-1 15,-4 0-1-15,0 4 3 16,-5 0 2-16,-4 0 2 16,0 3 3-16,-4 1-1 15,-5 4 0-15,0 0-3 16,0-5 1-16,-4 5-2 16,-1-4 2-16,1-4-2 15,-1 0 0-15,-3 3-3 0,-1-7 1 16,0 0-4-16,0-4 0 0,0 0 3 15,0-4 3-15,1 0-2 16,-6-4-2-16,5-4 0 16,-4-4 1-16,-5 0-1 15,1-4 2-15,-1 0-2 16,0-4-1-16,0 4 1 16,1-4 1-16,-1-4-3 15,5 1 0-15,-5-1-1 16,0-4 0-16,5-12 2 31,4 8 0-31,0 5-3 16,5-1 2-16,4 4 1 0,4 0 0 15,1 4 0-15,4 0 2 16,4 4-6-16,5 0 1 16,0 0-1-16,5 4-1 15,3 4 1 1,1 0 3-16,0 4 2 15,0 0 0-15,0 4-1 0,0 8 1 16,-5-4-1-16,0 0-16 16,-4 0-4-16,-4 0-41 15,-10-4-116 1</inkml:trace>
        </inkml:traceGroup>
        <inkml:traceGroup>
          <inkml:annotationXML>
            <emma:emma xmlns:emma="http://www.w3.org/2003/04/emma" version="1.0">
              <emma:interpretation id="{04038A85-CF0F-458A-B683-26B8CAFB7FF5}" emma:medium="tactile" emma:mode="ink">
                <msink:context xmlns:msink="http://schemas.microsoft.com/ink/2010/main" type="inkWord" rotatedBoundingBox="7868,2283 9708,2235 9734,3224 7894,327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095.0592">6622 465 124 0,'0'0'46'0,"0"0"-24"0,0 4-19 0,0-4 12 0,5 0-3 31,4 4 1-31,0 0 6 0,0 0 2 16,4 0-10-16,9-4 0 0,1 0 0 16,3 0-2-16,1 4 0 15,0-4-5-15,4 0-1 0,-4 0-1 16,0 0-2-16,4 0 1 15,-4 0-1-15,-1-4-22 16,5 0-10-16,-4 0-55 31</inkml:trace>
          <inkml:trace contextRef="#ctx0" brushRef="#br0" timeOffset="10771.5403">6622 390 148 0,'0'0'55'0,"0"0"-30"0,0 0-21 0,0 0 15 0,0 0-5 31,5-4 2-31,4 4-5 0,0 0 1 15,4-4-7-15,9 0-1 0,5 0 2 16,0 4-5-16,4 0-3 16,5 0 1-16,-5 0 2 15,5 0 2-15,-10 0 1 16,1 0-2-16,-5 4-2 16,-4 0-30-16,-4 0-13 15</inkml:trace>
          <inkml:trace contextRef="#ctx0" brushRef="#br0" timeOffset="12076.508">7273-142 100 0,'0'0'38'0,"0"-4"-20"0,0 4-12 0,0 0 11 31,0 0 4-31,0 0 4 0,0 0-13 16,0 0-5-16,0 0-2 15,5 0 1 1,4 4-1-16,0 4 0 0,4 0-1 15,0 8 0-15,-4 8-2 16,0 4 1-16,0 3 0 16,0 9 3-16,-4 8-1 0,-5-5 2 15,0-3-4-15,0-1 0 16,-9-3 1-16,0-4 2 16,-5-4 3-16,1-5 2 15,0-3-3-15,-1 0-3 16,1-4 0-16,-1-4-1 15,1-4 0-15,4 0 0 16,0-4 0-16,0 0 0 16,5-4-5-16,-1 0 1 15,5 0-2-15,0 0 0 16,0 0 0-16,5 0 0 16,4 0 2-16,0 0 0 15,0 4-3-15,0-1 0 0,4 1 2 16,0 4 0-16,5 4-2 15,-4 0 2 1,-1 4-1-16,0 0 0 0,1 4 2 16,-1 7 2-16,-4 1-3 15,0 4 0-15,0 4 7 16,0-5 4-16,-5 5-1 16,-4-4 0-16,0-5-3 15,0 1-1-15,-4-4-3 0,-1-4 1 16,1-4-24-16,-1-5-8 15,1-7-74 1</inkml:trace>
          <inkml:trace contextRef="#ctx0" brushRef="#br0" timeOffset="14328.3913">7590 405 156 0,'-4'0'60'0,"8"0"-32"0,-4 0-26 0,0 0 12 15,0 0-3-15,4 0 1 16,5 0 0-16,0 0 2 16,5 0-7-16,4 0 2 0,-5 0 4 15,5 0-5-15,0 0 0 16,4-4-2-16,0 4 1 15,5 0-4-15,4 0 0 16,5 0 1-16,-1 0 0 16,1 0 0-16,0 0 2 15,4 0-3-15,-9 0 0 16,-4 4-1-16,0 0-2 0,-5 0 1 16,-4-4-1-16,-5 4 0 15,-4-4 2-15,-9 0-21 16,5 0-9-16,-5 0-50 15,0 4-49 1,0 0 41 0</inkml:trace>
          <inkml:trace contextRef="#ctx0" brushRef="#br0" timeOffset="13835.6819">7809 187 104 0,'0'4'41'0,"0"-4"-22"0,0 0-16 0,0 0 12 0,0 0-3 15,0 0 1-15,0 4-1 16,4 0 2-16,-4 0-1 15,4 0 0-15,-4 4-7 16,5 4 0-16,-5 8 1 0,0 4 1 0,0-1 0 16,0 1 7-16,0 4 4 15,4 4-3-15,-4-5 1 16,0 1-6-16,5 12 1 16,-1-8-5-16,-4-1-2 15,0-3-2-15,0-4-3 16,0-4 3-16,0-5 2 15,0-3-7-15,0-4 0 0,0-4-35 16,-4-4-13-16,-1 0-50 16</inkml:trace>
          <inkml:trace contextRef="#ctx0" brushRef="#br0" timeOffset="14929.6463">8424 524 136 0,'4'4'52'0,"1"-4"-28"0,-1 4-13 0,-4-4 15 16,5 4-6-1,-1 4 1-15,5 12-3 16,-4 0-2-16,-1 4-8 0,0-1-3 0,-4 5 1 16,0 0 1-16,-4 4 1 15,-5-5-11-15,-4 1-3 16,-5-8-92-1</inkml:trace>
        </inkml:traceGroup>
        <inkml:traceGroup>
          <inkml:annotationXML>
            <emma:emma xmlns:emma="http://www.w3.org/2003/04/emma" version="1.0">
              <emma:interpretation id="{3C871754-A00E-4922-81DA-83A36D407AF8}" emma:medium="tactile" emma:mode="ink">
                <msink:context xmlns:msink="http://schemas.microsoft.com/ink/2010/main" type="inkWord" rotatedBoundingBox="10244,2296 11029,2275 11052,3162 10267,318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2830.9181">9066 124 112 0,'-4'8'44'0,"4"-8"-24"0,-5 0-10 0,5 0 14 16,0 0-2-16,0 0-1 16,0 0 0-16,0 0 1 15,-4 0-12-15,-1 4-1 0,1 0-2 16,-1 4-3-16,1 4-3 0,-1 0 2 16,1 3 0-16,-1 5-4 15,1-4-1-15,0 12 3 16,4-4-3-16,0-5 1 15,0 1 1-15,0 0 2 16,0 0 3-16,0 0 2 16,4-4 1-16,0-1 0 15,1 1-4-15,-1 0-1 16,1 0-1-16,4 0-2 16,0 0 1-16,0 15 1 15,4-3-1 1,0 0-1-16,5-8 3 15,-4-4-2-15,3-1-1 16,1-3 1-16,5-4 1 16,-6-4 3-16,6-4 4 15,-6-4 0-15,-3 0 0 16,-1 0-3-16,5-12 1 0,-5 5-2 16,1-5 2-16,-1 0-2 15,1-4 0-15,-1 4-1 16,0-4 2-1,-4 1 1-15,0-1 1 16,0 0-2-16,-4 0 1 0,-1 4-4 16,-4-8 0-16,0 5-1 15,0-9 1-15,0 4 0 16,-9-4 3-16,5 5-3 16,-5-5-2-16,0 4 2 15,-5 0 2-15,1-11-2 16,0 7 0-16,-5 4 1 15,4 4 0-15,-3 4-2 16,-1 1 1-16,0 3-4 16,-4 4-2-16,-1 8 2 15,1 8 0-15,0 0-2 16,-1 7 0-16,1 5-1 0,0 4 3 16,4 0 0-16,0 4 1 15,5 3-3-15,-1 1 2 16,6-4-28-16,-1-1-10 15,4 1-25-15,1 0-10 16,4-4-29 0</inkml:trace>
          <inkml:trace contextRef="#ctx0" brushRef="#br0" timeOffset="23833.0369">9690-134 136 0,'0'0'52'0,"0"0"-28"0,0 0-15 0,0 0 16 16,0 0-8-16,0 0 1 16,0 0-5-16,0 4 2 15,-4 0-8-15,-1 0 0 0,1 4 0 16,-1 0 3-16,1 8 1 16,0 8-1-16,-5 0-1 0,0-1-3 15,0 1-1-15,0 0-1 16,4 8 2-16,1-5-1 15,0 1 0-15,-1 0-3 16,1-12 1-16,4 0 0 16,0 3 1-16,0-3 0 0,0 4 2 15,4 8-1-15,1-12 2 16,-1-4-2-16,5-1 2 16,0 5-2-16,0-4 0 15,0-4-1-15,0 0 2 31,-1 0-1-31,6-4 0 16,-5 0-3-16,4-4-2 16,5 0 1-16,0 0 1 0,-5 0-1 15,-4-4 2-15,0 4-2 16,-4-4 2-16,-5 4-2 16,-5 0-1-16,-4 0 1 15,5 0-1-15,-1 0 0 0,-4 4 0 16,5-4-3-16,-5 4 2 15,0 0 1-15,0 4 0 16,-4 4 0-16,4-4 2 16,0 0-1-16,0 3 2 15,0 1 2-15,0 4 4 16,-4 24-4-16,4-1-3 16,0 1 1-16,4-12 2 15,5-4 0-15,0 3 0 16,0-3-3-16,0 4-2 15,0-4-8-15,5-5-3 16,-1-3-73-16,5-12-32 0,-4 0-3 16</inkml:trace>
        </inkml:traceGroup>
      </inkml:traceGroup>
    </inkml:traceGroup>
    <inkml:traceGroup>
      <inkml:annotationXML>
        <emma:emma xmlns:emma="http://www.w3.org/2003/04/emma" version="1.0">
          <emma:interpretation id="{70D41355-B4C4-4592-BD68-B18964532486}" emma:medium="tactile" emma:mode="ink">
            <msink:context xmlns:msink="http://schemas.microsoft.com/ink/2010/main" type="paragraph" rotatedBoundingBox="5994,3908 13164,3853 13171,4804 6001,48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8B05BC-069B-4837-B850-51FE9D570930}" emma:medium="tactile" emma:mode="ink">
              <msink:context xmlns:msink="http://schemas.microsoft.com/ink/2010/main" type="line" rotatedBoundingBox="5994,3908 13164,3853 13171,4804 6001,4859">
                <msink:destinationLink direction="with" ref="{D642B780-5375-46E5-8509-E3221210DA0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3976BBB-A4EF-45FF-8DEA-1EF3ECAB2202}" emma:medium="tactile" emma:mode="ink">
                <msink:context xmlns:msink="http://schemas.microsoft.com/ink/2010/main" type="inkWord" rotatedBoundingBox="5994,3993 7663,3981 7669,4803 6001,481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9142.7095">5441 1725 136 0,'-9'-12'52'0,"9"5"-28"0,-5-5-15 0,5 4 16 15,-4 0-5-15,-1 0 0 16,-4 0-2-16,1 4-2 15,-6 0-8-15,1 4-3 0,-1 0-1 16,-12 4 0-16,3 0 0 16,-3 0-2-16,-1 4 1 15,0 0-2-15,0 4 2 16,5 0-4-16,4 3 0 16,5 9 1-16,-1-4 0 15,10 4 0-15,-1-4 2 16,5-1 3-16,5 1 2 15,4-4-3-15,4 0-1 16,5-4 1-16,4 0 0 16,1-4 0-16,3 0 0 15,1 0 0-15,0-4 0 16,4 3 0-16,0 5 0 0,1-4-5 16,3 0-1-16,1 8 1 15,-5 0 0-15,0 0 1 16,-4 4 2-16,-5-1-1 15,-4 5-1-15,-4-4 1 16,-1 0-1-16,-4 0 0 16,-5-5 2-16,-8 1 1 0,-1 0 1 15,-3-4 2-15,-6 0 1 0,-4 0 1 32,-4 0 2-32,0-4 1 15,-1 0 3-15,1-4-5 0,-5 0-3 16,1-4-3-16,-1-4 0 15,5 0-2-15,-5 0-1 16,0-4-2-16,5 0 1 16,-1 0 1-16,1 0 0 15,0 4-16-15,4 0-6 16,5 0-25-16,-1-4-9 16,5 4-55-1</inkml:trace>
          <inkml:trace contextRef="#ctx0" brushRef="#br0" timeOffset="39862.7883">5927 2209 132 0,'0'0'49'0,"0"0"-26"0,-5-4-20 0,5 4 12 0,0 0-9 16,0 0-1-16,0 0-1 15,0 0 0-15,-4 0-2 16,-1 0 7-16,-8 0 6 0,4 0 2 15,-4 0-1-15,-1 0-4 16,1 4-2-16,4 0-6 16,0 4-3-16,0 0 0 15,0 4 1-15,0-4 1 0,5 3 1 16,-1 1-2-16,5 0-2 16,0 0 1-16,5 4-1 15,-1-4 6-15,10 8 4 16,-1-4 1-16,0-1 1 15,1-3 0-15,-1-8 0 16,1 0 0-16,3-8 2 0,-3 0-3 16,-1-4-1-16,1 0-4 15,-1-3 1-15,-4-1-2 16,0-4 0-16,-5 4-1 31,-4-4 0-31,0 4-2 0,-4 0 1 16,-1 0-2-16,-4 1 2 15,5 3-9-15,-9 0-1 16,-1 0-14-16,-4 4-6 0,0 0-19 16,1 4-9-16,-1 0-50 15</inkml:trace>
          <inkml:trace contextRef="#ctx0" brushRef="#br0" timeOffset="40463.2841">6163 1579 100 0,'0'-4'38'0,"-4"0"-20"0,4 4 5 16,0 0 21-16,0 0-9 16,0 0 0-16,0 0-11 15,9 0-5 1,-1 0-11-16,6 0 6 0,-1 0 5 15,1 4-1-15,-1 0-1 0,0 0-3 16,10 8 1-16,-6-4-2 16,6 11 0-16,-5-3 1 15,4 20 4-15,0-4-4 0,-8 15 2 16,-1-7-3-16,-9 15 0 16,1-7-3-16,-14 15-1 15,4-11-5-15,-12 7-3 16,-6-11-31-16,-3 7-15 15,3-7-76 1,-8-1-63-16,4-7 67 16</inkml:trace>
          <inkml:trace contextRef="#ctx0" brushRef="#br0" timeOffset="38224.4874">4946 1587 108 0,'-5'0'41'0,"10"-4"-22"0,-5 4-22 16,-5 0 41-16,1 0-7 15,-10 4-8-15,1 0-12 16,4 0-4-16,0 0 0 0,0 3 3 16,-4 1 1-16,-1 0-3 15,1 4-3-15,0 4-2 16,-1 0-3-16,1 0 3 15,0 8 0-15,-1 11 5 16,5-3 3-16,-4 4-4 16,4-1 1-16,5 1-1 0,-1 0 3 15,5 7-3 1,0-3-2-16,5 0 2 16,-1-5 0-16,5 1-1 15,9 0-1-15,0-1-3 0,-1-3 1 16,6 0 0-16,-5-5 1 15,8-3-9-15,-3-4-2 16,-1-4-36-16,0-4-14 16,1-4-44-1</inkml:trace>
        </inkml:traceGroup>
        <inkml:traceGroup>
          <inkml:annotationXML>
            <emma:emma xmlns:emma="http://www.w3.org/2003/04/emma" version="1.0">
              <emma:interpretation id="{4694503D-D918-4772-BF9E-AAC6CBB8CCA0}" emma:medium="tactile" emma:mode="ink">
                <msink:context xmlns:msink="http://schemas.microsoft.com/ink/2010/main" type="inkWord" rotatedBoundingBox="8524,3888 13164,3853 13171,4804 8531,4840"/>
              </emma:interpretation>
              <emma:one-of disjunction-type="recognition" id="oneOf5">
                <emma:interpretation id="interp5" emma:lang="" emma:confidence="0">
                  <emma:literal>_</emma:literal>
                </emma:interpretation>
                <emma:interpretation id="interp6" emma:lang="" emma:confidence="0">
                  <emma:literal>-</emma:literal>
                </emma:interpretation>
                <emma:interpretation id="interp7" emma:lang="" emma:confidence="0">
                  <emma:literal>~</emma:literal>
                </emma:interpretation>
                <emma:interpretation id="interp8" emma:lang="" emma:confidence="0">
                  <emma:literal>•</emma:literal>
                </emma:interpretation>
                <emma:interpretation id="interp9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51047.5358">11394 1721 160 0,'-5'-4'63'0,"10"0"-34"0,-1 1-14 0,-4 3 18 16,9-4 4-16,0 0 4 16,0 4-9-16,4-4-4 15,5 4-16-15,9 0-1 0,0 0 0 0,8 0-2 16,6 0 2-16,3 0-6 16,1 0-3-16,4-4-30 15,0 0-14-15,-5 0-86 31</inkml:trace>
          <inkml:trace contextRef="#ctx0" brushRef="#br0" timeOffset="44620.619">8312 1781 184 0,'-4'-24'68'0,"4"24"-36"0,0 0-24 16,0 0 16-16,0 0-8 16,9-4-1-16,0 0-5 15,4 0-1-15,5 4-5 16,4 0 2-16,1 0 0 0,3 0 2 0,6 0 0 15,-1-4-4-15,4 0-3 16,1 4-14-16,0 0-4 16,-1 0-31-16,-3 0-14 15,-1 0-27 1</inkml:trace>
          <inkml:trace contextRef="#ctx0" brushRef="#br0" timeOffset="44245.5709">8442 1515 144 0,'0'4'55'0,"0"-4"-30"0,0 0-12 0,0 4 19 16,0 0-16-16,0 4-4 0,0 0-3 16,0-4-1-16,0 4-4 15,0 0 2-15,4 4 0 0,1 0 6 0,-1 4 3 16,1 3-4-16,-1 5-1 15,0 0-2-15,1 19 0 16,-1 1 4-16,1 0 5 16,-1 3-5-16,-4-3-2 15,0-1-3-15,0 1 0 16,0-4-2-16,0-5 2 16,0-7-2-16,5-4 2 0,-5-4 0 15,0-4 1-15,0-1 0 16,4-3 0-16,-4-4 0 15,0 0 0-15,5-4-2 16,-1 0-1-16,1 0-3 16,-1-4-2-16,1 0 1 15,3 0-1-15,1 0 0 16,0 0 0-16,5 0 0 16,-1 0 2-16,0 0-1 15,1 0-1-15,4-4 1 0,4 0 1 16,0 0-1-16,1-4-1 15,-1 0-10-15,-4-4-6 16,0 5-17-16,-5-1-4 16,-4 0-22-16,0 0-8 15,-9 8-41 1</inkml:trace>
          <inkml:trace contextRef="#ctx0" brushRef="#br0" timeOffset="45677.8483">9021 1924 156 0,'-4'0'60'0,"4"0"-32"0,0-4-22 16,0 4 17-16,0 0-3 16,0 0 0-16,0 0-4 15,4-4 0-15,5 0-9 16,0 0-4-16,0 4 0 0,5 0 0 15,3-4 3-15,6 0-1 16,3 0 0-16,6 0 1 0,3 0 3 16,5 0-4-16,1 0-1 15,-6 0 0-15,1 4 0 16,0 0-5-16,-10 0-1 16,-3 0 3-16,-1 0 3 0,-4 4-6 15,-5 0 0-15,-4 0-31 16,-4 0-13-16,-1-4-56 15</inkml:trace>
          <inkml:trace contextRef="#ctx0" brushRef="#br0" timeOffset="45240.1631">9262 1666 160 0,'-4'4'60'0,"4"-4"-32"0,0 0-15 0,0 0 17 16,0 0-6-1,0 0 0-15,0 0-2 16,0 0-2-16,0 0-10 16,0 0-4-16,0 0 0 0,4 4-3 15,1 4 0-15,-5 4 1 16,4 7 0-16,-4 17-2 16,0 0 1-16,5 3 0 0,-1 1 1 15,1 0 4-15,-1-1 3 16,0 1-9-16,1-8 0 15,-1-5 0-15,1-3 3 16,-5-4-2-16,0-4-2 16,0-4-11-16,0 0-6 15,0-8-28-15,0-4-9 16,0-4-54 0</inkml:trace>
          <inkml:trace contextRef="#ctx0" brushRef="#br0" timeOffset="46450.317">9855 1682 144 0,'-13'-8'55'0,"8"4"-30"0,-3 0-25 0,3 4 13 16,1 0-3-16,-1 0 2 15,1 0 2-15,-5 0 4 16,0 4-10-16,0 0-2 0,-4 4 0 16,4 0 1-16,0 4 1 15,0 7 0-15,0 9 2 16,4 0-1-16,1 4 0 16,0-1-5-16,4 1-1 15,0 0-1-15,4-1-2 0,5 5 3 16,0-8 0-16,4 4 3 15,1-9 3-15,-1 1-2 16,0-4 1-16,5-4-1 16,0-4 1-16,0 0 0 15,0-4 0-15,0-4 0 16,-1-1 0-16,1-6-2 16,0-5-1-16,-5 0-1 15,1-8 2-15,-1-4 1 16,-4-4 1-16,0-4-2 15,-9-3-1-15,0-1-3 16,-9-19 1-16,0 7-2 16,0 4 2-16,-4 5-2 0,0 3-1 15,-1 4 1-15,1 4-1 16,-1 5 0-16,-3 3 0 16,-1 4 0-16,0 4 0 15,-4 0-7-15,-1 4 0 0,5 4-15 16,1 0-3-16,-1 4-22 0,0 0-10 15,5 4-54 1</inkml:trace>
          <inkml:trace contextRef="#ctx0" brushRef="#br0" timeOffset="47431.0182">10301 1809 140 0,'-4'-4'52'0,"4"4"-28"0,0-24-19 0,4 28 13 0,1-12-4 16,-5 8 0-16,9 4 3 15,4 0 1 1,5 0-9-16,4 4 3 0,5-8 4 16,9 8 1-16,-1-8-1 15,5 4-2-15,1-4 1 16,-1-8-4-16,0 0-1 15,-5 0-4-15,1 4 1 16,0-4-4-16,-1 4 0 16,-3 0-1-16,-6 0-2 15,-3 0 1-15,-1 0-1 0,-4 4-9 16,-5 0-2 0,-4 0-14-16,-9 0-6 0,-4 8-11 15,-1 12-1-15,-4 0-28 16,-4-4-29-1,0 3 35-15</inkml:trace>
          <inkml:trace contextRef="#ctx0" brushRef="#br0" timeOffset="47906.9295">10350 2035 124 0,'18'0'49'0,"-18"0"-26"0,5-12-18 0,-5 12 13 0,0 0 5 16,0 0 6-16,0 0-7 15,4-4-1-15,1 0-12 16,3 4-1-16,6-4-1 0,-1 4 1 15,5 0 0-15,0 0-2 16,4 0-1-16,5 4-1 16,4 0 0-16,5 0 0 0,-1-4 0 15,-3 4 4-15,-1 0 3 16,0-4-2-16,0 0 2 16,1-4-2-16,-6-4 2 15,1 4-2-15,0-4 0 16,-9 0-1-16,-1 0 0 15,-3 0-4-15,-5 0-1 16,0 8 1-16,0-4 0 0,-5 4-5 16,-4 0 1-16,0 0-9 15,0 0-4-15,0 4-13 32,0-4-6-32,-4 0-19 15,-1 0-5-15,5 0-41 16</inkml:trace>
          <inkml:trace contextRef="#ctx0" brushRef="#br0" timeOffset="49767.2288">11117 2078 132 0,'-9'0'49'0,"9"4"-26"0,-4-8-14 0,4 4 16 0,-5 0-5 32,1 0-2-32,0 0-6 15,-1 0 0-15,1 4-7 16,-5 4-1-16,4 0 2 0,-4 4 1 16,5 0 3-16,-5 0-3 0,4 0-2 15,1-1-2-15,0 1 0 16,-1 4 0-16,1 0 1 15,4 4 0-15,0 0 0 16,0-4-2-16,0-1 1 16,0 1-2-16,4 0 2 15,1 0 0-15,3 8 1 16,1-4-2-16,0-5-2 16,0-3 5-16,5-4 1 15,-1-8 2-15,0 0 0 16,-4-8-2-16,5 0 1 15,-1-4 0-15,5 1 1 16,-9-5-2-16,0 0-1 16,0 0-1-16,0 0 0 0,-1 0 0 15,-3 0 2-15,-1 1-3 16,-4-1 0-16,0 4 1 16,0 0 2-16,0 0 1 15,-4 0 3-15,-1 0-5 16,5 0-1-16,-8 1-2 15,-1-1 1-15,0 0-4 16,-5 0 0-16,1 4-1 16,0 0 0-16,-1 0-7 15,1 8-2-15,4 4-16 16,0 0-6-16,-4 0-24 16,4 4-9-16,4 4-36 15</inkml:trace>
          <inkml:trace contextRef="#ctx0" brushRef="#br0" timeOffset="50722.4232">11630 1448 156 0,'-9'-4'57'0,"5"4"-30"0,-1 4-21 0,5-4 17 15,0 4-5-15,0 0 12 16,-4 8-3-16,-1-4-14 16,5 4-1-16,0-1-1 0,0 1-2 15,0 0 0-15,0 4-1 16,0 0 0-16,0 4-2 15,0 8 1-15,-4-1 0 0,-1 9 1 16,1 4 0-16,4 3 2 16,0 5-1-16,0-1 0 15,0 1-3-15,0-8 1 16,0 3 0-16,0-11 3 16,4-4 1-16,1-5 1 15,-1-3-2-15,-4-4 1 16,0-4-2-16,5 0 0 15,-1-4-3-15,1 0 1 16,-1-4-4-16,1 0-2 16,4 0-3-16,-1 0 1 15,1-1 1-15,0-3 2 16,9-3 1-16,0-1 1 0,0 0-5 16,4 0-1-16,0-4 1 15,1 0 0-15,3 0-8 16,-3-4-2-16,-1 0-16 15,-4 4-6-15,0 0-20 16,-5 0-8-16,-8 0-52 31,-5 8-33-31,-5-4 66 0</inkml:trace>
          <inkml:trace contextRef="#ctx0" brushRef="#br0" timeOffset="42924.8042">7264 1662 88 0,'0'0'35'0,"0"0"-18"0,0 0-9 0,0 0 11 16,0 0 4-16,0 0 3 0,0 0-5 15,0 0-2-15,5-4-5 16,-5 4-1-16,0 0-7 16,4 0 0-16,1 0 1 0,-1 4-1 15,1 4-1-15,-1 4-1 16,1 4 0-16,-1 15-2 16,1 5 1-16,4 4-2 15,-1 7-1-15,1 9 5 16,0-1 1-16,0-7 6 15,0-5 3-15,-4 1-2 16,-1-4 0-16,1-1-1 16,-1-3 0-16,0-4-4 15,1-9-3-15,-1-3 0 0,-4-4 1 16,0-4-8-16,0-4 0 16,-4-4-24-16,4-4-11 15,-5-4-22-15,1-4-11 16,4 0-15-1</inkml:trace>
          <inkml:trace contextRef="#ctx0" brushRef="#br0" timeOffset="43422.7314">7349 2082 128 0,'0'4'49'0,"5"-4"-26"0,-1-4-18 16,-4 4 13-16,0 0-6 16,9 0-2-16,4 0 1 15,1 0 0-15,8-4-5 16,0 4 7-16,5 0 6 0,4-4-1 16,10 0-1-16,-6 0-3 15,1 0 1-15,0 0-4 16,-1 4-1-16,1 0-4 0,-5 0 1 15,-4 4-4-15,0 0 0 16,-5-4-1-16,0 4-2 16,-4 0 3-16,-5-4 0 15,1 0-6-15,-1-4-2 16,-4 0-25-16,0-4-10 16,-5 4-131-1,5-4 77 1</inkml:trace>
        </inkml:traceGroup>
      </inkml:traceGroup>
    </inkml:traceGroup>
    <inkml:traceGroup>
      <inkml:annotationXML>
        <emma:emma xmlns:emma="http://www.w3.org/2003/04/emma" version="1.0">
          <emma:interpretation id="{82DF174F-3705-4C80-B45B-AF20D26B0A9B}" emma:medium="tactile" emma:mode="ink">
            <msink:context xmlns:msink="http://schemas.microsoft.com/ink/2010/main" type="paragraph" rotatedBoundingBox="6055,5249 13425,5150 13438,6152 6068,62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C572B3-7EB0-409F-9972-110C2F4C71F1}" emma:medium="tactile" emma:mode="ink">
              <msink:context xmlns:msink="http://schemas.microsoft.com/ink/2010/main" type="line" rotatedBoundingBox="6055,5249 13425,5150 13438,6152 6068,6250">
                <msink:destinationLink direction="with" ref="{D642B780-5375-46E5-8509-E3221210DA0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7A7570D-843A-42CE-B49E-39A84CEAC20C}" emma:medium="tactile" emma:mode="ink">
                <msink:context xmlns:msink="http://schemas.microsoft.com/ink/2010/main" type="inkWord" rotatedBoundingBox="6055,5249 7759,5226 7773,6227 6068,6250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55321.7605">5953 3759 160 0,'0'-8'60'0,"0"0"-32"0,5-8-13 0,-5 8 20 15,0-20-10-15,4 5-3 16,1-1-8-16,-1 0-4 16,1 0-5-1,-1 1 5-15,1 3 5 0,-1 0-7 0,1 4-2 16,-1 4-2-16,1 4 2 15,-5 4-3-15,0 4-2 16,4 0 2-16,0 4 2 16,1 4 0-16,-1 4 2 15,-4 4 2-15,5 16 2 0,-1-5-1 16,1 5-1-16,-1 0-5 16,-4-1-1-16,0-3-1 15,5 0 1-15,-5-4-15 16,0-4-7-16,0-5-52 15,4-3-21-15,-4-4-17 16</inkml:trace>
          <inkml:trace contextRef="#ctx0" brushRef="#br0" timeOffset="55834.6444">6203 2899 120 0,'0'0'46'0,"0"0"-24"0,5 0 1 16,-5 0 18-16,4 0-10 15,5 0-6-15,0 4-8 16,4 4-3-16,10 3-8 15,-1 17 3-15,5 8 3 0,4 4 3 16,5 7 3-16,-5 5 1 16,-4 3 1-16,-5-3-3 15,-4-5 0-15,-5 5-7 16,-4-1-2-16,-5 1-2 16,-4 7 1-16,-4 1-11 15,-14-5-4-15,-9-3-43 16,-8-5-18-16,-10-3-51 15</inkml:trace>
          <inkml:trace contextRef="#ctx0" brushRef="#br0" timeOffset="52338.1262">4964 2839 136 0,'-5'0'52'0,"1"-4"-28"0,4 4-13 0,0 0 18 0,0 0-11 15,0 0 9 1,-14 4-2-16,5 0-14 16,0 0-1-16,0 4 0 0,1 0-4 15,-1 0 2-15,0 4-3 16,0 4 0-16,0-4-1 15,0 3 0-15,0 17 0 16,0 0 2-16,0 0 1 16,0 7 1-16,0 1 2 15,0 3 1-15,5 1-1 16,0 0 1-16,4-1-6 0,4 1-1 16,0-1 0-16,5 1 2 15,5 15-3-15,4-3 0 16,4-4-6-16,9-5-2 15,0-3-38-15,1-9-16 16,-1-3-58 0</inkml:trace>
          <inkml:trace contextRef="#ctx0" brushRef="#br0" timeOffset="54840.714">5659 3133 172 0,'-4'-12'66'0,"4"4"-36"0,-5-4-26 15,5 4 13-15,-4 0-8 16,-1-8-1-16,1 4-2 0,-5-4 1 0,0 4-4 16,-4 1 0-16,-5-1 3 0,-4 0 1 15,-1 4 1-15,1 0-7 16,0 4 0-16,-1 4-1 31,-3 0 2-31,3 12-1 0,1 4 2 0,0 0-4 16,4-1 0-16,0 1 1 15,5 0 0-15,-1 4-3 16,1 0 2-16,-1-4-1 16,6-1 0-16,-1 1 2 0,9 0 0 15,0-4 0-15,0 0 2 16,4 0 5-16,5-4 4 16,0 0-4-16,4 0 1 15,5-4-7-15,4 4-1 16,1-1 0-16,4 5 0 15,4 4-3-15,4 4 2 16,6 0 1-16,-1-4 2 16,0 0-1-16,-5-1-1 15,-3 1 1-15,-6 0 1 16,1 0 5-16,-9 0 6 0,0 0 2 31,-5 0 0-31,-4-1-3 16,-9 1-2-16,0 0-2 15,-9 0 0-15,0 12-2 0,-9-8-1 16,1-1 1-16,-10-3 3 16,0-4-2-16,0-8 1 15,-4-8-3-15,4-4 0 16,1-4-1-16,3 0 0 16,1-3-2-16,0-5 1 15,4 0-7-15,0 0 1 0,5 4-8 16,-1 4-3-16,5 0-10 15,1 5-3-15,-1-1-20 16,4 4-10-16,5 0-54 16</inkml:trace>
        </inkml:traceGroup>
        <inkml:traceGroup>
          <inkml:annotationXML>
            <emma:emma xmlns:emma="http://www.w3.org/2003/04/emma" version="1.0">
              <emma:interpretation id="{074A8052-8E3A-46EC-AF38-E7FA552BCC55}" emma:medium="tactile" emma:mode="ink">
                <msink:context xmlns:msink="http://schemas.microsoft.com/ink/2010/main" type="inkWord" rotatedBoundingBox="8738,5223 13425,5161 13438,6117 8751,6179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59673.2432">8500 3002 132 0,'-14'-20'52'0,"19"20"-28"0,-5 0-4 0,0 0 19 0,0 0-8 15,4 0 8-15,10 8-9 16,3 0-16-16,6 4 0 0,4 0 2 31,8-8-2-31,1-1 0 16,4-3-8-16,0 0-2 0,0-7-2 16,0 7-2-16,-4 11-17 15,0 1-9-15,-5 0-24 16,0 0-11-16,-4 4-36 15</inkml:trace>
          <inkml:trace contextRef="#ctx0" brushRef="#br0" timeOffset="59276.1968">8723 2851 124 0,'-5'-4'46'0,"5"0"-24"0,-4 4-17 0,4 0 13 15,0 0-4-15,0 0 2 16,0 0 2-16,0 0 3 16,0 0-11-16,0 0 1 0,0 0 2 15,0 0-3 1,0 4 0-16,4 0-2 0,-4 4 2 15,5 0-1-15,-5 4 0 16,0 8-5-16,0 3-1 16,0 13-1-16,4 4 1 15,1 3-2-15,-1 5 2 16,-4-1 0-16,0 5 3 16,5-8 1-16,-5-5 1 15,0-3 7-15,0-4 2 16,0-1 0-16,0-3 2 15,0-4-6-15,0-4 0 0,4-4-6 16,-4-1 1-16,4-3-3 16,-4-4 2-16,0 0-2 15,5-4 2-15,-5-4 0 16,0 0 1-16,0 0-4 16,4-4-1-16,1 0-3 15,4 0-3-15,-9 4-1 16,9-4 3-16,0 0-2 0,4 4-1 15,0-4 3-15,5 0 2 16,0 0-2-16,0-4-2 16,0 1-23-16,-1-1-7 15,1 0-24-15,-4 0-9 16,-1-4-35 0,0 0-31-16,-4 4 53 15</inkml:trace>
          <inkml:trace contextRef="#ctx0" brushRef="#br0" timeOffset="56834.9467">7483 2958 132 0,'-4'0'49'0,"4"0"-26"0,0 0-18 16,0 0 11-16,0 0-1 16,0 0 1-16,0 0 0 15,0 0 3-15,0 0-11 16,0 0 0-16,0 4 2 0,0 8-2 0,4 4 1 15,0 4-1-15,1 3 2 16,-1 9-5-16,5 4-1 16,0 3 0-16,-4 5 0 15,-1 0 0-15,1-5 0 16,-1 1 2-16,1 0 1 16,-1-1 1-16,-4-3 2 0,0-4-1 15,0 3 0-15,0 1-3 16,0-4-1-16,0-5 1 15,0-11 1-15,0-12-36 16,0-4-18-16,0-8-69 16</inkml:trace>
          <inkml:trace contextRef="#ctx0" brushRef="#br0" timeOffset="57277.7576">7563 3347 116 0,'0'0'44'0,"5"-4"-24"0,-5 8 3 0,0-4 21 0,0 0-18 16,9 0-4-16,0 0-13 16,-1 0-4-16,6 0-3 15,4-4 3-15,0 0 1 0,4 0 2 16,0 0 0-16,5 0 2 15,9 4 1-15,-1 0 3 16,5 4 2-16,5 4-5 16,0 0-1-16,4-4-4 15,-9 3-1-15,-5 1-1 16,-3-4 0-16,-6 0-5 16,-3-4 1-16,-5 0-24 15,-5 0-10-15,-4 0-37 16</inkml:trace>
          <inkml:trace contextRef="#ctx0" brushRef="#br0" timeOffset="60357.8634">9351 3259 200 0,'5'-4'77'0,"-1"0"-42"0,-4 0-23 0,0 4 21 16,5-3-13-16,4 3-1 16,0 0-13-16,4 0-7 15,5 0 1-15,4 0-1 0,0 3 1 16,1 1 0-16,-1 0 2 15,0 0-10-15,5 0-4 16,-5-4-30-16,1 0-12 16,-1 0-38-1</inkml:trace>
          <inkml:trace contextRef="#ctx0" brushRef="#br0" timeOffset="60107.8297">9490 3065 156 0,'0'0'60'0,"0"-20"-32"0,0 32-11 16,0-20 20-16,0 4-13 16,0 8-1-16,0 0-7 15,0 0 0-15,0 4-9 16,0 4 0-16,4 4 0 0,1 8-1 16,-1 3 1-16,0 5-2 0,1 0 2 15,-1 7-4-15,1-7 0 16,-1-4 1-16,1 0 2 15,-1-5-3-15,1-3-2 0,-5-4-31 16,4-4-13-16,-4-4-27 16,0-4-8-16,0 0-3 15</inkml:trace>
          <inkml:trace contextRef="#ctx0" brushRef="#br0" timeOffset="61558.0285">9650 2942 168 0,'-4'0'66'0,"4"-4"-36"0,0 0-18 16,0 4 19-16,0 0-10 15,9-4 1-15,0 0-4 16,-1 0-2-16,6 0-8 16,8 1 1-16,5 3 2 0,4 0-2 15,9 0 2-15,0-4-6 16,1 4-1-16,-6-4-2 16,1 4 1-16,-5-4-4 0,0 4-2 15,-4 0-40-15,-5 0-19 16,-4 0-48-1</inkml:trace>
          <inkml:trace contextRef="#ctx0" brushRef="#br0" timeOffset="61076.6243">9855 2788 156 0,'0'0'60'0,"0"0"-32"0,0-8-20 0,0 8 18 0,0 0-11 16,0 0-1-16,0 0-6 15,0 0 0-15,0 0-5 16,0 4 5-16,0 0 2 0,5 4 1 16,-5 4 1-16,4 7-4 0,-4 5-3 15,5 8 2-15,-5 15 0 16,4 1-1-16,-4 3 1 16,5 1 0-16,-5 0 3 15,0-5-1-15,4-3 0 16,-4-5 1-16,5-3 1 0,-1-4-1 15,-4-5-1 1,4-3 1-16,-4-4 4 0,0-4-4 16,0-4 0-16,5-4-2 15,-1 0 0-15,-4-4-2 16,0 0 1-16,5-4-2 16,-5 0 2-16,9 0-6 15,0-4-3-15,0 0-2 16,0 0 3-16,4 0-2 15,-4 0 1-15,4 0 2 16,1 0 0-16,-1 0 0 16,5 0 0-1,0 0 0-15,-1 0 0 16,1 0 0-16,0 0 0 16,0 0-7-16,0-4 0 0,-5-4-19 15,1 4-8-15,-1 8-11 0,-4-8-5 16,0 1-12-16,-5 3-6 15</inkml:trace>
          <inkml:trace contextRef="#ctx0" brushRef="#br0" timeOffset="64033.0288">10547 3105 124 0,'-5'0'46'0,"1"-4"-24"0,4 0-8 0,0 4 15 16,0 0-8-16,0 0 1 15,0 0-7-15,9-4-1 16,-1 4-8-16,6 0 0 0,4-4 4 16,8 4-4-16,1 0 2 15,4 0-3-15,5-4 2 16,4-8-2-1,5-4 0-15,4 0-1 16,0 4 0-16,0 1-2 0,-4 3-2 16,-5 0 1-16,-9 0-1 15,-4 4 0-15,-5 0 2 16,-4 0-14-16,-5 8-7 16,-8 8-28-16,-5 0-10 15,-9 0-25 1</inkml:trace>
          <inkml:trace contextRef="#ctx0" brushRef="#br0" timeOffset="64533.1871">10591 3263 124 0,'0'-4'46'0,"0"0"-24"0,5 4-15 0,-5 0 13 16,0 0-8-16,0 0 1 15,0 0-2-15,4 0 3 16,5 0-7-16,0 0 5 0,9 0 1 15,0 0 0-15,4 0 0 16,0 0-1 0,5-4 0-16,4 0-2 15,0 4 1-15,5 0-2 16,0 0 0-16,4-3-3 0,0 3 1 16,0 0-2-16,-4-4 2 15,-1 0-2-15,-3 4 2 16,-10-4-2-16,0 4 0 15,-4 0-3-15,0 0 1 16,-9 0 0-16,-5 0 1 16,-4 0-5-16,0 0-1 15,0-4-21-15,-4 0-10 16,4 0-27-16,-5 0-10 16,5 4-20-1</inkml:trace>
          <inkml:trace contextRef="#ctx0" brushRef="#br0" timeOffset="65295.15">11412 3323 124 0,'-9'0'46'0,"9"-4"-24"0,-5 4-21 0,5 0 8 16,0 0-3-16,-4 0 1 15,-1 0-2-15,1 0 0 16,-1 4-3-16,1 4 5 0,-1 0 3 0,1 4-1 15,0-1 2-15,-1 1-2 16,1 0 2-16,-1 0-4 16,-4 0-2-16,0 0-2 15,9 4 0-15,0 0-4 16,0 3 0-16,5 1 1 0,-1 8 2 16,1 4-3-16,-1-1 0 15,5 1 3-15,0-4 1 16,0-4 3-16,0-8 1 15,4-1 5-15,-4-3 3 16,5-8-2-16,-1-4 0 16,0-4-5-16,-4-4 0 0,5-19-3 15,-6-1-3 1,1-4 2-16,-4 0-3 16,-1 1 2-16,1 3-2 15,-5 0-1-15,0 0 1 16,0 1-1-16,0 3 0 15,-5 0 0-15,1 4-3 16,-5 8 0-16,0 1 8 16,0 3 4-16,0 0-13 15,-4 8-7-15,-1 0-12 16,1 8-4-16,4 4-3 0,0-1 1 16,0-3-22-1,0 0-44-15,5 0 15 16</inkml:trace>
          <inkml:trace contextRef="#ctx0" brushRef="#br0" timeOffset="66851.6363">11733 2978 228 0,'4'0'85'0,"5"-4"-46"0,4 4-24 16,-4-4 24-16,5 0-10 15,-1 0-2 1,14 0-13-16,0 0-4 15,-1 0-6-15,6 0-3 0,-1 4 2 16,0 0-7-16,0 0-1 16,0 0-49-16,5 0-21 0,0 4-44 15</inkml:trace>
          <inkml:trace contextRef="#ctx0" brushRef="#br0" timeOffset="66513.269">11947 2811 116 0,'0'-3'44'0,"0"-1"-24"0,0 4-8 16,0 0 16-16,0 0-10 15,0 0 0-15,0 0-1 16,0 0 1-16,0 0-10 16,0 0 7-16,0 0 2 15,0 0 2-15,0 0 1 16,0 0 0-16,0 0 2 0,0-4-8 16,0 4-3-16,0 0-9 0,0 0-1 15,0 4-1-15,0 3 2 16,0 1-1-16,0 8 2 15,-5 4-2-15,5 4-1 16,-4 19 3-16,4-3 2 16,0 4 2-16,0-1 3 15,0 1 1-15,0-1 3 16,0-3-5-16,0 4-1 16,-5-9 2-16,1-7 4 15,4-4-4-15,0-4 2 16,0-4-3-16,0-4 2 15,0-1-2-15,0-3 0 0,0-4-1 16,0 0 0-16,4 0-4 16,-4-4-3-16,5 0 0 15,4 0-1-15,0-4 0 16,0 0 0-16,-1 0-3 16,6-4 2-16,-1 0 1 15,1-3 0-15,3-1 0 16,1 0 0-16,0-4-14 15,0 4-5-15,-5 0-6 0,5 0-2 16,0 0-14-16,-5 4-6 16,-4 1-15-16,0 3-6 15,-4 0-36 1</inkml:trace>
        </inkml:traceGroup>
      </inkml:traceGroup>
    </inkml:traceGroup>
    <inkml:traceGroup>
      <inkml:annotationXML>
        <emma:emma xmlns:emma="http://www.w3.org/2003/04/emma" version="1.0">
          <emma:interpretation id="{0AD8821A-1A30-4D1D-8321-03B2E85741EE}" emma:medium="tactile" emma:mode="ink">
            <msink:context xmlns:msink="http://schemas.microsoft.com/ink/2010/main" type="paragraph" rotatedBoundingBox="6125,6702 14926,6320 14975,7440 6173,78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40E8956-75E4-48AE-AE8F-F47481A49FD0}" emma:medium="tactile" emma:mode="ink">
              <msink:context xmlns:msink="http://schemas.microsoft.com/ink/2010/main" type="line" rotatedBoundingBox="6125,6702 14926,6320 14975,7440 6173,7822">
                <msink:destinationLink direction="with" ref="{D642B780-5375-46E5-8509-E3221210DA0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4676013-E6BE-4931-93EE-F55364B7E25A}" emma:medium="tactile" emma:mode="ink">
                <msink:context xmlns:msink="http://schemas.microsoft.com/ink/2010/main" type="inkWord" rotatedBoundingBox="6127,6744 7868,6668 7911,7670 6170,7746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72269.1127">5775 4575 184 0,'0'-4'68'0,"0"0"-36"0,0-3-31 0,0 3 14 15,0-4-10-15,-4 4-1 16,4-4-2-16,-5 0-2 16,1 4 1-16,-5 0-4 0,0 0 2 15,-5 4 1-15,-3 0 0 16,-6 0 0-16,1 4 2 16,-5 4-1-16,1-4 2 0,-6 4-2 15,6 0-1-15,3 4 3 16,1-1 2-16,4 1-4 15,0 0-3-15,5-4 1 16,0 4 0-16,4-4 1 16,4 4 0-16,1-4 0 15,4 0 0-15,0 0-3 16,4 0 2-16,1-1 5 16,4 1 2-16,-1 0 0 15,10-4-1-15,0 4-3 16,4 0 1-16,1 0-2 15,4 0-1-15,4 0 1 0,0 4 1 16,0 0-3-16,5 4 0 16,-1 11 1-16,1-3 0 15,-5 0 0-15,1 0 0 16,-6-5 0-16,1 5 2 16,-5-4 3-16,1 0 2 15,-5 0 3-15,-5 0 1 16,0-5 6-16,-4 1 1 15,-4 0 2-15,-5 0 2 16,-5-4-1-16,-4 0-1 16,0 0-6-16,-4-4-1 15,-5-1-8-15,-4 1-1 16,0-4-2-16,-5 0 1 16,0 0-2-16,-4-8 2 15,0 0-4-15,4-4-2 0,0-3-14 16,5-1-6-16,0-4-17 15,8 0-5-15,1 0-29 16,4 0-10-16,9 0-9 16</inkml:trace>
          <inkml:trace contextRef="#ctx0" brushRef="#br0" timeOffset="72987.4019">6145 4964 148 0,'5'0'55'0,"-5"0"-30"0,9-4-23 0,-5 0 14 16,5 0-1-16,0 0 0 15,0 4-3-15,0 4-2 16,0 0-6-16,0 4-1 0,-1 4 1 15,1 4-2-15,-4-1 1 0,-5 5 0 16,0 0 3-16,0 0-3 16,-5 0-2-16,1 0 2 15,-1-1 0-15,-3-3 3 16,-1 0 1-16,0-4 1 16,-5-4 2-16,-3 4-1 15,-1 0 2-15,0-4-4 31,0-1-2-31,5-3 4 16,-1 0 2-16,1 0-6 0,4 0-1 16,0 0-2-16,5 0 1 0,-1 0 0 15,5-4 1-15,0 0 0 0,5 0 0 16,3 4 4-16,6-4 3 16,4 0-2-16,4 0 2 31,0 4-2-31,1 0 0 0,-1 0-5 15,0 0-1-15,0 0-1 16,1 0 1-16,-5-4-9 16,-1 0-1-16,-3 0-40 15,-1 0-19-15,-4 0-59 16</inkml:trace>
          <inkml:trace contextRef="#ctx0" brushRef="#br0" timeOffset="73537.1134">6377 4389 136 0,'9'4'52'0,"-5"-8"-28"0,5 4-8 16,-4 0 18-16,8 0-7 0,1 0-1 15,-1 4-6-15,0 4-1 16,5 4-10-16,0 4-1 0,4 7 2 15,1 9 3 1,-1 0 2-16,0 0-2 16,-4 3 2-16,-5 5-4 15,-4 11 1-15,-4 5-5 0,-5 11 1 16,-5-7-7-16,-4-5-3 16,-4-11-39-16,-5-1-17 15,-13 5-62 1</inkml:trace>
          <inkml:trace contextRef="#ctx0" brushRef="#br0" timeOffset="71237.7771">5008 4326 116 0,'-13'8'44'0,"8"-4"-24"0,-4-1-15 0,9-3 11 0,-4 4-7 16,-1 0-1 0,1 4 2-16,0 0 1 15,-1 4-5-15,-4 0 0 0,-4 0 1 16,4 4 1-16,0 0 0 0,0 3 0 15,0 1 2 1,0 8 1-16,5-4 1 16,-1 0 0-16,1-1 0 15,4 1 0-15,0 4 2 0,0 4-3 16,4-1-1-16,1 13-4 16,4 4 1-16,4 7-2 15,0 0 2-15,5 1-2 16,0-1 2-16,0-7 0 15,0-8 1-15,-5-5-2 16,5-3-1-16,-5-4-1 0,1-8 2 16,-5-5-34-16,4-3-15 15,0-4-76 1</inkml:trace>
        </inkml:traceGroup>
        <inkml:traceGroup>
          <inkml:annotationXML>
            <emma:emma xmlns:emma="http://www.w3.org/2003/04/emma" version="1.0">
              <emma:interpretation id="{70B00F24-7D83-4DCF-A327-5B882DAACEC5}" emma:medium="tactile" emma:mode="ink">
                <msink:context xmlns:msink="http://schemas.microsoft.com/ink/2010/main" type="inkWord" rotatedBoundingBox="8856,6583 11580,6465 11621,7410 8897,7528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78031.7619">7635 4714 144 0,'-5'-4'55'0,"23"4"-30"0,-22 0-23 0,4 0 18 15,8 0-5 1,1 0-6-16,0 0-3 16,5 4-3-16,-1 0 0 0,0 0 2 15,5 0 4-15,5 0 5 16,3-4 1-16,6 0 3 15,8 0-6-15,4 0-2 16,1-4-3-16,4 4 0 16,-9 0-6-16,-4 0-1 15,-5 0 0-15,-4 0 2 16,-5 4-3-16,-4 0 0 16,0 0-28-16,-9 0-13 0,-1-4-53 15</inkml:trace>
          <inkml:trace contextRef="#ctx0" brushRef="#br0" timeOffset="79252.8837">8553 4528 196 0,'0'-4'74'0,"0"4"-40"0,-4-4-22 0,4 4 21 15,4-4-17-15,5 0-6 16,5 0-4-1,-1 4 0-15,9 0-3 16,9 0-2-16,1 0 2 0,3 0-2 16,10-4 2-16,-5 4-11 15,0 0-4-15,-4 0-38 16,-1 0-15-16,-3 0-24 16</inkml:trace>
          <inkml:trace contextRef="#ctx0" brushRef="#br0" timeOffset="78892.9843">8687 4187 152 0,'-4'0'57'0,"4"0"-30"0,0 0-25 15,0 0 12-15,0 0-5 16,0 0 0-16,0 0-1 0,4 8 0 15,-4 8-4-15,0 0 8 0,4-1 5 16,1 1-3 0,-1 4 0-16,1 4-2 0,4 4 0 15,-5 3 5-15,5 5 1 0,-4 4-5 0,-1-5 0 16,1 1-6-16,-5 4-2 16,0 3-2-16,0 1 0 31,4 11 0-31,-4-3 1 15,9-1 2-15,-5-7 3 16,1 0 2-16,-1-9 3 16,1-7 2-16,-1-4-1 15,1-8-1-15,-5-1 1 0,4-7-2 16,1-4 2-16,-1-4-6 16,0 0-3-16,1-4-6 0,-1 0 0 15,5 0 0-15,0 1 0 16,5-1-5-16,-1 0-1 15,5 0-6-15,0 0 0 16,-1 0-3-16,6 0 2 16,-1 0-6-16,0-4-3 0,-4 4-10 15,0-4-3-15,0 4-25 16,-5 0-12-16,-4 0-27 16</inkml:trace>
          <inkml:trace contextRef="#ctx0" brushRef="#br0" timeOffset="77546.3539">7617 4492 140 0,'0'-4'52'0,"4"-4"-28"0,-4 4-15 15,0 4 14-15,0 0-5 16,0 0 2-16,0 0-11 15,0 0-3-15,0 0-4 16,0 0 1-16,-4 4 2 0,4 4 0 16,0 0 2-16,0 0 0 15,0 4 1-15,0 0-4 16,-5 4-1-16,5 0 3 16,0-1 1-16,5 5-1 15,-1 0-1-15,1 4 1 16,-1 4 1-16,5-1 1 15,0 13 2-15,-5-4-1 0,1 3 2 16,-1-3-4-16,1-4 1 16,-5-5-3-16,0-7 0 15,-5 0-3-15,1-4-2 16,8 0-19-16,-8-4-8 16,4-1-4-16,-5 1-1 15,5-4-9-15,-4 0-1 16,4-4-40-1</inkml:trace>
          <inkml:trace contextRef="#ctx0" brushRef="#br0" timeOffset="79957.8741">9262 4631 180 0,'0'-4'68'0,"5"0"-36"0,-1 4-18 15,-4 0 20-15,9-4-6 16,0 0-2 0,4 4-6-16,5-4 0 0,5 4-11 0,-1 0 1 0,9 0 3 15,0 0-9-15,0 0-2 16,1 0-2-16,3 4 2 15,1 0-43 1,0-4-19-16,13 0-56 16</inkml:trace>
          <inkml:trace contextRef="#ctx0" brushRef="#br0" timeOffset="79709.2747">9450 4349 160 0,'-5'-4'60'0,"5"4"-32"0,0 0-13 0,0 0 20 0,0 0-6 15,5 0-2-15,-5 0-15 16,0 4-5-16,0 4-5 16,0 8 1-16,0 4 0 0,4 4 1 15,-4 4 0-15,4 7-2 16,1-3-2-16,-1-4 3 16,1 3 2-16,-1 1-2 15,-4-4-2-15,-4 0 0 16,4-5 1-16,-5-3-25 15,1-4-12-15,-1-4-53 16,1 0-38-16,0-4 48 16</inkml:trace>
          <inkml:trace contextRef="#ctx0" brushRef="#br0" timeOffset="81616.0667">9895 4619 120 0,'5'-12'46'0,"-1"0"-24"0,-4 16 5 0,0-4 21 15,0 0-12-15,0 0-6 16,9 0-11-16,0 0-2 16,0 0-10-16,0 0 5 0,4 0 1 15,1 0-4-15,4 0-3 16,-1 0-3-16,6 0 0 15,-1 4-2-15,0-4-1 16,1-4-24-16,-1 0-9 16,0-4-69-1,5-4-35-15,-5 0 64 16</inkml:trace>
          <inkml:trace contextRef="#ctx0" brushRef="#br0" timeOffset="81255.0859">9945 4258 120 0,'0'16'46'0,"0"-32"-24"0,4 4-10 0,-4 12 16 15,0 0-1-15,4-8 4 0,-4 8-4 16,0 0-2-16,0 0-13 15,0 0-3-15,5 0-2 0,-1 8 3 16,1 0 1-16,-1 0-3 16,1 0-3-16,-1 0 2 31,1 0 2-31,-1 0-2 0,1 0 1 0,-1 0-5 16,0 4 0-16,1 0 1 0,-1 3 0 31,-4 5 0-31,9 4 0 0,-4 8 0 0,-1 3 0 31,1-3 2-31,-5 4 3 16,0 3 2-16,0 5 1 0,0-4 0 15,4 11 2-15,1-7-3 16,-5 3 1-16,0-3-1 16,4-8 1-16,-4-5-4 15,5-3-3-15,-5-4 2 0,4-4 0 16,-4-8-3-16,4-1-1 15,-4-3 3-15,0-4 3 16,0-4-4-16,0 0-3 16,5-4-4-16,-1 0 1 15,1-3 1-15,-1 3 0 16,1-4 0-16,4 0 0 16,0 0-5-1,4 0 1-15,0-4-7 16,5-8-3-16,4-4-1 15,1 5 1-15,-1 3 1 16,-4 0 1-16,0 4-7 16,0 0-2-16,-1 4-11 0,1 0-5 15,0 0-18-15,-5 4-5 16,-4 0-41 0</inkml:trace>
          <inkml:trace contextRef="#ctx0" brushRef="#br0" timeOffset="81992.8101">10257 4068 172 0,'0'-8'66'0,"0"8"-36"0,4-4-13 16,-4 4 20-16,0 0-8 16,0 0-2-16,0 0-11 15,0 0-3-15,0 0-7 16,5 4 3-16,-1 0 3 0,0 8-4 15,1 4-2-15,-1 4-6 0,5 19 0 16,-4 5 2-16,-1-1 1 16,5 1-15-16,0 0-6 15,4-5-104 1</inkml:trace>
        </inkml:traceGroup>
        <inkml:traceGroup>
          <inkml:annotationXML>
            <emma:emma xmlns:emma="http://www.w3.org/2003/04/emma" version="1.0">
              <emma:interpretation id="{8F4B2E25-46CC-4F01-B0B7-DDD5C389BC19}" emma:medium="tactile" emma:mode="ink">
                <msink:context xmlns:msink="http://schemas.microsoft.com/ink/2010/main" type="inkWord" rotatedBoundingBox="12042,6507 14929,6381 14975,7440 12088,7565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82650.7221">10832 4520 160 0,'-5'-4'63'0,"5"4"-34"0,5 0-14 0,-5 0 18 0,0 0-10 16,4-4 0-16,5 4-12 0,0 0-4 16,5 0-4-16,3 4 0 15,6 4 2-15,8-4 2 0,9 0 3 16,0 0-3-16,9 0 1 15,0-4-5-15,0-4 0 16,-9 4-1-16,-4 0 1 16,-5 0-9-16,-8 0-1 15,-5 4-25-15,-5-4-9 16,-4 0-39 0</inkml:trace>
          <inkml:trace contextRef="#ctx0" brushRef="#br0" timeOffset="82976.347">10819 4667 192 0,'-9'0'74'0,"9"0"-40"0,-5 0-18 16,5 0 22-16,0 0-9 15,0 0 0 1,0 0-12-16,0 0-5 16,5 0-7-16,4 0 1 0,4 0 3 15,0 0 1-15,10 0 2 16,3 0-2-16,6 0 1 16,8 0-4-16,4 0-2 15,1 0-2-15,-5-4 0 16,9 4-2-16,-4 0 2 15,-10-4-18-15,-8 4-6 16,-5 0-23-16,-4 0-10 0,-4 0-37 16,-5 4-46-1,-9 0 42-15</inkml:trace>
          <inkml:trace contextRef="#ctx0" brushRef="#br0" timeOffset="83650.9384">11456 4710 108 0,'-4'0'41'0,"4"0"-22"0,-5 0-18 16,5 0 8-16,-4 0 1 16,-1 4 1-16,1 0 3 15,-1 4 4-15,-3 0 1 16,3 0 3-16,1 4-12 16,-1 0-3-16,1 27 1 15,-1-7 0-15,1 0-4 16,4-1-2-16,0 1 3 0,4-4 1 15,1 0 2-15,-1-1 0 16,1-3 0-16,-1-4 0 16,5 0 0-16,0-4 2 15,0-4 4-15,0-5 3 16,0 1 0-16,0-4 1 16,-1-8-3-16,6-4-1 15,-1-3-6-15,1-5-3 16,-1-8 0-16,0-4-1 15,-8 0 0-15,-5-15 0 16,0 3-2-16,-5 4 1 16,1 5-4-16,-1-1 0 15,-3 8 1-15,-1 1 0 16,0 7-7-16,0 4-3 0,-5 4-27 16,1 4-14-16,0 8-70 15</inkml:trace>
          <inkml:trace contextRef="#ctx0" brushRef="#br0" timeOffset="86955.7459">11969 4500 164 0,'-9'-8'63'0,"9"8"-34"0,0 0-16 15,0 0 19-15,0 0-9 16,0 0-1-16,0 0-9 16,0 0-3-16,0 0-5 15,0 0 5-15,9-4 3 0,0 0 7 16,0 0 4-16,0 0-6 16,4 0 0-16,5-4-11 15,0 4-2-15,4 0-3 16,5 0 1-16,0 1-24 15,4-1-11-15,-4 4-30 0,-1 0-11 16,1 4-29 0</inkml:trace>
          <inkml:trace contextRef="#ctx0" brushRef="#br0" timeOffset="86563.9941">12054 4183 116 0,'0'0'46'0,"4"0"-24"0,1 0-13 15,-5 0 16-15,0 0 6 16,0 0 3-16,4-4-7 16,-4-4-4-16,5 4-13 15,-1-4 2-15,-4 4 2 0,0 4-1 16,4-4 0-16,-4 4-1 16,0 0 2-16,0 0-7 15,0 0-4-15,0 4-2 16,5 4 1-16,-5 12 1 0,4 8 3 15,1 3-1 1,-5 9 2-16,4 0 0 0,1 3 1 16,-1 1 0-16,1-1 0 15,-1-3 2-15,1-4 1 16,-5-1-1-16,4 1-1 16,-4 0-1-16,0-4 0 15,5-5-2-15,-5-3 1 16,0-4 2-16,4 4 2 15,-4-5-3-15,0 1 0 16,0-16-3-16,0 8 2 16,4-4-2-16,-4-8 2 0,0 0-4 15,0 0-2 1,0 0 0-16,0 0-1 16,0 0 2-16,0 0-1 15,0 0-1-15,0 0 1 16,5-4 1-16,-1 0-1 15,1-4-1-15,4 0 1 16,4 0-1-16,1-7-3 16,-1 7 2-16,5 0 1 15,0 0 0-15,-1 0-3 0,6 0 2 16,-1 0 1-16,0 0 2 16,1 0-19-16,-1 0-6 15,-4 0-26-15,0 0-11 0,4 0-39 16,-4 0-17-16</inkml:trace>
          <inkml:trace contextRef="#ctx0" brushRef="#br0" timeOffset="87405.9696">12531 4076 148 0,'0'-8'57'0,"-13"0"-30"0,4-4-10 0,13 8 22 0,-4-4-5 32,0 0 1-32,0 4-9 15,0 0-2 1,0 4-7-16,0 0-2 0,0 0-7 15,5 0 0-15,-5 4 1 16,0 4 5-16,0 4-4 16,0 4 2-16,0 4-5 15,4 4-2-15,-4 3-2 16,4 9 0-16,1 0-4 16,-1-5 0-16,1-3-56 0,4 0-25 15,0-4-44 1</inkml:trace>
          <inkml:trace contextRef="#ctx0" brushRef="#br0" timeOffset="88313.3971">12816 4611 176 0,'0'-4'68'0,"0"0"-36"0,0 4-20 16,0 0 21-16,0 0-6 15,0 0-1-15,9 0-8 16,0 0-1-16,4 0-10 16,1 0 0-16,4 0 3 0,4 0-2 0,5 0 1 15,0 0-5-15,4 0-1 32,4 4-1-32,-3-4-2 15,-6 0-15-15,1-4-7 16,0 0-36-16,-5-4-12 15,0 8-30 1</inkml:trace>
          <inkml:trace contextRef="#ctx0" brushRef="#br0" timeOffset="88058.6594">12963 4365 156 0,'-4'-4'60'0,"8"0"-32"0,-4 0-13 0,0 4 18 0,0 0-3 16,0 0 0-16,0 0-13 16,5 0-5-16,-1 4-7 15,1 8 3-15,-1 4 4 0,1 4-2 16,-1 8 2-16,1 3-3 15,-1 1 0-15,-4-4 1 16,5 4 1-16,-5-1-3 16,0 1-3-16,4-4 0 0,-4-5 1 15,4-3-3-15,-4-4-2 16,0-4-25-16,0 0-9 16,0-8-25-16,0-4-11 15,0 0-34 1</inkml:trace>
          <inkml:trace contextRef="#ctx0" brushRef="#br0" timeOffset="89481.4907">13218 4338 212 0,'-5'0'82'0,"10"0"-44"0,4 0-22 0,-1-4 22 15,1 4-11-15,5-4-1 0,4 4-13 16,8-4-3-16,10 8-6 15,4 0-1-15,5-4 1 0,4 0-22 16,4 0-8-16,1 0-53 16,-5 0-22-16,-9 0 7 15</inkml:trace>
          <inkml:trace contextRef="#ctx0" brushRef="#br0" timeOffset="89096.0667">13427 4048 152 0,'-4'-8'57'0,"4"4"-30"0,0 0-16 16,0 4 18-16,0 0-11 15,0 0-2-15,0 0-5 0,0 0 0 16,0 0-6-16,0 0 15 0,0 4 6 16,0 4-5-16,0 0-1 15,0 4-6-15,0 8 1 0,0 0-4 16,0 7-1-16,0 13-2 31,4 4 0-31,-4 7 0 16,0 1 2-16,0-1-5 15,5-3-1-15,-1-5 4 16,-4-3 3-16,5 0-2 16,-5-5 0-16,4 1-1 15,0-4 0-15,1-1 2 16,-1-3 1-16,1-4 3 0,-5-4 2 15,4-8-5-15,-4 0-1 16,5-4-4-16,-1-1-1 16,1 1-3-16,-1-4-2 15,1-4 1-15,4 0-1 16,-1-4 2-16,1-4 1 16,5 1-8-16,-1-1-4 15,5 0-2-15,0-4 1 16,-5 0-7-16,1 0-4 0,-1 4-18 15,9 0-36 1,-4 4 11-16,-5 0-15 16,1 4-2-16,-1 0-9 15</inkml:trace>
        </inkml:traceGroup>
      </inkml:traceGroup>
    </inkml:traceGroup>
    <inkml:traceGroup>
      <inkml:annotationXML>
        <emma:emma xmlns:emma="http://www.w3.org/2003/04/emma" version="1.0">
          <emma:interpretation id="{5BE42B33-3FF5-4DDE-83DC-3DE3DFDDB74E}" emma:medium="tactile" emma:mode="ink">
            <msink:context xmlns:msink="http://schemas.microsoft.com/ink/2010/main" type="paragraph" rotatedBoundingBox="6271,8161 19245,7650 19287,8716 6313,92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9F79BEA-6DAB-41CD-83F8-7DE82336A621}" emma:medium="tactile" emma:mode="ink">
              <msink:context xmlns:msink="http://schemas.microsoft.com/ink/2010/main" type="line" rotatedBoundingBox="6271,8161 19245,7650 19287,8716 6313,9227">
                <msink:destinationLink direction="with" ref="{D642B780-5375-46E5-8509-E3221210DA0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CE8641A-872C-4545-A601-8C198C614D2D}" emma:medium="tactile" emma:mode="ink">
                <msink:context xmlns:msink="http://schemas.microsoft.com/ink/2010/main" type="inkWord" rotatedBoundingBox="6272,8204 7986,8136 8025,9116 6311,9184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97802.9264">5949 5903 112 0,'-9'-12'44'0,"5"8"-24"0,-1-4-2 16,5 4 20-16,-4 1-15 15,-1-1-4-15,1 0-8 0,-5 0-2 16,-9 0-5-16,0 0-1 0,0 0 3 16,-4 4-3-16,4 0-2 15,-4 4 0-15,0 0-1 16,-5 0 4-16,5 0 5 16,-1 0-5-16,1 3 0 15,4 1 2-15,5 0 1 16,-1 0-3-16,5 0-3 15,1 0 0-15,-1 0 1 16,0 4-1-16,4-4 2 16,5 4-4-16,0 0 0 15,0-4 1-15,5 0 2 16,-1-1-1-16,5 5 2 16,0 0 0-16,4 4 1 0,5-4 0 15,0 0 0-15,4-4-2 16,1 0 1-16,8 0-4 15,0 4 0-15,-4-1 1 16,0 1 0-16,-1 0 0 16,1 4 0-16,-5 0 0 15,1 0 0-15,-1 0 0 16,0-1 0-16,1 5 2 16,-6 0 1-16,1 0 3 15,-4 0 1-15,-5 0 3 16,-1-1 1-16,-3 1 1 15,-5 0 0-15,-5-4 0 0,-3 0 0 16,-6-4-2-16,1 0 1 16,-5-1-2-16,0 1 2 15,-4-4-2-15,0-4 2 16,-5 0 0-16,0-4 1 16,0 0-4-16,1-4-3 15,-1 0-5-15,0 0 0 16,5-4-5-16,4 4 1 15,0 0-27-15,5-4-11 16,4 1-37-16,4-5-12 16,14 4-18-1</inkml:trace>
          <inkml:trace contextRef="#ctx0" brushRef="#br0" timeOffset="98490.5054">6270 6430 128 0,'-9'0'49'0,"14"0"-26"0,-5-4-9 0,4-3 15 15,1 3-10-15,-1-4-3 16,5 0-3-16,0 0 1 15,4 0-7-15,1 0 2 0,-1 4 2 16,0 4-4-16,5 4 1 16,-4 0-3-16,-6 4 0 15,1 0-3-15,0 0 1 16,-4 0 4-16,-1 3 4 16,-4 1-4-16,-4 0 1 15,-1 0 1-15,1 0 5 0,-5 0-4 16,-4-4 2-16,-1 0-3 15,-4 0 0-15,5-4-3 16,0 0 1-16,4-4-4 16,0 0 0-16,0 0-3 15,0-4-1-15,4 0 3 16,1 0 1-16,4 4-6 16,0 0 0-16,4-4-1 15,5 0 2-15,0 4-1 16,5 0 1-16,-1 0 0 15,5 4 0-15,4 4 0 0,0 4 0 16,1 0 0-16,-5-1-2 16,-5 5 5-16,0 0 1 15,-4 4 0-15,-4 4 1 16,-10-4 2-16,-4-1 4 16,0-3 2-16,-4 4 3 15,-5-8-3-15,-4-4-1 16,0 0-4-16,-14-8-1 15,9 0-3-15,-4-4 1 16,9-4-18-16,-1-8-4 16,6-4-31-16,3 4-12 15,5 0-61 1</inkml:trace>
          <inkml:trace contextRef="#ctx0" brushRef="#br0" timeOffset="96724.6894">5218 5792 80 0,'-5'-4'30'0,"10"0"-16"0,-1 8-19 0,-4-4 4 0,0 0 0 31,0 0 2-31,0 0 2 0,0 4 1 16,0 0 13-16,-4 4 6 15,-1 0 2-15,1 0 0 16,-5 0-8-16,0 0-2 15,0 0-3-15,-4 0 0 16,-1 0-6-16,5 4-2 0,-4-1 0 16,-5 5 0-16,5 4 0 15,-1 4 0-15,1 12 2 16,0 3 1-16,-1 13 3 16,5 3-1-16,5 1 0 0,-1-5-3 15,5-3-1-15,5-1 1 16,4-3 1-16,4 0-1 15,1-5 1-15,8-7-4 16,0-4-2-16,0-9-47 16,5-7-21-16,9-8-24 15</inkml:trace>
          <inkml:trace contextRef="#ctx0" brushRef="#br0" timeOffset="99037.4377">6515 5864 160 0,'0'0'60'0,"5"-4"-32"0,-5 0-24 0,0 4 13 16,0 0-6-16,4-4 1 15,1 0 2-15,4 4 1 16,-5-4-8-16,5 4 5 0,0 0 1 16,0 0 0-16,4 0 2 15,1 4-4-15,-1 4-1 0,5 8-2 16,0 3 2-16,-1 9 1 15,1 16 3-15,0 7-3 16,0 13 1-16,-5-5-3 16,-4 1 2-16,-4-9-6 15,-1-3-1-15,-8-5 2 16,-1 1 1-16,-8-8-32 16,-5-5-13-16,0-3-71 15,-4-4-54 1,-14 4 60-16</inkml:trace>
        </inkml:traceGroup>
        <inkml:traceGroup>
          <inkml:annotationXML>
            <emma:emma xmlns:emma="http://www.w3.org/2003/04/emma" version="1.0">
              <emma:interpretation id="{8CCA8BB7-0E55-4919-A183-1EC50534E7FB}" emma:medium="tactile" emma:mode="ink">
                <msink:context xmlns:msink="http://schemas.microsoft.com/ink/2010/main" type="inkWord" rotatedBoundingBox="8923,8157 12247,8026 12284,8977 8960,9108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09306.6484">8928 6010 180 0,'-9'0'68'0,"9"0"-36"0,0 0-11 0,0 0 25 16,0 0-15-16,0 0-3 16,0 0-12-16,9 0-5 15,4 0-6-15,5 0-2 0,4 0 3 0,5 0-3 16,9 0 0-16,-1 0-3 16,6 0-3-16,3-4-20 15,1 0-8-15,-1 0-30 16,-8 4-12-16,9-4-18 15</inkml:trace>
          <inkml:trace contextRef="#ctx0" brushRef="#br0" timeOffset="108940.1977">9084 5776 140 0,'0'0'52'0,"0"-4"-28"0,0 4-8 0,0 0 18 16,0 0-12-16,0 0-2 15,0 0-10-15,0 0-4 0,0 0-3 16,0 0 4-16,0 8 7 16,0 0 0-16,0 0-1 15,0 0 1-15,0 0-5 16,0 0-1-16,0 0-4 15,0 0-1-15,0 4 1 16,0 0 0-16,0 7 0 16,0 5 2-16,0 0 3 15,4 16 2-15,1 3 1 16,-5 5 2-16,4-5-1 16,-4 1 2-16,5 0-4 15,-5-5 1-15,4-3-3 0,-4 0 2 16,5-9-2-16,-1-3 0 15,1-4-3-15,-1-4 1 16,-4-4 0-16,4-4 3 16,-4 0 1-16,0-1 1 15,0-3 2-15,0 0 2 16,0 0-9 0,0-4-2-16,0 4-3 0,0-4-2 0,0 0-2 31,0 0 1-31,0 4-1 15,0-4 0-15,0 0 4 16,0 0 1-16,0 0-4 0,9-4 1 16,0-4 0-16,5 4 0 15,-1-3 0-15,5-1 0 16,-5 0-3-16,10-4 0 16,-1 0-5-16,0 4 0 15,0-4-14-15,1 4-5 16,-5 0-24-16,-1 0-7 15,-3 4-30-15,-1 0-11 16,-4 4-7 0</inkml:trace>
          <inkml:trace contextRef="#ctx0" brushRef="#br0" timeOffset="110040.5173">9606 6161 208 0,'-5'-8'77'0,"5"0"-42"0,0 8-17 15,0 0 23-15,0 0-17 16,9 0-3-16,0 0-11 16,4 0-2-16,1 0-4 15,8 4-3-15,5 0 2 0,8 0-2 0,6 0 2 16,-1 0-2-16,0 0 2 16,0 0-26-16,-4 0-12 15,-5-4-42 1,-4 4-60-16,-1-4 31 0</inkml:trace>
          <inkml:trace contextRef="#ctx0" brushRef="#br0" timeOffset="109796.2593">9784 5915 184 0,'0'-4'71'0,"0"4"-38"0,0 0-21 0,0 0 19 16,0 0-14-16,0 4-2 15,0 0-5-15,0 4 1 16,0 4-6-16,0 0-3 0,0 4 1 15,0 11 4-15,0 5 4 16,4 0-2-16,-4 7 2 16,0 1-4-16,5-4 1 15,-5-1-5-15,0-3 0 16,0-4-1-16,0-8 1 16,0-4-26-16,-5-5-10 15,1-3-25-15,-5-4-9 16,0 0-26-1</inkml:trace>
          <inkml:trace contextRef="#ctx0" brushRef="#br0" timeOffset="104865.48">7675 5967 52 0,'-5'0'22'0,"10"0"-12"0,-5 4-10 0,0-4 5 0,0 0 19 16,0 0 8-16,0 0 4 16,0 0 3-16,0 0-4 15,0 0 1-15,0 0-7 0,0-4-3 16,4-4-14-16,1 0 3 0,-1 0 3 15,1 0-4-15,-5 4 0 16,0-4-6-16,0 8 0 16,4-4-5-16,-4 4-2 15,0 0-3-15,0 0 1 16,0 0-4-16,0 4 1 16,0 4 2-16,0 0 3 15,0 4 2-15,0 0 3 0,4 0-1 16,1 15 2-16,-1 5-2 15,1 0 2-15,-1 3 0 16,1 5 1-16,-1-4 2 16,1-1 1-16,-1 1-3 15,1-4 0-15,-1-1-5 16,1-7 0-16,3-4-1 16,-3 0-2-16,4 0 1 15,-5-4 1-15,1-1 1 16,-1-7 3-16,1 0-1 0,-1-4 0 15,1 0-3-15,-5-4 1 16,0 0-46-16,0-4-18 16,0 4-32-16,0-12-12 15,0-3 10 1</inkml:trace>
          <inkml:trace contextRef="#ctx0" brushRef="#br0" timeOffset="105393.6506">7746 6256 156 0,'0'0'60'0,"0"0"-32"0,0 0-20 0,0 0 18 16,0 0-4-16,0 0-1 15,0 0 2-15,0 0 0 0,0 0-12 16,5-4 4-16,3 0 5 0,1 0-7 16,5 0 0-16,4 0-5 15,-1 0-3-15,6-4 2 16,3 8 0-16,6 0 1 16,-6 0 0-16,6 0 0 15,3 0 2-15,-3 0-1 16,8 0 2-16,-9 0-2 0,0 0 0 15,-4 0-3-15,0 0-1 16,-5 0 1-16,-4 0 1 16,0 0-3-16,-5 0-3 15,0 0-20-15,-4-4-8 16,0 0-46-16,0 0-17 16,-4 4-33-1</inkml:trace>
          <inkml:trace contextRef="#ctx0" brushRef="#br0" timeOffset="108030.2277">8723 5768 152 0,'0'-4'57'0,"0"4"-30"0,-5 8-12 0,5-8 18 16,0 0-12-16,0 0-4 0,0 0-8 15,-4 0-1-15,-1 4-5 16,-4 0-2-16,0 4 2 0,-4 0 0 15,4 0 3-15,-4 0-1 16,-1 0 0-16,1 4-3 16,0 0 1-16,-1 4 2 0,1 3 4 15,0 1-2-15,-1 4 1 16,5 8 1-16,0 3 2 16,5 1-3-16,-1 4-3 15,5-1 0-15,5 1-1 16,4-4-2-16,0 3 1 15,4 1 0-15,0-8 3 16,5-5-1-16,5 1 0 16,-1 0-1-16,0-4 2 15,0-4-3-15,1-5 0 0,-5-3-14 32,-1 0-8-32,1-4-39 15,-4 0-15-15,-1 0-35 16</inkml:trace>
          <inkml:trace contextRef="#ctx0" brushRef="#br0" timeOffset="111121.7733">10056 5979 160 0,'-4'0'60'0,"4"0"-32"0,4 0-33 16,5 0 89-16,0 0-26 0,4-4-13 15,1 0-13-15,-1 0-20 16,5 0-3-16,4 0-2 0,0 4-1 15,1 0 1-15,-1 0-6 16,5 0-1-16,-5-4-20 16,0 4-7-16,1-4-43 15,-6 0-18-15,1 0-18 16</inkml:trace>
          <inkml:trace contextRef="#ctx0" brushRef="#br0" timeOffset="110787.61">10203 5780 148 0,'-4'4'55'0,"4"-8"-30"0,0 4-10 0,0 0 18 0,0 0-7 16,0 0-1-16,0 0-12 16,0 4-3-16,0 4-6 15,0 0 2-15,0 0 3 0,0 0-5 16,0 0 0-16,0 0 0 15,0 0 0 1,0 4 0-16,0 4 0 16,0 3 2-16,0 1 1 15,0 4 3-15,0 16 1 16,0-5 1-16,0 5 0 16,0 4-2-16,0-5 1 15,0 5-4-15,0-5 1 0,0-3-1 16,-5 0 1-16,5-5-2 15,-4-7-1-15,4-4 1 16,0-4 3-16,0-4 0 16,0 0 0-16,0-4 1 15,0-4 4-15,0 0-4 16,0 0 2-16,0-4-3 16,4-12-5-1,1 4-4 1,4 4-1-16,0 0-1 15,4 0 0-15,0 0 2 16,1 0 2-16,3 0-1 16,6 0-1-16,4-4 1 15,-1 4 1-15,1-4-10 0,-5 4-2 16,1 0-11-16,-6 0-4 16,1 4-17-16,-4 0-9 15,-5-4-30-15,0 4-13 16,-9 0-5-1</inkml:trace>
          <inkml:trace contextRef="#ctx0" brushRef="#br0" timeOffset="111489.0697">10538 5673 268 0,'0'0'101'0,"4"-4"-54"0,-4 8-35 0,0-4 26 16,5 0-16-16,-1 4-2 0,0 4-10 15,1 0-4-15,-1 4-3 31,1 4 0-31,-1 4 2 0,-4 0-4 16,0-1-1-16,0 1-2 16,0 0-2-16,0 0-41 15,0 0-20-15,0-1-69 16</inkml:trace>
          <inkml:trace contextRef="#ctx0" brushRef="#br0" timeOffset="112082.7534">10801 5622 184 0,'0'4'71'0,"0"0"-38"0,0 0-23 0,4 0 20 0,1 0-5 16,4 4 0-16,4 3-5 16,0 1 0-16,1 4-11 15,3 8 3-15,6 4 4 0,-1-1 3 16,0 5 3-1,-4 8 1-15,0 11 1 16,-5 9-5-16,-4 7 1 16,-9 5-7-16,-4-1 0 15,-14-4-4-15,-4-3 0 16,-9-5-34-16,-5-3-15 16,-4 7-42-16,-9-7-18 15,-9-5-31-15</inkml:trace>
        </inkml:traceGroup>
        <inkml:traceGroup>
          <inkml:annotationXML>
            <emma:emma xmlns:emma="http://www.w3.org/2003/04/emma" version="1.0">
              <emma:interpretation id="{31E409E8-E910-4EA1-8757-1B147576B206}" emma:medium="tactile" emma:mode="ink">
                <msink:context xmlns:msink="http://schemas.microsoft.com/ink/2010/main" type="inkWord" rotatedBoundingBox="12499,7950 14807,7860 14846,8849 12538,8940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17961.3776">13436 6113 88 0,'-13'4'33'0,"8"0"-18"0,-8-4 0 0,13 0 13 16,-9 8-13-16,0-4-3 0,5 4 1 15,-5 0 1-15,0 4 1 16,0 0 1-16,0 0-8 16,0 4 4-16,5-1 3 0,-1 5-5 31,1-4-1-31,-1 0-3 0,5 4 1 15,0 3-4-15,0 5-2 16,5-8 2-16,4 0 2 0,-1-4-2 16,6-4-2-16,-1 0 4 15,5-5 1 1,0 1 2-16,0-4 2 0,0 0-3 16,-1-4 1-16,1 0 4 15,0-4 2-15,-5 0-3 16,1-8 1-16,4 1-5 15,-5-5 1-15,0 0-1 16,-4 0 1-16,-9 0-2 16,5-4 1-16,-5 1-2 15,-5-5 2-15,-4-4 0 16,1 4 1-16,-6 4-2 16,-4 1 1-16,-4 3-4 0,0 0-2 0,-1 8-7 31,1 0-1-31,0 4-21 15,4 4-7-15,0 4-26 16,0 0-9-16,5 0-36 16</inkml:trace>
          <inkml:trace contextRef="#ctx0" brushRef="#br0" timeOffset="114355.7728">11260 6117 208 0,'0'0'79'0,"0"-4"-42"0,0 0-26 0,0 4 23 15,9 0-16-15,4 0-4 16,-4 4-5-16,5 0 1 0,-1-4-5 16,5 0 1-16,4 0 4 0,0 0-6 15,5 0 0-15,4-4-2 16,1 4-2-16,-1-4 1 15,4 4-1-15,-3 0-27 16,-6 0-11-16,1 0-58 16,-5 4-46-1,-4 0 55-15</inkml:trace>
          <inkml:trace contextRef="#ctx0" brushRef="#br0" timeOffset="114048.2083">11425 5911 148 0,'-4'0'55'0,"4"-4"-30"0,0 4-21 0,0 0 15 0,0 0-7 15,0 0-2-15,0 0-1 16,0 0 1-16,0 0-5 16,4 4 4-16,-4 0 3 0,0 4-2 15,4 0 2-15,1 4-3 0,-1 8 0 31,1 11-1-31,-1 9 0 16,1 0 2-16,-1-5 4 16,1 1-8-16,-1-4-3 15,1-5 0-15,-1-3 0 16,-4-8-1-16,0 0-2 0,0 0-17 16,0-4-6-16,0-4-20 15,0 0-8-15,0-4-38 16</inkml:trace>
          <inkml:trace contextRef="#ctx0" brushRef="#br0" timeOffset="115458.4641">11800 5923 176 0,'0'-4'66'0,"4"0"-36"0,-4 4-15 0,0 0 20 16,0 0-4-16,0 0-1 15,4-4-5-15,5 0-2 16,0 4-12-16,9-4 0 0,0 4 2 16,0 0-7-16,4-4-1 15,0 4-3-15,1 0-2 16,3 0-13-16,1 0-4 0,-4 0-35 15,3 0-14-15,5 0-43 16</inkml:trace>
          <inkml:trace contextRef="#ctx0" brushRef="#br0" timeOffset="115098.8219">11916 5673 188 0,'8'-16'71'0,"-3"9"-38"0,-5-5-21 0,0 4 19 32,0 0-14-32,0 0-2 15,0 8-11-15,0 0-5 16,0 0 0-16,0 4 0 0,0 8 3 0,0 4 1 16,0 3 1-16,0 1 6 15,4 8 4-15,-4 4-1 16,0-5 2-16,5 5-4 15,-5 4 1-15,0 3 2 16,0 13 1-16,0 0-4 16,0 3 1-16,0 0-3 0,0-3 2 15,0-4-2-15,0-5 2 16,0-3-4-16,0-5 1 16,0-7-1-16,0-4 3 15,0-4-3-15,0-4 1 16,0-4-3-1,0-1 0-15,0-3 1 0,0-4 1 16,4 0-1-16,1 0-1 16,-5-4-1-16,4 0 0 15,5 0-2-15,0-4 1 16,4 0-4-16,1-4 0 16,4 4 1-16,-1-7 0 15,6 3-3-15,-5-4 2 0,4 4-6 16,0-4 0-16,5 4-13 15,-5-4-4-15,1 0-27 16,-6 0-10-16,-3 4-36 16,-1 0-16-16,-4 1 13 15</inkml:trace>
          <inkml:trace contextRef="#ctx0" brushRef="#br0" timeOffset="115840.4641">12250 5527 156 0,'0'-20'57'0,"0"16"-30"0,0 0-3 16,0 4 22-16,0 0-14 31,0 0-6-31,0 4-13 0,0 4-6 16,0 4-4-16,4 8 2 16,1-1 4-16,-5 5-3 0,4 0 2 15,1 4-3-15,-1-5 2 16,1 1-6-16,-1-4-1 15,1 0-7-15,-1 0 0 16,1-4-41-16,-1-5-86 16</inkml:trace>
          <inkml:trace contextRef="#ctx0" brushRef="#br0" timeOffset="116111.2864">12357 5546 184 0,'-9'-7'68'0,"14"3"-36"0,3 4-11 0,-8 0 22 16,0 0-6-16,9 0-2 16,0 0-13-16,0 4-4 15,0 0-10-15,0 3-1 0,4 5 0 16,-4 4-1-16,5 8 1 15,-10 4-4-15,1-1-2 16,-5 1 2-16,0 0 2 16,-5 4-46-16,5-9-22 15,0 5-65 1</inkml:trace>
          <inkml:trace contextRef="#ctx0" brushRef="#br0" timeOffset="116956.3761">12776 5979 176 0,'-22'0'68'0,"22"0"-36"0,-18 0-26 0,18 0 17 0,0 0-12 16,0 0-1-16,0 0-2 15,0 0 2-15,13 0-5 16,1 0 4-16,4 0 1 0,4 0 1 16,5-4 1-16,4 0-4 15,0 4 0-15,5-4-3 16,-1 0 0-16,6 0-3 16,-6 4-2-16,1 0-2 15,-5 0-1-15,-4 0-23 16,-5 0-7-16,-4 0-24 15,-5 4-6-15,-4 0-18 16</inkml:trace>
          <inkml:trace contextRef="#ctx0" brushRef="#br0" timeOffset="117268.9424">12812 6201 180 0,'-5'3'68'0,"1"-6"-36"0,4-5-18 16,0 4 20-16,0 4-6 16,4-8-2-16,1 0-8 15,-5 8-1-15,4-4-10 16,1 0 0-16,8 4 5 15,5-4-3-15,0 4-2 16,4 0-1-16,5-4-4 16,0 0 1-16,4 4-2 0,0 0-1 15,0 0 1-15,-4 0-1 16,0 0-11-16,-5 4-5 16,0-8-21-16,-4 4-6 15,-4 0-31 1</inkml:trace>
        </inkml:traceGroup>
        <inkml:traceGroup>
          <inkml:annotationXML>
            <emma:emma xmlns:emma="http://www.w3.org/2003/04/emma" version="1.0">
              <emma:interpretation id="{63F3ACF4-0B5A-4775-96AA-BE46BD3BB975}" emma:medium="tactile" emma:mode="ink">
                <msink:context xmlns:msink="http://schemas.microsoft.com/ink/2010/main" type="inkWord" rotatedBoundingBox="15153,7811 19245,7650 19287,8716 15195,8877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22454.1308">15594 5812 244 0,'-4'0'93'0,"4"0"-50"0,4 0-26 0,-4 0 25 16,9-4-13-16,0-4-5 16,5 4-11-16,-5 0-4 15,13 0-5-15,18 0-5 0,0 4 0 16,5-4-8-16,-1 4-4 15,-4 0-44-15,1-4-18 0,3 0-45 16</inkml:trace>
          <inkml:trace contextRef="#ctx0" brushRef="#br0" timeOffset="122125.9319">15808 5550 196 0,'0'-4'74'0,"0"1"-40"0,0-5-29 0,0 8 19 0,0-8-6 15,0 0-1-15,0 0 2 16,0 8 2-16,0 0-11 16,0-4 3-16,0 4 1 0,0 0-1 15,0 4 2-15,0 8-6 16,-4 8-1-16,0-1 0 16,-1 5 2-16,1 4-1 15,-1 0 0-15,1-5 1 16,4 5 4-16,-5 0-2 15,1 4 1-15,4-5-5 16,0 1 0-16,0 4 1 16,0 0 2-16,0-5-1 0,0 1 1 15,0 8-2-15,4-5 0 16,1-3-1-16,-5-4 0 16,0-4-2-16,4 0 3 15,-4-1-3 1,5-7-3-16,-5 0-2 15,4-4 2-15,-4 0 0 16,0-4-1-16,0 4-2 16,5-4-2-16,-5 0 1 15,0 0 1-15,4 0 2 16,-4-4-1-16,9 0 2 16,0 0-4-16,0-4 0 15,4 0 3-15,5-4 1 0,4 0-4 16,1 0 1-16,-1 0-2 15,5 0 0-15,-5-4 2 16,0 0 0-16,-4-3-9 16,9-1-4-16,-5 4-13 15,0-4-6-15,-4 4-38 16,-9 0-15-16</inkml:trace>
          <inkml:trace contextRef="#ctx0" brushRef="#br0" timeOffset="122782.2832">16201 5309 304 0,'0'0'115'0,"0"0"-62"0,0 0-38 0,0 0 31 16,0 0-16-16,4 4-5 16,-4 8-12-16,5 3-4 15,-5 5-5-15,4 16-3 0,-4 7 0 16,5 5-1-16,-1 4 0 16,-4-5-44-16,0 9-18 15,0-5-95 1</inkml:trace>
          <inkml:trace contextRef="#ctx0" brushRef="#br0" timeOffset="120030.3094">13931 5848 212 0,'-22'0'79'0,"22"0"-42"0,0 0-19 0,0 0 25 0,0 0-15 16,0 0-4-16,9-4-10 15,4 0-1-15,9 0-8 16,5 4-1-16,9 0 0 0,8 0-2 16,1 0 1-1,9 0-2-15,-5 0 2 16,0-4-29-16,0 0-11 16,0 0-51-1,-5-4-60-15,1 0 38 16</inkml:trace>
          <inkml:trace contextRef="#ctx0" brushRef="#br0" timeOffset="119658.0721">14051 5562 124 0,'5'0'49'0,"-5"-4"-26"0,0 0-14 0,0 4 14 16,0 0 0-16,0 0 1 15,0 0-5-15,0 0-1 0,0 0-10 16,0 0 4-16,0 0 1 0,0 0-2 16,0 0 1-16,0 0-5 15,0 0-2 1,4 4 2-16,1 0 0 15,-1 0 1-15,1 4 0 16,-1 8-2-16,1 0-1 16,-5 8 1-16,9 3 1 15,-5 1-1-15,1 4-1 16,-1 4 1-16,5-5 3 16,-5 5 2-16,1 0 3 0,-1-1-3 15,1 9-1-15,-1 0-2 16,-4-1 0-16,0 1 4 15,5-1 3-15,-5-3-2 16,4-4 0-16,-4-5-5 0,5-3 0 16,-5-4-1-16,0-4 3 15,0-4-1-15,0-5 2 16,0 1-2 0,4-4 0-16,-4-4-5 15,5 0-3-15,-1 0 0 0,5-4-1 16,0-4 0-16,4 0 2 15,1-4-1-15,3 0-1 16,-3 0-2-16,13-3 1 16,-5-5-6-16,0 0 0 15,5-4-10-15,0 0-4 16,-5 0-16-16,0 1-6 16,-4 3-39-16,-5 0-15 15,-4 8-22 1</inkml:trace>
          <inkml:trace contextRef="#ctx0" brushRef="#br0" timeOffset="120747.0398">14689 5947 204 0,'0'-8'77'0,"5"4"-42"0,-1 0-21 16,-4 4 22-16,9-4-5 16,0 0-1-16,4 4-8 15,1 0-3-15,4 0-11 16,4 0-3-16,5 0 1 0,4 0-1 15,0 0 0-15,5 0-3 16,-1-4 1-16,1 0-26 16,-5 0-12-16,-4 0-42 15,9 4-18-15,-5 0-5 16</inkml:trace>
          <inkml:trace contextRef="#ctx0" brushRef="#br0" timeOffset="120560.5051">14912 5792 160 0,'-13'8'63'0,"13"-8"-34"0,0 0-19 16,0 0 20-16,0 4-3 15,0 0 2-15,0 0-10 16,0 4-1-16,0 0-11 16,0 4 2-16,4 4 2 0,1 0 0 0,-1 3 3 15,5 5-3-15,-4 4-1 16,-1 8-6-16,0-1-1 15,5-3 1-15,-4-4 0 16,-1-5-11-16,1-3-5 16,-1-4-23-16,1-4-10 15,-1-8-40 1,-4 0-47-16,-4-4 41 16</inkml:trace>
          <inkml:trace contextRef="#ctx0" brushRef="#br0" timeOffset="121297.7253">15461 5348 204 0,'0'0'77'0,"0"0"-42"0,0 0-26 0,0 0 19 16,0 4-10-16,-5 0 0 16,1 4-5-16,-1 8 2 15,1 12-8-15,-5 3 7 0,0 9 5 16,0 4-1-16,-4 3 1 15,4 1 1-15,0-5 0 16,0 1-5-16,4 8-1 16,1-5-6-16,4 13 0 15,9-5-5-15,4 1 0 16,5-1 1-16,9-3 0 16,0-5-5-16,4-7 1 15,0-5-22-15,0-7-10 16,-4-4-28-16,-5-8-10 0,1 0-60 15</inkml:trace>
          <inkml:trace contextRef="#ctx0" brushRef="#br0" timeOffset="123907.3794">16402 5907 212 0,'-18'-4'79'0,"18"0"-42"0,0 4-12 0,0 0 25 15,0 0-14-15,0 0-4 16,9 0-12-16,0 0-5 15,-1 4-8-15,6 0-1 0,4 0 1 16,4 0 1-16,5 0 0 16,8 0-4-16,1-4-1 15,9 0-8-15,-5-4-4 16,0 0-26-16,0 0-12 16,-4 0-34-16,-10 0-11 15,1 4-8 1</inkml:trace>
          <inkml:trace contextRef="#ctx0" brushRef="#br0" timeOffset="123641.7085">16602 5757 164 0,'-9'-8'63'0,"9"8"-34"0,0 0-23 0,0 0 17 16,0 0-5-16,0 0-1 16,0 0-7-16,0 0-2 15,0 0-4-15,5 4 6 0,-5 0 5 16,4 7 10 0,-4 5-6-16,0 0-4 15,5 0-2-15,-1 4 1 16,-4 4-3-16,0-1-1 15,0 1-4-15,5 0-1 16,-1 8-1-16,-4-5 0 16,0 1-7-16,0 0-2 0,0-8-27 15,-4 0-11-15,4-9-29 16,-5 1-12-16,5 0-8 16</inkml:trace>
          <inkml:trace contextRef="#ctx0" brushRef="#br0" timeOffset="125015.6368">16892 5721 200 0,'-4'-4'74'0,"8"4"-40"0,1-4-18 16,-5 4 22-16,0 0-3 31,4-4 2-31,5 0-14 16,0 0-6-16,4 4-10 15,9 0-1-15,5 4 4 0,4-4-4 16,5 4-1-16,4-4-2 0,0 0 0 16,1 0-24-16,-1-4-8 15,-5-4-83 1,5 4-58-16,-8-4 63 16</inkml:trace>
          <inkml:trace contextRef="#ctx0" brushRef="#br0" timeOffset="124657.4401">17093 5380 172 0,'0'12'66'0,"0"-4"-36"0,-5 16-18 0,1-9 19 15,4 1-7-15,0 4 0 16,0 4-9-16,0 4-2 0,4 3-7 16,1 1 3-16,-1 8 3 0,1-5 3 15,-1 1 3-15,1 4 1 16,-5-5 1-16,4 5-3 16,0 0 2-16,-4-5-1 15,0 13 0-15,0-1 0 16,0-3-2-16,0-4-2 15,0-1 1-15,0-7-4 16,0-4-1-16,-4-8-4 16,4-5-1-16,0-3-1 15,0 0 2-15,0-8 3 16,4 0 2-16,-4-4-5 16,5 0-2-16,4-4-2 0,0 0-2 15,-5 4-2-15,5-8 1 16,0 4-1-16,9 0 0 15,0 0 2-15,4 0 0 16,5 1-3-16,0-1 2 16,-1 0-1-16,6 0 0 15,-1 0-18-15,-5-4-7 16,1 0-26-16,-4 0-11 16,-6-4-41-16,-3 4-18 15,-14 8 12 1</inkml:trace>
          <inkml:trace contextRef="#ctx0" brushRef="#br0" timeOffset="125424.1175">17516 5313 224 0,'0'-8'85'0,"0"4"-46"0,0 4-26 0,0 0 24 16,0 0-15-16,0 0-4 15,5 0-9-15,-1 4-4 0,-4 4-2 16,5 4 0-16,4 3 2 0,-5 1 4 16,1 20 2-16,-1 0-3 15,0-5-3-15,1 1 0 16,-5 0 1 0,0-5-3-16,0-3 0 15,0-4-43-15,0-8-20 16,0 0-69-1</inkml:trace>
          <inkml:trace contextRef="#ctx0" brushRef="#br0" timeOffset="125708.6927">17619 5344 192 0,'-18'-4'74'0,"31"0"-40"0,-4 4-20 16,-9 0 22-16,0 0-3 16,9-4 3-16,-9 4-16 15,5 0-4-15,4 0-10 16,0 4-4-16,-5 4 1 0,1 4-2 16,3 4 2-16,-3 12-4 15,-5 4 0-15,0 3 3 0,0 5 1 16,0-1-34-16,0-3-14 15,0-4-71 1,9-4-34-16,4-9 72 16</inkml:trace>
          <inkml:trace contextRef="#ctx0" brushRef="#br0" timeOffset="126386.9647">17864 5249 196 0,'-4'-4'74'0,"8"4"-40"0,-8 0-27 0,4 0 18 16,0 0-11-16,0 0-3 15,4 0 0-15,1 4 0 16,-1 4-5-16,5 4 9 0,4 4 7 16,1 4 0-16,-1 3 1 15,1 17 3-15,-1 4 3 16,0 7 0-16,1 5 0 15,-1 7-5-15,-4-7-3 16,-5 3-5-16,-4 8-2 16,-4 13-6-16,-14 3-3 15,-4 4-18-15,-14-8-6 16,-8 1-62-16,-6-5-26 0,-21-8-47 16</inkml:trace>
        </inkml:traceGroup>
      </inkml:traceGroup>
    </inkml:traceGroup>
    <inkml:traceGroup>
      <inkml:annotationXML>
        <emma:emma xmlns:emma="http://www.w3.org/2003/04/emma" version="1.0">
          <emma:interpretation id="{69C6F3B7-BFF8-47E4-90CB-3E9F0C75E1BA}" emma:medium="tactile" emma:mode="ink">
            <msink:context xmlns:msink="http://schemas.microsoft.com/ink/2010/main" type="paragraph" rotatedBoundingBox="6219,9434 32288,9375 32291,10907 6223,1096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F58599C-621A-4804-9BCB-2037424479D8}" emma:medium="tactile" emma:mode="ink">
              <msink:context xmlns:msink="http://schemas.microsoft.com/ink/2010/main" type="line" rotatedBoundingBox="6219,9434 32288,9375 32291,10907 6223,10966">
                <msink:destinationLink direction="with" ref="{D642B780-5375-46E5-8509-E3221210DA0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5F826D2-8E83-4DB4-8DB2-D2193DA26D4D}" emma:medium="tactile" emma:mode="ink">
                <msink:context xmlns:msink="http://schemas.microsoft.com/ink/2010/main" type="inkWord" rotatedBoundingBox="6219,9548 8038,9544 8041,10732 6222,10736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134479.1364">5927 7417 176 0,'0'-11'68'0,"0"7"-36"0,0-8-20 0,0 8 21 16,4-4-10-16,-4 0-4 31,0 0-6-31,0-8-1 0,0-4-7 16,-4 4 1-16,-1 1 1 0,1 3-3 15,-10 0-3 1,-3 4 0-16,-1 4 1 15,-5 8-8-15,1-4-1 16,-5 0 4-16,-4 4 3 16,0 0 1-16,0 8-1 15,4 0 1-15,0 3-1 16,0 1-3-16,1 4 2 0,-1 0-1 16,5 4-2-16,4 3 5 15,0 1 1-15,5 0 0 16,-1-4 1-16,5 3-4 15,0-3 0-15,5 0 5 16,4-4 5-16,0-4 1 16,4-4 2-16,10 3-4 15,4-7-3-15,-1 0-2 16,10 0 0-16,0 0 0 16,4-4 1-16,5 0 0 0,0 0 0 0,8 0-2 15,-4 0 1-15,-4 0-2 16,0 4-1-16,-5 0-2 15,0 0 1-15,-4 0 1 16,0 0 2-16,-5-1 1 16,0 1 1-16,-4 4 0 15,-5-4 0-15,1 0 2 16,-5 4 1-16,0-4-1 0,-5 0 1 16,-4 0 2-16,0 0 2 15,-4 0 1-15,-1 0 0 16,-4-4 0-16,-4 0 0 15,-5-1-4-15,0 1-3 16,0 0 2-16,-4 0 0 16,-5 0-3-16,5 4-1 15,-5-4-1-15,0 0 1 16,1 4-2-16,3 0 2 16,-3-8-2-16,3 0 2 15,1-8-4-15,4 4 0 16,0 0-8-16,1 0-4 15,3 0-20-15,1 0-6 0,4 0-33 16,4 0-12-16,5 8-41 16</inkml:trace>
          <inkml:trace contextRef="#ctx0" brushRef="#br1" timeOffset="135369.8983">6172 7770 148 0,'0'0'55'0,"0"0"-30"0,0 0-14 0,0 0 15 0,4 0-3 16,-4 0-2-16,0 0-3 16,5 4-1-16,-1 0-9 15,-4 0-1-15,0 4 0 0,0 4 1 16,0 12 2-16,-4 3 1 15,-1 5 1-15,1 0 2 16,0 4 2-16,-1-9-5 16,1 5 1-16,-1-8-3 15,5 0 2-15,0-9-2 16,0 1 0-16,5-4-5 16,-1-4-1-16,5-4 1 0,0-4 0 15,4 0-2-15,1-8-2 16,-1 4 1-16,0-4-1 15,1 0 0-15,-1 0 0 16,-4 4 0-16,0 0 0 16,0-4 0-16,0 5 0 15,0-5 0-15,0 4 2 16,0 0-3-16,-1-4-2 16,-3 0 4-16,4 4 1 15,-9 4-3-15,13-4 1 16,-13 4 0-16,0 0 0 15,0 0 2-15,0 0 1 16,5 0 3-16,-1 4 3 16,1 4-4-16,-1 0-1 0,-4 4 0 15,5-1 2-15,-1 5-1 16,-4 4 0-16,0 4 1 16,0-4 1-16,-4 4 3 15,-1-1 1-15,1-3-1 16,-1 0-1-16,1 0-5 15,4-4-1-15,0 0 1 16,0-5 0-16,-5 1-38 16,5-4-16-16,-9-4-39 15,9 0-15-15,0-4-21 16</inkml:trace>
          <inkml:trace contextRef="#ctx0" brushRef="#br1" timeOffset="133422.3758">5169 7140 160 0,'0'0'60'0,"0"-4"-32"0,0 4-17 0,0 0 15 31,0 0-10-31,0 0-4 0,0 0-5 16,-5 0 0-16,1 0-4 0,-5 4 0 0,0 0 1 15,-5 4 0-15,1 4 2 16,0 0-3-16,-5 3 0 16,5 5 1-16,-5 8 2 15,4 0-1-15,1 3 2 16,0 1-2-16,-1 4 0 16,1 4 1-16,-1-1 1 15,10 1 1-15,-5-1 2 0,9 1 1 16,0 0 3-16,5 3-5 15,-1-3-1-15,9-4-2 16,1 3-1-16,4 1-3 16,-1 0 1-16,6-1-2 15,-1 1-1-15,5-1 1 16,-5-3 1-16,0-4-21 16,1-4-7-16,-1-13-55 15,5-7-25-15,-9-8 11 31</inkml:trace>
          <inkml:trace contextRef="#ctx0" brushRef="#br1" timeOffset="135981.7507">6533 7203 124 0,'0'-4'46'0,"0"4"-24"0,0 0-10 0,0 0 16 16,0 0 1-16,0 0 5 16,0 0-3-16,0 0 1 15,0 0-18-15,5 4 7 0,-1 0 6 16,1 0-11-16,-1 4-1 15,5 0-5-15,4 12-1 16,1 4 1-16,4 3 1 16,-1 5 3-16,1 4 2 15,4 7 4-15,5 1 2 16,0-4 0-16,-5-1 1 16,-4 5-4-16,-4 4 0 15,-6 7-8-15,-8 4-2 0,-4 5-5 16,-9-1-1-16,-5-3-41 15,-9-5-19-15,-4-7-117 16</inkml:trace>
        </inkml:traceGroup>
        <inkml:traceGroup>
          <inkml:annotationXML>
            <emma:emma xmlns:emma="http://www.w3.org/2003/04/emma" version="1.0">
              <emma:interpretation id="{00EB1F15-1216-4B24-BC9F-B626E5E755B0}" emma:medium="tactile" emma:mode="ink">
                <msink:context xmlns:msink="http://schemas.microsoft.com/ink/2010/main" type="inkWord" rotatedBoundingBox="8829,9596 9696,9594 9699,10604 8832,10606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138323.4839">7572 7184 88 0,'-4'3'35'0,"8"-3"-18"0,1 0-13 0,-5 0 8 0,4 0 8 15,1 0 7-15,3 0-8 16,1 4-1-16,0 0-1 15,5 0-2-15,-1 4-7 32,0 8-3-32,1 12 1 0,-5 4-3 15,0 3 0-15,0 5 1 0,-5 0 0 16,0-1 0-16,-4 1 0 16,-4-1-5-16,0-7 1 15,-5-4 6-15,-5-4 6 16,1 0 3-16,0-1 0 15,-1-7-3-15,5-4-2 16,0-4-2-16,0 0 0 16,0-4-4-16,1 0-1 0,3-4-1 15,5 0-2-15,0 0 1 16,9 0-1-16,0 0-3 16,0 0 2-16,4 0-1 15,1 4-2-15,-1 0 0 16,0 4 0-16,1 4 3 15,-5 3 0-15,0 5 1 16,-1 0 2-16,1 16-3 0,0 3-2 16,-4 1 2-16,-1 0 0 15,1 3 7-15,-5 1 4 16,0-8-3-16,0-1-2 16,0-7 9-16,0-4 5 15,0-4-6-15,0-5-2 16,0-3-4-16,0-12-33 15,4-8-15 1,1 0-83-16</inkml:trace>
          <inkml:trace contextRef="#ctx0" brushRef="#br1" timeOffset="142057.7689">8326 7532 132 0,'0'0'52'0,"0"0"-28"0,0-4-15 0,0 4 14 0,0 0-2 16,0-4-1 0,0-4-6-16,0 5-1 15,0-1-8-15,-5-4 1 0,1 0 4 16,-1 4-4-16,-4 0-1 16,-4 0-2-16,4 0-3 15,-9 4 3-15,-4 4-4 16,0 4 0-16,-1 0 1 15,1 0 2 1,0 3-3-16,0 1 0 0,-1 0 1 16,5 0 0-16,1 0 0 0,-1 0 2 15,4-4-3-15,5 4 0 16,1 0 1-16,3-4 0 16,1 0 0-16,-1 3 2 15,5-3 1-15,0 0 1 16,9 0 0-1,0-4 2-15,4 0-1 16,1 4 2-16,4-4-2 16,-1 0 0-16,6 0-1 15,-1 0 2-15,0 0-3 16,1 4-2-16,3 0 2 0,-3 0 2 16,-1 0 2-16,-4 0 3 15,0-5-3-15,-5 5 1 16,0-4-3-16,-4 4 2 0,0-4-2 15,0 4 0-15,-4-4 1 16,-1 4 1-16,-4 0 3 16,0 0 1-16,-4 0-3 15,-1 0-3-15,1 0 0 16,-1 0 1 0,1 4-1-16,-5 3 2 15,0 1-2-15,-4-4 6 16,-1-4-1-16,-4 4-4 15,1-8 2-15,-1 0-3 16,0 0 2-16,-4-12 0 16,-1 0 1-16,1 0-7 15,0 0-2-15,4 0 0 16,0 0 0-16,5 0-21 16,-1 0-8-16,5 0-25 15,0 5-8-15,5-1-54 16,4 4-40-16,4 7 67 15</inkml:trace>
          <inkml:trace contextRef="#ctx0" brushRef="#br1" timeOffset="143087.8963">8388 8143 140 0,'0'0'52'0,"0"-4"-28"0,5-4-13 0,-1 0 15 0,1 0-3 16,-1-4-2-16,1 0-3 16,-1 0-1-16,-4-4-9 15,0 1-3-15,0-1 1 0,0 0-3 0,0 0 0 0,0-4-1 16,0 0-2 0,0 1 1-16,0 3-1 15,0 0 0-15,0 4 2 16,4 4 1-16,-4 0 3 0,0 8 1 15,5 4 3-15,-5 8-1 16,0 0 0-16,0 4 1 16,0 0 1-16,0 3 1 15,4 5 0-15,1 0-2 16,-5 0-1-16,0 4-3 16,0-5 1-16,4 1-2 15,-4-4 0-15,0-4-19 16,0-4-5-16,0-4-48 15,0-4-19-15,0-4-22 16</inkml:trace>
        </inkml:traceGroup>
        <inkml:traceGroup>
          <inkml:annotationXML>
            <emma:emma xmlns:emma="http://www.w3.org/2003/04/emma" version="1.0">
              <emma:interpretation id="{C91F5E58-8B24-4F7A-9ADB-8A15767CC501}" emma:medium="tactile" emma:mode="ink">
                <msink:context xmlns:msink="http://schemas.microsoft.com/ink/2010/main" type="inkWord" rotatedBoundingBox="10085,9538 11828,9534 11831,10874 10088,10878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144103.1083">8830 7814 176 0,'-5'4'66'0,"5"-4"-36"0,5 0-18 16,-1 0 19-16,5-4-7 16,0 0-2-16,4 0-1 15,1 4 1-15,-1 0-12 16,5 0 5-16,0-4 3 15,4 4-6-15,0 0-2 0,5 0-3 16,0 0-2-16,9 0-3 0,-5 0-2 16,0 0 3-16,-4 0 0 15,0 0-21-15,-5 0-8 16,-4-4-55-16,-5 4-25 16,-4 0 6-1</inkml:trace>
          <inkml:trace contextRef="#ctx0" brushRef="#br1" timeOffset="143674.8244">8892 7687 168 0,'-18'-4'66'0,"18"4"-36"0,0 0-22 0,0 0 18 32,-4 0-9-32,4 0 1 0,0 0-7 15,0 0-1-15,9 0-6 16,-5 0 2-16,5 0 0 0,0 0 4 15,0 0 1-15,0 0 1 0,9 0 2 16,-5 0-5-16,9 0-3 16,5 0-1-16,0-4 1 15,4 0-3-15,0 4-2 16,-4 0 0-16,-5 0-1 0,-4 0-9 31,-4 0-4-31,-1 0-29 16,-4 4-10-16,-5-4-52 15</inkml:trace>
          <inkml:trace contextRef="#ctx0" brushRef="#br1" timeOffset="145406.5436">9463 7857 140 0,'18'0'55'0,"-18"-4"-30"0,0 4-16 0,9-4 14 0,-9 4-7 15,0 0 1-15,0 0 1 16,0 0 3-16,0-4-11 16,-9 4-1-16,0 0-2 0,0 0-1 15,0 0-1 1,-4 4-3-16,-1 0 1 15,1 4-2-15,-1 4-1 16,6 0 1-16,-6 0-1 16,1 0 0-16,-1 0 2 15,1 0 1-15,4 0 3 16,0-1-3-16,5 1-2 16,-1 0 0-16,5-4 1 0,0 0-1 15,0 0 2-15,5 0 0 16,4 0 3-16,0 0 1 15,4-4 1-15,0 4-4 16,1-4-3-16,-1 0 0 16,0-4 1-16,5 0 1 15,0 0 1-15,0 4-2 16,-5 0-2-16,-4 0-2 16,0-1 1-16,-4-3 1 15,-1 4 0-15,-4 0 0 0,0 0 2 16,-4 0-1-16,-5 0-1 15,0 0 1-15,0 0 1 16,-4 0-1-16,4 4-1 16,-5 0 3-16,1 0 0 15,-5 0 1-15,5 4 2 16,-1 0 1-16,1 0 1 16,4-4-2-16,0 3-1 15,5 1-1-15,4 0 0 0,4-4 0 16,1 0 0-16,3 0 2 15,6 0 3-15,-1-4 0 16,5 0 0-16,9 0-5 16,-5-4-3-16,5-4 2 15,-5-4 2-15,0 0-15 0,1 0-6 16,-1 0-27-16,-9 0-13 16,1 0-54 15,-5 4-42-31,0 0 62 15</inkml:trace>
          <inkml:trace contextRef="#ctx0" brushRef="#br1" timeOffset="145887.4293">9632 8385 224 0,'0'0'85'0,"5"-4"-46"0,-1-4-35 15,1 0 19-15,-1 0-11 16,1 0 1-1,-1 0-6-15,1-4 1 16,3 0-5-16,-3 4 0 0,4 0 1 16,-5-4 0-16,1-3 2 15,-1 7 3-15,1-4 2 0,-1 0-1 16,1 4-1-16,-1 8-5 16,-4 4-1-16,5 0-1 15,-5 4 1-15,0 0 0 16,0 0 1-16,0 4 0 15,0 3 0-15,0 1-2 0,0 4 1 16,4 0 0-16,0 0 1 16,1 0-2-16,-1-1 1 15,1 1-37-15,-5 0-15 16,9-4-83 0</inkml:trace>
          <inkml:trace contextRef="#ctx0" brushRef="#br1" timeOffset="147459.1002">9869 7588 156 0,'-9'4'60'0,"13"-8"-32"0,1 0-15 0,-5 4 19 0,0 0-3 15,9 0 1-15,4 4-6 16,5-4-3-16,4 0-11 16,0 0 0-16,5 0 1 0,4-4-2 15,-4 0 0-15,4 0-5 16,1 0-1-16,-1-4-19 15,-4 0-9-15,-1 4-56 16,-3 4-62 0,-1 0 38-16</inkml:trace>
          <inkml:trace contextRef="#ctx0" brushRef="#br1" timeOffset="147116.2351">10034 7124 156 0,'-5'4'60'0,"10"-4"-32"0,-10 0-20 0,5 0 16 15,0 4-6-15,0 0 0 16,0 0-6-16,5 4 0 16,-5 4-7-16,0 0 1 0,0 3 1 15,4 13-1-15,-4 4-1 16,5 4-3-16,-1 7-2 16,1 1 7-16,-5 3 3 15,0-3 1-15,0 0 3 16,0-5 4-16,0 1 1 0,0 3-4 15,0 1 1-15,0-4-3 16,0 3 0-16,0-3-3 16,0 0-1-16,4-9-3 15,-4 1-1-15,4-8-1 16,1-8 0-16,-5 0 0 16,0-5 0-1,4-3 4-15,1-4 3 16,-5-4-6-16,4-4-1 15,1 0 0-15,-1 0 2 0,5-15 1 16,-4-1-6 0,4 4 0-16,-1 0-1 15,1 0 2-15,0 0-3 16,0 0 0-16,5 1 1 0,-1-1 2 16,0 0-6-16,1 4-1 15,-1 0-7-15,0 4-3 16,-4 4-9-16,0 0-3 15,0 4-14-15,-4 0-6 16,-5 0-41 0,4 4-58-16,-4 0 37 15</inkml:trace>
          <inkml:trace contextRef="#ctx0" brushRef="#br1" timeOffset="147908.2068">10439 8060 180 0,'0'0'68'0,"0"-8"-36"0,9-4-11 0,-4 4 25 0,-1-4-9 15,5-4 1-15,0 0-19 16,0-12-9-16,0 5-6 16,0-1-1-16,0 4 0 0,0 4 3 0,-5 4 3 15,1 4-4-15,-5 8-1 16,0 0 2-16,4 8 3 15,1 4-2-15,-1 8 1 16,-4 4 1-16,5 4 2 16,-5 3-3-16,0 1 0 15,0 0-5-15,4-5 0 16,0-3-23-16,1-4-12 0,-1-4-89 16,1-4-67 15,-5-12 73-31</inkml:trace>
        </inkml:traceGroup>
        <inkml:traceGroup>
          <inkml:annotationXML>
            <emma:emma xmlns:emma="http://www.w3.org/2003/04/emma" version="1.0">
              <emma:interpretation id="{3147C697-545B-45B0-9041-DC2A1CDB25AB}" emma:medium="tactile" emma:mode="ink">
                <msink:context xmlns:msink="http://schemas.microsoft.com/ink/2010/main" type="inkWord" rotatedBoundingBox="12386,9619 15731,9612 15734,10817 12388,10824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150752.1273">12308 7687 184 0,'-13'0'71'0,"13"0"-38"0,0 0-17 16,0 0 22-16,0 0-14 15,4-4-1-15,5 4-9 16,0 0-4-16,4 0-5 16,5 0 1-16,0-4 0 0,9 4 0 15,4 0 1-15,-4 0-4 16,-1-4-2-16,6 0 0 15,-6 0 1-15,1-4-8 16,-5 4-1 0,-4 0-25-16,-4 4-9 15,-5 4-67 1,-5 0 12 0</inkml:trace>
          <inkml:trace contextRef="#ctx0" brushRef="#br1" timeOffset="151008.4626">12361 7778 200 0,'-13'4'74'0,"13"-4"-40"0,-4 0-20 16,4 0 20-16,0 0-8 15,0 0-1-15,9 0-8 16,4 0 0-16,5-4-10 15,4 0 0-15,5 0 0 0,0 0-1 16,-5 0-1-16,0 4-6 16,0 0 1-16,1 0-11 0,-1 0-5 15,-4 0-43-15,0 0-16 0,0 4-30 16</inkml:trace>
          <inkml:trace contextRef="#ctx0" brushRef="#br1" timeOffset="151843.5147">12910 7842 148 0,'0'0'55'0,"0"-4"-30"0,0 0-10 0,0 4 20 16,-5-4-8 0,1 0-1-16,0 4-15 0,-5 0-7 15,0 0-2-15,0 0-5 0,0 0 2 16,-5 4 3-16,6 0 3 15,-6 0 7-15,-4 0 2 16,1 7 4-16,-1-3 3 16,4 0-5-16,-4 12 5 15,5-4-7-15,4 0-8 16,5 0-4-16,-1 0-1 16,5-5-1-16,5 5 0 15,-1-4 0-15,10-4-3 16,3 0 2-16,1 0-4 0,0 0-1 15,-5 0 0-15,5-4 4 16,-4 0-1-16,-5 0 1 16,-1-4 2-16,-3 4 2 15,-5-4 1 1,-5 0-4 0,-3 0 1-16,-1 4 2 15,-5 0-1 1,-4 0 4-16,5 3 1 15,0 1 0-15,-1 0 1 16,5 4 0-16,-4 0 1 16,4 0-2-16,5 0 1 15,-1 0-4-15,5 0 0 0,0-4 1 16,5 0 0-16,4-1 0 16,13 5 2-16,0-4-1 15,5-4 0-15,0 0-3 16,4-4 1-16,5 0-20 15,-5-4-6-15,-4-4-30 16,-1-4-14-16,-3 1-57 16</inkml:trace>
          <inkml:trace contextRef="#ctx0" brushRef="#br1" timeOffset="152393.6484">13120 8222 184 0,'0'-4'68'0,"0"-4"-36"0,13 0-22 16,-9 4 17-16,5 0-13 0,-4 0-3 16,4 4-9-16,0 0-2 15,-1 4 0-15,1 4 2 0,0 0 1 16,0 4-1-16,-4-4 1 0,-1 0 2 15,-4 0 2-15,0 0 1 16,0 0 0-16,-4 0 2 16,-1 0 1-16,-4-1 1 15,0 1 2-15,-4 0-1 16,0 0 2-16,-5 0-2 16,4 0 2-16,1 0-6 15,0 0-1-15,4 0-4 16,4 0-3-16,1 0 0 0,4 0-1 15,13 0 2 1,1 0-1-16,-1-5-1 16,5 1 1-16,4 0 1 15,0 0-17-15,1 0-4 16,-5-4-40-16,-1 0-16 16,6-4-41-1</inkml:trace>
          <inkml:trace contextRef="#ctx0" brushRef="#br1" timeOffset="148813.7596">11131 8000 100 0,'-5'8'38'0,"5"-12"-20"0,5 4-1 0,-5 0 14 15,4 4 1-15,5 0 3 16,9 0-6-16,-5 4-3 16,1 4-14-16,3-4 3 0,1 8 5 15,0-1-7-15,0 1-2 16,-5 0-4-16,1 4-2 16,-10 4-3-16,-4-1-2 15,-9-3-8-15,-4-4-5 16,0 0-48-16,-10 0-20 15,-4-8-10 1</inkml:trace>
          <inkml:trace contextRef="#ctx0" brushRef="#br1" timeOffset="149677.3979">11813 7624 164 0,'0'0'63'0,"-5"-4"-34"0,1 0-23 15,4 4 17-15,-4-8-8 16,-1 0 0-16,1 4-7 16,-1 0 0-16,-4-4-5 15,0 0 0-15,0 0 1 0,-4 0-2 16,0 4 1-16,-5 4 0 16,0 0 3-16,0 4-3 15,-4 4 0-15,0 0-1 16,-1-4-2-16,5 12-2 15,1 0 1-15,3-4-1 0,1 3 0 16,-1-3 4 0,1 0 3-16,4 0-2 0,0 4 0 15,5 0-1-15,4-4 1 16,0 0-2-16,4-1 2 16,1-3-2-16,8 0-1 15,5 0 1-15,0-4 1 16,4 0-1-16,0 0-1 15,5 0-2-15,0 0 1 16,-5 0 1-16,5 0 0 16,0 4 2-16,-5 0 3 15,0 0 0-15,1 0 0 16,-1 4-3-16,-4-1 1 16,0 13 0-1,-5-4 3-15,-4 0 1 0,-5-4 1 16,-8 0 0-16,-1-1 0 15,-4-3 0-15,1 4 2 16,-10-4 4-16,0-4-2 16,-4 0 3-16,-1 0-6 15,1-4-3-15,0-4-3 16,-1 0 0-16,1-8-2 16,4 0 2-16,5 0-18 15,-1-4-4-15,1 0-29 16,4 4-9-16</inkml:trace>
          <inkml:trace contextRef="#ctx0" brushRef="#br1" timeOffset="150259.7964">11969 7972 160 0,'0'-4'63'0,"0"-4"-34"0,4 4-25 0,1 1 13 0,4 3-8 16,0-4-3-16,4 0-3 0,1-4-3 16,-1 8 1-16,0 4-1 0,1 4 2 15,-1 3 1-15,-4 1 1 16,-5 4 2-16,1 0 3 15,-5 4 2-15,0 0 1 16,-5-1 2-16,1 1 2 16,-5-4-1-16,0 0 1 15,0 0 0-15,0-4 3 16,0-4-5-16,0 0 2 16,5 0-7-16,0-1-1 15,-1-3-4-15,5 0-1 16,0 0-3-16,0 0-1 15,5 0 3-15,3-4 3 0,1 0-2 16,5 0 0-16,-1 0-1 16,5 0-2-16,4 0-10 15,1 4-6-15,-1-8-36 16,5 0-14-16,4-4-50 16</inkml:trace>
          <inkml:trace contextRef="#ctx0" brushRef="#br1" timeOffset="153795.4738">13164 7513 192 0,'-9'0'74'0,"9"-4"-40"0,0 4-13 15,0 0 25-15,5-4-4 16,-1-4 2-16,5 4-18 16,4-4-5-16,10 4-13 15,3 0-3-15,6 4 1 16,3 0-3-16,5 0-2 0,5 4 0 16,0 0 1-16,-1-4-36 15,-4 0-17-15,-4 4-84 16</inkml:trace>
          <inkml:trace contextRef="#ctx0" brushRef="#br1" timeOffset="153410.5801">13307 7338 140 0,'0'0'55'0,"4"-24"-30"0,1 12-29 16,-1-3 56-16,-4 3-10 15,5 0 0-15,-5 0-4 16,0 4-21-16,0 0 5 0,0-4 5 16,0 4-6-16,0 0 0 15,0 4-10-15,0 4-2 16,0 0-5-16,0 0-1 0,-5 4-3 16,5 4-3-16,0 8 2 15,0 8 0-15,0 0 1 16,0 3 0-16,0 1 2 0,5 0 1 15,-1 0 7-15,1 3 4 16,-1 1-1-16,0-4 0 16,1 7 1-16,-1-3 2 15,1-4-5-15,-1 0 1 16,-4 7-1-16,5-3 3 16,-5 0-7-16,4 0-2 15,-4-5-1-15,0 9 2 16,0-4-3-16,5-5-2 15,-5 1 2-15,4-4 0 16,-4-4-1-16,5-4 1 16,-5-1 0-16,4-3 1 15,-4-4-2-15,0 0 1 16,0-4 0-16,0-4 1 0,5 0-2 16,-5 0-2-16,0 0 1 15,8-4-1-15,1 0 0 16,0 0 2-16,0-4-3 15,0 4 0-15,4-4 1 16,1 1 2 0,4-9-3-16,0 0 0 15,-1 0-6-15,1 4-3 16,0 0-12-16,0 0-6 16,-5 0-25-16,-4 0-9 15,0 1-24-15,0 3-9 16,0 0-26-1</inkml:trace>
          <inkml:trace contextRef="#ctx0" brushRef="#br1" timeOffset="154619.1499">13735 7992 156 0,'9'-4'60'0,"-18"-8"-32"0,13 8-20 0,-4 4 16 16,0 0-12-16,5-4-4 15,-1 0-1-15,1 0 0 16,-1-7-3-16,5-1 8 0,0-4 5 15,0 4 4-15,0 0 2 16,0 4-6-16,0 0-2 16,0 12-7-16,0 8-3 0,-5 0-5 15,0 4 0-15,1 0 0 16,-5 3 0-16,0 5 0 16,0 0 0-16,0-4 2 15,-5 4 1-15,1-5-4 0,-5-3-1 16,0 0 1-16,0-4 2 15,0 0 0-15,0-4-1 16,0-4 1-16,-4 4 1 16,0-4-1-1,-1 0-1-15,1 0 1 0,4-4 1 16,5 0-1-16,-1 0-1 16,1 0-2-16,4 0-1 15,0 0-1-15,4 0 3 16,1 4 0-16,-1 0 3 15,5 0 3-15,0-1 2 16,0 5 10-16,0-4 6 16,4 4 1-16,0 0 1 15,1 0-10-15,4 0-2 16,0 0-7-16,-1 0-2 0,1 0 0 16,-4 0 0-16,-1 0-7 15,0-4-2-15,1 0-69 16,8-12-30-16,0-8-33 15</inkml:trace>
          <inkml:trace contextRef="#ctx0" brushRef="#br1" timeOffset="157073.3259">14319 7219 100 0,'0'-4'38'0,"0"0"-20"0,0 4-1 0,9-4 14 0,-9 4-8 16,0 0-3-16,0 0-5 16,0 0 0-16,0-4-8 15,-4 4 5-15,-1 0 1 0,5 0 2 0,-9 0 12 16,0 0-6-1,5 0-6-15,-5 4-4 16,4 0-5-16,-4 4-1 16,5 16-1-16,-5 0 2 15,5 4-1-15,-1 3 2 16,1 1-2-16,-1 0 2 16,1 3-2-16,-1-3 0 0,1 0 1 15,4-1 3-15,4-3 0 16,1-4 0-16,-1-4-1 15,1 0 0-15,8-5-2 16,0 5-1-16,1-8-3 16,4 0 1-16,-5 0 0 15,5-4 3-15,4 0-3 16,-4 0-2-16,-5-4-3 16,1 0 1-16,-1 0 1 15,1-4 2 1,-1 0 1-16,-4 0 3 15,0 0-1-15,0-4 2 16,-9 4-4-16,0 0 0 16,0 0 1-16,0-4 2 15,-5 4-1-15,1 0 0 16,-5 0-3-16,0 4-2 16,0 0 1-16,0 4-1 15,0 0 0-15,0 3 2 0,0 1-3 16,0 4-2-16,0 0 4 15,1 0 1-15,3 16 2 16,1-1 0-16,-1-3 2 16,1 0 3-16,4 3 5 15,0 1-8-15,0-4-1 16,0 0-1-16,0-1 0 16,0-3-2-16,0-4 1 15,0-4 0-15,4 4 1 16,1 0-16-16,-1-1-4 0,1-7-43 15,-1-4-16-15</inkml:trace>
        </inkml:traceGroup>
        <inkml:traceGroup>
          <inkml:annotationXML>
            <emma:emma xmlns:emma="http://www.w3.org/2003/04/emma" version="1.0">
              <emma:interpretation id="{ECBF354A-976C-45B2-90C3-E0124E06D0F3}" emma:medium="tactile" emma:mode="ink">
                <msink:context xmlns:msink="http://schemas.microsoft.com/ink/2010/main" type="inkWord" rotatedBoundingBox="16201,9877 16864,9875 16865,10390 16202,10392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157896.495">14948 7465 180 0,'-9'0'68'0,"9"0"-36"0,0 0-22 0,0 0 20 0,0 0-9 16,0 0 0-16,0 0-8 15,4 0-3-15,1 4-5 16,-1 0-2-16,1 4 1 0,-1 0 6 16,-4 4 4-16,0 3-1 15,0 1 0-15,0 8 1 16,0 0 2-16,0 0-1 16,0-1 1-16,0 9 0 15,0-4 0-15,0 0-6 16,0-1-2-16,0-3-2 15,0 12-1-15,0-4-3 16,0-1 1-16,0-3 0 16,0-4 1-16,0-4-9 15,0-4-4-15,0-5-31 0,0-3-11 16,0-4-29-16,0-4-12 16,5 4-15-1</inkml:trace>
          <inkml:trace contextRef="#ctx0" brushRef="#br1" timeOffset="158486.8944">14997 7727 160 0,'-9'0'63'0,"9"-4"-34"0,0 0-14 0,0 4 20 15,0 0-13-15,0 0-2 16,0 0-10-16,0 0-2 16,0 0-4-16,0 0 2 0,0 0 0 0,4-4 4 15,5 0 4-15,5 4 1 16,-1 0 3-16,5-4-6 15,0 4-2 1,9 0-1-16,4 0 1 16,4 0 1-16,-8 0 3 15,-5 0 2-15,14 0-1 16,22 0-5-16,-4 0-4 16,-5 0 1-16,-9 0 2 15,-5 0-2-15,-3 0 1 16,-6 0-5-16,-3 0 0 0,-10 0-3 15,0 0-1-15,-4 0 1 16,-4 0 0-16,-1 0-22 16,-4 0-8-16,0 0-36 15,0 0-13-15,0 4-48 16</inkml:trace>
        </inkml:traceGroup>
        <inkml:traceGroup>
          <inkml:annotationXML>
            <emma:emma xmlns:emma="http://www.w3.org/2003/04/emma" version="1.0">
              <emma:interpretation id="{FCCE9C46-BBB0-4C09-A9F0-D7B5918DB91B}" emma:medium="tactile" emma:mode="ink">
                <msink:context xmlns:msink="http://schemas.microsoft.com/ink/2010/main" type="inkWord" rotatedBoundingBox="17448,9881 19311,9877 19313,10673 17450,10677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1" timeOffset="163358.8357">16633 8099 208 0,'5'-16'77'0,"4"8"-42"0,-5-11-26 16,1 7 19-16,4-4-10 16,0 0 0-16,-5-4-7 15,5 4-1-15,0-7 0 0,0 3 4 0,0 12-2 16,-5-4 1-16,-4 12-5 15,0 0-3-15,5 8 2 16,-1 4-2 0,1 0 0-16,-5 3 1 15,0 5 1-15,4 4-3 16,0 0-1-16,-4 0-1 16,5-5-2-16,-1 1 3 15,1-4 0-15,-5 0-50 16,0-8-22-16</inkml:trace>
          <inkml:trace contextRef="#ctx0" brushRef="#br1" timeOffset="164086.1824">16892 7715 160 0,'0'-8'63'0,"0"4"-34"0,5 4-10 15,-5 0 21-15,0 0-14 16,4-4-4-16,5 4-7 16,0 0-2-16,4 0-7 15,1 0 5-15,3 0 4 0,6 4-3 0,-1 0-2 16,5 0-5-16,0 0-2 15,-1 0-8-15,5-4-2 16,1 0-49-16,-6-4-20 16,15 4-28-1</inkml:trace>
          <inkml:trace contextRef="#ctx0" brushRef="#br1" timeOffset="163874.7565">17004 7548 208 0,'-14'-4'77'0,"14"0"-42"0,0 8-23 0,0-4 19 0,0 0-14 15,0 4-4-15,0 0-6 16,0 4-2-16,0 0-3 16,9 4 1-16,-9 4 0 0,0 0 1 15,9 7 2-15,-5-3-1 16,-4 8 2-16,5 0-2 16,-1-1 2-16,-4-3-2 0,0-4 0 31,0 0-25-31,5-4-12 15,-1-4-49 1,5-4-61-16,0-8 38 16</inkml:trace>
          <inkml:trace contextRef="#ctx0" brushRef="#br1" timeOffset="162821.7422">16419 7592 128 0,'0'0'49'0,"0"-4"-26"0,5 0-16 16,-5 4 15-16,4-8-2 16,-4 0 0-16,0 0 1 15,0 0-1-15,-4-4-11 16,4 4 1-16,-9-4 1 0,0 1-6 0,0-1-1 16,-4 4-2-16,4 0 1 15,-5 0-2-15,1 4-1 31,0 4 1-31,-1 0-1 16,1 0 0-16,0 4 0 0,-1 0 0 16,1 0 0-16,-1 0 0 15,5 4 0-15,1 0-3 16,-1 0 2-16,0-1 5 16,0 1 2-16,4 4-2 0,1-4-1 15,-1 0 1-15,1 0 0 16,-1 8-2-16,5-4-2 15,0-4 3-15,5 4 4 16,-1 0 1 0,5 3-4-16,0-7 0 0,0 0-2 15,0 0 1-15,4 0-2 16,1 0-1 0,4 0 1-16,0 0-1 15,8 0 0-15,1 0 0 16,0 0 0-16,-5 4 2 15,0-1 3-15,1 1 2 16,-5 0-3-16,-1 0-1 16,-3 4 1-16,-1-4 0 0,-4 4 0 15,0 8 0-15,-5-5 2 16,-4 1 1-16,0 0 1 16,-4-4 2-16,-5 0-1 15,0-4 2-15,-4-1 0 16,-1-3 1-16,-3 0-2 0,-1 0 1 15,0-4-4-15,-4-4 1 16,-1 0 1-16,1-4 5 16,0 0-6-16,-1-4-2 15,1-11-1 1,4-1-1-16,0 4-2 16,5 0 1-16,0 0-4 15,4 0-2-15,0 0-23 0,4 1-7 16,5-1-28-16,0 4-11 15,5 0-61 1</inkml:trace>
          <inkml:trace contextRef="#ctx0" brushRef="#br1" timeOffset="164880.5249">17668 7572 140 0,'0'-16'55'0,"0"12"-30"0,-4-8-10 0,-1 8 18 0,1 0-12 31,-5-4-2-31,0 0-5 16,-5 1-1-16,1 3-7 15,0 0-4-15,-1 0 1 0,-4 4 0 0,1 0 3 16,-6 4 1-16,5 4 1 16,1-1 0-16,-1 1 0 15,0 4 2-15,5 0 1 16,-5 4-3-16,4 0 0 16,-4 0-3-16,1-4 0 15,3 0-6-15,5-5 1 16,0 5 0-16,9-4 0 15,9 0 2 1,5-4 3-16,-1 0 0 16,5 0 0-1,0 0-6-15,0 0-1 16,4 0 1-16,0 0 0 0,1 0-2 16,-1 0 2-16,9 0 1 15,-4 4 2-15,0 0-1 16,-5 4 2-16,0 0-4 15,-4 3 0-15,0 1 1 16,-5 0 2-16,-4 16 5 0,-4-12 4 16,-1-5 0-16,-4 5 3 15,-4 8-5-15,-1-4-1 16,-4-4-2-16,-4-5-1 0,-1 1 1 31,-3-4 1-31,-1-4 1 16,0 0 2-16,0-4 1 0,-4-4 3 15,-1-4-5-15,-3-4-1 16,3 0-4-16,1-8-1 16,0-7 1-16,4 3 0 0,5 0-24 15,-5 0-9-15,9 0-32 16,0 4-14-16,9 1-59 16</inkml:trace>
          <inkml:trace contextRef="#ctx0" brushRef="#br1" timeOffset="165582.9988">17842 8004 184 0,'0'-4'71'0,"0"4"-38"0,0-4-28 0,0 0 19 0,0 0-9 15,0 0 0-15,4 0-5 0,1 0 1 16,-1 0-6-16,1 0-3 0,4 4-1 16,0-4 1-16,8 8 3 15,-3 0 2 1,4 4-3-16,-9 0-3 15,-1-4 0-15,1 8-1 16,-4 4 2-16,-5-4 3 16,0 0 0-16,-5 4 2 15,-4 3 0-15,5-3 1 16,0-4-2-16,-5 0 1 16,-5 4-4-16,-4 4-2 15,1-8 4-15,-1-1 1 16,4-7 2-16,1 0 0 15,4 0-2-15,0 0 1 0,-4 4-2 16,4 0 2-16,4 0-4 16,5-4 0-16,0 0 1 15,5 0 2-15,4 4 1 16,4-4 1-16,5 0-4 16,13 4-3-16,0-4 0 15,1 0 1-15,-6-8-28 16,1 0-9-16,0-8-54 15,0 4-22-15,-10-8 5 16</inkml:trace>
        </inkml:traceGroup>
        <inkml:traceGroup>
          <inkml:annotationXML>
            <emma:emma xmlns:emma="http://www.w3.org/2003/04/emma" version="1.0">
              <emma:interpretation id="{79B12317-8CE0-4A22-BD14-E2F99C01AA46}" emma:medium="tactile" emma:mode="ink">
                <msink:context xmlns:msink="http://schemas.microsoft.com/ink/2010/main" type="inkWord" rotatedBoundingBox="19490,9497 22646,9490 22649,10929 19493,10936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166497.2241">18234 7794 184 0,'-4'4'68'0,"4"-4"-36"0,4 0-20 0,-4 0 19 0,9 0 1 16,5 0 4-16,3 0-5 15,6 0-1-15,-1 0-17 16,-4 0 10-16,13 0 4 0,-4 0-3 15,8 0 0-15,-3 0-13 16,3-4-4-16,-3 0-14 0,3-4-5 16,5 0-43-16,-8 0-16 15,-6 8-70 1</inkml:trace>
          <inkml:trace contextRef="#ctx0" brushRef="#br1" timeOffset="166173.2089">18310 7683 168 0,'-18'-4'66'0,"18"4"-36"0,-9-4-13 0,5 0 20 15,4 4-6-15,0 0-1 16,0 0-12-16,0 0-4 15,0 0-8-15,9 0 0 0,0 0 4 16,0 0 0-16,13 0 2 16,-4 0-2-16,9-4-1 15,-5 4-3-15,13 0-1 16,-3 0-3-16,3 0 1 0,-3 0-18 16,3-4-4-1,-8 0-22-15,0 4-7 0,-5 0-25 16,-4 4-51-1,-5 0 27-15</inkml:trace>
          <inkml:trace contextRef="#ctx0" brushRef="#br1" timeOffset="170254.5882">18966 8329 192 0,'4'0'74'0,"1"-4"-40"0,-1 0-24 0,0 0 20 0,-4 4-16 16,9-4-5-16,-4 0-5 16,-1 0-4-16,1-4 1 15,-1 4 1-15,-4 0 1 0,0-3 3 0,-4-1 3 32,-5-4 2-32,0 4 1 15,0-4-6-15,-4 4-4 16,-1 0 1-16,1 4 0 15,-5 0-4-15,-4 0 1 16,4 4 0-16,-4 4 0 16,-1 4 2-16,1 0 1 15,4 0 1-15,0 4 2 0,0 0 1 16,1 0 3-16,3-1-1 16,1 5 0-16,4 0-5 15,0 4-1-15,5 0 1 16,-1 0 0-16,5-5-2 15,5 5 1-15,4 8-2 0,-1-4 2 16,6-4 2-16,-1-5 4 0,1-3 2 16,3-8 3-16,1 0-3 15,0-8-1-15,0-8-2 16,0 1 0-16,0-5-4 31,-5 0-1-31,0-4-1 0,1 0 1 16,-5-4-2-16,0 1-1 15,-5 3 1-15,0 0-1 16,-4 0 0-16,5 4 2 16,-5-3-1-16,0 3-1 15,-5 0 3-15,1-4 2 0,0 0-2 16,-1 4 0-16,-4-4-1 16,5 1-2-1,-5-1 1-15,0 4-1 16,0 0-3-16,0 0 2 15,-4 4 1-15,-1 4 2 16,5-3-3-16,0 3 0 16,1 4-1-16,-1 0 0 0,0 4 0 15,0 0 0-15,0 0 2 16,4 4 0-16,1-4-3 16,-1 4 2-16,5 0 1 15,0 0 0-15,0 0 2 16,0-4 1-16,0 0-4 15,9 0 1-15,0 0 0 16,5 0 2-16,4 0-1 16,4 0-1-16,0 0 3 15,5 0 2-15,4 0 4 0,5 0 2 16,-1 0-3-16,-3-4 0 0,3 4-5 16,-8-4 0-16,-5 0-1 15,1 4 1-15,-1-4-2 16,-9 4-1-16,-4-4 1 15,0 4 1-15,-9 0-1 0,0 0-1 32,0 0-13-32,0 0-4 15,0-8-33-15,0 0-15 16,0 4-109-16,0 4 38 16</inkml:trace>
          <inkml:trace contextRef="#ctx0" brushRef="#br1" timeOffset="171500.5058">19247 7675 192 0,'-5'-4'74'0,"10"-8"-40"0,-5 4-40 16,8 0 56-16,1 0-22 15,5-3 4-15,-1 3-1 16,5 4-18-16,0 0 0 0,0 4-2 15,8 0-6-15,1 0-3 16,9-4-28-16,-5 0-10 16,5 0-59-1,-1 4-55-15,-3 0 50 32</inkml:trace>
          <inkml:trace contextRef="#ctx0" brushRef="#br1" timeOffset="171183.7177">19385 7187 192 0,'0'-3'74'0,"0"3"-40"0,0-4-24 0,0 4 20 0,0 0-9 15,0 0-2-15,0 0-7 16,0 0 0-16,0 0-7 15,0 0-1-15,4 0 2 0,-4 4 3 16,0-1 2-16,0 5-3 16,0 12-3-16,0 12 0 15,0 0 1-15,0 7-1 16,0 5 0-16,5 3-3 31,-5 5 1-31,4-8 2 0,1 3 4 16,-5 1 2-16,0 3 3 15,4-3-3-15,1 11-1 16,-1-7-2-16,-4-1 0 0,4-7 2 16,-4-4 4-16,0-9 1 15,5-3 0-15,-1-8 4 0,-4-4 2 32,9-8-7-32,-4-4-3 15,4-8-6-15,0-4-2 16,0 0-1-16,-1 4-2 15,6-4-4-15,-5 8 0 16,9 0 2-16,-5 0 1 0,14 0 1 16,-1-4 0-1,1 0 0-15,0 0-7 16,0-4 0-16,-1 0-19 16,-3 0-8-16,-1-12-24 15,-4-3-11-15,-5-1-29 0,-4 4-14 16</inkml:trace>
          <inkml:trace contextRef="#ctx0" brushRef="#br1" timeOffset="171909.9313">19964 7913 256 0,'0'-52'96'0,"5"44"-52"0,-5 0-27 16,0 8 25-16,0 0-13 15,0 0-2-15,0 0-16 16,0 0-7-16,4 4-2 15,-4 4 2-15,0 12 2 16,0 0 0-16,0-4-1 0,0-4-1 16,0 12 2-16,0 11-1 15,-4 1 0-15,4-4-3 16,0-5 1-16,0-3-22 16,0-4-7-16,0-4-44 15,0-8-20-15,0-4-35 16</inkml:trace>
          <inkml:trace contextRef="#ctx0" brushRef="#br1" timeOffset="172579.6474">20058 7691 280 0,'-4'-4'107'0,"8"0"-58"0,1 0-44 16,-5 4 22-16,0 0-15 15,9 0-4-15,4 0-3 16,5 0 1-16,0 0-3 16,-5 0 0-16,14 0 3 0,-5 0-3 0,14 4 0 15,-10-4-8-15,10 0-4 16,-9 0-44-16,4 0-17 15,-4 0-53 1</inkml:trace>
          <inkml:trace contextRef="#ctx0" brushRef="#br1" timeOffset="172340.3132">20237 7588 240 0,'-5'-8'90'15,"5"8"-48"-15,5 0-31 0,-5 0 23 0,0 0-18 16,0 0-6-16,0 0-6 16,0 0-4-16,4 4 1 15,0 0 1-15,1 4 3 0,-1 0 0 16,1 4 0-16,-1-1-1 16,1 13 2-16,-1-8-3 15,-4 8 0-15,0-4-1 0,0 0 1 16,0-5-31-16,0 1-11 15,0-4-55 1,5-4-55-16,-1 0 47 16</inkml:trace>
          <inkml:trace contextRef="#ctx0" brushRef="#br1" timeOffset="173665.3221">20531 7398 208 0,'-5'-8'79'0,"10"8"-42"0,4-4-19 0,-5 0 25 0,5 0-11 16,4 0-3-16,10 0-17 15,4 4-8-15,-1 0-2 16,-3 0-2-16,12 0 2 0,1 0-23 16,9 4-8-16,-5-4-41 15,4 0-15-15,19 4-9 16</inkml:trace>
          <inkml:trace contextRef="#ctx0" brushRef="#br1" timeOffset="173334.656">20749 7104 140 0,'0'-8'55'0,"5"4"-30"0,-5 0-3 15,0 0 20-15,0 0-7 16,0 4-1-16,0 0-15 0,0 0-4 31,0 0-9-31,4 4 3 0,-4 0 3 0,0 8-4 16,0 4 0-16,0 4-2 16,-4 16 1-16,4 3-2 15,0-7 2-15,0-4 2 16,0 15 2-16,0-7-1 15,0 8 1-15,0 15 0 16,0-3 3-16,0-5-3 16,0-3-1-16,0-1-2 15,0-7 2-15,0-8 1 0,0-5 1 16,0-7 0-16,0-4 0 16,0 4 0-16,4-12 2 15,1-4-5-15,-1 0-3 16,1 0-3-16,-1-4-3 15,1 0 1-15,3 0-1 16,1 0 0-16,5 0 0 16,-1 0 0-16,5-8 0 0,-5 4 0 15,14-4 0 1,-5 0 0-16,1 0 2 0,-1 0-3 16,0-4 0-16,-4 4-19 15,0 0-9-15,0 0-32 16,-5 0-11-16,1 1-77 15,-6 3-31 1,-3 0 94-16</inkml:trace>
          <inkml:trace contextRef="#ctx0" brushRef="#br1" timeOffset="174397.0672">21204 7798 200 0,'-9'0'74'0,"9"-4"-40"0,0 0-18 15,0 4 24-15,0-4-14 16,0 0-3-16,0 0-13 16,0 0-6-16,0 0-3 15,0 0 1-15,5 0 3 16,-1 0 0-16,5 0 0 0,0 0-3 15,4 4-2-15,-4 0 1 16,0 4-1-16,0 4 0 16,0 0 0-16,0 4 0 15,0 4 0-15,-9 4-3 16,0 4 2-16,-5-5 1 16,5 5 2-16,-4-4 1 15,-5 0 1-15,0 0-2 16,-4-1-2-16,-1 1 1 0,5-8 1 15,1-4-1-15,-6 0 2 16,-4 4 0-16,5-4 1 16,0 0 0-16,4-4 0 15,0 0 4-15,0 0 5 16,4 0-5 0,1 0-2-16,-1-1-1 15,1 1-1-15,4 4 2 16,4-4 3-16,1 4 2 15,4 0 3-15,4 0 2 16,1 0-1-16,3 4 1 0,1 0 3 16,5 4-7-16,-1-4-2 15,0-4-5-15,5-1-2 16,0-3-25-16,-5-8-11 16,-4 4-89-16,0-11-40 15,-5-1 31-15</inkml:trace>
        </inkml:traceGroup>
        <inkml:traceGroup>
          <inkml:annotationXML>
            <emma:emma xmlns:emma="http://www.w3.org/2003/04/emma" version="1.0">
              <emma:interpretation id="{EF3892C8-7CE8-46E0-B867-4D139995C17D}" emma:medium="tactile" emma:mode="ink">
                <msink:context xmlns:msink="http://schemas.microsoft.com/ink/2010/main" type="inkWord" rotatedBoundingBox="23623,9395 25999,9390 26002,10469 23625,10475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1" timeOffset="176319.3431">22743 7596 164 0,'0'-4'63'0,"0"0"-34"0,4 8-16 16,-4-4 19-16,0 0-18 15,0 0-5-15,9 0-2 0,0 0 0 16,-5 4-3-16,1 8 4 0,-1 0 2 0,5 7 3 15,0-3 3-15,-4 4-1 16,-1 4 4-16,1 0-7 16,3-1 1-16,1-3-4 15,-4 0 0-15,4 4-1 32,-5-8 2-32,5-8 4 15,0-4-6 1,0-4 0-16,0-4-4 0,0-4-1 15,-5-4-1-15,1-4-2 16,-1 0 1-16,5-4 1 16,-4 4-3-16,-1 1 0 15,0 3-1-15,1 4 0 16,-1 0-3-16,-4 8 1 16,5 0 0-16,-1 4-1 0,1 4 4 15,-1 4 2-15,1 3-2 16,-1 1-2-16,1 4 2 15,3-4 2-15,1 8 2 0,0 3 3 16,0-3 1-16,0-4 1 16,5-4-2-16,-1-8 1 15,0-4-2-15,5-4 2 16,0-12 0-16,0-4 1 16,4-4 0-16,-9 4 0 0,1 1-4 31,-1-9-1-31,1 4-1 15,-1-8 1-15,-4 4-15 16,-5-7-7-16,1 7-19 16,-5-4-8-16,0 4-25 0,-5-3-10 15,-4 3-29 1</inkml:trace>
          <inkml:trace contextRef="#ctx0" brushRef="#br1" timeOffset="177112.2619">23398 6989 96 0,'0'0'38'0,"0"0"-20"0,14-4-8 15,-10 0 12-15,0 8 3 16,1 0 2-16,-5 8-6 0,0 0 0 16,0 8-10-16,0-4-4 15,0 27-4-15,0-3 6 0,0 19 6 16,0-11 2-16,0 15-1 15,0-7-2-15,0-1 1 16,0-7 5 0,0 4 2-16,0-9-5 15,0-3-2-15,0-1-3 0,0-11 2 16,0-4-1-16,4-8 2 16,-4-4-4-16,5-8-1 15,-1 0-6-15,1-8-1 16,-1 0-1-16,5-4-2 15,-4 4-4-15,3-4-2 16,1 4 0-16,0 0 2 16,0 0-1-16,0 4 4 15,0 0-2-15,0 4 1 16,0 0 0-16,0 4 0 16,0 0 2-16,0 4 0 15,0 0 0-15,-1-1 2 16,1 1 3-16,0 0 4 0,0 8-4 15,0-4-1-15,0-4 0 16,4 4 0-16,1 3 0 16,4-3 0-16,0-12 0 15,4-8 2-15,0-4-3 16,-4 0 0-16,-5 4-1 16,1-7 1-16,-1-1-2 15,0-8 2-15,1 4 0 16,-1-4 3-16,-4 4-5 15,0-7-3-15,-4 3 1 16,-5 0 0-16,0 4-2 0,-5 0 2 16,5 0 1-1,-4 1 0-15,-1 7 0 0,-4 4 0 16,0 0-3-16,-4 8 0 16,4 4-1-16,0-1 3 15,0 9 4-15,0-4 3 16,5 4-5-16,4 4 0 15,0 4-1-15,9-1 0 16,4 1 0-16,0-4 0 16,-4-4-47-16,14 4-18 15,-5-4-79 1</inkml:trace>
          <inkml:trace contextRef="#ctx0" brushRef="#br1" timeOffset="177643.6799">24009 7616 176 0,'-4'0'68'0,"4"0"-36"0,0 11-24 0,0-11 18 0,0 8-6 31,0-4 0-31,0 0-7 16,0 0-3-16,4 4-5 16,1 0-2-16,-1 8 3 0,0-4 6 15,1 8 2-15,-1-4-1 16,5 3 0-16,-4-3 1 0,-1 4 2 15,1-4-1-15,-1 0 4 16,1-4 4-16,-1-8 6 16,-4 0-10-16,0-4-3 15,0 0-7-15,4-8-4 16,1 0 0-16,-1-8-1 16,1 4-2-16,-1-8-2 15,1 4 1-15,4-3 1 0,0 3-3 16,0-4 0-16,-1 0 1 15,6 4 0-15,-5 4-3 0,4 0 0 16,0 0 2-16,1 9 0 16,-5-1-13-16,4 8-3 15,1-1-33-15,-1 5-13 16,-4-4-73 15,0 4-41-31,0 0 86 0</inkml:trace>
          <inkml:trace contextRef="#ctx0" brushRef="#br1" timeOffset="178159.4699">24451 7794 228 0,'8'0'88'0,"-8"0"-48"0,14 0-40 0,-10 0 18 16,5 0-10-16,0 0 0 15,9-4-2-15,-5 0-1 16,10 0-3-16,-6 0-2 0,1-4 3 16,-4 0 0-16,-1-4 1 15,0 4 6-15,-4-3 4 16,0 3-5-16,-4-4-1 15,-1 0 2-15,1-4 1 0,-5 0-1 16,0 0 1-16,0 4-4 16,-9 0-2-16,0 5 0 15,-5 3-1-15,6 0 2 16,-10 8 3-16,4 0 5 16,-8 3 3-16,4 1-3 0,0 4 0 15,0-4-2-15,1 8 0 16,3 0-2-16,5 8 1 15,5-4-2-15,8 15 2 16,-4-3-4-16,14 4 1 16,-1-5-3-16,14 5 0 15,-5-8-3-15,9-1 1 0,-4-3-35 32,9-8-13-32,-9-4-93 15,13-8-81 1,-5 0 72-16</inkml:trace>
          <inkml:trace contextRef="#ctx0" brushRef="#br1" timeOffset="175446.2287">22372 7830 184 0,'0'4'71'0,"5"-4"-38"0,-5 0-23 0,0 0 20 16,0 0-9-16,4 0-2 15,5 4-9-15,-4 0-2 16,4 19-4-16,0 5-3 16,-5 0 0-16,-4 0 1 15,-4-1-3-15,-5 1 0 16,0-4-30-16,-5-4-14 15,-3-5-54 1</inkml:trace>
        </inkml:traceGroup>
        <inkml:traceGroup>
          <inkml:annotationXML>
            <emma:emma xmlns:emma="http://www.w3.org/2003/04/emma" version="1.0">
              <emma:interpretation id="{9376A8C3-C11E-4B11-9AB9-50878B57AA3A}" emma:medium="tactile" emma:mode="ink">
                <msink:context xmlns:msink="http://schemas.microsoft.com/ink/2010/main" type="inkWord" rotatedBoundingBox="26678,9541 27820,9538 27822,10405 26680,10408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179594.1917">25597 7786 160 0,'0'4'63'0,"4"-4"-34"0,5 0-14 16,-5 0 18-16,5 0-10 0,0 0-3 16,5-4-5-16,-5 4-2 15,4-4-7-15,-4 0 3 0,0-4 1 16,0 4-3-16,0-4-2 15,-1 0 0-15,-8 0-1 16,0 1 0-16,-4-1 0 16,0 0-5-16,-10 0-1 15,-8 0 3-15,0 0 1 16,-1 0 0-16,1 4-2 16,-5 4-2-16,0 0-1 15,5 0 2-15,0 4 0 0,4 0 1 16,5 4 2-16,-1 0 1 15,1 4 3-15,4 4-1 0,0 3 2 16,5 1-4-16,-1 8-2 16,5 4 0-16,0-1-1 15,5 1 2-15,4-4 1 32,4-4 5-32,5-5 3 15,0-3-2-15,8-8 2 0,6-4-2 16,-10-4 0-16,-4 0-5 15,4-16-1-15,0 0 1 0,1-7 0 16,-6 3 0-16,-3-12 0 16,-1 8 0-16,-4-7 0 15,0 3-5-15,-5-12 1 0,1 5 2 16,-10-17 1-16,5 8-1 16,-8-19-2-16,-1 11-2 15,-5 1 1-15,-4-12 5 16,-4 7 5-16,4 12-5 15,0 5-2-15,1 7-4 16,3 4 1-16,1 8 1 16,-1 1 0-16,1 7-3 15,-5 0 2-15,5 4 1 16,4 4 2-16,0 4-1 16,0 0-1-16,5 0 1 15,-1 0-1-15,1 4 0 0,4 0 0 31,4 0 4-31,5 0 2 16,9 0 2-16,0 0 0 16,13 0-2-16,-9-4-1 0,1 0-1 15,12 0 0-15,-8 0-5 16,9-4 1-16,-5 0 2 16,14 0 3-16,-10 0-2 0,10 0-2 15,-10 0 0-15,6 0 1 16,-6 0-12-16,-3 4-3 15,-6 0-29-15,1 0-13 16,-5 0-37-16,-8 4-15 16,-1 0-3-1</inkml:trace>
          <inkml:trace contextRef="#ctx0" brushRef="#br1" timeOffset="180037.5939">26207 7695 244 0,'-4'-4'93'0,"4"4"-50"0,4 0-26 15,-4 0 27-15,5 0-19 16,-1 0-3-16,5 0-14 15,0 0-3-15,5 0-3 16,-1 0 1-16,14 0 0 0,-1 0-1 0,6 0 1 16,-6 0-2-16,10 0-1 15,-9 0-8-15,4 0-3 16,-4 0-23-16,-5 0-8 16,-4 0-29-16,-5 0-12 15,1 0-11 1</inkml:trace>
          <inkml:trace contextRef="#ctx0" brushRef="#br1" timeOffset="180287.5993">26243 7822 204 0,'-22'4'77'0,"22"-4"-42"0,-5 0-15 0,5 0 24 0,5 0-7 16,-1 0-2-16,5 0-11 16,0 0-2-16,9 0-13 15,0 0-5-15,13 0-1 0,-4 0-2 16,4 0 2-16,-4 0-2 16,4-4 2-16,-4 4-48 15,-1-4-20-15,1 0-66 16</inkml:trace>
        </inkml:traceGroup>
        <inkml:traceGroup>
          <inkml:annotationXML>
            <emma:emma xmlns:emma="http://www.w3.org/2003/04/emma" version="1.0">
              <emma:interpretation id="{5935F48C-AF14-4478-B182-C33F4551C466}" emma:medium="tactile" emma:mode="ink">
                <msink:context xmlns:msink="http://schemas.microsoft.com/ink/2010/main" type="inkWord" rotatedBoundingBox="28209,9643 32289,9634 32291,10673 28211,10682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184048.0387">27813 7647 168 0,'-5'-39'66'0,"5"39"-36"0,-9-8-22 0,9 4 16 16,-4 0-8-16,0 0-1 16,-5 4-7-16,0 0-3 15,-5 4-2-15,1 0 2 0,-5 4 1 0,0 0 2 16,5 4 2-16,-5-1 1 15,0 5 1-15,0-4 0 16,5 8 0-16,0-4-4 16,4 4 0-16,0-4-3 15,9 7 0-15,0-3-3 16,9-4 1-16,0 0 0 16,4-8 1-16,-4 0-2 15,4-4-2-15,1-4 1 0,-1-4-1 16,0 4 0-16,-4-8 2 15,9 0-1-15,-4-4-1 16,-1 4 1-16,0-8-1 16,-4 4 0-16,0 0 0 15,0 0 0-15,-4 1 0 16,-1 3 0-16,0 0 0 16,1 0 2-16,-5 4 3 15,0 0 0-15,0 4 2 16,0 0-2-16,0 4 0 15,0 0-3-15,4 8 1 16,1-4 0-16,4 7 3 0,0-3-3 16,4 8 0-16,0-4-1 15,10 8 1-15,-5-4-2 16,4-1 2-16,-4-3-20 16,4 0-6-16,-4 0-30 15,4-4-14-15,-9-4-50 16</inkml:trace>
          <inkml:trace contextRef="#ctx0" brushRef="#br1" timeOffset="184443.2336">27955 7624 192 0,'-4'3'71'0,"4"-3"-38"0,18 16-23 0,-14-16 20 16,5 4-5-16,0 0 0 16,9 0-7-16,-9 0-3 15,18 4-9-15,-9 0 5 0,8 4 2 16,-3 0 2-1,3 4 1-15,-3 0-2 16,-1-1-1-16,5 1-5 0,-5 0 0 16,0-4-5-16,1 0 0 15,-6-4-12-15,1 0-4 16,-4-4-36-16,-10-4-15 16,5 0-62-1</inkml:trace>
          <inkml:trace contextRef="#ctx0" brushRef="#br1" timeOffset="184695.7114">28321 7659 220 0,'-4'-12'82'0,"4"12"-44"0,0 12-29 0,0-12 19 15,0 0-5-15,0 0-2 16,-5 0-9-16,1 0-3 16,-1 4-5-1,1 0 4-15,-14 4 2 0,5 0 3 0,-10 8 5 16,6-4-8-16,-10 8-3 16,-4-5-4-16,4 13-3 15,0-4-10-15,-4 4-6 16,4-5-41-16,-4-3-17 15,13-4-44 1</inkml:trace>
          <inkml:trace contextRef="#ctx0" brushRef="#br1" timeOffset="183409.3669">26948 7624 120 0,'0'3'46'0,"0"-3"-24"0,0 12-10 0,0-12 13 0,4 0-5 15,1 4-1-15,-1 0-5 16,-4 0 1-16,5 4-8 16,-5 0 5-16,4 4 1 0,5 4 0 0,0 0 2 15,-9 4 1 1,0 3-1-16,4 1-1 0,-4 8-1 16,0 0-3-16,0-5-1 15,0 1-1-15,0-4 2 16,0-4-3-16,0-8-2 15,0-5 2-15,0-3 0 16,5-4-3-16,-1-8-3 16,1-3 2-16,-1-9 0 15,5-4-1-15,0 0-2 16,0-4 1-16,-5 1-1 16,5 3-3-16,-4 8 0 15,-1 0-1-15,5 4 3 0,-4-4-2 16,8 5-1-16,-4-1 0 15,0 4 0-15,0 4 0 16,4 4 3-16,-4 4-2 16,-5 4 1-16,1 4 0 15,-5 3 0 1,0 5 6-16,0 0 2 16,0 12 2-16,0-1 2 0,0-3-1 15,0-8 2-15,0-4-4 16,0-4 1-16,0-4-1 15,0-4 1-15,4-20-4 16,5 0-1-16,0 0-1 16,5-4-2-16,-1-3-4 15,0-1 0-15,10 0-3 16,-1 0 0-16,0 4-1 16,1 5 2-16,-1 3 2 15,-4 4-1-15,-1 4 1 0,-8 4 3 16,0 4 2-16,-4 4 2 31,-1 4 1-31,1 3 2 16,-5 1-3-16,0 4 0 15,0 0-1-15,4 8 1 0,1-5-2 16,4 1 2-16,-5 0-24 16,0-12-11-16,1 0-25 15,4 0-12-15,-5-4-40 16</inkml:trace>
          <inkml:trace contextRef="#ctx0" brushRef="#br1" timeOffset="185502.0991">28633 7358 148 0,'-13'-4'57'0,"13"4"-30"0,-5 0-21 15,5 0 15-15,0 0-2 0,0 0 1 16,0 0-7-16,0 0 0 0,5 8-8 16,-1 0 4-16,1 4 1 0,-1 0 1 15,1 7 3-15,-1-3 2 16,-4 8-1-16,5-4 1 15,-1 8 0-15,1-5 0 16,-5 5 0-16,0-4 0 16,-9 4 0-16,4-5-6 15,-4 5-2-15,0-8 2 0,-4 0 1 16,0-4-1 0,-5-4-1-16,4 0-5 15,5-5-1-15,1 1 1 0,3-4 0 16,1 0-18-16,8-4-5 31,1 0 2-31,3 0 3 16,1 0 1-16,5 4 3 0,-5 0 4 15,9 4 1-15,-5 0 0 16,0 8 1-16,-4-4 3 16,5 12 0-16,-5-5 1 15,4 9 0-15,-4-4 6 16,-5 4 6-16,1-5 0 0,-5 5 3 15,0-4-4-15,-5 0-1 16,1-4-6-16,-1-1-1 16,1-3-1-16,-1-4-2 15,-3 0-41-15,3-4-18 16,5-4-78 0</inkml:trace>
          <inkml:trace contextRef="#ctx0" brushRef="#br1" timeOffset="187910.3463">29151 7624 144 0,'-14'0'55'0,"14"0"-30"0,-9-4-23 0,9 4 12 0,0 0-3 31,0 0 3-31,-4-4 2 0,-1 0 2 16,1 0-10-16,-1 4 7 0,1 0 4 15,0 0-1-15,-5 4-1 16,0 0-5-16,-5 0-2 15,5 0-4-15,-4-1-1 16,0 5 3-16,-1 0 3 16,1-4-6-16,4 4-1 15,0-4-2-15,0 4 1 16,5-4 0-16,4 4 3 16,0-4 1-16,4 4 1 15,5-4-2-15,4 4 1 16,-4-4-4-16,5 4-2 15,-1-4 0-15,0 4 1 16,1-4-1-16,4 0 2 0,-5-1 0 16,0 1 1-16,-8 0-2 15,4-4-2-15,0 0 1 16,-5 0-1-16,5 0 0 16,-9 0 0-16,0 0 0 15,-9 0 0-15,5 0-3 0,-1-4 2 16,1 4 1-16,-5 0 0 15,4 0 0-15,-3 0 0 16,-1 0-3-16,-5 4 2 16,1 0 3-16,-1 8 1 15,1-4-1-15,0 4-2 16,-1 0 3-16,1 12 2 16,4-4 0-16,-4 3 0 0,4-3-1 15,4 0 2-15,5-4-1 16,5 0 2-16,-1 0-2 15,14-5 2-15,-9 1-2 16,9 0 0-16,-5-4-3 16,9 0 1-16,-4-4-2 15,9 0-1 1,-5 0 1-16,10-4-1 0,-6 0-20 16,-3-4-7-16,-1 0-39 15,-9-4-15-15,1 0-44 16</inkml:trace>
          <inkml:trace contextRef="#ctx0" brushRef="#br1" timeOffset="188473.1376">29338 8155 168 0,'13'-12'63'0,"-13"12"-34"0,18-20-19 15,-13 16 17-15,3-8-2 16,1 0 2-16,5-4 0 15,-5 4 1-15,0-3-15 16,-5 3 10-16,5 0 4 0,0 0-3 16,-5 0 0-16,1 4-9 15,-1 0-4-15,5 4-6 16,-9 0-4-16,0 0 0 0,0 8 1 16,0 0 1-16,-9 12 3 15,5-4 3-15,-1 12 2 16,1-4-1-16,-1 3-1 31,1-3-5-31,0 0-1 16,-1 0-25-16,5-4-13 15,0-4-75-15,0-5-31 0,0-3 22 16</inkml:trace>
          <inkml:trace contextRef="#ctx0" brushRef="#br1" timeOffset="188822.6919">29712 8044 252 0,'5'16'96'0,"-5"-16"-52"0,18 27-29 16,-14-23 24-16,1 8-6 16,-1 0 3-16,1 8-14 0,-1-4-5 15,1 4-10-15,-1-5-3 0,-8 1 2 16,4 0-69-16,-18 4-30 15,9-4-46 1</inkml:trace>
          <inkml:trace contextRef="#ctx0" brushRef="#br1" timeOffset="190369.7197">30261 7687 112 0,'-5'0'44'0,"5"0"-24"0,-8-4-13 0,8 4 13 16,0-8-8-16,0 4 1 15,-5 4 1-15,1 0 3 16,-10 0-9-16,5 0 4 0,-4 0 4 15,0 0 1-15,-1 0-1 16,1 0-4-16,-5 0 0 16,5 0-5-16,-5 4-2 15,-5 0 0-15,10 0 1 16,0 0-1-16,4 0 0 16,4 0 1-16,5 4 1 0,0-4 1 15,5 0 2-15,4 0-5 16,4 0-1-16,0 0-2 15,10 0-2-15,-5 0-2 16,-1 0 1-16,1-1-1 16,-4-3 0-16,-1 0 2 15,-4 0 0-15,0 0 2 16,-9 0 1-16,4 0-6 16,-4 4 0-16,0 0 3 15,-4 0 2-15,-5 0 4 16,-4 4 3-16,-1-4 0 15,-4 8 2-15,1-4-2 16,-1 8 0-16,0-4-1 16,0 4 0-16,5-1-2 0,4 5 1 15,0-4-2-15,4 4 0 16,5-4-1-16,0 4 0 16,5-4 4-16,4-1 3 15,0-3-2-15,8 0 0 16,6-4-5-16,-1-4-1 15,0 0-8-15,1-4-2 16,-5 0-23-16,-1-8-10 16,1 0-28-16,-4 0-12 15,3 0-32 1</inkml:trace>
          <inkml:trace contextRef="#ctx0" brushRef="#br1" timeOffset="191017.2731">30466 7984 168 0,'-13'-8'66'0,"13"8"-36"0,4-8-22 0,-4 4 16 15,5 4-12-15,-1 0-4 16,1 0-8-16,-1 0 0 15,5 0 0-15,0 0-3 0,0 4 2 16,0 0 7-16,0 0 4 16,-5 0 1-16,5 4 3 15,0-4-3-15,0 4 1 16,0-4-5-16,9 4-2 16,-5 0-2-16,-4 4-3 15,0-4-2-15,0 4 1 16,-5-1 3-16,-4 1 1 15,0 0 10-15,-9 0 3 16,5 0 4-16,-10 0 0 0,5 0-7 16,-4 0 0-16,0-4-6 15,4 0 1-15,0 0-3 16,0-1 2-16,0 1-2 16,9 0 2-1,-4 0-2-15,4 0 0 16,0 0-1-16,4 0 0 0,-4-4-2 15,13 0 1-15,-4 0-2 16,18 4-1-16,-9-4 3 16,4 0 0-16,-4 0-21 15,4 0-8-15,-4-4-51 16,0-4-20-16,0 0-23 16</inkml:trace>
          <inkml:trace contextRef="#ctx0" brushRef="#br1" timeOffset="192173.6885">30899 7223 152 0,'-14'0'57'0,"14"0"-30"0,9 4-21 0,-9-4 15 15,0 0-11-15,0 0-1 16,0 0 4-16,0 0 1 16,0 8-7-16,0 0 5 0,0 8 1 15,0-4 0-15,-9 4 2 0,5-1-2 16,-1 5 0-16,1-4 1 15,-1 8 2-15,1-4-5 16,4 4-1-16,0-5-2 16,0 5 0-16,0-4-2 15,4 4 1-15,-4-4 0 16,5 3 1-16,-1-3 0 16,5-4 0-16,5-4-2 15,-1 0 1-15,-4 0-4 16,4-4 0-16,1 0-1 15,4-5 1-15,-5 5-2 0,0-8 2 16,-4 0-2-16,0 4-1 16,0 0 1-16,-5-4-1 15,1 0-3-15,-5 0 2 16,0 0 1-16,-5 4 2 16,1-4-1-16,-5 4-1 15,5 0 5-15,-5 0 1 16,4 0 2-16,-8 4 0 15,4 0-2-15,0 4-1 16,0-4-1-16,0 8 2 16,0 0 1-16,0 7 1 15,5-3 0-15,-1 16 0 16,1-4-2-16,0 7-1 16,-1-3-3-16,1 3-2 15,4-7-8-15,0 0-5 0,0-4-106 16,22-13-47-16,-4 1 33 15</inkml:trace>
        </inkml:traceGroup>
      </inkml:traceGroup>
    </inkml:traceGroup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26:35.43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C83E4BBE-30E0-4E03-9356-7211CC7F7D64}" emma:medium="tactile" emma:mode="ink">
          <msink:context xmlns:msink="http://schemas.microsoft.com/ink/2010/main" type="writingRegion" rotatedBoundingBox="1428,3977 4728,4201 4677,4951 1377,4727"/>
        </emma:interpretation>
      </emma:emma>
    </inkml:annotationXML>
    <inkml:traceGroup>
      <inkml:annotationXML>
        <emma:emma xmlns:emma="http://www.w3.org/2003/04/emma" version="1.0">
          <emma:interpretation id="{453EBB9C-4CE3-407D-9F79-4110471589C9}" emma:medium="tactile" emma:mode="ink">
            <msink:context xmlns:msink="http://schemas.microsoft.com/ink/2010/main" type="paragraph" rotatedBoundingBox="1428,3977 4728,4201 4677,4951 1377,47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654249-D433-4631-8AA4-DB4BA76E8E17}" emma:medium="tactile" emma:mode="ink">
              <msink:context xmlns:msink="http://schemas.microsoft.com/ink/2010/main" type="line" rotatedBoundingBox="1428,3977 4728,4201 4677,4951 1377,4727"/>
            </emma:interpretation>
          </emma:emma>
        </inkml:annotationXML>
        <inkml:traceGroup>
          <inkml:annotationXML>
            <emma:emma xmlns:emma="http://www.w3.org/2003/04/emma" version="1.0">
              <emma:interpretation id="{914B433A-C58D-43D5-8021-29A546E9F492}" emma:medium="tactile" emma:mode="ink">
                <msink:context xmlns:msink="http://schemas.microsoft.com/ink/2010/main" type="inkWord" rotatedBoundingBox="1428,3977 4728,4201 4677,4951 1377,472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366 1599 148 0,'0'-8'57'0,"0"4"-30"0,0 0-18 16,0 4 14-16,0 0-5 16,0-4 0-16,0 4-8 15,0 0-4-15,-4 0-3 0,-1 4 2 0,1 4 1 16,-1 0 2-16,1 3 0 16,-5 5 0-16,0 4 2 15,0 12-1-15,0 7 2 16,0 9-2-16,-4 8 2 15,-1 3-6-15,-3 0-1 16,-1-3 0-16,0-9 0 16,4-3 0-16,1-4 0 0,0-5-2 15,-1-7 1-15,5-4-2 16,0 0 2-16,5-4 0 16,0-5 1-16,-1 1-2 15,-4-4-2-15,0 0-8 16,9-8-38-1,0-4-6-15,9-12-56 16</inkml:trace>
          <inkml:trace contextRef="#ctx0" brushRef="#br0" timeOffset="401.8184">366 1603 156 0,'-4'-4'60'0,"8"0"-32"0,0 0-22 16,-4 4 15-16,0 0-9 15,14 0 1-15,-5 0 1 16,0 4 3-16,0 0-9 0,0 3 2 0,-1 5 3 0,1 4-3 15,0 4 0-15,0 12-2 16,0 11 2-16,0 1 4 16,4 4 1-16,1 3-2 15,-1-3 0-15,1 7-1 16,3-11 0-16,1-5-4 16,-4-3 0-1,-1 0-3-15,0-5 2 16,5-3-2-16,-4-4 0 0,-6-4-3 15,1-8 1-15,-4-4-55 16,-10-8-20 0,-4-4-12-16,1 0-25 15</inkml:trace>
          <inkml:trace contextRef="#ctx0" brushRef="#br0" timeOffset="531.4589">210 2094 176 0,'-9'0'68'0,"9"-4"-36"0,4 8-13 0,-4-4 23 16</inkml:trace>
          <inkml:trace contextRef="#ctx0" brushRef="#br0" timeOffset="682.5894">219 2094 391 0,'18'0'34'15,"4"4"-18"-15,5 0-6 0,4 0-3 16,0 8-3-16,0 0-1 0,5 0 1 15,0-4 0-15,-1-1 0 16,6 1 0 0,-1-4-31-16,0 0-12 15,-5 0-66 1,6 0-49-16,-10-16 62 16</inkml:trace>
          <inkml:trace contextRef="#ctx0" brushRef="#br0" timeOffset="1031.6437">883 2003 200 0,'-4'-4'74'0,"-1"0"-40"0,5 12-22 0,0-4 19 15,5 0-10 1,-1 0-1-16,1 4-10 16,4 4-2-16,0-1-4 15,4 5-1-15,0 0 1 0,5 4 0 16,4 0 0-16,1 0 0 16,-5-1 0-16,-1 1-2 15,1 0 1-15,0-4-2 16,0 0 2-16,-5 0-2 0,1-4 2 15,-1-1-13-15,-4-3-3 16,0-4-40-16,-5 0-16 16,-4-4-32-1</inkml:trace>
          <inkml:trace contextRef="#ctx0" brushRef="#br0" timeOffset="1313.9937">1155 2098 168 0,'-9'4'66'0,"5"-4"-36"0,-5 4-15 0,5 0 20 16,-1-4-8-16,1 8-3 16,-1 0-8-16,-4 4 0 15,0 0-9-15,-4-5-2 0,0 1-1 16,-5 0-2-16,0 4 1 15,0 0-2-15,-4 4 2 16,-1 0-2-16,1 0-1 16,4-4-13-16,0-1-6 15,1-3-28-15,3-4-10 16,10-4-36 0</inkml:trace>
          <inkml:trace contextRef="#ctx0" brushRef="#br0" timeOffset="1858.4411">1329 1860 228 0,'-9'0'85'0,"5"0"-46"0,-1 0-46 16,10 0 16-16,-5 0-8 15,0 4-1-15,4 0-13 16,5 0-6-16,5 4-74 15,-1 0-33-15</inkml:trace>
          <inkml:trace contextRef="#ctx0" brushRef="#br0" timeOffset="1667.83">1347 2070 176 0,'-4'8'66'0,"17"-4"-36"0,-9 0-18 16,5 0 19-16,-9 0-7 16,0 8 0-16,5 0-9 15,-5 0-4-15,0 4-6 16,4 3 1-16,1 1 3 0,-5 4-3 15,0 0 2-15,0 0-5 16,0-5-2-16,0 1 0 16,0-8-1-16,0-4-47 15,4-8-20-15,1-4-37 16</inkml:trace>
          <inkml:trace contextRef="#ctx0" brushRef="#br0" timeOffset="2466.3717">1762 2050 168 0,'-5'-8'63'0,"5"1"-34"0,-4 3-25 0,4 4 15 16,0-4-9-16,-5 0-3 15,1 0-2-15,-1 4 1 16,-3 0-3-16,-1 0 0 0,0 4 3 16,-5 4 3-16,1 0 5 15,4 3-2-15,0 1 1 16,-4 4-5-16,4 0-3 0,4 0-5 16,1 0 0-16,4 0 0 15,0-1 0-15,9 5 0 16,0-4 0-16,0 0 0 15,0 0 0-15,4-4 2 16,5 0 1-16,0-4-1 16,-1-5 1-16,6-3 7 15,-5 0 5-15,4-7 4 16,0-1 3-16,-8 0-6 0,3-4 1 16,-3 0-6-16,-5 0-1 15,-9-4-2-15,0 0 2 16,-5-3-3-16,1-1-2 15,-5 4 0-15,0-4-1 16,-4 4-5-16,-1 4 1 0,-4 0-2 31,1 8-2-31,-1 4-6 16,0 4-2-16,0 4-15 16,0 4-6-16,-4 4-37 15,0 0-15-15,4 0-22 16</inkml:trace>
          <inkml:trace contextRef="#ctx0" brushRef="#br0" timeOffset="3699.6393">2020 2031 148 0,'0'-4'55'0,"-4"4"-30"0,8 0-21 0,-4 0 15 0,0 4-9 16,5 0-1-16,-1 3-3 15,5 9-1-15,0 0-3 16,0 8-2-16,0-4 1 0,0 0 5 16,0-1 6-16,4 1 3 15,-4 0 3-15,0-4-4 16,0 0 0-16,0-4-4 0,-5 0 1 15,1-5 0 1,-1-3 3-16,1 0 2 0,-5-4 2 16,0 0-8-16,4-8-3 15,1-3-4-15,-1-1-3 16,5 0 1-16,4 0 1 16,1-4-3-16,4 0 0 15,-5 0-1-15,0 4-2 16,1 5 0-16,-5 7 3 15,0-4-2-15,-1 12 1 16,1-1 0-16,0 1 0 16,0 4 2-16,0 0 0 15,-4 4 2-15,-1 0 3 16,1 0 2-16,-1-4 3 16,0-1-1-16,1-3 0 0,-1 0-1 15,1-4 0-15,-5-4 2 16,4-4 1-16,5-4-5 15,0-3-2-15,0-5-2 16,0-4-2-16,0-4 1 16,0-4 1-16,0 5-6 15,4-1 1-15,0 4-1 16,5 8-1 0,-4 4 4-16,-1 8-2 15,0 8-1 1,5 4 0-16,0 0 3 0,-5 0 2 15,1 4 2-15,-1-1 1 16,1 1-2 0,-5 0 1-16,-1 4 0 15,1-4 1-15,0-4-18 0,-4 0-5 16,4-4-57-16,0-8-23 16,4-4-15-1</inkml:trace>
          <inkml:trace contextRef="#ctx0" brushRef="#br0" timeOffset="4296.8882">3001 2011 168 0,'-4'-8'66'0,"4"0"-36"0,-4-4-18 16,4 8 19 0,-5-4-7-16,1 0-2 15,-1 0-8-15,-4 4-4 0,0-4-5 16,0 8-4-16,-4 8 0 0,0 0-1 16,-1 0 2-16,-4 4-1 15,1 4 2-15,3 0 2 16,1 0 4-16,4-1-4 15,0 1-3-15,5-4-1 16,8 0-1-16,5-4 0 16,0 4 0-16,0 0 0 15,0-4 0-15,4 4 0 16,0-4 0-16,1 0 2 16,4-1-6-16,-1-3-1 0,1 0 6 15,0 0 6-15,-4 0-10 16,-1 0-2-16,5 0 6 15,-5 4 4-15,0 0-2 16,-4 0-2 0,-9 4 0-16,0 0 1 15,0 0-1-15,-4 0 2 16,-1-1 2-16,-3-3 4 0,-1 0 5 16,-5 0 1-16,1 0-2 15,0-4 2-15,-5 0-4 16,0-4 1-16,4-4-7 15,1 0-3-15,-5-4-1 0,5 0 1 16,-5 0-30 0,5 0-26-16,-1 1-14 15,5-1-53 1</inkml:trace>
          <inkml:trace contextRef="#ctx0" brushRef="#br0" timeOffset="5150.4599">3389 2046 148 0,'-4'4'57'0,"8"0"-30"0,-8-4-25 16,4 0 12-16,0 0-3 16,0 0 3-16,0 0-9 15,0 4-3-15,0-4-2 16,0 0 0-16,0 4 2 0,0-4 1 15,0 0 3-15,0 0-5 16,0 0-3-16,0 0-54 16,4-4-49-16,-4 4 31 15</inkml:trace>
          <inkml:trace contextRef="#ctx0" brushRef="#br0" timeOffset="5449.1001">3425 2213 176 0,'13'0'68'0,"-26"-4"-36"0,18 4 0 0,-5 0 58 16,0 0-18 0,-5-4-34-16,5 0-18 15,0 4-16-15,0 0-4 0,5 0 0 16,-10 0-25 0,1 0-12-16,4 0-103 15</inkml:trace>
        </inkml:traceGroup>
      </inkml:traceGroup>
    </inkml:traceGroup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29:33.5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642B780-5375-46E5-8509-E3221210DA08}" emma:medium="tactile" emma:mode="ink">
          <msink:context xmlns:msink="http://schemas.microsoft.com/ink/2010/main" type="inkDrawing" rotatedBoundingBox="5757,4004 5869,10605 5074,10619 4962,4018" semanticType="verticalRange" shapeName="Other">
            <msink:sourceLink direction="with" ref="{DC8B05BC-069B-4837-B850-51FE9D570930}"/>
            <msink:sourceLink direction="with" ref="{11C572B3-7EB0-409F-9972-110C2F4C71F1}"/>
            <msink:sourceLink direction="with" ref="{440E8956-75E4-48AE-AE8F-F47481A49FD0}"/>
            <msink:sourceLink direction="with" ref="{E9F79BEA-6DAB-41CD-83F8-7DE82336A621}"/>
            <msink:sourceLink direction="with" ref="{0F58599C-621A-4804-9BCB-2037424479D8}"/>
          </msink:context>
        </emma:interpretation>
      </emma:emma>
    </inkml:annotationXML>
    <inkml:trace contextRef="#ctx0" brushRef="#br0">628 4 120 0,'0'0'46'0,"-9"0"-24"0,9-4-21 0,0 4 8 0,0 0-1 16,-5 0 0-16,1 0 0 15,-5 4 0-15,5-4-4 16,-5 4 4-16,-5-1 2 0,1 1-1 15,0 0 0-15,4 0-3 16,-5 4-1-16,5 0-6 16,-4 0 1-16,4 4 0 15,0 0 0-15,0 0 0 16,0 0 0-16,0 0 4 16,0 7 5-16,1 13-1 15,-1-4 3-15,0 0-2 0,0-1 2 31,0 5-2-31,0-4 2 16,0 4-2-16,0-1 0 16,0 1-1-16,5 0 0 15,-1-1 2-15,1-3 1 16,-1 0-3-16,1-4 0 16,-1-1-5-16,1 1 0 0,-1 4 1 15,1 0 2-15,4-1-3 16,0 13 0-16,0 4 1 0,0-1 0 15,0-3 4-15,0 4 3 16,0-1 0-16,0-3 1 16,0-1 2-16,0 1 2 15,0-8-9-15,0-1-4 16,0 1 0-16,0 0 2 0,0 0 0 31,0-1 0-31,0 1-1 16,0 8 0-16,0 3 2 15,0-3 3-15,0 4-2 16,0-1-2-16,0 1 2 0,4-5 0 16,1 5 1-16,-1-4 0 15,1-5-7-15,-5 1 0 16,4 0-1-16,1 3 2 16,-1-3-1-16,1 0 2 15,-1 3 0-15,1 5 1 0,-5-1 2 16,0 1 1-16,0 0 1 15,0-1 0-15,0-3-4 16,0 3-1-16,0 1 1 16,0 0 0-16,-5-9-2 0,5-3-2 15,-4 0 3-15,4-1 0 16,-5 1 1-16,5 0 0 31,-4 4-2-31,-1 3-2 0,5 1 1 0,0 0-1 16,-4-1 2-16,4 1 3 15,-5-5-2-15,5 1 0 16,0-4 1 0,-4 4 0-16,4-5-2 15,-5 1-2-15,5-4 1 16,-4-5-1-16,0 5 0 0,-1 0 2 16,1-4-1-16,-1 0-1 15,1-5 1-15,-10 1 1 16,5 0-1-16,-4-4-1 15,0 0 3-15,-1-4 0 16,1 11-1-16,-5 1 1 16,0-4-4-16,0 0 0 15,1-4 1-15,-1-4 0 0,4-1 0 16,-3-7 0-16,3 0-5 16,-4-4-1-16,0-4-6 0,5-8-3 15,0-3 4-15,-1-1 4 31,5 4 4-31,1 4 2 16,3 0-2-16,5 4 0 16,0 4-3-16,0 0 1 15,18-4 1-15,0 0-1 16,4 4 4-16,0 0 0 16,1 16 1-16,-1-4 0 15,0 4 0-15,5 0 2 16,-9-1 3-16,0 1 2 0,-5 0 3 15,0 4-1-15,5 0 0 16,-4 0-3-16,-1 3-1 16,-4 1-3-16,0-4 1 15,-5 0-2-15,1 0 2 16,-1-1 0-16,-4 9 1 0,0-4-2 31,0 0-2-31,0 0 3 16,0-1 0-16,0 5-4 15,0 0 1-15,0 0 0 16,0-1 0-16,0 17 0 16,0-4 0-16,0-1-3 15,0 1 2-15,0-1 3 0,5-3 1 16,-5 0-4-16,0 0 1 16,0-1 0-16,0-3 2 15,0 4-3-15,0-9 0 16,0 1 1-16,4 0 2 15,-4 0-1-15,5-1 2 0,-5 5-4 16,4 4 0-16,-4 7-1 16,0 1 0-16,4-4 4 15,-4-1 1-15,0 1-1 0,0-1 1 16,0-7-2-16,0 0-1 16,5 0 3-16,-5-1 0 31,0-3-1-31,0-4-2 0,0 0 3 0,4-1 0 15,-4 1-1-15,5 0-2 16,-5 4-2-16,0-1 1 16,4 1-1-16,-4 12-2 15,0-1 3-15,0-3 0 16,5 4 1-16,-5-5 0 16,0 1 2-16,0-4 1 0,0 0-1 15,0-9-2-15,0 13 5 16,0 0-5-1,0-9-2-15,0 1 1 16,0 0 2-16,0 0-2 16,4-1 0-16,-4 5 1 15,0-4 0-15,0 0 0 16,0 11 2-16,0-3-1 16,0-4-1-16,0-5-2 15,0 1 1-15,5 0 3 0,-5 0 1 16,4-1-6-16,-4-3 0 31,5 4 3-31,-1 0 2 16,-4-5 0-16,5 5-2 15,-1 0 1-15,0-4-1 0,1-4 0 16,-1 3 0-16,1-7-3 16,-1 0 2-16,1 0 1 15,-1 0 2-15,1 0-1 16,-1-1-1-16,1 1 1 15,-1 0-1-15,1 0 0 16,-1 0 0-16,0-4-3 16,1 4 2-16,4 11-1 15,0-3 0-15,0 0 2 16,0 0 2-16,4-1-1 16,0 1 2-16,1 0-4 15,-1 0 0-15,0-4 1 16,1-1 2-16,-5-3-1 0,0-4-1 15,-5-4-2-15,1 0 1 16,-1-4 1-16,5 4 2 16,0-4-3-16,4 4 0 15,1 0 3-15,3 0 1 16,6 0-4-16,-5 0 1 16,4-1 0-16,-4 5 2 15,4-8-3-15,-4 0 0 16,0-4-4-16,-5 0-1 0,0 0-4 15,1 0-1-15,-5 0-27 16,-9 0-11-16,-5-4-75 16,1 0-33-16</inkml:trace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29:37.08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89B5C3-E323-4D8F-83CA-4E63044E4018}" emma:medium="tactile" emma:mode="ink">
          <msink:context xmlns:msink="http://schemas.microsoft.com/ink/2010/main" type="writingRegion" rotatedBoundingBox="3590,6650 4607,6650 4607,7848 3590,7848"/>
        </emma:interpretation>
      </emma:emma>
    </inkml:annotationXML>
    <inkml:traceGroup>
      <inkml:annotationXML>
        <emma:emma xmlns:emma="http://www.w3.org/2003/04/emma" version="1.0">
          <emma:interpretation id="{6C1C4A7F-D343-4B2F-95D2-B7EA40ABDF33}" emma:medium="tactile" emma:mode="ink">
            <msink:context xmlns:msink="http://schemas.microsoft.com/ink/2010/main" type="paragraph" rotatedBoundingBox="3590,6650 4607,6650 4607,7848 3590,78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1B9609-DD2B-49AA-959F-4A520DD657FA}" emma:medium="tactile" emma:mode="ink">
              <msink:context xmlns:msink="http://schemas.microsoft.com/ink/2010/main" type="line" rotatedBoundingBox="3590,6650 4607,6650 4607,7848 3590,7848"/>
            </emma:interpretation>
          </emma:emma>
        </inkml:annotationXML>
        <inkml:traceGroup>
          <inkml:annotationXML>
            <emma:emma xmlns:emma="http://www.w3.org/2003/04/emma" version="1.0">
              <emma:interpretation id="{D396B416-FE29-4895-9FAE-CC5FF6BF72E4}" emma:medium="tactile" emma:mode="ink">
                <msink:context xmlns:msink="http://schemas.microsoft.com/ink/2010/main" type="inkWord" rotatedBoundingBox="4223,6650 4607,6650 4607,7281 4223,7281"/>
              </emma:interpretation>
              <emma:one-of disjunction-type="recognition" id="oneOf0">
                <emma:interpretation id="interp0" emma:lang="" emma:confidence="0">
                  <emma:literal>as</emma:literal>
                </emma:interpretation>
                <emma:interpretation id="interp1" emma:lang="" emma:confidence="0">
                  <emma:literal>s</emma:literal>
                </emma:interpretation>
                <emma:interpretation id="interp2" emma:lang="" emma:confidence="0">
                  <emma:literal>S</emma:literal>
                </emma:interpretation>
                <emma:interpretation id="interp3" emma:lang="" emma:confidence="0">
                  <emma:literal>us</emma:literal>
                </emma:interpretation>
                <emma:interpretation id="interp4" emma:lang="" emma:confidence="0">
                  <emma:literal>g</emma:literal>
                </emma:interpretation>
              </emma:one-of>
            </emma:emma>
          </inkml:annotationXML>
          <inkml:trace contextRef="#ctx0" brushRef="#br0">854 24 132 0,'-5'0'52'0,"5"0"-28"0,0 4-13 16,0-4 18-16,0 0-8 16,0 4 0-16,0 0-1 0,0 0 0 15,0 0-11-15,5 0 1 0,-1 0 3 16,1 0 2-16,4 0 0 15,0 0-1-15,-1 0 1 16,1-4-4-16,0 0 1 16,5 0-1-16,-5-4 1 0,0 0 0 15,-1 0 0-15,6-4-4 16,-5 0 0-16,0-4-3 16,0 0 2-16,-5-4-2 15,0 0 2-15,-4 1-4 16,0-1 0-16,0 0-1 15,-4 0-2-15,0 0 1 16,-1 0 1-16,-4 0-3 0,0 1 0 16,0-5 1-16,0 0 0 15,-4 4 0-15,0 0 2 32,-1 4-3-32,1 4-2 0,-5 8 2 15,0 0 0-15,0 4 1 16,-4 8 0-16,4 4-3 0,0 0 2 15,1 0-1-15,-1 4-2 16,4-1 0-16,1 1 3 16,0 4 0-16,-1 0 3 0,1-4-1 15,4 3-1-15,0-3 3 16,0 4 0-16,5-4 3 16,-1 0 1-16,1-4-1 15,-1-5-1-15,5 1-3 16,0 0-2-16,5-4 1 15,-1 0 1-15,5 0-1 16,0-4-1-16,0 0 3 16,4 0 0-16,1 0 1 15,-1-4 0-15,5 0-2 16,0 0 1-16,0 0 0 16,-1 0 1-16,1 0-2 0,0 0-2 15,4 0-2-15,-4 0 1 16,0 0 1-16,0 0 0 15,-5 4 0-15,5 0 2 16,-4 0-1-16,-1 0-1 16,0 0 1-16,1 4-1 15,-5 0 2-15,-1-1 1 16,1 1 3-16,0 4 3 16,-4-4-2-16,-5 0 1 15,0 0-3-15,0 0 0 16,-5 0-3-16,1 0 1 15,-1 0 0-15,1 0 1 0,-5 4 0 32,0-4 0-32,0 3 0 15,-4 5 0-15,4 0-2 16,0 0-2-16,-4-4 1 0,4-4 1 16,-5 0-1-16,1-4 2 15,0 0 2-15,-1-8 2 16,1 0-3-16,-1-4-1 15,-3 0-1-15,3 0-2 16,1 0-2-16,-1 0-1 0,6 0 4 16,-1 0 1-16,0 0 0 15,4-4-2-15,1 5-2 16,-1-1-1-16,1 0 2 16,4 0 2-16,0 0-7 15,0 0-3-15,0 4-2 16,0 0-1-16,0 0-4 0,0 4-3 31,0 0-14-31,0 0-6 16,4 0-89-1</inkml:trace>
        </inkml:traceGroup>
        <inkml:traceGroup>
          <inkml:annotationXML>
            <emma:emma xmlns:emma="http://www.w3.org/2003/04/emma" version="1.0">
              <emma:interpretation id="{4DCF0014-44B6-4128-B54A-8476EA3F951E}" emma:medium="tactile" emma:mode="ink">
                <msink:context xmlns:msink="http://schemas.microsoft.com/ink/2010/main" type="inkWord" rotatedBoundingBox="3590,6884 4143,6884 4143,7848 3590,784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583.7186">65 210 136 0,'-9'0'52'0,"9"0"-28"0,-5-4-11 0,5 4 17 0,0 0 2 16,0-4 4-16,-4 0-3 16,-1 1 2-16,1-1-19 0,-1 0 0 0,1 0-2 15,-1 0-3-15,1 0 1 0,-1 0-5 16,1 0 1-16,0-4-5 15,-1 0 0-15,5-8-1 16,0 0 1-16,0 0-2 16,5 1 2-16,3-1-2 15,1 4-1-15,0 0 1 16,5 0 1-16,-1 0-1 16,5 4-1-16,0 0-2 15,0 4 1-15,-1 0 1 16,1 4 2-16,0 4-3 15,0 0 0-15,-5 4 1 16,5 0 2-16,-5 4-3 0,1 0 0 16,-5-4 3-16,0 4 1 15,0 0-1-15,-9-1-2 16,0 1 5-16,0 0 1 16,0 4 0-16,-5 4-1 15,1 4-1-15,-5-1 2 16,0 5-3-16,0 0 0 15,-4 8-3-15,-1 3-1 16,1-3 3-16,4 0 1 16,0-1-1-16,0-3-2 15,5 0 1-15,-1-1-1 16,1 1 2-16,-1-4 1 16,1 4-1-16,4-5 1 15,0-3 0-15,4-4 1 16,1 4-2-16,4-4-2 15,4-1 1-15,-4 1 1 16,4-4 1-16,5 0 1 16,0-4-2-16,0 0 1 0,0 0-4 15,-1-4 0-15,1-5 3 16,-4 1 1-16,-1-4 1 16,0-4 2-16,1-3-1 31,-1-5 0-31,1 0-3 15,-1-4 1-15,0-4-2 16,1-8 2-16,-1-7-7 0,5-9 1 16,-9-7-4-16,0-13 2 15,0 9-6-15,0-1-3 16,-5 5 5-16,1 3 5 16,-1 4 3-16,0 9 1 0,-4 3-3 15,0 4 2-15,5 1 1 16,-5 3 0-16,0 0-3 15,0 0 2-15,0 4 1 16,4 1 0-16,-4 3-3 0,5 0 2 16,-5 4-6-16,0 4 0 15,0 8 1-15,0 0 1 16,0 4 0-16,0 4 4 16,-9 8 0-16,9 0 1 15,-5-4 2-15,5 3 1 0,0 5-1 31,5 0 1-31,-5 4 2 16,0 4 2-16,0 3 1 16,-5 9 2-16,5 4-1 0,0 7 2 15,0-3-2-15,0 3 2 16,5-7-2-16,-1 3 0 16,1-3-1-16,-5-12 0 15,4-1-2-15,1-3-1 0,-5 0-3 31,4-4 1-31,-4-1-2 16,0 1 2-16,5 0-2 0,-5 0 2 0,4 0-11 16,-4 3-4-16,0 5-10 15,0-4-1-15,0-4-39 16,9-36-120 0</inkml:trace>
        </inkml:traceGroup>
      </inkml:traceGroup>
    </inkml:traceGroup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31:12.742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B1DC619-AFFC-4A88-A598-FB1C665AA630}" emma:medium="tactile" emma:mode="ink">
          <msink:context xmlns:msink="http://schemas.microsoft.com/ink/2010/main" type="writingRegion" rotatedBoundingBox="1410,2201 25938,1996 26056,16084 1528,16290"/>
        </emma:interpretation>
      </emma:emma>
    </inkml:annotationXML>
    <inkml:traceGroup>
      <inkml:annotationXML>
        <emma:emma xmlns:emma="http://www.w3.org/2003/04/emma" version="1.0">
          <emma:interpretation id="{C64187DA-7348-44C5-A706-1EB14458C089}" emma:medium="tactile" emma:mode="ink">
            <msink:context xmlns:msink="http://schemas.microsoft.com/ink/2010/main" type="paragraph" rotatedBoundingBox="1419,2193 12439,2351 12421,3633 1400,34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5318DB-A23F-4D2A-9964-DEF5370BF29A}" emma:medium="tactile" emma:mode="ink">
              <msink:context xmlns:msink="http://schemas.microsoft.com/ink/2010/main" type="line" rotatedBoundingBox="1419,2193 12439,2351 12421,3633 1400,3474"/>
            </emma:interpretation>
          </emma:emma>
        </inkml:annotationXML>
        <inkml:traceGroup>
          <inkml:annotationXML>
            <emma:emma xmlns:emma="http://www.w3.org/2003/04/emma" version="1.0">
              <emma:interpretation id="{D1C46602-B6A9-427B-8265-1F3990FDA30D}" emma:medium="tactile" emma:mode="ink">
                <msink:context xmlns:msink="http://schemas.microsoft.com/ink/2010/main" type="inkWord" rotatedBoundingBox="1419,2193 3579,2224 3566,3157 1405,312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446 525 176 0,'-5'16'66'0,"10"-16"-36"0,-5 0-29 16,0 0 16-16,4 4-9 0,1 0 0 15,-1 0 2-15,5 0 4 16,5-4-8-16,-1 0 3 0,5 0 2 15,0 0-4-15,4 4-2 0,0-4 0 16,0 4-1-16,1 0-2 16,-1 0-2-16,-4 0 1 15,0 0 1-15,0-4 1 16,-5 0 1-16,0 0-2 16,-4 0 1-16,0 0-2 15,0 0 2-15,-4 0-2 16,-1 0 2-16,0 0-2 15,1 0-1-15,-5 0 1 0,0 4 1 16,0 0 1 0,0 0 3-1,0 0-3-15,0 0 0 16,0 0 1-16,0 4 2 16,0 4-3-16,0 0 0 0,0 4 3 15,0 3 1-15,-5 5 3 16,5 8 1-16,0 0-3 15,0 4-3-15,0-5-2 16,0 1-3-16,0-4 3 0,0-8 2 16,0-4-9-16,0-4-2 15,0-8-35-15,0-4-15 16,9-8-66 0</inkml:trace>
          <inkml:trace contextRef="#ctx0" brushRef="#br0" timeOffset="585.5766">963 371 188 0,'-13'-8'71'0,"8"0"-38"0,1 0-21 0,4 4 19 0,0 4-16 15,-5-4-3-15,5 4-10 16,0-4-2-16,0 4 0 15,0 4-14-15,0 0-3 0,0 4-46 16,5 4-52-16,-1 3 27 16</inkml:trace>
          <inkml:trace contextRef="#ctx0" brushRef="#br0" timeOffset="348.9625">950 506 168 0,'-5'4'63'0,"5"11"-34"0,0-7-14 16,0-4 18-16,0 0-7 15,0 4-3-15,0 0-7 0,0 0 0 16,0 4-9-16,0 4 5 0,0 4 3 16,0 4-1-16,0 0 0 15,0 11-6-15,5-3-3 16,-1 0-2-16,-4-4 0 15,5-5 0-15,-1-7 1 16,-4-4-44-16,5-8-18 16,-1 0-61-1</inkml:trace>
          <inkml:trace contextRef="#ctx0" brushRef="#br0" timeOffset="1152.7486">1075 565 192 0,'0'-16'71'0,"0"24"-38"0,0-4-25 0,0-4 18 16,0 0-11-16,0 0-3 16,0 0-5-16,4 0 0 15,1 0-4-15,-1 4-2 0,5 0 0 16,0 4 1-16,4 0 3 15,1 8 7-15,-1 4 2 16,0 0 1-16,1 3 4 16,-1 1-7-16,-4 4-2 0,0 0 3 15,0-4 2-15,0-4-6 16,0-4-1-16,0-5-2 16,0-3 1-16,-1-4 0 15,1-4 1-15,0-16-2 16,0 1-1-16,0-5-3 15,0-4-2-15,4-4 3 16,1 0 0-16,-1 0-4 16,1 5 1-16,-1 3-2 15,-4 0-2-15,0 4 3 16,0 0 0-16,0 0-21 0,-5 4-8 16,5 4-29-16,-9 8-13 15,0 0-47 1</inkml:trace>
          <inkml:trace contextRef="#ctx0" brushRef="#br0" timeOffset="-624.3711">446 108 120 0,'4'-4'46'0,"1"0"-24"0,-1-4-15 0,-4 8 15 0,5-7-2 15,-5-1 3-15,0 0-9 16,0 0-3-16,0 0-6 16,-5 0-2-16,1 0 3 0,-1 0-3 15,-4 0-2 1,1 0 2-16,-6 4 2 16,1 0 0-16,-1 0 0 15,-3 4-3-15,-1 0-2 16,-5 0 1-16,-3 4 1 15,3 0-1-15,-3 0-1 16,3 4-2-16,1 0 1 0,0 4-1 16,-5 0 0-16,5 0 2 15,-1 4 2-15,6 3-1 0,-6 9 2 16,5 0-2-16,1 4 2 16,3 0-2-16,1 3 2 15,4 5 0-15,4-4 1 16,1 0-2-16,4-1 1 15,4-3 2-15,5 0 2 16,0 0-3-16,5-1-1 16,3 1 1-16,6 0 0 15,-1 0 2-15,0 0 1 16,10 3 1-16,-6-3 2 16,1 0 1-16,-5-8 1 15,5-4-4-15,0-9 0 0,0-3-1 16,-1-4 1-1,6 0-4-15,-6-12-1 16,6 0 1-16,3-3 0 0,1-1-7 16,-5 0-2-16,0-4-23 15,1 0-8-15,-6 0-20 16,-3 0-5-16,-1 4-33 16</inkml:trace>
          <inkml:trace contextRef="#ctx0" brushRef="#br0" timeOffset="1600.2595">1574 657 184 0,'9'-4'68'0,"0"0"-36"0,4-4-22 0,-4 0 17 16,0 0-9-16,0 0-3 15,0 0-6-15,0 0-1 16,0 0-5-16,0 0 3 0,0-4 0 16,-5-4-2-16,1 4-1 15,-5 4-1-15,0-4 1 16,0 5 4-16,-5-1 6 16,1 4-5-16,-1 0-2 15,-4 4-1-15,0 0-1 16,0 8-2-16,-4 3 1 15,0 1-2-15,-1 0-1 16,1 0 1-16,0 0-1 16,-1 4 0-16,1 0 2 0,4 0 1 15,0 0 3-15,4 0-3 16,1-1 0-16,4 1-1 16,0 8 1-16,4 4-2 15,5-4 2-15,0 0-2 16,5-4 2-16,4-5-2 15,4 1-1-15,0-4-10 16,5-4-4-16,4-8-33 16,0-4-14-16,1 0-50 15</inkml:trace>
          <inkml:trace contextRef="#ctx0" brushRef="#br0" timeOffset="2180.4356">1859 593 196 0,'-4'0'74'0,"0"-4"-40"0,4 4-27 0,0 0 20 16,0 0-14-16,0 0-2 15,0 0-3-15,0 0 0 16,0 4-4-16,-5 0 2 0,5 4 3 16,0 0-1-16,-4 4 1 15,4 4 3-15,0 0 3 16,0 3-4-16,0 1-1 0,0 4-4 16,4-4 1-16,1 0 0 15,-1-4 3-15,0 0-1 16,1-4 0-16,-1-5-3 15,1-3-1-15,-1-4-1 16,1-8 2-16,-1-3-3 16,1-5 0-16,4 0-1 15,0-4 1 1,-1-4-4-16,1 0 0 16,0 4-1-16,5 1 0 15,-1 3 0-15,0 0-2 16,-4 4 3-16,5 0 0 15,4 4-2-15,-5 4 0 16,5 4 4-16,-5 0 1 0,1 4 11 16,-1 0 3-16,0 4 4 15,1 4 2-15,-5 4-1 16,-1 4 2-16,1-1-9 16,-4 1-3-16,-1 8-4 15,1 0-2-15,-5 0-12 16,0-8-5-1,0-1-54-15,0-3-21 16</inkml:trace>
        </inkml:traceGroup>
        <inkml:traceGroup>
          <inkml:annotationXML>
            <emma:emma xmlns:emma="http://www.w3.org/2003/04/emma" version="1.0">
              <emma:interpretation id="{E35BCB38-8AAB-44A3-9DFB-4FD517D37ADF}" emma:medium="tactile" emma:mode="ink">
                <msink:context xmlns:msink="http://schemas.microsoft.com/ink/2010/main" type="inkWord" rotatedBoundingBox="4066,2279 7347,2326 7333,3253 4052,320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765.6986">4874 657 116 0,'0'0'46'0,"0"0"-24"0,4 4-13 16,-4-4 16-16,0 3-8 16,5 1-2-16,-5 4 3 15,0 0 2-15,0 4-10 16,0 8 1-16,0 8 2 0,4 0-1 16,1 4 3-16,4 3-2 15,0 1 2-15,0 0-4 16,-1-4 1-16,1-1-5 0,0-7-2 15,0-4 0-15,-4-8 1 16,-1-4 3-16,1-4 5 16,-1-12-4-16,0-8 2 0,1-4-7 15,-1-8-3-15,1 5-1 16,-1-13-1-16,1 0 0 16,-1 4 0-16,5 4-3 15,0 5 0-15,0 3 2 16,9 0 0-16,0 4-4 15,0 0 1-15,-1 4 0 16,1 0 2-16,0 4 1 16,0 4 3-1,0 4-3-15,-5 0 0 16,0 4-6-16,-4 0-3 16,0 0-38-16,-4 0-19 0,-1 4-38 15</inkml:trace>
          <inkml:trace contextRef="#ctx0" brushRef="#br0" timeOffset="7274.3056">5418 565 212 0,'-9'-4'79'0,"5"0"-42"0,-1 0-39 16,5 4 17-16,0 0-13 16,0 0-3-16,0 0-64 15,0 0-57 1,14 0 33-16</inkml:trace>
          <inkml:trace contextRef="#ctx0" brushRef="#br0" timeOffset="7084.4633">5422 617 176 0,'-8'0'68'0,"8"0"-36"0,0 4-24 16,0-4 18-16,0 4-2 16,-5 4 1-16,1 4-10 15,4 4-4-15,0-1-6 16,0 9 3-16,0 4 2 0,0 4 1 16,4 4 3-16,1 3-3 0,-1-3-1 15,0 0-6-15,1-4-3 16,-1-9 0-16,1-3 1 15,-1-8-39-15,5-8-14 16,0-8-65 0</inkml:trace>
          <inkml:trace contextRef="#ctx0" brushRef="#br0" timeOffset="4590.4126">3416 585 180 0,'-5'-4'68'0,"5"0"-36"0,0 4-20 0,0 0 19 0,0 0-12 15,0 0-3-15,0 0-7 0,0 0-4 16,9 0-2-16,-4 0-3 0,4 4 1 15,-5 4 1-15,1 8 3 16,-1 4 4-16,0 0 2 16,1-1 3-16,-1 1 2 15,1 12-7-15,-1-4-1 16,1-4-2-16,-5-4 1 16,0-4-2-16,4-5 2 15,-4 1-2-15,5-8 0 16,-5-12-1-16,4-8 0 15,1 1-2-15,-1-5-2 16,0 0-2-16,5-4 1 0,0 0-4 16,5 0 1-16,-1 5 2 31,0 3 1-31,1 4-2 16,-1 0 0-16,-4 4-1 0,5 8 3 15,-1 4-2-15,0 4 1 16,-4 4 0-16,5 4 0 15,-6-1 2-15,1 5 2 16,0 12 3-16,-4-4 4 16,-1-4-2-16,1 0 1 15,-1-5-5-15,1-3-2 16,-5-4 2-16,4-4 2 16,1-4-2-16,-5-4 0 0,8-8-1 15,-3-12 1-15,4 0-7 16,0-3 1-16,4-1-4 15,0 0 2-15,1 0-2 16,-1 4 2-16,1 4 1 16,-1 1-1-16,-4 3 1 0,4 8 3 15,-4 4 0 1,5 4 1-16,-5 8 0 16,-1 3 2-16,1 1 5 15,0 16 4-15,-4 0-4 16,-1 0-2-16,1-5 0 15,-1 1-1-15,1-4-29 16,-1-4-12-16,0-8-64 16,5-4-58-16,5-8 51 15</inkml:trace>
          <inkml:trace contextRef="#ctx0" brushRef="#br0" timeOffset="5159.0053">4098 668 184 0,'0'0'71'0,"4"0"-38"0,-4 0-23 0,0 0 17 0,5 0-7 16,-1 4-1-1,5 0-9-15,0 0-4 16,9 0-3-16,-5 0-3 0,5-4 1 16,0 0 1-16,0-4 1 15,0 0 3-15,-5-4-1 16,1 0 0-16,-6 1-1 16,1-1 2-16,-4 0-3 15,-5 0-2-15,-9 0 2 16,0 0 0-16,0 0-4 15,-4 0 1-15,-10 8 0 16,1 0 2-16,0 0-1 16,4 0 2-16,0 0-2 15,0 4-1-15,0 0-2 16,5 4 1-16,0 0 1 16,4 0 2-16,0 4-1 0,4 0 2 15,1 3 0-15,4 1 1 16,0 16 0-16,4-4 0 15,5 4-2-15,0-5 1 16,0 1 0-16,9-4 3 0,4 0-1 16,10-4 2-16,-6-4-4 15,6-4-2-15,3-4-3 16,1-4-1-16,0-8-25 16,-5-8-9-16,4-4-47 15,6-12-59 1,-6-12 39-16</inkml:trace>
          <inkml:trace contextRef="#ctx0" brushRef="#br0" timeOffset="5841.4329">4325 502 304 0,'-4'-4'115'0,"4"4"-62"0,13 0-42 0,-4 0 28 16,0 0-14-16,9 0-3 0,4 0-10 15,5-4-3-15,9 0-5 31,4 0-1-31,4-4 3 0,1 4-14 0,9-4-7 16,-5 0-61-16,0 4-25 16,-9-4-36-1</inkml:trace>
          <inkml:trace contextRef="#ctx0" brushRef="#br0" timeOffset="5596.5992">4508 108 212 0,'-4'0'79'0,"13"0"-42"0,-14 4-28 0,5-4 22 15,0 4-15-15,0 0-1 16,0 0-3-16,0 8 2 15,5 8-7-15,-1 0 0 0,1 4 0 0,-1 4 1 16,1-1 0-16,-5 13-2 16,0 0 1-16,0 7 2 15,0 5 2-15,0 4 1 16,0-1 2-16,4 17-3 16,0-1 1-16,1-3-7 15,4-9-1-15,0-7 0 16,0-8 2-16,0-8-10 15,-5-13-4-15,1-7-38 16,-1-8-15-16,-4-8-33 0,4-8-11 16,-4-8 10-1</inkml:trace>
          <inkml:trace contextRef="#ctx0" brushRef="#br0" timeOffset="7652.6779">5793 688 168 0,'4'-8'63'0,"-4"4"-34"0,0-4-10 0,0 4 21 16,0-3-14-16,-4-1-2 15,-1 4-10-15,1 0-4 0,-5 0-5 0,-5 4-2 0,-4 0 1 16,1 0-2-16,-1 4 1 16,0 4 2-16,0 0 2 31,0 3 1-31,0 5 2 15,1 4 4-15,8 8 3 16,0 0-5-16,4 4 1 0,5-1-4 16,9 5 0-16,5-4-1 15,8-4 0-15,5-4-4 16,4-9-1-16,5-11-19 16,4-8-7-16,9-7-83 15,4-5-75-15,-8 0 59 16</inkml:trace>
          <inkml:trace contextRef="#ctx0" brushRef="#br0" timeOffset="3606.3247">2849 613 156 0,'5'0'60'0,"-1"0"-32"0,-4 0-13 0,0 0 18 0,0 0-7 15,0 0-1-15,0-4-12 16,0 0-3-16,0-4-6 16,-4 4-3-16,-1 0 2 0,1 0-2 15,-5 0-1-15,0 0 1 16,0 4-1-16,-4 0-7 16,-1 0 0-16,1 0 1 15,4 0 3-15,0 0 2 16,-4 0 1-16,-5 0-3 15,5 4 2-15,-1 0 1 16,1 4 0-16,4 0 0 16,0 4 0-16,0 0-3 0,0 4 2 15,0 0 1-15,9-1 0 16,0 1 0-16,0 4 0 16,5-4 0-16,4 8 2 15,0-4-1-15,0 4 2 31,-1-5 0-31,1-3 1 16,0-4 2-16,5-4 1 16,-1-4-1-16,0 0 1 0,1-8-2 15,-1 0 2-15,1-12-4 16,-1 0-2-16,-4-3 2 16,0-1 0-16,0 0-1 15,0-4 1-15,-5 0-2 16,1 4-1-16,-1 0-4 0,-4 5 0 15,0-1 4-15,0 4 4 16,0 4-1-16,0 0 0 16,0 0 3-16,0 8 3 15,0 0-6-15,0 0-2 0,0 0-1 16,0 4 2 0,0 0 1-16,0 4 3 15,4 4-1-15,1 4 2 16,-1 0-2-16,5-1 2 15,0 1-4-15,0 4 0 16,9 8-1-16,0-8 1 16,4 0-46-16,9 4-18 15,0-1-58 1</inkml:trace>
        </inkml:traceGroup>
        <inkml:traceGroup>
          <inkml:annotationXML>
            <emma:emma xmlns:emma="http://www.w3.org/2003/04/emma" version="1.0">
              <emma:interpretation id="{73D7DFCD-DD0C-4B33-B11D-6EFC84DB7ED6}" emma:medium="tactile" emma:mode="ink">
                <msink:context xmlns:msink="http://schemas.microsoft.com/ink/2010/main" type="inkWord" rotatedBoundingBox="7805,2803 9712,2830 9701,3594 7794,356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204.7221">6791 716 172 0,'0'4'66'0,"5"-4"-36"0,-5 4-24 16,0-4 17-16,4 4-10 0,1 4 0 31,4 8-5-31,0 4 0 15,0 4-5-15,-1 7 7 0,-3 9 3 0,-1 4 2 16,1 3 4-16,-5-3-5 16,0 0 2-16,4 0-5 15,-4-1 1-15,0-3-5 16,0-4-2-16,5-1-2 16,-1-3 0-16,1-4 0 15,-1 0 1-15,1-8-24 16,-5-4-9-16,0-8-13 15,0-12-3-15,-5-4-53 16,5-4-31-16,0-4 61 16</inkml:trace>
          <inkml:trace contextRef="#ctx0" brushRef="#br0" timeOffset="9590.7404">6840 760 156 0,'-4'-24'60'0,"8"16"-32"0,-4 0-17 15,5 0 15-15,-1 0-17 16,5 0-6-16,5 0-1 16,4 0 0-16,-5 0 0 15,0 0 3-15,5 5 4 0,0-1-3 16,0 4 2-16,0 4-3 0,4 3 2 15,-4 1 0-15,0 4 1 16,-1 4 0-16,-3 12 2 16,-1 4 1-16,-4-4 1 15,-4-1 2 1,-5 1 2-16,-5-4-5 16,1-4 1-16,-5 0-5 15,-5-4-2-15,-3-4 0 16,-1-4-1-16,0-5-9 0,0-3-4 15,-4-7-13-15,-1-5-6 16,1 0-14-16,4-4-6 16,0 4-51-1</inkml:trace>
          <inkml:trace contextRef="#ctx0" brushRef="#br0" timeOffset="10282.6906">7438 732 112 0,'0'-8'44'0,"-4"0"-24"0,-1 0-6 0,1 0 17 16,-1 0-6-16,-4 0-2 16,0 0-7-16,-4 0-2 15,0 1-8-15,-5 3-2 0,0 0 0 16,0 0 0-16,0 4 2 15,0 0-1-15,1 4 0 0,-1 4 3 16,0-1 3-16,0 5-6 16,5 4-3-16,4 4 3 15,4 8 4 1,1 0-5-16,4 0 0 16,4-1-2-16,5 1-2 0,0 0 5 15,5-8 4-15,3 0-1 16,1-4 1-16,4-8-1 15,1-5 2-15,4-6-5 16,-5-9-1-16,0 0-4 16,-4-8-1-16,0 4-6 15,-5-8 0-15,-4 0-2 16,-4 0 3-16,-1 5 4 16,-4 3 1-1,0 0 1-15,0 4 2 16,0 0-1-16,0 4-1 15,0 4 3-15,0 4 2 16,0 0 0-16,4 4 2 16,-4 4-2-16,5 8 0 0,-1 8-1 15,1 0 2-15,-1 3-3 16,1 1-2-16,4 0 0 16,4 0 1-16,5-8-28 15,0-5-11-15,0-3-81 16</inkml:trace>
          <inkml:trace contextRef="#ctx0" brushRef="#br0" timeOffset="8782.4903">6618 724 136 0,'4'0'52'0,"0"-4"-28"0,-4 0-15 16,0 4 14-16,0-8-9 15,0 4-3-15,0-4-6 16,-4 0-4-16,0 0 8 16,-14 0-5-16,0 4-1 15,0 0 0-15,0 4-4 0,0 0 0 16,0 0-1-16,1 0 0 15,-1 4 2-15,0 0 2 16,5 0 1-16,-1 0 1 16,1 4-2-16,4 0-2 15,0 0 1-15,5 0 1 16,-1 0-3-16,5-4 0 16,5 0 1-16,3 0 2 15,1 8-1-15,5-4-1 16,-1 0 1-16,1 8-1 15,3 0-3-15,-3-1 2 0,8-3 3 16,0 4 3-16,1 0-2 16,-6 0 0-16,1 0-1 15,-4 0 1-15,-1 0 2 16,-8 0 2-16,-1-4 3 16,-4 3 4-16,-4 1 1 15,-5-4 0-15,-5-4 4 16,1 0 0-16,-1-4-6 0,-3-4 0 15,-1-4-6-15,0 4 1 16,0-4-5-16,0-4 0 16,0 0-1-1,5 0 1-15,0 0-7 16,-1 0 1-16,5 0-17 16,0 1-4-16,5-1-15 15,0 0-5-15,4 4-60 16</inkml:trace>
          <inkml:trace contextRef="#ctx0" brushRef="#br0" timeOffset="10729.142">7857 692 140 0,'-13'-16'55'0,"8"8"-30"0,-4-3-7 16,5 3 18-16,-5 4-14 15,0-4-2 1,-9 4-6-16,5 0-1 15,0 0-7-15,-1 4 7 0,1 0 4 16,-1 0-5-16,1 4 1 16,4 0-2-16,0 4 3 0,0 0-3 15,0 4-1-15,0 3-4 16,5 1-1-16,0 4 1 16,-1 8 1-16,5 4-1 15,5 0 1-15,3-1-2 16,1-3 2-16,5 0-2 15,4-4 2-15,8 0-4 16,6-9 0-16,-1-3-14 16,4-8-8-16,-3-4-37 15,-1-8-13-15,0-4-49 16</inkml:trace>
          <inkml:trace contextRef="#ctx0" brushRef="#br0" timeOffset="11275.7377">8022 768 208 0,'-4'-12'77'0,"8"12"-42"0,-4 0-23 16,0 4 19-16,0 0-12 15,5 0-1-15,-1 0-4 16,5 0-1-16,0 0-7 15,0 4-2-15,4 0 2 0,1-4-1 16,3-8 4-16,1-4-1 16,-4-4-1-16,-1 0-2 15,-4 0-3-15,0 0 1 16,0 0-2-16,-5 0 2 16,1-4-2-16,-5 4-1 0,0 0 3 15,-5 0 2-15,1 1-4 31,-5 3-3-15,-9 0 1-16,5 4-2 16,-5 4-1-16,0 0 3 15,0 4 0-15,0 0 3 0,5 4 3 16,0 4 0-16,-1-1 2 16,1 5 0-16,-1 4 1 15,1 8 2-15,4 0 1 16,5 0-1-16,4-1 1 15,4 1 3-15,5 0 1 16,4 0-2-16,5 0 2 16,9-5-6-16,0-7-1 15,0 0-2-15,4-8-1 16,0-4-25-16,0-8-12 0,0-4-78 16,10-4-36-1,-6 0 14 1</inkml:trace>
        </inkml:traceGroup>
        <inkml:traceGroup>
          <inkml:annotationXML>
            <emma:emma xmlns:emma="http://www.w3.org/2003/04/emma" version="1.0">
              <emma:interpretation id="{5EC0802C-4692-442F-BD4B-DC0E1F2E030F}" emma:medium="tactile" emma:mode="ink">
                <msink:context xmlns:msink="http://schemas.microsoft.com/ink/2010/main" type="inkWord" rotatedBoundingBox="10280,2412 12438,2444 12425,3353 10267,332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15216.1874">9240 446 132 0,'0'4'49'0,"0"-4"-26"0,0-4-7 16,0 4 18-16,0 0-9 15,0 4-5 1,0 0-3-16,4 0-1 15,-4 4-8-15,0 4 4 0,0 4 1 16,0 0 0-16,0 3 0 16,0 5 4-16,0 4 1 15,0 4-3-15,0 4-1 16,0 7-2-16,0 5 2 16,0 4-5-16,0-5-1 15,0-3-2-15,0-4-1 0,-4-9-3 16,4-7 1-16,-5-4 0 15,5-8 1-15,0-4-29 16,0-8-12-16,0-8-59 16,0-4-66-1,0-8 46-15</inkml:trace>
          <inkml:trace contextRef="#ctx0" brushRef="#br1" timeOffset="16008.4163">9257 470 184 0,'-4'0'71'0,"8"4"-38"0,-4 0-28 0,0-4 17 0,0 0-10 16,5 0 1-16,-5 0-4 15,9 0 2-15,-5 4-6 0,1 0 1 0,-1 4 1 16,5 4 3-16,0 0 1 16,0-1 1-16,4 5 0 15,-4 0 0-15,0 0 2 16,4 0-3-16,1 0 1 15,-1 0-5-15,5 0 1 32,-5 0-5-32,1-5 0 15,-1 1 1-15,1-4 0 0,-5 0 0 16,-1-4 0-16,1 0-2 16,0-4 1-16,0-4-2 15,0-4 2-15,0-4-2 0,0 0 2 16,4-3-4-16,1-1-2 15,-5 0-3-15,4 0 1 16,0 0-2-16,1-4 2 16,-1 4 3-16,-4-4 1 15,0 8-4-15,0 1 1 16,-5 3 2-16,1-4 3 16,-1 4 0-16,-4 8-1 15,0 0-2-15,0 0 1 16,0 0 1-16,0 0 0 15,0 0 0-15,5 4 2 16,-1 4 1-16,-4-4 1 16,5 4 0-16,-1 0 0 0,1-1 0 15,-1 1 0-15,0 4-2 16,1 4 1-16,4 0 0 16,-5 8 1-16,1 0 4 15,-1 4 3-15,1 11 0 16,-1 1 3-16,1 0-3 15,4-1-1-15,-5-3-6 0,0 0-3 16,1-4 2-16,-1-4 2 16,-4-9-7-16,5-3-3 15,-5-4-37-15,0-8-17 16,-5 0-78 0,5-4-48-16,0-4 86 0</inkml:trace>
          <inkml:trace contextRef="#ctx0" brushRef="#br1" timeOffset="16471.6102">9989 939 148 0,'0'0'55'0,"0"0"-30"0,4 0-7 0,-4 0 18 0,5 0-1 16,-1 4 4-16,1 0-12 16,-1-1-5-16,5 5-12 15,0 4 0-15,0 0 3 0,-5 4-3 0,1 0 2 16,-1 4-5-16,-4-4-2 0,-4 4 0 31,-1 0-1-31,-4-1-44 16,-4-3-18-16,0 0-64 15</inkml:trace>
          <inkml:trace contextRef="#ctx0" brushRef="#br1" timeOffset="14648.0866">9070 283 124 0,'-4'-8'46'0,"4"4"-24"0,0-8-13 0,0 12 14 16,0-8 0-16,-5 0 1 0,1 4-7 15,4 0-2-15,-5 4-9 16,-4-4 0-16,5 4 4 0,-5 4-4 16,0 0 2-16,-4 4 1 0,-1 0 2 15,5 4-3-15,0 0 0 16,1 0-1-16,-1 4 1 15,0 0 0-15,-5 4 0 16,5 0-2-16,-4 3 1 16,4 9 0-16,0-4 1 15,0 0-2-15,0 0-1 16,0-1 1-16,5 1 1 0,0 0 1 16,4 4 2-16,0-4-5 15,4 15-1-15,5 1 0 31,0 0 0-31,0-5 2 16,4 1 3-16,0 0-2 0,1 0 1 16,4-5-5-16,0-3-2 15,-1-4 2-15,1-8 2 16,0-4-26-16,-5-4-13 0,-4-4-47 16,0 3-19-16,-4-7-9 15</inkml:trace>
          <inkml:trace contextRef="#ctx0" brushRef="#br1" timeOffset="17146.1112">10600 724 160 0,'4'-4'63'0,"-4"0"-34"0,0-4-16 0,0 4 17 16,0 0-4-16,0-4-1 15,-4 0 0-15,-1 0 1 16,5 0-14-16,0 4-2 0,-13-3 0 16,-5-1-4-16,0 4-1 15,0 0-2-15,-4 4 0 16,4 0-2-16,5 0 2 15,-1 0-4-15,-3 4 0 0,-6 0 1 16,5 4 0-16,1-1-3 16,-1 5 2-16,0 0 1 15,5 8 2-15,-1 8-1 16,5 0-1-16,5 0-2 16,4-1 1-16,4 5 1 15,1-8 0-15,-1-4 0 16,5 0 2-16,9 8-1 0,-5-13-1 15,1 1 1-15,4-4 1 16,13 4-1-16,-5-8 2 31,6-4-4-31,-6-8-2 0,1-8-14 0,-4-4-6 16,-1-4-17-16,-4-3-5 16,-5-9-55-1</inkml:trace>
          <inkml:trace contextRef="#ctx0" brushRef="#br1" timeOffset="17623.4756">10622 271 148 0,'-5'4'55'0,"5"-8"-30"0,-4 4-12 0,4 0 19 15,0 0-5-15,0 0 1 16,0 4-11-16,0-4-5 0,0 4-7 16,0 4 5-16,0 0 3 0,0 4 0 15,0 0 0-15,0 4 4 16,0 0 1-16,0 4-5 15,0-1 0-15,0 1-4 16,4 8 2-16,-4 0-2 16,5-4 0-16,-1 4-1 15,-4-1 2-15,0 5-1 16,5 0 0-16,-5 0 1 16,4 7 1-16,-4 5 3 15,5-4 2-15,-1 0-7 16,1-1-3-16,-5-3-1 15,4-4 1-15,-4-4-3 16,5-9-2-16,-5 1 2 0,0-4 0 16,0-4-21-16,0-4-10 15,0-4-44-15,0-4-18 16</inkml:trace>
          <inkml:trace contextRef="#ctx0" brushRef="#br1" timeOffset="18264.1918">10818 247 128 0,'-4'-4'49'0,"8"8"-26"0,1-4-3 0,-5 0 21 16,0 0-9-16,0 0-3 16,4 0-9-16,1 4 0 15,-1 4-11-15,5 4 6 0,0 0 2 16,4 0 4-16,1 0 4 16,3 4-4-16,1 4-1 15,0 4-2-15,0 3-2 16,0 5-2-16,-5 0-1 0,5 0 1 15,-9 3 4-15,-5 5-6 16,1 12 1-16,-10 7-6 16,-4 1 1-16,-4 0-3 15,0-5 0-15,-5-3-23 16,-4-1-8-16,-10 1-73 16,-8 0-30-16,0-5-5 15</inkml:trace>
        </inkml:traceGroup>
      </inkml:traceGroup>
    </inkml:traceGroup>
    <inkml:traceGroup>
      <inkml:annotationXML>
        <emma:emma xmlns:emma="http://www.w3.org/2003/04/emma" version="1.0">
          <emma:interpretation id="{A30DE1A5-48C9-4A47-BE1B-B7D873AF59D9}" emma:medium="tactile" emma:mode="ink">
            <msink:context xmlns:msink="http://schemas.microsoft.com/ink/2010/main" type="paragraph" rotatedBoundingBox="1646,3315 21524,3487 21512,4828 1635,46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EA43E2-54F7-4A04-B0F6-09283E36BDC9}" emma:medium="tactile" emma:mode="ink">
              <msink:context xmlns:msink="http://schemas.microsoft.com/ink/2010/main" type="line" rotatedBoundingBox="1646,3315 21524,3487 21512,4828 1635,4656"/>
            </emma:interpretation>
          </emma:emma>
        </inkml:annotationXML>
        <inkml:traceGroup>
          <inkml:annotationXML>
            <emma:emma xmlns:emma="http://www.w3.org/2003/04/emma" version="1.0">
              <emma:interpretation id="{564E6183-E21A-49FF-931A-8FF7BC24C40A}" emma:medium="tactile" emma:mode="ink">
                <msink:context xmlns:msink="http://schemas.microsoft.com/ink/2010/main" type="inkWord" rotatedBoundingBox="1644,3525 3001,3537 2992,4552 1636,454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5328.0514">276 1344 124 0,'0'-4'46'0,"9"0"-24"0,-13 0-8 15,8 0 15-15,-4 4-5 16,0 0 0-16,0 0-7 16,0 0-2-16,0 0-9 0,5 0-2 0,-1 4 2 15,-4 4-3-15,0 20 0 16,-4 3 1-16,4 5-5 16,0 4 1-16,0 4 0 15,-5-1 0-15,1 5 0 16,-1 0 2-16,5-1-1 15,0 1-1-15,-4 0 5 16,0 7 4-16,-1 1-1 0,1-1 3 16,-1-3-4-16,-4-4 1 31,5-5-3-31,-1-3 2 16,1-8-2-16,-1-8 2 15,5-8 2-15,-4-4 5 16,4-4-4-16,0-8 2 0,4-4-5 0,1 0-2 15,4-4-5-15,4 4-2 16,1 0-2-16,-1 4 3 16,0 0-2-16,5 4 1 15,0 0 0-15,4 0 0 0,1 0 2 16,-1 4 0-16,5-1 0 16,4-3 2-16,0-4-1 15,-4 0-1-15,4-4-13 16,-4 1-4-16,-1-1-29 15,-3-4-12-15,-1 0-47 16</inkml:trace>
          <inkml:trace contextRef="#ctx0" brushRef="#br0" timeOffset="25951.2036">803 2126 160 0,'4'0'60'0,"1"4"-32"0,-1-4-17 0,0 0 18 16,10 0-6-16,-5 4 1 15,4 0-9-15,1 0-2 16,-1-4-7-16,0 0 0 0,1 0 4 0,-1-4 0 16,0 0 4-16,1-4-3 31,-1 0 1-31,1 0-3 16,-1-19 2-1,-4 3-2-15,0 0-2 16,-5 4 0-16,1 0-4 15,-5 4-2-15,-5 0 0 16,1 5-1-16,-5-1-3 0,0 4 2 16,-4 0-1-16,-1 4 0 15,1 4 0-15,-1 0 0 16,-3 4 0-16,-1 0 0 16,0 4 0-16,0 0 0 15,5 4 0-15,-1 7-2 0,5 5 5 16,0-4 1-16,5 4 0 15,0 4-2-15,4 0-2 16,4-1 1-16,0-3 7 0,5 8 4 16,5-4-1-16,-1-8 2 15,1-1-4-15,3 1-2 16,1 4-2-16,0-4-3 16,4-4 1-16,5-4 1 15,0-4-1-15,0-8-1 16,8-4-24-16,1-4-9 15,0-8-34-15,-5-4-12 16,4-8-27 0</inkml:trace>
          <inkml:trace contextRef="#ctx0" brushRef="#br0" timeOffset="26720.1259">1173 1836 196 0,'-9'-8'74'0,"13"8"-40"0,-13-4-16 0,9 4 25 0,0 0-7 15,0 0 2-15,0 0-16 16,9 0-5 0,9 0-10-16,4 0 2 0,5 0 1 15,9 0 3-15,0 0 5 0,4 0-8 16,0 0-3-16,9 0-4 15,-5 0-3-15,-3 0-15 16,-6 0-5-16,-8 0-54 16</inkml:trace>
          <inkml:trace contextRef="#ctx0" brushRef="#br0" timeOffset="26411.6844">1378 1495 168 0,'-5'-12'63'0,"5"12"-34"0,0-4-19 16,0 4 20-16,0 0-12 15,0 0 0-15,0 4 1 16,0 0 2-16,0 0-11 16,-4 0 3-16,4 8 3 0,0 0-2 15,0-1 2-15,0 5-5 16,4 8 1-16,-4 4-7 16,9 4-1-16,-4 0 0 15,-1-1 0-15,1 5 2 0,-1 4 3 16,1 4 0-16,8 11 2 15,-9 1-2-15,-4-1 0 16,5 5-1-16,-5-8 0 16,0-1-2-16,0-7-1 15,0-12-1-15,0-4 2 16,0-9-12-16,0-3-5 16,0-8-33-16,-5-8-11 15,1-8-40-15,4-4-15 0,-9-8 12 16</inkml:trace>
        </inkml:traceGroup>
        <inkml:traceGroup>
          <inkml:annotationXML>
            <emma:emma xmlns:emma="http://www.w3.org/2003/04/emma" version="1.0">
              <emma:interpretation id="{5265C36B-DAA8-4E99-B78F-53144CF8C672}" emma:medium="tactile" emma:mode="ink">
                <msink:context xmlns:msink="http://schemas.microsoft.com/ink/2010/main" type="inkWord" rotatedBoundingBox="3641,3688 3681,3689 3674,4435 3634,4434"/>
              </emma:interpretation>
              <emma:one-of disjunction-type="recognition" id="oneOf5">
                <emma:interpretation id="interp5" emma:lang="" emma:confidence="0">
                  <emma:literal>|</emma:literal>
                </emma:interpretation>
                <emma:interpretation id="interp6" emma:lang="" emma:confidence="0">
                  <emma:literal>I</emma:literal>
                </emma:interpretation>
                <emma:interpretation id="interp7" emma:lang="" emma:confidence="0">
                  <emma:literal>l</emma:literal>
                </emma:interpretation>
                <emma:interpretation id="interp8" emma:lang="" emma:confidence="0">
                  <emma:literal>1</emma:literal>
                </emma:interpretation>
                <emma:interpretation id="interp9" emma:lang="" emma:confidence="0">
                  <emma:literal>'</emma:literal>
                </emma:interpretation>
              </emma:one-of>
            </emma:emma>
          </inkml:annotationXML>
          <inkml:trace contextRef="#ctx0" brushRef="#br1" timeOffset="889270.1506">2265 1503 80 0,'0'0'30'0,"0"0"-16"0,0 0-10 0,0 0 10 16,0 0-2-1,0 0 1-15,0 0-1 0,0 0 2 16,0 0 4-16,0 0 1 15,0 0 1-15,0 0 0 16,0-4-11-16,0-4 3 0,0 8 2 16,0 0-3-16,0 0 1 15,0 0-5-15,0 4-2 16,0 4 0-16,0 0-1 16,0 0-5-16,0 4-1 15,0 0 3-15,0 0 3 16,0 4 3-16,0 0 3 15,0-1 1-15,0 1 1 16,0 0-6-16,0-4-2 16,0 0-2-16,0 8 1 15,0-4-2-15,0 3-1 0,0-3 3 16,0 4 0-16,-4 8-6 16,4 0-2-16,0-1 10 15,0 1 7-15,0-4-4 16,0 4 0-16,0 7-2 0,0-3 1 15,0-8-2-15,0 0 2 16,0-9-2-16,0 5 0 16,0-4-1-16,0-4 2 15,0 0-1-15,0-4 0 16,0-4-3 0,0 4 1-16,0-4 0 15,0 4 1-15,-5 4-5 16,1-5 1-16,-1 9 0 0,1-4 0 15,0-4 0-15,4 0 0 16,0-4 0-16,0 4 0 16,0-4-3-16,0 0 2 0,-5 4 3 15,1 0 1-15,-1-4-10 16,5-4-3-16,0 0-33 16,0-4-14-16,-4-4-65 15</inkml:trace>
        </inkml:traceGroup>
        <inkml:traceGroup>
          <inkml:annotationXML>
            <emma:emma xmlns:emma="http://www.w3.org/2003/04/emma" version="1.0">
              <emma:interpretation id="{AFE88BE5-6480-4ECC-AAC6-28157D414D29}" emma:medium="tactile" emma:mode="ink">
                <msink:context xmlns:msink="http://schemas.microsoft.com/ink/2010/main" type="inkWord" rotatedBoundingBox="3685,3504 5866,3523 5856,4644 3675,4625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30642.0101">2274 1487 164 0,'-4'0'63'0,"4"0"-34"0,0 0-21 0,0 0 16 16,0 0-12-16,0 0-4 0,0 0 1 15,9-4 4-15,0 4-7 16,-1-4 3-16,1-4 2 0,5 0 0 0,4 4 1 16,4-8 0-16,0 4 0 15,5 0-2-15,4 4-1 16,0 0-1-16,5 0 0 16,-5 4-2-16,9-8-1 15,-4 4-1-15,0 4 0 16,-1-4-2-16,1 8 1 15,-5-8 0-15,-4 8 1 16,0-4-2-16,-5-4 1 16,-4 0-2-16,0 4 2 15,-9-8-22-15,0 12-7 16,-5-8-31 0,-4 0-14-16,-4 16-31 15</inkml:trace>
          <inkml:trace contextRef="#ctx0" brushRef="#br1" timeOffset="31059.779">2301 1824 192 0,'0'0'71'0,"0"0"-38"0,18-4-25 0,-18 4 18 0,13-4-2 0,1 1 3 16,3-1-4-16,6 4-2 15,3 0-11-15,1 0-4 0,4 0 0 0,1 0-1 32,8 0 2-32,-5 0 2 0,1 0 2 15,-5 0-3-15,1 0 0 16,-1 0-3-16,0 0 0 16,-4 0-3-16,-5 0-2 0,-4 0-15 15,-5 0-7-15,1 0-40 16,-5 0-17-16,-5 4-32 15</inkml:trace>
          <inkml:trace contextRef="#ctx0" brushRef="#br1" timeOffset="30006.7209">2430 1519 100 0,'0'4'38'0,"5"-8"-20"0,-5 8-6 0,0-4 13 15,0 0-5 1,0 0 1-16,0 0-8 15,0 0 0-15,4 3-8 16,-4 1 4-16,0 4 3 0,0 0-4 16,0 4 0-16,0 8-2 15,0 4-1-15,5 8-1 16,-5 0 2-16,4 3 3 0,1 5 5 16,-1 4 3-16,0 11 2 15,-4 5-2-15,0-4 0 16,5-1-3-16,-1-3-1 15,-4-9-5-15,0-3 0 16,5 0-3-16,-5-12 2 16,0-12-6-16,0 0-1 15,0-5-24-15,0-3-10 0,0-4-24 16,0-8-11-16,-5 4-27 16</inkml:trace>
          <inkml:trace contextRef="#ctx0" brushRef="#br1" timeOffset="31615.4233">3398 1316 136 0,'-9'0'52'0,"5"0"-28"0,-1 4-11 0,1-4 19 0,-1 4-9 31,1 0-4-31,-1 4-4 0,-4 8 0 16,-4 4-8-16,0-1 7 0,-5 5 3 15,0 4 2-15,-4 0 1 16,-5 8-5-16,0-1 1 16,0 1-7-16,5 4-1 15,0 0-2-15,4-1 1 16,5 5-2-16,4 0 0 16,4 15-3-16,5 1-2 15,5 3 3-15,4 1 2 16,4-4 0-16,0-5 2 15,5-3-2-15,0-12 0 0,9-1-1 16,-1-7 2-16,-3-4-21 16,-1-4-9-16,0-4-28 15,-4-5-10-15,4-3-55 16</inkml:trace>
          <inkml:trace contextRef="#ctx0" brushRef="#br1" timeOffset="33022.0864">3474 1662 184 0,'-5'0'68'0,"5"4"-36"0,0-8-24 0,0 4 18 0,0 0 0 15,0 0 2-15,0 0-2 16,0 0 1-16,5-4-15 0,-5 4 0 0,0 0-1 16,4 0-6-16,5 0-1 15,0 4 0-15,0 4 0 16,0 7-2-16,4 1 1 16,5 0 2-16,0 0 2 15,0 0 1-15,0 0 2 16,-1 4-1-16,6 0 0 15,-5-1-3-15,4 1 1 16,-4-4-2-16,0 0 0 16,-5-4-3-16,5 0 1 15,-5-4 0-15,0 0 3 16,-4-4-3-16,5-4 0 16,-5 0-1-16,0-8-2 0,0 0-10 15,-1-4-6-15,1-4-6 16,5 0 1-16,-5 0 5 15,4 4 5-15,0-4 4 16,1-3 2-16,-5-1 0 16,0 4 4-16,-5 0-2 15,1 8 1 1,-1 0 2-16,0 0 0 16,1 0 0-16,-5 8 0 0,0 0 0 0,0 0 2 15,0 0-1-15,0 0-1 16,0 0 5-16,4 0 4 15,1 4-1-15,-1-4 1 16,1 12 1 0,-1 0-5-1,1 0-1-15,-1 0-2 16,1 4 1-16,-1 4 2 16,5 7 2-16,0 1 3 0,-5 0 4 15,5 16-2-15,0 3 1 0,0 1-1 16,-4 0 2-16,-1-1-3 15,1-3 1-15,-1 4-5 16,0-9-2-16,1-3-5 16,-5-4 0-16,0-8 0 15,0-4 2-15,0-4-34 16,0-8-13-16,0-4-38 16,4-24-98-1</inkml:trace>
          <inkml:trace contextRef="#ctx0" brushRef="#br1" timeOffset="32206.4521">3478 1618 168 0,'-4'-4'66'0,"4"0"-36"0,0 8-18 15,0-4 19-15,0 0-7 16,0 0 0-16,0 0-2 0,0 0-2 31,0 0-10-31,0 0-4 0,0 4-2 0,0 4 4 16,4 4 3-16,1 4-2 15,-1 11 0-15,1 1-1 16,-1 4 2-16,-4 4 1 16,0 3 1-16,0 21 0 15,4 0 0-15,-4-1-2 16,0-3 1-16,0-1-4 16,0-11-2-16,0-4 0 15,0-8-1-15,0-8-9 16,0-9-4-16,0-3-37 0,0-8-15 15,-4-8-55 1,4-4-45-16,0-8 65 16</inkml:trace>
          <inkml:trace contextRef="#ctx0" brushRef="#br1" timeOffset="33593.7135">4187 1411 136 0,'0'-4'52'0,"0"4"-28"0,0 0-11 15,0 0 19-15,0 0-9 16,0 0 10 0,0 8-8-16,5 0-13 15,-1 0 4-15,1 0 1 0,4 0-1 16,-1 4 3-16,6 0-6 15,-1 4-3-15,5 4 1 16,0 7 0-16,4 9 1 16,0 0 0-16,-4 4 0 0,5-1 0 15,-6 5 7-15,1 4 2 16,0 11 3-16,-5-3 0 16,-4 8 0-16,-4-1 0 15,-10 1-9-15,-4-9-2 16,-4 1-5-16,-9-8 0 15,-5-9-43-15,-4 1-15 16,-9 0-97 0,-9-1-75-16,4 5 83 15</inkml:trace>
        </inkml:traceGroup>
        <inkml:traceGroup>
          <inkml:annotationXML>
            <emma:emma xmlns:emma="http://www.w3.org/2003/04/emma" version="1.0">
              <emma:interpretation id="{7490F802-0BE1-4B38-A483-546517B16753}" emma:medium="tactile" emma:mode="ink">
                <msink:context xmlns:msink="http://schemas.microsoft.com/ink/2010/main" type="inkWord" rotatedBoundingBox="6578,3597 10514,3631 10505,4557 6570,4523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51661.2596">5173 1519 128 0,'0'4'49'0,"0"-4"-26"0,0 0-20 0,0 0 10 0,0 0-4 16,0 0 2-16,4 3 0 0,-4 1 3 15,0 8-7-15,0 4-2 0,0 4-1 16,0 8-2-16,0 8-2 16,0-1 3-1,0 1 0-15,0 0-1 16,0 4-2-16,0-1 1 15,0 21 1-15,-4-4 3 16,-1-5 4-16,1-3 5 16,-1-4 3-16,5-9 0 0,0-7-1 15,0-4-4-15,0-12 0 16,0-8-1-16,0-4 1 16,0-8-4-16,5-12-3 15,-1 4-9-15,5-20-3 16,5 9-3-16,-1 3 1 15,5 4-2-15,0 4 2 16,-1 4 3-16,6 4 3 16,3 12 0-16,1 4 1 15,0 8 2-15,0 0 0 16,-5 4 0-16,-4 0 0 16,0 3 0-16,-5 1 2 15,-8 0 1-15,-5 4 1 0,-5-8 0 16,-4 0 0-16,-9-4 0 15,-4-5 2-15,0 1-3 16,-1-4 0-16,-3-4 3 16,-1-4 1-16,0 0-1 15,5-4-1-15,0 0-3 16,4-4-2-16,4 0-8 16,1-3-3-16,4 3-32 0,5-4-11 15,4 0-46 1</inkml:trace>
          <inkml:trace contextRef="#ctx0" brushRef="#br0" timeOffset="52229.58">5632 2106 132 0,'9'0'52'0,"0"8"-28"0,-5-12-17 16,1 4 13-16,8 0-8 15,1 0-2 1,-1-4-1-16,0 0 1 16,1 1-5-16,-1-5 1 0,0-4 1 15,-4 0 5-15,0-8 12 16,-4 4-5 0,-5 0-5-16,0 0-3 0,-5 4-3 15,1 0 2-15,-5 4-5 16,-9 0-1-16,0 1-2 15,0 3-2-15,1 4-2 16,-1 0 1-16,0 4 1 16,0 0 0-16,0 7-3 0,5 9 2 15,-1 4 1-15,1-4 2 16,4 4-1-16,5 4-1 16,4-1 7-16,4 1 3 15,5 8-1-15,4-4 0 0,10 0-1 16,3-5 2-16,1-3-1 15,9-8 0-15,4-8-16 16,5-8-8-16,13-4-85 16,4-12-65-1,-8-4 59-15</inkml:trace>
          <inkml:trace contextRef="#ctx0" brushRef="#br0" timeOffset="53312.613">6310 1908 160 0,'-5'-4'60'0,"10"0"-32"0,8 0-20 0,-8 0 16 15,4 0-6-15,-1 0 2 16,1 0-9-16,0 4-4 16,5 0-4-16,4 0 2 0,4 0 4 15,0 4-3-15,5 0-1 16,4 0 0 0,5 0-1-16,-1 0-2 15,1 0 1-15,-5 0-26 16,1 0-12-16,-6-4-59 15,-3 0-29-15,-1-4 61 16</inkml:trace>
          <inkml:trace contextRef="#ctx0" brushRef="#br0" timeOffset="53018.7613">6426 1610 144 0,'0'-12'55'0,"0"8"-30"0,0-4-16 0,0 8 14 16,0 0-9-16,0 0-1 15,0 0-3-15,0 0 1 16,4 4-6-16,1 4-1 0,4 0 2 16,0 4-3-16,-5 4-2 15,5 8 2-15,0 3 0 16,0 5-1-16,0 8-2 0,0 4 3 15,-1 19 0-15,1 9 3 16,-4-9 1-16,-1 1-1 16,-4-9-1-16,0 5-1 15,0-12 2-15,0-9-21 16,0-7-7-16,-4-8-152 31,-1-24 85-31</inkml:trace>
          <inkml:trace contextRef="#ctx0" brushRef="#br0" timeOffset="53809.1559">6671 1598 128 0,'-4'-12'49'0,"4"12"-26"0,0 0-9 16,0 0 17-16,0 0-8 16,0 0-1-16,4 0-7 15,5 0-1 1,0 4-8-16,0 4 0 0,0 4 1 0,0 8-3 0,4 4-1 16,0 3 1-16,1 5 2 15,-1 8 1-15,-4 4 1 16,0 15 2-1,0 1 4-15,-5-1-4 16,1 1 0-16,-1-8-2 16,1-9 2-16,-1 1 1 0,1-12 3 15,-5-4-3-15,0-13 1 16,0-3-3-16,0-4 2 16,4-8-4-16,1-8-2 15,-1-4-5-15,0-7-2 16,5-5-4-16,0 0-1 15,9 0-3-15,-4 4-1 16,-1-4 3-16,0-3 5 16,1 7 0-16,3 24-1 15,1 4 0 1,0 8 3-16,-4 3 0 16,-1 9-2-16,0 4 2 15,1-4 1-15,-1 0 2 16,0-1-3-16,1-3 0 15,-1-4-41-15,1-8-17 16,12-4-52 0</inkml:trace>
          <inkml:trace contextRef="#ctx0" brushRef="#br0" timeOffset="54360.3596">7300 2083 156 0,'4'4'60'0,"-4"0"-32"0,9 0-17 16,-4-4 15-16,-1 4-3 15,5-1-2-15,0 1-3 0,4-4 1 16,1 0-10-16,-1 0 1 0,5 0 1 16,0-4-2-16,-5-3 2 15,0-1-2-15,1-12 0 16,-1 0-1-16,-4 0 0 0,0 0-2 16,-4 0 1-16,-5 4 0 15,-5 1 1-15,-4 3 2 16,-4 0 1-16,-1 4-8 15,-3 0-1-15,-1 4-4 16,0 4 0-16,-4 4 0 16,-1 0 0-16,1 8 2 15,0 0 0-15,4 11 2 16,0 5 3-16,0 4 0 16,5 4 0-16,4 3 3 15,4 1 5-15,5 4-3 0,0-12 0 16,9-1-4-16,9-3 1 15,4-4-4-15,10-4 0 16,3-4-17-16,14-8-5 16,5-16-75-16,-1-8-32 15,14-8 4 1</inkml:trace>
          <inkml:trace contextRef="#ctx0" brushRef="#br0" timeOffset="55430.2575">8223 2007 160 0,'0'-28'60'0,"0"24"-32"0,0-4-24 16,0 0 13-16,0 1-8 16,0-1-1-1,-5 0 0-15,1 0 2 0,-1 0-5 16,-3 0-1-16,-6 4 0 0,-4 0-2 15,0 4-2-15,1 0 1 16,-1 4-1-16,-4 0 0 16,4 0 0-16,0 0 0 15,4 0 2-15,1 0-1 16,4 4 2-16,0 0-2 16,5 4-1-16,4 7-2 0,0-3 1 15,4 0 1-15,1 0 2 16,4-4-1-16,0 0-1 15,4 0-2-15,0 0 1 0,10 4 3 16,-1-1 1 15,0-7 1-31,0 4 2 16,5-4 1-16,0 0-6 0,-5 0 0 16,1 4-1-16,-1 4 0 15,-4 0 0-15,-5 0 0 16,-4-4 4-16,-5 0 2 15,-4 0 6-15,0 3 5 16,-8-3 0-16,-1 4 1 16,-5-4-5-16,-4-4 0 15,1 0-4-15,-1-4 0 0,4-4-5 16,-8 0-3-16,0-4-5 16,-1-4-2-16,6 0-15 15,-1-4-6-15,4 0-11 0,1 0-1 16,4 0-52-1,5 1-34-15,8-1 55 16</inkml:trace>
          <inkml:trace contextRef="#ctx0" brushRef="#br0" timeOffset="56028.489">8459 2071 160 0,'-4'-4'60'0,"4"8"-32"0,0-4-22 0,0 0 15 15,4 0-7-15,5 0 2 16,0 0-3-16,4 0 0 15,1 0-7-15,4-4 3 0,-1 0 1 0,6 0 1 16,-5-8 1-16,-1 4-2 16,1-8-1-16,-9 4-3 15,0 0-1-15,0 0 1 16,-5 0 1-16,1 0-1 16,-5 1-1-16,-5-1-1 15,-3 4 2-15,-1 0-3 16,-5 4 0-16,1 0-3 15,-5 4-1-15,0 0-1 16,0 4 0-16,1 0 2 16,-1 4 2-16,4 0-6 15,1 0 1-15,0 11 1 16,-1 1 1-16,5 4 1 0,0 0 0 16,0 0-3-16,5 0 0 15,0 3 2-15,4 1 2 16,4 4 2-16,0-4 1 15,5 0 0-15,5-5 2 0,8 1 3 16,5-4 2-16,4-4-5 16,0-8-4-16,5-4-1 15,4-4-1-15,0-8-25 32,0-4-10-32,-4-8-40 0,-5 0-14 15,5-7-5 1</inkml:trace>
          <inkml:trace contextRef="#ctx0" brushRef="#br0" timeOffset="56811.0187">8655 1813 172 0,'-9'-4'66'0,"14"4"-36"0,-5 0-11 0,0 0 21 16,0 0-5-16,4 0 2 16,-4 0-10-16,9-4-2 15,5 4-14-15,4 0 4 0,4-4 3 16,9 0-6-16,5 0-2 16,17-4-8-16,1 4-1 15,-1 0-10-15,5 4-4 16,-9 0-44-16,-4 4-20 15</inkml:trace>
          <inkml:trace contextRef="#ctx0" brushRef="#br0" timeOffset="56469.3252">8816 1523 132 0,'-5'-24'52'0,"5"12"-28"0,0 0-11 0,0-8 19 15,0 8-9-15,0 4-4 16,0 8-8-16,0-4-5 16,0 12 1-16,0 0 2 15,5 0 5-15,-5 4 3 16,4 4-5-16,1 0-2 15,-1 8-1-15,1 3-1 16,-1 5-7-16,1 8 0 16,-1-4 10-16,1 3 5 15,-1 5-2-15,1 0 2 16,3 15-3-16,-3 1 0 16,4-1-1-16,-5 1 0 15,1 0-6-15,-1-9-2 16,1 5 0-16,-1-12 2 0,1-9-1 15,-5-7 2-15,4-4-13 16,-4-4-5-16,4-8-53 16,10-16-106-1</inkml:trace>
        </inkml:traceGroup>
        <inkml:traceGroup>
          <inkml:annotationXML>
            <emma:emma xmlns:emma="http://www.w3.org/2003/04/emma" version="1.0">
              <emma:interpretation id="{A765714E-A3B6-4709-9329-0848BBB3B5A7}" emma:medium="tactile" emma:mode="ink">
                <msink:context xmlns:msink="http://schemas.microsoft.com/ink/2010/main" type="inkWord" rotatedBoundingBox="11003,3536 13140,3554 13130,4675 10993,4657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69940.3768">11474 1443 180 0,'-5'-4'68'0,"1"8"-36"0,4 0-24 0,0-4 16 16,0 0-3-16,0 8-1 0,4 0-8 15,-4 8-3-15,5 4-5 16,-1 7-1-16,1 9 1 0,-1 4 0 15,0 0 0-15,1 3 2 16,-1 5 3-16,1 0 2 16,-1 11 1-16,5 5-4 15,-4-1 0-15,4-3-3 16,-5 0 0-16,1-5-1 16,-5-3 0-16,0-8-2 15,0-9 1-15,0-7-7 0,0-4 1 16,0-8-32-16,0-16-107 31</inkml:trace>
          <inkml:trace contextRef="#ctx0" brushRef="#br0" timeOffset="70381.3967">11630 1356 176 0,'0'4'66'0,"-5"-4"-36"0,1 4-29 0,4 0 27 16,0 23-6 0,0 1 0-16,0 4 1 15,0 0-13-15,0 0 10 0,4 3 3 16,5-3-3-16,0 8 1 0,0-4-6 16,0-1 1-16,0 5-3 15,0 4 2-15,4 7-2 16,-4 9 0-16,0 4-3 0,0-5 1 15,-9 1-4-15,0-5 1 16,0 1-3-16,-5-16 0 16,5-5-10-16,-4-7-2 15,4-8-62-15,0-4-29 16</inkml:trace>
          <inkml:trace contextRef="#ctx0" brushRef="#br0" timeOffset="59885.6033">9926 2035 128 0,'9'-16'49'0,"-4"40"-26"0,-5-40-16 0,0 4 15 0,-5 0-4 15,1 0-1-15,-1 0 2 16,-4 0 0-16,0 4-10 15,1 1 1-15,-10-1 3 0,0 4-5 16,-4 0-2-16,-1 4-3 0,-8 0-3 16,0 4 1-16,0 0-1 15,4 0 0-15,-4 0 0 32,8 11-3-32,6 9 2 15,-1 0 1-15,4-4 0 16,5 8-3-16,5 4 5 15,4-5 0-15,9 5 2 16,0 0 0-16,4 0 0 16,5-8 2-16,4-5 1 15,1-3 3-15,3-4 1 16,1-4 3-16,-5-8-3 0,1 0 1 16,-1-8-3-16,-4-4 0 15,0-4-3 1,-5-7 1-16,-9-5-2 15,1 0 2-15,-10-8-4 16,1 8-2-16,-5-3 0 16,-4 3-1-16,-5 4-5 0,5 4-1 15,-5 8-15 1,0 0-22-16,4 4-8 16,6 12-59-1</inkml:trace>
          <inkml:trace contextRef="#ctx0" brushRef="#br0" timeOffset="60638.3098">10038 2226 224 0,'0'0'85'0,"4"8"-46"0,1-16-24 0,-5 8 26 15,9-4-11-15,0 4-2 16,4-4-10-16,5 4-3 16,4-4-9-16,9 4-2 0,9 0 0 15,1 0-5-15,8 0 1 16,0 0-53-16,0 0-22 16,4 0-50-1</inkml:trace>
          <inkml:trace contextRef="#ctx0" brushRef="#br0" timeOffset="60421.1348">10412 1729 224 0,'-9'-20'85'0,"5"8"-46"0,-5-12-37 15,5 13 19-15,-5-5-9 16,-5 0 1-16,1-4-6 16,-5 0-2-16,0 0-2 15,0 0 0-15,-4 4 0 0,0 8-4 16,0 1 1-16,-1 7-2 15,5 0 0-15,1 4 0 16,3 3 0-16,1 1 0 16,4 0 0-16,0 4 2 15,4 4 0-15,1 4-3 16,0 0 0-16,-1 4 2 16,5 4 0-16,0-1 3 15,0 5 1-15,0 4 1 0,0 8 2 16,0 15 1-16,5 1 3 15,-1 3 4-15,0 1 3 16,1-5-5-16,-1 5 1 16,1-12-8-16,-1-5-1 15,1-3 0-15,-1-8 2 16,1-4-1-16,4-5 0 16,-9-7-23-16,0-4-10 15,0-4-26-15,-5-8-9 16,1-4-50-1</inkml:trace>
          <inkml:trace contextRef="#ctx0" brushRef="#br0" timeOffset="69322.5573">11077 2178 96 0,'13'-16'35'0,"-8"8"-18"0,4-8-9 0,-1 16 13 0,-8-12-8 16,0 4 5-1,-4-8-2 1,0 5-6-16,-1 3-2 16,-4-8-4-16,-4 4-5 0,-1 12 0 15,-3 0 1-15,-1 0 0 0,0 0 2 16,-4 4 1-16,-1 0 5 16,1 4 3-16,4 0-4 15,-4 4 1-15,0 3-3 16,4 5 2-16,4 4-2 15,1 4 2-15,4-4-4 0,5 0-2 16,4-1 0-16,4 1 1 16,5-4 3-16,4 0 2 15,5-4 1-15,4 0 0 16,1-4 2-16,-1-4 4 16,5 0-6-16,0-4 0 0,-1-4-2 15,-3-4 1-15,-1-4-2 16,5-4 2-16,-5 0-2 15,-4-4 0-15,-5 0-6 16,1-4 1-16,-1-4 0 0,-4-3 2 16,0-1-1-16,-5 0-1 31,1-8 1-31,-1 0-1 16,-4 9-3-16,0 3 2 15,0 8-1-15,0 4 0 16,0 4 2-16,0 20 2 15,0 4 1-15,0 0-1 16,0 4 1-16,0-5 0 16,0 5 1-16,5 0-2 15,-1 8 1-15,1-4 2 16,-1 0 4-16,0-4 0 0,5-1 2 16,0 9-6-16,0-4-1 15,0-4-2-15,0-4 1 16,0 0-4-16,0-4 0 15,0-4-32-15,0-4-15 16,0-4-75 0</inkml:trace>
          <inkml:trace contextRef="#ctx0" brushRef="#br0" timeOffset="61383.6006">10956 1554 156 0,'-4'0'60'0,"4"0"-32"0,0 0-24 16,0 0 15-16,0 0-2 15,0 0-1 1</inkml:trace>
        </inkml:traceGroup>
        <inkml:traceGroup>
          <inkml:annotationXML>
            <emma:emma xmlns:emma="http://www.w3.org/2003/04/emma" version="1.0">
              <emma:interpretation id="{08A04F01-8007-498B-9246-2FD99C5AC786}" emma:medium="tactile" emma:mode="ink">
                <msink:context xmlns:msink="http://schemas.microsoft.com/ink/2010/main" type="inkWord" rotatedBoundingBox="13764,3524 16018,3543 16008,4704 13754,4684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71716.0186">12348 2170 204 0,'-5'-8'77'0,"10"8"-42"0,-5 0-19 16,0 0 24-16,9 0-14 15,0 0-3-15,-1 8-9 16,1-4-1-16,5 0-8 16,8 0-1-16,5 0 0 0,0 0 0 0,8 0 0 15,5 0-2-15,0 0 1 16,5 0-2-16,-5-4 2 15,-4-4-20-15,-5 0-8 16,-4-4-38-16,-5-4-17 16,-4 4-22-1</inkml:trace>
          <inkml:trace contextRef="#ctx0" brushRef="#br0" timeOffset="71465.6851">12638 1685 156 0,'4'-4'60'0,"5"-4"-32"0,-5-3-11 0,5 3 20 15,0-4-10-15,0 0-1 16,0-4-9-16,-5-4-2 16,-4 0-9-16,0-4 3 0,-4 0 1 15,-5-7 1-15,0 7 3 16,-4 0-7-16,-5 4-2 15,0 0-5-15,0 4-1 16,-8 5 1-16,3 3 0 16,1 4-3-16,4 4 2 0,0 0-4 15,0 8 1-15,1 11 2 16,3 1 1-16,1 4-2 16,4 4 2-16,0 4 1 15,0 3 0-15,5 5-3 16,-1 8 0-16,5 0 6 15,0 3 5-15,0 5 2 16,5 15 2-16,-1 1 0 16,1-1 2-16,3 1-3 15,1-9-1-15,0 1-2 16,0-12 0-16,0-1-4 0,0-3-1 16,0-8 1-16,-5-5 2 15,1-7-16-15,-5-8-8 16,0-4-31-16,0-8-13 31,-5-8-59-31,5 0-26 16,-4-4 72-16</inkml:trace>
          <inkml:trace contextRef="#ctx0" brushRef="#br0" timeOffset="71981.7">12843 1995 168 0,'4'-24'66'0,"-4"20"-36"0,0 4-11 0,0 0 21 0,0 0-9 16,0 0 10-1,5 8-10 1,-1 12-10-16,0 0-5 0,5 4-4 16,0 0 0-16,0 4-2 15,0-1-1-15,5 1-5 16,-6 4-1-16,1 0-1 15,0-4 1-15,0-5-2 16,0-7 2-16,-4 0-31 16,4-8-13-16,-9-4-39 15,4-4-17-15,-4 0-3 16</inkml:trace>
          <inkml:trace contextRef="#ctx0" brushRef="#br0" timeOffset="72187.8596">12874 1832 268 0,'-5'0'101'0,"5"0"-54"0,0 0-48 0,0 0 18 15,0 0-12-15,5 0-3 16,-1 4-15-16,1 0-6 15,-1 0-56-15,1 4-24 0,-1 4 9 16,1 0 6-16</inkml:trace>
          <inkml:trace contextRef="#ctx0" brushRef="#br0" timeOffset="72991.1363">13137 1948 208 0,'-4'-8'77'0,"4"8"-42"0,0 0-26 0,0 0 22 15,0 0-17-15,4 4-2 16,0 0-6-16,1 0-1 15,-1 11-3-15,5 9 5 0,0 4 3 16,0 4-1-16,0 0 2 16,4 3 0-16,-4 1 1 15,0 8-2-15,0-12-1 16,0-5-1-16,0-3 0 0,-5-4-2 16,5-4 1-16,-4-4 0 15,-1-4 1-15,5-4 2 16,0-8 1-16,0-4-5 15,0-8-2-15,0-4-2 16,4-12 1-16,1 1-2 16,3-1-1-16,1 4-2 15,0 0-1-15,0 12-1 16,0 4 0-16,0 4 3 16,-5 8 0-16,0 8 1 15,-4 4 0-15,5 4-3 16,-5 4 0-16,0 8 2 0,-1-4 2 15,1-4-2-15,0-1 0 16,0-3 1-16,0-4 0 16,0 0 2-16,0-4 1 15,0-4 1-15,0-4 2 16,0-4-3-16,0-8-2 16,0-4 0-16,-1-4 1 15,1-3-6-15,0-1 1 16,0-12 1-16,-4-8 1 0,-1 9-2 31,1 7 2-31,-1 4 1 16,-4 8 0-16,0 4-3 15,0 4 0-15,0 8-1 16,0 24 5-16,0 0 3 16,5 4 1-16,-5 3 0 15,4 1-1-15,0 4 2 16,1-4-3-16,4 0 0 15,0-1-1-15,0-7-2 16,0-4-6-16,0-4-1 16,4-4-32-16,0-12-14 15,5-4-53-15,4-4-57 16,-4-8 51-16</inkml:trace>
          <inkml:trace contextRef="#ctx0" brushRef="#br0" timeOffset="73173.5119">13663 1693 272 0,'-13'4'101'0,"8"-4"-54"0,1 4-53 0,4 0 17 0,0 0-12 16,4 8 1-16,1 4-24 31,4 0-10-31,4 0-75 15,0 0-33-15</inkml:trace>
          <inkml:trace contextRef="#ctx0" brushRef="#br0" timeOffset="73837.1723">13904 1983 224 0,'-18'-24'85'0,"18"21"-46"0,0 3-13 0,-4-4 31 0,4 4-12 15,0 0-4-15,0 0-17 16,0 0-5 0,17-4-11-16,10 4-3 0,4 0-3 15,5 0-2-15,4 0 1 16,0 0-1-16,-4 4-25 15,0 0-10 1,-5-4-44-16,0 11-17 16,-9 9-23-16</inkml:trace>
          <inkml:trace contextRef="#ctx0" brushRef="#br0" timeOffset="73607.9581">13962 1356 160 0,'-5'-12'63'0,"5"8"-34"0,0 4-19 0,0 0 17 0,0 0-4 0,0 4 0 16,0 12-3-16,5 4-3 15,-1 7-9-15,1 9-1 0,-1 8 3 16,1 3 3-16,-1 5 2 16,1 0 3-16,-1 3 1 15,1 1-2-15,-1 15 2 16,1 5-8-16,-1 3-2 16,0-3-1-16,1-13 2 0,-5 1-3 15,0-16 1-15,0-5-5 16,4-11-2-16,1-4-9 15,-5-8-3-15,4-8-32 32,1-8-14-32,-1-8-52 15,-4-8-47-15,0-4 56 16</inkml:trace>
          <inkml:trace contextRef="#ctx0" brushRef="#br0" timeOffset="74264.8959">14256 2234 244 0,'0'4'93'0,"5"-4"-50"0,4 4-37 15,0-4 22-15,-1 0-8 16,6-4-2-16,-1 0-6 0,5 0-2 16,4 0-6-16,1-4-3 0,3 0 0 15,1-4 1-15,-9 0 1 16,0 0 1-16,-9-8 0 15,0 4 0-15,-9 0 0 16,-5-4-2-16,1-3 1 16,-10 3 2-16,1 4 4 0,0 4-4 15,-5 0-3-15,0 12 1 16,0 12 2-16,-4 0 4 16,0 4 2-16,4 4 8 15,0 3 2-15,0 5-6 16,5 4-2-16,4 8-1 15,4-4 0-15,5-5-2 16,9-3 1-16,5 0-4 0,3 0-2 16,6-4-2-16,8-5 0 15,9 1-13-15,9-8-3 16,0-4-54-16,5-8-22 16,-1 4-74-1</inkml:trace>
        </inkml:traceGroup>
        <inkml:traceGroup>
          <inkml:annotationXML>
            <emma:emma xmlns:emma="http://www.w3.org/2003/04/emma" version="1.0">
              <emma:interpretation id="{A5490AF1-B993-4446-9117-B5DFEC497CBF}" emma:medium="tactile" emma:mode="ink">
                <msink:context xmlns:msink="http://schemas.microsoft.com/ink/2010/main" type="inkWord" rotatedBoundingBox="16409,3443 19063,3466 19053,4630 16399,4607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75338.5555">15228 2138 168 0,'14'0'63'0,"-10"0"-34"0,1-12-21 0,-1 4 16 16,1 0-6-16,-5 0 0 0,0-3-8 15,0 3-2-15,-5-8-4 16,1 0 2-16,-5-4 3 0,0 4-1 15,-5 4 1-15,-3 0-5 0,-1 4-3 16,-5 4-3-16,1 0 1 16,-9 4 1-16,4 0 0 15,5 12 2-15,4 4 1 16,0 4-4-16,5-4 1 16,4 0-2-16,0 0 0 15,5 0 2-15,4-1 0 16,0 1 0-16,8 0 2 15,6 0-1-15,8 4-1 16,5-4 1-16,4 0 1 0,0 4-1 16,1-4-1-16,-1-1 1 15,-4 1 1-15,-1 4-1 16,-3-4-1-16,-6 0 1 31,-3 0-1-31,-5-4 2 16,-5 0 1-16,-4 0 7 0,-4 0 6 15,-1-1-2-15,-8-3 0 16,-1-4-4-16,-3 0 1 16,-6-4 0-16,1-4 3 0,0 0-7 15,-1-4-4-15,-3 1-2 16,3-1-1-16,1-4-3 16,0 0 0-16,4 4-16 15,5 0-7-15,4 0-29 0,4 0-12 16,14 0-45 15</inkml:trace>
          <inkml:trace contextRef="#ctx0" brushRef="#br0" timeOffset="75882.4697">15487 2087 180 0,'-13'-4'68'0,"8"8"-36"0,1-8-22 0,4 4 20 0,0 0-14 16,-5 0-1-16,5 8-5 16,0 0 1-16,0 3-6 15,0 5-1-15,0 4 2 0,0 8-1 16,5-4 2-16,-1 4 0 15,1-1 3 1,-1 1-1-16,1 0 0 16,-1-8-1-16,5-4 0 0,0 0 2 0,0-4 4 15,4-4-4-15,1-4 2 16,-1-4-5-16,0-8 1 16,1-4-5-16,-5-8-2 15,4 0 0-15,-4-8-1 16,-5-4 2-16,1 1 1 15,-5-1-4-15,0 4 1 16,0 4-2-16,0 8 0 16,0 4 0-16,0 4-2 15,0 12-2 1,0 8 3-16,0 0 4 16,9 8 2-16,0 8 1 15,0 0-5-15,-1 0 1 0,6-1 0 16,4 1 2-16,-1 0-1 15,1-4 2-15,0-4-2 16,4-4 2-16,-4-5-33 16,9-3-12-16,-5-4-76 15,1-8-49 1,-6-15 72-16</inkml:trace>
          <inkml:trace contextRef="#ctx0" brushRef="#br0" timeOffset="76499.7706">15897 1526 148 0,'-4'-7'57'0,"4"7"-30"0,-5 4-23 0,5-4 13 32,5 3 1-32,-1 5 3 15,-4 4-5-15,0 4-1 16,0 0-9-16,5 4 0 0,-1 8 4 0,-4 4-2 16,5-1 3-16,-5 1 7 15,0 8 6-15,0 4-2 16,0 11-1-16,0 5 2 15,0-5 2-15,0 5-4 0,-5-8-1 16,1-9-9-16,-1 1-2 16,1-12-1-16,4-4 0 15,0-9-2-15,0-3-1 16,4-8 1-16,1-4 3 16,-5-4-6-16,9-8-4 15,8 0-3-15,1-4 3 16,0 5-2-1,4-1-1-15,1 4-2 0,-1 4 1 0,0 4 1 16,1 0-1-16,-6 7 1 16,1 1 0-16,-4 4 3 15,-1 4 0-15,-4 0 3 16,-5-4 1-16,-4 0 1 16,0 0 0-16,-4-4 0 15,-5-4 0-15,0-1 4 0,-4-3 3 16,-1 0-4-16,1 0-2 15,-5-4-2-15,-9-4-3 16,5 0-2-16,0 0 1 16,0-3-17-16,-1-5-8 15,5 0-30-15,1-4-15 16,8 4-68 0</inkml:trace>
          <inkml:trace contextRef="#ctx0" brushRef="#br0" timeOffset="77492.2194">16486 2055 309 0,'4'-20'23'0,"-4"4"-2"15,0 4-3-15,-4 0-1 16,-1 0-5-16,-4 4-2 16,1 0-4-16,-6 4 1 15,-4 0-4-15,1 4 0 16,-6 0-1-16,5 0-2 15,-4 4 1-15,4 0-1 0,-4 16-3 16,4-4 2 0,0 4 1-16,9 0 0 0,0 0 0 15,5 4-3-15,8-5 0 16,5 1-1-16,5-4 3 16,8 0 2-16,5 0 4 15,8-8-2-15,1 0-2 16,4 0 0-16,0 0-1 15,-4 4-3-15,-9 0 0 16,-5 0 2-16,-4 3 2 16,-5 1 0-16,-4 0-1 15,-4 8 9-15,-10-8 4 16,-8 0 0-16,0-4 2 16,-5 0-2-16,-5 0 2 15,-3-4-6-15,-1-5-1 16,0 1-4-16,0-4-3 0,1-4 2 15,-1-3 0-15,-4-1-6 16,8-4-2-16,6 0-34 16,3-4-13-16,10 0-56 15,8 0-47 1,5 0 57-16</inkml:trace>
          <inkml:trace contextRef="#ctx0" brushRef="#br0" timeOffset="77044.0517">16428 2099 104 0,'9'3'38'0,"-5"-6"-20"0,5 3 3 0,-4-4 19 15,4 0-8-15,-1-4-3 16</inkml:trace>
          <inkml:trace contextRef="#ctx0" brushRef="#br0" timeOffset="78053.8954">16753 2150 176 0,'0'4'68'0,"0"-4"-36"0,5 8-22 0,-5 0 17 15,4-4-4-15,1 0-2 0,-1-4-9 16,5 4-3-16,5-4-5 16,-1 0 2-16,5-4 0 0,0 0 0 15,-1 0 1-15,1-8 0 16,0 0 3-16,-4 0-3 16,-1-4 1-16,-4 4-3 15,-5 1 2-15,1-13-2 31,-10 4 2-31,-4 0-2 16,0 4 2-16,-4 0-2 16,-5 4 0-16,0 0-3 15,1 4-2-15,3 0 1 16,1 5-1-16,-1 3-3 0,1 3 0 16,0 1-1-16,-1 28 5 15,1 0 1 1,4 4 2-16,0-4 2 0,0 3 1 15,5-3 1-15,-1 4-2 16,5-8 1-16,5 3 0 16,4-3 3-16,4-4-3 15,5-4-2-15,9-4 0 0,8-4 1 16,5 0-1-16,9-4 0 16,0-8-30-16,1-8-10 15,-1-4-32-15,-5-4-10 16,-8 0-43-1</inkml:trace>
          <inkml:trace contextRef="#ctx0" brushRef="#br0" timeOffset="78773.7947">16950 1805 260 0,'-18'-4'99'0,"18"4"-54"0,0-4-33 15,0 4 24-15,0 0-17 0,9 0-3 16,4 0-6-16,0 4 1 15,10 0-6 1,4-4 1-16,4 0 1 0,9 4-1 0,0-4-1 16,5 0-3-16,-1 0-2 15,10 0-26-15,-1 0-10 16,-4 0-44-16,0 4-18 16,-9 3-11-1</inkml:trace>
          <inkml:trace contextRef="#ctx0" brushRef="#br0" timeOffset="78475.8273">17128 1264 120 0,'-4'8'46'0,"8"-4"-24"0,-4 8-6 15,0-8 18-15,0 4-3 16,0 4-1-16,4 8-5 15,1 8-4-15,-1 3-11 16,5 9 5-16,0 4 2 0,0 4 2 16,0 3 1-16,-4-3-3 15,3 3 0-15,1 5-1 16,-4 0 0-16,-1 19-2 16,1 1 1-16,-1-5-6 15,1-7-1-15,-1-9-2 0,1 5 1 16,-1-16-2-16,0-9 0 15,1-7-8-15,-1-4 0 16,1-8-23-16,-1-8-11 16,-4-8-31-16,0-4-12 15,0-4-35-15</inkml:trace>
          <inkml:trace contextRef="#ctx0" brushRef="#br0" timeOffset="79399.191">17552 1987 168 0,'-5'-20'66'0,"10"16"-36"0,4 0-20 15,-9 4 17-15,4-3-2 32,5-5 2-32,-5 0-11 0,5 0-4 15,-4 0-7 1,-5 0 5-16,0 0 5 0,0 0 6 0,-9 0 2 16,0 4-6-16,-4 0 0 15,-10 0-10-15,1 4-2 16,0 0-1-16,-1 4 2 15,6 0-3-15,-1 0 0 16,4 4-1-16,1 0 1 16,4 4-4-16,0 0 0 15,5 0 1-15,4 15 0 16,0-3 0 0,4 0 0-16,5-4 2 15,4-4-3-15,5 0-2 16,0 0 4-16,4-4 3 15,5 3-3-15,-9-3-1 0,-5-4 0 16,5 4 0-16,0 0 0 16,0 8 0-16,-5-8-3 15,1 4 2-15,-1-4 1 0,-4 4 2 16,0-4 1-16,-9 3 3 16,0-3 6-16,-9 4 2 15,-4 0 4-15,-1 0 1 16,-4-4-2-1,-4-4 0-15,-5 4-5 16,5-12-2-16,0 4-6 16,-1-12-1-16,1-4-1 15,0-8 1-15,4 0-29 16,5 0-9-16,-5 0-32 16,9 1-12-16,0 3-66 15</inkml:trace>
        </inkml:traceGroup>
        <inkml:traceGroup>
          <inkml:annotationXML>
            <emma:emma xmlns:emma="http://www.w3.org/2003/04/emma" version="1.0">
              <emma:interpretation id="{89594DDD-9B1F-4163-9013-3D1186B8DA38}" emma:medium="tactile" emma:mode="ink">
                <msink:context xmlns:msink="http://schemas.microsoft.com/ink/2010/main" type="inkWord" rotatedBoundingBox="19541,3663 21522,3680 21512,4828 19531,4811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80574.3272">18448 2257 108 0,'4'-4'41'0,"1"0"-22"0,-1-3-3 15,-4 3 18-15,5-4-3 16,-5-4-1-16,0 4-3 0,0 0-2 16,0-4-14-16,-5 0 0 0,-4-8 2 0,0 4-3 15,-4 0 0-15,-5 4-2 16,0 0 0-16,1 1-4 15,-6 3-1-15,1-8-1 16,4 12 1-16,5 0-2 16,-5 4 2-16,-9 0-4 15,5 0 0-15,0 4 1 0,4 0 0 16,0 4 0-16,0 0 0 16,5 4 0-16,4-1 2 15,0 5-1-15,4 4 2 16,5 0-2-16,0 8 2 15,5-4-2-15,-1 0-1 16,5-1 3-16,5-3 2 16,-1 0-2-16,5-4 0 15,4-4 3-15,0-4 1 16,1-4 3-16,-1 0 1 16,-4-4 1-1,4-4 2-15,5-4-3 16,-5-4-1-16,-4 0-2 15,0-4 2-15,-5 0-3 0,1-4 1 16,-5-3-3-16,-5-1 2 16,-4 0-4-16,0-12 0 15,0 0-1-15,-9 5 1 0,-4 3-4 16,-1 4 0-16,-3 4-1 16,-1 4 0-16,-5 4-9 31,1 4-5-31,0 4-17 15,-1 4-4-15,1 8-22 16,4 8-8-16,5 0-46 16</inkml:trace>
          <inkml:trace contextRef="#ctx0" brushRef="#br0" timeOffset="81392.7537">18559 2325 204 0,'-8'-4'77'0,"8"8"-42"0,4-4-17 0,-4 0 23 15,0 0-6-15,4-4 2 16,5 0-12-16,0 4-6 16,5 0-10-16,8 4-4 0,0-4-1 15,5 4-2-15,4-4-2 16,5 0 1-16,0 0-1 0,-1 0-53 16,14-4-22-16,5-4-50 15</inkml:trace>
          <inkml:trace contextRef="#ctx0" brushRef="#br0" timeOffset="81200.3701">18988 1733 216 0,'17'-24'82'0,"-12"16"-44"0,-5-8-27 0,0 8 23 16,0-3-9-16,-5-5 0 16,1 0-5-16,-5-4-3 15,0 0-9-15,-4 4-1 0,-5-4 0 16,0 4-1-16,-4-3 1 16,-5 3-2-16,0 0 0 15,-4 4-3-15,0 8-2 0,0 0-2 16,-1 8 1-16,6 4-1 15,3 0-2-15,1 4 0 16,4 4 3-16,5 11-2 16,-1 1-1-16,5 4 3 15,1 4 0-15,3-1 1 16,5 1 2 0,5 4 3-16,-1 4 4 15,5 15 2-15,0-3 1 16,0 7 2-16,4 1 2 0,1 3-3 15,-1-11 2-15,-4 0-4 16,0-5 1-16,-5 1-3 0,1-4 2 16,-5-1-6-16,9-3-1 15,-5 0 0-15,1-5 0 16,3-7-2-16,-3-8 1 16,-1-12-15-16,1-4-7 15,-1-20-45 1,-4-4-12-16,0-4-6 15,-4-4-45 1,-1 5-23-16,1-1 75 16</inkml:trace>
          <inkml:trace contextRef="#ctx0" brushRef="#br0" timeOffset="89761.2423">19367 1538 120 0,'4'4'46'0,"-4"-4"-24"0,0 0-10 0,0 0 13 0,0 0 0 15,0 0 2-15,0 0-6 16,0 0-3-16,0 4-10 15,0-4 1-15,4 4 4 0,1 0-1 0,-5 8 1 16,0 0-1-16,0 16 0 16,0-4 2-1,4 4 2-15,-4-5-1 16,0 17 4-16,0-8-9 16,5 20-3-16,-1-5 4 15,1 9 3-15,-5-8-5 16,4 3-1-16,1-3-2 15,-1-4-1-15,-4-5 1 0,0 1 1 16,0-12-3-16,0-4-1 16,0-5-8-16,0-7-4 15,0 0-31-15,-4-8-13 16,-1 0-57-16,1-4-49 16,-1 0 58-1</inkml:trace>
          <inkml:trace contextRef="#ctx0" brushRef="#br0" timeOffset="90691.4586">19393 1646 160 0,'5'-4'63'0,"-5"4"-34"0,4-4-19 0,1 4 20 15,4-4-9-15,-5 0-2 0,5 0-7 16,-5 0-2-16,5 4-6 31,0 0 2-31,0 0 3 0,0 0-1 0,0 8 1 16,0 0 1-16,4 4 1 16,-4 0 3-16,9 3 2 0,-5 1-1 15,5 0 4-15,-4 0-7 16,4 0-2-16,-5 0-1 0,5 0 1 15,-5 0-1-15,5 0 0 16,-5-5-3-16,5 1-1 16,-4 0-1-16,-1-4 0 15,-4 0 0-15,0-4 0 16,0 0 2-16,0-8 1 16,0 4-3-16,-1-8-3 15,1 0 0-15,0 0-1 16,0 0 0-16,0-4 2 15,0 5-3-15,0-5-2 16,0 0 2-16,4 0 0 16,1 0 1-16,-1 0 0 15,-4 0 0 1,4 0 0-16,-4 4 0 16,5-4 0-16,-5 4 0 15,-1-4 0-15,1 4-3 16,0-3 2-16,0 3 1 0,0 0 2 15,0 0-3-15,0 4 0 16,-5 0-1-16,1 0 0 16,-1 0 0-16,1 4 0 15,-1 0 0-15,1 4 0 16,-5 0 2-16,4 4 2 16,-4-4-3-16,5 8 0 0,-5 0 3 15,4 3 1-15,1 1 5 16,-1 8 5-16,-4-4-1 15,4 8 1-15,1-4-1 0,-1 15 0 32,1-7 0-32,4 12 2 15,-5-8-1-15,1 11 2 0,-1-7-4 0,1 4 1 16,-1-9-7-16,1 1-1 16,-1 0 0-16,0-8 0 15,1-4-16-15,-1-9-6 16,-4-3-55-16,0-8-23 15,0 0-76 1</inkml:trace>
        </inkml:traceGroup>
      </inkml:traceGroup>
    </inkml:traceGroup>
    <inkml:traceGroup>
      <inkml:annotationXML>
        <emma:emma xmlns:emma="http://www.w3.org/2003/04/emma" version="1.0">
          <emma:interpretation id="{861A6858-6379-43E9-9747-3E75A7DA7827}" emma:medium="tactile" emma:mode="ink">
            <msink:context xmlns:msink="http://schemas.microsoft.com/ink/2010/main" type="paragraph" rotatedBoundingBox="1682,5083 18292,4944 18301,6072 1692,62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981FC7-FE5B-4A84-947F-DB88F50D0025}" emma:medium="tactile" emma:mode="ink">
              <msink:context xmlns:msink="http://schemas.microsoft.com/ink/2010/main" type="line" rotatedBoundingBox="1682,5083 18292,4944 18301,6072 1692,6212"/>
            </emma:interpretation>
          </emma:emma>
        </inkml:annotationXML>
        <inkml:traceGroup>
          <inkml:annotationXML>
            <emma:emma xmlns:emma="http://www.w3.org/2003/04/emma" version="1.0">
              <emma:interpretation id="{B3CCDD8B-AEF8-4B32-B2F9-E59659554E87}" emma:medium="tactile" emma:mode="ink">
                <msink:context xmlns:msink="http://schemas.microsoft.com/ink/2010/main" type="inkWord" rotatedBoundingBox="1682,5083 3179,5071 3187,5974 1690,5987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95138.7374">812 3668 156 0,'0'0'60'0,"4"0"-32"0,0 0-13 16,-4 0 18-16,9 0-10 16,0 0 0-16,5 0-10 15,-1 0-3-15,0 0-5 0,5 0 1 0,0-4 0 16,0 0 4-16,0 0 4 15,0 0-2-15,-5-4 3 16,0 0-4-16,1-4-1 16,-5-4-4-16,0 0-1 15,-5-4-1-15,-4 4 2 16,0-3-3-16,-4 3 0 16,-1 4-1-16,-4 0-2 15,0 4 1-15,0 0-1 16,-4 4 0-16,0 4 0 15,-1 4-3-15,1 4 0 16,-1 4-1-16,-3 0 3 16,-1 4 0-16,0-1 1 15,5 1 0-15,-1 0 2 0,5 0-1 16,0 4 2-16,5 0 0 16,4 4 1-16,9 0-2 15,0-1 1-15,4-3 0 16,5 0 1-16,0-4 0 15,4-4 0-15,5-4-2 16,0-4 1-16,8-4-13 16,1-4-3-16,4-4-23 15,-4-4-7-15,-5 0-15 16,-4 0-6-16,-1 0-29 16</inkml:trace>
          <inkml:trace contextRef="#ctx0" brushRef="#br0" timeOffset="95902.511">1084 3386 208 0,'-5'-8'79'0,"5"4"-42"0,5 4-21 15,-5 0 24-15,0 0-6 16,13-4 3-16,5 0-8 15,9 4-3-15,13-4-14 16,9 4 1-16,4 0 3 0,-4 0-2 16,9 0 2-16,5-4-7 15,-5 4-3-15,4-4-3 16,-4 4 0-16,-4 0-59 16,-5 4-25-1,-14-4-67 1</inkml:trace>
          <inkml:trace contextRef="#ctx0" brushRef="#br0" timeOffset="95629.4923">1329 2929 176 0,'-9'-16'66'0,"13"8"-36"0,1-4-20 0,-5 4 20 15,0 0-9-15,0 8-2 0,0 0-7 32,0 0-2-32,0 0-6 15,4 4 8-15,1 0 5 0,-1 4-1 0,1 4 1 16,-5 4-5-16,4 0 0 15,5 4-3-15,-5 3 0 16,1 13-3-16,-1 4 1 16,1 23 5-16,4 5 2 15,-5 3 1-15,1 1 4 16,-5-12-2-16,4-1-1 16,1-7-2-16,-5-1 1 0,0-3-4 15,0-8 1-15,4-8-5 16,-4-5-2-16,0-7-2 15,0-4 0-15,-4-8-24 16,4-4-8-16,-5-4-30 16,1-4-10-16,-5 0-28 0,4-4-9 15,1 4 2 1</inkml:trace>
          <inkml:trace contextRef="#ctx0" brushRef="#br0" timeOffset="94580.1828">321 3040 88 0,'0'-8'33'0,"0"4"-18"0,0 0 4 15,0 4 16-15,0 0-6 16,0 0-2-16,0 0-9 16,0 0-1-16,0 0-10 0,0 0-2 0,0 0 1 15,0 4-1-15,-4 0 0 16,4 4-3 0,0 8-2-16,0 4 3 15,-5 4 2-15,5 23 0 0,0 1 2 16,0 4-2-16,0-1 0 15,0-3 5-15,0 3 4 16,0-3-5-16,-4-4-3 16,-1-4 3-16,1-9 2 15,4 1-2-15,-5-4 2 16,1-4-4-16,-1-4 1 16,1 0-1-16,-1-9 1 15,5 1 0-15,0-4 2 16,0 0-3-16,0-4 1 15,0 0-3-15,0 0 2 16,0-4-4-16,0 0 0 16,0 0 1-16,5-4 2 0,4 0-3 15,4 0-2-15,5 0-3 16,4 0 1-16,5 4 3 16,0 0 1-16,4-4 1 0,5 0 0 15,-1 4-2-15,1 0-2 16,0 0 1-16,-5 0-1 15,0-4-38-15,-4 0-16 16,0 0-81 0</inkml:trace>
        </inkml:traceGroup>
        <inkml:traceGroup>
          <inkml:annotationXML>
            <emma:emma xmlns:emma="http://www.w3.org/2003/04/emma" version="1.0">
              <emma:interpretation id="{3EE20F10-947F-42F4-9ABD-9C2EBC5B8842}" emma:medium="tactile" emma:mode="ink">
                <msink:context xmlns:msink="http://schemas.microsoft.com/ink/2010/main" type="inkWord" rotatedBoundingBox="4871,5162 7566,5139 7573,6050 4879,6073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105806.6969">4553 3509 148 0,'-5'0'57'0,"5"-4"-30"0,0 0-18 0,0 4 16 0,0 0-3 16,0 0-1-16,0 0-9 16,0 0-5-16,0 0-4 15,0 0 2-15,0 0 1 0,0 0 4 16,0 0 1-16,0 0 1 0,0 0 2 15,0 0-1-15,0 0 0 32,0 0-3-32,5 4 1 15,4-4-2-15,0 4 0 16,4-4-5-16,5 4-1 16,9 0 1-16,-5 0 2 15,9 0-1-15,5-4 0 0,8 0 1 16,6 0 1-16,-1-4 1 15,4 0 0-15,-8 0-4 16,-5 0-1-16,-5 0 3 16,-3 0 1-16,-6 0-1 15,-3 4-1-15,-5 0-1 16,-5 0 0-16,-4-4 2 16,0 4 1-16,-9 0-6 15,0 0 0-15,0 0-28 16,0-4-11-16,0 0-28 15,0 0-8-15,0 4-45 16</inkml:trace>
          <inkml:trace contextRef="#ctx0" brushRef="#br1" timeOffset="105238.7404">4704 3179 140 0,'0'-4'55'0,"0"0"-30"0,0 0-16 0,0 4 16 0,5-4-3 15,-5 0-1-15,4 0 2 16,-4 4 0-16,0-4-12 15,0 4 0-15,0-4 2 0,0 4-1 16,0 0 1-16,0 0-1 0,0 0 2 16,0 0-7-16,0 0-4 15,0 0 2-15,0 0 1 16,5 0 2-16,-1 4 2 16,-4 0-3-16,5 0-2 15,-5 4-2-15,4 4 0 16,1 16 0-16,-1 4 3 15,1 7-1-15,-1 5 0 16,5 4 1-16,-5-5 1 16,5-3 1-16,-4-4 0 15,-5-4-2-15,0-1 1 16,4-3-2-16,1-4 2 16,-1-4-2-16,1-4 0 0,-1 0-1 15,-4-4 0-15,0 0-2 16,0-5-2-16,0 1 1 15,0 0 1-15,-4 0-10 0,-1 0-4 16,5-4-25-16,-4 0-9 16,-1-4-22-16,5 0-8 15,5-4-36 1</inkml:trace>
          <inkml:trace contextRef="#ctx0" brushRef="#br0" timeOffset="109124.1182">5427 3123 100 0,'-9'-12'38'0,"9"9"-20"0,4-5-4 0,-4 4 15 15,0 0-1-15,0-4 1 16,5 0-5-16,-1 0-1 16,5 0-12-16,0 0 2 0,5 0 3 0,-1 0-4 15,5 0-2-15,0 4-3 16,4 0-2-16,5 0-3 15,4 0 1-15,0 4-4 16,0 0 0-16,-4 0 1 16,0 4 0-16,0 0 0 15,-1 4 0-15,1 4 2 16,-5 4 1-16,1 4 1 16,-5 0 0-16,-5 7 0 0,-4 9 2 31,-9 0 6-31,0 0 2 15,-9-1-1-15,0 1 2 16,-4-4-8-16,-5-4-2 16,0-4-1-16,0-5 0 15,-4 1-2-15,-1-4 1 0,1-4 0 16,0-4 1-16,4 0 0 16,5-4 2-16,-1-4-3 15,5 0 0-15,5 0-1 16,4-4-2-16,4 0 1 15,5-4-1-15,5 0 0 16,4 0 0-16,4 0-3 16,5 4 0-16,4 4-1 15,0 0 3-15,5 4-2 16,-1 8-1-16,5 0 3 16,5 8 0-16,-5-4 1 0,0 4 2 15,-4 0-3-15,-5-1-2 16,-8 1 4-16,-6 4 1 15,-8 0 0-15,0 0-2 16,-9 4 3-16,0-5 2 16,-4 1 4-16,-5 0 2 0,-9 4-3 15,-4-4 0-15,-10 0-1 16,1-9 3-16,0-3 1 16,0-4 1-16,0-16-2 15,-5 0 1-15,5 0-4 0,0 1 1 16,-1-5-5-16,1 0-2 15,0 0-3-15,4 0 1 16,5 4-8-16,4 0-2 16,5 0-25-16,-1 0-11 15,5 4-38 1,0 0-14-16,5 0-15 16</inkml:trace>
          <inkml:trace contextRef="#ctx0" brushRef="#br0" timeOffset="108272.2398">5605 3084 176 0,'0'-8'68'0,"9"4"-36"0,-9-4-20 0,0 8 21 15,0 0-4-15,5-4 1 16,-5 4-9-16,0 0-2 15,0 0-11-15,9-4-1 0,-9 4 0 16,4 4 1-16,-4 0 0 16,4 4-4-16,-4 8-1 0,5 4-1 15,-1 15 1-15,1 5 0 16,-1 12 1-16,1 3 0 16,-1 5 2-16,1-9 3 15,-5-3 5-15,9-4-6 16,-5 0-2-16,1-5-1 15,-1-3 1-15,0-4-1 16,-4-4 0-16,0-5-3 0,0-7 1 16,-4 0-15-16,0-8-7 15,-1-4-23-15,1-4-11 16,-1-8-34-16,1 0-12 16,-1-4 8-1</inkml:trace>
          <inkml:trace contextRef="#ctx0" brushRef="#br0" timeOffset="101789.5533">3853 2961 124 0,'4'4'49'0,"-4"-4"-26"0,0 0-12 0,0 0 15 16,0 3 1-16,0 1 1 0,0 0-7 16,0 0-2-16,-4 0-11 15,-5 4-1-15,4 0 3 0,-4 0-4 16,1 4 2-16,-1 4-3 15,-5 4 2-15,1 8-2 16,-1 15 0-16,-3 5 1 16,-1 8 3-16,-4 3-2 15,-1 5 1-15,1-9 1 16,-9-3 5 0,4 0 5-16,5-5 3 15,-1 1-7-15,1-8-2 16,4-4-3-16,5-1 1 15,-1-7-4-15,6-4-2 0,-1-8-2 16,4 0-3-16,1-4 1 16,-1-4-1-16,1-8-31 15,4 0-3 1,0 0-3-16,0-4-9 16,4-4-3-16,1 0-33 15,4-4-41 1,13 0 39-16</inkml:trace>
          <inkml:trace contextRef="#ctx0" brushRef="#br0" timeOffset="102767.9599">3576 3596 148 0,'0'0'57'0,"5"-8"-30"0,-1 4-16 0,1 4 15 15,4-4-1-15,0 0 0 16,4 0-3 0,5 0-2-16,4 0-10 15,5 0 2-15,4 4 4 0,5-4-4 0,4 4-2 16,-5 4-1-16,1 4 1 15,0 0-5-15,-1 0-1 16,1-4 0-16,-9 0 0 16,4 0-35-16,0 0-17 15,-4-8-68 1</inkml:trace>
          <inkml:trace contextRef="#ctx0" brushRef="#br0" timeOffset="102347.3367">3826 2992 160 0,'0'0'63'0,"0"0"-34"0,0 4-25 16,0-4 15-16,4 0 0 16,-4 0 3-1,5 0-3-15,-1 4 0 16,5 0-10-16,0 4-1 0,5 4 2 0,-1 0 0 16,-4 4 2-16,0 4-2 15,4 0-1-15,-4 7-1 16,4 13 0-16,1 0 0 15,4 8 0-15,0-1 0 16,-1 5 2-16,1-1 1 16,0-3 1-16,0-4 0 15,-5-4 0-15,1-1 0 0,-1-3 2 16,0-4-5-16,1 0-1 16,-5-9-2-16,4-3 1 15,-8-4-4-15,3-4 0 16,1-4-8-16,-4-4-2 15,-5-4-16-15,-5-4-5 16,1 0-26-16,-1-4-8 0,-3 4-18 16,-1 0-7-16,0 0 0 15</inkml:trace>
        </inkml:traceGroup>
        <inkml:traceGroup>
          <inkml:annotationXML>
            <emma:emma xmlns:emma="http://www.w3.org/2003/04/emma" version="1.0">
              <emma:interpretation id="{FF1B0B52-1D5D-45A2-B085-6CE3ED09B30C}" emma:medium="tactile" emma:mode="ink">
                <msink:context xmlns:msink="http://schemas.microsoft.com/ink/2010/main" type="inkWord" rotatedBoundingBox="8269,5248 11932,5217 11939,6126 8276,6156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10019.4524">6863 3390 164 0,'-5'0'63'0,"10"0"-34"0,-5 0-21 0,4-4 16 0,1 4-6 16,8 0 0-16,0 0-4 15,5-4 1-15,0 4-8 0,4-4 2 0,5 0 2 16,0-4 2-16,4 4 3 16,5 0-7-16,4 0-1 15,0 0 0-15,5 0 0 16,-5 0-2-16,0 4-1 15,0-4-3-15,-4 0 1 16,-5 0-2-16,0 4 2 16,-4 4-2-16,-5 0 2 15,-4-4-11-15,-5 4-4 16,1 0-21-16,-5-4-8 16,-9 0-12-16,-9 0-3 15,-5 4-31-15</inkml:trace>
          <inkml:trace contextRef="#ctx0" brushRef="#br0" timeOffset="110467.0167">6939 3580 156 0,'-18'20'60'0,"18"-20"-32"0,0 0-17 0,0 0 18 16,0 0-6-16,0 0-1 15,0 0-4-15,9-8 1 16,-5 0-10-16,5 0 3 0,0 0 4 16,4 0-6-16,10 4-1 15,-1-4-3-15,5 4 1 16,8 4-2-16,5 0 0 15,1 0-1-15,-1 0 2 0,4 0-3 16,-4 4-2-16,1-4 2 16,-1 0 0-16,0 0 3 15,-9-4 1-15,-4 1 1 16,-5-1 2-16,-4 4-3 31,-5-4 1-31,1 0-3 16,-5 4 2-16,0-4-4 15,-9 4 0-15,0 0-23 0,0 0-9 16,0 0-32-16,-9 0-12 16,4 4-40-1</inkml:trace>
          <inkml:trace contextRef="#ctx0" brushRef="#br0" timeOffset="112635.7673">8312 3060 132 0,'4'-8'49'0,"1"4"-26"0,-1 0-9 0,-4 4 15 16,0 0-5-16,0 0 0 16,0 0-4-16,0 0-3 15,0 0-9-15,0 0 1 0,0 0 2 16,0 0 0-16,0 0 1 15,0 4-2-15,0 4 1 16,-4 4-2-16,-1 4 0 16,-3 4-3-16,-1 23-1 0,0 1-1 15,0 8 2-15,-5 3-1 16,1 1 0-16,0-1 1 16,-1-3 3-16,1 0 2 15,0-5 3-15,-1-3-3 16,1 0-1-16,-5-8-4 15,5 7 1-15,-1-3-2 0,1-8 0 16,4-4-1-16,0-9 0 16,5-3-7-16,-1-12 0 15,1-8-28-15,-1-12-9 16,10-3-22-16,4-5-6 16,8 0-43-1</inkml:trace>
          <inkml:trace contextRef="#ctx0" brushRef="#br0" timeOffset="113407.5971">8205 3644 188 0,'-9'-4'71'0,"9"0"-38"0,0 0-25 0,0 4 18 0,0 0-9 15,5-4 1-15,-1 0-9 16,5-4-3-16,0 0-3 0,4 4 4 0,5 4 5 15,0-4 5-15,0 0 2 16,8 0-8-16,6 4-2 16,3-4-7-16,1 8-2 15,0 0 2-15,-1 0 1 16,-3 0-21-16,-6 0-10 16,1 0-57-1,-5 4-62-15,1-8 42 16</inkml:trace>
          <inkml:trace contextRef="#ctx0" brushRef="#br0" timeOffset="113167.8607">8312 3064 120 0,'-4'-4'46'0,"4"4"-24"0,0-4-2 0,0 4 19 0,0 0-8 16,4-4-3-16,-4 4-3 15,4-4-1-15,1 4-13 16,4 0 2-16,-5 0 3 0,5 4 3 16,0 4 1-16,5 4-5 15,-6 4-1-15,6 4-6 16,-1 11 0-16,1 9-3 15,3 4 2-15,6 3 0 16,3 5 3-16,1 0-1 16,0-5 0-16,0-7 1 15,0 0 1-15,-5-4-1 16,0-1-1-16,-4 1-1 16,0-4 2-16,0-4-5 0,-5-5-1 15,-4-3 0-15,0-4 0 16,0-4-9-16,-5-4-2 15,-4-4-20 1,-9-4-10-16,0-4-28 16,-4 0-8-16,0-4-48 15,4 4-24-15,-5 4 72 16</inkml:trace>
          <inkml:trace contextRef="#ctx0" brushRef="#br0" timeOffset="114310.2489">9066 3080 192 0,'-5'0'71'0,"1"0"-38"0,4 0-25 0,0 0 16 15,0 4-10-15,-5 4-3 16,1 0-4-16,-5 3 0 16,0 9-4-16,0 4 3 0,0 8 0 0,5 4 0 15,-1 3-1-15,1 1 1 16,8 4 1-16,1 0 3 15,4-5 4-15,0-3-2 16,-1 0 1-16,1-4-1 16,5-1 2-16,4 1-3 15,-1 0-1-15,6 0-4 16,-1-5-1-16,5 1 1 16,0 0 1-16,-1-4 1 15,1-4 0-15,0-4 2 16,-5-8 1-16,0-8-1 0,1-4 1 15,-1-4 0-15,0-4 1 16,1-4-2-16,-6-4-1 16,1 0-5-16,-4 0-1 15,-1-4 1-15,-4-7 0 16,-5-5-2-16,-4-4 1 0,0-3-2 16,-4-1 2-16,-1 8-2 31,-3-16-1-31,-1 5 5 0,0 7 1 0,-5 4-2 31,5 5-3-31,0 3 0 16,1 4 1-16,-6 4-3 0,10 4 0 15,-1 0-1-15,1 4 0 16,-1 4 0-16,5 0 0 16,0 0-11-16,0 8-7 15,0 0-20-15,0 0-8 0,5 0-29 16,4 0-12-16,4 8-36 31</inkml:trace>
          <inkml:trace contextRef="#ctx0" brushRef="#br0" timeOffset="115601.9624">9864 3239 156 0,'-14'-56'60'0,"14"40"-32"0,0-4-15 16,0 8 19-16,0 0-12 16,5-3-3-16,-5 3-6 15,4 0 0-15,1 0-6 16,4 4 1-16,0 0 1 0,4 0 1 15,5 0 0-15,0 4 2 16,0 0 4-16,4 0-8 16,5 0-1-16,-1 4 3 15,1 0 3-15,0 4-2 0,0 4 2 16,-1 0-4-16,1 4 1 16,-5 8-1-16,-4 0 1 15,-4 3 2-15,-1 5 1 16,-8 4-3-16,-1 0 0 15,-8 0-1-15,-1-1 3 16,-4 1-1-16,0-4 2 16,-4 0-4-16,-1-4 1 15,-3-5 1-15,-1-3 2 16,0-4-3-16,0 0-3 16,0-4-2-16,5 0 0 15,4-4 0-15,0-4 3 16,5 0-5-16,-1 0-1 0,5-4-2 15,0 4-2-15,9-8 0 16,9 4 3-16,0 0-5 16,8 4 2-16,10 4 2 15,4 0 3-15,0 4 0 16,1 4-1-16,-1 4-2 16,-5 0-1-16,-3 4 2 15,-1-1 0-15,-4 1 1 16,-5 0 0-16,-4 0-3 15,0 4 2-15,-10 0 1 16,1 4 0-16,-4-1 4 0,-10 1 2 16,1 8 2-16,-5-4 0 15,-4-5 2-15,-5 1 1 16,-9-8-1-16,0 0-1 16,-8-4 1-16,-1-8 1 15,-4 0-5-15,0-8-4 16,-5-8-12-16,0-8-4 15,5-8-24-15,0 0-8 16,-4 4-33-16,8 1-13 16,0 3-44-1</inkml:trace>
          <inkml:trace contextRef="#ctx0" brushRef="#br0" timeOffset="114850.7293">9935 3108 220 0,'-4'-4'85'0,"8"4"-46"0,-4 0-28 15,0 0 23-15,0 0-14 16,0 0-1-16,0 0-11 15,5 4-3-15,-5 7-3 16,0 1 1-16,4 4 0 0,1 20 3 16,-1 8 3-16,1 7 5 15,-1 5 1-15,0 4-2 16,1-5 2-16,-1 1-4 16,1-1-1-16,-1-3-4 15,1 0 1-15,4 3-4 0,-5-7 0 16,1-8-1-16,-1-13-2 15,0-7-24-15,-4-20-55 16,0-16-5 0,0-3-43-1</inkml:trace>
        </inkml:traceGroup>
        <inkml:traceGroup>
          <inkml:annotationXML>
            <emma:emma xmlns:emma="http://www.w3.org/2003/04/emma" version="1.0">
              <emma:interpretation id="{F7E2AAB0-9D79-40CB-887E-CBD4CE043572}" emma:medium="tactile" emma:mode="ink">
                <msink:context xmlns:msink="http://schemas.microsoft.com/ink/2010/main" type="inkWord" rotatedBoundingBox="13251,5062 14668,5050 14676,5915 13258,5927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17996.9973">12432 3481 120 0,'-4'-4'46'0,"4"-4"-24"0,0 4-4 0,0 4 18 16,0 0-5-16,0 0-1 15,0 0-10-15,0 0-5 0,4 0-8 16,1 4 4-16,-1 0 4 0,1 4 2 15,-1 0-1-15,-4 0 0 16,0 8 0-16,0 8-2 16,0-5 1-1,0 1-6-15,0-8-1 16,0 0-2-16,0 0-1 16,0 4-1-16,0-4 2 15,0-4 1-15,5-4 3 16,-5-4-3-16,9-4 1 15,0 0-3-15,-1-4 0 16,1-8-6-16,5-4 1 16,-1 0 2-16,0 0 1 0,5 4-6 15,0 5-2-15,0 3-1 16,4 4 4 0,-4 4-4-16,0 4 2 0,-5 4 2 15,5 3 3-15,-4 1 6 16,-1 4 4-16,-4 0 0 15,0 0 1-15,0 0-4 16,-5 0-3-16,1 0 0 16,-1-4-1-16,1 0-42 15,-5-4-19-15,0-5-55 16,4-3-61-16,0 0 54 16</inkml:trace>
          <inkml:trace contextRef="#ctx0" brushRef="#br0" timeOffset="118531.643">13186 3620 200 0,'13'-16'77'0,"-13"-4"-42"0,5 8-23 15,-5 4 19-15,0 0-5 16,0 0 2 0,-5 1-10-16,-4-9-3 15,1 0-8-15,-1 0-5 0,-5 0 1 16,1 0-4-16,0 0 0 16,-1 4-4-16,-4 4-1 15,0 4-2-15,1 0 2 16,3 4 8-16,1 0 4 0,4 0-1 15,-4 8 2-15,-5 8-2 16,4-4 2-16,5 0-4 16,1 8 0-16,-1-4-3 15,0 4-1-15,4-4-1 16,5 7 0-16,0-3 2 0,9 4 0 16,0 8 0-16,4-4 2 15,1-5 1-15,4-7 3 16,-1-4-3-16,6-8-2 15,-1-4-3-15,0-8-1 16,-4-4-1-16,0-3 0 16,0-1 0-16,-5-8 0 15,1-4-8-15,-1-4-5 16,-9-11-13-16,1-5-6 0,-5-16-12 16,-5 1-5-16,1 3-31 15</inkml:trace>
          <inkml:trace contextRef="#ctx0" brushRef="#br0" timeOffset="118990.4204">13155 2853 156 0,'0'0'57'0,"0"0"-30"0,0 4-5 0,0-4 23 0,0 4-8 31,0 0-1-31,0 4-14 0,0 4-4 0,0 0-10 31,0 4 4-31,0 0 1 0,4 0 2 0,1 0 1 16,-5-1-2-16,4 5 1 16,1 4 1-16,-1 4-1 15,1 4 4-15,-1 23 0 16,0-3 3-16,1 4 1 16,-1 3-1-16,1-3-2 15,-1-5-4-15,1-7 0 16,-1-4-5-16,1 0-1 15,-1-1-4-15,1-3-1 0,-1-8-10 16,1-4-4-16,-1-8-35 0,0-5-16 16,1-3-71-16,-1-4-30 15,1 0 29 1</inkml:trace>
          <inkml:trace contextRef="#ctx0" brushRef="#br0" timeOffset="117457.5806">12120 3513 132 0,'0'0'49'0,"5"-4"-26"0,-1 8-14 15,-4-4 16-15,5-8-1 16,-5 0 3-16,0-4-4 16,-5 0 0-16,1-4-12 15,-1 4 0-15,-4 0 2 0,0 0-5 0,-4 0 0 16,-5 4-2-16,0 8-1 16,1 0-3-16,-6 4-2 31,5 0-2-31,1 4 1 15,-6 0-1-15,5 0-2 16,1 4 0-16,3 0 3 16,1 0 0-16,-1 4 3 0,1 4-3 15,4 4 0-15,0-1-1 16,5-3 0-16,4 0 2 16,0 0 0-16,9-4 4 15,0 0 5-15,4-4-1 16,5-4 3-16,4-4-4 15,5-4 1-15,0-4-5 0,-1 0-2 0,1-4 0 32,-5 0 1-32,1-4 1 0,-5-4 1 0,-5 0-2 15,0 0-2-15,-4-4 1 32,-4 4 1-32,-5 1 3 15,0-1 4-15,0 4 0 16,0 0 0-16,-5 0-5 0,5 4-1 15,0 4-3-15,0 4-1 16,0 0-1-16,5 8 0 16,-1 0 0-16,1 0 0 15,-1 0 2-15,5 8 0 0,0-4 2 16,4 7 3-16,-4-3-2 16,5 4 0-16,3 8 1 15,-8-8 0-15,0-4 0 16,5 0 0-16,8 4-20 15,-4-5-7-15,0-7-45 16,4-4-19-16,0 0-21 16</inkml:trace>
        </inkml:traceGroup>
        <inkml:traceGroup>
          <inkml:annotationXML>
            <emma:emma xmlns:emma="http://www.w3.org/2003/04/emma" version="1.0">
              <emma:interpretation id="{D10B69E8-DD8A-438F-BD0A-55BD980803E3}" emma:medium="tactile" emma:mode="ink">
                <msink:context xmlns:msink="http://schemas.microsoft.com/ink/2010/main" type="inkWord" rotatedBoundingBox="15877,5047 18292,5026 18300,5964 15885,5984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28646.4274">15300 3310 140 0,'0'0'55'0,"0"0"-30"0,-5-4-16 0,5 4 14 15,0-4-5-15,0 4 0 0,5 0-8 16,-5 0-2-16,4 0-4 16,1 0 8-16,4 0 5 0,-1 0 2 15,10 0 1-15,0 0-7 16,13 0 0-16,-4 0-4 0,9-4 0 16,-5 4-3-16,14 0-1 15,-10 0-3-15,14 0-2 16,-9 0 3-16,9 0 0 15,-8 0 1-15,8 0 0 16,-14 0-5-16,1 0 1 16,-5 0-7-16,-4 0 0 31,-5 0-28-31,-8 0-9 16,-1 0-24-16,-8 4-50 15,-5 0 22-15</inkml:trace>
          <inkml:trace contextRef="#ctx0" brushRef="#br0" timeOffset="129081.8774">15402 3513 100 0,'-18'0'38'0,"18"0"-20"0,-4 0-8 16,4 0 12-16,0 0-10 16,0 0-2-16,-4 0 7 15,-1 0 6 1,1 0-12-16,-1 0 10 0,5 0 5 0,0 0-5 16,5 0-2-16,-1 0-9 15,5 0-2-15,0 0 0 16,4-4 2-16,-4 4 1 15,13 0 3-15,-4 0-3 0,14 0-1 16,-6 0-2-16,19 0 0 16,-5 0 0-16,14 0 0 15,-10 0-2-15,5-4 1 16,-9 0-4-16,5 0 0 16,-14 0-1-16,-4 4 1 15,-5 0 0-15,0-4 1 16,-4 4-13-16,-4 0-7 15,-5 0-38-15,-5 0-15 16,1 0-43 0</inkml:trace>
          <inkml:trace contextRef="#ctx0" brushRef="#br1" timeOffset="123124.721">14613 3064 124 0,'-9'-4'49'0,"9"4"-26"0,-4-8-9 0,4 4 17 15,0 0-6-15,0 0-2 0,0 0-9 0,0 4-1 16,-5 0-8-16,1 0-3 0,-1 0 1 16,1 0 4-16,-1 4 4 15,1 0-2-15,-5 4 2 16,4-4 0-16,-3 8 3 15,-1-4-1-15,0 8 0 16,0-4-3-16,0 15-1 16,0-3-3-16,0 8-1 0,5-4-3 31,-1 11 1-31,1-7-2 16,4 4-1-16,0-4 3 15,4 4 0-15,1-5 1 16,3 1 2-16,1-8-1 15,5 0 0-15,-1 0 3 16,5-5 5-16,-5 1-3 0,5-4 0 16,-4 0-4-16,3-4 1 15,-3 0-2-15,-1 0 0 16,1-4-3-16,-1-4 1 0,0 0 0 16,5 0 3-16,-4-4-3 15,3-4 0-15,-3 4 3 16,-1-4 1-16,1 0 1 15,-1-4 0-15,-4 0 0 16,0-4 0-16,0 0 0 16,0-4 0-16,-5 4 2 0,0-8 1 15,1 5-1-15,-5-9-1 32,0 4-3-32,0-8-1 0,0 4-3 15,0-12-2-15,0 5-2 16,-5-1 1-16,5 4 1 15,-4 0 2-15,0 4-3 16,-1 1 0-16,1 3 1 16,-1 0 2-16,1 0 1 15,-5 0 1-15,0 4-5 16,-4-4 1-16,4 1 0 0,-5 3 0 16,5 4 0-1,-4 0 0-15,0 0-3 16,-1 4 2-16,1 0-1 15,-5 4 0-15,-4 4 0 16,-5 4 0-16,5 4 0 0,-5 0 0 16,5 4-7-16,-1 0-4 15,5 0-24-15,1 0-11 16,3 7-46-16,1 17-19 0,13-4-14 16</inkml:trace>
          <inkml:trace contextRef="#ctx0" brushRef="#br0" timeOffset="130607.6769">16874 2829 140 0,'-5'4'55'0,"5"-4"-30"0,0 4-16 0,0-4 14 0,0 0 2 31,0 0 2-31,-4 0-1 0,4 0-1 16,-5 4-14-16,1 0 2 0,0 0 1 16,-1 0-1-16,1 4 0 15,-1 0-5-15,-4 12 0 0,5-4-5 16,-10 4 0-16,1-4-3 15,-9 19-1-15,4-7 1 16,-9 28 2-16,5-8 10 0,-9 15 7 16,4-11 7-16,-4 7 5 15,4-7-4-15,-4 4-2 16,4-9-9-16,0 5-3 16,5-8-5-16,0 7-3 15,-1-7 2-15,5-4 2 16,1-5-2-16,3-7-2 15,1-4-7-15,4-16-3 16,0 0-38-16,9-12-16 16,0 0-91-16,4-4-56 31</inkml:trace>
          <inkml:trace contextRef="#ctx0" brushRef="#br0" timeOffset="129992.308">16802 3084 104 0,'-4'-8'38'0,"4"8"-20"0,-9-8-6 16,9 4 13-16,-4 0-5 16,-1 0-1-16,-4 0-11 0,0 0-3 15,-4 0-3-15,0 0 3 0,-5 4 4 16,4 0-3-16,-12 0 2 15,3 0-1-15,-3 4 1 16,3 0-2-16,-3 0 1 16,3 0-4-16,-4 4 0 15,5 0 3-15,4 4 1 16,0-4-1-16,1 8-1 0,3-1-1 16,1 9 0-16,0 0-2 15,-1 8-2-15,5-4 1 16,5 7-1-16,-1-3 0 15,5 4 2-15,0-4 3 0,9-1 4 16,0-3 2-16,5 0 1 16,-1-4-2-16,14 0 1 15,-5-4-2-15,5-4 2 16,-5-1-2-16,9-3 0 16,-4-4 1-16,4 0 1 15,-4-4 1-15,4-4 0 16,-4 0-2-16,4-8 1 15,-4 0 0-15,0-12 3 16,-5 5-3 0,-4-13-1-16,0 4-2 15,-5-12 0-15,0 4-4 0,-4-7-3 16,-4 3 0-16,-10-4 1 16,5 4-1-16,-4 1 2 15,-1 7 0-15,-8 0 3 16,4 4-3-16,-4 4-2 0,-1-3 0 15,-4 7-1-15,1 4-7 16,-1 4 0-16,0 0-24 16,0 8-7-16,5 0-31 15,-5 4-13-15,0-4-41 16</inkml:trace>
        </inkml:traceGroup>
      </inkml:traceGroup>
    </inkml:traceGroup>
    <inkml:traceGroup>
      <inkml:annotationXML>
        <emma:emma xmlns:emma="http://www.w3.org/2003/04/emma" version="1.0">
          <emma:interpretation id="{F48AAF2A-C9C3-4501-8F73-EA9FF07AE613}" emma:medium="tactile" emma:mode="ink">
            <msink:context xmlns:msink="http://schemas.microsoft.com/ink/2010/main" type="paragraph" rotatedBoundingBox="4476,8215 22371,7800 22403,9194 4509,96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DD9E9CD-7B54-48BC-AFBC-8766AA18351F}" emma:medium="tactile" emma:mode="ink">
              <msink:context xmlns:msink="http://schemas.microsoft.com/ink/2010/main" type="line" rotatedBoundingBox="4476,8215 22371,7800 22403,9194 4509,9609"/>
            </emma:interpretation>
          </emma:emma>
        </inkml:annotationXML>
        <inkml:traceGroup>
          <inkml:annotationXML>
            <emma:emma xmlns:emma="http://www.w3.org/2003/04/emma" version="1.0">
              <emma:interpretation id="{E3E8BF2E-1F71-4777-8843-646B2706E469}" emma:medium="tactile" emma:mode="ink">
                <msink:context xmlns:msink="http://schemas.microsoft.com/ink/2010/main" type="inkWord" rotatedBoundingBox="4476,8215 8725,8116 8750,9183 4501,9282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147970.1691">4124 6001 132 0,'-5'-4'49'0,"5"0"-26"0,0 4-14 0,0 0 16 16,0 0-8-16,0 0 1 15,0 4-9-15,0 4-3 16,0 0-3-16,5 7 2 0,-1 21 4 0,0 0 1 16,1 12 2-16,-1 7 5 15,-4 5 3-15,5-5-4 16,-1 9-1-16,1 0-1 15,-1 7 4-15,1-7 1 16,-1-1 1-16,-4-7-3 16,5-1 0-16,-5-3-9 15,4-12-3-15,1-8-1 16,-1-9 0-16,0-7 0 16,1-12 6-16,4-16 2 15,0-8-9-15,0-23-3 16,0-1-6-16,-1 0 1 15,6 5-2 1,-1 3 0-16,1 8 1 16,-1 8 4-16,5 4-1 0,-5 8-1 15,-4 4 0-15,0 8 0 16,0 0 3-16,0 8 2 16,0 0 0-16,0 20 2 15,0 0 0-15,0 0 1 16,-5-1-2-16,0 1 1 15,1-4-4-15,-5-4 0 16,0-8-39-16,9-8-18 16,0-4-72-1</inkml:trace>
          <inkml:trace contextRef="#ctx0" brushRef="#br1" timeOffset="148534.3431">4694 6672 132 0,'5'4'49'0,"-5"-4"-26"0,0 0-5 16,0 0 18-16,0 0-1 15,4 0 4-15,1 0-8 16,-1 0-4-1,1 0-15-15,4 4 3 0,-1-4 3 0,1 0-6 16,0 0-2-16,5 0-3 16,-1 0 0-16,0-4-2 15,-4 0 2-15,0 0 2 16,0 0 5-16,0-4-6 16,-4 0-2-16,-1 0-3 15,0 0 0-15,-4-4-2 16,0 0 2-16,0 1-2 0,-4 3 2 15,0 0-2-15,-5 0 2 16,0 0-4-16,-5 4 0 16,1 0-1-16,0 4 0 15,-5 4 0-15,0 0 0 16,0 4 2-16,0 0 0 16,0 4 0-16,5-1 0 15,0 5-3-15,-1 4 2 16,1 8 1-16,4-4 0 15,5 0 4-15,-1 0 2 16,5-1-2-16,5 1-3 16,3-4 2-16,6 0 2 0,4 0-2 15,-1-4 0-15,6 0-1 16,4-5 1-16,-1-7-11 16,1 0-4-16,-5-4-38 0,1 0-18 15,-1 0-66 1</inkml:trace>
          <inkml:trace contextRef="#ctx0" brushRef="#br1" timeOffset="149122.3223">5221 6716 96 0,'17'-44'35'0,"-12"36"-18"0,4 0 6 0,-5 0 18 16,1 0-6-16,-1 0-3 16,1 0-7-16,-1 0-2 0,-4 0-12 15,-4 0 9-15,-5 1 3 0,0-1-5 32,0 0-3-32,-5 4-4 15,1 0-2-15,-5 4-8 0,0 4 0 16,-4 4 1-16,-5 4 1 15,5 3-1-15,0 1-2 16,4 0 1-16,5 12 1 16,-1 0-3-16,5 0-2 15,5-1 2-15,-1 1 2 16,5-4 0-16,0 0-1 16,9 0 1-16,5 0 1 15,3-5 1-15,6-3 1 16,-1 0 2-16,5-8 3 0,0-4 0 15,-1-4 2-15,1-4-2 16,0-4 2-16,-5-8 0 16,-4 0 1-16,0-3-4 15,-5-13-3-15,-4 4 0 16,-4-4 1-16,-1 0-1 0,-4 5 0 16,-4-1-6-16,-1 4 1 15,-4 4 2-15,0 0 3 16,-4 4-7-16,-1 4 0 0,1 1-7 15,-5 3-1-15,5 4-11 16,-9 0-4-16,-1 4-15 16,5 0-7-16,5 4-24 15,4 0-10-15,5 4-11 16</inkml:trace>
          <inkml:trace contextRef="#ctx0" brushRef="#br1" timeOffset="147238.5105">3071 6187 92 0,'-4'4'35'0,"4"-8"-18"0,0 0-9 0,0 4 13 0,0 0-1 0,0 0 9 32,0-19-7-17,0 3-3-15,0 4-2 0,0 0-9 16,0 4 8-16,4 0 6 0,-4 8-7 16,5-4-3-16,4 0-5 15,4 4 0-15,5 0-6 0,9 4-1 16,13 0 2-16,18 4 3 15,9 0 0-15,4 0 0 16,0-8 1-16,5-8 1 16,4 0 1-16,5 0 2 15,-5-4 4-15,-8 4 1 16,-14 0-2-16,-9 0 0 16,-9 0 1-16,-9-4 2 15,-9 8-3-15,-4 0 2 16,-9 4-8-16,-9 0-2 15,-4 0-3-15,-5 4-2 16,-5 0-17-16,1 4-6 0,0-4-18 16,-1-4-6-16,1 0-15 15,4 0-4-15,4 0-30 16</inkml:trace>
          <inkml:trace contextRef="#ctx0" brushRef="#br1" timeOffset="146600.7863">3588 6072 100 0,'-4'4'38'0,"8"16"-20"0,-4-8-8 0,0-8 19 15,0 12-10 1,-4 4-5-16,4 3-4 16,4 5-6-16,1 0 2 0,-1 8 3 15,5 0 1-15,-4 7 2 0,-1 1 2 16,1 0 2-16,-1 3 4 16,1 5 4-16,-1 8-3 0,0-5-3 15,1-3-8-15,-5-5-4 16,4 1-1-16,-4-8-1 15,0-8-13-15,0-12-7 16,0-5-31-16,-4-11-78 31</inkml:trace>
          <inkml:trace contextRef="#ctx0" brushRef="#br1" timeOffset="149788.1588">5466 6585 176 0,'-5'0'68'0,"5"0"-36"0,0 0-22 0,0 0 20 0,0 0-16 16,0 0-2-16,0 4-4 31,5 0 0-31,-1 3-4 16,5 1-1-16,0 0 3 0,0 4 6 16,0 0 2-16,0 8 1 0,0 8 4 0,0 0-5 15,0-1 2-15,0 1-3 16,-5-4 0-16,0-4-3 15,1 0 1-15,-5-4-6 16,0 0-1-16,0-4-2 16,0-5 1-16,0-3 2 0,0-4 4 15,0-7-2-15,0-5 1 16,0-4-5-16,0-8-2 16,0-8 0-16,0 4 1 15,4 4-1-15,1 1-1 16,-1 3-2-16,5 0-1 15,0 4-1-15,0 0 3 16,4 0 0-16,5 4 1 31,0 0-3-31,4 4 2 0,1 4 1 16,-1 4 0-16,0 0-7 16,-8 4-3-16,-1 0-21 15,0 0-10-15,1 0-42 16,-5 8-20-16</inkml:trace>
          <inkml:trace contextRef="#ctx0" brushRef="#br1" timeOffset="150312.752">5961 6680 200 0,'4'0'77'0,"-4"0"-42"0,23 0-32 0,-19 0 17 15,5 0-8-15,0 0 1 16,0 0-6-16,0 0 1 16,0 0-5-16,-1 0-2 0,6 0 0 15,-5 0 1-15,4 0 1 31,-4 0 5-31,0-8 3 16,0 4-2-16,0-4 2 16,0 0 0-16,-5-4 3 0,1 0-7 15,-5 0-2-15,0 0-1 16,-5 1 0-16,5 3 0 16,-9 0 0-16,5 0-2 15,-10 4-2-15,1 0-2 16,-5 8 1-16,0-4-1 15,1 12 0-15,-1-4 8 16,0 11 4-16,5-3 3 16,-1 16 5-16,5-4-4 15,5 12 0-15,-1-9 0 16,10 9 2-16,-1-8-5 16,14-4-1-16,-5-4-2 15,14-9 0-15,-5 1-29 0,10-12-10 16,-6 0-69-16,19-16-27 15,-5 0 1 1</inkml:trace>
          <inkml:trace contextRef="#ctx0" brushRef="#br1" timeOffset="151577.4">6309 6553 184 0,'-5'-4'68'0,"10"4"-36"0,-10 0-20 0,5 0 19 16,0 0-12-16,0 0-1 16,0 0-10-16,5 0-5 15,-1 8-2-15,5 4-4 0,0 4 2 16,-5 3 3-16,5 17 1 16,0 4 1-16,-4 0 2 15,4-1 1-15,-1 1 3 16,1-8 6-16,-4-4 2 15,-1-4-3-15,1-9 1 16,-1-3 0-16,1 0 2 16,-5-8-6-16,0-4-2 15,4-4-5-15,1-8-2 16,-1-4-1-16,1-3 1 16,-1-5-2-16,5-12 2 15,0 4-4-15,0 4 0 0,0 5-1 16,0 3-2-16,0 4 3 15,-1 4 0-15,1 0-2 16,0 4 2-16,0 4-4 16,0 4 1-16,0 4 2 15,0 4 1-15,4 12 1 16,1 8 0-16,-1 3-3 0,0 5 2 16,-4 0 1-16,0 0 2 15,0-5 5-15,0-3 4 16,-4-4 2-16,-1-8 3 15,0-4-1-15,1-4 4 16,-1-4-7-16,-4-4-2 0,5-8-3 16,4-4-2-16,0-8-6 31,0-8-1-31,0-7 1 16,-1-5 2-16,6 4-5 15,-1 4 1-15,1 4 1 16,-1 5 1-16,0 3-2 0,1 4 2 15,-1 4-4-15,0 4 1 16,1 4 2-16,-1 4 1 16,-4 4-2-16,0 4 2 15,0 8 1-15,0 8 2 16,0 0-1-16,0 7-1 16,-5 5 5-16,1 0 4 0,-1 0-5 15,1-5 0-15,4 1 0 16,-1-8 0-16,1-8-33 15,0-4-13-15,0-8-74 16,9-4-32-16,-5-8 28 16</inkml:trace>
          <inkml:trace contextRef="#ctx0" brushRef="#br1" timeOffset="152069.4483">7276 6581 200 0,'-4'4'74'0,"4"-4"-40"0,0 0-13 16,0 0 25-16,0 0-9 16,0 0 1-16,0 0-19 0,0 0-7 15,0 0-7-15,0 4-4 0,0-4 2 16,0 4-7-16,0 0 1 15,0-1-59-15,0 1-23 16</inkml:trace>
          <inkml:trace contextRef="#ctx0" brushRef="#br1" timeOffset="152335.2242">7312 6898 272 0,'-5'-4'101'0,"5"0"-54"0,0 4-31 0,0 0 29 16,0 0-17-16,0 0-4 15,0 0-14-15,0 0-6 16,5 0-3-16,-5 0-1 0,0 0 0 15,4 0-42-15,5-4-17 16,0-3-80 0</inkml:trace>
        </inkml:traceGroup>
        <inkml:traceGroup>
          <inkml:annotationXML>
            <emma:emma xmlns:emma="http://www.w3.org/2003/04/emma" version="1.0">
              <emma:interpretation id="{6D216CE1-8EE6-402D-AF41-769196E0756E}" emma:medium="tactile" emma:mode="ink">
                <msink:context xmlns:msink="http://schemas.microsoft.com/ink/2010/main" type="inkWord" rotatedBoundingBox="9658,8156 10716,8131 10742,9271 9685,9296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155942.5032">8623 6080 156 0,'-5'-4'60'0,"5"0"-32"0,0 4-9 0,0 0 23 16,0 0-10-16,0 0-3 15,0 0-13-15,0 0-5 0,0 0-6 16,0 0 1-16,0 0 0 0,9 0 6 0,0 0 3 16,5 0-4-16,8 0-1 15,5-4-2-15,8 0 2 16,6 0-3-16,3 4 1 15,5-8-1-15,-4 4 1 16,-1 4-2-16,-3 0-1 16,-1 0-3-16,0-4 1 15,4 4-2-15,-8 0 2 16,0 0 0-16,-5 0 3 16,-4 0-5-16,-5 0-1 15,-4 0-27-15,-5 0-9 16,-17-4-77-1,-10 8-14 1</inkml:trace>
          <inkml:trace contextRef="#ctx0" brushRef="#br1" timeOffset="154898.7305">8462 5953 144 0,'-4'4'55'0,"-9"-4"-30"0,4 0-21 16,9 0 13-16,-5 4 1 15,-4 0 1-15,0 4-6 16,0 4-3-16,1 0-5 15,-1 4-2-15,-5 11 3 0,1 5-1 16,-1 0 2-16,1 0 2 16,-5-1 5-16,5 5 1 15,0 4 0-15,4-4 1 16,0-1 3-16,0 1-7 0,4-4-2 16,5 4-3-16,0 0 0 15,0 3-2-15,5 1 2 16,4 12-2-16,4-5 0 15,0 5-3-15,5 0-2 16,-4-5 3-16,8-3 2 16,0-4 0-16,-4-5 0 15,0 1-3-15,0 0 1 16,0-8-24-16,-5 3-11 16,0-11-21-16,-4 0-7 0,0 0-47 31</inkml:trace>
        </inkml:traceGroup>
        <inkml:traceGroup>
          <inkml:annotationXML>
            <emma:emma xmlns:emma="http://www.w3.org/2003/04/emma" version="1.0">
              <emma:interpretation id="{107D5B62-A168-42FC-A0E7-23FAD93A4CF4}" emma:medium="tactile" emma:mode="ink">
                <msink:context xmlns:msink="http://schemas.microsoft.com/ink/2010/main" type="inkWord" rotatedBoundingBox="10083,8319 10152,8317 10168,8996 10098,8998"/>
              </emma:interpretation>
              <emma:one-of disjunction-type="recognition" id="oneOf19">
                <emma:interpretation id="interp23" emma:lang="" emma:confidence="1">
                  <emma:literal>|</emma:literal>
                </emma:interpretation>
                <emma:interpretation id="interp24" emma:lang="" emma:confidence="0">
                  <emma:literal>I</emma:literal>
                </emma:interpretation>
                <emma:interpretation id="interp25" emma:lang="" emma:confidence="0">
                  <emma:literal>l</emma:literal>
                </emma:interpretation>
                <emma:interpretation id="interp26" emma:lang="" emma:confidence="0">
                  <emma:literal>1</emma:literal>
                </emma:interpretation>
                <emma:interpretation id="interp27" emma:lang="" emma:confidence="0">
                  <emma:literal>'</emma:literal>
                </emma:interpretation>
              </emma:one-of>
            </emma:emma>
          </inkml:annotationXML>
          <inkml:trace contextRef="#ctx0" brushRef="#br1" timeOffset="891685.866">8687 6125 116 0,'0'4'44'0,"-5"-4"-24"0,5-4-17 0,0 4 12 0,0 0-3 16,0 0 1-16,0 0-3 15,0 0-1-15,0 0-5 16,0 0-3-16,0 0 2 0,0 0 7 16,0 0 3-16,0-4-2 15,0 4-1-15,0 0 2 16,0 0 3-16,0 0-6 16,-4 4-3-16,4 0-3 15,-5 0 0-15,5 0-2 16,0 4-1-16,0 0 1 15,0 4-1-15,0 0 0 0,0 0 0 16,0 11 0-16,0 1 2 16,0 4 3-16,0 0 2 15,5 3 1-15,-1 1 2 16,-4 4-1-16,5-5 2 16,-1 1-4-16,-4 0-2 15,9 4-2-15,-5-5 0 16,1-3 0-16,-1 0 3 15,1-1-1-15,4-3 0 16,0 0 3-16,-5-4 3 16,1 0-4-16,-1-4-2 15,0-5 0-15,-4 1-1 16,0 0-2-16,0-4 1 16,0-4 0-16,0 0 1 0,0 0-2 15,0 0-2-15,0-4-15 16,0 0-5-16,0 0-105 15,-4-4 7 1</inkml:trace>
        </inkml:traceGroup>
        <inkml:traceGroup>
          <inkml:annotationXML>
            <emma:emma xmlns:emma="http://www.w3.org/2003/04/emma" version="1.0">
              <emma:interpretation id="{6E698110-798F-4DF5-A472-828818F592D2}" emma:medium="tactile" emma:mode="ink">
                <msink:context xmlns:msink="http://schemas.microsoft.com/ink/2010/main" type="inkWord" rotatedBoundingBox="10145,8182 13905,8094 13932,9279 10172,9366"/>
              </emma:interpretation>
              <emma:one-of disjunction-type="recognition" id="oneOf20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156299.1876">8766 6473 148 0,'-14'8'55'0,"10"-8"-30"0,-1 0 1 0,5 0 25 16,0 0-10-16,0 0-1 16,0 0-17-16,9-4-4 31,5 0-11-31,-1-4 1 0,5 4 2 15,4 4 0-15,5 0 1 0,0-4 0 16,4 1 0-16,5-1-6 16,-1 0-2-16,1 4 0 0,4-4 2 15,0 4 1-15,5 0 1 16,-5 0-7-16,0 0 0 16,-4 0 1-16,-1 0 1 15,-8-4-43-15,-5 4-18 16,-4-4-81-1</inkml:trace>
          <inkml:trace contextRef="#ctx0" brushRef="#br1" timeOffset="155473.972">8837 6243 92 0,'0'-16'35'0,"0"8"-18"0,0 0 6 0,0 4 21 16,0-4-9-16,0 0 0 0,0 8-14 16,0 0-3-16,0 0-10 15,0 0 1-15,4 4 2 0,1 4 7 16,4 8 3-16,-5 4-6 15,1 4-2-15,-1 4-1 16,1 3 0-16,-1 1-2 16,1 0-1-16,4 4 3 15,-5-1 3-15,0 5-2 16,5 0 2-16,0 12-2 16,-4-5 0-16,-1 1-3 15,-4-4-1-15,0-5-3 0,0-3-1 16,0-8-3-16,0-8 1 15,0-4-31-15,0-8-13 16,0-8-30-16,-4-12-11 16,4-4-35-1</inkml:trace>
          <inkml:trace contextRef="#ctx0" brushRef="#br1" timeOffset="156824.0563">9724 5961 156 0,'-17'4'57'0,"12"-4"-30"0,1 0-12 0,-1 0 20 0,1 0-6 16,-1 4-2-16,-4 0-9 16,5 0-3-16,-5 4-9 15,0 4 0-15,-4 0 4 0,4 7 3 16,0 13 2-16,0 0-2 15,0 8 2-15,0 3-2 16,0 5 2-16,0 0-2 16,0-5 0-16,0 1-1 15,5 0 0-15,-1 4-2 0,5-5-1 16,5 5-5-16,4 4-1 16,4-5 1-16,1 1 2 15,3-4-3-15,1-5-2 16,5-3-16-16,-1-8-7 15,0-4-29-15,-4-4-12 16,0-5-71 0</inkml:trace>
          <inkml:trace contextRef="#ctx0" brushRef="#br1" timeOffset="158134.8639">9827 6152 192 0,'-5'19'74'0,"5"-19"-40"0,0 4-18 15,5-4 22-15,-1 0-5 16,1 4 1-16,-1 0-11 15,1 0-1-15,4 0-13 16,0 4-3-16,8 4 0 0,-3 4 1 16,4 0 1-16,0 4 2 0,4 4 4 15,0-1-4-15,0 1 2 16,-4-4-5-16,0 0 1 31,0-4-3-31,0-4 2 16,-5 0-2-16,1-4 0 15,-1-4-1-15,0 0 0 16,-4-4-2-16,0-4-2 16,0-4-2-16,0 0-1 0,0-4-3 15,0 0-1-15,0 0-3 16,0 0-1-16,4 4-1 16,-4-4 0-16,0 4 4 15,0 0 3-15,0 0 0 16,0 0 1-16,-5 1 0 15,1-1 3-15,-1 0 0 0,0 0 3 16,-4 8-1-16,5-4-1 16,-5 4 1-16,0 0-1 0,0-4 0 31,0 4 2-31,0 0-1 16,4-4-1-16,-4 4-2 15,0 0 1-15,0 0-1 16,0 0 0-16,5 4 4 15,-5 0 1-15,0 0 5 16,0 4 3-16,4 4-4 16,-4-1 1-16,5 1-1 0,-5 8 3 15,4 0-1-15,1 4 0 16,-1 0 1-16,1 0 1 16,-1 3 3-16,0 5 2 15,-4 0-5-15,5 4-1 16,-1 3-2-16,1 5 0 15,-1-4-4-15,1 4-1 16,-1-5-1-16,1-7 1 16,-1-4-11-16,1-8-2 15,-5-8-35-15,4-8-13 16,-4-4-47-16,5-8-19 16,-5 0 2-1</inkml:trace>
          <inkml:trace contextRef="#ctx0" brushRef="#br1" timeOffset="157412.622">9858 6211 148 0,'-13'0'55'0,"17"0"-30"0,-4-4 4 0,0 4 23 15,0 0-9 1,0 0-2-16,0 0-15 15,0 4-6-15,0 4-11 16,0 0 0-16,0 8 2 0,5 4-2 0,-1 8 0 16,1 3-3-16,-5 5 1 15,0 0 5-15,0 4 4 16,0 3-2-16,0-3 0 0,0 0-4 16,0 11-1-16,0-7-3 15,0-8 1-15,0-4-11 16,0-9-2-16,0-3-32 15,-5-8-13-15,1-4-40 16,4-4-17-16</inkml:trace>
          <inkml:trace contextRef="#ctx0" brushRef="#br1" timeOffset="158609.9681">10532 5993 192 0,'0'0'74'0,"4"-4"-40"0,0 0-29 0,-4 4 19 15,0 0-6-15,5 0-1 0,4 0-5 16,0 4-2-16,4 0-6 16,0 0 6-16,5 4 3 0,5 0 7 15,-1 3 4-15,0 17-1 16,5 4-2-16,0 8 0 16,-1 3-1-16,-3 9 2 15,-1 4 1-15,-9-5-6 16,-4 5-2-16,-4 4-3 15,-10 7 0-15,-8 9-6 0,-5-1-2 16,-9 1-18-16,-8-9-5 16,-10-3-64-16,-13-1-25 15,0-7-40 1</inkml:trace>
          <inkml:trace contextRef="#ctx0" brushRef="#br1" timeOffset="159456.5249">11120 6934 168 0,'5'0'63'0,"-1"4"-34"0,5-4-10 0,0 0 21 16,0 4-5-16,0 0 0 15,0 4-12-15,4 0-1 16,0 4-13-16,-4 4-3 0,0 4 0 15,-4-4-3-15,-5-1-2 0,-14 5-44 16,-8 4-21-16,-18 4-50 16</inkml:trace>
          <inkml:trace contextRef="#ctx0" brushRef="#br1" timeOffset="163334.345">11923 6171 128 0,'-5'0'49'0,"5"0"-26"0,5 4-20 0,-5-4 10 0,0 0 3 16,4 0 2-16,1 4-1 15,4 0 0 1,0 0-9-16,4-4 4 0,-4 4 1 0,4 0 2 0,1 0 1 16,3 0 0-16,-3 0 0 15,-1-4 0-15,1 0 0 16,-5 0-4-16,-1-4 0 16,1-4-5-16,0 4 1 15,0-12-3-15,0-3 2 16,-4 3-2-16,-1 0 0 15,-4 0 1-15,0 4 1 16,0 0-3-16,-4 0-1 0,-1 0-1 16,-4-4-2-16,-9 8 1 15,1 0 1-15,-6 1-1 16,1-1-1-16,0 4-2 16,-10 0 1-16,1 0 1 15,0 0 2-15,0 0-3 16,-5 0 0-16,5 0-1 15,0 0 0-15,4 4 2 16,0 0 0-16,5 4 0 0,0 0 0 31,-1 0-3-31,5 4 2 16,1 0-1-16,-1 0 0 16,4 3 0-16,1 1 0 15,0 8 2-15,-1 4 0 16,5 0 0-16,0 0 2 0,0 4-1 15,5-5 2-15,0 1 0 16,4 4 3-16,0 0-3 16,0 0-2-16,4-5 2 0,0 1 2 15,5 0-2-15,5-4 0 16,4-4 1-16,4 0 2 16,5-4-1-16,4-4 2 15,5 0-2-15,-1 0 2 16,5-4-2-16,0-1 0 0,-4 1-3 31,0 0 1-31,0 0 0 16,-1 0 3-16,-4 0-3 15,-4 0 0-15,0 0-1 16,0 4-2-16,-1 0 1 0,-3 0-1 16,-1 4 0-16,0 0 2 15,1 4-1-15,-6 0-1 16,-3 0 1-16,-1 0-1 15,-4 3 0-15,-4 1 2 16,-1 8-1-16,-4 0 2 16,-4 0 2-16,-5-1 2 0,0-3-1 15,-5 0 1-15,1 0 0 16,0-4 3 0,-5-4-3-16,4 0-2 15,-3-1 0-15,-6-3-1 0,1-4-2 0,0-4 1 16,-5 0-4-16,0-4 0 15,0 0 3-15,1 0 1 16,-1 0-1-16,0-4 1 16,-4-4-2-16,4 0-1 15,0-3 1-15,5-1-1 32,0-4 0-32,4 0 0 15,0-12 0-15,0 0 2 0,0 4-3 16,5 5 0-16,0-1-1 15,4 4 0-15,0 4 0 0,4 0 0 16,1 0 2-16,4 4 2 16,0 0-6-16,4 0 1 15,5 0-1-15,0 4-1 16,5 0 4-16,-1 4 0 0,0 0 1 16,5 0 2-16,-4 4-3 15,-1 0-2-15,0 0 2 16,1 0 0-16,-1-4-15 15,0 0-4-15,1 0-39 16,-1 0-14-16,1 4-77 31</inkml:trace>
          <inkml:trace contextRef="#ctx0" brushRef="#br1" timeOffset="163892.8583">12427 6863 168 0,'0'0'66'0,"4"0"-36"0,1 0-13 0,-1 0 22 0,1 0-5 16,3 4 3-16,1 0-10 16,0 0-4-16,0 4-13 15,5 3 5-15,-5 5 2 0,-5 0-5 16,0 0 1-16,1 0-6 15,-5 0 1-15,-5 0-5 16,-3 8 0-16,-6-5-41 16,-8-3-19-16,-14 4-77 15</inkml:trace>
        </inkml:traceGroup>
        <inkml:traceGroup>
          <inkml:annotationXML>
            <emma:emma xmlns:emma="http://www.w3.org/2003/04/emma" version="1.0">
              <emma:interpretation id="{C53D22EF-5E74-4359-8982-FA0A42A59F32}" emma:medium="tactile" emma:mode="ink">
                <msink:context xmlns:msink="http://schemas.microsoft.com/ink/2010/main" type="inkWord" rotatedBoundingBox="14289,8074 17086,8009 17116,9268 14318,9333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167060.3013">12877 5953 140 0,'0'0'55'0,"0"0"-30"0,5-4-25 0,-5 4 13 0,4-4-5 31,0 4 3-31,-4 0 3 0,0 0 1 16,5 0-8-16,-1 0 2 0,1 4 4 15,-5 4-1-15,4 0 3 16,-4 4-6-16,5 0-3 16,-1 4 3-16,1 3 4 15,-1 17-3-15,1 0 2 16,-1 8-1-16,1 3 1 16,-1 5 2-16,0-4 2 0,1-5-3 15,-1-3 0-15,-4 0-1 16,0 0 0-16,0-1 0 15,0 1 2-15,0-4-1 16,-4 3 0-16,4-3-1 16,-5-4 2-16,5-8-5 15,-4 0-3-15,4-8-1 16,0-5-1-16,0 1-5 16,0-4 1-16,0 0-7 15,0-4 0-15,0-4-28 16,0 0-9-16,4-8-31 0,5-16-87 31</inkml:trace>
          <inkml:trace contextRef="#ctx0" brushRef="#br1" timeOffset="167501.2589">12953 6454 124 0,'0'0'49'0,"0"-4"-26"0,4 4-3 16,1 0 19-16,-1 0-8 15,5-8-3-15,0 8-5 16,0 0-3-16,4 0-10 16,5 0 5-16,0 0 4 0,4-4-1 15,5 4-1-15,0-4-9 16,9 0-3-16,-5 0-1 16,0 4 2-16,0 0 1 15,0 4 3-15,1-4-3 16,-6 0-2-16,1 0 0 15,-5 0-1-15,-4 0 0 16,0 0 0-16,-4-4-2 16,-6 0-2-16,-3 0-15 0,-1 0-5 15,-4-4-41-15,-4 0-17 16,-1 0-35 0</inkml:trace>
          <inkml:trace contextRef="#ctx0" brushRef="#br1" timeOffset="167967.5583">13381 5917 124 0,'4'-4'49'0,"1"0"-26"0,-1 0-5 0,-4 4 18 31,0 0-1-31,0 0 4 0,0 0-1 16,0 0-2-16,5 0-19 15,-1 4 1-15,1 0 2 0,-1 8-7 16,-4 4-2-16,5 8-4 0,-1 0 0 15,1 19-2-15,-1 9 2 16,1-4 2-16,-1 3 2 16,0 1 3-16,1 0 2 15,-1-9-3-15,1 1 2 16,-1 0-2-16,1 3 2 16,-1 1-2-16,-4 0 2 15,5 3-6-15,-1-7-3 16,-4-4-1-16,5-4-1 15,-5-9-7-15,4-7 0 16,0-4-39-16,1-4-16 16,4-8-51-16,4-4-20 15,-4 0 8 1</inkml:trace>
          <inkml:trace contextRef="#ctx0" brushRef="#br1" timeOffset="168982.3951">13974 6799 192 0,'0'-8'71'0,"0"-16"-38"0,0 8-39 16,5 1 49-16,-5 3-15 16,0 0-8-16,0 0-5 15,0 4-10-15,0 0 1 0,0 0 4 16,-5 0-2-16,1 0 1 16,-1 0-1-16,-4 4 2 15,0 0-5 1,0 0-3-16,-4 4-4 0,0 0 1 0,-5 4 1 15,-4 0 0 1,4 0 0-16,4 0 0 0,1 0 0 16,0 8 0-1,-1 0 0-15,1 4 0 0,4 0 0 16,0 0 2-16,0-1 1 16,0 5 1-16,5 0 0 15,-1 4-2-15,5 0-2 16,0 0 1-16,5 0-1 31,4-1 2-31,-1 1 1 0,1 0-1 0,0-8-2 16,9 4 1-16,-4 0-1 15,3-8 2 1,1-8-1-16,-4 0 2 16,-1-4-4-16,5 0-2 15,-5-4-5-15,1-4-2 0,-6 0-13 31,1-8-5-31,0 4-7 16,0 0-2-16,0 0 1 16,0 0 0-16,-4 0-13 15,-1 0-40-15,0 0 16 16</inkml:trace>
          <inkml:trace contextRef="#ctx0" brushRef="#br1" timeOffset="169539.8051">13952 6457 116 0,'0'-19'44'0,"0"15"-24"0,0-4-17 0,0 4 10 15,4-4-2-15,1-4 1 0,-5 0 7 16,0-4 2-16,0 0-10 15,0 4 9-15,0 0 6 0,0 0 8 16,0 4 4-16,0 1-3 16,0-1 1-16,0 8-16 15,0 0-6-15,0 0-9 16,0 4-2-16,0 0-1 16,0 3-2-16,4 5 1 15,1 0-1-15,-1 0 2 16,1 4 1-16,-1 8 3 0,0-4 3 15,1 0 5-15,-1 4 1 16,5 3 0-16,0 5 4 16,-4 0-5-16,4 4 0 15,-5 11-4-15,1 5-1 16,-1-4 1-16,0 3 4 0,1-3-4 31,-1-4 0-31,-4-1-4 16,0-3 1-16,5-8-2 15,-1 0 0-15,-4-9-3 16,0-3 1-16,0-4 0 16,0-4 3-16,0-4-3 0,0 0 0 15,0-4-19-15,0-4-9 16,0 0-25-16,-4-8-110 16,-1-16-56 15</inkml:trace>
          <inkml:trace contextRef="#ctx0" brushRef="#br1" timeOffset="170282.878">14304 5843 156 0,'0'4'60'0,"9"4"-32"0,-5-4-17 15,5 0 18-15,0 0-6 16,5 0-1-16,3 0 1 16,6 4 2-16,-1 4-13 15,0 4 6-15,1 8 3 0,-1 3 2 16,5 13 1-16,-5 12 0 15,0 3 2-15,1 9-5 0,-6-1-1 16,-3 1 0-16,-5-1 2 16,-5 4-3-16,-4 13 0 15,-4 3-6-15,-10-7 0 16,1-9-8-16,0-8-1 16,-5-3-22-16,-9-12-8 15,0-13-53-15,-8 1-22 0,-1-16-51 16</inkml:trace>
          <inkml:trace contextRef="#ctx0" brushRef="#br1" timeOffset="171802.9281">15174 6415 144 0,'-9'0'55'0,"9"0"-30"0,0 0-10 0,0 0 18 15,0 0-3-15,0 0 0 16,0 0-9 0,0 0 0-16,9-4-12 15,4 0 3-15,5 4 2 0,0-4 1 0,13 4 4 16,5-4-9-16,4 4-1 16,13-4-5-16,1 4-3 15,8-4-3-15,-8 0 1 16,-5 0-37-16,-5 0-14 0,-4 4-64 15</inkml:trace>
          <inkml:trace contextRef="#ctx0" brushRef="#br1" timeOffset="171472.5522">15602 6169 164 0,'4'-8'63'0,"-4"8"-34"0,-4-4-21 0,4 0 16 16,0 4-6-16,0 0 2 0,-5-8-11 15,5 0-3-15,-9 8-4 16,5 0 1-16,-10 0 2 0,-12-8 0 16,-1 12 0-16,-9 0-1 15,5 0 0-15,0 4-5 16,0 0 1-16,4 4 2 16,5 0 1-16,-1-1 1 15,1 5 2-15,4 0 1 16,0 0 1-16,1 4 0 15,3 0 0-15,1 4 0 16,4-5 2-16,4 1-5 16,1 8-3-16,4-4 3 15,0 0 1-15,4-1 4 0,5-3 1 16,5 0 1-16,-1 0 0 0,5 0-2 16,9 0-1-16,4-5-1 15,-4-3 0-15,-5-4-2 16,14 0-1-1,-5 0-3-15,9-4-2 16,-4-4-13-16,-1-4-4 16,-4 4-31-16,-4-4-14 15,-4 0-64-15</inkml:trace>
        </inkml:traceGroup>
        <inkml:traceGroup>
          <inkml:annotationXML>
            <emma:emma xmlns:emma="http://www.w3.org/2003/04/emma" version="1.0">
              <emma:interpretation id="{4F86ADE8-14CE-40B8-8C3D-F4CA3D583A77}" emma:medium="tactile" emma:mode="ink">
                <msink:context xmlns:msink="http://schemas.microsoft.com/ink/2010/main" type="inkWord" rotatedBoundingBox="17638,7929 22371,7819 22403,9194 17670,9304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173097.8989">16378 5851 172 0,'-5'0'66'0,"5"-12"-36"0,0 4-13 0,0 8 20 0,0 4-10 16,0 0-3-16,0 0-3 15,0 0 1-15,5 4-12 16,-1 0 1-16,1 0 0 0,-1 4-2 16,0 4 2-16,1 4-2 15,-1 4 0-15,1 3 1 16,-1 17 4-16,-4 11 1 15,0 1 3-15,0 4-6 16,0-1 1-16,0-3-2 16,-4-5 1-16,-1 1-2 15,5-1 1-15,0-3-2 16,0 7 2-16,0-3-4 16,0-4-2-16,0-9 0 0,0 1-1 15,0-8-2-15,0-1-2 16,0-7-13-16,0-8-4 15,0-4-29-15,0-4-10 16,0-8-33-16,0 0-11 16,0 0-18-1</inkml:trace>
          <inkml:trace contextRef="#ctx0" brushRef="#br1" timeOffset="172644.6933">16230 5784 156 0,'-4'0'57'0,"8"-4"-30"0,-8 4-21 0,4 0 17 16,0 4-5-16,4 0-1 16,-4 0-1-16,0 0 3 15,0 4-11-15,0 0 9 0,0 0 3 16,0 3-6-16,5 1-3 16,4 4 0-16,0 8 0 15,0 4 3-15,0 4 2 16,-5 19-1-16,5 9 4 15,-5-1-7-15,1 5-2 16,-1-1 1-16,1-3 0 16,-1-1-1-16,-4 1-1 0,0-5-1 15,0 17 2-15,0-9-1 16,-4-7 2-16,-1-5-4 16,1-11-2-16,-1-8-2 15,1-5-3-15,4-7-26 16,-4-8-12-16,4-8-17 15,-5-12-5-15,10-4-41 16,-1-4-50 0,0-19 47-16</inkml:trace>
          <inkml:trace contextRef="#ctx0" brushRef="#br1" timeOffset="173870.1106">17029 5919 192 0,'0'0'71'0,"0"0"-38"0,0 0-19 16,0 0 22-16,0 0-7 0,0 0-2 15,0 0-7-15,0 4-2 16,-5 0-10-16,1 4-5 0,-1 3 0 15,-4 1 4-15,0 4 4 16,-4 12-4-16,0 8-2 16,-10 3 2-16,1 1 2 15,-5 0-2-15,-4-1 1 16,-5 1-1-16,1-4 3 16,-5-4-3-16,-5-5 1 15,0-7-1-15,5 0 1 16,0-4-2-16,5-4 1 15,3-8-2-15,6 4 2 16,-1-4-2-16,5-4 0 16,4 0-3-16,4-4 1 15,1 4-4-15,4 0 0 0,0-4 1 16,5 4 0-16,-1 0 0 16,5 0 0-16,0 0 0 15,9 0 0-15,0 0-3 16,4 0 0-16,1 4-1 15,4 0 3-15,-1 0-2 16,6 4 1 0,3-1 4-16,1 5 1 15,4 4 5-15,5 0 3 0,0 8 2 16,-1 4 5-16,-3-1 1 16,3 1 1-16,1 8-5 15,-5 4-1-15,-4-9-4 16,0 1 1-16,-5-4-4 0,-4-4-2 15,-5-1 0-15,1-3-1 16,-5-4 0-16,-1-4 0 16,-3-4-13-16,-1-4-4 15,-4-4-43-15,5-8-15 16,-1 4-116 0</inkml:trace>
          <inkml:trace contextRef="#ctx0" brushRef="#br1" timeOffset="174834.9682">17541 5701 168 0,'-4'0'66'0,"4"0"-36"0,-13 4-22 15,13-4 16-15,-5 0-6 16,1 0 2-16,-1 3-2 15,-4 1 0 1,0 4-9-16,1 0-1 0,-1 8-1 0,0 0 1 16,-5 4 2-16,1 0 1 0,-5 0 3 15,5-1 2-15,-5 5 2 16,0 4-8-16,0 4-3 16,5 15-2-16,-1 1 1 15,1 7 3-15,4 1 2 16,5 3-1-16,4-3 1 15,4-4 0-15,10-1 1 16,3 1-2-16,6-1 1 16,-1 1-4-16,5 3 1 15,-1-3-1-15,1-4 1 16,0-5 0-16,0-3 2 0,-1 4-5 16,1-9-1-16,-4-3-2 15,-6-4-2-15,-3-8 1 16,-1-5 1-16,-4-3-28 15,0-4-9-15,-5-8-47 16,1-8-20-16,-1-4-34 16</inkml:trace>
          <inkml:trace contextRef="#ctx0" brushRef="#br1" timeOffset="176411.0813">18228 6010 168 0,'-4'0'63'0,"4"0"-34"0,-5 0-8 0,5 0 22 15,0 0-15-15,0 0-3 16,0 0-13-16,0 0-3 0,5 4-5 15,-1 0 2-15,1 0 3 0,-1 0-1 16,5 0 3-16,0 0 0 16,0 0 3-16,0 0-1 15,4 0 0-15,1-4-3 0,-1 0 1 16,5 0-4-16,0 0 1 16,-1-4-3-16,-3-4 2 15,-1 0-4-15,-4 0 0 16,0-4 1-16,-4 0 2 15,-1 0-3-15,-4 0-2 16,0 0 4-16,-4 0 4 0,-1 1-7 16,-4-1-1-16,-4 4-1 15,-1 0 0-15,1 0 0 16,-5 0 2-16,0 0-6 16,0 0 1-16,-4 0-1 15,0 8 2-15,0 0-1 16,-1 0 1-16,-8 0 2 15,0 4 0-15,0 0 0 0,-1 0 0 16,1 4 0-16,4 0 0 16,1 4 2-16,-1 0 1 15,5 4 1-15,-1-1 0 16,6 1 0-16,-1 4 0 16,0 0 0-16,4 8 0 15,6 4-2-15,-1-5-2 16,4 1 1-16,5 0-1 15,0 0 2-15,5-1 3 16,-1-3 2-16,5 0 1 16,4-4 0-16,10-4 2 15,3-4-1-15,1-4 2 16,9-1-4 0,0-3-2-16,-1 0-5 15,5-4 0-15,-4 4 0 16,0-4 2-16,-1 4-1 15,6 4-1-15,-1 0 3 0,-5 0 0 16,5 0-4-16,-4 0-1 16,0 0 1-16,-5 0 2 15,-4 4 0-15,-5 0-1 16,0 0 1-16,-4 3 1 16,0 1-3-16,-5 0 0 15,1 4 3-15,-5 0 1 0,-5 4 1 16,-4-1 0-16,0 1 0 15,-4 0 2-15,-5 8 1 16,0-4 1-16,-5-1-2 16,1 1 1-16,-5-4-2 0,-4 0 0 15,0-4 1-15,-1-5 1 16,-8 1-3-16,4-4-3 16,1-4 2-16,-6-4 2 15,1 0-2-15,0-4-2 16,0 0 2-16,0-4 0 15,4-4-4-15,-4 0-1 16,4 0 3-16,5-4 1 16,-5-7 0-1,5-5-2-15,-1 4-2 0,5 0 1 16,1 0 1-16,3 0 0 16,1 1-7-16,4-1-3 15,4 0 1-15,5 0 3 16,0 4 1-16,5 0 0 15,-1 4 1-15,5 4 0 0,0 1 0 16,0 3 3-16,9 4-2 16,0 4-1-16,-5 0 3 15,1 3 2 1,-1-3-16-16,0 4-4 0,1 0-24 16,-1 0-8-16,-4-4-46 15,4 0-18-15,-4 0-14 16</inkml:trace>
          <inkml:trace contextRef="#ctx0" brushRef="#br1" timeOffset="176948.0157">18888 6617 220 0,'0'4'85'0,"5"0"-46"0,-1 0-30 0,1 0 19 16,-1 0 1-16,0 0 5 0,5 4-4 15,0 0 0-15,0 15-17 16,0 1 1-16,-4 4 0 0,-1 4 1 15,-4-1 4-15,-4 1-7 16,-5-4 1-16,0 0-8 16,-9-4-1-16,-4-1-79 0,-10 1-34 31,-12-8-39-15</inkml:trace>
          <inkml:trace contextRef="#ctx0" brushRef="#br1" timeOffset="178468.593">19392 5962 136 0,'-18'0'52'0,"14"0"-28"0,-1-4-2 0,5 0 20 16,-4 0-9-16,-5 0-2 15,4 1-5-15,-3-5-1 16,-1 0-14-16,0 0 4 0,0 0 5 0,4 0-2 16,1 0 1-16,-1 0-4 15,5 0-1-15,5 0-6 16,-1 0-3-16,5-4-2 15,5 0-3-15,-1 4-2 16,5 4 1-16,0 8-1 16,4 4 0-16,0 0 0 15,1 0-2-15,-6 4 5 16,1 0 1-16,-4 8-3 16,-1 0 1-16,-4 7 2 0,0 1 1 15,-5 16 1-15,1 4 2 16,-5-5-1-16,0 1 2 15,0 3-2-15,0-3 2 16,0 4-2-16,0-5 0 16,0-3-3-16,0 0-2 15,0-1 5-15,0 1 4 16,0 0-5 0,0-1-2-16,4 9 1 0,5-8 0 15,-4-1 1-15,8-3 2 16,-4-4-1-16,4-5 0 15,1-3-1-15,-1-4 0 16,0-4 0-16,5-4 0 0,0-4 2 16,0-4 3-16,0-4-2 15,0-8 1-15,-1-4-5 16,1-4-2-16,0-4 0 0,0-11-1 16,-5-1 2-16,5 0 1 15,-4-4-4-15,3 1 1 16,-3-1 2-16,4 0 1 15,-5-3-1-15,0-9-2 16,-4-8 1-16,0 1-1 16,0-13 0-16,-4 9 2 15,-1 7-1-15,-4 5-1 0,0 3-2 32,0 8 1-32,0 1 1 15,0 7 0-15,0 4 0 16,0 0 2-16,0 8-1 15,0 1 2-15,-4 3-7 16,-1 0 1-16,5 4-1 16,-4 0 2-16,-1 4 1 15,1 4 1-15,-1 0 0 16,-4 4 0-16,9 8 0 16,-9 4 2-16,5 7 1 15,4 5-1-15,0 12 1 0,-4 8 0 16,8-1 1-1,0 5 0-15,1 3 0 16,-1 1 4-16,1-5 3 16,-1-3 0-16,1 4 3 0,-1-5-3 15,5-3-1-15,-4 7-4 16,3-3-1-16,1-8-1 16,0-5 0-16,0-3 0 15,0-8 0-15,-4-8-16 16,4-4-4-16,-1-8-34 15,1-4-13-15,0-24-77 16,5-4-35-16,-5 4 41 16</inkml:trace>
          <inkml:trace contextRef="#ctx0" brushRef="#br1" timeOffset="179722.6833">20387 5895 160 0,'0'0'63'0,"-5"0"-34"0,10-4-16 0,-5 4 19 15,0 0-9-15,0 0-4 16,0 0-4-16,8 0-2 16,1 0-7-16,0 0 3 0,5-4 3 15,-1 0-2-15,-4 0 0 16,13 4 7-1,-4 0-5-15,-5-12 0 16,1-4-4 0,-5 4-3-16,0-3 2 15,-9 3-4-15,0-4-2 16,-5 4 2-16,-4 0 2 16,0 0-2-16,-4 0 0 15,0 4-1-15,-5 0 1 16,0 4-4-16,0 0 0 15,0 4 3-15,-4 0 1 16,0 4 1-16,-1 4 2 16,1 0-1-16,0 4 2 0,4 0-4 15,-9 4 0-15,9 0-1 16,5-4-2-16,4 0 3 16,0-1 0-16,0 1-1 15,5 0 1-15,-1-4-2 16,1 0 2-16,4 0 0 15,0 0 1-15,0 0-2 16,4 0 1-16,1 0 0 16,-1 0 3-16,5-4 1 15,5 0 1-15,-1 0-2 16,5 0-1-16,0 0-6 0,4-1 1 16,0 1 0-1,0 0 0-15,1 0 0 0,-1 4 0 16,-4 0 0-16,0 0 2 15,0 0-3-15,-1 0-2 16,-3 0 2-16,-1 0 2 16,1 4 0-16,-10 4-1 15,0 11 3-15,1-3 0 16,-10 0 1-16,1 0 2 0,0 0 3 16,-1-1 2-16,1 1-3 15,-5-4 0-15,0-4 1 16,-5-4 2-16,-3 0-5 15,-1-4-4-15,0-4 3 16,0-4 1-16,0-4 2 16,-4-4 0-16,0-4-2 15,-1 0-1-15,-3-4-3 0,8 4 1 16,0 0-2-16,5 0-1 16,4 4-2-16,0 1-1 15,9-1-25 1,4-4-15-16,5 0-10 15,4-4-15-15,1 0-8 16,-1 0-35 0,9 16-46-16,-4-4 55 15</inkml:trace>
          <inkml:trace contextRef="#ctx0" brushRef="#br1" timeOffset="180449.987">20783 5716 144 0,'9'0'55'0,"-9"0"-30"0,0 4-14 0,0-4 18 16,0 0-4-16,5 0 3 16,-1 8-5-16,1 0 0 15,-1 0-12-15,1 4 9 0,-1 4 3 16,5 0 0-16,0 0-2 16,0 0 0-16,4-1 1 15,1 5-1-15,3 0-1 16,1 8 3-16,-4 4 2 15,-1 11-2-15,0 5 0 16,-4 11-3-16,0 1-1 0,-4-1-1 16,-5 1-2-16,0-9 3 15,-5 1 0-15,-4 4-4 16,-4-5 1-16,-5 1-5 16,-4 7 1-16,-1-3-7 15,-3-1-3-15,-1-3-10 16,-4-5-5-16,-5 1-33 15,0-8-13-15,-17 7-75 16,4-3-33-16,0-12 16 16</inkml:trace>
        </inkml:traceGroup>
      </inkml:traceGroup>
    </inkml:traceGroup>
    <inkml:traceGroup>
      <inkml:annotationXML>
        <emma:emma xmlns:emma="http://www.w3.org/2003/04/emma" version="1.0">
          <emma:interpretation id="{B3DCF369-955F-4065-AA2C-3A8622A3484A}" emma:medium="tactile" emma:mode="ink">
            <msink:context xmlns:msink="http://schemas.microsoft.com/ink/2010/main" type="paragraph" rotatedBoundingBox="4783,9558 25999,9366 26012,10754 4795,109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F0C0831-D744-4C6B-8909-B16BEA2903C3}" emma:medium="tactile" emma:mode="ink">
              <msink:context xmlns:msink="http://schemas.microsoft.com/ink/2010/main" type="line" rotatedBoundingBox="4783,9558 25999,9366 26012,10754 4795,10947"/>
            </emma:interpretation>
          </emma:emma>
        </inkml:annotationXML>
        <inkml:traceGroup>
          <inkml:annotationXML>
            <emma:emma xmlns:emma="http://www.w3.org/2003/04/emma" version="1.0">
              <emma:interpretation id="{7949FB6B-58AF-4E91-8D1D-54F82C20B844}" emma:medium="tactile" emma:mode="ink">
                <msink:context xmlns:msink="http://schemas.microsoft.com/ink/2010/main" type="inkWord" rotatedBoundingBox="4784,9697 7018,9677 7027,10599 4792,10620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183109.2158">4569 8224 268 0,'-4'8'101'0,"4"-8"-54"0,4 0-37 16,1 0 25-16,4 0-15 15,0-4-3-15,4 4-8 16,5 0-4-16,0 4-2 15,0-4 2-15,-1 0 1 0,1 0 2 16,0-8 0-16,0 0 2 31,-5-4 1-31,1-4 1 0,-5 0 0 16,-5 0-4-16,-4-4-3 16,5 5 0-16,-10-9 3 15,-4 4-2 1,0 0-5-16,-4 4-1 15,0 4-2-15,-1 4-2 16,-4 8 0-16,0 0 3 16,1 8-2-16,-1 0-1 15,0 8 0-15,5 4 3 0,-1 4 2 16,1 3 2-16,4 1-1 16,4 0-2-16,5-4 5 15,0-8 1-15,0-4-2 16,9 7-3-16,14 9 0 15,-1 0-1-15,5-4 2 16,-1-8 3-16,6-4-26 16,-1-5-13-16,0-3-34 15,-4 0-12-15,0 0-57 16</inkml:trace>
          <inkml:trace contextRef="#ctx0" brushRef="#br1" timeOffset="183625.1691">4917 8041 220 0,'-4'-4'85'0,"4"4"-46"0,0 4-30 0,0-4 22 0,0 4-15 16,0 4-1-16,0 0-5 16,4 4 1-16,1 4-6 15,-1 4-1-15,1-1 2 0,-1 1 1 16,5 8 3-16,-4 0-1 16,3-4 2-16,1-1-2 15,-4-3 2-15,-1 0 0 16,1-4 1-16,-1-4 0 15,1 0 2-15,-1-4 4 16,-4-4 3-16,5 0-2 16,-5-4 0-16,0-4-6 0,0-4-3 15,4-8-3-15,0-8 0 16,1-4-2-16,-1-3 0 16,5-1-3-16,0 8 1 15,0 4 0-15,5-4 1 16,3-7-5-16,6 3 1 15,-1 8 0-15,0 4 0 16,1 8-3-16,-1 4 2 16,0 4-15-16,0 4-6 15,-4 8-47-15,-4-4-17 16</inkml:trace>
          <inkml:trace contextRef="#ctx0" brushRef="#br1" timeOffset="184142.7033">5332 8196 192 0,'0'0'71'0,"0"-4"-38"0,4 4-23 15,1 4 20-15,-1 0-7 16,5 0-1-16,5 4-6 15,-1 0-2-15,0-4-8 16,1 4 0-16,-1-4 4 0,1 3 3 16,-1-7 2-16,0 0 0 15,5 0 1-15,0 0 0 16,0-3 0-16,-5-5-4 16,1-4 0-16,-1 0-1 15,-4-4 1-15,0 4-4 16,-5-4-3-16,1 0 0 15,-5-4-1-15,-5 5-2 0,-4-1 1 16,-4 4-9-16,4 4-1 16,0 0-5-16,-4 4-3 15,-1 0 9-15,1 8 2 16,0 0 6-16,-5 8 3 16,4-4 4-16,1 8 5 15,0 0 1-15,-1 3 3 16,5 1-1-16,5 0 1 15,-1-4 0-15,10 8-2 16,-1-4-2-16,5 3-1 16,0-3-5-16,5 4 0 15,8 8-1-15,0-5 3 16,0-7-27-16,1-8-13 16,-1-8-67-16,14-4-27 15,-5-4-40-15</inkml:trace>
          <inkml:trace contextRef="#ctx0" brushRef="#br1" timeOffset="181995.2863">3379 7879 156 0,'-5'-4'60'0,"5"4"-32"0,0-8-4 0,5 4 39 15,-5 0-34-15,4 4 4 16,-8 0-21-16,8 0-11 16,-4 0-2-16,9 4 2 15,-4-4 0-15,8 16 8 16,0-5-5-16,5 13 1 31,-4 0-3-31,8 16 3 16,-9-9-3-16,10 9 10 15,-6-8-6-15,6 4 10 16,-10-9-9-16,5 5 10 16,-9-8-10-16,4 0 10 15,-8-8-10-15,8-1 10 16,-8-3-10-16,3-4 5 15,-8-8-7-15,9 0 4 16,-9-8-5-16,5 0 0 16,-10-8-2-16,5-3-4 15,0-1 1-15,5 0-1 0,-5-4 0 16,4 8 2-16,-8 0 0 0,4 9-7 16,0-5 4-16,0 8-3 15,0 0 3-15,4 8 0 16,1-4 1-16,4 12 0 15,-5-5 0-15,10 13 4 16,-6 0-1-16,6 4-1 16,-5-4 1-16,4 0 1 15,-4-5-1-15,9 1 8 16,-9-4-5-16,4-4 19 16,-8-4-14-16,8-4 14 15,-9-4-13-15,5-4 6 16,-4-4-9-16,4-4 4 15,-5-7-6-15,5-5 0 16,-9-4-3-16,5 0-6 16,-10 5 2-16,10-1-43 15,-5 4 25-15,4 0-105 16,-8 0 70-16,4 9-50 0,0 15-7 16,9 0-8-16</inkml:trace>
          <inkml:trace contextRef="#ctx0" brushRef="#br1" timeOffset="182615.7478">3967 7510 156 0,'0'-8'60'0,"5"0"-32"0,-1 8-20 0,-4 0 16 0,0 0-10 16,9 4-1-16,0 0 2 16,0 4 0-16,0 7-8 15,0 5 0-15,4 4 0 0,1 4 5 16,-1 0 5-16,0 7 4 15,1 9 2-15,-1 11-8 16,-4 5-2-16,0 3-1 16,0 9 0-16,0-9 0 15,-5-7 0-15,1-8-4 16,-1-9 0-16,-4-7 4 16,0-4 4-16,0-8-2 15,0-5 0-15,0-3-4 16,0-4-1-16,0-4-3 0,0-4 1 15,5-12-6-15,-1-8-3 16,10-3-6-16,-1-5 0 16,0 4 2-16,1 4 3 15,-1 4 0-15,0 4-1 0,1 5 0 16,-1 7 0-16,1 4 0 16,-1 7 0-16,5 5 3 15,-5 8 2-15,-4 4 2 16,0-4 3-16,0-1-1 15,0 5 0-15,0 0-3 0,0-4 1 16,0-4-24-16,0-5-8 31,17-11-162-15,1-4 53-16</inkml:trace>
        </inkml:traceGroup>
        <inkml:traceGroup>
          <inkml:annotationXML>
            <emma:emma xmlns:emma="http://www.w3.org/2003/04/emma" version="1.0">
              <emma:interpretation id="{06E95355-CEDE-48C3-BB10-B4AFE24A4BE9}" emma:medium="tactile" emma:mode="ink">
                <msink:context xmlns:msink="http://schemas.microsoft.com/ink/2010/main" type="inkWord" rotatedBoundingBox="7757,9723 8893,9712 8904,10873 7768,10884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185550.6607">6349 8121 220 0,'4'0'85'0,"5"0"-46"0,9 0-30 15,-5 0 19-15,10 0-3 16,3 0 0-16,10-4-1 16,0 4 0-16,-1-4-13 15,1 0 0-15,4 4 2 0,0 0-5 0,-4 0 0 16,0 0-2-16,-5-8 1 16,0 0-4-16,-4 0 0 15,-9-4-17-15,0-4-7 16,-5 0-50-16,-4-8-21 0,0-7-29 15</inkml:trace>
          <inkml:trace contextRef="#ctx0" brushRef="#br1" timeOffset="185277.7729">6375 7577 112 0,'-4'0'44'0,"4"-8"-24"0,-4 0-8 0,4 0 13 15,0 0-5-15,0 0-1 16,0 8-7-16,0-8 0 16,0 8-7-16,0-4 8 0,0 4 4 15,0 0-5-15,0 0-2 16,0 4-1-16,0 0 1 0,0 4-1 15,0 0 0-15,0 4-3 16,4 4 1-16,0 4 2 16,-4 0 2-16,5 3 1 15,-1 5 2-15,1 4-5 16,-1 8-3-16,5 11 1 16,0 9 2-16,0 3 2 15,0 13 1-15,-5-13 0 16,-4-3 0-16,0-9-2 15,0-3-1-15,0-5-1 16,0-3 0-16,0-4-4 16,0-8-1-16,0-9 1 15,0-3 2-15,0-8-25 0,0-4-10 16,0-8-56-16,0-4-22 16</inkml:trace>
          <inkml:trace contextRef="#ctx0" brushRef="#br1" timeOffset="185894.427">6790 7529 180 0,'-4'0'68'0,"4"-4"-36"0,0 4-29 0,0 0 17 16,0 4 5-16,0 4 5 15,4 0-8-15,-4 4 0 16,0 4-13-16,5 8 6 0,-1 0 2 16,1 3 2-16,-1 9 1 15,5 8-3-15,0 11 2 16,0 13 3-16,0 3 3 15,0 8-4-15,0-15-1 16,-1-1-7-16,1 1 0 16,0-5-6-16,0-3 1 15,0-1-5-15,0-3 0 16,0-12-36-16,0-9-18 16,0-11-54-16,4-4-23 0,1-4 2 15</inkml:trace>
          <inkml:trace contextRef="#ctx0" brushRef="#br1" timeOffset="186641.7271">7423 8335 216 0,'0'-4'82'0,"0"0"-44"0,0-12-29 15,0 4 19-15,0 0-10 16,0 0 0 0,-4 0-7-16,-1 0 1 15,-3 1-7-15,-1 3-1 0,-5 0 0 16,1 0-2-16,0 4-2 15,-1 4 1-15,1 4-1 16,-1 0 0-16,-3 4 0 16,3 4 0-16,-4-1 2 15,-4 1 3-15,4 0 2 16,5 0-1-16,-1 0-1 16,6 4-1-16,-1 0 0 0,0 4 0 15,9-1 2-15,4 1-1 16,5 0 2-16,4 0-2 15,1 4 0-15,-1-4-3 16,5 3 1-16,0-11 0 16,4 0 3-16,5-12-5 15,-5-4-1-15,5-4-24 16,4-4-10-16,-4-3-17 0,0-5-9 16,-5 0-53-1</inkml:trace>
          <inkml:trace contextRef="#ctx0" brushRef="#br1" timeOffset="187064.8763">7370 7744 180 0,'-5'-8'68'0,"10"4"-36"0,-5 0-20 16,0 4 21-16,0 0-13 16,0 0-3-16,0 0 3 15,4 0 4-15,1 0-13 16,-1 4 10-16,1 0 2 0,-1 4-5 16,1 4 0-16,-1 3-5 0,1 9 0 15,-1 0 4-15,0 16 1 16,1 7-1-16,-1 13 0 15,1-1-1-15,-1 1 3 16,1-9-2-16,-1 5-1 16,1 3 0-16,-5-3 3 15,0 7-5-15,0-3 0 16,0-1-8-16,0-7-4 16,0-8 3-16,4-9 1 15,1-7-35-15,-1-8-16 16,1-12-59-16,8-8-23 15,0-8-27 1</inkml:trace>
        </inkml:traceGroup>
        <inkml:traceGroup>
          <inkml:annotationXML>
            <emma:emma xmlns:emma="http://www.w3.org/2003/04/emma" version="1.0">
              <emma:interpretation id="{DF650DA1-02E8-4087-9248-BCA5322073B2}" emma:medium="tactile" emma:mode="ink">
                <msink:context xmlns:msink="http://schemas.microsoft.com/ink/2010/main" type="inkWord" rotatedBoundingBox="9699,9657 12173,9635 12182,10618 9708,10641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1" timeOffset="188540.5108">8797 8168 160 0,'18'-16'60'0,"-18"0"-32"0,0-3-9 16,0 11 21-16,0-4 2 15,-5-4 2-15,-4 8-9 16,-4 0-4 0,0-4-17-16,-10 8-7 0,1 4 0 0,0 4-4 15,-1 0 0-15,1 4 1 16,0 4 0-16,4 4-2 16,5 0 1-16,-1 3-2 15,5 1-1-15,5 0-2 16,-1-4 1-16,5 0 3 15,5 0 1-15,4-4-1 16,4 3-2-16,9-7-2 0,5 0 1 16,0 0 1-16,0 4 0 15,4 0 0-15,-4 0 0 16,-1 0-3-16,1 4 2 16,-5 0 1-16,-4-1 2 15,-4 1-1-15,-5 0 2 16,-5-4 7-16,-4 0 5 15,-4-4 2-15,-5 0 1 16,-9-4 0-16,-4-4-2 16,-10-4-4-16,1-4 0 15,0 0-7-15,0 0-1 0,-1 0-9 16,6 0-4-16,3 0-24 16,6 4-9-16,3 0-38 15,5 4-14-15,9 4-34 16</inkml:trace>
          <inkml:trace contextRef="#ctx0" brushRef="#br1" timeOffset="189587.7343">9341 7910 260 0,'-18'0'96'0,"5"12"-52"0,26-20-29 0,-13 8 24 15,0 0-15-15,9-4-3 16,4 4-10-16,5 0-3 16,4 4-4-16,10 0 2 0,3-4 3 15,10-4-5-15,0 0 0 16,-1 4-2-16,1-4 1 15,-1 0-2-15,1 0-1 16,0 0-35-16,-5-4-14 16,-9 1-74-16,-4-1-51 15,-10 0 73-15</inkml:trace>
          <inkml:trace contextRef="#ctx0" brushRef="#br1" timeOffset="189321.4067">9537 7541 128 0,'-9'-16'49'0,"5"16"-26"0,-1-4-7 15,5 0 18-15,0 1-5 16,-4 3 0-16,4 0-7 16,0 0-4-16,0 0-4 15,0 3-8-15,0 1 6 0,0 8 3 16,0 8-1-16,4 0 2 15,1 8-5-15,-1 8 1 32,1 7-3-32,4 21 2 0,-1 11-2 15,1 8 0-15,0 5-1 16,0-17 2-16,0-4-3 0,-4-3 1 16,-1-5-3-16,1-7 2 15,3-12-2-15,-8-9 0 16,0-7-34-16,0-12-13 15,0-8-69 1,9-8-60-16,-9-8 61 0</inkml:trace>
          <inkml:trace contextRef="#ctx0" brushRef="#br1" timeOffset="188036.0778">8302 7859 260 0,'-13'-4'96'0,"13"4"-52"0,0 0-40 0,0 0 21 15,0 0-16-15,0 0-5 16,4 0-9-16,5 4-5 16,0 0 6-16,0 0-38 0,4 11-14 15,-4 9-49 1</inkml:trace>
          <inkml:trace contextRef="#ctx0" brushRef="#br1" timeOffset="187846.2705">8333 8164 172 0,'-4'-8'66'0,"8"0"-36"0,-8 0-11 15,4 8 21-15,0 0-9 16,0 0-1-16,0 0-4 16,0 0-1-16,4 0-14 15,1 4-2-15,-1 8-2 0,0 4 1 0,1 8 2 16,-1 0 1-16,1-1 3 16,-1 5-1-16,1 4 2 15,-1-4-6-15,1 0-1 16,-5-5-4-16,0-3-3 15,0-8-25-15,0-4-9 16,0-8-54-16,0 0-21 16,4-8-6-16</inkml:trace>
          <inkml:trace contextRef="#ctx0" brushRef="#br1" timeOffset="190140.2943">9800 7474 196 0,'-4'-16'74'0,"4"12"-40"0,0-4-24 0,0 8 17 16,0 0-9-16,0 0 6 15,4 12-5 1,1 8-10-16,4 8 1 0,-1 3 1 15,1 5 2-15,0 4 3 0,0 7-1 16,-4 13 1-16,4 15 0 16,-5 5 3-16,1 7-5 0,-1-16 2 31,5-7-3-31,0-5 2 16,0-7-2-16,0-5 0 15,0-7-1-15,-5-12 0 16,1-8-2-16,-1-8 1 15,-4-8-2-15,4-8 0 16,1-8-5-16,4-4-1 16,0-8-3-16,9-4-1 0,-1 0-1 15,6 1-2-15,-5 3 0 16,-1 8 3-16,1 0-5 16,5 12 2-16,-1 8 0 15,-4 8 2-15,4 0-1 16,-4 8 1-16,-5 0 2 0,1-1 2 15,-1-3-1-15,0 4-1 16,1-4 3-16,-1 0 0 16,0-4-15-16,1-4-4 15,-1 0-38-15,1-4-16 16,3-4-64 0,1-4-52-16,0-16 77 15</inkml:trace>
          <inkml:trace contextRef="#ctx0" brushRef="#br1" timeOffset="190571.6797">10442 8160 264 0,'0'4'99'0,"0"0"-54"0,0-4-39 16,0 0 20-16,5 0-10 15,-1 4 1-15,5 0-6 16,0 0 1-16,4 4-7 15,5 0-1-15,0-4 0 0,0 0 0 16,0-4 0-16,0-8 0 16,-1 0 0-16,-3-4 0 15,-1-4 2-15,-4 0-3 16,-4-4-2-16,-5 5 0 16,-5-5 1-16,-4 0-1 0,-4 4-1 15,-5 0-2-15,-4 8 1 16,-1 8 3-16,1 0 3 15,4 8 2-15,0 4 3 16,1 0 1-16,-1 4 3 16,4 12 2-16,1-1 2 15,4 1-4-15,5 0 2 16,4 0-5-16,4-1 1 16,9 1-5-16,10 0-2 15,4 0-2-15,8-4 0 16,10-5-26-16,-1-7-10 15,10-8-62-15,8 0-29 0,-8-4-23 16</inkml:trace>
        </inkml:traceGroup>
        <inkml:traceGroup>
          <inkml:annotationXML>
            <emma:emma xmlns:emma="http://www.w3.org/2003/04/emma" version="1.0">
              <emma:interpretation id="{46FE5073-4D02-41ED-BD2D-BB0B280F78BD}" emma:medium="tactile" emma:mode="ink">
                <msink:context xmlns:msink="http://schemas.microsoft.com/ink/2010/main" type="inkWord" rotatedBoundingBox="12621,9702 16994,9663 17005,10836 12631,10875"/>
              </emma:interpretation>
              <emma:one-of disjunction-type="recognition" id="oneOf26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1" timeOffset="192967.7827">12222 8188 156 0,'4'-12'60'0,"-4"-4"-32"0,0 0-13 0,0 4 20 0,-4 1-4 15,-1-9-1-15,-4 4-5 16,-4-4-4-16,-1 4-11 15,-3 4 2-15,-1 0 2 0,0 0-3 16,-9 4-1-16,0 4-4 16,1 12-1-16,-1 0 3 15,0 8 5-15,5 8-5 16,4 4-2-16,0 4-1 16,5-1-1-16,4 1-2 15,4-4-2-15,10-4 1 16,4-1 1-16,4-3 3 0,1-4 2 15,3-4 1-15,6 0 0 16,-1-8 0-16,0-4 2 16,1 0-5-16,-6-8-1 15,1-4 0-15,0-8 0 16,0 0-2-16,-5-3 1 16,1-1-2-16,-5 0-1 15,0 0-2-15,-5 4-1 16,-4 4-1-16,0 5 3 15,0 3-5-15,0 8 2 16,0 4 4-16,0 4 4 16,0 3 1-16,0 5 2 15,0 4-4-15,0 4-2 16,4 0 0-16,5-4 1 16,0-1 1-16,0 1 1 0,5-4-2 15,-1 0 1-15,0 0 0 31,1-4 1-31,4-4 0 0,4-8 2 16,-4-4 1-16,4-4 3 16,-4 4-3-16,0-12 1 15,-5 4-7-15,5-16-1 16,0-3 0-16,-9-5 2 16,0 4-3-16,-5 0 0 15,0 9-1-15,1 3 0 16,-5 8 2-16,0 0 2 15,0 12-3-15,0 4-2 16,4 8-1-16,1 8 3 16,-1 3 0-16,5 1 3 15,0 4-1-15,0 0-1 0,0-4 1 16,4-1-1-16,1-3 0 16,-1-4 2-16,9 0 1 15,-4-8 3-15,0-4-3 16,0-4 0-16,-5-4 1 15,1-12 0-15,-1-4-2 16,-4-8 1-16,0-3-2 0,0-5-1 16,-5 0 1-16,1 1-1 15,-1-1-3-15,-4 0 2 16,0 16-1-16,0 4 0 16,0 16 4-1,0 8 1-15,0 12 3 0,0 4-1 16,0 8 0-16,5-1-1 15,-1 5 0-15,1-4-2 16,3 0 1-16,1-5-2 16,5 1-1-16,-1-8-21 15,1-4-11-15,3-4-46 16,6-4-20 0,12-4-58-1</inkml:trace>
          <inkml:trace contextRef="#ctx0" brushRef="#br1" timeOffset="193425.0755">13149 8017 244 0,'0'-19'93'0,"0"3"-50"0,-4-8-22 15,4 24 28-15,-5-20-15 16,-4 8-5-16,0 4-12 0,-4 0-4 0,-5 4-7 16,0 4-2-16,-4 4 0 0,-5 12 0 15,5-4 2-15,0 8-5 16,-1-4-1-16,6 0 0 16,3-1 0-16,1 1-3 15,4 4 0-15,4-4 4 31,14 0 1-31,5-4-3 0,8 0 1 16,9 0-2-16,5-4 0 16,0 3 0-16,-1 5-2 15,1 0 3-15,0 0 2 16,-5 12 0-16,-9-8 2 16,-4-1 9-16,-5 1 7 0,1-4 3 15,-14 4 4-15,-5-4-5 16,-4 0-3-16,-9 0-6 15,1-4 0-15,-6-5-5 16,-3-3 1-16,-6-4-12 0,1-8-4 31,-5 1-27-31,1-9-12 16,4-8-49-16,4 4-21 16,5 4-26-16</inkml:trace>
          <inkml:trace contextRef="#ctx0" brushRef="#br1" timeOffset="191282.4809">11209 7712 172 0,'0'-8'66'0,"5"-4"-36"0,-5-4-15 0,0 16 18 16,4-8-7-16,-4 0-3 16,0 8-9-16,0 0-1 15,5-8-8-15,-5 8-3 0,0 0-1 16,0 0 3-16,4 4 2 16,1 4 6-16,-1 4 3 15,1 4 0-15,-1 8 1 16,0 8 0-16,1 15 0 15,4 13-2-15,0 7 1 16,0 9-4-16,-5-13-1 0,1-3-4 16,-1-5 1-16,1-3-2 15,-5-9 0-15,0-7-6 16,0-8-1-16,0-12-32 16,0-8-15-16,0-5-37 15,0-3-16-15,4-7-7 31</inkml:trace>
          <inkml:trace contextRef="#ctx0" brushRef="#br1" timeOffset="191516.8362">11263 8025 232 0,'-5'-8'88'0,"14"8"-48"0,-4 0-20 15,-1 0 24-15,1 4-9 16,4-4-3-16,4 4-7 15,5 0-4-15,4 4-11 16,5 0-4-16,9 0 0 0,4-4-3 16,0-4-2-16,0 4 2 15,5-4 0-15,-1-4-26 0,-4 0-9 16,0 0-39-16,-8-4-15 16,-6-4-34-1</inkml:trace>
          <inkml:trace contextRef="#ctx0" brushRef="#br1" timeOffset="191832.4158">11651 7609 232 0,'0'-4'88'0,"0"0"-48"0,0 0-20 0,0 4 24 16,0 0-5-16,0 4 2 15,0 0-12-15,0 4-5 0,0 8-14 16,0-1-4-16,0 5 0 0,4 8 3 16,1 8 2-16,-1 3 3 15,1 17 4-15,-1 7-8 16,1 9-1-16,-1-5-1 16,0-7 2-16,5-9-3 15,0-3-2-15,-4-4 0 16,-1-9-1-16,1-3-29 15,-1-8-10-15,1-8-47 16,4-8-20-16,-1 0-48 16</inkml:trace>
          <inkml:trace contextRef="#ctx0" brushRef="#br1" timeOffset="194496.0576">13707 8188 220 0,'4'4'85'0,"5"-4"-46"0,4 0-28 0,-13 0 21 16,9-8-11-16,-4 0 1 0,-1-8-13 16,1 4-3 15,-5-8-2-31,-5 1 2 0,-4-1-3 16,0 0-2-16,-4 4 2 0,-5 0 0 15,0 0 1-15,0 4 0 16,-4 1 0-16,0 11 2 15,-1 0-1-15,1 7 2 16,0 1-2-16,0 8 0 16,4 4-6-16,0 4 1 15,5 4-2-15,-1 3 0 16,5 1 2-16,5 0 2 16,4-4 1-16,9-1 3 15,9-3 1-15,4-4 1 16,5 0 0-16,-1-4 2 15,6-8-3-15,-1-4 1 0,0-4-1 16,-4-4 3-16,0-8-5 16,-5-4-3-16,0-8-1 0,-4-8 1 15,-5-11-1-15,1-9-1 16,-1-11-2-16,-8-1-1 16,3 1-5-1,-8-5 0-15,0 5-1 16,0 3 1-16,0 5 7 15,-4 11 2-15,0 4 5 0,-5 9 1 16,-5 11-3-16,1 8-1 16,4 8-1-16,-4 8 1 15,4 8-4-15,0 4 0 16,4 4 3-16,1-1 3 16,4 9 2-16,4 8 1 15,1 4 2-15,8 11 4 16,0 13 1-16,5 3 0 15,0 4-5-15,0-7-4 16,0-8-3-16,0-5 0 16,0-3-2-16,4-5 2 15,-9-3-15-15,1-8-7 16,-1-12-50-16,0-9-20 0,5-3-69 16</inkml:trace>
          <inkml:trace contextRef="#ctx0" brushRef="#br1" timeOffset="195011.3493">14353 8196 200 0,'5'-16'77'0,"-1"4"-42"0,0 0-23 16,1 4 19-16,-5-4-5 15,0 0-1-15,0-3-7 0,-5 3-1 16,1-4-10-16,-5 4 0 0,0 0 3 16,-4 8-4-16,-5-4 2 0,-4 4 4 15,-1 8 2-15,-8 4-3 16,4 4-1-16,1 4 0 16,-1 4 1-16,5 3-3 15,4-3 0-15,4 8-5 16,5 0 0-16,5-4-1 15,4-5 1-15,9-3-2 16,4 0-1-16,5 0 1 16,0-4-1-16,4 0 2 0,1-4 3 15,-1-4 2-15,5-4 1 32,-5-4 0-32,0-8 0 15,-4 4 2-15,-5-20 6 16,-8-4-2-1,-5 1-8-15,-5-9-1 0,-8 0-3 16,0 9-2-16,-5 3-2 16,0-4-1-16,0 12-14 15,-4 4-6-15,0 12-28 16,4 4-12-16,4 4-42 16,14 8-18-16,5-4 14 15</inkml:trace>
          <inkml:trace contextRef="#ctx0" brushRef="#br1" timeOffset="195538.6225">14500 7886 448 0,'0'20'23'0,"0"0"-14"15,5 8-2-15,-1 4 3 0,-4 3 0 16,5 5 2-16,-1 0 0 15,1 3 2-15,-1-7 2 16,0-4-1-16,1-4 1 16,-1-5 0-16,1-3 0 15,-1-4 3-15,-4-4 2 16,0-8 2-16,0-4-8 0,0-8-2 16,0-8-5-16,-4-4-3 15,4-8-2-15,0-7-3 16,0-1-2-16,0 0 1 15,4-3 1-15,1-1 2 16,4 8-3-16,4 8 0 16,0 5-1-16,5 3-2 15,0 4 3-15,4 8 0 16,1 8-15-16,-1 4-6 0,0 8-22 16,1-4-8-16,-6 7-49 15,1 1-23-15,0-4-7 16</inkml:trace>
          <inkml:trace contextRef="#ctx0" brushRef="#br1" timeOffset="195216.3679">14518 7879 220 0,'-13'3'85'0,"8"-3"-46"0,5 0-17 0,0 0 26 0</inkml:trace>
          <inkml:trace contextRef="#ctx0" brushRef="#br1" timeOffset="196217.1075">14870 8279 324 0,'-13'0'121'0,"13"-4"-66"0,0 0-36 16,4 4 34-16,5 0-16 15,5-4-3-15,4 0-18 0,8-4-7 16,6 0-6-16,3 1-5 0,1-1 1 15,4 4-23-15,0-4-10 16,-4 4-46-16,0-4-21 16,4 8-44-1</inkml:trace>
          <inkml:trace contextRef="#ctx0" brushRef="#br1" timeOffset="196029.5721">15187 7736 276 0,'0'-16'104'0,"4"8"-56"0,1-28-45 0,-5 24 23 15,0-4-13-15,-5-3-2 16,1-1 0-16,-5-4 0 0,0 0-5 31,-9 0-4-31,-4 1 1 0,0 3-2 0,-5 4 2 16,0 8 0-16,5 8 1 15,0 8 0-15,-1 4 2 16,5 8-1-16,1 3 0 16,3 9-3-16,5 0 1 15,9 0-2-15,5 7 2 16,4 5 0-16,4 11 1 16,0 9 0-16,1 7 2 15,8 5 8-15,-4-9 3 16,0-3 0-16,-5-5 2 15,1 1-6-15,-5-5 0 16,-1 1-2-16,-3 3 1 16,-1-3-6-16,1-9-2 15,-1-7 0-15,1-8 0 0,-5-12-27 16,4-12-11-16,-4-8-43 16,5-24-18-16,-10-4-47 15,1 0-34 1,-10 0 81-16</inkml:trace>
          <inkml:trace contextRef="#ctx0" brushRef="#br1" timeOffset="196888.4197">15160 8299 276 0,'-4'-4'104'0,"8"4"-56"0,10-4-25 16,-5-4 29-16,4 8-12 16,9-8-1-16,5 8-16 15,9 0-6-15,4-4-10 16,4 8-7-16,1-8-1 0,0 0-67 16,-1-4-32-16</inkml:trace>
          <inkml:trace contextRef="#ctx0" brushRef="#br1" timeOffset="196732.1539">15584 7839 312 0,'-9'-16'115'0,"4"8"-62"0,10-8-44 0,-5 4 25 0,-5 0-17 15,5-4-4-15,-4 1-4 16,0-5 1-16,-1 0-5 15,-4 0-3-15,0 0-1 0,0 0-1 16,-4 5 2-16,-5-1 5 16,-4 4 4-16,0 4-6 15,-5 0-1-15,4 4 0 16,1 4 2-16,4 0-3 16,1 8-2-16,3 8 0 15,1 4-1-15,4-1 0 16,0 5 0-16,4 8 0 0,1 8 2 15,4 15 8-15,0 9 3 16,0-1-4 0,0 9-1-16,4-5 2 15,1-7 1-15,-1-1 1 16,5 1 2-16,0-1-5 16,0 4-1-16,0-3-2 15,0-4 1-15,0-9-2 16,0-7 0-16,-5-8-3 0,1-9-2 15,-1-11-17-15,-4-8-9 16,0 0-44-16,-4-24-19 16,-5-11-40-16,0-1-15 0,0 0 29 15</inkml:trace>
        </inkml:traceGroup>
        <inkml:traceGroup>
          <inkml:annotationXML>
            <emma:emma xmlns:emma="http://www.w3.org/2003/04/emma" version="1.0">
              <emma:interpretation id="{6FAB55B4-E528-4F40-9423-FF45FE765DF4}" emma:medium="tactile" emma:mode="ink">
                <msink:context xmlns:msink="http://schemas.microsoft.com/ink/2010/main" type="inkWord" rotatedBoundingBox="17324,9469 20221,9443 20231,10512 17334,10538"/>
              </emma:interpretation>
              <emma:one-of disjunction-type="recognition" id="oneOf27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1" timeOffset="199153.8492">17078 7807 340 0,'0'-12'126'0,"9"8"-68"0,-5 0-37 0,1 0 33 0,3 0-20 16,6 0-5-16,4 0-15 15,8 4-6-15,10 4-5 16,4 0-3-16,5-4 1 0,8 4-8 16,1-4-3-16,-1 0-56 15,-4 0-26-15,-8 4-74 16</inkml:trace>
          <inkml:trace contextRef="#ctx0" brushRef="#br1" timeOffset="199014.2103">17212 7260 228 0,'-9'4'88'0,"9"0"-48"0,0 3-23 16,0-3 27-16,0 8-12 15,0 12-3-15,0 4-6 16,4 4-3-16,1 11-10 15,-1 1 2-15,5 0 4 0,0-1 5 16,0 5 2-16,0 3-1 16,0 5-2-16,-1 11-4 15,1 13 0-15,-4-1-5 16,-1 0-1-16,1-11-4 0,-1-13 1 16,1-3-4-16,-1-8 0 15,1-13-6-15,-1-7-2 16,1-8-29-16,3-8-10 15,1-16-33-15,0-4-14 16,-4-8-31 0,-5-4-41-16,0-7 58 15</inkml:trace>
          <inkml:trace contextRef="#ctx0" brushRef="#br1" timeOffset="200005.2072">17622 7966 176 0,'-5'-24'68'0,"5"24"-36"0,0 0-20 0,0 0 34 16,0 0-26-16,0 8 15 16,0-4-21-16,0 8 8 15,0 0-13-15,5 8 6 16,-5-5-8-16,9 13 11 16,-5-8-10-16,5 16 9 15,-4-5-9-15,3 5 15 16,-3-8-13-16,4 4 18 15,-9-9-16-15,9 1 16 16,-9-12-16-16,9 0 11 16,-9-4-13-16,4-4-1 0,-8-4-5 0,8-8-3 15,-4-8 0-15,5-8-1 16,-1-3 0-16,5-9 2 16,-9 0-1-16,9-7-1 15,-5 3 1-15,10 4-6 16,-5 0 3-16,8 13-3 15,-3-1 2-15,13 8 2 16,-10 4 1-16,15 12-33 16,-10 0 18-16,9 12-89 15,-9 0 58-15,10 4-127 16,-6-8 97-16</inkml:trace>
          <inkml:trace contextRef="#ctx0" brushRef="#br1" timeOffset="200312.2899">18201 7894 304 0,'-8'-4'115'0,"8"4"-62"0,-5 0-46 15,5 0 26 1,0 0-21-16,0 8 1 15,0-4-9-15,5 16 9 0,-5-4-7 0,4 20 10 16,0-12-9-16,5 11 5 16,-9-3-7-16,9 12 4 15,-9-13-5-15,5 5 5 16,-5-8-6-16,4 0-14 31,-4-9 5-31,9 1-74 16,-4-12 44-16,4 0-142 15,-5-12 100-15</inkml:trace>
          <inkml:trace contextRef="#ctx0" brushRef="#br1" timeOffset="200484.1783">18237 7752 276 0,'-13'-8'104'0,"13"8"-56"0,-5 0-45 0,5 0 18 16,0 0-14-16,0 4-27 16,0-4 9-16,5 8-123 15,-1-5 74-15</inkml:trace>
          <inkml:trace contextRef="#ctx0" brushRef="#br1" timeOffset="198073.5479">15918 8065 200 0,'0'-4'74'0,"5"0"-40"0,-5-4-16 0,9 4 25 16,-5 0-15-16,5 0-4 16,0 4-10-16,0 0-4 15,4 0-5-15,1 4 1 0,-1 8 3 16,5 8-5-16,-5 4 0 0,5 3 4 16,-5 5 3-16,-4-4 2 15,0 4 3-15,-4-5-3 16,-5 1 0-16,0-8 1 15,0 0 4-15,0-8 1 16,-5-4 1-16,5 0-7 0,0-8 0 16,0-8-6-16,0-4-2 15,0 4-5-15,9-20 0 16,5-8 0-16,-1 1 0 16,5 3-3-16,0-4 2 15,4 9-1-15,-4 3 0 16,0 12 0-16,-1 4-2 0,1 12-2 15,-4 8 1-15,-1 4 3 16,-4 3 3-16,0 5 2 16,0-4 1-16,0 8-5 15,-5-4 1 1,1-4 4-16,-1-5 2 16,1-3 0-16,-5-4-1 15,4-4-1-15,0-12 2 16,5-8-3-16,0-3 0 15,5-5-3-15,4-4-1 16,-1-4-1-16,1 4 0 16,0 9 0-16,-5 3-2 0,1 8 0 15,-1 8 3-15,1 12-2 16,-6 4 1-16,1 3 2 16,0 5 2-16,0 4-1 15,5-4 2-15,-5 0-2 16,-1-5-1-16,6 1-10 15,-1-4-6-15,5-4-43 16,0-8-16-16,4-8-83 16</inkml:trace>
          <inkml:trace contextRef="#ctx0" brushRef="#br1" timeOffset="198543.8738">16864 8105 480 0,'18'4'10'0,"-5"-4"-4"15,0 0-1-15,1-4-1 16,-1-4 0-16,0-4 0 15,1 0-2-15,-5-4-2 16,-5-8 5-16,-4 4 1 16,0-3 0-16,-4 3 1 15,-5 4 0-15,-5 0 1 0,-3 8-4 16,-6 0-3-16,5 16 2 16,1 0 2-16,-1 12-2 15,0-4 0-15,5 8-1 16,-1-1 1-16,5 9 2 15,0 4 4-15,5-4 2 0,-1 3 1 16,5 1-4-16,9-8 0 16,5-1-3-16,8-3 2 15,5-4-2-15,4-4 0 16,5-4-10-16,-1-8-2 16,5-4-29-16,5-8-12 15,0-8-46-15,-5-8-17 16,-5 0-15-1</inkml:trace>
          <inkml:trace contextRef="#ctx0" brushRef="#br1" timeOffset="198214.1901">16832 8105 228 0,'0'-12'88'0,"0"16"-48"0,0 0-23 0,0-4 25 15,0 0-16-15,9 0-4 16</inkml:trace>
          <inkml:trace contextRef="#ctx0" brushRef="#br1" timeOffset="200964.2677">18719 8013 192 0,'0'-15'71'0,"9"-13"-38"0,-18-12-21 15,9 28 34 1,-14 0-13-16,1 4-5 15,-5 0-3-15,5 4-15 16,-5 0 1-16,0 4 2 16,-4 8 2-16,-1 4 0 15,-3 4 6-15,3 4 1 0,-3 12 0 16,3-4-2-16,6 3-2 16,-1 1 1-16,9 4-6 15,4-5 0-15,5 1-2 16,9-4 1-16,5 0 0 15,12-1 2-15,10-3-7 16,4-4-2-16,5-8-19 16,4-4-5-16,4-4-62 15,1-8-26-15,4-8-58 16</inkml:trace>
        </inkml:traceGroup>
        <inkml:traceGroup>
          <inkml:annotationXML>
            <emma:emma xmlns:emma="http://www.w3.org/2003/04/emma" version="1.0">
              <emma:interpretation id="{77DA6BFD-84AB-4F23-A460-3DF225B62D75}" emma:medium="tactile" emma:mode="ink">
                <msink:context xmlns:msink="http://schemas.microsoft.com/ink/2010/main" type="inkWord" rotatedBoundingBox="20808,9413 23446,9389 23456,10446 20818,10470"/>
              </emma:interpretation>
              <emma:one-of disjunction-type="recognition" id="oneOf28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1" timeOffset="203006.5293">19405 7867 168 0,'-4'0'66'0,"4"0"-36"0,0 0-13 16,0 0 22-16,0 0-11 16,0 0-1-16,0 4-7 0,0 0-3 15,0 11-9-15,0 13-1 0,4 8 3 16,1 4-2-16,-5-1 1 15,4 1-3-15,-4 4-1 16,5-5-1-16,-1-7 0 16,1-4-49-16,-1-4-21 15</inkml:trace>
          <inkml:trace contextRef="#ctx0" brushRef="#br1" timeOffset="203243.7599">19419 7609 192 0,'0'-8'74'0,"4"8"-40"0,-4-4-35 0,0 4 15 16,0 0-12-16,0 0-3 16,0 0-11-16,0 4-3 15,5 0-56-15,-5 12-23 16,0 3 35-16,0 1 19 16</inkml:trace>
          <inkml:trace contextRef="#ctx0" brushRef="#br1" timeOffset="203717.8025">19593 7867 224 0,'-5'-8'85'0,"10"8"-46"0,-5 0-32 16,0 0 18-16,0 0-13 16,4 4-2-16,5 0-2 15,0 8 2-15,0 7-5 16,0 9-1-16,0 4 2 0,-5 0 8 16,1-1 3-16,-1-3-4 15,1 0 0-15,-1-8-4 16,1 0 0-16,-1-5-1 15,0-7 0-15,1-4 0 0,-5-4 0 16,9-8-7-16,0-4 0 0,4-7-1 16,1-1 0-16,-1-4-5 15,5 4 1-15,-5-4-3 16,5 8 2-16,-5 13 1 16,1 6-1-16,-5 5 1 15,0 8 3-15,-1 8 0 0,1 4 1 16,0 0 0-16,0-1 0 15,0-3 0-15,0-4 0 16,4-4-49-16,5 4-19 16,0-12-59 15</inkml:trace>
          <inkml:trace contextRef="#ctx0" brushRef="#br1" timeOffset="204174.1571">20476 7974 204 0,'-5'-48'77'0,"1"24"-42"0,-1-3-30 0,5 15 17 16,-4-4-8-16,-1 0 0 15,1 4-2-15,-1 4 0 16,-8-4-6-16,4 4-2 0,-9 0 0 16,-13 0 2-16,0 4 3 15,-5 8 5-15,-4 4 3 16,9 4-3-16,0 4 2 16,4 4-3-16,0 16 2 15,5 3-4-15,4 5-1 16,5 0-4-16,8-5 1 0,5 1-6 15,5-4-1-15,4-5 0 16,-1-7 2-16,10 0-1 16,5-8-1-16,-1-8-2 15,5-4 1-15,-1-8-8 16,6-8-4-16,3-8-13 0,-3-4-4 16,-6-11-13-16,-3 3-5 15,-6-12-18-15,-3 0-7 16,-5 5-11-1</inkml:trace>
          <inkml:trace contextRef="#ctx0" brushRef="#br1" timeOffset="204946.031">20378 7454 260 0,'-5'0'99'0,"1"-8"-54"0,4 4-33 0,0 4 24 15,0 0-15-15,4 0-2 0,-4 4-9 16,0 0-2 0,0 16 2-16,0 4 1 0,0 3-3 15,-4 5 0-15,4-4-1 16,0 4 3-16,0-1-3 16,4 5-2-16,1 4 4 15,4 11 4-15,-1 5-3 16,1-1 2-16,0 5-3 15,0-1 2-15,0-7-4 16,0 0-2-16,0-13-2 16,0-3-3-16,4-8 3 15,-4-4 0-15,0-9 1 0,9-15-2 16,-5-4-4 0,1-3-3-16,-1-9-2 15,0-8-7-15,1-12-4 16,-1 0 1-16,-4-11 2 15,0 7 9-15,-5 8 3 16,1 5 5-16,-1 7 3 16,-4 0-2-16,0 8 0 15,0 0-1-15,0 4-2 16,0 4-2-16,0 4-1 16,0 0 2-16,5 8 0 15,-5 12 3-15,0 4 3 0,0 4 0 16,0 3 0-16,0 5 1 15,4-4 1-15,1 0-3 16,-1-5-1-16,1 1 1 16,-1-12 2-16,5-4-3 15,0-8 0-15,0 0 1 16,4-12 2-16,1-8-3 16,-1-4 0-16,0-12-1 15,1-7 1-15,-1-5-2 16,5 0 2-16,-5 5-4 15,-4 3-2-15,0 12 2 16,-4 4 2-16,-1 9-2 0,-4 11-2 16,5 4 2-16,-5 7 2 15,4 9 2-15,-4 8 1 16,5 12-2-16,-1-1 1 16,5 1-2-16,0 0-1 15,4-5 1-15,1-3-1 31,3-4-14-31,6-12-3 16,3-4-44-16,1-12-20 0,0-4-77 16</inkml:trace>
          <inkml:trace contextRef="#ctx0" brushRef="#br1" timeOffset="205590.798">21243 7950 232 0,'-5'-56'88'0,"5"44"-48"0,-4 1-20 16,4 3 24-16,0 0-7 16,-5-4 1-16,1 4-16 0,-1 0-3 15,-4 0-11-15,1 4-3 0,-1 4-1 16,0 0 2-16,0 4 3 15,-5 4 0-15,1 0 0 16,-5 4-3-16,5 0 1 16,-1 15-2-16,1 1 0 15,0 8 3-15,4-4 3 0,0 7-4 16,9-15-2-16,0-4-2 16,0 4-3-16,4 8 3 15,14-1 0-15,0 1 1 16,4-8 0-16,5-4-2 15,4-5 1-15,0-3-2 16,5-12 2-16,0 0 0 16,-1-8 1-16,-3-3 0 15,-1-13 0-15,0-4 0 16,0-8 2-16,-4-7-5 16,-5-5-1-16,-4 4 0 15,-9 17 2-15,0 3-1 0,-4-4 2 16,-1-4-4-16,-8 5 0 15,-1 7 1-15,-4 4 2 16,0 4-1-16,0 4 2 16,-4 8-2-16,0 4-1 15,-5 8 1-15,4 0-1 16,1 16-3-16,4 3 2 16,0 13 1-16,9-4 2 15,5-1-1-15,-1 1-1 16,5-4 1-16,0-1-1 15,9-3-20-15,4-8-7 16,5-8-26-16,4 0-11 16,0-8-43-16,5-4-18 0,4-4 7 15</inkml:trace>
          <inkml:trace contextRef="#ctx0" brushRef="#br1" timeOffset="206018.3773">21987 7886 252 0,'0'-15'96'0,"0"3"-52"0,-4-8-40 0,-1 12 21 16,5 0-7-16,0 0-1 15,-4 0-5-15,-5 0-2 16,0 0-6-16,0 4 2 0,-4 4 0 16,-1 4 4-16,1 4 1 15,-5 4-1-15,-4 4-1 16,4 8-1-16,0 11 0 16,5 5 0-16,0 8 2 15,-1-5-3-15,5-3 1 16,5-4-5-16,4-5-2 15,4 1 2-15,5-4 0 16,5-8-1-16,3-4 1 16,6-12-9-16,-5-4-3 15,-1 0-13-15,10-8-6 0,9-8-16 16,-14 0-5-16,0 4-36 16,1-12-15-16,8-11 4 15</inkml:trace>
          <inkml:trace contextRef="#ctx0" brushRef="#br1" timeOffset="206508.0123">21952 7192 224 0,'-5'0'85'0,"5"4"-46"0,-4 4-17 0,4 0 26 16,0 4-8-16,-5 4 0 0,5 16-8 15,0 7 0-15,0 5-18 16,0 3 10-16,5-7 5 0,-1-8-2 16,1 8-1-16,4 23-3 15,0 0-3-15,-5 1-2 16,0 7-1-16,1 1-3 15,-1-1 1-15,-4 1-6 16,0-17-1-16,0-3-4 16,0-9-1-16,0-11-8 15,9-8-54-15,0-12-20 16,5-4-127 0</inkml:trace>
        </inkml:traceGroup>
        <inkml:traceGroup>
          <inkml:annotationXML>
            <emma:emma xmlns:emma="http://www.w3.org/2003/04/emma" version="1.0">
              <emma:interpretation id="{BE929F0F-AB24-4FA7-9FC8-82A13C155F4D}" emma:medium="tactile" emma:mode="ink">
                <msink:context xmlns:msink="http://schemas.microsoft.com/ink/2010/main" type="inkWord" rotatedBoundingBox="23924,9481 26000,9462 26011,10599 23934,10618"/>
              </emma:interpretation>
            </emma:emma>
          </inkml:annotationXML>
          <inkml:trace contextRef="#ctx0" brushRef="#br1" timeOffset="208585.6769">24164 8041 192 0,'0'0'74'0,"0"-4"-40"0,0-4-20 0,0 4 20 0,4 0-6 0,0-12-2 15,1 1-1-15,-10-5-1 16,10 0-13-16,-10 0 2 0,1 8 1 16,4 0 1-16,-9 0 1 15,0 4-6-15,-9 1-4 16,0-1-3-16,-8 4 0 0,-10 0-2 15,0 8 2-15,1 4 0 16,-1 11 1-16,5 5-2 16,4 8 1-16,5 0 2 15,4 3 2-15,5 1-3 16,-1 0-3-16,5-1 2 16,9 1 0-16,9-4-1 15,5-4-2-15,3-5 3 16,6-7 0-16,3-4-21 15,6-8-8-15,3-8-31 16,5-8-14-16,5-7-61 16</inkml:trace>
          <inkml:trace contextRef="#ctx0" brushRef="#br1" timeOffset="209076.4203">24226 7295 228 0,'0'-23'88'0,"0"23"-48"0,4-4-27 0,-4 4 24 0,0 0-15 15,0 0-2-15,0 4-1 31,0-1 2-31,0 17-11 0,0-4 1 0,0 12 2 16,0-4 2-16,0 11 3 16,0 25 1-16,0-8 1 15,-4-1-3-15,-1 5 2 16,1-1-1-16,4 13 0 16,0 3 0-16,0 0-2 15,0 5-2-15,0-13 1 16,-4-3-4-16,4-9-1 15,-5-7-2-15,1-8 0 16,4-5-4-16,0-7-1 16,0-8 3-16,0-4 3 15,0-4-33-15,4-4-13 16,1 0-50-16,3-8-22 16,1 0-67-16</inkml:trace>
          <inkml:trace contextRef="#ctx0" brushRef="#br1" timeOffset="209392.1434">24565 8315 348 0,'-5'4'132'0,"5"-4"-72"0,5 0-33 0,-5 0 37 0,0 0-23 16,0 0-6-16,4 0-21 16,-4 0-7-16,5 0-4 15,-5 0-11-15,4-4-3 0,-4 0-87 16,9-4-39-16,0-12-32 16</inkml:trace>
          <inkml:trace contextRef="#ctx0" brushRef="#br1" timeOffset="207425.9883">22536 7363 156 0,'0'-28'57'0,"0"28"-30"0,0 0-21 0,0 0 26 16,0 0-11-1,0 0-1-15,0 0-3 16,9 16-1-16,-5 4 3 15,1 11-5-15,-1 5 2 16,1 8 2-16,-5 3 1 16,0 5 1-16,0 4 0 15,0 3-3-15,-5 12 2 16,1 1-4-16,-1-9 1 16,1 1-5-16,-1-17 1 15,1-3 2-15,-1-12 1 16,1-4 0-16,-1-17 4 15,1 1-9-15,4-20-1 0,4-7-7 16,5-9-4-16,5 0-8 16,13-12-4-16,4 4 3 15,4 9 4-15,1 3-1 16,0 12 1-16,4 12 1 16,-4 8 2-16,-1 8-1 15,-4-1 4-15,-4 9 0 0,-9 0 3 16,-5 0-1-16,-4 0 2 15,-13-1 4-15,-5-3 4 16,-4 0 0-16,-5-8 1 16,-5-4 2-16,-3-4 4 0,-1-4-6 15,-4-4-2-15,4 0-5 16,0-4-4-16,5-8-3 16,0 0 1-16,-1 0-21 15,6 0-10-15,3-4-46 16,1 0-17-16,8 4-55 15</inkml:trace>
          <inkml:trace contextRef="#ctx0" brushRef="#br1" timeOffset="207752.108">23026 7827 288 0,'-9'-4'110'0,"9"8"-60"0,-4 0-43 0,4-4 23 16,0 4-16-16,0 4-5 16,4 0-2-16,1 8 2 15,4 7-4-15,4 1-5 0,5 0-1 16,0 8 3-1,0-8 1-15,0-5-1 16,-1-3 1-16,-3-4-4 16,4-4-2-16,-1-4-25 15,-3-8-11-15,-1 0-31 0,1-4-13 16</inkml:trace>
          <inkml:trace contextRef="#ctx0" brushRef="#br1" timeOffset="207986.5476">23267 7855 200 0,'0'0'74'0,"-4"0"-40"0,4 4-9 16,0-4 27-16,4 0 0 15,-4 4 2-15,5 0-11 16,-5 8-3-16,0 3-23 16,0 9 3-16,-5 12 1 0,1 4-3 15,-5 3 2-15,0 5-7 16,-4-1 0-16,4-3-8 15,0 0-1-15,0-1-4 16,0-3-3-16,4-4-42 0,5-9-20 16,9-3-75-1,9-8-73-15,0-8 73 16</inkml:trace>
        </inkml:traceGroup>
      </inkml:traceGroup>
    </inkml:traceGroup>
    <inkml:traceGroup>
      <inkml:annotationXML>
        <emma:emma xmlns:emma="http://www.w3.org/2003/04/emma" version="1.0">
          <emma:interpretation id="{3FBB9876-8A8E-4F26-A49C-8427DC1A6AE0}" emma:medium="tactile" emma:mode="ink">
            <msink:context xmlns:msink="http://schemas.microsoft.com/ink/2010/main" type="paragraph" rotatedBoundingBox="4435,13147 17217,13201 17210,14845 4428,147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0023670-CA71-470E-BBD1-9B45F9388624}" emma:medium="tactile" emma:mode="ink">
              <msink:context xmlns:msink="http://schemas.microsoft.com/ink/2010/main" type="line" rotatedBoundingBox="4435,13147 17217,13201 17210,14845 4428,14790"/>
            </emma:interpretation>
          </emma:emma>
        </inkml:annotationXML>
        <inkml:traceGroup>
          <inkml:annotationXML>
            <emma:emma xmlns:emma="http://www.w3.org/2003/04/emma" version="1.0">
              <emma:interpretation id="{71178977-7E3F-4F74-9A4D-FEDBADF90420}" emma:medium="tactile" emma:mode="ink">
                <msink:context xmlns:msink="http://schemas.microsoft.com/ink/2010/main" type="inkWord" rotatedBoundingBox="4434,13346 8482,13363 8478,14346 4430,14329"/>
              </emma:interpretation>
              <emma:one-of disjunction-type="recognition" id="oneOf29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1" timeOffset="219127.0421">3908 11156 136 0,'0'-4'52'0,"0"4"-28"0,0 0-15 15,0 0 16-15,0 0-3 0,4 4-1 16,0 0-3-16,1 4 1 16,-1 0-10-16,1 3-1 0,-1 13 2 15,1 4 3-15,4 4 2 16,0 7-2-16,4 5 2 15,0 4-2-15,1-1 2 16,-5-3 1-16,0 0 2 16,0 3-4-16,-1 5 0 15,-3 3-2-15,4-3 2 16,-5-5-3-16,5-3-1 16,0-4-4-16,-4-5-1 0,-1-7-1 15,0-4 0-15,-4-8 2 0,5-4 1 31,-5-8-3-31,0-4-1 16,4-8 1-16,5-4 2 16,-4-4-8-16,4-12-3 15,0 4-4-15,0 1-2 0,4-1 3 16,0 0 3-16,1 4 0 16,-1 4 1-16,0 4 0 15,1 9 0-15,-1 3 0 16,5 3 0-16,0 5 3 15,0 8 0-15,0 12 1 16,-1 0 2-16,1 0-3 16,0-1 0-16,0-3 1 15,0-4 2-15,0 0 1 16,4-4 1-16,-4-4-2 0,0-4-2 16,-1-4 1-16,1-8 1 15,0-4 1-15,-5-4 1 16,5-8-5-16,0-8 1 15,-5 0 2-15,1-3 1 16,-5-1-4-16,-5 0 1 16,1 4 0-16,-10 1 2 15,1 3-1-15,-5 4-1 16,0 4-2-16,0 4-1 16,0 4 6-16,0 4 3 15,0 4-3-15,0 4-2 16,0 8 2-16,5 8 2 0,-1 4-2 15,5 15-2-15,0 5 0 16,9 4-1-16,5 3 0 16,8-3 2-16,5-4-17 15,9-13-6-15,4-7-52 0,0-8-20 16,0-12-36 0</inkml:trace>
          <inkml:trace contextRef="#ctx0" brushRef="#br1" timeOffset="219645.5153">5080 11715 160 0,'-4'-12'60'0,"4"4"-32"0,-5 0-11 0,5 4 22 0,-4 0-7 16,0-4 1-16,-5 4-12 15,0 4-3-15,-5 0-10 16,1 4-5-16,-5 4-2 0,5 0-1 16,-5 4 0-16,0 8 4 15,0 4 2-15,0 16 2 16,5-1 2-16,0 5-3 15,4-1-2-15,4 1 0 16,5 0-1-16,14-13-2 0,-1 1 1 16,5-8 0-16,0-8 1 15,4-4 2-15,5-12 1 16,-1-8 1-16,1-8 0 0,-4-8 0 31,-1 0 2-31,-4-15 6 16,-1-1 2-16,-8 0-3 15,-9 1-1-15,-4-1-6 16,-5 4 0-16,-4 5-3 16,-10 3 2-16,1 8-11 0,-14 4-2 15,1 8-15-15,-5 4-4 16,4 8-5-16,5 0-1 16,4 4-25-16,5 4-11 15,8 4-56 1</inkml:trace>
          <inkml:trace contextRef="#ctx0" brushRef="#br1" timeOffset="222318.9769">5290 11691 128 0,'-9'-4'49'0,"5"0"-26"0,4 4-1 16,0 0 23-16,0 0-14 15,0 0-5-15,0 0-4 16,0 0-2-16,4 4-11 16,0 4-1-16,1 0 2 0,-1 4-4 15,5 4 2-15,0 4 1 16,5 12 5-16,-5 11-2 0,-1 1 1 15,1-1-1-15,0 1 0 16,0 0-2-16,-4-5 1 16,-1-7-2-16,1-4 0 15,-1-8 1-15,0-8 1 16,1-8 3-16,-1-8 4 16,1-12-8-16,-5-8-1 15,0-8-5-15,0-7-1 16,0-5-3-16,4 0-1 15,1 5-1-15,-1 3 0 16,1 4 2-16,4 8 0 16,0 5-3-16,-1 3 2 15,6 4-1-15,4 8 0 0,0 4-5 16,-1 4-3-16,1 4-30 16,0 4-11-16,-5 7-89 15,5 13-43 1,-4-4 91-16</inkml:trace>
          <inkml:trace contextRef="#ctx0" brushRef="#br1" timeOffset="222334.6039">5696 11834 192 0,'0'0'71'0,"4"0"-38"0,1 0-28 0,-1 0 19 16,5 8-9-16,0-4 0 16,9 0-7-16,4 4-3 15,0 0-2-15,5 0 2 0,-5-4 4 16,-4-4 1-16,5-4 4 16,-6 0 6-16,1-4 2 15,-4 0 0-15,-1-4-2 16,-4 4-6-16,-5-8-4 15,1 4-1-15,-5-4 1 16,0 5-5-16,-5-5-1 16,-8 0-4-16,0 0-3 15,-5 4 4-15,-5 4 1 0,1 0-3 16,0 8 1-16,0 4-5 16,4 0 1-16,0 8 2 15,0 4 3-15,5 4 2 16,-1 4 1-16,5 11 0 15,5 5 2-15,4 0-3 16,4 3 0-16,5 5-1 16,9-5 1-16,9-7 0 15,0-12 3-15,-5-4-14 16,18-4-5-16,-9-4-31 16,14-8-13-16,-9-4-59 15,8-4-48-15,-8 0 65 16</inkml:trace>
          <inkml:trace contextRef="#ctx0" brushRef="#br1" timeOffset="222335.6039">6164 11743 200 0,'0'-4'74'0,"0"4"-40"0,4-4-24 0,1 4 17 16,-1 0-4-16,1 0 0 15,-1 0-6-15,1 0-2 16,-1 8-9-16,1 0 5 0,-1 4 2 0,1 0 2 16,-1 19 4-16,0-3 0 15,1 8 1-15,-1-4-7 16,1-1-3-16,-1-3-1 15,1 0-1-15,-1-4 0 16,1-5 0-16,-1-3 0 16,1-8 0-16,-5-4-4 15,4-12-1-15,1 4-1 16,-1-16 1-16,0 5-2 16,5-17-1-16,-4 4-2 15,4-4 1-15,0 9-4 0,0-1 1 16,-1 4 0-16,1 4-1 15,-4 4 4-15,4 4 0 16,0 4-2-16,0 8 2 16,0 0-1-16,-1 12 0 15,1-4 2-15,-4 12 2 16,-1-4 1-16,1 3 1 16,-1-3 0-16,1 0 2 0,-1 0-3 15,1-4 0-15,-1-4-1 16,1-8 1-16,-1 0-2 15,5-12 2-15,0 4 0 16,4-16 1-16,1 0-7 16,3-8-2-16,-3 4-1 15,4 1 4-15,-1 3-4 16,1 4 2-16,-4 4 0 16,-1 4 2-16,0 4 1 15,1 4 3-15,-1 0 5 16,1 16 4-16,-1-4-2 0,0 12 0 15,-4-4-3-15,0 7-1 16,0-3-3-16,-4 8-2 16,-1-8-6-16,0-1-4 15,1-3-43-15,-1-4-17 16,1-4-86 0</inkml:trace>
          <inkml:trace contextRef="#ctx0" brushRef="#br1" timeOffset="222337.6039">7020 12064 296 0,'0'4'110'0,"0"-4"-60"0,5 0-10 0,-1 0 41 16,1 0-32-16,-1 0-12 16,0-4-22-16,1 0-11 15,-1 0-2-15,1 0-38 0,-1-4-15 16,1 0-126 0</inkml:trace>
          <inkml:trace contextRef="#ctx0" brushRef="#br1" timeOffset="218402.39">3025 11326 192 0,'-5'0'74'0,"10"-8"-40"0,-5 4-24 15,0 4 20-15,4-4-14 16,5 4-1-16,9 0-3 0,4 4 0 16,5 0-6-16,4-4 5 0,9 0 4 15,9 0 2-15,14 4-1 16,8 0 0-16,-4-4 0 15,0 0-6-15,-9 0-2 16,-5 0-2-16,-4 0-1 16,-4 0-1-16,-5 0 0 15,-4 0-2-15,-9 0 1 16,-5 4-9-16,-4-4-3 16,-9 0-44-16,0 0-20 15,-5 0-55 1</inkml:trace>
          <inkml:trace contextRef="#ctx0" brushRef="#br1" timeOffset="217794.704">3631 11346 132 0,'-4'-12'49'0,"8"16"-26"0,-4-12-9 15,0 4 17-15,0 0-2 16,0-4 3-16,0 8-16 0,0 0-4 16,0 4-8-16,0 0-1 0,0 12 1 15,5 8-2 1,-1 8 1-16,0 7 2 15,1 5 2-15,-1 4 1 16,10 3 0-16,-5 5 2 16,4 15 1-16,0 1 1 15,-4-5 2-15,0-4-5 16,0-11-3-16,-4-4-1 16,-1-9-1-16,-4-7-22 0,0-12-8 15,-4-8-40-15,-10-4-17 16,5-12-10-1</inkml:trace>
        </inkml:traceGroup>
        <inkml:traceGroup>
          <inkml:annotationXML>
            <emma:emma xmlns:emma="http://www.w3.org/2003/04/emma" version="1.0">
              <emma:interpretation id="{6C8DEDA5-B6FC-4962-8602-60CFB3CFE643}" emma:medium="tactile" emma:mode="ink">
                <msink:context xmlns:msink="http://schemas.microsoft.com/ink/2010/main" type="inkWord" rotatedBoundingBox="9081,13200 12167,13213 12161,14533 9076,14519"/>
              </emma:interpretation>
              <emma:one-of disjunction-type="recognition" id="oneOf30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1" timeOffset="229149.5136">8287 11326 108 0,'4'-8'41'0,"0"0"-22"0,1 0-22 16,-1-3 52-16,1 3-8 15,-5 0-4-15,0 0-3 16,0 8-20-16,0-8-4 0,0 8-2 16,0 8 2-16,0-4 4 0,0 0-4 15,0 0 2-15,0 0-1 16,0 4 3-16,0 0-3 16,0-1-1-16,0 5-4 15,0 8 1 1,0 0 0-16,0 8 1 15,4 8 2-15,1-5 4 16,-5 5-2-16,0 0 3 16,0-1-2-16,0 1 2 15,0 4-4-15,0 3 1 16,4 5-1-16,1 0 1 16,-5-1 0-16,0 1 2 15,4-1-3-15,1-3 1 16,-5 0-5-16,4-1 1 15,1-7-3-15,-1-4 0 16,0-4-1-16,1-5 0 0,-5-3 0 16,4 0 0-16,1-4-2 15,-5-4 1-15,0-4-11 16,0-4-2-16,0-4-19 16,0-8-9-16,0-4-35 15,0 0-14-15,0-4-60 16</inkml:trace>
          <inkml:trace contextRef="#ctx0" brushRef="#br1" timeOffset="229900.6917">7689 11215 132 0,'-9'4'52'0,"5"-4"-28"0,-1 4-13 15,5-4 18-15,0 0-6 16,0 0 1-16,0 0-2 16,-4 0 1-16,4 0-13 15,0 0 5-15,4 0 5 0,5 0-7 16,0 0-2-16,0 0-2 16,0 0-1-16,0 0-4 15,0 0-1-15,0 0-1 0,4 8-2 16,0-4 3-16,1 0 0 15,8 4 5-15,0-8 3 16,10-4-2-16,-1 0 0 16,4 0 1-16,6 0 1 15,3 0-1-15,5 4-1 16,9-4 1-16,5 0 1 16,-1 4-1-16,0 0-1 15,-4-4-1-15,-4 0 0 16,-5 0 2-16,-4 0 1 15,-5 4-1-15,0-4-1 16,-4 0-5-16,-5 4-1 16,-4 0-1-16,-10 0-2 15,1 0 3-15,-4 0 0 0,-6 0-1 16,1 0 1-16,-9 0-15 16,0 0-7-16,0 0-41 15,0-4-18-15,-4 4-70 16</inkml:trace>
          <inkml:trace contextRef="#ctx0" brushRef="#br1" timeOffset="228468.0817">8130 11271 100 0,'5'-4'38'0,"-5"-16"-20"0,4 8-6 0,-4 12 13 15,0 0 0-15,0 0 2 16,0 0-9-16,0 0 0 0,0 0-11 15,0 0 5-15,0 0 1 0,0 0-4 16,5 16 4 0,-1-4-3-16,-4 4-6 15,0 0 0-15,0 3-2 16,0 5-2-16,0 4 3 16,0 4 2-16,0 3 2 15,0 9 3-15,0-4 10 16,5-1 5-16,-5 5 0 15,0 4 0-15,0 3-8 16,0 9 0-16,0-1-1 16,0-3 2-16,0-5-4 0,0 1 0 15,0-8-6-15,0 3 0 16,0-7-3-16,0-4 0 16,0-5-3-16,0-3 1 15,0-4 0-15,0-4 3 16,0-4-1-16,-5-9 2 15,5-3-28-15,-4-4-13 16,4-4-27-16,0-23-116 31</inkml:trace>
          <inkml:trace contextRef="#ctx0" brushRef="#br1" timeOffset="232881.375">9112 11386 132 0,'4'0'52'0,"14"4"-28"0,-9-8-17 16,0 4 13-16,0-4-1 15,-1 4 1-15,1-4 0 0,-4-4 2 16,-1 0-12-16,1 0 1 0,-5 4 2 16,0-4-1-1,-9-16 1-15,4 5-5 16,-8 3 0-16,0 4-5 31,-1 0 0-31,1 4-3 16,-5 4-1-16,0 8-1 15,0 4 0-15,-4 0 2 0,4 0 2 16,0 0-3-16,1 0-2 16,-1 3 2-16,4 1 0 15,1 0-2-15,4 4 2 16,0 0 3-16,0 4 1 16,5 4 1-16,-1-1 2 15,1 1-3-15,4 4 0 0,0-4 1 16,9 0 0-16,0-1-5 15,4-3 1-15,5-4 2 16,0-4 3-16,0 0 2 16,-1-4 3-16,1-4 4 15,0-4 3-15,4-8 0 16,-4 0-1-16,0-8-4 16,0-4 0-16,-5-4-5 15,1-3-2-15,-5-1 0 16,-1-4 1-16,-3-7-3 0,-1-5-2 15,1 4 2-15,-5 1 0 16,0-1-1-16,0 4 1 16,0 0-4-16,0 5 0 15,0 7 1-15,0-4 2 16,0 0-3-16,0 9 0 16,0 3 1-16,0 4 0 15,0 4 0-15,0 4 0 16,-5 0 0-16,5 4 2 15,0 4 3 1,-4 0-2-16,4 0 0 16,0 4 1-16,0 0 0 0,0 4-2 15,0 7-2-15,0 5 1 16,0 4-1-16,0 16 6 16,0 3 4-16,0 1 6 0,4 7 4 15,1-3-6-15,-1 0-1 16,1-5-1-16,-1-7 0 15,-4-1-4-15,5-3-3 16,-1-4-2-16,-4-4 0 16,0-8-18-16,9-1-4 15,-9-7-42-15,5-8-15 16,-1 0-91 0</inkml:trace>
          <inkml:trace contextRef="#ctx0" brushRef="#br1" timeOffset="234128.5763">9879 11299 212 0,'4'-20'82'0,"0"40"-44"0,-4-48-29 16,0 20 19-16,0 0-1 16,0 0 3-16,0 4-5 15,0 0-1-15,0 0-13 16,-4 0 0-16,0 0 0 0,-5 0 2 15,0 0 3-15,0 4-5 16,-5 0 1-16,1 0-3 16,0 0 0-16,-5 0 1 0,0 0 1 15,0 0-1-15,0 0-1 16,0 0-3-16,-4 4-1 16,0 0-3-16,0 4-2 15,-1-4 1-15,5 0-1 16,5 8-3-16,0-4 2 15,-1-4 1-15,10 4 2 16,-5 0-3-16,4 0 0 16,1-4 1-16,0 3 2 15,-1-3-3-15,1 4 0 16,-1-4 1-16,1 0 2 16,-1 0-1-16,5 0-1 15,0 4-2-15,0-4 1 16,0 4 1-16,0 0 0 15,0 4-3-15,5 4 2 0,-5 0 1 16,4 4 0-16,1-1 0 16,-1 9 2-16,1 0-1 15,-1-4-1-15,-4-1 3 16,4 5 2-16,1 0 2 16,-5 4 1-16,4-1-2 15,-4 5-1-15,5 0-1 16,-5 4 2-16,4 3-1 15,1 1 2-15,-5-1-2 0,0 1 0 16,0-4-1-16,4-1 2 16,1 1-5-16,-5-4-1 15,0-4 2-15,0-5 3 16,0-3 0-16,0-4 0 16,0-4-1-16,0 0 2 15,4-4-3-15,1 0 0 0,-1-5-1 16,1 1-2-16,-1 0-2 15,-4-4 1-15,0 0 5 16,4 0 2-16,1-4-2 16,-1 0-3-16,1-4 2 15,4 0 0-15,0 0-1 16,4 0-2-16,0-4 1 16,1 4-1-16,-1 1-3 15,5 3 2-15,-5 0 1 16,5 0 0-16,0 0 0 15,0 0 0-15,0 0 0 16,0 0 0-16,-1 0-9 0,-3 0-2 16,-1 0-21-16,-4-4-9 15,0 4-33-15,-9-8-135 32</inkml:trace>
          <inkml:trace contextRef="#ctx0" brushRef="#br1" timeOffset="235375.7295">9812 11574 176 0,'-5'0'66'0,"5"-4"-36"0,0 0-13 0,0 4 22 0,0 0-11 16,0 0-4-16,0 0-2 15,0 0 0-15,9 0-12 16,-4 0 1-16,-1 0 2 0,5 4 13 16,0 4-8-1,-5 0-2-15,5-1-3 16,0 1 1-16,0 4-3 15,0 0 1-15,4 4-1 16,1 0 1-16,-1 4-2 16,0 0 1-16,1-1-2 15,-1-3 0-15,1 0-1 16,-1-4 2-16,-4 0-5 0,4-4-1 16,-4-4 2-16,5-8 1 15,-5-4-1-15,4-4-1 16,-4 0-6-16,4-4 1 15,-4 0-2-15,4 1 0 16,-4-1-3-16,0-4-1 16,0 4 0-16,0 4 4 15,0 4 1-15,0-4 3 16,-9 4-3-16,4 0 0 0,1 4-1 16,-5 4 0-16,0 0 2 15,4 4 0-15,5 0 0 16,-4 4 0-16,-1 0 2 15,1 4 1-15,-1 4 3 16,1 12 1-16,-1-1 1 16,1 5 0-16,-1 12 2 0,0 3 1 15,1 5-1-15,-1-1 1 16,1-3-2-16,4-4 0 16,0-5-5-16,-5-7-1 15,1-4 1-15,-1-8 0 16,0-5-22-16,1 1-8 15,-5-12-31-15,4-4-14 16,1-8-61-16,-5-4-26 16,0-3 34-1</inkml:trace>
          <inkml:trace contextRef="#ctx0" brushRef="#br1" timeOffset="234664.9199">9834 11568 176 0,'-5'-4'68'0,"5"-4"-36"0,-4 4-9 0,4 4 26 16,0 0-7-16,0 0 0 15,0 0-15-15,0 0-5 16,0 0-12-16,0 0-4 0,0 0-2 16,0 0 0-16,0 12 6 15,0 0 0 1,0 4 1-16,4 0 0 16,-4 4 6-16,0 8 1 15,0 7-1-15,0-3 2 16,0 12-1-16,0-1-2 0,0 5-6 15,0-1-2-15,0-3-2 16,0-4 1-16,0-4-2 16,0-9 0-16,0-3-6 31,0-4-1-31,0-8-26 16,0-4-9-16,0-8-30 0,0-8-12 15,0-4-57 1,5-8-41-16,-1-4 78 15</inkml:trace>
          <inkml:trace contextRef="#ctx0" brushRef="#br1" timeOffset="236287.4794">10378 11368 220 0,'-18'0'85'0,"27"0"-46"0,-13-4-30 0,4 4 19 15,0 0-10-15,4-4-3 16,1 0-8-16,-1 0-3 15,0 0-2-15,1 0 3 0,4 0 1 16,0 0 4-16,0 4 4 16,4-4-2-16,5 0 3 15,0 0-2-15,0 4 0 0,-1 0 1 16,1 0 2-16,0 0-5 16,4-4-1-16,1 0-4 15,-1 4-1-15,0 0-3 16,-4 0 1-16,0 0-2 15,-5 0 2-15,-4 0-2 16,0 0-1-16,-4 0 5 16,-5 0 1-16,0 0 11 15,0 0-3 1,-5 0 2-16,1 4-9 16,-1 0-2-16,1 0-3 15,-1 4-2-15,1 0-2 16,-1 4 1-16,1 3 1 0,-1 5 0 15,1 4-3-15,4 4 2 16,0-4 1-16,0 3 0 16,0 1 0-16,0 0 2 15,0 4 1-15,0 7 3 16,0 1 1-16,0 7 1 0,0-3-2 16,4 4 1-16,1 3 0 31,4 1 1-31,0-5-2 15,0 1-1-15,0-8-3 16,-1-1 1-16,1-3-2 16,0-4 2-16,-4-5 0 0,-1 1 1 15,1-4-2-15,-1-4-2 16,1-1 1-16,-1-3 1 16,-4 0-1-16,0-4-1 0,0 0 3 15,0-4 2-15,0-4-2 16,-4 0 0-16,-1-4 1 15,1 0 0-15,-5-4-5 16,0 0 1-16,0 0 0 0,-4 0 0 16,-5 4 0-16,0 0 0 15,-4 0-5-15,-1 0 1 16,1 0-18-16,0 0-8 16,-5 0-44-16,5 0-17 15</inkml:trace>
        </inkml:traceGroup>
        <inkml:traceGroup>
          <inkml:annotationXML>
            <emma:emma xmlns:emma="http://www.w3.org/2003/04/emma" version="1.0">
              <emma:interpretation id="{5667F7F3-70FA-431F-B16E-663188C5AC1A}" emma:medium="tactile" emma:mode="ink">
                <msink:context xmlns:msink="http://schemas.microsoft.com/ink/2010/main" type="inkWord" rotatedBoundingBox="12794,13182 15690,13195 15683,14838 12787,14826"/>
              </emma:interpretation>
              <emma:one-of disjunction-type="recognition" id="oneOf31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1" timeOffset="240728.3398">11729 12299 200 0,'5'-4'77'0,"-1"0"-42"0,-4 4-19 16,0 0 24-16,0 0-10 15,0 0-2-15,4 4-8 0,1 0-2 16,-1 4-10-16,1 4 1 0,-5 8 2 0,0 0-4 16,4 7 1-16,-4 5-3 15,0 0 0-15,0 0-1 16,0-5 2-16,0-3-3 15,0-4 0-15,0-4-21 16,0-4-10-16,-4-4-41 31,4-4-19-31,-5-4-26 16</inkml:trace>
          <inkml:trace contextRef="#ctx0" brushRef="#br1" timeOffset="241025.1942">11778 12196 168 0,'-9'-4'66'0,"9"4"-36"0,0 12-18 0,0-8 21 16,0 0-4-16,0-4 3 0,0 0-12 16,0 0-2-16,0 0-10 15,0 0 4-15,0 0 1 0,0-8-2 16,0 8-19 0,0 0-7-16,0 0-33 15,0 0-14-15,0 4-42 16</inkml:trace>
          <inkml:trace contextRef="#ctx0" brushRef="#br1" timeOffset="238392.2827">11408 11760 136 0,'-18'0'52'0,"14"-4"-28"0,-5 4-15 0,9-4 14 15,0 4 0-15,0 0 1 16,0 0-9-16,0 0-4 16,0 0-6-16,0 0-4 0,9 0 2 15,0 4 2-15,9-4 4 16,4 0 0-16,13 0 2 16,1 0-4-16,9 0-2 15,4 0 0-15,9 4-1 16,13-4 0-16,9 0 2 15,10 0-3-15,-1 0 0 16,0 0 1-16,9 0 2 16,0 0-3-16,-31 0-2 15,-13 0 2-15,17 0 0 0,-13 0 3 16,4 0 3-16,-8 0-2 16,-1-4 1-16,-4 0-1 15,0 0 3-15,-8 0-5 16,3 0-3-16,-8 0 1 15,0 0 0-15,-5 0-4 16,-5 4-1-16,-3 0-8 16,-5 0-4-16,-1 0-10 15,-8-4-3-15,0 4-5 0,-9 0-3 16,0 0-42 0,-13 0-42-16,4 0 41 15</inkml:trace>
          <inkml:trace contextRef="#ctx0" brushRef="#br1" timeOffset="239159.2099">11502 11942 104 0,'0'0'38'0,"4"0"-20"0,-13 4-6 0,9-4 16 16,0 4-7-1,0 0 0-15,0 0-6 0,0 0 1 16,0 0-9-16,0-4 0 0,0 4 3 15,5 0 0-15,-1 0 2 16,10 0-2-16,3 0-1 16,1 0-1-16,5-4 0 15,3 0 2-15,5 0 1 16,1 0-1-16,8 0-1 0,9 0-3 16,4 0-1-16,5 0-3 15,9 0 1-15,-4 0 0 16,-1 0 1-16,1 0 0 15,-5 0 2-15,4 0-3 16,0 4 0-16,5-4 1 16,5 0 0-16,-10-4-2 15,5 0 1-15,-9 0-2 0,-5 0 2 16,-4 0-2-16,1 0 2 16,-10 0-4-16,0 4 0 15,-5-4-1-15,-3 0 0 16,-6 4 2-16,-3 0 0 15,-5 0 0-15,-5 0 2 16,0 0-3-16,-4 0 0 16,0 0-1-16,-4 0-2 15,-1 0-2-15,-4 0-1 16,5 0-7-16,-5 0-22 16,0 0 0-1,-9-4-39 1,0 4-45-16,-9 4 35 0</inkml:trace>
          <inkml:trace contextRef="#ctx0" brushRef="#br1" timeOffset="240029.5677">11925 11007 152 0,'-4'-16'57'0,"4"16"-30"0,-5-4-16 16,5 4 15-16,0 0-10 15,0 0-2-15,0 0-8 16,0 0-2-16,0 0-2 16,0 4 3-16,0 0 1 0,0 4 2 15,5 0 0-15,-5 0 2 16,4 4 1-16,1 3-3 16,-1 5 0-16,1 4-3 0,-1 4 2 15,1 11-2 1,-1 5 2-16,1 0 0 0,-1-1 1 15,0-3 2-15,1-4 1 16,-1-5 3-16,1-3 4 16,-1-4-6-16,-4-4 1 15,0-8-4-15,5-1 0 16,-5-3-1-16,4-4 2 16,-4-4-3-16,0-8-2 15,0-4-2-15,5-3-3 16,-1-1 1-16,1-4 1 15,-1 0-3-15,5 0 0 16,0 0 1-16,0 5 2 16,0-5-3-1,4 0 0-15,-4 0-1 0,4 4 0 16,1 4 0-16,4 4 0 16,-1 1 0-16,-3 11-2 15,-1 3 3-15,1 5 0 16,-1 0 1-16,-4 0 2 15,0 4-1-15,0 4 2 16,0 0 4-16,-5-1 4 0,1 5-2 16,-5 0 2-16,0-4-2 15,0 0 0-15,4-1-5 0,-4-3-3 16,4-4-16-16,-4 0-7 16,5-4-58-16,-1 0-22 15,1-4-30 16</inkml:trace>
          <inkml:trace contextRef="#ctx0" brushRef="#br1" timeOffset="241628.4917">12188 12287 304 0,'-13'-4'30'0,"0"0"-15"15,-1 0-5-15,-4 4 0 0,1 0-6 16,-1 0 0-16,-5 0 0 15,1 4 0-15,0 0-5 16,4 0 1-16,0 4 2 16,5 0 3-16,4 0-2 15,4 4-2-15,5-4 0 16,5 0 1-16,8 0-1 16,5 0 2-16,0 0-2 15,4 3-1-15,9-3-2 16,1 0 1-16,-6 4 3 15,1 4 1-15,-4 8 5 0,-1-4 3 16,0 0 0-16,-4-1 1 16,-5 1-2-16,-4-4-1 15,0 0 3-15,-4 0 3 16,-5 0-2-16,-5-1 0 16,-4-7-1-16,0 4 0 15,-4-4-2-15,0-4 1 16,-10-4-2-16,1-4 0 15,-5-4-3-15,0-8-1 16,-4 1-6-16,4-5 1 16,5 0-18-16,4-4-8 15,5 4-24-15,4 4-8 16,0 1-52 0,14 3-47-16,4-4 56 0</inkml:trace>
          <inkml:trace contextRef="#ctx0" brushRef="#br1" timeOffset="241214.7838">12202 12319 144 0,'4'-8'55'0,"-4"0"-30"0,0 0-16 0,0 8 16 16</inkml:trace>
          <inkml:trace contextRef="#ctx0" brushRef="#br1" timeOffset="242168.6687">12661 12343 220 0,'-4'-12'85'0,"-1"4"-46"0,-4 4-37 0,5 0 19 0,-5 0-7 15,0 0 0-15,-4 0-6 16,-5 4-3-16,4 0-2 16,-3 4-3-16,-1 0 3 0,0 4 2 15,0 4 4-15,5 0-2 16,-1 4-2-16,5-1 0 15,5 9 1-15,4 4-3 16,4-4-2-16,1 4 2 16,8-5 0-16,5 1 3 15,4 0 1-15,5-4 5 16,0 0 3-16,0-5 0 16,-1 1 4-16,1-8 0 0,-5-4 1 15,1-8 0-15,-1 0 2 31,-4-8-3-31,-5-3-2 0,-4-9-7 16,0-8-2-16,-4 0-2 16,-5 1-1-16,-5 3-3 15,-8 0-2-15,-5 4 1 16,-4 4-1-16,-10 5-16 16,1-1-6-16,0 4-16 15,0 4-4-15,-5 4-39 16,5 0-15-16,8 8-36 15</inkml:trace>
          <inkml:trace contextRef="#ctx0" brushRef="#br1" timeOffset="249049.1178">13549 11340 108 0,'-9'-4'41'0,"9"0"-22"0,-5 0-3 16,5 4 18-16,0 0-7 15,0-4-3-15,0 4-6 16,0 0 1-16,0 0-10 16,0 0 6-16,0 0 2 0,0 0-1 15,9 0 3-15,0 0-1 16,4-4-2-16,10 0-2 16,3 0 1-16,10 4-4 15,4-4-1-15,9-4-4 16,0 0 1-16,0-8-2 15,0 4 0-15,0 1-3 16,1-1 1-16,-1 4-2 16,-5 4-1-16,1 0-2 0,-5 4 1 15,-4 0 1 1,-10 0 0-16,-3 4 0 16,-10 0-25-16,-4 8-8 15,-5-4-43-15,-4 3-16 16,-9 1-5-1</inkml:trace>
          <inkml:trace contextRef="#ctx0" brushRef="#br1" timeOffset="249392.9128">13620 11657 172 0,'-40'4'66'0,"40"-4"-36"0,0 0-13 15,0 0 20-15,0 0-13 16,0 0-3-16,0 0-6 16,9-4 0-16,8 0-8 15,-3 4 5-15,8 0 3 0,0 0 4 16,10 0 1-16,3-4-3 15,5 0 0-15,1 0-7 16,3 4-2-16,-4-4-4 0,0 0-3 16,1 4 2-16,-1 0 0 15,-9 0-17-15,0-8-7 16,-4 4-45-16,-5 4-18 16,1-8-33-1</inkml:trace>
        </inkml:traceGroup>
        <inkml:traceGroup>
          <inkml:annotationXML>
            <emma:emma xmlns:emma="http://www.w3.org/2003/04/emma" version="1.0">
              <emma:interpretation id="{4E5C3422-AFBF-42BD-B96D-F3A775FC5AF1}" emma:medium="tactile" emma:mode="ink">
                <msink:context xmlns:msink="http://schemas.microsoft.com/ink/2010/main" type="inkWord" rotatedBoundingBox="15041,13547 15088,13547 15085,14257 15037,14256"/>
              </emma:interpretation>
              <emma:one-of disjunction-type="recognition" id="oneOf32">
                <emma:interpretation id="interp40" emma:lang="" emma:confidence="0">
                  <emma:literal>|</emma:literal>
                </emma:interpretation>
                <emma:interpretation id="interp41" emma:lang="" emma:confidence="0">
                  <emma:literal>I</emma:literal>
                </emma:interpretation>
                <emma:interpretation id="interp42" emma:lang="" emma:confidence="0">
                  <emma:literal>l</emma:literal>
                </emma:interpretation>
                <emma:interpretation id="interp43" emma:lang="" emma:confidence="0">
                  <emma:literal>1</emma:literal>
                </emma:interpretation>
                <emma:interpretation id="interp44" emma:lang="" emma:confidence="0">
                  <emma:literal>'</emma:literal>
                </emma:interpretation>
              </emma:one-of>
            </emma:emma>
          </inkml:annotationXML>
          <inkml:trace contextRef="#ctx0" brushRef="#br1" timeOffset="895780.4099">13627 11401 72 0,'0'-8'30'0,"0"0"-16"0,0 4-12 0,0 4 9 16,0-4 2 0,0-4 2-16,0 4-2 0,0-4 0 0,0 8-1 15,0-4 0-15,0 0-2 32,0 4 1-32,0 0 3 15,0 0 1-15,0 0-8 0,0 0 2 0,0 0 4 16,0 0-3-16,0 0 2 15,0 0-3-15,0 4 2 0,0 4-4 16,0 4-2-16,0 0-2 16,0 4-3-1,0-4 3-15,0 16 4 16,0-5 1 0,0-3-4-16,0 0 0 15,0 0 2-15,0 4 1 16,0-1-1-16,0 1-1 15,0 4-3-15,5 4 1 16,-1 3-4-16,1 5 0 0,-1 0 1 16,1-5 2-16,-1-3 10 15,1 0 7-15,-1-5-8 16,1-7-3-16,-5 0-3 16,4-4 1-16,-4-4-1 15,0 0 0-15,0-4-1 0,0 0 0 16,0 0 0-16,0-1 0 0,0-3-5 15,0 4 1-15,-4 0 0 16,-1 0 2-16,5-4-1 16,-4 4-1-16,4-4-2 15,0 0-1-15,-5 0-25 16,5-4-9-16,0-4-47 16,5-4-61-1,-1-4 37-15</inkml:trace>
        </inkml:traceGroup>
        <inkml:traceGroup>
          <inkml:annotationXML>
            <emma:emma xmlns:emma="http://www.w3.org/2003/04/emma" version="1.0">
              <emma:interpretation id="{6251D2D9-B2DD-4FE9-AB41-CAB6500C10CB}" emma:medium="tactile" emma:mode="ink">
                <msink:context xmlns:msink="http://schemas.microsoft.com/ink/2010/main" type="inkWord" rotatedBoundingBox="15179,13519 15249,14372 15223,14374 15154,13522"/>
              </emma:interpretation>
              <emma:one-of disjunction-type="recognition" id="oneOf33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1" timeOffset="248548.9901">13745 11328 152 0,'-5'-4'57'0,"10"4"-30"0,-1 0-21 15,-4 0 17-15,0 0-3 16,0 0 3-16,5 0-7 15,-1 4 1-15,1 0-10 16,-1 4 2-16,-4 8 4 0,0 3-1 16,4 5 1-16,-4 8 1 15,0 4 2-15,0-1-5 16,5 5 1-16,-1 0 4 16,1 3 4-16,-1 5-1 15,1 7-2-15,-1 1-5 16,1-1 0-16,-1-3-3 15,1-1 0 1,-1-3-3-16,1-4-1 16,-5-9-1-16,0-3 0 15,0-8 0-15,0-4 2 16,0-5-8-16,0-7-3 16,0 0-24-16,0-8-9 15,0 0-11-15,0-8-3 0,0-4-24 16,0-3-9-16,4-9-8 15</inkml:trace>
        </inkml:traceGroup>
        <inkml:traceGroup>
          <inkml:annotationXML>
            <emma:emma xmlns:emma="http://www.w3.org/2003/04/emma" version="1.0">
              <emma:interpretation id="{36B812F2-9481-44DC-8EA7-216220877C11}" emma:medium="tactile" emma:mode="ink">
                <msink:context xmlns:msink="http://schemas.microsoft.com/ink/2010/main" type="inkWord" rotatedBoundingBox="15874,13350 17216,13355 17211,14529 15869,14524"/>
              </emma:interpretation>
              <emma:one-of disjunction-type="recognition" id="oneOf34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1" timeOffset="249912.0607">14686 11181 184 0,'-14'4'71'0,"10"-4"-38"0,-5 4-32 16,4-4 16-16,1 4-5 0,-1 8 1 15,-3 12-3-15,-6 4-1 16,-4 3-5-16,5 5 4 0,-5 4 2 16,0-1 8-16,0 5 6 15,1-1-4-15,-1-3-2 16,4 8-2-16,1-1 3 15,4 17 0-15,0-5 1 16,9 5-5-16,5-1 1 16,4 0-7-16,8-3-1 15,-3-13-4-15,8 1-1 16,0-4 1-16,1-5 0 16,-1-3-20-16,5-4-9 0,-5-9-45 15,0-3-17-15,1-8-43 16</inkml:trace>
          <inkml:trace contextRef="#ctx0" brushRef="#br1" timeOffset="251249.606">14766 11439 128 0,'4'-4'49'0,"-4"0"-26"0,0 4-14 0,0 0 16 0,0 0 8 16,0 0 4-16,0 0-2 15,0 0-1-15,0 4-19 16,5 0 9-16,-5 0 3 16,0 0-1-16,4 4 2 0,-4 0-10 15,5 0-3-15,-1 3-4 16,1 1-2-16,4 4-1 16,4 4 0-16,5-4-2 15,0 0 1-15,-1 0 0 16,1-1 3-16,5 1-1 15,-1 0 0-15,-4-4-3 16,0 0-1-16,-5-4-1 16,0 0 0-16,5 0-2 15,-4-4 1-15,-1-4-2 16,0-4 2-16,1-4-7 16,-1 0-1-16,0-4-7 0,1 4 0 15,-1-4-1-15,-4 0 1 16,4-4 4-16,1 5 5 15,-5-1 0-15,4-4 1 16,-4 4 0-16,0 0 0 0,0 0 2 16,0 0 0-16,0 4 0 15,0 0 0-15,-5 0-3 16,1 4 2-16,-5 4-1 31,4-3 0-31,0 3 2 0,1 0 2 16,-1 0-3-16,1 3 0 15,-1 5 5-15,-4 0 5 16,5 4-5-16,-1 0 0 16,-4 8 0-16,5 0 0 15,-1 0 0-15,1 7 2 16,-1 5 1-16,1 8 3 16,3-1 1-16,1 13 3 0,-4-1-1 15,-1 1 2-15,1 0-6 16,-1-5-1-16,1-7-2 15,-1-5-1-15,1-3-3 16,-5 0-2-16,0-12-13 16,0-4-4-16,4-9-40 15,-4-7-17-15,0 0-66 16,5-7-52 0,-1-5 75-16</inkml:trace>
          <inkml:trace contextRef="#ctx0" brushRef="#br1" timeOffset="250456.9085">14819 11482 176 0,'-4'-3'66'0,"4"-1"-36"0,-9 4-15 0,9 0 20 15,0 0-4-15,0 0 2 16,0 0-8-16,0 0-3 15,0 4-12-15,0 7 5 0,0 1 2 16,0 8-5-16,0 4 1 16,0 0-2-16,0 3 3 15,0 9-1-15,0 8 2 16,0 11-4-16,0 1 1 16,0-1-5-16,0 1 1 15,0-5-1-15,0-7 1 16,0-4-7-16,0-9-2 15,0-7-25-15,-4-8-7 16,-1-8-28-16,1-4-9 16,-1-4-62-16</inkml:trace>
          <inkml:trace contextRef="#ctx0" brushRef="#br1" timeOffset="251840.8762">15573 11165 148 0,'0'-4'57'0,"-4"4"-30"0,4-4-5 16,0 4 23-16,0 0-5 15,0 0-1-15,0 0-5 16,0 0 1-16,0 0-19 15,0 0 0-15,4 0 0 0,5 4-2 16,0 4 2-16,9 4-7 16,0 12-1-16,4 8 5 15,0 11 1-15,5 9 1 16,0 7 1-16,-5-3 5 16,-4 7 1-16,0 5-5 0,-9 11 0 15,-1 8-6-15,-8-4-1 16,-4 1-4-16,-9-9 1 15,-10-8-35-15,-8-3-13 16,-9-5-81-16,-9 21-34 16,-22-5 15-1</inkml:trace>
        </inkml:traceGroup>
      </inkml:traceGroup>
    </inkml:traceGroup>
    <inkml:traceGroup>
      <inkml:annotationXML>
        <emma:emma xmlns:emma="http://www.w3.org/2003/04/emma" version="1.0">
          <emma:interpretation id="{4A04CD3F-5255-4F38-807B-E71D816B706B}" emma:medium="tactile" emma:mode="ink">
            <msink:context xmlns:msink="http://schemas.microsoft.com/ink/2010/main" type="paragraph" rotatedBoundingBox="5010,14877 24135,14644 24153,16058 5028,162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3B3EA50-FF7F-42FB-931C-CDED3BC0EACC}" emma:medium="tactile" emma:mode="ink">
              <msink:context xmlns:msink="http://schemas.microsoft.com/ink/2010/main" type="line" rotatedBoundingBox="5010,14877 24135,14644 24153,16058 5028,16292"/>
            </emma:interpretation>
          </emma:emma>
        </inkml:annotationXML>
        <inkml:traceGroup>
          <inkml:annotationXML>
            <emma:emma xmlns:emma="http://www.w3.org/2003/04/emma" version="1.0">
              <emma:interpretation id="{55E1A553-C356-4DAF-B837-F481726CB806}" emma:medium="tactile" emma:mode="ink">
                <msink:context xmlns:msink="http://schemas.microsoft.com/ink/2010/main" type="inkWord" rotatedBoundingBox="5010,14877 7495,14847 7507,15779 5022,15809"/>
              </emma:interpretation>
              <emma:one-of disjunction-type="recognition" id="oneOf35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1" timeOffset="259603.0448">4246 12672 164 0,'-8'0'63'0,"8"8"-34"0,0 4-19 0,0-8 20 16,0 4-5-16,0 7 0 0,0 5-9 16,0 4-3-16,0 0-7 15,4 4 3-15,0 3 3 0,1 9 3 16,4 11 0-16,-5 5 1 15,1 11 3-15,-1-3-5 16,5-5 0-16,-4-3-2 0,-1-9 2 16,1-7-3-1,-1-8 1-15,0-5-3 0,1-7 0 16,-1-4-3-16,-4-4 1 16,5-4 0-16,-1-4 3 15,1-12-5-15,-1-8-3 16,5-4-12-16,0-3-4 15,0-5 0-15,0 4 3 16,4 0 5-16,1 4 1 16,-1 5 0-16,5 7 1 15,-5 4 0-15,5 8 3 16,-5 4-2-16,5 3 1 16,0 9 2-16,0 4 0 0,4 0 2 15,-4 0 3-15,0-1-2 16,-5 1 0-16,5-4 1 15,-4 0 0-15,-1-4-9 16,5-4-4-16,0-5-55 16,-1-3-22-16,6-11-41 15</inkml:trace>
          <inkml:trace contextRef="#ctx0" brushRef="#br1" timeOffset="260103.0095">4889 13310 128 0,'-5'4'49'0,"5"-4"-26"0,9 0-16 16,-9 0 21-1,13 0-5-15,1 0-2 16,4 0-4-16,-1 0-9 16,1-4-1-16,-4 0 3 0,-1-4 3 15,0 0 2-15,1 0 0 0,-5 0 4 0,0-3-5 16,-5-1 0-16,1-4-2 31,-5 0 2-31,0 0-7 0,-5 4-2 16,-4-8-1-16,0 4 2 15,0 13-5-15,-4 3-1 16,4 3-2-16,-4 1-2 16,-1 4 0-16,1 4 3 15,0 0 6-15,-1 8 5 16,1 0 1-16,4 4 3 16,4 7-1-16,1 1 0 15,0-4-3-15,8 0 1 16,5-5-6-16,0 1-1 15,4 0-2-15,5-4-2 16,4-4-10-16,5-5-4 16,4-3-28-16,9-4-11 15,-4 0-32-15,4 0-11 16,-4-4 2-16</inkml:trace>
          <inkml:trace contextRef="#ctx0" brushRef="#br1" timeOffset="260586.6254">5321 13211 192 0,'-13'-4'71'0,"4"0"-38"0,4 12-19 0,1-8 20 16,4 4-8-16,-5 0-3 15,1 4-9-15,0 4-4 16,4 4-5-16,0-1-2 0,0 9 3 16,0-4-3-16,4 8-2 15,-4-4 4-15,4-1 1 16,5 1 6-16,-4 0 3 16,-1-4-2-16,1-4 0 15,-1 0-3-15,5-5 1 16,-4-3 3-16,4-4 3 15,-1-4-5-15,1-4 1 16,-4-4-6-16,-1-3 1 16,5-5-12-16,0-8-2 0,0-8-2 15,0-4 0-15,0 1 2 16,0 3 4-16,0 4-1 16,4 5-1-16,0 3 0 15,5 8 0-15,0 4 3 16,0 4 0-16,0 4-2 0,0 4 2 15,-1 0-1-15,1 4 0 16,0 4-42-16,-4 0-20 16,-1 3-70-16</inkml:trace>
          <inkml:trace contextRef="#ctx0" brushRef="#br1" timeOffset="258935.3607">3604 12949 160 0,'-4'-4'60'0,"8"0"-32"0,-4 0-24 0,0 4 15 0,0 0 2 15,0 0 4-15,0 0-4 16,0 0-1-16,0 0-11 16,5-4-1-16,-5 4 2 0,0 0-2 0,0 0 3 15,0 0-4-15,4 0 1 16,1 0-1-16,-1 4 1 31,1 4 0-31,-1 4 2 16,5 4-3-16,0 4-2 15,-5 8 2-15,10 11 0 16,-1 1 3-16,1 4 1 16,-6-1 1-16,1 1 2 0,0-1-3 15,0-3-1-15,0-8-2 16,0-4 2-16,-5-1-1 15,1-7 0-15,-1-4-1 16,1 0 2-16,-1-8-3 16,1 0-2-16,-1-8 2 15,1 0 2-15,-1-8-4 16,5-8-3-16,0-4-1 16,0-4-1-16,-5-3-3 15,5-5 0-15,-4 0-3 16,4 4 1-16,-5 1 1 15,1-5-1-15,-1 4 1 0,1 8 3 16,-1-3-2-16,0 7 1 16,-4 8 0-16,0-4 0 15,0 12 0-15,5 4 0 16,-5 4 0-16,4 4 0 16,1 0 0-16,-1 7 0 15,1 1 2-15,-1 4 0 16,1 4 0-16,-1-1 2 15,5 1 5-15,-5 4 4 0,5-8-4 16,0-4 1-16,0-5-3 16,0 1 2-16,5-8 0 15,-6-4 1-15,6 0 0 16,-1-8-4-16,1-8-3 16,-1-8-11-16,0-11-6 31,1-9-34-31,-1 0-15 15,0-3-32-15,-4-1-15 16,0 9-1-16</inkml:trace>
          <inkml:trace contextRef="#ctx0" brushRef="#br1" timeOffset="261086.6885">5691 13447 220 0,'9'4'82'0,"0"4"-44"0,0-4-38 0,4-8 18 16,5 0-8-16,5 0 0 15,3 0-6-15,6 0-1 16,-1-4-1-16,-5 0 3 0,1 0 4 16,0-4 6-16,-5 0 3 15,-4-4-1-15,-5-3 0 16,-4-1-5-16,0-4-2 16,-9 0-2-16,0 4 0 0,-9 1-4 15,0 3-1-15,-4 0-6 16,0 8 0-16,-5 0-6 15,0 4 1-15,0 8 2 16,0 0 3-16,-4 4 11 16,4 8 4-16,0 4 8 15,1-1 2-15,3 5 0 16,1 8 1-16,4-4-9 16,9-5-1-16,4 1-1 15,5 4 0-15,5 0-4 16,8 0 0-16,5-5-3 15,4 1 0-15,5-4-10 0,-1 0-4 16,5-12-53-16,5-8-21 16,0-4-79-1</inkml:trace>
        </inkml:traceGroup>
        <inkml:traceGroup>
          <inkml:annotationXML>
            <emma:emma xmlns:emma="http://www.w3.org/2003/04/emma" version="1.0">
              <emma:interpretation id="{8165B79D-3225-43CE-90FC-60ABBBB9ED7B}" emma:medium="tactile" emma:mode="ink">
                <msink:context xmlns:msink="http://schemas.microsoft.com/ink/2010/main" type="inkWord" rotatedBoundingBox="8335,15126 13209,15066 13223,16192 8349,16251"/>
              </emma:interpretation>
              <emma:one-of disjunction-type="recognition" id="oneOf36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1" timeOffset="267419.7244">8857 13181 208 0,'-4'-4'79'0,"8"0"-42"0,1 12-26 16,-1-8 21-16,1 4-11 15,4 4-1-15,4 4-4 16,5 4 0-16,9 4-8 16,-1 4 4-16,6 3 1 0,3 1 5 15,-4 0 1-15,-4 3 1 16,-4 5 0-16,-6 4 0 15,1 3 0-15,-9 9-5 16,-4 7-1-16,-5-3-6 16,-5-1-3-16,-4 1 0 0,-9-9-1 15,-8-7-38-15,-6-4-16 16,-3-8-66-16,4-5-25 16,4-11 20 15</inkml:trace>
          <inkml:trace contextRef="#ctx0" brushRef="#br1" timeOffset="267727.3296">9499 13514 212 0,'-8'-4'79'0,"12"4"-42"0,5 0-34 0,0 0 15 15,0 0 4-15,9 0 4 16,-1 0-8-16,10 0-3 16,4 0-8-16,5 0-3 0,0 0 2 15,4-4 1-15,0 4 1 16,0 0-4-16,-4 0-1 15,4-4-1-15,-13 4 1 16,-5 0-13-16,-9 0-3 0,-4 4-43 0,-9 0-17 31,-4 4-36-15</inkml:trace>
          <inkml:trace contextRef="#ctx0" brushRef="#br1" timeOffset="267946.0609">9491 13681 236 0,'-9'-8'90'0,"13"8"-48"0,-4 0-49 16,9-4 73 0,9 0-24-16,4 4-14 15,5 0-10-15,4 0-12 16,5 0-2-16,-1 0 2 0,1 0-3 15,0 0 0-15,0 0-23 16,-1-4-9-16,5 8-114 16</inkml:trace>
          <inkml:trace contextRef="#ctx0" brushRef="#br1" timeOffset="269012.9663">10316 13237 164 0,'-5'0'63'0,"5"-8"-34"0,-4 0-21 0,4 8 18 0,0 0-4 16,0 0 1-16,0 0-6 16,0 0 0-16,4-4-10 15,5 4 5-15,0 4 3 0,0 4-5 16,0 0-3-16,0 4-2 15,0 4 1-15,-5 3 1 16,1 5 1-16,-5 4 0 31,0 0 2-31,-5-1-3 16,-4-3 1-16,-4 0-1 16,4 0 1-16,-5-4 0 0,6-1 0 15,-1-3-2-15,0-4-1 16,0-4-1-16,0-4 0 15,4 0-5-15,1-4-1 16,4 0 1-16,0 0 2 16,0 0-5-16,9 0 1 0,4 4-1 15,5 0-1-15,0 4 4 16,0 4 0-16,0 0-2 0,4 3 2 16,-4 1 1-16,0 12 0 15,-1 4-3-15,-3-1 2 16,-5 5 5-16,0 0 2 15,-5 0 6-15,-4-5 3 0,0 1-6 16,0-8-3-16,0-4 1 16,0-5 0-16,-4-3-8 15,4-4-1-15,0-4-42 32,0-4-16-32,0 0-81 15</inkml:trace>
          <inkml:trace contextRef="#ctx0" brushRef="#br1" timeOffset="262548.5052">6922 12928 124 0,'0'0'49'0,"0"0"-26"0,0 0-16 0,0 0 15 0,0 0 0 16,0 0 2-16,0 0-2 15,0 0 1 1,0 0-13-16,0 0 1 0,0 0 2 0,0 0-3 16,0 0 2-16,0 0-3 15,0 4 0-15,0 7-1 16,0 5 0-16,4 4-2 15,1 24 1-15,-1 7 2 16,1 9 2-16,-1-5 1 16,1 5 0-16,-1-5-2 15,5 1-1-15,-4-1-1 16,-1-3 2-16,1 3 1 16,-1 1 1-16,0-13 0 15,1-7 0-15,-1-8 0 16,-4-5 2-16,5-7-3 15,-5-4 1-15,0-12-1 16,0-8 1-16,0-8-6 0,4-3-4 16,1-5-4-16,4 0 1 15,0 0-4-15,0 1-1 16,4 3 0-16,0-4 2 16,5 8-1-16,4 0 4 15,1 4 0-15,3 0 1 0,1 1-3 16,0-1 0-16,0 4-1 15,-1 8 3-15,-3 0-2 16,-5 4-1-16,-1 8 5 16,-3 3 1-16,-5 5 6 15,0 4 5-15,-5 4-1 16,1-4 3-16,-1 7-6 16,-4 1-1-16,4-4-4 15,1-1-3-15,-1-7-3 16,1-4 1-16,-1 0-45 0,1-12-20 15,4-4-92 1,4-4-47-16,0-16 100 16</inkml:trace>
          <inkml:trace contextRef="#ctx0" brushRef="#br1" timeOffset="263050.3905">7841 13142 128 0,'-5'0'49'0,"1"0"-26"0,-1 0-5 0,5 0 18 0,-4 0-3 16,-5 0 1-16,0 8-11 15,-4 3-1-15,-1 5-13 0,-4 4 6 0,1 4 4 16,-1 4 1-16,0 3 0 16,0 1 7-16,0 0 5 15,0 3-6-15,5 5-1 16,0 0-8-16,8 3 0 15,5 5-10-15,9 3-2 16,4 1-3-16,10 0-2 0,12-5-15 16,1-7-7-16,9-9-60 15,4-7-26-15,0-12-26 16</inkml:trace>
          <inkml:trace contextRef="#ctx0" brushRef="#br1" timeOffset="266820.5026">8015 13475 156 0,'0'-4'60'0,"0"-8"-32"0,4 4-22 16,-4 8 15-16,0 0-11 0,0 0-1 15,4-4 1-15,-4 4 1 31,5-4-5-31,-1 4 3 0,1 0 3 16,4 4 0-16,-5 0 1 16,1 0-3-16,-1 4 1 15,1 4-2-15,-1 3 2 16,1 5 0-16,-1 0 3 16,0 0-1-16,1 4 0 15,-5-8-5-15,0-1-3 0,0-3 2 16,0-4 2-16,0 0 0 15,0-4 2-15,0-4-2 16,0 0 0-16,0-8-5 16,4 0-3-16,1-4 0 0,-1-3-1 15,1-5 0-15,-1-4 2 16,5 8-3-16,0 0 0 16,0 0 1-16,0 1 0 15,0 3-3 1,4 0 2-16,1 4-4 15,-1 0 1-15,5 8 2 0,0 0 1 16,-5 0 1-16,0 8 0 16,1 0 2-16,-1 4 1 15,-4 3 3-15,0 1 3 16,0 0 0-16,-5 0 2 0,1 0-4 16,-1 4-2-16,-4-8 0 15,5 0 1-15,-5-5-1 16,0 1 2-16,0-4-2 15,0 0 0-15,0-4-1 16,0 0 0-16,4-8 0 16,1-4 0-16,-1-3-5 15,5-1-1-15,0-4 1 0,4 4 0 16,1 4-6-16,-1 0 0 16,5 0-2-16,0 1 3 15,4 3 4-15,-4 0 1 16,0 4-4-16,0 0 1 15,-1 4 0-15,-3 0 2 16,-1 4-1-16,0 4 1 0,-4 4 2 16,0 3 0-16,0 5 4 15,-4 4 5-15,-1 0-3 16,1-4 2-16,-1 3-3 16,1 5 0-16,-1-4-3 15,0-4-2-15,1-4-28 31,-1-1-11-31,1-3-67 16</inkml:trace>
          <inkml:trace contextRef="#ctx0" brushRef="#br1" timeOffset="269982.0556">10744 13490 220 0,'-5'0'85'0,"5"0"-46"0,0 0-32 16,0 0 20-16,0 0-16 15,0 0-4-15,5 4-2 16,4 4-1-16,-1 0-2 16,1 4 3-16,0 4 4 0,0 4 1 0,0 4 4 15,0 3-1-15,4 5 2 16,-8-4-2-16,-1 0 2 15,1-5-4-15,-1-3 1 16,-4-4-3-16,0-8 0 16,5 0-3-16,-5-8 1 15,0 0-2-15,4-8 0 16,1-12-3-16,4-4-2 16,-1 1-6-16,1-1-4 15,5 0-3-15,-1 4 0 16,5 0 5-16,-5 5 2 15,1 3 1-15,-5 4 1 0,0-4 3 16,0 12 2-16,-1 0 2 16,1 8 3-16,0 0-1 15,0 4 2-15,-4-1 2 16,-1 5 2-16,1 12-3 16,-1-4 0-1,0 0-3-15,1-5 0 16,-1-3-1-16,1-4 0 0,-1-4 2 15,1-4 1-15,-1-8-1 16,5-12 1-16,0 0-4 16,0-3 0-16,4-5-1 15,1 0-2-15,-1 0-2 16,0 0 1-16,5 5-4 16,-4-1 1-16,-1 8 0 0,0 4 2 15,1 8-1-15,-1 8-1 16,1 4 3-16,-5 8 2 15,-1-1 4-15,1 5 2 16,0 4 1-16,0 0 0 16,-4 3-2-16,-1-3 1 15,1 4-2-15,-1-8 0 16,0-4-32-16,5-5-12 16,0-7-62-16,9-4-25 15,0-8-2 1</inkml:trace>
          <inkml:trace contextRef="#ctx0" brushRef="#br1" timeOffset="270541.751">11618 13265 168 0,'-5'-8'66'0,"5"0"-36"0,-4 4-4 15,4 4 25-15,0 0-10 0,-5-4-1 16,1 4-14-16,-1 4-7 15,1-4-10-15,-1 0-2 0,1 8 3 16,0 0-2-16,-1 3 1 16,1 5-1-16,-1 4 2 15,5-4-1-15,-4 4 2 16,-5 0 0-16,4-1 3 16,5 1-1-16,0 0 0 15,5 0-5-15,-1 0 0 16,5-4-5-16,0-1-2 15,4-3 2-15,1 0 0 16,4-4-1-16,-1 0 1 16,1 0-2-16,0-4-1 15,-4-4 3-15,-1 0 0 16,-4 0-1-16,0 0 1 16,-5-4-2-16,-4 4-1 15,0 0 1-15,0 0 1 16,-4 0-1-16,-1 4-1 15,1 4 1-15,-5 8-1 0,4-8 0 16,-3 8 2-16,-1 3 3 16,0 13 2-16,4 4-1 15,1 3 1-15,4 5 0 16,4 0 1-16,5-1-4 16,5-3-1-16,-1-4-12 15,5-5-4-15,8-7-80 16,6-12-35-16,3-12-32 15</inkml:trace>
        </inkml:traceGroup>
        <inkml:traceGroup>
          <inkml:annotationXML>
            <emma:emma xmlns:emma="http://www.w3.org/2003/04/emma" version="1.0">
              <emma:interpretation id="{673C8851-FC1E-4344-9F3F-8E215C144F6C}" emma:medium="tactile" emma:mode="ink">
                <msink:context xmlns:msink="http://schemas.microsoft.com/ink/2010/main" type="inkWord" rotatedBoundingBox="14026,15099 15491,15081 15502,15950 14037,15967"/>
              </emma:interpretation>
              <emma:one-of disjunction-type="recognition" id="oneOf37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1" timeOffset="271713.7423">12902 13558 160 0,'4'-8'63'0,"1"0"-34"0,4 0-12 16,-5 0 22-16,1 0-7 15,-1 0-1-15,1 0-6 16,-5 0-4-16,0 1-11 15,-5-5 2-15,1 4 2 0,-5 0-3 16,0-4 1-16,-5 4-7 16,1 0-1-16,0 0-4 15,-5 12-1-15,-4 0 1 16,-5 0 2-16,0 4-3 16,5 0 0-16,-1 0-1 0,1 4 0 15,-5 0 0-15,10 3 0 16,-1 1 2-16,4 4 2 15,5 0-3-15,5 4 0 16,8 7 1-16,5-7 0 16,5 0 0-16,4-4 0 15,4-4 2-15,5-8 1 16,-1-16 1-16,1-4 0 16,0 0-2-16,0-4 1 15,-5-4-2-15,-4 0 2 16,0 1 0-16,-5-1 3 15,-4 0-5-15,0 4-1 0,-5 4 2 16,1 0 1-16,-5 4 1 16,0 0 0-16,0 8 2 15,0 0 1-15,0 0-3 16,0 4-1-16,0 4 1 16,0 4 0-16,4 0-2 15,1 4-2-15,4 8 1 16,0-8 1-16,-1-1-3 15,6 13-2-15,4-8-25 16,4 0-9-16,5-8-41 16,-1 0-15-16,10-8-17 15</inkml:trace>
          <inkml:trace contextRef="#ctx0" brushRef="#br1" timeOffset="272164.6854">13219 13423 232 0,'-14'-8'88'0,"5"8"-48"0,0 0-25 0,9 0 24 16,-4 0-12-16,-1 0-3 16,5 4-12-16,0 0-3 15,0 4-5-15,5 0-1 0,4 4 1 16,0 4 0-16,0 4 2 15,0 3 6-15,-1 1 2 16,1 0-1-16,-4 8 0 0,-1-13-3 16,1 5 1-16,-1-12-2 15,1-4 0-15,-1-4 1 16,5-8 4-16,0-4-8 16,0-4-1-16,0-8-5 15,9 1-3-15,-1-5-3 16,1 0 1-16,0 4 1 15,0 4-1-15,0 4 1 16,-5 4 0-16,1 5 0 16,-6 3 3-16,1 7 4 15,0 5 3-15,0 4 0 0,-4 4-1 16,4 0-3-16,-5 4 1 16,5-9-18-16,0 13-4 15,0-16-66-15,4 8-29 16,5-16-23-1</inkml:trace>
          <inkml:trace contextRef="#ctx0" brushRef="#br1" timeOffset="272554.555">14043 13498 200 0,'-8'-11'77'0,"3"3"-42"0,1-12-19 0,4 8 24 16,-14 0-14-16,-4 0-5 16,5 0-15-16,0-4-3 15,-1 4-3-15,-4 1 0 0,1 7 0 16,-6 4 2-16,5 0 1 16,-4 4 3-16,0 3 1 15,0 1 3-15,-1 4 1 0,1 0-3 16,4 4 0-16,0 0-3 15,5 4 2-15,-5 4-2 16,14 3 0-16,-1 1-6 16,10 0 1-16,4-8 2 15,4 7 1-15,5-3-1 32,4-4 1-32,5-4-7 15,0-4-1-15,-1-12-20 0,-3-8-7 16,3-4-32-16,1-4-13 15,4-4-26-15</inkml:trace>
          <inkml:trace contextRef="#ctx0" brushRef="#br1" timeOffset="272997.1913">14017 12900 184 0,'-5'-4'68'0,"5"0"-36"0,0 0-15 0,0 4 22 16,0 0-9-16,5-4-2 16,-5 4-3-16,0 0 1 15,0 0-14-15,0 0 2 0,4 4 2 0,1 4-2 16,-5 4 2-16,0 4 0 15,0 3 2-15,4 5 1 16,1 20 3-16,-5 3-1 16,4 9-1-16,0-1-2 15,1 5-1-15,-5-9-1 16,0-3 3-16,0 3-5 16,0 1 2-16,0-4-5 15,0-1-1-15,0 5-4 16,0-9 1-16,4-7-4 15,1-4 0-15,-5-5-6 16,4-7 0-16,1-8-32 0,-1-8-14 16,1-4-61-16,4 0-27 15,-5 0-21 17</inkml:trace>
        </inkml:traceGroup>
        <inkml:traceGroup>
          <inkml:annotationXML>
            <emma:emma xmlns:emma="http://www.w3.org/2003/04/emma" version="1.0">
              <emma:interpretation id="{3E967995-8BB6-43EB-A49D-CD0B4DACEA51}" emma:medium="tactile" emma:mode="ink">
                <msink:context xmlns:msink="http://schemas.microsoft.com/ink/2010/main" type="inkWord" rotatedBoundingBox="16323,15094 19031,15061 19043,16039 16335,16072"/>
              </emma:interpretation>
              <emma:one-of disjunction-type="recognition" id="oneOf38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1" timeOffset="276424.6376">16032 13284 156 0,'-4'-4'57'0,"-5"-4"-30"0,4 5-10 16,5-5 20-16,-4 0-10 15,0 0-3-15,-5 0-8 16,0 4-2-16,0 0-8 15,-5 4 3-15,1 0 3 0,-5 4 5 0,0 0 2 16,1 4-4-16,-1 0 1 16,0 0-7-16,4 3-1 0,-3 1-2 15,3 0 1-15,1 0-4 16,4 0 0-16,5 0-1 16,4-4-2-16,4 0 1 15,0 0 1-15,5-4-1 16,0-4-1-16,5 4 1 15,3 0-1-15,1 0-3 16,5 3 2-16,-1-3 1 16,0 8 0-16,1 0 0 0,3 0 0 15,1 0-3-15,0 0 0 16,0 0 2-16,-5 0 2 16,-4 4 0-16,0-5-1 15,-5 1 3-15,-4 0 0 16,-5 0 3-16,-4 0 3 31,-4-4 7-31,-1 0 2 0,-8-4-3 16,0 4-1-16,-5-4 0 15,-5-4 2-15,1 0-3 0,-5-4 2 16,1-8-8-16,3 4-2 16,1 0-5-16,4 0-3 15,0 0-3-15,5 4 1 16,0 0-17-16,4 0-6 15,4 4-42-15,1 0-20 16,8 0-52 0</inkml:trace>
          <inkml:trace contextRef="#ctx0" brushRef="#br1" timeOffset="276996.6206">16269 13411 252 0,'-9'-8'93'0,"0"12"-50"0,9-4-24 0,4-4 26 15,5 4-19 1,0-4-7-16,4 4-9 15,10 0-5-15,4-4-2 16,4 4-3-16,0 0 3 0,5 0-2 16,-1 0 2-16,1 0-24 15,0 4-11-15,-1 0-36 16,1 0-17-16,-5-4-24 16</inkml:trace>
          <inkml:trace contextRef="#ctx0" brushRef="#br1" timeOffset="276820.6706">16478 13161 272 0,'-4'-11'101'0,"4"11"-54"0,0 0-37 0,0 0 25 15,0 0-17-15,0 0-4 16,0 4-7-16,0 0-2 16,0 11-1-16,4 5 2 15,-4 4 3-15,0 4 5 16,0-1-2-16,0 5 3 15,5 0-4-15,-5 0 1 16,0-5-3 0,4 5 0-16,1-4-3 0,-1 0-1 0,1-5-3 15,-1-3-2-15,-4-4-37 16,0-4-15-16,0-4-29 16,0 0-12-16,0-8-30 15</inkml:trace>
          <inkml:trace contextRef="#ctx0" brushRef="#br1" timeOffset="277994.4483">16786 13181 256 0,'4'0'96'0,"1"-4"-52"0,4 0-32 16,-5 0 26-16,5 0-9 15,0 0 0-15,9 4-10 16,0 0-1-16,4 0-11 15,0 0-2-15,5 0 1 0,0 0-1 16,4 0 0-16,0 0-17 16,0 4-4-16,-4 0-47 15,-4-4-21-15,-1 4-48 16</inkml:trace>
          <inkml:trace contextRef="#ctx0" brushRef="#br1" timeOffset="277675.6945">16906 12900 176 0,'0'-12'66'0,"5"8"-36"0,-1-4-9 15,-4 4 25-15,0 4-15 16,0 0-5-16,0 0-9 0,0 0-1 16,0 0-9-16,0 0 2 0,0 0 2 15,0 0 5-15,0 0 2 16,0 0-3 0,0 0 1-16,0 4-7 15,0 4-1-15,0 0-2 16,0 8 1-16,0 4 0 15,0 3 3-15,5 9-3 16,-1 8-2-16,1 3 2 0,-5 9 2 16,4 3 2-16,-4-3 3 15,0-8-1-15,5-1 0 16,-5-3-5 0,4-1-3-16,0 1 4 0,1 0 2 15,-1-5-4-15,1-3 1 16,4 0-1-16,0-4 1 15,0-9-2-15,-5-3-1 0,5 0-1 16,0-12 0-16,4-4-2 16,1 0-2-16,-1-4 5 15,5 0 1-15,0-4-11 16,4 0-4-16,0 0-9 16,1 0-4-16,-1 0-26 15,9 1-9-15,-4-5-38 16,-5 4-18-16,0 0-19 15</inkml:trace>
          <inkml:trace contextRef="#ctx0" brushRef="#br1" timeOffset="275157.4292">14935 12936 132 0,'0'-4'52'0,"0"0"-28"0,0 0-6 15,0 4 20-15,0-4-8 16,0 0 0-16,0 4-8 16,0 0-2-16,0 0-11 0,0 0-3 0,-4 4 0 15,4 0-3-15,0 8 0 16,-5 3 1-16,5 9 0 15,0 16 2-15,0 7 1 16,-4 5 3-16,4 7 4 0,-5-3 1 16,5-5 0-16,0-7 1 15,0 0 0-15,0-1 0 16,0-3 0-16,0-4-6 16,0-5-4-16,5-7 3 15,-5-8 4-15,0 0 2 16,0-8 3-16,0-8-10 15,9-8-2-15,0-8-4 16,0 0-2-16,4 0-2 16,5 0 1-16,0 4-4 15,0 1 1-15,4-1 0 0,-4 4 2 16,0 4-1-16,4 4-1 16,-4 0 3-16,0 4 0 15,-1 4-2-15,-3 0 2 16,-1 3 5-16,-4 5 2 15,0 4 4-15,-5 0 4 16,1 0-2-16,-1 0 1 16,1-5-5-16,-1 5-3 15,-4 4-2-15,0-12 0 16,0-4-26-16,5-16-113 16,4-4-29-1,4 0 26 1</inkml:trace>
          <inkml:trace contextRef="#ctx0" brushRef="#br1" timeOffset="275635.9033">15555 12959 236 0,'-18'4'88'0,"14"0"-48"0,-5 0-34 15,9 0 20-15,-5 4-8 16,1 4 0-16,0 0 1 16,-1 16 0-16,1 3-10 0,-1 9 6 0,1 8 2 15,-5-1 2-15,4 1 1 16,1-5-3-16,-5 5 2 15,5-1-4-15,-1 5-1 0,10-4-6 16,8 3-3-16,5 9-2 16,4-9-3-16,5-7-13 15,4-5-6-15,0-7-50 32,0-8-20-32,10-8-55 15</inkml:trace>
          <inkml:trace contextRef="#ctx0" brushRef="#br1" timeOffset="278468.0405">17410 12896 216 0,'0'4'82'0,"5"-4"-44"0,4 4-25 0,0-4 24 16,-1 4-4-16,6 4 3 15,-1 4-7-15,1 3-3 16,3 5-14-16,6 20 3 0,-1 4 5 16,0 7 4-16,-4 5 5 15,-4 3-6-15,-1-3-4 16,-4-1-7-16,-5 4 0 15,-4 1-3-15,-9 7 0 16,-4 17-14-16,-9-9-6 16,-10-8-44-16,-3-11-16 0,-1-5-101 15</inkml:trace>
        </inkml:traceGroup>
        <inkml:traceGroup>
          <inkml:annotationXML>
            <emma:emma xmlns:emma="http://www.w3.org/2003/04/emma" version="1.0">
              <emma:interpretation id="{7CA6965B-8743-4B30-AA18-785D777E960F}" emma:medium="tactile" emma:mode="ink">
                <msink:context xmlns:msink="http://schemas.microsoft.com/ink/2010/main" type="inkWord" rotatedBoundingBox="19414,14915 24138,14857 24149,15782 19426,15840"/>
              </emma:interpretation>
              <emma:one-of disjunction-type="recognition" id="oneOf39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1" timeOffset="295297.3756">18824 12868 160 0,'-5'0'60'0,"5"0"-32"0,0-12-17 0,0 8 18 15,-4 4-8-15,-1 0-2 16,5 0-7-16,0 0-2 16,-4 0-6-16,4 0 2 0,0 4 3 0,0 0-3 15,4 8 2-15,-4 0-3 16,5 8 2-16,-1 0-2 15,-4 23 2-15,0-7 7 16,0 12 5-16,0-9 0 16,0 13 0-16,0-9-4 15,0 1-1-15,0-8-2 0,0-1 0 16,0-3-2-16,0 0 1 16,0-5-2-16,0-3 2 15,0-4-2-15,0-8 2 16,0 0-2-16,0-8 0 15,0 0-5-15,9-4-1 16,-4 0-1-16,4-12 1 16,0 0-9-16,4-4-3 15,-4 0 2-15,4 0 4 16,1 0 0-16,-1 5-1 16,0-1 0-16,1 4 3 15,-1 0-2-15,1 4 1 16,-1 0 2-16,0 8 0 0,-4 0 2 15,5 4 1-15,-6 0 5 16,1 8 3-16,0-5-4 16,0 5-2-16,-4 0 0 15,-1 4-1-15,1-4-2 16,-1 0 1-16,1-4-11 16,-1-1-2-16,-4 1-35 15,0 0-15-15,0-4-55 16,0 0-64-1,0 0 55-15</inkml:trace>
          <inkml:trace contextRef="#ctx0" brushRef="#br1" timeOffset="295688.0406">19466 13043 216 0,'-13'0'82'0,"13"0"-44"0,-14 23-22 0,14-23 22 15,-4 8-9-15,-1 0 0 16,-4 4-10-16,5 0-4 16,-5 12-8-16,0-4 2 0,-4 11 3 0,-1-3 3 15,1 8 0-15,0-9-5 16,-1 5-2-16,5-4-2 16,5 8-1-16,-1-9-3 15,5 9 1-15,0-8-11 16,14 7-2-16,-5-7-48 15,13 8-21-15,-4 0-57 16</inkml:trace>
          <inkml:trace contextRef="#ctx0" brushRef="#br1" timeOffset="296350.1126">19787 13225 156 0,'-18'-8'60'0,"18"8"-32"0,-18 0-15 0,18 0 19 15,-4 0-7-15,-1 0-2 16,-3 0 0-16,-1 0 0 0,-5 4-12 16,5 0 4-16,-4 0 5 15,4 0-2-15,-4 4 1 0,4 0-6 16,0 0 0-16,0 0-6 16,0 3-2-16,4-3-2 15,1 4 0-15,0-4 0 16,4 0 1-16,0 0-5 15,4-4 1-15,0 0-2 16,5 4 0-16,0 0 0 16,5 0 0-16,-5 0 0 15,8 0 0-15,-3-4 2 16,8 3 0-16,-4 1 0 16,4 4 0-16,-4-4-3 15,4 0 2-15,1 0 1 0,-5 4 0 16,-1-4 0-16,-3 4 0 15,-5-4 0 1,-5 4 2-16,1 0 1 0,-5-1 3 16,0 1 6-16,-9 0 2 15,0 0-3-15,-5-4-1 16,1 0 0-16,-5 0 1 16,5-4-1-1,-10-4 1-15,6 0-4 0,-1-4-2 16,0 0-5-16,0-4 0 15,5 0-13-15,-5 0-7 16,5 0-22-16,-1 0-11 16,1 4-45-16,4 0-20 15,0 4 14-15</inkml:trace>
          <inkml:trace contextRef="#ctx0" brushRef="#br1" timeOffset="294028.0725">18026 13308 148 0,'-14'0'55'0,"14"0"-30"0,-4 0-16 0,4 0 14 16,0 0-7-1,0 0-1-15,0 0-1 16,0 0 2-16,9 0-9 16,-5 0 5-16,10 0 1 0,-6 0-2 0,10 0 1 15,0 0 2-15,9 0 3 16,-5 0 0-16,9-4 1 15,-4 0-7-15,9 0-2 16,-5 0-5-16,5 0-3 16,-5 0 0-16,5 0-1 0,-10 4-3 15,1 0 0-15,-5 0-18 16,-4 0-7-16,0 0-23 16,-9 4-7-16,-5-4-41 15</inkml:trace>
          <inkml:trace contextRef="#ctx0" brushRef="#br1" timeOffset="294378.1265">18061 13459 136 0,'-4'0'52'0,"4"0"-28"0,9-12-8 16,-5 8 16-16,1 0-4 15,-1 0 0-15,5 0-6 16,-5 0-4-16,5 0-10 16,0 4 6-16,14-4 3 0,-6 0 2 15,6 0 1-15,-1 0-7 16,5 0 0-16,0 4-6 15,4 0 1-15,-4 0-1 16,-1 0 3-16,-3 0-5 16,3 0-3-16,-3 0-4 0,3 0 1 15,-3 0-23-15,-5-4-12 16,-5 0-52 0,5 0-63-16,-5 4 38 15</inkml:trace>
          <inkml:trace contextRef="#ctx0" brushRef="#br1" timeOffset="296794.3016">20059 13011 272 0,'-4'0'101'0,"4"0"-54"0,4 8-42 16,-4-8 24-16,4 4-7 15,1 0-1-15,4 16-3 16,0-1 1-16,9 9-10 15,-1-4 6-15,6 12 2 0,-5-9 4 16,-1 13 2-16,-3-8-1 16,-5 3-2-16,0-3-4 15,-9 4 0-15,0-5-9 16,-14 9-2-16,5-8-32 16,-13 11-14-16,0-3-83 0,-23 4-37 31,9-13 22-16</inkml:trace>
          <inkml:trace contextRef="#ctx0" brushRef="#br1" timeOffset="298169.776">20478 12916 132 0,'-4'0'52'0,"4"0"-28"0,4-4-8 16,1 4 18-16,-1-4-5 16,-4 0-2-16,0 0-2 15,0 0 1-15,5 0-14 16,-1 0 4-16,1 0 2 15,-5 4-4-15,0 0 2 16,0 0-5-16,0 0-1 0,0 0-9 16,0 4 0-16,0 0 3 15,-5 8 2-15,1-4 0 16,4 8-1-16,0-1-3 16,0 17 1-16,0-4 2 15,0 12 2-15,0-9 1 0,0 13 2 16,0-8-1-16,4 3 0 15,-4-3 1-15,5 0 1 16,-1-5-3-16,9 1-3 16,-4-4 2-16,5-1 0 15,-1-3-1-15,5 0 1 16,-5-4 5-16,5-4 4 16,0 0-2-16,4-5 0 15,-4-3-2-15,4-4 0 16,-4-4-4-16,4-4 0 15,1 0-1-15,-1-4 1 0,-4 5-2 32,0-9-1-32,-5 0-1 0,0-8 0 15,1 4 0-15,-5-16 0 16,0 5 0-16,-5-13 2 16,1 4-3-16,-5-7-2 0,0 7 2 0,0-4 0 15,0 9-1-15,-5-5 1 16,1 8-2-16,-1-3-1 15,1 7-2-15,-1 0 1 32,5 4 1-32,0 0 2 0,0 4-3 15,0 1-2-15,0 3 2 16,0 0 0-16,0 0 1 16,0 4 2-16,0 0-8 15,0 4-3-15,0 0 2 16,0 4 4-16,0 0-29 15,-4 0-11-15,4 0-42 16,0 8-16-16,0-4-55 16</inkml:trace>
          <inkml:trace contextRef="#ctx0" brushRef="#br1" timeOffset="298844.8913">21156 12761 180 0,'0'-8'68'0,"0"8"-36"0,18-12-22 0,-14 8 17 16,1 0-4 0,-1 0 0-16,1 4-6 15,-1 0-2-15,1 4-9 16,-1 0-2-16,-4 12 2 0,0-4 1 16,5 8 3-16,-1-4 1 15,0 15 1-15,1-3-2 0,-1 20-1 16,1-5 1-16,-5 17 4 15,0-13-2-15,0 9 3 16,0-9-2-16,0 1 0 16,0-8-3-16,0-5 1 15,0-3 0-15,0-4 1 16,0-4-2-16,0-5 1 16,0-3-2-16,4-8 2 15,1 0-6-15,4-12-1 16,0 0-2-16,8-12-2 15,-3 0-2-15,8-3-1 16,-4-1-3-16,4 0-1 16,1 4 1-16,-1 4 4 15,-4 4 1-15,-1 8 1 0,-3 0 0 16,-1 12 0-16,1 0 4 16,-5 4 2-16,-1 0 4 15,1 0 1-15,-4 0-3 16,-5 3 0-16,0 1-3 15,0 4 0-15,0-4-14 16,0-4-4-16,0 0-45 16,9-9-19-16,0 1-86 15</inkml:trace>
          <inkml:trace contextRef="#ctx0" brushRef="#br1" timeOffset="299271.1156">21927 12916 208 0,'-8'-8'77'0,"8"8"-42"0,0-4-19 16,0 0 24-16,0 4-8 15,0 0-1-15,-5 0-6 16,1 0-4-16,-5 8-11 0,4-4 2 0,-8 12 2 16,-1-4 4-16,1 15 1 15,4-3 1-15,-4 16 2 16,4-9-6-16,0 17-1 15,0-8-7-15,0 3 0 16,5-3-5-16,4 3 0 16,0-7-1-16,13 4-2 15,-4-5-21-15,9 1-9 16,-5-8-40-16,9 0-18 16,-4-5-57-1</inkml:trace>
          <inkml:trace contextRef="#ctx0" brushRef="#br1" timeOffset="300134.5157">22026 13039 236 0,'-9'-8'90'0,"9"8"-48"0,4-4-23 16,-4 4 29-16,5 0-15 15,-1 0-1-15,5 0-10 16,0 0-4-16,9 0-10 16,0 0-3-16,13 0-1 0,-4 0 0 15,8 0 0-15,-8 0-20 16,4 0-7-16,-4 0-41 0,4-4-19 16,-4 0-42-1</inkml:trace>
          <inkml:trace contextRef="#ctx0" brushRef="#br1" timeOffset="299867.6436">22217 12686 220 0,'-4'-12'85'0,"4"12"-46"0,0-4-30 0,0 0 22 16,0 4-13-16,0 0-2 16,0 4-3-16,0 0 1 15,0 4-7-15,0 0 7 0,0 4 3 16,0-4 4-16,-5 7 2 16,1-3-8-16,4 4-2 15,0-4-5-15,-5 8 0 16,1-4-1-16,0 15 1 0,-1-3-2 15,1 20 1-15,-1-9 2 16,1 17 2-16,-1-8 1 16,1 7 2-16,4-7-5 15,0-5-1-15,0-3-2 16,9-1 1-16,-5-7 0 16,5 0 3-16,0-4-3 15,4-5 1 1,-4-3-3-16,9-8 0 15,-4 0-3-15,8-8-2 16,-4 0-13-16,8-4-4 16,-3 0-22-16,-1-8-10 15,0 0-29-15,-8-4-11 16,-1 4-54-16</inkml:trace>
          <inkml:trace contextRef="#ctx0" brushRef="#br1" timeOffset="300587.6932">22614 12813 232 0,'5'19'88'0,"-5"-19"-48"0,4 8-12 16,1-8 30-16,-1 0-8 15,0 0-2-15,5 4-16 16,0 0-5-16,0 8-16 15,0 0 9-15,5 12 6 0,-1-4-3 16,0 23-1-16,-4-7-10 16,-4 23-3-16,-1-11-3 15,-13 11-1-15,5-7-21 16,-23 11-7-16,5-11-89 16,-32 27-41-16,10-11-8 15</inkml:trace>
        </inkml:traceGroup>
      </inkml:traceGroup>
    </inkml:traceGroup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34:55.07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0-3 364 0,'-5'0'137'0,"5"0"-74"0,0 0-56 16,0 0 29-16,0 0-19 15,0 0-4-15,0 0-11 16,0 0-3-16,5 0 0 15,-5 0-44-15,0 4-19 0,0 0-48 0,0 16-17 16,0-4 16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38:23.085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2C07774-D8D9-4ED2-B004-743EA57714A8}" emma:medium="tactile" emma:mode="ink">
          <msink:context xmlns:msink="http://schemas.microsoft.com/ink/2010/main" type="writingRegion" rotatedBoundingBox="1562,2238 30594,2334 30550,15629 1519,15534"/>
        </emma:interpretation>
      </emma:emma>
    </inkml:annotationXML>
    <inkml:traceGroup>
      <inkml:annotationXML>
        <emma:emma xmlns:emma="http://www.w3.org/2003/04/emma" version="1.0">
          <emma:interpretation id="{C7691D7C-9C0C-4FE4-9DD5-CCA6232575CD}" emma:medium="tactile" emma:mode="ink">
            <msink:context xmlns:msink="http://schemas.microsoft.com/ink/2010/main" type="paragraph" rotatedBoundingBox="1566,2205 20539,2345 20528,3755 1556,36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DDE4C4-9E5A-48C6-8101-CF581A2B788A}" emma:medium="tactile" emma:mode="ink">
              <msink:context xmlns:msink="http://schemas.microsoft.com/ink/2010/main" type="line" rotatedBoundingBox="1566,2205 20539,2345 20528,3755 1556,3616"/>
            </emma:interpretation>
          </emma:emma>
        </inkml:annotationXML>
        <inkml:traceGroup>
          <inkml:annotationXML>
            <emma:emma xmlns:emma="http://www.w3.org/2003/04/emma" version="1.0">
              <emma:interpretation id="{FE953E1D-C85F-49A2-A6D1-848526D0E0F5}" emma:medium="tactile" emma:mode="ink">
                <msink:context xmlns:msink="http://schemas.microsoft.com/ink/2010/main" type="inkWord" rotatedBoundingBox="1566,2238 3106,2249 3098,3305 1558,329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65 17 116 0,'0'-7'44'0,"4"3"-24"0,-4 0-6 16,0 4 17-16,0-4-6 15,0 4-2-15,0 0-5 16,0 0-1-16,0 0-9 16,0-4-3-16,0 4 1 0,0 4-1 15,0 0 0-15,0 8-1 16,-4-1 0-16,4 17 0 16,-5 4 2-16,1-1-1 15,-1 9 0-15,1 3-3 16,-1 5-2-16,1 3 3 15,-1-7 2-15,1-5 0 0,4 1 2 16,0-1 0-16,-5 1 3 16,5 0-3-16,-4-5-2 15,4 9 2-15,0-1 2 16,-5-3 0-16,1-5 0 16,4-3-3-16,-4 0-1 31,-1-5-1-31,5-7 2 15,0-4-1-15,0 0 0 0,0-4-3 16,0-4-2-16,0-1 1 0,0 1 1 16,0 0-1-16,0 0-1 0,0 0 1 15,5 0 1-15,-1 0-1 16,-4 0 2-16,0-4 0 16,4 0 1-16,-4 0-2 15,0 0 1-15,0 0-2 16,0-4-1-16,0 4 1 15,0-4 1-15,0 0 1 16,0 0 1-16,0 4-2 16,0-4-2-16,0 0 5 15,0 0 1-15,0 0-2 16,0 0-1-16,0-8-1 0,0 8-2 31,0 0 1-31,5-4-1 16,-1-4 0-16,5 0 0 15,0 0 0-15,0 4 2 16,9-4-1-16,0 0 2 16,0 4-4-16,-1 0 0 15,6 0 1-15,-1 0 2 0,0 0-1 16,5 4-1-16,-5-4-2 16,1 4 1-16,-1 4 3 15,0-4 3-15,-4 0-2 16,4 0 0-1,1-4 1-15,-5-3-27 0,-1-1-11 16,1-4-36-16,0 0-14 16,4 8-34-1</inkml:trace>
          <inkml:trace contextRef="#ctx0" brushRef="#br0" timeOffset="653.2245">765 690 128 0,'-5'4'49'0,"5"-4"-26"0,0 4-27 0,5-4 58 0,-1 8-22 16,0 8-5-16,1-5-8 16,4 1-11-16,0-4 4 0,0 0 1 15,4 0 0-15,0-4 2 16,5 0-4-16,0-8 1 16,0 4-3-16,0-8 2 15,-5-4-2-15,1 0 0 31,3 4-1-31,-8-3 0 16,0-1-4-16,0 0-1 0,-9 0-1 16,0 0 1-16,-4 0-2 15,-5 0-1-15,0 4 1 16,-5 1 1-16,-3-1-3 16,-1 4 0-16,-4 4 1 0,-1 0 0 15,1 4 0-15,-5 0 0 16,0 3 0-16,5 1 0 15,0 0-5-15,4 8 1 16,5 4 0-16,-1 0 2 16,5 7 1-16,0-3 1 15,5 0 0-15,-1 0 2 16,5-1 3-16,5 1 2 16,8 0 1-16,1-4 2 15,-1-1-3-15,5-3 1 16,0 0-1-16,0 4 1 15,-1-4-7-15,6-5 0 16,-1 1 1-16,0 4 3 16,1-4 0-16,-6-4 0 15,10-4-25-15,4-4-12 0,5-8-27 16,-5-8-13-16,0-4-46 16</inkml:trace>
          <inkml:trace contextRef="#ctx0" brushRef="#br0" timeOffset="1441.2184">970 536 176 0,'0'0'68'0,"0"0"-36"16,0 0-13-16,0 0 21 0,9 0 0 15,4 0 0 1,5 0-8-16,9 0-3 16,4 0-16-16,4-4 3 0,10 4 2 15,4-4-8-15,0 0-3 0,5 0-2 0,-5 4 1 16,-5 0-14-16,-4 0-7 16,5-4-50-16,-9 4-22 15,-5-12-39 1</inkml:trace>
          <inkml:trace contextRef="#ctx0" brushRef="#br0" timeOffset="1103.653">1246 120 156 0,'0'0'60'0,"-13"-16"-32"0,13 9-15 0,0 3 19 16,0 4-9-16,0 0-4 15,0 4-8-15,0-4-3 0,0 11-4 16,0 1 4-16,-5 4 2 0,1 0 1 16,-1 0 3-16,5 4-3 15,0 11 1-15,-4 1-3 16,4 3 0-16,0 5-3 15,0 0 1-15,4-1-2 16,1 5 0-16,-1 3 1 16,1 5 1-16,-1 3 3 15,1 4 1-15,-1 1-1 0,1-5 1 16,4 0-4-16,-5-3-2 31,-4-9 2-31,9-7 0 16,-5-5-3-16,-4-7-3 15,0-4-22-15,0-8-9 0,-4-4-31 16,-5-8-12-16,5-4-45 16</inkml:trace>
        </inkml:traceGroup>
        <inkml:traceGroup>
          <inkml:annotationXML>
            <emma:emma xmlns:emma="http://www.w3.org/2003/04/emma" version="1.0">
              <emma:interpretation id="{3D61FE62-26AE-4AE3-9A08-98D6E8D0B4F2}" emma:medium="tactile" emma:mode="ink">
                <msink:context xmlns:msink="http://schemas.microsoft.com/ink/2010/main" type="inkWord" rotatedBoundingBox="3713,2324 6109,2341 6101,3424 3705,340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3815.7601">2375 81 160 0,'5'0'60'0,"-10"0"-32"0,10 0-15 0,-5 0 17 0,0 0-6 16,0 0-2-16,0 0-6 31,-5 4 0-31,1 4-9 0,-5 4 0 0,0 4 3 16,0 0-4-16,0-1 2 15,-4 5-5-15,-1 0-2 16,1 8 4-16,0 0 1 16,-5-1-2-16,0 1-1 15,0 4 1-15,0 4 2 0,5-1-1 16,-1-3 0-16,1 4 1 16,4 3 3-16,5 1 0 15,-1 4 2-15,5 3-2 16,5 9 2-16,4-1-6 15,4 1-3-15,-4-5 1 16,4-3 2-16,1-8 0 16,-1-9 2-16,5-3-2 15,0-4 0-15,0-4-3 16,-1-4 1-16,1-4-29 0,0 0-9 16,0-5-27-16,0 1-11 15,-5 0-43 1</inkml:trace>
          <inkml:trace contextRef="#ctx0" brushRef="#br1" timeOffset="4361.3085">2625 410 128 0,'-5'-4'49'0,"5"4"-26"0,0 0-9 0,0 0 17 0,0 0-6 0,0 0 0 16,0 0-8-16,0 0 0 16,0 0-10-16,0 0 5 0,0 4 3 15,0 0 2-15,0 0-1 16,0 0-2-16,0 0 1 15,0 8-6-15,0 4-1 16,0 0-4-16,0 4-1 0,0 7 1 16,5 9 2-16,-5 16-1 15,4-1 2-15,1 5 0 16,-1 3 1-16,1-7 0 16,-1-1 0-16,1-7-2 15,-5-4-1-15,0-9-3 16,0-3 1-16,0-8-40 15,0-20-63 1,0-8 4-16,4-4-9 31</inkml:trace>
          <inkml:trace contextRef="#ctx0" brushRef="#br1" timeOffset="5106.716">2661 378 204 0,'0'0'77'0,"0"-3"-42"0,0 6-30 0,0-3 19 16,0 0-11-16,0 0 0 15,0 0 2 1,0 0 0-16,0 0-8 16,4 4 5-16,-4-4 1 0,0 4 0 0,0 4 0 15,4 0-5-15,1 0 0 16,-1 0-3-16,1 8 2 16,4 0-2-16,0 0 0 15,0 0-3-15,4 3 1 16,0 1 0-16,1-4 1 15,4 0 2-15,-1 0 1 16,1-4-1-16,0-4 1 0,0 0-2 16,0-4 0-16,4 0-1 15,-4-4 0-15,0-4 0 16,0-4 0-16,-5 0-2 16,5 0-2-16,-5-4-2 15,1 0 1-15,-1 0-1 16,0-8 0-16,1 0-3 15,-1 5 1-15,0-1 2 16,-4 0 1-16,5 0-2 16,-5 4 2-16,0 0 1 15,-5 4 0-15,0 4 0 0,-4 4 0 16,0 0-3-16,0 0 2 16,5 4-1-16,4 0 0 15,-5 0 4-15,1 8 3 16,-1 4-2-16,5 0-2 15,0 4 2-15,-4-1 2 16,-1 9 2-16,0 4 3 16,5 0-1-16,0 11 2 0,0 5 3 15,0 4 1-15,0-5-8 32,0 1-2-32,0-5-1 15,0-3 0-15,-5-12 0 16,1 4-18-16,-1-17-65 15,-4-3-15 1</inkml:trace>
          <inkml:trace contextRef="#ctx0" brushRef="#br1" timeOffset="5560.1137">3494 946 164 0,'-9'4'63'0,"9"-4"-34"0,0 0-14 0,0 0 20 0,5 4-2 15,-1 0 3-15,5 0-5 16,-4 4-1-16,4 3-17 15,0 1 3-15,4 4 4 0,-4 0-7 16,0 0-2 0,-5 0-4-16,1 0 0 15,-5 4-2-15,-5-5 2 16,-4 1-28-16,0-4-11 16,-4 0-63-16,0 0-27 15,-1 0 18 1</inkml:trace>
          <inkml:trace contextRef="#ctx0" brushRef="#br1" timeOffset="6111.7406">4128 914 228 0,'4'-12'85'0,"-17"0"-46"0,8 0-24 0,1 4 26 15,-1-4-13-15,1 1-4 16,-5-5-9-16,0-4-2 16,-4 4-8-16,-5-4-3 0,0 4 1 15,5 0 0-15,-5 5 1 16,0 3-5-16,0 4-1 0,-4 0-2 16,-1 12 3-16,1 4 0 15,4 3 1-15,0 1-3 16,1 4 2-16,-1 0-1 15,4 0-2-15,5 4 3 0,5-1 2 16,-5 5-2-16,9-4 0 16,0-4 1-16,5 4 0 15,-1-1 0-15,5 1 2 16,4-4-3-16,5-4 0 16,4-4 3-16,1 0 3 15,4-4-2-15,4-4 0 16,-5-8-10-16,6-8-5 15,-1 0-36-15,-4-8-14 16,-1-8-56 0</inkml:trace>
          <inkml:trace contextRef="#ctx0" brushRef="#br1" timeOffset="6561.8605">4043 212 132 0,'-5'-12'52'0,"5"8"-28"0,5-4-6 0,-5 8 18 15,0-8-3-15,0 8 1 16,0 0-11-16,0 0-3 15,0 0-12-15,0 4 8 0,4 4 4 16,-4 0-6-16,5 4-3 16,-5 8-2-16,4 0 1 15,1 3 1-15,-5 5 1 0,0 4-2 0,4 0 1 16,1-5 0-16,-1 1 1 16,0 4 2-16,1 4 4 15,-1 3-6-15,5 5-2 16,-4 7 1-16,-1 5 3 15,1 3-2-15,-1-3 3 16,-4-4-6-16,5-9-1 16,-1-3-4-16,-4-8-1 0,5-5-1 15,-1-3 1-15,0-4-26 16,1-4-12-16,-5-4-35 31,0-4-16-31,0 4-60 16</inkml:trace>
          <inkml:trace contextRef="#ctx0" brushRef="#br1" timeOffset="7124.6476">4284 172 92 0,'0'4'35'0,"4"-4"-18"0,-4 4 6 0,0-4 18 0,5 4-2 16,-1 0 2-16,0 0-3 15,5 4 0-15,5 4-20 16,-1 4 7-16,0 0 3 0,1 3-4 31,4 1 0-31,0 8-2 16,4 12-2-16,0-5 3 16,5 1 2-16,-9 4 4 0,0 3 2 15,-1 1-8-15,-3 12-3 16,-5 3-8-16,-9 1-2 15,-5-1-4-15,-4 1-1 16,-13-1-19-16,0 1-7 16,-27-1-83-16,-5 9-34 0,-8-1-17 15</inkml:trace>
        </inkml:traceGroup>
        <inkml:traceGroup>
          <inkml:annotationXML>
            <emma:emma xmlns:emma="http://www.w3.org/2003/04/emma" version="1.0">
              <emma:interpretation id="{7232A8A1-32DA-483D-9834-AD6EC638BD58}" emma:medium="tactile" emma:mode="ink">
                <msink:context xmlns:msink="http://schemas.microsoft.com/ink/2010/main" type="inkWord" rotatedBoundingBox="6733,2302 10743,2331 10733,3683 6723,365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0418.1022">6179 644 152 0,'13'-4'57'0,"-13"-4"-30"0,0 0-18 16,0 4 16-16,-4-3-8 16,-1-1-2-1,5 0 0-15,-4 0 1 16,-1 4-9-16,-8 0 0 0,4 0 0 15,0 0-1-15,0 4-1 16,-4 0-3-16,-1 0-2 16,1 0 1-16,0 4-1 15,-5 0 0-15,-5 4 0 0,6 0 0 16,-1 0 0-16,0 0 2 16,0 3 3-16,5 1 2 15,-1 0 3-15,5 0-3 16,0 12-2-16,1-4-2 15,3 4 0-15,10 3-2 16,3 1-1-16,6-4 1 16,8 0 1-16,5 0-1 15,0-5 2-15,13-3-9 16,0-4-1-16,-4-4-27 0,-1 0-13 16,1-4-55-1</inkml:trace>
          <inkml:trace contextRef="#ctx0" brushRef="#br0" timeOffset="10974.5772">6589 656 168 0,'-9'-12'66'0,"4"4"-36"0,-3 0-20 0,3 0 20 15,-4 1-12-15,0-1-2 16,-4 4-9-16,-1 0-5 0,-3 4-1 16,-1 0 3-16,0 4 2 0,0 0 0 15,0 0 1-15,5 4-4 0,0-1 0 32,-1 1 1-32,5 4 0 15,0 0-5-15,0 8 1 16,5 8 0-16,-1-4 2 15,1 3-1-15,4-3-1 0,0 0-2 16,0 0 1-16,4 0 5 16,5-5 2-16,0-3 0 15,0 0 1-15,9-4 0 0,0-4 3 16,0-4-1-16,4-4 2 16,0-4-2-16,1-4 0 15,-1-4-3-15,0-4 1 16,-4-4-2-16,-5-15 0 15,-4 3-1-15,0 0 0 0,-4 4 0 16,-10 1 0-16,1 3-5 16,-10 0 1-16,-3 4 0 15,-1 4 2-15,-5 5-1 16,-3 3-1-16,3 4-2 16,1 4-1-16,0 4-1 0,0 7 3 15,-1 1-13-15,5 4-6 16,5 16-27-16,4 0-10 15,5 3-56 1</inkml:trace>
          <inkml:trace contextRef="#ctx0" brushRef="#br0" timeOffset="9759.0944">5171 620 156 0,'0'4'57'0,"0"-4"-30"0,0 0-25 0,0 0 14 16,0 0-6-16,0 4 2 16,0 0-1-16,4 0 3 0,-4 0-7 15,9 0 5-15,0 0 1 0,5 0 2 32,3 0 1-32,6-4-4 15,3 0 0-15,6 0-5 16,3 0-2-16,1 0-2 15,4 0 0-15,-4 0-2 0,-1 4-1 16,-3-4-17-16,-6 4-6 16,1-4-29-16,-5 0-9 15,1 4-25 1</inkml:trace>
          <inkml:trace contextRef="#ctx0" brushRef="#br0" timeOffset="12104.7507">6807 585 132 0,'-4'0'49'0,"4"-4"-26"0,-14 4-16 15,14 0 13-15,-4 0-6 16,4 0 0-16,0 0-4 0,0 0 1 15,0 0 7-15,4 8-10 0,-4 0 3 16,5 4 2-16,-5 3-1 16,4 1 1-16,1 16-3 15,-1 4 1-15,1-1-2 16,-1 1 0-16,1-4-1 0,-1 0 0 16,-4-5-2-16,5-3 1 15,-5-8 0-15,0-4 3 16,4-8 8-16,-4-4 3 15,5-12-8-15,3-4-3 32,1-8-6-32,0-11-3 15,0-1-3-15,0 4-1 0,0 0-1 16,0 9 0-16,0 3 0 16,0 4 0-16,0 4 0 15,0 4 3-15,0 4-2 16,-1 8-1-16,1 0 3 15,0 4 0-15,-4 16-2 0,-1 0 2 16,1-1 3-16,-1 1 3 16,1 0-2-16,-1-4-2 15,0-4 2-15,1-4 0 0,-1-4 3 16,-4-4 1-16,5-4-1 31,-1-4 1-31,5-8-4 16,0-8-2-16,0-4 0 15,4 0-1-15,1 4 0 16,-1 5 0-16,1-1-3 0,-1 8 2 16,0 4-1-16,-4 4-2 15,0 8 0-15,0 4 3 16,0 3 2-16,0 5 2 16,-5 0-1-16,5 8-2 15,0-4 1-15,0 3-1 16,0 1 0-16,0-4 0 15,0-4-44-15,0-4-18 16,0-4-66 0</inkml:trace>
          <inkml:trace contextRef="#ctx0" brushRef="#br0" timeOffset="12465.3835">7418 660 192 0,'-9'-4'71'0,"9"4"-38"0,0 0-25 0,0 0 16 16,0 0-8-16,0 4-1 16,0 0-5-16,0 4-1 15,0 8-5-15,0 12 2 0,0 3 3 16,0 9-3-16,0 4-1 15,0 3 4-15,0 5 2 0,0-5-4 16,0 5 1-16,0 0-1 16,0-5 3-16,0 17-5 15,5-5-1-15,-5-7 0 16,4-9 0-16,1-11-7 16,-5-8 0-1,4-8-34-15,1-8-13 16,-5-8-26-1,4-16-54-15,0-8 29 16</inkml:trace>
          <inkml:trace contextRef="#ctx0" brushRef="#br0" timeOffset="12802.4507">7414 882 192 0,'-5'-27'71'0,"5"11"-38"0,0-8-17 16,0 0 22-16,5 4-11 15,-1 0-3-15,5 1-12 16,0-1-5-16,4 4-4 0,1 0-3 0,4 4 3 16,4 4 2-16,5 4 2 15,-1 8-1 1,6 4-1-16,-6 4-3 16,1 12 1-16,0 8 4 15,-9-1 4-15,-9 1 0 16,-9 0 3-16,-5-1 2 15,-4-3 2-15,-4-4-1 16,-9-4-1-16,-1-4-6 0,1-4-2 16,0-8-4-16,-5-4-1 15,5-8-12-15,-1-4-7 16,6-4-31-16,3-4-15 16,5 0-38-1,5 4-56-15,4 4 41 16</inkml:trace>
          <inkml:trace contextRef="#ctx0" brushRef="#br0" timeOffset="13247.4734">7828 77 196 0,'0'0'74'0,"0"4"-40"0,0 0-24 0,5 4 17 16,-1 8-7-16,1 0-1 0,-1 7-3 16,1 9 3-16,-1 12-11 15,5-1 2-15,-4 5 1 0,3-4 0 32,-3 3 3-32,4 9 2 15,0 3-1-15,0 9 1 16,-5 3 0-16,1 1-8 0,-1-9-3 15,0-7 1-15,-4-9 1 16,0-7-14-16,0-8-8 16,0-13-36-16,0-7-17 15,5-4-64 1</inkml:trace>
          <inkml:trace contextRef="#ctx0" brushRef="#br0" timeOffset="13765.1844">8078 827 220 0,'0'0'85'0,"5"0"-46"0,-1 0-28 0,0 0 21 0,1 0-15 31,4 4-2-31,0 0-7 0,4 0-3 15,0 0-2-15,1 0 0 0,-1-4 2 16,1 0 2-16,-1-8 3 16,5 0 1-16,-5-4 3 15,1-8-5-15,-1 0-3 16,-4 0-1-16,-5 4-1 16,-4 1-2-16,-4-1-2 15,-5 0-2-15,0 4 1 0,0 0-1 16,-4 4-2-16,-1 4 0 15,1 4 3-15,0 0 0 16,-1 4 1-16,-4 4 0 16,5 0 2-16,0 8 3 0,-1 8 2 31,1 3-3-31,4 1-1 16,5 4 1-16,4 0 0 15,0-1-2-15,8 1-2 16,1 0 1-16,5-8-1 15,4-1 2-15,4 1 1 16,5-4-4-16,4-8-1 0,5-4-24 16,-1-4-10-16,1-8-34 15,0-8-16-15,-1-4-23 16</inkml:trace>
          <inkml:trace contextRef="#ctx0" brushRef="#br0" timeOffset="14452.8788">8328 529 236 0,'-14'-8'90'0,"10"4"-48"0,4 0-27 15,0 4 24-15,0 0-15 16,0 0-1-16,9-4-9 16,0 0-1-16,9 0-8 0,4 0 1 0,9 4 1 15,5 0-1-15,4 4 1 32,0-4-4-32,0 4 0 15,0-4-17-15,0 4-7 16,1 0-41-16,-1-4-17 15,0 4-41-15</inkml:trace>
          <inkml:trace contextRef="#ctx0" brushRef="#br0" timeOffset="14176.6612">8466 240 148 0,'-4'-28'55'0,"8"20"-30"0,0-4-7 16,1 4 20-1,-5 8-10-15,0-4-1 16,0 4-5-16,0 0 1 16,4 4-13-16,1 4 8 0,-5 4 2 15,4 12-6-15,-4 4-1 16,5 3 2-16,-1 5 2 16,-4 4 0-16,5-1 1 15,-1 5 0-15,5 4-2 16,0 7-6-16,0 5-2 0,0 3-2 15,0 1 1-15,0-5-2 16,0-7 0-16,-1-9-3 16,1 1 1-16,0-4-13 15,-4-9-3-15,-5-19-58 16,-5-4-12 0,-4-4-7-16,0-8-26 15</inkml:trace>
          <inkml:trace contextRef="#ctx0" brushRef="#br0" timeOffset="14965.5534">8805 855 200 0,'13'0'77'0,"5"0"-42"0,0-4-30 16,-9 0 19-16,4 4-9 15,1 0 2-15,3-4-4 16,1-4 0-1,0 0-7-15,0 0 3 0,0-8 3 16,-5 8 3-16,1-12 0 16,-6 0-3-16,-3 1 0 15,-1 3 2-15,-8 0 1 16,-5 0-6-16,0 4-3 0,0 0-1 16,-4 4-1-16,-1 0-2 15,1 4-2-15,-9 4 7 16,4 8 5-16,0 0 3 15,0 8 0-15,0 12-1 16,5 4-1-16,4 3-1 16,0 5 0-16,5-4-2 15,4-1 1-15,4 1-2 16,10-4 0-16,8-5-1 16,5-3 0-16,8-4-4 0,5-8-3 15,1-4-33 1,8-12-16-16,-5-8-67 15,1-4-26-15,-10-8 6 16</inkml:trace>
        </inkml:traceGroup>
        <inkml:traceGroup>
          <inkml:annotationXML>
            <emma:emma xmlns:emma="http://www.w3.org/2003/04/emma" version="1.0">
              <emma:interpretation id="{96B4C9AC-39DC-4EAE-A11A-3B15ADA638CE}" emma:medium="tactile" emma:mode="ink">
                <msink:context xmlns:msink="http://schemas.microsoft.com/ink/2010/main" type="inkWord" rotatedBoundingBox="11369,2446 14976,2473 14968,3659 11360,363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8850.0463">10116 739 132 0,'-5'0'52'0,"5"-11"-28"0,-4 19-6 0,4-8 20 16,0 0-8-1,0 7 0-15,0-7-11 16,0 0-1 0,9 4-7-16,4 4 3 15,5-4-1-15,4 0-3 16,5 0-1-16,0-4-3 16,0-8-1-16,-5 4-1 0,0-8 0 15,0 5-2-15,1-5 1 16,-5 4 0-16,-10 0 3 15,-3 0 3-15,-1-4 2 16,-4 4-5-16,-9 0-4 16,1 0-1-16,-6 0 1 0,1 0-1 15,-5 0 2-15,-4 0-2 16,4 4 2-16,-4 0-2 16,-1 4-1-16,5 0-2 15,1 4-1-15,-1 0-1 16,4 4 3-16,1 4 0 15,0 0 3-15,4 0-3 0,0 8 0 16,4 4 1-16,5-1 2 16,0 5 1-16,5 0 1 15,4 0 2-15,0 0 1 16,4-1 1 0,5-3 2-16,4 0-7 15,0-4-2-15,10-4-1 16,3-5 2-16,1-7-28 0,4-4-9 15,-4-4-32-15,-1-3-10 16,1-5-32 0</inkml:trace>
          <inkml:trace contextRef="#ctx0" brushRef="#br0" timeOffset="19234.1014">10535 601 180 0,'-9'-8'68'0,"9"4"-36"0,-4 0-11 0,4 4 25 16,0 0-13-16,0 0-4 31,0 0-14-31,0 0-7 16,0 4-5-16,0 4 2 0,0 0 1 15,0 4 4-15,4 3 1 16,0 1 1-16,1 20 0 15,4 4-2-15,0 3-1 0,0 9 3 16,0-1 3-16,-5 1-4 16,5-4-1-16,-5-1-2 15,1 5 0-15,-1-1-4 16,5 5-1-16,-4-5-1 0,4-3 1 16,0-8-7-16,-1-9-1 15,6-7-20-15,-10-8-9 16,5-8-24-16,0-8-11 15,0-20-47 1,0 0-30-16,-5-3 69 16</inkml:trace>
          <inkml:trace contextRef="#ctx0" brushRef="#br0" timeOffset="19612.0521">10544 755 184 0,'-9'-59'71'0,"4"51"-38"0,1-4-19 16,4 4 22-16,0-4-7 0,0 0-2 16,0 0-11-16,0 4-5 15,0 1-6-15,4-1-2 0,5 0 1 16,0 0 0-16,5 4 0 16,-1 0 0-16,14 4 2 15,0 0-3-15,4 4-2 16,4 4 0-16,1 4 1 15,-9 3 3-15,4 1 4 16,-9 12 0-16,1 0 0 16,-10 4-1-16,0-5 2 15,-8 1 4-15,-10 0 1 16,-12-4-4-16,-1-4-1 16,-5-5-2-16,-3 1 2 0,-1-8-10 15,0-4-2-15,0-4-15 16,5-4-6-16,0-4-19 15,4-4-9-15,0 0-30 32,5 5-13-32,4-1-3 15</inkml:trace>
          <inkml:trace contextRef="#ctx0" brushRef="#br0" timeOffset="18241.9559">9973 628 168 0,'0'0'63'0,"0"0"-34"0,0 0-21 0,0 0 18 0,0 0-6 16,0 0-2-16,0 0-4 15,0 0 1-15,0 0-8 16,0 0 2-16,0-8 2 0,0 5-2 31,0-1 0-31,0-4-5 16,0 4-3-16,-4 0-3 16,-1 0 1-16,1 0 1 0,-5 4 0 15,0 0-3-15,-5 0 2 16,1 4 1-16,0 0 2 15,-1 0-1-15,5 0-1 16,1 0-2-16,-1 0 1 16,0 0 1-16,0 3 2 0,0 1-3 15,0 0 0-15,4 0 1 16,1 0 0-16,0 0-3 16,-1 0 2-16,5-4 1 15,0 4 2-15,0 4-3 16,0-4 0-16,5 8 3 15,-1-8 1-15,5 3 1 0,0-3 0 16,4 0 0-16,5 0 0 16,0 0 0-16,0 0 0 15,0 0-5 1,-1 0 1-16,1 4 0 16,-4 0 2-16,-1 4-1 15,0 0-1-15,-4-1 3 16,0 1 0-16,-4 0 3 0,-5-4 3 15,0 4 0-15,-5 0 2 0,1-4 0 16,-5 4 1-16,0-5-2 16,-4 1-1-16,-1-4-3 15,1-4 1-15,-5-4-2 16,5-4 0-16,-1 0-3 16,1-4-2-16,-1-4 1 15,1-3 1-15,0-1-8 16,-1 0-3-16,1 0-13 15,4 0-6-15,5 0-27 0,-1 0-10 16,5 5-50 0</inkml:trace>
          <inkml:trace contextRef="#ctx0" brushRef="#br0" timeOffset="20298.6676">11199 664 188 0,'0'-4'71'0,"0"-4"-38"0,0 4-25 0,0 4 16 0,0-4-8 16,-4-4-1-16,-1 0-3 16,-4 4 0-16,1 0-6 15,-1 1 0-15,-5-1 4 0,1 4-4 0,-1 0 2 16,-3 0-1-16,-1 4 1 0,0-1-2 16,-4 5-1-16,-1 0-3 15,1 4 1-15,4 4-2 16,5 8 2-16,4 0-4 15,4 3 0-15,5-3 1 16,5 0 0-16,8 0 0 16,1 0 0-16,4-1 0 15,-1-7 2-15,1-4-1 32,4-4 2-32,1 0-2 0,-1-8-1 15,-4-4-2-15,0-4-1 16,0 0 2-16,-5-4 2 15,-4-3 0-15,0-17 2 16,-5 4-4-16,1 4 0 0,-5 0 1 16,0 5 0-16,0 3 0 15,0 4 2-15,0 4 3 16,0 0 4-16,0 4-4 16,0 4-3-16,0 4 3 15,0 4 4-15,4 12-3 16,1 0-1-16,-1 3 0 15,1 5 1-15,3 4-3 16,6 0-2-16,-1 3 0 0,5-3-1 16,4-4 0-16,5-4 2 15,0-5-28-15,0-7-11 16,-1-4-42-16,-3-8-15 16,-1-4-7-1</inkml:trace>
          <inkml:trace contextRef="#ctx0" brushRef="#br0" timeOffset="20795.682">11427 656 184 0,'-5'-4'71'0,"5"0"-38"0,0 4-25 16,0 0 18-16,0 0-13 15,0 0-2-15,0 4-3 16,0 0 0 0,5 0-4-16,-1 4 2 0,1 4 3 15,-1 8 1-15,0 4 2 0,1-1-6 16,-1 1-4-16,5 0 1 16,0 0 2-16,0 4 4 15,0-5 2-15,0 1 1 16,-5-4 0-16,5 0-2 15,-4-8 1-15,-1-4 0 16,-4 0 3-16,0-4-1 16,0-12 2-16,0-4-6 15,0-4-1-15,0-4-6 16,0-8-2-16,0-3 2 0,0-5 3 16,5 4-7-16,-1 4 0 15,5 1 0-15,5 3 3 16,-1 4-2-16,5 4-2 0,0 4-1 15,-1 4 3-15,1 0-2 16,5 8-1-16,-1 0 3 16,-4 4 2-16,-1 4-16 15,-3 0-4-15,-1 0-33 16,-4 0-14-16,-4 4-58 16</inkml:trace>
          <inkml:trace contextRef="#ctx0" brushRef="#br0" timeOffset="21378.145">12091 763 200 0,'4'-27'74'0,"-4"7"-40"0,-4 4-24 0,4 8 20 16,-4 0-7-16,-1 0-1 31,-4 0-10-31,-4-4-3 16,-5 4-5-16,-4 0-1 0,-1 4 3 0,-3 4-1 16,-1 4 0-16,0 4 3 15,5 0 3-15,0 12-4 16,4 8 1-16,0 0-5 15,4 3 0-15,6 5-1 0,3-4-2 16,5-1 1-16,5 1 1 16,3 0-1-16,10-4 2 15,0-8-2-15,4-5 2 16,1-7 0-16,4-4 3 16,-1-8-8-16,1-8 0 0,0 1-5 15,-5-9 2-15,-4-4 3 16,0-4 3-16,-5 0 0 15,-4-7 2-15,0 3 0 16,-5 8 1-16,-4 4 2 16,0 4 1-16,0 5-1 15,0 3-1-15,0 4-6 16,5 8 1-16,-1 4 0 16,1 7 0-16,-1 5 0 15,1 4 0-15,-1 4 0 16,5 4 0-16,4-1-3 15,5-3 2-15,0 0-4 0,0-8 1 16,0-5-40-16,4-3-16 16,0-4-66-1</inkml:trace>
          <inkml:trace contextRef="#ctx0" brushRef="#br0" timeOffset="22065.8504">12323 224 208 0,'0'-4'79'0,"0"8"-42"0,0-4-32 15,0 4 17-15,4 0-8 16,1 4 2-16,-1 8-9 16,1 3-2-16,-1 9-3 15,1 4-2-15,-1 8 3 0,1-5 2 16,-1 5 4-16,0 0 9 15,1-1 6-15,-1 1-4 16,-4 8-2-16,0-5-6 0,0 1 0 16,0-9-1-16,0-3 1 15,0-8-4-15,0-8 0 16,5-4-5-16,-1-8 0 16,-4-4 1-16,9-8 2 15,0-8-8-15,5-4 0 16,3 0-7-16,10 4 1 15,-9 5-5-15,9 3 1 16,-1 4 4-16,1 12 4 16,0 3 1-16,0 1 1 15,-5 0 2-15,0 4 0 16,-4 0 0-16,-4 0 0 16,-1 0 6-16,-4 0 4 0,-5-1 6 15,-4 1 2-15,-4 0 2 16,-5-4 2-16,-4 4-8 15,-5-4-1-15,-5-4-5 16,1 0-3-16,0-4 0 16,-5 0 1-16,0-4-8 15,1-4 0-15,3-4-16 16,1-4-5-16,4 0-28 16,0-4-10-16,5 0-61 15,13 0-54 1</inkml:trace>
          <inkml:trace contextRef="#ctx0" brushRef="#br0" timeOffset="22930.3589">12925 343 108 0,'-5'-16'41'0,"5"8"-22"0,-4-4-16 0,4 4 10 16,0 0-2-16,0 0 1 15,-5 0 5-15,1 0 3 0,0 0 5 16,-1 1 2-16,1 3-14 15,-1 0 8-15,1 0 5 0,-1 4-3 16,5 0-1-16,0 0-8 16,0 4-1-16,0 8-6 31,0 3 1-31,0 5-3 0,5 8 0 16,-1 8 3-16,1-1 5 15,-1 5 2-15,1 8 0 16,-1 3 4-16,0 13 2 15,1 7 0-15,-1 1-1 16,1-5-8-16,-1-8-3 16,1-7-3-16,4-8-1 15,0-9-6-15,0-7 1 16,-1-8-33-16,6-20-84 16,-1-8-6-1,9-8-7 1</inkml:trace>
          <inkml:trace contextRef="#ctx0" brushRef="#br0" timeOffset="23396.3455">13134 831 220 0,'0'0'82'0,"0"0"-44"0,5-4-31 15,-5 4 20-15,4 0-12 16,5 4-3-16,0 0-3 0,5 4 1 16,3-4-5-16,1 0-1 0,4 0 2 15,1-1-1-15,-1-3 0 0,5-7 1 16,-5 3 1-16,0 0-1 16,1-4-1-16,-5-12-3 15,-5-4 1-15,-9 4 0 16,5 4 1-16,-9 0 2 0,-9 1 3 15,-4 3-2-15,0 0 1 16,-5 4-5-16,4 4-2 16,1 0 0-16,-9 4-1 15,-9 0 4-15,-1 4 2 16,6 4 4-16,-1 8 4 16,0 4-4-16,5 3 2 15,4 5-3-15,5 0 0 31,4 4-1-31,4 3 2 0,5 1-3 16,9 0 1-16,9-5-3 0,9-3 2 16,8-4-4-16,10-4 0 15,8 0-39-15,1-8-17 16,4-8-113 0</inkml:trace>
        </inkml:traceGroup>
        <inkml:traceGroup>
          <inkml:annotationXML>
            <emma:emma xmlns:emma="http://www.w3.org/2003/04/emma" version="1.0">
              <emma:interpretation id="{496DBBCC-0EEB-4F2D-8551-87C829FDB8C0}" emma:medium="tactile" emma:mode="ink">
                <msink:context xmlns:msink="http://schemas.microsoft.com/ink/2010/main" type="inkWord" rotatedBoundingBox="15677,2309 20539,2345 20529,3701 15667,366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5218.3171">14802 831 196 0,'-4'-8'74'0,"4"4"-40"0,0 8-20 16,0-4 20-16,0 0-8 15,4 0-1-15,0 0-8 16,1 4-2-16,4 0-9 16,4 0-2-16,1 0 2 0,3-4-1 15,1 0 2-15,5 0-4 0,-1-4 0 16,0 0 1-16,-4 0 0 15,-5 0-2-15,1-8-2 16,-5 0 1-16,0-4 1 16,-1 0-1-16,-8 0 2 15,-4-3-4-15,-9 3 0 16,-5 0 1-16,-4 4 2 16,-1 4-1-16,1 4 2 15,0 4 2-15,-1 0 4 16,1 4 0-16,4 4 0 15,0 12-1-15,1 4 0 16,3 3-2-16,5 5 1 16,5 0 2-16,4 0 2 0,4-1-5 15,5 1-2-15,5 0 0 16,3-5 2-16,15-3-1 16,3-4 2-16,5-8-13 15,5-4-5-15,4-8-26 0,9-12-11 16,-9-4-33-1,-4-4-11-15,-1-3-22 16</inkml:trace>
          <inkml:trace contextRef="#ctx0" brushRef="#br0" timeOffset="25896.0107">15056 549 280 0,'-13'-4'107'0,"13"4"-58"0,0-4-35 16,0 4 26-16,0 0-22 15,9 0-5-15,0 0 1 16,4 0 0-16,9 0-7 15,14 0-2-15,0 0 1 16,4 0-3-16,4 0-2 0,5 0-16 16,0 0-5-16,0 0-39 15,-4 0-14-15,-5 4-57 16</inkml:trace>
          <inkml:trace contextRef="#ctx0" brushRef="#br0" timeOffset="25677.1331">15266 168 176 0,'-5'-35'66'0,"5"11"-36"0,0 4-20 0,-4 12 20 15,-1 4-7-15,1 0 1 16,4 4-4-16,0 0-1 15,0 0-10-15,-5 12 3 0,5 8 4 16,0 8-2-16,5 3 0 16,-5 1 0-16,4 12 4 15,1-1-6-15,-1 5-2 16,1-4 3-16,-1-1 2 16,5 9 0-16,0-1 4 15,0 13-7-15,4-1 1 16,1 1-2-16,-1-1 3 15,0-3-5-15,1-9-1 0,-5-7-2 16,0-8-1-16,0-9-3 16,-1-3 1-16,-3-4-31 15,-1-8-13-15,-4-12-19 0,5-8-8 16,-5-4-29-16,0-4-14 16,-5-12 11-1</inkml:trace>
          <inkml:trace contextRef="#ctx0" brushRef="#br0" timeOffset="24730.0289">14115 684 116 0,'0'-8'46'0,"0"4"-24"0,5-4-13 0,-5 8 16 16,4-8-3-16,1 0 1 0,-1 4 1 16,1 0 0-16,-5 4-13 15,0 0 2-15,4-4 1 0,-4 4 1 16,5 0 1-16,-1 4-2 0,0 0-1 16,5 4-5-16,0 4 0 15,0 4-3-15,0 12 0 16,0 3 1-16,0 1 3 0,0 4 2 15,-5-4 1-15,1-5 2 16,-1 1 2-16,1-4-7 16,-1-8-3-16,-4 0 1 15,0-4 0-15,0-8-1 16,0 0 1-16,0-4-2 16,0-8 2-16,0-4-4 15,0 0-2-15,0-8-3 16,5 0 1-16,-1-4 1 15,1-7 0-15,3 3-3 16,1 4 2-16,5 4-4 16,-1 4 1-16,1 4 0 0,-1 5-1 15,0 7 1-15,1 7 0 16,-1 9 0-16,0 4 0 16,1 0 3-16,-5 4 2 15,0 4 0-15,-5-1 2 16,1-3 2-16,-5-4 4 15,0-4 0-15,4 0 2 16,-4-8-2-16,0 0 2 16,0-8-4-1,0 0 1-15,0-8-5 16,4-4-2-16,1-8 2 16,4-4 0-16,0-4-10 15,4-7-5-15,1 3 1 16,-1 8 2-16,0 4 2 15,5 4 3-15,-5 4 2 16,5 5 1-16,0 3-4 16,0 15 1-16,-5 5 4 15,1 4 4-15,-1 4-1 0,-4 4 0 16,0 3 3-16,0 1 3 16,0-4-2-16,-5-4-2 15,1-4-5-15,-1-5-2 16,1 1-37-16,-1-8-14 15,1-4-39-15,-1 0-15 16,5-8 2 0</inkml:trace>
          <inkml:trace contextRef="#ctx0" brushRef="#br0" timeOffset="26387.6589">15556 700 252 0,'-14'0'96'0,"10"-4"-52"0,-1 4-32 0,5 0 24 15,0 0-19-15,0 0-7 16,0 4-4-16,0 0-2 0,0 8-2 31,0 4-2-31,9 3 1 0,0 5-1 16,0 4 2-16,0 0 1 0,0 3 3 15,4 1 1-15,-4-4 3 16,0-4 1-16,0 0 1 16,-5-9-6-16,1-3-2 15,-1 0 0-15,-4-8 0 16,0 0 0-16,0-4 2 15,0-8-3-15,0-4 0 16,0-4-1-16,0-7 1 16,0-5-2-16,0-4 2 15,5-4-4-15,4 1 0 16,-5 3 3-16,5 8 3 16,4 0-7-16,1 9-3 15,4-1 3-15,0 4 0 0,4 4 2 16,0 0 0-16,0 4 0 15,-4 0 0-15,0 4-7 16,-5 0-3-16,1 4-30 16,-5 0-13-16,0-4-33 15,0 20-68 1</inkml:trace>
          <inkml:trace contextRef="#ctx0" brushRef="#br0" timeOffset="26724.2101">16010 680 256 0,'0'0'96'0,"0"0"-52"0,0 4-18 0,0-4 29 16,0 0-27-16,5 0-7 16,-1 4-12-16,-4 0-4 15,5 24-2-15,-1-1 0 16,1 5 0-16,-1 4 1 15,1 0-2-15,-1-1 1 16,0 1 0-16,5 0 1 16,0-5 2-16,-4-7 1 15,4-4-17-15,0-4-7 0,0-4-36 16,-5-16-102 0,5 0-21-16,0-8 75 15</inkml:trace>
          <inkml:trace contextRef="#ctx0" brushRef="#br0" timeOffset="26864.8443">16037 545 280 0,'-4'-4'104'0,"4"0"-56"0,0 4-52 0,0 0 21 15,0 0-18-15,0 0-1 16,4 0-26-16,1 4-11 15,3 0-62-15,1 4-27 16,9 4 53-16,5 0 29 16</inkml:trace>
          <inkml:trace contextRef="#ctx0" brushRef="#br0" timeOffset="27210.7932">16443 795 228 0,'0'-8'85'0,"0"8"-46"0,0-44-30 16,0 37 22-16,0-5-15 15,-9 0-1-15,0 0-5 16,0 0-1 0,0 8-5-16,0 0-1 0,-4 0 1 15,0 4 4-15,-5 4 5 0,-5 0 6 16,1 16 3-16,0 0-3 0,8 3 1 15,1 9-5-15,4 0-1 16,5 4-2-16,4-9 0 16,0-3-6-16,9 4-2 15,8 8 0-15,6-9 0 16,8 1-2-16,5-8 1 16,4-8-33-16,0-12-12 15,0-8-61-15,18-4-23 16,-9-8 1-1</inkml:trace>
          <inkml:trace contextRef="#ctx0" brushRef="#br0" timeOffset="28347.5665">17147 664 168 0,'5'8'66'0,"-1"-8"-36"0,5 0-29 16,-9 0 14-16,5-4-4 0,4 0 3 16,-5 0-1-16,0 0 0 15,1-4-7-15,-1 0-2 0,-4 0 2 16,-4 0 3-16,-1 1 2 16,-3-1-5-16,-1 0-2 15,-5 4-2-15,1 0 1 16,-5 0-2-16,-4 0 2 15,-1 4-4-15,1 0-2 16,0 4 4-16,0 0 1 0,-1 4 2 16,5 0 2-16,5 3-3 15,0 1 0-15,4 0 1 16,4 0 0-16,5 4-2 16,5-4-2-16,4 4 1 15,4 0 1-15,5 0 5 16,0-5 4-16,4 1-9 15,0 0 0-15,5-4-2 16,0 4 2-16,0 0-3 16,-1 0 0-16,-3 0 1 15,-1 0 2-15,-4 0-1 0,0 3-1 16,-1 1 3-16,-8 0 0 16,-4-4 10-16,-1 0 6 15,-4 0-1-15,-4 0 1 16,-5 0-6-16,-9-4 0 15,5 0 1-15,-5-1 1 16,0-3-4-16,0 0 1 16,0-4-3-16,1 0 2 15,-6 0-6-15,1-4-3 16,0-3-1-16,4 3-1 16,0 0-14-1,5-4-5-15,-1-4-32 16,5 0-15-16,5 0-185 15,13 0 127 1</inkml:trace>
          <inkml:trace contextRef="#ctx0" brushRef="#br0" timeOffset="28742.3094">17375 624 208 0,'-18'-11'77'0,"13"7"-42"0,10 0-15 16,-5 4 27-16,0 0-23 16,0 0-5-16,0 0-8 15,0 4 0-15,9 4-6 16,0 3 1-16,0 5 1 0,-5 8-1 0,10 12 1 15,-6 3 2-15,6 9 5 16,-1 4-2-16,1 3 3 16,-6-3-2-16,1-5 0 15,0 5-1-15,0-1 2 16,0 1-7-16,-4 8-4 16,-1-9 2-16,5-3 1 15,-5-9-2-15,1-7-1 16,-5-4-36-16,0-8-18 15,4-8 4-15,-4-8 4 16,-4-16-21-16,-1-8-9 0,1-8-29 16</inkml:trace>
          <inkml:trace contextRef="#ctx0" brushRef="#br0" timeOffset="29121.5785">17419 890 180 0,'-17'-28'68'0,"12"17"-36"0,1-13-18 16,4 16 22-16,0-12 0 16,4 0 2-16,-4 0-9 0,5 4-5 15,-1 1-14-15,5-1-4 0,0 4 0 16,9 4-3-16,-1 0 0 16,6 4-1-16,4 4-2 15,4 0 3-15,4 4 2 16,-3 4-2-16,-10 8 0 15,-4-4 3-15,0 7 1 16,4 9 5-16,-9 0 3 31,-4 0-4-31,-4-4 1 16,-10-5-1-16,-4 1 3 0,-9-4-3 16,-4-4-1-16,0-4-6 15,-5-8-3-15,0 0-3 16,1-8-1-16,-1 0-14 15,5-4-4-15,4-4-20 16,4 0-9-16,10 1-22 0,4-1-7 16,4 4-33-1</inkml:trace>
          <inkml:trace contextRef="#ctx0" brushRef="#br0" timeOffset="29742.6943">18057 767 144 0,'13'-24'55'0,"-13"24"-30"0,9-23-7 0,-4 19 18 16,-1-4-3-16,1 0 1 15,-5 0-4-15,0 0-1 0,-5 0-16 16,5 0 1-16,-9 0 0 0,-4-4-3 16,-5 4-1-16,0 0-2 15,-4 4 0-15,0 4-2 16,-1 4 1-16,1 0-4 0,4 4 0 16,0 4-1-16,5 0-2 15,0 12 1-15,4 4 1 16,0 3-3-16,4-3 0 15,5 0 1-15,5 0 0 16,4-8 0-16,4-5 2 16,0 1-1-16,5-8-1 15,0-4 1-15,0-4-1 0,4-8-3 16,1-4 2 0,-1-4 1-16,-4-3 0 15,-1-13 0-15,-3 4 0 0,-5 4 0 16,-5 4 0-16,-4 1 6 15,0 3 4-15,0 4 1 16,0 0 1-16,0 4-2 16,-4 4-1-16,-1 4-1 15,5 4 0-15,5 4 0 16,-1 4 0-16,1 8-7 16,4 4 0-16,0 3-1 15,4 1 2-15,0 0-1 0,5-4-1 31,0-5-21-31,4 1-9 16,5-4-42-16,0-8-19 16,0 0-38-1</inkml:trace>
          <inkml:trace contextRef="#ctx0" brushRef="#br0" timeOffset="30218.4717">18472 613 200 0,'-18'0'77'0,"18"0"-42"0,0-4-15 0,0 4 24 15,0-4-16-15,0 0-5 16,-5 0-8-16,1 4-2 16,-1-4-7-16,1 4 0 0,0 0 1 15,-1 0-1-15,-4 0-1 16,0 0 1-16,0 4 1 16,0 0 1-16,0 0 2 15,-4 4-1-15,0-1 0 16,4 5-1-16,0 0 0 15,0 8-4-15,0 8-1 0,5-4 1 16,-1-1 2-16,5 5-1 16,0 0 2-16,5 0-6 15,3 0-1-15,1-1 0 16,5-3 2-16,4-4 1 16,4-4 1-16,5 0-13 15,8-8-4-15,10-4-38 16,0-8-14-16,-5-4-77 15</inkml:trace>
          <inkml:trace contextRef="#ctx0" brushRef="#br0" timeOffset="30714.0653">18699 692 216 0,'-4'4'82'0,"4"-4"-44"0,0 16-27 0,0-16 21 0,4 8-8 15,0 0 0-15,5 0-7 16,5 3 0-16,-5-7-10 16,0 0 2-16,0 0 2 0,-1-4 0 15,6-8 1-15,4-4-2 0,0 1-1 31,-1-5-3-31,1 4 1 16,-9-4-2-16,-4 0 0 16,-5 0-3-16,0 4-2 15,-9 0 1-15,0 1-1 16,-5-1 2-16,1 4 1 16,0 4-1-16,-5 0 1 15,4 4 2-15,-3 4 4 16,-1 0 0-16,0 4 2 0,-4 4 0 15,4-1 3 1,0 5-3-16,0 4 1 0,5 8-3 16,4 0 2-16,0 3-2 15,9 5 0-15,4 4-1 16,5-1 0-16,9-3 0 16,0-4 0-16,9-4-4 15,8-9-1-15,5-7-28 16,5-8-10-16,9-12-62 15,-1-4-25-15,9-7-34 16</inkml:trace>
        </inkml:traceGroup>
      </inkml:traceGroup>
    </inkml:traceGroup>
    <inkml:traceGroup>
      <inkml:annotationXML>
        <emma:emma xmlns:emma="http://www.w3.org/2003/04/emma" version="1.0">
          <emma:interpretation id="{5AB12558-67DA-4FE2-B34D-00CE4A4B366A}" emma:medium="tactile" emma:mode="ink">
            <msink:context xmlns:msink="http://schemas.microsoft.com/ink/2010/main" type="paragraph" rotatedBoundingBox="3486,3611 22372,3876 22352,5266 3467,50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238A060-3345-4329-B953-361CB598B34C}" emma:medium="tactile" emma:mode="ink">
              <msink:context xmlns:msink="http://schemas.microsoft.com/ink/2010/main" type="line" rotatedBoundingBox="3486,3611 22372,3876 22352,5266 3467,5001"/>
            </emma:interpretation>
          </emma:emma>
        </inkml:annotationXML>
        <inkml:traceGroup>
          <inkml:annotationXML>
            <emma:emma xmlns:emma="http://www.w3.org/2003/04/emma" version="1.0">
              <emma:interpretation id="{4373B35D-7D9B-40C6-904E-568C433A9BCA}" emma:medium="tactile" emma:mode="ink">
                <msink:context xmlns:msink="http://schemas.microsoft.com/ink/2010/main" type="inkWord" rotatedBoundingBox="3484,3814 6103,3851 6089,4870 3469,483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39985.043">3236 1588 124 0,'-5'4'46'0,"1"0"-24"0,-1-8-2 16,5 4 19-16,0 0-6 16,-4 4 0-16,-1 0-5 15,1 0 0-15,0 4-16 16,-5 0 9-16,0 4 2 16,-9 4-3-16,5 4-1 0,-1 0-7 15,1 7 0-15,-5 5-3 16,0 8 2-16,5 15-2 15,-1 1 0-15,1 7 3 16,4-3 3-16,0-1-4 16,5-3 1-16,4-9-5 15,4-3-2-15,5 0 0 16,4-1-1-16,5 1 0 16,5-4 2-16,-1-1-1 0,-4 5 0 15,4-8-14-15,0-5-4 16,-4-7-36-16,0-8-13 15,0-4-61 1,0-4-52-16,-5-16 64 16</inkml:trace>
          <inkml:trace contextRef="#ctx0" brushRef="#br1" timeOffset="40588.5308">3441 1787 184 0,'-5'-4'68'0,"5"0"-36"0,0 0-20 0,0 4 21 16,0 0-4-16,-4 0 3 16,4 0-7-16,0 0-3 15,0 0-12-15,-5 4-2 0,1 4 2 16,4 4-2-16,0 7 3 15,4 9 0-15,-8 12 3 0,4 7 2 16,0 9 2-16,0 3-4 16,4-3 2-16,-4 0-3 15,0-5 2-15,0-3-6 16,0-1-3-16,5-3-1 0,-5-8 1 16,0-5-5-1,0-7-3-15,0-8-30 0,0-8-12 16,0-8-43-16,0-4-18 15,4-4-21 1</inkml:trace>
          <inkml:trace contextRef="#ctx0" brushRef="#br1" timeOffset="37584.3608">2634 1763 168 0,'0'-4'66'0,"0"0"-36"0,-5 0-26 0,5-4 13 15,-4 0-4-15,-1-4 0 16,1 4-1-16,0 0 0 15,-5 0-6-15,-14 8 0 0,1 0 4 16,-5-4 0-16,-4 0 2 31,-5 1-2-31,1 3-1 16,-1 0-1-16,-4-4 0 0,0 0 0 16,4 0 0-16,0 4-7 15,5 0 0-15,0 0-3 16,0 8 0-16,4 3 2 15,0 1 2-15,5 4-3 0,0 0-2 16,-1 0 2-16,6 4 0 16,-6 4 1-16,5-1 2 15,1 5 3-15,8 8 2 16,0 0 1-16,0 3 0 0,4 1-2 16,10 4 1-16,-1-5-2 15,5 5 2-15,0-5 0 16,0 1 1-16,0-8-2 15,0 0-1-15,0-5-1 0,4 1 0 16,1-4 0-16,-1 4 0 31,5-4-2-31,0-5 1 16,-1 1 4-16,6-4 6 16,8-4-3-16,0 0 0 15,5-4-4-15,0 0-1 16,4-4-3-16,0 0 1 15,0-4-2-15,0-4-1 0,0-4 5 16,0-4 1-16,-4-4-2 16,0 0-1-16,-5 0-1 0,-4 4 1 15,-5 0-9-15,-4 5-1 16,-5-1-9-16,0 4-3 16,-4 0-10-16,-4 0-2 15,-5 4-14-15,0 0-6 16,0 0-55-16,0 0-41 15,0 4 59-15</inkml:trace>
          <inkml:trace contextRef="#ctx0" brushRef="#br1" timeOffset="38272.3043">2268 1787 108 0,'-4'-4'44'0,"4"0"-24"0,0 0-13 16,0 4 15-16,0-4 0 0,0 0 2 0,0 4-2 15,0 0 1-15,-5 0-13 16,1 0 5-16,-1 4 5 0,1 0 0 16,-1 4 3-16,5 4-4 15,-4 0-2-15,0 3-3 16,4 1-1-16,0 4-1 15,0 8 0-15,0 8-4 16,0-1-3 0,0 9 4-16,0 3 2 15,4 5 0-15,0-4 3 16,1-9 4-16,-5-3 1 16,4 0-2-16,1-5 2 15,-5 1-8-15,0-4-2 16,0 0-1-16,0-8 0 15,4-5-2-15,1 1-1 16,-1-4-8-16,-4-4 0 16,-4-4-21-16,4-4-9 0,0 0-36 0,0 0-14 15,9-4-57 1</inkml:trace>
          <inkml:trace contextRef="#ctx0" brushRef="#br1" timeOffset="39089.1785">2478 2148 156 0,'-5'0'60'0,"1"0"-32"0,4-4-9 16,0 4 21-16,4-4-11 15,-4 4-5-15,0 0-9 16,5-4-5-16,-5 4-5 16,0 0-4-16,4-4 2 0,5 0 4 15,5 4 4-15,-6 0 2 16,1 0 3-16,5 0-3 15,-1 0 0-15,0 0-5 16,1-4-3-16,4 4 0 16,4-4-1-16,0-4 0 0,1 4 0 15,-1 4-2-15,-4-4 1 16,0 0-2-16,-5 0 2 16,0 4 0-16,-4 0 1 15,0 0 2-15,-4 0 3 16,-5 4 0-16,0 0 2 15,0 0 0-15,-5 0 1 16,1 4-4-16,-1-4 0 16,1 0-5-16,-1 4 0 15,5 0-1-15,-4 4 1 0,-1-1-2 16,5 5-1-16,0 0 1 16,-4 0-1-16,-1 0-3 15,1 4 0-15,4 0 4 16,0-5 3-16,0 1 3 15,-4 0 3-15,4 0 1 16,0 4 3-16,0 0-5 16,0 0-3-16,0-1-1 0,0-3-1 15,0 0-2-15,0-4 1 16,0 0-2-16,0-4 2 16,0 0-4-16,0-4-2 15,0 0-18-15,0-4-7 16,-5 0-36-16,1-4-16 15,4 0-71 1</inkml:trace>
          <inkml:trace contextRef="#ctx0" brushRef="#br1" timeOffset="41717.9064">3436 1779 176 0,'-4'0'68'0,"4"0"-36"0,0 0-37 16,-5 0 84-16,5 0-25 0,0 0-16 15,5 0-13-15,4 0-16 16,0 4 3-16,0 0 1 0,4 4 0 16,0 4 0-16,5-1-3 15,0 5-1-15,4 0-1 16,1 8 2-16,-1 4 1 15,0 3 3-15,1-3-1 16,-6 0 0-16,1-4-3 16,0 0-1-16,0-1-1 15,-5-7 0-15,1 0-4 0,-1-4-1 16,-4 4-1-16,0-12 1 16,-5 0 0-16,1 0 3 15,-5-4-3-15,0 0 0 16,0 0-6-16,4-8-11 15,1-4-2 1,-1 4-3-16,1-4 2 16,-1 0 0-16,1 0 3 15,-1 0-1-15,5-15-7 16,0 3 8 0,-5 4 7-16,1 4 4 15,4 0 3-15,-5 0 0 16,5 5 0-16,0-1 0 0,0 0-3 15,-5 0 2-15,5 0 3 16,-4 0 3-16,-1 0-2 16,1 4-2-16,4 0 4 15,-5 0 1-15,1 0 0 16,-5 8 1 0,4-4 0-16,-4 4 3 0,4-4-5 15,-4 4-1-15,0 0 0 16,0 0 2-16,0 0-3 15,0 0-2-15,5 0 6 16,-1 0 3-16,1 4-1 16,-1 0 0-16,1 0-3 0,-1 0 1 15,1 0-4 1,-5 0-2-16,4 0 2 16,1 0 0-16,-1 0-1 15,-4 0 1-15,4 0-2 0,-4 0-1 16,5 4-2-16,-1 0 1 15,-4 0 3-15,5 4 1 16,-1 4 1-16,1 3 0 16,-1 9 2-16,1 0 1 15,-1 0 1-15,5 3 0 16,-4 5 2-16,3 8 1 16,1-5-1-16,0-7-1 15,0 0 1-15,0-4 1 16,-4 7-5-16,3 5-2 0,-3 0 0 15,-1-5 0-15,5-3-2 16,-4 4 1-16,-5-8-2 16,4-5 2-16,-4-3-2 15,0-8-1-15,0 0-21 16,0-20-55 0,0-4-7-16,-4-4-59 15,13-3-21-15,0-1 40 16</inkml:trace>
          <inkml:trace contextRef="#ctx0" brushRef="#br1" timeOffset="42179.6355">4315 1684 160 0,'-5'-8'60'0,"5"12"-32"0,0-4-11 0,0 0 22 0,0 0-9 15,0 0 0-15,5 0-6 16,4 0-3-16,0 4-11 0,4 3 7 0,-4 1 3 16,4 0-2-16,1 4 0 15,-1 4 1-15,5 8 0 16,4 4 5-16,0 3 5 15,5 21 1-15,-9 4 2 16,-5 3-9-16,1 1-1 16,-5-1-7-16,-9 1 1 15,-5-5-7-15,-4 1-1 0,-8-1-9 16,-6 17-1-16,-12-5-57 16,-6 0-26-16,-8 1-99 15</inkml:trace>
        </inkml:traceGroup>
        <inkml:traceGroup>
          <inkml:annotationXML>
            <emma:emma xmlns:emma="http://www.w3.org/2003/04/emma" version="1.0">
              <emma:interpretation id="{777092D5-F2FF-4F23-96DE-8C6CFF073B29}" emma:medium="tactile" emma:mode="ink">
                <msink:context xmlns:msink="http://schemas.microsoft.com/ink/2010/main" type="inkWord" rotatedBoundingBox="6764,3957 8962,3987 8948,4954 6750,492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8239.828">5982 2255 192 0,'-9'-8'74'0,"9"0"-40"0,5 8-22 16,-5 0 21-16,9 0-8 0,0 0 0 16,4 0-8-16,5 0-2 15,4 0-9-15,14 0-2 0,0 4 2 16,4-4 1-16,4 0 1 16,1 4-2-16,4-4-1 15,0-4-1-15,-4 0 0 16,-1 0-31-16,-4-4-12 15,-4-4-40-15,-9 4-15 16,0-8 4 0</inkml:trace>
          <inkml:trace contextRef="#ctx0" brushRef="#br0" timeOffset="46588.3013">5202 2283 148 0,'-4'3'55'0,"4"1"-30"0,4-4-18 16,-4 0 15-16,0 0-4 15,0 0 1-15,13 0-1 16,1 0 0-16,8 0-9 16,5 0-1-16,4-4-1 0,5 1 3 0,-1 3 4 15,6-4-6-15,-1 0-2 16,0 4-3-16,-4 0 0 16,-1 0-2-16,1 0 2 15,-5 0-20-15,-4-4-8 16,-5 0-159-1,14-4 86 1</inkml:trace>
          <inkml:trace contextRef="#ctx0" brushRef="#br0" timeOffset="47927.297">6245 1767 124 0,'-4'-4'46'0,"4"4"-24"0,0-4-10 15,0 4 13-15,0 0-7 16,0 0 0-16,0 0-5 16,0 0 0-16,0 0-7 15,0 0 3-15,0 0 3 0,0 0 0 0,4 4 1 16,1 4-3-16,-5 8 1 16,4 11-4-16,-4 21 1 15,5 16-5-15,-5 7 0 16,4 4 5-16,-4-3 5 15,0-9 6-15,5-3 3 16,-1-9-5-16,1-3-2 16,-1-1-5-16,1 1-1 15,-1-8-3-15,-4-5 1 16,0-7-17-16,0-12-8 16,0-8-29-16,-4-8-12 15,-1-16-60-15</inkml:trace>
          <inkml:trace contextRef="#ctx0" brushRef="#br0" timeOffset="48778.6009">6553 1731 140 0,'-4'0'52'0,"-1"0"-28"0,5 4-11 16,0-4 19-16,0 0-7 16,0 4-2-16,0 0-9 15,-4 4-1-15,4 4-8 16,4 4 1-16,1 4 1 0,-1 7 1 15,5 17 0-15,0 12 2 16,0 7 1-16,0 4 6 16,-5 1 1-16,-4-5-3 0,0 1 1 15,0-5 4-15,0 5 2 16,0-5-3-16,0-7 1 31,0-9-7-31,0-7 0 16,5-8-4-16,-1-12 2 15,5-8-2-15,0-8 0 16,0-20-5-16,4-4-1 0,1-4-6 16,-1 1 0-16,5-1-4 15,0 4 2-15,0 4-2 16,-1 4 2-16,-3 4 1 16,-1 0-1-16,1 5-1 15,-1 7 1-15,0 4 1 16,1 7 2-16,-5 5 1 0,0 4 1 15,-1 0 2-15,1 4 1 16,5 7 1-16,-1-3 0 16,-4-4-9-16,4-4-4 15,1-4-46-15,-1-4-21 16</inkml:trace>
          <inkml:trace contextRef="#ctx0" brushRef="#br0" timeOffset="49240.2138">7128 2437 256 0,'-4'4'96'0,"8"0"-52"0,1 0-40 0,-1 0 19 15,1 0-13-15,4 0-1 16,4 0-3-16,5 0-1 0,0-4-3 16,4 0 1-16,0-4 0 0,1 0 1 15,-1-4 0-15,-4 0-2 16,-5-4 1-16,0 0-2 16,-8 0 2-16,-5 1 0 15,-5-1 1-15,-3 4 0 16,-6-4 2-16,-4 4-5 15,0 0-1-15,-4 4 0 16,0 4 2-16,-5 0 1 16,0 0 3-16,1 8 6 15,3 4 4-15,1 4 1 0,4 4-1 16,0 3 0-16,5 5 0 16,9 12-4-16,4-5 0 15,8 1-3-15,6 4 0 16,13-4-5-16,4-5-1 15,9-7-14-15,9-12-8 16,4-12-67-16,5-8-31 16,0-4-28-16</inkml:trace>
        </inkml:traceGroup>
        <inkml:traceGroup>
          <inkml:annotationXML>
            <emma:emma xmlns:emma="http://www.w3.org/2003/04/emma" version="1.0">
              <emma:interpretation id="{6A98B945-1E0E-4718-B68F-0C93330EB18D}" emma:medium="tactile" emma:mode="ink">
                <msink:context xmlns:msink="http://schemas.microsoft.com/ink/2010/main" type="inkWord" rotatedBoundingBox="9492,3974 10819,3992 10805,4958 9479,4940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50325.8747">8100 2370 140 0,'0'0'52'0,"5"-4"-28"0,-1 0-8 0,-4 4 18 0,0 0-7 31,5-8-3-31,-1-4-6 16,-4 0-1-16,0 0-9 0,0 4-1 0,-4-4 0 15,-1 4-1-15,1-3 1 16,-5 3-4-16,0 4-2 15,0 0 0-15,-4 4-1 16,-1 4-3-16,-4 4 2 0,1 0 1 16,-1-1 0-16,0 1 0 15,5 0 0-15,4 0 0 16,-5 0 0-16,5 0-3 16,5 0 2-16,-1 0 1 15,5 0 2-15,5 0-1 16,4 0 2-16,9 0-2 15,0-4-1-15,-1 0 1 16,6 0-1-16,3 4 0 16,6-1 2-16,-1 1-3 15,4 0 0-15,-3 4 1 16,-1 0 0-16,-9 4 0 0,1 0 0 16,-6 0 2-16,-8 8 3 15,-4-5-2-15,-5 5-2 16,0 0 11-16,-9 0 4 15,-5-4-4-15,1-1 1 16,-5-7-4-16,0-4 2 16,-4-4-6-16,0-4-1 15,-1-8-2-15,6-8 1 16,-1-7-20-16,0-1-6 0,5 4-12 16,4 0-4-16,0 0-32 15,-5 4-56 1,14 1 26-16</inkml:trace>
          <inkml:trace contextRef="#ctx0" brushRef="#br0" timeOffset="50891.406">8511 2398 156 0,'-9'0'57'0,"4"0"-30"0,1 0-12 0,4 0 20 15,0 0-10-15,0 0-3 16,0 0-6-16,4 0-2 16,5 4-8-1,0-4 3-15,4 3 1 0,5 1-1 16,0-4 2-16,0 0-4 15,0 0-2-15,-5-4 0 16,1 1 1-16,-1-1-3 16,-4 0 0-16,-5 0 1 15,1-4 0-15,-5 4-5 16,-5-4 1-16,1 4 2 16,-5-4 1-16,-4 0-1 15,-5 4-2-15,0 0 1 0,0 0-1 16,-4 4 0-16,-1 0 0 15,1 0 0-15,0 4 0 16,4 0 2-16,0 4 1 16,0 0-1-16,5 4 1 15,4 4 0-15,0 3 1 16,5 1 0-16,4 4 2 16,4 12-3-16,9-8 0 15,5 3 3-15,5-3 1 16,3-4-1-16,6-4 1 15,-1-8-2-15,4-4 0 16,6-5-6-16,-1-14-1 0,9-13-30 16,0-4-12-16,0-4-45 15,0 5-21-15,-9-1 14 16</inkml:trace>
          <inkml:trace contextRef="#ctx0" brushRef="#br0" timeOffset="51575.1732">8689 2203 316 0,'-9'0'118'0,"9"4"-64"0,4-8-45 0,-4 4 25 16,9 0-13-16,5 4-1 15,4 0-10-15,8 0-2 0,14 0-4 0,10 4-3 0,7-4 2 16,15-4-11-16,-5-4-2 16,4-4-50-16,0 0-21 15,5-8-62 16</inkml:trace>
          <inkml:trace contextRef="#ctx0" brushRef="#br0" timeOffset="51326.1325">8916 1751 156 0,'-9'-4'60'0,"9"4"-32"0,5-4-6 0,-5 4 20 16,0 0-11-16,0 0-4 16,0 0-9-16,0 0-3 0,0 0-9 15,0 0 3-15,0 4 3 0,0 4-2 16,0 4 0-16,4 8-2 16,1 7 0-16,-5 17 4 15,4 8 3-15,1 7 0 16,-1 9 1-16,5-5 0 0,0 1 3 15,0-1-5-15,0 0 0 16,0-3-4-16,4 3 1 16,-4-3-4-16,4-5 1 15,-4-3-5-15,0-4 0 32,0-13-10-32,-4-7-5 15,-1-12-36-15,1-12-14 0,-5-12-30 16,0-4-12-16,0-16-6 15</inkml:trace>
        </inkml:traceGroup>
        <inkml:traceGroup>
          <inkml:annotationXML>
            <emma:emma xmlns:emma="http://www.w3.org/2003/04/emma" version="1.0">
              <emma:interpretation id="{359142A3-3854-4AB5-AD74-379C723DF866}" emma:medium="tactile" emma:mode="ink">
                <msink:context xmlns:msink="http://schemas.microsoft.com/ink/2010/main" type="inkWord" rotatedBoundingBox="11362,3974 13510,4004 13494,5142 11346,511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52507.7266">9937 2390 116 0,'5'4'44'0,"-5"-4"-24"0,13 4-13 0,-4 0 26 15,-9-8-19-15,9 4 15 16,-4-4-16-16,3 0 12 16,-3 0-14-16,4 0 6 15,-9-4-10-15,4 4 0 16,-8-4-4-16,4 0 5 15,-5-4-5-15,1 4-1 16,-9-4-1-16,-1 8-4 16,1 0 2-16,-1 8 1 15,-3 0 0-15,-1 4 0 16,-5 0 0-16,6 4 2 16,-6-4-1-16,10 8 2 15,-5-4-2-15,14 11 6 16,-5-7-4-16,9 16 10 15,0-4-7-15,9 8 8 16,0-9-8-16,8 1 12 16,-8-8-10-16,14 0 12 15,-6-8-12-15,10-8 7 16,-5-12-8-16,5-4 0 16,-9-4-4-16,4-4 0 0,-4-4-1 15,-4-4 1-15,-5 1-2 16,-5 3 2-16,-8 0-2 0,-1 4-3 15,-4 0 1-15,0 5-28 16,0-1 16-16,0 8-54 16,-4 0 37-16,4 8-100 15,-4-4 72-15</inkml:trace>
          <inkml:trace contextRef="#ctx0" brushRef="#br0" timeOffset="53216.8886">10138 2594 224 0,'-9'-16'85'0,"9"32"-46"0,5-28-19 15,-1 4 27-15,5 0-10 16,0 8 1-16,4-8-10 16,10 8-3-16,-1-4-14 15,9 0-4-15,9 0-1 0,0 0-5 16,5 0-1-16,4 1-51 15,9-5-20-15,4 0-71 16</inkml:trace>
          <inkml:trace contextRef="#ctx0" brushRef="#br0" timeOffset="53045.0185">10633 2059 228 0,'-27'-28'88'0,"27"28"-48"0,-13-63-36 0,8 43 19 16,1 0-15-16,-5 0 4 16,-4-4-7-16,-5 5 7 15,0-1-8-15,-4 4-1 16,-5 0-2-16,0 8-1 16,-4-4 0-16,0 12 4 31,-5 0-2-31,0 8 6 15,5-4-5-15,4 12 6 16,1-4-6-16,3 16 6 16,6-1-6-16,8 17 6 15,0-4-6-15,9 15 8 16,0-11-7-16,9 15 10 16,0-15-8-16,4 7 3 0,5 1 2 15,-5-1 2-15,9 13 3 16,-4-1 2-16,0 1-10 0,0-5 0 0,-5-3-1 15,1-5-1-15,-1-7 1 16,-4-9-4-16,-9-3 0 16,0-4-30-16,0-4-12 15,0-8-4-15,-4-9-2 16,-1-3-26-16,-8-8-11 16,-1-3-28-1</inkml:trace>
          <inkml:trace contextRef="#ctx0" brushRef="#br0" timeOffset="54186.7609">11257 2439 180 0,'18'-8'68'0,"-13"1"-36"0,-5-1-18 0,4 4 20 16,-4-4-6-16,0 0-2 15,-4 0-1-15,-1 0-1 16,1 4-13-16,-5 0 2 0,-5 0 1 16,1 0-5-16,0 4-3 15,4 0-6-15,-9 0 0 16,0 0 2-16,0 0 3 16,0 4-4-16,0 0-3 15,1 4 1-15,3 0 2 16,1 4-2-16,4 0 0 15,0 4 1-15,5-1 0 16,-1 5 0-16,5 4 0 16,5 12 0-16,3-9 2 0,10-3-1 15,0-4 2-15,4-4 2 16,1-4 2-16,-1-8-1 16,5-8 1-16,0-4 0 15,-5-8 1-15,0 0-2 16,-4-4-1-16,-5 0-1 15,1-3 0-15,-5 3-2 16,-5 0-2-16,1 0-2 16,-1 4 1-16,-4 1-1 15,0 3 0-15,0 4 2 16,0 8 0-16,0 0-5 16,4 0-1-16,-4 4 5 0,5 8 2 15,-1-1-2-15,1 5 1 16,-1 8 4-16,1 8 2 15,4-1-2-15,4 1-1 16,0 0-1-16,1-4-2 16,4-5-4-16,-1-7-2 15,1-4-33-15,0-12-13 16,0-8-76 0,18 0-43-16,-14-15 79 15</inkml:trace>
          <inkml:trace contextRef="#ctx0" brushRef="#br0" timeOffset="54549.5252">11592 1801 248 0,'-5'-4'93'0,"10"4"-50"0,-5 0-33 16,0 0 23-16,9 0-14 0,-9 0-3 15,4 4-7-15,0 4-1 16,1 8-5-16,4 4 5 0,0 19 4 16,0 9 3-16,0 8 3 15,0 3 1-15,-1 0 1 16,1 5-3-16,-4-1 0 15,-1 1-5-15,1 7-2 16,-1-8-4-16,1-3-1 16,-1-9-1-16,1-7 2 15,-1-8-21-15,0-9-7 16,-4-11-24-16,0-12-9 0,0-4-26 16,0-20-9-16,5-11-27 15</inkml:trace>
          <inkml:trace contextRef="#ctx0" brushRef="#br0" timeOffset="54902.0194">11828 1758 232 0,'-18'0'88'0,"18"0"-48"0,0 0-23 0,0 0 27 16,0 4-12-16,0 4-1 15,0 3-9-15,0 9-2 16,5 8-11 0,-1 16 3-16,0 7 4 0,5 9 5 15,0 7 2-15,5-8-1 16,-5 9 1-16,0-1-9 15,-1 1-1-15,1 7-5 16,0-4-3-16,0 1 0 16,0-9-1-16,0-11-27 15,-4-13-11-15,-1-11-49 0,0-8-20 16</inkml:trace>
        </inkml:traceGroup>
        <inkml:traceGroup>
          <inkml:annotationXML>
            <emma:emma xmlns:emma="http://www.w3.org/2003/04/emma" version="1.0">
              <emma:interpretation id="{7413A000-32AE-4902-AC45-223A2C1ED0AA}" emma:medium="tactile" emma:mode="ink">
                <msink:context xmlns:msink="http://schemas.microsoft.com/ink/2010/main" type="inkWord" rotatedBoundingBox="14065,3960 16293,3991 16279,4993 14050,496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56720.503">13478 2364 424 0,'-18'-20'16'0,"5"4"-2"0,-5 5-5 16,0 3-4-16,-4 4 2 0,-1 4 0 16,1 4 3-16,0 4 1 15,-1-1-3-15,1 5-3 16,4 4 0-16,5 4 1 15,-1 4-3-15,10 0 0 16,4 7 1-16,4 5 2 16,5 0-1-16,5-5 0 15,4-3 1-15,4-4 1 16,5-4 1-16,-1-4 0 16,-3-12 2-16,-1-4 4 15,0-20-6-15,1 0 0 16,-6-4-2-16,1 0-1 15,-4-3-3-15,-5-1-2 16,-1 4 1-16,-8 0 1 16,0 4-3-16,-4 5 0 0,-5 3-8 15,-4 0-4-15,-10 4-13 16,1 4-4-16,0 4-19 16,0 0-9-16,4 4-40 15,9 4-57-15,4 0 41 16</inkml:trace>
          <inkml:trace contextRef="#ctx0" brushRef="#br0" timeOffset="55726.1949">12711 2360 156 0,'9'-4'60'0,"-5"-4"-32"0,1 12-17 16,-1-4 15-16,5 0-3 15,-9 0 0-15,4 0-6 16,5-4-2-16,-9 4-9 16,0 0 3-16,5-4 3 0,-5-4 9 31,-5-4-4-31,-4 5 0 0,-4-1-6 0,-5 4-1 16,-4 8-6-16,-5 0-3 0,-4 0 0 15,9 3-1-15,-1 1 0 16,-3 0 2-1,3 4-1-15,6 4-1 0,3 0-2 16,5 4-1-16,5 4 4 16,4-1 3-16,4 13 3 15,10-4 3-15,3-1-1 16,10 1 0-16,9-8-5 16,4 0-1-16,9-12-8 15,0-5-4-15,0-7-28 16,0-15-14-16,-9-13-50 15,14 0-48-15,-10 0 55 16</inkml:trace>
          <inkml:trace contextRef="#ctx0" brushRef="#br0" timeOffset="56166.8964">12907 1813 156 0,'-9'-4'60'0,"9"0"-32"0,5 0-6 0,-5 4 20 0,0 0-5 16,0 0-2-16,0 0-8 15,0 0-5-15,4 0-12 16,-4 4 2-16,4 4 2 0,1 4-1 15,-1 0 2-15,1 4-2 16,-1 11 2-16,5 13-2 16,0 4 2-16,0 7 3 15,0 1 1-15,0 7-2 16,0-7 2-16,0 3-4 16,0 5-1-16,0-5-6 15,-1 13 0-15,-3-1-5 16,-1-8 0-16,1-3 1 15,-5-8 0-15,4-13-27 16,-4-7-11-16,14-16-93 31,4-8-40-15</inkml:trace>
          <inkml:trace contextRef="#ctx0" brushRef="#br0" timeOffset="56323.7935">13487 2463 220 0,'0'-12'85'0,"4"4"-46"0,-4-4-32 15,0 5 18-15,0-5-11 16,0 0-1-16</inkml:trace>
          <inkml:trace contextRef="#ctx0" brushRef="#br0" timeOffset="57195.7032">13870 2305 204 0,'-9'-28'77'0,"0"12"-42"0,0 4-23 16,5 4 21-16,-1 0-13 15,-3 0-1-15,-1 4-9 16,-5 0-2-16,1 4-4 16,-5 4-5-16,-4 4-2 0,-1 0 4 15,1 4 3-15,4 8 1 16,5-4 0-16,4 0-6 15,0 0-1-15,5-1 3 16,17 1 1-16,0 0 0 16,10 0 1-16,-1 0-2 15,5 0-1-15,-1 0 1 0,1-1-1 16,-4 1-3-16,-1 0 2 16,0 12 7-16,-4-4 6 15,-5-1 0-15,-4 1 3 16,0 0 1-1,-9 0-1-15,-4-4 1 0,-5-1 0 16,-5 1 0-16,-3-4 3 16,-6-8-9-16,-3 0-1 15,-6-4-5-15,-3-4-1 16,3-4-8-16,1-4-4 16,4 0-15-16,5-4-5 0,4-12-45 15,5-7-16-15,8 3-38 16</inkml:trace>
          <inkml:trace contextRef="#ctx0" brushRef="#br0" timeOffset="57692.5803">14040 2384 220 0,'17'4'85'0,"-17"-4"-46"0,5 0-32 0,-5 0 20 0,0 0-3 15,4 0 3-15,5 4-11 16,0 0-4-16,5 0-7 16,-1 0 1-16,5-4 0 0,0 0 0 15,-1 0 1-15,-3-4-4 16,-1 0 0-16,1-4 1 15,-6 0 0-15,1 0 0 16,-4 0 0-16,-5 0-2 0,0-8-2 16,-5 4 3-16,1 1 0 15,-5 3-4-15,-4 0 1 16,-1 0-2-16,1 4 0 16,-5 4 6-16,0 12 5 15,0 0 1-15,1-1 4 0,-1 1-1 16,-5 4 2-16,1 4-8 15,9 4-2-15,4 4-1 16,9 3 0-16,4 9 0 16,5-4 2-16,5-5-5 15,8-3-1-15,0-8-18 16,5-4-8-16,4-4-28 16,9-8-13-16,0-4-47 15,9-4-46 1,-4-4 61-16</inkml:trace>
          <inkml:trace contextRef="#ctx0" brushRef="#br0" timeOffset="58074.4118">14637 2380 244 0,'-4'-8'93'0,"4"0"-50"0,0 4-50 16,0-8 86-16,-5 4-26 15,-4 0-22 1,0 4-14-16,-4 0-12 0,0 0 3 0,-5 4 2 16,0 4-5-16,-4 0-1 15,-1 0 0-15,1 4 2 16,0 4-3-16,-1 4 0 16,6 4-1-16,3 0 1 15,5 3-2-15,5 5-1 16,-1 4 1-16,10 4-1 15,4-5 0-15,4-3 2 16,5-4 1-16,4-4 1 0,1-4-5 16,3-9 1-16,1-7-9 15,0-4-2-15,0-19-10 16,-5-1-4-16,0-4-13 16,0 0-6-1,-4 1-18-15,-4-1-9 16,-1 4-38-1</inkml:trace>
          <inkml:trace contextRef="#ctx0" brushRef="#br0" timeOffset="58453.5235">14699 1746 220 0,'-4'0'82'0,"4"0"-44"0,-4 0-25 0,4 0 24 0,0 0-6 31,0 0 2-31,-5 0-8 16,5 4-1-16,0 4-13 15,0 0 7-15,0 3 4 0,0 5-5 16,0 4 1-16,0 8 2 0,0 15 4 15,5 9-1-15,-1 7-2 16,0 1-3-16,1 3 1 16,-1-7-1-16,1 3 0 15,-5 1-3-15,0-5-1 16,0 13-8-16,0-5-2 16,0-4-2-16,0-7 1 15,0-8-40-15,0-9-14 16,0-15-61-16,4-4-24 0,1-12-25 15</inkml:trace>
        </inkml:traceGroup>
        <inkml:traceGroup>
          <inkml:annotationXML>
            <emma:emma xmlns:emma="http://www.w3.org/2003/04/emma" version="1.0">
              <emma:interpretation id="{508AD79C-D3F0-41CF-9B6D-90EBEBC458C0}" emma:medium="tactile" emma:mode="ink">
                <msink:context xmlns:msink="http://schemas.microsoft.com/ink/2010/main" type="inkWord" rotatedBoundingBox="16824,3900 19852,3943 19837,5034 16809,4991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60276.2945">15738 2352 160 0,'-9'-12'60'0,"5"0"-32"0,-5 8-9 0,5 4 23 15,-1-4-12-15,5 4-3 0,0 0-11 16,0 4-5-16,0 0-6 16,0 0 1-16,0 4 3 0,5 4-1 15,4 4 3-15,-1 4-4 16,1 4-2-16,0-1 0 15,5 13 1-15,-1 4 3 16,0-5 5-16,1 1-2 16,-1-8 3-1,1 0-4-15,3-9-1 16,-3-3 0-16,4-8 1 16,-1-8 3-16,-3-8 2 15,-1-19-9-15,1-1-4 16,-1 0-2-16,-4-4-1 15,0 1 0-15,-5-1 2 16,1 4-1-16,-1 4 2 16,-4-3-4-16,0 3-2 0,0 4 2 15,0 4 0-15,0 8-4 0,0 0 1 0,0 8-3 16,-4 4 0-16,-1 4 1 16,5 4 4-16,0 4-1 15,0 4 1-15,5 4 2 16,4-1 2-16,0 13-1 15,4 4 2-15,0-1-2 16,10-3-1-16,-1-4-10 16,0-5-4-16,0-7-39 15,5-8-16-15,0-8-63 32</inkml:trace>
          <inkml:trace contextRef="#ctx0" brushRef="#br0" timeOffset="60926.8368">16220 1734 176 0,'-5'8'66'0,"10"-4"-36"0,-1 8-22 0,1-4 18 0,-1 7-6 16,1 5-2-16,-1 12 1 31,1 19 2-31,-1 5-11 16,-4 7 5-16,5 1 3 0,-1-1-2 15,-4-7 3-15,5-1-4 16,-5-3 1-16,4-9 0 16,0-3 2-16,1 0-1 0,-1-9-1 15,-4-7-2-15,5-4 1 16,-1-16 5 0,5-8-9-16,0-4-3 15,4-8-16-15,1-4-8 16,8 4 0-16,0 1 1 15,1 3 7-15,-1 4 2 16,0 0-1-16,5 4 2 16,0 4 3-16,-5 4 3 15,0 4-2-15,1 8-2 16,-5 0 2-16,-5 3 0 0,-4 1 3 16,-5 12 1-16,-4 0 3 15,-9-5 1-15,-4-3 8 16,-5-4 4-16,0-4-3 15,-4-4-1-15,-5-8-5 16,-4 0-1-16,0-8-5 16,4 0-1-16,5-8-6 15,0 0-2-15,-1-4-29 16,5 0-10-16,5 4-29 16,9 0-11-16,4 4-50 15</inkml:trace>
          <inkml:trace contextRef="#ctx0" brushRef="#br0" timeOffset="59688.3939">15399 2317 172 0,'9'-12'66'0,"-4"24"-36"0,4-20-24 16,-5 4 15-16,1 0-2 15,-5 4 1-15,4-8-7 16,1 4 0 0,-1-4-8-16,-4 0 4 0,0 0 1 15,-4 0-3-15,-1 0 1 0,-4 4-7 16,-4 0-1-16,-5 4 0 15,0 0 0-15,0 4-3 16,1 0 2-16,-1 4-1 16,0 4 0-16,0 4 2 15,5-4 0-15,4 0 0 16,0-1 2-16,9 1-1 0,4 0-1 16,1 0 1-16,4-4 1 15,4 0 1-15,5 0 3 16,4 0-3-16,5 0-2 15,4 4 0-15,5 0-1 16,-1-1 0-16,-3 1 0 16,-6 4 0-16,-3 0 0 15,-5 4 0-15,-5 8 0 16,-4-1 2-16,-5-3 1 16,-4-4 7-16,-4 0 4 0,-5-4 1 15,-13 0 10 1,-1-9-5-16,-3-3-4 15,-1-4 0-15,0-8-9 16,0-7-2-16,1-5-5 16,3 0-1-16,5 0-19 15,5 0-9-15,0 1-14 16,4 3-6-16,0 0-17 16,4 0-7-16,5 4-17 15</inkml:trace>
          <inkml:trace contextRef="#ctx0" brushRef="#br0" timeOffset="61440.143">16969 2348 224 0,'-4'-12'85'0,"-5"8"-46"0,0-8-30 16,4 5 22-16,-4 3-10 15,-4 0 0-15,-5 0-3 16,0-4 0-16,-4 8-9 0,0 4 1 0,-1 0 1 16,1 4-2-16,0 0 2 15,0-1-6-15,4 1-1 16,4 4-2-16,5 0 1 15,5 0-2-15,8 0 2 16,10 0-4-16,4 0 0 31,8 0-1-31,6 0 0 0,-1-1 0 16,0 5-2-16,0 0 3 16,0-4 2-16,-4 8-2 15,0 8-2-15,-5-5 4 16,-8 1 1-16,-5-4 8 15,-9 0 4-15,-5 0 4 0,1-5 3 16,-10-3-5-16,1 0 1 16,-9-4-4-16,-5-4 0 15,-4-8-7-15,-1-4-2 16,1-4-9-16,0-11-2 16,0-1-29-16,4 0-14 0,5 0-27 15,4 4-10-15,13 5-43 16</inkml:trace>
          <inkml:trace contextRef="#ctx0" brushRef="#br0" timeOffset="61945.3983">17187 2435 280 0,'0'-4'104'0,"5"4"-56"0,-1-3-38 0,-4 3 25 16,0 0-17-16,9-4-4 16,0 0-7-16,5 0-2 15,8 0-3-15,-4 0-2 0,4-4 1 16,-4 0-1-16,0 0 2 16,0 0 1-16,-5 0 1 15,-4 0-2-15,0-4 1 16,-5 0 0-16,-4 0 1 15,-4 1-2-15,-1-1-2 16,-4 4 1-16,-4 0 1 16,0 0-3-16,-5 4-2 15,0 4 8-15,0 4 6 0,-4 8-3 16,4 0 0-16,-4 0 2 16,8 3 1-16,1 5-1 15,4 4 1-15,5 4 0 16,4 0 1-16,0-5-6 15,13 21-4-15,0-1 1 16,1-3 0-16,8-4 3 16,5-8 1-16,-5-9-8 15,14-7-4-15,-1-8-17 16,6-8-9-16,-1-12-23 16,-9-15-9-16,0-1-61 15,5-4-54-15,4 5 66 16</inkml:trace>
          <inkml:trace contextRef="#ctx0" brushRef="#br0" timeOffset="62574.8425">17424 2241 356 0,'0'-8'132'0,"4"12"-72"0,14-4-50 15,0 0 28-15,4 0-12 16,14 0-3-16,4 0-13 0,5 4-4 16,4-4-4-16,0 0-15 0,9-8-4 15,4 0-68-15,5-4-31 16,-9-7-34-1</inkml:trace>
          <inkml:trace contextRef="#ctx0" brushRef="#br0" timeOffset="62371.7042">17700 1690 244 0,'-4'0'90'0,"4"12"-48"0,-5-4-34 15,5-8 24-15,0 0-7 16,0 4 3-16,0 0-5 31,0 0 0-31,0 0-12 16,0 0 2-16,0 4 3 0,0 4-4 0,0 8-2 15,5 7 1-15,-1 21 3 16,1 7 1-16,-5 9 0 16,0 7-1-16,0-4 1 15,0 5-6-15,0-5-1 16,0 5-2-16,0 7-1 16,0-8-1-16,0-3 2 15,4-9-1-15,1-11 2 16,-1-13-13-16,1-3-5 15,-1-12-17-15,0-12-8 0,1-12-22 16,-1-8-11-16,-4-8-56 16,0-24-55-1,-13 5 64-15</inkml:trace>
          <inkml:trace contextRef="#ctx0" brushRef="#br0" timeOffset="63496.8434">18191 2380 200 0,'4'-4'74'0,"1"0"-40"0,4 0-22 0,-1 4 21 16,1-4-4-16,0 0 9 16,0 4-12-16,0-4 4 15,-9-4-18-15,-9 4-2 16,0-4-2-16,-4 4-2 16,0 0-1-16,-1 0-1 15,-8 4 0-15,-14 4 2 16,5 0 1-16,0 0-6 15,4 0 0-15,5 0-3 16,-1 4 0-16,6 4 2 16,3 0 0-16,5 0 0 15,5 0 2-15,4 0-1 16,9 0-1-16,4-1-2 0,5 1-1 16,4 0-1-16,5 0 3 15,4 8-2-15,5 4 1 16,0 3 2-16,-5-3 0 15,-4 0-3-15,-5 0 2 16,-4 0 1-16,-5-1 2 16,0-3-3-16,-8 0 0 15,-5 0 3-15,-5-4 3 16,-8 0 2-16,0-1 1 16,-5-3 7-16,-4-8 2 15,-5 0-2-15,-4-8 1 16,-1-4-9-16,1-8-2 15,4-3-14-15,1-5-7 16,-1-8-24-16,9-4-12 0,5 5-42 16,8 3-15-16,5 4-2 15</inkml:trace>
        </inkml:traceGroup>
        <inkml:traceGroup>
          <inkml:annotationXML>
            <emma:emma xmlns:emma="http://www.w3.org/2003/04/emma" version="1.0">
              <emma:interpretation id="{92D99B89-92ED-46BF-8FA9-62C8E7C01EDD}" emma:medium="tactile" emma:mode="ink">
                <msink:context xmlns:msink="http://schemas.microsoft.com/ink/2010/main" type="inkWord" rotatedBoundingBox="20421,3849 22372,3876 22354,5111 20403,5084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65336.495">19221 2618 260 0,'0'-8'96'0,"4"-12"-52"0,1 12-21 0,-1 4 31 0,5 0-15 15,4 4-5-15,1 0-15 16,4-8-5-16,8 4-8 31,10 0-4-31,0 0 1 0,4 0-24 0,4-4-11 16,1 4-38-16,9-3-16 15,3 3-43 1</inkml:trace>
          <inkml:trace contextRef="#ctx0" brushRef="#br0" timeOffset="65206.6046">19729 1714 236 0,'-27'-24'88'0,"18"4"-48"0,-4 1-38 0,9 11 19 16,-5 0-7-16,-5 0 0 15,-4 0-2-15,-4 4 0 16,0 4-6-16,0 4-4 0,-10 4 1 16,1 4-2-16,0 4-1 15,0-1 5-15,-1 9 4 16,6 0-1-16,-1 4 3 15,9 7-6-15,5 13-1 16,4 7 2-16,4 5 3 16,5 7 0-16,0-7 2 15,0 3 5-15,9-7 2 0,5-1-3 16,-1 5-1-16,5 3-4 16,0 8-1-16,0-3-1 15,-5-21 2-15,-4-7-1 16,4 4 2-16,1 7-6 15,-6 5-3-15,1-13-6 16,-4-15-2-16,-5-4-30 16,-5-16-62-1,-8-8 3-15,4-4-47 16</inkml:trace>
          <inkml:trace contextRef="#ctx0" brushRef="#br0" timeOffset="64606.3035">19060 2420 200 0,'0'-4'77'0,"0"0"-42"0,5-4-28 0,-5 4 20 16,0-4-7-16,0 0 0 15,-5 0-5-15,1 4-1 16,-1 0-8-16,1-4 0 0,-5 4 1 16,0-4-1-16,-4 8-1 15,-1 0-3-15,1 0-2 0,-1 4 1 16,1 0-1-16,0 0 0 16,-10 0 0-16,10 4 0 15,-5 0 0-15,9 4-3 16,-4 0 2-16,4 4 1 15,0 3 0-15,5 1 0 16,8 12 0-16,5 0 0 16,0-5 2-16,0 1 1 15,4-4 3-15,5-4 1 16,0-12 3-16,-5 0-3 16,10-4-2-16,8 0 0 0,-4-8 1 15,-1-12 1-15,1-4 1 16,-5 0 4-16,-8-4 3 15,-1 0-2-15,-8 1 2 16,-10-1-4-16,1 4-1 16,-1 0 0-16,-4 0 1 15,-4 5-8-15,-1 3-1 16,-3 0 0-16,-1 4 1 16,0 4-4-16,0 0-1 15,0 4-4-15,0 4 1 16,1 4-13-16,-1 4-5 15,0 0-26-15,0 4-9 16,9-1-31-16,5 21-13 16,17-4 3-16</inkml:trace>
          <inkml:trace contextRef="#ctx0" brushRef="#br0" timeOffset="66578.9267">20148 1936 180 0,'-4'-36'68'0,"4"32"-36"0,0 0-20 0,0 4 21 16,0 0-6-16,0 0-1 16,4 0-3-16,5 4 0 0,0 0-13 15,0 12 1-15,4 8 2 0,1 4 2 16,3-1 3-16,1 5 1 15,0 0 3-15,0 0-3 16,0 3 0-16,0-3-1 16,0-4-2-16,4-5-2 15,-4 1 1-15,4-4-2 16,0-4 0-16,1-4-5 0,-1-4 0 16,-4 0-5-16,-1-4 0 15,1-4 1-15,0-8 0 16,0-4 0-16,0-4 0 15,-5 0-5-15,1-8 1 16,-1 1 0-16,0-5 2 16,1 0-6-16,-5-12 1 15,0 5-1-15,4 3 2 16,-9 4-1-16,5 5-1 0,0 3 3 16,-4 0 0-16,-1 4-2 15,1 4 2-15,-5 0 1 16,0 4 0-16,0 0 0 15,0 0 0-15,0 8 0 32,0 0 0-32,0 0 0 0,0 0 2 15,0 0 1-15,0 4 1 16,4 4 0-16,-4 0 2 16,0 24 6-16,5 0-5 15,-1 3-1-15,0 5 3 16,1 4 4-16,-1 7 2 15,1-7 0-15,-1-5 1 0,1 1 0 16,-1 4-6-16,1-1-2 16,-1 1 0-16,1 7 2 31,-1 1-5-31,0-5-1 16,1-3-2-16,-1-4 1 15,1-9-29-15,-1-7-9 16,1-8-91-16,4-8-40 0,-5-8-16 15</inkml:trace>
          <inkml:trace contextRef="#ctx0" brushRef="#br0" timeOffset="65846.5321">20184 1853 276 0,'-5'-8'104'0,"10"4"-56"0,-5 4-41 16,0 0 23-16,0 0-16 0,4 0-5 15,-4 4-4 1,0 4 1-16,5 4-3 0,-1 11 5 0,1 9 2 15,-1 12 1-15,1 3 1 16,-1 5 7-16,0 7 2 16,-4-7-8-16,0-1-3 15,0 5-4-15,0-1-1 16,0 9-1-16,0-1 0 16,0-3 0-16,5-9 0 15,-1-7-16-15,1-9-4 16,-5-11-32-16,0-12-14 15,4-8-44-15,-4-4-19 0,5-12 21 16</inkml:trace>
        </inkml:traceGroup>
      </inkml:traceGroup>
    </inkml:traceGroup>
    <inkml:traceGroup>
      <inkml:annotationXML>
        <emma:emma xmlns:emma="http://www.w3.org/2003/04/emma" version="1.0">
          <emma:interpretation id="{7EC87838-1266-4F14-B5DB-F95883229987}" emma:medium="tactile" emma:mode="ink">
            <msink:context xmlns:msink="http://schemas.microsoft.com/ink/2010/main" type="paragraph" rotatedBoundingBox="1648,6503 15762,6119 15805,7678 1690,8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5B9551-9539-4512-B3EB-DE1CC7321475}" emma:medium="tactile" emma:mode="ink">
              <msink:context xmlns:msink="http://schemas.microsoft.com/ink/2010/main" type="line" rotatedBoundingBox="1648,6503 15762,6119 15805,7678 1690,8062"/>
            </emma:interpretation>
          </emma:emma>
        </inkml:annotationXML>
        <inkml:traceGroup>
          <inkml:annotationXML>
            <emma:emma xmlns:emma="http://www.w3.org/2003/04/emma" version="1.0">
              <emma:interpretation id="{77B841F7-648C-4575-BC6B-7A47370AA79E}" emma:medium="tactile" emma:mode="ink">
                <msink:context xmlns:msink="http://schemas.microsoft.com/ink/2010/main" type="inkWord" rotatedBoundingBox="1652,6640 2850,6607 2876,7589 1678,7622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82029.719">119 4659 112 0,'-18'-12'44'0,"32"4"-24"0,-19-4-10 15,5 4 14-15,0 1 4 16,5-1 6-16,-5-4-8 0,4 0-1 15,0 4-14 1,-4 0 4-16,0 0 5 0,0 4-11 16,0 4-2-16,0 0-5 15,5 4 1-15,-1 4 0 16,1 0 1-16,4 4 0 16,-5 4 2-16,5 3-3 0,0 13 0 15,0 0 1-15,0 0 2 16,0 7 1-16,4 5 3 15,1 19-3-15,-1 1 1 16,0-1-3-16,1-7 0 16,-1-9 1-16,0-3 1 15,1-5 1-15,-5-7 2 0,0-4-1 16,0 4 0 0,-5-9-5-16,1-3 2 15,-1-4 3-15,-4-4-5 16,0 0 0-16,0-4 7 15,0-8 2-15,0-8-2 16,0 0 1-16,0-8-5 16,0-4 1-16,0-8-5 15,0-7-2-15,0-9 0 16,0-7 1-16,4-1-3 0,1 1 0 16,-5 3 3-16,9 0 1 15,-5 9-4-15,1 3 1 16,-1 4-2-16,-4 5 0 15,0 3 2-15,0 0 2 16,0 0-1-16,0 5-1 16,0-1-2-16,0 4 1 15,5 4 1-15,-5 0 0 16,0 4-7-16,0 8 0 0,0 0 1 16,9 4 3-16,-1 8 0 15,1 4 1-15,0-4 0 31,0 4 0-31,0 3 2 16,0 5 0-16,0 8-3 16,4 8 0-16,1 7 2 15,-1 9 0-15,0 7 3 0,1-7 1 16,-1-1-1-16,1-7 1 16,-1-9 2-16,0-3 2 15,1-8-1-15,-1-5 1 16,1-7 2-16,-1-4 2 0,-4-8 1 15,0-8 2-15,0-4-3 16,0-8 1-16,-1-7-7 16,1-9-1-1,0-4-2-15,0-11 1 16,5-1-2-16,-5-3 2 16,4-1-2-16,0 1 2 0,1-5-4 15,-1-3 0-15,0-9 1 16,1 1 0-16,-1-1 0 15,1 9 0-15,-1 7-3 16,0 9 2-16,-4 7-1 16,0 12-2-16,0 5-22 15,-5 7-7-15,1 4-41 0,-5 8-18 16</inkml:trace>
          <inkml:trace contextRef="#ctx0" brushRef="#br0" timeOffset="82598.9083">890 5135 212 0,'5'-8'82'0,"-1"4"-44"0,5 0-29 0,-4 0 19 0,4 0-8 15,0 4-1-15,-1-4-7 16,10 4 0-16,-4 0-7 16,8 0 4-16,-4 0 1 0,9 4 3 15,-5-4 3-15,0 0-3 16,0-4 0-16,-4-4-3 15,-4 0 1-15,-1-8-2 16,0-3 0-16,-4-1-1 0,0 0 0 16,-9 0-4-16,0 4-1 15,-4 0-1-15,-5 0 1 16,0 5-2-16,-4-1 2 16,-1 4-7-16,-4 0-1 15,-4 4-5-15,-5 4-1 0,5 4 1 16,0 4 4-16,-1 4 1 15,6 7 0-15,-1 13 4 32,4-4 0-32,1 4 5 0,4-1 5 15,5 5 1-15,4 4 4 16,4-5 2-16,5 5-1 16,9-12-3-16,9-1 0 0,4-3-5 15,13-4 1-15,5-4-10 16,9-4-3-16,-4-16-50 15,-5-8-24-15,4-8-76 16</inkml:trace>
        </inkml:traceGroup>
        <inkml:traceGroup>
          <inkml:annotationXML>
            <emma:emma xmlns:emma="http://www.w3.org/2003/04/emma" version="1.0">
              <emma:interpretation id="{DB0478E4-BF99-4A82-9490-E3143A50715B}" emma:medium="tactile" emma:mode="ink">
                <msink:context xmlns:msink="http://schemas.microsoft.com/ink/2010/main" type="inkWord" rotatedBoundingBox="3588,6779 5483,6727 5507,7605 3612,7657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84382.3388">2646 5097 224 0,'-9'-4'85'0,"9"4"-46"0,0 0-26 0,0 0 22 15,0 4-12-15,0 0 2 16,5 8-11 0,-1 8-7-16,1 4-3 0,-1 3 2 15,5 1 3-15,0-4 2 16,0 4-3-16,0-5 0 0,0-3-3 0,-5-4 2 16,1-4 2-16,-1-4 2 15,5-12 10 1,0-8-9-16,0-8-2 15,0-4-8-15,4-3-2 16,1-5-2-16,3 0 0 16,-3 9 0-16,4 7-2 15,0 4-2-15,-1 12-1 16,6 8 4-16,-10 8 1 0,0 3 4 16,1 9 3-16,-5 0 0 15,0-4 0-15,0-5-1 16,-1 1 0-16,1 0-7 15,0-4 0-15,5-4-39 16,-1 0-14-16,-4-4-27 16,9-4-75-1</inkml:trace>
          <inkml:trace contextRef="#ctx0" brushRef="#br0" timeOffset="83444.6795">2032 4578 188 0,'0'-20'71'0,"0"12"-38"0,0-4-23 0,0 12 17 0,0 0-4 16,0 0 0-16,0-4-10 15,0 4-5-15,0 0-5 32,0 4-3-32,0 8 1 0,4 8 1 0,1 7 1 15,-1 9 3-15,1 4 3 16,-1 3 2-16,1 9 1 0,-1 15 0 15,1 9 2-15,-1 7-1 16,0-12 2-16,-4-3-4 16,0-13 1-16,0-7-5 15,5-9 1-15,-1-7-5 16,-4-8 0-16,5-8-43 16,-1-4-18-16,1-20-46 15,4-8-52-15,4-12 50 16</inkml:trace>
          <inkml:trace contextRef="#ctx0" brushRef="#br0" timeOffset="83932.2061">2451 4716 176 0,'-9'4'68'0,"14"0"-36"0,-1 4-24 15,-4 0 18-15,0 0-2 16,-4 4 1-16,-1 0-10 16,-8 8-4-16,-1 0-6 15,1 3 1-15,-5 5 0 0,0 4 0 16,-4 4 1-16,0-1 2 16,-5-3 5-16,5-4-4 15,-5-5 2-15,0-7-5 16,5-4 1-16,0-4-3 0,4-8 0 15,0 0-3-15,0-4-2 16,5-12 1-16,-1 0-1 31,5 1-3-31,5 3 0 16,4 4-1-16,0 0 3 16,4 0-2-16,5 4-1 0,5 4 0 15,4 16 3 1,-1 0-2-16,6 3-1 0,3 5 7 15,1 4 5-15,0 4 2 16,9-1 2-16,-1 1-2 16,-4 0-1-16,1-4-5 0,-10-5-3 15,0 1 2-15,5-4 0 16,-14-4-21-16,10 0-8 16,-1-4-40-16,-4-8-17 0,4-12-30 15</inkml:trace>
          <inkml:trace contextRef="#ctx0" brushRef="#br0" timeOffset="84888.7705">3333 5216 192 0,'0'-16'71'0,"0"0"-38"0,-5-7-23 0,5 11 20 16,-4-4-5-16,-1-8 0 16,-4-4-5-16,0 5 0 15,1 7-11-15,-1 4-3 0,-5 8-2 16,1 4-2-16,0 12-2 15,-1 0 1-15,5 4 1 16,-4-5-1-16,4 5-1 16,0 4-2-16,0 4 1 15,5 0 3-15,-1 3 1 16,1 1 1-16,4 4 0 16,4-4 0-16,1-5 0 15,4-3-2-15,4 0 1 16,0-4 0-16,5-4 1 0,4-4 4 15,1-4 5-15,-1-8-1 16,0-8 3-16,5 0-2 16,-5-8 0-16,-4-8-3 15,-4-3 1-15,-6-5-6 16,-8 4-1-16,-4-7-2 16,-5-1 1-16,-4 8-4 15,-5 5 0 1,0 7-8-16,-4 4-2 15,-1 16 1-15,1 12 1 16,4 4-3-16,1 3-3 16,3 1-22-16,5 0-9 15,5 0-40-15,4 0-17 16,9-1 7-16</inkml:trace>
          <inkml:trace contextRef="#ctx0" brushRef="#br0" timeOffset="85576.3511">3529 4966 236 0,'-13'4'90'0,"13"-4"-48"0,0 4-29 0,0-4 22 16,0 0-9-16,0 8-1 15,4 8-10-15,5 0-4 16,0 0-6-16,0 8-2 0,0-1 1 16,0 5 0-16,-1 4 2 15,6 0 1-15,-5-5 1 16,0 1 0-16,0-8 0 15,0 0-2-15,-1-5 1 16,1 1 0-16,0-4 3 16,-4-4-3-16,4 0 1 15,-5-8-3-15,5 0 2 16,-5-8-2-16,5-4 2 16,-4-4-4-16,-1-7 0 15,1-1-1-15,4 0 1 0,-5 0-4 16,5 8 0-16,-4 1-1 15,-1 7-2-15,0 0 0 16,-4 8 0-16,5 8 0 16,-1 4 0-16,1 3 3 15,-1 5 0-15,1 0-2 16,-1 0 2-16,5-4 3 16,0 4 1-16,0-5-4 15,0 1 1-15,0-4 4 16,4-4 5-16,1-8 1 15,-1-4 4-15,0-4 2 0,1-8-1 16,-1-4-1-16,0-7-1 16,-4-5-5-16,0 0-3 15,-4-11-2-15,-1 7 0 16,1 4-4-16,-1 9 0 16,-4-1-15-16,0 4-6 15,0 4-47-15,0 4-17 16</inkml:trace>
        </inkml:traceGroup>
        <inkml:traceGroup>
          <inkml:annotationXML>
            <emma:emma xmlns:emma="http://www.w3.org/2003/04/emma" version="1.0">
              <emma:interpretation id="{17016EB8-2027-4CE0-9BBE-24B18BE0CA26}" emma:medium="tactile" emma:mode="ink">
                <msink:context xmlns:msink="http://schemas.microsoft.com/ink/2010/main" type="inkWord" rotatedBoundingBox="6011,6552 8128,6494 8158,7610 6041,7668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88384.8459">5058 4391 323 0,'9'32'12'0,"4"7"-1"15,1 9-3-15,-1 3 0 16,1 1 4-16,-5 3 5 15,-1 5 0-15,1 15 1 16,-4 0 0-16,-1 5-2 0,1-9-2 16,-1-8 1-16,1-7-4 15,-1-9-1-15,1-7-2 32,-1-8 0-32,0-9 0 15,5-15 9 1,5-4-1-16,-1-16-6 15,1-11-3-15,3-9-9 16,6-4-3-16,-1-3-1 16,0 3 2-16,-4 4-3 0,0 12 2 15,0 9 1-15,0 15-1 16,-1 7 4-16,1 9 0 16,0 8-2-16,0 8 0 0,-5-5 4 15,5 5 3-15,-4-4-1 16,-1-5-2-16,-4-3 0 15,4 0 1-15,1-4-23 16,-6-4-11-16,1-5-30 16,5-3-11-16,-1-4-45 15</inkml:trace>
          <inkml:trace contextRef="#ctx0" brushRef="#br0" timeOffset="88901.5419">5923 5239 152 0,'9'-20'57'0,"0"8"-30"0,-9-12-5 15,0 13 20-15,0-5-7 16,-4 0-3-16,-1 0-12 16,-4 4-2-16,-4 0-11 15,-1 4 0-15,-3 4 0 0,-1 8-3 16,0 0-3-16,0 4 0 15,0 4-1-15,0 0 0 16,1 0 2-16,3 4 1 16,1 0 1-16,-1-1 0 15,6 1 0-15,-1 4 0 0,4 4 0 16,5-4-2-16,0 3-2 16,5-3 1-16,4-4 1 15,-1-4 1-15,1-4 3 16,5-4 1-16,-1-4 1 15,5-4 0-15,0-4 0 16,4-8 0-16,-4-4 0 16,0 0-7-16,-5-3 0 15,0-1-1-15,-4 0 0 16,0 8 0-16,0 0 2 16,-4 9-1-16,-5 7-1 15,4 3-2-15,1 5 1 16,-1 8 1-16,1 4 2 15,3 4 1-15,6 0 3 16,-1-5-3-16,5 1 0 16,0-4-1-16,4 0-2 0,9-4-10 15,-4 0-6-15,0-4-36 16,0-16-16-16,4-4-58 16</inkml:trace>
          <inkml:trace contextRef="#ctx0" brushRef="#br0" timeOffset="87851.3667">4470 4788 208 0,'-4'-4'79'0,"4"0"-42"0,4 4-30 0,-4 0 20 16,9-4-12-16,0 4-3 15,5 0-3-15,3 0 1 16,6 0-5-16,8 0-1 0,5 4 0 16,8 0 0-16,1 0 0 0,4 0 0 15,-5 0 0-15,1 0-2 16,-5 0-2-16,0-4-37 15,-4 0-17-15,0 0-55 16</inkml:trace>
          <inkml:trace contextRef="#ctx0" brushRef="#br0" timeOffset="87536.0964">4747 4459 132 0,'0'0'49'0,"4"0"-26"0,-4 4-16 0,0-4 15 16,0 4-4-16,0 4-1 15,-4 4-5 1,4 8 0-16,-5 4-7 16,5 7 1-16,0 9 4 0,5 0-4 0,-5-1 2 15,4 9-1-15,5 3 3 16,0 21 4-16,0 3 1 0,0 4-2 15,0-8 2-15,0-7-4 16,0-13-1-16,0-7-4 16,-5-8 1-16,0-9-22 15,-4-3-7-15,5-8-22 16,-5-4-8-16,-5 0-45 16</inkml:trace>
          <inkml:trace contextRef="#ctx0" brushRef="#br0" timeOffset="88007.583">5050 4360 168 0,'-9'-4'63'0,"9"4"-34"0,0 0-30 0,0 0 15 15,0 0-1-15,5 4 2 16</inkml:trace>
          <inkml:trace contextRef="#ctx0" brushRef="#br0" timeOffset="89506.7937">6090 4810 236 0,'0'-8'88'0,"13"4"-48"0,-4 0-47 16,9 4 86-16,4 0-33 0,10 0-18 15,8 0-12-15,9-4-12 16,9 4-3-16,4 4 2 0,1-4-33 16,-5 0-12-16,13 4-96 31</inkml:trace>
          <inkml:trace contextRef="#ctx0" brushRef="#br0" timeOffset="89308.4804">6246 4263 224 0,'-13'-4'85'0,"13"4"-46"0,0 4-32 0,0-4 20 16,0 4-7-16,-5 4-2 16,5 7-6-16,0 9 0 15,0 16-7-15,0 4 4 0,5 7 1 16,4 5 3-16,0-1 3 16,4 1-3-16,0 3 2 15,1 4-2-15,-1 9 0 0,0-1-1 16,1 0 0-16,-5-3-2 15,0-9-1-15,0-3-3 16,-1-9-1-16,-3-7-3 16,-1-4-2-16,1-9-28 15,-5-19-55 1,0-8 1-16,0-8-56 16</inkml:trace>
        </inkml:traceGroup>
        <inkml:traceGroup>
          <inkml:annotationXML>
            <emma:emma xmlns:emma="http://www.w3.org/2003/04/emma" version="1.0">
              <emma:interpretation id="{A915C3E7-7898-42D7-84E5-3D4FED1F56A5}" emma:medium="tactile" emma:mode="ink">
                <msink:context xmlns:msink="http://schemas.microsoft.com/ink/2010/main" type="inkWord" rotatedBoundingBox="8749,6562 11049,6500 11079,7592 8778,7655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93080.9719">7205 4322 108 0,'-14'-4'41'0,"19"4"-22"0,-10 0 0 0,5 0 16 0,0 0-2 16,0 0 1-16,0 0-11 16,0 0-1-16,0 0-13 15,9 0-1-15,0 0 2 0,5 0-2 16,4 0 1-16,-1 4-3 16,10-4 1-16,0 4 2 15,4 0 2-15,5 0 1 16,4-4 0-1,0 0-2-15,0 0-1 16,5 4-3-16,-5-4-1 16,0 0-3-16,0 0-2 15,-4 0 3-15,-9 0 0 16,-1-4-4-16,-3 0-1 16,-6 0-19-16,-3 4-7 15,-5 0-14-15,-5 0-6 0,-4 4-34 16,-9 8-34-1,-4 12 39-15</inkml:trace>
          <inkml:trace contextRef="#ctx0" brushRef="#br1" timeOffset="93463.1659">7236 4754 148 0,'-9'12'57'0,"9"-12"-30"0,5 0-12 0,-5 0 18 15,0 0-12-15,9 0-4 16,-1 0-2-16,6 0 3 15,-1-4-10-15,9 4 9 0,1-4 5 16,4 0 0-16,8-4-1 16,1 4-9-16,4-4-3 15,0 8-3-15,5 4 1 16,-5-4-2-16,0 4 0 16,0 0-1-16,-4 0 0 15,-9 0-2-15,-1 0 1 16,-3-4-13-16,-6 0-6 15,-3 0-42-15,-5-4-20 16,4 0-34-16</inkml:trace>
          <inkml:trace contextRef="#ctx0" brushRef="#br1" timeOffset="92565.2364">7374 4409 104 0,'-4'-39'38'0,"4"35"-20"0,0 0-4 0,0 4 17 0,0 0-6 15,0 0 0-15,0 0-12 16,0 0-3-16,0 0-6 0,0 0-1 0,4 0 3 16,1 8 3-16,-5 12 2 15,4 3-1-15,1 9 1 16,-1 4 0-16,1 7 1 16,-1 5-2-16,0-1 1 15,1 1 0-15,-1 4 3 0,1-1 2 16,-1 13 2-16,1-1-4 15,-1 0 0-15,1-7-4 16,-1-9 1-16,1-3-4 16,-1-8 1-16,1-5-3 15,-1-7 0-15,0-8-8 16,-4-4 0 0,0-4-26-16,0-4-10 0,0 0-27 15,-4-4-8-15,0 0-27 16</inkml:trace>
          <inkml:trace contextRef="#ctx0" brushRef="#br1" timeOffset="93982.2319">8253 4322 176 0,'-23'8'66'0,"19"-4"-36"0,-9 0-26 16,8 0 13-16,1 0-4 15,-1 8 2-15,1 8 1 16,-1 0 2-16,-4 3-10 15,0 5 2-15,1 4 1 0,-1-1 0 0,0 9 1 16,0 0 2-16,0 3 2 16,0 1-3-16,0 4 0 15,5 3-3-15,-1 12 1 16,5 1-4-16,9 3-2 16,0-3 0-16,4-9 1 0,1-7-5 15,4-5-1-15,8-7-35 16,6-8-17-16,-1-8-31 15,4-5-13-15,1-7 5 32</inkml:trace>
          <inkml:trace contextRef="#ctx0" brushRef="#br1" timeOffset="94445.4099">8511 4544 156 0,'-9'-12'57'0,"9"4"-30"0,0 0-7 16,0 0 19-16,0 8-6 15,0 0-2-15,0 0-11 0,0 0-5 16,0 0-8-16,5 0-1 0,-1 4 4 16,1 4-2-16,-1 8 1 15,1 8-3-15,8 4 1 0,-4 3 2 16,4 5 5-16,-4 4 1 15,0 3 3-15,0 5-4 16,-4 11 2-16,-1 1-3 16,1-1 0-16,-1-7-5 15,0-9 0-15,1-3-5 16,-5-8 0-16,4-8-25 16,-4-9-13-16,5-7-35 15,-5-8-14-15,4-12-41 16</inkml:trace>
          <inkml:trace contextRef="#ctx0" brushRef="#br1" timeOffset="95081.3887">8520 4481 160 0,'-4'-4'60'0,"4"0"-32"0,0 4-9 0,0 0 23 16,0 0-12-16,4 0-3 0,1 4-4 15,-1 0-3 1,5 4-6-16,0 8-4 0,4-1-3 16,1 5 0-16,-1 4 7 15,1 0 3-15,-1 0-4 16,5 3 0-16,0-3-4 15,-1-4 2-15,1-4-2 16,0 0 2-16,0-4-2 16,0-5 0-16,4-3-3 15,0 0 1-15,1-8-2 16,-5 0 0-16,-1-7-3 16,1-1 1-16,0-8-2 15,-5 0-1-15,1 0 1 0,-1 0 1 16,-4 5-6-16,0-1 1 15,0 4 3-15,0 4 4 16,-5 0-6-16,-4 8-3 16,0 0 3-16,5 4 0 15,-1 0-1-15,1 4 0 16,-1 4 2-16,1 0 0 16,4 7 1-16,-5 1 0 15,5 4 0-15,0 0 2 16,0 4 1-16,0 3 3 15,0 5 6-15,0 4 4 16,-1-9-2-16,6 21 2 16,-1 7-7-16,-4-7-1 15,4-5-2 1,-4-3-1-16,0-12-1 0,-4-5 0 16,-1-7-27-16,1-8-9 15,-1-4-46-15,-4-8-17 16,14-12-55-1</inkml:trace>
          <inkml:trace contextRef="#ctx0" brushRef="#br1" timeOffset="95589.5855">9234 4330 140 0,'0'4'52'0,"0"-4"-28"0,0 0-8 0,0 0 16 0,0 0 2 15,0 0 2-15,0 4-8 16,4 0-5-16,1 0-13 16,-1 0 5-16,5 0 2 0,-4 8-3 15,3 8 2-15,1-1-3 16,5 5 2-16,4 4 1 15,-1 8 2-15,6 3-4 16,-1 1 2-16,5 0 6 16,0-1 4-16,-1 5-1 15,-3 7 0-15,-6 1-6 16,-8 7-1-16,0 5-8 0,-9 3-2 16,-4-3-2-16,-14-9 1 15,-4 4-28-15,-1-7-13 16,-8-4-67-16,0-1-27 15,-23-7-24 1</inkml:trace>
        </inkml:traceGroup>
        <inkml:traceGroup>
          <inkml:annotationXML>
            <emma:emma xmlns:emma="http://www.w3.org/2003/04/emma" version="1.0">
              <emma:interpretation id="{E19A29C4-96A4-4050-B650-EEA3FF6423D7}" emma:medium="tactile" emma:mode="ink">
                <msink:context xmlns:msink="http://schemas.microsoft.com/ink/2010/main" type="inkWord" rotatedBoundingBox="11536,6234 15762,6119 15805,7678 11579,7793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101290.0831">11976 4366 88 0,'0'-4'33'0,"0"0"-18"0,-4 0-5 16,4 4 14-16,0 0 0 16,0 0 3-16,0 0 2 15,0 0 2-15,0 0-8 16,0 0-1-16,0 0-13 15,0 0 1-15,0 0 1 0,0 0 2 16,0 12 5-16,0 4-8 0,0 3-1 16,0 9-1-16,0 8 2 31,4 4-1-31,1-1 0 16,-1 1 3-16,1-1 3 15,4 1 0-15,-1 0 4 16,1-1-2-16,-4 1-1 15,4 0-2-15,0 7 1 0,-5 1-6 16,1-1-1-16,-1-3-2 16,1-4-1-16,-1-5-1 15,-4-3 0-15,0-8 0 0,0-8 0 0,0-5-20 16,0-3-9-16,0-8-29 16,0-8-11-16,-4-7-23 15,-1-1-10-15,1-24 0 16</inkml:trace>
          <inkml:trace contextRef="#ctx0" brushRef="#br1" timeOffset="96600.5117">10001 4802 112 0,'0'0'44'0,"0"0"-24"0,0-4-6 0,0 4 15 15,0 0-5-15,0 0 11 16,9-4-6 0,4 0-15-16,0 0 2 0,5 0 2 15,5 0-2-15,3 4 1 16,6 0-3-16,3 0-1 16,14 0-3-16,0 0 1 15,5-4-6-15,4 4-3 16,0-4-1-16,13 0 1 15,0 4 1-15,5-4 1 0,5 0 0 16,-10-4 2-16,0 0-3 16,-4 4-2-16,-9-4 2 15,-9 8 2-15,0 0-4 0,-9 0-1 16,-4 0 0-16,-9 0 2 16,-5 0-1-16,-4 0-1 15,-5 0-19-15,-4 0-8 16,0 0-17-16,-9 0-5 15,-4 0-18 1,-1 0-47-16,-4-3 24 16</inkml:trace>
          <inkml:trace contextRef="#ctx0" brushRef="#br1" timeOffset="97135.191">10152 4901 152 0,'5'0'57'0,"-1"-4"-30"0,5 0-21 0,-4 4 17 0,4-4-8 16,4 0 2-16,5 4-6 0,4-4-1 16,0 4-6-16,5 0 2 0,4 0 0 0,5 0 6 15,4 0 5-15,5 0 0 16,4 0-1-16,4 0-4 31,5 0-2-31,5 0-2 16,8 0 2-16,-4 0-1 15,-5-4 0-15,-4 0-3 16,0 0-1-16,-4 0-3 0,-5 0-2 16,0-4 1-16,-4 4-1 15,-5 0 2-15,-5 0 1 16,-8 4-4-16,-5 0-1 15,-4 0-13-15,-4 0-5 16,-5 0-16-16,-1 0-7 0,-8 0-35 31,-4 4-45-31,-5 0 34 16</inkml:trace>
          <inkml:trace contextRef="#ctx0" brushRef="#br1" timeOffset="97902.5937">10246 5135 172 0,'5'-20'66'0,"-1"12"-36"0,0-8-15 15,-4 12 20-15,0 4-13 16,0 0-2-16,0 0-12 15,0 0-3-15,-4 4-3 16,0 4-2-16,-1 0 3 0,1 4-26 16,4 0-12-16,0 0-53 31,4 0-32-31,1 3 54 16</inkml:trace>
          <inkml:trace contextRef="#ctx0" brushRef="#br1" timeOffset="97711.0667">10255 5313 200 0,'4'-4'74'0,"-8"0"-40"0,8 4-20 0,-4 0 22 15,0 0-11-15,0 4-5 0,5 0-3 16,-1 4-1-16,-4 4-8 16,0 0 1-16,5 0 2 0,-5 4 0 15,4 3 1-15,-4 1-2 16,5 4-1-16,-1 0-3 15,-4-4-1-15,0-5-1 16,5 1 0-16,-1-4-24 16,-4-4-12-16,0-4-36 0,-4-4-17 15,4 0-26 1</inkml:trace>
          <inkml:trace contextRef="#ctx0" brushRef="#br1" timeOffset="98430.1696">10737 5198 176 0,'-18'-20'68'0,"9"12"-36"0,-9-3-20 15,9 7 21-15,-4 4-13 16,-5-4-1-16,0 4-13 16,0 4-4-16,0 0-2 15,0 0 2-15,1 3 1 0,-1 5 1 16,4 0 0-16,1 0 2 16,4 4 3-16,0-4-4 0,5 4-1 15,4-4-4-15,4 0-1 16,5-1 3-16,5 5 1 15,3 0-1 1,6-4-2-16,3 0 1 0,-3 0-1 16,3 0-3-16,-3 0 2 15,-1 3 1-15,-4 1 0 16,0 0 0-16,-5 0 2 16,-8 0 8-16,-1-4 5 0,-4 0-1 15,-4 0 2-15,-5-1 0 16,-5-3-1-16,-4-4-3 15,-4 0 0-15,0-4-7 16,0-8-1-16,-1 0-7 0,1-3-2 16,0-1-20-16,4 0-7 15,0 4-12-15,5 0-3 16,-1 0-40 0,5 4-45-16,5 4 43 15</inkml:trace>
          <inkml:trace contextRef="#ctx0" brushRef="#br1" timeOffset="98901.0844">11174 5301 172 0,'-5'-12'66'0,"5"4"-36"0,-9-3-13 15,5 7 22-15,-1-4-11 0,-4 0-1 16,0 4-12-16,-4 4-2 16,0 0-7-16,-1 4-4 0,-8 8-1 15,0 0 1-15,-1 3 1 16,1 1 1-16,4 4 2 15,5 0-3-15,0 0-2 16,8-1 2-16,1 1 0 16,4 0-1-16,9 0 1 15,8 0 2-15,1-4 2 16,0-1-1-16,0-3 1 16,4-4 2-16,0-4 5 15,1-4-4-15,-1-8 2 16,-4-4-1-16,0-3 3 15,-5-1-1-15,-4 0 0 16,-5-4-5-16,-4-4-3 0,-4 4-5 16,-5 1 0-16,-4 3-29 15,-5 0-10-15,0 4-27 16,-4 4-9-16,-9 4-46 16</inkml:trace>
          <inkml:trace contextRef="#ctx0" brushRef="#br1" timeOffset="101661.6134">11486 4314 164 0,'-14'0'63'0,"10"-4"-34"0,-5 0-19 0,9 4 20 0,-4-4-7 15,-1 4 1-15,5 0-2 16,0 0-2-16,0 0-10 16,0 0 0-16,5 0 1 15,3 0 0-15,6 0 1 16,4 0-2-16,8 0-1 0,6 0-1 16,8 0 0-16,9 0 2 15,9 0 1-15,9-4-3 16,8 0 0-16,10 0-5 15,-9 1 0-15,-5-1-1 16,-4 0-2-16,-9 0 3 16,-9 4 0-16,-13 0-1 15,-9 0 1-15,-5 0-9 0,-9 4-1 16,-8 0-38-16,-5 0-15 16,-5-1-69-1</inkml:trace>
          <inkml:trace contextRef="#ctx0" brushRef="#br1" timeOffset="100727.1471">11829 4310 156 0,'-9'-4'57'0,"9"0"-30"0,0 4-21 0,0 0 15 15,0 0-7-15,0 0 2 16,5 4-3-16,-5 0 2 16,0 4-8-16,0 12-2 0,0 8-1 15,0 11 2-15,4 5 1 0,-4 8 1 16,5 7 2-16,-1-11 8 15,0-1 3-15,1 1-2 16,4 3 1-16,-5-3-5 16,1 7 1-16,-1-3-5 15,1 3-1-15,-1-3-4 16,-4-9-1-16,0-3-1 16,0-12 2-16,5-8-3 15,-5-1-2-15,0-7-16 16,0-8-7-16,0-4-18 15,0-12-7-15,0-7-13 0,-5-13-5 16,10-8-28 0</inkml:trace>
          <inkml:trace contextRef="#ctx0" brushRef="#br1" timeOffset="102793.1016">12739 4354 148 0,'9'-4'57'0,"-5"0"-30"0,-4-4-14 16,0 0 19-16,5 0-9 15,-1 0-4-15,-4-4-4 16,5 0 0-16,-10 1-8 15,1 3 2-15,-5 0 4 0,0 0-5 16,-5 0 0-16,1 0-4 16,-5 4-1-16,0 0-1 15,-4 4 1-15,0 0-7 16,-1 4 1-16,-3 4 3 16,-6 0 2-16,10 4-3 15,0 4 1-15,4-1-2 16,5 1 0-16,4 4 2 0,4 12 2 15,5-4-1-15,9-1 2 16,0 1 0-16,5 0 1 16,-1 0 2-16,5-5 1 15,0-3 3-15,4-4 1 16,0-4 1-16,0-4 2 16,1-4-5-16,-5-8-1 15,-1-8-2-15,1-4-1 16,0-4-3-16,-5-7 1 15,1-5-2-15,4 0-1 16,-5-4-2-16,-4 1 1 16,0-1-1-16,-9 0 0 0,4 1 2 15,-4-1 2-15,0 0-3 0,-4 1 0 16,-1-1 1-16,1 4 2 31,0 1-3-31,-1-1 0 16,1 0-1-16,-1 8 0 15,5 5 0-15,-4 7 0 0,4 0 2 16,-5 4 0-16,5 4-3 16,0 4 2-16,0 8 1 15,0 4 0-15,0 4 2 16,5 7 1-16,-1 5 3 16,1 8 3-16,-1-1 2 15,1 5 1-15,-1 8 5 16,-4-1 1-16,9 13 2 15,0-1 2-15,-5 1-8 16,1-1-1-16,-1-3-7 16,5-13-4-16,-4 5 1 15,-5-9 0-15,9-7-37 0,-1-4-14 16,1-8-51-16,5-20-90 31</inkml:trace>
          <inkml:trace contextRef="#ctx0" brushRef="#br1" timeOffset="105060.7213">13033 4298 124 0,'-13'0'46'0,"13"-4"-24"0,0 4-13 16,0 0 16-16,0 0-8 15,0 0-2-15,0 0-4 0,0 0-2 0,0 0-5 16,0 4 6-16,0 0 5 0,0 4 2 16,0 4 1-16,0 4 0 15,0 12-2-15,0 0 0 16,4 7 3-16,-4 1-7 15,5 7 1-15,-1 1-4 16,1 4 2-16,-1-5 3 16,0-3 1-16,-4 0 0 15,5-1 1-15,-1 5-4 16,1-1 0-16,-5 5 2 16,0 0 1-16,0 3 0 0,0-7 1 15,4-5-2-15,-4 1-1 16,0-4-5-16,0-5-3 15,0-3 0-15,0-8 1 16,0-4-3-16,0 0 0 16,0-5-1-16,5 1 1 15,-5-4-2-15,0-4-1 16,0 4 1-16,0-4-1 16,0 0 2-16,4 0 1 15,1 0-1-15,4-4-2 16,0 4 1-16,8-8-1 15,1 4-3-15,4-8 0 16,10 0-5 0,-6 4 0-16,6 0-5 15,-6 0 1-15,6 4-10 0,-1-4 0 16,-4 4-22-16,-1 0-7 16,-3 0-37-16,-1 0-14 15,0-4-6 1</inkml:trace>
          <inkml:trace contextRef="#ctx0" brushRef="#br1" timeOffset="104415.0466">13020 4326 144 0,'0'-4'55'0,"4"0"-30"0,-4 0-10 15,0 4 18-15,0 0-5 16,9 0-2-16,0 0-8 16,4 0-1-16,5 0-10 15,5 0 5-15,3 0 1 0,1 0 2 0,4 0 4 16,5 4-9-16,0-4-1 15,-1 0-3-15,1 0 1 16,-5-4-4-16,-4 0 0 16,-5 0-12-16,-4 0-4 15,-5 0-25-15,-4 4-10 16,-9 0-46 0,-4 0-37-16,-14 0 54 0</inkml:trace>
          <inkml:trace contextRef="#ctx0" brushRef="#br1" timeOffset="106255.2252">13354 4528 168 0,'-9'-4'66'0,"9"-8"-36"0,9 8-18 16,-4-3 19-16,-5 7-5 15,0 0-1-15,4-4-5 16,5 4 0-16,-5 0-11 0,5 8 3 16,0 3 2-16,5 5-3 0,-5 4 1 15,4 4 4-15,-4-4 4 16,4 0-4-16,1 7 1 15,-1-3-6-15,5-4 1 0,0 0-1 16,0-4 1-16,-1-5-6 16,1 1-2-16,-4-4 0 15,-1 0 0-15,5-8 0 16,0 0 0-16,-1-4-2 16,1-4 1-16,0-4-2 15,0-3 2-15,-5-5-7 16,1 0-1-16,-1 0-1 15,0 0 2-15,1 4 2 16,-5 5 1 0,0-1 1-16,-5 4 0 15,-4 8-5-15,0 0 1 16,0 0 2-16,0 0 1 16,5 4-2-16,-1 0 2 15,1 0 1-15,-1 4 2 0,0 3 1 16,1 5 1-16,-1 8 0 15,1 0 2-15,-5 0 1 16,0 3 3-16,0 9 4 16,0 0 3-16,0 15-5 15,0-3-2-15,0 3-3 0,0-7-2 16,4-4-3-16,1-9-2 16,-1-7-19-16,5-8-8 15,0-8-41-15,0-8-17 16,4-8-67-16</inkml:trace>
          <inkml:trace contextRef="#ctx0" brushRef="#br1" timeOffset="105576.0572">13421 4619 148 0,'0'-3'55'0,"0"3"-30"0,0 0-16 15,0 0 14-15,0 0-9 16,0 0-1-16,0 3 4 0,0 1 1 16,0 4-9-16,0 0 6 0,0 4 2 15,0 4-1-15,0 4 1 16,0 0-1-16,0 3 3 0,5 5-2 15,-1 0-1-15,0 4-2 16,-4-1-1-16,0 13-3 16,5 0-1-16,-5-1-3 15,4-11-1-15,1-4-3 16,-5-9 1-16,4-3-22 16,-4-8-9-16,5-4-46 15,-10-12-19-15,14-16-18 16</inkml:trace>
          <inkml:trace contextRef="#ctx0" brushRef="#br1" timeOffset="107062.9468">13880 4287 208 0,'5'-4'79'0,"4"4"-42"0,9-4-32 0,-10 0 17 16,6 4-8-16,4 0 2 16,4 0 2-16,0 0 3 15,-4 0-11-15,4 4 3 0,5-4 1 16,-5 0 1-16,1 0 1 15,-5-4-6-15,-1 0-2 0,1 0 0 16,-4 0 0-16,-1 0 4 16,-4 0 3-16,0 4-6 15,-9 0-1-15,0 0-4 16,4 4-1-16,-4 0-1 16,0 4 1-16,-4 0 0 15,-1 3 1-15,1 1 0 16,4 0 0-16,0 0-2 15,0 16 1-15,0 0-4 16,0-1 0-16,0 5 3 16,0 4 1-16,0-1-4 15,0 5 1-15,0 0 4 0,0-1 2 16,0-7 0-16,0 0 1 16,4 0-2-16,1 3 0 15,-5 1-1-15,4 0 0 16,1 3-2-16,-5 5 1 15,0-13-2-15,4 13 2 16,1 0 0-16,-5-5 3 16,0-3-5-16,4-4-1 15,1-5 0-15,-1-3 2 16,-4-4-1-16,5 0 2 16,-5-4-4-16,0 8 0 15,0-9 3-15,0 1-1 16,0-4 2-16,0-4-2 15,0 4 2-15,0-8 4 16,0-4 4-16,0 0-6 31,-5-4-1-31,1 0-2 16,-5 0 1-16,-5-4-4 0,-3 0 0 16,-6 0-26-16,-4 0-9 15,-8 0-66-15,-10 4-26 16,-8-7-20-1</inkml:trace>
        </inkml:traceGroup>
      </inkml:traceGroup>
    </inkml:traceGroup>
    <inkml:traceGroup>
      <inkml:annotationXML>
        <emma:emma xmlns:emma="http://www.w3.org/2003/04/emma" version="1.0">
          <emma:interpretation id="{4EEDCC05-6A06-428F-B973-B41CDC131B8E}" emma:medium="tactile" emma:mode="ink">
            <msink:context xmlns:msink="http://schemas.microsoft.com/ink/2010/main" type="paragraph" rotatedBoundingBox="5613,8020 28696,7388 28769,10041 5686,1067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F214D6C-CBBC-4B67-B731-1C5BFE990731}" emma:medium="tactile" emma:mode="ink">
              <msink:context xmlns:msink="http://schemas.microsoft.com/ink/2010/main" type="line" rotatedBoundingBox="5613,8020 26600,7445 26644,9070 5658,9645"/>
            </emma:interpretation>
          </emma:emma>
        </inkml:annotationXML>
        <inkml:traceGroup>
          <inkml:annotationXML>
            <emma:emma xmlns:emma="http://www.w3.org/2003/04/emma" version="1.0">
              <emma:interpretation id="{146D20DD-BD8D-49DF-B547-661894D350FB}" emma:medium="tactile" emma:mode="ink">
                <msink:context xmlns:msink="http://schemas.microsoft.com/ink/2010/main" type="inkWord" rotatedBoundingBox="5617,8149 8063,8082 8095,9250 5649,9317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12263.4249">4471 6146 156 0,'-4'-16'57'0,"4"12"-30"0,0 0-10 0,0 4 20 16,0 0-10-16,0 0-3 0,0 0-10 15,0 4-1-15,0 4-8 16,4 0 1-16,1 3 1 0,-1 17 1 0,1 4 2 15,-1 8-1-15,1 7 2 16,-1 1 0-16,1 3 1 16,-1 1-2-16,0-1-1 31,1-3-3-31,-1-5 1 16,-4-3-4-16,0-8-2 15,0-4-7-15,0-9-1 0,0-3-37 16,0-8-15-1,0-8-58-15</inkml:trace>
          <inkml:trace contextRef="#ctx0" brushRef="#br0" timeOffset="112779.6594">4471 6157 200 0,'0'-4'77'0,"0"4"-42"0,5-3-21 0,-5 3 20 15,0 0-11-15,9 0-3 16,0 3-9-16,0 5-5 16,4 0-3-16,0 20 0 0,1 4 2 15,8-1 0-15,0 9 0 16,5 0 1-16,0-9 3 15,0-3 0-15,-1-4 0 16,1-4-1-16,0-4 2 16,0-8-1-16,-1-4 2 15,-3-8-4-15,-1-8 1 16,-4-4-5-16,4-4-2 16,-4-4-3-16,0 0 1 0,0-11 1 15,-5 3 0-15,0 8-3 16,-4 4 2-16,0 5-1 15,0 7-2-15,0 8 0 16,-5 12 3-16,1 3-2 16,-1 9 1-16,1 8 6 15,-1 4 2-15,5 3 2 16,-4 5 2-16,-1-5-1 16,1 5 0-16,3 0-3 15,1-1-1-15,0-3 1 0,0 4 1 16,0-1-39-16,0-11-17 15,0-8-218 1</inkml:trace>
          <inkml:trace contextRef="#ctx0" brushRef="#br0" timeOffset="113036.643">5506 6665 176 0,'0'4'68'0,"0"0"-36"0,0 4-18 16,0-8 20-16,0 4-6 15,4 4 0-15,-4 3-11 0,0 1-3 16,0 4-8-16,-4 0 0 0,-1 0 4 16,1 8-6-16,-5-1 0 15,-4 5-40-15,-1 0-15 16,-4 0-61 0</inkml:trace>
          <inkml:trace contextRef="#ctx0" brushRef="#br0" timeOffset="111731.3227">4248 5916 152 0,'5'-8'57'0,"-10"8"-30"0,1-8-12 0,4 8 18 15,-5 0-14-15,5 0-5 0,-4 0-5 16,-5 12-1-16,5-4-4 16,-5 0-1-16,0 3 3 0,0 5 1 15,-5 0 3-15,1 0-3 16,0 4-2-16,-5 8 0 31,4 7 1-31,1 13-1 16,0 11 0-16,-1 9-1 15,10-1 2-15,-1-4 3 0,5-3 2 16,9 7 1-16,5-3 2 16,4 11-3-16,8 8 1 15,-3-7-7-15,8-5-1 16,0-12-9-16,9-11-2 15,-4-8-42-15,-5-13-18 16,0-7-50-16</inkml:trace>
          <inkml:trace contextRef="#ctx0" brushRef="#br0" timeOffset="113829.4711">6010 6645 204 0,'-5'-16'77'0,"5"8"-42"0,-9-8-23 0,5 4 19 16,-5-3-10-16,0-1-1 16,-4 0-8-16,-1 0-2 15,-4 0-6-15,1 0 2 0,-1 4 3 16,0 4-5-16,0 8-2 15,0 0-1-15,0 4 1 32,5 4-1-32,0 8-1 0,4 4-2 15,0 0 1-15,4 0 1 16,1 0 0-16,4 3 0 16,0 5 0-16,4 0 0 15,5 0 0-15,5-5 0 16,4 1 0-16,4 4 2 15,0-12 1-15,5-8 1 16,-5-8 0-16,0 0 2 16,1-8 3-16,-5-4 0 15,-1-8 2-15,1-4-6 0,-4 0-1 16,-1-7 0-16,-4-13 0 16,0-7-5-16,-5-13 1 15,-4-11 0-15,0 0 0 16,-4 7-3-16,-1 5 2 15,1 7 1-15,-5 5 2 16,0 7-3-16,0 4 0 16,0 9-1-16,0 7 0 15,0 4 2-15,5 8 0 16,0 8 0-16,-1 4 0 16,1 4 0-16,-1 4 2 0,5 4-1 15,5 8 2-15,-1 8 0 16,5 7 3-16,4 17 3 15,1 7 5-15,4 9 1 16,-1-1 0-16,1-3-5 16,-4-5-2-16,3 4-2 0,1-3 1 15,0-5-4-15,-4 9 0 16,-1-9-1-16,0-11 1 16,-4-5-44-16,0-7-19 15,4-12-107 1,1-32 31-1</inkml:trace>
          <inkml:trace contextRef="#ctx0" brushRef="#br0" timeOffset="114175.6919">6291 6023 252 0,'0'0'96'0,"4"0"-52"0,5 0-34 16,0 0 23-16,0 4-9 15,4 4-2-15,5 3-1 16,0 9-1-16,4 8-11 0,1 16 8 0,3 11 3 15,1 9-2 1,-5-1 2-16,-4-4-5 0,-9-3 1 16,-4 3-7-16,-10 1-1 15,-8 7-6-15,-5-7-4 16,-9 3-50-16,-4-11-20 16,0-1-94-1</inkml:trace>
        </inkml:traceGroup>
        <inkml:traceGroup>
          <inkml:annotationXML>
            <emma:emma xmlns:emma="http://www.w3.org/2003/04/emma" version="1.0">
              <emma:interpretation id="{D1639F81-36D7-4516-AA78-9C9D490FC8F0}" emma:medium="tactile" emma:mode="ink">
                <msink:context xmlns:msink="http://schemas.microsoft.com/ink/2010/main" type="inkWord" rotatedBoundingBox="8517,8296 13139,8169 13174,9439 8552,9565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17519.7784">9229 6538 156 0,'0'4'57'0,"0"-4"-30"0,5-4-16 0,-1 0 33 16,-4 0-25-16,5 0 20 15,-5-4-23-15,4-4 12 16,5 0-17-16,-4 0 6 15,-5-3-10-15,0-1 7 16,-5 0-8-16,-4 0 3 16,0 0-5-16,0 4 0 15,-9 0-2-15,1 4-2 16,-6-3 1-16,1 11-6 16,0 0 3-16,-1 8-1 15,1-1 1-15,4 9 0 16,-4 0 0-16,9 8 0 15,-5-4 0-15,9 7 2 16,0-7 0-16,9 8 2 16,0-8-1-16,9 4 6 15,0-5-4-15,9 1 8 16,0-4-7-16,8 0 8 16,-8-8-8-16,9 0 5 15,-5-8-5-15,5 0 0 16,-9-8-2-16,4 0-2 15,-9-8 1-15,1 0-1 16,-5-4 0-16,4 5 2 16,-8-5-1-16,-1 4 6 31,-4 0-4-31,4 8 3 0,-8-4-3 0,4 8-2 16,0 0 0-16,0 8-1 15,0 0 0-15,4 12 0 16,1-4 0-16,4 8 0 15,0-4 0-15,9 4 0 16,-5-5 0-16,9 5-29 16,-8-4 16-16,12 4-85 15,-3-8 54-15,12 0-99 16,-8-8 81-16</inkml:trace>
          <inkml:trace contextRef="#ctx0" brushRef="#br0" timeOffset="117989.8705">9488 6336 200 0,'-13'8'77'0,"13"-8"-42"0,-14 16-32 0,14-8 20 15,0-5-15-15,5 13 10 16,-5-4-11-16,9 12 16 15,0-4-13-15,8 12 16 16,-8-9-16-16,14 9 11 16,-10-8-12-16,9 4 6 15,-8-5-8-15,3 5 7 16,-3-8-8-16,4 0 8 16,-9-4-8-16,0-1 10 15,-5-7-9-15,0 0 7 16,-4-8-7-16,0-4 0 15,-8-4-4-15,3-3 0 16,-4-9-1-16,5 0-2 16,-5-4 1-16,4-4 1 15,1-3-1-15,4-1 2 16,-5 4-2-16,14 0-3 0,-4 5 1 16,13-1-4-16,-1 4 3 0,10 4-19 15,-5 4 12-15,5 8-38 16,-4-4 26-16,3 12-83 15,-3-4 58-15,3 8-96 16,-8 0 81-16</inkml:trace>
          <inkml:trace contextRef="#ctx0" brushRef="#br0" timeOffset="114816.3841">6973 6530 236 0,'0'0'88'0,"0"-4"-48"0,4 8-27 16,-4-4 22-16,9 0-12 16,0 0 0-16,9 0-12 15,9 0-2-15,9 0-5 16,4 0-3-16,4 4 0 0,5-8-15 16,0 0-5-16,0 4-43 15,0-4-20-15,-4 0-23 16</inkml:trace>
          <inkml:trace contextRef="#ctx0" brushRef="#br0" timeOffset="115335.1071">7865 6356 160 0,'-27'-16'63'0,"14"8"-34"0,-10 0-19 0,14 0 20 0,-4 0-9 16,-5 4-2-16,0 4-9 15,-4 4-4-15,4 0-3 16,-4 4-3-16,4 4 3 0,-4 0 4 15,4 4 4-15,9-1-2 16,0 1 0-16,5 0-8 16,4 0 0-16,9 4 1 15,8-4 1-15,15 0 3 16,3-1 1-16,5 5-3 16,5 0-1-16,4 0 1 15,-9-4 2-15,-4 0-1 16,-5-1 0-16,-4 1-1 15,-5 0 0-15,-4 0-2 0,-9 0 1 16,-5 0 4-16,-4 0 6 16,-4-5 4-16,-14 1 2 15,0-4-6-15,-4-4-3 16,-5-4-5-16,-4-4-4 16,0-4-11-16,0-4-6 15,8 1-23-15,1-1-10 16,4 0-29-16,5 0-14 15,13 0-1 1</inkml:trace>
          <inkml:trace contextRef="#ctx0" brushRef="#br0" timeOffset="115803.9367">8110 6522 236 0,'0'8'88'0,"0"-12"-48"0,5 4-29 16,-5 0 21-16,8 0-13 15,1 0-1-15,0 4-10 16,5-4-5-16,-1 0-2 0,0 4 1 0,5 0 1 16,5-4 1-16,-1-4 0 15,0-4-2-15,-4 0 1 16,-5 0 0-16,-4-4 1 15,-4-4 0-15,-5 1 2 16,-5-5-1-16,-4 0 2 16,-4 4-4-16,-5 0 0 15,0 4-3-15,0 4-1 16,-4 4 1-16,4 4 0 16,0 4-3-16,1 4 0 15,-1 4-1-15,4 4 0 16,1 4 7-16,4 8 3 15,0-1-1-15,5 1 2 16,4 0-4-16,4 0 0 0,10 3-1 16,-1 1 1-16,5-4-2 15,9 0 2-15,4-5-18 16,4-7-4-16,6-4-35 16,-1-8-15-16,0-4-52 15</inkml:trace>
          <inkml:trace contextRef="#ctx0" brushRef="#br0" timeOffset="116132.1205">8498 6375 300 0,'-9'-4'112'0,"9"4"-60"0,0 4-52 0,0-4 23 15,0 8-13-15,0 0-1 16,0 8-3-16,5 0 1 16,3 8-4-16,-3 4 0 0,8 3 1 15,1 5 2-15,-1 8 3 16,0 11 0-16,1 12 2 16,-5 9-4-16,0 3 1 15,0 0-3-15,-1-7 0 16,1-9-3-16,0-4-2 15,-4-11-10-15,4-8-4 16,-5-13-20-16,1-11-5 16,4-8-26-16,-1-8-9 0,-3-8-43 15</inkml:trace>
          <inkml:trace contextRef="#ctx0" brushRef="#br0" timeOffset="116460.2748">8494 6518 292 0,'0'-20'110'0,"4"4"-60"0,5-3-47 15,-5 7 21-15,5 0-10 16,9 0 0-16,4 0-4 0,5 4 1 16,4 4-6-16,5 4 4 0,0 8 1 15,-5 4-3-15,0 4 1 16,0 0 1-16,-8 4 5 15,-5-1 1-15,-5-3 0 16,-18 8 8 0,-3-4-8-16,-6-4-2 15,-8-4-7-15,0-1-2 16,-5-3-24-16,0-4-9 16,-9-4-28-16,1 0-11 15,-1-4-41-15,5-4-19 16,4-7 20-1</inkml:trace>
          <inkml:trace contextRef="#ctx0" brushRef="#br0" timeOffset="118538.9576">10228 6502 156 0,'-13'-20'60'0,"13"20"-32"0,-18-23-17 16,14 11 24 0,-1 0-20-16,-4 0 9 15,-4-4-15-15,-5 8 2 16,0-4-7-16,0 12 2 15,-4-4-3-15,4 8 5 0,0 0-5 0,0 8 8 16,1-4-7-16,-1 12 10 16,0-4-8-16,5 12 5 15,-5-9-6-15,9 9 4 16,-5-4-5-16,14 4 2 16,0-9-3-16,9 5 7 15,-4-8-6-15,13 0 5 31,8-4-3-31,1-8 2 16,4-4-5-16,-4-4-2 16,0-4 0-16,-5-4-1 0,-4 0 2 0,0-4-1 15,-5-4 2-15,-4 1 2 16,-4-1 4-16,-5 0 0 16,0 8 2-16,0 4-4 15,-5 4 1-15,5 4-7 16,0 4-3-16,5 4-2 0,-1 4 0 15,1 4 3-15,3 0 0 16,6 0-2-16,-1 3 2 16,5 1 1-16,0 0 0 15,0-4-27-15,8 0-11 0,1-4-23 16,0-4-10-16,-5-4-38 16</inkml:trace>
          <inkml:trace contextRef="#ctx0" brushRef="#br0" timeOffset="119147.1424">10358 5975 228 0,'-5'-12'85'0,"5"20"-46"0,18-4-35 0,-18-4 19 16,4 4-9-16,5 0 2 15,0 0-7-15,0 4-1 0,0 0-4 16,0 4-1-16,0 8 1 0,-5 7 2 16,1 21 3-16,-1 3 7 15,1 9 4-15,-1-1-1 16,1-3-2-16,-1-1-1 15,1-11 0-15,-1-4-4 32,0-9-2-32,1-7-2 15,-1-4 0-15,1-8 0 16,4-4 2-16,0-8-7 16,4-8-2-16,0-4-12 0,5-8-5 15,0 4 1-15,4 4 1 16,1 0 4-16,-1 8 4 0,0 8 1 15,5 4 3-15,-5 4-1 16,1 8 1-16,-1 0 2 16,-4 0 2-16,-5-1 1 15,-4 5 3-15,-4 0 1 16,-5 0 1-16,-5-4 2 16,-4-4 1-16,0-1-1 0,-4-3-1 31,-9-4-3-31,-5-4 1 15,0-8-4-15,0-4-2 16,1-4-16-16,-1-3-7 0,4-1-22 16,6 4-8-16,3 0-36 15,5 4-14-15,5-4-6 16</inkml:trace>
          <inkml:trace contextRef="#ctx0" brushRef="#br0" timeOffset="119553.9657">10906 5995 248 0,'0'-24'93'0,"4"16"-50"0,1-8-24 0,-1 12 29 0,-4 4-11 16,0 0-1-16,0 0-18 16,0 0-6-16,5 4-8 15,-1 4 2-15,1 0 3 0,-1 8-1 16,1 12 1-16,4 11 3 15,0 17 3-15,-1 11 0 16,1 5 4-16,0 3-7 16,0-8 1-16,0-3-8 15,0-5-1-15,0-3-2 0,0-9 1 16,-5-7-24-16,1 0-11 16,-1-21-38-16,1-7-16 15,-1-4-70 1</inkml:trace>
          <inkml:trace contextRef="#ctx0" brushRef="#br0" timeOffset="120041.5763">11182 6530 280 0,'0'4'107'0,"5"0"-58"0,-1 16-46 0,1-16 23 16,4 4-17-16,4 0-2 15,5-4-5-15,0 0 1 16,0-1-2-16,4-3-1 0,0 4 3 16,1-8-4-16,-6-3-2 15,1-1 4-15,0-4 1 16,-5-8 2-16,-4 4 2 15,-4-8 1-15,-5 4 1 32,-5-3-2-32,-4-1-1 15,-4 4-1-15,0 0 2 16,-10 4-1-16,1 5 0 0,0 11 3 16,4 3 5-16,0 5 6 15,0 8 3-15,0 4-3 16,5 12 1-16,4-4 0 15,5-1 0-15,4 5-5 16,4 0-1-16,10 3-6 16,8-3 0-16,9-4-5 15,9-4 0-15,5-12-34 16,13-9-17-16,0-3-92 16,0-3-39-16,0-29 37 15</inkml:trace>
        </inkml:traceGroup>
        <inkml:traceGroup>
          <inkml:annotationXML>
            <emma:emma xmlns:emma="http://www.w3.org/2003/04/emma" version="1.0">
              <emma:interpretation id="{19D8A60E-56F8-4820-8E94-318D08D6F5A1}" emma:medium="tactile" emma:mode="ink">
                <msink:context xmlns:msink="http://schemas.microsoft.com/ink/2010/main" type="inkWord" rotatedBoundingBox="14017,8328 15832,8278 15848,8850 14033,8899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21108.3467">12498 6371 124 0,'-9'-7'46'0,"-4"3"-24"0,4-8-10 0,9 12 13 16,0 0 0-16,0 0 0 16,0-4-10-16,0 4-2 15,0 0-7-15,4 0-2 0,5 0 2 16,5 4 3-16,3 0 2 16,10 0 6-16,9 0 1 15,13-4-3-15,4 0-1 16,10-4-4-16,4 0 1 15,13 0 0-15,9 0 1 16,9 0-4-16,-9 0 0 16,1 0-3-16,-6 0 2 15,-3-4-4-15,-6 4-2 16,-3 0 0-16,-23 4 1 16,-9 0-1-16,0 0-1 0,-9 0-10 15,0 0-4-15,-4 0-15 16,-13 0-7-16,-1 0-7 15,-13 0-1-15,-9 4-33 16,-9 0-35 0,-13 4 41-16</inkml:trace>
          <inkml:trace contextRef="#ctx0" brushRef="#br0" timeOffset="121669.2941">12685 6502 120 0,'-13'4'46'0,"8"-4"-24"0,5-4-10 0,0 4 16 15,0 0-5-15,0 0-1 16,0 0-10-16,0 0-3 0,0 0-5 16,0 0-1-16,0 0 1 0,0 0 2 15,5 0 3-15,-1 0 2 16,1 0 3-16,-1 0-1 16,5 0 0-16,5 0-3 15,-1 0 1-15,9 0-2 16,1-4 0-16,-1 0-1 15,5 4 0-15,8-4 0 16,5 0 0-16,9 4-2 16,14-4 1-16,8 4-6 15,5-4-3-15,0-3 3 16,0 7 1-16,-5-4 0 16,0 4-2-16,-8 0 3 0,-1-4 2 15,-4 0 0-15,-22 0 0 16,-5 0-1-16,-4 0 0 15,-5 0-2-15,-4 0 1 16,-5 0-2-16,1 4 2 16,-5 0-7-16,-5 0-1 15,-4 0-23-15,5 0-6 16,-5 0-23-16,0 0-6 16,4 4-38-1</inkml:trace>
          <inkml:trace contextRef="#ctx0" brushRef="#br0" timeOffset="122497.5334">13827 6054 208 0,'-5'0'79'0,"5"0"-42"0,5-4-32 0,-5 4 19 16,0-4-4-16,0 4 0 15,4 0-8-15,-4 0-5 16,5 0-4-16,-5 0 2 0,4 0 1 15,1 0 2-15,4 0 2 16,-5 0-1-16,5 0 2 16,0 0-2-16,4 4 0 0,14 4-5 15,-5 0-1-15,1 0-1 16,-1 0-2-16,-4 0 1 16,4 4 1-16,5 0-1 15,-5 0-1-15,0 0-2 16,-4 0 1-16,0-1 3 15,0 5 1-15,0-4-1 16,0 8 1-16,-1-4-2 16,-3-4 2-16,-1 0-4 15,-4-1-2-15,0-7 4 16,4 4 1-16,-8 0-3 0,4-4 1 16,-5 0 0-16,1 4 2 15,-5-4-1 1,0 0 2-16,0 0 0 0,0 0 1 15,0-4-2-15,0 4 1 16,0 0 0-16,0-4 1 16,0 0 0-16,0 4 2 15,-5 0-3-15,1 0 0 16,-1 4-1-16,-4 4 1 16,0 0 0-16,-4 7 3 15,0 5 3-15,-5 0 5 16,-4 4-4-16,-1-1 0 15,5 1-6-15,-4-4-1 16,0-4-23-16,-5 0-9 0,5-5-83 16,-5 1-34-16,9-12 24 15</inkml:trace>
        </inkml:traceGroup>
        <inkml:traceGroup>
          <inkml:annotationXML>
            <emma:emma xmlns:emma="http://www.w3.org/2003/04/emma" version="1.0">
              <emma:interpretation id="{3E878225-536E-42C6-86D7-56641B861AD9}" emma:medium="tactile" emma:mode="ink">
                <msink:context xmlns:msink="http://schemas.microsoft.com/ink/2010/main" type="inkWord" rotatedBoundingBox="16474,7722 22081,7569 22124,9118 16516,9271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25928.972">15352 5983 184 0,'-13'-4'71'0,"13"-8"-38"0,-5 0-17 0,5 12 22 15,0 0-9-15,0 0 0 16</inkml:trace>
          <inkml:trace contextRef="#ctx0" brushRef="#br0" timeOffset="126132.0731">15339 5959 435 0,'8'-4'20'0,"6"8"-4"16,4-4-4-16,13 4 2 16,9-4-5-16,9 4-1 15,13-4-2-15,5 4-1 16,5-4-3-16,-5 0 1 16,-5 0 0-16,5 0 3 15,0-4-3-15,-5 0 0 0,-8 4-1 16,-10 4-2-16,-8-4-4 15,-9 4 0-15,-5 0-36 16,-9-4-13-16,-4-4-66 16,-4 12-46-1,-5-4 69-15</inkml:trace>
          <inkml:trace contextRef="#ctx0" brushRef="#br0" timeOffset="125232.6123">15767 5971 192 0,'-5'0'74'0,"10"0"-40"0,-10 0-22 0,5 0 19 0,0 0-12 15,0 0-3-15,0 0-5 16,0 4 0-16,0 0-6 16,5 0 6-16,-1 0 2 0,1 4-2 15,-5 0 1-15,0 8-1 16,0 4 3-16,4 3-3 16,0 9 1-16,1 12-1 15,-1 7 3-15,-4 5-5 16,0 3-1-16,0-3 0 15,0-5 0-15,0-7 0 16,0-5 0-16,0-3-2 0,0-4-1 16,0-5-3-16,0-3-2 15,0-8-17-15,0-4-6 32,0-4-20-32,0-4-8 0,0-4-25 15,0 0-10-15,14-4-16 16</inkml:trace>
          <inkml:trace contextRef="#ctx0" brushRef="#br0" timeOffset="125396.4074">15887 5939 212 0,'-4'0'82'0,"8"4"-44"0,-4-4-44 15</inkml:trace>
          <inkml:trace contextRef="#ctx0" brushRef="#br0" timeOffset="125663.265">15887 5959 373 0,'0'8'33'0,"4"4"-16"15,1 0-5-15,-1 0-2 0,1 4 3 16,-1 7 4-16,1 5 0 16,-5 8 1-16,4 8 0 15,1 3-2-15,-1 1 0 0,1 3 0 16,-1-3-4-16,1 3 0 16,-1-7-1-16,0-5 3 15,1-7-3-15,-1 4 1 16,1 0-7-16,-1-9-3 15,1 1-4-15,-1-8 1 16,1-4-26-16,-5-4-11 16,4-4-14-16,-4-4-6 15,0-4-26-15,0 0-11 16,0-8-11 0</inkml:trace>
          <inkml:trace contextRef="#ctx0" brushRef="#br0" timeOffset="124537.3377">15227 5721 148 0,'0'-8'57'0,"-18"5"-30"0,23 3-18 16,-10-4 16-16,5 4-8 16,-4 0-2-16,-1 0-2 15,-4 4-1-15,0 3-6 16,-4 5 3-16,0 0 1 15,-1 8 1-15,-4 0 1 16,-4 8 0-16,0-1 0 0,0 5 5 16,-1-4 3-16,1 7-1 15,4 1-2-15,-4 4-3 16,8 7-1-16,6 9-5 16,-1 7 0-16,4 1-3 0,10-1 2 15,-1-3-2 1,9-5 0-16,1-3-1 0,4-5 2 15,0 1-3-15,4-5 0 16,0-3-1-16,-4 0-2 16,0-1-32-16,4-7-14 15,-4-8-54 1,9 0-65-16</inkml:trace>
          <inkml:trace contextRef="#ctx0" brushRef="#br0" timeOffset="126970.6993">16596 5959 180 0,'5'-20'68'0,"-1"12"-36"0,0-3-29 0,1 3 17 0,-1-4-8 16,1 4-2-16,-5-4 1 16,0 0 3-16,0 0-8 15,-5 0 6-15,1 0 1 0,-5 4-2 0,0 1 1 16,-4-1-7-16,-1 4-1 15,1 0 0-15,-5 4 2 16,0 4-3-16,-4 4 0 16,0 0 1-16,4 3 0 15,0 5 0-15,5 0 0 16,-1 4-2-16,5 4 1 0,5-4-2 16,-1-1-1-16,5 1 1 15,9 0-1-15,0 0 2 16,5 0 1-16,-1-5 1 15,0 1 2-15,1-4 1 16,-1-4 3-16,0 0 4 16,1-4 1-16,-1-4-2 15,1-4 2-15,-1-4-6 16,-4-4-3-16,0 0-3 16,0 0 0-16,0-7 0 15,0-5 1-15,0-4-2 0,-1-8-2 16,-3-7 1-16,-1-1-1 15,1-15-5-15,-1 3-1 16,1 5 3 0,-5 7 3-16,0 5 1 0,-5 3-1 15,1 8 3-15,-1 4 2 16,1 5-2-16,-1 3 0 16,1 4 1-16,0 0 0 15,-1 4-2-15,1 0-2 16,4 4-2-16,0 4-1 15,0 0 2 1,4 4 0-16,1 8 1 16,-1 4 2-16,5 4-1 15,0 11 2-15,-5 17 4 16,1 3 6-16,-1 9 6 0,1-1 5 16,-1-3-3-16,1-5-1 15,-1 1-9-15,0 3-4 16,1-7-2-16,-1-8-1 15,1-9-51-15,-1 1-22 16,10 0-114-16</inkml:trace>
          <inkml:trace contextRef="#ctx0" brushRef="#br0" timeOffset="129267.0136">17216 5916 148 0,'4'0'57'0,"-4"0"-30"0,9 0-18 0,-4 0 14 0,4 0-5 16,-9 0 2-16,0 0 0 15,0 0 2-15,0 0-12 16,0 0 1-16,0 0 2 0,0 0-5 16,-9 0 0-16,4 0 0 15,-4 0 0-15,0 0-2 16,-4 4 1-16,0-4-2 15,-1 4 2-15,1-4 2 16,-5 4 2-16,0-1-1 0,-4 1-1 16,4-4-1-16,-4 4 2 15,4 0-3-15,-4-4 1 16,-10 0-3-16,15 0 2 16,3 0-2-16,1 0 2 15,4 0-6-15,0 0-1 16,5 0-2-1,-1 4-2-15,1-4 3 16,-1 4 2-16,1 0-2 16,4 0 0-16,0 0 1 0,0 0 0 15,0 0-3-15,0 4 2 16,0 0-1-16,0 4 0 16,0 0 4-16,0 8 3 15,0-1 2-15,0 13 3 16,0 20-1-16,4 3 2 15,1-3 0-15,-1-17 1 16,1-3 0-16,-1 8 2 16,0 11-3-16,1-7 1 15,-1-5-3-15,1 1 0 16,-5-4-1-16,4-5 0 16,1 1 0-16,-1-4 0 0,1 0-2 15,-1-5 1-15,-4-3-2 0,5-4 2 16,-1-4-2-16,1-4 0 15,-5 0-1-15,4-4 0 16,0-4 0-16,5 0 0 16,0 0-5-16,0-4-1 15,5 0 1-15,-1 0 0 0,0 0-2 16,5 0 2-16,0 4 1 16,4 0 2-16,1 0-1 15,-1 0-1-15,0 0-6 31,-4 0-4-31,0 0-16 16,0 0-7-16,0-4-20 0,-1-4-8 16,1 0-39-16,-4 0-16 15,-1 0-2 1</inkml:trace>
          <inkml:trace contextRef="#ctx0" brushRef="#br0" timeOffset="129837.1377">17180 6066 184 0,'-4'0'68'0,"4"0"-36"0,0 0-20 0,0 0 19 16,0 0-7-16,0 0-2 0,4 0-1 15,1 4-1-15,-1 4-11 16,1 4 3-16,4 4 2 0,-5 4 1 16,5 15 4-16,0 5 0 15,-5 4 3-15,1-1-1 16,4 1 2-16,-5-5-7 16,1 1 1-16,-5-4-6 15,0-5-1-15,0-7-6 16,0-4-3-16,0-4 2 0,0 0 0 15,0-4-26-15,-5-4-11 16,1 0-25-16,-5-8-94 31,4-8-26-31,1 0 68 16</inkml:trace>
          <inkml:trace contextRef="#ctx0" brushRef="#br0" timeOffset="130490.4944">17189 6062 176 0,'0'0'68'0,"5"0"-36"0,-5 0-22 15,0 0 17-15,4 0 0 16,-4 4 1-16,5 0-4 16,-1 4-1-16,0 0-12 31,1 4 2-31,4 0 1 0,0 0-3 0,4 0 1 16,-4 0-3-16,0 3 2 0,0 5-4 15,4 0 1-15,1-4-3 16,-1 0 0-16,0-4 1 15,1-4 1 1,-1-4-1-16,5-4 1 16,-5-12-2-16,1 4 0 15,-1-4-3-15,0 0 1 16,1-4-2-16,-1 4-1 16,-4 0 1-16,0 0 1 15,0 1-3-15,0-1 0 16,0 4-1-16,0 0 0 0,0 0 2 15,0-4 2-15,-5 4-1 16,5 0 2-16,0 0-4 16,-5 0 0-16,1 0-1 15,-5 8-2-15,0 0 3 16,0 0 0-16,0 0 1 16,0 0 0-16,4 0 0 15,1 4 0-15,-1 4 2 16,1 4 1-16,-1 4 3 15,1 4 3-15,3 8 0 16,-3 7 0-16,-1 9 3 16,1 3 3-16,-1-3 0 15,1 4 1-15,4-5-4 16,0-3 0-16,-5-9-5 0,5 1-2 16,0-4-2-16,0-4 0 15,0-4-2-15,-5-1 2 16,1-3-20-16,-1-4-6 15,1 0-28-15,-1-4-12 16,-8-4-47-16,-1 4-19 0,-8-4 10 16</inkml:trace>
          <inkml:trace contextRef="#ctx0" brushRef="#br0" timeOffset="130839.6899">17657 5924 180 0,'-4'4'68'0,"4"-4"-36"0,0 0-13 0,0 0 21 16</inkml:trace>
          <inkml:trace contextRef="#ctx0" brushRef="#br0" timeOffset="131552.9603">17653 5928 381 0,'0'0'26'16,"9"0"-14"-16,0-4-6 0,0 4-2 16,4 0 0-16,0 0 0 15,5 0-2-15,0 0 1 16,4 0-2-16,1 0 2 0,-5 4 2 15,4-4 2-15,-4 0-1 16,-1 0 1-16,1 0-2 16,0 0 0-16,-4 0-1 15,-1 0 2-15,-4 0-1 16,0 0 2-16,0 0 0 16,-9 0 3-16,0 0-1 15,0 0 0-15,0 0-3 16,0 3 1-16,0-3-4 15,0 4-2-15,0 0 0 16,4 0 1-16,-4 0-1 16,0 0-1-16,0 0 1 15,5 0-1-15,-1 0-3 16,1 0 2-16,-1 4 1 0,-4-4 0 16,0 4 2-16,0 0 1 15,0 4 1-15,0 0 0 16,0 4-2-16,0 3 1 15,0 1 0-15,4 4 3 16,-4 8 3-16,0 3 2 16,0 1-3-16,5 4 0 15,-1-1-3-15,1 5 2 16,-1-4 0-16,-4-1 1 16,0-7-4-16,5 0-3 15,-1-5 0-15,1 1-1 16,4 0 0-16,-5-4 2 15,0-1-1-15,1-3 2 0,4 0-2 16,-5 0 2-16,5-4-2 16,0 0 2-1,-4-5-2-15,-1 1-1 0,1-4 1 16,-1 0 1-16,0-4-1 16,1 0 2-16,-5 0-2 15,4 0-1-15,-4 0 1 16,0 0 1-16,0-4-1 15,0 0 2-15,0 0-2 0,-4 0-1 16,-5 0 3-16,0-4 2 16,-4 0-4-16,-1 0-3 15,-4 0-2-15,-4 0 3 16,0-4-24-16,-5 0-11 16,0 0-47-16,1 4-22 15,-6 4-42 1</inkml:trace>
          <inkml:trace contextRef="#ctx0" brushRef="#br0" timeOffset="132809.6015">18420 6641 168 0,'0'0'66'0,"0"-4"-36"0,4 4-22 0,-4 0 18 0,0 0 0 15,9 0 2-15,0 0-7 16,0 0 0-16,0 4-12 15,4 4 1-15,5 4 1 0,0 4-2 32,0 4 2-32,-5 3-4 0,-4 9 1 15,-4 4-3-15,-1-5 0 16,-4 5-14-16,-9-12-7 16,-9-4-57-16,-4-1-27 15,0-7-2 1</inkml:trace>
          <inkml:trace contextRef="#ctx0" brushRef="#br0" timeOffset="133982.2073">19098 6463 136 0,'13'-4'52'0,"5"0"-28"0,-9 0-28 0,-5-8 63 15,5 0-17-15,-4 0-8 16,-5-4-8-16,0 0-16 15,0 1 9-15,0-1 4 0,-9 4-9 16,0 0-5-16,-5 4-4 16,1 0 1-16,0 0-3 15,-1 4-2-15,-4 4 0 16,1 0-1-16,-1 0 0 0,0 8 2 16,0 0-3-16,0 4-2 0,5 4 2 15,-5 4 2-15,9-5 2 31,0 9 1-31,0 4 0 0,5 0 0 0,4-5 0 32,0 5 0-32,4-4 0 0,1-4 2 0,4 0-1 15,0-1 0 1,4-3 1-16,0 0 1 16,5-4-1-16,-4-4 1 15,-1-4 2-15,0 0 5 0,1-4-8 16,-1-4-1-16,0-4-1 15,1-4 0-15,-1-4-2 16,-4-8 1-16,-4-3-4 0,-1-9 0 16,1-12-6-16,-1-11 0 15,5 0-4-15,-9-5 0 16,4 5 1-16,-4 3 1 16,0 1 3-16,0-5 2 15,5 5 2-15,-5-1 1 16,0 1 1-16,-5 11 0 15,5 9 2 1,-4 7 3-16,-1 4 2 16,1 4 3-16,0 4-3 15,-1 4-2-15,5 4-2 16,-4 8-3-16,4 0-4 16,0 8-2-16,0 8 5 15,0 8 2-15,4 8 1 0,1 3-2 16,3-3 9-16,1 4 6 15,0 11-1-15,5 1 0 16,-1 7-2-16,-4 9 2 16,4-1 2-16,1 5 2 15,-1-5-4-15,-4-3 0 16,4-9-6-16,-4-7 0 16,0-5-3-16,0 1 0 15,0-8-1-15,-4-5 0 16,-1-3 0-16,0-8 0 15,1-4-29-15,4-8-10 16,-9-4-43-16,4-8-17 16,5-12-63-16</inkml:trace>
          <inkml:trace contextRef="#ctx0" brushRef="#br0" timeOffset="134999.1408">19267 5737 88 0,'0'-8'35'0,"-4"4"-18"0,4-8-7 0,4 5 14 16,1-1-2-16,-1-4 1 0,1-4-3 15,3-4-1-15,1 4-8 16,0 0-2-16,0 4-5 16,0 1 2-16,5 3 9 15,-1 4-1-15,0 0 2 16,1 4 0-16,-1 0-5 0,5 0 1 16,-5 8-5-16,1 0-2 31,-1 7 0-31,-4 1-1 15,0 0 4-15,-5 0 3 0,1 4-2 16,-5 0 2-16,0 3 0 16,0 1 1-16,-5 4-2 15,5-8-1-15,0-4-1 16,0 3 0-16,-4 5 0 16,4 4 0-16,0 0-4 15,0-8-1-15,4-1-1 0,1-3 1 16,-1-4 0-1,1-4 3-15,-1 0-1 16,1-4 0-16,3 0 3 16,1 0 3-16,0-4-4 15,0-4 1-15,0-8-3 0,0 0 0 16,-4-4-3-16,-1-4 1 16,0 1 0-16,1-9 3 15,-1 0-3-15,1-4-2 16,-5 1 2-16,0-13 0 0,0 8-1 0,0 1-2 15,0 3 1-15,0 0-1 16,4 5-3-16,-4 3 0 16,0 0 2-16,0 4 0 15,0 4-2-15,0 4 2 16,0 5 1-16,0-1 2 16,0 4-3-16,0 4 0 15,0 0-1-15,0 4-2 16,0 4 0-16,5 3 3 15,-1 5 2-15,1 0 4 16,4 16 0-16,-5 4 0 16,5 3 3-16,0 1 3 15,-5-9 0-15,5 13 1 16,0 0-2-16,0-5-1 0,0-7-3 16,0-4-1-16,-5 0-1 15,1-9 0-15,-1-3-16 16,5-4-6-16,-4 0-38 15,8-8-16-15,-4 0-81 16,4 0-46 0,-4-4 96-16</inkml:trace>
          <inkml:trace contextRef="#ctx0" brushRef="#br0" timeOffset="139148.8133">19994 5440 112 0,'4'-4'44'0,"-4"4"-24"0,5-8-13 0,-1 4 15 16,-4 0-2 0,0 0 3-16,0 0-2 0,0 0-1 0,-4 0-10 15,-1 0-2-15,1 0-1 0,4 4-1 16,-4-4 1-16,-1 0-6 15,1 0-1-15,-1 1-2 16,1-1 0-16,-1 0 4 16,-4 0 1-16,5 0-1 15,-5 0-2-15,5 0 3 16,-10 0 2-16,-4 0-2 16,0 4 0-16,1 0 1 15,-1 0 2-15,0 4-1 0,0 0 2 16,0 0-4-16,0 0-2 15,5 0 2-15,0 4 0 16,-1-4-1-16,5-1-2 16,0 1 1-16,5 0-1 15,0 0 2-15,-1 0 3 16,1 0-2-16,4 4 0 16,0-4 1-16,4 0 0 15,-4 0 2-15,5 0 3 16,3 0-2-1,1 0 1-15,0 0-5 16,0 0-2-16,0 0 2 16,0 0 0-16,4 0-1 15,1 0 1-15,-1 0 0 16,1 0 1-16,-1 0-2 0,-4 0 1 16,0 0-2-16,4 0 2 15,-4 0 0-15,4 0 3 16,-4-1-3-16,5 5 0 0,-5-4-1 15,0 4-2-15,0 0 1 16,-1 0 1-16,1 0-1 16,0 4 2-16,-4-4-2 15,-1 4 2-15,1 0 2 16,-1 0 2-16,1-1-1 16,-5 1-1-1,0-4 1-15,-5 0 3 16,5 0-2-16,-4 0 1 15,-1 0-1-15,-4-4 1 16,0 0-2-16,-4 0 1 16,4-4-2-16,-4 0 2 15,-5 0-4-15,0 0-2 0,5-4 0 16,-1-4 1-16,1 0-3 0,-1 0 0 16,6 0 3-16,-1 0 1 15,0 0-4-15,4 0-1 16,1 1 1-16,-1-1 2 15,1 0-11-15,4 0-6 16,0 0-5-16,0 0-2 0,0 4-12 16,0 0-5-16,0 4-33 15,0 0-16-15,9-4-13 32</inkml:trace>
          <inkml:trace contextRef="#ctx0" brushRef="#br0" timeOffset="140425.5452">20275 5464 100 0,'0'0'38'0,"4"0"-20"0,1 0 1 16,-5 0 18-16,0 0-3 0,9 0 3 15,-5 4-8-15,5 0-3 16,-4 0-14-16,4 4 1 0,4 3 3 15,0 5 1-15,1 0-1 16,-1 12 5-16,5 4 1 16,-5 7 0-16,1-7-2 15,-5-8-2-15,8 15 1 16,1 17-1-16,0-9-2 16,0 1 0-16,-5 8 3 15,1-5-2-15,-5 9 1 16,0 3 0-16,-5 4-2 15,-4 1-6-15,-4 3-2 0,-5-8 0 16,-9-7 2-16,-5-1-3 16,-3 1-2-16,-1-5 0 15,-9-7-1-15,5 8-16 16,0-9-6-16,4-7-55 16,0-12-23-16,5-5-76 15</inkml:trace>
        </inkml:traceGroup>
        <inkml:traceGroup>
          <inkml:annotationXML>
            <emma:emma xmlns:emma="http://www.w3.org/2003/04/emma" version="1.0">
              <emma:interpretation id="{92DD597B-1F02-442D-ACFD-5EBAA35CF06D}" emma:medium="tactile" emma:mode="ink">
                <msink:context xmlns:msink="http://schemas.microsoft.com/ink/2010/main" type="inkWord" rotatedBoundingBox="22523,7724 26604,7612 26640,8921 22559,9032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44390.7813">21929 6110 160 0,'-4'-12'63'0,"4"4"-34"0,-5 0-27 16,5 8 12-16,-4-8-5 15,-1 0 0-15,-3 0-3 16,-1 0-1-16,0 4-3 16,-5 0 3-16,5 1 1 0,-8 3 2 15,-6 0 0 1,1 0 2-16,0 0-5 16,-5 0-1-16,5 3-2 15,-1 1-2-15,6 0 1 16,-1 4-1-16,4 0 2 0,1 0 1 15,4 0-4-15,5 0 1 16,4 0-2-16,4 0 0 16,5 0 2-16,4-4 0 15,5 4 0-15,4 0 2 16,-4 0-3-16,5 0 0 16,8-1-1-16,0 17-2 15,-4 0 5-15,-5 0 3 16,0 0 5-16,1-1 2 15,-6 1-1-15,-3 0 1 16,-5 0-2-16,0-4 0 16,-5-1 3-16,-4 1 3 15,0 0 3-15,-4-4 1 16,-5-4-4-16,-9 4-1 0,0-5-2 16,-4-3 2-16,0-4-5 15,-1-4-1-15,1-8-4 16,0-3-1-16,-1-5-3 15,1-4-3-15,0-4-20 16,4 4-8-16,5 0-17 16,-1 1-5-16,5-1-51 15,9 4-38 1,5 4 57-16</inkml:trace>
          <inkml:trace contextRef="#ctx0" brushRef="#br0" timeOffset="144973.6458">22085 6237 140 0,'5'4'52'0,"-1"19"-28"0,5-34-15 0,0 15 14 0,0-1 0 16,4-3 1-16,1 0-5 16,-1 0 1-16,5 0-11 15,-5-15-1-15,5 3-1 0,0 0 1 16,0 0 2-16,0 0-3 15,-5-4-2-15,1 0 0 16,-6 4-1-16,-3 1 0 16,-1-1 0-16,-4 0 0 15,-4 0 0-15,-1 4-5 16,-3 0 1-16,-1 0 0 16,-5 4 2-16,1 0-1 15,-5 0-1-15,0 4 3 16,0 4 2-16,1 0 2 15,-1 4 1-15,0 0-4 0,4 4-1 16,1 0 3-16,0 4 3 16,4 0 0-16,4 15 0 15,1 1-3 1,4 0-1-16,4-1 1 0,5-3-1 16,9 4 0-16,0-4-1 15,9-5 0-15,4-3-20 16,9-4-9-16,0-4-25 15,-4-8-11-15,13-4-53 16</inkml:trace>
          <inkml:trace contextRef="#ctx0" brushRef="#br0" timeOffset="145348.6904">22447 6078 200 0,'-9'-4'77'0,"9"0"-42"0,0 4-26 0,0 0 19 15,0 0-12-15,4 0-2 16,5 4 1-16,0 4 2 16,4 0-9-16,-4 4 4 0,0 8 4 15,0 11-4-15,0 9 1 16,0 4 1-16,0 7 1 15,0 1-2-15,0 3 0 16,0-3-1-16,0-5 0 16,-1 1-2-16,1-4-1 15,-4-5-5-15,-1-3-1 16,1-8 3-16,-1-5 1 0,1-7-8 16,-5-4-4-16,0-8-24 15,0-4-11-15,0-12-15 16,0-4-5-1,-5-3-21-15,1-17-7 0,-1-4 2 16</inkml:trace>
          <inkml:trace contextRef="#ctx0" brushRef="#br0" timeOffset="145713.2277">22509 6165 212 0,'13'-12'82'0,"-13"5"-44"0,5-1-31 15,-5 8 20-15,4-8-12 16,5 0-1-16,0 0-2 15,5 4 2-15,3 0-7 0,1 4 0 0,5 0 3 16,-1 4 0-16,-4 4 2 16,4 0 2-16,0 8 2 15,-4 3-1-15,-5 5 1 16,-4 4-4-16,-9 0 0 16,0-1 2-16,-4-3 3 15,-5 0-5-15,-4-4 1 16,-5-4-2-16,-5-4 1 15,1-5-6 1,0-3-4-16,0-4-8 16,-1-4-1-16,-3-7-24 15,3 3-9-15,5-4-26 16,5 0-8-16,13 4-58 16,9 4-25-1,4 4 80-15</inkml:trace>
          <inkml:trace contextRef="#ctx0" brushRef="#br0" timeOffset="146263.3706">23116 6157 184 0,'-18'-15'71'0,"13"3"-38"0,1 0-28 0,-5 4 19 16,0 0-4-16,-4 0 3 15,-1 0-7-15,1 0-1 16,-1 4-9-16,1 0 5 0,-5 4 2 16,0 0-2-16,1 4-1 0,-6 0-2 15,5 4 0-15,1 0-4 16,-1 4-1-16,4 0-1 15,5 0 1-15,-4 8-2 16,9 3 2-16,-1-3-2 0,10 4 2 16,-1 0-2-16,9-1 2 15,5-3 2-15,5-4 2 16,-1-4-1-16,0-4-1 16,0-4-3-16,1-8 1 0,-5-4-2 15,4 0-1-15,-4-16 1 16,0 1-1-16,-10 3 0 15,-3 0 2-15,-1 4-1 32,1 0-1-32,-5 4 5 0,0 4 1 15,0 0-2-15,0 8-1 16,0 0-6-16,4 4 0 16,1 0 1-16,4 8 3 15,0 8 0-15,0 4 2 16,-1 4-2-16,6 3 2 15,-1-3 0-15,1 0 1 16,-1-4-7-16,0-5-2 16,1-3-47-16,-1-8-20 15,0 0-60-15</inkml:trace>
          <inkml:trace contextRef="#ctx0" brushRef="#br0" timeOffset="146810.4239">23227 6035 176 0,'0'-4'66'0,"0"4"-36"0,0 0-22 0,0 0 18 15,0 0-4-15,4 4-1 16,5 0-5-16,0 7-2 16,0 5-8-16,0 4 3 0,0 4 1 15,0 16 1-15,0-5 1 0,-5 5 0 16,1-5 2-16,-1-3-1 16,1-4 2-16,-1-8-2 15,1-4 0-15,-1-4 6 16,-4-5 2-16,0-3-4 15,0-4-2 1,0-11-7-16,0-5-3 16,0-16-5-16,0 0 0 15,5-3 0-15,3 3 2 16,6 0-1-16,-1 4-1 0,1 5-2 16,-1 3 1-16,5 4-4 15,0 4 1-15,4 4 0 16,-4 4 2-16,-5 0-8 15,5 4-1-15,4 4-27 16,1 0-11-16,-6 0-34 16,1 4-12-16,-4 0-10 15</inkml:trace>
          <inkml:trace contextRef="#ctx0" brushRef="#br0" timeOffset="147324.4289">23905 6070 212 0,'-5'-12'82'0,"5"4"-44"0,-4 0-33 0,-1 5 17 16,1-1-10-16,-5 0-2 15,0 0-1-15,-4 4-1 16,-1 0-4-16,-3 4 6 0,-1 4 5 16,0-1-1-16,0 5 0 0,5 4-4 15,-1 0 1-15,5 4-4 0,5 16 1 16,-1-5-5-16,5 1 0 16,5-4 1-16,4-5 2 15,0-3-1-15,4-4 2 16,0-8 0-16,5-4 1 15,0-8-2-15,0-4-1 32,-5-12-3-32,1-3 1 15,-1-1-2-15,0-4-1 0,-4 0 1 16,0 5-1-16,0 3 0 16,-4 0 2-16,-1 4-1 15,-4 4 2-15,0 4-2 16,0 8-1-16,0 4 5 15,0 4 1-15,0 4 2 16,0 4 0-16,5 0-4 16,4 15-3-16,-1 5 0 15,6 4-1-15,4-1 2 16,0-3 1-16,-1-4-4 16,6-5 1-16,-6-7-29 15,-3-8-13-15,-1-4-44 0,5-8-19 16,-5 0-15-1</inkml:trace>
          <inkml:trace contextRef="#ctx0" brushRef="#br0" timeOffset="147939.9103">24105 5440 228 0,'-4'-8'88'0,"4"4"-48"0,0 4-40 16,0 0 16-16,0 4-5 16,4 0 1-16,1 4 0 15,-1 8 2-15,1 0-7 0,-1-4 2 0,1 23 2 16,-1-3 0-16,5 19 3 15,0-7 2-15,-4 8-1 16,-1-9-1-16,0 5-1 16,1-9-1-1,4 5 0-15,-5-4-2 16,5-9 1-16,-4-3-2 0,-1-4 2 16,1-4-2-16,3-8 2 15,-3-1-6-15,8-7-1 16,1-4-4-16,4 0-3 15,-5 0-3-15,5-4-1 16,0 4-1-16,4 0 0 16,-4 0 2-16,4 8 4 15,-4 0 1-15,4 8 1 16,-4-4 0-16,-5 4 0 16,1 0 0-16,-5 12 0 15,0-5 8-15,-9 1 5 16,0-4 5-16,-5-4 3 15,-8 4-7-15,-1-12-1 0,5-1-5 16,-8-3-3-16,3 0 0 16,-8-8 1-16,4 4-5 15,-4-11-1-15,0-1-18 16,4 0-8-16,0 0-26 16,4 0-10-16,1 0-44 15,9 0-20-15,4 4 9 16</inkml:trace>
          <inkml:trace contextRef="#ctx0" brushRef="#br0" timeOffset="148377.0951">24556 5381 212 0,'-5'0'79'0,"5"0"-42"0,-4 7-30 16,4-7 20-16,4 0-5 0,-4 0-1 15,5 4-5-15,-5 0-2 16,4 8-8-16,1 0 3 0,-1 24 1 16,1-4 8-16,4 27 3 15,0-11 1-15,4 11 1 16,5 28-7-16,0-7 1 16,-5-5-4-16,-4-16 0 0,0-11-5 31,0 7-3-31,-5-7 0 15,1-1-1-15,-1-7-27 16,1-4-9-16,-1-8-46 16,0-9-17-16,-4-3-39 15</inkml:trace>
          <inkml:trace contextRef="#ctx0" brushRef="#br0" timeOffset="148873.9827">24841 6086 228 0,'0'0'85'0,"0"0"-46"0,14 0-28 16,-10 0 21-16,5 0-11 15,0 0 1-15,4 4-4 16,-4 0 0-16,5 0-9 15,-5 0-1-15,4-4-1 0,0 0 1 0,5 0 2 16,-5 0 1-16,5-8 1 16,-4 4-4-16,-1-4-3 15,0 0 2-15,-4-4 0 16,0 4-1-16,-4-4-1 16,-1 1-3-16,-4-5-2 15,0 4 1-15,-4 0-1 16,-1 0 0-16,-4 4 0 15,0 0-3-15,-4 4 2 16,4 0 3-16,-9 8 1 16,5 0 5-16,-5 4 3 15,0-4 2 1,0 8 3-16,5 0-3 0,0 8 2 16,-1 0-2-16,10 7 2 15,-1-3-4-15,10 12-1 16,-1-5-4-16,10 9 1 15,-5-8-2-15,17-1 0 16,-3-3-39-16,21-12-14 16,-8 0-143-1</inkml:trace>
          <inkml:trace contextRef="#ctx0" brushRef="#br0" timeOffset="143640.6648">20993 6157 140 0,'-9'8'52'0,"9"-8"-28"0,0 0-17 0,0 0 13 0,0 0-4 15,0 0 3-15,0 0-4 16,0 0 1-16,4 0-9 16,5 4 2-16,0-4 4 0,5 0 2 15,3 4 3-15,10-4-4 0,4 4 2 31,1-4-7-31,8 0-3 16,-5 0-1-16,1-4-1 16,0 0-13-16,-5 0-7 15,-4 0-38-15,-5 4-17 16,-4 0-23-16</inkml:trace>
        </inkml:traceGroup>
      </inkml:traceGroup>
      <inkml:traceGroup>
        <inkml:annotationXML>
          <emma:emma xmlns:emma="http://www.w3.org/2003/04/emma" version="1.0">
            <emma:interpretation id="{BD317461-88AB-4CDC-B196-43CBFF9F49B6}" emma:medium="tactile" emma:mode="ink">
              <msink:context xmlns:msink="http://schemas.microsoft.com/ink/2010/main" type="line" rotatedBoundingBox="22466,8842 28739,8714 28766,10055 22494,10183"/>
            </emma:interpretation>
          </emma:emma>
        </inkml:annotationXML>
        <inkml:traceGroup>
          <inkml:annotationXML>
            <emma:emma xmlns:emma="http://www.w3.org/2003/04/emma" version="1.0">
              <emma:interpretation id="{813E27DB-90C6-4BFA-AB73-5F6B5764201A}" emma:medium="tactile" emma:mode="ink">
                <msink:context xmlns:msink="http://schemas.microsoft.com/ink/2010/main" type="inkWord" rotatedBoundingBox="22468,8920 24555,8877 24572,9696 22484,9739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57861.1969">22406 7247 132 0,'0'-11'52'0,"0"11"-28"0,5-16-8 16,-5 12 18-16,0-4-7 0,0 0-1 16,-9 0-13-16,5 0-5 15,-10 4-5-15,1 0 2 0,-5 4 1 16,0 0 2 0,-4 4 0-16,4 0 4 15,-4 4 5-15,-1-4-5 16,6 8-2-16,-1-4-3 15,4 8-2-15,1-1-1 16,4 5 0-16,5 0-2 16,4 12 1-16,0-4 0 15,13-1 3-15,-4-3 3 16,13 0 5-16,0-4-2 0,10-8 3 16,-6-1-4-16,10-11-1 15,-5 0-4-15,1-11-1 16,-6-1 3-16,-3-8 5 15,-1 4-1-15,-9-4 1 16,1 4-3-16,-5-3 1 0,-5 3-4 16,-13-4 1-16,5 4-7 15,-14 4-3-15,4 0 1 16,-12 4 0-16,3 0 1 16,-3 4 0-16,3 0-3 15,1 0 2-15,0 4-15 0,4 4-4 16,0-4-21-16,5 8-9 15,-1 0-26-15,5 4-12 16,0-4-22 0</inkml:trace>
          <inkml:trace contextRef="#ctx0" brushRef="#br0" timeOffset="158553.1022">22571 7144 224 0,'-8'-4'85'0,"8"4"-46"0,0 0-15 0,0 0 29 16,4-4-12-16,0 1-3 0,1-1-7 15,-1 0-2-15,10 4-16 16,-5 0-1-16,13 4 1 0,-4 0-1 16,17-1 1-16,-3 1-7 15,17 0-4-15,-9 0-34 16,18-4-14-16,-9 0-61 0,4-4-26 16,-4 0 10-1</inkml:trace>
          <inkml:trace contextRef="#ctx0" brushRef="#br0" timeOffset="158374.8469">22794 6661 240 0,'0'-12'90'0,"0"12"-48"0,-4-8-29 0,4 4 24 0,0 4-15 15,0 0-4-15,0 0-9 16,0 0-1-16,-4 8-5 16,-1-4 5-16,5 12 2 0,0-4-1 15,-4 23 0-15,4-7-1 16,0 20 0-16,0-9 4 15,0 21 3-15,0-13-2 16,0 5 0-16,0-5-3 16,0 9-1-16,0-9-3 0,4 5 1 15,1-8-2-15,-1-1 0 16,0-7-8-16,1-4 0 16,-1-5-23-16,5-11-11 15,-4-4-38-15,-1-16-17 16,1 0-39-1</inkml:trace>
          <inkml:trace contextRef="#ctx0" brushRef="#br0" timeOffset="156419.7859">20926 7255 176 0,'-4'0'68'0,"4"0"-36"0,4-4-24 15,-4 4 18-15,9-4-9 16,-5 4-2-16,10 0-6 16,-1 0-1-16,9 0-5 15,1 0 3-15,8 0 0 0,-4 0-2 0,13 0-1 16,-9 0-1-16,5 0-2 16,-10 0-39-16,6 0-16 15</inkml:trace>
          <inkml:trace contextRef="#ctx0" brushRef="#br0" timeOffset="157280.5713">21635 7125 144 0,'-4'-8'55'0,"4"8"-30"0,0 4-23 0,0-4 12 15,4 0-3-15,0 0 3 16,-4 4-3-16,0 0-1 15,5 3-6-15,-1-3 2 0,5 8 0 0,-4 0 6 16,-1 8 3-16,1-4-2 16,-1 8 2-16,1-4-2 15,-1 7 0-15,1-3 1 16,-5 4 2-16,0-4-3 16,4-5 0-16,-4-3 1 15,4-12 4-15,1 0-6 16,-1-8 1-16,1 0-8 15,4-8-3-15,-5 4-1 16,5-7-1-16,0-1-3 16,4-4 0-16,-4 4 2 15,9-4 0-15,0 4-2 16,0 4 0-16,0 1-1 0,0 7 0 16,-5 0 0-16,5 4 3 15,-5 0 0-15,0 4 3 16,1 0 1-16,-1 7 1 15,-4-3 2-15,0 8 1 16,0-4-3-16,-5 4-1 16,1-4-6-16,-1 0-2 15,1 0-42-15,-1-4-19 0,1 0-57 16</inkml:trace>
        </inkml:traceGroup>
        <inkml:traceGroup>
          <inkml:annotationXML>
            <emma:emma xmlns:emma="http://www.w3.org/2003/04/emma" version="1.0">
              <emma:interpretation id="{5C11803B-D952-4163-BFB7-30732F49288B}" emma:medium="tactile" emma:mode="ink">
                <msink:context xmlns:msink="http://schemas.microsoft.com/ink/2010/main" type="inkWord" rotatedBoundingBox="25180,8787 28739,8714 28766,10055 25208,10128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60251.9578">24168 7247 180 0,'-5'-3'68'0,"5"3"-36"0,0-4-24 15,0 4 18-15,0-4-13 16,0 4-4-16,0 0-4 0,0 0-1 16,5-4-2-16,-1 4 1 0,-4-4 2 15,0 0-2-15,0 0-2 16,0 0 2-16,-4-4 0 15,-1 4 1 1,-8 0 2-16,0 0 1 16,-5 0 3-16,4 0 1 15,-8 4 1-15,4 0-2 16,-4 4 1-16,4 0-4 0,0 0-2 16,5 0-5-16,0 8 0 15,4-4-2-15,4 8 0 16,1-5 2-16,4 9 2 15,0-4-1-15,9 12-1 16,0-4 3-16,8-1 0 16,-3 1 3-16,13-4 3 0,-5-4-4 15,9-8-3-15,-4 0 1 16,9-16 2-16,-5 0 0 16,-5-8 0-16,-3 4 1 15,-5-8 1 1,-1 4 1-16,-3-3 2 0,-5 3-3 15,-14-4 1-15,1 4-3 16,-5-4 2-16,0 4-6 16,-9 1-3-16,5 3 1 15,-14 4 2-15,-9 0-2 16,14 4 0-16,4 4-1 0,-9 0 0 16,5 0-11-16,0 8-5 15,4-4-34-15,5 4-16 16,4 8-58-1</inkml:trace>
          <inkml:trace contextRef="#ctx0" brushRef="#br0" timeOffset="160988.2608">24458 7089 196 0,'-9'0'74'0,"9"0"-40"0,-5 8-29 0,5-8 17 0,0 4-8 0,0 0 2 16,0 4-7-16,0-4-3 16,5 12-3-16,-1-5 0 0,1 5 0 15,-1 0 1-15,1 4 2 16,-1-4 3-16,1 8 2 16,-1-5 1-16,-4 1 2 15,0 8 2-15,0-8-1 16,0-4 1-16,0-4 0 15,0-5 0 1,0-3 0-16,0-4-6 16,4-8-4-16,1-3-6 15,4-1 0-15,0-4-2 16,4-4 0-16,5 0-3 16,0 4 1-16,4 1 0 15,0 3 2-15,-4 4-4 16,0 0 0-16,-5 8 3 0,1 0 1 15,-5 0 2-15,0 4 0 16,0 0 2-16,0 8 3 16,-1-1 0-16,1 5 0 15,-4 0-1-15,-1 0 2 16,1-4-1-16,-1 0 0 16,1 0-1-16,-1-4 2 15,1-4-1-15,4-4 0 16,-1 0-3-16,6-12 1 15,-1 0-2-15,5-4 2 16,-5 4-2-16,5 0 2 16,0 0-7-16,0 4-1 15,-5 0-3-15,1 1 0 0,-5 3 5 16,0 4 3-16,-1 0 1 16,1 7-1-16,0 1 1 15,-4 8-1-15,-1-4 2 16,1 8 3-16,-1-4-20 15,5 12-7-15,-5-5-49 0,5-11-21 16,0-4-34 0</inkml:trace>
          <inkml:trace contextRef="#ctx0" brushRef="#br0" timeOffset="161605.8356">25211 7041 256 0,'-9'4'96'0,"9"-4"-52"0,0 16-40 16,0-16 21-16,0 12-12 16,0 0-2-16,5 8 0 15,-1-4 0-15,5 11-5 16,0-3 3-16,0 24 1 0,0 35 1 0,0 0 1 15,0-4-2 1,-5-7-1-16,1-9-3 0,-5-7-1 16,0-9-1-16,0-3 0 15,0-8 2-15,0-5 1 16,0-11-10-16,0-8-3 16,0-8-24-16,0-4-10 15,0-16 3 1,0-8 2-16,-5-15-2 15,1-9-2-15,-5-23-7 16,0-1-4-16,0 5 30 16,5 23 15-16,-1 9 47 0,-4-5 20 15,9 4-12-15,0 1-6 16,0 3-19-16,18 8-6 16,-9 1-9-16,18 7-4 15,-5 4-6-15,14 8 0 16,-5 0 4-16,5 4 2 15,-5 0 2-15,5 8 2 16,-10-4 1-16,1 8 1 16,0 11-2-16,-14-7 1 0,1-4 11 15,-14 0 8-15,0 0-9 16,-9-4-4 0,0 0-8-16,-18-8-1 0,5 0-14 15,-10-8-3-15,-12-4-16 16,17 0-6-16,0 4-24 15,10-4-10 1,-1 4-40 0,9 0-58-16,4 0 47 15</inkml:trace>
          <inkml:trace contextRef="#ctx0" brushRef="#br0" timeOffset="162004.9971">25787 6506 280 0,'-14'-8'107'0,"14"8"-58"0,9 0-48 0,-4 0 21 15,-1 0-12-15,1 0-1 16,-1 4 1-16,0 0 4 16,1 8-8-16,-1-4 3 0,1 12 2 15,-1-4 2-15,-4 23 3 16,0-7-1-16,0 32 4 16,0-13-2-16,5 16-1 15,-1-7-4-15,1 3-2 16,-1 32-4-16,1-11-1 0,-5-13-1 15,0-4 0-15,4-11-18 16,0-13-5-16,1-11-42 16,-5-12-17-16</inkml:trace>
          <inkml:trace contextRef="#ctx0" brushRef="#br0" timeOffset="162515.2572">25978 7307 264 0,'-9'-8'101'0,"9"8"-54"0,0 0-42 0,0 0 22 16,5 0-11-16,-1 0 1 0,5 0-6 16,0 0-1-16,9 0-6 15,-5 0-3-15,10 0 0 0,-5 0-1 16,4-4 0-16,-4 4 2 15,0-8 3-15,-1 4 0 16,-3-4 2-16,-1 0-2 16,0-4 2-16,-4 4 5 15,-4-11 2-15,-1 3-5 16,-4-4-1-16,0 4-4 16,-4-4-3-16,4 4 0 15,-5 1 1-15,1-1-1 16,-9 8-1-16,-1 0 3 0,1 4 0 15,-1 4-1-15,1 8 1 32,0-4-2-32,-1 12 2 15,1-4 0-15,0 3 3 16,4 1 3-16,0 8 5 0,0-4-6 16,4 8-2-16,5-5-3 15,9 13 0-15,0-8 0 16,9 7 3-16,9 9-3 15,4-8-2-15,0-12-9 16,0-9-5-16,1-19-26 16,-1-11-13-16,5-5-47 0,-5-4-20 15,0 0-5 1</inkml:trace>
          <inkml:trace contextRef="#ctx0" brushRef="#br0" timeOffset="162905.9528">26563 6518 248 0,'-5'-4'93'0,"5"4"-50"0,0 0-33 16,0 0 25-16,0 0-8 15,0 0 1-15,0 4-4 16,0 0-3-16,0 8-11 16,0-4-2-16,0 8 2 0,0-4-2 15,0 15 3-15,0-3 7 16,0 24 6-16,0-9-4 16,5 25-2-16,-1-9-6 15,0 9-2-15,1-13-2 16,-1 9 0-16,1-9-4 15,-1 9-1-15,1-9-1 0,-1 1 1 16,1-5-20-16,-1-7-6 16,1-4-23-16,-1-13-11 15,0-3-41-15,-4-20-17 16,0 0-12 0</inkml:trace>
          <inkml:trace contextRef="#ctx0" brushRef="#br0" timeOffset="163281.9589">26295 6942 324 0,'-4'-8'123'0,"4"8"-66"0,8-8-44 0,-3 4 28 0,-1 4-17 15,-4 0-1-15,18 0-7 16,9 8 0-16,0-4-9 15,-5 0-4-15,27 4 0 0,-9-4-2 16,14 0-1-16,-5 0-21 16,4-4-9-16,-8 0-45 15,4 0-18-15,-9 0-51 16</inkml:trace>
          <inkml:trace contextRef="#ctx0" brushRef="#br0" timeOffset="163630.4083">26848 7240 244 0,'4'0'93'0,"-4"0"-50"0,14 0-39 0,-10 0 21 16,5 0-10-16,-4 0 2 15,8 0 3-15,-4 0 2 16,4 0-11-16,1 0 4 0,3 0 3 16,-3 0-2-16,4-4 3 15,-5 0-1-15,0-4-2 16,1 4-4-16,-5-8-2 16,0 0-6-16,-5-4-1 15,1 0 1-15,-10-4 0 0,5 5-7 16,-9-1 0-16,5 0-1 15,-10 4-1-15,5 4 1 16,-8 8 3-16,3 0 2 16,-8 8 4-16,0 0 4 15,4 8 5-15,0 0 1 16,0 3 0-16,5-3-1 0,4 12-1 16,4-4-3-16,10 8-1 15,-5-9-3-15,18 13 1 16,-5-4-4-16,23-5 0 15,26 5-30-15,-8-24-12 16,-10 0-97-16,19-20-41 16,-10 4 31-1</inkml:trace>
          <inkml:trace contextRef="#ctx0" brushRef="#br0" timeOffset="159592.9842">23789 7180 124 0,'4'24'46'0,"-4"-24"-24"0,9 12-13 16,-4-12 16-16,4 0-5 15,-5 0 0 1,5-4 0-16,0 0 0 16,0-8-11-16,0 4 3 0,0-4 2 0,0 4 4 15,-5-4 3-15,-4 4-5 16,-4-4 1-16,4 5-8 16,-9-5-3-16,0 4-1 15,-5 0 1-15,5 0-3 16,-4 4-2-16,0 0 0 0,-5 8-1 15,0 0 0-15,0 8 0 16,0-4 2-16,-4 4 1 16,4-1 1-16,0 5 0 15,5-4-2-15,0 4 1 16,4-4-2-16,4 8 2 16,5-4-2-16,5 7-1 15,-1-3 1-15,14 4 1 0,-5-4-6 16,14 8-1-1,-5-5-31-15,19-11-14 16,-6-4-67 0</inkml:trace>
        </inkml:traceGroup>
      </inkml:traceGroup>
    </inkml:traceGroup>
    <inkml:traceGroup>
      <inkml:annotationXML>
        <emma:emma xmlns:emma="http://www.w3.org/2003/04/emma" version="1.0">
          <emma:interpretation id="{B7455CB6-1F3C-4E2D-903A-F0512FA6A694}" emma:medium="tactile" emma:mode="ink">
            <msink:context xmlns:msink="http://schemas.microsoft.com/ink/2010/main" type="paragraph" rotatedBoundingBox="1889,9441 17618,9570 17604,11351 1874,112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BC79A5-8950-4338-9AB8-2B38387A9CFE}" emma:medium="tactile" emma:mode="ink">
              <msink:context xmlns:msink="http://schemas.microsoft.com/ink/2010/main" type="line" rotatedBoundingBox="1889,9441 17618,9570 17604,11351 1874,11222"/>
            </emma:interpretation>
          </emma:emma>
        </inkml:annotationXML>
        <inkml:traceGroup>
          <inkml:annotationXML>
            <emma:emma xmlns:emma="http://www.w3.org/2003/04/emma" version="1.0">
              <emma:interpretation id="{9A5BBB9B-C6C5-4969-9CF7-90F61DAA1D4F}" emma:medium="tactile" emma:mode="ink">
                <msink:context xmlns:msink="http://schemas.microsoft.com/ink/2010/main" type="inkWord" rotatedBoundingBox="1887,9628 3500,9641 3491,10698 1879,10685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67409.6688">1194 8318 220 0,'9'-4'82'0,"-5"4"-44"0,1 0-44 16,3 0 69-16,6 0-28 15,4-4-14-15,8 0-10 16,-3 0-8-16,-5-4 0 0,-1 0 0 15,1-4-1-15,0 0 1 16,-5-4 0-16,1 0 3 16,-5-3 1-16,-5-1 1 15,-4 4 0-15,-4-4 2 16,-5 0-1-16,-5 5 2 16,-3 3-8-16,-1 4-4 15,-4 8 0-15,-1 4 0 16,1 8-4-16,-14-1 1 15,9 9 0-15,1 4 2 0,3 4 1 16,1 3 1-16,9 1 4 16,4-4 5-16,4 0-3 15,5-5 2-15,9-3 1 16,9 0 2-16,4 0-3 16,10-4-3-16,3-4 0 15,5 0-1-15,1-8-2 16,3 0-2-16,-4-4-13 15,9-8-6-15,0-8-30 16,0-4-11-16,-4-4-48 16,-5-4-52-16,-4-7 52 15</inkml:trace>
          <inkml:trace contextRef="#ctx0" brushRef="#br0" timeOffset="168080.7648">1479 7886 252 0,'0'-4'93'0,"5"0"-50"0,-1 0-26 16,-4 4 27-16,9 0-10 0,0 0-2 16,4 0-5-16,5 0 0 15,9 0-15-15,4 4-5 0,9 0 0 16,5 0-2-16,-1 0 0 16,5 0-3-16,-4 0-2 15,0 0-37-15,-5-1-15 16,-5 1-104-1</inkml:trace>
          <inkml:trace contextRef="#ctx0" brushRef="#br0" timeOffset="167774.6819">1635 7458 176 0,'-4'-44'66'0,"4"36"-36"0,-5 0-11 0,1 4 23 16,4 4-6-16,0 0-1 0,-5 0-15 15,5 0-5 1,0 4-9-16,5 0 3 0,-1 0 3 0,-4 8-2 15,5 8 2-15,-1 0-1 16,1 7 3-16,-1 5-1 16,1 8 0-16,3 3-1 15,1 1 2-15,0-1 2 16,0 5-1-16,5 4 1 16,-1 11 3-16,0 4-5 15,1 5 2-15,4-5-5 0,-5 0 1 16,0-7-7-16,1-9-1 15,-5-7 0-15,0-4 0 16,-1-9-13-16,-3-7-4 16,-1-8-29-16,-4-4-11 15,0-8-36-15,-4-8-16 16,-1-4-30 15</inkml:trace>
          <inkml:trace contextRef="#ctx0" brushRef="#br0" timeOffset="166875.8651">329 7533 148 0,'0'-4'55'0,"0"0"-30"0,0-4-23 16,0-4 12-16,0 12-5 16,0 4 2-16,0-4-6 15,0 0-1-15,0 4-2 16,4 0 5-16,-4 4 5 0,5 4-2 16,-5 4 2-16,4 7-1 15,0 9 1 1,5 4-2-16,0 3-1 15,-4 1-1-15,4 8 2 16,0 7 1-16,0 9 3 0,-1 3-3 16,1 4 1-16,-4-3-1 15,4-9 1-15,-5-7 2 16,5-9 2-16,-4-3-3 16,-1-8 2-16,-4-9 1 15,4-3 2-15,-4-4-4 16,0-4 0-16,0-4-4 15,0 0-1-15,0-4-3 16,0 0-1-16,0 0-3 16,0-4-2-16,9 0-2 15,5 0 1-15,4 4 1 16,4-4 2-16,5 4 1 0,-1-4 1 16,10 4-5-16,0 0 1 15,-5-4 2-15,5 0 3 16,-1 0-2-16,1 0-2 15,-5 0-16-15,-4-8-5 16,4-4-34-16,-4 4-15 16,-5 0-55-16,5 0-43 15,-9 4 69-15</inkml:trace>
        </inkml:traceGroup>
        <inkml:traceGroup>
          <inkml:annotationXML>
            <emma:emma xmlns:emma="http://www.w3.org/2003/04/emma" version="1.0">
              <emma:interpretation id="{265BEEEF-3261-4187-8769-9FAE3126B858}" emma:medium="tactile" emma:mode="ink">
                <msink:context xmlns:msink="http://schemas.microsoft.com/ink/2010/main" type="inkWord" rotatedBoundingBox="4170,9567 9769,9613 9755,11286 4156,11241"/>
              </emma:interpretation>
            </emma:emma>
          </inkml:annotationXML>
          <inkml:trace contextRef="#ctx0" brushRef="#br1" timeOffset="171358.2467">2750 7529 140 0,'-4'-8'52'0,"4"4"-28"0,0 0-28 16,0-16 60-16,0 12-18 16,0-8-14-16,0 16-9 15,0-11-10-15,0 3-6 0,-5 20-2 16,1-1 4-1,-1 5-1-15,1 4 3 16,-5 0 2-16,0 4 2 16,0 3 5-16,0 1 3 15,-4 0-2-15,-1 0 0 16,5 3-3-16,0 1 1 0,1 0-4 16,-1 3-2-16,0 9 0 15,4 0-1-15,1 15 4 16,-1 5 3-16,5 3 0 15,5-4 3-15,-1-3-1 16,5-5 0-16,5-3-1 0,-1-1 0 16,5 5 7-16,0-9 2 15,4 1-4-15,0 0-2 16,0-1-5-16,1-7-1 16,-1-5-5-16,0-3-1 0,-4-4-3 15,0-4-1-15,0-8-17 16,-5-9-8-16,-4-3-33 31,0 0-14-31,0 0-77 16</inkml:trace>
          <inkml:trace contextRef="#ctx0" brushRef="#br1" timeOffset="173193.8428">3125 7925 124 0,'-23'-4'49'0,"23"4"-26"0,-13-4-16 0,13 0 13 16,-5 0-1-16,-3 0 3 15,-1 1-6-15,0-5 1 16,0 4-10-16,0-4 7 0,0 4 5 16,0 0 5-16,0 0 5 15,0 0-6-15,5 0-2 16,-1 0-10-16,1 4-4 15,-1-4-4-15,5 4-3 16,0 0 5-16,9 0 1 16,5-4 0-16,8 4-1 15,9 0-1-15,0-4 0 16,10 0 0-16,3 0 0 0,14 0 0 16,9 0 2-16,4 4-1 15,1 0 2-15,-1 4 0 0,-9 0 3 16,-4 0-3-16,-4 0 1 15,-9 0-3-15,-5 4 0 16,-5-4-1-16,-3 0 0 16,-6 0 0-16,-3-4 2 15,-6 0-14-15,-3 0-5 16,-5 0-31-16,0-4-11 16,-9 4-49-1,0 0-56-15,9 0 49 16</inkml:trace>
          <inkml:trace contextRef="#ctx0" brushRef="#br1" timeOffset="172142.3009">3472 7802 148 0,'-8'0'57'0,"12"-8"-30"0,-8 8-12 0,4 0 18 16,0 0-7-16,0 0-3 15,0 0-9-15,4 8-1 0,0-4-8 16,1 0 1-16,-1 0 4 0,1 4-4 15,-1 8-1-15,1 8 4 16,-5 8 2-16,0 15 0 16,0 13 1-16,-5 7 2 15,1 0 2-15,4-7 2 16,0-5 1-16,0-3-2 16,0-5 0-16,0-3-3 15,0-4-1-15,-5-5-7 16,5-3-2-16,-4-8 0 15,4-4 0-15,0-8-22 0,-5-5-8 16,5-7-25-16,0-4-10 16,-4-3-27-1,4-5-56-15,4 0 36 16</inkml:trace>
          <inkml:trace contextRef="#ctx0" brushRef="#br1" timeOffset="172609.9539">3633 7826 172 0,'0'0'66'0,"0"-4"-36"0,0 4-20 16,0 0 17-16,0 0-4 0,0 4 0 15,0 0 1-15,0 0 2 16,0 0-14-16,0 0 4 0,0 4 2 16,4 0-6-16,-4 4 1 15,0 4-4-15,5 7 2 16,-1 1 0-16,1 12 1 15,-1 7 0-15,5 9 2 16,-4 4 2-16,-1-1-1 16,-4-3-3-16,0-5-2 15,0 1-2-15,0-1 2 16,0-3-1-16,0-5 0 16,0-3-3-1,0-8 1-15,5-4-4 16,-1-8 0-16,0-5-19 15,-4-3-9-15,0-4-20 0,0-4-8 16,0-12-28-16,0-3-14 16,0-1-22-16</inkml:trace>
          <inkml:trace contextRef="#ctx0" brushRef="#br1" timeOffset="174026.5686">4395 7905 188 0,'-4'-3'71'0,"4"-1"-38"0,0-4-19 0,0 8 22 15,0-8-18-15,0 0-5 16,-4 0-4-16,-1 0-1 15,-4-4-4-15,0 0-3 0,-4 0 2 16,0 4 0-16,-1 4 1 16,-8 0-5-16,0 4 1 15,-1 4-2-15,1 0 0 16,-5 0 2-16,0 4 0 16,5 0 0-16,0 0 0 15,4 4 6-15,5 0 6 16,-1 4-4-1,5 0-2-15,5-1-3 16,4 5-3-16,0 0 3 16,9 0 0-16,0 8-1 15,9-5 1-15,-1 1 0 16,6-4 3-16,-5 0-1 16,4-8 0-16,-4-4 1 0,-1-8 3 0,-3-12-4 31,4-4-1-31,-5-4-4 15,5 0-3-15,-5-4-5 0,1-3 0 16,-5-1-1-16,0 4 1 16,-5-11-4-16,0-1-3 15,-8 0 2-15,4-3 2 16,0 3 0-16,0 0 0 16,0 4 3-16,0 1 5 15,0-1 4-15,0 4 2 16,-4-3 3-16,-1 7 1 15,5-4 3-15,0 8 4 16,0 4-2-16,0 1 1 16,0 3-3-16,0 4-1 15,-4 8-1-15,4 12 2 16,4 3-1-16,1 5 0 16,-1 4 3-16,0 8 3 0,1 3-2 15,-1 5 2-15,1 4 5 16,-1-1 4-16,1 5-3 15,-1 3-3-15,1-3-8 16,-1 7-2-16,1-3-4 16,-1-4-1-16,0-13-1 15,1 1-2-15,-1-8-50 16,1-9-24-16,4-7-92 16</inkml:trace>
          <inkml:trace contextRef="#ctx0" brushRef="#br1" timeOffset="174936.2794">4935 7846 228 0,'0'0'88'0,"13"4"-48"0,-17-8-25 0,8 4 24 16,-4 0-17-16,-4 0-2 16,0 0-8-16,-1 0-2 15,-4 0-6-15,-4 0-1 0,-10 0 1 32,1 0 2-32,-5 0 1 0,1 0 3 0,-1 0 1 31,0 0 3-31,-4 4 4 0,4 0 1 15,0-4-6-15,5 4-3 16,4 0-5-16,0-4-4 16,5 4-3-16,4 0 1 15,0 0 1-15,5 0 0 16,-1 0-3-16,1 0 2 16,4 0-1-16,0 0 0 15,0 0 2-15,4 3 2 16,1 5-3-16,-1 0 0 15,-4 4-1-15,0 0 0 16,0 8 4-16,0 11 3 0,0 5-4 16,0 4-3-16,0-1 1 15,0 1 2-15,0 3 9 16,0-3 3-16,0-4 0 0,0-1 2 16,0 1-4-16,0 0-1 15,0-5-4-15,0 5 1 31,0 3-2-31,0-3 2 16,5 0-4-16,-1-9-2 0,1-7 4 16,-1-4 4-16,5-4 1 15,0-4 2-15,4 4-2 16,5-8-1-16,0-4-3 16,4 0-1-16,1-4-3 0,3 4-2 15,1-4-2-15,0 3 1 16,-5 1-12-16,0 0-5 15,1 0-14-15,-5 0-6 16,-1-4-14-16,1 0-8 16,-4 0-38-16,-1-8-83 31</inkml:trace>
          <inkml:trace contextRef="#ctx0" brushRef="#br1" timeOffset="175928.0312">4841 8131 192 0,'0'-11'74'0,"5"3"-40"0,-5 4-11 0,0 4 26 16,4-4-7-16,5 0 0 16,-9 4-9-16,9 0-3 15,-4 4-16-15,4 0 2 0,-1 4 4 16,6 3-2-16,-1 5-1 16,1 4-1-16,-1 0 0 15,0 0-2-15,1 0-1 16,-1-1-7-16,0 1-2 15,1 0-2-15,-1-8 1 16,1 0-2-16,-1-4 2 16,0-4 0-16,1 0 3 15,-1-4-1-15,1-8 0 16,-1-4-6-16,0 0 1 16,-4-4-2-16,0 0-2 0,-4-4 3 15,-1 5 0-15,0-1-2 16,-4 4 0-16,0 0 2 15,0 4 0-15,0 8-2 16,0 0 0-16,0 0 2 16,0 4 0-16,0 8 1 15,5 0 2-15,-1 8-1 0,1 3-1 16,-1 5 1-16,-4 4 1 16,0 0 3-16,0-1 2 15,0 5-1-15,0 4 1 16,0-5-2-16,0-3 0 15,5 4-1-15,-1-1 0 16,1-7-16-16,-5-4-4 16,9-12-54-16,0-16-21 15,4-8-82 1</inkml:trace>
          <inkml:trace contextRef="#ctx0" brushRef="#br1" timeOffset="175330.2701">4873 8159 176 0,'-9'-4'66'0,"9"4"-36"0,-5-4-15 15,5 4 18-15,0 0 6 16,0 0 3-16,0 0-9 16,0 0-5-16,0 0 6 15,0 8-20-15,5 4 0 0,-1 4 0 16,-4 4 3-16,5 3 4 15,-1 5-7-15,1 4-3 16,-1 0 2-16,-4-1 2 16,4 5-6-16,1 0-3 15,-5-1-3-15,0 1 0 0,4 0-2 16,-4-1-1-16,5-3-8 16,-5-12-3-16,4-4-34 15,-4-28-72 1,0-4 4-16,0-4-18 15</inkml:trace>
          <inkml:trace contextRef="#ctx0" brushRef="#br1" timeOffset="176948.2767">5368 7882 236 0,'-9'-4'90'0,"9"4"-48"0,0 0-34 0,0 0 24 16,0 0-18-16,4-4-2 15,5 4-4-15,0 0 2 0,0 0-5 16,4 0 4-16,1 4 3 0,3-4 3 16,1 0 0-16,5 0-3 15,-1 0-2-15,0 0-4 16,1-4 1-16,-6 0-4 15,1 4-2-15,-4 0 0 16,-6 0-1-16,1 0 0 16,0 0 0-16,-4 4 0 15,-1 0 0-15,-4 0 0 16,0 0 0-16,0 4 2 16,0 0 3-16,0-1 2 15,0 1 1-15,0 0-4 16,-4 0-1-16,-1 0-1 0,5 4 1 15,-4 0-2-15,-1 16-1 16,5-1 1-16,0 1-1 16,-4 0 0-16,4 0 0 15,0 3 0-15,0 1 0 16,0 0 2-16,0-1 1 16,0 1 1-16,0 4 0 15,0-4-2-15,0-5-2 16,0 1 3-16,0-4 0 15,0 0 1-15,0-1 0 16,0 1 0-16,0 0 0 16,0 4-2-16,0-1-2 0,0 5 1 15,4-4 1-15,-4-4 1 16,0 0 1-16,0-5-5 16,5 1 1-16,-5-4 0 15,4 0 0-15,-4 0 0 16,5-4 2-16,-5 0 1 15,0-5 1-15,0 1-2 16,0-4 1-16,0 0-2 16,0 0 2-16,0 0 0 15,0-4 1-15,0 0 4 16,0 0 3-16,-5 0-4 16,1 0 1-16,-1 0-3 15,-4-4 0-15,-4 0-6 0,-5 4 1 16,-4 0-7-16,-5-4-3 15,-4 0-38-15,-5 0-17 16,1 4-67 0,-10 0-71-16,5 0 66 15</inkml:trace>
          <inkml:trace contextRef="#ctx0" brushRef="#br1" timeOffset="179368.9702">5952 8611 156 0,'-9'-4'60'0,"9"0"-32"0,0 4-15 16,0 0 19-16,0 0-12 16,4-4-1-16,5 4-11 15,0 0-3 1,5 4-3-16,3 0 3 0,1 16 4 16,4 0 1-16,-4 3 2 15,5 9-6-15,-6 0-2 0,-8 4 0 16,0-5 2-16,-4 1-12 15,-5-4-3-15,-9-4-53 16,-9-5-24-16,-9-3-3 16</inkml:trace>
          <inkml:trace contextRef="#ctx0" brushRef="#br1" timeOffset="181303.3401">6830 8508 200 0,'0'-8'74'0,"0"4"-40"0,0-4-33 15,0 4 16-15,0-4-9 16,0 0-2-16,0 0-1 16,-4-3 1-16,-1-5-3 0,1 0-4 0,-5 0-2 15,-4 4 6-15,-1 0 3 16,1 0-1-16,-5 4 0 16,0 0-3-16,0 0 1 15,-4 8-2-15,0 0 2 16,-1 4-2-16,1 4 2 15,0 0-4-15,0 4 0 16,-1 0-1-16,1 0 0 16,0 4 2-16,4 0 2 15,4 0-3-15,1 3 0 16,4 1 1-16,9 4 2 16,0 0 3-16,5-4 4 15,4 3-2-15,-1 1 1 16,6 0 1-16,4 0 2 0,-1-4-3 15,1-5 0-15,0 1-1 16,4-4 1-16,1-4 0 16,-1-4 0-16,0-4 0 15,-4-12 2-15,-4-4-1 16,3-4 0-16,-3-3-3 16,4-5-1-16,-5-4-1 15,-4 0 2-15,0 1-1 16,-5-9 2-16,-4-3-4 15,0-9-2-15,0 0 2 16,0 1 0-16,0-5-4 16,0 5-1-16,0 7 1 15,-4 5 0-15,-1 3-2 0,-4 4 2 16,5 5 1-16,0 3 0 16,4 4-3-16,0 0 2 0,-5 4 1 15,5 4 0 1,5 4-3-16,-5 8 0 15,0 0-1-15,4 4-2 16,0 8 1-16,1 4 3 16,-5 4 1-16,4 12 1 15,1 7 0-15,-1 1 0 16,1 4 2-16,-1-1 5 16,5 1 6-16,-4 3-1 15,3-7 1-15,-3 0 4 16,-1-1 1-16,1 1-1 0,-1 0 0 15,1-1-5-15,-1-3-2 16,1 3-4-16,-1-3-1 16,1-8-3-16,-1-4 1 15,1-4-7-15,-1-9-1 16,0-3-40-16,5-12-18 16,-4-11-49-16,4-1-21 0,-5 0 12 15</inkml:trace>
          <inkml:trace contextRef="#ctx0" brushRef="#br1" timeOffset="182379.6723">6848 7830 168 0,'-4'12'63'0,"4"-28"-34"0,0 8-21 0,0-4 16 16,0 0-10-16,4 5-3 16,1-1-6-1,3-4-2-15,1 4-1 16,0 0-2-16,0 0 1 0,0 8 1 16,0 0 1-16,0 0 3 15,0 0 1-15,0 4 5 0,0 0 5 16,0 4-3-1,0 4 0-15,-1 0-8 0,-3-4-4 16,-1 3 3-16,1 1 1 16,-1 0 0-16,-4 0-1 15,0 0-1-15,0 4 2 16,0 4-1-16,0-1 2 16,0 1-2-16,0 0 2 15,0 0 0-15,0 0 3 16,0 7-1-16,5-3 2 15,-1-4-6-15,1-4-1 16,-1-4 0-16,1-4 2 16,4 0-1-16,-5-4 0 0,9-20-1 15,-4 0-2 1,0-4 1-16,0 0-2 16,0-3 2-16,0-1-2 15,0 0-1-15,0 0 3 16,-5 0 0-16,-4 1-1 0,0-1 1 15,0 0-4-15,0 4 0 16,0 0-1-16,0-3 0 16,0 7 2-16,-4 0 0 15,4 4-3-15,0 4 2 16,0 0 1-16,0 0 0 16,0 4-3-16,0 0 2 0,0 4-1 15,0 0 0-15,0 4 2 16,4 4 0-16,1 0 0 15,-1 4 2-15,1 0 1 16,-1 4 3-16,1 0 6 16,-1 7 2-16,0 1 4 15,1 4 1-15,4 4-2 16,0-1 0-16,4 5-3 0,1 0 1 16,-1-5-8-16,0 1-2 15,1-4-1-15,-5-4 0 16,0-5-13-16,-1-3-7 15,-3-4-44-15,-1-4-21 16,-4-4-86 0</inkml:trace>
          <inkml:trace contextRef="#ctx0" brushRef="#br1" timeOffset="183768.5762">7468 7751 132 0,'4'-4'52'0,"-4"-4"-28"16,0 4-13-16,0 4 15 0,0 0-8 15,0-4-3-15,0 0-2 16,-4 0 1-16,-1 0-7 16,1 0 5-16,0 0 1 0,-1 0-2 15,-4 4 1-15,0 0-3 16,0 0 2-16,-4 0 0 16,4 0 3-16,-4 4 8 15,-1-4-12 1,1 4-3-16,0 0-4 0,-1 4-3 15,1-4 1-15,-1 4-1 16,1 4-3-16,4 0 2 16,0-4 3-16,0 0 3 15,5 0-2-15,4-1-2 16,0 1 2-16,0-4 0 16,9 0 1-16,0 0 2 15,0 0-1-15,4-4 0 16,0 4-3-16,5 0 1 15,-4 0 0-15,-1 0 1 16,0 0 2-16,1 0 3 16,-1 0 0-16,0 0 0 15,1 0-8-15,-1-4 0 0,1 4 1 16,-1 0 3-16,-4 0 0 16,0 0 0-16,0 0-3 15,0 0-2-15,0 0 1 16,-5 4 1-16,0 0 1 15,-4-4 1-15,0-1 9 16,0 1 6-16,-4 0-4 0,0 0 2 16,-1 0-8-16,-4-4-3 15,5 0-1-15,-5-4 1 16,0 0-3-16,-5 4-2 16,1 0-3-16,4 0-1 15,-4 0 2-15,4 4 2 0,-5 0-2 16,6 0 0-16,-1-4 3 15,4 0 1-15,-4-4-30 16,5 0-12-16,4-4-73 16,13 4-32-16,-4-11 15 15</inkml:trace>
          <inkml:trace contextRef="#ctx0" brushRef="#br1" timeOffset="190342.6438">7874 7374 144 0,'-5'-4'55'0,"5"0"-30"0,0 4-18 0,0 0 15 0,0 0-4 16,0 0 1-16,0 0-4 16,0 0-1-16,0 0-8 15,0 0 5-15,5 4 4 0,-1 0 2 16,5 0 1-16,0 4-5 16,4 0 0-16,1 12-4 15,4 4 2-15,-1 0-4 16,1 3-2-16,0 5 0 15,0 4-1-15,4-1 0 16,1 9 2-16,-1-4 3 0,0-1 2 16,0 5 1-16,1 7 2 15,-5 5 4-15,-5 11 1 16,-4 5-2-16,0-1 2 16,-5 4-6-16,1-7 0 15,-5-5-2-15,-5 0 1 16,-4 1-4-16,-4 11 0 15,-5 0-1-15,-4-3 1 16,0-9-2-16,-1-3 1 16,1-13 0-16,-5-3 1 15,5-8-2-15,0-13-1 16,-1 1-3-16,5-12 1 0,1 0-13 16,3-4-6-16,1 0-18 15,-1 4-6-15,1-4-23 16,0 7-10-16,-1 1-65 15,1 0-39 1,0-12 84-16</inkml:trace>
        </inkml:traceGroup>
        <inkml:traceGroup>
          <inkml:annotationXML>
            <emma:emma xmlns:emma="http://www.w3.org/2003/04/emma" version="1.0">
              <emma:interpretation id="{360C7038-E80F-4322-90AA-776C7F24F6DD}" emma:medium="tactile" emma:mode="ink">
                <msink:context xmlns:msink="http://schemas.microsoft.com/ink/2010/main" type="inkWord" rotatedBoundingBox="10462,9924 11328,9931 11321,10770 10455,10763"/>
              </emma:interpretation>
              <emma:one-of disjunction-type="recognition" id="oneOf25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94424.0514">8948 7680 124 0,'0'3'46'0,"5"-3"-24"0,-1 0-13 0,-4 0 14 15,5 4-5-15,-1 0 2 16,-4 0-7-16,0 4-3 16,0 0-5-16,0 8-2 0,5 4 1 15,-5 0-2-15,0 7-2 16,-5 17 1-16,1 8-1 16,-5 7 6-16,4 4 4 0,1 1 6 15,-5-5 4-15,5-7-1 16,-1-5-2-16,1-7-5 15,-1-8 0-15,1-8-3 16,-1-5 0-16,1-3 1 16,4-4 1-16,-5-4 1 15,5 0 2-15,0-4-7 16,0-4-2-16,5-8-5 16,4-8-1-16,4 0-6 15,9-3 0-15,1-1-6 16,3 0-2-16,6 8 4 15,3 4 4-15,1 4-1 0,-5 8 3 16,0 4 1-16,-4 8 2 16,0 0 1-16,-5 4 3 15,1-1 1-15,-10 1 3 16,-4-4 3-16,-5 0 2 16,-4 0 3-16,-4-4 2 15,-5 0-3-15,0-1 2 16,-9-3-6-16,0-4-1 15,-8 0-2-15,3-4-1 16,-8 0-3-16,0-4 1 16,4 0-2-16,0 0-1 15,5 0-4-15,4-4 0 16,0 1-25-16,5-1-10 16,4 0-29-16,9-4-12 0,9 0-26 15</inkml:trace>
          <inkml:trace contextRef="#ctx0" brushRef="#br0" timeOffset="195017.8755">9417 8381 128 0,'-14'-4'49'0,"19"4"-26"0,8 8-16 0,-13-8 15 16,5 4-2-16,-1-4 0 16,9 4-6-16,1 0-4 15,4 0-5-15,-1-4 5 0,-3 4 3 16,4-8 2-16,-1 0 1 15,1 0 0-15,-4-4 0 16,-1 0-4-16,0-4-2 16,-4 0-2-16,0 0 2 15,-4-3-3-15,-5-1 1 16,-5 4-5-16,1 0 0 16,-1 0-3-16,-4 0-1 0,1 4 1 15,-1 0 2-15,-5 4-1 16,1 4-1-16,-5 0 1 15,0 4-1-15,0 0 0 16,1 4 2-16,-1 0-1 16,4 4 2-16,1 4 2 15,0 0 4-15,4 4 2 16,0-1 3-16,4-3-3 16,1 0-1-16,4 0 0 15,4 0 1-15,1 4 1 16,4-4 0-16,8 3 2 15,10-3 2-15,4 0-9 16,10-4-2-16,3-4-3 0,5-4-2 16,0-4-48-16,-4-4-22 15,-1 4-82 1</inkml:trace>
        </inkml:traceGroup>
        <inkml:traceGroup>
          <inkml:annotationXML>
            <emma:emma xmlns:emma="http://www.w3.org/2003/04/emma" version="1.0">
              <emma:interpretation id="{CE0E9D45-87A2-43D6-A7EC-9425D36C29A3}" emma:medium="tactile" emma:mode="ink">
                <msink:context xmlns:msink="http://schemas.microsoft.com/ink/2010/main" type="inkWord" rotatedBoundingBox="11989,9861 13048,9870 13041,10721 11982,10713"/>
              </emma:interpretation>
              <emma:one-of disjunction-type="recognition" id="oneOf26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97272.2736">10750 8179 224 0,'-9'-20'85'0,"9"12"-46"0,0 0-24 16,0 4 26-16,0-4-13 16,0 8-1-16,0-8-12 15,0 1-2-15,0 7-7 16,4-4 3-16,1-4 3 0,4 0 0 16,0 4 3-16,0-4 1 0,4 0-1 15,5 4-5-15,4-4-4 16,9 4-3-16,1-4 0 15,-1 4-2-15,0 0-1 16,0 0-19-16,1 0-8 16,-1-4-48-16,0 0-21 15,-9 0-34 1</inkml:trace>
          <inkml:trace contextRef="#ctx0" brushRef="#br0" timeOffset="197023.2458">10928 8139 156 0,'-13'-16'57'0,"8"5"-30"0,-3 3-23 0,3 4 13 0,1 0-10 16,-1-4-4-16,1 0-2 16,-5 0-1-1,4 4 0-15,1 0-3 0,-1 4 2 0,1 0 1 16,4 4 4 0,-9-8 11-1,9 0 3-15,-4 4-4 16,-1-4-4-16,5-4-5 15,-4 0-4 1,4 4 0-16,0 0-1 16,0 0 2-16,0 0 1 15,0 4 1-15,0-4 2 16,0-4 3-16,0 1-2 0,0-1 1 16,0 0 1-16,0 0 5 15,0-4-4-15,0 0 2 16,0-4-3-1,0 0 2 1,-5 0-4-16,5 1 1 16,-4-9-1-16,-1 0 1 0,5 0 0 15,0 4 0-15,0-3-2 16,0 3 1-16,0-4-4 16,0 4-2-16,-4 0 2 15,4 1 0-15,0-1 1 16,0 4 0-16,0 4-5 0,0 4 1 0,0 8 0 15,-5 0 0-15,1 8 0 16,4 8 0-16,-5 0 6 16,1 4 6-16,0 3-2 15,4 1 2 1,0 0-3-16,0 4 2 16,0 7 0-16,4 1 3 0,-4 4-1 15,4 7 0-15,1 5-3 16,-1-1-1-16,1 5-1 15,-1-5 0-15,1 1 0 16,4-9 2-16,-5-3-3 16,5-4 1-16,4-5-3 15,-4-3 0-15,5-8-3 0,-1-4 1 16,-4 0-9-16,4-4-1 16,-4-4-29-16,5-5-12 15,-1 1-19-15,-13-4-9 16,0 0-13-16,-4 0-5 15,-5 4-9 1</inkml:trace>
          <inkml:trace contextRef="#ctx0" brushRef="#br0" timeOffset="196237.0213">10442 7890 180 0,'-9'-8'68'0,"9"4"-36"0,-4 4-11 16,4 0 22-16,0 0-6 15,0 0 1-15,0 0-11 16,0 0-4-16,0 0-13 15,0 4-2-15,0 0-1 0,0 4-3 16,0 0-1-16,0-1-3 16,4 5-1-16,1 0-41 15,-1 4-17-15,5 8-67 16</inkml:trace>
          <inkml:trace contextRef="#ctx0" brushRef="#br0" timeOffset="195923.4814">10496 8131 160 0,'-5'0'60'0,"5"0"-32"0,0 4-22 15,0 0 32 1,0-8-22-16,5 8 22 16,-5-4-23-16,0 8 6 0,4 4-3 15,1 4 0-15,-1 4-3 16,1 4-1-16,-1 3-8 15,1 5 5-15,-1 0 2 0,0-4-4 16,1-1-3-16,-1-3-1 16,1-4 1-16,-1 0-10 0,1-4-4 15,-5-9-29-15,4-3-12 16,-4 0-27-16,0-4-10 16</inkml:trace>
          <inkml:trace contextRef="#ctx0" brushRef="#br0" timeOffset="197908.2017">11486 8151 192 0,'-9'-24'71'0,"4"20"-38"0,-8-11-21 0,9 3 21 15,-5-4-10-15,-5 4-4 16,1 0-6-16,-1 4-1 15,-3 4-7-15,-1 8-3 0,-9 8 1 16,0 0 0-16,1 4 3 16,-1 0 1-16,4 3 3 0,1 5-3 15,4 0-2-15,5-4 0 16,4 0 1-16,0-1-1 16,9-3 2-16,0-4-4 15,9 0-2-15,0 0 0 16,4 4-1-16,5-4 0 0,4 4 0 15,5-4 0-15,4 3 0 16,-4 1 0-16,0-4 2 16,0 0-3-16,-5 0-2 15,0 0 4-15,-4-4 1 16,-4 0 4-16,-6 0 1 16,-3 0 3-16,-5-1 1 15,-5 1 1-15,-8 0 2 16,-5-4 2-16,-4-4-1 15,0 0-3-15,-5-4 0 16,0 0-7-16,5 0-3 16,0-4-4-16,-1 1 1 0,5-1-21 15,5 0-8-15,4-8-97 16,9 0-20 0</inkml:trace>
        </inkml:traceGroup>
        <inkml:traceGroup>
          <inkml:annotationXML>
            <emma:emma xmlns:emma="http://www.w3.org/2003/04/emma" version="1.0">
              <emma:interpretation id="{C9B8390A-F3CC-4D2F-8442-3D25FE54E488}" emma:medium="tactile" emma:mode="ink">
                <msink:context xmlns:msink="http://schemas.microsoft.com/ink/2010/main" type="inkWord" rotatedBoundingBox="13577,9537 17618,9570 17605,11257 13563,11224"/>
              </emma:interpretation>
              <emma:one-of disjunction-type="recognition" id="oneOf27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201283.9503">13760 7370 200 0,'-5'-31'77'0,"1"19"-42"0,8-4-12 0,1 12 24 16,-5 4-9-16,0 0-2 16,0 0-14-16,0 0-6 15,4 4-9-15,1 8 2 0,4 8 3 16,0 15 0-16,0 17 3 15,0 11 1-15,4 5-1 0,0-5 4 16,1 4 2-16,-1 5-2 16,5 19-2-16,0 4-5 15,0-4-2-15,-5-11-4 16,-4-13-1-16,0-8-1 16,-5-7 0-16,1-9-11 0,-5-7-3 15,4-12-30-15,-4-8-12 16,0-8-57-16,0-8-25 15,9-16 5 1</inkml:trace>
          <inkml:trace contextRef="#ctx0" brushRef="#br0" timeOffset="201695.6654">14117 8230 252 0,'0'4'96'0,"0"0"-52"0,0 0-36 16,4-4 24-16,1 4-14 16,4 0-2-16,4 4-7 15,0 0-1-15,5 0-5 16,0 0-2-16,4 0 0 0,1-4-1 16,-1 0 2-16,0-4-1 15,-4-8-1-15,-5-4 1 16,1-4 1-16,-5 0 1 15,-9-3 3-15,0-1 1 0,-9-4 1 16,0 0-2-16,-5-4-1 31,1 5 1-31,0 3 1 16,-1 4-3-16,1 4-1 0,-5 4-1 16,0 4 1-16,0 8 2 15,1 12 4-15,-1 0 0 16,4 4 0-16,1 3-1 0,4 5 0 15,0 0-2-15,5 4 1 16,4-5-2-16,4 9 0 16,10-4 1-16,8-4 1 15,5-1-6-15,13 1 0 16,9 0-12-16,0-4-3 0,0-9-22 16,-5-3-9-16,1-4-42 15,0 0-18-15,-5-4-17 16</inkml:trace>
          <inkml:trace contextRef="#ctx0" brushRef="#br0" timeOffset="198822.1004">12271 8179 164 0,'0'0'63'0,"0"0"-34"0,0-8-19 16,0 0 20-16,0 0-9 15,0 0 0-15,-5-8-8 0,1-7 0 16,-1 3-8-16,1 4-1 0,-5 0 2 16,-9 4-1-1,5 0 2-15,-1 4 0 16,-4 0 3-16,1 4-3 16,-1 4-2-16,0 4 0 15,0 8 1-15,0 0-1 0,0 4 2 16,1 0 2-16,3 4 5 15,5 4-4-15,0 3 0 16,0 5-2-16,5 0 2 16,4-1 1-16,4-3 3 15,5 0-7-15,5 0-2 16,4-9-3-16,4 1 1 16,5-4-18-16,4 0-6 15,4-4-26-15,1-4-9 16,0 0-35-1,-5-4-50-15,0 0 40 16</inkml:trace>
          <inkml:trace contextRef="#ctx0" brushRef="#br0" timeOffset="199355.4573">12551 8369 132 0,'14'-16'49'0,"-5"12"-26"0,0-15-7 16,0 7 16-16,0-4-6 15,-5 0-3-15,0-4-2 16,-4 0-1-16,0 1-11 16,-4-1 3-16,-5 4 2 0,0 0-3 15,-4 4-1-15,-1 4-2 16,1 0 0-16,-5 8-2 16,0 0-1-16,1 4-1 0,-1 4 0 15,0 0-2-15,0 4 1 16,5 4 0-16,-1 4 1 15,1-1-2-15,4 5 1 16,4-4-2-16,1 4 2 16,4 0-2-16,4-5 2 15,5 1 0-15,5-4 1 16,-1-4 2-16,9 0 1 16,10-4 1-16,-10 0 2 0,5-4-1 15,-5 0 0-15,0-4 1 16,1-4 1-16,-1-4-3 15,0-4 0-15,-8-4 4 16,-5 0 2-16,-1-8-3 16,-8 1-1-16,-4-5-6 15,-5 0-1-15,-4 0-1 16,-5 5-2-16,-4 3 1 16,-1 0-1-16,-4 12-3 15,5 4 0-15,0 4-1 16,4 8 0-16,0 4-17 15,5 4-7-15,-5 0-34 16,9-1-12-16,5 1-59 16</inkml:trace>
          <inkml:trace contextRef="#ctx0" brushRef="#br0" timeOffset="199599.0141">12779 8131 212 0,'-9'-8'82'0,"9"1"-44"0,0-1-25 16,0 0 22-16,0 8-12 16,4-8 0-16</inkml:trace>
          <inkml:trace contextRef="#ctx0" brushRef="#br0" timeOffset="200199.6105">12779 8088 448 0,'4'12'10'0,"5"4"1"0,-4 3 0 16,-1 9 0-16,1 4 1 15,-1 0-4-15,5-1 0 16,-4 1-1-16,-1-4 3 0,5-1-3 15,-5-3 1-15,5-4-1 16,-4-4 3-16,-1-4-3 16,1-4-2-16,-1-4 0 15,1-4 1-15,-1 0-1 16,0-16 0 0,5-4-1-16,-4-4-5 15,-1-4 1-15,5-3-2 16,0 3 0-16,-4 4 0 15,4 4-2-15,-1 9 0 16,1-1 0 0,0 8 0-16,0 4 3 15,0 4-2-15,0 8 1 16,0 3 2-16,0 5 2 16,0 0-1-16,-5 4 2 15,1 0 0-15,-1-5 3 0,1-3 1 16,-1 0 1-16,1-4-2 15,-1-4-1-15,0-8-1 16,1-8 0-16,-1-4-2 16,5 0-2-16,0-8 3 15,0-3 0-15,0-1-4 16,4 4-1-16,-4 8-2 16,0 0 0-16,0 20-2 15,0 8 1 1,0 4 1-16,0 4-1 15,0-1 4-15,0 5-2 16,0 0 1-16,4-4-49 16,0-1-20-16,1-3-80 15</inkml:trace>
          <inkml:trace contextRef="#ctx0" brushRef="#br0" timeOffset="200790.4643">13332 8250 256 0,'-18'-35'96'0,"18"23"-52"0,0-8-27 16,0 8 27-16,9 4-19 0,0-4-3 15,4 0-12-15,10 8-4 16,3 0-3-16,10 4 0 0,9 4 0 16,4 8-4-16,0 8 1 15,-5 8 0-15,-4 4 0 16,-8-1 2-16,-6 1 1 16,-8-4 1-16,-9-5 0 15,-9-3 2-15,-9-4 3 16,-9 0 0-16,-4-4 2 15,-5-4-6-15,-4-4-1 16,0-12-20-16,0-4-7 16,-1 0-6-16,1 0-2 15,4 4-8-15,5-4 0 16,9 4-28-16,4 1-9 0</inkml:trace>
          <inkml:trace contextRef="#ctx0" brushRef="#br0" timeOffset="200476.987">13390 8096 248 0,'-27'-28'93'0,"23"28"-50"0,13 0-30 0,-5 4 22 15,0 0-20-15,1 8-8 0,4 4-3 16,0 7-1-16,0 9-1 15,0 4 3-15,0 7 1 0,-1 1 2 16,1 4 0-16,5 3 0 16,-5 1 2-16,0 19 1 15,-1 0 3-15,-3 1-5 16,-1-5-3-16,1-3-1 16,-1-9 1-16,-4-7 1 15,0-9 3-15,0-7-27 0,5-8-13 0,-5-8-18 16,0-24-46-1,0-12 16-15,-5-8-28 16</inkml:trace>
          <inkml:trace contextRef="#ctx0" brushRef="#br0" timeOffset="202453.6271">14482 7913 300 0,'9'-8'112'0,"-9"5"-60"0,9-1-41 16,0 4 28-16,0 0-14 0,4 0-5 15,5 0-7-15,5 4-3 16,-1-1-6-16,0 1-3 0,5 0 2 15,4 0 0-15,0 0 1 16,1 0-7-16,8 0 0 16,-5 0-30-16,1 0-11 15,0 0-23-15,-5-4-9 16,-4 0-45 0</inkml:trace>
          <inkml:trace contextRef="#ctx0" brushRef="#br0" timeOffset="202125.4802">14576 7450 212 0,'-9'-44'79'0,"9"40"-42"0,5 0-19 0,-5 4 23 0,0 0-10 15,0 0-1-15,0 4-11 16,4 0-1-16,0 12-11 15,1 4 0-15,-1 3 3 0,5 9 3 16,0 4 4-16,0 4 0 16,0 7-1-16,0-3 0 15,0 7 3-15,0 5 0 16,0 11 1-16,0 12-7 16,0 5 0-16,-1-1-4 15,1-8 0-15,0-11-3 16,0-9-1-16,0-7-1 15,0-9 0-15,0-7-16 16,-5-8-4 0,1-4-54-16,-1-9-24 15,-4-7-37 1</inkml:trace>
          <inkml:trace contextRef="#ctx0" brushRef="#br0" timeOffset="202630.7796">15000 7965 240 0,'-5'4'90'0,"5"-4"-48"0,-4 4-20 0,4-4 28 16,0 4-13-16,0 4-1 0,0 4-15 15,0 7-3-15,0 5-10 16,4 4-3-16,1 4 1 0,4 7-3 16,-1 1-2-16,1 4 0 15,0-1-1-15,5-3 2 0,-1-8 1 16,-4-1-4-16,4-7 1 15,-4-4-33-15,0-4-15 16,0-8-42-16,-4-4-16 16</inkml:trace>
          <inkml:trace contextRef="#ctx0" brushRef="#br0" timeOffset="202802.6275">15058 7854 320 0,'-18'-8'121'0,"13"4"-66"0,1 0-42 0,4 4 30 15,0 0-28-15,0 0-8 0,0 0-18 16,9 4-9-16,0 0 11 16,4 4-51-16,0 4-21 0,5 8-50 15</inkml:trace>
          <inkml:trace contextRef="#ctx0" brushRef="#br0" timeOffset="203329.4163">15414 8238 196 0,'5'0'74'0,"-1"-4"-40"0,1-3-18 15,-1-1 22-15,1 0-5 0,-1-4 1 16,-4-4-6-16,0 0-3 15,0 4 4 1,-9-16-16-16,0 9-5 0,-4 3-3 16,-5 4-1-16,0 8 2 15,0 12 3-15,1 0 2 16,3 4-3-16,1 4-3 31,-1-1-2-31,1 5-3 0,4 4 1 16,0 4-1-16,5-1 0 15,-1 1 0-15,10 4-3 16,-1-4 2-16,5-1 1 0,4-7 2 16,5 0-1-16,5-4 2 15,-1-4 2-15,0-4 2 16,5-4 5-16,0-4 3 16,-5-4-4-16,0-4-1 15,-4-4-4-15,-4-8 1 16,-1-8-4-16,-4-7 0 15,-9-5-1-15,0 0 1 0,-9-7-2 16,0 7-1-16,-4 8 1 16,-5 5-1-16,0 7-5 15,-4 8 1 1,-5 4-5-16,5 16-1 16,-1 8-9-16,5 4-2 15,5 3-20-15,4 1-7 16,5 4-38-16,8 0-15 0,5-4-15 15</inkml:trace>
          <inkml:trace contextRef="#ctx0" brushRef="#br0" timeOffset="203985.7395">15695 8048 224 0,'-9'0'85'0,"5"-16"-46"0,4 12-19 0,0 4 38 16,0 4-11-1,0 12-15 1,0 0-19-16,0 4-2 0,0 4 2 15,4 3-3-15,1 1 0 16,4 0-2-16,0 0 2 16,-5-1 4-16,1 1 3 15,-1 0-5-15,0-4-2 0,1-1 1 16,-1-3 3-16,1-8-4 16,-1 0 0-16,1-4 0 15,4-4 1-15,0-4-5 16,4-8-2-16,0-8 0 15,1-8 0-15,4-3-2 16,-5-9-2-16,5-4-2 16,0 1 1-16,-5 3-1 15,0 4 0-15,1 8 4 16,-1 9 1-16,1 23 16 16,-1 3 1-1,0 9 1-15,1 4-7 0,-1 8-4 16,-4-1-3-16,0 9-2 15,-5-8-6-15,1 0 1 16,-5-5-35-16,0 1-15 16,0-4-124-1,9-4-93-15,13-36 99 16</inkml:trace>
        </inkml:traceGroup>
      </inkml:traceGroup>
    </inkml:traceGroup>
    <inkml:traceGroup>
      <inkml:annotationXML>
        <emma:emma xmlns:emma="http://www.w3.org/2003/04/emma" version="1.0">
          <emma:interpretation id="{9671D384-E076-4832-B9B8-C056D0210827}" emma:medium="tactile" emma:mode="ink">
            <msink:context xmlns:msink="http://schemas.microsoft.com/ink/2010/main" type="paragraph" rotatedBoundingBox="6527,12030 30557,11968 30562,13688 6532,1375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9731788-5CED-42DC-9DC2-8D89A78297F8}" emma:medium="tactile" emma:mode="ink">
              <msink:context xmlns:msink="http://schemas.microsoft.com/ink/2010/main" type="line" rotatedBoundingBox="6527,12030 30557,11968 30562,13688 6532,13750"/>
            </emma:interpretation>
          </emma:emma>
        </inkml:annotationXML>
        <inkml:traceGroup>
          <inkml:annotationXML>
            <emma:emma xmlns:emma="http://www.w3.org/2003/04/emma" version="1.0">
              <emma:interpretation id="{76DCE62C-C893-493F-B86F-7E3A30F30145}" emma:medium="tactile" emma:mode="ink">
                <msink:context xmlns:msink="http://schemas.microsoft.com/ink/2010/main" type="inkWord" rotatedBoundingBox="6528,12340 10824,12329 10827,13248 6530,13259"/>
              </emma:interpretation>
              <emma:one-of disjunction-type="recognition" id="oneOf28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216286.2778">4495 11220 176 0,'-5'12'66'0,"5"-8"-36"0,5 8-20 16,-5-4 20-16,0 4-14 16,0 8-1-16,0 0-5 15,4 0-1-15,5 11-5 16,0 9-1-16,0 15 3 0,0 13 1 15,0 7 1-15,0 4 4 16,0-7 5-16,-5-5-3 0,1-7 0 16,-1-9 0-16,1-7 2 15,-1-5-3-15,0-7 0 16,1-8-1-16,-1-8 2 16,-4-8-1-16,0-8 2 15,5-8-6-15,-1-4-3 16,5-4-8-16,0-12-3 15,0-4-1-15,0-3 2 16,4-1-1-16,1 4 4 16,-1 5-2-16,1 7-1 15,-1 4-2-15,0 8 1 16,5 8 3-16,0 8 1 16,0 8 5-16,0 8 2 15,-1-1 4-15,-3-3 1 16,-1 0-1-16,1 4 1 0,-5 0-4 15,-1-1 1-15,1 1-10 16,0-4-3-16,-4-8-50 16,4-4-24-16,4-4-67 15</inkml:trace>
          <inkml:trace contextRef="#ctx0" brushRef="#br1" timeOffset="215145.5412">4022 11407 116 0,'0'0'44'0,"0"-4"-24"0,0 8-8 15,0-4 13-15,0 0-5 16,0 4-1-16,0 0-5 0,0 4 1 16,0 4-8-16,0 7 5 0,0 5 3 15,5 20 2-15,-1 7-1 0,1 13 0 16,-1 7 0-16,0-4-6 15,1-7-2-15,-1-1-4 16,1-3-1-16,-1-9 1 16,1-3 2-16,-1-8-34 15,1-1-13-15,-1-7-66 16</inkml:trace>
          <inkml:trace contextRef="#ctx0" brushRef="#br1" timeOffset="216805.9975">5110 11997 200 0,'-9'-4'77'0,"9"4"-42"0,-4 0-15 0,4 0 24 16,0 0-18-16,0 0-4 15,0 0-12-15,4 0-2 32,10 4-4-32,-5-4 6 0,8 0 12 15,1 0-1-15,0 0-3 16,0-4-2-16,0-7-7 16,-5-1-3-16,1 0 1 15,-6 0 0-15,1-4-1 16,-4 0-1-16,-5 0-3 15,0 0-2-15,-5 1 1 16,1-1-1-16,-5 0-3 16,0 4 2-16,-4 4-4 15,-5 4 1-15,0 4 0 16,0 4-1-16,0 4 1 16,1 4 3-16,-1 4-2 15,0 0 1-15,4-1 4 0,1 5 1 16,4 0 3-16,0 0 1 15,5 0 1-15,4 3 2 16,0 1-3-16,9 0-2 16,4 0 0-16,5-4-1 15,4-4-13-15,5-5-7 16,4-7-33-16,5 0-14 16,0-4-33-16,-1 0-13 15,10 0 10 1</inkml:trace>
          <inkml:trace contextRef="#ctx0" brushRef="#br1" timeOffset="217308.1939">5685 11989 180 0,'5'-23'68'0,"-5"15"-36"0,0-4-13 16,0 4 21-16,0-4-7 15,-5 0-2-15,1 0-13 16,-5 0-6-16,0 0-7 16,-4 5 1-16,-5-1 0 0,0 4 0 15,0 0 1-15,0 4 2 16,1 4 2-16,-1 0 1 16,0 4 0-16,0 3-4 15,0 1-3-15,5 4-2 0,0 0-3 16,-1 0 1-16,5 0-1 15,0 4 0-15,5-1 0 16,8 1 0-16,5 0 0 16,5 0 4-16,3 0 5 15,6-4-3-15,3-5 2 16,6-3-3-16,3-4 2 16,1-4-2-16,-5-4 2 15,0-4 0-15,-4-3 1 16,-4-1 0-16,-6 0 2 15,-3-4-1-15,-5 4 0 0,0 0-1 16,-5-8 2-16,0 4-5 16,-8-3-3-16,-9-1-1 15,-1 4 1-15,-8 0-10 16,0 4-4-16,-5 4-23 16,0 8-8-16,5 0-23 15,0 0-9-15,8 4-59 16</inkml:trace>
          <inkml:trace contextRef="#ctx0" brushRef="#br1" timeOffset="217935.4325">5846 11807 212 0,'-9'4'79'0,"9"-4"-42"0,-4 0-17 0,4 0 24 0,0 0-16 15,0 4-3 1,0 0-11-16,4 4-4 16,1 4-5-16,-1 4-6 0,5 4 0 0,0 3 5 15,0 1 2-15,0 0 4 16,0-4 1-16,4 3-1 16,-4-3 1-16,0 0 0 15,0 0 1-15,0-4-2 16,-5-4 1-16,1 0 0 15,-5-5 1-15,0-3 0 0,0 0 2 16,-5-4-5-16,1 0-3 16,-5-4-3-16,0-3-3 15,0-1 1-15,4 0-1 16,1-4 0-16,0 0 2 16,4 0 3-16,4-4 2 15,5 4-3-15,0-8-1 16,4-7-1-16,1 3 1 15,-1-4-4-15,0 0 0 16,1 5 1-16,4 3 0 16,-1 0-3-16,6 4 2 15,-10 4 1-15,5 4 0 16,0 8-3-16,-5 4 2 0,0 4-26 16,1 0-9-16,-1 4-55 15,5 0-23-15,-5-4-23 16</inkml:trace>
          <inkml:trace contextRef="#ctx0" brushRef="#br1" timeOffset="218458.3539">6310 11934 264 0,'-5'-8'99'0,"14"4"-54"0,-4 8-37 0,-1-4 24 16,-4 0-18-16,14 0-2 16,-1 0-10-16,0 0-2 15,1 0 0-15,-1 0 0 0,5 0 0 16,0 0 0-16,0-4 2 16,-1 0-1-16,-3-4 2 15,-1 0 0-15,1 0 3 16,-6 0 1-16,1-3 3 15,-4-1-5-15,-1-4-1 16,-4 0-4-16,-4 0-1 0,-5 0 1 16,0 0 2-16,-4-3-3 15,-1 7 0-15,1 0-1 16,-1 4-2-16,-3 0 3 16,-1 4 0-16,0 4 5 15,0 8 2-15,0 4 4 16,0 8 1-16,1 7-3 15,3 1 0-15,5 4 1 16,0-4 2-16,5-1-1 16,4 1 1-16,4 0-6 15,5-1-1-15,5 1 0 16,4-4 0-16,4-4-2 16,5-4 1-16,-1-4-24 0,6-8-8 15,-6-4-46-15,1 0-16 16,9 0-43-1</inkml:trace>
          <inkml:trace contextRef="#ctx0" brushRef="#br1" timeOffset="219200.9444">6631 11740 268 0,'13'-24'101'0,"-8"12"-54"0,-5 4-33 16,0 8 26-16,0 0-20 15,0 0-3-15,4 4-9 16,-4 8-3-16,5 4-2 16,-1 8 4-16,1 3 5 0,-1 1 3 0,0 4 0 15,5-4-1-15,0-1 1 16,0-3-6-16,0 0-1 15,0 0-2-15,-5-5 1 16,5-3-4-16,-4-4-2 16,-1-4 4-16,1 0 1 15,-1-4-2-15,1-4-1 16,-1 0-1-16,1-4 1 16,-1 0 0-16,5-8 1 15,0 0-5-15,4-15 1 16,-4 3-2-16,5-4 0 15,-1 4 0-15,0 4 0 16,-4 1 0-16,0 7-2 16,0 4 0-16,0 8 0 0,0 0 3 31,4 12 0-31,-4 0 3 0,0 3 1 16,0 1 1-16,0 4 2 15,0-4-1-15,-5 0 0 16,1 0-1-16,-1 0 2 15,1-5-1-15,-1 1 0 16,1-4-3-16,4-4-2 16,-5 0 1-16,5-8 1 15,0 0-8-15,4-12-3 16,1 5 2-16,3-13 2 16,-3 4 0-16,4 0 4 15,-5 4-5-15,0 4 2 16,1 4 4-16,-1 8 2 0,-4 0 6 15,0 8 5-15,0 0-1 16,0 4 3-16,0 0-6 16,0 0-1-16,0 0-4 15,4 4-3-15,-4-4-14 16,4 3-4-16,1-3-88 16,4 4-38-16,-5-4-17 15</inkml:trace>
          <inkml:trace contextRef="#ctx0" brushRef="#br1" timeOffset="225744.4954">7541 11791 156 0,'4'8'60'0,"9"-4"-32"0,-17 0-15 0,8-4 17 15,1 4-2-15,-1-4 1 16,1 4-3-16,-5-4-1 16,0 0-14-16,0 0 4 0,-5 0 5 15,5 0-2-15,0 0-1 16,5-4-7-1,-10-8-15-15,10 4-4 16,-1-4-75 0,-8 4-34-16,-5-3 11 15</inkml:trace>
          <inkml:trace contextRef="#ctx0" brushRef="#br1" timeOffset="225996.4955">7625 12025 244 0,'-4'-4'90'0,"4"4"-48"0,4 0-18 0,-4 0 29 15,0 0-12-15,0 0-1 16,0 0-17-16,0 0-6 16,0 0-10-16,5 0-5 0,8 0-1 15,-8 0-15-15,3 0-5 16</inkml:trace>
          <inkml:trace contextRef="#ctx0" brushRef="#br1" timeOffset="215787.2231">3384 11423 136 0,'-22'-8'52'0,"18"4"-28"0,4 0-2 0,0 4 23 0,0-8-14 16,4 0-5-16,1-4-9 15,-1 0-1-15,5 4-9 16,0 0 0-16,4 4 3 0,5 0-2 16,9 4 1-16,4 0 1 15,9 4 1-15,9 0-1 16,9 0-1-16,14 0-1 16,-5-4 2-16,-1-4 1 15,1 4 1-15,0 0-4 16,-4 0 0-16,-5 4-3 15,-5-4 0-15,-8 0-1 16,-5 0 2-16,-9 0-3 16,-9 0 0-16,-4-4 1 0,-4 0 0 15,-6-4-22-15,-3-4-8 16,-1 1-27-16,-4-5-11 16,0 4-57-1</inkml:trace>
        </inkml:traceGroup>
        <inkml:traceGroup>
          <inkml:annotationXML>
            <emma:emma xmlns:emma="http://www.w3.org/2003/04/emma" version="1.0">
              <emma:interpretation id="{28025D6A-9A84-47F4-8868-5BD63EA81808}" emma:medium="tactile" emma:mode="ink">
                <msink:context xmlns:msink="http://schemas.microsoft.com/ink/2010/main" type="inkWord" rotatedBoundingBox="11383,12235 14325,12227 14328,13542 11386,13550"/>
              </emma:interpretation>
              <emma:one-of disjunction-type="recognition" id="oneOf29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232893.935">8615 11462 132 0,'-4'0'52'0,"4"-4"-28"0,-5 4-15 16,5 0 14-1,0 0 2-15,0-4 4 16,-4 0-4-16,-1 0-1 0,5 4-13 15,-4-4 9-15,-1 4 3 0,5 0-7 16,0 0-2-16,0 0-4 16,0 0 1-16,0 0-4 0,0 0-2 15,9 0-2-15,-4 0-3 16,4 0 1-16,0 0 1 16,0 0-1-16,0 0-1 15,-1 0 1-15,1 4 1 16,5-4 5-16,-1 0 4 15,9 0 5-15,5 0 2 16,0 0-5-16,9 0-3 0,8 0-3 16,5 0-2-16,9 4-1 15,5 0 2-15,-1 0 1 16,5 0 1-16,-9 0 2 16,0 0 1-16,-9-4-1 15,-4 0 1-15,-10 0 0 16,-4 0 1-16,-4 0-4 15,-5-4-3-15,-8 0 0 16,-5 0 1-16,-5 0-25 16,-4 4-12-16,0 0-42 15,-4 0-18-15,-1 8-58 16</inkml:trace>
          <inkml:trace contextRef="#ctx0" brushRef="#br1" timeOffset="230693.3899">8334 11217 112 0,'0'3'44'0,"0"-6"-24"0,0 3-10 0,0 0 14 15,0 0-7-15,0 0 1 0,0 0-5 0,0 0 2 16,0 0-8-16,0 0 2 0,0 0 4 15,0 0-5-15,0 3-2 16,-4 5 1-16,-1 0 0 16,1 4 1-16,-1 0 0 15,-3 4-2-15,-1-4-1 16,0 8 3-16,0-4 3 16,0-1-2-16,0 1 2 15,0 0-2 1,5 0 2-16,-1 4-2 15,1 0 2-15,-1-1-2 16,1 5 2-16,-1 0-2 16,1 4 0-16,-1 7-1 15,1 1 2-15,4 4-3 0,0-1 1 16,0 1-1-16,0-4 1 0,0 3 0 16,4 1 0-16,1-8 0 15,-1-5 2-15,5 1 1 16,0-4 3-16,0 0-3 15,4 3 1-15,1-3 2 16,-1 4 1-16,1-4-4 16,-1 0 1-16,0-1-3 15,1-3 0-15,3 8-1 0,-3 4 0 16,-1-9-2-16,1 1-1 16,-5-8 1-16,-1 0 1 15,-3 0-1-15,4-4 1 16,-5-4-2-16,1-1 0 15,-5 1-1-15,0-4 0 32,0 0-2-32,0-4 1 0,0 0 0 15,0 0 1-15,-5-8-9 16,1 0-19-16,-1-7-8 16,1-5-45-16,-1 0-20 15,5 4-73 1</inkml:trace>
          <inkml:trace contextRef="#ctx0" brushRef="#br1" timeOffset="231554.9682">8985 11411 168 0,'0'0'63'0,"0"-4"-34"0,0 4-21 0,0 0 16 0,0 0-8 16,0 0 1-16,0 0-4 16,0 0 2-16,0 4-8 15,0 0 0-15,0 0 3 0,0 4 3 16,0 3 2-16,0 5-4 15,0 4 1-15,0 4-1 16,0 16 1-16,0 3 2 16,5 5 2-16,-5-1-1 15,0 5 1-15,0 3 0 16,0-11 0-16,0-4 3 16,4-1 0-16,-4 1-8 15,0-1-4-15,5 1 0 0,-5-4 2 16,0-4-2-16,0-5-2 15,0 1 0-15,0-8-1 16,0-4-2-16,0 0 1 0,0-12 0 16,0 3 3-16,0-7-16 15,0-4-8-15,0-3-22 16,0-1-8-16,0-4-23 16,0-4-7-16,-5 0-49 15</inkml:trace>
          <inkml:trace contextRef="#ctx0" brushRef="#br1" timeOffset="232314.2741">9092 11423 136 0,'-4'0'52'0,"4"-4"-28"0,-5 4-8 0,5 0 16 16,0 0-2-16,0 0 0 0,0 0-6 15,0 0-3-15,0 0-11 16,0 0-4-16,0 0 0 0,0 0 1 16,0 0 3-16,0 0-1 15,0 4 0-15,0 0-1 16,0 0 2-16,-4 0 1 16,4 3 3-16,0 5-3 15,0 4 1-15,0 4-3 31,0 0 0-31,0 8-3 0,4 7 1 16,-4 5 0-16,0 3 3 16,0 5-1-16,0 0 0 0,0-1 6 15,5-7 2 1,-1-4-2-16,-4-1 1 16,9 5 0-16,-4-5 2 15,-1 1-6-15,1 0 1 16,-1-4-6-16,1-1-2 15,-1 1 0-15,0 0 1 16,-4-5-3-16,5-3 0 16,-1-4-1-16,1-4 1 0,-5-8 0 15,0-4 1-15,0-4-22 16,0-20-10-16,0 0-30 16,0-4-11-16,0 1-32 15,0-1-12-15,0 4-7 16</inkml:trace>
          <inkml:trace contextRef="#ctx0" brushRef="#br1" timeOffset="235315.0906">9797 11577 164 0,'13'0'63'0,"-13"-4"-34"0,9 0-25 0,-4 0 13 16,-1 0-4-16,1-4 2 16,-5 1 1-16,0-1 2 15,0 0-10-15,-5 0 2 0,1 0 1 0,-5 0-4 16,0 0 1-16,-5 0-7 31,1 0-1-31,-5 0 0 16,0 0 0-16,1 4 0 0,-6 0 0 15,5 4 0-15,1 0 2 16,-1 4-1-16,0 0-1 16,0 0 3-16,0 4 0 15,5 4 1-15,-1 0 0 16,1 0 0-16,0 4 2 0,4 3-3 16,4 9 0-16,1-4-1 15,4 0 1-15,0-4 2 16,4-1 4-16,5 1-4 15,0 4-1-15,0-4 2 0,0 0 1 16,0-4 1-16,4 3 0 16,5-11 0-16,0-4 0 15,0-4 0-15,4-8 0 16,-4-4-4-16,0-7-1 16,0-1-1-16,-1-4 1 0,-3-8-2 31,-5 1-1-31,0-1 1 15,-5 0-1-15,-4-4 0 16,-4 5 0-16,-1-1-5 16,1 4 1-16,-1-3 2 15,1 3 1-15,-1 0-2 16,5 4 2-16,0 1-1 16,0 3 0-16,0 4 2 0,0 4 0 15,0 4-3-15,-4 0 2 0,4 0-1 16,0 8-2-16,0 0 0 0,0 0 3 31,0 4 0-31,4 0 1 16,-4 4 2-16,0 4 3 15,5 4 4-15,-1-4 2 16,-4 0-5-16,5 3-4 16,-1 1 3-16,1 4 1 15,-1 8 4-15,1 4 1 16,-1 3 3-16,1 9 4 0,-1-1 1 15,0 5 1-15,1 0-3 16,-1-5 0-16,5 1-5 16,0-1-2-16,-4-7-4 15,-1-4-1-15,1-4-3 16,-5-9-2-16,0-3-19 16,4-4-8-16,-4-8-52 0,0-4-24 15,0-4-52 1</inkml:trace>
          <inkml:trace contextRef="#ctx0" brushRef="#br1" timeOffset="236404.5987">10377 11462 156 0,'9'-4'60'0,"-5"4"-32"0,-4-4-15 0,0 4 19 0,0 0-5 15,0 0-1-15,0 0-3 16,-4 0-3-16,-1 0-10 15,-4 0 7-15,-4 0 3 0,-1 0-2 16,1 0 0-16,-5 0-4 16,0 0 1-16,1 0-6 15,-1 0-1-15,-5 0 0 16,1 0 0-16,0 0-2 0,4 0-1 16,0 0-3-16,0 0 1 15,0 0 0-15,5 0 3 16,0 0-3-16,4 4-2 15,0-4 0-15,0 4-1 16,4 0 0-16,1 0 0 16,0 0 0-16,4 4 0 15,0 0-3-15,0 4 2 16,0 0 1-16,0 0 0 16,4 0 0-16,0 3 2 15,-4 13-1-15,0 4-1 16,0 4 3-16,0-1 0 0,0 5 5 15,0 0 3-15,0-1 0 16,0 1 3-16,0-8-3 16,0-5-1-16,0 1-2 15,0 0 0-15,0 3-2 16,5 1-1-16,-1-4-1 16,1 0 0-16,-1-1 0 15,-4-3 0-15,0-4 0 0,0 8-2 16,0 0-2-16,0-1 3 15,0-7 2-15,0-4-4 32,0 0-1-32,0-4 0 15,5 0 2-15,-5-5 1 16,4 1 3-16,1-4-3 0,-1 0-2 16,1 0 0-16,-1 0 1 15,1-4-1-15,3 0-1 16,1 0 1-16,5 0-1 15,-1 0 0-15,0 0 2 16,1 0-1-16,4 0 2 16,4 0-2-16,0 4 2 15,1-4-2-15,3 4-1 16,1 4 1-16,-5 0-1 16,1-4 0-16,-5 4 0 15,-1-4-11-15,-3-4-3 0,-1-4-31 16,-4-4-10-16,-4-4-51 15,-1 4-23-15,-4-4-4 16</inkml:trace>
          <inkml:trace contextRef="#ctx0" brushRef="#br1" timeOffset="236944.0801">10296 11704 220 0,'-4'-24'85'0,"-1"20"-46"0,10-4-17 0,-5 8 28 16,0 0-19-16,0 0-5 15,0 0-14-15,0 8-5 16,0 0-4-16,0 4 0 0,0 4 0 16,0 4 3-16,4 8 3 15,1 7 2-15,-1 1 3 16,1-4 6-16,-5-1 2 15,4 1 0-15,-4 4-2 16,0-1-6-16,0-3-4 16,0 0-3-16,0-4-2 0,0-5-1 15,0-3 0-15,-4-4-13 16,-1-8-4-16,1-4-34 16,-1-4-14-16,5-8-26 15,-4-4-10-15,4-4-25 16</inkml:trace>
          <inkml:trace contextRef="#ctx0" brushRef="#br1" timeOffset="237524.8233">10301 11609 176 0,'0'-20'66'0,"-5"16"-36"0,1 0-11 15,4 4 23-15,0 0-8 16,0 0-2-16,0 0-14 16,0 0-4-16,4 4-8 15,-4 0 7-15,0 4 4 0,5 4-3 16,-1 4 0-16,5 0-2 16,0 3 2-16,0 5-1 15,0 0 2-15,4 0 1 0,1 4-1 16,4 3-3-16,-1-7-2 15,1-4-2-15,0 0 0 16,0-4-2-16,0-1-1 16,0-3-1-16,-1-4 2 15,1-4-3-15,-4-4 0 16,-1-4 3-16,0-4 1 16,1-4-1-16,-1-3-1 15,-4-5-6-15,0-4 1 16,0 0 0-16,0 0 0 15,0 1-3-15,-5-1 0 16,1-4 2 0,-1 8 0-16,1 4 1 0,-1 4 0 15,0 1 0-15,1 3-3 32,-1 4 2-32,1 12-1 0,-1-4-2 15,1 0 3-15,4 3 2 16,0 1 2-16,0 0 1 15,-1 8-5 1,1 4 1-16,0 0 2 16,0 4-1-1,0 11-1-15,0-3 5 0,-5 0 1 16,1-1 9-16,-1 1 2 16,-4 0-2-16,0 4 1 15,0-1-5-15,-4 1-1 16,4-4-6-16,0-5-1 15,0 5 1-15,0-4 0 16,0-4-16-16,0-5-4 16,0-27-80-1,4-3-43-15,5-5-21 0,0 0 22 16</inkml:trace>
          <inkml:trace contextRef="#ctx0" brushRef="#br1" timeOffset="238515.3643">10778 11478 156 0,'-5'4'60'0,"5"-4"-32"0,0 0-6 0,0 0 23 16,0 0-14-16,0 0-5 15,9 0-11-15,0 0-5 16,0 0-5-16,0 4 5 0,0 0 3 16,4 0-2-16,5 0 1 15,0-4 2-15,0 4 3 16,4-4-3-16,1 4 2 16,-1-4-9-16,0 0-4 15,0 0 2-15,1 0 1 16,-5-4-2-16,-5 4-1 0,0 0-1 15,1 0 1-15,-5 0 0 16,-9 0 1-16,0 0 0 16,0 0 0-16,0 0 2 0,0 4 1 15,0 0-1-15,0 0 1 16,0 0-2-16,0 0 0 16,0 0-1-16,0 4 0 15,0 0-2-15,0-1 1 16,0 5-4-16,0 8 0 0,0 4 1 15,4 0 2-15,1 3-3 16,-1 5 0-16,0 0 1 16,1 4 2-16,-5 3 1 15,9-3 3 1,-9-4-1-16,4-5 2 16,1 1 0-16,-1 4 3 0,1 0-3 15,-1-1-2-15,-4 5 0 16,5-4-1-16,-5-1 0 15,4 5 0-15,1-8 0 16,-5 3 0-16,4-3-2 16,-4 0-2-16,0-4 1 15,0-4 1-15,0-5-1 16,0 1 2-16,0-4-2 16,0 0 2-16,0-4-4 15,0 0 0-15,0 0 1 16,0 0 0-16,0 0 0 15,0 0 0-15,0-8 0 16,0 4 0-16,0 0 0 0,0 0 2 16,0-4-1-16,0 0 2 15,0 0-4-15,-4 3 0 16,4-3 1-16,-5 0 0 16,1 0 2-16,-5 0 3 15,0-3 0-15,-5 3 2 16,1 0-4-16,-5 0 0 15,-4-4-1-15,-5 0-2 16,5-4-17-16,-5 0-9 16,-4 0-85-16,0 4-40 15,8-4-4 1</inkml:trace>
          <inkml:trace contextRef="#ctx0" brushRef="#br1" timeOffset="241418.9486">8606 11137 132 0,'-4'0'49'0,"4"0"-26"0,0 0-12 15,0 0 15-15,0 0-3 16,0 0 0-16,0 0-3 16,0-4-3-16,0 4-9 0,0 0-1 0,0 0 0 15,0 0-1-15,0 0 1 0,9-4 0 16,0 4 3-16,0-4-3 15,0 4-2-15,-1 0 0 16,1 0 1-16,5 0-1 16,-1 0 0-16,5 0 1 0,4 4 3 31,1-4 0-31,-1 0 0 16,0 0-3-16,5 0 1 15,4 0-2-15,0 0 2 16,1 0-2-16,8 0 0 15,0 0-1-15,4 0 2 16,10 4-1-16,-1-4 0 16,5 0-1-16,0 0 2 15,0 0-1-15,0 0 2 0,0 0 2 16,0 0 2-16,9-4-3 0,4 4-3 16,1-4 0-16,-5 0-1 0,-5 0-5 15,1 0 1-15,-1 4 2 16,-4 0 1-16,-5 0 1 15,1 0 2-15,-1 0-1 16,5 4 2-16,0-4-2 16,-4 4 0-16,-5-4-1 15,0 0 0-15,-9 0-2 16,0 0-2-16,-4 0 1 16,0 0-1-16,-1 0 0 15,-3 0 2-15,-1 0-1 16,0 0-1-16,-4 4 3 15,-1-4 0 1,1 0-1-16,4 0-2 0,1 0 1 16,-6 4 1-16,1-4-1 15,0 4-1-15,0-4-2 16,-1 0 1-16,-8 0 3 16,0 0 3-16,0 0-4 0,-5 0-3 15,1 0 3-15,-5 0 1 16,4 0 0-16,-4 0-2 15,0 0 1-15,0 0 1 16,0 0-1-16,0 0 2 16,-5-4-2-16,-4 4-1 15,0 0-19-15,0 0-8 16,-4-4-68 0,-10 4-27-16,-4 0-15 15</inkml:trace>
        </inkml:traceGroup>
        <inkml:traceGroup>
          <inkml:annotationXML>
            <emma:emma xmlns:emma="http://www.w3.org/2003/04/emma" version="1.0">
              <emma:interpretation id="{F7015FA5-2C70-42C8-A114-F29AF5D9A118}" emma:medium="tactile" emma:mode="ink">
                <msink:context xmlns:msink="http://schemas.microsoft.com/ink/2010/main" type="inkWord" rotatedBoundingBox="14734,12009 19722,11996 19726,13716 14738,13729"/>
              </emma:interpretation>
              <emma:one-of disjunction-type="recognition" id="oneOf30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245497.0378">12419 11565 160 0,'9'-8'63'0,"-9"8"-34"0,0-4-21 0,0 4 18 16,0 0-11-16,0 0-3 16,0 0-1-16,0 0 0 0,0 4-5 15,0 0 5-15,-5 0 2 0,1 4 0 16,0 8 0-16,4 4-3 16,-5 4 1-16,5 3-4 15,0 1 1-15,0 4-3 16,0 0 0-16,-4 7 3 15,-1-7 3-15,5 0-2 16,0-1 2-16,0 1-2 16,0-4 2-16,0 4-4 15,0-1 1-15,5 1-1 16,4-4 3-16,-1-1-1 0,6-3 0 16,-1 12-3-16,1-4 1 15,3-9 0-15,1 1 1 16,0-4-4-16,4-4-1 15,1 0 5-15,-5-8 3 16,-1-4-2-16,1-8 2 16,4-12 5-16,1-4 2 15,-1-4-7-15,-4-4-2 16,0-7-1-16,0-1 0 16,-5 0-4-16,0-3-3 15,-4-5 0-15,-4 1 1 0,-5-5-1 16,-5 4-1-16,1 5 1 15,-5-1 1-15,4-3-3 16,1 7 0-16,-1 4 1 16,5 4 0-16,0 5 0 15,0-1 0-15,0 4-3 32,0 0 2-32,0 4 1 0,0 1 0 15,0 3 0-15,0 0 0 16,0 4-5-16,0 8-1 15,0 0-15-15,0 0-6 16,0 4-37-16,0 0-14 16,0 4-78-1</inkml:trace>
          <inkml:trace contextRef="#ctx0" brushRef="#br1" timeOffset="245929.4253">13070 12120 180 0,'0'0'68'0,"0"0"-36"0,4 0-18 0,-4 0 22 15,5 4-5-15,-1 0-1 16,1 4-8-16,4 4-3 15,0 0-11-15,0 16 6 0,0-1 5 0,-1 1-1 0,-3 4-1 16,-1 0-5-16,-4 3 0 16,-4-3-5-16,-5-4-2 15,0-8 0-15,0-5-1 16,0-7-49-16,-4-4-19 16,8-4-76-1</inkml:trace>
          <inkml:trace contextRef="#ctx0" brushRef="#br1" timeOffset="242385.9782">11567 12287 124 0,'9'4'46'0,"5"4"-24"0,3 4-13 0,-8-12 14 0,5 3 0 15,-1 5 1-15,5 4-2 16,0 4-2-16,0 0-10 15,-5 4 0-15,-4 4 1 0,0-5-6 16,-5 1-1-16,-4 0-22 16,-13-4-8-16,-5 4-66 15</inkml:trace>
          <inkml:trace contextRef="#ctx0" brushRef="#br1" timeOffset="244653.0852">11924 11423 96 0,'0'0'38'0,"4"0"-20"0,-4 0-10 15,0 0 13-15,0 0-1 16,5 0 3-16,-1 0-4 16,5 0-2-16,0 0-3 15,0 4-1-15,-4 0-7 16,4 3 0-16,-5 1 1 0,5 0 1 0,-5 4 0 15,1 4 0-15,-5 4 2 16,0 0-1-16,0 11 2 16,0 1 0-16,-5 4 1 15,1-1 0-15,-5 1 2 16,0 0-1-16,0-4 0 16,-4-1-1-16,-1-3 0 15,1-4-4-15,4-4 0 16,0-5-3-16,0-3 0 0,0 4-3 15,0-8 1-15,5 0 0 16,-1-4 1-16,1 0-2 16,0-4-2-16,4 0-2 15,0 0 1-15,0 0-1 16,0 0 0-16,8-4 0 16,1 0-2-16,5 4 0 15,-1 0 3-15,1 4-2 16,-1 0 1-16,0 8 0 15,1 0 0-15,-1 0 2 16,5-4 2-16,-5 3-3 0,5 1 0 16,-5 4 1-16,5 0 2 15,-9 4 1-15,5 4 1 16,-5-1 6-16,-1 1 4 16,-3 4 1-16,-5 4 1 15,0-5-4-15,0 5-2 16,0-4-4-16,0 0-1 0,0-9-1 15,0-3 0-15,0-4-5 16,4 0 1-16,1-8-40 16,-1-4-18-16,1-8-74 31,4 0-46-31,-5 0 78 16</inkml:trace>
          <inkml:trace contextRef="#ctx0" brushRef="#br1" timeOffset="246871.2353">13819 11779 220 0,'-4'-27'82'0,"4"11"-44"0,-5 0-27 0,5 8 21 16,-4-8-15-16,-1-4-4 31,-4 0-6-31,1 5 0 0,-1 3-4 16,-5 4-2-16,1 0 0 0,-5 4 3 15,0 0 5-15,0 16-3 16,-8-4-1-16,-1 4 0 15,0 4-1-15,-4 3 0 16,0 5 0-16,4 4-2 16,0 0 1-16,9 7-2 15,0-3 2-15,5 0-2 16,4-5-1-16,0 1 1 16,5 0 1-16,4 0 3 15,4-1 2-15,1 1-1 16,4-4 1-16,4 0-2 15,5 0 2-15,0-1 2 16,8 5 2-16,1-4 3 0,4 4 2 16,1-9-3-16,3-3 2 15,1-12-4-15,0-8-1 16,-5-4-4-16,5 0-1 16,-10-3 1-16,1-5 1 0,0-4-1 15,-5-4 1-15,-4 0-2 16,-5 1 0-16,1-5-3 15,-10 0 1-15,-4-8-2 16,-4 1-1-16,-5-1 1 16,-5 0-1-16,1 1-3 15,-5 7 2-15,-4 4-1 16,-5 4 0 0,0 4 4-16,1-3 1 15,-1 7-6-15,0 0 0 16,0 4-10-16,1 4-2 15,3 4-23-15,1 4-10 16,4 0-37-16,5 4-14 0,4 4-29 16</inkml:trace>
          <inkml:trace contextRef="#ctx0" brushRef="#br1" timeOffset="247312.5054">13864 11470 176 0,'0'-8'66'0,"4"4"-36"0,-4-4-9 0,9 4 22 16,-9 4-4-16,0 0 0 16,0 0-16-16,5-8-4 0,-5 8-5 15,0 0-8-15,0 4 1 16,-5 4 0-16,1 4-1 16,-1 8 1-16,-4 0 2 15,0 16 2-15,-4 3 1 16,0 5 2-16,-5 3-1 15,0 5 0-15,-4 3-3 16,-1-3 1-16,1-4-2 16,4-1 0-16,-9 5 3 15,1-1 3-15,3 9-2 16,6-5 0-16,-1-7-5 16,0-1-3-16,5-3-2 15,4-9-3-15,-5-3 3 0,5-4 0 16,0-8-8-16,0 0-4 15,1-9-17-15,-1 1-9 16,0-8-25-16,0-4-12 16,4-8-20-16,10-3-7 15,8-5-6 1</inkml:trace>
          <inkml:trace contextRef="#ctx0" brushRef="#br1" timeOffset="248248.3238">14243 11435 156 0,'-18'-4'60'0,"14"4"-32"0,4 0-20 0,-5-4 18 0,-4 4 2 16,5 0 3-16,-5 0-5 15,0 0-2-15,4 0-13 16,1 0 9-16,-1 0 3 0,1 4-3 16,0 0 1-16,-5-1-8 15,4 5 0-15,-4 4-6 16,5 0 1-16,-5 4-1 15,0 4 1-15,4 0 2 16,1 7 1-16,0 5 1 16,-1 0 0-16,5 0 0 15,5 3 0-15,3 1-2 16,1 0 1-16,0-1-2 0,0-3 0 16,9-8-3-16,-5 0 1 15,5-5-4-15,0 1 0 16,0-4-1-16,0-4-2 15,0-4 3-15,-1 0 0 16,1-4-1-16,0 0 1 16,-4-4-2-16,-6 0-1 15,1 0 1-15,-4-4-1 16,-5 4 0-16,0 0 0 16,0-4 0-16,-5 0 0 15,1 4-3-15,-5 4 0 16,0 4 2-16,0 0 0 15,0-4-2-15,0 0 2 16,0 3 1-16,0 1 2 0,5 0-3 16,0 0 0-16,-5 4 1 31,0 0 0-31,-5 4 0 0,5 4 0 16,1 4 4-16,-1-1 2 15,0 5 2-15,0 8 2 16,4-5-1-16,1 5 0 15,-1 0-5-15,5-1-3 16,0-3 2-16,0-4 2 16,5-4-4-16,4-4-3 15,0-5-37-15,0-7-14 16,-5 0-61-16,9-4-27 16,-8-4-1-1</inkml:trace>
          <inkml:trace contextRef="#ctx0" brushRef="#br1" timeOffset="250817.2465">14698 12307 345 0,'13'7'28'0,"-4"5"-15"16,0 4-2-16,-5 4 0 0,1 4 0 15,-5 4 1-15,-5-1-6 16,1-3-2-16,-5 0-15 16,-4-8-6-16,-5-4-57 15,-5 0-70 1,1-5 33-16</inkml:trace>
          <inkml:trace contextRef="#ctx0" brushRef="#br1" timeOffset="250676.7032">14653 12307 176 0,'5'4'66'0,"-1"-12"-36"0,5 8-22 0,0 0 18 15</inkml:trace>
          <inkml:trace contextRef="#ctx0" brushRef="#br1" timeOffset="252062.7897">15393 12065 152 0,'5'-4'57'0,"-5"0"-30"0,13 0-14 16,-13 0 19-16,-4-4-12 16,-1 0-1-16,1 0-5 0,-1 0-1 15,1 0-7-15,-5-4 3 0,0 0 1 16,0 1-1-16,-4 3 2 16,-1 4-6-16,-4-4-1 15,-4 4 0-15,-5 4 0 16,1 4-2-16,-1 0-2 15,-4 4 1-15,4 0 1 16,5 0-1-16,-1-1 2 16,6 5-2-16,-1 0 2 15,0 4 0-15,4 4 1 16,1 4 0-16,4-1 0 16,5 1 0-16,4 12 0 15,4 0 4 1,1-5 3-16,4 1-4 15,4-4 1-15,5-4 1 16,0-5 2-16,-1-7-3 16,1 0-3-16,5-8 2 15,-6-4 0-15,6-8-1 16,-1-4 1-16,-4-8-4 16,0-7 0-16,0-1 1 15,-5-4 0-15,0 1-2 16,-4-1 1-16,0 0 0 0,-4 4 3 15,-1-3 1-15,-4-1 3 16,0 0-3-16,0 1 1 16,-4-5-7-16,-1 0-1 0,1-3 2 15,-1 3 1-15,-4-8-4 16,0-3 1-16,5 3 2 16,-1 1 1-16,1 3-4 15,4 4-1-15,0 5 1 16,0 3 2-16,0 4-2 15,0 4 0-15,0 4-1 16,-4 4 0-16,4 1 0 16,-5 3 0-16,1 0 2 15,4 4 2-15,0 4-1 16,0-4-1-16,-5 0-2 0,5 4 1 16,-4-4 1-16,-1 4 0 15,5 4 0-15,-4 0 0 16,4 4 0-16,0 4 0 15,0 3-3-15,0 5 2 16,0 4 3-16,4 12 1 16,1 7 1-16,4 5 0 15,0 3 2-15,-5 1 1 16,0 3 5-16,5-11 3 16,-4 0-2-16,4-5 0 15,0 5-1-15,0-1 0 16,-1 1 0-16,6 0 0 15,-5 3 0-15,0 1 0 16,0-5-2-16,0 1-1 16,-1-4-3-16,-3-9-1 0,-5-3-3 15,0-4 1-15,0-8-9 16,0-4-3-16,0-8-28 16,-5-4-14-16,-3-8-55 15,3 0-22-15,-4 0-28 16</inkml:trace>
          <inkml:trace contextRef="#ctx0" brushRef="#br1" timeOffset="332871.0842">15335 11129 96 0,'5'-8'38'0,"-5"8"-20"0,9-12-12 0,-5 9 9 15,1-1-2 1,-1 0 2-16,1 0 1 16,-1 0 2-16,5 0-6 15,-5 0 1-15,5 0-8 16,0 0 4-16,5 4 1 0,-5 0-1 0,4 0 0 15,-4 0-3-15,4 4 1 16,-4 0-2-16,0 0 2 16,0 0-2-16,0 4 2 15,0 0 0-15,0-1 1 16,-5 1-4-16,1 0-3 16,-1 0 2-16,1 4 2 15,-5-4-2-15,0 4 0 0,0 0 3 16,0 0 1-16,0 0-1 15,0 3 1-15,0-3 0 16,0 0 1-16,0 0-2 16,0 4-1-16,0-4-1 0,-5 4 2 15,1-4-3-15,-1 0-2 16,5-1 2-16,0 1 0 31,0 0-1-31,0 0-2 0,0 0 1 16,0 0-1-16,0 0 8 15,0 0 5-15,0-4-2 16,5 0-1-16,-1-1-6 16,1 1-1-16,-1-4-1 15,0 0 1-15,1 0-2 0,-1 0-1 16,1 0 1-16,-1 0-1 16,1 0 2-16,4 0 1 15,-5 0-1-15,5-4 1 16,-4 0-2-16,3-4-1 0,-3 4 3 15,4-8 0-15,-5 4-1 16,1-4-2-16,4 0 1 16,-5-4 1-16,1 5-3 31,-1-9 0-31,0 0 1 0,-4 0 2 0,0 4-1 16,0-4-1-1,0 0-4-15,0 1 0 16,0-1 4-16,0 0 2 15,0 4-3-15,0-4 1 16,0 0 0-16,0-4 2 16,0 5-3-16,0-5 0 15,0 4 1-15,0 0 0 16,0 4-3-16,0 0 2 16,0 0-1-16,0 4 0 15,0 0 2-15,0 1 0 16,0 3-3-16,0 0 2 0,0 4-1 15,0 4 0-15,0 0 2 16,0 3 2-16,0 1-1 16,0 4-1-16,0-4 3 15,0 8 2-15,0-4-2 16,0 4-2-16,0-4 2 16,5 4 2-16,-5-1 0 15,4 5 0-15,-4-4-1 16,5 0 2-16,-5 0-1 15,4 0 0-15,1-4 3 0,-1 3 3 16,1-3-2-16,-1 0 0 16,-4 0-1-16,5 0 0 15,-1 0 0-15,1 0 2 16,-5 0-1-16,0 0 0 16,0-5-5-16,4 1-3 0,-4 0 0 15,0-4-1 1,0 0 0-16,0 0 0 15,0 0-22-15,0-4-10 16,0 0-48-16,-9 0-19 16,0 0-43-1</inkml:trace>
          <inkml:trace contextRef="#ctx0" brushRef="#br1" timeOffset="262366.3176">15598 12176 152 0,'0'4'57'0,"0"-4"-30"0,0 0-18 16,0 0 16-16,0 0-8 15,0 0-2-15,0 0-2 16,0 0 1-16,0 4-7 16,0 0 5-16,0 8 8 0,0 15 9 15,0 1-4 1,0 0-7-16,0 3-1 16,0 1 1-16,0 0 1 15,0-4-4-15,0-1 1 16,0 1-3-16,0-4 2 15,0-4 1-15,0 0 2 16,0-5-6-16,0-3-2 16,0-4-3-16,0-4 0 15,0 0-2-15,0 0 0 0,0-12-1 16,0 0-9-16,0 0-4 16,0-4-6-16,0 1-2 15,0-1-1-15,0-4 1 16,0 0 0-16,0 0 3 15,0-4-1-15,0 0 0 16,0-3 3-16,0 3 3 0,0-8 2 31,-4-4 5-31,4 5 1 16,-4 3 1-16,-1 4-3 16,1 4 2-16,4 0 3 0,0 1 1 15,0 3-4-15,0 0-1 16,0 0 1-16,0 4 0 15,0 0 1 1,0 8 0-16,0 0 0 0,0 0 2 16,0 0 3-16,4 0 2 15,1 0 1-15,3 4 2 16,-3 0-3-16,-1 4 1 0,5 0-3 16,-4 8 0-16,8 7-1 15,-4-3 0-15,-5 0 2 16,5 0 3-16,0 0 0 15,0-1 0-15,0 1-1 16,0 0 0 0,0-4-2-16,0 0-1 15,0-4-1-15,0 0 2 16,0 0-3-16,0-9 0 16,-5-3 1-16,5 0 0 15,4-3 0-15,-4-5 0 0,0-4-2 16,0 0 1-16,4-4-2 15,-4 0-1-15,0 0-2 16,-4 4-1-16,-1-7 2 0,1 3 0 16,-1 8 1-16,-4-4 0 15,0 0-3-15,5 0 2 16,-1 4 1-16,1 0 2 16,-1 0-3-16,0 0 0 0,5 4-1 15,-4 0 0-15,4 4 0 16,-5 4 0-16,1 0 2 15,4 8 0 1,-5 4 0-16,0 0-3 16,1 4 2-16,-1 4 3 15,1 3 3-15,-1 1 9 16,-4 4 3-16,0-1-6 16,5 1-2-16,-1-8-5 15,-4 0-1-15,5-4-1 16,-1-1-2-16,1-3-24 0,-1 0-11 15,1-4-64-15,-1 0-26 16</inkml:trace>
          <inkml:trace contextRef="#ctx0" brushRef="#br1" timeOffset="334661.69">16031 10943 132 0,'4'-4'52'0,"-4"4"-28"0,0-8-17 15,0 4 13-15,0 0-8 16,0 0 1-16,-4 0-4 0,0 0 0 15,-1 0-5-15,1 0-3 0,-1 0 2 16,1 0-4-16,-1 0 0 31,1 1 1-31,-5-1 2 0,4 0 1 16,-4 4 3-16,1 0-3 16,-1 0-2-16,0 0 0 15,-5 0 1-15,5 0-1 16,-4 0-1-16,0 0 1 15,-1 4-1-15,1 0 2 16,0-1 1-16,4 1-4 16,0 0-1-16,0 0 5 15,0 0 3-15,0 0 1 16,0 0 3-16,0 0-5 16,0 0-1-16,5 0 0 15,-1 0 0-15,1 0 2 0,-1 0 1 16,1 0-1-16,4 0-1 15,0 0-1-15,0 0 0 16,0 0 0-16,0 0 2 16,0 0 3-16,9 0 2 15,-5 0-5-15,10 0-2 16,-5 0-2-16,4 0 1 16,0 0-2-16,1 0-1 15,-1-4 3-15,0 4 2 0,1-4-4 16,-1 7-3-16,1-3 1 15,-1 4 2-15,0 0-2 16,1 4-2-16,-1-4 4 16,0 0 1-16,-4 0-3 15,0 4 1-15,0-4-2 16,0 4 0 0,-4 0 2-16,-1-1 0 15,1 1 0-15,-1 0 0 16,0 0 4-16,-8 0 5 15,4 0-3-15,-4 0-1 16,4-4-2-16,-5 0 0 0,1 0 0 16,-1-1 1-16,1 1-2 15,-5-4-2-15,4 0 3 16,-4 0 0-16,0 0-1 16,-4-4-2-16,4 0 1 15,-4 0 1-15,-1 0-1 0,1-4-1 16,4 4 1-16,-4-4 1 15,4 0-3-15,-5 0-2 16,1 0-7-16,0 0-2 16,-1 1-11-16,1-1-3 0,0 0 1 15,4 0 0-15,0 0-6 16,0 0-3-16,4 0-54 16</inkml:trace>
          <inkml:trace contextRef="#ctx0" brushRef="#br1" timeOffset="336551.7682">16236 10880 120 0,'0'4'46'0,"0"-4"-24"0,5 4-10 0,-5-4 13 16,4 0-5-16,0 0-1 15,1 3 0-15,-1 1 0 16,1 0-10-16,-1 0-1 0,1 0 2 15,-1 0 0-15,1 4 2 16,-1 0-2-16,1 12-1 16,-1-4 3-16,1 4 3 15,-1-4-2-15,5 3 0 16,0 1-1-16,0 4 0 16,0-4-2-16,4 4-1 15,-4-5-3-15,4 5 1 0,1-4-2 16,-1 4 2-16,0-4 0 15,1 3 1-15,-5-3 0 16,0 0 0-16,0-4 2 16,0 0 1-16,-1 0 1 15,1-1 2-15,0 1-3 16,0 0-1-16,0 0-4 16,0 0 1-16,0 0-2 15,-5 3 0-15,1-3-3 16,-1 4 1-16,1 0-2 15,-1 4 2-15,1 0-2 16,-5-1 2-16,0-3 0 16,0 4 1-16,0-4 0 0,0 7 2 15,0-3-3-15,-5 0 0 16,5-4 1-16,-4 4 2 16,-1-1-3-16,1 1 0 15,-1-4-1-15,1 4-2 16,-1-4 1-16,1-1 1 15,0-3-1-15,-5 0-1 16,4 0 1-16,-4 0-1 16,0-4 0-16,0 4 0 15,1-4 0-15,-1 3 2 16,0 1-1-16,-5 0-1 16,5 0 3-16,0 0 0 15,1 0-1-15,-6 3 1 16,5-3-2-16,0 4-1 0,0-4 3 15,1 8 2-15,3-4-4 0,-4-1-1 16,5-3 0-16,-5 4 2 16,4 0-1-16,-4 0 2 15,5-4-4-15,-5-1 0 16,5 1 3-16,-1 0 1 16,1-4-1-16,-1 0 1 15,1 0 0-15,-1 0 1 16,1 0-2-16,-1 0-2 15,1-1 3-15,-1 1 0 16,1-4-1-16,-1 0 1 16,1-4-2-16,0 4 2 15,-1-4-4-15,1 0 0 16,4 0-4-16,-5 0 1 16,5 0-25-16,-4-4-8 15,4 0-67-15,-5-4-30 16</inkml:trace>
        </inkml:traceGroup>
        <inkml:traceGroup>
          <inkml:annotationXML>
            <emma:emma xmlns:emma="http://www.w3.org/2003/04/emma" version="1.0">
              <emma:interpretation id="{678297B9-24D7-428E-BFEC-71A44F60D22A}" emma:medium="tactile" emma:mode="ink">
                <msink:context xmlns:msink="http://schemas.microsoft.com/ink/2010/main" type="inkWord" rotatedBoundingBox="20137,12594 21935,12590 21938,13568 20140,13573"/>
              </emma:interpretation>
              <emma:one-of disjunction-type="recognition" id="oneOf31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286043.1871">17346 12164 152 0,'-4'-4'57'0,"8"4"-30"0,-4-4-12 0,0 4 18 16,0 0-5-16,0 0-2 15,0 0-3-15,5 0-3 16,-1 0-10-16,1 4 0 0,-1 0 1 16,1 4-6-16,4 0-1 15,-5 16 2-15,1 3 3 16,-1 1-2-16,-4 4 1 15,0-1-3-15,0-3 0 16,0 0-1-16,5-8 2 16,-5 0-8-1,4-9-3-15,0-3-30 0,1-4-13 16,-5-4-39 0,4-8-46-16,1-3 40 15</inkml:trace>
          <inkml:trace contextRef="#ctx0" brushRef="#br1" timeOffset="286261.8776">17413 12013 204 0,'-4'0'77'0,"4"0"-42"0,-5 0-32 0,5 0 17 0,-4 0-14 16,0 4-4-16,4 0-10 16,0 4-3-16,0 0-32 15,0 0-11-15,4 0-24 16,0 0-8-16</inkml:trace>
          <inkml:trace contextRef="#ctx0" brushRef="#br1" timeOffset="286846.4018">17757 12136 188 0,'4'-8'71'0,"-4"4"-38"0,0 0-25 0,0 4 16 16,0-4-10-16,-4 0-1 15,-1 0-5-15,-4 4-3 16,0 0-2-16,-4 0-3 0,0 0 1 16,-1 4 1-16,-4 0 1 15,5 0-1-15,0 0 1 16,4 0-2-16,0 4-1 16,4 0 1-16,5 0-1 15,5 0 0-15,-1 4 0 0,5 0 0 16,5 4 0-16,3-9 0 15,1 9 0-15,5-4-3 16,-1 4 2-16,0 0 1 0,-4 0 0 16,-5-4 2-16,1 4 1 15,4 7 1-15,-5-3 2 16,-4 0 1-16,-5 0 3 16,-8-4 1-16,-1-4 3 15,-3-1-5-15,-6-3-1 16,1 0 0-16,-5-4 0 15,-4-4-2-15,4-8-1 16,-4 0-3-16,-1-4 1 16,5-7-7-16,1 3 1 15,-1 0-8-15,0 0-3 16,4 0-12-16,1 4-4 16,4 4-19-16,0 0-7 0,9 5-38 15</inkml:trace>
          <inkml:trace contextRef="#ctx0" brushRef="#br1" timeOffset="287361.0824">18278 12160 152 0,'-17'-8'57'0,"17"8"-30"0,-14-8-18 0,5 4 14 16,0 0-11-16,-4 4-2 16,0 0-2-16,-5 4 0 15,0 0-4-15,0 0 2 0,0 0 0 16,5 4 2-16,0 8 0 15,-1 8 0-15,1 3 0 16,4-3-2-16,0 4 1 16,4 0-4-16,5-5 0 15,5 1 1-15,4 0 0 16,9-4-2-16,0-4 1 16,8-5 0-16,-3-7 3 15,-6 0 1-15,10-4 1 0,0 0-2 16,0-8 1-16,-5 1 2 15,0-9 2-15,1 0 3 16,-1-12 4-16,-4 4-4 16,-9-3 2-16,0 3-3 15,-9 0 2-15,0 0 3 16,-9 4 1-16,0 1-10 16,-14 3-5-16,-8 0-6 15,-4 4-1-15,3 8-18 16,1 4-7-16,0 4-16 15,4 4-5-15,5 8-38 16,0 15-16-16,4 1 7 16</inkml:trace>
          <inkml:trace contextRef="#ctx0" brushRef="#br1" timeOffset="295332.5686">17021 11807 88 0,'-5'4'33'0,"5"-4"-18"0,-4 0-7 0,4 0 11 15,0 0-3-15,0 0 1 16,0 0-1-16,0 0 3 16,0 0-9-16,0 0-3 15,0 0-4-15,0 0-3 0,0 0 1 16,0 0-1-16,0 0 0 16,0 0 2-16,-4 0 1 15,-1 0-1-15,1 0 1 16,-1 0 2-16,1 0 2 15,-1 0 3-15,1 0 1 16,4 0-1-16,0 0-1 16,0 0-3-16,0 0-1 15,0 0-3-15,0 0 1 16,0 0-4-16,0 4 0 0,0-4-1 16,9 0 0-16,0 0 4 15,8 0 3-15,-3 0-4 16,17 0-1-16,-4 0 2 15,17-4 1-15,-8 0 1 16,13 0 0-16,0 0 0 16,18 4 2-16,-9 0-3 15,22-4 0-15,-13 0-1 16,13 4 1-16,-13 0-2 16,5 0 2-16,-10 0-2 0,14-4-1 15,-14 0 1-15,5 4 1 16,-9 0-1-16,5 0-1 15,-10 0 1-15,1 0 1 16,-10 0-1-16,1-4-1 16,-5 0 1-16,-4 0-1 15,-5 4 0-15,-4-7 0 16,-5 3 0-16,-9 0 2 0,1 4-1 16,-5-4-1-16,0 0-15 15,-5 0-5-15,0 0-65 16,-4 0-44-1,0 0 51-15</inkml:trace>
          <inkml:trace contextRef="#ctx0" brushRef="#br1" timeOffset="296667.7647">16985 11494 96 0,'-4'0'38'0,"-1"0"-20"0,5 0-17 0,0 0 11 0,0 0-8 16,0 0 0-16,0 0 2 15,-4 0 1-15,4 0 1 16,0 0 2-16,0 0 4 16,-5 0 1-16,5 0-2 15,0 0 2-15,0 0-8 16,0 0 2-16,0 0 2 0,0 0-6 16,0 0-1-16,9 0-2 15,0 0-2-15,0 0 3 16,0 0 0-16,0 0-1 15,9 0 1-15,-5 0-2 0,14 0 2 16,-5 0-2-16,14-4-1 16,-9 4 1-16,13-4-1 15,0 4 0-15,5 0 2 16,-5 0 1-16,18 0 3 16,-9 0-3-16,22-4-2 15,-13 4 0-15,9-4-1 16,-9 4 0-16,4 0 0 15,-8 0 0-15,13 0 0 16,-9 0 0-16,13-4 0 16,-9 4 0-16,10 0 2 15,-10 0-1-15,5 0-1 16,-13 0-2-16,4 0 1 16,-9 0 1-16,0 0 2 15,-9 0-1-15,0 0-1 0,-4 0 1 16,-1 4-1-16,-8 0 0 15,0 0 0-15,-5-4 0 16,-4 0 0-16,-5 0 0 16,1 0 2-16,-5 0-1 15,-5 0 2-15,1 0-4 16,-1 0 0-16,1 0-34 16,-5 0-15-16,0 0-34 15</inkml:trace>
        </inkml:traceGroup>
        <inkml:traceGroup>
          <inkml:annotationXML>
            <emma:emma xmlns:emma="http://www.w3.org/2003/04/emma" version="1.0">
              <emma:interpretation id="{5481146A-D960-4FE3-ADE9-B89D267970F1}" emma:medium="tactile" emma:mode="ink">
                <msink:context xmlns:msink="http://schemas.microsoft.com/ink/2010/main" type="inkWord" rotatedBoundingBox="22317,12140 25928,12131 25932,13523 22320,13533"/>
              </emma:interpretation>
              <emma:one-of disjunction-type="recognition" id="oneOf32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302034.2424">20379 11335 100 0,'4'-4'38'0,"-4"4"-20"0,5 0-4 0,-5 0 15 16,0 0-8-1,0 0-1-15,0 0-1 16,0-3 2-16,0-1-11 16,0-4 1-16,-5 4 2 0,1 0-3 15,-5 0 2-15,0-4 2 16,0 0 1-16,-4 0-2 0,-1 4 2 15,-4 0-4-15,-4 0-1 16,0 0-4-16,-5 0 1 16,-4 0 0-16,0 4 3 15,-1 0-3-15,1 0 1 16,0 0-3-16,0 0 2 16,0 4-4-16,4 0 0 15,0 0 1-15,5 0 0 16,-1 4 0-16,1 0 0 0,4 4-2 15,0 0-2-15,1 0-2 0,-1 3 1 16,0-3 1-16,0 0 2 16,0 0 3-16,5 0 2 15,-5 0-3 1,5 0-3-16,-1 0 2 16,1 3 0-16,0 1-1 15,-1 4 1-15,5 0-4 0,0 0 0 16,5 8 1-16,-1-1 2 15,1 5-3-15,0-4 0 16,4-1 1-16,0 1 0 16,0 0 0-16,4 0 2 15,0 3-1-15,5-3 2 16,0-4 0-16,0 0 1 16,-4 0 0-16,4 3 2 15,-5-7-3-15,5 0-2 16,0-4 2-16,0-4 2 15,4 0-2-15,1-1-2 16,3-3 2-16,1 0 0 16,0 0-1-1,0 0-2-15,0 0 1 0,-5 0 1 16,5 0-3-16,0 0 0 16,0 0 1-16,-1-4 2 15,1 0 1-15,5 0 3 16,-1-4-5-16,5 0-3 15,-1 0 3-15,1 0 1 16,0-4-3-16,0 0 1 0,-1 0 0 16,6 0 0-16,-6 0 0 15,1 0 2-15,-5 0-1 16,1 0-1-16,-1 0 1 16,-4 0 1-16,0 0-3 0,0 0 0 15,-1 0 1-15,-3-4 2 16,-1 0-3-16,1-8 0 15,3 1-10-15,-8-1-5 16,0 0-12-16,-4 4-5 16,-5 0-18-16,0 0-5 15,-5 0-30 1,1 0-47 0,-5 1 35-16</inkml:trace>
          <inkml:trace contextRef="#ctx0" brushRef="#br1" timeOffset="300411.2843">19469 11050 108 0,'-4'-4'44'0,"4"0"-24"0,-5 4-19 0,5-8 11 0,0 8-2 0,-4-8 4 15,-1 8-1-15,1-4 2 32,-1 8-2-32,1-8 2 0,-1 8-8 15,-4 0 0-15,1 0 3 0,-1 0-2 16,-5 4 3-16,1 4-2 15,0-4 0-15,-1 4-3 16,1 0 1-16,-1 4 5 16,1-1 2-16,0 1-5 15,-1 4-1-15,1 4 0 0,-1 0 2 16,1-1-1-16,0 5 0 16,-1 0-3-16,5-4 1 15,1-1-2-15,-1 1 2 16,0 4-2-16,0 0 2 15,0-1 0-15,0 1 1 16,4 12-4-16,1 0-1 16,4 3-1-16,0 1-2 15,0 3 3-15,0-3 0 16,0 3 3-16,4 1 1 16,1-8-1-16,-1-5 1 15,1-3 0-15,4 0 1 0,0-1-2 16,0 1-1-16,4 0-1 15,0-4 0-15,1-1 0 16,4 13 0-16,4-8 0 16,0-1 2-16,0-3 1 15,5-4 1-15,0 0 0 0,-5 0 0 16,1-9-2-16,-1 1 1 31,0 0-2-31,-4-4 2 16,0-4-2-16,-5 0 0 15,1 0-3-15,-5 0 1 0,-1-4 0 16,-3 0 1-16,-5 0 0 16,0-4 0-16,-5-4-29 15,-3 0-12-15,-1-8-66 16,-5 0-28-16,5-4-1 16</inkml:trace>
          <inkml:trace contextRef="#ctx0" brushRef="#br1" timeOffset="303367.1323">19835 11395 188 0,'-5'-12'71'0,"5"20"-38"0,5-4-25 0,-5-4 16 15,0 0-8-15,0 0 1 16,4 0-8-16,1 0-1 16,-1 4-4-16,1 0 2 0,-1 4 0 15,-4 4 4-15,4 0 4 16,-4 7-2-16,0 5 1 15,0 4-1-15,5 15 0 16,-5 1 0-16,0 4 2 16,0-1-3-16,4 1 1 15,-4 3-7-15,0-7-1 16,0-4 0-16,0-5 2 16,0-3-1-16,0-4 0 0,0-5-3 15,0-3 1-15,0-4-24 16,0-4-11-16,0-8-60 15,0 0-28-15</inkml:trace>
          <inkml:trace contextRef="#ctx0" brushRef="#br1" timeOffset="302709.8154">20111 11752 152 0,'-9'-4'57'0,"9"0"-30"0,-4 0-21 15,4 4 15-15,0 0-5 0,9-4 3 16,0 0-6-16,0 0 0 16,0 0-8-16,8 4-3 0,-3-4-1 15,-1 0-1-15,0 0 0 16,5 4 2-16,5 0 1 15,-1-4 1-15,-4 0 0 16,0 0 0-16,-1 0 2 16,-3 0 1-16,-1 0 3 15,1 0-1-15,-6 4 2 16,1 0-2-16,-4 4 0 16,-1 0 1-16,-4 0 1 15,0 4-1-15,0 0-1 16,0 0-1-16,5 0 0 15,-1 0-4-15,-4 4-1 0,5 0 1 16,-1 3 0-16,1-3 2 16,-5 4 1-16,0 0 1 15,4 4 2-15,-4 0-3 16,0 3 1-16,0 1-1 16,0-4 1-16,0 0-2 15,0 0 1-15,0-1-4 0,0 1 0 16,0 0-1-16,0 0 1 15,0-4-2-15,0 0 2 16,0-4-7-16,0-5-1 16,0-3-31-16,0 0-12 15,0-4-43-15,-4-4-20 16</inkml:trace>
          <inkml:trace contextRef="#ctx0" brushRef="#br1" timeOffset="303834.9448">20785 11276 152 0,'-14'0'57'0,"14"4"-30"0,-9 4-21 16,9-4 17-16,-4 0-3 16,-5 0 0-16,0 4 1 15,0 4-1-15,-4-1-11 16,4 1 3-16,-5 4 4 0,1 0-2 16,0 4 2-16,-1 4-3 15,1 3 0-15,4 9-1 16,-4 8 2-16,4 3-3 0,0 5-1 15,4 7-6-15,5 1-1 16,5-5-1-16,-1-7 1 16,5-5 0-16,4 1 1 15,1 0-2-15,4-5 1 16,0-3 0-16,-1-8 1 16,1-5-9-16,0 5-4 15,0-16-42-15,-5-4-16 16,1-4-56-1</inkml:trace>
          <inkml:trace contextRef="#ctx0" brushRef="#br1" timeOffset="304360.8869">20941 11423 192 0,'-9'0'71'0,"9"0"-38"0,-5 0-28 16,5 0 19-16,0 0-6 16,0 0 1-16,5 4-6 15,-1 0-3-15,1 0-5 16,-5 3 7-16,0 5 5 0,4 8-7 15,-4 4-1-15,0 16 1 16,0 11 4-16,0 1 3 16,0 3 2-16,0 1-4 15,0-1 1-15,5-7-7 16,-1-5-1-16,-4-3-4 16,4-8-3-16,-4-5 2 0,5-3 2 15,-5-4-7-15,4-8 0 16,-4-4-29-16,5-4-11 15,-5-4-37-15,4-4-12 16,1-8-18 0</inkml:trace>
          <inkml:trace contextRef="#ctx0" brushRef="#br1" timeOffset="305331.2576">20932 11383 200 0,'0'-4'74'0,"0"4"-40"0,4 8-22 15,-4-8 21-15,0 0-8 16,5 0 0-16,4 4-8 0,-1 0 0 16,6 0-10-16,-1 0 5 0,5 4 3 15,0 0-1-15,0 4 2 16,4-1-3-16,5 5 0 16,0 0-3-16,-1 0 1 15,1 0 0-15,-5 0 3 16,1 0-1-16,-6-1 2 15,1 5-4-15,0-4-1 16,-4-8-2-16,-6 0 2 16,1 0-3-16,-4-8-2 15,4-4-2-15,-5-4-3 16,1 0 1 0,-1 0 1-16,1-4-1 0,-1 0-1 15,5-3-2-15,-5-1 1 16,1 0 1-16,-1 0 2 15,5 4-3-15,-4 0 0 16,-1 0-1-16,1 0 0 16,4 0 0-16,-5 1 0 15,0-1 2-15,5 0 0 0,0 4-3 16,0 0 0-16,-4 0 4 16,4 0 1-16,0 0-5 15,-1 4 0-15,1 0 3 16,-9 4-2-16,5 0 1 15,-1 4 1-15,-4 0 0 16,0 0-5-16,5 0 1 31,-5 0 2-31,9 8 3 16,-5 0 2-16,1 0-1 16,4 0-2-16,-5 3 1 15,5 5-1-15,0 0 0 16,0 4 0-16,0 12 4 15,0-1 2-15,-5 9 0 0,0-1 1 16,1 5 0-16,-1-4 1 16,1 3-2-16,-5-7-1 15,0-1-1-15,0-3 2 16,0-4-1-16,4 4 0 16,-4-1-3-16,5-3-2 15,-1-4 1-15,1-5 1 0,-1-3-3 16,1-4 0-16,-1-4-34 15,1-4-15-15,-1-8-47 16,0-4-21-16,-4-4-23 16</inkml:trace>
          <inkml:trace contextRef="#ctx0" brushRef="#br1" timeOffset="305758.3626">21681 11205 184 0,'0'-8'68'0,"0"4"-36"0,4 4-22 15,-4 0 17-15,0 0-4 16,5 4 0-16,-1 0-8 15,5 4-2-15,9 3-7 32,0 5 5-32,4 4 2 0,0 4 5 0,1 4 3 15,3-1 2-15,1 5 3 16,0 8-1-16,0 11 0 16,-5 5-1-16,0 7 2 15,-4 5-8-15,-4-1-3 16,-6-4-4-16,-3-3-2 15,-5-1-5-15,-5-3-1 16,-3-5-3-16,-1 13-1 16,-9-5-74-16,-9-3-32 15,0-9-56 1</inkml:trace>
          <inkml:trace contextRef="#ctx0" brushRef="#br1" timeOffset="307854.151">22283 12005 152 0,'0'16'57'0,"0"-16"-30"0,4 0-14 16,-4 0 17-16,5 0-6 16,4 0-2-16,0 0-6 15,4 4-2-15,0 0-8 16,1 4 3-16,-1 4 1 0,-4 4-1 0,0 4 2 0,-5-1-4 16,-4 1 1-16,-8 16-3 15,-6 0 0-15,1-5-12 16,-5-3-3-16,-4-8-85 15,-1-4-59 17,5-8 61-32</inkml:trace>
          <inkml:trace contextRef="#ctx0" brushRef="#br1" timeOffset="308670.8196">22693 11193 128 0,'0'4'49'0,"0"0"-26"0,0-4-16 0,0 0 15 15,5 4-4-15,-1 0-1 16,1 4-5-16,-1 3-2 16,0 5-6-16,-4 4-3 0,5 4 0 15,-1 4 3-15,-4-1 5 16,0 1 1-16,0 0 4 15,-4 4-1-15,-9-1 0 16,4 9-1-16,-5 0 0 16,-4-5-2-16,1-3 1 15,-6-4 0-15,5-9 1 16,1-3-2-16,-1-4-1 16,4-8-5-16,5-4-1 15,1 0-3-15,8-4-1 0,0 4-1 16,4-8-2-16,5 4-4 15,0 0-2-15,4 4 2 16,1 0 5-16,3 0 2 16,6 4 1-16,-1 8-5 0,-4 0 1 15,0 4 4-15,0 4 2 16,-1 8-3-16,-3 3-1 16,-5 1 1-16,0 4 2 15,-5-5 6-15,-4-3 4 16,0 0 2-16,0-4 5 15,0-1-4-15,-4 1 2 0,4 0-7 16,-5-4-1-16,5-4-2 16,0-4-1-16,0-5-14 31,0-3-7-31,0-4-71 16,0 0-32-16</inkml:trace>
        </inkml:traceGroup>
        <inkml:traceGroup>
          <inkml:annotationXML>
            <emma:emma xmlns:emma="http://www.w3.org/2003/04/emma" version="1.0">
              <emma:interpretation id="{8B86034C-927D-420C-A430-B848051157BF}" emma:medium="tactile" emma:mode="ink">
                <msink:context xmlns:msink="http://schemas.microsoft.com/ink/2010/main" type="inkWord" rotatedBoundingBox="26262,12004 30557,11993 30562,13676 26266,13687"/>
              </emma:interpretation>
              <emma:one-of disjunction-type="recognition" id="oneOf33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1" timeOffset="312600.9921">25150 11244 112 0,'-4'-4'44'0,"4"0"-24"0,-18 0-6 15,9 4 15-15,5 0 1 16,-5 0 2-16,0 0-11 15,0 0-3-15,0 4-10 16,0 4 6-16,0 0 3 0,0 4-3 16,0 0 0-16,0 4 0 15,0 0 2-15,-4 4-5 16,8-1 1 0,1 1-5-16,0 4-2 15,-1 0-2-15,5 3 0 16,5 1 0-16,-1 4 3 15,0 4-1-15,1-1 2 16,8 1 0-16,1-4 3 0,4-1-1 16,-1-3 0-1,1 0-3-15,0-4 1 0,0-5-2 16,0-3 0-16,0-4-3 0,-1-4 1 16,1-4 0-16,0-4 3 15,-5-4-3-15,1 0-2 16,-5-4 2-16,0 0 0 15,-5 0-4-15,1 0 1 0,-5-3 0 16,0 3 2-16,0 4-3 16,-5 0 0-16,1 4 1 15,-1 0 0-15,1 4-3 16,-1 0 0-16,1 4 2 16,-5 7 0-16,0-3-2 15,0 4 2-15,-4 0-1 16,4 0-2-16,0 4 5 15,0 3 1-15,0 1 4 16,5 0 1-16,-1-4 1 16,1 0 0-16,-5 3-4 15,0 1-1-15,4 0 1 0,1 0 0 16,-1 0-2-16,1-1-2 16,8 17 1-16,1-4-1 15,-1-9 0-15,1-3 2 16,4-4-43-16,4 0-17 15,5-8-94 1</inkml:trace>
          <inkml:trace contextRef="#ctx0" brushRef="#br1" timeOffset="313042.3206">25552 12116 276 0,'0'4'104'0,"4"0"-56"0,0 0-41 0,-4 0 23 15,5 4-10-15,-1 0-1 16,1 16-7-16,-1 4 0 16,-4 3-7-16,-4 9-1 0,-5 3 2 15,-9 5-5-15,-9 4-3 16,-17 3-118 0,-1-3-82-16,-31-9 73 15</inkml:trace>
          <inkml:trace contextRef="#ctx0" brushRef="#br1" timeOffset="309535.9006">23518 11442 136 0,'-22'-7'52'0,"17"3"-28"0,-4 0-15 0,5 0 14 16,-1 0-9-16,-3 0-1 15,-1 0-7-15,-5 4-2 16,1 0-2-16,0 0-4 0,-5 4 1 16,-5 0 5-16,-3 0 5 15,-1 4 1-15,0 3 4 16,0 1 4-16,1 4 1 15,-1 4-8-15,5 12-2 0,-1 3-5 16,1 5-1-16,4 4 1 16,5-1 0-16,4 1-2 15,0 3 1 1,4-7 0-16,5-4 3 0,5-5 3 16,4-3 2-16,4 0-1 15,10-4-1-15,8-4 6 16,4-5 2-16,1 1-4 15,0-4 0-15,4-4-4 16,0-4 2-16,0-4 0 16,0-4 3-16,0-4-3 0,1 0-1 15,-1-4 0-15,-5-4 4 16,5-7-4-16,-8-5 2 16,-6-4-3-16,-3-7 0 15,-5-13-5-15,-5-3-3 16,0 3 0-16,-4 0-1 15,-4 5 0-15,-5 7 2 16,-5 5-1-16,-8 3-1 0,-5 4-2 16,-9 4 1-16,-4 1 1 15,0 3 0-15,-5 8-9 16,-8 4-4-16,3 8-13 16,1 4-6-16,0 0-3 15,-4 4 1-15,8 4-25 16,5 0-10-16,4-1-47 15</inkml:trace>
          <inkml:trace contextRef="#ctx0" brushRef="#br1" timeOffset="310051.5739">23572 11109 200 0,'-5'-11'77'0,"-4"7"-42"0,5 0-26 0,4 4 19 16,0 0-12-16,0 0-4 16,0 4-7-16,-5 4-2 0,1 3-1 15,4 1 3-15,-5 8 4 0,1 4 4 16,-1 4 2-16,1-1 0 16,0 9 1-16,-1-4 0 15,-4 4 3-15,0 7-9 16,-4 5-1-16,-1 15-1 15,1 4 0-15,-5 5 0 16,0-5 2-16,1 1 10 16,-1-5 5-16,-5-7-9 15,1-1-2-15,0 0-6 16,4-3-3-16,5 0 0 16,-5-5-1-16,4-11-2 0,1-8 1 15,4-5-24-15,0-7-8 16,5-4-46-16,4-32-115 31</inkml:trace>
          <inkml:trace contextRef="#ctx0" brushRef="#br1" timeOffset="311068.4108">24031 12029 132 0,'-5'0'52'0,"5"-4"-28"0,0 4-22 0,0 0 14 0,0 0 1 16,5 0 2-16,-1 0-4 0,5 4-1 15,0 0-8-15,0 4 5 0,0 4 4 16,0 0 2-16,0 4-1 16,-5 3-2-16,-4 1 1 15,0 16-6-15,-4 0-3 16,-5-5-1-16,-4 1 1 15,-5-4-21-15,0-8-9 16,-4-5-85 0</inkml:trace>
          <inkml:trace contextRef="#ctx0" brushRef="#br1" timeOffset="311772.0195">24348 11442 148 0,'-5'-4'55'0,"5"4"-30"0,0-3-14 16,0 3 15-16,0 0-10 16,0 0-2-16,0 0-4 15,0 0-1-15,-4 3-5 16,-1 1 2-16,1 4 0 0,-1 0 4 15,1 4 1-15,-1 0-1 16,1 4-1-16,4 8-3 16,0 7-1-16,0 9 1 15,0 4 1-15,0-1 1 16,4 5 2-16,1-1-3 16,4 1-2-16,0-4 2 0,0-5 2 15,4-3-2-15,0 0 1 16,5-5-1-16,-5-3 1 15,5-4 2-15,5-4 4 16,-1-5-2-16,0-3 1 16,1-8-3-16,-1-4 1 15,5-8 0-15,-5-3 3 16,0-1-5-16,0-4-1 16,-4-4-2-16,0-8 1 15,-4-4-4-15,-1-3 0 16,-9-5 3-16,10-3 1 15,-10-5 1-15,1 0 0 0,-5 1 0 16,0 3 2-16,0 5-3 16,0 3 1-16,0 4-5 15,0 5 0-15,0 3-1 16,0 0-2-16,0 4 1 31,0 4 1-31,0 0-1 0,-5 5 2 16,5-1-4-16,0 4-2 0,0 0 2 15,0 4 0-15,0 0-6 16,0 4 0-16,0 0-24 16,0 4-9-16,0 0-21 15,0 4-7-15,9 0-76 16</inkml:trace>
          <inkml:trace contextRef="#ctx0" brushRef="#br1" timeOffset="316627.7112">25868 11680 180 0,'-4'-4'68'0,"8"-16"-36"0,1 9-24 15,-1 7 18-15,1-8-11 16,3 4-1-16,1 0-6 15,9 8-3-15,4 0-2 0,1 0 0 0,17 8 2 32,0 0 0-32,5-4 2 15,-1-8-2-15,5-8 0 0,-4 4-1 16,-5 0 0-16,5 0-2 16,-5 4-2-16,-9 0 1 15,-4 0 1-15,-9 0 1 16,-5 0 3-16,0 0-3 15,-8 0-2-15,-5 4-5 0,0-4-2 16,0-4-24-16,0 1-8 16,-5-1-64-1</inkml:trace>
          <inkml:trace contextRef="#ctx0" brushRef="#br1" timeOffset="316158.6496">25882 11284 108 0,'0'0'44'0,"0"-4"-24"0,4 4-8 0,-4 0 16 16,0 0-5-16,0 0 1 0,0 0 0 16,0 0 2-16,0 0-14 15,0 4-2-15,0 0-3 0,0 4-3 16,0 0-1-16,0 4 1 16,0 3 0-16,0 1-2 15,0 0 1-15,0 4 0 16,4 4 1-16,1 4 2 15,-1 3 3-15,1 21-2 16,-1 3 1-16,1 5 1 0,-1-1 5 16,-4-7 3-16,0 3 2 31,0-7-4-31,0-9 1 16,0 1-5-16,0-8 1 15,0-1-5-15,5-7-2 16,-5-4 0-16,4-4 1 0,-4-4-1 15,5 0 2-15,-5-4-4 16,0-4-2-16,0 0-14 16,0-4-4-16,0 0-20 15,0 0-6-15,0 0-20 0,0 0-8 16</inkml:trace>
          <inkml:trace contextRef="#ctx0" brushRef="#br1" timeOffset="317127.8276">26439 11169 172 0,'-5'-4'66'0,"5"4"-36"0,-4 4-22 0,4-4 16 16,0 4-8-16,0 4 1 16,0 0-4-16,0 8 2 15,0 3-8-15,0 1 0 0,0 8 3 16,0 0 0-16,0 0 4 15,0 3-1-15,0 5 0 16,0 4-1-16,4 11 0 16,-4 5 5-1,0 3 1-15,0 0-3 16,0 1 1-16,0-1-3 0,0-11 0 16,-4-4-1-16,4-5 0 15,0-3-6-15,0-4-4 16,0-5 3-16,0-7 1 15,4-4-9-15,1-4-3 16,4-4-37-16,-5-4-16 16,1-4-32-16,-1-4-11 0,-4 4-5 15</inkml:trace>
          <inkml:trace contextRef="#ctx0" brushRef="#br1" timeOffset="318332.038">26983 12049 100 0,'-5'-4'38'0,"1"0"-20"0,0 0-12 0,-1 0 11 15,-8-4 0-15,4 4-1 0,-5-4 0 16,-3 0 0-16,3 0-2 15,5 0 1-15,0 8-8 16,-4 0 2-16,0 0 4 16,-1 0-3-16,1 4 2 15,-5 0 2-15,-4-4 1 16,4 4-2-16,-4 0 0 16,8 0-7-16,-4 0-4 15,5 0-4-15,0 0 1 0,-5 4 3 16,0 0 1-16,5 4 1 15,-1 0 0-15,1 4 0 16,4 0 0-16,0-1-2 16,5 1 1-16,-1 8-2 15,5 8-1-15,5-5 7 16,8 1 3-16,0 0 1 16,1-4 1-16,3-4 0 15,6-1 0-15,4-7-4 16,-1 0 0-16,-3-8-3 15,8-8 0-15,-9-4-1 16,5-4 2-16,-5-7-3 0,-4-9-2 16,-5 0 2-16,-4 0 0 15,5-3-1-15,-10-1 1 16,1 0-4-16,4 4-2 16,-18-3 4-16,4-5 1 15,1 0-3-15,-1 1 1 16,-4 3 0-16,9 0 0 15,-4 5-3-15,-1-1 0 16,1 4 2-16,-1 0 2 16,1 4-2-16,0-3 0 15,4 3 1-15,0-12 0 16,4 8 0 0,0 4-3-16,-4 5 2 15,0 3-4-15,5 20-1 16,-5 4 3-16,0 7 3 0,0 5 5 15,0 4 2-15,0 4 1 16,0 3-4-16,4-3-1 16,1 0 3-16,-1-1 1 15,1 1-1-15,4-4-1 16,-5 4 8-16,1-1 3 16,8 1-1-16,-9 0-1 15,1 11-2-15,-1 1 0 0,1-4-4 16,-1-5 0-16,1-7-3 15,-1 0 2-15,1-5-2 16,-5 1 0-16,4-4-3 16,-4-4 1-16,5-4-9 15,-5-4-1-15,4-4-56 16,-4-4-23-16,9-8-77 16</inkml:trace>
          <inkml:trace contextRef="#ctx0" brushRef="#br1" timeOffset="319060.8857">27041 10888 164 0,'-9'-4'63'0,"9"0"-34"0,-4 0-19 0,4 4 20 15,0 0-7-15,0 0 1 0,0 0-4 16,0 0-1-16,0 0-10 15,0 0 1-15,0 0 3 0,0 0-1 16,8 4 3-16,1 4-4 16,0 3-1-16,5 5 0 15,8 8 1-15,0 8-1 16,1 7 1-16,8 9-2 16,-4 3 0-16,-1 5-1 15,10-4 2-15,-5-1 1 16,-4 1 3-16,0 3 2 15,-5 8 2-15,-9 5 1 16,-4 7 1-16,-4-3-7 0,-5-1 0 16,-5-4-6-16,-8-7-2 15,4-1-2-15,-9-3 0 16,-4-1-33-16,4 5-12 16,-4-5-72-16,-1-7-28 15,1-9 7 1</inkml:trace>
        </inkml:traceGroup>
      </inkml:traceGroup>
    </inkml:traceGroup>
    <inkml:traceGroup>
      <inkml:annotationXML>
        <emma:emma xmlns:emma="http://www.w3.org/2003/04/emma" version="1.0">
          <emma:interpretation id="{CC4C34D0-C182-4568-BD3E-64FBDA9D2D06}" emma:medium="tactile" emma:mode="ink">
            <msink:context xmlns:msink="http://schemas.microsoft.com/ink/2010/main" type="paragraph" rotatedBoundingBox="6917,13870 26866,13935 26861,15617 6911,1555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ABA3149-B086-41B8-B6A9-B3FE056267AC}" emma:medium="tactile" emma:mode="ink">
              <msink:context xmlns:msink="http://schemas.microsoft.com/ink/2010/main" type="line" rotatedBoundingBox="6917,13870 26866,13935 26861,15617 6911,15551"/>
            </emma:interpretation>
          </emma:emma>
        </inkml:annotationXML>
        <inkml:traceGroup>
          <inkml:annotationXML>
            <emma:emma xmlns:emma="http://www.w3.org/2003/04/emma" version="1.0">
              <emma:interpretation id="{E1D59CDB-E0C6-49E3-989C-9ADE09B645F3}" emma:medium="tactile" emma:mode="ink">
                <msink:context xmlns:msink="http://schemas.microsoft.com/ink/2010/main" type="inkWord" rotatedBoundingBox="6917,13903 10759,13916 10755,15141 6913,15128"/>
              </emma:interpretation>
              <emma:one-of disjunction-type="recognition" id="oneOf34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1" timeOffset="339551.4576">3879 13068 160 0,'0'-20'60'0,"0"12"-32"0,5-4-17 16,-5 4 18-16,0 0-6 15,0 8 1-15,0-8-7 16,0 8 0-1,0-4-10-15,0 4-4 0,0 0 0 16,-5 4 2-16,1 8 2 16,0 0 3-16,-1 8 1 15,-4 4 1-15,0 3 0 16,5 1-2-16,-5 8-1 16,4 7 1-16,1 5 1 15,-1 11-1-15,1 5-1 16,4 3-1-16,0 1 0 0,-4-9-2 15,4-3-1-15,0-9-1 16,0-7 2-16,0-9 1 16,0-7 1-16,0-4-2 15,0-8 1-15,0-4-28 16,4-16-11-16,-4-4-35 16,0-12-15-16,4-7-38 15</inkml:trace>
          <inkml:trace contextRef="#ctx0" brushRef="#br1" timeOffset="340307.8216">3768 12830 180 0,'0'-20'68'0,"0"12"-36"0,0 0-15 15,0 8 22-15,0-4-5 16,0 0 3-16,-4 4-15 16,-1 0-3-16,1 4-11 15,-1 0-1-15,5 4 3 0,-4 8 3 16,4-4 2-16,0 0-4 16,4 4-1-16,5 3-2 0,4 5 2 15,1 4-5-15,4 0-1 16,4 3-2-16,0 1 1 15,1-4 0-15,-1-4 3 16,0-5-1-16,0 1 2 16,5-4-2-16,0-4 2 15,0-4-2-15,-1-8 0 16,1-4-3-16,-4-4 1 16,-1 0 0-16,-4-8 1 15,-5 0-2-15,0 1-2 16,-4-1 3-16,0 0 0 15,0 4-4-15,-4 0 1 16,-1 0-2-16,1 4 0 16,-1 0 2-16,0 0 0 0,5 4-3 15,-4 0 2-15,-1 0-1 16,5 4 0-16,-4 4 2 16,-5-4 2-16,4 4-1 15,1 0-1-15,-5 4-2 16,4 4 1-16,1 0 1 15,-5 4 2-15,4 4 1 16,0 7 3-16,5-3-1 16,-4 0 0-16,4 4 1 0,0 3 3 31,-5 9 0-31,5 0 0 16,-5 7-3-16,1 5-1 15,-1-1 1-15,1-3 1 16,-1-4-3-16,1-1-3 15,-1-7 2-15,1-8 0 16,-5-9-26-16,0-3-11 0,0-8-52 16,4 4-22-16,1-8-42 15</inkml:trace>
          <inkml:trace contextRef="#ctx0" brushRef="#br1" timeOffset="340923.9344">4798 13385 200 0,'-13'-12'77'0,"13"8"-42"0,0-4-19 16,0 0 22-16,-5 0-9 16,1 0-2-16,-1 0-11 15,-4 0-5-15,0 0-6 16,1 0-4-16,-6 4 0 0,1 4-1 15,-1 0 2-15,-3 4-3 16,-1 4 0-16,4 4 1 16,1 0 2-16,-5 4-1 0,5 12 2 15,-1-1 2-15,1 1 2 16,0 4-1-16,4 0 1 16,0-1 0-16,9-3 1 15,0 0 0-15,4 0 0 16,5-5-4-16,0-3-1 15,4 4 1-15,1 0 0 16,4-4-2-16,0-5-2 16,4-11 3-16,0 0 0 15,0-4 3-15,1-4 1 16,-5-7 1-16,-1-5 2 16,1-4-3-16,-4-4 1 15,-5-12 1-15,-1 5 2 16,-3-5-1-16,-5 4-1 0,-5 1-3 15,1 3-1-15,-5 0-3 16,0 4 1-16,-4 4-2 16,-1 5 2-16,-3 3-20 15,-1 4-6-15,0 4-23 16,0 4-11-16,5 0-43 16,4 4-18-16,4 8 9 15</inkml:trace>
          <inkml:trace contextRef="#ctx0" brushRef="#br1" timeOffset="341886.3221">5008 13333 176 0,'-14'0'68'0,"10"0"-36"0,-1 0-22 16,5 0 17-16,0 0-13 15,0 0-3-15,0 0-5 16,0 4 1-16,5 0-4 0,-5 0 0 16,4 4 3-16,1 0 6 0,-1 4 4 15,1 12-2-15,-1 3 2 16,1-3-3-16,-1 8 2 15,-4 0 1-15,0-1-1 16,5 1-1-16,-5 0-1 16,0-5-3-16,4-3 1 15,0 4-4-15,-4-12-2 16,0 0-2-16,0-4 0 16,0-5 2-16,0 1 4 15,0-8 2-15,0 0 1 16,-4-8-2-1,4-3-1-15,-4-9-3 16,4-4-1-16,0-8-3 0,0 1 1 16,0-5-2-16,4 0-1 15,0 5-2-15,1 3 1 16,4 4 1-16,4 0 0 16,1 4 0-16,3 1 0 0,1 3-3 15,0 4 2-15,0 4-1 16,0 0 0-16,0 4 2 15,-1 4 0-15,1 4-3 16,-4 0 2-16,-1 0-23 16,0 0-12-16,-4 0-54 15,0 0-22-15</inkml:trace>
          <inkml:trace contextRef="#ctx0" brushRef="#br1" timeOffset="342213.4804">5355 13531 184 0,'0'4'71'0,"0"-4"-38"0,5 0-19 16,-5 0 20-16,4 4-11 16,1 0-3-16,4 0-9 15,4 0-5-15,5 4-3 16,0-4 0-16,4 4 2 0,0 0 4 16,1 0 5-16,-1-8 1 15,0-4 0-15,1-4-3 16,-1 0 0-16,-4-8-3 15,-5 4 2-15,-4-19-2 16,-4 3-2-16,-5 4-2 16,0 0-3-16,-9 4-2 15,0 1 1-15,0 3 1 16,-5 0-1-16,1 4-1 16,-5 4-2-16,0 4-1 15,0 4 4-15,-4 4 3 16,0 4 3-16,4 4 1 15,0 4 2-15,0 12 1 16,1 3-1-16,3 1 1 16,5 0-4-16,0-1-2 15,5 1 0-15,4 0 1 16,4 0 1-16,5-5 1 0,0 9-4 16,9-12-1-16,4-4-6 15,10-5 0-15,-1-3-23 16,4-4-8-16,1-4-32 15,-5 0-10-15,1-4-61 16</inkml:trace>
          <inkml:trace contextRef="#ctx0" brushRef="#br1" timeOffset="342752.7335">6007 13488 156 0,'0'-36'57'0,"4"16"-30"0,-4 0-16 0,-4 13 15 16,-1-1-8-16,1 0-3 16,-5 4-4-16,0 0-2 15,0 0-5-15,-5 4 6 0,1 0 3 16,0 0 2-16,-1 4 4 15,1 0-2-15,0 8-1 16,-5-1-4-16,4 13-2 16,1 4 0-16,0 0 4 0,4 0-8 15,0 3-1-15,0 1-3 16,9-4 1-16,0-1 0 16,4-3 1-16,5 4 2 15,0-4 1-15,5 0 1 0,3-5 2 16,6-7-1-16,-1-4 0 15,0-8 3-15,5 0 3 16,0-8-6-16,0-4-1 16,-5-4 2-16,5-3 4 15,-14-5-6-15,-4-8-2 16,-5 0-3-16,-4-3 0 16,-4-1-2-16,-1 0-1 15,-3 5-10-15,-6 3-4 16,-8 4-17-16,4 4-6 15,0 5-31-15,-4 3-14 16,4 8-47 0</inkml:trace>
          <inkml:trace contextRef="#ctx0" brushRef="#br1" timeOffset="343873.0809">6243 13349 140 0,'0'0'52'0,"0"0"-28"15,0-4-17-15,0 4 15 0,0 0 0 16,0 0 2-16,0 0-5 16,0 4 1-16,0 0-11 15,0 0 3-15,0 0 4 0,4 4 3 16,1 8 1-16,-1 7-3 0,1 5 0 15,4 8-7-15,0 4-2 16,-1-1 0-16,1 5 0 16,5-9 0-16,-1 9 0 15,-4-12 0-15,4-4 2 16,-4-5 1-16,0-3 3 16,0-4 2-16,0-4 2 15,-4-4 1-15,3-4 1 16,-3-8-9-16,4-8-2 15,0-8-1-15,0-4 0 16,0-7-7-16,0-1-2 16,-1-8 0-16,1 9 2 15,0-9-2-15,0 4-2 0,0 8-1 16,0 5 3-16,0-1 0 16,0 4 3-16,0 4-12 15,0 4-3-15,0 4-23 16,0 0-9-16,-5 5-27 15,-4 3-12-15</inkml:trace>
          <inkml:trace contextRef="#ctx0" brushRef="#br1" timeOffset="344215.8624">6716 13595 192 0,'8'4'74'0,"-3"-4"-40"0,13 4-27 0,-9-4 20 15,4 0-10-15,5 0 1 16,0-4-7-16,4-4 1 16,-4-4-7-16,4 0 1 0,0-4 4 15,-4-4 3-15,-4-3 2 16,-5-1 0-16,-9 4 1 15,0 0-4-15,-5 4 0 16,-4 0-5-16,5 5-2 16,-5-1-2-16,0 0-3 15,0 4-2-15,-9 4 1 16,0 4 1-16,1 4-3 16,-1 0 0-16,0 4 4 15,0 8 3-15,0 3 1 16,0 5 0-16,0 4 3 15,5 4 3-15,4-1 0 16,0 5 1-16,5-4-2 16,4-1 1-16,4 1-4 15,5 0 1-15,9-8-3 16,0-1 2-16,4-3-4 16,5-4 0-16,0-4-3 15,4-4-1-15,5 0-26 16,-5-8-11-16,-4-8-39 0,-5-4-15 15,0 0-36 1</inkml:trace>
          <inkml:trace contextRef="#ctx0" brushRef="#br1" timeOffset="344762.782">7041 13389 168 0,'-4'4'63'0,"4"0"-34"0,-5 0-12 0,5-4 22 0,0 4-13 16,0-1 2-1,0 17-10-15,0 0-10 16,0 4-3-16,5 0 1 0,-1-1 3 15,1 1 2-15,-1 0 3 16,0 4 2-16,1 0-3 16,-1-1 2-16,5 5-4 15,0-4 1-15,0-4-5 16,0-5-2-16,0-3 2 16,0-4 0-16,-5-4 3 15,1 0 1-15,-5-8-1 16,4-8 1-16,1-4-4 0,-1-4 1 15,-4-4-5-15,0-7 0 16,0-5 1-16,-4-8 0 16,-1-3-5-16,5 7-1 15,0 4 1-15,0 1 0 16,0 3-2-16,5 4 2 16,-1 4 1-16,5 0 2 15,0 5-3-15,4 3 0 16,1 4-1-16,4 0-2 15,-1 4 3-15,1 4 0 16,0 0 1-16,4 4 0 16,1 0-11-16,-5 0-5 15,-5 4-47-15,0 12-19 16,-8 7-55 0</inkml:trace>
          <inkml:trace contextRef="#ctx0" brushRef="#br1" timeOffset="345200.3116">7496 13793 292 0,'4'8'110'0,"-4"-8"-60"0,14 0-25 0,-10 4 33 16,1-4-7-16,4 4 2 15,4 4-18-15,0 0-9 16,-4 4-15-16,0-1-5 0,-4 5 0 16,-1 4-3-16,-4 0-2 0,-9 4-38 15,-9 15-15-15,-17 17-137 16</inkml:trace>
        </inkml:traceGroup>
        <inkml:traceGroup>
          <inkml:annotationXML>
            <emma:emma xmlns:emma="http://www.w3.org/2003/04/emma" version="1.0">
              <emma:interpretation id="{67636602-C28F-4F9D-B188-C793159EEA0B}" emma:medium="tactile" emma:mode="ink">
                <msink:context xmlns:msink="http://schemas.microsoft.com/ink/2010/main" type="inkWord" rotatedBoundingBox="11845,14192 14424,14200 14420,15430 11841,15422"/>
              </emma:interpretation>
              <emma:one-of disjunction-type="recognition" id="oneOf35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1" timeOffset="351091.7914">8874 13159 144 0,'-5'0'55'0,"5"0"-30"0,-4 8-14 0,4-8 26 16,0 12-7-16,0-1-5 16,-5 1-3-16,5 0-12 15,-4 8 2-15,4 4 4 0,0 4 1 16,0-1-1-16,0 17 0 15,4 4 3-15,-4 3-2 16,5 1 1-16,-5-1 0 16,0 1 0-16,0-9-5 0,4 1 0 15,1-8-4-15,-5-5 0 16,4 1-3-16,-4-4-1 0,0-1-3 31,5-7 1-31,-5-4-22 16,0 0-7-16,0-8-51 15,0 0-22-15,4-4-29 16</inkml:trace>
          <inkml:trace contextRef="#ctx0" brushRef="#br1" timeOffset="349477.426">9369 13183 148 0,'-18'0'55'0,"14"-8"-30"0,-1 8-14 16,5 0 18-16,-4-8-4 16,-1 0 0-16,1 0-5 15,-1 0-2-15,-4-4-10 0,0 4 1 0,0 0 4 16,-4 0-3-16,-5 0 0 15,0 0-4-15,-4 4-1 16,0-3-1-16,0 7 0 16,-1-4-2-16,-8 4 1 15,4 0-2-15,1 4-1 16,-1-1 1-16,0 1 1 16,0 0-1-16,5 4-1 0,0 0 3 15,-1 0 2-15,6 4-2 16,-1-4 0-16,0 8 3 15,0-4 1-15,0 4-6 16,0-5 0-16,1 5 3 16,3 0 2-16,1 0 0 15,-1 4 1 1,1 0 0-16,0 3 1 16,-1 1-2-16,5 8 1 15,0 0-2-15,0-1 0 16,1 1-1-16,3 4 0 15,1-5-2-15,-1 9 1 0,5-4 0 16,0-1 1-16,5 5 0 16,-1-8 0-16,5-4-2 15,0-1 1-15,0 1-2 0,4 0-1 16,1-4 1-16,-1 3-1 16,0 1 0-16,1 0 0 15,-1-4 4-15,1-5 2 16,3 1 0-16,1 0 1 15,0 0-2-15,0 0 0 16,0-4 1-16,4-5 3 0,0-3 0 16,1 0 2-16,-1-4-6 15,5-4-1-15,8-4-2 32,1 0 1-32,-5-4-2 0,5 0 2 15,-9 1-2-15,4-1 2 16,9 0-2-16,-9 0-1 15,0 0 1-15,-4 0 1 16,0-4-1-16,0 0 2 16,-5-4-4-16,0 0 0 15,1 1 1-15,-6-1 2 0,1 0-1 16,-4 0 2-16,-5 4-2 16,-1 0 2-16,-3 4-11 15,-5 0-2-15,0 0-22 0,0 4-9 16,-5 1-25-16,1 3-10 15,4 0-37 1,0 0-43-16,0-8 60 16</inkml:trace>
          <inkml:trace contextRef="#ctx0" brushRef="#br1" timeOffset="350357.8138">9075 13765 132 0,'0'-4'49'0,"0"8"-26"0,8-8-7 0,-8 4 18 15,5-4-3-15,-1 4 2 16,-4 0-10-16,0 0-4 16,0 0-11-16,5-4 1 0,-1 0 4 0,5 0-1 15,0 0 1-15,4 4-7 16,1 0-4-16,4-4 3 16,0 1 1-16,4-5-2 15,0 4-1-15,5 0 1 16,0-4 0-16,-1 0-2 15,1 4 1-15,-5 4-4 16,-4-4 0-16,0 4 1 16,0 0 2-16,-5 0 1 15,1 0 3-15,-5 0 3 16,0 0 2-16,-1 0-1 16,1 0-1-16,-4 0 1 0,-1 0 1 15,1 0-3-15,-5 0 0 16,0 0-3-16,0 0 0 15,0 0-1-15,4 0 0 16,1 0-2-16,-5 0-2 16,4 4-2-16,-4 0 1 15,5 0 1-15,-5-4 0 0,0 4 0 16,0 0 2-16,0 4-1 16,0 0-1-16,0 3-2 15,0 5 1-15,0-4 7 16,0 0 4-16,0 0-3 15,0 4-2-15,0 0 4 16,0 4 2-16,0 3 0 16,0 1 1-16,0 0-2 15,0 0-1-15,0-5-1 16,0 1 0-16,0 0-4 16,0 0-1-16,0-8 1 0,0-4 2 15,0 4-5-15,0 0-1 16,0-12-57-1,0 0-47-15,0 0-21 16,0 0-17 0</inkml:trace>
          <inkml:trace contextRef="#ctx0" brushRef="#br1" timeOffset="351879.9761">9953 13206 140 0,'0'0'55'0,"4"-8"-30"0,-12 4-7 0,8 4 18 15,-5 0-7-15,1 0 0 16,-1 0-5-16,-4 4-3 15,0 0-11-15,0 0 2 0,-4 0 2 16,0 0-1-16,-1 4 0 0,-4 0-3 16,1 4-1-16,-1 4 1 15,0 0 1-15,0 8-3 16,5 3 0-16,-1 9-1 16,1 4 1-16,4 7 0 15,0 5 0-15,5-1 0 0,4 1 0 16,4-5-2-16,5 1 1 15,4-1-2-15,5 1 2 16,5 0-2-16,3-1 0 16,-3 1-3-16,-1 3 1 15,0-3-7-15,-4-5-1 16,4-11-42-16,-4-8-17 16,4-4-79-1</inkml:trace>
          <inkml:trace contextRef="#ctx0" brushRef="#br1" timeOffset="352374.2062">10149 13301 152 0,'-9'0'57'0,"9"0"-30"0,-4 4-14 0,4-4 17 16,0 4-6-16,0 4-2 16,0 4-4-16,0 0-1 15,0 4-9-15,0 4 6 0,0 11 3 16,4 1 2-16,1 4 3 15,-5 4 1-15,4 3 3 16,-4 1-3-16,0-1 0 16,0 1-6-16,0-4 0 15,0-1-6-15,0 1 1 16,0-1-3-16,0-3 0 0,0-4-3 16,0-8-1-16,0-9-1 15,0-3 0-15,0-4-24 16,0-4-12-16,0-4-30 15,0-8-13-15,-4-4-46 32,4 1-41-32,-5-1 69 0</inkml:trace>
          <inkml:trace contextRef="#ctx0" brushRef="#br1" timeOffset="353218.4848">10167 13381 224 0,'0'4'85'0,"0"-4"-46"0,0 0-30 16,0 0 19-16,0 0-8 0,0 0-1 15,0 0-5-15,0 0-1 16,0 0-7-16,0 4 5 0,0 0 4 16,0 0-3-16,0 0-2 15,0 3-1-15,4 5-1 16,1 0 0-16,4 4 0 16,0 0 0-16,0 4 0 15,0 0 0-15,4-1 0 16,5 1 0-16,0 0 2 15,0-4-3-15,-1 4 1 16,6-4-1-16,-1-4 1 16,0-5-2-16,1-3 1 15,-6-4-2-15,1-4 0 16,0-3-3-16,0-5 1 0,-5 0-2 16,1-4 2-16,-5 0-2 15,-1 0 2-15,1-8-7 16,0 1-1-16,-4-1-1 15,4 4 2-15,0 0-3 16,0 0 2-16,-1 4 1 16,-3 5 2-16,-1-1-1 15,1 4 1-15,-1 0 2 16,1 4 0-16,-5 4 0 16,0 0 0-16,4-4 0 15,-4 4 0-15,0 0-3 0,5 0 2 16,-1 4-1-16,1 0 0 15,-1 4 0-15,-4 0 0 16,5 0 0-16,-1 15 0 16,0 5 4-1,1 4 1-15,-1 4 1 16,1 3 2-16,-1 1 1 16,1 3 3-1,-1 1 1-15,1-8 1 0,-1-1 2 16,1 5 2-16,-1 4-1 15,0-5-3-15,1 5-2 16,-1-1-4-16,1 1-1 16,-1-4-3-16,1-9 1 15,-1-3-7-15,-4-8-1 16,0-4-31-16,0-8-12 0,0-8-52 16,0 0-24-16</inkml:trace>
          <inkml:trace contextRef="#ctx0" brushRef="#br1" timeOffset="353663.8445">10930 13179 220 0,'0'0'82'15,"4"4"-44"-15,0-4-18 0,-4 0 27 0,5 0-16 16,4 0-3-16,0 4-7 16,0-4-4-16,9 3-9 15,8 5 1-15,6 4 2 0,3 4 5 0,-4 8 4 16,1 8 3-16,-6 15 1 16,1 9 0-16,-5 7 2 15,-4 5-5-15,-9-1-3 16,-4-4-6-16,-5 9 0 15,-5-5-7-15,-4 8-1 16,-9 1 0-16,-8-1 0 16,-10-4-40-16,-4 1-17 15,-5-9-73-15,-8-3-30 16,-5-25 11 0</inkml:trace>
        </inkml:traceGroup>
        <inkml:traceGroup>
          <inkml:annotationXML>
            <emma:emma xmlns:emma="http://www.w3.org/2003/04/emma" version="1.0">
              <emma:interpretation id="{04329F3D-665C-4FA9-BC58-6E4A11B77668}" emma:medium="tactile" emma:mode="ink">
                <msink:context xmlns:msink="http://schemas.microsoft.com/ink/2010/main" type="inkWord" rotatedBoundingBox="15163,14157 17444,14164 17440,15247 15159,15239"/>
              </emma:interpretation>
              <emma:one-of disjunction-type="recognition" id="oneOf36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1" timeOffset="354834.0016">12000 13424 260 0,'-9'-8'99'0,"9"4"-54"0,0 0-39 0,0 4 22 15,0 0-13-15,0 0-3 16,0-3-10-16,0-1-1 16,0 4-1-16,0 0-14 0,0 0-3 15,0 0-37-15,4 0-16 16</inkml:trace>
          <inkml:trace contextRef="#ctx0" brushRef="#br1" timeOffset="354552.7236">11995 13726 152 0,'0'-8'57'0,"0"8"-30"0,5-4-7 16,-5 4 21-16,0 0-7 16,0 0-2-16,0 0-12 0,4 4-2 15,1 0-11-15,-1 4-2 0,1 7-1 16,-1 1 0-16,5 4 2 15,0 4-1-15,4 4 0 16,-4 3-1-16,0 1 2 16,0-4-1-16,0-4 2 15,-5-5-15-15,5-3-7 16,-4-8-61-16,4-8-25 16,0-4 3-1</inkml:trace>
          <inkml:trace contextRef="#ctx0" brushRef="#br1" timeOffset="355413.189">12415 13646 124 0,'0'-16'49'0,"0"5"-26"0,0-5-7 0,0 4 16 0,-5 0-6 16,1 0-3-16,-5 0-9 15,0 4-1-15,0 0-8 16,0 4 1-16,-9 8 8 16,-4 4-1-16,-1 0-5 15,1 4-2-15,0 0-1 16,4 4-1-16,0 0 2 16,9 0 3-16,5-1-4 15,4 5-1-15,9 4-2 16,4-8-2-16,1 0 1 15,3 0 1-15,1-1-1 0,0-3 2 16,4 0-2-16,5 0-1 16,0 0-2-16,-5-4 1 15,0 0 1-15,5 0 2 16,-9 4 3-16,0 0 2 16,-5-1 3-16,-4 1 1 15,0 0 1-15,-4 0 0 16,-5 0 0-16,-5 0 2 15,1 0-1-15,-5 0 0 16,0-4-1-16,-5-1 0 16,-3-3-2-16,-6 0-1 15,-3-4-5-15,3-4-1 16,1 0-1-16,0-3-2 16,4-1-15-16,0 0-5 0,5 0-32 15,4-4-12-15,4 4-70 16</inkml:trace>
          <inkml:trace contextRef="#ctx0" brushRef="#br1" timeOffset="356372.3191">12892 13642 204 0,'-14'-8'77'0,"14"1"-42"0,0 7-23 32,0 0 19-32,9 0-7 0,0-4 0 15,4 4-7-15,5-4-2 16,9 4-9-16,4 0 5 0,5 0 2 16,4 0-4-16,5 0-3 15,4 0-3-15,0 0 0 16,0-4-18-16,-5 0-4 15,-3-4-51-15,-6 0-21 16,-4-4-15 0</inkml:trace>
          <inkml:trace contextRef="#ctx0" brushRef="#br1" timeOffset="355976.619">13182 13060 200 0,'0'-8'77'0,"0"8"-42"0,0 0-28 16,0 0 20-16,0 0-5 15,0 0-1-15,0 4-7 16,0 0-1-16,0 4-8 16,0 4 4-16,0 3 1 0,0 1-3 15,4 4 1 1,0 4-3-16,1 8 0 15,4 7-1-15,0 21 2 16,-5 11-3-16,1 8 0 16,-1 4 1-16,5-11 2 15,-5-1-1-15,5 4 2 0,-9-11-2 16,0 3 0 0,5-3-1-16,-5-9 0 0,4-7-5 15,-4-13 1-15,0-7-35 16,-4-12-17-16,-1-8-55 15,1-4-48-15,-5-8 55 16</inkml:trace>
          <inkml:trace contextRef="#ctx0" brushRef="#br1" timeOffset="357050.8556">13413 13044 116 0,'5'4'46'0,"-5"0"-24"0,4-8-6 16,-4 4 16-16,5 4-9 15,4 4 0-15,0 0-3 16,0 7 0-16,-1 5-11 15,1 4 1-15,0 0 3 0,5 4 2 16,-5 7 0-16,-1 9-1 0,6 11-1 16,-5 9-3-1,0 3-1-15,0 1 3 0,0-5 5 16,-5-11-3-16,0-5 0 16,1-7-2-16,-5-5 0 0,0-3 2 15,0-8 2-15,0-4-1 16,0-8-1-1,-5-4-1-15,5-5-7 16,0 1-4-16,0-4-1 16,0 0 1-16,9-7-3 15,0-5-2-15,5-4-9 16,-1 4-5-16,0 0 4 16,1 0 5-16,-5 4 3 0,0 4 3 15,0 4-1-15,-1 8-1 16,1 4 0-16,0 0 3 15,0 0 0-15,0 4 1 16,0 0 4-16,0 3 5 16,0 1-3-16,0 0-1 15,4-4-2-15,1 0 0 16,3-4 0-16,1-1 1 16,5-3 2-16,-1-4 1 15,0-8-3-15,5-4-1 16,0-3-1-16,-1-5 1 15,1-4-2-15,-5 0 2 16,5-4-2-16,-9-3-1 16,-5-5 1-16,-4 4-1 15,-4 0 0-15,-5 5 0 0,-5-1-3 16,1 8 2 0,-5 4 3-16,-4 4 1 0,-1 8-1 15,-4 8-2-15,1 8 3 16,3 4 2-1,1 0 9-15,-1-1 3 16,5 9-2-16,5 4 1 16,8 7-7-16,5 1-3 15,9 4-3-15,13-1-3 16,14-3-15-16,4-4-7 16,0-13-84-16,5-7-37 0,13-12-2 15</inkml:trace>
        </inkml:traceGroup>
        <inkml:traceGroup>
          <inkml:annotationXML>
            <emma:emma xmlns:emma="http://www.w3.org/2003/04/emma" version="1.0">
              <emma:interpretation id="{6D6926B7-318C-47D9-852D-145EDB545881}" emma:medium="tactile" emma:mode="ink">
                <msink:context xmlns:msink="http://schemas.microsoft.com/ink/2010/main" type="inkWord" rotatedBoundingBox="17916,13906 22095,13920 22090,15601 17910,15587"/>
              </emma:interpretation>
              <emma:one-of disjunction-type="recognition" id="oneOf37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1" timeOffset="359388.7264">15505 13642 236 0,'-5'-8'90'0,"5"4"-48"0,5 1-36 16,-5 3 22-16,0 0-13 0,4 0-3 16,1 3-5-16,4 5 0 15,0 8-4-15,-1 4 0 0,1 4 3 16,-4 0 6-16,-1-1 2 15,1-3-1-15,-1 0 2 16,1 0-4-16,-1 4 1 16,1-5-1-16,-1 1 1 15,1-4-2-15,-5-4 1 16,0-4-2-16,0-4 2 16,0-4-4-16,0 0 1 15,4-8-5-15,0-4 0 16,1 0-3-16,4 0-1 15,0-11-8-15,4-1-4 16,0 4-4-16,5 0 0 0,-4 4 7 16,4 4 5-16,-1 8 2 15,-3 4-1-15,-1 4 0 16,-4 8 3-16,0 0 0 16,0 0 1-16,-5 0 4 15,1 4 5-15,-1 0-1 16,1 0 1-16,-1-1-3 15,-4-3 1-15,5 0-2 16,-1-4 2-16,5-4-2 16,0-4 0-16,0-4-3 15,0-4 1-15,0-4-4 16,0 0 0-16,4-3-4 0,5-5-1 16,0 4 0-16,-1 0 2 15,-3 0-3-15,-1 12 0 16,1 4 1-16,-1 8 2 15,0 0-1-15,-4 4 4 16,5 4-2-16,-1 4 1 16,-4 3 2-16,4 5 0 15,-4 0-18-15,0 4-8 16,0 3-55-16,4-3-24 16,1-8-10-1</inkml:trace>
          <inkml:trace contextRef="#ctx0" brushRef="#br1" timeOffset="359732.6644">16214 13634 244 0,'-9'-11'90'0,"9"3"-48"0,4 12-34 16,-4-4 24-16,5 4-16 16,-1 0-1-16,1 7-7 15,-1 9-3-15,1 12-2 16,-1-4 2-16,1-1 1 0,-1 5 6 0,0 8 3 16,1 7-2-16,-1 13 0 15,1 7-1-15,-5 5 0 16,4-5-4-16,-4-4-3 15,5-7 0-15,-1-5-1 16,-4-7 0-16,0-4 0 16,5-9 0-16,-1-3 0 15,-4-8-27-15,5-8-11 16,4-12-36-16,-5-4-16 16,0-4-40-1</inkml:trace>
          <inkml:trace contextRef="#ctx0" brushRef="#br1" timeOffset="360015.6926">16236 13773 248 0,'0'-32'93'0,"9"13"-50"0,0-5-44 15,0 12 20-15,4 0-11 16,5 0-2-16,4 8 3 15,1 4 2-15,8 4-6 16,5 12-1-16,-1 0 2 0,-4 4-1 16,-4 0 0-16,-5-1 5 0,-4 5 6 15,-4 0 3-15,-5 4 1 16,-9-1 0-16,-9 1 0 16,-5-4-5-16,-4-4 1 15,-8-8-7-15,-5-4-1 16,-5-8-6-16,0-8-4 15,1-4-28-15,3 0-10 16,1-4-20-16,4 4-7 16,5 4-8-16,4 0-4 15,5 8-14 1</inkml:trace>
          <inkml:trace contextRef="#ctx0" brushRef="#br1" timeOffset="357999.4081">14921 13722 140 0,'0'15'52'0,"0"-7"-28"0,4-4-11 0,1-4 17 15,-1 0-2-15,0 4 1 16,1 0-3-16,-1-4-1 16,-4 0-14-16,9-4 7 0,-4 0 4 15,-1-4-5-15,-4-3 1 0,0-1-9 16,0 0-1 0,-4 0-4-16,-1-4-3 0,-4 0 0 15,0 4 1-15,1 4-6 16,-1 4 1-16,-5 4-1 15,1 4 2-15,-5 4-1 16,-4 4 1-16,4 8 2 16,0-4 2-16,0 4 3 15,0-1 2-15,5 1-1 16,0 0-1-16,4 0 1 16,4 0 3-16,5 4-2 15,5-1-2-15,4 1-2 0,8 0 0 16,6-4 0-16,4-4 1 15,4-1-16-15,4-3-4 16,6-4-30-16,3-4-12 16,1-4-65-1</inkml:trace>
          <inkml:trace contextRef="#ctx0" brushRef="#br1" timeOffset="358543.8825">15358 13769 188 0,'-5'-8'71'0,"1"4"-38"0,-5-4-32 0,9 8 18 16,-9-4-5-16,-5 0-8 15,1 4-1-15,0 0-3 16,-1 4 7-16,-3 0 4 0,-6 0 2 15,5 4 1-15,1 0-6 16,-6 4-2-16,5 0 2 16,1 0 1-16,-1 4-1 15,4 0-1-15,5-1-5 16,1 1-1-16,3 4-1 16,5 0 1-16,9 0-2 15,4 0-1-15,5-5 3 0,5 1 2 16,3 8 2-16,1-16 1 15,0-4-2-15,0-4 1 16,-5-4 0-16,0-4 3 16,0-4-1-16,1 0 2 15,-10-8-4-15,0 1 1 16,1-1-3-16,-14 0 0 16,0-4-3-16,-5 0 1 15,1 1-4-15,-5-1 0 16,-4 0-1-16,-5 4 0 15,-5 8 0-15,1 0-2 16,-5 9-4-16,1 3-2 16,-1 3-6-16,0 5-3 15,5 0-11-15,0 8-4 16,4 0-31-16,9 0-12 16,13 4-24-1</inkml:trace>
          <inkml:trace contextRef="#ctx0" brushRef="#br1" timeOffset="360755.9086">16753 13000 156 0,'0'-4'60'0,"0"-4"-32"0,0 4-13 0,0-4 18 0,0 8-3 16,0 0 0-16,0 0-6 15,0 0-1-15,0 0-12 16,0 4-2-16,0 4-2 0,0 4 1 16,0 4 2-16,0 8 1 15,5 8 1-15,-1-1 5 16,1 1 1-16,-1 12-3 16,1 3 1-16,4 17 4 15,0 11 2-15,-5 0-5 16,5 1 0-16,-5-9-8 15,1-8-1-15,-1 1-2 0,-4-9-1 16,0-7-3-16,0-4 1 16,-4-9-24-16,-1-3-8 15,1-8-28-15,-1-8-11 16,1-4-74 0,4-4-38-16,0-4 92 0</inkml:trace>
          <inkml:trace contextRef="#ctx0" brushRef="#br1" timeOffset="362428.6018">17043 13662 148 0,'0'12'57'0,"5"-12"-30"0,-1 4-12 0,1-4 20 0,4 4-10 16,4 0-5-16,0 0-5 15,5 0-2-15,0 4-7 16,0 0 3-16,4-4 3 0,-4 0 3 15,4-4 3-15,1-4-6 0,-6-4 1 16,1 0-4-16,0-4 2 16,0-4-6-16,-5-4-1 15,1 0 0-15,-5 1 0 16,-5-1 0-16,0 4 0 16,-4 0 0-16,-4-4 0 15,0-3 0-15,-5 11 0 16,0 4-2-16,-5 0 1 15,1 8-2-15,-5 4-1 0,0 0 1 16,-4 4-1-16,0 4 2 31,-1-1 3-31,1 5 2 16,4 4 1-16,0 4 0 0,1 0 0 16,3 3 0-16,1 5 0 15,-1-4 0-15,6-4 0 16,3-1 0-16,5-3 0 15,5 0-4-15,8 0-3 16,5-4 2-16,4 0 0 16,9-5-1-16,0-3 1 0,1-4-11 15,8 0-2-15,-5-4-24 16,1-4-10-16,0 0-39 16,-5-4-15-16,5-7-19 15</inkml:trace>
          <inkml:trace contextRef="#ctx0" brushRef="#br1" timeOffset="363242.6056">17440 13345 244 0,'-4'-4'90'0,"4"0"-48"0,4 4-25 0,-4 0 27 16,9-4-12-16,0 0-3 15,0 4-11-15,9 0-3 16,4 0-9-16,9 4 3 0,5 0 1 15,4 0-3-15,0 0-2 16,9 0 0-16,-9 0-1 16,0-4-2-16,1 0 1 15,-6 0-35-15,-4 0-13 0,-4 0-33 0,-9 0-14 16,0 4-23 0</inkml:trace>
          <inkml:trace contextRef="#ctx0" brushRef="#br1" timeOffset="362902.7863">17668 12850 192 0,'-9'-40'71'0,"9"36"-38"0,-5 0-17 0,1 0 24 16,-1 4-12-16,5 0-4 15,0 0-7-15,0 4-3 16,-4 0-8-16,-1 16 0 0,1 8 1 15,4 7 1-15,0 9 0 16,0 7 7-16,0-3 2 16,4 0 0-16,-4 3 2 15,5 5-1-15,-1 7 0 16,1 4 2-16,-1 5 2 16,5-1-6-16,-4-4-1 15,3-7-3-15,1-9 0 0,5-3-6 16,-10-8-2-16,5-9 0 15,0-3 0-15,0-8-5 16,-5-4-1-16,1-4-21 16,-1-8-10-16,-4-4-30 15,0-4-12-15,-4-12-55 16,-1-4-49 0,-3-12 71-16</inkml:trace>
          <inkml:trace contextRef="#ctx0" brushRef="#br1" timeOffset="363430.3246">17984 13519 248 0,'0'8'93'0,"0"0"-50"0,0 4-33 0,0-4 23 16,0 4-7-16,0 4 2 0,5 4-10 16,-1 4 0-16,1 3-11 15,-1 5-2-15,0-4 1 0,1-1 1 16,-1 1 1-16,-4 0-4 15,0 0-1-15,0-5 1 32,0 1 0-32,0-4-2 15,0 0 1-15,0-4-29 16,0-4-11-16,0-4-31 16,0-8-12-16,0 0-39 15</inkml:trace>
          <inkml:trace contextRef="#ctx0" brushRef="#br1" timeOffset="363602.2126">18051 13337 244 0,'-4'-4'93'0,"4"4"-50"0,0 0-55 0,0 0 15 15,4 0-27-15,0 4-7 16,1 0-63-16,4 4-29 16</inkml:trace>
          <inkml:trace contextRef="#ctx0" brushRef="#br1" timeOffset="364227.2796">18461 13627 204 0,'0'-20'77'0,"0"8"-42"0,-4 0-26 15,-1 0 19-15,-4 4-8 16,1-4 1-16,-1 4-3 15,-5 4-2-15,1 0-8 16,-1 0-1-16,-8 8 0 0,0 0 1 0,0 4 2 16,-1 4-1-16,5 0 0 15,1 4 1-15,-1 4 1 16,4 3-5-16,5 1-4 16,1 8 1-16,3-8 0 15,5 0 1-15,5-1 0 16,8 1-2-16,0-4 1 15,5 0-2-15,4 0 2 16,1-5 0-16,-1-3 1 16,9 0 4-16,-4-4 3 15,0-8 0-15,0 0 1 16,-5-4-2-16,0-4 1 16,-4 0-4-16,-5-4 1 15,-4-11-5-15,-4-5-2 16,-5-4 2-16,-5 0-2 15,1 1 2-15,-5 3-4 16,-9 0 0-16,-4 8-1 16,-1 9 0-16,1-1-5 15,-5 8 0-15,5 4-19 16,0 4-8-16,0 4-20 16,4 0-8-16,4-1-172 31,5 5 119-31</inkml:trace>
          <inkml:trace contextRef="#ctx0" brushRef="#br1" timeOffset="364876.0796">18635 13531 240 0,'-4'-8'90'0,"4"4"-48"0,0 4-34 0,0 0 24 15,0 4-14-15,0 0 0 16,0 4-6-16,0 4-2 0,4 4-6 15,-4 8-1-15,5 0 1 0,-5 3 2 16,0 9 3-16,0-4 5 16,4-4 1-16,1-1-4 15,-1-3 1-15,-4-4-1 16,4-4 3-16,1 0-3 16,-1-8 1-16,1-1-3 0,-1-3 2 15,-4-4-4-15,9-8-2 16,0 1 0-16,0-9-1 15,0-4-5-15,0-4 1 16,4-4-7-16,1 1 0 16,-1 3-2-16,0 4 3 15,1 0 2-15,-1 12 2 16,1 4 3-16,3 8 2 0,-3 12 7 16,-1 0 6-16,-4 4-2 15,0 4 2-15,0-5-5 16,-5 5 1-16,1 4-5 15,-1 0-2-15,1-1-16 16,-1-3-5-16,-4-4-82 16,14-12-126-1</inkml:trace>
        </inkml:traceGroup>
        <inkml:traceGroup>
          <inkml:annotationXML>
            <emma:emma xmlns:emma="http://www.w3.org/2003/04/emma" version="1.0">
              <emma:interpretation id="{58E2FB61-D16D-449E-AC8E-FA283FA53B3A}" emma:medium="tactile" emma:mode="ink">
                <msink:context xmlns:msink="http://schemas.microsoft.com/ink/2010/main" type="inkWord" rotatedBoundingBox="22767,14087 23706,14090 23702,15406 22763,15403"/>
              </emma:interpretation>
              <emma:one-of disjunction-type="recognition" id="oneOf38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1" timeOffset="365876.1706">19857 13630 144 0,'-4'-11'55'0,"4"7"-30"0,-5-12-12 0,5 8 17 15,0 0-11-15,0-4-1 16,-4 0-1-16,-1-8-2 16,1 4-7-16,-1-3 1 0,1-1 4 15,-5 4-3-15,0 4 0 16,0 4-2-16,0 8 0 16,-4 4 0-16,-1 8 0 15,1 0-2-15,0 0-1 0,-1 0 1 16,-4 4 1-16,1-1-3 15,-1 5-1-15,4 4 1 16,-3 0 2-16,8 7 1 0,-5-3 1 16,1 8-2-16,8-8-1 15,1-5-1-15,4-3 0 16,0 0-2-16,9-4 1 16,9 0 0-16,4 0 3 15,0-4 1-15,5-5 3 16,4-3-3-16,0-4 1 15,1-4-5-15,-6 0 0 16,-3-7 1-16,-5-5 0 16,-1-4 2-16,-3-4 3 15,-10 0-2-15,-4-3-2 16,0-1 0-16,-4 0-1 16,-5 0-5-16,-5 9-1 0,1-1-6 15,0 4 0-15,-1 4-16 16,1 4-4-16,0 4-13 15,4 4-4-15,0 4-28 16,4 0-11-16,5 4-13 16</inkml:trace>
          <inkml:trace contextRef="#ctx0" brushRef="#br1" timeOffset="366618.0791">20049 13848 312 0,'4'-3'118'0,"5"-1"-64"0,-4 4-63 15,12-4 48-15,1 4-14 16,5 0-2-16,8 0-5 15,4 0-10-15,6 0-3 0,-1 0-1 16,4 0-40-16,1 0-17 16,4 4-102-1</inkml:trace>
          <inkml:trace contextRef="#ctx0" brushRef="#br1" timeOffset="366414.9288">20535 13171 192 0,'-22'-44'74'0,"13"20"-40"0,-5-11-33 0,10 19 14 16,-5-4-6-16,0 0 2 16,-4 4-4-16,-5 4-2 15,-5 4-2-15,6 4 2 0,-6 4 4 16,1 8 1-16,-5 4 2 16,0 8 5-16,1 4 1 0,3 4-5 15,1-1 0-15,0 1-4 16,4 0 2-16,0 4-2 15,0-1 2-15,5 9 0 16,4 4 1-16,0 7-2 16,5 5-1-16,4 3-3 15,4 0 1-15,5 1 2 16,4-9 2-16,1 1-1 16,-1 0 1-16,9-1 0 15,-4 1 1-15,0 7-2 16,-4 0-1-16,-1-3-5 15,-4-4-1-15,0 3 1 16,0-3 0-16,-5-13-2 0,-4-3-2 16,5-16-21-16,-5-4-9 15,0-9-31-15,-9-7-12 16,0-11-36 0,0-5-51-16,-5-8 50 15</inkml:trace>
        </inkml:traceGroup>
        <inkml:traceGroup>
          <inkml:annotationXML>
            <emma:emma xmlns:emma="http://www.w3.org/2003/04/emma" version="1.0">
              <emma:interpretation id="{9108B3DC-A535-4C68-AC78-4DA16AE6D22E}" emma:medium="tactile" emma:mode="ink">
                <msink:context xmlns:msink="http://schemas.microsoft.com/ink/2010/main" type="inkWord" rotatedBoundingBox="24393,14137 26596,14145 26593,15243 24389,15236"/>
              </emma:interpretation>
              <emma:one-of disjunction-type="recognition" id="oneOf39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1" timeOffset="372905.5502">21297 13131 136 0,'-17'4'52'0,"12"-4"-28"0,1 0-15 0,4 0 16 16,0 0-10-1,-5-4-1-15,5 0-4 16,-4 4 1-16,4 0-6 15,0 0 1-15,0 0 4 0,-5 0-2 16,5 0 1-16,-4 0-3 16,-1 0-1-16,1 0-1 15,-1 0 2-15,1 4 1 16,-1 0 3-16,1 0-1 0,4-4 2 16,-4 0-2-16,4 0 0 15,0 0-3-15,0 0-1 16,8 0-1-16,6-4 2 15,4 0-3-15,4 0 0 16,9 4 1-16,5-8 0 16,0 0 0-16,4 4 2 0,4-4-1 15,1 4 2-15,4 0 0 16,0 0 1 0,0 4-4-16,0 0-3 15,-4 0 0-15,-5 0 1 16,-9 0-1-16,-4 0 2 15,-5 0-4-15,-4 0 0 16,-5 0 3-16,1 0 1 0,-5 0-4 16,-5 0-1-16,-4 0-15 15,0 0-4-15,0 0-24 0,0-4-9 16,-4 1-58 0</inkml:trace>
          <inkml:trace contextRef="#ctx0" brushRef="#br1" timeOffset="367627.6886">21271 13036 144 0,'-14'-4'55'0,"14"-4"-30"0,-9 4-10 0,9 4 18 16,0 0-7-16,0 0-1 16,0 0-5-16,0 0-3 15,0 0-9-15,0 0 1 0,5 0 2 16,4 4-2-16,-5 4 2 16,1 8-4-16,4 4 1 0,-1 3 4 15,1 1 2-15,0 4 1 16,-4 4 4-16,4 3-2 15,-5 5-1-15,5 11-4 16,0 9 0-16,-5 3 4 0,1 1 4 16,-5-1 1-16,0-7-1 15,0-9-8-15,0 5-5 16,0-9-2-16,0-3 1 16,-5-4-3-16,5-9 0 15,0-7-1-15,0-4 1 16,0-8-29-16,5-4-11 15,-5-4-24-15,4-8-10 16,1-8-14-16,-1-8-5 16,1-3-13-1</inkml:trace>
          <inkml:trace contextRef="#ctx0" brushRef="#br1" timeOffset="373824.3048">21320 13436 116 0,'-5'4'44'0,"5"-16"-24"0,0 16-10 0,0-12 12 0,0 12-1 15,0-8-1-15,-4 4 3 16,-1-4 0-16,5 4-12 16,0 0 4-16,0 4 5 0,0-4-2 15,0 0-1-15,9 0-5 16,0 4 0-16,0 0-3 0,0-8 2 31,0 0-2-31,4 4 0 16,10 0-1-16,3-4 2 15,1 4-1-15,0 0 0 16,0 0-1-16,-1 0 0 0,1 0-4 16,0 0-1-16,0 0-1 15,-5 0-2-15,0 0 3 16,0 0 0-16,-4 0-1 15,5 4 1 1,-6-4 0-16,-3 0-1 0,-1 0 1 16,-4 0-35-16,-4-4-13 15,-5 4-35-15,0 4-15 16,-9 0-4 0</inkml:trace>
          <inkml:trace contextRef="#ctx0" brushRef="#br1" timeOffset="368197.7032">21409 13095 116 0,'-5'-8'44'0,"10"12"-24"0,-5-4-13 0,0 0 15 16,0 0 4-16,0 0 5 16,0 4-2-16,0-4 0 15,4 4-16-15,-4 4 1 0,0 0 2 16,0 0 1-16,0 0-1 16,5 0 0-16,-5 0 0 15,0 4-4-15,4-4-2 16,-4 4-4-16,5-1 1 15,4 1 2-15,-9 4 2 16,4 4-1-16,5 4 1 16,-5 4 3-16,1-1 1 15,-1 5-4-15,1 8-1 16,-1-5 0-16,1 5 4 0,-1 4 1 16,1-1 0-16,-5 1-1 15,4-5 1-15,1 5 1 16,-5-12-1-16,0-1-3 15,0-3-2-15,0-4-6 16,0-4-1-16,4 0 1 16,-4-5 0-16,5-3-2 15,-5-4-2-15,0 0-17 16,4-8-6-16,5-4-35 16,0-4-13-16,0-11-42 15,4-1-19-15,-4-4 16 16</inkml:trace>
          <inkml:trace contextRef="#ctx0" brushRef="#br1" timeOffset="374464.9458">22301 13095 168 0,'-9'-8'63'0,"4"4"-34"0,1 4-19 0,4 0 17 15,0-3-7-15,-5-1-1 16,1 0-9-16,-1 0-4 16,1 4-3-16,0 4 0 0,-5 0 2 15,0 0 7-15,0 3 2 16,-5 5 4-16,1 0 3 16,0 8-7-16,-1 0-1 15,-4 0-3-15,-4-1-1 16,4 9 1-16,1 4 4 0,3 4-4 15,1 15 0-15,4 5-2 16,4 7 2-16,1 0-3 16,4-3 1-16,4-5-3 15,1 5 2-15,4-5-2 16,0-3 0-16,4-5-1 16,0 9 0-16,5-5 0 15,0-3 2-15,0-8-27 16,0-9-11-16,0-7-50 15,-1-8-20-15,6-8-22 16</inkml:trace>
          <inkml:trace contextRef="#ctx0" brushRef="#br1" timeOffset="375871.1156">22421 13222 208 0,'0'4'77'0,"0"-8"-42"0,-4 4-23 0,4 0 21 15,0 0-8-15,4 4 0 16,1 0-5-16,3 4-3 16,1 4-9-16,5 4 4 0,4 0 1 15,4 0 0-15,0-1 2 16,1 5-2-16,-1-4 2 15,5 0-2-15,-1 4 0 16,-3 7-3-16,-1-7 1 16,-4-4 3-16,0 0 1 15,-1-4-4-15,1-4-1 16,-4 0-4-16,3-12 1 0,1-8-4 16,0 0-2-16,-4 0 0 15,-1 0 1-15,0 0-3 16,-4-4 0-16,0 1-4 15,0-5 1-15,0 0-5 16,0 0 1-16,0 4-1 16,-5 0 1-16,1 5 5 15,-1-1 1-15,1 4 2 16,-1 0 0-16,1 4-3 16,-5 4 2-16,0 0-1 15,0 0-2-15,0 0 3 16,0 0 0-16,0 0 1 15,0 0 0-15,4 0-3 0,0 4 0 16,1 4-1-16,-1 4 3 16,1 3 0-1,-1 5 1-15,1 4 0 16,-5 12 0-16,0 3 4 16,0 5 5-16,0 4-1 0,4-1 3 15,-4 5 3-15,5-9 1 16,-1 1-2-16,-4-5 0 15,5 1-5-15,-1 0 0 16,1-1-5-16,-1-3 0 16,0-4 1-16,1-4 0 15,-5-5-7-15,4-7-2 16,-4-4-25-16,0-12-10 16,9-8-52-16,-4-4-23 15,4-4-31 1</inkml:trace>
          <inkml:trace contextRef="#ctx0" brushRef="#br1" timeOffset="375014.2729">22421 13246 156 0,'0'-4'60'0,"5"0"-32"0,-5 4-6 15,0 0 20-15,0 0-7 16,0 0-1-16,0 0-10 15,0 0-5-15,0 4-11 16,4 0 4-16,-4 4 1 0,0 0 2 16,4 8 1-16,-4 4-2 15,0 7 1-15,0 9 1 0,0 8-1 16,0 7 4-16,5 5 0 16,-5 3-4-16,0-7 1 15,4-1-3-15,-4-7 2 16,0-5-6-16,0 1-3 15,0-4-3-15,0-5 0 16,0-7-2-16,0-4 2 16,0-8-24-16,0-4-8 15,0-8-43-15,0-4-17 16,0-4-59 0</inkml:trace>
          <inkml:trace contextRef="#ctx0" brushRef="#br1" timeOffset="376309.3134">23135 13080 180 0,'0'0'68'0,"0"0"-36"0,9-8-22 0,-5 4 20 16,5 4-5-16,-5 0 0 15,5 0-2-15,0 0 0 16,5 8-13-16,-1-4 3 0,9 3 1 16,-4 1 1-16,4 8 1 15,-4 0-4-15,5 4 0 16,-6 0 2-16,6 15 1 0,-6-7 3 15,1 24 1-15,0 31 1 16,-4 0 2-16,-6-4-6 16,-8-7 1-16,-4-1-4 15,0-7 0-15,-5-5-7 16,0-7-4 0,-5 7-1-16,1-8-1 0,-9-7-55 15,-1-12-25-15,-3-4-92 16</inkml:trace>
        </inkml:traceGroup>
        <inkml:traceGroup>
          <inkml:annotationXML>
            <emma:emma xmlns:emma="http://www.w3.org/2003/04/emma" version="1.0">
              <emma:interpretation id="{D78E4F46-A2E3-4E32-92F6-72E57B5E9D99}" emma:medium="tactile" emma:mode="ink">
                <msink:context xmlns:msink="http://schemas.microsoft.com/ink/2010/main" type="inkWord" rotatedBoundingBox="26818,15124 26863,15124 26862,15149 26817,15148"/>
              </emma:interpretation>
              <emma:one-of disjunction-type="recognition" id="oneOf40">
                <emma:interpretation id="interp40" emma:lang="" emma:confidence="0">
                  <emma:literal>v</emma:literal>
                </emma:interpretation>
                <emma:interpretation id="interp41" emma:lang="" emma:confidence="0">
                  <emma:literal>.</emma:literal>
                </emma:interpretation>
                <emma:interpretation id="interp42" emma:lang="" emma:confidence="0">
                  <emma:literal>V</emma:literal>
                </emma:interpretation>
                <emma:interpretation id="interp43" emma:lang="" emma:confidence="0">
                  <emma:literal>•</emma:literal>
                </emma:interpretation>
                <emma:interpretation id="interp44" emma:lang="" emma:confidence="0">
                  <emma:literal>~</emma:literal>
                </emma:interpretation>
              </emma:one-of>
            </emma:emma>
          </inkml:annotationXML>
          <inkml:trace contextRef="#ctx0" brushRef="#br1" timeOffset="377242.7235">23652 14023 376 0,'-5'4'140'0,"5"-4"-76"0,5 4-55 16,-5-4 30-16,0 0-24 16,0 0-6-16,9 0-17 15,0-4-8-15,-5 0 9 16,1 0-99-16,4-4-40 0,-5 4 6 15</inkml:trace>
        </inkml:traceGroup>
      </inkml:traceGroup>
    </inkml:traceGroup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3T15:41:31.30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550AA47-BB34-4903-9E73-DBEADF5C684B}" emma:medium="tactile" emma:mode="ink">
          <msink:context xmlns:msink="http://schemas.microsoft.com/ink/2010/main" type="writingRegion" rotatedBoundingBox="4473,9548 9253,9548 9253,9794 4473,9794"/>
        </emma:interpretation>
      </emma:emma>
    </inkml:annotationXML>
    <inkml:traceGroup>
      <inkml:annotationXML>
        <emma:emma xmlns:emma="http://www.w3.org/2003/04/emma" version="1.0">
          <emma:interpretation id="{9F0B3869-BC6F-4803-A290-F5DDD0FE72A7}" emma:medium="tactile" emma:mode="ink">
            <msink:context xmlns:msink="http://schemas.microsoft.com/ink/2010/main" type="paragraph" rotatedBoundingBox="4473,9548 9253,9548 9253,9794 4473,97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08D949-F150-4BF7-9A37-006F3B72D555}" emma:medium="tactile" emma:mode="ink">
              <msink:context xmlns:msink="http://schemas.microsoft.com/ink/2010/main" type="line" rotatedBoundingBox="4473,9548 9253,9548 9253,9794 4473,9794"/>
            </emma:interpretation>
          </emma:emma>
        </inkml:annotationXML>
        <inkml:traceGroup>
          <inkml:annotationXML>
            <emma:emma xmlns:emma="http://www.w3.org/2003/04/emma" version="1.0">
              <emma:interpretation id="{472846FB-2917-474B-AF48-2CBE7D7D584B}" emma:medium="tactile" emma:mode="ink">
                <msink:context xmlns:msink="http://schemas.microsoft.com/ink/2010/main" type="inkWord" rotatedBoundingBox="4473,9548 7019,9548 7019,9639 4473,9639"/>
              </emma:interpretation>
            </emma:emma>
          </inkml:annotationXML>
          <inkml:trace contextRef="#ctx0" brushRef="#br0">2915 7351 152 0,'0'3'57'0,"4"-3"-30"0,-4 0-21 16,0 0 17-16,0 0-8 16,0 0 0-16,5 0-3 15,4 0 2-15,4 0-7 0,1 0 2 0,-1 0 2 16,5 0-2-16,4 0 0 31,5 0 3-31,0-3 3 16,-1-1-2-16,1 0 0 15,4 0-5-15,5 0 0 0,0 0-1 16,-1 0 1-16,10 0-2 16,4 0 1-16,5 0 0 15,4 0 1-15,4 0 0 16,-4 4 0-16,-5-4-4 15,5 4-3-15,0 0 0 0,0 0-1 16,0 0 2-16,5 0 1 16,-1 0 1-16,-4 0 0 15,0 0 0-15,0 0 2 16,-4 0 1-16,-1 0 1 16,1 0-4-16,-1 4-1 15,-4 0 1-15,5 0 0 16,-5 4-5-16,0 0 1 15,4 0 2-15,1 0 1 16,-5-1-1-16,0-3-2 0,-5 0 1 16,-3 0 1-16,-1-4-1 15,0 0-1-15,0 4 3 16,0 0 0-16,-4 0-1 16,0 0 1-16,-5 0 0 15,0 0 1-15,0 0-2 16,0-4 1-16,1 0-4 15,-1 0 0-15,-4 0 3 16,-1 0 1-16,-3 0 1 16,-1 0 0-16,-4 0 0 15,0 0 0-15,-5 0 0 16,-4 0 0-16,0-4-2 16,-9 4 1-16,4 0-2 0,-4 0-1 15,0 0-10-15,0 0-6 16,0 0-30-16,0-8-12 15,0 8-91 1</inkml:trace>
        </inkml:traceGroup>
        <inkml:traceGroup>
          <inkml:annotationXML>
            <emma:emma xmlns:emma="http://www.w3.org/2003/04/emma" version="1.0">
              <emma:interpretation id="{CB7B8B0A-D709-4FB0-84E1-56C65C2E9869}" emma:medium="tactile" emma:mode="ink">
                <msink:context xmlns:msink="http://schemas.microsoft.com/ink/2010/main" type="inkWord" rotatedBoundingBox="7880,9758 9253,9758 9253,9794 7880,9794"/>
              </emma:interpretation>
            </emma:emma>
          </inkml:annotationXML>
          <inkml:trace contextRef="#ctx0" brushRef="#br0" timeOffset="1250.4965">6344 7517 116 0,'0'0'44'0,"0"0"-24"0,0-4-10 0,0 4 14 16,0 0-2-16,0 0 1 0,0 0-1 15,-4 0 1-15,-1 0-13 16,1 0 3-16,-1 4 1 0,5-4-1 31,-4 4 2-31,4-4 1 16,0 0 2-16,0 0-1 16,0 0-1-16,0 0-6 0,0 0-2 15,0 0 2-15,0 0 1 16,0 0 1-16,0 0 0 15,0 0-4-15,0 0-3 16,0 0-2-16,9 0 0 16,0 0-2-16,4 0-1 15,0 0 3-15,5-4 2 0,5 4-2 16,3 0 0-16,6 0-1 16,8 0 1-16,9 0 0 15,0 4 3-15,0-4-3 16,4 0 0-16,1 4 3 15,-1 0 1-15,1 0 1 16,8 0 0-16,5 0-4 16,5 0-1-16,-6 0 1 15,-3-4 2-15,-1 0-3 16,-4 0-2-16,0 0 2 16,-9 0 0-16,-4 0 1 0,-9-4 0 15,-5 4 0-15,-4 0 2 16,-5 0-1-16,0 0 2 15,-4 0 0-15,0 0 3 16,0 0-1-16,-5 0 2 16,-4-4-2-16,0 4 0 15,-5 0-3-15,-4 0-1 16,0 0-3-16,0 0 1 16,0 0-9-16,0 0-3 15,0 0-33-15,0 0-12 16,0 0-52-16,0 0-20 15,0 0-9 1</inkml:trace>
        </inkml:traceGroup>
      </inkml:traceGroup>
    </inkml:traceGroup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5:00:49.34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1114-591 104 0,'-4'-4'41'0,"4"4"-22"0,0-3-3 15,0 3 27 1,0 0-23-16,0 0 7 16,0 0-16-16,0 0 5 15,0-4-9-15,0 4 2 16,0 0-5-16,0 0 5 15,0 0-6-15,0 4 3 16,0-1-3-16,0 13 5 16,0 0-5-16,0 16 8 15,0-5-7-15,4 29 8 16,-4-9-8-16,9 20 3 16,-9-11-4-16,5 11 3 15,-5-16-4-15,4 13 1 16,-4-17-1-16,5 12 1 0,-10-7-2 0,10-5 8 15,-5-11-5-15,4 0-28 16,-4-13 13-16,5-3-75 16,-10-8 47-16,10-12-70 15,-5-8 62-15</inkml:trace>
  <inkml:trace contextRef="#ctx0" brushRef="#br0" timeOffset="579.7334">896-424 88 0,'-13'-28'35'0,"8"20"-18"0,1-4-7 16,4 4 12-16,0 0-1 0,0-4-1 15,0 1-2-15,0-1-1 16,4 0-14-16,1 0-4 16,3 0 6-16,1 0 6 15,0-4-5-15,9 5 6 16,0-5-8-16,13 4 3 31,-4 0-4-31,13 4-2 16,-4 0 0-16,13 8 1 15,-9 0-1-15,9 8 4 16,-9-4-3-16,9 8 4 16,-13-4-4-16,4 8 6 0,-9-5-5 15,0 13 8-15,-13-8-7 16,0 4 12-16,-5-4-9 0,-4 11 12 15,-4-7-11-15,-10 12 5 0,-4-5-1 16,1-3-2 0,-1-4-6-16,-5 0 0 15,-4-5-2-15,-4 1 1 16,0-8-2-16,-5 4-3 31,0-8 1-31,1 8-1 0,-1-8 0 0,0 4-31 16,0-8 18-16,5 4-113 15,0-4 71-15</inkml:trace>
  <inkml:trace contextRef="#ctx0" brushRef="#br0" timeOffset="1403.536">1716-45 104 0,'-17'-8'41'0,"17"8"-22"0,-18-8-11 0,9 4 19 16,0 0-15-16,-4 0 4 15,-5 0-11-15,4 4 4 16,-4-3-5-16,5 6 5 31,-5 1-6-31,5 8 1 16,-5-4-2-16,5 4-2 15,-5-4 1-15,4 8 1 16,1-4-1-16,4 3 2 16,0-3-2-16,5 8-1 15,-5-8 1-15,9 4 1 16,-5-4-1-16,5 3 6 0,0-3-4 0,5 12 3 16,-1-8-3-16,5 8 0 15,0-5-1-15,5-3 3 16,-1-4-3-16,14-4 4 15,-9-8-4-15,8-4 6 16,-3-8-5-16,8 0 6 31,-4-4-6-31,-1 1 3 16,-8-5-3-16,9 0 5 16,-14 0-5-16,1 1 6 15,-5-1-6-15,-1 4 1 0,-8-4-2 16,0 0 1-16,-8 5-2 0,-1 3-1 15,-5 0 1-15,-4 4-12 16,-4-4 6-16,4 4-25 16,0 0 17-16,1 8-36 15,-1 0 28-15,4 8-68 16,1 0 51-16</inkml:trace>
  <inkml:trace contextRef="#ctx0" brushRef="#br0" timeOffset="2081.5324">1948-199 172 0,'-13'-8'66'0,"13"8"-36"0,-9 4-26 16,9 0 15 15,0-8-11-31,0 8-7 0,0-4-1 0,0 8-16 16,0-4 9-16,4 4-78 15,-4-4 46-15</inkml:trace>
  <inkml:trace contextRef="#ctx0" brushRef="#br0" timeOffset="1865.9999">2020-33 116 0,'-14'0'46'0,"14"0"-24"0,0 8-13 15,5-4 23 1,-5-4-19-16,4 4 12 16,1 0-15-16,-1 4 8 15,-4-8-10-15,5 8 9 16,-10-4-10-16,5 7 10 16,0 5-10-16,5 4 1 15,-5-8-5-15,4 8 3 16,-4-5-4-16,9 13 1 15,-5-4-1-15,10 7-2 16,-10-7 1-16,10 4-23 16,-10-12 12-16,9-1-98 15,-8-11 60-15</inkml:trace>
  <inkml:trace contextRef="#ctx0" brushRef="#br0" timeOffset="2705.5625">2234-49 72 0,'-5'16'30'0,"5"-16"-16"0,5 8 3 0,-1-4 27 16,-4-8-23-16,5 8 12 15,-5-4-20-15,4 8 6 16,1-4-11-16,8 8 4 16,-9-5-7-16,5 17 2 15,-9-12-4-15,9 12 7 16,-4-8-6-16,4 11 8 15,-9-7-8-15,9 4 5 0,-5-4-5 16,5-5 7-16,-5-7-7 16,5-8 1-16,-4-4-3 15,8-4-6-15,-4-7 2 0,9-1-3 16,-5-4 2-16,5 0 0 31,-9 0 1-31,9 5 0 16,-9-5 0-16,9 8-3 15,-5-4 3-15,5 4 3 16,-9 0 0-16,4 9 8 16,-4-1-5-16,4 8 10 15,-4-1-8-15,9 9 3 16,-9 4-5-16,4 4 0 0,-8-4-2 0,4 11-2 16,-5-3 1-16,5 8-10 15,-9-8 5-15,9 3-49 16,-9-7 29-16,9 0-87 15,-9-8 63-15</inkml:trace>
  <inkml:trace contextRef="#ctx0" brushRef="#br0" timeOffset="3488.5044">2639-219 176 0,'-8'4'68'0,"8"-4"-36"0,0 0-22 0,0 0 28 15,0 0-21-15,4 0 9 16,0-4-16-16,5 0 10 16,0 0-11-16,9 4-3 15,0 0-3-15,13 4 0 16,-4 0-2-16,18 4-9 31,-10 0 4-31,14 0-49 16,-4-4 29-16,8 0-93 15,-8-8 65-15</inkml:trace>
  <inkml:trace contextRef="#ctx0" brushRef="#br0" timeOffset="3188.8963">2769-729 120 0,'0'4'46'0,"0"-4"-24"0,4 0-13 0,1 0 25 16,-10 0-19-16,10 4 14 15,-5 0-16-15,4 8 8 16,-8-4-12-16,8 11 2 16,-4-3-7-16,5 8 7 15,-5-4-7-15,9 15 10 0,-5-7-8 0,5 23 8 16,-5-3-8-16,10 19 8 15,-5-8-8-15,4 9 3 16,-8-13-5-16,8 8 0 16,-9-15-2-16,5 7 3 15,-4-15-3-15,-1 11-1 32,-4-15 0-32,5-1-32 15,-10-11 17-15,10-8-76 0,-5-12 50 16,4-4-72-16,1-8 63 15</inkml:trace>
  <inkml:trace contextRef="#ctx0" brushRef="#br0" timeOffset="4073.4541">3259 7 156 0,'-4'3'60'0,"4"-3"-32"0,4 0-26 0,1 0 16 16,-5 0-11-16,9 0 8 16,-5 0-9-16,10 0 14 15,-6 0-11-15,15 0 7 16,-14 0-9-16,9 0 0 16,-5 0-4-16,5 0 3 0,-5-3-4 15,9-1 1-15,-8-4-1 0,4 4 1 16,-5-4-2-16,0 0 2 15,-8-4-2-15,-1 0-1 16,-8 0 1-16,-1 0-1 16,-4-3 0-16,1 3-3 15,-6 0 2-15,5 4 1 16,-4 0 0-16,-1 8-3 16,-3-4 2-16,3 8 3 15,-4 0-1-15,1 8 2 16,-1-4-2-16,0 8 6 31,0-5-4-31,5 5 8 0,-1-4-7 0,5 8 8 16,0-4-8-16,5 7 5 15,-5-3-5-15,5 4 0 16,-1-8-2-16,10 4-2 16,-1-5 1-16,5 5-15 15,0-4 8-15,9 0-41 16,-5-4 26-16,23-4-97 15,-14-8 66-15</inkml:trace>
  <inkml:trace contextRef="#ctx0" brushRef="#br0" timeOffset="4528.1184">3786 62 168 0,'22'0'63'0,"-22"0"-34"0,9-8-21 15,-5 4 27 1,1 0-20-16,4 0 10 0,-5-4-15 0,5-4 6 16,-9 4-9-16,0-3 0 15,-5-5-4-15,5 0-2 16,-4 0 0-16,0 4-1 15,-10 0 0-15,5 8 2 16,-4-3-1-16,0 7 2 16,-5-4-2-16,0 8 2 0,0-4-2 0,0 7-3 15,-4 1 1-15,4 4-1 16,-4-4 0-16,4 8 2 16,0-8 0-16,9 12 0 15,0-9 0-15,5 17 2 16,-1-12-1-16,10 12-1 31,-1-9 1-31,10 9 1 16,-5-4-1-16,13 0-9 15,-4-9 4-15,13-7-18 16,-4-12 12-16,8-4-33 16,-8-3 24-16</inkml:trace>
  <inkml:trace contextRef="#ctx0" brushRef="#br0" timeOffset="5045.2316">3919-776 80 0,'0'4'33'0,"0"-4"-18"0,0 4 2 0,0-1 25 16,0-3-22-16,0 4 14 16,0 0-20-16,0 4 12 15,0-4-15-15,0 8 10 16,0 0-12-16,0 8 8 15,0-4-9-15,0 3 6 16,0-3-7-16,0 8 4 16,0-4-6-16,0 7 13 15,0-3-10-15,0 20 14 16,0-5-13-16,0 16 7 16,0-3-9-16,0 11 4 15,0-11-6-15,5 3 11 16,-5-12-9-16,4 5 7 15,-4-9-7-15,5 5 4 16,-5-9-6-16,4 13 2 0,1-16-4 0,4 7 0 16,-9-11-1-16,8 3 3 15,-8-11-3-15,5 4-32 16,-10-12 17-16,5 0-123 16,0-5 75-16,5 1-95 15,-5-8 90-15</inkml:trace>
  <inkml:trace contextRef="#ctx0" brushRef="#br0" timeOffset="-2103.9383">0 22 108 0,'13'0'41'0,"-13"0"-22"0,22-4-9 15,-8 4 19-15,-10 0-17 0,9 0 6 16,-4 0-11-16,14 0 9 16,3 0-9-16,10 0 12 15,-9-4-11-15,9 0 12 16,-5 1-12-16,9 3 5 16,-4-4-8-16,8 4 7 15,-8-4-8-15,0 4 5 16,-10 0-5-16,1 0 2 31,-9 0-3-31,4 0 3 0,-8 0-4 0,3 0-10 16,-8 0 5-16,5 0-48 15,-10 0 28-15,5 0-85 16,-9 0 61-16</inkml:trace>
  <inkml:trace contextRef="#ctx0" brushRef="#br0" timeOffset="12705.1341">6773-86 148 0,'9'4'55'0,"-9"-4"-30"0,22-4-14 0,-13 4 26 15,-9-4-20-15,9 0 9 16,-9-4-16-16,5 0 6 47,-5-4-9-47,4 4 2 0,-8-4-5 0,4 4 5 15,-5-4-6-15,1 0 1 16,-5 0-2-16,0 5 1 16,0-1-2-16,0 4-3 15,-4 0 1-15,-1 8-1 16,1-4 0-16,0 4 0 15,-5 0 0-15,4 11 2 0,-3-3 0 0,3 8 4 16,1-4-2-16,-1 8 8 16,1-8-6-16,9 11 5 15,-5-7-5-15,9 8-2 16,-5-8-1-16,14 12 1 16,-4-9-1-16,12 5-7 31,-3-8 3-31,17 4-41 15,-9-12 25-15,14-4-100 16,-5-8 66-16</inkml:trace>
  <inkml:trace contextRef="#ctx0" brushRef="#br0" timeOffset="13306.9463">6961 5 148 0,'4'4'57'0,"-4"-4"-30"0,13 0-18 0,-4 0 23 16,-9 0-19-16,14 0 10 31,-5 0-14-31,8 0 6 15,-3 0-8-15,8 0 0 16,-4-4-4-16,4 4 3 16,-4-4-4-16,4 0 1 15,-8-8-1-15,4 4 1 16,-10-4-2-16,6 0-1 0,-10-4 1 16,5 4-1-16,-4-3 0 0,-5 3 0 15,-5 0 0-15,1 4-3 16,-1-4 2-16,1 8-1 15,-5-4 0-15,0 8 0 16,-4-4 0-16,-5 4 0 16,0 0 0-16,0 4 2 15,0-4 0-15,5 8-3 16,-5 0 2-16,5 8 1 16,-1-8 0-16,5 12 4 15,-4-9-2 1,4 9 8-16,0-8-6 0,5 8 10 15,-1-4-8-15,5 4 10 16,0 0-9-16,5 3 1 16,-1-7-5-16,14 4 3 15,-5-4-4-15,14 8-10 16,-5-8 5-16,10-1-30 16,-6-3 18-16,15-8-93 15,-10-8 61-15,9-4-68 0,-4-4 66 16</inkml:trace>
  <inkml:trace contextRef="#ctx0" brushRef="#br0" timeOffset="13892.6885">7451-190 160 0,'9'-3'60'0,"-9"3"-32"0,0-4-24 0,0 4 24 16,0 0-16-16,0 4 11 15,0-1-13-15,0 5 6 16,0 0-9-16,0 4 2 15,0 0-5-15,0 12 0 16,0-4-2-16,0 8 5 0,0-9-4 0,0 9 6 16,0-4-6-16,4 4 3 15,-4-1-3-15,5-3 7 16,-5-8-6-16,4 0 10 16,1-4-8-16,4-4 1 31,-5-4-4-31,5-8-8 15,-4-4 2-15,8 0-8 16,-4-8 7-16,9 0-1 16,-5-4 3-16,5 1 0 15,-5-5 0-15,10 8-3 16,-6-4 3-16,6 12 5 16,-10-4-1-16,9 12 10 0,-8-4-6 0,4 8 3 15,-9 0-5-15,8 8-2 16,-8-4-1-16,5 12 1 15,-10-4-1-15,9 11-1 16,-8-7 1-16,4 8-30 16,-9-4 16-16,9 4-72 31,-5-5 48-31,5-3-79 0,-4-8 66 16</inkml:trace>
  <inkml:trace contextRef="#ctx0" brushRef="#br0" timeOffset="14646.889">7790-443 212 0,'-13'4'79'0,"13"-4"-42"0,4 16-30 0,5-9 36 15,-5-3-26-15,10 8 24 16,-5-8-25-16,9 8 8 31,-1-4-14-31,15 4-1 16,-6-4-6-16,28 4-22 15,-10-4 11-15,23 0-81 16,-9-4 49-16,5 0-99 16,-14-8 78-16</inkml:trace>
  <inkml:trace contextRef="#ctx0" brushRef="#br0" timeOffset="14377.6162">8031-887 128 0,'0'7'49'0,"0"-7"-26"0,0 8-7 0,0-4 29 31,0-4-24-31,0 8 9 0,0-4-18 0,0 8 5 15,0 0-10-15,4 8 7 16,-4-4-8-16,5 12 5 16,-5-5-6-16,4 13 7 15,1-4-8-15,3 19 3 16,-8-7-4-16,9 19 0 16,-9-7-1-16,9 35 3 15,-4-12-3-15,4-11 4 16,-9-21-4-16,13 5 4 15,-13-16-4-15,9 7-7 16,-9-7 2-16,9 0-47 16,-9-9 27-16,9-7-102 15,-9-8 69-15</inkml:trace>
  <inkml:trace contextRef="#ctx0" brushRef="#br0" timeOffset="15395.1424">8258-170 140 0,'-13'0'55'0,"13"0"-30"0,13 4-18 0,-8 0 17 15,-5-4-14-15,4 8 6 16,1-4-9-16,3 4 9 31,-8-4-9-31,9 8 10 0,0 0-10 0,5 4 3 16,-5-4-6-16,4 7 7 15,-9-3-7-15,10 4 10 16,-10-4-8-16,5 4 10 16,-9-4-9-16,9 3 16 15,-9-7-13-15,5 0 11 16,-10-8-12-16,5 0 0 15,-4-4-6-15,4 0-2 16,0-4 0-16,0 0-1 16,0-8 0-16,0 0 0 15,0-3 0-15,0-1 0 16,0 0 0-16,4-4-3 16,1-4 2-16,8 0-1 0,-4 1 0 0,9 3 0 15,-9-4 0-15,13 4-3 16,-9 4 3-16,10 8 1 15,-10-3 1-15,9 7 0 16,-8 0 0-16,3 8-7 16,-3-4 4-16,-1 4-47 31,-4 0 27-31,0 3-109 0,-4-3 74 0</inkml:trace>
  <inkml:trace contextRef="#ctx0" brushRef="#br0" timeOffset="15711.1698">8767-229 184 0,'-5'16'71'0,"5"-16"-38"0,0 23-30 0,5-11 20 16,-5-8-15-16,4 16 14 15,-4-4-13-15,4 12 14 16,1-8-14-16,4 7 5 16,-5-7-9-16,5 8 2 15,-4-4-4-15,4 7-4 16,-9-11 0-16,4 4-26 0,-4-12 15 0,4 0-107 15,-8-8 65-15</inkml:trace>
  <inkml:trace contextRef="#ctx0" brushRef="#br0" timeOffset="15911.7583">8802-503 192 0,'-9'4'74'0,"9"-4"-40"0,5 8-49 0,-1-4-10 31,-4-8 11-31,5 8-67 16,-1-4 46-16</inkml:trace>
  <inkml:trace contextRef="#ctx0" brushRef="#br0" timeOffset="16327.9208">9230-142 144 0,'23'-8'55'0,"-23"8"-30"0,13-8-7 16,-4 4 35 0,-9 0-29-16,4 0 9 15,-4 0-21-15,0 0 0 16,-9 0-7-16,5 0 1 16,-5 0-3-16,0 4 0 15,-4-3-1-15,4 3 5 16,-5 0-4-16,-8 7 6 0,0-3-6 0,0 8 6 15,-5 0-6-15,5 4 12 16,-1-4-8-16,5 8 12 16,1-4-11-16,8 7 7 15,-5-7-8-15,14 8 4 16,-4-4-6-16,17 4 0 16,-4-4-3-16,13-1-15 15,1-7 7-15,12 4-83 16,-8-8 49-16,13 0-113 15,-4-8 86-15</inkml:trace>
  <inkml:trace contextRef="#ctx0" brushRef="#br0" timeOffset="9883.7591">4303-531 124 0,'-9'-12'46'0,"9"12"-24"0,0-12-19 0,4 8 21 15,-4 0-14-15,5-4 15 32,-5 0-15-32,9 0 7 0,-5-3-10 15,10-1 0 1,-6 0-4-16,15 0-4 15,-10 0 0-15,9 4 1 0,-4-4 0 0,9 8 0 16,-5 0 0-16,10 8 2 16,-6 0-1-16,10 8 4 15,-5 0-3-15,9 8 1 16,-13-4-1-16,9 7 1 16,-14-7-2-16,5 16 4 15,-9-8-3-15,-1 7 6 16,-8-3-5-16,0 7 10 15,-9-7-7-15,-4 8 8 16,-5-13-8-16,-4 9 3 0,-5-8-5 0,-5 0 2 16,1-13-3-16,4 5 0 15,-4-8-1-15,4 0-2 16,0-4 1-16,5 0-4 16,0-8 2-16,8 4-1 15,-4-8 0-15,9 4-9 31,-4-4 6-31,8 4-9 16,1-4 8-16,12 4-2 16,1 0 5-16,14 4 2 15,-10 0 1-15,14 8-3 0,-5 0 2 0,9 8 1 16,-9-4 0-16,9 12 0 16,-9-9 0-16,10 13 0 15,-15-8 0-15,1 8 0 16,-14-5 0-16,1 9 4 15,-5-8-2-15,0 11 8 16,-9-11-6-16,-5 12 16 16,-4-9-11-16,-4 9 14 15,-5-8-14-15,-4-1 11 16,-5-7-11-16,-9 0 6 16,5-12-8-16,-5 3 0 15,-4-7-4-15,5-8 0 16,-1-3-1-16,0-9-8 15,5-4 3-15,0 4-19 16,4 0 13-16,5 5-36 16,0-5 25-16,4 4-79 15,-5 0 56-15,10 0-72 0,4 0 66 16</inkml:trace>
  <inkml:trace contextRef="#ctx0" brushRef="#br0" timeOffset="8997.5767">4530-563 104 0,'0'0'41'0,"0"0"-22"0,5-4-9 0,-1 4 23 16,-8 0-18-16,4 0 10 15,0 0-15-15,0 0 8 16,0 0-10-16,4 0 4 16,-4 0-7-16,5 8 2 15,-1-4-4-15,5 12-2 0,-9 0 0 0,9 19 1 16,-9 1-1-16,9 19 10 16,-9-3-5-16,4 7 10 15,-8-8-9-15,4 5 3 16,0-13-6-16,4 5 2 15,-4-13-3-15,5 1-11 16,-10-9 5-16,5 1-50 16,0-12 29-16,0-4-84 15,0-4 60-15</inkml:trace>
  <inkml:trace contextRef="#ctx0" brushRef="#br0" timeOffset="10617.1211">5431-65 124 0,'0'-8'46'0,"0"8"-24"0,-4-15-10 0,4 11 20 0,-5-4-18 0,1 4 5 16,-10-4-12-16,1 8 0 15,-1-4-4-15,-3 4 0 16,-1 0-1-16,0 4-2 16,-4-4 1-16,4 8-4 15,-4-4 2-15,4 8 1 32,0-1 0-32,4 9 2 15,1-8-1-15,4 8 2 16,0-4-2-16,5 3 4 15,-5 1-3-15,9 0 1 16,-5-4-1-16,10 4 1 16,-1-9-2-16,10 1 6 15,-5-4-4-15,8 0 3 0,1-8-3 0,9-4 0 16,-5-4-1-16,5-4 1 16,-5 1-2-16,1-1-1 15,-5-4 1-15,-1 0-1 16,-3-8 0-16,-1 9 2 15,-8-1-1-15,4 4 2 32,-5 0-2-32,0 4 4 0,-4-4-3 0,5 8 1 15,-10 0-1-15,5 8 3 16,0-4-3-16,0 8 8 16,0-4-6-16,5 8 8 15,-5-4-8-15,4 8 1 16,1-4-3-16,4 15-2 15,-5-11 1-15,10 12 1 16,-5-8-1-16,8 7-29 16,-3-3 15-16,12 4-107 15,-8-9 66-15</inkml:trace>
  <inkml:trace contextRef="#ctx0" brushRef="#br0" timeOffset="11255.8468">5752-154 108 0,'-4'12'41'0,"4"-12"-22"0,4 4-16 0,1 0 23 16,-5-8-15-16,4 8 17 15,-4 0-16-15,4 8 2 16,-4 0-8-16,9 8 3 16,-9-9-5-16,5 9 7 15,-5-4-7-15,4 4 8 16,-4-4-8-16,5 4 14 15,-5 0-10-15,4-1 14 16,-4-7-13-16,5 4 11 16,-10-8-11-16,5 4 6 15,0-8-8-15,0 4 4 16,0-8-6-16,0 4 2 16,0-4-4-16,0 0 0 15,0-8-1-15,0 4 1 16,0-4-2-16,0-4 2 15,0 0-2-15,0 0 2 0,0-4-2 0,5 1-3 16,-5-9 1-16,4 4 1 16,1 0 0-16,3 0-3 15,-8 0 2-15,9 1-1 16,-4-1 0-16,8 4-3 16,-4 0 3-16,9 4-1 15,-5 0 1-15,5 8 2 16,-4-4 0-16,3 8 0 15,-3 0 0-15,4 4-20 16,-9 0 11-16,4 4-60 16,-4-4 38-16,4 4-88 15,-8-4 67-15</inkml:trace>
  <inkml:trace contextRef="#ctx0" brushRef="#br0" timeOffset="11587.9657">6104-166 136 0,'-4'8'52'0,"4"-8"-28"0,9 12-15 0,0-4 25 32,-9-8-19-32,9 12 14 15,-5-4-16-15,9 8 4 16,-8-8-10-16,8 8-2 16,-4-5-3-16,9 5 1 15,-5-4-2-15,5 0-14 0,-4-4 7 0,3 0-43 16,-8-4 26-1,9 4-73-15,-9-8 54 0</inkml:trace>
  <inkml:trace contextRef="#ctx0" brushRef="#br0" timeOffset="11888.9375">6390-253 144 0,'-5'-8'55'0,"5"8"-30"0,-4 4-10 0,4 0 31 16,0-4-25-16,0 4 18 15,-5 0-23-15,5 8 14 16,-4-4-17-16,-1 12 8 16,1-5-12-16,0 17 15 15,-1-8-14-15,1 16 11 16,-5-9-12-16,4 25 2 15,-4-5-7-15,0 17 0 16,0-13-2-16,1 13 3 0,-1-17-3 0,-5 9-18 16,1-13 8-16,-1 1-80 15,1-12 48-15,4-1-108 16,-4-11 83-16</inkml:trace>
  <inkml:trace contextRef="#ctx0" brushRef="#br0" timeOffset="17208.825">9899-642 124 0,'0'0'46'0,"0"0"-24"0,5-19-17 0,-1 15 24 15,-8-4-16-15,4 8 13 16,0-4-15-16,0 4 10 16,0 0-12-16,0 4 4 15,0-4-8-15,0 8 2 16,-5 0-4-16,5 7 0 16,-4-7-1-16,-1 16-2 15,-4-4 1-15,-4 32 5 0,0-5-3 16,-1 24 6-1,-4-7-6-15,1 15 1 16,-1-15-2-16,0 7 3 16,-4-15-3-16,4 7 4 15,0-7-4-15,0-5-1 16,0-11 0-16,9-5-43 16,0-15 23-16,5-12-98 15,-1-12 65-15</inkml:trace>
  <inkml:trace contextRef="#ctx0" brushRef="#br0" timeOffset="17821.5252">9774-134 132 0,'-13'-4'52'0,"13"4"-28"0,4-8-11 0,1 8 32 15,-5 0-25-15,9 0 21 32,-5 0-24-32,10 0 14 0,-1 0-18 0,9 4 6 15,-4-4-11-15,9 8 0 16,-9-4-5-16,13 4-8 16,-4-4 2-16,13 8-43 15,-9-8 26-15,14 4-102 16,-5-8 68-16</inkml:trace>
  <inkml:trace contextRef="#ctx0" brushRef="#br0" timeOffset="17558.4161">9872-765 148 0,'-17'-7'57'0,"17"7"-30"0,0 0-18 16,4 0 23-1,1 0-19-15,3 4 12 0,-8-4-15 0,9 7 8 16,-4 1-10-16,4 12 4 16,-5-4-7-16,10 12 9 15,-6-8-8-15,10 11 8 16,-9-3-8-16,14 24 5 0,-10-5-6 0,14 25 4 15,-10-13-5-15,15 13-2 32,-10-17-1-32,9 8 5 15,-8-11-3-15,3 4 1 16,-8-17-2-16,4 5-26 16,-8-12 13-16,-1-5-79 15,-8-11 50-15,-1-4-82 16,-4-12 70-16</inkml:trace>
  <inkml:trace contextRef="#ctx0" brushRef="#br0" timeOffset="18206.2165">10430-761 168 0,'-14'4'66'0,"14"-4"-36"0,0 12-22 0,0-4 25 16,0-8-20-16,0 16 14 15,0-4-16-15,5 12 17 16,-5-8-16-16,4 11 11 16,1-3-13-16,4 20 4 15,-5-5-9-15,10 21 4 16,-10-5-5-16,5 17 2 16,-5-13-3-16,5 9 0 15,-9-13-1 1,9 5-30-16,-4-13 15 0,4 5-116 15,-5-8 72-15</inkml:trace>
  <inkml:trace contextRef="#ctx0" brushRef="#br0" timeOffset="19106.4967">10934 9 176 0,'9'-8'66'0,"-9"8"-36"0,9-28-20 16,-1 20 28-16,-8 0-21 0,5-4 18 15,-5 0-21-15,4 1 15 16,-8-5-16-16,4 0 6 16,-9 0-11-16,0 4-5 15,0-4-1-15,-4 8-2 16,-1 0 0-16,-3 12-3 15,-6-4 2-15,5 8-1 16,-4 0 0-16,4 8-3 16,-4-8 3-16,9 12 1 0,-5-8 1 0,13 7 0 15,-4-3 0-15,14 4 0 16,-5-4 0 0,9 4 0-16,0-4 0 0,9 4 4 31,-5-9-2-31,14-3 6 15,-9-4-5-15,4-4 6 16,-4-4-6-16,4 0 6 16,-9-7-6-16,5-5 6 15,-4 4-6-15,8-4 8 16,-4-4-7-16,-5 8 1 16,-4-4-3-16,4 8 1 0,-8 0-2 0,4 8-1 15,-9-4 1-15,4 12-4 16,-4-4 2-16,5 16-1 15,-10 0 0-15,10 12 2 16,-1-4 0-16,10 7 0 16,-10-7 0-16,5 12 0 31,-5-5 0-31,10 25 2 16,-10-5-1-16,5 9-1 15,-4-17 1-15,-1 5 1 0,-4-12-1 16,0 3 10-16,-4-7-5 15,-5 0 14-15,-9-9-11 0,-4 1 11 16,-1-8-11-16,-4 0 6 16,-4-12-8-16,0 0 4 15,0-8-6-15,0-4 2 16,-5-4-4-16,5-4-6 16,4-8 1-16,9-4-12 15,0 0 7-15,14-3-14 16,-1-5 12-16,19 0-33 15,-5 0 23-15,13 1-68 0,0 3 49 0</inkml:trace>
  <inkml:trace contextRef="#ctx0" brushRef="#br0" timeOffset="19637.1285">11232-51 184 0,'-4'16'71'0,"4"-16"-38"0,0 0-25 0,4 4 29 15,-4-4-21-15,5 4 10 16,-1 0-16-16,5 0 8 15,-4-4-10-15,8 4 4 16,1-8-7-16,17 4 2 16,-9 0-4-16,0 0 5 15,-4-8-5-15,0 4 3 16,-5-8-3-16,5 0-2 16,-4 0 0-16,-1 1 1 0,-9-5-1 0,5 4-1 15,-9-4 1-15,0 4 3 16,-4-4-2-16,-1 0-1 31,-8-4 0-31,4 9-1 0,-4-1 0 0,-1 8 2 16,1 0-1-16,0 8 2 31,-1 0-2-31,1 8 2 16,0-5-2-16,4 13 4 0,-5-4-3 15,5 4 6-15,0-4-5 0,9 4 1 16,-9-4-2-16,18 7-2 15,-4-7 1-15,17 16 1 16,-4-4-1-16,9-1-16 16,-5-11 8-16,9 0-45 15,-8-4 28-15,12-4-114 16,-4-4 76-16</inkml:trace>
  <inkml:trace contextRef="#ctx0" brushRef="#br0" timeOffset="20371.4179">11710-860 152 0,'-5'-4'57'0,"5"4"-30"0,0 0-32 0,0 0 21 15,0 0-11-15,5 8 17 16,-5-4-12-16,4 8 13 31,-8-8-13-31,4 8 8 16,0-4-10-16,0 8 2 15,0-4-6-15,4 11 2 16,-4-3-3-16,5 24 3 16,-10-8-4-16,5 15 6 15,0-11-5-15,0 15 6 16,0-7-6-16,0 11 3 0,0-7-3 0,0 3 3 16,0-7-4-16,0 12 8 15,0-9-6-15,0-11 8 16,0-16-8-16,0-1 5 15,0-11-5-15,5 0-2 16,-5-4-1-16,8-4-15 16,-3-8 8-16,4 4-10 15,0-8 8-15,9 0 0 0,-5 0 5 16,5 4-2-16,-5-4 2 0,10 8-7 16,-6-4 6-16,10 4-3 15,-5 0 4-15,14 4 6 16,-5 0-1-16,-4 4 10 31,-9-4-6-31,0 8 8 16,-9-4-8-16,0 4 10 15,-5-4-9-15,-4 8 14 16,-4-8-12-16,-1 8 14 16,-8-9-14-16,-1 5 3 15,1-8-8-15,-5 4 0 16,0-8-2-16,0 4-4 0,-4-4 1 0,4 4-17 15,-4-8 10-15,-5 4-43 16,1 0 28-16,3 0-115 16,5 0 77-16</inkml:trace>
  <inkml:trace contextRef="#ctx0" brushRef="#br0" timeOffset="21124.5765">12196-197 144 0,'0'-4'55'0,"0"4"-30"0,4 0-16 0,1 0 29 15,-5 0-21-15,4 0 18 16,1 0-20-16,3 4 5 15,-8 0-11-15,9 3 1 16,-9 1-6-16,5 4 5 16,-5-4-6-16,4 8 3 15,1-8-3-15,4 12 0 16,-5-4-1-16,5 7 5 0,-4-3-4 16,3 0 12-1,-8-4-8-15,9 4 12 16,-9-8-11-16,9 8 14 15,-9-9-13-15,9 1 11 16,-9-8-11-16,5 0 2 16,-5-4-7-16,4-4 0 15,-4-4-2-15,5-4-2 16,-1-7 1-16,5-1-6 0,-5 0 3 0,5 0-1 16,-4-4 1-16,8 1 2 15,-8-1 0-15,8 4-5 16,-4 4 3-16,4 4-10 15,-4-4 7-15,5 8-20 16,-5-3 14-16,8 7-46 31,-3-4 32-31,8 4-110 16,-9 0 76-16</inkml:trace>
  <inkml:trace contextRef="#ctx0" brushRef="#br0" timeOffset="21809.7288">12931-162 136 0,'0'-12'52'0,"0"12"-28"0,0-16-15 0,0 13 27 16,0-5-20-16,0 4 16 16,-4-4-18-16,0 0 6 15,-1 0-12-15,1 0 0 16,-10 0-5-16,-4 8-2 31,5-4 0-31,-5 8 3 16,-4-4-2-16,4 8 4 15,-4-4-4-15,4 8 4 16,-4-4-4-16,4 8-1 16,0-1 0-16,0 13-1 15,0-4 0-15,9 0 0 16,0-12 0-16,9 7 2 0,-4-7-1 0,8 4 2 16,1-8-2-16,8 4-1 15,-4-4 1-15,14 4 1 16,-6-8-1-16,6 0 2 15,-10-8-2-15,9 0 2 16,-4-8-2-16,4 0-1 16,-8-4 1-1,4 0-1-15,-9-3 0 0,4 3 8 16,-4-4-4-16,9 4 8 16,-14-4-8-16,1 12 1 15,-5 0-3-15,4 8 1 16,-8-4-2-16,4 8 2 15,0 0-2-15,4 12 2 16,-4 0-2-16,5 8 4 16,-1-8-3-16,5 7 1 15,-9-7-1-15,9 8-2 16,-5-8 1-16,10 8-28 16,-5-8 15-16,8 7-94 15,1-7 59-15,14 0-82 16,-10-8 74-16</inkml:trace>
  <inkml:trace contextRef="#ctx0" brushRef="#br0" timeOffset="22394.0637">13404-312 172 0,'-9'-4'66'0,"9"4"-36"0,-13 4-29 0,8 0 20 16,1-8-13-16,-1 8 10 16,-8-4-11-16,0 7 7 15,-5 1-7-15,5 8 2 16,-5-8-5-16,4 8 5 15,-4-4-6-15,5 4 1 16,0-8-2-16,4 8 3 16,0-8-3-16,9 7 6 15,-5-7-5-15,10 4 1 16,-1-8-2-16,10 4-6 16,-1-8 2-16,9 12-1 15,-4-4 1-15,9 4 2 16,-9-8 0-16,9 4-3 15,-10-4 2-15,6 4-1 16,-5-4 0-16,4 7 2 0,-4-3 0 0,4 4 0 16,-9-4 0-16,5 8 11 15,-9-8-6-15,4 12 17 16,-4-8-12-16,-4 4 18 16,-5-4-16-16,0 3 18 15,-5-7-17-15,-4 8 13 16,-8-4-15-16,-6 0 6 15,1-4-10-15,-5-4-2 16,-4-4-3-16,4 0-24 16,5-4 13-16,0 0-55 15,-1-4 36-15,10 0-124 16,-5 0 85-16</inkml:trace>
  <inkml:trace contextRef="#ctx0" brushRef="#br0" timeOffset="29822.0733">15018-301 116 0,'-4'-11'44'0,"4"11"-24"0,0-16-15 16,0 12 20-1,-4-4-15-15,4 0 7 16,-5-4-10-16,1 0 0 16,-10-4-4-16,1 4-2 15,-1 0 0-15,1 8-1 0,-5-3 0 0,5 7 2 16,-5-4-1-16,5 11 4 15,-5 1-3-15,0 8 1 16,0-4-1-16,5 8-4 16,-1-8 1-16,5 8 1 15,-4-8 0-15,9 7 0 32,-5-7 0-32,9 4 0 0,0-4 0 0,9 4-3 15,0-4 2-15,8 4 1 16,-3-8 0-16,17 8 4 15,-9-9-2-15,14 9-1 16,-5-8 0-16,5 4-1 16,-14-4 0-16,5 4 6 15,-5-4-3-15,0 4 8 16,-4-4-7-16,0 8 3 16,-9-8-4-16,4 7 7 15,-8-7-6-15,-1 4 10 16,-4-4-8-16,0 4 12 15,-9-8-10-15,-4 8 7 16,-9-4-8-16,-1-4 7 16,1-4-8-16,-5 4 5 15,1-8-6-15,3 4-2 16,-3-4-2-16,3 0-6 16,1 0 3-16,4 0-17 15,0-4 11-15,5 4-43 16,0 0 28-16,4-4-88 15,0 0 62-15</inkml:trace>
  <inkml:trace contextRef="#ctx0" brushRef="#br0" timeOffset="30470.7806">15264-396 88 0,'13'0'33'0,"-13"0"-18"0,-18-4-7 0,18 8 24 15,0-4-18-15,0 8 15 16,0-4-16-16,0 8 10 16,-4-8-13-16,-1 12 6 15,1-4-9-15,-1 16 0 0,1-9-4 0,4 9 3 16,0-8-4-16,0 16 1 16,0-9-1-16,9 1 5 15,-5-8-4-15,10 8 12 16,-1-8-8-16,5-1 10 15,-9-11-10-15,13 4 5 32,-9-8-7-32,5-4 2 15,-4-4-4-15,4-4-4 16,-5-4 0-16,5-3 1 16,-9-1 0-16,4-4 2 15,-4 0-1-15,4 0-1 16,-8-4 1-16,4 5-1 0,-5-5 0 15,5 12 0-15,-9-4 0 0,5 4 0 16,-5 0 0-16,4 12-3 16,-8-4 2-16,4 8 3 15,0 0-1-15,0 8 2 16,0 0-2-16,4 8-1 16,-4-4 1-16,4 11 1 15,1-7-1-15,4 8-1 16,0-8 1-16,9 8-30 15,-9-9 16-15,8 1-105 16,-3-8 66-16</inkml:trace>
  <inkml:trace contextRef="#ctx0" brushRef="#br0" timeOffset="28987.3892">14622-602 104 0,'-5'0'41'0,"5"0"-22"0,0 0-14 15,0 0 18 1,0 0-14-16,0 0 5 16,-4 0-9-16,4 0 4 15,-5 0-5-15,1 4 2 16,-5 0-3-16,0 4 5 15,0 0-5-15,0 8 10 0,-4-8-7 0,4 8 10 16,-5-5-9-16,5 13 10 16,-4-4-10-16,4 16 5 15,0-9-7-15,0 17 2 16,5-8-4-16,4 11 3 16,-5-11-4-16,10 12-1 15,-5-13 0-15,13 9 1 0,-4-12-1 0,9 3-5 16,0-7 2-16,4 4-32 15,-4-12 19-15,9 3-89 16,-9-15 58-16</inkml:trace>
  <inkml:trace contextRef="#ctx0" brushRef="#br0" timeOffset="31240.7028">15808-848 132 0,'0'4'49'0,"0"-4"-26"0,4 8-16 0,1-4 24 16,-5-4-18-16,4 4 16 16,-4-4-17-16,5 8 7 15,-10 0-11-15,10 8 0 16,-5-4-5-16,4 15-2 15,-8-3 0-15,4 8 5 16,-5-4-3-16,5 19 8 16,-4-7-7-16,-1 19 5 0,1-11-5 15,-1 8 2-15,1-13-3 16,4 5 9-16,0-13-6 0,0 1 10 16,0-12-9-16,4 0 3 31,-4-8-6-31,5-1-11 15,-1-7 4-15,10 0-15 16,-1-8 10-16,9 0-11 16,-8-4 10-16,3 0-2 15,-3 0 7-15,4 4-2 16,-5-4 3-16,9 8 0 16,-8 0 1-16,4 4 0 0,-10 0 0 0,6 8 6 15,-5-8-2-15,0 8 15 16,-5-4-10-16,1 4 15 15,-5-8-13-15,0 7 14 16,-5-7-14-16,1 8 11 16,-10-8-11-16,5 4 8 31,-4-8-9-31,0 4 4 16,-5-8-7-16,4 4 2 15,-3-8-4-15,-1 4-2 16,-5-4 0-16,6 4-23 15,-1-8 12-15,0 0-49 0,0-4 33 0,9 4-94 16,-4 0 67-16,13 4-62 16,-5-4 67-16</inkml:trace>
  <inkml:trace contextRef="#ctx0" brushRef="#br0" timeOffset="32056.3827">16222-257 136 0,'-4'-24'52'0,"4"24"-28"0,9-27-17 0,0 23 21 31,-9-4-16-31,9 0 12 0,-5-4-14 0,10 0 6 16,-1 0-9-16,5 4 2 16,0 0-5-16,17 12 7 15,-8-4-7-15,4 12 10 16,-13-4-8-16,9 12 8 16,-9-8-8-16,0 11 5 15,-5-7-6-15,0 12 11 16,-4-4-9-16,0 8 7 15,-9-9-7-15,-4 1 4 16,-5-8-6-16,-5 0 4 16,1-4-5-16,0 0-4 15,-5-8-1-15,-5 4-17 16,1-8 10-16,4 0-34 16,-4-8 23-16,4 0-44 15,-4 0 36-15,4 4-78 16,0 0 59-16</inkml:trace>
  <inkml:trace contextRef="#ctx0" brushRef="#br0" timeOffset="31670.8009">16245-479 104 0,'-14'4'41'0,"14"-4"-22"0,0 8-18 0,0-4 19 16,0 0-11-16,0 12 17 15,0-4-14-15,0 11 5 16,0-3-10-16,5 16 0 16,-5-8-4-16,4 15 3 15,1-7-4-15,4 19 1 16,-9-7-1-16,9 8-2 15,-9-9 1-15,8 17 1 16,-8-9-1-16,9 5 2 16,-9-13-2-16,9 5-1 15,-4-13 1-15,4 1-28 16,-9-12 15-16,9-4-65 16,-5-9 42-16,5-3-35 15,-5-8 41-15</inkml:trace>
  <inkml:trace contextRef="#ctx0" brushRef="#br0" timeOffset="32624.9273">16624-420 116 0,'-5'-15'44'0,"5"15"-24"0,5 0-17 0,-1 4 12 16,-4-4-9-16,5 8 8 15,-1-1-8-15,5 9 10 16,-9 0-9-16,9 8 3 16,-9-8-6-16,9 12 2 15,-9-9-3-15,9 9 9 16,-9-4-6-16,9 4 12 0,-9-4-10 0,9 3 14 16,-9-7-13-16,9 8 25 15,-9-12-20-15,4 0 14 16,-8-12-17-16,4 0-1 15,0-4-6-15,0-4-3 16,0-8 0-16,4-4 1 31,-4 0-1-31,4-4 2 16,1-4-2-16,4-3-3 0,-5-5 1 0,5 0-4 16,-4 0 3-16,13 9 1 15,-5-1 1-15,14 0-5 16,-9 4 3-16,4 8-14 15,-4 4 8-15,4 8-29 16,-9-4 21-16,5 12-62 31,-4-4 44-31,8 8-70 16,-9 0 59-16</inkml:trace>
  <inkml:trace contextRef="#ctx0" brushRef="#br0" timeOffset="33179.5983">17248-285 108 0,'5'-8'41'0,"-5"8"-22"0,0-15-5 16,0 7 28-16,0 0-23 0,0-4 8 15,-5-4-16-15,5 4 1 16,-4-4-8-16,-1 8 2 16,-4-4-3-16,0 12-2 15,0 0 0-15,0 12-4 16,-4-4 2-16,0 4 1 31,-5 0 0-31,0 16 2 16,-4-5-1-16,8 9 2 15,-3-8-2-15,12 8-3 16,-4-12 1-16,14 3 3 16,-5-3-1-16,9 4 6 15,-1-8-4-15,10 0 10 16,-4-4-7-16,8 3 10 0,-4-7-9 0,4-4 10 16,-4-8-10-16,4 0 12 15,-8-7-11-15,3-1 14 16,-8-8-13-16,9-8 9 15,-9 0-10-15,0 1 2 16,-5-1-6-16,-4 8 0 16,-4 0-2-1,0 4-13-15,-10 4 7 0,1 8-30 16,-1-4 19-16,-3 8-51 16,-1-4 37-16,-5 8-90 15,-3 0 67-15</inkml:trace>
  <inkml:trace contextRef="#ctx0" brushRef="#br0" timeOffset="38342.3878">19268-1197 104 0,'0'-4'38'0,"0"4"-20"0,13 0-4 0,-8 0 28 16,-5 0-23-16,4 0 13 15,-8 0-19-15,8 4 1 16,-4 0-8-16,5 8-3 16,-10 0-2-16,5 12 5 15,-4 0-3-15,-1 19 10 16,-3-3-7-16,8 15 8 16,-5-7-8-16,1 15 3 15,-1-11-5-15,5 15 0 16,-4-7-2-16,4 15 1 15,0-11-2-15,4 7 2 16,-4-11-2-16,5 3 6 16,-5-15-4-16,4-1-16 15,1-7 6-15,8 11-94 16,-9-11 56-16,10-16-72 16,-10-16 67-16</inkml:trace>
  <inkml:trace contextRef="#ctx0" brushRef="#br0" timeOffset="38557.2535">19513-459 208 0,'-4'4'77'0,"4"-4"-42"0,0 12-34 16,4-4 25-1,-8 0-16-15,4 19 10 16,-9 1-11-16,9 4 2 16,-4-8-7-16,4 7 0 15,-5-7-2-15,5 8 5 16,0-4-4-16,5 3-21 16,-5-7 10-16,4 12-64 15,0-12 41-15,5-5-80 16,-9-11 63-16</inkml:trace>
  <inkml:trace contextRef="#ctx0" brushRef="#br0" timeOffset="38741.8067">19589-578 232 0,'-18'-4'88'0,"18"4"-48"0,-4 0-45 15,4 0 13 1,0 0-8-16,0 0-8 16,0 0 4-16,4 0-36 15,-4 0 22-15</inkml:trace>
  <inkml:trace contextRef="#ctx0" brushRef="#br0" timeOffset="39557.011">19692-725 160 0,'4'-4'60'0,"-4"4"-32"0,0 4-9 0,5 0 41 16,-5-8-34-16,4 4 19 15,-4 0-27-15,5 4 11 32,-1-4-18-32,5 4 1 15,-5-4-7-15,10 4-1 16,-1-4-2-16,9 4-2 0,1 0 1 0,8 0-10 16,0 0 5-16,18 4-47 15,-4 0 28-15,-1 0-111 16,-12-4 75-16</inkml:trace>
  <inkml:trace contextRef="#ctx0" brushRef="#br0" timeOffset="39241.7215">19915-1351 168 0,'0'0'63'0,"0"0"-34"0,0 4-23 16,0 0 32 0,0-8-22-16,0 4 17 15,0 0-19-15,0 4 1 16,0 0-9-16,4 7-1 15,-4-3-3-15,5 8-4 0,-10 0 1 0,5 16 5 16,0 0-2-16,5 19 6 16,-5-3-5-16,4 15 6 15,1-7-6-15,-1 23 6 16,-4-4-6-16,4-7 3 16,-4-9-3-16,5 24 0 31,-5-11-1-31,4-9 3 15,-4-19-3-15,9 7-25 16,-9-11 12-16,5 0-79 16,-10-16 50-16,10-1-80 0,-5-11 69 0</inkml:trace>
  <inkml:trace contextRef="#ctx0" brushRef="#br0" timeOffset="39920.028">20178-574 184 0,'-5'4'71'0,"5"-4"-38"0,0 4-19 0,0 0 33 16,0-4-26-16,5 4 7 16,-5 0-17-16,4 4 1 15,-4-4-8-15,9 7 2 16,-4-3-3-16,4 8 0 0,-5-4-1 0,9 8 1 15,-4-4-2-15,5 8-12 16,-5-9 7-16,8 1-46 16,-8-4 28-16,9 0-100 15,-9-4 68-15</inkml:trace>
  <inkml:trace contextRef="#ctx0" brushRef="#br0" timeOffset="40157.5075">20477-566 236 0,'-5'-8'90'0,"5"8"-48"0,0 0-27 0,0 0 37 15,0 0-30-15,0 4 14 16,-4-4-22-16,-1 4 12 16,1 0-15-16,-1 8 10 15,1 0-12-15,-1 23 2 16,1-3-7-16,-1 19 2 15,-3-3-3-15,-1 4-2 16,0-9 0-16,4 5 1 16,-4-12-1-16,5 7 2 0,-5-7-2 15,0 7-27-15,0-7 14 16,0 16-83-16,0-9 53 0,5-7-123 16,-1-8 93-16</inkml:trace>
  <inkml:trace contextRef="#ctx0" brushRef="#br0" timeOffset="35842.5402">17533-1046 112 0,'-4'4'44'0,"4"-4"-24"0,-4 12-15 0,8-4 20 16,-4-8-15-16,4 8 14 15,-4-4-15-15,5 8 7 16,-10-9-9-16,5 9-4 15,0 0-2-15,0 12-1 16,0-4 0-16,0 16 2 16,0-9-1-16,0 25-1 15,0-5 1-15,0 1 1 16,0-16-1-16,0 11 8 31,0-7-5-31,0 12 12 0,0-9-9 0,0 9 10 16,0-4-10-16,0 15 5 15,0-11-7-15,0-9 7 16,0-15-8-16,0 0 5 16,0-12-5-16,0 4 5 15,0-8-6-15,5-4 3 16,-5-4-3-16,4-4-8 0,1-4 2 0,8 0-5 16,-4-8 4-16,4 0-2 15,-4 0 3 1,9 4-5-16,0-4 5 0,9 0-5 15,-9 1 4-15,4 3 0 16,-9 4 2-16,5 12 0 31,-9-4 0-31,4 8 4 16,-8 0-1-16,8 4 2 16,-8-1-2-16,4 17-1 15,-5-8 1-15,1 0 1 16,-5-4-1-16,4 4 2 15,-8-9-2-15,4 9 4 16,-5-4-3-16,1 4 4 0,-5-8-4 0,4 0 4 16,-4-4-4-16,0 0 1 15,1-4-1-15,-1 0 1 16,-5-4-2-16,1 0-3 16,0-4 1-16,-5 4-4 15,4-8 3-15,1 0-12 16,-5 0 7-16,5 4-38 0,-1 0 25 0,5 0-84 15,0-4 58-15</inkml:trace>
  <inkml:trace contextRef="#ctx0" brushRef="#br0" timeOffset="36559.1167">18011-293 116 0,'0'-12'44'0,"0"12"-24"0,9-19-15 16,-1 11 22 15,-8 0-15-31,5-8 14 0,-5-4-16 0,0 8 13 16,-5 0-13-16,1 4-1 16,0 0-5-16,-1 4-3 15,-4-3 0-15,0 3-1 16,0 0 0-16,0 8-3 15,0-4 2-15,1 11 1 16,-1-3 0-16,0 12 0 16,-5-4 0-16,5 8-3 15,0-8 2-15,1 12-1 16,-1-5 0-16,9 1 2 16,-5-4 0-16,10 4 4 15,-5-4-2-15,9-5 10 16,-5-3-6-16,9 0 8 15,-8-4-8-15,13 0 1 16,-9-8-4-16,13 0 3 16,-9-8-4-16,10 0 1 15,-10-4-1-15,5 0 1 16,-5-3-2-16,1-1 8 16,-6-4-5-16,6 0 8 15,-10 0-8-15,5 8 1 0,-9 0-3 0,5 4-2 16,-5 1 1-16,4 7 1 15,-8 0-1-15,4 7 2 16,0 1-2-16,0 12 2 16,0-4-2-16,4 8 2 15,1-4-2-15,4 7-1 16,-1-3 1-16,6 0-21 16,-5-8 11-16,13 0-78 15,-9-4 48-15,14-8-75 16,-5-4 64-16</inkml:trace>
  <inkml:trace contextRef="#ctx0" brushRef="#br0" timeOffset="37263.822">18492-1137 104 0,'-4'0'41'0,"4"0"-22"0,0 12-7 0,0-4 24 15,0-8-19-15,0 15 11 31,0-3-17-31,0 16 6 16,0 0-10-16,0 11 7 16,0-3-8-16,0 16 3 15,0-9-5-15,0 9 5 16,-5-5-6-16,1 25 12 16,-1-13-8-16,1 5 10 15,-1-17-10-15,1 13 5 0,0-17-7 0,-1 5 4 16,1-12-5-16,4-1 9 15,-5-11-7-15,5 0 1 16,0-12-4-16,5 0-11 16,-1-12 5-16,5-4-19 15,0-4 12-15,9-4-13 16,-5-8 13-16,18 0-6 0,-8-3 10 0,8 7-4 16,-4 4 6-16,4 8 0 15,-13 0 2-15,4 8 2 16,-4-4 0-16,4 4 6 15,-9 0-3-15,5 8 8 16,-4 0-7-16,4 3 12 31,-10 1-9-31,6 8 10 16,-10-4-10-16,-4 0 12 0,-4-4-11 16,-1 3 18-16,-8-7-14 15,0 4 7-15,-1-8-11 0,-8 4 0 16,0-4-5-16,-1 0-2 15,1-8 0-15,4 0-12 16,0-4 6-16,5 4-42 16,-5-4 26-16,0 0-84 15,0-4 59-15,10 0-69 16,-1 0 65-16</inkml:trace>
  <inkml:trace contextRef="#ctx0" brushRef="#br0" timeOffset="37587.9163">18974-443 176 0,'-5'8'68'0,"5"-8"-36"0,0 23-22 0,0-11 26 16,0-8-21-16,0 12 4 15,0-4-11-15,5 12-3 16,-5-4-3-16,4 7 1 16,-4-7-2-16,5 12 2 15,-1-4-2-15,5 3-12 16,-9-7 7-16,9 4-46 15,-9-12 28-15,4 4-85 0,-4-4 60 0</inkml:trace>
  <inkml:trace contextRef="#ctx0" brushRef="#br0" timeOffset="37788.0475">19023-701 192 0,'-14'-4'74'0,"14"4"-40"0,-4 4-40 0,4 0 14 15,0-4-7-15,0 4-12 16,0 0 7-16,0 8-83 16,0 0 48-16</inkml:trace>
  <inkml:trace contextRef="#ctx0" brushRef="#br0" timeOffset="41590.0496">21382-1121 132 0,'0'-4'49'0,"0"4"-26"0,0 0-7 0,0 0 29 16,0 0-24-16,0 0 12 15,0 0-20-15,0 4 12 16,0-4-14-16,0 8 6 16,0-1-10-16,0 9 2 15,0-4-5-15,0 12 2 16,0-4-3-16,0 12 3 16,0-5-4-16,0 33 8 15,0-13-6-15,0 1 10 16,0-16-8-16,0 7 8 15,0-7-8-15,0 16 8 32,0-9-8-32,0 13 3 0,0-9-5 0,0 9 2 15,0-8-3-15,0 3 3 16,0-7-4-16,0 4 4 16,0-13-4-16,0 5-12 15,0-8 6-15,4-1-50 16,-4-11 30-16,5 8-93 15,-5-12 65-15,9-4-73 16,0-12 72-16</inkml:trace>
  <inkml:trace contextRef="#ctx0" brushRef="#br0" timeOffset="42006.8762">21538-507 168 0,'0'0'66'0,"0"0"-36"0,4 4-24 16,1 0 37 0,-1-8-25-16,5 8 25 0,-9-4-25 0,5 8 8 15,-5 0-15-15,9 12 1 16,-5 0-8-16,5 11 5 15,-5-7-6-15,5 12 1 16,-9-8-2-16,9 7 1 16,-4-3-2-16,8 12-12 31,-4-9 7-31,4-3-50 16,-4-12 30-16,0-4-106 15,-9-8 72-15</inkml:trace>
  <inkml:trace contextRef="#ctx0" brushRef="#br0" timeOffset="42176.2292">21694-602 228 0,'-13'-8'88'0,"13"8"-48"0,4-4-47 15,-4 4 14 1,-4 0-7-16,4 0-14 15,-5 0 8-15,5 0-43 0,0 0 26 0,5 4-73 16,-5-4 54-16</inkml:trace>
  <inkml:trace contextRef="#ctx0" brushRef="#br0" timeOffset="42676.7555">22015-499 156 0,'4'-8'57'0,"-4"8"-30"0,5-12-18 0,-1 8 29 16,-8 0-21-16,4 0 10 16,0-3-17-16,0 3-1 15,-5 0-5-15,-3 4-5 16,-6-4 0-16,1 8-1 15,-5-4 0-15,0 4 0 16,0 0 0-16,0 3 4 16,-4 1-1-16,9 4-1 15,-5-4 1-15,9 8-1 16,-4-8 0-16,8 12 0 16,-4-8 0-16,14 4 0 15,-1-5 0-15,10 1 0 16,-1-4 0-16,9 4 0 15,-8-4 0-15,8 4-3 16,-4-4 2-16,4 4 1 16,-4-4 0-16,4 8 0 0,-8-4 0 15,3 7 6-15,-3-7-3 0,-1 4 10 16,-8-4-7-16,4 8 16 16,-5-8-12-16,-4 4 20 15,-4-4-17-15,-1 3 13 16,-4-7-15-16,0 4 12 15,0-4-13-15,-4 4 6 16,-5-8-9-16,0 4-2 16,-4-4-3-16,0 0-21 15,-1-4 10-15,-8-4-49 16,-5-4 32-16,14 0-79 16,0-4 59-16,4 4-75 31,5 0 69-31</inkml:trace>
  <inkml:trace contextRef="#ctx0" brushRef="#br0" timeOffset="43810.8895">21859-737 140 0,'0'-8'55'0,"0"8"-30"0,4 0-12 16,1 0 28-16,-5 0-23 0,9 0 15 15,0 0-19-15,9 0 14 16,-5 0-15-16,9 0 4 16,-8 0-10-16,17 0-2 15,-4 0-3-15,13 4-17 16,-5-4 8-16,19 8-50 16,-10-8 32-16,14 4-86 15,-13-8 62-15</inkml:trace>
  <inkml:trace contextRef="#ctx0" brushRef="#br0" timeOffset="43447.4962">22153-1185 144 0,'0'0'55'0,"0"0"-30"0,0-4-16 16,5 4 27 0,-5 0-20-16,9 0 10 15,-9 0-16-15,4 0 6 16,-4 0-9-16,9 8 2 16,-9 0-5-16,4 8 2 0,-4-8-3 0,5 20 3 15,-1-5-4-15,5 21 8 16,-4-4-6-16,8 11 12 15,-4 1-9-15,9 15 7 16,-9-7-7-16,0 3 0 16,-5-11-4-16,5 11 5 31,-4-3-5-31,12 31 1 0,-8-12-2 0,5-8 3 16,-10-15-3-16,5-8-23 15,-4-21 12-15,-1-3-66 16,-8-8 42-16,4 0-89 15,0-8 69-15</inkml:trace>
  <inkml:trace contextRef="#ctx0" brushRef="#br0" timeOffset="41142.0905">21440-443 156 0,'0'-8'57'0,"0"8"-30"0,-5-12-18 16,5 8 23 0,0-4-19-16,0 4 3 15,-4-4-10-15,4 4-3 0,-9-4-2 0,0 4-1 16,-9-4 0-16,0 4 0 16,-4 0 0-16,0 4 0 15,-1 0 0-15,-3 4 2 16,-1-4-1-16,0 8 2 15,-4-4-2-15,9 12-1 32,-5 0 1-32,5 16 3 15,-5-9-2-15,9 9 4 16,0-4-4-16,9 8 1 16,-4-9-1-16,8 9 5 15,-3-12-4-15,12 8 8 0,-4-9-7 16,13 1-6-16,-4-8 1 15,14-4-13-15,-1-12 7 0,14-4-18 16,-10-4 14-16,6-4-20 16,-6-4 18-16,5-11-39 15,-8-5 28-15,8-20-54 16,-4 1 44-16</inkml:trace>
  <inkml:trace contextRef="#ctx0" brushRef="#br0" timeOffset="44416.4152">22550-511 180 0,'0'0'68'0,"0"0"-36"0,0 0-29 15,0 0 24 1,0 0-17-16,0 4 3 16,0-4-9-16,0 8-2 0,0-4-1 0,5 12 3 15,-1-4-2-15,1 12 1 16,-1-1-1-16,5 17 5 16,-5-8-4-16,5 4 10 15,-9-13-7-15,5 5 10 16,-5-8-9-16,4 0 16 15,-8-4-13-15,4-1 16 16,0-3-16-16,0 0 7 16,0-8-10-16,0-4-2 15,0-4-3-15,0 0 1 16,0-8-2-16,4-3 4 0,-4-5-3 16,5-4-10-16,-5-8 5 15,9-7-11 1,-5-5 9-16,9 12-1 15,-8 8 4-15,8 5-3 16,-4-1 3-16,5 8-3 16,-6-4 2-16,10 8-5 15,-9-4 5-15,5 12-27 16,-10-4 16-16,9 4-51 16,-8 0 36-16,4 4-85 0,-9-4 64 0</inkml:trace>
  <inkml:trace contextRef="#ctx0" brushRef="#br0" timeOffset="44748.568">22907-495 172 0,'-5'0'66'0,"5"0"-36"0,5 4-20 0,-1 0 33 16,-4-4-25-16,5 12 16 15,-10-4-20-15,5 12 12 16,0-4-15-16,0 11 4 16,-4-7-10-16,4 12 0 15,-5-8-3-15,10 7 3 16,-5-7-3-16,4 12-21 15,-4-12 11-15,5-4-53 0,-10-9 35 0,10 1-84 16,-5-4 62-16,4 0-50 16,-4-8 56-16</inkml:trace>
  <inkml:trace contextRef="#ctx0" brushRef="#br0" timeOffset="44966.3038">22943-697 276 0,'-9'-16'104'0,"9"16"-56"0,0-16-52 0,0 12 18 16,0 0-10-16,4 4-12 15,-4-4 5-15,5 8-35 16,-5-4 21-16,4 8-107 15,-8 0 69-15</inkml:trace>
  <inkml:trace contextRef="#ctx0" brushRef="#br0" timeOffset="45751.1228">23273-1217 144 0,'0'0'55'0,"0"0"-30"0,0 4-16 15,0 0 23 1,0-4-19-16,0 8 1 16,0-4-9-16,0 16 1 15,-5-4-3-15,5 20 7 16,0-1-6-16,0 25 8 0,-4-9-8 0,4 9 3 15,0-13-4-15,0 9 11 16,-5-8-7-16,5 11 18 16,-4-11-13-16,4 7 11 15,-5-11-13-15,5 11 8 16,-4-15-10-16,4-4 4 16,0-13-7-16,0 1 4 15,0-8-5-15,0-4-2 0,0-8-1 16,4-8-8-16,-4-4 4 0,9-4-12 15,0-8 8-15,4 4-7 16,-4-3 8-16,9 3-15 16,-9 0 12-16,9 4-13 31,0 0 12-31,17 4-1 16,-8 0 6-16,0 8 3 15,-9-4 2-15,4 12 4 16,-9-4-2-16,5 16 8 15,-9-4-6-15,0 16 12 16,-4-9-9-16,-1 9 12 16,-4-4-11-16,0 4 16 0,-9-9-14 0,0 5 20 15,-9-12-17-15,5 4 13 16,-5-4-15-16,0-4 4 16,1-5-10-16,-10 5 0 15,-4-8-3-15,4 0-6 16,0-8 2-16,5 0-12 31,4-4 7-31,5 4-27 0,-5-3 19 16,4-1-64-16,-4 0 44 15,5 0-105-15,0 0 79 0</inkml:trace>
  <inkml:trace contextRef="#ctx0" brushRef="#br0" timeOffset="46421.3356">23607-427 192 0,'-4'-16'74'0,"4"16"-40"0,4 20-35 0,0-17 19 16,-4-3-12-16,5 8 11 31,-10-4-10-31,5 8 5 0,0 0-7 0,0 8 2 16,0-8-4-16,0 12 0 15,0-8-1-15,0 7-2 16,0-3 1-16,5 4 3 15,-5-4-2-15,9 4 1 16,-5-9-1-16,10 5 5 16,-10-8-4-16,9 0 3 15,-4-4-3-15,9-4-4 16,-9-4 0-16,9-4 1 16,-9-4 0-16,9-4 2 15,-9-4-1-15,9-4-1 16,-10 1 1-16,6-9-1 15,-10 0 0-15,10 0 2 16,-10 1-1-16,5-1 2 16,-5 4-2-16,5 8-1 15,-9 0 1-15,9 4 1 16,-9 1-1-16,5 3 6 16,-5-4-4-16,4 8 6 15,-8 0-6-15,4 12 1 16,0 0-2-16,0 8 5 0,0-1-4 15,0 9 10-15,0-8-7 0,4 12 3 16,-4-8-5-16,5 11 0 16,-1-7-2-16,5 0 1 15,-4-8-2-15,8 8-9 16,-9-5 4-16,10-3-43 16,-5-8 27-16,13 4-120 15,-4-8 78-15</inkml:trace>
  <inkml:trace contextRef="#ctx0" brushRef="#br0" timeOffset="47508.2529">23919-590 212 0,'-4'0'79'0,"4"0"-42"0,4 4-34 0,1 0 33 15,-5-8-22-15,8 8 18 16,-3-4-18-16,8 4 6 16,-4 0-12-16,14 4 0 15,-1-8-5-15,22 8-6 16,1-8 1-16,0 4-3 31,-10-4 2-31,5 4 0 0,-8-8 1 0,3 4 2 16,-8 0 0-16,4 0 0 15,-13-4 0-15,4 4 6 16,-4 0-3-16,0 0 12 16,-9 0-8-16,4 0 10 15,-8 0-10-15,4 4 10 16,-5-4-10-16,5 8 3 15,-9-4-6-15,5 7-2 16,-5-3-1-16,4 20-1 16,-4-4 0-16,5 8 0 15,-5-9 0-15,4 9 0 16,-4-4 0-16,4 4 4 16,1-5-2-16,4 5-23 15,-9-8 12-15,9 0-66 16,-9-8 42-16,9 3-115 15,-9-11 83-15</inkml:trace>
  <inkml:trace contextRef="#ctx0" brushRef="#br0" timeOffset="46972.8902">24222-1209 104 0,'5'0'41'0,"-5"0"-22"0,4 0 0 16,1 0 35-1,-10 0-29-15,5 0 24 16,0 0-29-16,0 4 18 16,0-4-22-16,0 8 7 15,0-4-13-15,0 8-4 16,0 0-3-16,5 12-3 0,-10 0 1 0,5 35 7 15,-4-3-4-15,4 3 5 16,0-7-5-16,0-1 0 16,0-7-2-16,4 11 1 15,-4-7-2-15,9 35 2 16,-4-7-2-16,4-1 2 16,-5-16-2-1,5-3 2-15,-9-16-2 0,9-1-29 16,-9-15 15-16,4 4-81 15,-8-8 53-15,4-5-82 16,0-7 71-16</inkml:trace>
  <inkml:trace contextRef="#ctx0" brushRef="#br0" timeOffset="47624.172">24561-705 212 0,'-4'-12'79'0,"4"12"-42"0,4 0-54 0,1 0-7 16,-10 0 10-16,10 0-57 16,-5 0 40-16,4 4-53 15,1-4 49-15</inkml:trace>
  <inkml:trace contextRef="#ctx0" brushRef="#br0" timeOffset="48194.0053">25025-503 120 0,'9'-4'46'0,"-9"4"-24"0,4-12 3 15,1 8 31 1,-5-4-30-16,4 1 5 0,-8-1-20 0,4 4 1 15,-5 0-8-15,-4 0 2 16,-4 0-3-16,-5 4 3 16,0-4-4-16,1 8 8 15,-6-4-6-15,-3 8 3 16,-1-4-4-16,4 8-2 31,1-9 0-31,4 13-1 16,1 0 0-16,3 8 0 15,-4-4 0-15,9 8 0 16,0-5 0-16,9 13 6 0,-4-8-3 16,8 0 8-16,1-9-7 15,8 5 8-15,1-8-8 0,8 0 5 16,-9-4-5-16,14-4 0 16,-9-8-2-16,18 0 3 15,-5-8-3-15,0 0 4 16,-13-8-4-16,0-4 8 15,-5 0-6-15,0-3 12 16,-4-1-9-16,0 4 3 16,-4-4-6-16,-1 0-6 15,-8 1 0-15,-1 3-12 16,-4 0 7-16,0 4-20 16,-8 0 14-16,-1 4-35 15,-4 0 27-15,4 4-94 16,-5 1 64-16,1 3-65 15,0 0 67-15</inkml:trace>
  <inkml:trace contextRef="#ctx0" brushRef="#br0" timeOffset="48927.9028">25194-519 96 0,'0'8'35'0,"0"-8"-18"0,5 8 0 0,-1-4 25 16,-4-4-22-16,5 8 12 16,-1 0-19-16,5 8 10 15,-9 0-13-15,9 15 8 16,-9-7-10-16,5 4 4 16,-5-4-7-16,4 4 18 15,-8-5-14-15,8 9 19 0,1-4-16 16,3-4 13-16,-3-8-14 0,4-5 6 15,-9-7-10 1,9 0 2-16,-9-8-5 0,4 0 2 31,1-7-3-31,8-5 0 16,-4 0-1-16,4 0 1 16,-8-4-2-16,8-4-5 15,-4 1 2-15,9-1-3 16,-5-4 2-16,5 4-2 15,-9 4 2-15,9 4 0 16,-9 1 1-16,9 7 4 0,-9 0-1 0,-1 12 4 16,-3-4-3-16,13 12 4 15,-14-4-4-15,10 11 6 16,-10 1-5-16,9 8 3 16,-8-8-3-16,4 8 0 15,-9-9-1-15,4 9-6 16,-8-4 2-16,4-4-36 15,0-8 20-15,4 0-102 16,-4-5 67-16,9-3-85 0,0-4 79 16</inkml:trace>
  <inkml:trace contextRef="#ctx0" brushRef="#br0" timeOffset="49481.8206">25814-562 140 0,'-18'0'52'0,"18"0"-28"0,-17 0-13 0,17 0 31 16,-9 0-24-16,0 4 12 31,0-4-19-31,0 4 4 16,-4 0-10-16,4 4 11 0,-5-4-9 16,10 3 5-16,-5-3-7 15,4 8 0-15,1-4-3 0,8 0-4 16,-4-4 1-16,5 4-6 15,-1-8 4-15,5 8-3 16,-4-8 3-16,8 8 0 16,-4 0 1-16,9 8-5 15,-5-4 4-15,1 3-5 16,3-7 4-16,6 8-2 16,-10-4 3-16,14 4 2 15,-9-4 1-15,4 8 4 16,-9-4-2-16,1 3 12 15,-10-3-7-15,5 8 18 16,-9-8-13-16,0 4 22 16,-9-8-19-16,0 4 24 15,-4-9-23-15,0 5 13 16,-5-8-18-16,0 4 4 16,-4-4-10-16,4 0-9 15,-5-4 2-15,6 0-42 0,-6-4 25 16,6 0-103-16,-1-8 69 0,4 4-92 15,-4-3 83-15</inkml:trace>
  <inkml:trace contextRef="#ctx0" brushRef="#br0" timeOffset="50130.1421">26100-1070 160 0,'13'4'63'0,"-13"-4"-34"0,22 4-23 0,-13 4 23 16,-4-4-17-16,4 12 17 16,-5-4-17-16,5 12 24 15,-4-9-20-15,8 13 19 16,-4-4-20-16,4 16 14 0,-4-9-16 0,9 9 8 16,-9-4-12-16,4 11 2 31,1-11-7-31,-1 19 0 0,-9-7-2 0,5 27 3 15,-9-11-3-15,-4 3-23 16,-5-15 12-16,-9 15-129 31,-4-15 76-31,-18 15-100 16,-5-11 93-16</inkml:trace>
  <inkml:trace contextRef="#ctx0" brushRef="#br0" timeOffset="57955.7342">-3 2981 140 0,'0'4'52'0,"0"-4"-28"0,5 0-22 0,-1 0 23 15,-8 0-15-15,8 0 10 0,-4 0-11 0,5 0 6 16,-1 0-8-16,5 4 11 16,0-4-10-16,4 4 9 15,-4-4-9-15,14 4 2 16,-1-8-6-16,5 4 2 15,-5 0-3-15,9 4 7 32,-4-4-6-32,9 4 10 15,-5-4-8-15,9 3 14 16,-4 1-11-16,8 0 14 16,-8-4-14-16,8 4 5 15,-8-8-9-15,4 4 4 16,-8 0-5-16,-1 0 5 15,-9 0-6-15,5 0 3 0,-9-4-3 0,4 4-2 16,-9-4 0-16,1 4-1 16,-5 0 0-16,4 0 2 15,-9 0-1-15,1 0-3 16,-5 0 1-16,4 0-15 16,-8 0 9-16,4 0-37 31,0 0 25-31,0 0-78 15,-9-3 55-15,0-1-85 0,0 0 72 0</inkml:trace>
  <inkml:trace contextRef="#ctx0" brushRef="#br0" timeOffset="60730.8599">2677 3072 148 0,'-9'4'57'0,"9"-4"-30"0,0 24-23 0,0-16 20 16,0-4-15-16,5 3 14 15,-5-3-14-15,4 8 9 16,1 0-10-16,4 8 0 15,-9-4-5-15,9 12 3 16,-5-5-4-16,10 13 6 0,-10-4-5 0,9 4 10 16,-8-9-7-16,8 1 14 15,-8-8-11-15,8 4 16 16,-9-12-15-16,5-1 13 16,-4-3-13-16,4-4 6 15,-5-4-9-15,1 0 0 16,-5-8-4-16,4-3 0 15,1-5-1-15,4-4-2 16,-5-4 1-16,5-4-6 16,-5-3 3-16,5-1-3 31,-4 4 2-31,8 0-2 0,1 5 2 0,8 3-2 16,-9 4 2-16,14 8 2 15,-9 0 1-15,4 12-7 16,-4 0 4-16,4 4-27 15,-8 0 16-15,3 8-69 16,-8-4 47-16,5 3-88 16,-10-7 70-16</inkml:trace>
  <inkml:trace contextRef="#ctx0" brushRef="#br0" timeOffset="61198.5467">3297 2628 124 0,'-4'-4'46'0,"4"4"-24"0,-5 12-8 15,5-4 30 1,0-8-24-16,0 12 15 16,-4-5-21-16,4 13 12 31,0-4-15-31,0 8 12 0,0-4-13 0,0 8 10 15,0-9-11-15,0 17 6 16,0-8-8-16,0 19 0 16,0-3-4-16,0 15 0 15,0-11-1-15,0 12 1 16,0-13-2-16,0 9 2 16,0-9-2-16,0 5-5 15,0-17 2-15,0 1-41 16,0-12 24-16,4-4-114 0,-4-8 75 15</inkml:trace>
  <inkml:trace contextRef="#ctx0" brushRef="#br0" timeOffset="61684.4269">3694 2933 124 0,'5'8'49'0,"-5"-8"-26"0,4 8-9 0,0-4 30 15,-8-4-24-15,0 8 10 16,-5 0-18-16,4 8 3 16,-8 0-10-16,-5 15 11 15,-9-3-9-15,0 4 5 16,-4-12-7-16,4 7 9 15,-4-7-8-15,5 4 5 0,-1-12-6 16,4 0 7-16,1-8-8 0,4 0 5 16,0-4-5-16,5 0-2 15,0-4-1-15,4 0-8 16,0-4 4-16,9 0-5 16,0 0 4-16,4 4-2 31,1-4 3-31,8 12 2 15,1-4 1-15,8 12 4 16,-9-4-2-16,14 12 8 16,-5-1-6-16,5 1 8 15,-9-4-8-15,4 4 1 16,-4-4-3-16,4 8-10 16,-4-9 4-16,4 5-49 0,-4-8 29 0,5 4-104 15,-10-4 71-15</inkml:trace>
  <inkml:trace contextRef="#ctx0" brushRef="#br0" timeOffset="59643.2503">1197 2600 116 0,'-5'-4'44'0,"5"4"-24"0,0 0-4 0,5 0 32 15,-5 0-27-15,4 4 10 16,1 0-19-16,4 4 0 16,0 0-7-16,8 8 1 31,-8-4-3-31,14 11 3 0,-10-3-4 0,14 12 6 16,-9-8-5-16,13 7 8 15,-9-3-7-15,9 8 14 16,-8-12-10-16,8 3 9 15,-9-7-9-15,14 0 4 16,-9-8-7-16,8 0 4 16,-12-8-5-16,8-4 5 15,-9-4-6-15,9-4 3 16,-8-12-3-16,3 8-4 16,-8-4 0-16,5 4 3 15,-10-3-1-15,5 3-3 16,-5-4 1-16,5 8-1 15,-9-4 0-15,4 8 2 0,-8-4 0 0,-1 4-3 16,-4 0 2-16,5 8 1 16,-10-4 0-16,5 4 0 15,0-4 0-15,0 12-3 16,0-4 2-16,5 16 3 16,-5-4-1-16,4 27-1 31,1 1 1-31,3 19 1 0,-8-7-1 0,9 7 4 15,-9-11-3-15,9-1 4 16,-4-11-4-16,8-1-18 16,-8-11 8-16,8-4-76 15,-4-8 46-15,4-5-95 16,-4-7 74-16</inkml:trace>
  <inkml:trace contextRef="#ctx0" brushRef="#br0" timeOffset="58872.7991">1304 2596 124 0,'0'4'46'0,"0"-4"-24"0,0-4-19 16,0 4 19-1,0 0-14-15,0 4 19 16,0-4-15-16,0 8 9 16,0 0-12-16,0 8 0 0,0 0-6 0,0 15-2 15,0-7 0-15,0 20 1 16,0-9-1-16,4 33 8 16,1-9-5-16,-1 29 8 15,-4-13-8-15,0 8 3 16,-4-15-4-16,-1 3 3 15,1-16-4-15,4 1 4 0,0-12-4 16,0-5-29-16,-5-15 14 16,1-4-96-16,0-12 60 0</inkml:trace>
  <inkml:trace contextRef="#ctx0" brushRef="#br0" timeOffset="60198.1916">2356 3306 164 0,'-4'-16'63'0,"4"16"-34"0,-5-16-16 16,5 8 26-16,0 0-23 0,0-4 13 15,-4-4-18-15,-1 5 12 16,-3-5-13-16,3 0 4 16,-4 0-9-16,-4 8 0 15,-1-4-3-15,-3 12 1 16,-1-4-2-16,0 8-5 31,0 0 2-31,0 8-1 16,-4-4 1-16,4 12 0 15,0-4 0-15,5 7 2 16,0-3 0-16,4 8 0 16,0-4 0-16,9 4-3 15,-5-5 2-15,10 1 3 0,-1-12-1 16,5 4 2-16,0-4-2 0,13-4-1 15,-4-4 1-15,13-4-4 16,-8-4 2-16,8-4-4 16,-4-4 3-16,4-4 1 15,-4 0 1-15,-1-4 6 16,-8 1-3-16,0-1 8 16,-5-4-7-16,1 8 10 0,-10 0-8 0,1 4 1 15,-5 0-4-15,4 8-4 16,-8 0 0-16,4 12 1 15,0-4 0-15,0 16 0 16,0-4 0-16,0 12 2 16,0-8-1-16,4 7-1 31,1-3 1-31,3 4-1 16,1-4 0-16,9 4-33 15,0-13 18-15,9 5-91 16,-9-12 59-16,13 0-72 15,-9-8 68-15</inkml:trace>
  <inkml:trace contextRef="#ctx0" brushRef="#br0" timeOffset="62238.9819">4064 3310 148 0,'9'-12'57'0,"-9"12"-30"0,5-20-16 15,-1 12 29 1,-4 0-23-16,5-8 14 16,-10 0-18-16,5 1 1 15,-4-5-8-15,-1 8 3 16,-4 0-5-16,0 4 0 15,-4 0-2-15,4 8-6 16,-4-4 2-16,-1 8 1 16,-4-4 1-16,1 12 0 15,-6-4 0-15,10 8 2 16,0-4-1-16,-1 8-1 16,1-5 1-16,8 9 1 15,-4-4-1-15,5 8-1 16,-1-4 1-16,10-1 7 0,-5-7-4 15,9 4 8-15,-5-4-8 0,10 0 3 16,-5-8-4-16,8 0 5 16,1-4-5-16,9 0 6 15,-9-8-6-15,9 4 6 16,-10-8-6-16,1 0 6 16,-4-8-6-16,-5 0 1 15,-5 0-2-15,1-4-15 16,-10 1 7-16,1-1-30 15,-5-4 20-15,0 4-59 16,0 0 42-16,-5 4-82 16,-3-3 65-16</inkml:trace>
  <inkml:trace contextRef="#ctx0" brushRef="#br0" timeOffset="63172.2447">4296 3238 136 0,'-4'-4'52'0,"4"4"-28"0,0-4-15 0,0 4 18 16,0 0-15-16,4 0 9 15,1 0-12-15,3 4 13 16,-3 0-13-16,8 8 7 16,-4-4-9-16,9 12 4 15,-5-8-6-15,5 12 11 16,-9-4-9-16,9 7 10 31,-5-7-10-31,5 4 12 0,-4-8-11 0,3 4 9 16,-3-8-9-16,4-1 13 15,-9-3-12-15,8 0 14 16,-8-8-14-16,5 0 5 16,-10-4-9-16,10 0 4 15,-10-8-5-15,5-3 5 16,-5-5-6-16,5-4 1 15,-4-4-2-15,4 0-2 16,-9-3 1-16,9-1-1 16,-9 4 0-16,4 1-5 15,-4 3 3-15,5 8-12 16,-10 0 7-16,5 8-27 0,0 0 19 0,0 8-121 31,0 0 75-31,9 4-93 16,-5-4 89-16</inkml:trace>
  <inkml:trace contextRef="#ctx0" brushRef="#br0" timeOffset="65291.6866">6249 3258 160 0,'0'-8'63'0,"0"8"-34"0,-4-12-12 0,4 8 28 15,0-3-25-15,0 3 8 16,-5-4-17-16,1 0 3 31,-5 0-9-31,0 0 0 0,0-4-3 0,0 8-2 32,-4 0 1-32,-1 4-1 0,1 0 0 0,0 8 0 15,-5-4 0-15,-4 12 2 16,-1 0-1-16,5 7 2 15,-4-3-2-15,9 12-3 16,-5-8 1-16,9 7-1 16,-4-11 0-16,13 8 2 15,0-8 0-15,4 4 2 16,1-12-1-16,8 3 4 16,-4-7-3-16,9 4 1 15,-5-4-1-15,9-4 3 16,-8-4-3-16,8 0-5 0,-4-8 1 0,9 0-10 15,-10-8 7-15,1 1-3 16,-9-1 5-16,9-8 2 16,-9 0 1-16,4 4 2 15,-8 0-1-15,4 5 10 16,-5-1-5-16,5 4 8 31,-9-4-8-31,5 12 5 16,-10-4-6-16,5 12 9 0,0-4-8 15,5 8 5-15,-5-4-6 0,4 12 2 16,0-4-4-16,1 8 0 16,-1-5-1-16,10 17-2 15,-5-8 1-15,4 4-28 16,-4-12 15-16,4-1-76 16,-4-3 48-16,14 0-90 15,-6-8 74-15</inkml:trace>
  <inkml:trace contextRef="#ctx0" brushRef="#br0" timeOffset="65623.838">6552 3179 172 0,'-4'8'66'0,"4"-8"-36"0,-4 16-15 0,8-12 38 0,-4-4-30 0,4 12 25 16,-4-4-28-16,5 7 7 15,-5-7-16-15,9 12-2 16,-5-4-5-16,5 8 2 16,-4-4-4-16,4 3-1 15,0-3 0-15,8 12-8 16,-8-8 4-16,5 0-41 15,-10-9 25-15,10 1-105 16,-6-4 69-16,6-4-65 16,-5-8 68-16</inkml:trace>
  <inkml:trace contextRef="#ctx0" brushRef="#br0" timeOffset="65808.8036">6633 2901 296 0,'-14'-4'110'0,"14"4"-60"0,-4 4-58 0,4 0 16 16,0-8-8-16,4 8-25 0,-4-4 14 0,5 8-74 16,-5-4 46-16,9 8-83 15,-5-8 68-15</inkml:trace>
  <inkml:trace contextRef="#ctx0" brushRef="#br0" timeOffset="66532.6064">6860 3191 156 0,'0'-8'57'0,"0"8"-30"0,0-8-12 0,0 8 23 16,0 0-22-16,5 0 8 15,-5-4-15-15,4 4 17 16,-4 0-14-16,5 0 16 15,-1 0-16-15,5 8 5 16,-9-4-10-16,9 12-4 16,-9-4-2-16,9 11 3 15,-9-3-2-15,9 8 8 16,-9-8-6-16,9 4 8 0,-9-5-8 0,4 1 5 16,-4-4-5-16,5 4 7 15,-5-8-7-15,4-4 3 16,-4-4-4-16,4 4 0 15,1-8-1-15,4-4-4 16,-5-4 1-16,10-4-1 31,-10-8 0-31,9 4 0 0,-8-4 0 0,8 1 0 16,-4-1 0-16,9 4 2 16,-9 0 0-16,4 12 2 15,-4-4-1-15,5 8 6 16,-5 0-4-16,4 8 6 15,-4 0-6-15,4 8 1 16,-8 0-2-16,8 8 1 16,-8-5-2-16,3 1-12 15,-8-4 7-15,9 4-50 16,-9-8 30-16,9 4-128 16,-9-4 84-16</inkml:trace>
  <inkml:trace contextRef="#ctx0" brushRef="#br0" timeOffset="64174.7583">5371 3282 124 0,'9'-4'49'0,"-9"4"-26"0,0-8-14 0,0 4 27 15,0 0-20-15,0-4 14 16,0-4-17-16,0 4 8 16,-5-3-12-16,1-1 4 15,-5-4-8-15,0 4 2 16,-4 0-4-16,-1 4-2 15,1-4 0-15,-5 12-1 16,-4-4 0-16,4 8 2 16,-4 0-1-16,4 8-1 0,-5-4 1 0,6 12-4 15,-6-8 2-15,5 11 5 16,1-7-2-16,8 12 6 16,-5-8-5-16,10 12 10 15,-5-9-7-15,9 9-1 16,0-12-3-16,13 4-4 31,-4-4 1-31,18-1-6 16,-5-3 4-16,14-4-23 15,-5-8 14-15,9 0-65 0,-8-8 43 16,8 0-71-16,-9-4 60 0</inkml:trace>
  <inkml:trace contextRef="#ctx0" brushRef="#br0" timeOffset="64643.6489">5500 2624 164 0,'-9'-4'63'0,"9"4"-34"0,0-8-21 0,0 8 23 16,0 0-19-16,0 4 8 15,0 0-12-15,0 8 6 16,0 0-7-16,5 7 4 16,-5-3-6-16,4 12 7 15,1-4-8-15,3 12 5 16,-3-9-5-16,8 25 9 0,-8-9-7 0,4 29 8 15,-9-13-8-15,9 17 3 16,-5-17-5-16,5 9 7 31,-9-17-7-31,4 1 12 16,-8-17-9-16,4 5 12 16,-4-12-11-16,4-4 5 15,0-9-8-15,4-3-4 16,-4-12-2-16,9 0-6 15,0-8 4-15,4-7-5 16,-4-5 4-16,4-8-4 0,-4 0 4 0,5-4-2 16,-5 5 3-16,9 3 0 15,-10 4 1-15,10 8-3 16,-9 0 3-16,9 12 1 16,-9-4 1-16,9 16 2 15,-9-4-1-15,9 12 4 16,-10-8-3-16,6 12 4 15,-5-5-4-15,4 9 1 16,-8-8-1-16,4 4-10 0,-9-4 4 16,8 3-56-16,-8-7 33 15,9 0-118-15,-4-4 81 0</inkml:trace>
  <inkml:trace contextRef="#ctx0" brushRef="#br0" timeOffset="67150.0564">7560 3211 160 0,'0'-12'60'0,"0"12"-32"0,-4-12-15 0,4 8 32 15,0-4-25-15,0 4 15 16,-5-4-21-16,1 4 10 16,-1-4-14-16,1 0 6 15,-5-4-9-15,5 8 2 16,-5 0-5-16,0 4-2 16,0 0-1-16,0 0-1 15,-4 0 0-15,-1 4 0 16,1-4 0-16,-1 8 0 15,1-4 0-15,4 8 0 16,0-4 0-16,5 4 2 0,-5-4-1 16,13 4-1-1,-4-4 1-15,9 8-6 16,-4-8 3-16,8 7-1 16,-4-7 1-16,4 4-3 15,-4-4 3-15,14 4-3 16,-10-4 2-16,5 4 2 15,-5-8 1-15,5 12 0 16,-5-8 0-16,5 8 4 0,-4-9-2 0,3 9 12 16,-8-8-7-16,0 8 14 15,-4-8-12-15,-1 8 11 16,-4-8-11-16,0 4 13 16,-4-4-13-16,-1 4 18 15,-4-8-15-15,-4 7 11 31,0-3-13-31,-1 0 2 16,-4-8-8-16,5 0-4 16,0-4-1-16,-5 4-30 15,0-8 17-15,0 0-74 16,0-7 49-16,5 3-125 0,-1-4 92 16</inkml:trace>
  <inkml:trace contextRef="#ctx0" brushRef="#br0" timeOffset="68383.2931">8599 3334 128 0,'18'-16'49'0,"-18"16"-26"0,0-16-12 16,0 12 29-1,0-4-23-15,0-4 10 0,-9 0-17 0,5 0-1 16,-5-4-5-16,0 5-1 16,-4-1-1-16,-1 4-2 15,-4 0 1-15,-4 8-1 16,0-4 0-16,-5 4 2 15,0 0-1-15,0 4-3 16,5-4 1-16,0 8-1 16,-5 0 0-16,5 7 0 15,0-7 0-15,4 12 4 16,0-8-1-16,9 16 2 0,-4-8-2 16,8 7 2-16,-4-3-2 15,14 0 4-15,-1-4-3 0,9 4 1 31,1-8-1-31,13 3 1 16,-10-7-2-16,10 4-3 16,-9-8 1-16,9 0 1 15,-5-8 0-15,5 0 2 16,-5-8-1-16,0 0-1 16,-4-4 1-16,0-4-1 15,-5 1 0-15,1-5 2 0,-5 0-1 0,-5 4 4 16,-4-4-3-16,5 4 6 15,-10 0-5-15,5 5 3 16,-4-1-3-16,-1 8-4 16,1-4 0-16,4 8-1 15,-5 0 0-15,5 8 6 32,-4-4-2-32,4 12-1 15,-5-5 0-15,10 9-6 16,-1-4 3-16,5 8-6 0,-4-8 5 15,8 4-38-15,-4-5 22 16,9 5-86-16,-5-8 58 0</inkml:trace>
  <inkml:trace contextRef="#ctx0" brushRef="#br0" timeOffset="68884.6427">8769 3175 124 0,'-9'-4'49'0,"9"4"-26"0,-5 0-12 0,5 0 31 16,0 0-24-16,0 4 18 16,0-4-21-16,5 8 5 15,-5 0-11-15,4 8 1 31,1-4-6-31,4 11 2 16,-5-7-3-16,5 16 9 16,-5-8-6-16,5 7 10 0,-4-7-9 0,4 8 5 15,-9-12-7-15,9 4 9 16,-9-9-8-16,9 1 12 16,-9-4-10-16,9-4 7 15,-9-8-8-15,8 0-4 16,-3-8-2-16,8 0-4 15,-4-4 2-15,9-3-4 16,-9-1 3-16,9-8-1 16,-5 0 1-16,5 0 0 15,-5 1 0-15,5 7-3 32,-9 0 3-32,9 12 1 0,-5-4 1 0,5 8 4 15,-9 0-2-15,9 8 1 16,-9 0-1-16,4 8 1 15,-8-4-2-15,8 11 4 16,-4-3-3-16,-5 4-18 16,-4-8 8-16,5 4-85 15,-10-8 52-15,10-1-100 16,-1-3 80-16</inkml:trace>
  <inkml:trace contextRef="#ctx0" brushRef="#br0" timeOffset="69339.2756">9536 3357 204 0,'0'-12'77'0,"0"12"-42"0,4-19-26 15,1 11 33-15,-5-4-25 0,4 0 14 16,-8-4-18-16,4 0 8 16,-5-4-12-16,1 5 2 15,-5-5-7-15,0 4 0 16,-4 0-2-16,-1 8-6 16,-4-4 2-16,5 12-6 15,-5-4 5-15,0 12-1 0,0 0 2 0,5 8 0 16,-5-4 0-16,5 12 2 15,-5-5 0-15,9 9-3 16,-4-8 2-16,8 8 1 16,-4-8 0-16,9 3-3 15,0-7 2-15,9 8-4 32,-4-4 3-32,8-4-3 15,-4-8 2-15,18 4-7 16,-1-8 6-16,10-1-40 15,-9-6 24-15,4-5-99 16,-13-4 66-16</inkml:trace>
  <inkml:trace contextRef="#ctx0" brushRef="#br0" timeOffset="69770.8149">9612 2418 164 0,'-14'-32'63'0,"14"32"-34"0,0-8-19 0,0 8 28 15,0 0-21-15,0 0 15 16,0 0-18-16,5 4 14 15,-5-4-15-15,4 12 6 16,-4-4-11-16,9 12 6 16,-9-1-7-16,4 9 13 15,-4 0-11-15,5 27 11 16,-1-7-11-16,1 11 11 16,-5-11-12-16,4 8 9 15,-4-9-9-15,5 17 13 0,-10-13-12 0,5 21 7 16,0-17-9-16,0 9 0 15,0-17-4-15,5 9 3 16,-5-17-4-16,4 9-23 16,-4-12 12-16,5-1-79 15,-10-11 49-15,10 0-135 32,-5-12 98-32</inkml:trace>
  <inkml:trace contextRef="#ctx0" brushRef="#br0" timeOffset="71039.521">10316 2556 148 0,'-4'-4'57'0,"4"4"-30"0,4 0-16 0,1 4 33 15,-5-4-25-15,8 12 20 16,-3 0-23-16,8 12 7 16,-8 0-13-16,13 4 5 15,-9-9-8-15,8 9 11 16,-3-8-10-16,13 12 7 15,-10-5-8-15,15 1 2 16,-10-8-5-16,9 4 7 16,-9-12-7-16,10 0 8 15,-6-4-8-15,6-5 3 16,-6-3-4-16,1 0-2 16,-5-7 0-16,1-1-4 15,-6-4 2-15,1 4 1 16,-9-4 0-16,5 0 0 15,-5 0 0-15,4 0 2 16,-9 0-1-16,10 4-1 0,-10-4 1 16,5 12 1-16,-9 0-1 15,5 4 4-15,-5 0-3 0,4 4 4 16,-8 0-4-16,8 12 8 16,-4-4-6-16,5 16 10 15,-5-5-8-15,4 21 8 16,0-8-8-16,5 15 3 15,-9-11-5-15,9 7 0 32,-4-7-2-32,4 4-13 0,-5-13 7 0,9 9-43 15,-8-8 26-15,4-13-99 16,-9-7 67-16,9 0-100 16,-5-8 87-16</inkml:trace>
  <inkml:trace contextRef="#ctx0" brushRef="#br0" timeOffset="70573.7901">10356 2648 124 0,'0'-28'49'0,"0"28"-26"0,0-12-7 15,0 12 25-15,0 0-23 0,0 0 7 32,0 0-15-32,0 0 10 0,0 0-12 0,0 4 14 15,0 0-13-15,0 8 7 16,0 0-9-16,5 11 2 15,-5-3-5-15,9 16 11 16,-5-4-8-16,9 15 12 16,-8-3-11-16,4 27 5 15,-5-3-8-15,5-5 2 0,-9-7-4 0,5 27 5 16,-5-12-5-16,4-15 1 16,-8-21-2-16,8 1-35 15,-4-16 19-15,5 0-94 16,-10-8 60-16,10-4-83 15,-1-12 75-15</inkml:trace>
  <inkml:trace contextRef="#ctx0" brushRef="#br0" timeOffset="71706.9786">11284 3290 140 0,'22'-4'55'0,"-22"4"-30"0,13-8-16 16,1 0 27 0,-10 0-20-16,10-4 16 15,-5 0-18-15,4-3 10 16,-4-1-14-16,-5 0 10 16,-4-4-11-16,0-4-3 0,-4 0-3 0,4 5-5 15,-5-1 1-15,1 8 1 16,-9 0 0-16,-5 4 4 15,0 0-2-15,5 12 6 16,-5 0-5-16,4 12 1 16,-8 0-2-16,9 4 5 31,-1-1-4-31,1 13 10 16,-1-4-7-16,10 4 3 15,-5-9-5-15,9 13 2 16,-4-4-3-16,8-4 5 0,1-13-5 15,8 13 6-15,0-8-6 0,10-4 6 16,-10-8-6-16,14-4 3 16,-9-8-3-16,4 0-2 15,-4-8 0-15,4-4-1 16,-4-8 0-16,4-3 2 16,-8-1-1-16,3 0 2 15,-8-4-2-15,5 9 8 16,-10-1-5-16,5 12 10 15,-9 0-8-15,5 8 3 0,-10 0-5 0,5 8 7 16,0 0-7-16,5 12 3 16,-5-4-4-16,4 15 3 15,0-3-4-15,5 8-3 16,-4-8 0-16,8 15-30 16,1-3 17-16,8 0-102 31,-9-12 64-31,18-1-112 15,-8-11 93-15</inkml:trace>
  <inkml:trace contextRef="#ctx0" brushRef="#br0" timeOffset="72462.1418">11725 3096 176 0,'-9'23'68'0,"9"-23"-36"0,5 4-35 0,-1 0 24 16,-4-8-13-16,5 8 18 16,-1-4-14-16,5 8 9 15,-9-4-12-15,9 8 6 16,-9-4-8-16,9 8 9 16,-9 0-9-16,9 20 5 31,-9-5-7-31,9 1 7 0,-9-8-8 0,9 0 14 15,-5-5-10-15,5 9 16 16,-4-8-14-16,3 0 11 16,-8-12-12-16,9 4 6 15,-9-8-8-15,5 0 2 16,-5-4-5-16,4-8 2 16,-4-8-3-16,9-8 3 0,-9-4-4 15,5-4-1-15,-5-3 0 0,4-1-4 16,1 4 2-16,3-3-4 15,1 3 3-15,9 4-6 16,-9 0 5-16,9 17-3 16,-5 3 3-16,10 12 4 31,-6 0 0-31,1 7-1 16,-4-3 1-16,4 8-19 15,-10-8 10-15,6 8-56 16,-10-4 35-16,5 4-123 15,-4-8 84-15</inkml:trace>
  <inkml:trace contextRef="#ctx0" brushRef="#br0" timeOffset="72894.5884">12309 2513 216 0,'0'-4'82'0,"0"4"-44"0,5 0-31 0,-1 0 38 15,-8 0-27-15,4 4 19 16,0-4-22-16,0 8 1 16,0 0-10-16,4 11 6 15,-4-3-8-15,5 16 14 16,-1-8-10-16,5 15 9 16,-9-7-9-16,5 20 2 0,-5-9-6 0,4 21 5 15,-8-9-6-15,4 29 6 16,0-17-6-16,0-7-1 15,0-17-1-15,0 17-19 16,0-17 10-16,4-7-56 16,-4-12 35-16,5-1-121 31,-5-7 83-31,8-8-70 0,-3-8 78 0</inkml:trace>
  <inkml:trace contextRef="#ctx0" brushRef="#br0" timeOffset="73528.5353">12639 2782 208 0,'9'4'77'0,"-9"-4"-42"0,9 0-26 15,0 4 35-15,-4-4-26 0,8 8 18 31,-9-4-21-31,1 8 10 16,-5-8-15-16,4 12 10 16,-8-8-11-16,4 12 4 15,-5-8-8-15,1 11 4 16,-5 1-5-16,0 16 5 16,-4-8-6-16,-5-1 6 15,0-11-6-15,0 8 3 16,-4-12-3-16,4 0 3 0,-4-4-4 0,4-1-3 15,-4-7 0-15,4 0-8 16,-4-8 5-16,8-4-5 16,1-3 5-16,4-1 0 15,-4 0 2-15,8 4-7 16,-4-4 5-16,9 8-5 16,-4 0 5-16,4 8 0 15,0 0 2-15,9 8 4 16,-5 0-1-16,9 8 10 15,-4-5-5-15,9 13 3 16,-9-8-5-16,13 8-2 16,-8-4-1-16,13 3 1 0,-10-3-1 15,10 4-9 1,-9-8 4-16,9 3-62 16,-9-11 36-16,4 0-128 15,-9-4 88-15</inkml:trace>
  <inkml:trace contextRef="#ctx0" brushRef="#br0" timeOffset="73928.7696">13005 3227 176 0,'5'-16'66'0,"-5"16"-36"0,8-16-18 0,1 12 36 16,-9-4-27-16,5-4 23 31,-10-4-25-31,5-4 9 16,-4 1-16-16,4 3 0 15,-5 0-7-15,1 4 1 16,0 0-3-16,-1 8 0 16,-4-4-1-16,0 12-2 0,-4 0 1 15,-5 12-1-15,0 0 0 0,0 4-3 16,0-9 2-16,5 13 1 15,0-8 0-15,4 8 2 16,-5-4-1-16,14 15-1 16,0-3 1-16,14 4 1 15,-5-12-1-15,4-1 4 16,-4-11-3-16,9 0 8 16,-9-4-6-16,9 0 10 15,-5-8-8-15,5 0 5 16,-5-8-6-16,10 0 9 15,-10-8-8-15,0 0 8 16,-8 1-8-16,4-5 1 16,-9 0-4-16,4-4-2 15,-8-4 0-15,4-7-21 16,-9-5 11-16,0 12-41 16,0 1 29-16,0 19-60 15,-4 0 46-15,4 16-102 16,-5-4 77-16</inkml:trace>
  <inkml:trace contextRef="#ctx0" brushRef="#br0" timeOffset="74667.0644">13228 3084 244 0,'0'-16'90'0,"0"16"-48"0,4 20-42 0,1-12 25 16,-1-4-17-16,5 4 13 15,-9-4-13-15,9 7 9 0,-9-3-9 0,9 8 4 16,-4-8-7-16,4 16 9 16,-5-8-8-16,9 8 10 15,-4-5-9-15,9 13 5 16,-9-8-7-16,9 0 4 31,-9-4-5-31,9 7 5 16,-5-7-6-16,5 0 10 15,-9-8-7-15,9 4 10 16,-5-8-9-16,5 0 12 16,-9-8-11-16,4-4 3 15,-8-8-7-15,8-4 0 16,-9-4-2-16,10-8 1 0,-10 1-2 0,10-9-1 16,-10 0 1-16,5-7-12 15,-5 3 6-15,1 12-42 16,-5 4 26-16,4 1-79 15,-8 3 56-15,4 12-119 16,0 0 92-16</inkml:trace>
  <inkml:trace contextRef="#ctx0" brushRef="#br0" timeOffset="76114.8419">14142 3207 160 0,'-18'-20'60'0,"18"20"-32"0,-9-20-22 0,9 8 23 15,0-4-17-15,0-7 8 16,0-1-12-16,0 0 9 16,0 0-10-16,5 0 10 15,-1 5-10-15,10 3 3 16,-1-4-6-16,14 4-2 0,-5-4-1 0,14 12-1 16,-9 0 0-16,13 8 8 15,-9 0-4-15,9 12 16 16,-4-4-11-16,17 24 7 15,-17-8-9-15,-5 11 7 16,-9-7-8-16,1 8 16 16,-10-5-12-16,0 13 11 15,-8-12-12-15,-10 0 4 16,-3-13-8-16,-15 9 0 16,-4-4-3-16,-4-4-13 15,-4-8 7-15,-1-4-30 0,9-12 19 16,5 0-46-16,0-8 34 15,-5 0-98 1,-4-4 71-16,13 8-67 16,4-4 70-16</inkml:trace>
  <inkml:trace contextRef="#ctx0" brushRef="#br0" timeOffset="75667.6064">14231 2933 140 0,'-4'-4'52'0,"4"4"-28"0,4-4-6 0,1 4 33 16,-10 0-28-16,5 0 9 16,0 0-20-16,0 0 9 15,0 0-12-15,5 4 6 16,-5 0-8-16,9 24-4 16,-5-8-2-16,5 23-1 15,0 1 0-15,9 19 2 16,-5-7-1-16,1 11 2 31,-5-7-2-31,4 15 2 0,-9-7-2 0,10 7 4 16,-5-12-3-16,4 5-1 15,-9-17 0-15,5-3-30 16,-4-12 16-16,-1-5-92 16,-4-15 59-16,0-4-71 15,-4-8 67-15</inkml:trace>
  <inkml:trace contextRef="#ctx0" brushRef="#br0" timeOffset="76653.4097">14700 2929 176 0,'-5'-8'66'0,"5"8"-36"0,0 0-31 0,0 0 21 15,0 0-13-15,5 0 13 16,-5 0-12-16,8 4 7 16,-8 0-8-16,5 8 0 15,-5-4-4-15,4 16-2 16,1-4 0-16,4 11 3 16,-9-3-2-16,9 12 6 15,-9-9-5-15,9 9 17 16,-9-12-12-16,9 8 21 15,-9-9-16-15,8 1 18 16,-8-8-18-16,5 0 9 16,-5-8-13-16,4-8 2 15,-8-8-7-15,8-4 0 16,-4-4-2-16,5-4-4 16,-5-8 1-16,9-12-1 15,-5 1 0-15,5-1 0 16,-4 4 0-16,8 1-3 15,-4 3 3-15,9 4-3 16,-9 4 2-16,8 4-5 16,-3 1 5-16,4 7-25 15,-5 4 15-15,9 8-62 16,-8 0 41-16,-1 7-99 0,-4 1 75 16</inkml:trace>
  <inkml:trace contextRef="#ctx0" brushRef="#br0" timeOffset="77185.9424">15324 2997 156 0,'0'-16'60'0,"0"16"-32"0,-5-12-13 0,5 8 25 16,0 0-23-16,-4 0 1 16,-9 0-12-16,-1 4 6 15,-4-4-8-15,5 8 1 16,-5-4-3-16,0 12-4 16,0 0 1-16,-4 19 1 15,0-3 0-15,4 4 0 16,5-8 0-16,8 7 4 15,-4-7-2-15,9 4 6 0,0-4-5 16,9 4 6-16,-4-5-6 16,12 1 10-1,-3-4-7-15,13 0 12 16,-10-8-10-16,10-8 16 16,-9-4-14-16,9-4 18 15,-9-4-16-15,-1-4 9 16,-3-4-12-16,4-16 6 15,-5-3-8-15,-4 3 0 16,-9 0-4-16,4 4-13 0,-8 1 6 0,4 3-35 16,-4 4 22-16,-1 4-60 15,-8 0 42-15,-1 8-102 16,-4 4 77-16</inkml:trace>
  <inkml:trace contextRef="#ctx0" brushRef="#br0" timeOffset="77901.4516">15747 2989 212 0,'-13'-8'82'0,"13"8"-44"0,-13-8-29 16,13 4 28 0,-5 0-22-16,-4 4 7 15,-4-4-14-15,0 8 2 16,-5-4-6-16,0 4 7 0,-4 0-7 0,4 12 1 16,0-4-3-16,5 15 1 15,-1-7-2-15,5 8-1 16,-4-4 1-16,8 11 5 15,1-7-3-15,8 0 3 16,1-4-3-16,13 7 0 31,-5-7-1-31,9 0 1 16,-4-12-2-16,22 4 4 16,-8-4-3-16,8-8 6 0,-5-8-5 15,1-4 6-15,-9-4-6 16,0-4 3-16,-10-4-3 0,6-8 3 15,-10-3-4-15,5-5 6 16,-9 0-5-16,4 1 10 16,-4 3-7-16,0 4 3 15,-4 0-5-15,-1 5-2 16,-8 3-1-16,4 8-4 16,-5-4 2-16,1 8-1 15,-1-8 0-15,1 20-7 16,-5 4 5-16,0 12-3 0,0 0 4 0,9 15 0 15,-5-7 1-15,10 16-5 16,-1-9 4-16,10 9-36 16,-1-12 21-16,9 3-102 15,-8-7 67-15,17-4-87 16,0-12 80-16</inkml:trace>
  <inkml:trace contextRef="#ctx0" brushRef="#br0" timeOffset="78416.894">16425 2961 188 0,'0'-12'71'0,"0"12"-38"0,-4-20-28 0,4 16 28 15,0-4-20-15,0 4 7 16,-5-4-12-16,1 4 4 15,-5 0-7-15,-4 4 7 16,-5-4-8-16,4 8-1 16,-3-4-2-16,-1 8-6 15,0-4 3-15,-4 12 3 16,-1 0 0-16,5 0 2 16,5-8-2-16,9 8-5 0,-5-4 2 15,13 7-3-15,-4-7 2 0,18 8-2 16,-5-8 2-16,14 8 2 15,-9-8 1-15,13 8 0 16,-9-9 0-16,10 9-3 16,-6-4 2-16,6 4 5 15,-10-4-2-15,5 4 17 16,-14-4-11-16,0 3 23 31,-4-7-17-31,0 4 15 0,-9-4-16 0,-4 0 4 16,-5-4-10-16,-4 0 4 15,-10-4-6-15,1 0 2 16,0-4-4-16,-10 4-6 16,1-4 1-16,4-4-45 15,1-4 25-15,3 0-80 16,6-8 56-16,3 0-84 16,5-4 74-16</inkml:trace>
  <inkml:trace contextRef="#ctx0" brushRef="#br0" timeOffset="79134.7074">16867 2961 232 0,'4'-12'88'0,"-4"12"-48"0,-4-20-23 16,4 16 43-16,-5 0-35 0,1-4 11 16,-5 0-22-16,-4 4-2 15,-1-4-7-15,1 8-3 16,-5-4-1-16,5 4-6 16,-5 0 3-16,-5 8 1 15,1 0 1-15,4 4 0 16,5-4 0-16,4 8 0 15,0-8 0-15,5 12-3 16,-1-4 2-16,5 15-4 16,0-7 3-16,9 0-1 15,-4-12 1-15,8 8 2 0,0-8 0 16,10 7-3-16,-10-3 2 0,14 8 1 31,-9-8 0-31,8 8 0 16,-8-8 0-16,9 7 4 15,-9-7-2-15,-5 0 17 16,-4-4-11-16,0 4 19 16,-9-8-15-16,0 4 7 15,-9-8-11-15,-4 4 2 16,-10-4-6-16,6-1 0 0,-6-3-2 0,5 0-8 16,-4-7 3-16,4 3-45 15,-4-4 26-15,4 0-98 16,0-4 67-16,9 0-102 15,-4 0 88-15</inkml:trace>
  <inkml:trace contextRef="#ctx0" brushRef="#br0" timeOffset="79617.9061">17125 2969 212 0,'0'8'79'0,"0"-8"-42"0,5 4-39 0,-1 0 19 15,1-4-12-15,4 8 15 16,-5-8-11-16,5 4 16 16,-4-4-15-16,8 4 7 15,-4-4-10-15,18 7 2 16,-10-7-5-16,6 4 9 31,-10-8-7-31,9 4 10 16,-8-7-9-16,4-1 5 15,-9-4-7-15,4-4 2 16,-4 0-4-16,-5-4-8 0,-8 4 2 0,-1 8-5 16,-8-4 4-16,0 8 4 15,-5-3 1-15,4 7 4 16,-3 0-3-16,-1 7 8 16,-5 1-6-16,6 16 12 15,-6 0-9-15,5 8 7 16,1-8-7-16,-1 15 2 15,0-3-5-15,13 4 2 16,5-13-3-16,5 17-6 16,-5-12 1-1,9-1-30-15,0-7 18 0,13 4-56 16,0-8 39-16,14-8-78 16,-9-12 61-16,17 4-72 15,-8-4 69-15</inkml:trace>
  <inkml:trace contextRef="#ctx0" brushRef="#br0" timeOffset="80171.9173">17776 2933 232 0,'-13'-4'88'0,"13"4"-48"0,-9-4-25 0,9 4 32 15,-4 0-27-15,-1 0 6 16,-8 0-16-16,4 0 5 16,-4 0-8-16,4 4 0 15,-5-4-4-15,1 4 5 16,-5 4-5-16,0 4 3 31,0-8-3-31,5 4-2 0,0-4 0 0,4 8-4 16,-5-4 2-16,10 7 3 15,-5-3-1-15,9 4 2 16,-5-4-2-16,5 4-1 16,0-8 1-16,5 8-1 15,-5-8 0-15,9 4-7 16,0-4 4-16,4-1-3 16,1-3 3-16,8 4 2 15,-9-8 1-15,14 8-3 0,-9-8 2 16,4 8 1-16,-4-4 0 15,4 12 2-15,-4-8-1 0,4 4 6 16,-8-4-4-16,4 8 14 31,-9-4-9-31,4 3 16 16,-4-7-14-16,0 8 20 16,-9-8-17-16,0 8 18 15,-5-8-18-15,5 8 13 16,-9-4-15-16,0 4 17 15,-4-5-16-15,0 5 5 16,-1-8-10-16,-4 0 0 0,1-4-4 0,-6 4-8 16,-3-8 2-16,3 0-41 15,-3-4 25-15,-1-4-76 16,4-4 53-16,1-4-139 16,0 1 101-16,4-1-86 15,0 0 95-15</inkml:trace>
  <inkml:trace contextRef="#ctx0" brushRef="#br0" timeOffset="140681.8388">18338 2997 112 0,'-9'4'44'0,"9"-4"-24"0,-4 0 3 0,4 0 34 16,0 0-31-16,0 0 19 15,0 0-28-15,0 0 12 16,0 0-18-16,0 0 4 16,0 0-10-16,0 0 7 15,0 0-8-15,4 0 8 31,1-4-8-31,8 0 5 16,-4 0-5-16,13 4 0 16,-8-4-2-16,8 4-4 15,-4-4 1-15,9 4 3 16,-9 0-1-16,8 4-29 16,-8-4 15-16,4 4-78 15,-8-4 50-15,8 0-79 0,-8-4 69 0</inkml:trace>
  <inkml:trace contextRef="#ctx0" brushRef="#br0" timeOffset="142038.2111">18985 2394 172 0,'0'0'66'0,"0"0"-36"0,0 4-24 0,0 0 26 16,0-4-19-16,4 8 9 16,-4 0-13-16,9 7 8 15,-4-3-9-15,8 12 0 16,-4-8-5-16,9 16-2 16,-9-8 0-16,13 15-1 15,-4-7 0-15,9 8 2 0,-5-9-1 0,5 1 6 16,-9-12-4-16,8 0 12 15,-8-4-8-15,18 3 10 16,-9-3-10-16,-1-8 5 16,-3-4-7-16,3 0 2 15,-3-4-4-15,3 0 3 32,-8-4-4-32,5 0 4 15,-10-8-4-15,9-4-1 16,-8 1 0-16,-1 3-4 15,-4-4 2-15,0 8-1 16,-9-4 0-16,9 8 2 16,-9-4 0-16,4 8 4 0,-4-4-2 0,5 4 6 15,-10 0-5-15,5 4 1 16,0-4-2-16,0 8 1 16,0 0-2-16,5 8-1 15,-5-4 1-15,4 15-1 16,-4-7 0-16,5 12 0 15,-5-4 0-15,4 19 2 16,1-3-1-16,3 0-1 16,-3-9 1-16,8 9-6 15,-8-12 3-15,8 3-32 16,-8-7 19-16,4 4-100 16,-9-12 64-16,8 3-86 15,-3-11 79-15</inkml:trace>
  <inkml:trace contextRef="#ctx0" brushRef="#br0" timeOffset="141367.8499">19025 2410 132 0,'-4'-4'52'0,"4"4"-28"0,0 0-15 0,0 0 18 16,0 0-15-16,0 0 7 15,0 0-11-15,0 4 6 16,0-4-7-16,4 12 7 16,-4-1-8-16,5 13 3 15,-5-8-5-15,4 12 0 16,0 0-2-16,5 19-2 16,-9-7 1-16,9 7-1 15,-9-7 0-15,5 16 2 16,-10-5-1-16,5 13 4 15,0-9-3-15,0 32-3 16,0-15 0-16,0-13-32 16,0-19 18-16,0-4-89 15,0-17 58-15</inkml:trace>
  <inkml:trace contextRef="#ctx0" brushRef="#br0" timeOffset="142717.4196">20028 2981 136 0,'5'-4'52'0,"-5"4"-28"0,4-8-13 0,1 4 29 15,-10 0-23-15,5 0 12 16,0-4-18-16,0 0 8 16,-4-4-11-16,-1 8 0 15,1 0-5-15,-5 0 3 16,0 0-4-16,0 4 1 16,-4-4-1-16,-5 8-2 15,0-4 1-15,5 8-4 16,-5 0 2-16,5 8-1 15,-5-8 0-15,4 12 2 0,1-4 0 0,8 7 0 32,-3-3 0-32,8 8 0 15,-5-8 0-15,10 8 0 16,-1-5 0-16,5 5 6 16,0-12-3-16,9 4 8 15,0-12-7-15,4 0 5 16,-4-4-5-16,8-4 9 15,-8-4-7-15,5-4 3 0,-10-4-5 0,5-4 2 16,-5-8-3-16,1 0-2 16,-10-3 0-16,0 3 3 15,-4-4-2-15,0 4 1 16,-8 4-1-16,-1 5-8 16,-5 3 3-16,-4 4-14 15,-4-4 9-15,0 12-27 16,-5 0 20-16,5 4-64 15,-1 0 44-15,-3 20-72 16,-1-5 61-16</inkml:trace>
  <inkml:trace contextRef="#ctx0" brushRef="#br0" timeOffset="143356.5826">20171 2874 152 0,'-4'0'57'0,"4"0"-30"0,4 0-29 0,1 0 27 16,-5 0-16-16,4 4 17 16,0-4-16-16,5 8 5 15,-9-5-10-15,9 9 9 16,-9 0-8-16,9 8 10 15,-9 4-9-15,9 8 14 16,-9-9-12-16,5 9 11 16,-5-4-11-16,4 4 6 15,-4-9-8-15,5 5 7 16,-5-8-8-16,4 8 10 16,-4-12-9-16,4-5 3 15,1-11-6-15,4 0-2 16,-5-7-1-16,10-1-1 15,-10-8 0-15,9-4-3 16,-8-4 2-16,8 0-1 16,1-3 0-16,8 3-3 15,-9 0 3-15,5 4-1 16,-4 4 1-16,3 8 2 16,-3 0 0-16,4 12 4 15,-5-4-2-15,5 16 6 16,-9-4-5-16,9 24 3 0,-5-4-3 15,0-1-11-15,-8-7 5 16,4 4-55-16,-5-12 33 0,5 4-122 16,-9-5 82-16</inkml:trace>
  <inkml:trace contextRef="#ctx0" brushRef="#br0" timeOffset="144005.894">20893 2989 144 0,'0'-12'55'0,"0"12"-30"0,0-20-12 0,0 16 32 16,0-4-25-16,0-4 13 15,-4 4-20-15,4 4 4 16,-9 0-10-16,0 4 2 16,-4-4-5-16,-5 8-2 15,5-4-1-15,4 8-4 0,-5-4 2 16,5 12-1-16,-4-8 0 0,4 12 2 16,0 0 0-16,0 11 0 31,-4-7 0-31,8 8 0 15,-4-4 0-15,9 3 0 16,0-7 0-16,9 4 8 16,-4-8-4-16,8-1 12 15,-4-7-9-15,9 0 5 16,-5-4-7-16,5-8 9 16,-4-4-8-16,3-4 10 0,1-8-9 0,-4-3 5 15,-5-9-7-15,4 0 4 16,-9-4-5-16,1 5 0 15,-5 3-2-15,0 0-15 16,-5 0 7-16,1 4-35 16,-1 5 23-16,1 3-47 15,-5 4 37-15,0 8-89 16,0-4 66-16</inkml:trace>
  <inkml:trace contextRef="#ctx0" brushRef="#br0" timeOffset="144221.012">21143 2882 212 0,'-4'4'82'0,"4"-4"-44"0,-9 11-36 0,9-3 30 16,-5-4-19-16,1 8 13 15,-1 0-15-15,10 16 8 16,-5-8-11-16,4 15 0 16,1-7-5-16,4 8 0 31,-5-4-1-31,5 7-4 15,0-7 1-15,9 4-26 0,-9-13 15 0,4-3-61 16,-4-8 41-16</inkml:trace>
  <inkml:trace contextRef="#ctx0" brushRef="#br0" timeOffset="144421.6172">21188 2671 264 0,'-18'-8'101'0,"18"8"-54"0,-9 4-48 16,9 0 18-1,0-8-12-15,0 8-14 16,0 0 5-16,5 4-46 16,-1 0 28-16,5 4-100 15,0-4 68-15</inkml:trace>
  <inkml:trace contextRef="#ctx0" brushRef="#br0" timeOffset="144944.9339">21732 2921 156 0,'0'-16'57'0,"0"16"-30"0,-27-16-5 16,23 9 29-1,-5-1-28-15,0 0 7 16,-5 0-19-16,-3 8 7 16,-1-4-10-16,0 4 2 31,-4 0-6-31,4 4-2 0,-5 0-1 0,6 8 3 15,-6-4-2-15,5 11 6 16,1-3-5-16,8 20-1 16,-5-12-1-16,14 15 1 15,-4-7-1-15,8 8 2 16,-4-12-2-16,9 7-1 16,-4-7 1-16,8 4-6 0,-4-13 3 0,13 5-21 15,-8-8 13-15,8-4-34 16,-4-8 25-16,9-8-59 15,-5-4 43-15</inkml:trace>
  <inkml:trace contextRef="#ctx0" brushRef="#br0" timeOffset="145245.8616">21950 2255 140 0,'-9'-4'55'0,"9"4"-30"0,-17-16-7 0,12 12 31 15,1 0-27-15,-5 4 5 16,0-4-17-16,0 8 3 16,0-4-8-16,5 8 9 15,-5-4-8-15,0 8 10 16,0-4-9-16,0 12 10 15,-5-4-10-15,6 15 7 0,-1 1-7 0,4 20 7 16,-4-5-8-16,5 13 5 16,-1-13-6-16,1 5 9 15,-1-12-8-15,5 3 10 16,0-3-9-16,0 35 12 16,0-7-11-16,9 11 5 31,-4-20-8-31,4-3 0 15,-5-13-3-15,5 1 1 16,-9-12-2-16,13 11-14 16,-8-7 7-16,4-4-54 15,-5-12 32-15</inkml:trace>
  <inkml:trace contextRef="#ctx0" brushRef="#br0" timeOffset="146064.8166">22182 3179 172 0,'27'-20'66'0,"-27"20"-36"0,-9-28-18 0,18 20 21 0,-13-7-13 15,-1-1-3 1,1 0-10-16,-1 0-5 16,-4-4-1-16,0 8 3 15,0-4-2-15,0 8 1 16,-4 1-1-16,4 7 1 0,-4-4-2 0,4 8-1 31,-5-4 1-31,6 11-1 16,-6 1 0-16,1 16 2 15,-1 0-1-15,6 4 2 16,-1-9-2-16,4 9 4 16,1-8-3-16,8 0 10 15,-4-8-6-15,5-1 12 16,-1-3-10-16,9 4 5 0,-4-8-8 0,9 0 7 15,-9-8-8-15,9-4 3 16,-5-8-4-16,10-4 0 16,-10 0-1-16,5-3-2 15,-5-5 1-15,1 4 5 16,-5-4-3-16,-1 4 12 16,-3 5-8-16,-1 7 3 15,-4 4-6-15,5 12-2 16,-10-4-1-16,5 11-1 15,0 1 0-15,0 8-3 0,0-8 2 16,5 8 1-16,-1-8 0 16,10 3-14-16,-5-3 8 0,13 4-35 31,-4-4 23-31,8-4-56 16,-8-8 42-16,22 0-93 15,-4-4 70-15</inkml:trace>
  <inkml:trace contextRef="#ctx0" brushRef="#br0" timeOffset="146326.9187">22575 2279 156 0,'-5'0'60'0,"5"0"-32"0,0 4-6 0,0 0 42 16,0-8-34-16,0 8 20 16,0-4-29-16,0 4 15 15,0 0-21-15,0 4 3 16,0 0-10-16,5 15 3 15,-5-3-6-15,4 36 13 16,1-5-10-16,3 17 18 16,-8-13-14-16,5 17 11 15,-10-9-13-15,5 20 4 16,0-7-9-16,5 15 2 16,-5-20-4-16,4 1-8 0,1-21 2 0,4 1-74 15,-9-17 43-15,9-3-156 16,-5-16 106-16</inkml:trace>
  <inkml:trace contextRef="#ctx0" brushRef="#br0" timeOffset="150551.2945">24653 2858 156 0,'-14'0'60'0,"14"0"-32"0,9 4-20 0,0 0 25 15,-9-4-20-15,9 8 8 16,-5 0-13-16,10 7 0 16,-5-7-5-16,9 8 0 15,-5-4-1-15,9 12-6 16,-8-12 2-16,8 4-17 15,-4-4 11-15,4-5-23 16,-9-7 17-16,5 0-19 16,-9-3 18-16,9-1-14 15,-9-4 17-15,4-4 12 16,-4 0 1-16,0 4 45 16,-9-4-25-16,0 0 37 15,-4 4-33-15,-1 0 27 16,1 0-30-16,4 8 24 0,0-4-26 0,0 8 16 15,-9-4-21-15,4 8 5 16,1 0-11-16,4 20 8 16,-4-8-10-16,4 19 14 15,-5 1-12-15,1 31 3 16,-10-3-8-16,5 7 2 31,-4-15-3-31,4 3-15 16,0-11 6-16,5 3-57 15,-5-15 35-15,4 3-146 16,-4-15 96-16</inkml:trace>
  <inkml:trace contextRef="#ctx0" brushRef="#br0" timeOffset="151051.3234">25299 2985 112 0,'14'0'44'0,"-14"0"-24"0,17-4-2 0,-12 4 33 15,-5-4-28-15,4 0 16 16,1-4-24-16,-1 0 14 16,-4 0-16-16,0 0 4 15,-4-4-10-15,-1 8 4 16,-8-4-6-16,0 4 4 16,-1 0-5-16,-4 4 2 15,1-4-3-15,-1 8 3 16,-5-4-4-16,6 8 1 15,-1 0-1-15,4 12 1 16,-3-12-2-16,3 16 2 0,-4 0-2 0,14 11-3 16,-5-3 1-16,9 4 1 15,-4-9 0-15,12 9-11 16,-3-12 6-16,13 8-38 16,-5-9 24-16,14-3-102 15,-9-8 68-15</inkml:trace>
  <inkml:trace contextRef="#ctx0" brushRef="#br0" timeOffset="151553.1889">25491 3119 168 0,'0'8'63'0,"0"-8"-34"0,9 4-23 0,0 0 23 16,0-4-17-16,4 4 8 16,-4 0-12-16,9 0 2 15,-9-8-6-15,4 0 2 16,-4-4-3-16,9 0 5 31,-9-7-5-31,4-1 6 16,-8 0-6-16,8 4 8 15,-8-4-7-15,-1 0 8 16,-8-4-8-16,4 9 1 16,-5-5-3-16,1 8 1 15,-10 0-2-15,1 4 4 16,-5-4-3-16,9 8 4 0,-9-4-4 0,5 8 1 16,-5-4-1-16,0 12 12 15,0-4-8-15,5 12 8 16,-5-5-7-16,5 13 2 15,-5-8-5-15,9 12 5 16,-4-8-6-16,8 7 1 31,-4-3-2-31,9 16 1 16,-4-5-2-16,13-3-16 16,-5-8 8-16,18-1-50 15,5-7 32-15,9-8-117 0,-9-12 79 16</inkml:trace>
  <inkml:trace contextRef="#ctx0" brushRef="#br0" timeOffset="152051.313">25745 2961 176 0,'-4'0'68'0,"4"0"-36"0,0 8-20 0,0-4 30 15,0-4-24-15,0 8 9 16,0-4-17-16,4 12 8 16,-4-5-10-16,5 25 6 15,-10-4-7-15,10 7 0 16,-5-7-4-16,0 8 0 31,0-12-1-31,4 3 9 16,1-11-5-16,8 0 12 15,-9-8-10-15,5-4 5 0,-4-4-8 0,8-8-2 16,-8-4-2-16,12-4-1 16,-8-8 0-16,9-4 0 15,-4-3 0-15,8 3-3 16,-9-4 2-16,1 4-4 16,-1 0 3-16,5 9-3 15,-9-1 2-15,9 8 4 16,-5 4 0-16,0 12 8 15,-4 0-5-15,5 12 10 16,-5-1-8-16,4 9 3 16,-9-4-5-16,5 8 0 15,-9-5-2-15,9 5-10 16,-9-12 4-16,5 4-51 16,-1-8 30-16,14 3-130 15,-14-3 86-15</inkml:trace>
  <inkml:trace contextRef="#ctx0" brushRef="#br0" timeOffset="152686.6871">26075 2854 244 0,'-4'-4'93'0,"4"4"-50"0,4 0-35 16,10 0 30-16,-10 0-23 0,9 0 9 16,-4 0-15-16,14 4 2 15,-6-4-7-15,10 4-13 16,-5-8 5-16,14 4-32 16,-5 0 20-16,14 4-75 15,-9-4 51-15,4 4-81 16,-5-4 69-16</inkml:trace>
  <inkml:trace contextRef="#ctx0" brushRef="#br0" timeOffset="152454.7886">26303 2231 176 0,'-5'4'68'0,"5"-4"-36"0,0 4-22 15,0 0 33 1,0-4-25-16,0 12 14 31,0-4-19-31,0 16 8 0,0 0-12 0,0 15 15 16,0 1-14-16,0 19 9 15,0-3-11-15,5 3 2 16,-5-11-6-16,4 19 2 16,1-7-3-16,3 15 3 15,-3-11-4-15,4 11 1 16,-5-16-1-16,5 29 1 0,-4-13-2 16,4-12-25-16,-9-15 13 15,4-8-68-15,-8-13 44 0,4-3-101 16,-5-8 76-16</inkml:trace>
  <inkml:trace contextRef="#ctx0" brushRef="#br0" timeOffset="153134.7804">26534 2933 184 0,'-4'16'71'0,"4"-16"-38"0,4 12-21 16,1-8 34-1,-10-4-26-15,10 12 8 16,-5 0-17-16,4 11 3 0,-4-7-9 0,9 12 2 16,0-4-4-16,0 8 3 15,-4-9-4-15,8 13 8 16,-9-8-6-16,5 0 14 15,-9-9-10-15,9 5 16 16,-9-12-14-16,5 0 11 31,-5-4-12-31,4-4 6 0,-8-4-8 0,4-4 0 16,0-4-4-16,4-8-4 16,-4-4 0-16,9-8-1 15,-4 1 0-15,3-5-3 16,1 0 3-16,9 1-3 15,-9 3 2-15,5 8-2 16,-1 4 2-16,9 4-22 16,-8-4 13-16,8 8-49 15,-9 1 34-15,5 7-116 16,-5-4 80-16</inkml:trace>
  <inkml:trace contextRef="#ctx0" brushRef="#br0" timeOffset="153435.6874">26989 2981 248 0,'9'4'93'0,"-9"-4"-50"0,5 8-35 0,-1 0 39 16,-4-8-28-16,0 11 20 15,0-3-23-15,0 12 3 16,0 0-11-16,0 8-3 16,0-8-3-16,0 11-2 15,0-7 1-15,5 8 1 16,-1-4-1-16,5 3-20 16,-9-11 10-16,13 8-56 15,-13-12 36-15,9 0-119 16,-4-8 83-16</inkml:trace>
  <inkml:trace contextRef="#ctx0" brushRef="#br0" timeOffset="153658.4411">27119 2834 312 0,'-14'-4'118'0,"14"4"-64"0,-4 0-63 15,4 0 7 1,0 0-3-16,4 0-53 0,1 0 32 0</inkml:trace>
  <inkml:trace contextRef="#ctx0" brushRef="#br0" timeOffset="153974.7227">27529 2977 200 0,'4'-8'77'0,"-4"8"-42"0,0-12-23 0,0 8 34 15,0 0-26-15,0 0 8 16,-4 0-17-16,-1-4 3 15,-3 4-9-15,-6 8 13 16,1-4-10-16,-1 12 16 16,-3-4-14-16,-1 8 13 15,0 0-13-15,4 11 10 16,-3-3-11-16,3 16 13 0,1-8-13 0,8 3 11 16,1-7-11-16,8 16 2 15,-4-13-7-15,14 1-11 16,-1-8 4-16,9 0-57 15,1-5 33-15,30 1-155 16,5-12 100-16</inkml:trace>
  <inkml:trace contextRef="#ctx0" brushRef="#br0" timeOffset="148622.9733">22976 2449 148 0,'-13'-47'55'0,"13"47"-30"0,-5-12-21 0,10 8 22 15,-5 0-16-15,9-4 3 16,-5 0-9-16,9 0 0 15,1-4-2-15,8 4-4 16,0-4 1-16,14 4 1 16,-9 1 0-16,8 3 0 15,-3 0 0-15,8 8 2 16,-5 0-1-16,10 7 6 16,-9-3-4-16,4 16 10 0,-9-4-7 15,-4 8 8 1,-9-8-8-16,-1 7 10 15,-3-3-9-15,-5 20 14 16,-5-9-12-16,-8 9 9 16,-5-12-10-16,-5-1 6 15,-3-7-7-15,-6 4 2 16,1-8-5-16,4 0 2 16,-4-8-3-16,4-1 3 0,0-3-4 0,5 0 1 15,-1-8-1-15,6 0-10 16,-6-8 4-16,14 4-16 15,-4-3 11-15,13 3-13 16,-5-4 12-16,18 4-1 16,-4-4 6-16,18 12-1 31,-5-4 3-31,14 8 0 16,-5 0 1-16,4 7 0 15,-12-3 0-15,3 8 4 16,-8-8-1-16,4 8-1 15,-8 0 1-15,8 23 3 0,-9 1-2 16,-4 4 10-16,-9-9-6 0,-5-3 10 16,-4-8-9-16,-4 3 7 15,-9-11-7-15,-5 8 2 16,-5-8-5-16,-3 0 7 16,-10-5-7-16,-22 1 8 15,0-4-8-15,0-4 5 16,5-8-5-16,3 0-2 15,1-8-1-15,5 0-19 0,4-8 10 0,8 4-52 16,6-3 34-16,8 3-108 16,5-4 75-16</inkml:trace>
  <inkml:trace contextRef="#ctx0" brushRef="#br0" timeOffset="147843.5405">23315 2386 96 0,'-5'0'38'0,"5"0"-20"0,-4 0-6 0,4 0 27 16,0 0-22-16,0 0 12 16,0 0-18-16,0 0 10 15,0 0-12-15,0 4 11 16,0-4-12-16,0 16 3 15,0-4-7-15,0 19-6 16,0-3 0-16,0 20-1 16,0-9 1-16,4 17 4 15,-4-9-1-15,5 9 6 16,-10-8-4-16,10 11 3 16,-5-7-3-16,4 15 5 15,-8-19-5-15,4 3 1 16,0-15-2-16,0-1-37 15,0-7 19-15,0-4-92 16,0-12 60-16</inkml:trace>
  <inkml:trace contextRef="#ctx0" brushRef="#br0" timeOffset="149447.2333">23939 2941 120 0,'-9'-12'46'0,"9"12"-24"0,-13 0-19 0,13 0 12 15,-5 0-9-15,1 4 1 16,-9-4-4-16,4 12 3 15,-5-8-4-15,5 12-1 16,-4 0 0-16,4 7 5 16,0 1-3-16,5 8 10 15,-5-8-7-15,9 4 8 16,-5-13-8-16,10 9 1 16,-1-8-4-16,10 0 3 0,-5-4-4 0,8 0 4 15,-3-8-4-15,8 0 6 16,-9-8-5-16,10-4 8 15,-5-4-7-15,-1-4 12 16,-8-4-9-16,5 0 7 16,-5-3-7-16,0 3 7 15,-9-4-8-15,8 4 10 16,-8 0-9-16,5 0 5 16,-10 1-7-16,5 7-2 31,-4 4-2-31,4 8-1 0,-4-4 0 0,4 8 2 15,-5 0-1-15,5 12-1 16,0-4 1-16,0 15 1 16,0-7-1-16,9 8 2 15,-5-8-2-15,10 7-1 16,-10-3 1-16,19 4-8 16,-15-4 4-16,15 4-45 15,-10-13 26-15,9 1-107 0,-4-8 72 16</inkml:trace>
  <inkml:trace contextRef="#ctx0" brushRef="#br0" timeOffset="149826.2769">24229 2878 148 0,'0'8'57'0,"0"-8"-30"0,4 11-21 0,1-7 23 15,-5 0-17-15,9 12 10 16,-5 4-13-16,5 8 11 16,-4 0-12-16,4 3 9 15,-5-3-9-15,9 4 6 16,-8-12-7-16,8 7 15 31,-8-7-12-31,4 4 20 16,-5-8-17-16,5 0 15 0,-4-4-15 0,3 3 8 15,-3-7-12-15,-1-4 2 16,-8-4-7-16,8 0 2 16,-8-8-3-16,4-4 5 15,-5-7-5-15,5-9 3 16,0 0-3-16,5-4-6 15,-5 5 1-15,9-1-3 16,-5 4 2-16,5 0 0 16,-4 1 1-16,4 7-3 15,-1-4 3-15,10 4-3 16,-9-4 2-16,5 12-7 16,-5 0 6-16,4 8-25 0,-4-4 16 0,4 8-69 15,-8-4 46-15,8 8-103 16,-4-4 78-16</inkml:trace>
  <inkml:trace contextRef="#ctx0" brushRef="#br0" timeOffset="156311.3693">3449 4127 156 0,'-18'-4'60'0,"18"4"-32"0,18-8-24 0,-9 8 26 16,-9-4-17-16,9 0 18 15,-5 0-18-15,10 0 11 32,-10 0-14-32,5 4 10 0,-5-4-11 0,10 4 6 15,-10 0-8-15,14 8 0 16,-9-4-4-16,13 12 3 16,-8 0-4-16,12 15 6 15,-3 1-5-15,8 24 1 16,-9-5-2-16,9 17 1 15,-8-13-2-15,3 12 2 16,-3-11-2-16,3 15 6 16,-3-15-4-16,4 7 3 15,-10-11-3-15,6 3-19 16,-10-19 8-16,0 0-41 16,-4-12 28-16,-4-5-44 15,-5-7 37-15,0-4-75 0,-9-8 59 0</inkml:trace>
  <inkml:trace contextRef="#ctx0" brushRef="#br0" timeOffset="155894.5213">3538 4107 156 0,'-4'-12'57'0,"4"12"-30"0,0-4-12 15,0 4 29-15,0 0-24 0,0 0 7 16,0 0-16-16,0 4 7 16,-5-4-10-16,1 4 9 15,-1-4-10-15,1 12 1 16,-1-4-5-16,1 20-4 16,-5-5 0-16,0 29 1 15,0-5 0-15,-4 21 0 0,-1-9 0 16,1 17 2-16,-5-17-1 0,5 17 2 15,-5-17-2-15,4 12 4 16,1-15-3-16,4 7-1 16,-4-19 0-16,8 0-43 15,-4-17 23-15,9 1-109 32,-4-12 71-32</inkml:trace>
  <inkml:trace contextRef="#ctx0" brushRef="#br0" timeOffset="156565.4087">3409 4706 204 0,'-23'4'77'0,"23"-4"-42"0,0-4-23 0,0 4 32 15,0 0-25-15,9 0 13 16,0-4-19-16,14 8 1 16,-6-4-8-16,19 4-1 15,-9 0-3-15,17 4 1 16,-3-5-2-16,12 5-20 16,-13-8 10-16,9 4-74 15,-9-4 47-15,14 0-93 16,-14-8 73-16</inkml:trace>
  <inkml:trace contextRef="#ctx0" brushRef="#br0" timeOffset="156913.1794">3966 4091 216 0,'-4'0'82'0,"4"0"-44"0,0 4-36 0,4 0 28 16,-4-4-18-16,5 8 9 16,-5-4-12-16,4 12 4 31,-4-4-8-31,4 19 9 15,1-3-8-15,4 28 8 16,-5-9-8-16,10 17 3 16,-5-9-5-16,4 13 2 15,-9-13-3-15,10 16-2 16,-10-11 0-16,5 7-43 0,-4-15 23 16,8 7-120-16,-8-19 77 0,8-4-67 15,-4-13 74-15</inkml:trace>
  <inkml:trace contextRef="#ctx0" brushRef="#br0" timeOffset="157698.4809">4452 4773 168 0,'-4'-12'66'0,"4"12"-36"0,0-16-24 15,0 12 32 1,0-4-22-16,0 0 22 0,-5 1-23 0,1-1 13 31,-5 0-17-31,0 0 1 0,-4 0-7 16,-1 8-3-16,1-4-1 0,4 8-6 15,-4 0 3-15,4 8-1 16,-5-4 1-16,10 11 0 16,-5-7 0-16,9 16 2 15,-5-8 0-15,10 12-7 16,-5-5 4-16,9-3-1 16,0-8 2-16,4 0 13 15,-4-4-6 1,9-12 6-16,-9-8-6 0,9-4 2 15,-5-4-4-15,5 0 5 16,-9 0-5-16,9-7 8 16,-10 3-7-16,6 4 10 15,-10-4-8-15,5 4 10 16,-9 0-9-16,5 8 3 16,-10-3-6-16,5 7 0 15,0 0-2-15,5 8-4 16,-5 0 1-16,4 11-4 15,-4-3 3-15,9 16 1 16,0-4 1-16,4 19-9 0,-4-7 5 16,9 16-10-16,-5-5 9 15,10 5-5-15,-10-9 6 0,5 5 2 16,-9-8 2-16,0 7 2 16,-5-7-1-16,-4 4 8 15,-4-13-5-15,-5 13 16 16,-4-8-11-16,-5 3 16 15,0-7-15-15,0-4 7 32,0-8-10-32,0-13 0 0,-4-10-4 0,0-13 0 15,-1-4-1-15,6-8-8 16,-1 0 3-16,9-3-16 16,0-5 10-16,9-4-31 15,0 1 22-15,13-5-51 16,-4 4 39-16,14-3-107 15,-6 3 77-15</inkml:trace>
  <inkml:trace contextRef="#ctx0" brushRef="#br0" timeOffset="158348.0381">4778 4773 184 0,'0'4'68'0,"0"-4"-36"0,4 0-20 15,1 0 34 1,-5 0-26-16,4 4 10 16,1-4-18-16,8 8 5 0,-4-8-10 0,9 4 9 15,-9-8-9-15,8 4 12 16,1-4-11-16,0 0 14 15,-5-4-13-15,5 0 7 16,-9-4-9-16,9 0 2 16,-9 0-5-16,4 1 0 15,-8-5-2-15,-5 0-2 16,-5-4 1-16,1 4-4 16,-5 0 2-16,-4 4-8 15,-1 0 5-15,1 9-5 0,-5-1 5 16,0 11 0-16,-4-3 2 15,4 8 4-15,-4 0-1 0,4 12 8 32,0-8-5-32,9 12 8 15,-4-5-8-15,8 17 1 16,1-8-3-16,13 15 1 16,0-11-2-16,13 4-5 15,-4-13 2-15,13 1-36 16,0-8 20-16,9-12-73 15,-8-8 50-15,8-16-98 0,-9-8 79 0</inkml:trace>
  <inkml:trace contextRef="#ctx0" brushRef="#br0" timeOffset="158856.0378">5121 4067 228 0,'-9'-4'85'0,"9"4"-46"0,0-4-32 0,0 4 22 16,0 0-17-16,0 0 5 16,0 0-10-16,0 0 4 15,0 0-6-15,5 4 0 16,-5 0-3-16,9 8-4 15,-5 0 1-15,5 20 1 16,-5-1 0-16,10 29 2 16,-10-9-1-16,5 21 4 15,-4-13-3-15,3 9 4 16,-8-13-4-16,9 5 1 16,-9-13-1-16,9 9 7 15,-4-13-5-15,8 1 14 16,-8-12-10-16,8-8 12 15,-9-9-12-15,10-11 3 16,-5-12-7-16,4-3-6 16,-4-5 0-16,13-4-8 15,-8 0 6-15,12 4-7 16,-8-4 6-16,9 9-13 16,-5-5 10-16,10 12-11 15,-10 0 10-15,9 8-2 16,-4 0 7-16,4 8 2 15,-13-1 2-15,4 9 4 16,-8-4-2-16,3 16 17 16,-3-8-11-16,-5 11 23 15,-9-7-17-15,0 4 26 16,-5-12-22-16,-4-1 10 16,-9-7-16-16,-4-4 0 15,0-4-7-15,-5-4-3 16,-4-8-1-16,0 0-6 15,0-7 3-15,-1 3-28 0,6-4 17 16,-1 4-76-16,4-4 49 0,1 4-129 16,4 0 94-16</inkml:trace>
  <inkml:trace contextRef="#ctx0" brushRef="#br0" timeOffset="159858.9889">5754 4698 116 0,'-9'0'46'0,"9"0"-24"0,0 0-15 0,0 0 24 15,0 0-18-15,0 0 16 16,0 0-17-16,5 4 11 15,-5 0-13-15,9 4 4 32,-5 0-9-32,5 7 9 0,-9 1-8 0,9 8 14 15,-9-4-11-15,9 8 20 16,-9-1-16-16,9 1 22 16,-9-12-20-16,9 4 15 15,-9-12-17-15,9-4 4 16,-9-8-10-16,9-4 4 15,-9-4-6-15,4 0 7 16,-4-4-8-16,5 0 5 16,-5 0-5-16,4-7 5 15,-4-1-6-15,9 0-1 16,0-4-1-16,9 5-4 16,-9-1 2-16,8 4-1 15,-3 0 0-15,8 4-3 16,-9 0 3-16,10 8-1 15,-5 0 1-15,4 8-7 16,-4 0 5-16,4 4-34 16,-4 0 21-16,0 4-71 15,-5-4 48-15,5 8-104 16,-5-8 80-16</inkml:trace>
  <inkml:trace contextRef="#ctx0" brushRef="#br0" timeOffset="160344.3439">6361 4682 176 0,'0'-4'66'0,"0"4"-36"0,4-20-18 15,1 12 32 1,-5 0-25-16,4-4 13 15,-8 0-19-15,4 4 8 16,-5-3-12-16,1-1 4 0,-5 0-8 16,0 8 0-16,-4-4-3 0,-1 8-4 15,1 0 1-15,-1 12-4 16,-3 0 3-16,-1 8-1 16,-5-5 1-16,10 13 0 15,-5-8 0-15,14 12 2 16,-5-9 0-16,13 17 2 15,-4-8-1-15,14 7 2 0,-5-11-2 0,4-4 4 16,-4-12-3-16,9-8 8 16,-5-8-6-16,5-8 8 15,-5-8-8-15,5 0 3 16,-9-3-4-16,4 3 7 16,-4-4-6-16,0 4 14 31,-4-4-10-31,4 5 5 15,-9-5-8-15,4 4 7 16,-4 4-8-16,5 8 5 16,-10 4-5-16,5 4-4 15,0 0-1-15,0 4-4 0,0-4 3 16,5 8 3-16,-5 0 0 16,8 8-1-16,-3-4 1 0,8 12-19 15,-4-9 10-15,9 13-39 16,-5-4 27-16,10 4-64 15,-5-1 47-15,4-3-93 16,-4-12 74-16</inkml:trace>
  <inkml:trace contextRef="#ctx0" brushRef="#br0" timeOffset="161078.6387">6807 4670 192 0,'-5'-8'71'0,"5"8"-38"0,5-32-25 0,-1 24 36 15,-8-4-26-15,4 5 19 16,-9-1-22-16,4 4 10 16,-4-4-15-16,0 8 4 0,1-4-9 0,-1 8 0 15,-5-4-3-15,1 4-2 16,-1-4 1-16,6 4-1 15,-6 0 0-15,5 0-3 16,-4 0 2-16,0 3 1 16,-1 1 0-16,10 0-5 15,-5-4 3-15,9 4 1 16,0-4 1-16,4 4 0 16,1-8 0-16,8 4-3 31,0 0 2-31,14 8 1 0,0-8 0 0,0 4 0 15,-5-8 0-15,0 8-3 16,-4-4 2-16,13 8 1 16,-8 0 0-16,3 3 8 15,-8-3-4-15,0 4 14 16,-9-8-10-16,0 8 12 16,-5-4-12-16,1 12 14 15,-5-5-13-15,0 1 16 16,-5-4-15-16,1 4 13 15,-9-8-13-15,-1 0 4 0,1-4-9 16,-5 0-13-16,0-8 4 0,0 0-65 16,-4-8 38-16,-9-4-152 31,0-4 102-31</inkml:trace>
  <inkml:trace contextRef="#ctx0" brushRef="#br0" timeOffset="177995.581">8376 4539 108 0,'-18'0'44'0,"18"0"-24"0,5 0-13 0,-1 0 15 15,1 0-13-15,8 0 11 16,-4-4-12-16,13 4 12 16,-4-4-12-16,14 4 7 15,-6-4-8-15,10 4 2 16,-5-4-5-16,14 4 0 16,-10-4-2-16,14 4-35 15,-13-4 19-15,9 0-79 0,-10-8 52 0</inkml:trace>
  <inkml:trace contextRef="#ctx0" brushRef="#br0" timeOffset="177536.5186">8680 4091 116 0,'-5'-4'44'0,"5"4"-24"0,-4-4-8 15,4 4 18-15,0 0-17 0,0 0 5 16,0 0-11-16,0 0 4 16,0 0-6-16,0 4 0 15,0-4-3-15,0 12 1 16,-5-4-2-16,5 20 4 16,0-1-3-16,5 25 8 15,-5-4-6-15,4 19 8 16,1-8-8-16,3 9 8 15,-8-13-8-15,5 9 5 16,-5-17-5-16,4 9 2 16,-8-9-3-16,4 9 3 31,0-16-4-31,0 3-23 0,0-15 12 0,4-4-101 16,-4-12 61-16</inkml:trace>
  <inkml:trace contextRef="#ctx0" brushRef="#br0" timeOffset="178311.7811">8898 4662 108 0,'0'8'41'0,"0"-8"-22"0,5 12-20 0,-1-4 11 15,-4-4-6-15,9 12 7 16,-5-4-7-16,10 7 16 15,-10-3-11-15,5 4 22 0,-9-8-17 0,9 0 20 16,-9-4-20-16,4 0 11 16,-4-4-15-16,5 0 10 31,-10-4-11-31,10-4 6 16,-5-4-8-16,4-4 4 15,-4 0-6-15,9-4 4 16,-4 0-5-16,8-4 0 15,-4 1-2-15,9-1-2 16,-9-4 1-16,13 4-6 16,-8-4 3-16,12 4-3 0,-8 5 2 0,9 7 2 15,-9 0 1-15,4 8-27 16,-9 0 15-16,10 8-74 16,-10 0 47-16,5 7-72 15,-9-7 62-15</inkml:trace>
  <inkml:trace contextRef="#ctx0" brushRef="#br0" timeOffset="178897.6666">9580 4674 120 0,'5'-8'46'0,"-5"8"-24"0,4-12-10 16,1 8 22 0,-10-4-19-16,5 0 11 15,-4-4-16-15,-1 4 6 16,-4-3-9-16,0 3 2 16,-8-4-5-16,-1 4 0 0,-4 0-2 0,-1 8 3 15,1-4-3-15,4 12-1 16,-4 0 0-16,4 8-6 15,-4-1 3-15,4 5 1 16,0-4 1-16,9 8 0 16,-4-4 0-16,8 8 0 31,1-9 0-31,8 9 0 16,1-8 0-16,8 8 2 0,-4-1-1 15,9-7 6-15,-9-12-4 16,9-4 12-16,-5-8-8 15,9-4 5-15,-8-8-7 0,8-3 7 16,-4 3-8-16,0-4 3 16,-5 0-4-16,0 0 3 15,-4 0-4-15,0 5 6 16,-9-1-5-16,5 4 6 16,-10 0-6-16,5 4 1 15,0-4-2-15,0 12-4 16,0-4 1-16,5 8-1 15,-5 0 0-15,4 12 2 16,1-4 0-16,3 12 0 16,1-5 0-16,9 17 0 15,0-4 0-15,9 15-51 16,-9-15 28-16,17 0-110 16,-8-12 75-16</inkml:trace>
  <inkml:trace contextRef="#ctx0" brushRef="#br0" timeOffset="176690.3213">7716 4694 124 0,'-4'0'46'0,"4"0"-24"0,0 0-15 0,0 0 26 15,0 0-19-15,4 0 13 16,1 0-16-16,8 0 8 16,-4 0-11-16,13 0 4 31,-8 0-7-31,13 0 4 16,-10 0-5-16,15 0 7 15,-6 0-7-15,10 0 5 16,-9 0-5-16,8 0 0 15,-8 0-2-15,9 0 1 16,-5 0-2-16,0 0 2 16,-8 0-2-16,-1 0 2 0,-4 0-2 0,4 0 4 15,-9 0-3-15,1 0 1 16,-10 0-1-16,1 0-21 16,-10 0 10-16,5 0-85 15,0 0 53-15,5 0-71 16,-1-4 64-16</inkml:trace>
  <inkml:trace contextRef="#ctx0" brushRef="#br0" timeOffset="179462.414">10017 4603 128 0,'-4'-4'49'0,"4"4"-26"0,-5-8-12 15,5 8 31 1,-4-4-24-16,4 4 20 16,-5 0-22-16,1 0 10 31,-5 0-16-31,0 4-1 0,0-4-5 0,0 8-1 16,-4-4-1-16,4 7 1 15,0-3-2-15,0 4 2 16,0-4-2-16,0 4 6 15,0-4-4-15,5 12 1 16,0-8-2-16,-1 12-2 16,1-5 1-16,8 17 1 15,-4-8-1-15,9 15 2 0,-5-15-2 16,10 8 2-16,-5-12-2 0,13 3-31 16,-9-7 16-16,19-8-109 15,-1-12 68-15</inkml:trace>
  <inkml:trace contextRef="#ctx0" brushRef="#br0" timeOffset="180201.1165">10303 4729 156 0,'-14'8'57'0,"14"-8"-30"0,5 8-21 0,-1-4 26 16,-4-4-19-16,9 4 16 16,-4 0-17-16,8 4 9 15,-9-8-12-15,14 4 8 16,-9-8-9-16,14 4 4 16,-10-8-7-16,9 0 4 0,-4-4-5 0,4 4 2 15,-8-3-3-15,4 3 3 16,-10-4-4-16,1 4 1 15,-4-4-1-15,-1 0 1 16,-4-4-2-16,0 4 2 16,-4 0-2-16,-1 4 4 31,-4 0-3-31,1 5 1 16,-1-5-1-16,-5 8 1 15,1 0-2-15,-5 8-1 16,0-5 1-16,0 9 1 15,-4-4-1-15,4 8 4 16,-4-8-3-16,4 12 6 16,0-8-5-16,5 12 3 0,0-9-3 0,8 9 5 15,-4-8-5-15,14 12 10 16,-5-4-7-16,13 7 3 16,-4-7-5-16,13 4 0 15,-4-12-2-15,9 4 3 16,-9-8-3-16,13 3-21 31,-9-7 11-31,9 0-66 0,-4-8 41 0,13-8-117 16,-9-4 84-16</inkml:trace>
  <inkml:trace contextRef="#ctx0" brushRef="#br0" timeOffset="180533.2778">10624 4801 96 0,'4'0'38'0,"-4"0"-20"0,23-4-4 0,-10 4 35 15,-9 0-28-15,14 0 18 16,-4 0-24-16,3 0 1 16,-3 0-10-16,8 0-10 15,-9 0 2-15,14 0-57 16,-9 0 32-16,9 0-67 31,-9 0 52-31</inkml:trace>
  <inkml:trace contextRef="#ctx0" brushRef="#br0" timeOffset="181506.532">11181 4083 108 0,'-4'0'41'0,"4"0"-22"0,0 0-20 16,0 0 14-16,0 0-9 0,0 4 12 15,0-4-9-15,0 8 5 32,0 0-7-32,0 8 2 0,0 0-4 0,0 23 11 15,0-3-7-15,0 23 14 16,-5-3-12-16,1 11 14 15,-1-7-14-15,1 7 7 16,-1-11-9-16,1 11 2 16,0-11-5-16,4-1 11 15,-5-11-8-15,5-1 16 16,0-15-13-16,5-12 9 31,-5-16-11-31,8-12-9 0,1-4 0 0,14-11-2 16,-1 3 1-16,14 0 0 15,-1-4 0-15,5 4-3 16,-4 5 3-16,9 3-6 16,-14 0 5-16,9 12-3 15,-9 0 3-15,5 8 2 16,-9 0 1-16,4 12 0 16,-13-4 0-16,0 11 4 0,-5-7-2 0,0 16 8 15,-8-8-6-15,-1 15 14 16,-8-11-10-16,-5 0 14 15,-4-8-13-15,-5 4 11 16,0-13-11-16,-9 1 6 31,0-8-8-31,-4 0 2 16,-5-8-5-16,1 4-2 16,-5-8-1-16,4 0-19 15,0-7 10-15,10-1-39 16,-1 0 27-16,0 4-75 15,9-4 53-15,5 4-86 16,-1 0 72-16</inkml:trace>
  <inkml:trace contextRef="#ctx0" brushRef="#br0" timeOffset="182185.4829">11819 4725 128 0,'4'-7'49'0,"-4"7"-26"0,5-8-20 16,-1 4 14-1,-4 0-10-15,9 0 10 16,-9-4-10-16,5 4 16 16,-10-4-13-16,5 4 9 15,0-4-11-15,0 0 2 16,0-4-6-16,0 4 2 0,-4-4-3 0,-1 12 0 16,-4-4-1-16,5 8 1 15,-5 0-2-15,0 4 2 16,-4 0-2-16,4 8-1 15,0-8 1-15,4 12-1 16,-4-8 0-16,9 11 0 31,-4-7 0-31,8 8-3 0,1-4 2 16,8 12 5-16,-4-5-2 0,5 1 10 16,-5-12-6-16,13 0 14 15,-9-12-11-15,14-4 9 16,-9-4-10-16,9-4 4 15,-10-4-7-15,1 0 4 16,-4-4-5-16,3 0 7 16,-8-3-7-16,0 3 10 15,-4-4-8-15,4-4 3 16,-9 0-5-16,0 5 5 16,-9-1-6-16,0 4 3 15,-5 0-3-15,-3 4-4 16,-1 0 0-16,0 8-1 15,-4-4 0-15,4 12-7 16,-5-4 5-16,6 8-16 16,-6-4 11-16,6 8-44 15,-1 0 29-15,4 8-108 16,1-4 74-16,4 7-60 16,0-7 68-16</inkml:trace>
  <inkml:trace contextRef="#ctx0" brushRef="#br0" timeOffset="182508.5417">12051 4670 152 0,'-5'4'57'0,"5"-4"-30"0,-4 0-14 15,4 0 21 1,0 0-19-16,4 4 6 0,-4-4-13 0,5 12 13 16,-1-4-12-16,5 8 11 15,-9-8-11-15,9 7 4 16,-9-3-8-16,9 8 0 16,-5 0-3-16,10 16-2 15,-1-5 1-15,9-3-19 31,-8-12 10-31,13 0-52 16,-10-8 34-16,6-4-84 16,-10-8 62-16</inkml:trace>
  <inkml:trace contextRef="#ctx0" brushRef="#br0" timeOffset="183025.304">12457 4519 156 0,'-14'-4'60'0,"14"4"-32"0,-9-4-26 0,5 4 21 16,-1 0-15-16,-4 4 13 15,1-4-13-15,-1 8 9 16,-5-4-9-16,1 8 2 15,-1-4-6-15,1 8 0 16,0-8-2-16,4 12-4 31,0-8 1-31,4 3 1 16,1-3 0-16,4 4 2 16,0-8-1-16,9 4 2 15,0-8-2-15,9 8 2 0,-9-8-2 16,13 4-1-16,-4-4 1 0,8 8-1 15,-3-4 0-15,8 3 0 16,-9-3 0-16,5 8 0 16,-5-8 0-16,1 4 2 15,-10-4-1-15,0 8 10 16,-4-4-5-16,0 8 19 16,-9-5-14-16,0 9 14 15,-9-8-14-15,0 4 6 31,-4-8-10-31,-5 4 2 0,0-8-5 0,0 0 0 16,-4-8-2-16,4-4-4 16,-4-4 1-16,9-4-19 15,-5 0 11-15,4 0-49 16,1-4 32-16,4 4-103 16,-4-4 72-16</inkml:trace>
  <inkml:trace contextRef="#ctx0" brushRef="#br0" timeOffset="183659.8619">12746 4702 140 0,'-4'0'55'0,"4"0"-30"0,4 0-25 16,1 0 15 0,-5 0-10-16,9 0 15 15,-5 0-11-15,10 4 16 0,-1-4-15 0,5 4 11 16,-9-8-12-16,13 4 8 16,-9 0-9-16,10 0 4 15,-10-4-7-15,9 0 9 16,-8 0-8-16,4 0 8 15,-9-4-8-15,4 0 5 16,-9 0-6-16,1-4 2 16,-5 0-4-16,0 0-2 15,-5 0 0-15,1 4 1 0,-5-3-1 0,0 7 4 16,-4-4-3-16,-1 12 1 16,-4-4-1-16,-4 8-2 15,-5-4 1-15,10 7-4 31,-6-3 2-31,5 8 1 16,1-4 0-16,3 8-3 16,-4-8 2-16,9 16-1 15,-4-5 0-15,13 5 2 16,0-8 0-16,13 8-16 16,-4-8 9-16,14 3-48 15,-5-7 31-15,13-8-98 0,-4-8 69 0</inkml:trace>
  <inkml:trace contextRef="#ctx0" brushRef="#br0" timeOffset="184048.8684">13464 4702 172 0,'14'-8'66'0,"-14"8"-36"0,0-8-24 0,0 4 28 15,-5-4-20-15,5 0 18 16,-9 0-19-16,0 0 13 16,-4-4-15-16,0 8 8 15,-5 0-11-15,0 4 2 16,0-4-6-16,-4 8-2 16,0-4-1-16,-1 4-1 15,-3-4 0-15,3 8-3 16,-4 0 2-16,5 4 1 15,0-4 0-15,4 8-3 16,0-4 2-16,5 8-1 16,-5-5 0-16,14 9 2 15,-5-4 0-15,9 12 0 16,0-1 0-16,9-7 2 16,-5-8-1-16,14 0 2 15,0-4-2-15,8 0 2 16,-8-8-2-16,9-4-14 15,-5-4 7-15,5-8-30 16,-5-4 20-16,5-4-31 0,-9-4 27 0,4-3-21 16,-4-1 24-16,4-4-16 15,-8-4 19-15,4-3-32 16,-9-5 26-16,8-11-37 16,-8-1 32-16</inkml:trace>
  <inkml:trace contextRef="#ctx0" brushRef="#br0" timeOffset="184365.2348">13509 4139 144 0,'-5'-12'55'0,"5"12"-30"0,-4-12-10 0,4 8 34 16,0-4-28-16,0 4 19 15,0 0-24-15,0 0 7 16,0 0-13-16,0 4 5 16,0-4-8-16,4 4 15 15,-8 0-12-15,4 8 11 16,-9 0-12-16,9 8 4 15,-4-4-8-15,4 15 7 16,0-3-8-16,4 20 10 16,-4-8-8-16,5 15 5 15,-5-11-6-15,4 7 7 16,0-7-8-16,5 12 8 0,-9-9-8 0,9 1 3 16,-9-12-4-16,9 3 5 15,-4-7-5-15,4 4-1 16,-5-9-1-16,9 13-41 15,-8-8 22-15,4-8-87 16,-5-8 58-16,5-4-109 31,-9-8 89-31</inkml:trace>
  <inkml:trace contextRef="#ctx0" brushRef="#br0" timeOffset="186972.1933">15315 3869 156 0,'-5'-8'57'0,"5"8"-30"0,-4-4-18 16,4 4 21 0,0 0-18-16,0 4 8 15,0-4-12-15,0 8 11 16,0 0-11-16,0 12 12 16,0-12-12-16,4 11 7 0,-4-7-8 0,5 12 2 15,-5-8-5-15,4 16 11 16,1-5-8-16,4 17 5 15,-9-4-7-15,9 19 4 16,-9-7-5-16,9 11 2 16,-9-7-3-16,9 7 0 15,-5-15-1-15,5 7 1 0,-5-7-2 0,5 15 6 16,-4-11-4-16,4-5-19 16,-5-15 9-16,5 0-51 15,-9-8 33-15,9-12-84 16,-9-8 61-16,9-8-61 15,-9-4 62-15</inkml:trace>
  <inkml:trace contextRef="#ctx0" brushRef="#br0" timeOffset="187720.8531">15676 4480 172 0,'-13'4'66'0,"13"-4"-36"0,0 4-22 0,4 0 25 16,-4-4-20-16,5 3 12 16,-10 1-15-16,10 4 4 15,-5 0-9-15,9 4 2 16,-9 0-4-16,4 8-4 15,-4-4 0-15,5 8 1 32,-1-9 0-32,5 13 2 0,-5-8-1 0,5 12 4 15,-4-4-3-15,4 7 15 16,-5-7-10-16,5 0 28 16,-9-12-20-16,9 3 20 15,-9-15-20-15,4 0 10 16,-4-8-15-16,5 0 10 15,-10-8-11-15,5-7 2 16,0-1-7-16,5 4-2 16,-5-4-1-16,9-4-1 15,-5 1 0-15,10-5-3 16,-5 0 2-16,8-8-4 16,-3-3 3-16,4 11-10 0,-9 4 7 15,8 12-29 1,-8 0 19-16,9 8-55 15,-9 0 39-15,9 8-116 16,-9-4 83-16</inkml:trace>
  <inkml:trace contextRef="#ctx0" brushRef="#br0" timeOffset="188029.4352">16131 4527 184 0,'-13'-4'68'0,"13"4"-36"0,9-4-13 15,-1 4 36 1,-8-4-30-16,5 8 12 16,-5-4-22-16,4 4 9 15,-8 0-14-15,4 8 8 0,0 0-10 0,4 4 6 16,1-4-7-16,4 16-2 15,0-9-3-15,0 9 3 16,-9-8-3-16,4 4-3 16,-4-4 0-16,5 7-30 15,-1-7 17-15,5 4-58 16,-5-4 40-16,10-4-100 16,-10-5 74-16</inkml:trace>
  <inkml:trace contextRef="#ctx0" brushRef="#br0" timeOffset="188345.5097">16167 4337 308 0,'-14'-4'115'0,"14"4"-62"0,0 4-64 15,0 0 3 1,0-4 0-16,5 8-36 15,-5-4 25-15,9 8-73 16,-5-8 51-16,5 7-69 0,-4-3 63 16</inkml:trace>
  <inkml:trace contextRef="#ctx0" brushRef="#br0" timeOffset="188662.0575">16679 4622 156 0,'5'-19'57'0,"-5"19"-30"0,0-12-16 0,0 8 35 16,0-4-26-16,4 4 22 15,-8-4-25-15,4 0 14 16,-9 0-18-16,5 4 15 15,-5 0-16-15,0 4 7 16,-5-4-11-16,1 8-5 16,0-4-1-16,-5 8-5 15,0 0 2-15,-4 4-1 0,-1-4 0 0,1 8 4 16,0-4-1-16,4 7 6 16,0-7-4-16,5 8 6 15,-1-4-6-15,10 8 1 16,-5-4-2-16,9 11 1 15,0-7-2-15,9 4 2 16,0-4-2-16,9 7-18 16,-5-15 9-16,9 0-58 15,-4-8 36-15,13-4-114 32,-8-12 80-32</inkml:trace>
  <inkml:trace contextRef="#ctx0" brushRef="#br0" timeOffset="189247.8752">17005 4567 188 0,'9'-16'71'0,"-9"16"-38"0,0-16-19 0,0 12 25 16,0 0-23-16,0 0 8 15,-5-4-15-15,1 4 13 32,0-4-13-32,-5 0 14 15,0 1-14-15,0 3 3 16,-5-4-8-16,1 8-4 16,-5 0-1-16,0 4-1 15,1 0 0-15,-1 7 2 16,0-3 0-16,0 8 0 15,-4-4 0-15,8 4 0 0,1-4 0 0,0 8 0 16,-1-4 0-16,5-1 2 16,0-7-1-16,5 4 2 15,-1-4-2-15,10 0 4 16,-5-4-3-16,13 4 1 16,-4-4-1-16,9 4 1 31,-5-8-2-31,14 8-1 0,-9-4 1 15,9 4-1-15,-5-4 0 16,5 8 0-16,-5-8 0 16,5 8 0-16,-9-5 0 0,4 5 2 15,-4-4-1-15,0 4 6 16,-5-4-4-16,0 8 12 16,-8-4-8-16,-1 8 12 15,-8-8-11-15,-1 11 7 16,-8-7-8-16,0 0 4 15,-5-4-6-15,-4 0-24 16,-1-4 10-16,-8 0-85 16,0-8 52-16,0-4-121 15,-5-8 92-15</inkml:trace>
  <inkml:trace contextRef="#ctx0" brushRef="#br0" timeOffset="185969.5295">14133 4595 128 0,'0'-4'49'0,"0"4"-26"0,0-8-20 0,0 8 14 15,0 0-10-15,5 0 5 16,-5 0-7-16,4 4 9 15,1-4-8-15,4 8 5 16,-9 0-6-16,8 7 2 16,-3-3-4-16,4 12 0 15,-9-8-1-15,9 12 7 16,-9-8-5-16,4 15 12 16,-4-7-9-16,5 8 16 15,-10-9-13-15,5-3 22 31,0-8-18-31,5-12 6 0,-5-8-11 0,4-4-3 16,-4-8-4-16,9 0-2 16,-4-7 1-16,8 3-1 15,-9-4 0-15,10 4-3 16,-5-4 2-16,8 9-1 16,-8-5 0-16,9 8 0 15,-9 0 0-15,9 8 0 16,-9 0 0-16,4 12 2 15,-8-4 0-15,4 12 0 0,-5-4 0 16,5 11 2 0,-5-7-1-16,5 8 6 0,-4-4-4 0,4-4 12 15,-9-8-8-15,9 0 12 32,-5-4-11-32,5 0 5 15,-4-8-8-15,8 0 2 16,-4-8-4-16,13-4-2 15,-8 0 0-15,3 0-1 16,-3-4 0-16,4 4-3 16,-10 1 2-16,10 7-1 15,-9-4 0-15,5 12 0 0,-5-4 0 0,4 12 0 16,-4 0 0-16,4 8 2 16,-4-1 0-16,5 9 2 15,-10-8-1-15,9 16-23 16,-8-8 13-16,8 11-63 15,-4-11 40-15,9 0-105 32,-9-12 77-32</inkml:trace>
  <inkml:trace contextRef="#ctx0" brushRef="#br0" timeOffset="186657.0051">14896 4682 196 0,'-5'0'74'0,"5"0"-40"0,5 4-38 15,-1 0 17 1,-4-4-9-16,9 4 7 16,-4 0-7-16,8 4 16 15,-4-8-11-15,9 8 16 0,-9-8-15 0,9 4 5 16,-10-4-10-16,10 0 4 15,-4-4-5-15,3 4 2 16,-3-8-3-16,4 0 3 16,-5 0-4-16,0 0-1 15,-8-4 0-15,-1 4 1 32,-4-4-1-32,-4-4-1 15,-5 0 1-15,-4 5-1 0,-1-1 0 0,-4 4-3 16,-4 0 2-16,0 8 1 15,-5-4 0-15,5 8-5 16,-1-4 3-16,6 12-3 16,-1-4 2-16,4 11 0 15,1-7 1-15,4 12 4 16,-4-4-1-16,8 8 4 16,-4-5-3-16,9 17-1 15,-4-8 0-15,8 15-1 16,1-15 0-16,13 0 2 15,-5-8-1-15,14-1-5 16,-9-11 2-16,17 0-45 16,-3-12 25-16,12-8-107 15,-4-8 72-15</inkml:trace>
  <inkml:trace contextRef="#ctx0" brushRef="#br0" timeOffset="187373.0571">15092 4380 236 0,'-22'-3'88'0,"22"3"-48"0,0-4-38 0,4 4 22 16,-4 0-16-16,9 4 10 16,-4-4-11-16,8 7 14 15,-9-3-12-15,14 4 9 16,-4-4-10-16,12 8 2 16,-8-8-6-16,18 8-22 31,-9-8 10-31,13 4-57 0,-5-8 36 0,14 4-104 15,-8-4 75-15</inkml:trace>
  <inkml:trace contextRef="#ctx0" brushRef="#br0" timeOffset="190218.8347">15159 4416 128 0,'0'0'49'0,"0"0"-26"0,9 0-16 0,0 4 24 31,-9-4-18-31,9 4 9 15,-5-4-13-15,14 4 13 16,0-4-13-16,13 4 7 16,-9-4-9-16,14 4 4 15,-9-8-6-15,13 4 13 16,-9 0-10-16,14 4 12 16,-10-4-12-16,10 4 5 0,-14-4-8 0,5 0 4 15,-14-4-5-15,5 4-13 16,-9-4 5-16,4 0-76 15,-9 0 44-15,5 4-93 16,-9 0 73-16</inkml:trace>
  <inkml:trace contextRef="#ctx0" brushRef="#br0" timeOffset="201650.9055">208 8786 92 0,'-9'0'35'0,"9"0"-18"0,0 0-22 0,0 0 4 16,0 0-38-16,0 0-14 0</inkml:trace>
  <inkml:trace contextRef="#ctx0" brushRef="#br0" timeOffset="202453.5253">216 8786 124 0,'9'4'49'0,"-9"-4"-26"0,0 0-18 15,0 0 11-15,5 0-7 16,4 0-1-16,0 0-4 16,0 0-1-1,-1 0-1-15,1 0 1 0,5 0 0 16,-1 0 7-16,9 0 4 16,-8 0-5-16,4 0-1 15,0 4-4 1,-1-4-3-16,1 4 0 15,-4 0 1-15,3-4 1 16,1 4 1-16,-4-4 2 0,3 7-1 16,1-7 2-16,0 0-4 15,-4 0-2-15,-1 0 0 16,5 0-1-16,0 0 4 16,-1 0 2-16,1 0 0 15,-4 4-1-15,3-4-1 16,-3 4 2-16,-1 0-1 0,1 0 0 0,-1 8-1 15,-4-12 0-15,0 0-5 16,0 0 1-16,0 0 4 16,0-8 2-16,-1 4 9 15,1 0 4-15,0 8-5 16,0-8-3-16,0 8-6 31,0-8-4-31,-4 0 0 0,-1 4-1 16,-4 0-11-1,4 4 6-15,-4-4 4 16,0 0 3-16,5-4 2 16,-1-4-2-16,-4 8 1 15,5-3-2-15,-5 3-1 16,4-4 1-16,-4 4-1 0,0 0-5 16,0 0-1-16,0-4-6 15,0 0 0-15,-4 0-23 16,-1 0-9-16,-4 0-59 15</inkml:trace>
  <inkml:trace contextRef="#ctx0" brushRef="#br0" timeOffset="203972.7316">1420 8472 148 0,'-4'-11'57'0,"4"11"-30"0,0-8-16 16,0 4 31 0,0 0-24-16,0-4 16 15,0 0-20-15,0 8 3 16,0-4-9-16,0 4-1 16,0 0-4-16,0 4 3 15,-4 0-4-15,-1 4 6 0,1 0-5 0,-1 8 1 16,1-9-2-16,4 13-2 15,-5 0 1-15,5 12 1 16,-4-8-1-16,4 11 4 16,-5-3-3-16,1 12 6 15,-5-5-5-15,4 9 8 16,1-12-7-16,0 3 3 0,-1-3-4 16,5 0 0-16,0-9-1 0,0 1 3 15,0-8-3-15,5 0-1 16,-5-4 0-16,4 0 1 15,0-5-1-15,5 1 4 16,-9-4-3-16,9-4 1 31,-4-4-1-31,8 4-2 16,-8-8 1-16,12 4-1 16,-3-4 0-16,13 4 2 15,-5-4-1-15,14 4-3 16,-10 0 1-16,10 0 1 15,-9-4 0-15,8 4 2 16,-8-4-1-16,13 0-1 0,-8-4 1 0,12 1-1 16,-13-1 0-16,5 0-25 15,-9 0 14-15,-1 0-107 16,-8 0 64-16,-4 4-86 16,-5-4 80-16</inkml:trace>
  <inkml:trace contextRef="#ctx0" brushRef="#br0" timeOffset="204757.0453">1340 8675 176 0,'0'0'66'0,"0"0"-36"0,14 0-22 0,-6 0 31 32,-3-4-22-32,8 4 16 15,1 0-19-15,8 0 6 16,-4-4-12-16,17 4 0 15,-8-4-5-15,18 4 0 16,-9 0-1-16,8 0-4 16,-13 0 1-16,14 0-34 15,-14-4 18-15,14 0-109 0,-14 0 70 0</inkml:trace>
  <inkml:trace contextRef="#ctx0" brushRef="#br0" timeOffset="204425.749">1336 8346 168 0,'0'0'63'0,"0"0"-34"0,9 0-23 15,-5 0 28-15,1-4-20 0,3 4 18 16,1 0-19-16,9 0 13 16,-9 0-15-16,13 0 8 15,-4 0-11-15,13 4 4 16,-4-4-7-16,9 4 2 15,-9-4-4-15,8 0 0 16,-8-4-1-16,9 4 1 16,-5-4-2-16,5 0 2 15,-10 0-2-15,6 0-25 16,-10 0 13-16,5 4-74 16,-14 0 46-16,0 4-86 15,-4-4 71-15</inkml:trace>
  <inkml:trace contextRef="#ctx0" brushRef="#br0" timeOffset="205842.3425">2344 8679 116 0,'-5'-8'44'0,"5"8"-24"0,0-4-8 15,0 4 27 1,0 0-22-16,0 0 12 16,0 0-18-16,0 4 17 15,-4-4-16-15,-1 4 16 16,-4 0-16-16,0 12 16 16,-4-5-16-16,-5 17 11 15,0-4-13-15,-4 12 2 16,0-9-8-16,-1 5-2 15,1-4-1-15,0 4-6 16,-5-9 3-16,-13 17-43 16,0-4 25-16,0 3-113 15,-1-11 74-15</inkml:trace>
  <inkml:trace contextRef="#ctx0" brushRef="#br0" timeOffset="205458.3513">1982 8691 152 0,'-9'0'57'0,"9"0"-30"0,0 0-14 0,0 0 34 16,0 0-26-16,0 0 28 16,0 0-29-16,5 0 17 15,-5 0-22-15,4 4 3 32,-4-1-10-32,9 5-1 0,-4-8-4 0,4 8 0 15,-5 0-1-15,9 4 3 16,-4 0-3-16,9 12 1 15,-9-4-1-15,9 3 1 16,-5-3-2-16,10 8 4 16,-6-4-3-16,1 0 1 15,-4-8-1-15,4 3 1 16,-10-7-2-16,6 4-20 16,-5-4 10-16,4 4-63 15,-8-8 41-15,8 0-106 16,-9-4 77-16</inkml:trace>
  <inkml:trace contextRef="#ctx0" brushRef="#br0" timeOffset="211965.4553">2687 8727 208 0,'9'-31'79'0,"-9"31"-42"0,67 8-41 0,-49-8 17 16,-14-4-9-16,9 4 35 15,-8-4-21-15,4 4 25 16,-9-4-24-16,0 0-10 16,-9 0-6-16,4 0-3 15,-4 0 0-15,1 4 0 0,-1-4 0 0,0 4 0 16,-5 0 0-16,1 4-3 16,-5-4 2-16,0 8 1 15,0-4 0-15,1 8 0 16,-1-4 0-16,4 11-5 15,1-7 3-15,4 12-3 32,-4-4 2-32,8 12 4 15,1-9 0-15,8 29-1 16,1-12 1-16,4-5 1 16,0-7-1-16,8 0 2 15,1-8-2-15,13-1-36 16,-8-11 19-16,17-4-101 15,-9-8 65-15,9 0-66 0,-4-8 69 0</inkml:trace>
  <inkml:trace contextRef="#ctx0" brushRef="#br0" timeOffset="212953.0344">3053 8819 148 0,'-27'0'57'0,"27"0"-30"0,9 35-23 0,0-27 29 15,-9 0-20-15,9 0 19 16,-9-4-19-16,8 4 11 16,-3-8-14-16,8 8 13 15,1-8-14-15,12 4 11 16,-8-4-11-16,5 0 6 15,-10-4-8-15,5 0 0 16,-5-4-4-16,5-4 5 16,-9-8-5-16,9 8 3 0,-9-4-3 0,4 5-2 31,-9-5 0-31,5 0-1 16,-9-4 0-16,0 8-3 15,-4 0 2-15,-1 4 1 16,-3-4 0-16,-1 5-3 15,-9-1 2-15,0 4-4 16,-4 0 3-16,4 8 3 16,-4-4 0-16,4 8-1 0,-5-4 1 0,6 7-1 15,-1 1 0-15,4 8 2 16,-3 0-1-16,3 12-1 16,1-5 1-16,8 13 3 15,-4-8-2-15,9 3 4 16,-4-7-4-16,13 8 4 15,-5-12-4-15,19 3-12 16,-1-3 6-16,27 0-39 16,0-8 24-16,0-12-75 15,-9-8 52-15,9-4-78 16,-13-8 69-16</inkml:trace>
  <inkml:trace contextRef="#ctx0" brushRef="#br0" timeOffset="213299.817">3543 8779 204 0,'0'-4'77'0,"0"4"-42"0,9-8-30 0,0 4 34 15,-5 0-23-15,10 4 17 0,-5-4-19 0,8 4 8 16,1 0-13-16,18 4 2 16,-5 0-7-16,5 8 5 15,-5-4-6-15,9 8 10 16,-9 0-7-16,5 11 14 16,-14-7-11-16,5 12 11 15,-9-8-11-15,0 7 11 16,-9-7-12-16,-9 0 3 15,-5-8-7-15,-4 4 2 16,-8-5-3-16,-6 5-2 16,-4-4 0-16,1-4-21 15,-1-8 11 1,0 4-41-16,-4-8 29 0,9 0-126 16,-1-4 82-16,6 0-92 15,-1 0 90-15</inkml:trace>
  <inkml:trace contextRef="#ctx0" brushRef="#br0" timeOffset="212967.6589">3588 8660 196 0,'-9'4'74'0,"9"-4"-40"0,-5 4-35 0,5 0 23 15,0-4-13-15,0 8 15 16,0-4-14-16,5 4 11 15,-10 0-12-15,5 7 11 16,-4-3-12-16,8 12 5 16,-4-4-8-16,5 24 2 31,-5-9-4-31,4 17 0 16,1-13-1-16,4 33 1 15,-5-9-2-15,9 1 2 16,-8-13-2-16,4 5 4 15,-5-13-3-15,5 5-5 0,-4-9 1 0,8 5-34 16,-9-12 19-16,10-1-78 16,-10-7 53-16,10-4-78 15,-10-8 68-15</inkml:trace>
  <inkml:trace contextRef="#ctx0" brushRef="#br0" timeOffset="214841.4213">3935 8593 172 0,'-4'-12'66'0,"4"12"-36"0,0-4-24 0,4 4 34 16,-4-4-23-16,5 4 21 15,-1 0-22-15,5 4 7 16,0-4-13-16,9 8 1 31,-5-4-7-31,10 8 0 16,-5-9-2-16,13 5-2 15,-9-8 1-15,18 8 3 16,-4-8-2-16,13 8 1 16,-13-8-1-16,8 8-30 15,-13-8 15-15,5 8-85 16,-14-8 54-16,5 4-75 0,-9-4 68 0</inkml:trace>
  <inkml:trace contextRef="#ctx0" brushRef="#br0" timeOffset="214626.1786">4092 8034 116 0,'-5'0'44'0,"5"0"-24"0,0 0-8 0,0 0 24 16,0 0-19-16,0 0 13 15,0 0-17-15,0 0 8 16,-4 0-12-16,4 4 6 16,-5-4-8-16,5 8 2 31,-4-4-5-31,4 7 0 0,-5 1-2 0,5 16-4 16,0 0 1-16,5 23-1 15,-5-3 0-15,9 23 6 16,0-11-2-16,4 19 4 15,-4-12-4-15,4 21 8 16,-4-13-6-16,5 12 8 16,-10-12-8-16,9 5 3 15,-8-25-4-15,4 1-15 16,-5-17 6-16,5-3-63 16,-9-12 38-16,5-12-86 15,-5-8 66-15</inkml:trace>
  <inkml:trace contextRef="#ctx0" brushRef="#br0" timeOffset="215157.9433">4448 8712 212 0,'0'7'79'0,"0"-7"-42"0,5 12-32 0,-1-4 30 16,-4-8-21-16,5 12 13 16,-1-4-16-16,5 12 6 15,-5-4-10-15,5 11 4 16,-4-7-6-16,8 16-2 31,-8-8-2-31,8 7-4 16,-8-3 2-16,8 8-12 15,-9-12 6-15,10 3-49 16,-10-11 31-16,1 0-100 16,-5-12 71-16</inkml:trace>
  <inkml:trace contextRef="#ctx0" brushRef="#br0" timeOffset="215489.6848">4502 8541 244 0,'-18'4'93'0,"18"-4"-50"0,0 0-50 0,4 4 11 16,-4-4-5-16,5 4-19 15,-1-4 11-15,5 4-56 16,-9 0 36-16,9 4-71 16,-4-4 57-16</inkml:trace>
  <inkml:trace contextRef="#ctx0" brushRef="#br0" timeOffset="215944.3159">4872 8807 184 0,'13'0'68'0,"-13"0"-36"0,5-4-22 15,-1 4 26 1,-8-4-21-16,4 4 15 31,-5-8-17-31,1 0 10 0,-5 0-13 0,0 0-1 16,0 0-5-16,0 0-3 15,0 0 0-15,0 4-4 16,0 0 2-16,0 4 1 16,-4-4 0-16,4 8 0 15,-4 0 0-15,4 4-3 16,-4 0 2-16,4 12 1 15,-5-4 0-15,5 12-3 16,0-9 2-16,5 13-1 16,-1-8 0-16,5 4 2 0,-4-5 0 15,8 5 2-15,1-8-1 16,4 4 4-16,0-8-3 0,9-1 6 31,-9-3-5-31,13 0 8 16,-9-4-7-16,9-4 8 15,-4-8-8-15,5 0 5 16,-6-8-5-16,6-4 5 16,-10-3-6-16,5-1 1 15,-9-4-2-15,0-4 3 16,-5-3-3-16,-4-1-1 0,-4 0 0 0,-1 8-4 16,-8 1 2-16,0 3-1 15,-5 4 0-15,4 4-5 16,-3-4 4-16,-1 12-3 15,0 0 3-15,0 8-16 16,0 0 11-16,0 16-54 31,1-4 34-31,8 12-102 16,-5-9 73-16</inkml:trace>
  <inkml:trace contextRef="#ctx0" brushRef="#br0" timeOffset="217034.2194">5041 8715 104 0,'0'0'41'0,"0"0"-22"0,5 0-16 0,-1 0 21 16,-8 0-14-16,8 0 10 15,-4 0-11-15,5 4 15 16,-1-4-14-16,5 8 11 15,0 0-12-15,4 16 6 16,-4-4-8-16,9 12 11 16,-9-5-10-16,4 13 12 15,-8-12-12-15,4 3 14 16,-5-7-13-16,5 0 11 31,-9-8-11-31,5 0 6 16,-5-8-8-16,4 0 0 0,-4-8-4 15,5 0 5-15,-5-8-5 0,4 0 3 16,1-8-3-16,3-4-2 16,-3-8 0-16,4-3-4 15,-5-1 2-15,10 0-1 16,-10 4 0-16,9 5-3 16,-8 3 3-16,8 4-1 15,-8 4 1-15,8 8 2 16,-4 0 0-16,4 8 0 15,-4 0 0-15,5 16 4 16,-5-4-2-16,4 15 6 16,-8-7-5-16,3 16 6 15,-3-8-6-15,4 3 3 16,-9-7-3-16,4 4-24 16,-4-8 12-16,5-1-68 0,-5-11 43 0,4 0-102 15,-4-8 77-15</inkml:trace>
  <inkml:trace contextRef="#ctx0" brushRef="#br0" timeOffset="217572.7168">5724 8692 196 0,'-9'-4'74'0,"9"4"-40"0,-9-8-29 15,9 4 23 1,0 0-17-16,0 0 13 16,-5 0-15-16,1 0 7 15,-5 0-9-15,0 4-2 16,-4 0-3-16,-5 4 1 15,0-4-2-15,0 4-1 16,-4 0 1-16,4 4-1 16,-4 0 0-16,4 4-5 15,0-4 3-15,5 7 1 16,-1-7 1-16,10 8 4 16,-5-8-2-16,9 8-1 15,0-8 0-15,9 4 3 16,-5-4-2-16,5 8 6 15,0-5-5-15,9 5 1 0,0-8-2 0,9 4-2 16,-10-8 1-16,10 4-4 16,-9-8 2-16,9 4 1 15,-5-4 0-15,5 8 2 16,-5-4-1-16,0 8-1 16,-4-8 1-16,0 8 5 15,-5-4-3-15,1 7 10 16,-5-3-7-16,0 4 5 15,-5-4-6-15,1 4 7 16,-5-4-8-16,-5 8 8 16,-8-4-8-16,-5 3 10 15,0-3-8-15,0-4 5 16,-4-4-6-16,0 0-2 16,-1-8-2-16,-3 0-28 15,-1-4 15-15,9 0-63 16,-4-8 41-16,-5 0-110 15,-4-4 81-15</inkml:trace>
  <inkml:trace contextRef="#ctx0" brushRef="#br0" timeOffset="220440.9172">6125 9136 140 0,'-4'-4'55'0,"12"4"-30"0,-8 0-18 15,5 0 26 1,-10 0-19-16,10 0 11 0,-1 0-15 0,5 4 4 15,0-4-9-15,9 12 4 16,-9-5-5-16,9 9 0 16,-5-4-2-16,5 4 3 15,-9-4-3-15,0 4 1 16,-5-4-1-16,1 8-8 31,-10-9 3-31,1 9-52 0,-10-8 31 0,1 0-81 16,-5-4 59-16</inkml:trace>
  <inkml:trace contextRef="#ctx0" brushRef="#br0" timeOffset="221397.3611">7030 8739 132 0,'0'4'49'0,"0"-4"-26"0,14 0-12 0,-6 0 31 15,-8 0-24-15,5 0 9 16,-5-4-16-16,4 0 5 16,1-4-9-16,-1 0 7 15,-4 1-8-15,0-1 5 16,-9 0-6-16,5 0 2 16,-9 0-4-16,-1 8 0 15,-4-4-1-15,1 4-4 16,-1 0 1-16,-5 4-1 15,1-4 0-15,0 8 2 16,-5-4 0-16,5 8-3 16,-1-8 2-16,10 7-1 15,-5-3 0-15,9 8 0 16,0-8 0-16,14 8 2 0,-5-4 0 0,13 8 2 16,-4-8-1-16,13 7-1 15,-4-7 1-15,14 8-1 16,-6-4 0-16,10 4-3 15,-9-8 2-15,4 8 1 16,-9-9 0-16,5 9 0 31,-9-4 0-31,4 8 6 16,-9-8-3-16,1 8 17 16,-5-5-12-16,-5 5 17 15,-8-8-15-15,-1 4 11 16,-4-4-12-16,-4-1 8 15,-9-3-9-15,-1-4 4 16,-3-4-7-16,-1 0 0 0,0-4-3 0,0-4-13 16,-4-4 7-16,9-4-28 15,0 1 18-15,4-1-62 16,0-4 42-16,9 0-99 16,0 0 75-16</inkml:trace>
  <inkml:trace contextRef="#ctx0" brushRef="#br0" timeOffset="222144.9712">7048 8604 172 0,'-18'4'66'0,"18"-4"-36"0,0 0-24 0,5 0 26 16,-1-4-19-16,9 1 11 15,-4-5-14-15,9 4 8 16,-4 0-10-16,17 8-2 16,-9-4-4-16,18 4-2 15,-4-4 1-15,13 8 3 16,-4-5-2-16,13 5-18 16,-14-8 8-16,5 8-107 15,-9-8 64-15</inkml:trace>
  <inkml:trace contextRef="#ctx0" brushRef="#br0" timeOffset="221759.7591">7249 8125 160 0,'-18'0'60'0,"18"0"-32"0,0 0-17 0,0 0 31 16,0 0-24-16,0 0 16 15,0 0-20-15,0 0 1 16,0 0-9-16,4 4-1 15,-4-4-3-15,5 8 3 16,-5 0-3-16,4 15 1 31,1-3-1-31,4 20 1 0,-9-4-2 0,9 19 6 16,-5-7-4-16,9 11 6 16,-8-7-6-16,4 15 6 15,-5-11-6-15,5 23 8 16,-4-12-7-16,8 8 3 15,-4-7-4-15,4-5-2 16,-4-11 0-16,5-5-21 16,-6-15 11-16,6-4-45 15,-10-8 30-15,1-4-99 16,-5-13 69-16</inkml:trace>
  <inkml:trace contextRef="#ctx0" brushRef="#br0" timeOffset="222715.1364">7935 8945 188 0,'18'-8'71'0,"-18"8"-38"0,14-11-30 0,-5 7 24 15,-5-4-17-15,5-4 14 16,-9-4-15-16,0 0 9 16,-5-8-10-16,5 8 0 15,-8 1-5-15,-6 3-6 31,-4-4 1-31,-4 8-6 16,0-4 5-16,-5 12-3 16,0-4 3-16,0 8 0 15,1 0 1-15,3 16 0 16,-3-4 0-16,3 11 0 16,-3-7 0-16,8 16 4 0,0-8-1 0,9 7 8 15,0-11-5-15,14 4 10 16,-5-8-8-16,8 3 10 15,1-11-9-15,5 0 5 16,-1-4-7-16,9-8 4 16,-4-4-5-16,5-4 0 15,-6-4-2-15,6-3 1 16,-5-5-2-16,4-4 2 0,-9-4-2 0,5 0 2 16,-9 1-2-16,4 3 2 15,-8 4-2-15,4 0 6 16,-5 8-4-16,1 8 1 15,-5-4-2-15,4 16-2 16,-4-4 1-16,5 12 1 31,-5 4-1-31,9 12 4 16,-5-8-3-16,5 11 1 16,0-3-1-16,9 8-2 15,-5-13 1-15,9 5-17 0,-8-8 9 16,8 4-48-16,-4-13 31 15,4-3-109-15,-8-8 75 0,3-8-63 16,-3-8 71-16</inkml:trace>
  <inkml:trace contextRef="#ctx0" brushRef="#br0" timeOffset="223464.0961">7927 8573 248 0,'-18'-4'93'0,"18"4"-50"0,4 4-35 0,1-4 32 15,-1-4-23-15,9 4 11 31,-4 0-17-31,14 4 10 16,-6-4-12-16,19 4 4 16,-9 0-8-16,13 4 0 15,-4-4-3-15,8 4-8 16,-8-8 3-16,9 7-43 16,-10-7 26-16,14 4-124 15,-13-4 80-15,4 4-76 0,-13-4 81 0</inkml:trace>
  <inkml:trace contextRef="#ctx0" brushRef="#br0" timeOffset="223449.4867">8132 8050 204 0,'-5'-8'77'0,"5"8"-42"0,0-4-28 0,0 4 31 16,0 0-22-16,0 0 8 0,-4 0-15 0,4 8 0 15,-5-4-6 1,5 15 3-16,-4-3-4 0,8 24 6 16,-4 0-5-16,9 23 12 15,0-4-8-15,4 17 14 32,-4-9-12-32,9 16 11 15,-9-11-11-15,9 15 4 16,-9-12-8-16,4 8 4 15,-4-15-5-15,5-1 7 16,-10-15-7-16,9-1 3 16,-8-15-4-16,4 0-26 15,-9-17 12-15,4 1-63 0,-4-8 40 0,0-8-118 16,-4-12 84-16</inkml:trace>
  <inkml:trace contextRef="#ctx0" brushRef="#br0" timeOffset="224388.9809">8529 8922 224 0,'4'19'85'0,"-4"-19"-46"0,13 0-37 16,-4 0 30-1,-4 0-19-15,8 0 16 16,0-4-17-16,10 0 16 15,-5 1-16-15,4-5 9 16,-4-4-12-16,4-4 2 0,-4 0-7 0,0-4 5 16,-5 0-6-16,0 4 6 15,-4 1-6-15,0-1 8 16,-9 0-7-16,0 0-3 16,-4 0-2-16,-1 4-10 15,-8 0 6-15,0 5-7 31,-1-1 7-31,-4 8 0 0,-4-4 3 0,0 8 0 16,0 0 0-16,-1 7 0 16,-4 1 0-16,5 8 4 15,0-4-1-15,9 16 8 16,-5-9-5-16,9 13 12 16,-5 0-9-16,10 3 7 15,-1-7-7-15,10 8 2 16,-1-8-5-16,14-1 5 15,-4-7-6-15,12 0 1 16,-8-12-2-16,13 0-19 16,-4-4 9-16,22-5-58 15,-9-3 36-15,5-3-134 16,-9-5 91-16</inkml:trace>
  <inkml:trace contextRef="#ctx0" brushRef="#br0" timeOffset="231950.4479">11066 8763 180 0,'0'0'68'0,"0"0"-36"0,4 0-18 0,1 0 25 0,-1 0-23 0,10 4-1 16,-5-4-10-16,13 4 1 15,-4-8-3-15,13 4 0 16,-4 0-1-16,8 0-10 16,-3-4 4-16,8 0-51 15,-14 0 30-15,10 4-86 16,-9 0 62-16</inkml:trace>
  <inkml:trace contextRef="#ctx0" brushRef="#br0" timeOffset="224736.7819">9157 9148 184 0,'0'3'68'0,"0"-3"-36"0,9 8-15 15,-4-4 46 1,-5-8-35-16,9 8 22 15,-5 0-29-15,5 4 4 16,-5 0-15-16,10 4-1 16,-10-8-6-16,10 8-2 15,-10 0 0-15,5 8-15 0,-9-4 8 0,-4 7-63 16,-5-3 38-16,-9 16-115 16,-5-5 82-16</inkml:trace>
  <inkml:trace contextRef="#ctx0" brushRef="#br0" timeOffset="227928.379">9625 8315 104 0,'-4'-12'41'0,"4"12"-22"0,-4-28-11 0,4 17 17 16,0-1-14-16,0 4 17 16,0-4-16-16,0 8 20 15,0 0-18-15,4 12 15 16,-4-4-16-16,9 12 12 15,-5-8-14-15,10 4 12 16,-5-9-13-16,13 5 8 16,-9-8-10-16,14 8 0 15,-9-8-5-15,13 8 0 16,-9-8-1-16,10 4-6 16,-6-8 2-16,1 4-36 15,-9 0 20-15,9 0-111 16,-14 0 72-16</inkml:trace>
  <inkml:trace contextRef="#ctx0" brushRef="#br0" timeOffset="227611.8582">9804 8339 120 0,'4'-16'46'0,"-4"16"-24"0,-4-4-10 31,4 4 27-31,0 0-22 0,0 4 14 15,-5-4-18-15,5 4 6 16,-4 0-11-16,4 4-2 16,-5-4-4-16,5 8-2 15,-4 0 1-15,4 7-1 16,0 1 0-16,4 16 0 16,-4-8 0-16,5 11 2 15,-1-3-1-15,5 8 8 16,-9-9-5-16,9 21 10 15,-9-9-8-15,9 13 8 16,-9-9-8-16,9 5 8 16,-9-17-8-16,9 5 5 15,-9-12-6-15,4 0 2 16,-8-9-4-16,4 1 3 16,0-12-4-16,0 4 1 15,-4-8-1-15,-1 4-2 16,-4-8 1-16,0 0 1 15,0-4-1-15,0 4-1 16,-4-8 1-16,4 4-4 16,-4 0 2-16,-1 0 1 0,1-4 0 0,0 4 0 15,-1 0 0-15,1 0 0 16,-1 0 0-16,6 0-3 16,-1 0 2-16,4 0 1 15,-4 0 0-15,9 0 6 16,-4 0-3-16,4 0 8 15,0 0-7-15,4 4-1 16,1-4-2-16,13 4-1 16,-5-4 0-16,14 3 2 15,-9 1-1-15,8 4 2 16,-3-8-2-16,8 4 4 16,-9-8-3-16,5 4-12 15,-5-4 6-15,9 0-43 16,-13-7 26-16,4-1-82 15,-4 0 58-15,0 0-69 16,-4-4 64-16</inkml:trace>
  <inkml:trace contextRef="#ctx0" brushRef="#br0" timeOffset="228878.6045">10419 8402 152 0,'-9'-19'57'0,"9"19"-30"0,-9-20-18 0,9 12 25 16,-4 0-19-16,-1 0 10 15,-3 0-15-15,-6 0 4 16,1 0-9-16,-1 4-2 16,-3 0-2-16,3 8-1 15,-4-4 0-15,1 12 0 16,-1-4 0-16,0 12-3 16,-4-4 2-16,4 11-1 15,0-7 0-15,5 16 2 0,-1-8 0 0,1 7 0 31,-1-7 0-31,5 8 4 16,1-9-2-16,3 9 6 16,1-8-5-16,4 16 6 15,0-9-6-15,9 17 1 16,-5-9-2-16,9 13 5 16,1-17-4-16,8 5 8 15,-9-8-7-15,14 3 10 16,-5-11-8-16,14 4 10 0,-9-12-9 0,13-1 12 15,-9-7-11-15,9-8 12 16,-8-8-12-16,8-8 3 16,-13-3-7-16,8-9 2 15,-8-8-3-15,4-11 3 16,-13-1-4-16,0-8 4 16,-5 1-4-16,-4-5 1 15,-4 5-1-15,-5-1-2 16,-9 5 1-16,-5-1 1 15,-4 1-1-15,-4-1-1 0,-5 4 1 16,1 1-15-16,-6 7 8 0,1 8-30 16,0 9 20-16,-5 7-68 31,5 4 47-31,0 12-100 16,4 0 77-16</inkml:trace>
  <inkml:trace contextRef="#ctx0" brushRef="#br0" timeOffset="236951.6387">14317 8363 192 0,'-5'-8'74'0,"5"8"-40"0,5-8-31 15,4 8 37 1,-9-4-23-16,8 4 25 16,-3 0-24-16,17 4 10 15,-4-4-16-15,13 4 7 16,-8 0-11-16,12 4 0 16,-8-8-5-16,13 4-22 15,-4-4 11-15,13 0-48 16,-9 0 31-16,18 4-105 15,-18-4 72-15</inkml:trace>
  <inkml:trace contextRef="#ctx0" brushRef="#br0" timeOffset="236950.6387">14446 7855 104 0,'-4'4'41'0,"4"-4"-22"0,0 4-5 0,0 0 30 16,0-4-24-16,0 8 21 16,0-4-24-16,0 4 9 15,0 0-15-15,0 12-2 16,0 4-5-16,4 7 2 16,-4-3-4-16,4 28 10 15,1-9-6-15,4 28 14 16,-5-7-11-16,5 15 14 15,-4-12-14-15,4 17 9 0,-5-17-10 0,5 12 2 16,-9-11-6-16,9 3 5 16,-9-16-6-16,9 5 1 15,-9-21-2-15,9-3-32 16,-9-16 16-16,9-8-94 16,-9-8 61-16,9-12-84 31,-1-8 75-31</inkml:trace>
  <inkml:trace contextRef="#ctx0" brushRef="#br0" timeOffset="237437.3168">14901 8715 176 0,'18'8'68'0,"-18"-8"-36"0,9 0-26 16,-1 0 32-1,-8-4-22-15,9 4 24 16,-4-4-24-16,4 1 10 16,-5-5-15-16,5 0 3 15,-9 0-9-15,5 0-4 16,-5 0-2-16,0 4-4 15,-5 0 3-15,1 0-3 16,-10 0 2-16,1 4 2 16,0-4 1-16,-5 8-3 15,-5-4 2-15,6 8-6 16,-6 0 4-16,5 4 3 16,-4 0 1-16,0 15 2 15,-5 1-2-15,14 4 4 16,4-12-3-16,9 3 8 15,0-7-6-15,9 4 12 16,-5 0-9-16,10-8 7 16,-1-8-7-16,9-8 0 15,-4-4-4-15,4-4 3 16,-4-8-4-16,9-4 1 16,-9 1-1-16,4 3-2 15,-9-4 1-15,1 8 5 16,-5 0-3-16,0 8 3 15,-5-3-3-15,1 7 5 16,-5-4-5-16,4 12 1 16,-4 0-2-16,5 7-4 15,-5-3 1-15,8 12 1 16,-3 0 0-16,4 8 2 0,-5-4-1 16,10 3-23-16,-5 1 13 0,13 8-72 15,-4-5 45-15,13-11-112 16,-9-8 83-16</inkml:trace>
  <inkml:trace contextRef="#ctx0" brushRef="#br0" timeOffset="238660.5102">15039 8386 296 0,'-13'0'110'0,"13"0"-60"0,9 0-50 0,-5 0 30 16,1 0-20-16,8 0 9 15,0 0-11-15,14 0 0 16,0 0-5-16,8 4-4 16,-3-4 0-16,12 4-10 15,-8 0 6-15,13 4-20 0,-9-4 14 0,9 0-2 16,-13-4 8-16,8 4 8 15,-8-8-2-15,0 4 13 16,-9-4-7-16,4 4 21 16,-13-4-16-16,-1 4 10 15,-3-8-13-15,-1 4-5 32,-8 0-2-32,-1 8-38 15,-4-4 20-15,5 8-88 16,-10-4 58-16,5 8-101 15,0-8 84-15</inkml:trace>
  <inkml:trace contextRef="#ctx0" brushRef="#br0" timeOffset="238658.0031">15271 7847 208 0,'-13'-8'77'0,"13"8"-42"0,0 4-26 0,0 0 39 16,0-4-28-16,0 8 16 16,-5 0-22-16,5 4 1 15,-4-4-9-15,4 12 3 31,0 0-5-31,0 19 11 0,0-3-8 0,4 27 18 16,1-7-13-16,3 11 9 16,-8-11-12-16,9 7 4 15,-9-11-8-15,9 15 7 16,-4-7-8-16,4 7 3 16,-5-8-4-16,10 29 3 15,-6-9-4-15,6-12 8 16,-10-15-6-16,5-13 1 15,-4-19-3-15,4-4-13 16,-5-12 7-16,9-8-19 16,1-4 13-16,8-8-9 15,-9-7 11-15,10-1 0 16,-10-4 5-16,9-4 0 16,-8 5 1-16,-1 7 4 15,-8 4-1-15,8 4 10 16,-9-4-5-16,10 8 10 15,-10 0-9-15,5 12 1 16,-9-4-5-16,9 8 0 16,-9 0-1-16,9 12 3 15,-4-4-3-15,3 16 1 0,-3-9-1 0,8 13-8 16,-4-12 3-16,9 7-27 16,-9-7 16-16,9-4-55 15,-5-12 38-15,5-4-91 16,-9-4 68-16</inkml:trace>
  <inkml:trace contextRef="#ctx0" brushRef="#br0" timeOffset="239022.4999">15900 8652 228 0,'-9'-8'88'0,"9"8"-48"0,4-4-23 0,1 4 38 31,-10 0-31-31,10 4 6 16,-5-4-19-16,4 4 3 16,-8 0-9-16,8 4 7 15,-4 0-8-15,5 8 10 16,-1 0-8-16,5 7 1 16,-5 1-4-16,10 16 5 15,-10-5-5-15,10 1 14 16,-10-8-9-16,9 4 14 15,-8-13-13-15,8 5 11 16,-8-8-11-16,8 0 4 16,-8-12-8-16,8-4 0 15,0-4-3-15,5-12-6 16,-4-4 2-16,-1-4-25 16,-4-3 14-16,4 3-53 15,-4-4 36-15,5 4-87 0,-10 5 65 16,9 7-98-16,-8-4 84 0</inkml:trace>
  <inkml:trace contextRef="#ctx0" brushRef="#br0" timeOffset="239513.6128">16239 8799 236 0,'4'8'88'0,"-4"-8"-48"0,13 0-25 0,-4 0 39 15,-4 0-31-15,13 0 16 16,-14-4-24-16,14 4 8 15,-9-4-14-15,13 0 8 16,-4-4-9-16,9 0 6 16,-5-4-7-16,5 0 0 15,-9 0-4-15,-1 0 3 16,-8-4-4-16,5 5 1 16,-10-1-1-16,1 0 1 15,-5-4-2-15,0 0-3 16,-5 0 1-16,1 8 3 15,-10-4-1-15,1 8 4 16,-5 0-3-16,0 8 6 16,1 0-5-16,3 8 10 15,-4-4-7-15,5 16 8 16,-5-4-8-16,14 12 1 16,-1-5-4-16,10 13-2 15,-5-8 0-15,17 7-28 16,-3-3 15-16,26 4-90 0,0-9 57 15,9-7-141-15,-9-12 104 0</inkml:trace>
  <inkml:trace contextRef="#ctx0" brushRef="#br0" timeOffset="233037.2247">11962 8739 124 0,'5'-4'46'0,"-5"4"-24"0,4-12-17 0,1 8 24 16,-5 0-16-16,4-3 18 31,-8-5-18-31,4 4 9 16,-5 0-13-16,1 0 0 16,-5 0-6-16,-5 4-4 15,1 0 0-15,-5 4-1 16,-4 0 0-16,-5 4 2 15,0 0 0-15,1 8-3 16,-1 0 2-16,4 8 1 0,1-9 0 0,9 17 2 16,-5-8-1-16,9 8-1 15,0-4 1-15,14-1 5 16,-5-7-3-16,17 8 10 16,-3-12-7-16,13 0 10 15,-5-4-9-15,5-8 5 16,-5-8-7-16,5-4 9 0,-9-4-8 15,4-4 5-15,-9 0-6 0,5 4 4 16,-5-3-5-16,1 3 5 16,-5 0-6-16,0 4 8 15,-5-4-7-15,1 8 5 16,-10-4-5-16,5 8-2 31,-4 0-1-31,4 12-4 16,-5-4 2-16,1 16 1 15,-1 0 0-15,1 20-3 16,-5-9 2-16,4 21-1 16,-4-9 0-16,1 13 4 15,-1-8-1-15,-5 7 2 16,1-11-2-16,0 3 2 0,-5-7-2 0,0-1 6 16,0-7-4-16,0 4 3 15,0-8-3-15,5-1 3 16,0-11-4-16,-1-4-3 15,1-12 0-15,8 0-4 16,-4-8 3-16,14 0-6 31,-1-4 5-31,10 4-3 0,-5 0 3 16,13 8-2-16,-9-3 2 0,14 6 2 16,-9-3 1-16,9 8 2 15,-5 0-1-15,9 8 2 16,-9 0-2-16,5 4-3 15,-4-4 1-15,3 0-37 16,-3-8 21-16,8-8-110 16,-9-4 71-16,9-4-68 15,-8-8 71-15</inkml:trace>
  <inkml:trace contextRef="#ctx0" brushRef="#br0" timeOffset="233512.7321">12154 8684 216 0,'-5'-4'82'0,"5"4"-44"0,-17 4-38 0,12 0 27 16,1-4-17-16,4 8 15 15,-5 0-15-15,5 11 5 16,0-3-10-16,5 16 4 16,-5-4-5-16,9 15 7 15,-5 1-7-15,9 0 10 16,-4-13-8-16,9 5 12 16,-9-12-10-16,13 3 12 15,-4-11-12-15,5 0 5 16,-6-12-8-16,6 0 4 15,-10-8-5-15,5 0 5 16,-5-8-6-16,5-4 1 16,-9-7-2-16,4-5-2 15,-4-4 1-15,0-4-1 16,-9 5 0-16,5-1 2 16,-5 0-1-16,4 9-3 15,-8-1 1-15,4 8-1 16,0 4 0-16,0 8 2 15,0-4 0-15,0 12 0 16,0 0 0-16,4 16-3 16,-4-4 2-16,9 15 1 15,-4-3 0-15,8 12 0 16,-4-8 0-16,9 3-22 16,-5-7 12-16,5 0-49 15,-5-8 33-15,10-1-61 16,-10-11 49-16,9 4-85 15,-4-8 69-15</inkml:trace>
  <inkml:trace contextRef="#ctx0" brushRef="#br0" timeOffset="234113.7486">12818 8791 192 0,'-4'-12'71'0,"4"12"-38"0,0-16-28 16,0 8 30-1,-5 0-21-15,1 0 20 32,-1-4-20-32,1 4 9 0,-9 1-14 0,-1 3 0 15,-4-4-6-15,5 8-2 16,-5 0 0-16,5 8-1 16,-5-4 0-16,5 7 2 15,-5 1-1-15,4 12 2 16,1 0-2-16,9 12-1 15,-5-9 1-15,9 13-1 0,-5-16 0 0,10 3 4 16,-1-7-2-16,10 4 8 16,-6-8-6-16,10 0 8 15,-4-8-8-15,12-4 8 16,-8-4-8-16,5-4 3 16,-6-8-4-16,6-4 7 31,-10 0-6-31,5-8 8 15,-9 1-8-15,4-1 3 16,-8-4-4-16,4 0 5 16,-9 4-5-16,4 5 8 15,-8 3-7-15,4 8 1 16,0-4-3-16,0 8 1 0,0 0-2 16,0 8 2-16,0 0-2 0,0 16 4 15,0-4-3-15,4 15-1 16,0 1 0-16,5 4 1 15,0-5-1-15,9 5-9 16,-4-12 4-16,8 4-43 16,-4-12 27-16,8-5-118 15,-3-7 77-15,12-8-94 0,-8-4 89 0</inkml:trace>
  <inkml:trace contextRef="#ctx0" brushRef="#br0" timeOffset="234564.3486">13130 8684 184 0,'-8'-4'71'0,"8"4"-38"0,0 0-25 15,0 0 34-15,0 0-25 0,0 4 21 16,0-4-22-16,0 8 10 15,0-4-16-15,0 12 2 16,0-5-8-16,4 17 7 16,-4 0-7-16,4 12 10 15,-4-9-8-15,5 13 8 16,-5-16-8-16,9 3 16 16,-5-11-12-16,5 4 13 31,-4-12-13-31,4 0 6 0,-5-12-9 15,9-4 0-15,-4-8-4 0,5-8 0 16,-5-8-1-16,4-3-4 16,-4-1 1-16,9-4-1 15,-5 8 0-15,9 5 0 16,-8 3 0-16,8 8-3 16,-8 0 3-16,3 12 3 15,-3 4 0-15,4 16 4 16,-10-4-3-16,6 19 1 15,-10 1-1-15,10 8-8 0,-5-9 3 0,4 1-27 16,-9-8 16-16,10-1-66 16,-5-11 44-16,4 4-122 15,-4-12 88-15</inkml:trace>
  <inkml:trace contextRef="#ctx0" brushRef="#br0" timeOffset="235419.3125">13612 8672 192 0,'-22'-8'71'0,"22"8"-38"0,-18-8-17 0,18 4 39 16,-5 0-31-16,5 0 26 16,-4 0-29-16,8 0 18 31,-4 0-23-31,9 4 1 0,0-4-11 0,9 4 1 15,-4-4-4-15,17 8 0 16,-4-4-1-16,4 4-2 16,-5-4 1-16,10 4 3 15,-9-4-2-15,9 4 4 16,-5-8-4-16,4 4-1 16,-8 0 0-16,4 0 1 15,-8-4-1-15,3 4 8 16,-8 0-5-16,0 0 8 15,-4 0-8-15,3 4 5 16,-8-4-5-16,0 8-2 0,-9 0-1 16,5 8 1-16,-10-4-1 0,10 12 2 31,-5-1-2-31,4 13-1 16,-4-4 1-16,5 7 1 15,-1-3-1-15,5 0-14 16,0-5 7-16,9 5-37 15,-9-8 24-15,4-8-67 16,-9-8 49-16,10-4-116 16,-10-5 87-16</inkml:trace>
  <inkml:trace contextRef="#ctx0" brushRef="#br0" timeOffset="234980.8061">13710 7986 224 0,'-4'-20'85'0,"4"20"-46"0,0 0-32 0,0 4 31 16,0 0-22-16,0 4 8 16,0-4-15-16,0 8 6 15,0 0-8-15,0 16 9 0,0-5-9 0,0 25 10 16,0-4-10-16,4 11 3 16,-4-11-6-16,5 11 9 15,-1-7-7-15,5 19 8 16,-9-7-8-16,9 15 5 15,-5-12-6-15,10 21 4 32,-10-13-5-32,5-12-2 15,-4-15-1-15,8 4-30 16,-9-17 16-16,5 1-52 16,-4-12 36-16,4-4-57 15,-9-8 49-15,4-8-88 16,-8-4 71-16</inkml:trace>
  <inkml:trace contextRef="#ctx0" brushRef="#br0" timeOffset="235781.5436">14259 8509 244 0,'-23'-43'93'0,"23"43"-50"0,-9-16-24 0,9 16 46 15,0-4-37-15,0 4 7 16,-4 0-22-16,4 4-27 16,-4-4 7-16,4 8-78 15,0-4 47-15,8 8-115 16,-3-8 86-16</inkml:trace>
  <inkml:trace contextRef="#ctx0" brushRef="#br0" timeOffset="241359.9522">17353 8676 112 0,'-4'-4'44'0,"4"4"-24"0,-22-8-6 0,17 4 26 16,1 0-22-16,-1 0 11 15,-8 0-18-15,0 4 15 16,-1-4-16-16,1 4 11 16,-5 0-12-16,0 0 11 15,0 0-12-15,-9 4 5 16,1-4-8-16,3 8-2 15,-3-4-2-15,3 8 3 16,-3-4-2-16,3 12-1 16,6-8 0-16,8 15 5 15,0-7-3-15,9 16 12 16,0-9-8-16,13 9 7 16,-4-8-7-16,9-4 4 15,-5-8-6-15,9-5 7 16,-4-7-8-16,9 0 8 15,-5-8-8-15,5-4 8 16,-5-7-8-16,10-9 5 16,-6 0-5-16,1 0 2 15,-13 0-3-15,3 9 3 16,-8-5-4-16,5 4 6 0,-10 0-5 0,5 4 3 16,-9 0-3-16,4 4 0 15,-4 0-1-15,5 8-4 16,-10-3 1-16,5 6-1 15,0-3 0-15,5 8 2 16,-5 0 0-16,4 12-5 31,1 0 3-31,4 24-3 0,0-9 2 16,4 9-16-16,-4-12 11 0,9-5-56 16,-9-7 35-16,4-4-123 15,-4-8 84-15</inkml:trace>
  <inkml:trace contextRef="#ctx0" brushRef="#br0" timeOffset="241744.7295">17505 8668 184 0,'-9'-4'68'0,"9"4"-36"0,0 0-37 0,0 0 23 16,0 0-12-16,5 0 30 16,-5 0-19-16,4 4 22 15,-4-4-22-15,9 8 3 16,-5 0-12-16,5 4-1 16,-4 0-4-16,8 11 14 15,-4-3-10-15,9 20 10 0,-9-9-9 0,4 5 4 31,-8-4-7-31,4-8 9 0,-5-8-8 16,1-5 14-16,-10-3-11 0,5 0 7 16,0-4-9-16,0 0-2 15,0-8-3-15,5 0-4 16,-1-8 1-16,5-3-1 16,0-9 0-16,9 0-3 15,-9-8 3-15,8 8-1 16,-3-3 1-16,13-1 0 15,-5 0 0-15,0 12 0 16,-4 1 0-16,0 11 2 16,-9 4 0-1,4 7 2-15,-4-3-1 0,4 16-1 16,-8 0 1-16,4 12 1 16,-5-4-1-16,5 11-23 15,-9 1 13-15,14-8-83 16,-14-13 51-16,8 1-119 15,1-8 90-15</inkml:trace>
  <inkml:trace contextRef="#ctx0" brushRef="#br0" timeOffset="242283.5593">18236 8775 160 0,'9'-4'60'0,"-9"4"-32"0,5-12-11 16,-1 8 42-1,1 0-33-15,-1 0 27 16,-4-4-31-16,5 0 15 16,-10 0-21-16,1 0 0 15,-10 1-10-15,5 3-3 0,-4 0-2 0,0 0-4 16,-1 0 2-16,1 4-1 15,-5-4 0-15,5 8-3 16,-5 0 3-16,0 8-1 16,-4-5 1-16,8 13 2 15,1 0 0-15,4 8 2 16,-4-4-1-16,8 3 8 0,-4-7-5 0,9 8 8 16,0-12-8-16,9 4 5 15,-4-5-5-15,8-7 2 16,-4-8-3-16,9 0 3 15,-5-8-4-15,9-3 1 16,-4-5-1-16,13-12 1 31,-4-4-2-31,-4 8 8 16,-10 5-5-16,0 3 12 16,-4 4-9-16,0 4 3 15,-4-4-6-15,-1 12 0 16,-4 0-2-16,4 12-4 15,-4 0 1-15,5 16 1 16,-10-5 0-16,10 9-3 0,-1-4 2 0,10 4-19 16,-5-9 11-16,9 1-47 15,-1-4 31-15,15 4-110 16,-6-12 76-16,6-8-87 16,-10-8 84-16</inkml:trace>
  <inkml:trace contextRef="#ctx0" brushRef="#br0" timeOffset="242730.3377">18557 7943 240 0,'-4'0'90'0,"4"0"-48"0,4 0-34 16,1 3 41-1,-10 1-29-15,5 8 16 16,0-4-22-16,0 8 8 0,0-8-13 0,0 12 15 16,0 0-14-16,0 23 18 15,0-3-16-15,0 19 7 16,0 1-11-16,0 23 9 15,0-12-10-15,0 5 7 16,0-13-7-16,0 16 2 31,0-11-5-31,0 3-13 0,0-7 5 16,5 23-59-16,-5-20 35 0,4-19-160 16,-4-24 105-16,5-9-94 15,-1-11 103-15</inkml:trace>
  <inkml:trace contextRef="#ctx0" brushRef="#br0" timeOffset="243963.311">19035 8743 160 0,'0'-12'60'0,"0"12"-32"0,8-12-13 0,1 8 42 16,-9-3-31-16,5 3 27 15,-10-4-31-15,5 4 13 16,0-4-20-16,0 4 2 16,-4-4-9-16,-1 4-3 15,1 0-3-15,-5 0 1 16,-4 0-2-16,-1 4-1 15,-3-4 1-15,-6 4-4 16,1 0 2-16,0 4 1 31,-1 0 0-31,1 8-3 0,-5-4 2 0,9 8-1 16,1-8 0-16,3 15 2 16,1-3 0-16,8 12 2 15,-4-8-1-15,9 7 4 16,-4-3-3-16,8 8 6 15,1-16-5-15,8 3 8 16,1-7-7-16,4 0 10 0,-1-4-8 0,15-4 8 16,-10-4-8-16,5-4 1 15,-10-8-4-15,10-4 5 16,-9-4-5-16,4-8 3 16,-8 1-3-16,4-5 0 15,-5-4-1-15,-4 4-8 31,-9-3 3-31,0 3-14 16,-5 4 9-16,-4 0-31 16,-8 5 21-16,-1 11-64 15,0 0 46-15,-4 8-109 16,-1 0 81-16</inkml:trace>
  <inkml:trace contextRef="#ctx0" brushRef="#br0" timeOffset="244586.2016">19378 8660 220 0,'9'-8'82'0,"-9"8"-44"0,-9-4-31 15,9 0 33 1,-5 0-23-16,1 0 12 15,0 0-18-15,-1 4 1 16,1-4-7-16,-5 4 1 0,0 0-3 0,0 0 0 16,-5 0-1-16,1 4-2 15,0 0 1-15,-1 4-1 16,1 0 0-16,0 8 0 16,-1-4 0-16,5 4-3 15,0-4 2-15,5 11 1 31,-5-3 0-31,9 8 2 16,-4-4-1-16,8 3 2 0,0-11-2 0,10 0 6 16,-5 0-4-16,13-4 6 15,-9-4-6-15,10-8 6 16,-10-8-6-16,9-4 6 16,-8-12-6-16,4 8 6 15,-9-3-6-15,4-1 12 16,-4-4-8-16,4 4 12 15,-8 0-11-15,4 0 14 16,-9 1-13-16,4 3 9 16,-8-4-10-16,4 8 0 15,-5 4-5-15,5 4-4 16,-4 0 0-16,4 8 1 16,-5-4 0-16,5 8-3 15,-4 0 2-15,4 8-1 16,0 0 0-16,4 12 0 15,1-5 0-15,4 17 2 16,0-4 0-16,4 11 0 16,0-3 0-16,5 11 0 15,0-7 0-15,0-1 0 0,-5-11 0 0,5 8 0 16,-9-9 0-16,13 29 4 16,-8-9-2-1,-1-3-1-15,-9-17 0 0,1 1 1 16,-10-8-1-16,1 4 8 15,-5-13-5-15,-4 5 10 16,-5-12-8-16,0 4 10 16,-9-8-9-16,-8 0 14 15,-1-8-12-15,5-8 7 16,4-4-9-16,0-8-2 16,0-4-3-16,5 1 1 15,0-5-2-15,0-4-3 16,-5 0 1-16,13 13-8 15,5-1 5-15,9 4-29 16,0 0 18-16,14 0-49 16,-5-4 37-16,13 1-57 15,0-5 48-15,18 0-59 16,-4-4 54-16,22-3-90 16,-9-1 74-16</inkml:trace>
  <inkml:trace contextRef="#ctx0" brushRef="#br0" timeOffset="245464.5706">20020 8664 228 0,'-4'-4'85'0,"4"4"-46"0,-18-4-30 0,18 4 30 16,0-4-22-16,0 4 2 15,-9-4-11-15,4 4-3 16,-4 0-3-16,1 0-2 15,-1 0 1-15,0 0-1 16,-9 0 0-16,0 4 6 0,-4 0-3 0,4 4 8 16,0-8-7-16,0 8 3 15,0-4-4-15,-4 8 3 16,-5-4-4-16,9 4 4 16,1-8-4-16,12 3 6 15,-4-3-5-15,9 4 8 31,-4-8-7-31,8 8 5 16,1-8-5-16,4 8-2 16,-5-8-1-16,9 8 1 15,-4-8-1-15,9 8-3 16,-9-4 1-16,9 4 5 16,-5 0-2-16,10 12 15 0,-10-4-10 15,5 3 13-15,-9-3-12 0,9 12 14 16,-9-8-13-16,4 4 14 15,-9-9-14-15,5 9 11 16,-9-8-11-16,0 8 4 16,-4-8-8-16,-1 4 4 15,-4-9-5-15,1 1-13 32,-6-4 5-32,-4-4-68 0,1-8 40 0,-6 0-171 15,1-4 113-15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0:17.02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ABD4EBC0-3497-401E-87E3-E41902DD5EBA}" emma:medium="tactile" emma:mode="ink">
          <msink:context xmlns:msink="http://schemas.microsoft.com/ink/2010/main" type="inkDrawing" rotatedBoundingBox="3415,6328 6844,6312 6845,6338 3416,6353" semanticType="underline" shapeName="Other">
            <msink:sourceLink direction="with" ref="{2A11601D-BC13-49AF-888C-AC24AEE71679}"/>
          </msink:context>
        </emma:interpretation>
      </emma:emma>
    </inkml:annotationXML>
    <inkml:trace contextRef="#ctx0" brushRef="#br0">0 17 341 0,'27'0'-1'16,"-5"0"1"-16,1 0 0 0,-1 0 0 15,0 0 0-15,0 0 2 16,1 0-1 0,-10 0-1-16,5 0 1 15,-5 0-1-15,5 0 0 16,-9 0 0-16,9 0 2 15,-9 0-1-15,4 0-1 16,-4 0 1-16,13 0-1 16,-8 0 0-16,8 0-3 15,-4 0 2-15,4 4 1 16,-8-4 0-16,8 4 0 16,-4-4 0-16,4 8 2 15,-9-8-1-15,10 3-1 16,-10-6 1-16,9 3-1 15,-8 0 0-15,4 0-3 16,-5 0 2-16,5 0 1 16,-5 0 0-16,9 0 0 15,-8 0 0-15,8 0 2 16,-8 0-1-16,3 0-3 0,-3 0 1 16,4 0 1-16,-5 0 0 15,5 0 2-15,-5-4-1 16,5 4-1-16,-5 0 1 0,5 0-1 15,-4-4 0-15,3 4 0 16,-8 0 0-16,14 0 0 16,-10-4 0-16,9 4 0 15,-8 0 0-15,8 0 0 16,-9 0 0-16,10 0 0 16,-6 0 0-16,10 0 4 15,-9 0-2-15,4 0-1 16,-4 0 0-16,5 0-4 15,-6 0 2-15,6 0 3 16,-6 0-1-16,6 0-1 0,-5 0 1 0,4 0-1 16,-9 0 0-16,10 0 0 15,-10 0 0-15,5 4 0 16,-9-4 0-16,9 4 2 16,-5-8-1-16,5 4-1 15,-5 0 1-15,5 0-1 16,-5 0 0-16,10 0-3 31,-10 0 2-31,5 0 1 16,-5 0 0-16,10 0 0 15,-10 0 0-15,9 0 0 16,-4 0 0-16,4 0 0 16,-4 0 0-16,9 0 0 15,-9 0 0-15,9 4 2 16,-5-4-1-16,5 4-1 15,-5-8 1-15,0 4-1 16,-4 0 0-16,9 0 0 16,-9 0 0-16,8 0 0 15,-8 0 0-15,5 0 2 0,-10 0-1 16,9 0-3-16,-8 0 1 16,8 0 1-16,-4 0 0 0,4 0 0 15,-9 0 0-15,10 0 0 16,-10 0 0-16,9 0 0 15,-4 0 0-15,9 0 0 16,-9 0 0-16,4 0 0 16,-4 0 0-16,9 0 2 15,-9 0-1-15,8 0-1 16,-3 0 1-16,3 0-1 16,-3 0 0-16,-1 0-3 0,-4 0 2 0,4 0 1 15,-4 0 0-15,9 0 2 16,-10 0-1-16,10 0-1 31,-9 0 1-31,4 0-1 16,-4-4 0-16,4 4 0 15,-4-4 0-15,5 4-3 16,-6 0 2-16,10 0 1 16,-9 0 0-16,4 0 0 15,-8-4 0-15,8 4 2 16,-4-4-1-16,9 4-1 0,-5 0 1 15,5 0-4-15,-5 0 2 16,9 0 1-16,-9 0 0 0,5 0 0 16,-4 0 0-16,3 0 0 15,-3 0 0-15,8 0 0 16,-9 0 0-16,5 0 0 16,-5-4 0-16,0 4 0 15,-4-4 0-15,5 4 0 16,-6-4 0-16,6 4 0 15,-5 0 0-15,4 0 0 0,-4 0 0 16,4 0 2-16,-9 0-1 16,5 0-1-1,-4 0 1-15,8 0-1 16,-4 0 0-16,4 0-14 16,-9 0 8-16,10 0-54 15,-10 0 32-15,0 0-73 16,-4 0 57-16</inkml:trace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0" timeString="2016-10-04T15:05:05.55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0 0 0,'0'0'0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5:06:42.46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-233-4 104 0,'0'0'38'0,"0"0"-20"0,5-3-10 0,-1 3 17 16,-8 0-14-16,4 0 6 0,0 0-10 0,9 3 2 31,-5-3-5-31,9 4 9 16,-8-4-7-16,8 3 14 15,-4-3-11-15,9 4 11 16,-5-8-11-16,5 4 6 15,-4 0-8-15,8 0 0 16,-4 0-4-16,9 0 3 16,-10 0-4-16,10 0 6 15,-9 0-5-15,4 0 10 16,-4 0-7-16,4 0 5 16,-4 0-6-16,5 0 2 15,-6 0-4-15,6 0 3 16,-10-3-4-16,5-1 6 0,-9 1-5 0,9 3 3 15,-9-4-3-15,4 4-2 16,-9 0 0-16,10 0-1 16,-10 0 0-16,5 0 2 15,-9 0-1-15,5 0-1 16,-10 0 1-16,10 4 3 31,-5-4-2-31,4 3 4 16,-4-6-4-16,5 3-1 0,-10 0 0 0,5 0-21 15,0 0 11-15,0 0-56 16,0 0 36-16,0 0-95 16,0-7 70-16</inkml:trace>
  <inkml:trace contextRef="#ctx0" brushRef="#br0" timeOffset="-2850.9748">-1 3 148 0,'5'0'57'0,"-5"0"-30"0,4 0-21 15,-4 0 17-15,9 0-3 16,0 0 0-16,0 0-4 15,4-3-2-15,1 3-8 0,-1 0-4 0,0 0 1 16,10 3-18 0,-6-3 9-16,6 4-11 15,-1-1-70-15</inkml:trace>
  <inkml:trace contextRef="#ctx0" brushRef="#br0" timeOffset="2119.1673">1471-24 156 0,'9'-16'57'0,"-9"16"-30"0,9-12-16 16,-5 8 26-1,-4-3-20-15,4-5 13 16,-4-4-17-16,5 4 12 16,-10-4-14-16,5 4 6 15,-8-4-10-15,3 4-2 16,-4 0-3-16,0 4-6 16,-4 0 2-16,-1 8-3 15,-3-3 2-15,-1 6 0 16,-4 1 1-16,4 8 2 15,0 0 0-15,0 8-3 16,0-8 2-16,5 8-1 0,-1-4 0 16,5 4 2-16,1-5 0 0,3 5 0 15,1-4 0-15,8 4 0 16,-4-8 0-16,9 4 0 16,-5-8 0-16,10 4 6 15,-5-8-3-15,9 8 8 16,-5-12-7-16,9 4 5 15,-8-4-5-15,4 0 5 16,-5-12-6-16,5 8 3 16,-9-4-3-16,8-4 0 31,-8-4-1-31,5 0-2 0,-10 0 1 0,5 4-1 16,-4-4 0-16,4 4 0 15,-9 1 0-15,4 3-3 16,-8-4 2-16,4 8 1 15,0 0 0-15,0 4 6 16,0 0-3-16,0 4 6 16,0-4-6-16,0 4 3 0,0 0-3 15,0 8-2-15,0-4 0 16,0 7-1-16,0-3 0 0,4 8 0 16,0-8 0-16,5 12 0 15,-4-8 0-15,8 12 0 16,-4-9 0-16,5 1-22 31,-6-8 12-31,15 0-71 16,-10-4 45-16,14-8-95 15,-9-4 75-15</inkml:trace>
  <inkml:trace contextRef="#ctx0" brushRef="#br0" timeOffset="2693.636">1716-163 160 0,'-9'0'60'0,"9"0"-32"0,0 4-15 0,4 0 26 15,-4-4-23-15,5 4 6 16,-10 0-13-16,10 8 5 15,-5-4-7-15,4 8 9 16,-4-8-9-16,5 12 3 16,-1-8-6-16,5 7 2 15,-9-3-3-15,9 8 9 16,-9-4-6-16,9 8 8 16,-9 0-8-16,5-5 8 15,-5-11-8-15,8 0 8 16,-3-4-8-16,4-8-1 15,-5-4-3-15,10-8-4 16,-5-4 1-16,8-3 1 16,-8-5 0-16,9 0-3 15,-9-4 2-15,4 0-1 16,-4 1 0-16,9 3 0 16,-9 0 0-16,5 8-3 15,-6 0 3-15,10 8 1 16,-9 4 1-16,9 8 4 15,-9 0-2-15,4 8 10 16,-8 0-6-16,4 12 12 16,-5-8-10-16,5 11 9 0,-9-7-9 0,9 8 2 15,-9-8-6-15,9 8 5 16,-9 0-6-16,9-1-12 16,-9-11 5-16,4 4-54 15,-4-8 32-15,5 0-135 16,-10-8 90-16</inkml:trace>
  <inkml:trace contextRef="#ctx0" brushRef="#br0" timeOffset="1333.6788">748-87 96 0,'0'0'35'0,"0"0"-18"0,5 0-2 0,-1 0 26 16,-8 0-22-16,4 0 11 16,0 0-19-16,0 0 8 15,0 0-11-15,0 0 9 16,0 0-10-16,0 0 5 31,0 0-7-31,4 0 4 16,1-4-5-16,4 4 0 15,-9-4-2-15,4 8-2 16,-4-4 1-16,9 8-1 16,-5-4 0-16,10 12 0 15,-10-5 0-15,5 9 0 16,-4-4 0-16,8 4 4 16,-9-8-2-16,10 8 1 15,-10-8-1-15,10 12 5 16,-10-13-4-16,5 5 10 15,-4-8-7-15,3 4 8 16,-8-8-8-16,9 4 5 16,-9-4-6-16,5 0 2 0,-10-4-4 15,10 0 0-15,-5-8-1 16,4 4 3-16,1-8-3 0,4 0 4 16,-9-4-4-16,9 1-1 15,-9-9 0-15,9 4-1 16,-5-4 0-16,5 4-3 15,-5-4 2-15,5 5 1 16,-4-1 0-16,8 4-3 16,-4 0 2-16,4 4 1 15,-8 0 0-15,4 4 0 16,-5-4 0-16,5 12-3 16,-9-4 2-16,5 8-28 0,-10-4 16 0,5 4-76 15,0 0 49-15,0 4-79 16,0-4 68-16</inkml:trace>
  <inkml:trace contextRef="#ctx0" brushRef="#br0" timeOffset="5611.2876">2340-556 176 0,'-13'-12'66'0,"13"12"-36"0,0-12-18 16,4 8 34 0,-4 1-26-16,9-5 10 15,0-8-18-15,9 0 5 16,-5 0-10-16,14-4 2 16,-5 0-5-16,14-4-2 15,-5-3-1-15,9 3-4 16,-4-4 2-16,13 4 3 15,-9 0-1-15,18 8 2 16,-13 5-2-16,17 7 4 16,-13 4-3-16,9 12 8 15,-13-1-6-15,0 13 10 0,-10-4-8 16,-4 12 5-16,-8-8-6 16,-5 7 4-16,-10-7-5 0,-3 8 5 15,-10-8-6-15,-3 8 6 16,-6-5-6-16,-4 5 3 31,-8-12-3-31,-6 8 5 16,-3-8-5-16,-1-1 1 15,0-7-2-15,5 0-4 16,0-4 1-16,4 0 1 16,5-8 0-16,4 4-5 15,5-4 3-15,8 0-8 16,1-4 6-16,13 4-5 0,-5-8 5 0,18 0 0 15,1 0 2-15,17 8 0 16,-9-4 0-16,14 8 0 16,-5 0 0-16,4 16 0 15,-8 0 0-15,4 16 2 16,-9-8 0-16,1 11 2 16,-15-7-1-16,6 12 2 0,-14-9-2 15,0 9 2-15,-9-8-2 16,-5 4 4-16,-4-13-3 0,-4 9 10 15,-5-12-6-15,-9 12 12 16,0-17-10-16,-8 5 9 16,-1-8-9-16,-4 0 6 31,-5-8-7-31,1 0-2 16,-1-8-3-16,5 0-2 15,0-8 1-15,9 0-12 16,0-4 6-16,8 4-31 15,1 0 20-15,4 0-59 16,0 0 42-16,9 4-120 16,0-4 86-16</inkml:trace>
  <inkml:trace contextRef="#ctx0" brushRef="#br0" timeOffset="4809.2972">2710-568 148 0,'0'-4'55'0,"0"4"-30"0,0-8-7 0,0 8 33 16,0 0-28-16,0 0 11 15,0 0-20-15,0 0 7 16,0 0-12-16,0 0 4 16,0 0-8-16,0 8-2 15,0-4-2-15,5 12-1 16,-5 0 0-16,4 20 4 15,1 0-2-15,4 23 1 0,-9-3-1 0,4 7 1 16,-8-7-2-16,4 3 2 16,0-11-2-16,0 4 2 15,0-17-2-15,0 1-16 16,0-8 8-16,0-4-52 16,0-8 33-16,0-5-93 31,-5-11 67-31</inkml:trace>
  <inkml:trace contextRef="#ctx0" brushRef="#br0" timeOffset="6343.0456">3388-234 148 0,'-4'4'55'0,"4"-4"-30"0,0 0-12 0,0 0 26 15,0 0-23-15,4 4 6 16,-4 0-13-16,5 4 1 16,-1 0-6-16,5 8 2 31,-9-5-3-31,9 17 7 0,-5-8-6 16,10 8 8-16,-10-4-8 0,5 3 8 15,-9-3-8-15,9 4 12 16,-4-8-9-16,3 4 7 15,-3-4-7-15,4-1 13 16,-9-7-11-16,4 0 11 16,-8-4-11-16,-1 0 6 15,1-8-8-15,4-4 2 16,0-4-5-16,0-4 2 16,-5 0-3-16,10-3 0 15,-5-5-1-15,4 0-2 16,1 0 1-16,4 0-1 15,-5-4 0-15,10 4-5 16,-10-3 3-16,14 3-1 16,-9 0 1-16,13 8 2 15,-9 0 0-15,10 8-3 16,-5-4 2-16,4 8 1 16,-9 0 0-16,5 4-18 15,-5 0 10-15,5 4-47 16,-9-4 30-16,0 4-81 0,-4-4 59 0,-1 4-73 15,-4-8 69-15</inkml:trace>
  <inkml:trace contextRef="#ctx0" brushRef="#br0" timeOffset="13086.8734">3883 25 144 0,'-4'0'55'0,"4"0"-30"0,0 0-14 16,0 0 24-16,0 0-20 0,0 0 9 16,0 0-15-16,0 0 13 15,0 0-13-15,4 0 7 16,-4 0-9-16,9 0 0 15,-4 0-4-15,8 0 0 16,0 0-1-16,1 0-2 31,-5 0 1-31,8 0 5 16,-8 0-3-16,9 0 3 0,-4-4-3 0,8 4 3 16,-4-4-4-1,4 0 4-15,-9-4-4 0,10 1 4 16,-10-5-4-16,0 0 1 15,-4 0-1-15,0 0 1 16,-4 0-2-16,-1 4-1 16,-4-4 1-16,0 4 1 15,-4 1-1-15,-1 3-3 16,-8-4 1-16,0 8-1 16,-5-4 0-16,4 8 0 15,-4-4 0-15,5 8 2 16,-5-4 0-16,5 3-3 0,-5-3 2 0,5 8 1 15,-1 0 0-15,1 4-3 16,0-4 2-16,4 4 1 16,-5-8 0-16,5 7 0 15,-4-3 0-15,8 4 0 16,-3-4 0-16,3 12 2 31,1-8-1-31,8 3 4 0,-4-3-3 16,5 4 12-16,-1-8-7 0,14 4 10 15,-9-8-10-15,9 4 1 16,-5-8-5-16,14 3 3 16,-9-7-4-16,13 4 1 15,-9-8-1-15,9 0-6 16,-8-3 2-16,8-5-23 16,-9 0 13-16,5-4-49 15,-5 0 34-15,0 0-76 16,-4-3 58-16,0 3-59 15,-5 0 60-15</inkml:trace>
  <inkml:trace contextRef="#ctx0" brushRef="#br0" timeOffset="13750.8896">4356-97 104 0,'0'0'38'0,"0"0"-20"0,4 0-4 0,1 0 28 16,-10 0-23-16,5 4 13 15,0-4-19-15,0 7 8 16,0-3-12-16,0 8 6 16,-4 0-8-16,4 4 4 15,0-4-6-15,0 8 13 16,0-8-10-16,0 7 9 31,0-3-9-31,4 8 4 0,-4-12-7 0,9 4 0 16,-4-5-3-16,8 9 3 15,-4-8-3-15,9 0 6 16,-9-4-5-16,9-4 6 16,-10-4-6-16,10-4 1 15,-9-4-2-15,9-4 1 16,-9-8-2-16,9 5 2 0,-9-5-2 0,4-4-1 16,-8 0 1-16,4 4-4 15,-9-3 2-15,8 3-1 16,-8 4 0-16,5 4 2 15,-5 0 0-15,4 8 0 16,-8-4 0-16,4 8 2 31,0-4-1-31,0 8 8 16,0 0-5-16,0 8 5 16,-5 0-5-16,5 4 0 15,0-4-2-15,5 8-2 16,-5-5 1-16,9 13 1 15,-5-8-1-15,10 8-20 16,-10-9 10-16,14-3-58 0,0-4 37 0,9-4-103 16,-5-4 74-16</inkml:trace>
  <inkml:trace contextRef="#ctx0" brushRef="#br0" timeOffset="14637.534">5065-22 160 0,'0'-20'60'0,"0"20"-32"0,0-8-13 0,0 4 38 16,0-4-30-16,0 0 16 15,0 0-23-15,0 4 7 16,-5 0-14-16,1 0 4 16,-5 1-8-16,0 3 4 15,-4-4-5-15,4 4-2 16,-5 0-1-16,1 0-6 0,-5 0 3 0,0 4-1 16,1-4 1-16,-6 7 0 15,-4 1 0-15,10 8 0 16,-1-8 0-16,4 12 2 15,-3-8 0-15,12 12 0 16,-4-9 0-16,9 9-3 31,-4 0 2-31,8-4 3 0,1-5-1 0,4 1 4 16,0-8-3-16,8 8 1 16,-3-8-1-16,8 0 3 15,-4-8-3-15,4 0 1 16,-8-8-1-16,3 4 3 15,-3-4-3-15,4 0 4 16,-9-4-4-16,4 4 10 16,-4-3-6-16,4-1 8 15,-4-4-8-15,0 8 8 16,-5-4-8-16,5 8 3 16,-9-4-5-16,9 4 0 0,-9 0-2 15,5 4-2-15,-5-4 1 0,4 8-1 31,-4 0 0-31,5 8-3 16,-1-4 2-16,5 12 3 16,-9-12-1-16,9 11-3 15,-5-7 1-15,10 16 1 16,-5-4 0-16,4 15-3 16,-4-7 2-16,9 12-8 15,-9-9 5-15,4 9-7 0,-8-9 6 0,4 9-2 16,-5-12 4-16,0 11 4 15,-8-11 0-15,4 7 8 16,-9-11-5-16,0 8 19 16,-4-9-14-16,-1 1 21 15,-3-8-17-15,-1 0 13 16,0-12-15-16,0 0 8 16,-4-8-11-16,-1-4 0 15,1-4-5-15,4-4-6 16,-4-4 1-16,13-4-12 15,0 0 7-15,9-3-18 0,0-5 14 16,9-4-44-16,0 1 31 0,9-5-84 31,-5-4 61-31</inkml:trace>
  <inkml:trace contextRef="#ctx0" brushRef="#br0" timeOffset="15292.6147">5274-58 172 0,'-13'-4'66'0,"13"4"-36"0,0 12-29 0,5-8 20 16,-5-8-13-16,4 8 23 16,-4 0-18-16,4 4 25 15,1-8-22 1,4 8 15 0,-5-8-18-16,10 4 4 0,-10-8-10 0,10 4 4 15,-1 0-6-15,9 0 9 16,-8-4-8-16,3 0 8 15,-3 0-8-15,4 0 3 16,-5-4-5-16,5 0 5 16,-9-4-6-16,9 0 3 15,-10-3-3-15,6 3 0 32,-10-4-1-32,10 0 1 0,-14 0-2 0,0 4-3 15,-5 0 1-15,-4 5-1 16,0-5 0-16,-4 8 0 15,0 0 0-15,-1 8 0 16,-4 0 0-16,5 8-3 16,0-5 3-16,-1 9 1 15,1-8 1-15,4 12-3 16,-4-8 2-16,4 8 3 16,0-8-1-16,0 11 8 0,0-7-5 0,9 4 3 15,-4-4-4-15,8 7 0 16,-4-7-1-16,9 8 5 15,0 0-4-15,9 0 3 16,-1-9-3-16,19 9-13 16,-5-8 6-16,9-4-54 15,-8-12 32-15,3-4-126 16,-12-4 85-16,8-4-78 16,-4-4 84-16</inkml:trace>
  <inkml:trace contextRef="#ctx0" brushRef="#br0" timeOffset="15771.491">5720-790 160 0,'0'0'63'0,"0"0"-34"0,0 0-14 0,0 0 31 15,0 0-25-15,0 0 12 16,0 0-20-16,0 0 10 15,0 0-13-15,0 4 13 16,0-4-14-16,0 8 9 16,0-4-10-16,0 4 2 15,0-4-6-15,0 7 0 0,0 1-2 0,5 8 1 16,-5-8-2-16,4 16 4 16,-4-9-3-16,5 17 10 15,-5-8-6-15,4 19 8 16,-4 1-8-16,5 27 5 15,-1-12-6-15,5 1 4 16,-9-13-5-16,9 12 0 0,-9-15-2 16,4 7-43-16,-4-7 22 15,5-1-151-15,-10-7 94 16</inkml:trace>
  <inkml:trace contextRef="#ctx0" brushRef="#br0" timeOffset="19545.8667">6563-477 160 0,'-4'0'63'0,"4"0"-34"0,9 0-16 0,0 0 37 16,-9 0-29-16,8 0 13 16,1-4-20-16,14 4 3 31,-5-4-10-31,17 4 9 15,-8 0-9-15,13 0 1 16,-9 0-5-16,14 4 0 16,-9-4-1-16,8 4 1 15,-13-8-2-15,14 4-16 16,-14 0 8-16,5 0-76 16,-9-4 45-16,4 4-89 0,-4 0 72 0</inkml:trace>
  <inkml:trace contextRef="#ctx0" brushRef="#br0" timeOffset="19145.1092">6795-679 128 0,'-4'-8'49'0,"4"8"-26"0,0-12-9 16,0 12 28 0,0 0-23-16,0 0 11 0,0 0-19 0,0 0 1 31,0 0-7-31,4 8 4 15,-4-4-6-15,0 8 6 16,-4-1-6-16,4 9 6 16,0-8-6-16,0 12 8 15,0-4-7-15,0 7 8 16,0-3-8-16,4 16 8 16,1-5-8-16,8 17 10 0,-9-9-8 0,5 13 5 15,-4-9-6-15,-1 5 2 16,-4-9-4-16,5 9 3 15,-5-13-4-15,9 1 4 16,-9-8-4-16,4-1-14 16,-4-11 6-16,4 0-52 15,-4-12 32-15,9-4-108 16,-9-4 75-16</inkml:trace>
  <inkml:trace contextRef="#ctx0" brushRef="#br0" timeOffset="19931.5124">7196 17 304 0,'-4'-4'115'0,"4"4"-62"0,4 0-60 0,1 0 19 15,-10 0-10-15,10 0-2 16,-5 0 1-16,4 4-32 16,-4-4 17-16,5 4-124 31,-1 0 76-31</inkml:trace>
  <inkml:trace contextRef="#ctx0" brushRef="#br0" timeOffset="18675.0665">6371-141 148 0,'-4'4'57'0,"4"-4"-30"0,4 4-21 0,1 0 26 15,-10-8-19-15,10 4 9 32,-1 0-13-32,5 4 2 15,-4-4-7-15,8 4 2 16,-4-4-3-16,13 4 5 16,-8 0-5-16,12 0 8 15,-8-4-7-15,9 0 5 16,-5-4-5-16,5 0 7 15,-9-8-7-15,0 0 10 0,-5 0-8 0,1-4 1 16,-6 1-4-16,-3-1 3 16,-5 0-4-16,0 0 4 15,-9 0-4-15,0 4-1 16,-9 0 0-16,0 4-4 16,1-3 2-16,-1 7-1 15,-5 0 0-15,6 8 0 0,-1-4 0 0,0 8 0 16,0-1 0-16,5 9 0 15,-5-8 0-15,4 12 2 16,1-8 0-16,4 12-3 16,0-8 2-16,5 7 1 15,-5-3 0-15,9 8 4 32,-5-8-2-32,10 3 6 15,-5-7-5-15,4 4 8 16,1-8-7-16,8 8 3 15,-4-9-4-15,13 5 0 16,-4-8-1-16,13 4 1 16,-8-4-2-16,8 8 4 15,-4-12-3-15,4 0-14 0,-4-4 6 0,4 0-43 16,-9-8 26-16,9-8-106 16,-8 0 72-16</inkml:trace>
  <inkml:trace contextRef="#ctx0" brushRef="#br0" timeOffset="20802.1859">7843-101 156 0,'4'-8'57'0,"-4"8"-30"0,0-12-10 0,0 8 37 16,0-4-30-16,0 4 15 15,-4-4-23-15,4 0 7 16,-4 0-14-16,-5 0 4 0,-9 0-8 0,4 0 4 31,-3 1-5-31,-1 3-2 0,0-4-1 0,0 8-1 16,0 0 0-16,5 8-3 16,-5-4 2-16,5 7 1 31,-5 1 0-31,9 8-3 15,-5-8 2-15,6 12 1 16,-1-4 0-16,4 3 0 16,1-7 0-16,8 4 0 15,-4-4 0-15,5 4 0 16,-1-9 0-16,5 5 0 16,-5-4 0-16,10 0 0 0,-1-4 0 0,10-4 2 15,-10-4-1-15,9 0-1 16,-4-12 1-16,0 4-1 15,-5-4 0-15,1 0 0 16,-5 0 0-16,4-3 0 16,-9-1 0-16,5-4 0 31,-4 0 0-31,4 0 0 16,-9-3 0-16,4 3 2 0,-4 4-1 15,5 8 2-15,-5-4-2 16,9 8 4-16,-9 0-3 0,4 12 4 15,-4-4-4-15,9 8 1 16,-5 0-1-16,5 8-2 16,-4-8 1-16,8 11-1 15,-8-7 0-15,8 8-14 16,-4-4 8-16,9 3-57 16,-9-7 35-16,13 0-105 15,-9-4 75-15</inkml:trace>
  <inkml:trace contextRef="#ctx0" brushRef="#br0" timeOffset="21303.6956">8115-885 148 0,'-4'4'57'0,"4"-4"-30"0,0 8-18 0,0-4 36 15,0-4-25-15,0 8 23 16,0-4-24-16,0 7 16 15,0-3-20-15,0 8 10 16,0-8-15-16,0 8 2 16,0-4-8-16,0 12 0 15,0-5-2-15,0 9 5 16,0-4-4-16,4 11 8 16,-4-7-7-16,4 28 14 15,-4-5-10-15,5 12 12 16,-5-11-12-16,4 7 14 15,1-7-13-15,4 3 9 16,-9-7-10-16,9 3 0 16,-9-7-5-16,9-1 5 0,-9-7-5 15,9-1-10-15,-9-11 4 0,8 8-50 16,-8-16 29-16,5-1-139 16,-10-7 90-16,5-4-93 15,0-4 95-15</inkml:trace>
  <inkml:trace contextRef="#ctx0" brushRef="#br0" timeOffset="25741.6601">9885-357 132 0,'0'-51'49'0,"0"51"-26"0,-4-8-14 0,4 4 27 16,-5 0-20-16,-3 0 8 15,-6-4-15-15,1 4 6 16,-5 0-8-16,5 4 2 16,-5 0-5-16,4 4-4 15,-4-4-1-15,1 12 1 16,-1 0 0-16,4 12 0 0,-3-5 0 0,8 13 2 15,-5-8-1-15,10 12 2 16,-1-5-2-16,10 9 4 16,-1-12-3-16,5 7 6 15,0-11-5-15,9 4 10 16,-5-8-7-16,14 0 5 31,-5-8-6-31,5-1 7 16,-5-3-8-16,1 0 10 15,-5-4-8-15,4-4 10 16,-9-8-9-16,10-4 7 0,-10-7-7 16,0-1 0-16,-4-4-4 0,0-4 0 15,-9 0-1-15,0-7 3 16,-4-5-3-16,-1 4-1 16,-8 1 0-16,-1 3-6 15,1 0 3-15,-5 8-6 16,0 1 5-16,1 7-19 15,-1 0 13-15,4 12-47 16,1 0 31-16,4 12-99 16,-4-4 70-16</inkml:trace>
  <inkml:trace contextRef="#ctx0" brushRef="#br0" timeOffset="26327.3844">10318-464 124 0,'-22'-4'49'0,"22"4"-26"0,-18 0-16 15,13 0 17 1,1 0-14-16,-5 4 8 16,-9-4-10-16,5 8 13 15,-1 0-12-15,1 8 5 16,0 0-9-16,-1 11 2 31,-4-7-4-31,9 12 3 0,-4-8-4 0,9 8 4 16,-5-5-4-16,9 5 6 15,0-4-5-15,9 4 8 16,0-9-7-16,8 1 8 16,-3-8-8-16,8 0 8 15,-4-4-8-15,9-4 10 16,-10-4-8-16,10-4 5 16,0-4-6-16,0-4 7 0,-5-8-8 15,0-4 8 1,-8 0-8-16,-1-4 8 0,-4-3-8 0,-5-5 8 15,-4-4-8-15,0 1 5 16,-8-1-5-16,3 4 2 31,-8 4-3-31,-1 5-4 16,-4-1 0-16,1 4-15 16,-6 4 9-16,-3 4-32 15,-1 4 21-15,0 12-55 16,0-4 41-16,5 12-91 15,0 0 69-15</inkml:trace>
  <inkml:trace contextRef="#ctx0" brushRef="#br0" timeOffset="27007.8608">10590-575 164 0,'-9'4'63'0,"9"-4"-34"0,0 4-27 16,4 0 25-1,-4-4-16-15,5 4 15 16,-1-4-16-16,5 4 11 0,0 0-12 0,5 4 6 16,-6-8-8-16,10 8 0 15,-4-8-4-15,8 8 3 16,-4-8-4-16,9 4 8 15,-10-4-6-15,6 4 10 16,-5-8-8-16,-1 4 1 31,-8-4-4-31,9 0 0 0,-4-4-1 0,-1 0 1 16,-4 0-2 0,0 4 2-16,-5-4-2 0,1 4 2 15,-5 0-2-15,4 4 2 16,-8-4-2-16,4 8-1 15,-5-4 1-15,1 4-4 16,-5 0 2-16,0 12 1 16,-4-4 0-16,4 16-5 15,0-9 3-15,0 17 1 16,0-4 1-16,4 15 4 16,1-3-2-16,-1 8 4 15,1-9-4-15,4 1 4 16,-4-12-4-16,4 3 4 15,0-11-4-15,0 16-10 16,0-9 5-16,0-3-55 16,0-8 33-16,4-4-114 15,-4-12 78-15</inkml:trace>
  <inkml:trace contextRef="#ctx0" brushRef="#br0" timeOffset="22799.0672">9043-730 156 0,'-9'0'57'0,"9"0"-30"0,-5 0-16 0,5 0 24 16,0 0-20-16,0 0 7 15,0 0-14-15,0 0 6 16,0 0-7-16,0 4 4 15,-4-4-6-15,-1 8 9 16,-4 0-8-16,0 8 8 16,-4-4-8-16,4 8 8 15,-4-4-8 1,-1 8 10-16,-3-5-9 0,3 13 3 16,1-4-6-16,4 15 2 15,0-3-3-15,4 16 11 16,-3-9-7-16,8 9 5 15,0-9-7-15,8 5 0 16,1-12-3-16,14 3-2 16,-1-7 1-16,5-4-17 0,-5-9 9 15,5 1-72-15,-5-12 44 0,14 8-111 16,-9-8 82-16</inkml:trace>
  <inkml:trace contextRef="#ctx0" brushRef="#br0" timeOffset="25155.5707">9368-408 132 0,'-9'4'49'0,"9"-4"-26"0,0 0-16 0,0 0 24 16,0 0-18-16,0 0 13 16,-4-4-15-16,-1 4 10 15,1-4-12-15,-1 4 11 16,1-4-12-16,-1 0 7 15,1 0-8-15,-1 0 0 16,1-4-4-16,4 0 0 16,-4-4-1-16,4 4 1 0,0-4-2 0,4 0-1 15,0 0 1-15,5 5-4 16,-4-1 2-16,8 4-1 16,-4-4 0-16,9 8 0 15,-5-4 0-15,5 8 2 16,-4 0 0-16,3 4 0 31,-8 0 0-31,5 7 0 16,-5 1 0-16,0 12 0 0,-9-4 0 0,0 11 6 15,-9-7-3-15,4 8 6 16,-8-12-6-16,-5 7 6 16,0-7-6-16,0 0 1 15,-4-8-2-15,4 4 1 16,-4-8-2-16,4 3 2 15,-4-7-2-15,4 0 2 16,-4-4-2-16,8 0-1 16,-4-4 1-16,14 0-6 15,-5-4 3-15,9 0-3 16,0-4 2-16,9 8 0 0,-5-4 1 16,10 8 0-1,-1-4 0-15,5 8 0 16,-5 0 0-16,10 8 4 15,-10-8-1-15,9 12-1 16,-4-8 1-16,4 8 1 16,-8-8-1-16,13 3-3 15,-10-7 1-15,10 4-39 16,-9-8 22-16,4 4-101 0,-4-8 67 0</inkml:trace>
  <inkml:trace contextRef="#ctx0" brushRef="#br0" timeOffset="27245.7313">10634-178 232 0,'0'4'88'0,"0"-4"-48"0,9 0-29 0,-4 0 36 16,-1 0-27-16,10 0 13 16,-1 0-20-16,14 0 1 15,-9 0-8-15,8 0-1 16,-3 0-3-16,3 0-17 15,-3 0 8-15,4 0-52 16,-5 0 33-16,9 0-113 16,-4 0 78-16</inkml:trace>
  <inkml:trace contextRef="#ctx0" brushRef="#br0" timeOffset="27762.7929">11147-737 168 0,'-4'3'66'0,"4"-3"-36"0,4 4-18 0,1 0 39 15,-5-8-30-15,9 4 26 16,-5 0-27-16,5 4 18 15,-4-4-22-15,8 8 12 16,-4-4-17-16,9 8 8 16,-5-4-11-16,9 12 9 15,-8-8-10-15,12 12 7 16,-3-5-7-16,4 25 0 0,-5-8-4 0,-9 15-4 16,-8-3 0-16,-5 15-32 15,-9-11 18-15,-5 11-155 16,-3-11 94-16</inkml:trace>
  <inkml:trace contextRef="#ctx0" brushRef="#br0" timeOffset="33491.0992">13065-436 132 0,'4'-4'52'0,"-4"4"-28"0,9-8-11 0,0 4 30 16,-9 0-24-16,5-4 13 15,-5-4-19-15,0 4 10 16,-5-4-13-16,1 1 6 15,-1-1-9-15,-4 4 0 16,0-4-4-16,-4 8-2 16,0-4 0-16,-5 8-4 0,0-4 2 0,-4 8-4 15,-5 0 3-15,0 12-1 16,0-4 1-16,1 11 0 16,3-7 0-16,10 16 2 15,0-8 0-15,8 11 2 16,1-7-1-16,13 8-1 15,-5-12 1-15,14 3 1 16,0-11-1-16,4 0 8 16,-4-8-5-16,9-4 10 0,-10-4-8 15,6-8 3-15,-5-4-5 0,-1-8 9 16,-3-3-7-16,-1-1 10 16,-4-4-9-16,0 8 7 31,-5 0-7-31,1 5 2 15,-5-1-5-15,4 4 0 16,-8 0-2-16,4 8-4 16,0 0 1-16,0 8-1 15,0 0 0-15,4 12 0 16,-4-4 0-16,9 15 0 16,-4 1 0-16,8 12 2 0,-4-8 0 0,13 15 0 15,-8-7 0-15,4 7-3 16,-5-7 2-16,5 8-1 15,-9-9 0-15,4 17 0 16,-4-9 0-16,-5 9 2 16,-4-8 0-16,0 3 4 31,-4-11-2-31,-5 3 4 16,-4-7-4-16,-5 0 10 0,-4-12-6 15,-1-1 16-15,1-11-12 16,-5 0 18-16,0-8-16 0,1-8 7 15,-1-8-11-15,0-4 2 16,0-7-6-16,1-9-4 16,-1 0-1-16,9-4 1 15,5 5 0-15,4-5 0 16,0 4 0-16,18 1-5 16,-5-1 3-16,19 0-3 15,-6 0 2-15,10-7-11 16,-5 3 7-16,14 0-25 15,-5 5 18-15,5-1-38 16,-5 4 30-16,5 4-54 16,-9 1 43-16</inkml:trace>
  <inkml:trace contextRef="#ctx0" brushRef="#br0" timeOffset="33807.5145">13364-519 208 0,'-5'0'79'0,"5"0"-42"0,5 4-17 0,-1 0 40 16,-8-8-34-16,4 8 12 16,0-4-23-16,4 4 2 15,-4-1-9-15,4 5-1 16,-4 0-4-16,9 8-2 15,-4-4 0-15,8 20-4 16,-8-4 2-16,8 3 3 16,-4-3-1-16,9 4-12 15,-5-8 7-15,5-1-48 16,-9-7 29-16,9 0-91 16,-14-8 63-1,5 0-69-15,-4-8 69 0</inkml:trace>
  <inkml:trace contextRef="#ctx0" brushRef="#br0" timeOffset="34008.1153">13408-686 292 0,'-13'4'110'0,"13"-4"-60"0,-9 4-54 0,9 0 21 16,-5-8-13-16,5 8-2 31,-4-4-1-31,8 4-32 16,-4 0 17-16,5 4-116 15,-5 0 73-15,4 8-75 16,1-4 76-16</inkml:trace>
  <inkml:trace contextRef="#ctx0" brushRef="#br0" timeOffset="34562.581">13631-551 220 0,'0'-4'85'0,"0"4"-46"0,5-4-30 16,-1 4 33-1,-8 0-25-15,4 0 12 16,0 0-18-16,4 4 1 15,-4 0-7-15,5 8-1 16,-1 0-2-16,5 8 1 16,-5-5-2-16,5 17 4 0,-4-4-3 0,8 12 6 15,-8-5-5-15,12 9 10 16,-3-12-7-16,4 3 16 16,-5-11-12-16,5 0 11 15,-9-12-12-15,9-4 8 16,-5-8-9-16,5-4 2 31,-9-8-6-31,9-4 0 0,-10-4-2 0,10-12 1 16,-9-3-2-16,9-1-5 15,-9 0 2-15,4 5-19 16,-8-1 12-16,8 8-36 16,-8 4 25-16,4 4-57 15,-9 4 44-15,8 5-113 16,-8-1 82-16</inkml:trace>
  <inkml:trace contextRef="#ctx0" brushRef="#br0" timeOffset="35031.4926">14131-436 184 0,'4'8'68'0,"-4"-8"-36"0,13 0-22 0,-4 0 37 16,-4 0-27-16,8 0 24 15,-4-4-25-15,4 4 14 16,-4-4-19-16,9 0 6 16,-4-4-12-16,3 0 6 31,-3 0-7-31,4 0 4 0,-5-4-6 0,5 0 4 16,-5-3-5-16,-4 3 5 15,-9 0-6-15,0 4-3 16,-9-4-1-16,5 4-6 15,-5 0 4-15,0 4-1 16,-4 0 2-16,-1 4 0 16,1-4 0-16,-1 8-3 15,-3 0 3-15,3 8-1 16,-4 0 1-16,5 8 4 16,0-4-1-16,4 15 6 15,0-3-4-15,4 8 6 16,1-8-6-16,8 7 3 15,-4-11-3-15,5 4-2 16,-1-4 0-16,10 3-30 16,-1-7 16-16,9-4-59 15,-4-12 41-15,9-4-75 16,-5-4 61-16,9 0-70 16,-4-8 66-16</inkml:trace>
  <inkml:trace contextRef="#ctx0" brushRef="#br0" timeOffset="35562.355">14612-519 184 0,'0'-16'68'0,"0"16"-36"0,0-16-15 0,0 12 44 16,0 0-34-16,0 0 18 16,-4 0-27-16,-1 4-3 15,1-4-9-15,-5 8-6 16,0-4-1-16,0 8 1 15,-4-4 0-15,-5 8 0 16,0-4 0-16,5 8 2 16,-1-4-1-16,5 3 2 31,0-3-2-31,9 4 2 0,-4-8-2 0,8 0-3 16,1-4 1-16,4 4-1 15,0-8 0-15,9 8 0 16,-10-8 0-16,10 4-5 15,0-8 4-15,9 8-3 16,-5-4 3-16,5 4 0 16,-9 0 1-16,4 8 4 0,-9-4-1 0,10 11 6 15,-10-7-4-15,0 4 12 16,-8-4-8-16,-1 4 14 16,-4-4-12-16,0 8 11 15,-4-8-11-15,-1 3 13 16,-8-3-13-16,-9 8 14 31,0-4-14-31,4 0 9 16,0-4-10-16,0 0 0 15,-4-8-5-15,-5 7-2 16,-4-3 0-16,4-4-32 16,5-4 17-16,-1-4-91 15,1-7 58-15,9-1-127 16,-5-4 98-16</inkml:trace>
  <inkml:trace contextRef="#ctx0" brushRef="#br0" timeOffset="32426.4962">11977-412 100 0,'-5'0'38'0,"5"0"-20"0,0 0-10 0,0 0 24 15,0 0-18-15,0 0 18 16,0 0-19-16,5 0 11 16,-1 0-14-16,5 0 10 15,-4 0-11-15,8 0 13 16,-4 0-13-16,13 0 5 16,-8 0-9-16,12 0 7 15,-8 0-8-15,13 0 10 16,-4-4-8-16,9 4 8 15,-9-4-8-15,4 4 5 16,-13-4-6-16,4 0 0 16,-4 0-3-16,0 4-2 15,-5 0 1-15,-4 0-28 16,-5 0 15-16,1 0-98 16,-10 0 60-16,5 0-75 0,0 0 72 0</inkml:trace>
  <inkml:trace contextRef="#ctx0" brushRef="#br0" timeOffset="41387.7428">16788-472 192 0,'-9'-12'74'0,"9"12"-40"0,-17-12-31 0,12 8 28 16,-4-3-18-16,0-1 16 15,-4 0-17-15,4 4 7 16,-4 0-11-16,4 4 2 16,-9-4-6-16,4 12 2 15,1-4-3-15,0 8 3 16,-1-1-4-16,5 13 4 15,-4 0-4-15,9 8-1 16,-5-4 0-16,9 3 3 16,0-11-2-16,4 4 6 15,1-8-5-15,8 0 3 16,0-8-3-16,10-5 0 16,-10-3-1-16,9-3 1 15,1-5-2-15,-1-8 4 0,-9-4-3 0,1 0 4 16,-5 0-4-16,4 0 8 15,-9 1-6-15,5 3 10 16,-4-4-8-16,-1 8 8 16,-4-4-8-16,5 12 3 15,-10-4-5-15,5 12-2 32,-4 0-1-32,4 8-1 15,-5 0 0-15,10 12-3 16,-5 0 2-16,9 7 1 15,0-3 0-15,8 4-9 16,-3-8 5-16,13 3-29 16,-10-7 18-16,10 0-57 15,-9-12 40-15,9 0-111 0,-9-8 80 0</inkml:trace>
  <inkml:trace contextRef="#ctx0" brushRef="#br0" timeOffset="42173.3232">16980-551 200 0,'-13'-4'74'0,"13"4"-40"0,4 0-20 0,1 0 38 16,-1 0-30-16,5 0 14 16,0 0-21-16,13 4 0 15,0-4-9-15,10 4-1 16,-10-4-3-16,14 4 1 15,-10-4-2-15,6 4-5 16,-6-4 2-16,10 4-17 0,-9-4 11 0,4 4-21 16,-9-8 16-16,5 4-4 15,-9 0 10-15,4 0 4 16,-8 0 2-16,-1 0 7 16,-4 0-3-16,0 4 25 15,-5-4-15-15,1 8 29 31,-5 0-23-31,4 7 10 0,-8-7-17 16,4 16-2-16,0-4-6 0,4 16-1 16,1-9-1-16,4 13 1 15,-1-8-2-15,10 4-16 16,-9-9 8-16,9-3-59 16,-5-8 37-16,5-4-122 15,-9-8 84-15</inkml:trace>
  <inkml:trace contextRef="#ctx0" brushRef="#br0" timeOffset="41772.5599">17042-1170 200 0,'-8'8'77'0,"8"-8"-42"0,-5 8-23 0,5-4 28 16,0 0-24-16,5 12 6 16,-5-4-13-16,8 20 3 15,-3-5-7-15,8 29 4 16,-8-9-5-16,8 25 7 16,-4-17-7-16,4 17 10 15,-8-13-8-15,8 24 1 0,-8-11-4 0,8 11 3 16,-8-12-4-16,8 1 4 15,-9-17-4-15,10 1-14 16,-10-12 6-16,5-13-48 16,-4-11 30-16,4-8-104 15,-9-12 71-15,8-4-62 32,-8-4 69-32</inkml:trace>
  <inkml:trace contextRef="#ctx0" brushRef="#br0" timeOffset="42357.8568">17600-698 316 0,'-18'-8'118'0,"18"8"-64"0,-4 4-56 0,4 0 20 16,-5-4-13-16,5 4-29 15,-4-4 12-15,4 8-134 16,0-4 81-16,4 4-87 16,-4-8 87-16</inkml:trace>
  <inkml:trace contextRef="#ctx0" brushRef="#br0" timeOffset="39032.3952">15348-436 144 0,'-5'4'55'0,"5"-4"-30"0,-4 0-16 0,4 0 18 15,0 0-15-15,0 0 3 16,0 0-10-16,4 4 7 16,-4-4-8-16,5 4 5 15,-1 0 0-15,1 0-1 0,4 0 0 16,0 0 2 15,0 0-5-31,4 8 4 0,-4-9-6 0,9 5 8 16,-9-8-7-16,9 0 10 15,-5-4-8-15,9 0 8 16,-4-3-8-16,4-1 3 16,-8-4-5-16,-1 0 0 15,-4-4-2-15,0 4 1 16,-9-4-2-16,0 0-1 16,-5 0 1-16,1 5-4 15,-9-1 2-15,-1 4-1 16,-4-4 0-16,5 8-3 15,-5-4 3-15,0 8-3 16,1 0 2-16,-1 4 2 16,-5 0 1-16,6 8 0 15,-6 0 0-15,5 4 0 16,-4-5 0-16,9 13 0 16,-1-4 0-16,10 12 4 15,-1-8-2-15,10 7 6 16,-5-7-5-16,9 8 3 15,0-8-3-15,9 7 0 16,-5-11-1-16,14 4-8 0,-5-12 3 0,14 0-30 16,-5-4 19-16,13-8-63 15,-3-8 43-15,8-8-79 16,-9-8 64-16</inkml:trace>
  <inkml:trace contextRef="#ctx0" brushRef="#br0" timeOffset="39637.2279">15812-547 140 0,'4'-4'55'0,"-4"4"-30"0,5-8-14 0,-1 8 29 16,-8 0-23-16,4 0 12 31,0 0-18-31,0 0 6 16,0 0-10-16,0 0 4 15,0 0-6-15,0 4 2 16,-5-4-4-16,1 4 5 16,-5 0-5-16,4 4 6 15,-4-8-6-15,0 8 1 16,-4-8-2-16,4 8-4 0,-4-4 1 0,4 4 1 16,-4-4 0-16,-1 7-3 15,1-3 2-15,-1 12 3 16,1-8-1-16,4 16-1 15,-4-8 1-15,8 11-4 16,-4-3 2-16,14 8 1 31,-5-12 0-31,13 7 4 16,-4-11-2-16,13 4 8 16,-4-12-6-16,9 4 8 15,-5-8-8-15,9-4 8 16,-8-4-8-16,4-8 8 0,-5-4-8 15,0-4 5 1,-8-4-5-16,3-8 0 0,-8-3-2 0,0-5 1 16,-4 4-2-16,-1 4 4 15,-4 1-3-15,-4 3 1 16,-5 4-1-16,-5 4-4 16,1 4 1-16,0 8-1 15,-5-4 0-15,4 8 0 16,-3-4 0-16,3 8 4 0,-4-4-1 0,5 4-5 15,0 0 2-15,-1 4-30 16,1-4 18-16,4 4-78 16,-4-4 51-16,8 8-87 15,-4-4 72-15</inkml:trace>
  <inkml:trace contextRef="#ctx0" brushRef="#br0" timeOffset="40234.0184">15954-519 176 0,'-4'4'66'0,"4"-4"-36"0,4 8-22 16,1-5 25-1,-5-3-20-15,4 8 14 16,1-4-16-16,4 8 6 16,-9 0-10-16,9 16 4 15,-9 0-6-15,4 15 9 16,-8-3-8-16,4 15 8 15,-5-3-8-15,5 11 1 16,-4-7-4-16,-1 15 0 16,-4-7-1-16,0 19 3 15,0-19-3-15,1 11 12 0,-6-16-7 16,1 5 10-16,-1-17-10 0,1 1 10 16,0-12-10-16,4-1 10 15,0-11-10-15,4-4 5 31,-4-8-7-31,9 0 0 16,-4-8-3-16,13-8-8 16,-5-4 3-16,14-4-5 15,-4 0 4-15,3 4-7 16,-3-4 7-16,4 8-5 16,-9 0 5-16,8 8 0 15,-3-4 2-15,4 4 2 0,-5 0 0 0,5 8-22 16,-5-4 12-16,10 0-76 15,-10-4 48-15,14-4-104 16,-10-8 80-16</inkml:trace>
  <inkml:trace contextRef="#ctx0" brushRef="#br0" timeOffset="40855.9404">16093-432 168 0,'-9'-4'66'0,"9"4"-36"0,0 0-18 16,0 0 34-1,0 0-26-15,0 0 15 16,0 0-21-16,0 4 3 0,0-4-9 0,4 16-1 16,-4-4-4-16,5 11 5 15,-5-3-5-15,4 8 8 16,1-4-7-16,3 4 3 16,-3-5-4-16,8 5 3 15,1-4-4-15,4 0 8 31,-5-12-6-31,9 3 10 16,-8-3-8-16,8-4 5 0,-9-8-6 16,5 0 4-16,-9-8-5 0,9 0 7 15,-5-3-7-15,5-9 1 16,-9 0-3-16,9-8-2 16,-9-4 1-16,4-3 1 15,-8 3-1-15,3 4-1 16,-3 4 1-16,4 5-1 15,-9-1 0-15,4 8 4 16,-8 0-2-16,4 8-1 16,0 0 0-16,0 8-1 15,-5 0 0-15,5 12 4 16,0-4-2-16,5 15-3 0,-5-7 0 0,9 12 1 16,-5-4 0-16,10 7-14 15,-5-11 8-15,8 4-52 16,-3-12 32-16,8 0-128 15,-4-8 86-15,9-4-71 16,-10-8 80-16</inkml:trace>
  <inkml:trace contextRef="#ctx0" brushRef="#br0" timeOffset="43323.7532">17903-480 148 0,'-9'-8'55'0,"9"8"-30"0,-9-12-14 0,5 8 20 16,-1-3-18-16,1 3 5 15,-5-4-11-15,0 4 7 16,-4 0-8-16,4 4 1 16,-5-4-4-16,1 8 0 15,0-4-1-15,-1 8-2 16,1 0 1-16,-5 7-1 16,0-7 0-16,5 12 4 15,-5 0-2-15,9 12 8 16,-4-8-6-16,13 7 5 15,-5-7-5-15,14 8 5 16,-4-8-6-16,12 3 6 16,-3-7-6-16,13 0 6 15,-10-12-6-15,15 4 8 16,-6-8-7-16,10-4 5 0,-5-4-5 16,5-8 7-16,-9-4-7 0,-1-4 10 15,-8-4-8-15,0-3 10 16,-4-1-9-16,-6 0 10 15,-8 0-10-15,-4 1 3 16,-5 3-6-16,-4 4-6 16,-10 0 0-16,1 4-10 15,0 4 7-15,-1 8-18 32,1 1 13-32,4 6-44 0,1 1 30 0,3 4-101 15,-4 0 69-15,14 16-64 16,-5 0 68-16</inkml:trace>
  <inkml:trace contextRef="#ctx0" brushRef="#br0" timeOffset="43925.1049">18099-527 176 0,'-4'-4'66'0,"4"4"-36"0,4 4-29 16,1 0 27-1,-5-8-17-15,9 8 10 0,-5 0-12 0,5 4 2 16,-4-1-7-16,8 9 7 16,-4 0-7-16,4 16 12 15,-8-8-9-15,8 11 12 16,-9-7-11-16,5 4 14 16,-9-8-13-16,5-1 16 15,-10-11-15-15,10 4 11 16,-5-8-12-16,4 0 2 15,-8-8-7-15,8-4-4 0,-4-8-1 16,9-12-1-16,-4-3 0 0,8-1-3 16,-8-4 3-16,12 4-1 15,-3 1 1-15,13 7 2 32,-14 0 0-32,5 8 0 15,-9 4 0-15,4 12 8 16,-4-4-4-16,4 16 10 15,-4-4-8-15,5 16 5 16,-10-5-6-16,9 13 2 16,-8-4-4-16,4 8-6 15,-9-9 1-15,9 1-34 0,-9-8 19 0,9-4-80 16,-9-8 54 0,9-5-105-16,-9-7 84 0</inkml:trace>
  <inkml:trace contextRef="#ctx0" brushRef="#br0" timeOffset="44565.7118">18808-424 192 0,'14'0'71'0,"-14"0"-38"0,9-8-19 0,-5 4 33 16,-8 0-26-16,4 0 16 15,0 0-22-15,0-4 8 16,-5-4-14-16,1 4 2 16,-5-4-7-16,-5 4-2 15,1 0-1-15,-5 5-1 16,0-5 0-16,-4 12 0 16,-5-4 0-16,1 7-3 15,-1 1 2-15,5 12 1 16,-1-4 0-16,5 12 0 15,5-4 0-15,9 7 0 16,-5-7 0-16,9 8 2 16,0-12-1-16,13 4 4 15,-4-9-3-15,13 1 6 16,-4-4-5-16,13-4 3 16,-8-8-3-16,8-4 0 15,-9-8-1-15,9-4-2 0,-8-7 1 0,3-1 3 16,-12-4-2-16,4 4 10 15,-10-4-6-15,6 5 3 16,-10-1-5-16,1 4 0 16,-5 4-2-16,4 4 1 15,-4 0-2-15,5 8 4 16,-5 0-3-16,4 12-3 16,-8-4 0-16,8 12-1 15,1 0 0-15,8 12 2 16,-4-4 0-16,4 11 2 15,-4-7-1-15,5 8-9 16,-6-12 4 0,10 3-32-16,-4-11 21 0,4-4-71 15,-5-8 48-15,5-8-104 16,-5-4 80-16</inkml:trace>
  <inkml:trace contextRef="#ctx0" brushRef="#br0" timeOffset="44880.8716">19067-1281 212 0,'-13'4'79'0,"13"-4"-42"0,-5 24-26 15,5-16 38 1,0-4-28-16,0 8 21 16,0 0-25-16,5 7 18 15,-5-3-20-15,9 20 14 16,-5-4-16-16,9 19 8 16,-8-3-12-16,8 23 8 0,-8-7-9 0,8 15 9 15,-9-12-10-15,5 21 5 16,-9-17-7-16,9 16 2 15,-4-15-4-15,4-1-8 16,-5-15 2-16,5-5-56 16,-4-19 32-16,3-4-164 15,-8-12 106-15</inkml:trace>
  <inkml:trace contextRef="#ctx0" brushRef="#br0" timeOffset="45582.3463">19673-916 156 0,'-8'4'57'0,"8"-4"-30"0,-9 8-25 0,9 4 23 16,-5-12-15-16,1 8 15 15,-5 0-15-15,0 8 18 16,0-1-16-16,0 9 11 15,0-4-13-15,5 16 8 16,-5-8-10-16,4 15 13 16,-4-7-12-16,5 15 14 0,-1-3-14 0,10 15 5 15,-5-11-9 1,9 11 0-16,0-15-3 0,9 4-6 16,-1-13 2-16,10 1-34 15,-9-8 19-15,13-1-124 16,-9-7 78-16</inkml:trace>
  <inkml:trace contextRef="#ctx0" brushRef="#br0" timeOffset="46199.0436">19981-765 256 0,'-31'4'96'0,"31"-4"-52"0,-18 4-51 0,18 0 16 16,-4-4-8-16,4 4 4 16,-5 0-3-16,10 4-32 31,-5-5 17-31,9 5-108 15,-1-8 67-15</inkml:trace>
  <inkml:trace contextRef="#ctx0" brushRef="#br0" timeOffset="46014.0755">19963-575 228 0,'-4'0'88'0,"4"0"-48"0,0 0-29 0,0 0 36 16,0 0-27-16,4 4 17 31,-4-4-22-31,5 8 10 16,-1 0-15-16,5 8 6 15,-9-4-9-15,9 11-4 16,-4-3-2-16,8 16 1 15,-9-4-1-15,10 7 2 16,-10-7-2-16,5 4-18 16,-9-12 9-16,9-1-65 0,-9-7 40 0,4-4-119 15,-4-12 84-15</inkml:trace>
  <inkml:trace contextRef="#ctx0" brushRef="#br0" timeOffset="46753.9743">20191-543 224 0,'0'0'85'0,"0"0"-46"0,4 0-35 0,1 0 34 15,-10 0-23-15,10 0 17 16,-5 0-18-16,9 4 1 15,-5 0-9-15,5 8 1 16,-5 0-4-16,5 7 3 16,-9-7-4-16,9 16 8 15,-9-8-6-15,9 8 10 16,-9-5-8-16,5 1 3 16,-5-8-5-16,4 0 2 0,-4-8-3 15,5-8-4-15,-5-8 0 16,8-4-6-16,-3-4 4 15,8-4-5 1,-8 1 4-16,8-5 0 16,-4 0 2-16,4 4 0 15,-4 0 0-15,9 4 8 16,-9 1-3-16,9 7 12 16,-9-4-8-16,4 8 14 15,-4 0-12-15,9 8 14 16,-9 0-14-16,4 8 7 0,-4 0-9 0,5 15 0 15,-10-3-4-15,5 16-13 16,-5-9 6-16,5 9-65 16,-9-8 38-16,5 0-152 15,-10-9 102-15</inkml:trace>
  <inkml:trace contextRef="#ctx0" brushRef="#br0" timeOffset="49535.445">20873-769 184 0,'-9'8'68'0,"9"-4"-36"0,-4 8-20 16,4-8 19-16,4 0-3 0,1-1 10 16,-1 1-22-16,14 4 3 15,-5-4-11-15,14 8-1 16,0-8-4-16,13 12-2 15,-4-4 0-15,13 8-1 16,-14-8 0-16,14 4 4 16,-13-9-2-16,9 5-12 15,-10-8 6-15,5 4-43 16,-13-8 26-16,4-4-104 0,-8-8 70 0</inkml:trace>
  <inkml:trace contextRef="#ctx0" brushRef="#br0" timeOffset="49256.7192">21141-1094 152 0,'8'-4'57'0,"-8"4"-30"0,0-4-14 16,5 4 32-1,-5-4-25-15,4 4 13 16,-8 0-20-16,4 0 6 15,0 0-11-15,4 4 0 16,-4 0-5-16,5 15-4 16,-10-3 0-16,10 24-1 15,-5-4 0-15,9 23 4 16,-5 1-1-16,5 3 13 16,-9-7-8-16,5 7 8 15,-1-3-5-15,1-5 1 16,-5-7-5-16,8 3 4 15,-8-11-6-15,5-4-12 0,-10-13 5 16,5-3-41-16,0-8 25 16,0-8-71-16,0-8 51 0,0-8-67 15,-4-8 61-15</inkml:trace>
  <inkml:trace contextRef="#ctx0" brushRef="#br0" timeOffset="50274.8912">21404-1150 164 0,'-9'0'63'0,"9"0"-34"0,0 0-16 15,0 0 32 1,0 0-25-16,0 4 8 0,0-4-17 0,0 4-2 15,0 0-5-15,0 16-5 16,0 0 0-16,4 23 1 16,-4-3 0-16,5 27 8 15,-5-3-4-15,4 7 14 16,-8-15-10-16,4 7 7 31,0-15-8-31,0 11 7 0,0-11-8 16,0-1 8-16,0-11-8 0,4-4 12 15,-4-12-10-15,5-12 3 16,-1-8-7-16,5-8-6 16,-5-4 0-16,5-4-6 15,-4 0 5-15,8 0-3 16,-4 0 3-16,4 4-7 16,1 0 6-16,-1 12-7 15,-8 0 6-15,8 8 0 16,-9 0 3-16,10 8 4 15,-5-4-1-15,9 4 2 16,-9-4-2-16,8 4 2 16,-3-4-2-16,8-4-1 0,-9-4 1 0,10-4 1 15,-5-8-1-15,4 0 4 16,-9-8-3-16,5 0 1 16,-5 0-1-16,5 0-2 15,-9-4 1-15,5 5-1 16,-5-5 0-16,-1 4 2 31,-3-4-1-31,-1 4 2 0,-8-4-2 16,4 8-1-16,-9-3 1 0,5 11-1 15,-5-4 0-15,0 8 2 16,-5 0-1-16,5 8-1 16,-4-4 1-16,4 7 3 15,-4-3-2-15,4 8 1 16,0 0-1-16,4 12 1 15,-4-4-2-15,14 11 2 16,-5-7-2-16,13 12-18 16,-4-12 9-16,14 3-100 15,-6-11 59-15,19 0-102 16,-9-8 85-16</inkml:trace>
  <inkml:trace contextRef="#ctx0" brushRef="#br0" timeOffset="53228.3225">23803-563 220 0,'-9'0'82'0,"9"0"-44"0,-18 0-27 15,18 0 34 1,0 0-26-16,4 4 11 0,-4-4-19 0,9 8 10 16,-9 0-12-16,5 8 6 15,-5-4-8-15,4 19 4 16,1-3-6-16,4 12 2 16,-5-5-4-16,5 9-2 15,-5-12 0-15,5 3-32 31,-4-7 17-31,8-4-102 0,-8-8 64 0,4-8-94 16,-5-12 83-16</inkml:trace>
  <inkml:trace contextRef="#ctx0" brushRef="#br0" timeOffset="53413.2934">23847-777 332 0,'-13'4'123'0,"13"-4"-66"0,-5 8-66 16,5 0 20-1,0-8-10-15,0 8-36 16,0-4 19-16,5 4-134 16,-5-8 83-16</inkml:trace>
  <inkml:trace contextRef="#ctx0" brushRef="#br0" timeOffset="54440.6535">24021-547 160 0,'-13'-4'63'0,"13"4"-34"0,13-4-19 0,-8 4 28 15,-5-4-21-15,4 4 4 16,-8 0-12-16,4 4 3 15,0-4-7-15,0 4 2 16,0-4-4-16,4 8 3 0,-4 0-4 0,5 8 8 16,-5-4-6-16,4 15 12 15,-8-7-9-15,8 12 5 16,-4-8-7-16,5 3 9 16,-5-7-8-16,8 0 10 15,-8-8-9-15,5 0 7 31,-5-8-7-31,4 0 4 16,-8-4-6-16,8-4 2 16,-4-8-4-16,5-4-2 0,-1 0 0 0,5-4-4 15,-4-3 2-15,4-1 1 16,-1 0 0-16,10 4-5 16,-4 0 3-16,4 4-1 15,-5 1 1-15,5 7 0 16,-5 0 0-16,5 8 8 31,-9 0-3-31,9 8 6 0,-9 0-6 0,4 7 6 16,-9 1-6-16,10 12 3 15,-10-8-3-15,5 16 0 16,-4-9-1-16,-1 5-15 16,-4-8 7-16,5 4-50 15,-10-13 31-15,5 1-130 16,-4-8 86-16</inkml:trace>
  <inkml:trace contextRef="#ctx0" brushRef="#br0" timeOffset="51193.1543">22603-492 176 0,'0'-8'68'0,"0"8"-36"0,0-11-24 15,0 7 29 1,0 0-21-16,0-4 8 0,-4 0-15 0,-1 4 2 16,-8-4-7-16,0 4-2 15,-5-4-1-15,0 8-4 16,-4-4 2-16,-1 4 1 16,1 0 0-16,0 4 2 15,-5-4-1-15,5 4 2 16,-5-4-2-16,9 8 2 15,-4 0-2-15,8 4-1 16,-4 0 1-16,10 11 1 31,-1-7-1-31,9 12 4 0,-5-8-3 0,14 8 4 16,-4-9-4-16,12 5 6 16,1-12-5-16,9 0 3 15,-5-8-3-15,5-4 7 16,-5-8-6-16,10-4 10 15,-10-4-8-15,5-4 5 16,-10 1-6-16,1-1 11 16,-4-4-9-16,-1 4 12 15,-4 0-11-15,-5 4 1 16,-8 1-6-16,0 3-15 16,-10 0 6-16,1 4-35 0,-1 0 23 15,1 4-80-15,-5 0 55 16,5 4-91-16,-5-4 76 0</inkml:trace>
  <inkml:trace contextRef="#ctx0" brushRef="#br0" timeOffset="51794.132">22679-595 164 0,'-4'12'63'0,"4"-12"-34"0,4 0-19 0,0 0 28 16,-4 0-21-16,9 4 7 31,-4-4-15-31,4 8 0 16,-5 0-6-16,5 4 5 16,-4 0-5-16,3 12 8 15,-8-9-7-15,9 17 12 16,-4-8-9-16,4 12 14 15,-9-9-12-15,9 1 11 16,-9-8-11-16,9 0 11 0,-9-12-12 0,9 0 9 16,-9-4-9-16,4-8 4 15,-4-8-7-15,4-4 7 16,-4-4-8-16,5-4 5 16,-5-3-5-16,9-1 0 15,0 0-2-15,9 4 1 31,-9 0-2-31,13 5 4 16,-9 3-3-16,14 8-1 16,-9-4 0-16,9 8-4 0,-5-4 2 15,5 12 3-15,-10-4-1 0,6 8-18 16,-10-4 9-16,5 4-67 16,-9-4 41-16,4 4-130 15,-8-8 91-15</inkml:trace>
  <inkml:trace contextRef="#ctx0" brushRef="#br0" timeOffset="52897.0602">23557-476 172 0,'-8'-4'66'0,"8"4"-36"0,-5-8-24 0,5 4 26 15,0 0-19-15,0 0 9 16,0-3-13-16,0-1 4 16,-4 0-8-16,-1 0 4 15,-4 0-5-15,0 0 2 16,0 0-3-16,-8 4-2 0,-1 0 0 15,-5 4-1-15,1-4 0 0,4 4 2 16,-4 0-1-16,4 4-1 16,-4-4 1-16,4 8-1 15,0-4 0-15,5 8 0 16,-1-4 0-16,1 8 4 16,0-8-2-16,8 19 1 15,-4-3-1-15,9 12 5 16,-4-8-4-16,8 7 12 15,1-11-8-15,8 4 10 16,-4-8-10-16,9 3 7 16,-5-11-7-1,5 0 2-15,-5-8-5 0,10-8-2 16,-5-4-1-16,4-8 1 16,-4-7-1-16,4-5 4 15,-4 0-3-15,4-4 1 16,-4 1-1-16,4-5-2 15,-8 4 1-15,-1-7-1 16,-4-1 0-16,0-4 0 0,-5 5 0 16,1-5 0-16,-5 0 0 0,0 1 2 15,-5 3-1-15,1 0-3 16,-5 1 1-16,5 3-1 16,-5 4 0-16,0 5 2 15,0-1 0-15,4 8 0 31,1 0 0-31,-1 8-5 16,1-4 3-16,-1 12-3 16,1-3 2-16,0 18-2 15,-1-3 2-15,5 20 0 16,-4 0 1-16,4 19 0 16,0-7 0-16,4 20 8 15,1-13-3-15,3 5 8 0,-3-9-7 0,8 9 8 16,-4-12-8-16,9 15 5 15,-9-11-5-15,9 11 2 16,-5-11-3-16,5 3 5 16,-5-11-5-16,5 0-32 15,-9-12 16-15,5-5-103 16,-10-7 64-16</inkml:trace>
  <inkml:trace contextRef="#ctx0" brushRef="#br0" timeOffset="55088.549">24646-515 184 0,'4'-4'71'0,"-4"4"-38"0,9-4-23 16,-5 4 33-1,-4-4-25-15,5 4 14 16,-10-8-19-16,5 0 8 0,-4 0-12 0,4 4 6 16,-9-4-8-16,0 8 2 15,-9-4-5-15,5 4-4 16,-5 0-1-16,0 0 3 15,-4 0-1-15,4 4-3 16,0-4 1-16,0 8-4 31,1-4 3-31,3 4-3 16,1 0 2-16,4 8 2 16,-5-1 1-16,10 13 2 15,-5-4-1-15,9 8 2 0,0-4-2 16,9-1 6-16,0-11-4 0,9 4 6 15,-9-12-6-15,9 0 6 16,-5-4-6-16,9-8 1 16,-4-8-2-16,0-4-2 15,-5-4 1-15,5 4 3 16,-9-3-2-16,4-1 10 16,-4 0-6-16,0 0 8 15,-9 0-8-15,5 4 3 16,-10 1-5-16,5 7 2 0,0-4-3 0,0 8-2 15,0 0 0-15,0 8-1 16,0-4 0-16,5 8 0 16,-1 0 0-16,5 11 0 15,-4-3 0-15,8 16 0 16,-4-8 0-16,13 11-11 31,-13-7 6-31,9 4-31 16,-5-8 20-16,5 0-64 15,-5-13 45-15,5 1-105 16,-4-12 79-16</inkml:trace>
  <inkml:trace contextRef="#ctx0" brushRef="#br0" timeOffset="55611.8377">24864-607 216 0,'-9'0'82'0,"9"0"-44"0,0 12-33 16,5-8 32 0,-5-8-22-16,4 8 13 15,-4-4-17-15,4 8 1 16,1 0-7-16,4 8 4 16,-5-4-6-16,5 16 8 15,-4-9-7-15,4 17 10 16,-5-8-8-16,5 12 8 15,-5-13-8-15,5 5 12 16,-9-8-10-16,5 0 9 16,-5-9-9-16,4 1 4 0,-8-12-7 15,4-4 7-15,0-4-8 0,4-8 1 16,1-3-3-16,4-9-6 16,-9 0 2-16,9-4-1 15,-5-3 1-15,9 3 0 16,-8 0 0-16,8 4-3 15,-8 4 3-15,8 5-1 16,-4-1 1-16,9 8 0 16,-5-4 0-16,5 8 0 15,-5-4 0-15,5 8-14 16,-4-4 9-16,4 8-52 31,-10-4 33-31,1 4-113 0,-4 0 78 0,4 4-76 16,-5-8 79-16</inkml:trace>
  <inkml:trace contextRef="#ctx0" brushRef="#br0" timeOffset="56112.9973">25305-630 256 0,'-4'0'96'0,"4"0"-52"0,0 0-38 0,4 4 29 16,-4-4-22-16,5 4 6 31,-5-1-12-31,4 5 2 16,1-4-5-16,4 8 0 16,-5-8-2-16,10 12 1 15,-1-8-2-15,5 8-7 16,-5-8 3-16,10 8-14 15,-10-8 9-15,5 0-25 16,-5-4 19-16,0-1-31 0,-4-3 25 0,5 0-32 16,-10-7 30-16,10-1-5 15,-10 0 16-15,9 0 31 16,-4-4-10-16,0 4 36 16,-9-4-26-16,5 4 39 15,-10-4-33-15,10 8 33 16,-5-4-33-16,4 8 17 15,-8 0-25-15,8 4 8 0,-4-4-15 16,5 8 5-16,-5-4-9 0,4 12 9 16,-8-4-9-16,8 20 10 15,-4-5-10-15,5 21 5 16,-10-4-7-16,5 19 2 31,-4-7-4-31,-1 11-6 16,1-15 1-16,-1 3-25 15,1-11 14-15,-1 3-60 16,-4-11 41-16,5-4-154 16,-5-8 104-16</inkml:trace>
  <inkml:trace contextRef="#ctx0" brushRef="#br0" timeOffset="58118.4982">26701-591 212 0,'0'-8'82'0,"0"8"-44"0,0-4-33 0,0 4 32 16,0 0-22-16,0 0 15 16,5 0-17-16,8 4 10 15,-4-4-13-15,9 8 8 0,-5-4-10 0,1 8 2 16,-5 0-6-16,4 8 13 16,-9-4-9-16,5 15 9 15,-9-3-9-15,9 8 2 16,-9-4-6-16,9 3 5 15,-9-11-6-15,9 4 12 16,-9-12-8-16,4 4 5 16,-4-13-7-16,5 1 2 15,-10-8-4-15,10 0-2 16,-5-8 0-16,4-7-6 16,-4-5 3-16,9-4-3 15,-9-4 2-15,18 0-5 0,-9-3 5 16,9 3-1-1,-5 0 2-15,5 4 0 16,-9 5 0-16,9 3 0 16,-5 4 0-16,5 8 4 15,-9 0-1-15,4 12 8 16,-8-4-5-16,17 12 12 16,-13-4-9-16,4 15 5 15,-8 1-7-15,4 12 2 0,-5-9-4 0,5 9-4 16,-9-8 0-16,5 0-30 15,-5-9 17-15,4-3-85 16,-4-8 55-16,5-8-130 16,-1-4 98-16</inkml:trace>
  <inkml:trace contextRef="#ctx0" brushRef="#br0" timeOffset="58765.9309">27473-563 200 0,'0'-8'74'0,"0"8"-40"0,0-8-16 16,0 4 36 0,0 0-30-16,0-4 6 15,-5-8-19-15,1 8 5 16,-1-3-9-16,-4 7-2 15,-4 0-3-15,-5 8-2 16,0 0 1-16,-4 4-1 0,0-1 0 0,-1 5 4 16,6-8-2-16,3 8 1 15,-4-4-1-15,9 4-2 16,1-4 1-16,8 8-1 16,0-8 0-16,8 4 2 15,1-4-1-15,9 3-1 31,0-7 1-31,4 8 1 16,1-8-1-16,3 8-3 16,-8-4 1-16,5 4 3 15,-6-4-1-15,6 8 13 0,-10 0-8 16,0 7 15-16,1-7-12 0,-5 4 14 16,-5-4-14-16,-4 4 9 15,-4-4-10-15,-1 4 9 16,-13-5-10-16,10 5 5 15,-1-8-7-15,-9 0 2 16,0-4-4-16,0-4-22 16,-4-4 11-16,0-8-64 15,-1-4 41-15,-4-12-146 16,5-3 99 0</inkml:trace>
  <inkml:trace contextRef="#ctx0" brushRef="#br0" timeOffset="59235.736">27713-547 224 0,'-8'0'85'0,"8"0"-46"0,8 8-28 0,1-4 34 15,-9-4-26-15,9 4 13 32,-4-4-19-32,8 8 10 15,-4-4-13-15,9 4 4 16,-9-4-9-16,9 3 0 16,0-7-3-16,8 4 3 15,-12-4-3-15,12 4 8 16,-8-8-6-16,5 4 5 15,-10-8-5-15,0 5 2 0,-8-5-3 0,4 0 3 16,-5-4-4-16,1 4 1 16,-10-4-1-16,1 4-4 15,-5-4 1-15,0 4-1 16,-5 0 0-16,-3 4-3 16,-1 0 3-16,-5 4-1 15,-3 0 1-15,3 4 6 16,-3 0-2-16,8 4 12 15,-4 0-7-15,4 8 10 16,-5 0-10-16,10 8 7 0,0-9-7 0,8 13 4 16,-4-4-6-16,14 12 7 15,-5-5-8-15,9 5 8 32,0-8-8-32,8 4 1 15,1-9-3-15,13 5-19 16,-4-12 9-16,13 0-45 15,0-12 29-15,5 0-84 16,-14-8 61-16,18 0-120 16,-17-8 95-16</inkml:trace>
  <inkml:trace contextRef="#ctx0" brushRef="#br0" timeOffset="57114.2954">26180-603 148 0,'4'0'57'0,"-4"0"-30"0,18-4-21 0,-9 4 23 16,-5-4-17-16,1 0 6 15,-5-3-11-15,4-1 9 16,-4-4-9-16,5 4 14 16,-10 0-12-16,1 4 5 15,-5-4-9-15,-5 8-2 16,-3-4-2-16,-1 8 3 15,-5-4-2-15,1 8 8 16,-5 0-6-16,5 4 1 16,0-4-3-16,4 4-2 15,0-5 1-15,9 9-4 16,-4-4 2-16,8 4 5 16,1-4-2-16,13 4 6 15,-5-4-5-15,14 4 1 16,-5-8-2-16,19 7-2 15,-15-7 1-15,24 4 1 16,-15-4-1-16,10 8-1 0,-14-8 1 16,5 12 1-16,-9-4-1 0,4 3 8 15,-4-3-5-15,-5 4 14 16,-8-8-10-16,-1 8 9 16,-8-8-9-16,-1 4 11 15,-8-8-11-15,-5 3 12 31,-4-3-12-31,-5 0 3 16,0-4-7-16,-4-4-2 16,0-8-1-16,0 0-34 15,0-3 18-15,4-5-82 16,0-8 54-16,5 0-107 16,4 0 85-16</inkml:trace>
  <inkml:trace contextRef="#ctx0" brushRef="#br0" timeOffset="57562.5687">26376-535 200 0,'4'4'77'0,"-4"-4"-42"0,5 4-34 0,4 0 25 16,4-8-16-16,5 4 15 31,-5 0-15-31,9 0 11 16,-8 0-12-16,8 0 6 16,-4-4-8-16,4 0 7 15,-13-4-8-15,13 4 8 16,-8-4-8-16,-1 0 12 15,-8-4-10-15,-1 4 9 16,-4-4-9-16,0 4-2 0,-9-4-4 0,0 8-2 16,-4-3 1-16,0 3-1 15,-1 0 0-15,-8 8-3 16,0 0 2-16,-1 3 1 16,1 1 0-16,4 8 2 15,0-8-1-15,5 12 4 31,-9-8-3-31,17 12 8 0,-8-8-6 0,13 15 5 16,-5-7-5-16,10 12 0 16,-1-8-2-16,10 7-4 15,-10-11 1-15,23 4-4 16,-9-8 3-16,13 3-30 16,-9-11 18-16,14 0-69 15,-14-8 46-15,14-8-109 16,-9-4 82-16</inkml:trace>
  <inkml:trace contextRef="#ctx0" brushRef="#br0" timeOffset="59752.0266">28208-1035 204 0,'-4'4'77'0,"4"-4"-42"0,0 0-28 0,4 4 38 16,-4 0-27-16,5 8 23 15,-5 0-24-15,9 4 20 16,0-4-21-16,9 11 16 16,-9-7-18-16,8 16 12 15,-3 0-15-15,13 7 12 32,-10-3-13-32,1 12 15 15,-4-13-15-15,3 17 7 16,-8-13-10-16,5 21 0 15,-10-8-4-15,1 11-4 0,-10-11 0 0,-4 7-48 16,-4-11 27 0,-14 11-169-16,-9-11 105 0,-22 7-103 15,5-11 109-15</inkml:trace>
  <inkml:trace contextRef="#ctx0" brushRef="#br0" timeOffset="73323.8693">6643 1079 104 0,'-8'-4'41'0,"8"4"-22"0,-9 4-18 16,9 0 24-1,-5-4-15-15,1 8 24 16,-1-4-19-16,5 8 17 0,-4-5-18 0,8 9 12 15,-4-4-15-15,5 8 15 16,-1-4-16-16,5 8 11 31,-4-8-12-31,8 11 11 16,-9-7-12-16,10 4 12 16,-10-4-12-16,10 8 14 15,-10-9-13-15,9 5 16 16,-8-12-15-16,8 0 13 15,-8-8-13-15,4-4 6 16,-9-8-9-16,4 4-7 0,-4-8 0 0,5-4-2 16,-1-4 0-16,5-3-3 15,-5-5 3-15,5 0-3 16,-4 0 2-16,4 1 2 16,0 3 1-16,8 4-3 15,-8 0 2-15,9 4 3 16,-4 4-1-16,3 8 8 15,-3 0-5-15,4 8 8 16,-5 0-8-16,5 12 10 16,-5-4-8-16,5 12 10 0,-9-8-9 15,9 8 5-15,-9-5-7 16,4 9 2-16,-8-4-4 0,3 4-13 31,-8-8 6-31,5 3-72 16,-10-3 42-16,5-4-153 15,-4-8 104-15</inkml:trace>
  <inkml:trace contextRef="#ctx0" brushRef="#br0" timeOffset="69165.0201">3723 1182 164 0,'0'0'63'0,"0"0"-34"0,0 0-19 0,0 0 33 16,0 0-25-16,4 4 9 16,-4-4-16-16,9 4 1 15,-9 0-8-15,4 4 2 16,-4-4-3-16,5 8-2 16,-5-4 0-16,9 11-1 15,-5-3 0-15,5 12 4 16,-4-4-2-16,8 11 8 0,-8-3-6 0,3 8 12 15,-8-8-9-15,9-5 12 16,-9-7-11-16,5-4 7 16,-10-8-8-16,10-12-11 15,-5-8 2-15,4-8-11 16,1-4 8-16,8-3-5 16,-4-1 6-16,9 0 0 15,-9 4 2-15,9 1 0 16,-5 3 0-16,9 4 6 31,-8 4-2-31,4 8 6 0,-5-4-5 0,5 8 3 16,-5 0-3-16,9 8 7 15,-4-4-6-15,5 12 5 16,-10 0-5-16,0 15 2 16,-4-7-3-16,0 16 3 15,-4-8-4-15,4 7-5 16,-9-11 1-16,8 4-47 15,-8-12 26-15,5-5-124 0,-5-7 81 16</inkml:trace>
  <inkml:trace contextRef="#ctx0" brushRef="#br0" timeOffset="69812.7234">4079 1011 212 0,'-22'4'79'0,"22"-4"-42"0,5 4-23 0,-1 0 40 16,0-4-31-16,10 4 23 15,-1 0-27-15,14 4 12 16,-5-4-18-16,18 8 6 16,-4-4-11-16,13 4 0 15,-4-8-5-15,13 4-4 16,-14-8 0-16,14 4-39 16,-9-4 22-16,5 0-103 15,-14-4 68-15,0 0-94 16,-13 0 84-16</inkml:trace>
  <inkml:trace contextRef="#ctx0" brushRef="#br0" timeOffset="69533.9181">4293 650 200 0,'0'-7'77'0,"0"7"-42"0,5-4-28 0,-1 4 25 16,-8 0-20-16,4 0 8 15,0 0-12-15,4 0 11 16,-4 0-11-16,9 8 7 16,-9-5-8-16,5 17 0 0,-5-4-4 0,9 24 5 15,0-4-5-15,4 23 10 16,-4-3-7-16,4 11 8 16,-4-4-8-16,5 5 3 15,-6-13-5-15,6 13 5 16,-10-9-6-16,10 13 1 31,-10-17-2-31,9 1-8 16,-8-13 3-16,4-3-43 15,-5-12 26-15,5-8-83 16,-9-13 58-16,9-7-83 16,-9-11 73-16</inkml:trace>
  <inkml:trace contextRef="#ctx0" brushRef="#br0" timeOffset="70482.3009">4931 1273 180 0,'9'8'68'0,"-9"-8"-36"0,9 4-20 0,0 0 36 16,-9-8-27-16,9 4 23 15,0-4-25-15,4 0 9 16,-8 0-16-16,3 0 3 16,-8-4-10-16,5 0 0 15,-10-4-3-15,1 0-4 16,-9-3 1-16,-1 3-1 15,1-4 0-15,-5 8-5 16,0-4 4-16,-4 12-8 16,0-4 7-16,-1 12-1 15,-3-4 3-15,-1 8 0 16,0 0 0-16,5 12 8 16,-1-9-3-16,10 13 10 15,0-8-7-15,13 8 5 16,0-8-6-16,13 7 7 15,-4-7-8-15,13 8 5 16,-4-8-5-16,9-4 2 16,-5-12-3-16,9-4-2 15,-8-8 0-15,8-4 1 16,-4-4-1-16,4-4 2 0,-9 0-2 16,0-4-1-16,-8 1 1 0,-1-1 1 15,-4-4-1-15,0 8 4 16,-5 0-3-16,-4 5 1 15,-4 3-1-15,0 8 3 16,-1 0-3-16,5 8-1 31,-4 0 0-31,8 12-6 16,-4-5 3-16,9 13 1 16,-5-8 1-16,10 12 2 15,-10-8-1-15,14 11 2 16,-4-3-2-16,8 8-25 15,-4-12 13-15,8-5-66 16,-3-7 43-16,8-8-115 0,-9-8 84 0</inkml:trace>
  <inkml:trace contextRef="#ctx0" brushRef="#br0" timeOffset="71431.0251">5368 1103 236 0,'-9'-4'90'0,"9"4"-48"0,0 0-36 16,0 0 29-16,0 0-22 0,0 0 14 15,0 0-16-15,9 0 19 16,-4 0-17-16,12 4 11 16,-3-4-14-16,13 4 2 15,-5 0-8-15,13-1-4 16,-3-3-1-16,3 4 3 31,-3-8-1-31,3 4-5 16,-12 0 2-16,8 0-8 0,-9 0 6 15,5 0 1-15,-9 0 3 0,4 0 2 16,-9 0-1-16,5 0 2 16,-9 0-2-16,4 4 8 15,-8-4-5-15,8 8 14 16,-8-4-10-16,4 8 12 16,-5-8-12-16,5 12 7 15,-9-4-8-15,9 8 0 16,-5-4-4-16,5 11 0 15,-4-7-1-15,8 12 1 16,-8-8-2-16,8 7 2 16,-4-3-2-16,9 8-9 15,-5-12 4-15,5 3-32 16,-5-11 21-16,5 0-65 16,-9-4 45-16,5-4-129 15,-6-4 91-15</inkml:trace>
  <inkml:trace contextRef="#ctx0" brushRef="#br0" timeOffset="70952.2037">5484 460 220 0,'-4'0'85'0,"4"0"-46"0,4 12-37 16,0-8 33 0,-8-4-22-16,4 8 19 15,0-4-19-15,0 8 18 16,0-4-18-16,0 12 7 0,0-9-12 0,4 9 0 16,-4-4-5-16,5 12 5 15,-5-4-5-15,9 23 10 16,-5-3-7-16,10 23 5 15,-10-7-6-15,5 15 2 16,-4-11-4-16,3 15 0 31,-3-20-1-31,8 13 3 0,-4-13-3 16,5 9 4-16,-5-17-4 16,4-3-16-16,-4-12 7 0,0-5-52 15,-5-15 33-15,-4-4-91 16,-4-8 66-16,-1-12-86 15,-4-12 78-15</inkml:trace>
  <inkml:trace contextRef="#ctx0" brushRef="#br0" timeOffset="71716.7771">5992 789 268 0,'-26'-8'101'0,"26"8"-54"0,-14-4-50 0,14 4 14 15,0 0-9-15,0 4-27 16,0-4 13-16,0 8-70 15,0 0 46-15,5 8-77 16,-1 0 64-16</inkml:trace>
  <inkml:trace contextRef="#ctx0" brushRef="#br0" timeOffset="72617.3093">6420 1265 132 0,'5'-4'52'0,"-5"4"-28"0,18-16-8 0,-14 8 32 16,-4 0-27-16,5-3 15 15,-10-1-22-15,5 0 10 16,-4 0-14-16,-1 4 2 15,-4-4-8-15,5 4 0 16,-5 0-2-16,0 0 1 16,-4 0-2-16,-1 8 2 0,-3-4-2 15,-1 8 2 1,0-4-2-16,0 8-5 0,-4-4 2 0,4 8 3 16,-4-8 0-16,4 12 2 15,0-8-2-15,9 8-1 16,-4-4 1-16,8 7-1 15,-4-7 0-15,9 12 0 16,0-8 0-16,14 8 6 31,-5-8-3-31,8 4 8 0,-3-5-7 16,8 5 10-16,-4-4-8 0,9-4 10 16,-10-4-9-16,6-4 7 15,-5-4-7-15,4 0 9 16,-4-8-9-16,4 0 10 15,-4-8-10-15,0 0 10 16,-9 0-10-16,0-3 3 16,-5-1-6-16,-4-4 0 15,-4 0-2-15,-1 0 3 16,-4 1-3-16,-4 3-7 16,-1 0 2-16,-3 4-21 15,-1 4 14-15,0 8-27 16,-4-4 21-16,-1 12-30 15,-3-4 26-15,3 8-49 16,-4-4 38-16,5 12-91 16,0-4 69-16</inkml:trace>
  <inkml:trace contextRef="#ctx0" brushRef="#br0" timeOffset="65656.9534">1074 1229 156 0,'-14'-7'60'0,"14"7"-32"0,-17-16-15 0,17 12 30 16,0-4-24-16,0 0 11 15,0 0-19-15,0 0 10 32,0-4-12-32,4 0 8 15,1 0-9-15,8-4 2 16,0 1-6-16,14-5 0 16,-9 0-2-16,13 0-4 0,-4 0 1 0,13 8-1 15,-4 0 0-15,8 24 4 16,-13-4-1-16,10 16-1 15,-10 0 1-15,4 12 7 16,-8-9-4-16,0 9 19 16,-14-12-14-16,1 8 19 15,-5-9-16-15,-9 5 13 16,-5-8-14-16,-4 4 4 16,-4-12-10-16,-9 3 0 15,-1-7-3-15,-3 0-8 16,-1-8 3-16,5 0-32 15,-5-4 20-15,4 0-60 16,1-4 42-16,4 5-111 16,5-1 81-16</inkml:trace>
  <inkml:trace contextRef="#ctx0" brushRef="#br0" timeOffset="65123.2855">1234 1027 140 0,'0'4'52'0,"0"-4"-28"0,5 0-13 15,-1 0 29 1,-4 0-23-16,5 4 16 15,-5-4-19-15,4 8 10 0,-4-4-14 0,5 8 6 16,-1-4-9-16,5 16-4 16,-5-4-2-16,5 15-4 15,-4-3 2-15,8 19 1 16,-8-3 0-16,4 19 4 16,-5-11-2-16,5 11 6 31,-9-15-5-31,4 3 3 15,-4-11-3-15,5 0-6 16,-10-16 1-16,5-1-39 16,0-7 23-16,0 0-101 0,0-8 67 15</inkml:trace>
  <inkml:trace contextRef="#ctx0" brushRef="#br0" timeOffset="66288.8152">1676 1087 188 0,'-5'8'71'0,"5"-8"-38"0,0 16-36 0,5-9 11 0,-5-7-6 0,4 12 3 16,-4-4-3-16,5 4 15 16,-1-4-10-16,5 4 10 15,-4-4-9-15,8 12 0 16,-4-8-5-16,4 11 3 16,-4-3-4-16,5 8 12 31,-6-4-7-31,6 8 14 15,-10-5-12-15,10 5 20 16,-10-12-16-16,5 0 18 16,-9-8-18-16,5-8 4 15,-5-12-9-15,4-4-3 16,-8-4-3-16,8-4-4 16,-4-4 1-16,9 0 3 0,-9 1-1 0,4-5-3 15,1-4 1-15,8 0-4 16,-4 5 3-16,9 3-3 15,-9 4 2-15,13 4-2 16,-8 4 2-16,8 8 0 16,-4 0 1-16,4 8-9 31,-9 0 6-31,10 4-45 16,-10-4 28-16,5 4-118 0,-9-8 78 15</inkml:trace>
  <inkml:trace contextRef="#ctx0" brushRef="#br0" timeOffset="66790.0637">2189 1289 156 0,'0'4'60'0,"0"-4"-32"0,9 4-20 15,-1 0 23-15,1-8-19 0,9 4 10 16,0 0-13-16,4 0 11 16,-4 0-12-16,4 0 14 15,1-8-13-15,-1 4 9 16,-4-4-10-16,4 0 2 16,-8-4-6-16,3 0 7 31,-8-4-7-31,0 1 8 15,-4-1-8-15,-1 4 8 0,-8-4-8 16,-1 4-1-16,-8 0-2 0,0 8-1 16,-5-4 0-16,0 8 0 15,-4 0 0-15,-1 12 4 16,-4 0-2-16,10 8 6 16,-6-4-5-16,10 12 6 15,0-9-6-15,4 13 8 16,0-4-7-16,9 12 5 15,0-5-5-15,9 13 5 16,-5-13-6-16,18 5-3 16,-4-8-1-16,13-4-32 15,-4-13 18-15,13-7-80 16,-8-12 53-16,12-15-98 16,-4-5 79-16</inkml:trace>
  <inkml:trace contextRef="#ctx0" brushRef="#br0" timeOffset="67376.2231">2844 1249 220 0,'0'0'85'0,"0"0"-46"0,0-4-28 0,0 0 41 16,0 0-31-16,0 0 18 15,0-3-24-15,0-1 3 16,-4 0-10-16,-1 0-3 15,-4 0-3-15,5 0-2 16,-5 0 1-16,0 0-4 16,-4 0 2-16,4 8-4 15,-5-4 3-15,5 8-1 16,-4-4 1-16,4 12 0 16,0-4 0-16,5 8 2 31,-5-4 0-31,9 4-3 0,-5-9 2 0,10 5 1 15,-5-8 0-15,9 4 2 16,-5-4-1-16,10 4-1 16,-10-8 1-16,9 8-1 15,-4-8 0-15,14 4-3 16,-6-8 2-16,15 8-1 16,-10-4 0-16,14 8 2 0,-10-4 0 0,10 8 0 15,-14-8 0-15,10 12 0 16,-15-8 0-16,6 7 4 15,-10-3-2-15,5 8 12 16,-9-4-7-16,0 8 18 16,-9-8-13-16,-5 4 16 31,-4-9-16-31,-4 5 9 16,-5-8-12-16,-4 4 4 15,0-8-8-15,-5 4 0 16,0-8-3-16,5-8-10 15,-5-4 4-15,5-4-29 16,-5-4 18-16,9 5-60 16,-4-5 43-16,8 4-132 0,-3 0 92 0</inkml:trace>
  <inkml:trace contextRef="#ctx0" brushRef="#br0" timeOffset="67977.791">3299 1261 160 0,'4'0'60'0,"-4"0"-32"0,5 0-9 15,-1 0 34 1,1 0-29-16,4 4 8 16,-5-4-20-16,10 8 11 15,-5-8-13-15,8 4 15 16,-3-8-15-16,12 4 9 0,-8-4-11 16,5 0 2-16,-6-4-6 0,6 4 2 15,-10-4-3-15,1 0 0 16,-6-3-1-16,1-1-2 15,-9 0 1-15,0 0 1 16,-4 0-1-16,-5 0-9 16,-9 0 4-16,0 4-12 31,-4 0 9-31,0 8-3 0,-5 0 6 0,0 4 9 16,0 0-3-16,5 12 13 15,-5-4-8-15,5 12 12 16,-5-8-11-16,9 11 12 15,5-3-12-15,9 8 9 16,-5-4-9-16,13 7 9 16,1-3-10-16,8 4 10 15,0-8-10-15,14 3 1 16,-9-11-5-16,18 0-13 16,-10-12 6-16,19 0-54 15,-9-8 32-15,13-8-152 0,-9-4 99 16</inkml:trace>
  <inkml:trace contextRef="#ctx0" brushRef="#br0" timeOffset="77326.8505">7954 1301 244 0,'-4'4'90'0,"4"-4"-48"0,9 4-36 0,0 0 27 16,-5 0-21-16,14 4 10 16,0-4-13-16,13 8 0 31,-9-9-6-31,23 9-24 16,-9-8 12-16,17 4-105 15,-8-4 63-15,13 0-84 16,-14-4 77-16</inkml:trace>
  <inkml:trace contextRef="#ctx0" brushRef="#br0" timeOffset="77174.1487">8334 1023 208 0,'-9'-27'79'0,"9"27"-42"0,4-32-39 15,1 12 21 1,-10 0-13-16,5-8 11 16,0-3-10-16,0-1 10 15,-9-4-10-15,0 4 5 16,0 5-7-16,0-1 7 15,-4 0-8-15,0 4 1 16,-5 5-3-16,0 3-2 16,-4 4 1-16,4 4-4 15,-4-4 2-15,-1 12-1 0,-4-4 0 16,1 12 0 0,-1-4 0-16,5 8 0 0,4 0 0 0,4 8 2 15,-3-5 0-15,8 17-5 16,0-8 3-16,9 24-3 15,-5-9 2-15,10 25 6 16,-5-13-1-16,9 13 10 16,0-9-6-16,4 9 3 15,-4-9-5-15,4 17 5 16,-8-13-6-16,4 16 3 0,0-3-1 16,-1-9 2-16,-3-7-2 15,-1 3 2 1,1-15-4-16,-5-12-8 0,0-13-170 31,0-7 96-31,4-8-57 16</inkml:trace>
  <inkml:trace contextRef="#ctx0" brushRef="#br0" timeOffset="76540.9459">7754 1226 140 0,'9'3'52'0,"-9"-3"-28"0,9-3-13 15,-5 3 26 1,-4-4-20-16,5 4 11 16,-5-8-17-16,4 0 8 15,0 0-11-15,1 0 0 16,-5 0-5-16,0 0 5 16,-9 0-5-16,0 0 3 0,0 0-3 0,-4 4 0 15,-1-4-1-15,1 8-4 16,-5-4 1-16,5 8 1 15,-5-4 0-15,5 8 0 16,-5-4 0-16,4 8 0 16,-3-4 0-16,3 8-3 15,1-4 2-15,4 8 1 16,0-5 0-16,9 9 0 16,-4-8 0-16,8 8-3 0,0-4 2 15,5 4 3-15,0-9-1 16,14 5 6-16,-6-4-4 0,15-4 8 15,-10-4-7-15,9-4 12 32,-4-8-9-32,4 0 12 15,-9-8-11-15,1 0 12 16,-10-4-12-16,0 0 7 16,-4-3-8-16,0 3 2 15,-9-4-5-15,0 4 2 16,-9-4-3-16,0 4-2 15,-4 0 0-15,-5 5-6 0,-4-1 3 0,0 4-10 16,-5 0 7-16,9 12-12 16,-4-4 10-16,4 8-12 15,0 0 11-15,5 4-44 16,-5-8 28-16,9 7-106 16,-4-7 73-16</inkml:trace>
  <inkml:trace contextRef="#ctx0" brushRef="#br0" timeOffset="78694.1105">9301 611 168 0,'-9'4'63'0,"9"-4"-34"0,0 16-16 0,5-12 37 16,-5-4-29-16,4 4 22 15,-4 0-26-15,5 3 9 16,-5 1-15-16,4 8 3 31,1-4-9-31,3 24 7 16,-3-4-8-16,4 23 14 15,-5-3-10-15,10 15 9 16,-10-7-9-16,10 15 0 16,-10-16-5-16,5 17 3 0,-5-17-4 15,5 13-10-15,-4-13 5 0,4-3-39 16,-9-17 23-16,9-3-104 15,-9-16 68-15,8-8-85 16,-3-12 80-16</inkml:trace>
  <inkml:trace contextRef="#ctx0" brushRef="#br0" timeOffset="79719.4221">9979 1265 204 0,'4'-4'77'0,"-4"4"-42"0,5-8-30 16,-1 4 30-16,-8-8-21 15,4 1 15 1,0-5-16-16,0 0 8 15,-9 0-12-15,0 0 0 0,0 0-6 16,-4 4 0-16,-10 0-1 0,-3 4-2 31,-1 1 1-31,0 7-1 16,-4-4 0-16,0 12 0 16,0-5 0-16,-1 17-3 15,6-4 2-15,3 8 1 16,1-4 0-16,4 12-3 0,5-9 2 0,8 13 7 15,1-4-3-15,8 11 10 16,1-11-7-16,8 4 8 16,1-12-8-16,8-1 5 15,-9-11-6-15,10-8 2 16,-6-8-4-16,10-8 3 16,-5-4-4-16,5-3-1 15,-9-5 0-15,4 0-1 16,-8 0 0-16,4 0 2 0,-10-3-1 15,6 3 2-15,-10 0-2 0,5 4 2 16,-9 0-2-16,9 9-3 16,-9-1 1-16,5 8 1 31,-10 0 0-31,10 8 2 16,-5 0-1-16,4 8-1 15,-4-4 1-15,9 7-1 16,-5-3 0-16,10 12 2 15,-5-4-1-15,9 8-1 16,-10-5 1-16,15 13-1 16,-5-8 0-16,8 4 0 0,-8-13 0 0,4 1-3 15,-4-12 2-15,5-4-15 16,-6-8 9-16,6-8-10 16,-10-4 9-16,5-3 0 15,-5-5 5-15,5 0 4 16,-9 0 0-16,0 0 4 15,-5-3-3-15,1 3 8 16,-5 4-6-16,4 4 3 0,-8 0-4 16,4 12 0-16,0 0-1 0,0 8-4 15,0-4 1-15,4 4-1 16,-4 0 0-16,9 12 2 16,-4-4 0-16,4 12 0 31,-5-8 0-31,14 11 2 15,-5-3-1-15,5 4 4 16,-4-4-3-16,3-4 1 16,-3-8-1-16,8-8 1 15,-4-8-2-15,4-4-1 16,-8-8 1-16,3 0-1 16,-8-4 0-16,5 0 2 0,-10-4-1 0,10-3-1 15,-10-1 1-15,5-4 3 16,-9 0-2-16,9 5 10 15,-9-1-6-15,4 8 5 16,-8 4-6-16,4 8 0 16,0 4-3-16,0 16 3 31,0-4-3-31,4 16 8 0,-4 0-6 16,5 11 3-16,-5-7-4 0,9 20-13 15,0-9 6-15,8 13-61 16,-8-12 36-16,14-1-148 15,-6-11 98-15</inkml:trace>
  <inkml:trace contextRef="#ctx0" brushRef="#br0" timeOffset="80684.3299">11063 1198 160 0,'4'-4'63'0,"-4"4"-34"0,13-12-19 16,-8 8 28 0,-10 0-21-16,5-4 9 0,-4 0-16 0,0 0 6 15,-5 0-9-15,0 0 2 16,-5 0-5-16,-4 4 0 16,1-4-2-16,-1 8-2 15,-5-3 1-15,1 6-1 16,-5 1 0-16,5 8 4 31,-5-4-2-31,10 4 1 16,-6-4-1-16,10 8-4 15,-5-8 1-15,9 4 1 16,-4-4 0-16,8 4 2 16,1-4-1-16,8 3 2 15,-4-7-2-15,9 4-1 16,-4-4 1-16,12 4-1 0,-3-8 0 0,13 8 0 15,-5-8 0-15,14 4-3 16,-10-4 2-16,10 8 1 16,-5 0 0-16,5 8 2 15,-14-8-1-15,5 8 6 16,-9-4-4-16,0 11 14 16,-5-7-9-16,-4 12 9 0,-5-8-9 0,1 4 9 15,-10-5-10-15,1 1 12 16,-9-8-11-16,-5 4 14 15,-5-4-13-15,-3-4 7 16,-1-8-9-16,-4 0-2 16,-5-8-3-16,0-8-17 31,1-4 8-31,-1-4-34 16,0-3 22-16,5 3-55 15,0 4 42-15,9 4-109 16,-1 0 79-16</inkml:trace>
  <inkml:trace contextRef="#ctx0" brushRef="#br0" timeOffset="78028.9597">8886 662 180 0,'-4'-4'68'0,"4"4"-36"0,-13 4-22 0,13 0 26 16,0-8-21-16,0 8 9 15,0-4-15-15,0 4 11 16,0-4-12-16,0 4 7 16,0 0-8-16,4 4 2 15,1 0-5-15,3 8-2 16,1 0-1-16,5 23-1 16,-5 1 0-16,9 24 0 15,-10-9 0-15,10 17 4 16,-9-9-2-16,5 8 4 15,-6-11-4-15,6 11 4 16,-10-15-4-16,5-1-10 16,-4-11 5-16,-1-4-41 15,-4-17 24-15,5-3-104 16,-10-12 69-16,5-4-61 16,-4-4 67-16</inkml:trace>
  <inkml:trace contextRef="#ctx0" brushRef="#br0" timeOffset="78260.8141">8882 1118 188 0,'-4'4'71'0,"4"-4"-38"0,4 0-28 0,5 0 30 16,-5 0-21-16,10 4 11 16,-1 0-15-16,14 4 4 15,0 0-9-15,13 4 2 16,-9-8-4-16,14 4 3 15,-5-4-4-15,4 0-14 16,-12-4 6-16,8 0-52 16,-14-4 32-16,6-4-91 0,-10-4 66 15</inkml:trace>
  <inkml:trace contextRef="#ctx0" brushRef="#br0" timeOffset="81240.2343">11598 1293 200 0,'0'-12'77'0,"0"12"-42"0,4-12-28 0,1 8 27 16,-10-4-21-16,5-4 8 15,0-4-13-15,0 1 6 16,-9-5-7-16,0 4 0 16,-4-4-4-16,-5 8-4 15,-4-4 0-15,0 12-1 16,-5 0 0-16,-4 8-3 0,-1 0 3 0,1 12-1 31,0 0 1-31,4 12 4 16,5-8-1-16,4 7 6 15,0-7-4-15,9 8 8 16,0-4-7-16,9 11 3 16,0-3-4-16,9 4 5 15,0-12-5-15,13 3 6 16,-4-7-6-16,14-4-5 0,-6-8 0 0,10-4-23 16,-5-12 13-16,9-12-40 15,-8-4 28-15,8-3-96 16,-9-5 67-16</inkml:trace>
  <inkml:trace contextRef="#ctx0" brushRef="#br0" timeOffset="81656.0104">11509 480 128 0,'-5'-16'49'0,"5"16"-26"0,5-8-12 16,-1 8 37-1,-8 0-26-15,8 4 27 16,-4-4-29-16,4 8 17 16,1-4-22-16,4 8 12 15,-9 0-16-15,9 8 12 16,-9-4-13-16,9 11 10 0,-5-3-11 0,9 16 4 15,-8-5-8-15,8 25 9 16,-8-5-8-16,4 21 10 16,-5-9-9-16,5 9 10 15,-9-13-10-15,9 4 3 16,-5-11-6-16,10 11-6 31,-10-11 0-31,10 3-45 16,-10-11 25-16,10-4-122 15,-10-13 80-15,9-7-93 16,-4-16 90-16</inkml:trace>
  <inkml:trace contextRef="#ctx0" brushRef="#br0" timeOffset="82138.368">12119 1257 212 0,'0'-4'82'0,"0"4"-44"0,5-12-36 0,-1 8 26 15,-8 0-18-15,4-3 16 16,-5-5-16-16,5 4 18 15,-8-4-16-15,-1 4 5 16,-5 0-10-16,1 8 0 16,-5-4-4-16,0 8 0 15,-4 0-1-15,0 8 1 16,-1 0-2-16,1 8-1 0,0-5 1 0,8 13-1 16,-8-8 0-16,13 8 2 15,0-4-1-15,9 11 6 16,0-7-4-16,9 4 8 15,0-9-7-15,18 1 8 16,-5-12-8-16,9 0 8 31,-8-4-8-31,8-8 10 16,-4-4-8-16,4-8 5 0,-9-8-6 16,0-3 9-16,-8-1-8 0,-1-4 8 15,-4 0-8-15,-5 0 3 16,-8 5-5-16,0-1-2 15,-5-4-1-15,-9 4-17 16,-4 4 9-16,-5 5-32 16,0 3 21-16,-4 8-62 15,0-4 45-15,-1 16-123 16,1 0 89-16</inkml:trace>
  <inkml:trace contextRef="#ctx0" brushRef="#br0" timeOffset="83195.3961">12267 1253 156 0,'0'0'60'0,"0"0"-32"0,0 0-13 0,0 0 38 16,0 0-30-16,4 0 21 15,1 0-27-15,3 0 12 16,-8 0-18-16,9 4 4 15,-9-4-10-15,9 12 0 16,-4-4-3-16,8 12 3 16,-8-4-3-16,8 19 15 15,-4-7-10-15,4 12 13 16,-4-8-12-16,9 7 7 31,-9-11-8-31,4 4 9 0,-8-8-9 0,4-1 21 16,-9-11-16-16,4 0 12 15,-4-8-14-15,5-4-3 16,-10-8-4-16,5-12-5 16,0-7 1-16,0-9-4 15,0-4 3-15,5 1-1 16,-5 3 1-16,9-4 0 0,-5 1 0 0,5 3-3 16,-5 0 3-16,10 12-3 15,-1 1 2-15,9 11 0 16,-8 0 1-16,8 12 4 15,-4-4-1-15,4 12-9 16,-4-4 4-16,4 8-32 31,-8-4 21-31,4 3-63 16,-10-3 44-16,6 8-121 16,-5-8 87-16</inkml:trace>
  <inkml:trace contextRef="#ctx0" brushRef="#br0" timeOffset="83843.0827">12864 1341 332 0,'0'0'123'0,"0"0"-66"0,5 0-49 0,4 0 31 31,-5 0-24-31,9 0 1 16,1 0-10-16,12 0-3 16,-8-4-2-16,18 0-30 15,-5 0 16-15,14 0-63 16,-5 0 42-16</inkml:trace>
  <inkml:trace contextRef="#ctx0" brushRef="#br0" timeOffset="83658.6267">13301 857 228 0,'5'-48'85'0,"-5"48"-46"0,4-16-30 0,1 12 28 15,-10-4-22-15,5-4 9 16,0-3-15-16,0-1 11 16,-9 0-12-16,0 0-2 15,-9 0-3-15,-4 4-5 16,0-4 1-16,-5 8-1 15,-4-3 0-15,0 11 2 16,-1-4 0-16,6 8 2 16,-1-4-1-16,5 4-1 15,-1-1 1-15,5 5-1 16,1 0 0-16,3 12 4 0,1-4-2 0,8 24 8 16,-4-5-6-16,9 25 8 15,-4-9-8-15,8 13 12 16,-4-5-9-16,9 9 14 15,-4-17-12-15,8 21 9 16,1-9-10-16,3 16 2 31,-8-15-6-31,9 11 2 0,-9-15-3 0,5 3 5 16,-10-15-5-16,5-1-23 16,-9-15 11-16,4 0-63 15,-8-12 40-15,4-4-92 16,-5-12 70-16,1-8-83 15,0-8 79-15</inkml:trace>
  <inkml:trace contextRef="#ctx0" brushRef="#br0" timeOffset="84715.2104">13301 1360 260 0,'-4'-4'96'0,"4"4"-52"0,13 4-25 0,-4 0 44 0,-5-4-36 0,14 4 16 16,-4-4-26-16,17 8 6 16,-9-8-13-16,14 4-1 15,-5-8-6-15,18 4-2 16,-13 0 0-16,13 0-41 15,-13 0 22-15,8 0-162 16,-8 0 99-16</inkml:trace>
  <inkml:trace contextRef="#ctx0" brushRef="#br0" timeOffset="84344.5837">13809 984 216 0,'9'-20'82'0,"-9"20"-44"0,14-16-16 0,-5 12 50 16,-9-4-40-16,4-4 16 31,-4-8-30-31,0 0 8 16,-4 1-15-16,-1-1 7 16,-4 0-10-16,-4 0-2 15,0 0-4-15,-5 4-4 16,0-3 1-16,0 7-4 15,-4 0 3-15,4 8-1 16,-4 0 1-16,4 8 0 0,-4 0 0 0,4 4 2 16,0 0 0-16,4 15-7 15,-3 1 4-15,3 12-1 16,1-8 2-16,4 11 8 16,0-7-3-16,5 12 6 15,-1-13-6-15,5 21 3 31,-4-16-3-31,8 15 5 16,-4-11-5-16,9 15 12 16,-5-7-8-16,10 15 5 0,-5-7-7 15,4 7 0-15,-4-11-3 16,4 11 1 0,-4-15-2-16,9 4 4 0,-9-17-3 0,5 5-1 15,-6-12 0-15,6-1-32 16,-10-7 17-16,1 0-74 15,-5-12 49-15,0 0-134 16,-5-8 97-16</inkml:trace>
  <inkml:trace contextRef="#ctx0" brushRef="#br0" timeOffset="88770.5582">14920 1087 220 0,'-5'0'82'0,"5"0"-44"0,0 4-33 0,0 0 21 31,0-4-16-31,0 8 11 15,0 0-13-15,5 7 12 16,-5 1-12-16,9 4 5 16,-5-4-8-16,10 8 4 15,-10-8-5-15,9 11 9 16,-8-7-7-16,8 4 8 16,-8-4-8-16,4 0 8 0,-9-5-8 0,9 1 8 15,-9-8-8-15,8-4 1 16,-3-4-4-16,8-4-4 15,-4-8 0-15,9-3-6 16,-5-1 4-16,14-4-3 16,-13-4 3-16,8 0 2 15,-4-4 1-15,8 9-3 16,-8-1 2-16,5 8 1 16,-6 4 0-16,6 12 6 0,-10 0-3 0,5 12 8 15,-9-4-7-15,4 8 5 16,-8-9-5-16,4 13-2 15,-9-8-1-15,9 8-32 32,-9-8 17-32,8 4-74 15,-8-9 49-15,9 1-108 16,-4-4 83-16</inkml:trace>
  <inkml:trace contextRef="#ctx0" brushRef="#br0" timeOffset="89192.3596">15834 1261 156 0,'9'-8'60'0,"-9"8"-32"0,27-16-6 0,-14 8 40 31,-4 1-34-31,0-5 16 15,-9 0-27-15,4 0 11 0,-8-4-17 0,4 4 8 16,-9-4-11-16,5 4 2 16,-5-4-6-16,0 5-2 15,0-1-1-15,-9 8-4 16,0 0 2-16,0 8 1 16,-4-4 0-16,0 8 0 15,-1-4 0-15,1 8 0 16,0-1 0-16,4 9 0 15,0-4 0-15,5 8-3 16,-1-8 2-16,10 8 3 16,-5-5-1-16,9 9 2 15,-4-8-2-15,12 4-1 16,-3-4 1-16,8 7-1 16,1-3 0-16,8 4-3 15,-9-12 2-15,10-4-1 16,-6-12 0-16,6-4-3 15,-5-8 3-15,4-4-21 16,-4 0 13-16,4 0-51 16,-4-4 34-16,4-3-103 0,-8-5 73 15</inkml:trace>
  <inkml:trace contextRef="#ctx0" brushRef="#br0" timeOffset="88169.5454">14741 1265 132 0,'0'-4'49'0,"0"4"-26"0,5-20-20 0,-1 12 14 16,-8-3-10-16,4-1 8 15,0-4-9-15,0 4 10 16,-5-4-9-16,-3 8 7 15,-6-4-7-15,-4 8 2 16,1-4-5-16,-6 4 9 16,1 0-7-16,-5 4 5 15,0-4-6-15,1 8-4 16,-6 0-2-16,1 4 3 16,0 0-1-16,0 8 2 15,4-4-2-15,5 8 2 16,-1-4-2-16,6 7 4 15,3-7-3-15,10 8 8 16,-1-4-6-16,14 4 10 16,0-4-8-16,9-1 1 15,0-3-4-15,9 0 3 16,-10-8-4-16,10-4 8 16,-5-8-6-16,5 0 3 15,-4-4-4-15,-1-4 3 0,-4-4-4 16,-1 1 4-16,-3-5-4 0,-1 4 8 15,-4-4-6-15,0 4 12 16,-4-4-9-16,-1 4 1 16,-4 1-5-16,4 7-4 15,-8-4 0-15,4 8 1 16,0 0 0-16,0 8-5 16,0-4 3-16,0 8 1 15,0 0 1-15,4 8 0 16,1-9 0-16,8 13 0 15,-4-8 0-15,9 12 2 32,-9-8-1-32,9 4-5 0,-5-4 2 0,5-1-28 15,-5-3 17-15,5-4-50 16,-4-4 36-16,3 0-96 16,-3-8 69-16</inkml:trace>
  <inkml:trace contextRef="#ctx0" brushRef="#br0" timeOffset="90329.2627">16048 103 148 0,'0'4'55'0,"0"-4"-30"0,0 0-5 15,0 0 34 1,0 0-29-16,0 4 10 16,0-4-21-16,0 8 7 0,0 0-12 0,0 8 6 15,0-8-8-15,0 20 0 16,0-1-4-16,0 25 7 15,0-8-6-15,0 15 19 16,0-7-14-16,0 11 17 16,-4-7-16-16,-1 15 13 31,1-8-13-31,4 5 6 0,-5-13-9 0,5 5 0 16,0-13-4-16,0 37 5 15,-4-9-5-15,8-4 10 16,-4-19-7-16,5 3 3 15,-5-11-5-15,9 4 2 16,-9-13-3-16,4 1-24 16,-8-12 12-16,4 0-68 15,0-12 43-15,0-1-137 16,-5-11 96-16</inkml:trace>
  <inkml:trace contextRef="#ctx0" brushRef="#br0" timeOffset="92518.4396">17836 1174 140 0,'9'0'52'0,"-9"0"-28"0,9-8-6 0,-4 4 35 15,-5 0-29-15,4 0 22 16,-8-4-27-16,4 0 14 31,-5-4-19-31,5 0 1 0,-4-3-9 0,-1 3-1 16,-4-4-3-16,0 4-2 15,-4 0 1-15,0 4-1 16,-1-4 0-16,-4 12 0 16,0 0 0-16,-4 12 0 15,0-4 0-15,0 12 0 16,-5 0 0-16,9 7 0 16,0-7 0-16,9 8 2 15,-4-4-1-15,13 4 8 16,-5-5-5-16,14 1 10 15,-4-8-8-15,13 0 3 16,-1-4-5-16,10-4 5 0,-9-8-6 16,9 0 1-1,-9-8-2-15,4 0-2 16,-4-4 1-16,0-8 3 16,-5 0-2-16,0-3 1 15,-4-1-1-15,0 0 3 16,-4-4-3-16,-1 8 6 15,-8 1-5-15,4 3 8 16,0 4-7-16,0 8 8 0,0 4-8 0,0 12 5 16,0-4-5-16,0 15 2 15,0-3-3-15,4 8 3 16,1-4-4-16,8 8-12 16,-4-9 6-16,13 9-68 15,-4-4 40-15,13 0-142 16,-8-9 96-16</inkml:trace>
  <inkml:trace contextRef="#ctx0" brushRef="#br0" timeOffset="91802.0955">17404 512 176 0,'0'-4'66'0,"0"4"-36"0,0 0-22 15,4 4 31 1,-4-4-22-16,5 4 18 0,-5 0-20 0,0 8 10 15,-5-1-15-15,1 9 8 16,-10-8-10-16,1 12 4 16,0-4-7-16,-5 8 4 15,-5-5-5-15,1 21 9 16,-5-8-7-16,-4 11 10 31,0-7-9-31,-5 0 3 16,1-9-6-16,-1 1 2 15,5-8-3-15,-1 0 0 16,6-13-1-16,-1 5 1 16,0-8-2-16,5-4-3 15,0-8 1-15,4 4-6 16,4-8 4-16,5 4-5 0,1-8 4 0,8 9-4 16,-5-1 4-16,10 4-2 15,-5 0 3-15,13 4 0 16,-4-1 1-16,18 17 2 15,-5-8 0-15,14 12 4 16,-5-8-2-16,9 12 12 16,-4-9-7-1,13 9 7-15,-14-8-7 0,14 4 2 16,-8-4-5-16,12 3 5 16,-13-3-6-16,9 0-8 15,-13-4 3-15,0-4-48 16,-10-4 27-16,1 0-124 15,-14-8 81-15,5 0-80 16,-9-4 84-16</inkml:trace>
  <inkml:trace contextRef="#ctx0" brushRef="#br0" timeOffset="91083.7991">16935 520 132 0,'-4'4'52'0,"4"-4"-28"0,-4 0-4 15,4 0 37 1,0-8-32-16,0 4 15 16,0-4-24-16,0 0 4 15,0 0-11-15,0 8 8 16,0 0-10-16,0 0 7 16,0 0-7-16,0 4 0 15,0 0-4-15,0 12-2 16,0-4 0-16,0 15 1 15,0-7-1-15,0 16 8 16,0-4-5-16,4 23 14 16,-4-3-10-16,4 23 7 15,1-12-8-15,-1 13 2 16,-4-13-5-16,5 5 5 0,-10-13-6 16,10 9-1-16,-5-13-1 0,4 1-30 15,-4-17 16-15,5-7-70 16,-10-12 47-16,10-8-108 15,-5-12 81-15</inkml:trace>
  <inkml:trace contextRef="#ctx0" brushRef="#br0" timeOffset="93368.5502">18059 1039 132 0,'0'0'52'0,"0"0"-28"0,0 12-13 0,0-4 29 16,0-8-23-16,5 12 12 0,-5-4-18 0,4 12 10 15,-4-8-12-15,5 11 8 16,-1-3-9 0,5 8 11-16,-5-8-11 0,5 7 12 15,-4-7-12-15,4 4 16 16,-9-8-14-16,9 0 18 16,-9-4-16-16,9-4 9 15,-9-8-12-15,8 0 0 16,-3-8-6-16,8 0-2 15,-8-8 0-15,13-4-4 16,-10 0 2-16,15-4-1 31,-5-3 0-31,4 3-3 0,-4 0 3 0,9 12 1 16,-14 0 1-16,5 12 2 16,-5-4-1-16,5 16 2 15,-9 0-2-15,4 8 6 16,-4-4-4-16,5 8 6 15,-10-5-6-15,5 9-3 16,-9-8-1-16,4 8-45 16,-4-8 24-16,5-1-107 15,-10-11 72-15,10 4-83 0,-5-8 81 0</inkml:trace>
  <inkml:trace contextRef="#ctx0" brushRef="#br0" timeOffset="94239.0027">18465 789 216 0,'-9'-8'82'0,"9"8"-44"0,0-4-22 0,0 4 37 16,0 0-30-16,5 0 18 15,-1 0-25-15,5 0 12 0,-5 0-17 0,14 4 6 16,0-4-10-16,13 4 0 16,0 0-4-16,19 4 0 15,-10 0-1-15,18 4 3 16,-14-4-3-16,10 4-29 15,-10-8 14-15,5-4-78 16,-13-4 50-16,4-4-109 16,-9 0 84-16</inkml:trace>
  <inkml:trace contextRef="#ctx0" brushRef="#br0" timeOffset="93953.7637">18612 341 200 0,'-13'-24'74'0,"13"24"-40"0,-5-12-24 0,5 12 31 16,-4 0-24-16,4 0 14 15,0 0-18-15,0 4 10 16,0-4-13-16,4 8 6 16,-4 0-9-16,5 16 0 15,-1-4-4-15,5 20-2 31,-4-9 0-31,8 21 5 0,-9-9-3 16,10 25 14-16,-5-5-9 16,4 25 12-16,-4-9-12 0,4 8 9 15,-8-19-9-15,8 11 4 16,-8-20-7-16,4 5 2 16,-5-17-4-16,9 1-28 15,-8-16 13-15,4-5-68 16,-9-15 45-16,9-4-123 15,-9-12 88-15</inkml:trace>
  <inkml:trace contextRef="#ctx0" brushRef="#br0" timeOffset="94893.2134">19335 1146 196 0,'8'-4'74'0,"-8"4"-40"0,5-8-22 0,-1 4 32 15,-8 0-25-15,4-4 13 16,-5 1-19-16,1-1 8 16,-5-4-12-16,-4 4 6 15,-1-4-8-15,-4 4 0 32,1-4-4-32,-6 8 0 15,1 0-1-15,0 12-2 16,-1-4 1-16,1 12-1 15,0-4 0-15,4 12 0 16,-4-5 0-16,8 9 0 16,-3-4 0-16,8 0 6 15,0-4-3-15,13 3 6 0,-4-3-6 0,14 4 3 16,-6-8-3-16,15 0 7 16,-5-4-6-16,13-1 10 15,-9-7-8-15,9 0 10 16,-8-8-9-16,3 0 7 15,-3-3-7-15,-1-5 7 16,-4 0-8-16,0-4 3 0,-5-4-5 0,-4-4-2 16,-5-3-1-16,-4-1-12 15,-9 0 6-15,1 4-16 16,-6 0 12-16,1 5-31 16,-5 3 22-16,-4 4-53 15,-5 4 40-15,0 8-91 31,-4 0 68-31,4 8-69 16,0 0 70-16</inkml:trace>
  <inkml:trace contextRef="#ctx0" brushRef="#br0" timeOffset="95496.4624">19575 992 184 0,'-4'-4'71'0,"4"4"-38"0,-5 4-21 16,5 0 25 0,0-4-21-16,5 11 10 0,-5-7-16 0,4 8 13 15,-4-8-14-15,5 12 0 16,-5-4-5-16,4 12-1 15,-4-8-1-15,5 11 5 32,-10-7-4-32,10 12 8 15,-5-4-7-15,4 3 14 16,1-7-10-16,4 4 9 16,-9-8-9-16,8 4 6 15,-8-12-7-15,9-1 15 16,-9-3-12-16,5 0 11 15,-5-8-12-15,4-4 2 16,-4-8-7-16,5-3 0 16,-1-1-2-16,5-8-4 15,-4-4 1-15,8-4-4 16,-9 1 3-16,10-1-3 16,-5 4 2-16,9 0 2 15,-5 1 1-15,9 7-3 16,-4 0 2-16,4 12-10 0,-4 0 6 15,5 8-31-15,-6 0 20 0,1 8-75 16,-4-4 51-16,8 8-110 16,-13-8 85-16</inkml:trace>
  <inkml:trace contextRef="#ctx0" brushRef="#br0" timeOffset="96047.6455">20240 1138 192 0,'0'0'71'0,"0"0"-38"0,4-4-23 0,1 4 33 16,-10-8-25-16,5 0 16 15,0-3-20-15,0 3 6 16,-4-4-12-16,-1 4 0 15,-4 0-5-15,0 4-2 16,1-4 0-16,-6 8-4 16,-4 0 2-16,0 8-1 15,-4 0 0-15,4 8 4 32,1 0-1-32,3 7 2 0,-4-7-2 0,14 8-3 15,-5-4 1-15,9 4 7 16,-5-5-3-16,19 1 8 15,-5-4-7-15,13 4 5 16,-4-8-5-16,4 4 5 16,-4-4-6-16,9-4 10 15,-9-8-7-15,4 0 14 16,-4-8-11-16,4 0 14 0,-9-8-14 16,5 0 16-16,-9-4-15 0,5 0 11 15,-10-3-12-15,0-1 2 16,-4-4-7-16,0 0 5 15,-4 0-6-15,0 5-3 32,-10-1-1-32,1 8-10 15,-1 4 6-15,-3 8-31 16,-6-4 20-16,-3 16-66 16,-1-4 46-16,-4 12-133 15,-1-4 94-15</inkml:trace>
  <inkml:trace contextRef="#ctx0" brushRef="#br0" timeOffset="96981.3707">20485 996 168 0,'-4'3'66'0,"4"-3"-36"0,13 0-15 0,-4 8 27 15,-9-8-24-15,13 8 12 16,-4-4-19-16,5 12 10 16,-6 0-12-16,10 12 17 15,-9-8-14-15,9 11 13 16,-5-7-14-16,5 8 10 16,-4-8-12-16,3 3 11 0,-3-3-12 0,4 4 18 15,-5-12-14-15,5 4 22 16,-9-12-19-16,4 0 11 15,-8-8-16 1,8-4 4-16,-9-4-9 0,10-4 4 16,-10 0-5-16,10-4 0 15,-10-4-2-15,5-4-2 16,-4-3 1-16,3-1-8 16,-3 0 4-16,4 0-14 15,-5 5 9-15,10 3-33 16,-10 0 22-16,5 4-66 15,-9 4 48-15,5 8-133 16,-5 0 95 0</inkml:trace>
  <inkml:trace contextRef="#ctx0" brushRef="#br0" timeOffset="97313.521">20926 1087 240 0,'-4'-4'90'0,"4"4"-48"0,0-8-36 0,0 8 31 16,0 0-22-16,0 0 14 16,0 0-16-16,4 4 12 31,-4-4-14-31,5 12 6 15,-1-4-10-15,5 15 9 16,-9 1-9-16,9 8 5 16,-9-4-7-16,5 7 2 15,-5-7-4-15,9 8-6 16,-5-8 1-16,5 3-34 0,-5-7 19 16,10-4-67-16,-10-12 47 0,10-4-111 15,-10-12 83-15</inkml:trace>
  <inkml:trace contextRef="#ctx0" brushRef="#br0" timeOffset="97498.4815">20998 762 304 0,'-18'0'115'0,"18"0"-62"0,-9 7-62 0,9-3 11 15,0-4-5-15,5 4-47 16,-5 0 27-16,13 4-111 16,-4 0 75-16</inkml:trace>
  <inkml:trace contextRef="#ctx0" brushRef="#br0" timeOffset="97899.5053">21444 1122 164 0,'9'-4'63'0,"-9"4"-34"0,4-11-8 15,1 7 44 1,-10 0-35-16,5-4 20 16,-4-4-29-16,-1 4 8 31,-4-4-17-31,5 4 5 0,-5 0-10 0,0 4-2 15,-9-4-3-15,0 8-4 16,-4 0 1-16,4 8 1 16,-4 0 0-16,4 8 6 15,-4-8-3-15,4 12 3 16,-4-8-3-16,4 11 5 16,0-7-5-16,9 8 1 15,-4-4-2-15,13 4 7 16,0-8-5-16,9 7 8 15,0-3-8-15,13 0-1 0,-4-4-2 16,13 0-10-16,-9-4 5 0,9-4-27 16,-8-5 17-16,8-3-62 31,-4-3 42-31,8-5-114 16,-3-4 83-16</inkml:trace>
  <inkml:trace contextRef="#ctx0" brushRef="#br0" timeOffset="98649.5019">21578 305 192 0,'-5'-7'74'0,"5"7"-40"0,-9 4-22 0,9-1 32 16,0-6-25-16,0 6 13 16,0 1-19-16,0 4 8 15,0-4-12-15,0 8 6 16,0 0-8-16,5 8 4 16,-5-4-6-16,4 16 0 31,1-9-3-31,3 13 1 15,1-4-2-15,5 11 6 16,-10-3-4-16,10 16 1 16,-10-5-2-16,5 17 1 15,-9-9-2-15,9 12 6 16,-9-15-4-16,9 7 17 16,-9-19-12-16,4 4 17 0,-4-17-15 0,5 5 11 15,-10-12-12-15,5 0 11 16,0-9-12-16,0 1 3 15,0-4-7-15,0-4 2 16,0-4-3-16,0 0-4 16,0-4 0-16,5-4-1 31,-5-4 0-31,9-4 0 0,-5 0 0 16,9-3-3-16,-8-5 3 15,8 0-1-15,-8-4 1 16,8 4 0-16,-4-4 0 0,13-3 2 15,-8-1 0-15,8 8-3 16,-4 4 2-16,4 8-1 16,-8 0 0-16,3 12 4 15,-3-4-1-15,4 12 8 16,-5-4-5-16,5 12 8 16,-9 0-8-16,4 8 5 15,-8-5-5-15,4 5 2 16,-5-4-3-16,5 4 0 15,-9-5-1-15,9 1-13 16,-9-8 7-16,9 4-43 16,-9-8 26-16,4 0-106 15,-4-4 71-15,5 0-122 16,-1-4 100-16</inkml:trace>
  <inkml:trace contextRef="#ctx0" brushRef="#br0" timeOffset="102825.2361">23210 837 200 0,'-9'-24'77'0,"9"24"-42"0,0 0-30 0,0 0 23 16,0 0-17-16,0 12-1 15,0-4-6-15,4 16-1 16,-4-4-1-16,5 15 5 16,-5-7-4-16,4 16 8 15,1-5-7-15,3 5 14 16,-8-8-10-16,5 3 9 16,-5-11-9-16,4 4 4 15,1-12-7-15,4 3 11 16,-9-11-9-16,9 0 5 15,-5-8-7-15,10-4-7 0,-10-8 1 16,9-4-7-16,-4-4 5 16,9-7-3-1,-5-1 3-15,10-4-2 16,-5-4 2-16,8 1 0 16,-8 3 1-16,9 4 0 15,-9 4 0-15,9 8 2 16,-10 4 0-16,6 12 0 15,-5-4 0-15,4 12 4 16,-9 0-2-16,1 12 6 0,-5-4-5 0,-1 12 1 16,-3-9-2-16,-1 5-8 15,-4-4 3-15,5 4-43 16,-5-9 26-16,9 1-120 16,-5-8 78-16</inkml:trace>
  <inkml:trace contextRef="#ctx0" brushRef="#br0" timeOffset="103479.1967">24061 1087 128 0,'5'-8'49'0,"-5"8"-26"0,9-12-12 16,-5 8 31-1,-4-4-24-15,5 0 12 16,-1-4-19-16,1 0 10 0,-5-4-12 0,0 1 11 16,-5-1-12-16,1 4 7 15,-1-4-8-15,1 8 2 16,-10-4-5-16,1 8 5 15,-5 0-6-15,0 8-5 16,0 0 0-16,1 12-1 31,-6-4 1-31,5 16 8 16,-4-5-3-16,9 9 1 16,-5-4-2-16,9 4 3 0,-4-5-3 15,8 5 4-15,-4-8-4 16,14 4 1-16,-5-9-1 0,9 5 1 15,-5-8-2-15,10 0 2 16,-6-4-2-16,10-4 6 16,-9-4-4-16,13-4-1 15,-8-8-1-15,8 0-6 16,-4-8 3-16,9-4-6 16,-9-4 5-16,8-11-5 15,-8-1 4-15,4-19-9 16,-4-5 8-16,5-7-3 15,-10 3 5-15,0-3 11 16,-4 3-5-16,0-3 20 16,-9 7-14-16,0 1 19 15,-4 3-16-15,-1 9 9 16,-4 7-12-16,5 8 4 16,-5 5-8-16,5 7 0 15,-5 4-3-15,0 12-8 16,0 0 3-16,4 16-3 15,1 0 3-15,-1 20-2 0,1-1 2 16,4 17 0-16,0-8 1 0,4 19 11 16,-4-3-6-16,5 23 20 15,-5-8-14-15,4 13 12 16,-4-13-12-16,9 8 4 16,-4-19-8-16,8 3 7 15,-8-11-8-15,8 3-17 16,-4-15 7-16,4 0-84 15,-4-17 50-15,9-11-135 16,-5-12 98-16</inkml:trace>
  <inkml:trace contextRef="#ctx0" brushRef="#br0" timeOffset="102138.4494">22915 1011 136 0,'0'-12'52'0,"0"12"-28"0,5-11-15 0,-1 7 29 16,-8 0-21-16,4-4 16 31,0 0-19-31,0 0 8 16,-5 0-13-16,1 0 6 15,-10 0-8-15,1 4 0 16,0-4-4-16,-1 8-2 16,-3 0 0-16,-1 0-1 15,0 0 0-15,4 4-5 16,-3-4 3-16,3 4 1 0,-4 0 1 0,5 8 0 15,-5-4 0-15,5 8-3 16,-1-8 2-16,6 12 1 16,-1-5 0-16,0 9 0 15,0-8 0-15,9 8 0 16,-5-8 0-16,10 7 2 31,-5-3-1-31,9 0-1 16,0-4 1-16,4 0-1 15,0-4 0-15,14-4 0 16,-5-4 0-16,10 4 2 16,-10-8-1-16,5 0 8 0,-9-4-5 15,4 0 12-15,-4-4-9 16,-1 0 7-16,-3-4-7 0,4-4 2 16,-9 0-5-16,4-4 2 15,-9 1-3-15,5-1 7 16,-9-4-6-16,5 8 8 15,-5 0-8-15,4 4 1 16,-8-4-3-16,4 8 1 16,0 1-2-16,0 11-1 15,-5-4 1-15,5 15-1 16,-4-7 0-16,4 12-5 16,0-8 3-16,4 12 1 15,-4-8 1-15,9 7 2 16,0-3-1-16,9 4-1 15,-9-8 1-15,9 4-1 16,-5-8 0-16,9 4-25 16,-8-9 14-16,13 5-68 15,-10-8 44-15,6 0-97 16,-10-4 74-16</inkml:trace>
  <inkml:trace contextRef="#ctx0" brushRef="#br0" timeOffset="109206.3612">26674 385 136 0,'-4'8'52'0,"4"-8"-28"0,-4 8-13 0,4-4 31 16,0 0-24-16,0 7 16 31,0 1-20-31,0 8 1 0,0-4-9 0,0 16-3 15,0-8-2-15,0 19 7 16,0-7-4-16,0 27 14 16,-5-7-10-16,1 19 16 15,-1-11-14-15,1-1 18 16,-1-15-16-16,1 3 7 16,-1-15-11-16,5-4 9 15,-4-12-10-15,8-1-1 16,-4-7-4-16,9-4-8 15,-4-8 3-15,8-4-10 16,0-4 8-16,14-4-9 16,-9-7 8-16,13 3-4 15,-8 0 6-15,3 8-2 0,-3-4 3 0,3 12-2 16,-8 0 2-16,13 12 6 16,-13 0-1-16,0 12 10 15,-4-9-6-15,-1 9 12 16,-9-4-10-16,1 4 14 15,-5-8-13-15,0 4 14 32,-9-9-14-32,0 5 14 0,-9-4-14 0,-4 0 16 15,0-4-15-15,-10 0 5 16,10-4-10-16,-5-4-7 16,1-4 1-16,3 0-22 15,1-4 13-15,9-4-60 16,-5 0 39-16,13-4-143 15,5 1 97-15</inkml:trace>
  <inkml:trace contextRef="#ctx0" brushRef="#br0" timeOffset="109538.1046">27169 900 252 0,'-4'0'93'0,"4"0"-50"0,-9 4-28 16,9 4 35 0,-4-4-29-16,-1 16 1 0,1-4-14 0,-1 16 3 15,1-1-6-15,-1 5 7 16,1-4-8-16,4 7 12 15,0-7-9-15,4 8-10 16,1-8 1-16,8 3-35 16,-4-7 20-16,4-4-58 31,-8-8 42-31,17-4-109 16,-8-9 80-16</inkml:trace>
  <inkml:trace contextRef="#ctx0" brushRef="#br0" timeOffset="109707.1449">27268 710 272 0,'-14'-24'104'0,"14"24"-56"0,-4-4-49 0,4 4 16 16,0 0-12-16,0 4-18 15,0-4 7-15,0 8-69 16,0 0 42-16,9 12-90 15,-5-4 70-15</inkml:trace>
  <inkml:trace contextRef="#ctx0" brushRef="#br0" timeOffset="110641.1067">27437 1111 284 0,'-4'-4'107'0,"4"4"-58"0,8 4-42 16,1-1 37 15,-4-6-27-31,13 3 7 0,-5 0-14 0,18 3 1 15,1-3-7-15,17 4-6 16,-9-8 0-16,13 4-34 16,-13 0 19-16,14 0-89 15,-18-3 59-15,21-1-98 16,-21 0 82-16</inkml:trace>
  <inkml:trace contextRef="#ctx0" brushRef="#br0" timeOffset="110293.3087">27696 190 244 0,'0'-7'93'0,"0"7"-50"0,0 0-44 15,0 4 29 1,0-4-18-16,0 7 8 16,-9 1-10-16,4 12-2 31,-4 0-4-31,9 20 1 0,-4-1-2 0,4 17 13 16,-9-5-8-16,18 13 8 15,-9-9-7-15,4 29 2 16,-8-9-5-16,4 20 2 15,-13-15-3-15,8 3 5 16,-4-12-5-16,9 1 1 16,-4-21-2-16,-1 1 1 15,1-13-2-15,-1 1-18 16,1-16 9-16,-1-4-56 16,1-9 35-16,4-3-117 15,-5-8 82-15,10-4-60 0,-5-7 73 16</inkml:trace>
  <inkml:trace contextRef="#ctx0" brushRef="#br0" timeOffset="111041.8133">28249 1083 236 0,'0'-12'88'0,"0"12"-48"0,13-20-25 15,-9 12 39 1,-4 0-31-16,5 0 11 15,-5-4-20-15,-5 4-2 16,1-3-7-16,-9 3-5 16,-1 0-1-16,-4 4-1 0,-4 0 0 0,-5 8 0 15,-8-4 0-15,8 8 2 16,-4-4 0-16,-1 7 0 16,6 1 0-16,3 4-3 15,1-4 2-15,13 4-1 16,0-4 0-16,14 4 2 31,-1-8 0-31,19 4 0 16,-10-4 0-16,14 3 0 15,-10-7 0-15,15 12-3 0,-10-8 2 16,5 8 1-16,4-4 0 16,0 4 8-16,-9-4-4 0,5 8 21 15,-9-9-14-15,-5 9 21 16,1-4-18-16,-5 4 17 15,-9-8-17-15,-5 8 10 16,-4-8-14-16,0 3 10 16,-4-7-11-16,-5 4 13 15,0-4-13-15,-4 0 3 16,-5-4-8-16,-4-4-20 16,4-4 9-16,5-4-88 0,-5-8 52 0,5 0-168 15,4-3 118-15</inkml:trace>
  <inkml:trace contextRef="#ctx0" brushRef="#br0" timeOffset="104428.0198">24860 1091 140 0,'-9'12'55'0,"9"-12"-30"0,4 11-21 15,1-7 24 1,-1-4-16-16,5 8 11 15,-9-4-13-15,9 4 8 16,0-4-10-16,9 4 11 0,-9-8-11 0,8 8 9 16,-3-8-9-16,4 0 6 15,-5-4-7-15,5 0 2 16,-5-4-5-16,5-4 0 16,-5 0-2-16,1-3 3 15,-5-1-3-15,0-4 4 31,-5 0-4-31,1 4-1 0,-10-4 0 16,5 1-4 0,-9 3 2-16,0 8 5 0,0-4-2 0,-4 8 4 15,-5-4-4-15,0 12 4 16,-4 0-4-16,4 8 4 16,-4-4-4-16,4 12 6 15,-4 3-5-15,4 5 6 16,0-4-6-16,9 8 1 15,-4-9-2-15,8 9 1 16,1-12-2-16,13 4 2 16,-5-4-2-16,18-1-9 15,1-3 4-15,12-4-34 16,-3-4 21-16,12 0-76 0,-8-8 52 0,13 0-83 16,-9-4 70-16</inkml:trace>
  <inkml:trace contextRef="#ctx0" brushRef="#br0" timeOffset="104914.9051">25163 952 212 0,'-5'-4'79'0,"5"4"-42"0,5 4-28 15,-1 0 37 1,-4-4-27-16,9 8 11 16,-4-4-18-16,8 8 5 15,0 0-10-15,10 11 0 16,-10-7-4-16,14 12 3 15,-5-8-4-15,9 8 6 16,-8-5-5-16,3 1 3 16,-3-8-3-16,3 0-33 15,-8-4 17-15,5 0-73 16,-6-4 49-16,6 0-92 16,-10-8 73-16</inkml:trace>
  <inkml:trace contextRef="#ctx0" brushRef="#br0" timeOffset="105183.1002">25488 900 212 0,'-9'4'79'0,"9"-4"-42"0,-4 0-19 15,4 4 41 1,-5-4-34-16,1 12 15 0,-5-4-24 0,-4 12 0 31,-1 0-10-31,-3 11 1 0,-6 1-4 0,-8 8 3 16,0-4-4-16,-5 7-36 16,0-7 18-16,1 4-138 15,4-13 84-15</inkml:trace>
  <inkml:trace contextRef="#ctx0" brushRef="#br0" timeOffset="108388.331">25760 607 148 0,'-4'-28'55'0,"4"28"-30"0,0-12-12 0,0 8 30 16,0 0-24-16,0-4 11 16,0-4-19-16,0 5 6 15,0-5-10-15,0 0 4 16,0 0-6-16,0 4 4 15,0 0-5-15,0 0 2 16,0 0-3-16,0 8-2 16,0-4 0-16,0 4 1 15,0-4-1-15,0 4 4 16,0 0-3-16,0 4 1 16,-5 0-1-16,5 8-4 15,-4-4 1-15,4 16-4 0,0 0 3 0,0 11-1 16,0-3 1-16,0 19 6 15,0-3-2-15,0 19 8 16,0-11-6-16,0 15 5 16,0-15-5-16,0 7 7 15,0-19-7-15,4 0 14 32,-4-13-10-32,5-3 7 15,-5-8-8-15,4 0 4 16,-4-12-6-16,9 0 0 0,-4-8-3 15,4-8-4-15,0-4 1 0,13-12-6 16,-4-4 4-16,13-3-3 16,-9-1 3-16,9 4-2 15,-4 0 2-15,0 12 0 16,-9-3 1-16,4 15 4 16,-9 0-1-16,5 12 6 15,-4-4-4-15,-1 19 10 16,-9-7-7-16,14 12 5 15,-13-8-6-15,4 8 2 16,-9-5-4 0,4 1 7-16,-4-8-6 0,5 4 8 15,-1-8-8-15,5 0 1 16,0-4-3-16,4-1-4 16,-4-3 1-16,9-4-1 15,-9-7 0-15,4-5-5 16,-4-4 4-16,9-8 1 15,-13 0 2-15,17-4 2 16,-13-3-1-16,9-1-1 0,-14-4 1 16,5 5 1-16,-5 3-1 0,5 12 4 15,-9 4-3-15,5 12-1 16,-10 4 0-16,10 12-1 16,-5-4 0-16,4 16 0 31,-4-5 0-31,9 9 0 15,-4-4 0-15,4 4-7 16,-5-9 4-16,9 5-34 16,-8-12 20-16,8 4-80 15,-4-12 54-15,5-4-105 16,-1-4 84-16</inkml:trace>
  <inkml:trace contextRef="#ctx0" brushRef="#br0" timeOffset="108573.2948">26371 627 288 0,'-13'-12'107'0,"13"12"-58"0,-5 12-57 0,5-8 9 16,0-4-4-16,0 4-54 16,0-4 32-16,5 8-105 15,-5-4 73-15</inkml:trace>
  <inkml:trace contextRef="#ctx0" brushRef="#br0" timeOffset="113042.4901">1274 2451 156 0,'0'-12'60'0,"0"12"-32"0,5-12-15 16,-1 12 34-1,-8 0-26-15,8 0 19 16,-4-4-24-16,5 4 18 16,-5-4-19-16,4 4 5 0,-4 0-11 0,5 0 1 15,-1 0-6-15,5 4 0 16,-9 0-2-16,9 8-4 31,-4-4 1-31,8 16 1 0,0 0 0 0,5 19 2 16,-9-3-1-16,4 15 4 31,-8-7-3-31,8 3 12 16,-8-11-7-16,8 0 14 15,-8-12-12-15,3-5 14 16,-8-7-14-16,5-4 9 15,-5-12-10-15,4-8-2 16,1-4-4-16,4-15-4 16,-9-5 1-16,9-8-4 15,-9 0 3-15,9 5-6 16,-5-1 5-16,5 4-1 16,-5 1 2-16,10 3-3 15,-5 4 3-15,9 4-1 16,-9 4 1-16,8 4-5 0,-8 5 4 15,9 7-1-15,-5 0 2 0,10 11 2 16,-10-3 0-16,9 16 2 16,-8 0-1-16,8 16 8 15,-9-9-5-15,5 13 10 16,-9-12-8-16,5 3 16 16,-5-11-12-16,-1 0 13 15,-3-12-13-15,4 0 2 16,-9-8-8-16,4-4 0 15,-8-4-2-15,4-8-2 16,0-4 1-16,4-8-8 16,-4-4 4-16,9-7-5 15,0-1 4-15,5 4-4 0,-6 1 4 16,10 7-4-16,-4 4 4 16,8 8-2-16,-4 0 3 0,4 12 6 15,-4-4-1-15,4 16 4 16,-8-4-4-16,3 12 6 15,-8 0-5-15,5 11 1 16,-5-7-2-16,4 12-2 16,-9-8 1-16,5 7-28 15,-4-11 15-15,4 4-79 16,-9-12 51-16,9 0-132 16,-9-12 96-16</inkml:trace>
  <inkml:trace contextRef="#ctx0" brushRef="#br0" timeOffset="113659.3021">2443 2602 168 0,'4'0'66'0,"-4"0"-36"0,9 0-13 0,-4 0 42 16,-5-4-33-16,4 0 18 15,1-4-26-15,3 0 15 16,-8-4-19-16,5 4 8 16,-5-4-13-16,4 0 6 15,-8 0-8-15,4 0 2 32,-9 0-5-32,0 5 0 15,0-1-2-15,-4 4-2 16,-1-4 1-16,-3 8-4 15,-1-4 2-15,0 8-4 16,-4 0 3-16,4 8-6 16,-5-4 5-16,10 11-1 15,0 1 2-15,8 16 2 0,-4-8 0 0,14 11 0 16,-5-3 0-16,9 8 2 16,0-13-1-16,17 5-1 15,-8-8 1-15,9 4 1 16,-5-13-1-16,5 1 8 15,-5-8-5-15,5 4 12 16,-9-8-9-16,4-4 12 0,-4-8-11 0,4-4 9 16,-8-8-9-16,4 0 6 15,-5 0-7-15,-4-3 7 16,-5-1-8-16,1-8 3 16,-10-4-5-16,5-3 5 15,-9 3-6-15,1 0 3 31,-10 4-3-31,0 5-2 16,0-1 0-16,0 8-12 16,-4 0 6-16,4 8-29 15,-4 0 19-15,4 12-79 16,-4-4 52-16,4 8-140 16,0 0 102-16</inkml:trace>
  <inkml:trace contextRef="#ctx0" brushRef="#br0" timeOffset="114977.9931">2795 2495 124 0,'0'-8'46'0,"0"8"-24"0,0-8-6 0,0 8 29 32,0-4-24-32,0 4 18 15,0-4-23-15,0 4 14 16,0 0-17-16,0 0 4 16,0 0-10-16,5 0-2 15,-1 0-3-15,5 4-2 16,0 0 1-16,4 8-1 15,-4-1 0-15,9 17 4 0,-9 0-2 0,4 16 12 16,-8-9-7-16,4 9 16 16,-9-8-13-16,9-1 16 15,-9-11-16-15,9-4 18 16,-5-8-16-16,5-8 2 16,-5-8-8-16,10-12-5 15,-5-8-2-15,8-8-4 0,-8 1 3 0,9-5-6 16,-4 4 5-16,8 5-3 15,-9 3 3-15,10 8-2 16,-10 4 2-16,9 12 0 16,-4-4 1-16,4 12 2 15,-8-4 0-15,8 16 8 32,-9 0-4-32,5 11 5 15,-9-7-5-15,5 8 0 16,-10-4-2-16,9 3-15 15,-8-11 7-15,4 4-46 16,-9-8 29-16,9 0-107 0,-9-4 73 16,9-5-78-16,-5-7 77 0</inkml:trace>
  <inkml:trace contextRef="#ctx0" brushRef="#br0" timeOffset="115510.2877">3611 2602 200 0,'14'0'77'0,"-14"0"-42"0,13-4-30 0,-4 4 30 16,-9-4-21-16,9 0 18 15,-5-4-19-15,5 0 13 16,-9-4-15-16,5 0 6 16,-5 0-10-16,0 4 0 15,-5-4-4-15,1 4-2 0,-5 0 0 0,-5 4-8 16,-3 1 4-16,-1 3-3 16,-5 0 3-16,1 7-2 31,0 1 2-31,0 12 0 15,-1-4 1-15,5 16 2 16,5-4 0-16,9 11 2 16,-5-3-1-16,9 8 8 15,0-13-5-15,13 1 8 16,-4-8-8-16,9 0 8 16,-5-9-8-16,14-3 3 0,-9-12-4 0,4-8 3 15,-4-3-4-15,4-9 1 16,-4 0-1-16,4-8 1 15,-8-4-2-15,-1-3 4 16,-4 3-3-16,0 4 8 16,-5 0-6-16,1 9 10 15,-5 3-8-15,4 4 1 16,-4 0-4-16,5 8-2 16,-10 0 0-16,10 12-1 15,-5-4 0-15,9 16-3 0,-5 0 2 16,9 15-1-16,-8-7 0 15,8 12-20-15,-4-9 12 0,14 5-58 32,-10-8 38-32,9 0-101 15,-4-13 73-15,9 1-68 16,-9-12 73-16</inkml:trace>
  <inkml:trace contextRef="#ctx0" brushRef="#br0" timeOffset="116049.9157">4218 2534 208 0,'-9'-8'77'0,"9"8"-42"0,-9-8-23 0,9 4 34 16,-5 0-26-16,1-4 15 31,-5 1-21-31,0-1 6 15,0 0-12-15,-4 4-2 0,-1-4-4 0,-3 12-4 16,-1-4 1-16,0 4-1 16,0 0 0-16,0 8 2 15,0-1 0-15,0 9 4 16,1-8-2-16,3 16 1 16,1-4-1-16,8 11 1 15,-3-3-2-15,8 8 4 16,0-12-3-16,4 3 4 15,0-7-4-15,14 4-1 16,-4-12 0-16,12 0-1 16,-3-8 0-16,12-1-5 15,-8-7 3-15,4-4-23 0,-8-3 13 0,3-5-47 16,-3 0 33-16,-1 0-83 16,-9-4 61-16,5-8-59 15,-9-4 61-15</inkml:trace>
  <inkml:trace contextRef="#ctx0" brushRef="#br0" timeOffset="116528.6432">4271 1908 148 0,'-9'-12'55'0,"9"12"-30"0,-4-4-14 0,4 4 35 15,-5 0-26-15,1 0 31 16,-1 0-30-16,5 4 25 16,-4-4-26-16,4 8 9 15,-5-4-17-15,5 8 7 16,-4-9-11-16,4 13 2 16,0 0-6-16,0 12 0 15,0 0-2-15,4 19 7 16,-4-7-5-16,5 19 16 15,-5-11-11-15,9 12 9 16,-5-13-10-16,5 13 9 16,-4-9-10-16,4 17 10 15,-5-13-10-15,9 16 3 16,-8-15-6-16,8 3 2 16,-8-11-3-16,8 0-6 0,-8-13 1 15,3-3-36-15,-8-8 20 16,0-8-109-16,-4-8 71 0,4-8-123 15,-4-4 101-15</inkml:trace>
  <inkml:trace contextRef="#ctx0" brushRef="#br0" timeOffset="117018.5297">4681 2502 224 0,'14'-11'85'0,"-14"11"-46"0,-14-8-35 15,14 4 32-15,-4 0-22 0,4 0 11 16,-9 0-15-16,0 4 4 16,0 0-9-16,0 0 0 15,0 0-3-15,0 0-2 16,-4 0 1-16,0 4 1 16,-5-4-1-16,4 8-1 31,-3-4 1-31,3 8-1 15,1-5 0-15,4 5 0 0,0-4 0 0,9 4 2 16,-4-8-1-16,8 8 2 16,-4-8-2-16,4 8-1 15,1-8 1-15,8 4 1 16,-4-4-1-16,9 4-1 16,-5-4 1-16,10 8 1 15,-5-8-1-15,8 7 2 16,-3-3-2-16,3 8 2 15,-8-4-2-15,9 4 4 16,-9-4-3-16,4 4 10 16,-9-8-6-16,5 8 14 15,-9-5-11-15,0 5 14 32,-9-4-14-32,0 4 18 0,-9-4-15 0,5 4 16 15,-10-4-16-15,-3 4 7 16,-1-8-11-16,0-1 4 15,-4-3-7-15,-1 0-2 16,1-8-2-16,0 4-30 16,-5-8 16-16,9 1-96 15,-4-9 60-15,8 4-143 0,-3-4 108 0</inkml:trace>
  <inkml:trace contextRef="#ctx0" brushRef="#br0" timeOffset="121874.6328">5778 2574 112 0,'5'-8'44'0,"-5"8"-24"0,0-12-8 0,0 8 27 16,0 0-22-16,0 0 14 16,0-4-18-16,0 4 4 15,-5-4-10-15,1 0 0 16,-1 0-4-16,1 4 3 15,-5-3-4-15,5 3 4 16,-5-4-4-16,4 4 1 16,-4 0-1-16,0 4-2 15,0-4 1-15,-4 8-4 16,0-4 2-16,-1 8 1 16,-4-4 0-16,5 7 0 0,-5-3 0 0,5 8-3 15,0-8 2-15,4 8 1 31,0-4 0-31,4 16 0 16,1-8 0-16,4 7 2 16,0-3-1-16,9 4 2 15,-5-8-2-15,10 4 2 16,-1-5-2-16,5 1 2 16,-5-4-2-16,9 0 10 15,-4-4-5-15,5 0 14 0,-6-8-11 0,6-4 16 16,-5-4-15-16,4-4 11 15,-9-8-12-15,9-4 8 16,-8 0-9-16,-1-4 6 16,-4-3-7-16,-4 3 0 15,-5-4-4-15,0 0 3 32,-9 5-4-32,0-1 1 15,0 4-1-15,-5 4-2 16,1 0 1-16,-5 8-8 0,0-4 4 15,1 8-16-15,-1 0 10 0,0 8-35 16,0-4 24-16,0 12-90 16,-4-4 62-16,9 12-78 15,-5 0 72-15</inkml:trace>
  <inkml:trace contextRef="#ctx0" brushRef="#br0" timeOffset="122681.2461">6015 2510 120 0,'4'-4'46'0,"-4"4"-24"0,14-4-8 0,-10 4 32 16,-4-4-25-16,4 4 17 15,-4 0-23-15,5 0 16 16,-5 0-17-16,4 4 10 16,1 0-14-16,4 8 4 15,-9 0-9-15,9 8 4 16,-9-8-5-16,9 16 9 15,-9-4-7-15,9 11 8 16,-9-7-8-16,8 8 5 16,-8-13-6-16,5 5 7 15,-5-12-8-15,4 0 8 16,-4-8-8-16,5-4 5 0,-5-8-5 0,9-4-2 16,0-8-1-16,8-8-4 15,-8-3 2-15,14-1-1 16,-10-4 0-16,9 8 0 15,-4 4 0-15,4 9 2 16,-8 3 0-16,4 12 6 31,-9 0-3-31,8 19 6 16,-8-3-6-16,5 20 3 16,-10-8-3-16,10 7-8 0,-10-7 2 15,5 4-63-15,-5-13 37 0,5 1-134 16,-4-4 91-16</inkml:trace>
  <inkml:trace contextRef="#ctx0" brushRef="#br0" timeOffset="123544.4309">7045 2411 228 0,'-18'16'85'0,"18"-16"-46"0,0 0-41 16,4 4 28 0,-4-4-17-16,5 4 20 15,-1 0-16-15,14 4 13 16,-4-8-15-16,17 4 6 15,0-4-10-15,18 4 2 16,-9-8-5-16,18 4-2 16,-9 0-1-16,9 0-6 15,-9 0 3-15,5 0-34 16,-10 0 19-16,5 0-69 16,-13-4 48-16,0-4-87 15,-10-4 71-15</inkml:trace>
  <inkml:trace contextRef="#ctx0" brushRef="#br0" timeOffset="123281.6803">7308 1979 148 0,'-9'-8'55'0,"9"8"-30"0,-9-8-7 0,9 4 31 16,-4 0-27-16,4-4 14 15,-5 4-22-15,1 4 6 16,-1-4-12-16,5 8 2 16,0-4-6-16,0 24-2 0,0-8-1 15,5 28 3-15,-1-5-2 0,5 25 10 16,-9-5-6-16,9 13 1 16,-9-13-4-16,9 20 0 15,-9-11-1-15,9 11 3 31,-9-11-3-31,4 3 4 16,-4-16-4-16,9 1-14 16,-9-12 6-16,5-5-59 15,-10-11 36-15,5-8-100 16,0-12 72-16</inkml:trace>
  <inkml:trace contextRef="#ctx0" brushRef="#br0" timeOffset="124214.368">7620 1888 224 0,'-4'-12'85'0,"4"12"-46"0,4-4-35 0,0 4 32 15,-8 0-22-15,8 8 11 31,-4-4-15-31,5 16 6 0,-1-4-9 0,5 35 7 16,-9-7-8-16,9 23 10 16,-9-3-9-16,9 11 5 15,-9-12-7-15,9 13 2 16,-9-13-4-16,5 12 5 16,-5-15-5-16,4 3 10 15,-8-15-7-15,8 0 10 16,-4-17-9-16,4-3-1 15,-4-8-4-15,9-8-10 16,-4-12 4-16,8-12-12 16,-4-12 9-16,13-4-3 15,-8-3 6-15,8 3-4 16,-9 4 4-16,10 8 0 16,-10 0 2-16,5 12 0 15,-5 4 0-15,5 16 0 16,-4 0 0-16,3 12 2 15,-3-8 0-15,8 7 0 16,-9-7 0-16,14 4 0 16,-9-12 0-16,4 0-5 15,-4-8 3-15,9-8-1 0,-9-4 1 16,9-8 6-16,-10-8-2 0,6-7 8 16,-10-1-6-16,5-4 5 15,-9 4-5-15,4 1 0 16,-4-1-2-16,0 4 9 15,-5 0-5-15,1 9 5 16,-10 3-6-16,5 12-2 16,-8 0-2-16,3 12 5 15,-4-4-3-15,0 16 6 16,0-5-6-16,5 25-3 16,-5-4-1-16,9 15-4 15,0-3 3-15,13 7-41 16,-4-11 24-16,22 4-151 15,-4-13 94-15</inkml:trace>
  <inkml:trace contextRef="#ctx0" brushRef="#br0" timeOffset="126411.7621">9551 2374 296 0,'-13'4'112'0,"13"-4"-60"0,4 0-41 15,0 0 42 1,-4 0-32-16,14 4 10 15,-5 0-19-15,17 4 0 16,-3 0-7-16,21 3-1 16,-8-3-2-16,22 4-19 15,-9-4 9-15,18 4-65 16,-14-4 40-16,14 4-135 16,-13-8 94-16</inkml:trace>
  <inkml:trace contextRef="#ctx0" brushRef="#br0" timeOffset="126081.097">9787 1934 208 0,'-9'-8'79'0,"9"8"-42"0,-4-4-28 16,4 4 33-1,0 0-25-15,0 0 10 16,0 0-17-16,0 4 10 16,0 0-11-16,0 4 11 15,0 0-12-15,4 16 7 0,-4-5-8 0,9 21 4 16,-4-8-6-16,4 19 11 16,-9-7-9-16,9 15 7 15,-5-7-7-15,5 11 0 16,-9-7-4-16,9 23 3 15,-9-12-4-15,9 17 4 32,-9-17-4-32,9 0 4 0,-5-15-4 15,5-1-16-15,-9-15 7 0,9 0-56 16,-9-20 34-16,4-4-73 16,-4-12 58-16,5-8-87 15,-10-8 74-15</inkml:trace>
  <inkml:trace contextRef="#ctx0" brushRef="#br0" timeOffset="127212.1391">10144 2727 188 0,'-4'4'71'0,"4"-4"-38"0,0 0-23 0,0 0 28 15,0 0-21-15,4 4 11 16,0-4-17-16,10 4 10 16,-1-4-12-16,9 3 4 15,-8-6-8-15,13 3 9 0,-10-4-8 0,10 0 10 16,0-8-9-16,0-4 10 16,-9 0-10-16,4 0 5 15,-9-4-7-15,5 4 4 16,-9-3-5-16,0 3 7 15,-9-4-7-15,0 4 3 32,-5 0-4-32,1 8-2 15,-9-4 0-15,-1 8-1 16,1-3 0-16,-5 7-3 16,0-4 2-16,-4 8-4 15,-5-4 3-15,9 7-1 16,-4 1 1-16,4 8 2 15,0-8 0-15,9 16 4 0,-4-4-2 0,9 15 4 16,-1-7-4-16,10 12 4 16,-5-8-4-16,8 11 1 15,1-7-1-15,9-1-10 16,0-7 4-16,9 4-32 16,-9-12 21-16,22 0-52 31,-13-12 38-31,8-5-57 0,-4-6 49 15,5-1-77-15,-14-4 65 0</inkml:trace>
  <inkml:trace contextRef="#ctx0" brushRef="#br0" timeOffset="127966.7823">10764 2731 160 0,'13'-12'63'0,"-13"12"-34"0,18-44-16 0,-9 32 26 15,-5 0-23-15,5 0 17 16,-4-3-19-16,4-1 21 15,-9 0-20-15,4 0 19 16,-4-4-19-16,0 4 8 16,-4 0-14-16,-1 9 0 15,-8-5-6-15,-1 8-4 0,-3 0 0 0,-1 8-1 16,-4 0 0-16,-1 11 2 31,1-3 0-31,4 16 0 16,-4 0 0-16,8 12 0 15,1-9 0-15,9 17 0 16,-5-13 0-16,9 5 2 16,0-8-1-16,9 0 6 0,-1-9-4 0,10-3 10 15,0-4-7-15,9-8 12 16,-9-12-10-16,9-4 14 16,-5-8-13-16,0-4 9 15,-9 1-10-15,5-5 9 16,-9-4-10-16,5 0 10 15,-5 4-10-15,-1 5 3 16,-3 3-6-16,-1 8 0 16,-4 0-2-16,5 12-6 15,-10 0 2-15,5 12-1 16,0-4 1-16,5 11-3 16,-1-3 3-16,10 12-10 15,-5-4 7-15,4 11-12 16,-4-3 10-16,9 8-12 15,-5-13 11-15,9 13-7 16,-4-12 9-16,5 15-2 16,-10-3 5-16,5 7 0 15,-9-7 1-15,0 3 6 16,-9-7-2-16,-5 4 8 16,-4-9-6-16,-4 1 16 0,-9-12-11 0,-1 4 18 15,-4-13-15-15,-4 1 11 16,0-8-13-16,-5-8 13 15,1-8-14-15,-1-8 5 16,5-7-9-16,4-17-4 16,5 0-2-16,8-7-6 31,1 3 4-31,13 1-14 16,0-1 9-16,13 4-22 15,1 1 16-15,13-1-35 16,-5 4 28-16,13 1-65 15,-3 3 48-15,8 0-126 16,-4 5 93-16</inkml:trace>
  <inkml:trace contextRef="#ctx0" brushRef="#br0" timeOffset="125111.3622">9136 2625 156 0,'0'4'60'0,"0"-4"-32"0,5 0-17 16,4 0 29 0,-9-4-23-16,4 4 18 15,-4-4-20-15,4 0 19 0,1-3-20 0,-1-1 11 16,-4-4-15-16,0 4 4 15,-4-4-9-15,-1 4 4 16,-3 0-5-16,-1 0-4 16,-5 0-1-16,1 4-1 15,0 0 0-15,-5 4 0 32,0-4 0-32,-4 8 2 15,-5-4 0-15,4 8 0 16,-3 0 0-16,3 4-3 15,1 0 2-15,9 16-1 0,-5-1 0 16,9 13 2-16,-4-4 0 0,13 7 2 16,-5-7-1-16,14 8-5 15,0-13 2-15,13 1-25 16,1-4 14-16,17-8-42 16,-9-8 30-16,14-8-85 15,-5-4 62-15,9-4-51 16,-14-4 57-16</inkml:trace>
  <inkml:trace contextRef="#ctx0" brushRef="#br0" timeOffset="125627.1671">9390 2812 168 0,'5'-8'63'0,"-5"8"-34"0,9-24-25 0,0 12 26 16,-9-4-17-16,9-4 9 16,-9 1-13-16,4-1 13 31,-4 0-13-31,4 4 18 15,-8 0-15-15,4 4 7 16,-4 0-11-16,-1 1 0 16,-4-1-5-16,0 8-4 15,-4-4 0-15,4 8-1 16,-4-4 0-16,-1 8-3 16,1 0 3-16,4 8-3 0,-4 0 2 0,-1 11 2 15,1 1 1-15,4 8 2 16,0-4-1-16,5 7 4 15,-1-7-3-15,10 4 8 16,-5-8-6-16,8-1 8 16,-3-7-8-16,8 0 10 15,-4 0-8-15,9-8 5 0,-9-4-6 0,9-4 7 16,-9-4-8-16,9-4 8 16,-10-12-8-16,6 4 3 15,-10-4-4-15,10-7 0 16,-10-5-1-16,5 0 1 15,-9 1-2-15,4 7 2 32,-4 0-2-32,5 8 2 15,-10 0-2-15,5 8-1 16,0-4 1-16,0 12-4 16,0 0 2-16,0 12-4 15,0 0 3-15,5 16 1 16,-5-4 1-16,4 11 0 15,-4-3 0-15,9 8 0 0,0-12 0 0,9 3-29 16,-5-7 16-16,14 4-72 16,-9-12 48-16,13-4-108 15,-8-12 82-15</inkml:trace>
  <inkml:trace contextRef="#ctx0" brushRef="#br0" timeOffset="128749.4364">11294 2600 148 0,'0'-16'55'0,"0"16"-30"0,5-24-7 0,-1 16 37 16,-8-4-30-16,4 4 26 16,-5-4-30-16,1 5 9 15,-5-1-18-15,0 4-2 16,-4-4-6-16,-1 8-3 16,1-4 0-16,0 8-1 31,-5 0 0-31,4 4 0 15,-3 0 0-15,3 7 2 16,-4 1-1-16,5 12-3 16,0 0 1-16,8 11 3 15,1-3-1-15,4 8 4 16,0-13-3-16,9 9 4 16,-5-12-4-16,9 3 8 0,1-11-6 0,8 0 10 15,-8-4-8-15,12-8 8 16,-3-4-8-16,8-4 12 15,-9-8-10-15,5-8 12 16,-5 0-12-16,-4-4 5 16,-5-3-8-16,1-5 7 31,-5-4-8-31,-5-3 5 0,-4 3-5 0,-4 0-2 16,-10 4-1-16,1 5-8 15,-5 3 4-15,0 4-21 16,0 4 14-16,1 8-45 15,-6 0 31-15,5 8-130 16,-4 0 86-16,0 20-89 16,0-4 90-16</inkml:trace>
  <inkml:trace contextRef="#ctx0" brushRef="#br0" timeOffset="129730.5959">11500 2485 92 0,'-9'0'35'0,"9"0"-18"0,-9 0 6 0,9 0 40 15,0 0-33-15,0 0 23 16,-5-4-32-16,5 4 9 16,0 0-18-16,0 0 3 0,0 0-10 0,5 4 2 15,-5 0-4 1,4 8 3-16,1-4-4 0,4 15 6 15,-5-3-5-15,9 16 6 16,-8-4-6-16,8 11 8 16,-8-11-7-16,4 8 16 31,-5-13-11-31,5 5 18 16,-9-12-15-16,4 0 18 15,-8-12-17-15,4 3 9 16,0-3-13-16,0-4 2 15,-4-4-7-15,4-4 5 16,-5-4-6-16,1-3 3 16,-1-9-3-16,5-4 0 0,-4-4-1 0,8-3-4 15,-4-1 1-15,9 0-6 16,-4 4 4-16,8 5-1 16,0-1 2-16,10 4 0 15,-10 4 0-15,9 4-18 16,-8 4 11-16,8 8-21 15,-9-4 17-15,5 8-22 0,-4 0 20 16,3 4-59-16,-8 0 42 0,5 4-107 16,-10-8 78-16</inkml:trace>
  <inkml:trace contextRef="#ctx0" brushRef="#br0" timeOffset="130147.1581">11861 2524 224 0,'-5'-4'85'0,"5"4"-46"0,0 4-32 0,0 0 27 15,0-4-21-15,5 4 8 16,-5 0-13-16,9 8 2 15,-5-4-6-15,10 12-2 16,-6-8-1-16,15 12 1 16,-10-5-1-16,14 5 4 31,-9-4-3-31,4 0-3 0,-4-4 0 0,4-4-12 16,-4-8 6-16,4-8-12 15,-8-4 11-15,4-4-7 16,-10-8 9-16,10 0 0 15,-9 0 4-15,5 1 13 16,-10-5-6-16,5 4 22 16,-5 0-15-16,5 8 19 15,-9 0-18-15,0 12 15 16,-4-4-15-16,-1 12 19 16,1 0-18-16,-1 20 15 15,-3-4-16-15,-1 23 8 16,-5-3-12-16,1 15 2 15,-5-7-7-15,5 15-2 0,-5-7-1 0,0 11-34 16,0-7 18-16,9 3-91 16,-4-12 59-16,8-3-127 15,-4-16 98-15</inkml:trace>
  <inkml:trace contextRef="#ctx0" brushRef="#br0" timeOffset="132119.3535">13038 2580 156 0,'-4'0'60'0,"4"0"-32"0,0-4-15 0,0 4 28 16,0 0-23-16,0 0 11 15,0-4-18-15,0 0 8 16,-5 0-11-16,1 0 2 0,-1 0-6 0,5 0-4 15,-4 0-1-15,-1 4 1 16,1-4 0-16,-1 8 2 16,1-4-1-16,-1 4 4 15,1 0-3-15,0 8 6 16,-1-4-5-16,5 4 1 16,0-4-2-16,5 8 3 15,-5 0-3-15,4 7 4 16,-4-7-4-16,9 4 4 15,-5-4-4-15,5 8 8 16,-4-9-6-16,4 13 8 16,-9-8-8-16,4 8 5 0,-4-8-5 15,0 7 2 1,-4-7-3-16,-1 8-15 16,-4-12 6-16,0 0-52 15,0-8 32-15,1-1-113 16,-1-3 78-16</inkml:trace>
  <inkml:trace contextRef="#ctx0" brushRef="#br0" timeOffset="133057.823">13181 2770 280 0,'-5'-8'104'0,"5"8"-56"0,9-4-34 0,0 4 32 15,-4-4-27-15,17 4 9 16,-4 0-18-16,13 0 6 16,-9 0-9-16,18 4-2 0,-8-4-3 0,12 4-35 15,-8-4 19-15,8 4-143 16,-8 0 87-16,9 4-95 16,-14-8 94-16</inkml:trace>
  <inkml:trace contextRef="#ctx0" brushRef="#br0" timeOffset="132836.0421">13480 2275 160 0,'-5'8'60'0,"5"-8"-32"0,18 4-20 0,-5-4 29 16,-13-4-21-16,9 0 16 15,-9-4-18-15,9-4 17 16,-9-4-18-16,9-8 11 16,-9-7-14-16,4-1 2 15,-4-4-8-15,5 4 9 16,-10 5-7-16,5-1 8 16,-4 4-8-16,-5 0-3 15,-4 1-2-15,-10-1-6 16,6 8 3-16,-1 8-3 31,-5-4 2-31,6 8 0 0,-6 0 1 0,5 8-3 16,1-4 3-16,3 8-1 15,1 0 1-15,4 8 2 16,-4-4 0-16,8 23 0 16,-4-3 0-16,14 24 6 15,-5-9-3-15,4 13 10 16,-4-9-7-16,5 13 10 15,-5-9-9-15,4 16 12 16,1-7-11-16,3 19 9 0,-3-15-9 16,4 11 4-16,-5-16-7 0,10 5 2 15,-10-17-4-15,9 9 3 16,-8-21-4-16,4 5-18 31,-5-12 8-31,1-5-54 16,-5-7 34-16,0-4-91 15,-5-12 67-15,1-4-84 16,-5-4 78-16</inkml:trace>
  <inkml:trace contextRef="#ctx0" brushRef="#br0" timeOffset="131151.4999">13047 2620 148 0,'0'-8'57'0,"0"8"-30"0,4-12-16 0,1 8 33 16,-10-4-25-16,5 0 14 15,0-4-20-15,0 4 10 16,-4-4-13-16,0 4 8 16,-5-4-10-16,0 4 6 31,0 1-7-31,-5 7 2 16,1-4-5-16,-5 8-2 15,0-4-1-15,-4 4-1 16,0-1 0-16,-1 9 2 15,-3 0-1-15,3 12-1 16,1-4 1-16,4 12 1 16,0-5-1-16,9 9 6 0,-4-4-4 0,13 7 6 15,0-7-6-15,9 4 3 16,-5-9-3-16,19 1-2 16,-5-12 0-16,13 8-15 15,-9-16 8-15,9 0-28 16,-8-8 19-16,8-4-33 15,-9-4 27-15,5-4-25 0,-14-8 26 0,1 0-73 16,-5 0 52-16</inkml:trace>
  <inkml:trace contextRef="#ctx0" brushRef="#br0" timeOffset="135780.818">15624 2536 304 0,'-8'0'112'0,"8"0"-60"0,0 12-52 0,0-4 28 16,0-4-19-16,0 20 9 16,0 0-10-16,4 15 11 15,-4-3-11-15,4 20 3 16,-4-9-7-16,5 16-2 0,-1-7-1 0,5 19 1 16,-9-11-1-16,5 23 2 15,-5-16-2-15,4 13 4 16,-8-17-3-16,4 4-1 15,-5-19 0-15,5-5-19 16,-4-11 10-16,-1-4-41 31,1-16 28-31,4-5-57 16,0-7 44-16,4-11-101 16,1-13 76-16</inkml:trace>
  <inkml:trace contextRef="#ctx0" brushRef="#br0" timeOffset="136127.6022">15647 2667 248 0,'-5'-51'93'0,"5"51"-50"0,-4-16-28 0,8 12 37 16,-4 0-30-16,5 0 7 16,-1-4-18-16,10 4-2 15,-1 0-5-15,9 4-3 16,-4 0 0-16,9 4 1 15,-5 0-1-15,9 16 8 16,-8-4-5-16,-1 15 14 16,-4 1-10-16,4 20 14 15,-9-5-13-15,-4-3 14 16,-13-13-14-16,-1 1 11 16,-8-4-11-16,0-4 2 15,-5-4-7-15,-9 3-24 16,-4-11 11-16,0-8-79 15,4-8 49-15,5-16-146 16,-1-3 104-16</inkml:trace>
  <inkml:trace contextRef="#ctx0" brushRef="#br0" timeOffset="136713.7769">16017 1934 156 0,'-5'0'57'0,"5"0"-30"0,-4-4-14 0,4 4 28 32,0 0-23-32,0 0 11 15,0 0-18-15,0 4 17 16,0-4-16-16,0 8 9 15,0-4-12-15,4 8 6 0,-4-8-8 16,5 7 0-16,-5 1-4 0,9 20-2 16,-5 0 0-16,10 27 3 15,-10-7-2-15,9 15 4 16,-8-11-4-16,8 19 4 16,-8-8-4-16,4 13 6 15,-9-13-5-15,9 4 6 16,-9-15-6-16,4 3 1 15,-4-15-2-15,4 3-28 16,-8-15 14-16,4 0-79 0,-4-12 51 0,4-4-95 16,-5-12 76-16</inkml:trace>
  <inkml:trace contextRef="#ctx0" brushRef="#br0" timeOffset="137215.2839">16240 2778 180 0,'-5'4'68'0,"5"-4"-36"0,5 0-7 16,-1 0 45-1,1 0-39-15,4 4 8 16,0-4-24-16,8 8-5 16,-8-4-6-16,14 4 2 15,-10-8-4-15,14 4 10 16,-9-4-6-16,13 0 10 16,-9-8-9-16,5 0 3 15,-5-4-6-15,5-8 2 16,-9-3-3-16,4-1 5 15,-9-4-5-15,1 4 12 16,-5 0-8-16,0 5 12 16,-5-5-11-16,1 4 3 15,-10 0-7-15,1 4 0 0,-5 4-2 16,0 8-6-16,0-3 2 16,-5 10-3-16,-3 1 2 0,-1 8 0 15,-4-4 1-15,4 16 4 16,-5-4-1-16,10 12 2 15,-5-5-2-15,9 13 4 16,0-8-3-16,9 11 1 16,-4-11-1-16,13 12-2 15,-5-13 1-15,14 13-4 16,-5-16 2-16,10 3-6 16,-5-11 4-16,8 0-27 15,-8-12 16-15,13-4-64 31,-8-8 43-31,12-8-125 0,-8-8 90 0</inkml:trace>
  <inkml:trace contextRef="#ctx0" brushRef="#br0" timeOffset="133958.6514">14407 2608 144 0,'0'0'55'0,"0"0"-30"0,0 0-5 0,0 0 37 16,0 0-32-16,4 0 20 15,-4 0-28-15,9 0 16 16,-9-4-19-16,5 0 10 15,-5 0-14-15,4 0 2 16,-8-4-8-16,4 0 0 16,0-4-2-16,0 4 1 15,-5-4-2-15,1 4-1 16,-5 0 1-16,-4 4-6 16,-5-3 3-16,0 10-1 15,-4-3 1-15,4 8 0 16,-4-4 0-16,4 8 2 15,-5 0 0-15,6 12 4 16,-1-4-2-16,4 15 4 16,1-3-4-16,4 8 8 15,0-12-6-15,5 11 8 16,-1-7-8-16,10 4-3 0,-1-9-2 16,14 5-34-16,-5-16 18 0,19 4-60 15,-1-12 42-15,13 0-93 16,-3-8 72-16</inkml:trace>
  <inkml:trace contextRef="#ctx0" brushRef="#br0" timeOffset="134523.4646">14746 2746 132 0,'0'-7'49'0,"0"7"-26"0,0-52-5 16,0 40 35-16,0 0-29 0,0 4 13 16,-5-4-22-16,1 4 0 15,-5-3-9-15,-4 3 3 16,-1 0-5-16,1 8 7 16,-5-4-7-16,5 8-1 15,-5-4-2-15,0 16-4 16,-4-1 2-16,4 13 3 0,-4-4-1 0,8 8 2 15,-4-9-2-15,10 13 6 16,-6-8-4-16,10 8 10 16,-1-13-7-16,14 13 3 15,-4-12-5-15,8 4 2 16,0-13-3-16,14 5 7 31,-9-8-6-31,13-4 10 16,-9-8-8-16,5-4 5 15,-4-8-6-15,-1-4 9 16,-4 0-8-16,-1-3 5 16,-3-5-6-16,-5-8 2 15,-5 4-4-15,1-7 0 16,-10-5-1-16,1 4-4 0,-5 1 1 0,0 3-6 16,-9 4 4-16,0 12-14 15,-4 1 9-15,4 11-22 16,-4 0 16-16,4 19-37 15,-4-3 29-15,4 16-109 16,0-4 73-16</inkml:trace>
  <inkml:trace contextRef="#ctx0" brushRef="#br0" timeOffset="135193.9288">14871 2517 244 0,'-5'-4'93'0,"5"4"-50"0,5 0-37 16,-1 4 31-16,-8-4-22 0,8 11 3 15,-4-3-10-15,5 12 1 16,-5-8-5-16,4 20 7 16,-4-4-7-16,9 11 5 15,-9-3-5-15,5 7 2 16,-10-7-3-16,10 4 7 31,-5-13-6-31,4 5 16 0,0-8-11 0,5-4 16 16,-4-8-15-16,8-4 7 15,-8-8-10-15,8-8-2 16,-4-4-3-16,4-8-2 16,-4-4 1-16,9 0-4 15,-9-3 2-15,9-1-4 16,-5-4 3-16,10 4-3 16,-10 5 2-16,9 15 0 15,-13 4 1-15,9 12 2 16,-9 0 0-16,4 11 2 15,-8 1-1-15,8 8-1 16,-8-8 1-16,3 8 1 16,-8-9-1-16,9 5 6 15,-4-12-4-15,4 4 3 16,-5-12-3-16,5-4 0 16,-4-8-1-16,8-8-2 15,0-4 1-15,5-7-4 16,-4-5 2-16,3-4 1 15,-3 4 0-15,4 13-3 16,-9-1 2-16,8 16 1 0,-8 4 0 0,5 20 2 16,-10-4-1-16,10 15-1 15,-10-3 1-15,5 12-15 16,-5-5 8-16,5 9-30 16,-9-16 20-16,9 3-66 15,-9-11 46-15,9 4-122 16,-9-12 88-16</inkml:trace>
  <inkml:trace contextRef="#ctx0" brushRef="#br0" timeOffset="137932.9987">16628 2457 276 0,'-9'0'104'0,"9"0"-56"0,4-4-47 16,1 4 30-16,-1 0-19 16,10 0 18-1,-5 0-17-15,13 0 7 0,0-4-12 0,9 4-2 16,-4-4-4-16,13 4-15 15,-9 0 7-15,14 0-46 16,-9 0 29-16,13 4-107 16,-14-4 73-16,6 8-76 15,-10-4 76-15</inkml:trace>
  <inkml:trace contextRef="#ctx0" brushRef="#br0" timeOffset="137918.375">16837 1894 168 0,'-13'-8'66'0,"13"8"-36"0,0-4-11 0,0 4 39 15,0 0-33-15,0 4 17 32,-4-4-25-32,4 8 13 15,0 0-17-15,0 8 8 16,0 0-12-16,0 16 8 15,0-9-9-15,4 21 11 16,-4-4-11-16,4 19 12 16,-4-7-12-16,5 11 7 15,-1-8-8-15,5 21 0 0,-9-13-4 0,5 20 3 16,-5-11-4-16,4 3 4 16,1-15-4-16,4-1 4 15,-9-11-4-15,4-5-12 16,-4-7 6-16,4-4-37 15,-8-9 23-15,4 1-60 16,0-12 43 0,0 0-122-16,0-4 88 0</inkml:trace>
  <inkml:trace contextRef="#ctx0" brushRef="#br0" timeOffset="138349.8499">17123 2624 152 0,'18'4'57'0,"-18"-4"-30"0,13 3-14 16,-4 1 37 0,-9-8-29-16,13 4 31 15,1 0-31-15,8 0 19 16,-9-3-24-16,10-1 5 15,-6-4-12-15,10 0 1 0,-9-4-6 16,4 0 5 0,-4-4-6-16,0 4 6 15,-5-4-6-15,-4 4 3 16,-4-3-3-16,-5 3-6 16,-9 0 1-16,0 4-3 15,-9 0 2-15,5 4 11 16,-5 0-5-16,4 8 15 15,-3-4-10-15,-1 12 12 0,0-4-12 0,0 12 23 16,0-5-18-16,0 21 14 16,-4-4-16-16,9 15 12 15,-1-7-13-15,10 12 10 16,-1-13-11-16,10 9-3 16,-1-13-3-16,14 5-18 15,-4-8 8-15,12-8-45 16,-3-9 28-16,12-7-101 15,-8-8 69-15,18-4-124 16,-10-4 102-16</inkml:trace>
  <inkml:trace contextRef="#ctx0" brushRef="#br0" timeOffset="140192.5841">18505 2770 208 0,'5'12'79'0,"-5"-12"-42"0,8 12-39 0,1-8 23 15,0-4-14-15,9 4 13 16,0-8-12-16,4 4 14 16,-4-4-13-16,9 0 7 15,-5-4-9-15,14-4 4 16,-9 0-6-16,4-7 7 16,-13-1-8-16,4 0 8 15,-9-4-8-15,1 4 10 16,-10-4-8-16,1 9-1 15,-10-1-3-15,1 4-8 16,-10 0 3-16,5 0-1 16,-8 0 2-16,-10 4 2 15,-4 0 0-15,4 8 0 16,-4 0 0-16,4 12 4 16,0-4-2-16,5 16 6 15,4-4-5-15,9 15 3 16,-4-3-3-16,8 8 5 15,1-5-5-15,13 9 1 16,-5-8-2-16,14 7-2 16,-5-7 1-16,14 4-17 0,-5-13 9 0,10 5-48 15,-10-12 31-15,9 0-82 16,-4-8 59-16,4-4-75 16,-9-8 70-16</inkml:trace>
  <inkml:trace contextRef="#ctx0" brushRef="#br0" timeOffset="140865.4478">18996 2481 260 0,'-9'-4'99'0,"9"4"-54"0,-5 0-50 16,5 4 22-1,-4-4-13-15,4 8 19 16,-5 0-14-16,5 8 14 15,-4-1-13-15,4 21 8 16,0-4-10-16,4 23 2 16,-4-7-6-16,5 15 0 15,-5-7-2-15,9 15 1 16,-9-3-2-16,4 15 4 16,-4-8-3-16,5 12 4 0,-10-11-4 0,5 3 4 15,0-20-4-15,0 1 1 16,0-17-1-16,0-3-24 15,0-12 13-15,0-4-52 16,0-13 34-16,0-7-50 16,-4-12 44-16,-1-15-61 31,1-9 54-31,4-20-41 16,-5-3 47-16,5-8 3 15,0-1 18-15,5-3 38 16,-5 7-14-16,4-7 67 15,-4 7-43-15,5-3 44 16,-5 8-46-16,4-9 23 16,-4 13-33-16,9-1 23 0,-4 8-26 0,8 5 3 15,-4 7-14-15,13 4-3 16,-8 5-4-16,12 11 5 16,-8 0-4-16,9 12 10 15,-5 0-7-15,5 16 8 16,-9-1-8-16,0 17 14 15,-5 0-11-15,0 8 18 0,-8-5-15 0,-1 5 16 16,-8-8-16-16,-1-1 13 16,-8-3-14-16,0-4 8 15,-1-8-11-15,-4 0 2 16,1-9-6-16,-6 1-11 16,1-8 4-16,0-4-39 31,-1-7 23-31,6-5-64 15,-1 0 46-15,9 0-121 16,-5-8 88-16,10 8-84 16,-1 0 88-16</inkml:trace>
  <inkml:trace contextRef="#ctx0" brushRef="#br0" timeOffset="143552.2419">19544 2711 196 0,'18'24'74'0,"-18"-24"-40"0,13-24-31 0,-4 16 28 16,-9-4-18-16,9 0 22 16,-4 0-20-16,4 0 24 15,-9 0-23-15,4 0 13 16,-4 1-18-16,4-1 4 15,-8 0-10-15,4 0-2 16,-4 0-2-16,-5 4-1 16,-5 0 0-16,-4 8 0 15,1-4 0-15,-1 8 0 0,-5 0 0 0,1 16 0 16,0-4 0-16,8 12-3 16,-3-5 2-16,8 13 3 15,-5-8-1-15,10 7 2 16,-1-7-2-16,10 16 4 15,-5-13-3-15,13-3 6 32,-4-4-5-32,13-8 3 15,-4-12-3-15,9-4 0 16,-5-8-1-16,1-4 3 16,-6-12-3-16,6-4 6 15,-10-7-5-15,5-5 10 0,-9 5-7 16,0 3 12-16,-5 0-10 15,1 12 5-15,-5 0-8 0,4 9 2 16,-8 3-4-16,4 12 0 16,-5 4-1-16,5 15 1 15,0 1-2-15,5 16 2 16,-5-9-2-16,9 13-14 16,0-12 7-16,4 7-72 15,0-11 43 1,19 4-153-16,-1-16 105 0</inkml:trace>
  <inkml:trace contextRef="#ctx0" brushRef="#br0" timeOffset="143567.8653">19856 2552 140 0,'-9'4'55'0,"9"-4"-30"0,-4 4-21 0,4 0 35 31,0-8-22-31,4 8 25 0,-4-4-24 0,5 8 8 16,-10 0-15-16,10 12 1 15,-5 0-8-15,9 15 5 16,-5-3-6-16,10 16 14 15,-6-9-9-15,1 9 14 16,-9-9-13-16,9 9 11 16,-9-16-11-16,5-1 11 15,-5-11-12-15,4 0 18 16,-4-8-14-16,9-4 5 16,-9-8-10-16,5-8-4 15,-1-4-2-15,5-12-1 16,0-7 0-16,4-13 0 15,-4-8 0-15,9 1-5 0,-9 3 3 0,9 5-6 16,-5 7 5-16,5 4-3 16,-5 9 3-16,5 11-2 15,-4 0 2-15,8 12-2 16,-9 0 2-16,5 12-20 16,-9-4 13-16,9 11-71 31,-9-3 45-31,4 4-112 15,-8-4 83-15</inkml:trace>
  <inkml:trace contextRef="#ctx0" brushRef="#br0" timeOffset="143583.4932">20489 2703 184 0,'-4'-32'71'0,"4"32"-38"0,9-32-14 16,-5 24 39 0,-8-3-33-16,4 3 15 15,-9-4-24-15,5 0 4 16,-5 0-11-16,-5 8-1 16,-4-4-5-16,1 8-4 15,-6-4 0-15,1 12 1 16,0-4 0-16,-1 20-3 15,-3-4 2-15,8 15-4 16,0-3 3-16,9 12-1 16,-4-13 1-16,8 9 4 0,1-8-1 0,8 3 2 15,1-11-2-15,8 4 6 16,0-16-4-16,10 0 10 16,-5-8-7-16,8-4 8 15,-8-4-8-15,4-8 1 16,-8-4-4-16,4-8 5 15,-9 0-5-15,4 1 12 16,-9-5-8-16,10 4 14 16,-10 4-12-16,5 0 3 15,-9 5-8-15,5 11-4 16,-10 0-1-16,10 16 1 16,-5-1 0-16,9 13-5 15,-5 0 3-15,9 8-8 16,1-5 6-16,4 9-40 15,-5-4 24-15,9 0-73 16,-8-9 52-16,8-3-104 16,-9-12 81-16</inkml:trace>
  <inkml:trace contextRef="#ctx0" brushRef="#br0" timeOffset="143605.6511">20806 1985 224 0,'-4'-4'85'0,"4"4"-46"0,0 0-37 16,0 4 30-1,0-4-19-15,0 12 9 16,0 0-13-16,0 20 0 15,0-4-6-15,0 19 3 16,0-3-4-16,0 19 12 16,-5-11-7-16,1 19 14 0,-1-11-12 0,1 19 7 15,-5-16-9-15,4 9 11 16,1-17-10-16,-1-3 14 16,1-13-13-16,8-3 7 15,-4-16-9-15,9-4-7 16,-4-8 0-16,8-8-9 15,-4-8 5 1,13 0-7-16,-8-8 6 0,8 8-4 16,-4-4 5-16,9 12-4 15,-5 0 4-15,5 12-2 16,-5 0 3-16,0 12 2 16,-4-9 1-16,0 13 6 15,-5-4-3-15,1 0 12 16,-10-4-8-16,1-1 14 15,-10-3-12-15,1 0 14 16,-5-4-14-16,-4 0 11 16,-5-4-11-16,-5 0 8 15,1-4-9-15,0 0 4 16,-5-8-7-16,5-4-11 0,-1-4 3 16,6-4-30-16,-6 0 18 0,5 0-64 15,-4-4 44-15,9 5-131 16,-1-5 92-16,14 4-80 15,5-4 88-15</inkml:trace>
  <inkml:trace contextRef="#ctx0" brushRef="#br0" timeOffset="144006.7402">21234 1918 280 0,'-4'-12'107'0,"4"12"-58"0,4 0-53 0,1 4 29 16,-5 0-16-16,4 12 6 31,1-4-8-31,3 27 0 16,-3-3-4-16,8 24 14 15,-8-5-10-15,8 12 8 16,-8-7-8-16,8 15 2 16,-9-7-5-16,1 23 5 15,-5-16-6-15,4 16 6 16,-4-19-6-16,5 3 1 0,-10-20-2 0,5 1-21 15,-4-20 10-15,4-1-69 16,-5-15 43-16,10-4-126 16,-5-8 91-16</inkml:trace>
  <inkml:trace contextRef="#ctx0" brushRef="#br0" timeOffset="144485.6691">21520 2663 200 0,'0'-20'77'0,"0"20"-42"0,4 24-23 0,0-12 30 16,1-4-24-16,4 8 11 15,0-4-18-15,4 4 12 16,-4-5-13-16,9 9 10 15,-5-8-11-15,5 0 8 16,-4-4-9-16,12 0 9 16,-8-4-10-16,9-4 5 0,-5-4-7 0,5-4 4 15,-9-8-5-15,4-4 9 16,-9-3-7-16,1-1 8 16,-5-4-8-16,0 4 3 15,-9 4-5-15,0 1-2 16,-9 3-1-16,0 4-6 31,-9 0 3-31,0 8 12 16,-4 0-5-16,-5 12 15 15,0-4-11-15,1 20 7 16,-1-1-9-16,5 21 9 0,-5-8-9 16,4 15 5-16,6-7-7 15,8 7 4-15,4-7-5 0,14 0-4 16,-4-9-1-16,21 1-45 15,-3-8 24-15,26-5-133 16,-5-11 86-16,23-8-129 16,-9-8 113-16</inkml:trace>
  <inkml:trace contextRef="#ctx0" brushRef="#br0" timeOffset="139637.258">18385 2576 152 0,'9'0'57'0,"-9"0"-30"0,9-4-16 0,-5 4 31 15,-8 0-24-15,8 0 14 16,-4-4-19-16,4 0 4 15,-4-4-10-15,5 4 4 16,-10-4-6-16,5 0 4 0,-4 0-5 0,0 0-2 16,-1 1-1-16,1 3-4 15,-10 0 2-15,-4 4-4 16,1 0 3-16,-6 4-1 16,1 0 1-16,-5 3 2 31,0 1 0-31,10 4-3 15,-1-4 2-15,4 4 3 16,1-4-1-16,4 12 6 16,-4-8-4-16,13 12 6 15,-5-9-6-15,14 9 6 16,-4-8-6-16,12 4 1 16,-3-8-2-16,13 4-2 0,-5-4 1 0,9 3-1 15,0-7 0-15,1 8 0 16,-6-8 0-16,1 8 0 15,-9-4 0-15,0 4 6 16,-5-4-3-16,1 3 17 16,-10-3-12-16,0 4 12 15,-8 0-11-15,0 0 11 16,-10-8-12-16,-4 8 14 0,0-8-13 0,-4 3 7 16,0-7-9-16,-5 0 0 15,0-4-4-15,5 0-4 16,-9-8 0-16,4 1-23 15,0-1 12-15,5-4-49 32,0 0 34-32,4 0-96 15,-4-8 69-15,8 8-79 16,1-4 76-16</inkml:trace>
  <inkml:trace contextRef="#ctx0" brushRef="#br0" timeOffset="147892.9121">24052 2631 244 0,'-4'0'93'15,"4"0"-50"-15,-4 4-39 0,4 0 30 16,0-8-21-16,0 8 7 0,0 0-12 0,0 12 6 16,0-4-7-16,0 16 2 15,0-8-5-15,0 15-4 16,0-7-1-16,4 12 1 16,-4-5 0-16,4 9 6 15,1-16-3-15,4 7 17 31,-9-11-12-31,4 4 21 16,-4-8-16-16,5 0 15 16,-10-12-15-16,5 3 4 15,0-7-10-15,5-4-4 16,-5-8-2-16,9-3-4 16,-5-9 2-16,9-12-1 15,-8 0 0-15,13-7-3 0,-9-5 3 0,13 0-1 16,-9 1 1-16,10 3-7 15,-5 9 5-15,4 11-10 16,-9 0 9-16,9 8-29 16,-4 0 19-16,5 16-49 15,-6 0 37-15,1 12-92 16,-9 0 67-16,5 8-77 0,-10-9 73 0</inkml:trace>
  <inkml:trace contextRef="#ctx0" brushRef="#br0" timeOffset="147960.9629">24525 2624 292 0,'-4'-4'110'0,"4"4"-60"0,0 4-52 16,0 0 26-16,0-4-16 0,0 15 7 15,0-3-8-15,0 16 2 16,0-4-5-16,0 11 0 16,0-3-2-16,0 12 1 15,0-5-2-15,4 9-5 16,-4-12 2-16,9-1-36 16,-5-7 20-16,5 0-91 15,-4-12 61-15,8 0-89 16,1-9 78-16</inkml:trace>
  <inkml:trace contextRef="#ctx0" brushRef="#br0" timeOffset="148177.2046">24686 2433 324 0,'-27'0'123'0,"27"0"-66"0,0 8-69 15,0-4 5 1,0-4-1-16,4 8-44 16,-4-4 28-16,9 8-112 15,0-8 75-15</inkml:trace>
  <inkml:trace contextRef="#ctx0" brushRef="#br0" timeOffset="148546.751">25060 2616 224 0,'0'-8'85'0,"0"8"-46"0,-4-12-26 0,4 8 38 15,-5 0-30-15,1-4 10 16,-10 0-19-16,1 4 5 15,0-4-10-15,-1 12 9 16,-3 0-9-16,-1 12 10 16,-5 0-10-16,1 15 12 15,0 1-11-15,-1 8 18 16,-3-4-14-16,8 7 11 16,0-7-13-16,9 3 6 15,0-7-9-15,14 8 4 0,-5-16-6 16,18 3 0-1,-1-11-3-15,19 4-28 16,-9-8 14-16,17-4-94 16,-8-4 59-16,22-12-143 15,-4-4 107-15</inkml:trace>
  <inkml:trace contextRef="#ctx0" brushRef="#br0" timeOffset="146124.9652">22452 2608 176 0,'0'0'68'0,"0"0"-36"0,4 0-20 16,0 0 39-1,-4 0-30-15,5 4 11 16,-1-4-20-16,5 16-6 0,-4-1-4 15,8 17 4-15,-4 0-3 0,4 11 14 16,-8-7-9-16,4 12 12 16,-5-13-12-16,5 5 14 15,-9-12-13-15,9-1 9 16,-9-7-10-16,9-4 4 31,-9-8-7-31,9-8 0 16,-9-4-3-16,9-4-4 15,-9-4 1-15,9-4 1 16,-5-7 0-16,10-5-5 0,-10-8 3 16,9 1-3-16,-4-5 2 0,9 8 0 15,-9 0 1-15,9 17-3 16,-9 3 3-16,4 20 1 16,-4 4 1-16,5 15 2 15,-10-3-1-15,5 12 8 16,-9-5-5-16,4 9 10 15,-4-8-8-15,5 0 8 16,-10-13-8-16,5 5 1 16,0-12-4-16,5 0 3 0,-5-12-4 0,9-4-1 15,-5-8 0-15,14-8-8 16,-5-4 4-16,14-7-3 16,-4-9 3-16,8 4 0 15,-9 5 1-15,5 11 2 16,-5 0 0-16,0 16 0 31,-8 0 0-31,4 16 0 16,-9 0 0-16,4 12 0 15,-4-1 0-15,0 13 4 0,-5-4-2 16,5 4-12-16,-9-13 6 16,5 9-68-16,-10-12 40 0,10 4-134 15,-5-12 93-15</inkml:trace>
  <inkml:trace contextRef="#ctx0" brushRef="#br0" timeOffset="146441.4889">23210 2834 216 0,'0'4'82'0,"0"-4"-44"0,9 8-38 0,-1-5 27 16,-8-3-17-16,9 4 13 16,-4 0-14-16,8 4 9 15,-4-8-10-15,5 4 11 16,-6-4-11-16,10 0 12 16,-9-4-12-16,9 0 9 0,-5-8-9 0,5 1 4 15,-9-5-7-15,5 0 9 16,-10 0-8-16,5-4 8 15,-9-4-8-15,4 5 1 16,-8-1-4-16,-1 4-2 31,-3 0 0-31,-1 8-1 16,0-4 0-16,-5 16-3 16,1-4 2-16,-5 16-4 15,0 0 3-15,0 8 1 16,1-4 1-16,3 7 6 15,1-3-3-15,4 12 1 16,0-9-2-16,9 13 1 0,-4-8-2 0,8 0-1 16,0-9 1-16,10 5 1 15,-5-8-1-15,13 0-14 16,-9-8 7-16,14-1-39 16,-5-7 25-16,14-4-86 15,-5-4 59-15,14-7-98 16,-9-5 83-16</inkml:trace>
  <inkml:trace contextRef="#ctx0" brushRef="#br0" timeOffset="147158.7243">23517 2513 304 0,'-9'0'115'0,"9"0"-62"0,5 0-53 0,-1 0 32 15,1 0-20-15,8 4 9 16,1-4-12-16,12 3 0 31,-8 1-6-31,18 4-6 0,-5-8 1 0,14 4-25 16,-5-8 14-16,9 4-67 15,-9 0 45-15,5 0-110 16,-14 0 81-16</inkml:trace>
  <inkml:trace contextRef="#ctx0" brushRef="#br0" timeOffset="146873.5399">23714 1981 220 0,'-5'-8'85'0,"5"8"-46"0,0-3-28 15,0 3 36 1,0 0-27-16,0 0 10 0,0 0-18 0,5 3 9 16,-5-3-12-16,4 8 4 15,-4 0-8-15,4 16 2 16,-4-4-4-16,9 24 7 15,-9-5-6-15,5 17 12 16,-10-9-9-16,10 17 14 31,-5-13-12-31,4 25 9 16,1-13-10-16,-1 20 2 0,-4-11-6 0,5 7 2 16,-10-12-3-1,5 5 3-15,0-17-4 0,0 1-3 16,0-17 0-16,0 5-30 15,0-17 17-15,0 1-65 16,-4-12 44-16,8-4-109 16,-4-12 80-16,9-12-71 15,0-4 77-15</inkml:trace>
  <inkml:trace contextRef="#ctx0" brushRef="#br0" timeOffset="150136.2563">25957 2501 200 0,'0'-8'77'0,"0"8"-42"0,-5-12-28 0,5 8 29 16,-4 0-21-16,4 0 10 16,-5-4-15-16,1 4 6 15,-5-4-9-15,-5 4 0 0,5 0-4 0,-4 8-2 16,-5-4 0-16,0 4-4 15,1 0 2-15,-1 4 1 16,0-4 0-16,0 8-3 16,0-4 2-16,5 12-1 15,0-8 0-15,4 7 0 32,-5-3 0-32,14 8-5 15,-4-8 4-15,13 12-8 16,0-9 7-16,17 5-3 15,-3-12 4-15,17 8 4 16,-5-8 0-16,10 12-3 16,-14-9 1-16,5 13 3 15,-9-8-1-15,-1 12 13 0,-12-9-8 0,-1 9 19 16,-8-4-13-16,-5 4 24 16,-5-13-20-16,-4 5 24 15,-4-8-24-15,-5 0 17 16,-4-4-19-16,-5 0 6 15,0-8-12-15,0 0 2 16,-4-4-6-16,5-4-9 0,3-4 3 0,1-4-26 16,0-8 15-16,-1 0-34 15,10 0 27-15,0 5-57 16,-1-5 44-16,5 4-115 16,0-8 83-16</inkml:trace>
  <inkml:trace contextRef="#ctx0" brushRef="#br0" timeOffset="150420.4773">26269 2497 236 0,'-9'-4'90'0,"9"4"-48"0,-5 0-42 0,5 4 22 32,-4-4-14-32,4 12 7 0,-5-4-8 0,5 19 4 15,-4 1-6-15,4 20 2 16,0-9-4-16,4 21 3 15,-4-9-4-15,5 13 1 16,-1-9-1-16,5 16 3 16,-4-19-3-16,8 19 4 15,-13-11-4-15,5 11 6 16,-5-11-5-16,4-1 10 16,-8-15-7-16,4-1 3 15,-5-15-5-15,1 0-28 16,-5-12 12-16,9-8-59 15,-5-12 40-15,5-12-99 16,0-4 73-16,5-24-52 16,-5-3 62-16</inkml:trace>
  <inkml:trace contextRef="#ctx0" brushRef="#br0" timeOffset="150821.3204">26313 2568 220 0,'0'-8'82'0,"0"8"-44"0,14-4-38 15,-5 4 18-15,-5 0-12 0,9 4 3 16,1-4-5-16,4 8 11 16,4 0-8-16,9 12 12 15,-9 0-11-15,5 11 16 16,-9-7-14-16,0 12 24 16,-5-8-19-16,-4 7 28 15,-9-11-24-15,0 8 17 16,-9-12-21-16,0 3 8 15,-9-7-14-15,1 4 2 16,-6-8-7-16,1-4-2 16,0-4-1-16,4-4-26 15,-4-8 14-15,4 0-63 16,-4-12 40 0,8 4-88-16,-4 0 69 0,14 1-89 15,-5-5 80-15</inkml:trace>
  <inkml:trace contextRef="#ctx0" brushRef="#br0" timeOffset="151285.0443">26920 2612 224 0,'4'-4'85'0,"-4"4"-46"0,5-8-28 16,-1 4 34-1,-8 0-26-15,4-4 11 16,0 0-19-16,0 0 6 16,-5 0-10-16,1 0 2 15,-5 0-5-15,0 4 2 16,-4 0-3-16,4 8-2 15,-9-4 0-15,4 8-1 0,-3-4 0 0,-1 8 0 16,-5 0 0-16,6 12 2 16,-6-4-1-16,10 11-1 15,0-3 1-15,-1 8 3 16,5-12-2-16,9 7 1 16,0-11-1-16,18 8 1 15,-9-12-2-15,13-1 2 0,-8-11-2 0,8-4 2 16,-4-4-2-16,4-3-1 15,-4-9 1-15,0-8 1 16,0-8-1-16,-1 1 2 16,-8-5-2-16,5 8 10 15,-5 0-5-15,0 5 16 32,-5 3-12-32,1 4 2 15,-5 4-7-15,4 8-3 16,-8 0-1-16,4 12-1 15,0-4 0-15,4 16 2 16,-4 0-1-16,9 15-1 16,-5-3 1-16,5 8-10 0,-4-9 5 15,4 5-45-15,-5-8 27 0,9-1-102 16,-4-11 68-16,14 0-95 16,-5-8 86-16</inkml:trace>
  <inkml:trace contextRef="#ctx0" brushRef="#br0" timeOffset="152087.4612">27482 2552 252 0,'-9'-8'96'0,"9"8"-52"0,-9-8-36 0,9 8 37 31,-5-4-27-31,1 0 14 15,-5 0-19-15,0 4 4 16,-4-4-10-16,-5 8 2 16,-4-4-5-16,4 8 7 15,-9-4-7-15,14 8 5 16,-10-4-5-16,5 12 0 16,1 0-2-16,8 12 3 0,-5-9-3 0,10 9 1 15,-5-8-1-15,9 11 3 16,-5-7-3-16,10 8 4 15,-1-12-4-15,10 3 1 16,-1-7-1-16,14 4 1 16,-9-12-2-16,8 0 2 15,1-8-2-15,4-4 2 16,-4-4-2-16,9-4 4 16,-9-4-3-16,8-8 1 0,-8-4-1 15,9-7 1-15,-14-5-2 16,5-4 2-16,-14 1-2 0,5-1 2 15,0 4-2-15,-5 5-1 32,-8-1 1-32,-1 8-1 15,-4 4 0-15,0 5-3 16,-4 3 2-16,-1 8-4 16,-8 0 3-16,-5 8-1 15,5 0 1-15,8 8 0 16,-8-1 0-16,4 13 4 15,0 0-1-15,4 12-1 0,-3-5 1 0,8 13 1 16,0-8-1-16,8 7-5 16,1-11 2-16,9 4-36 15,-4-13 20-15,17-3-82 16,-13-8 55-16,13 0-118 16,-4-8 92-16</inkml:trace>
  <inkml:trace contextRef="#ctx0" brushRef="#br0" timeOffset="152623.7512">28119 2493 224 0,'0'-12'85'0,"0"12"-46"0,-4-8-21 16,4 8 36 0,-5-4-30-16,5 0 4 15,-9 0-18-15,5 4-4 16,-5-4-3-16,-4 8 2 16,-1-4-3-16,1 4 4 15,-5-4-4-15,0 8 6 16,0 0-5-16,1 4 3 15,-1-4-3-15,9 8 7 16,-5-5-6-16,6 5 10 16,-1-4-8-16,4 4-3 15,1-8-2-15,8 4-1 0,1-4 0 0,8 0-3 16,0-4 2-16,10 4-4 16,-1-8 3-16,9 8-1 15,-9-1 1-15,10 9 2 16,-10 0 0-16,0 8 0 15,-4-8 0-15,9 8 4 16,-14-9-2-16,5 9 17 16,-9-4-11-16,0 4 17 15,-5-4-15-15,1-1 13 16,-10-3-13-16,5 4 8 16,-9-4-10-16,-4 0 4 15,-5-8-7 1,0 0-7-16,-8-4 1 0,3 0-46 15,-3-8 25-15,-10-4-105 16,0-8 71-16,-4-8-120 16,9 4 99-16</inkml:trace>
  <inkml:trace contextRef="#ctx0" brushRef="#br0" timeOffset="157518.545">28489 3040 332 0,'-17'-12'126'0,"17"8"-68"0,-5 0-72 16,5 4 17-16,0 0-39 16,5-4-14-16</inkml:trace>
  <inkml:trace contextRef="#ctx0" brushRef="#br0" timeOffset="159121.4662">-237 5887 168 0,'0'-4'66'0,"0"4"-36"0,-9 0-18 0,9 0 34 15,0 0-26-15,4 0 15 16,-4 0-21-16,9 0 12 16,-4 0-15-16,8 0 15 15,-4-4-16-15,13 0 7 16,-4 0-10-16,13 4 0 16,-4-3-4-16,18 3 0 15,-10-4-1-15,10 4-2 16,-9 0 1-16,8 0 3 15,-8-4-2-15,4 0-14 16,-9-8 6-16,5-4-76 16,-9 0 44-16,4 4-109 15,-9-4 83-15</inkml:trace>
  <inkml:trace contextRef="#ctx0" brushRef="#br0" timeOffset="162466.3327">1783 5943 164 0,'0'-8'63'0,"0"8"-34"0,0-16-19 0,0 8 24 15,0 0-20-15,0 0 13 16,0-4-16-16,0-3 10 16,-5-1-12-16,1 0 6 15,-5-4-8-15,0 8 7 16,-4-4-8-16,-1 8-1 16,1 0-3-16,-5 12-2 15,0 0 1-15,0 12 1 16,-4-4-1-16,4 8 2 15,0-8-2-15,5 12-1 16,0-5 1-16,4 13 1 16,-5-8-1-16,10 12 2 15,-5-9-2-15,9 9 6 0,0-8-4 0,13-5 10 16,-4-11-7-16,14 0 5 16,-10-4-6-16,14 0 4 15,-9-4-5-15,8-4 2 16,-8-4-3-16,9-4 0 15,-9-4-1-15,4-4 1 32,-9-3-2-32,5-9-1 0,-9 0 1 0,5-8 1 15,-10 1-1-15,9-9 2 16,-8-3-2-16,4-5 2 16,-5 5-2-1,1-9 2 1,-5 5-2-16,4-9-1 0,-8 5 1 0,4-9 1 15,-9 1-1-15,4 3 2 16,-4 9-2-16,5 7 2 16,-5 4-2-16,5 9 2 15,-1 7-2-15,1 8-7 16,-1 4 3-16,5 12-3 16,-4 4 3-16,4 20 0 15,0-4 1-15,4 23 0 16,1-7 0-16,4 16 6 15,-5-9-2-15,9 17 10 16,-4-9-6-16,5 25 10 16,-5-13-9-16,4 20 3 15,-4-15-6-15,9 11 2 16,-9-16-3-16,9 1-2 16,-10-21 0-16,6 5-39 0,-10-12 21 0,10-9-103 15,-10-7 67 1,9-8-105-16,-4-8 90 0</inkml:trace>
  <inkml:trace contextRef="#ctx0" brushRef="#br0" timeOffset="162948.7988">2322 5951 128 0,'5'-8'49'0,"-5"8"-26"0,9-12-5 0,-5 8 37 16,-4-4-30-16,5-4 22 15,-5-4-28-15,0 0 18 16,-5-3-21-16,1-1 12 16,-5 0-17-16,0 4 4 15,0 0-10-15,-9 4 4 16,0 1-5-16,-4 7 0 15,0-4-2-15,4 8 1 0,-4-4-2 0,4 16 2 16,-5-1-2-16,10 13-1 16,-5 0 1-16,9 8 1 15,-4-5-1-15,9 9 4 16,-1-8-3-16,10 12 6 16,-5-13-5-16,8 5 8 31,1-4-7-31,9-8 5 15,-4-9-5-15,8 1 5 16,-4-4-6-16,4 0 3 16,-4-8-3-16,4 0 3 15,-9-8-4-15,14 0 6 16,-13-4-5-16,3-3 8 16,-8-9-7-16,5 4 1 0,-10 0-3 0,5 0 3 15,-4 1-3-15,-1 3 8 16,-4 0-6-16,5 8 5 15,-10 4-5-15,5 8 5 16,0-4-6-16,5 12 3 16,-5-4-3-16,4 12-2 15,0-5 0 1,10 9-6-16,-5-4 3 0,9 8-34 16,-5-12 19-16,14 3-100 15,-9-7 65-15,13-4-127 16,-9-12 101-16</inkml:trace>
  <inkml:trace contextRef="#ctx0" brushRef="#br0" timeOffset="161627.4232">931 5681 204 0,'-9'0'77'0,"9"0"-42"0,0 4-21 0,0 0 38 16,0-4-30-16,5 4 19 16,-5-4-25-16,13 4 5 31,-4 0-12-31,18 4-1 15,-5-8-5-15,14 8 3 16,-10-4-4-16,19 4-3 16,-5-8 0-16,9 8-30 15,-9-8 17-15,0 4-107 16,-8-8 67-16,3 8-86 16,-8 0 80-16</inkml:trace>
  <inkml:trace contextRef="#ctx0" brushRef="#br0" timeOffset="160592.9955">1141 5249 108 0,'4'-12'44'0,"-4"12"-24"0,5-12-8 0,-1 4 33 16,-4-3-25-16,5-1 22 15,-5-4-25-15,4 12 12 16,-8 0-18-16,4 8 6 16,0 0-10-16,0 4 4 15,0-8-6-15,0 8 7 0,-5-4-8 0,5 4 3 16,-4-1-4-16,-1 13 0 16,-4 0-1-16,0 16-2 15,0-8 1-15,0 19 1 16,-4-3-1-16,0 15 6 15,-5-11-4-15,0 27 10 32,-4-12-7-32,4 17 5 15,0-17-6-15,5 5 0 16,-5-13-3-16,4 1 3 16,1-17-3-16,4 1-1 15,0-12 0-15,5-5-32 0,-1-7 17 0,5-8-47 16,-4-12 34-16,8-8-93 15,1-4 67-15</inkml:trace>
  <inkml:trace contextRef="#ctx0" brushRef="#br0" timeOffset="161009.7998">1176 5126 148 0,'-13'-8'57'0,"13"8"-30"0,0-8-16 0,0 8 33 16,0 0-25-16,0 0 22 15,0 0-24-15,0 0 18 32,0 0-20-32,4 8 10 15,-4-8-15-15,5 12 4 16,-5 0-9-16,4 12 2 15,1-8-4-15,4 19 3 0,-5-7-4 16,10 20 6-16,-6-5-5 0,15 13 6 16,-10-9-6-16,9 21 6 15,-8-9-6-15,4 17 3 16,-5-13-3-16,5 8 5 16,-5-15-5-16,5 7 3 15,-9-15-3-15,4 3 3 16,-8-15-4-16,8 4-21 15,-8-17 11-15,4 1-50 16,-9-12 32 0,4-4-77-16,-8-12 59 0,4-8-79 15,-5-4 70-15</inkml:trace>
  <inkml:trace contextRef="#ctx0" brushRef="#br0" timeOffset="165623.3793">2661 5697 152 0,'-9'-8'57'0,"9"8"-30"0,-4-8-18 16,4 8 25-1,0 0-19-15,0 0 6 16,0 0-13-16,4 8 2 16,-4-4-6-16,5 16 2 15,-5 0-3-15,4 15 5 16,1-7-5-16,4 12 8 0,-9-12-7 0,9 7 10 16,-9-7-8-16,4 4 14 15,-8-9-11-15,4 5 14 16,0-8-14-16,0 4 9 15,0-4-10-15,0-5 6 16,-5-3-7-16,5-4 7 16,0-8-8-16,0-4 1 0,0-8-4 15,5-3 0-15,-5-9-1 16,9-4-4-16,-5 0 1 0,5-3-1 16,-5-1 0-16,10 0-3 15,-10 0 3-15,10 9-1 16,-6 3 1-1,10 16-5 1,-9 0 4-16,9 20-1 16,-5-4 2-16,10 19 4 15,-10-3-1-15,5 8 2 16,-9-4-2-16,9 3 2 16,-9-11-2-16,4 8 6 15,-9-16-4-15,5 3 8 16,-4-11-7-16,4-4 5 0,-5-4-5 0,5-8 0 15,-4-8-2-15,8-7-4 16,-4-9 1-16,9 0-4 16,-9 1 3-16,8 3-3 15,-3 4 2-15,4 12 2 16,-5 0 1-16,9 16 0 31,-8 0 0-31,8 12 2 0,-9 0-1 0,5 12 6 16,-9-9-4-16,9 13 3 15,-9-8-3-15,4 8-15 16,-8-13 6-16,8 5-72 16,-8-8 43-16,4 0-126 15,-5-4 90-15</inkml:trace>
  <inkml:trace contextRef="#ctx0" brushRef="#br0" timeOffset="166341.8889">3460 5864 148 0,'-5'7'57'0,"5"-7"-30"0,5 12-10 0,-1-8 39 16,-4-4-31-16,4 8 17 15,1-4-25-15,8 8 9 16,-4-8-16-16,13 4 8 31,-8-4-10-31,8 0 6 0,-4-8-7 0,4 0 9 16,-4-4-9-16,4 0 3 15,-4-8-6-15,0-4 2 16,-9-3-3-16,0 3 7 16,-5-4-6-16,1 4 3 15,-10 0-4-15,1 5-6 16,-9-1 1-16,-1 8-8 15,-4-4 6-15,-4 12-1 16,0-4 3-16,-1 16 4 16,-3 0-1-16,3 16 4 15,-3-5-3-15,8 17 8 16,0-8-6-16,9 11 14 16,0-7-10-16,9 8 7 15,0-13-8-15,14 5 0 16,-6-8-4-16,15 3-4 15,-5-11 0-15,13 4-26 16,-4-12 15-16,8 0-57 16,-4-8 39-16,10-8-125 15,-6-8 86-15</inkml:trace>
  <inkml:trace contextRef="#ctx0" brushRef="#br0" timeOffset="166747.6305">3879 5245 200 0,'-5'-8'74'0,"5"8"-40"0,0 0-27 0,0 0 29 16,0 0-21-16,0 4 12 31,0 0-16-31,0 8 15 16,-4-4-16-16,4 16 9 15,0 0-11-15,0 11 6 16,0-3-7-16,0 12 7 16,0-9-8-16,4 17 10 15,-4-5-9-15,5 29 7 16,-1-13-7-16,5 16 2 15,-9-11-5-15,9 3 2 16,-9-15-3-16,9-1 5 16,-9-11-5-16,4-1-23 15,-4-15 11-15,5-4-70 16,-10-12 44-16,5 0-123 16,0-12 88-16</inkml:trace>
  <inkml:trace contextRef="#ctx0" brushRef="#br0" timeOffset="167248.6702">4218 5566 192 0,'4'0'74'0,"-4"0"-40"0,4 4-24 16,1 0 33-16,-10-4-25 0,5 8 16 31,-4 0-20-31,0 8 10 0,-5 0-14 0,-5 12 4 16,1-5-9-16,-5 13 7 15,-4-8-8-15,-1 7 14 16,-3-7-10-16,3 4 14 16,-3-8-13-16,3-1 5 15,1-7-9-15,4 0 2 16,0-8-4-16,1 0 0 15,-1-8-1-15,9 0 1 0,-5-4-2 0,10 0-3 16,-5 0 1-16,9 4-4 16,-4-4 3-16,8 4-3 15,1 0 2-15,3 4 0 16,-3-4 1-16,13 12 4 16,0-4-1-16,8 12 6 31,-3 0-4-31,8 11 8 15,-4-7-7-15,13 4 3 16,-9 0-4-16,9-1-39 16,-9-11 19-16,9 4-143 15,-8-12 89-15,8-8-97 0,-13-12 96 16</inkml:trace>
  <inkml:trace contextRef="#ctx0" brushRef="#br0" timeOffset="169138.0921">4998 5594 252 0,'-9'-4'96'0,"9"4"-52"0,-13-4-36 16,13 4 37-16,0 0-27 0,4 0 20 15,1 0-22-15,3 0 14 16,1 0-17-16,9 4 4 16,0-4-10-16,13 4 0 15,-4 0-4-15,18 4-6 16,-5-4 1-16,13 8-39 16,-13-8 23-16,9 8-103 15,-13-8 68-15,9 7-98 16,-10-7 86-16</inkml:trace>
  <inkml:trace contextRef="#ctx0" brushRef="#br0" timeOffset="169137.0921">5154 5249 184 0,'0'-12'68'0,"0"12"-36"0,0-27-22 0,0 23 20 15,0-4-18-15,0 12 7 16,0-4-11-16,0 8 15 16,0-5-13-16,0 5 16 15,0-4-16-15,0 8 16 16,0 0-16-16,0 8 11 15,0-4-12-15,4 12 2 16,-4-9-7-16,5 17 2 16,-5-8-3-16,4 11 3 31,1-7-4-31,4 12 12 0,-9-5-7 0,9 21 12 16,-9-9-11-16,9 21 7 15,-5-13-8-15,5 9 4 16,-5-13-6-16,10 1 4 15,-10-13-5-15,5 1-2 16,-4-9-1-16,4-3-23 16,-9-12 12-16,9 0-62 15,-9-8 40-15,4-4-127 0,-8-8 89 16,8-8-76-16,-4-4 84 16</inkml:trace>
  <inkml:trace contextRef="#ctx0" brushRef="#br0" timeOffset="169506.0368">5578 6193 416 0,'9'4'154'0,"-9"-4"-84"0,0 0-79 0,0 0 27 16,0 0-14-16,4 0-11 15,-4 0 4-15,4 0-44 16,-4-4 27-16,5 4-109 31,-1-4 72-31,5-4-113 16,-4-4 96-16</inkml:trace>
  <inkml:trace contextRef="#ctx0" brushRef="#br0" timeOffset="170431.0367">6220 5994 164 0,'0'-12'63'15,"0"12"-34"-15,0-19-16 0,0 11 34 16,0-4-26-16,0 0 17 0,-9 0-23 0,4 0 12 15,-4 0-16-15,1 0 8 16,-6 0-11-16,1 5-2 16,-5-1-4-16,0 4-2 15,0-4 1-15,0 8-1 16,-4-4 0-16,4 8 0 31,-4-4 0-31,4 8-3 16,0 0 2-16,5 7-4 15,-5 1 3-15,5 8 1 16,-1-4 1-16,10 8 0 16,-5-5 0-16,9 9 0 15,0-8 0-15,9 12 6 16,0-17-3-16,9 5 8 16,-5-8-7-16,14 0 8 15,-9-4-8-15,13-4 5 0,-4-4-5 0,4 0 2 16,-9-8-3-16,5-4 3 15,-9-8-4-15,0-4 1 16,-5-4-1-16,0 1-2 16,-4-9 1-16,0 8 3 15,-9-4-2-15,5 5 6 16,-10-1-5-16,5 4 6 16,-4 4-6-16,4 4-1 15,-5 0-1-15,5 12 3 0,-4-4-2 0,4 12 1 16,0-4-1-16,4 16-2 15,-4-4 1-15,5 16 1 16,-1-9-1-16,5 9 2 16,0-4-2-16,4 7-7 15,-4-15 3-15,9 4-38 32,-9-8 22-32,9 0-75 15,-9-8 52-15,13-4-100 16,-4-4 81-16</inkml:trace>
  <inkml:trace contextRef="#ctx0" brushRef="#br0" timeOffset="170885.2995">6376 5035 212 0,'-5'-4'82'0,"5"4"-44"0,0 4-29 0,0 0 39 16,0-4-28-16,0 8 27 16,0 0-28-16,0 8 17 15,0-8-21-15,0 19 8 16,0 1-14-16,5 12 6 15,-5-4-8-15,4 15 7 16,1-7-8-16,4 15 10 16,-5-11-9-16,5 23 10 15,-9-12-10-15,9 25 10 16,-5-13-10-16,10 12 10 16,-5-15-10-16,4 3 3 0,-8-19-6 0,8 3 0 15,-9-7-2-15,1-1 1 16,-5-15-2-16,4 0-12 15,-8-9 7-15,4 5-52 16,0-12 31-16,0 0-102 16,-5-8 71-16,10-4-119 15,-5-8 98-15</inkml:trace>
  <inkml:trace contextRef="#ctx0" brushRef="#br0" timeOffset="168319.1782">4860 5931 144 0,'-9'4'55'0,"9"-4"-30"0,4 4-14 0,1 0 26 15,-5-8-20-15,4 8 9 16,-4-4-16-16,9 8 10 16,-4-4-11-16,8 4 13 31,0-4-13-31,5 4 9 15,-4-8-10-15,3 4 6 16,-8-4-7-16,9 3 13 16,-9-6-11-16,9 3 7 15,-9-8-9-15,4 0 2 16,-8-8-5-16,4 4 2 16,-5-4-3-16,0-4 0 0,-4 0-1 0,0 1 3 15,-4-5-3-15,4 4 1 16,-4 0-1-16,-1 8-2 15,-4-4 1-15,0 9-4 16,-9-1 2-16,1 8-4 16,-6-4 3-16,5 12-1 31,-4-1 1-31,4 9 2 16,-4 0 0-16,4 8 0 0,0-8 0 15,5 12 4-15,0-5-2 0,8 13 8 16,-4-4-6-16,9 3 5 15,-4-7-5-15,8 8 2 16,1-8-3-16,8-1 3 16,0-7-4-16,14 4 1 15,-9-8-1-15,13 0-13 16,-8-12 7-16,12 0-32 16,-4-8 20-16,10-8-73 15,-6-8 50-15,10-8-101 16,-14-4 79-16</inkml:trace>
  <inkml:trace contextRef="#ctx0" brushRef="#br0" timeOffset="174577.5301">7714 5697 224 0,'-14'-20'85'0,"14"20"-46"0,-4-16-37 0,4 12 24 16,0-3-17-16,4-1 7 15,-4 0-9-15,5 0 4 16,-1 0-6-16,10 4-2 16,-1-4-2-16,9 8-1 31,-8-4 0-31,12 8-3 15,-8 0 2-15,13 4 1 16,-8 0 0-16,3 8 2 16,-8-8-1-16,0 15 8 15,-4-3-5-15,-6 12 12 16,-3-4-9-16,-5 3 7 16,-5-3-7-16,-8 8 4 0,-5-13-6 0,0 9 11 15,-4-12-9-15,0 4 12 16,0-12-11-16,4 4 14 15,0-5-13-15,4 1 7 16,1-8-9-16,9 4-4 16,-1-8-2-16,14 8-4 15,-4-4 2 1,12 8-1-16,-3-4 0 0,13 4 2 16,-5 0 0-16,13 4-3 15,-8-9 2-15,9 9-21 16,-9-8 12-16,8 4-54 15,-8-8 36-15,9 4-130 16,-14-8 88-16</inkml:trace>
  <inkml:trace contextRef="#ctx0" brushRef="#br0" timeOffset="175094.6741">8445 5709 204 0,'0'-4'77'0,"0"4"-42"0,0-8-26 16,0 4 26 15,0 0-21-31,0 0 2 0,-4-4-10 0,-1 0 10 15,-4 0-9-15,0 8 5 16,-4-4-7-16,-1 8-2 16,-3-4-2-16,-6 8-4 15,1 0 2-15,0 8-1 16,-1 0 0-16,6 12 2 16,-1-8 0-16,9 15 0 15,-5-7 0-15,19 12 0 16,-5-13 0-16,9 9 2 15,0-8-1-15,13 3-1 16,-4-7 1-16,9 4 5 16,-5-8-3-16,14 4 14 0,-10-13-9 15,10-3 18 1,-5-4-14-16,5-8 16 16,-9-4-16-16,-1-3 11 15,-8-9-13-15,0 0 8 16,-5-4-10-16,-4-8 6 15,-4 1-7-15,-1-5 4 16,-4-4-6-16,0 5 0 16,-9-1-3-16,0 4-10 0,-8 5 4 0,-1 7-16 15,0 4 11-15,-4 8-27 16,-5 0 21-16,0 12-60 16,0-4 43-16,1 16-127 15,-1-4 89-15</inkml:trace>
  <inkml:trace contextRef="#ctx0" brushRef="#br0" timeOffset="175495.8">8989 5495 176 0,'0'-8'68'0,"0"8"-36"0,0 4-15 0,0 0 44 15,0-8-34-15,0 4 27 16,0 0-32-16,0 4 15 16,0 0-21-16,4 8 2 15,-4-4-10-15,9 8 3 16,-4-5-6-16,8 17 7 15,-4-4-8-15,5 20 10 16,-6-9-8-16,6 21 8 16,-10-13-8-16,10 9 1 15,-10-9-4-15,5 5 0 16,-5-8-1-16,5-1-19 16,-9-11 9-16,5 0-58 15,-5-4 36-15,4-9-139 16,-8-11 95-16</inkml:trace>
  <inkml:trace contextRef="#ctx0" brushRef="#br0" timeOffset="176028.5618">9261 5610 200 0,'-4'-8'77'0,"4"8"-42"0,0-4-19 0,0 4 44 16,0-4-34-16,0 0 18 15,0 0-26-15,0 0 4 16,0-4-13-16,4 4-3 15,-4-4-4-15,9 0-2 16,-5-4 1-16,10 5-4 16,-5-5 2-16,4 8 1 15,-4 0 0-15,9 8-5 16,-5 0 3-16,5 8 3 0,-5-5 0 0,5 9 2 16,-4-4-2-16,3 12 2 15,-8-8-2-15,0 12 6 16,-4-5-4-16,-1 9 6 31,-8-4-6-31,-1 8 6 16,-4-9-6-16,0 5 8 15,1-8-7-15,-6 0 5 16,1-9-5-16,-5 1 0 16,0-8-2-16,0 0 1 15,0-4-2-15,5 0-1 16,0-4 1-16,4 0-1 0,-5-4 0 0,10 4-3 15,-5-4 2-15,13 4 3 16,-4 0-1-16,9 0-1 16,0 0 1-16,9 4 3 15,0-4-2-15,4 8 6 16,-4 0-5-16,9 8 8 16,-5-4-7-16,9 8 12 0,-4-5-9 15,9 5 7-15,-9-4-7 16,8 0-2-16,-8-4-3 0,4 4 1 15,-4-12-2-15,4 0-20 16,-4-8 10-16,4 4-74 16,-13-8 47-16,4-4-150 31,-8 0 104-31</inkml:trace>
  <inkml:trace contextRef="#ctx0" brushRef="#br0" timeOffset="176660.3609">9747 5277 192 0,'-4'-4'74'0,"4"4"-40"0,4-8-20 0,1 4 40 16,-5 0-31-16,4 0 21 15,-4 0-27-15,4 4 9 16,1-4-15-16,4 8 12 16,0-4-14-16,4 4 18 15,-8 0-15-15,8 4 11 16,-4 0-13-16,9 12 8 16,-9-4-10-16,13 15 17 15,-9-3-13-15,14 8 16 16,-9-5-16-16,9 17 9 15,-10-8-12-15,15 19 4 16,-10-3-8-16,5 15 0 16,-5-12-3-16,0 13-28 15,-8-17 14-15,-5 9-114 16,-14-13 70-16,-17 28-155 16,-14-15 119-16</inkml:trace>
  <inkml:trace contextRef="#ctx0" brushRef="#br0" timeOffset="173505.8959">7500 5328 196 0,'-5'0'74'0,"5"0"-40"0,-4 0-24 0,4 0 26 15,-5 0-21-15,1 4 9 16,-5 0-15-16,4 4 11 16,-4 0-12-16,1 8 12 15,-1-4-12-15,0 12 12 16,-5-4-12-16,1 7 7 16,0-3-8-16,4 8 0 0,-5-4-4 0,10 23-2 15,-1-7 0-15,14 19-1 16,-4-7 0-16,13 7 2 15,-5-15-1-15,14 11-18 16,-5-15 9-16,14 3-50 16,-10-11 33-16,10 4-115 15,-5-17 78-15</inkml:trace>
  <inkml:trace contextRef="#ctx0" brushRef="#br0" timeOffset="183635.9299">11415 5027 160 0,'-5'4'63'0,"5"-4"-34"0,-4 12-34 16,4-4 16-1,0-8-8-15,0 8 12 16,0 0-8-16,4 16 7 0,-4-5-7 0,5 21 0 15,-1-8-4-15,5 19 5 16,-9-7-5-16,5 15 14 16,-5-11-9-16,4 15 12 15,-8-11-12-15,4 15 14 16,0-7-13-16,0 3 20 31,0-11-16-31,0-1 15 0,0-15-15 16,0 0 6-16,0-17-11 15,0 1 2-15,0-12-6 0,4-4-4 16,1-8-1-16,8-16-6 16,-4-3 4-16,4-9-5 15,-4-4 4-15,13 0-4 16,1 5 4-16,4 3-4 16,-5 4 4-16,0 8-4 15,-4 1 4-15,4 7 0 16,-8 4 2-16,3 12 6 15,-8-4-2-15,5 11 10 16,-5-3-6-16,4 16 5 16,-8 0-6-16,3 11 0 0,-3-3-3 0,4 4-21 15,-9-13 10-15,9 1-71 16,-9-8 44-16,9-4-106 16,-5-8 81-16</inkml:trace>
  <inkml:trace contextRef="#ctx0" brushRef="#br0" timeOffset="184092.9466">12137 5705 204 0,'9'-4'77'0,"-9"4"-42"0,-4-8-30 16,4 4 32 0,0 0-22-16,0-4 15 15,-5 0-17-15,1 4 4 0,-5-4-10 0,4 1 2 16,-4-1-5-16,1 4-2 31,-6 0-1-31,-4 4-4 16,-4-4 2-16,4 8 1 15,0 0 0-15,1 8-3 16,-6-1 2-16,5 17-4 16,-4-4 3-16,9 8 1 15,-1-5 1-15,10 9 0 16,-1-8 0-16,10 7 2 16,-1-11-1-16,10 8 6 15,-1-12-4-15,9 0 10 16,-4-12-7-16,9 3 8 15,-5-7-8-15,5-8 8 16,-5-3-8-16,1-9 8 16,-6-4-8-16,1-8 10 15,-9 0-9-15,0-3 3 16,-4-1-6-16,-1 0 0 16,-8 4-2-16,4 5-10 15,-9-1 4-15,0 4-34 16,0 4 21-16,-5 8-78 15,1 0 53-15,0 8-105 16,-5-4 83-16</inkml:trace>
  <inkml:trace contextRef="#ctx0" brushRef="#br0" timeOffset="184747.6681">12311 5638 220 0,'-4'0'85'0,"4"0"-46"0,-5 0-28 0,5 0 34 16,0 0-26-16,0 4 11 15,0-4-19-15,0 8 4 16,0-1-10-16,5 9 0 15,-5-8-3-15,4 16 1 16,1-4-2-16,8 16 4 16,-4-9-3-16,4 9 8 15,-4-12-6-15,9 7 10 32,-9-11-8-32,4 8 3 0,-4-12-5 0,9 0 9 15,-9-4-7-15,4-1 12 16,-4-7-10-16,5-4 5 15,-10-7-8-15,10-5 2 16,-10-4-4-16,9-8 0 16,-8 0-1-16,8-8-2 15,-4 1 1-15,0 3-4 16,-5 4 2-16,1 8-4 16,-10 1 3-16,5 7-1 15,0 4 1-15,0 12 0 0,0 0 0 16,5 11 0-16,-5 1 0 15,9 4 2-15,-5-4 0 0,5 0 0 32,-4-5 0-32,8 5 0 15,-4-8 0-15,9 4 2 16,-5-4-1-16,5 0 6 16,-5-4-4-16,5-4 12 15,-4-8-8-15,3 0 10 16,-3-8-10-16,4 0 5 15,-9-8-7-15,8-12 4 0,-3 1-5 0,-1-1 2 16,-4 4-3-16,5 4-4 16,-10 1 0-16,5-1-12 15,-5 4 6-15,5 8-36 16,-9 0 24-16,5 8-80 16,-5 0 56-16,4 8-131 31,-4-4 98-31</inkml:trace>
  <inkml:trace contextRef="#ctx0" brushRef="#br0" timeOffset="182779.1222">11147 5642 156 0,'0'0'60'0,"0"0"-32"0,5-4-17 0,-1 4 33 31,-4-4-25-31,5 0 14 16,-5 0-20-16,4 0 6 0,-8-4-11 0,4 8 4 15,0-4-7 1,0 0 4-16,-5 0-5 0,1 0 2 15,-5 0-3-15,0 4-4 16,-4 0 0-16,4 4-1 16,-5-4 0-16,-4 4 0 15,1-4 0-15,-1 8 0 16,-5-4 0-16,6 8 2 16,-1-8 0-16,4 8 0 15,1-4 0-15,4 3-3 16,0-7 2-16,9 8 1 15,-4-8 0-15,8 4 0 16,-4-4 0-16,9 4 0 16,-4-8 0-16,12 8-3 15,-3-8 2-15,8 8-4 16,-4-8 3-16,9 12 1 16,-10-4 1-16,10 12 0 15,-4-5 0-15,8 9 0 16,-9-8 0-16,5 8 2 0,-9-8-1 15,4 3 15-15,-9-3-9 0,1 4 19 16,-5-4-14 0,-5 0 9-16,-8-4-12 0,-1 0 6 15,-4-4-8-15,0 3 4 16,-4-7-6-16,0 4 4 31,-5-4-5-31,0 0-2 16,0-4-1-16,0 0-1 15,-4-8 0-15,4 0-11 16,-4-7 6-16,4 3-18 16,0-4 13-16,5 4-20 15,-5 0 17-15,5 8-39 16,-1-4 28-16,5 8-105 0,0-4 72 0</inkml:trace>
  <inkml:trace contextRef="#ctx0" brushRef="#br0" timeOffset="186430.2749">13404 5443 236 0,'-27'-4'90'0,"27"4"-48"0,4 0-31 0,1 0 30 15,-1 0-25-15,5 4 4 16,0-4-12-16,5 4 6 16,-6-4-8-16,19 4 10 15,-9 0-9-15,22 4 3 16,-9-8-6-16,23 8 0 16,-10-8-2-16,19 8 1 15,-14-8-2-15,9 4-23 16,-13-4 13-16,-1 0-70 15,-8-4 44-15,-1 0-108 16,-12-8 80-16</inkml:trace>
  <inkml:trace contextRef="#ctx0" brushRef="#br0" timeOffset="186098.9239">13609 4976 116 0,'-5'-8'46'0,"5"8"-24"0,0-8-2 0,0 4 34 15,0-4-29-15,0-4 17 16,0 0-26-16,0 4 7 16,0-4-13-16,0 8-1 31,-4-4-6-31,4 8 3 0,0 0-4 0,0 8 10 16,0-4-6-16,0 8 8 15,0-4-8-15,0 12-1 16,0 0-3-16,4 19 3 15,1 1-3-15,4 27 8 16,-5-3-6-16,5 15 10 16,-9-15-8-16,9 11 8 15,-9-12-8-15,9 17 1 16,-9-13-4-16,9 8 3 16,-9-11-4-16,9-1-10 15,-5-19 5-15,5-5-41 16,-9-15 24-16,5-8-53 0,-10-12 41 15,5-8-86-15,-4-12 66 0</inkml:trace>
  <inkml:trace contextRef="#ctx0" brushRef="#br0" timeOffset="187415.5381">13916 4968 220 0,'-8'-8'85'0,"8"8"-46"0,0-4-43 0,0 4 17 15,0 0-9-15,4 0 7 16,0 0-7-16,5 0 16 16,-9 0-11-16,9 8 11 15,-4-4-11-15,4 16-3 16,-9-5-3-16,9 33 2 15,-5-4-3-15,5 31 6 16,-5-12-5-16,1 13 10 16,-10-13-7-16,5 4 12 15,0-11-10-15,5 11 9 16,-5-15-9-16,4 7 15 16,-4-15-13-16,5 0 13 0,-5-17-13 15,4-3 8 1,-4-12-10-16,9 0-2 15,-4-12-4-15,8-12-4 16,-8-4 1-16,8-12-4 16,-4 1 3-16,9-5-3 15,-5 4 2-15,5 4-2 16,-5 5 2-16,5 3-7 16,-9 4 6-16,9 8-5 0,-9 0 5 0,4 12 2 15,-4-4 2-15,4 8 2 16,-4 0-1-16,9 7 2 15,-4-3-2-15,8 8 2 16,-4-8-2-16,8 4 2 16,-8-4-2-16,9-5 10 31,-9-11-5-31,9-4 8 16,-5-3-8-16,5-5 3 15,-9-8-5-15,4 0 2 16,-9-4-3-16,5 0 0 15,-5 1-1-15,-4-5-2 16,-4 0 1-16,-1 4-1 0,-4 1 0 16,0 3 0-16,-4 4 0 0,-1 8-3 15,-8 0 2-15,0 16-1 16,-1-4 0-16,1 12-3 16,-1 0 3-16,10 15-1 15,-5-3 1-15,9 20 0 16,0-5 0-16,9 17-22 15,-5-13 12-15,14 5-84 16,0-13 52-16,13-3-128 16,1-12 97-16</inkml:trace>
  <inkml:trace contextRef="#ctx0" brushRef="#br0" timeOffset="190985.8895">16895 5459 264 0,'-13'-16'101'0,"13"16"-54"0,0-8-48 0,4 8 33 16,-4-3-20-16,5 3 30 15,-1-4-24-15,10 0 27 16,-5 0-26-16,8 4 17 16,-3-4-21-16,8 4 5 15,-4 0-11-15,9 4-6 16,-5-4-1-16,14 4-11 16,-10 0 5-16,15 3-47 15,-6-3 28-15,10 4-126 16,-14-4 82-16,5 0-102 15,-14-4 97-15</inkml:trace>
  <inkml:trace contextRef="#ctx0" brushRef="#br0" timeOffset="190971.266">17091 4801 208 0,'-8'-8'79'0,"8"8"-42"0,-14 0-37 0,14 0 27 16,0 0-17-16,0 4 21 15,0-4-17-15,0 4 24 16,0 0-22-16,5 4 13 31,-10 0-18-31,5 8 1 0,-9 0-7 0,9 4-1 16,-4-5-2-16,4 13 3 15,0-8-3-15,4 24 6 16,-4-5-5-16,5 48 8 16,-5-3-7-16,4 3 8 15,-4-20-8-15,5 17 5 16,-1-13-5-16,5 12 2 15,-5-15-3-15,5 3 3 16,-9-16-4-16,9-3-5 16,-4-12 1-16,4-5-30 15,-5-11 18-15,5-4-50 16,-9-12 37-16,9-4-76 16,-9-12 58-16,4-4-85 0,-8-4 74 0</inkml:trace>
  <inkml:trace contextRef="#ctx0" brushRef="#br0" timeOffset="191970.3854">17698 5650 144 0,'-5'3'55'0,"5"-3"-30"0,0-3-18 0,0 3 24 16,0 0-18-16,5-4 16 0,-5 0-17 0,4 0 20 15,-8 0-18-15,4-4 9 16,0 0-14-16,0 4 6 15,0 0-8-15,0 0 4 16,-9-4-6-16,0 4 2 16,-9-4-4-16,5 4 0 31,-5 0-1-31,5 4-2 16,-5-4 1-16,4 4-6 15,-3 0 3-15,-1 4-3 16,0-4 2-16,0 8 4 15,0-4 0-15,0 8-1 16,1-8 1-16,3 12-4 16,1-8 2-16,-1 8-1 0,1-5 0 0,4 9 2 15,-4-4 0-15,8 12 0 16,-4-4 0-16,9 3 2 16,0-3-1-16,5 4 2 15,-1-12-2-15,5 4 4 16,0-9-3-16,5 5 8 31,-6-4-6-31,10-4 5 0,-4-4-5 0,4-4 2 16,-5-8-3-16,9-4 0 15,-4-8-1-15,4-3-2 16,-4-5 1-16,4 0 1 16,-4 4-1-16,0 1 6 15,-4 3-4-15,-1 0 8 16,-4 0-7-16,0 4 10 15,-5-3-8-15,5 7 1 16,-9-4-4-16,5 8 0 16,-10 0-1-16,5 8-4 15,0-4 1-15,0 8-1 16,0 0 0-16,0 8 2 16,0-4 0-16,5 19 0 0,-5 1 0 0,8 12 2 15,1-8-1-15,9 7-16 16,-9-11 8-16,9 4-52 15,-5-9 33-15,5 1-115 16,-9-8 79-16,9-4-67 16,-5-8 75-16</inkml:trace>
  <inkml:trace contextRef="#ctx0" brushRef="#br0" timeOffset="192518.3253">17845 5578 196 0,'0'0'74'0,"0"0"-40"0,0 0-35 16,0 4 21-1,0-4-13-15,0 4 19 16,0 0-14-16,0 4 13 15,0 0-14-15,5 8 10 16,-5 0-12-16,8 11 4 16,-3-3-8-16,8 16 2 15,-4-8-4-15,9 7 5 16,-9-7-5-16,4 4 12 16,-8-9-8-16,4 1 23 15,-5-12-17-15,5 0 16 16,-9-8-16-16,5-4 6 0,-5-4-11 15,4-8 0-15,-4-4-5 0,9-12 0 16,-5-8-1-16,5-3 1 16,-4-5-2-16,8 0-5 15,-4 5 2-15,4 3-6 16,-4 0 5-16,9 8-3 16,-4 5 3-16,3 3-5 15,-3 4 5-15,8 8-10 16,-9-4 8-16,5 12-18 15,-9-4 13-15,9 8-40 16,-9-4 29-16,4 8-75 16,-8-8 54-16,8 8-89 31,-8-8 75-31</inkml:trace>
  <inkml:trace contextRef="#ctx0" brushRef="#br0" timeOffset="193093.665">18345 5562 240 0,'-5'-4'90'0,"5"4"-48"0,0 0-29 0,0 0 29 16,0 0-25-16,5 4 3 31,-5-4-12-31,4 8 8 16,0-4-9-16,5 8 3 15,-4-4-6-15,8 8 0 16,1-4-2-16,3 4-2 16,-3-4 1-16,8 3-10 15,-9-3 5-15,10 0-25 16,-5-4 16-16,-1-4-29 15,-3-4 23-15,4-4-19 16,-9-4 22-16,4-4-5 16,-9 0 12-16,5-3 10 15,-9-1 0-15,9-4 22 16,-9-4-12-16,5 4 32 16,-5-4-24-16,4 5 37 0,-8 3-31 15,4 4 27-15,0 4-30 0,0 8 18 16,0 0-24-16,0 8 18 15,-5 0-19-15,5 12 19 16,-4-1-20-16,-1 21 17 16,-4 0-17-16,5 27 3 15,0-7-9-15,-1 15-3 0,1-12-3 16,4 9-30-16,0-13 15 0,4 8-92 16,1-15 59-16,-1 4-172 15,-4-17 122-15</inkml:trace>
  <inkml:trace contextRef="#ctx0" brushRef="#br0" timeOffset="188585.1342">15268 5796 176 0,'-27'-47'66'0,"27"47"-36"0,-9-4-11 16,5 4 39 0,-1 0-33-16,1 4 20 0,-1 0-28 0,10 7 7 31,-5 1-14-31,13 8 5 15,-4-8-8-15,9 4 4 16,-9-4-6-16,13 4 0 16,-4-8-3-16,13 3 3 15,-9-7-3-15,14 0 4 16,-5-4-4-16,9 0 4 16,-4-8-4-16,4-7-1 0,-9-5 0 0,5-4 3 15,-9 0-2-15,0 4 8 16,-10-3-6-16,1 3 12 15,-4 4-9-15,-6 4 5 16,-3 0-7-16,-1 8 2 16,-4 0-4-16,0 8-2 31,-4-4 0-31,4 8-4 16,-5 0 2-16,10 12 1 15,-5 0 0-15,9 15 0 16,-5-7 0-16,10 12-7 15,-1-9 4-15,9 5-23 16,-8-8 14-16,8 0-62 16,-4-12 40-16,9-1-123 0,-10-11 88 0</inkml:trace>
  <inkml:trace contextRef="#ctx0" brushRef="#br0" timeOffset="188130.9833">15656 5380 192 0,'4'8'71'0,"-4"-8"-38"0,9 0-21 16,-5 0 28 15,-4 0-24-31,5 0 22 0,-1-8-23 0,10 0 24 15,-10-4-23-15,5-4 10 16,-4 0-15-16,-1-7 1 16,-4-1-8-16,0-4 0 15,-4 0-2-15,-1-3 1 16,-4 3-2-16,-4 0-1 16,-5 0 1-16,-4 5-1 15,-1 3 0-15,-3 4-3 16,-1 4 2-16,0 4-4 15,-4 0 3-15,0 8-1 16,4 0 1-16,5 8 0 16,-1 0 0-16,6 8 0 0,-1-8 0 15,4 24 0 1,-4-1 0-16,10 21 11 16,-1-5-6-16,9 17 11 15,-5-9-8-15,5 13 5 16,0-13-6-16,5 24 7 15,-1-7-8-15,5 15 3 16,-5-16-4-16,10 9 3 16,-10-21-4-16,5 5-1 0,-4-17 0 0,4 5-17 15,-9-17 9-15,9 1-39 16,-9-16 26-16,4-4-53 16,-4-8 41-16,4-1-66 15,-8-7 55-15,4-7-63 16,-4-9 61-16</inkml:trace>
  <inkml:trace contextRef="#ctx0" brushRef="#br0" timeOffset="188916.4314">15923 5459 328 0,'-18'-4'123'0,"18"4"-66"0,-4 4-66 0,4 0 0 15,0-4 1-15,0 4-43 16,0 0 28-16,4 4-86 16,1 0 61-16,4 8-71 15,0-8 68-15</inkml:trace>
  <inkml:trace contextRef="#ctx0" brushRef="#br0" timeOffset="189570.3363">16039 5614 220 0,'5'-4'82'0,"-5"4"-44"0,4 0-33 0,0 0 21 16,-8 0-16-16,8 4 8 16,-4-4-10-16,9 4 9 15,-4-4-10-15,4 8 10 16,-9 0-10-16,9 8 5 16,-5-5-7-16,10 17-2 15,-10-4-2-15,5 12 3 16,-5-5-2-16,5 5 8 0,-4-8-6 15,-1 3 16 1,-4-11-11-16,5 4 20 16,-10-12-16-16,10 0 7 15,-5-8-12-15,4-4 0 16,1-4-5-16,4-8 3 16,-5-4-4-16,9-8-1 15,-4-3 0-15,9-1-1 16,-9-4 0-16,9 8-5 0,-5 1 3 0,5 7-6 15,-9 4 5-15,9 8-1 16,-9-4 2-16,4 20 2 16,-4-4 0-16,4 16 0 15,-4-1 0-15,5 13 0 16,-5-8 0-16,4 7 4 16,-4-11-2-16,9 4 6 15,-9-12-5-15,4 0 8 16,-4-8-7-16,4-1 8 15,-4-7-8-15,5-3 5 16,-5-9-5-16,8-16 0 16,-8-4-2-16,9-4-2 15,-9 1 1-15,9-1 1 16,-9 4-1-16,4 5 4 16,-8 3-3-16,4 4-1 15,-5 4 0-15,1 8-4 16,-5 4 2-16,4 8-1 15,-4-4 0-15,9 8 0 16,-5 0 0-16,5 12 2 16,-4 0 0-16,13 12 0 0,-14-9 0 0,14 13-3 15,-9-4 2-15,13 3-17 16,-4-7 10-16,4 4-45 16,-4-12 29-16,4-1-70 15,-4-11 52-15,4-4-110 16,-8-8 86-16</inkml:trace>
  <inkml:trace contextRef="#ctx0" brushRef="#br0" timeOffset="189833.0087">16704 5344 340 0,'-27'-16'126'0,"27"16"-68"0,-9 0-63 0,9 4 18 15,0-4-11-15,0 8-18 16,0 0 8-16,0 8-50 16,0-8 33-16,9 12-111 15,-5-4 77-15,10 8-67 16,-1-9 73-16</inkml:trace>
  <inkml:trace contextRef="#ctx0" brushRef="#br0" timeOffset="197918.9676">20280 5705 148 0,'4'-4'55'0,"-4"4"-30"0,5-8-5 0,-1 4 28 16,1 0-27-16,-1-4 10 31,-4 0-19-31,0 0 11 16,-4-3-13-16,4 3 10 15,-5 0-11-15,1 0 0 16,-5 0-6-16,0 4-2 0,-4-4 0 0,-1 8-6 15,1-4 3-15,-1 8-1 16,-3-4 1-16,-1 8 2 16,-5 0 0-16,6 8 0 15,-6-8 0-15,10 11-5 16,-5-3 3-16,9 12-1 16,-4-4 1-16,13 11 2 15,-5-7 0-15,10 8-5 16,-1-12 3-16,10 7 1 15,-5-7 1-15,4 0 4 0,-4-8-2 0,9 0 1 16,-5-4-1-16,5-5 3 16,-5-7-3-16,10-4 4 15,-10-3-4-15,9-9-1 16,-8-4 0-16,8-12 1 16,-4 0-1-16,0-3 2 31,-5-1-2-31,0 0 6 15,-4 5-4-15,0 3 10 16,-9 4-7-16,0 8 5 16,-4 0-6-16,4 13 0 0,-5-1-3 0,1 11 1 15,-1-3-2-15,5 12 4 16,0 0-3-16,5 16-3 16,-5-4 0-16,9 15-1 15,0-7 0-15,9 7-9 16,-10-11 6-16,15 4-56 15,-10-8 34-15,14-5-111 16,-9-7 76-16</inkml:trace>
  <inkml:trace contextRef="#ctx0" brushRef="#br0" timeOffset="198442.1406">20521 5511 252 0,'-14'4'93'0,"14"-4"-50"0,0 0-37 15,5 4 27 1,-5-4-21-16,9 4 12 15,-5 0-14-15,10 4 13 16,-1-8-14-16,14 4 5 16,-5-4-9-16,18 7 0 0,-4-7-3 0,13 4-2 15,-5-8 1-15,14 8-17 16,-13-4 9-16,8 4-54 16,-12 0 33-16,-1 4-119 15,-9-8 82-15</inkml:trace>
  <inkml:trace contextRef="#ctx0" brushRef="#br0" timeOffset="197933.5971">20753 4924 212 0,'-5'-4'79'0,"5"4"-42"0,0 8-34 0,0-4 26 16,0-4-17-16,0 4 16 31,0-4-16-31,0 4 13 16,0 0-14-16,0 4 6 15,-4 0-10-15,4 8 2 16,0 0-5-16,0 19 2 16,0 1-3-16,0 27 7 15,0-11-6-15,0 15 8 16,0-7-8-16,0 15 3 0,0-16-4 0,0 25 0 15,0-13-1-15,0 12 5 16,0-11-4-16,4 3 3 16,-4-20-3-16,5 1-17 15,-5-12 7-15,4-5-48 16,-4-15 31-16,4-12-78 16,1-8 58-16,4-8-82 0,-9-8 72 15</inkml:trace>
  <inkml:trace contextRef="#ctx0" brushRef="#br0" timeOffset="198863.5227">21158 5606 224 0,'-9'-4'85'0,"9"4"-46"0,-4-4-32 0,4 4 31 15,0 0-22-15,0 0 14 16,-4 0-17-16,4 4 8 16,-5 0-12-16,5 4 2 15,0 0-7-15,0 12 5 16,-4-5-6-16,4 9 1 16,0 0-2-16,4 24-2 15,-4-9 1-15,9 5 3 16,0-9-2-16,9 1 6 15,-9-8-5-15,8-4 10 16,-3-8-7-16,8-5 3 16,-8-11-5-16,8-4 0 15,-9-7-2-15,5-9 1 16,-5-8-2-16,5-8 2 16,-4 1-2-16,3-5 2 15,-3 0-2-15,-1 9 8 16,-4-1-5-16,0 8 8 15,-4 4-8-15,3 8-1 16,-8 1-2-16,9 11-1 16,-18 0 0-16,9 8 0 0,0-1 0 0,9 9 0 15,-9 0 0-15,9 16 2 16,-4-4-1-16,4 15-7 16,-5-7 3-16,9 7-32 15,-4-11 20-15,9 4-76 16,-4-12 51-16,8-5-118 15,-9-7 88-15</inkml:trace>
  <inkml:trace contextRef="#ctx0" brushRef="#br0" timeOffset="199380.6248">21685 5622 204 0,'-14'4'77'0,"14"-4"-42"0,-4 8-34 0,8-4 18 15,-4-4-12-15,5 8 10 16,-5-1-10-16,9 13 12 15,-5-4-11-15,5 16 5 16,-5-8-8-16,10 11 4 16,-10-3-5-16,10 8 9 15,-10-13-7-15,9 5 19 16,-8-8-14-16,8 4 17 16,-8-12-16-16,4-1 13 15,-5-11-14-15,9-4 6 16,-8-4-10-16,4-4 2 15,-5-7-5-15,5-13 0 16,-9-4-2-16,14-8 1 16,-5-3-2-16,8 3-1 15,-3 1 1-15,4 3-4 16,-5 4 2-16,5 4-6 16,-5 1 4-16,9 11-3 15,-8 0 3-15,8 8-5 16,-4 0 5-16,4 8-10 15,-4-4 8-15,0 8-36 0,-5 0 23 0,5 4-78 16,-4 0 54-16,-1 4-96 16,-4-8 78-16</inkml:trace>
  <inkml:trace contextRef="#ctx0" brushRef="#br0" timeOffset="199952.6899">22206 5741 172 0,'9'4'66'0,"-9"-4"-36"0,22 0-29 0,-8 0 20 16,-5 0-13-16,13 0 18 15,-9-4-14-15,10 0 16 16,-5-4-16-16,8 0 2 15,-8-4-8-15,9 4-1 16,-5-4-3-16,1 0 3 16,-6-4-3-16,-3 5 6 15,-10-5-5-15,-4 4 10 0,-4-4-7 0,-1 8 5 16,-8-4-6-16,0 8 7 16,-1-4-8-16,-4 8 14 15,0-4-10-15,-4 8 16 16,0 0-14-16,0 4 16 15,-5 0-16-15,5 12 13 32,-5-4-13-32,4 15 8 15,6-3-10-15,8 12 4 16,0-5-7-16,13 9 2 16,-4-8-4-16,18 7-2 0,-5-11 0 15,19 4-28-15,-10-9 15 16,18-3-90-16,-4-8 57 0,13-4-133 15,-9-12 101-15</inkml:trace>
  <inkml:trace contextRef="#ctx0" brushRef="#br0" timeOffset="196667.501">19504 5598 136 0,'-5'-4'52'0,"5"4"-28"0,-13-8-13 0,13 4 31 15,-4 0-24-15,4 4 12 16,0 0-19-16,4 0 1 16,-4 0-7-16,5 0 4 15,-5 0-6-15,8 4 6 16,-8 0-6-16,5 8-1 16,-5-4-1-16,4 20 1 15,-4-5-1-15,5 17 10 16,-10-8-5-16,10 11 14 15,-5-11-11-15,4 4 14 0,-4-8-14 16,5-1 11-16,-5-11-11 0,4 0 15 16,-4-12-14-1,5-4 7 1,-1-4-10-16,5-16-2 16,-4-4-3-16,8-7-2 15,-9-1 1-15,10-4-1 16,-5 1 0-16,4 3 0 15,-4 0 0-15,9 8-5 16,-9 5 3-16,9 3-3 16,-5 0 2-16,5 4-2 0,-5 0 2 0,5 8-2 15,-5-4 2-15,5 12 0 16,-4 0 1-16,3 8 2 16,-8-4 0-16,9 16 2 15,-9-4-1-15,9 11 4 16,-14-3-3-16,5 8 1 15,-4-5-1-15,4 5-8 16,-9-12 3-16,9 4-27 16,-9-13 16-16,4 1-51 15,-4-4 36-15,0 4-68 16,-4-8 55-16,-1 4-61 0,1-4 58 0</inkml:trace>
  <inkml:trace contextRef="#ctx0" brushRef="#br0" timeOffset="201704.0609">23361 5673 116 0,'18'-8'44'0,"-18"8"-24"0,5-12-4 16,-1 9 32-1,-4-1-27-15,4-4 19 0,-8 0-24 0,4 0 12 16,-9 0-17-16,0 4 1 16,-4 0-7-16,4 4 1 15,-5-4-3-15,1 4 0 16,0 0-1-16,-1 4-2 16,-4-4 1-16,1 8 3 15,-1-4-2-15,0 8 6 16,0 0-5-16,5 3-1 15,-5-3-1-15,9 16-1 0,-4-4 0 0,8 12 0 16,-4-5 0 0,9 9 4-16,-4-8-2 0,8 3 8 15,1-7-6-15,8 0 5 32,0-8-5-32,10 3 2 15,-5-11-3-15,13 0 5 16,-4-8-5-16,13-4 3 15,-9-8-3-15,9-8 5 16,-9-3-5-16,5-5 10 16,-9 0-7-16,-5-4 10 15,-9-4-9-15,-4-3 16 0,-9 3-13 0,-4 0 7 16,-5 5-10-16,0-1-4 16,-9 4-2-16,-4 4-6 15,-5 4 3-15,0 9-10 16,1-5 7-16,3 8-25 15,-3 0 17-15,3 8-38 32,1 0 29-32,4 8-50 15,0-1 41-15,9 17-88 0,-4-4 66 16</inkml:trace>
  <inkml:trace contextRef="#ctx0" brushRef="#br0" timeOffset="202162.7584">23598 6010 252 0,'-14'-12'96'0,"14"12"-52"0,5-8-43 0,-1 8 28 15,1-4-19-15,8 0 14 16,0 1-15-16,10-1 14 16,-6 0-14-16,15 4 3 15,-10-4-8-15,18 4-9 31,-9 0 3-31,18 4-66 16,-9-4 38-16,14 4-123 16,-14-4 86-16</inkml:trace>
  <inkml:trace contextRef="#ctx0" brushRef="#br0" timeOffset="201705.0609">23963 5360 236 0,'-22'-36'88'0,"22"36"-48"0,-13-35-42 0,8 15 21 16,1 0-13-16,-1-8 13 16,-4-3-11-16,0 7 9 15,-4 0-9-15,4 4-2 16,-4 1-4-16,-1 7-4 16,-4 4 1-16,5 8-4 15,0 0 3-15,-1 8 3 16,-4-4 0-16,5 19 4 0,-5-7-3 0,5 20 1 15,0-8-1-15,4 15 1 16,-5-3-2-16,5 11 6 16,0-7-4-16,0 8 8 15,1-9-7-15,8 21 8 16,-5-13-8-16,10 20 5 16,-5-7-5-16,8 11 0 15,-3-11-2-15,8 3 1 16,-4-15-2-16,5 3 2 15,-5-11-2-15,4-1-23 16,-9-15 13-16,5 0-77 16,-9-8 48-16,5-1-104 15,-10-11 80-15</inkml:trace>
  <inkml:trace contextRef="#ctx0" brushRef="#br0" timeOffset="203562.4432">24628 5554 240 0,'-23'-8'90'0,"23"8"-48"0,-4-11-40 0,4 11 24 15,0 0-17-15,4-4 7 16,-4 0-9-16,9 4 2 15,5-4-5-15,12 8-2 16,-3-4-1-16,21 8-1 31,-8-4 0-31,17 3 0 16,-8-3 0-16,9 4 2 16,-14-4-1-16,13 4 4 15,-13-8-3-15,5 4 1 16,-9-4-1-16,-1 4-15 15,-12-8 7-15,-1 4-39 0,-9-4 25 0,1 0-62 16,-5-8 46-16,-1-3-69 16,-8-1 60-16</inkml:trace>
  <inkml:trace contextRef="#ctx0" brushRef="#br0" timeOffset="203056.3993">24909 5023 200 0,'-5'-4'74'0,"5"4"-40"0,0 0-22 15,0 0 30 1,-4 0-24-16,-1 0 13 0,1 0-18 0,4 4 10 16,-5-4-13-16,10 8 2 15,-5-4-8-15,4 16-2 16,1-4-1-16,4 23-1 16,-5 1 0-16,5 23 8 15,-5-7-4-15,5 15 5 16,-9-11-5-16,5 15 2 15,-5-8-3-15,4 13 3 16,-4-13-4-16,9 1-7 0,-9-17 2 16,5 1-32-16,-5-13 20 0,4-3-65 15,-8-16 45-15,4 0-94 16,-5-9 73-16</inkml:trace>
  <inkml:trace contextRef="#ctx0" brushRef="#br0" timeOffset="204141.6825">25256 5126 184 0,'-4'-4'71'0,"4"4"-38"0,0-4-19 16,0 4 36-16,0 0-29 0,0 0 19 15,0-8-24-15,0 8 7 16,0-4-13-16,0 8-1 16,-5-4-6-16,5 20-8 15,0-8 2-15,0 20-3 16,0 0 3-16,5 19 4 31,-1-7 0-31,5 15 10 16,-4-7-5-16,4 19 12 15,-9-12-10-15,4 17 9 16,-4-17-9-16,5 9 9 16,-5-17-10-16,4 1 10 0,-4-17-10 15,5 1 18-15,-1-16-13 0,5 0 9 16,-9-12-12-16,9-8-3 16,-5-8-3-16,10-8-7 15,-1-8 2-15,9-4-6 16,-4-3 5-16,9-1-5 15,-9 4 4-15,4 12-9 16,-4 0 8-16,0 16-5 31,-9 4 6-31,9 20 2 0,-10-4 2 0,6 8 2 16,-5-8-1-16,9 7 2 16,-10-7-2-16,10 0 2 15,-4-4-2-15,8 0 4 16,-4-8-3-16,9-8 1 15,-10-8-1-15,10-8-2 16,-5-4 1-16,5-12-6 16,-4-3 3-16,3-13-3 15,-8 0 2-15,0 1 2 16,-5-1 1-16,1 5 0 16,-10 7 0-16,1 4-5 0,-10 5 3 15,1 11-1-15,-10 0 1 16,-4 12 2-1,1 4 0-15,-1 12 4 16,0-4-2-16,5 16 4 16,-5-5-4-16,9 13 1 15,-5-4-1-15,14 15-2 16,-4-3 1-16,8 8-4 16,1-9 2-16,8 1-28 15,-4-8 16-15,14-1-63 0,-10-11 42 0,9 0-123 16,-4-8 88-16</inkml:trace>
  <inkml:trace contextRef="#ctx0" brushRef="#br0" timeOffset="204666.4792">26229 5586 228 0,'-9'-4'88'0,"9"4"-48"0,-14-4-36 0,14 4 27 16,-4-4-19-16,-1 4 10 31,1-4-13-31,-5 4 2 16,-4-4-7-16,4 4 0 16,-5 0-2-16,-4 4 3 15,1-4-3-15,-1 8 8 16,0 0-6-16,5 8 8 15,-1-8-8-15,5 8 1 16,0-4-3-16,9 3-6 0,0-7 2 0,14 4-6 16,-1-8 5-16,14 8-1 15,-9-8 2-15,8 8 0 16,-3-8 0-16,-1 16 2 16,5-4 0-16,4 7 2 15,-13-3-1-15,4 4 2 31,-8-4-2-31,-1 4 13 16,-4-5-8-16,0 5 15 16,-5-8-12-16,1 4 14 15,-5-8-14-15,-5 4 16 0,-4-4-15 16,-4 3 13-16,0-7-13 16,-5 0 8-16,0-4-10 0,-4-4-11 15,-10-4 1-15,6-4-61 16,3-8 34-16,1-7-131 15,0-1 90-15,8-8-93 16,1-3 94-16</inkml:trace>
  <inkml:trace contextRef="#ctx0" brushRef="#br0" timeOffset="205165.2141">26420 5705 216 0,'0'4'82'0,"0"-4"-44"0,0 4-36 0,5 0 24 15,-1-8-17-15,5 8 14 16,0-4-14-16,9 4 11 15,-9-4-11-15,9 4 4 16,-1-8-8-16,6 4 4 16,-5 0-5-16,4 0 5 15,-4-8-6-15,4 0 10 16,-4 0-7-16,0 0 12 16,0-4-10-1,-5 0 9-15,-4-3-9 0,-5 3 2 16,-4-4-6-16,-4 4-4 15,-10 0-1-15,1 8-1 16,-5-4 0-16,-4 8 8 16,-5-4-3-16,0 8 17 15,1-4-12-15,-1 12 17 16,-4-4-15-16,4 12 11 16,0-4-12-16,9 19 4 15,5-7-8-15,4 16 2 16,0-9-4-16,14 13 0 15,-5-12-1-15,17 7-8 0,1-11 3 16,18 7-52-16,-5-11 31 0,23-4-173 16,-10-12 109-16</inkml:trace>
  <inkml:trace contextRef="#ctx0" brushRef="#br0" timeOffset="207334.5939">27486 5602 180 0,'0'0'68'0,"0"0"-36"0,5-4-26 0,-1 4 19 16,-8 0-15-16,8 0 11 16,0-4-13-16,5 4 14 15,-4 0-13-15,4 4 7 0,-9 0-9 0,9 8 0 16,-9 0-4-16,9 19 9 15,-9-3-6-15,4 16 12 16,-4-5-10-16,4 5 14 31,-8-8-13-31,4-1 9 16,0-7-10-16,0 0 11 16,0-8-11-16,0-4 9 15,0-9-9-15,0 1-5 16,0-8-1-16,4-8-7 15,1-3 3-15,8-17-3 16,1-4 2-16,4-4-2 0,-1-3 2 0,6 3-5 16,-6 0 5-16,6 9-3 15,-5 3 3-15,4 8-2 16,-9 0 2-16,1 16 0 16,-5 0 1-16,8 20 2 15,-8-4 0-15,5 16 2 16,-10-5-1-16,1 9 8 15,-5-4-5-15,4 3 5 16,-8-11-5-16,4 8 5 16,0-12-6-16,0 0 6 15,0-13-6-15,4 1-1 0,-4-8-1 16,13-8-10-16,-8-3 5 0,13-17-12 31,-5-8 9-31,14-3-1 16,-14-1 5-16,19 4-2 15,-10 5 2-15,5 7 2 16,-10 0 1-16,6 12 0 16,-10 4 0-16,0 12 4 15,-4-4-2-15,-4 20 6 16,-1 0-5-16,1 11 3 0,-5-3-3 0,4 8 0 16,-8-8-1-16,4 7-10 15,-5-11 4-15,5 4-56 16,0-12 33-16,5 0-129 15,-5-9 87-15</inkml:trace>
  <inkml:trace contextRef="#ctx0" brushRef="#br0" timeOffset="207712.7868">28538 5661 200 0,'0'-15'77'0,"0"15"-42"0,-13-20-28 16,9 16 31 0,-5-4-22-16,0 0 16 15,0 0-18-15,-5 8 8 16,1-4-13-16,-5 8 2 0,0-4-7 0,1 4 5 15,-10 0-6-15,9 8 10 16,-4 0-7-16,4 8 3 16,0-5-5-16,0 17-2 15,0-4-1-15,9 11-1 16,1-3 0-16,12 4 0 31,-4-9 0-31,13 1 2 16,1-8-1-16,8 0 4 15,-4-8-3-15,9-1 4 16,-10-11-4-16,19-4 4 16,-14-7-4-16,10-5 8 15,-10-4-6-15,5-8 10 16,-14-8-8-16,5-3 1 0,-5-1-4 0,1 0 5 16,-10 1-5-16,-4 3 1 15,-9 0-2-15,-4 8-10 16,-5 5 4-16,0 7-21 15,-4 0 15-15,0 8-34 16,-5 0 25-16,4 8-64 16,-8 0 47-16,9 8-103 15,9-4 79-15</inkml:trace>
  <inkml:trace contextRef="#ctx0" brushRef="#br0" timeOffset="208197.2544">28735 5578 192 0,'-5'0'74'0,"5"0"-40"0,-4 0-29 0,4 0 25 15,0 0-18-15,0 4 6 16,0-4-11-16,0 8 0 31,0 0-4-31,0 8 0 0,0-4-1 0,0 15 1 16,0-7-2-16,0 16 8 15,0-8-5-15,0 7 21 16,0-11-14-16,0 4 19 16,-5-8-17-16,5 0 15 15,-9-13-15-15,9 5 6 16,-4-8-11-16,4 0 0 16,0-8-5-16,0-4 3 15,0-7-4-15,4-9-1 16,-4 0 0-16,14-4-6 15,-5-3 3-15,8-1-1 16,1 4 1-16,5 4 0 16,-6 1 0-16,6 7 0 15,-14 4 0-15,13 8 2 16,-4-4 0-16,0 12 0 16,-9 0 0-16,4 12 0 15,-4-4 0-15,4 15 2 16,-8-3-1-16,8 12 4 15,-8-8-3-15,-1 7-3 16,-4-11 0-16,4 4-50 16,-8-8 28-16,4-1-140 15,0-7 90-15</inkml:trace>
  <inkml:trace contextRef="#ctx0" brushRef="#br0" timeOffset="208866.2049">29453 5650 216 0,'-5'-8'82'0,"5"8"-44"0,0-8-31 0,5 4 31 16,-5 0-22-16,4-4 10 15,-4 0-16-15,0 0 6 16,-4-4-9-16,-1 4 4 16,-4 0-6-16,-4 4 2 15,-1 0-4-15,-8 4 0 0,4 0-1 16,-8 4-2-16,3-4 1 0,5 8 5 15,-8 0-3-15,3 8 6 16,-3-4-6-16,8 12 1 16,-9-9-2-16,14 17 3 15,-5-4-3-15,13 8 6 32,5-9-5-32,0 9 1 15,5-12-2-15,8 4-4 16,1-9 1-16,12-3-1 15,-12-12 0-15,8-4-3 16,-4-4 3-16,9-12-1 0,-10-3 1 16,6-9 2-16,-5 0 0 15,13-4 2-15,-13 1-1 0,8 3 4 16,-12 0-3-16,4 8 15 16,-9 1-10-16,-5 7 6 15,0 0-8-15,1 12 0 16,-10-4-3-16,5 12 1 15,-4 0-2-15,4 11-1 16,-4-3 1-16,4 16-1 0,0-8 0 0,4 11-7 16,-4-3 4-16,0 4-36 15,4-8 21-15,10 3-71 16,-1-11 49-16,14 0-104 16,-9-8 80-16</inkml:trace>
  <inkml:trace contextRef="#ctx0" brushRef="#br0" timeOffset="211048.9977">29983 5665 184 0,'0'-8'68'0,"0"8"-36"0,0-11-18 0,0 7 38 16,-4 0-30-16,-1 0 17 15,1-4-24-15,-1 0 8 16,-4 0-14-16,1 0 8 16,-1 0-9-16,4 4 6 15,-8 0-7-15,-1 0 0 16,-3 0-4 0,3 4 0-16,-4 0-1 0,5 0-2 15,-9 0 1-15,-1 4-1 16,1 0 0-16,4 4-3 15,-4 0 2-15,4 4-1 16,0 0 0-16,5 12 2 16,0-5 0-16,8 13 2 15,-8-8-1-15,13 12-1 16,-5-9 1-16,10 5-4 16,-1-8 2-16,14 3 1 0,-9-11 0 0,13 0 2 15,-8-4-1-15,8 0 2 16,-4-8-2-16,0 0-1 15,-5-8 1-15,9-4 3 32,1-4-2-32,-1-8 1 15,-9-7-1-15,5-5 1 16,-9 0-2-16,9 0 6 16,-9 1-4-16,0-5 10 15,0 4-7-15,4-7 3 16,-9-5-5-16,10-11 2 15,-1-1-3-15,1-11 3 0,-10 3-4 0,9 1 4 16,-8 3-4-16,4 13 4 16,-5 3-4-16,1 5 1 15,-5 11-1-15,4 4-2 16,-8 4 1-16,4 4-1 16,0 5 0-16,0 7-3 15,-5-4 2-15,1 8-4 16,-1 0 3-16,1 12-1 0,-5-1 1 0,0 21 0 15,0-4 0-15,0 27 0 16,-4-7 0-16,8 15 4 16,-4-7-1-16,0 11-1 15,1-15 1-15,3 11 3 32,-4-15-2-32,9 19 1 15,-4-11-1-15,-1 11-2 16,1-11 1-16,-1-1 1 15,1-11-1-15,4-1-16 16,0-11 8-16,0-4-56 16,0-9 34-16,4-3-139 15,-4-12 94-15</inkml:trace>
  <inkml:trace contextRef="#ctx0" brushRef="#br0" timeOffset="212136.9512">30344 5622 204 0,'-4'-12'77'0,"4"12"-42"0,0-8-23 0,0 4 34 16,-9 0-26-16,0-4 10 16,-4 0-18-16,-5 4 7 15,5 0-11-15,-5 4 4 16,4-4-7-16,-8 8 7 16,0-4-8-16,-1 8 5 15,1-4-5-15,0 8-2 0,4-4-1 0,9 4 3 16,-4-4-2-16,13 4 4 15,-5-4-4-15,14 3-3 16,-4-3 0-16,8 4 1 16,-4-8 0-16,13 8 2 15,-8-8-1-15,3 8-1 32,-3-8 1-32,8 4-4 0,-4-8 2 0,9 4 1 15,-5-4 0-15,9 4 0 16,-13-4 0-16,4 8 0 15,-8-4 0-15,4 12 6 16,-10-5-3-16,1 9 14 16,-4-4-9-16,-5 8 18 15,0-8-14-15,0 8 13 16,0-9-14-16,-5 9 10 16,-4-4-12-16,-4 4 11 15,0-8-12-15,-1 0 5 16,-3-5-8-16,-6-3 0 15,-4-4-3-15,1 0-15 16,-1-8 7-16,-9-4-59 16,1-4 36-16,-6-3-168 15,10-1 109-15</inkml:trace>
  <inkml:trace contextRef="#ctx0" brushRef="#br0" timeOffset="224190.2978">30567 6169 212 0,'-17'-20'79'0,"12"16"-42"0,-4-20-48 0,9 16 13 15,0 4-17-15,-4 4-3 16</inkml:trace>
  <inkml:trace contextRef="#ctx0" brushRef="#br0" timeOffset="267967.8717">-163 9782 120 0,'-5'0'46'0,"5"0"-24"0,0-8-15 16,0 8 21 0,0 0-16-16,0 0 8 15,0 0-12-15,5 0 9 16,-1-4-10-16,5 4 7 0,-4-4-7 0,8 4 9 16,1-4-9-16,8 4 12 15,-9 0-11-15,14 0 12 16,-5 0-12-16,9 0 9 15,-4-4-9-15,9 0 9 16,-9 0-10-16,4 0 7 31,-4 0-7-31,4 0 4 0,-9 0-6 0,5 0 7 16,-9 0-8-16,4 1 3 16,-9-1-4-16,1 0 0 15,-5 0-1-15,0 4-13 16,-9-4 7-16,4 4-50 15,-8 0 30-15,4 0-115 16,-5 0 77-16</inkml:trace>
  <inkml:trace contextRef="#ctx0" brushRef="#br0" timeOffset="275071.0948">2530 9655 192 0,'0'4'71'0,"0"-4"-38"0,0 0-21 0,0 0 32 16,0 0-25-16,0 0 17 16,0 0-21-16,5 0 14 15,-5-8-16-15,4 0 4 16,-4 0-10-16,5 0-2 15,-10-4-3-15,5 5 1 16,-9-5-2-16,0 4-1 16,-4 0 1-16,0 4-1 15,-1-4 0-15,1 8 0 16,-5-4 0-16,0 8-5 16,0-4 3-16,1 8-3 15,-1-4 2-15,4 8 2 0,1 0 1 0,0 7-3 16,-1-7 2-16,5 8-1 15,0-4 0-15,9 8 2 16,-4-8 0-16,8 7 0 16,-4-7 0-16,9 4 2 15,-4-4-1-15,8 4-1 32,1-4 1-32,3 3-1 0,-3-3 0 0,12 0-3 15,-8-4 2-15,9 0-34 16,-5-4 18-16,10-4-118 15,-10-4 75-15,9 0-71 16,-9-4 76-16</inkml:trace>
  <inkml:trace contextRef="#ctx0" brushRef="#br0" timeOffset="275561.4845">2918 9790 140 0,'14'-20'55'0,"-14"20"-30"0,13-12-14 0,-4 4 33 15,-5 0-25-15,5-4 18 16,-4-3-22-16,4-1 12 16,-9-4-16-16,4 4 12 15,-8-4-13-15,4 4 4 16,-9 1-9-16,0 3 2 15,-9 0-4-15,0 4-2 0,0-4 0 0,-4 12-1 16,0 0 0-16,0 8-3 16,-1 0 2-16,5 4-1 15,-4 0 0-15,4 7 0 16,0-3 0-16,9 8 0 16,-4-4 0-16,9 8 2 31,-5-9 0-31,9 5 0 15,0-4 0-15,9 4 0 16,-5-4 0-16,14-1 0 16,-5-3 0-16,14 0 6 15,-9-4-3-15,13-4 10 16,-9-4-7-16,10-4 10 16,-6-4-9-16,1 0 7 0,-5-8-7 0,1 0 4 15,-5 0-6-15,-5-4 7 16,-4 1-8-16,-5-9 5 15,-4 0-5-15,-4-4-2 16,-5 1-1-16,-4-1-8 16,-10 0 4-16,1 12-14 15,0 0 9-15,-1 12-38 16,-3 4 26-16,3 12-77 16,1-4 54-16,9 12-84 15,-1-8 72-15</inkml:trace>
  <inkml:trace contextRef="#ctx0" brushRef="#br0" timeOffset="276222.7226">3186 9037 140 0,'-9'0'55'0,"9"0"-30"0,0 8-32 0,0-4 24 15,0-4-12-15,0 8 16 16,0-4-12-16,0 7 7 16,0-3-9-16,0 8 4 15,0 0-6-15,0 12 7 16,0-8-8-16,0 15 8 0,0-7-8 0,0 28 12 16,0-9-9-16,0 24 7 15,-5-7-7-15,5 7 15 16,0-15-12-16,0-1 22 15,-4-11-18-15,4-1 13 16,0-15-16-16,0 0 10 31,0-8-12-31,0-4 4 16,0-8-8-16,4-4 0 16,1-8-3-16,4 0-6 15,-5-8 2-15,14-4-3 16,0-4 2-16,4 8-2 0,-4-4 2 15,9 12 0-15,-5-4 1 0,9 12-3 16,-8 0 3-16,8 8 1 16,-9-4 1-16,5 4 2 15,-14-4-1-15,5 8 8 16,-9-4-5-16,0 4 10 16,-9-5-8-16,0 5 12 15,-9-8-10-15,0 8 14 31,-4-8-13-31,-5 4 7 0,0-8-9 0,-4 0 0 16,0-4-4-16,-5 0-2 16,0-8 0-16,5 4-15 15,-1-4 8-15,6 0-41 16,-1 0 26-16,4 4-79 16,1 0 56-16,9 0-112 15,-1 0 88-15</inkml:trace>
  <inkml:trace contextRef="#ctx0" brushRef="#br0" timeOffset="276684.7161">3828 9552 180 0,'-4'-8'68'0,"4"8"-36"0,-9-4-15 16,9 0 37-16,-5 0-30 0,1 0 15 16,-1 0-23-16,1 0 4 15,-5 0-11-15,0 4 1 16,-4-4-6-16,-1 4-2 15,1 0-1-15,-1 4-1 16,-3-4 0-16,3 8-3 16,-4 0 2-16,5 8 1 15,0-4 0-15,8 4 0 16,-4-8 0-16,9 8 2 16,-4-8-1-16,8 3-1 15,1-3 1-15,8 4-4 16,-4-4 2-16,9 4 1 15,-5-8 0-15,10 8 0 16,-6-8 0-16,6 8 0 16,-6-8 0-16,6 8 0 15,-10-8 0-15,5 8 0 0,0-9 0 16,0 13 2-16,-9-8-1 0,4 8 4 16,-9-8-3-1,5 4 15-15,-4-4-10 0,-1 12 17 16,-8-8-14-16,-1-1 20 15,-4-3-17-15,1 4 11 16,-6-8-14-16,1 4 8 16,-10-4-10-16,6 0 0 15,-6-4-5-15,1 4-8 16,-5-8 2-16,5 4-49 31,0-4 28-31,4 0-161 0,0 0 102 0</inkml:trace>
  <inkml:trace contextRef="#ctx0" brushRef="#br0" timeOffset="271926.7132">1050 9104 128 0,'-9'12'49'0,"9"-12"-26"0,-5-4-14 0,5 4 23 16,0 0-19-16,0 0 10 15,0 0-14-15,0 0 4 16,0 0-8-16,5 4 4 16,-1 0-5-16,10 4 7 15,-1 0-7-15,9 8 10 16,-4-8-8-16,9 4 10 31,-9-8-9-31,9 7 12 0,-10-7-11 0,10 4 7 16,-4-8-8-16,-1 4 2 15,-4-8-5-15,0 0 5 16,-10-12-6-16,6 9 1 16,-10-1-2-16,5 0-2 15,-9-4 1-15,5 4 1 16,-5 0-1-16,4 4-1 16,-8-4 1-16,4 8-1 0,-5-4 0 15,1 8 0-15,-1-4 0 0,1 8-5 16,-1-4 3-16,5 8 1 15,-4 0 1-15,8 8-3 16,-4-5 2-16,5 9 1 31,-5-4 0-31,9 12 0 16,-5-8 0-16,5 19-5 16,-4-3 3-16,8 19 1 15,-4-11 1-15,4 11 0 16,-4-7 0-16,5 3 0 15,-10-11 0-15,9 7 6 16,-8-7-3-16,4 8 10 0,-9-13-7 0,4 9 12 16,-4-9-10-16,0 5 12 15,-4-8-12-15,-1-1 9 16,-4-7-9-16,0 8 9 16,1-16-10-16,-1 3 3 15,-5-7-6-15,1 0 7 31,-5-4-7-31,-4-4 10 0,-1-4-8 16,1 0 10-16,-5-8-9 16,5 0 3-16,-5-8-6 0,5 0 0 15,0 0-2-15,4 0-2 16,0-4 1-16,5 1-1 16,-1-1 0-16,10-4-3 15,-5 4 2-15,9 0 1 16,-5 0 0-16,14 0 0 15,-4 1 0-15,13-1-3 16,-5-4 2-16,14 4-1 16,-5-4 0-16,9 4-11 15,-4-3 6-15,4 3-36 16,-8 0 24-16,3 4-75 0,-3 0 52 0,3 0-119 16,-8 0 90-16</inkml:trace>
  <inkml:trace contextRef="#ctx0" brushRef="#br0" timeOffset="273300.2313">1942 9619 156 0,'-14'-7'57'0,"14"7"-30"0,0-12-21 16,0 8 26-1,-4 0-19-15,-1-4 11 16,-3 0-14-16,-1 4 2 16,0-4-8-16,-5 8-2 15,-4-4-1-15,-4 8-1 16,0 0 0-16,0 8 0 16,-1 0 0-16,1 11 0 15,-5-3 0-15,9 4 2 0,-4-4-1 0,9 4-1 16,-1-4 1-16,10 3 3 15,-5-7-2-15,9 4 8 16,0-4-6-16,13 4 10 16,-4-8-8-16,14 3 10 15,-6-7-9-15,10 0 12 16,-5-8-11-16,10 0 5 16,-10-4-8-16,5 0 4 15,-9-4-5-15,4-3 0 16,-9-5-2-16,5-4 1 15,-9 0-2-15,4 0 2 16,-8 0-2-16,4 1 2 31,-5-1-2-31,1 4 10 0,-5 4-5 0,4 8 3 16,-8 0-5-16,4 8-2 16,0-4-1-16,0 8 1 15,0 0-1-15,4 8 2 16,-4-4-2-16,9 7-1 15,-5-3 1-15,10 4-15 16,-5-4 8-16,9 4-61 0,-9-8 37 0,8 4-117 16,-3-9 82-16</inkml:trace>
  <inkml:trace contextRef="#ctx0" brushRef="#br0" timeOffset="278417.2551">4756 9635 164 0,'-9'4'63'0,"9"-4"-34"0,0 4-27 0,4 0 18 16,-4-4-12-16,9 8 10 16,-5-4-11-16,10 8 12 15,-10-8-11-15,14 8 12 16,-9-8-12-16,9 4 12 15,-5-8-12-15,10 4 9 16,-6-8-9-16,6 0 4 16,-10-4-7-16,5 0 4 15,-5 0-5-15,1-4 5 16,-10 0-6-16,5-4 3 16,-5 0-3-16,1 1 0 15,-5-5-1-15,0 4 1 16,-5 0-2-16,1 4-3 15,-5 0 1-15,-4 4-1 16,-1-3 0-16,-3 11 0 16,-6-4 0-16,-4 8 0 15,1-4 0-15,-1 7 0 0,0 1 0 16,0 8 0-16,5 0 0 0,4 8-3 16,0-4 3-16,5 7 1 15,0-3 1-15,8 4 4 31,1-4-2-31,8 3 12 16,1-7-7-16,13 4 7 16,-5-4-7-16,14 4 0 15,-5-8-4-15,14-1-2 16,-5-3 0-16,9-4-15 16,-13-8 8-16,8 0-48 15,-8-8 30-15,9 0-115 0,-5-7 77 0</inkml:trace>
  <inkml:trace contextRef="#ctx0" brushRef="#br0" timeOffset="279138.6856">4894 9346 172 0,'-9'-8'66'0,"9"8"-36"0,0-8-20 0,4 8 37 16,-4-4-27-16,9 4 18 15,0 0-23-15,9 0 5 16,-5 0-11-16,10 4 1 31,-6-4-6-31,15 4 0 16,-6 0-2-16,19 4 1 16,-9-4-2-16,13 4-5 15,-9-8 2-15,9 8-63 0,-13-8 36 0,4 4-107 16,-13-4 76-16</inkml:trace>
  <inkml:trace contextRef="#ctx0" brushRef="#br0" timeOffset="278800.865">5072 8779 172 0,'-9'-4'66'0,"9"4"-36"0,-4 0-20 16,4 0 31 0,0 0-24-16,0 4 12 15,0-4-18-15,0 12 10 16,0 0-12-16,4 12 8 15,-4-8-9-15,5 11 11 16,-5-7-11-16,4 12 5 0,1-8-8 0,4 15-2 16,-5-3-2-16,9 11 3 15,-8-7-2-15,4 16 10 16,-9-5-6-16,9 21 12 16,-9-9-10-16,9 12 12 15,-9-11-12-15,8 3 9 31,-8-11-9-31,5-1 2 16,-5-11-6-16,4 3 5 16,1-7-6-16,4-1 3 15,-9-11-3-15,4-4-30 0,-8-8 14 16,8 0-74-16,-4-12 48 0,5-4-123 16,-5-8 91-16</inkml:trace>
  <inkml:trace contextRef="#ctx0" brushRef="#br0" timeOffset="280386.1519">6347 9604 132 0,'0'-4'52'0,"0"4"-28"0,0-16-8 0,0 12 34 16,0 0-28-16,0-4 14 16,-4-8-21-16,0 0 7 15,-1 0-13-15,-4 1 2 16,0-5-7-16,0 8 2 15,-4-4-3-15,0 12-2 16,-5-4 0-16,4 16-4 16,-3-4 2-16,-1 8-1 0,0 0 0 0,0 8 0 15,0-9 0-15,5 13-3 16,-1-4 3-16,6 12 1 16,-1-8 1-16,4 7 0 15,1-7 0-15,8 8 2 31,-4-12-1-31,9 3 8 16,0-7-5-16,9 0 14 16,-5-4-10-16,5-4 9 15,-5-8-9-15,5-4 4 0,-4-4-7 16,3-4 2-16,-3-4-4 16,4 0-2-16,-9 1 0 0,8-1-1 15,-8-4 0-15,5 4 0 16,-10-4 0-16,5 4 4 15,-9 0-2-15,5 5 6 16,-10-1-5-16,5 4 3 16,0 0-3-16,0 4 3 15,0 0-4-15,0 8 4 16,0 0-4-16,0 4 6 0,0 0-5 0,5 8 8 16,-5-5-7-16,8 13 5 15,-3-8-5-15,8 12-2 16,-4-8-1-16,9 3 3 15,-5-7-2-15,10 4-14 16,-5-8 6-16,4 0-63 31,-4-4 38-31,4 0-128 16,-9-8 89-16</inkml:trace>
  <inkml:trace contextRef="#ctx0" brushRef="#br0" timeOffset="280839.8752">6521 8696 160 0,'-9'-16'63'0,"9"16"-34"0,-4-8-12 0,4 8 33 16,0 0-28-16,0 4 14 16,0-4-22-16,0 8 8 15,0-4-13-15,0 12 8 16,-4-4-9-16,4 15 4 16,-5-3-7-16,5 16 7 15,0-4-8-15,5 15 10 16,-5-7-8-16,4 11 10 15,0-7-9-15,10 11 7 16,-5-7-7-16,4 23 9 16,-4-12-9-16,4 17 7 15,-4-13-7-15,0 4 7 0,-4-11-8 0,-1-1 3 16,-4-11-5-16,5 3 2 16,-10-15-3-16,5 4-22 15,0-12 11-15,0-5-66 16,0-7 41-16,0-4-137 15,0-8 95-15</inkml:trace>
  <inkml:trace contextRef="#ctx0" brushRef="#br0" timeOffset="281286.738">6847 9849 348 0,'-5'-4'132'0,"5"4"-72"0,5-8-68 0,-1 8 23 15,-4-3-12-15,5 3-13 31,-10-8 6-31,5 4-61 16,0-4 36-16,0 8-129 16,0 0 89-16</inkml:trace>
  <inkml:trace contextRef="#ctx0" brushRef="#br0" timeOffset="291331.0862">8671 9259 144 0,'4'-8'55'0,"-4"8"-30"0,5-8-12 0,-1 4 34 16,-4-4-26-16,5-4 19 15,-10 0-24-15,5 0 12 16,-4-4-17-16,-1 9 4 16,-8-1-10-16,-1 8-2 15,1-4-2-15,-9 8-6 0,4 0 3 0,0 4-1 16,-4-5 1-16,4 13-3 15,0-8 3-15,5 8 1 16,-5-4 1-16,9 12 0 16,-4-8 0-16,8 11-3 15,1-3 2-15,13 8 3 16,-5-4-1-16,14 3 4 16,0-3-3-16,4 4 8 15,-4-12-6-15,9 3 12 16,-10-11-9-16,10 0 14 15,0-4-12-15,-5-8 14 32,-4-4-14-32,4-8 7 0,-8-8-9 0,4-3 2 15,-9-5-5-15,4 0 0 16,-4-4-2-16,-5 1 1 16,-4 3-2-16,0 0-3 15,-9 1 1-15,0 3-10 16,-4 0 6-16,0 4-18 15,-5 0 13-15,5 0-44 0,-5 9 30 16,0 7-108-16,0 0 74 0,0 4-69 16,5 0 73-16</inkml:trace>
  <inkml:trace contextRef="#ctx0" brushRef="#br0" timeOffset="291332.0862">9152 9025 156 0,'0'4'57'0,"0"-4"-30"0,0-4-14 0,0 4 32 16,0 0-25-16,0 4 15 16,0-4-21-16,0 8 8 15,0-4-13-15,5 8 11 16,-5-4-12-16,4 7 9 16,1-7-9-16,4 12 6 15,-9-8-7-15,4 12 9 16,-4-8-9-16,5 19 7 15,-1-11-7-15,5 16 2 0,-9-5-5 0,9 5 2 16,-9-8-3-16,9 3 3 16,-9-7-4-16,9 4-25 15,-9-12 12-15,4 0-85 16,1-9 52-16,8-3-106 16,-9-4 85-16</inkml:trace>
  <inkml:trace contextRef="#ctx0" brushRef="#br0" timeOffset="291784.6141">9491 9037 160 0,'0'-4'63'0,"0"4"-34"0,5 4-19 0,-1 0 33 16,-4-8-25-16,5 8 16 31,-5-4-20-31,4 8 8 16,-8 0-13-16,8 7 4 15,-4-7-8-15,5 12 7 16,-10-8-8-16,5 8 12 15,0-4-9-15,0 4 10 16,0-1-10-16,0 1 5 16,0-8-7-16,0 8 4 0,0-4-5 0,5-4 5 15,-5-8-6-15,8 0 1 16,1-4-2-16,5 0-8 16,-1-8 3-16,14 0-1 15,-9 0 2-15,9 4 0 16,-10 0 0-16,10 4-3 15,-5-4 3-15,5 8-1 16,-5-4 1-16,5 8 2 16,-9 0 0-16,4 4 4 15,-8 0-2-15,-1 11 4 16,-4-3-4-16,0 12 4 16,-9-8-4-16,0 7 6 0,-5-7-5 15,1 4-8 1,-9-8 3-16,-5 3-28 15,0-7 16-15,-4-4-55 16,-1-8 38-16,1-4-105 16,-5-4 77-16</inkml:trace>
  <inkml:trace contextRef="#ctx0" brushRef="#br0" timeOffset="292264.3578">9536 9061 236 0,'0'0'88'0,"0"0"-48"0,0-8-31 16,4 4 35-16,-4 0-26 0,9 0 14 15,-4 0-19-15,8 0 12 16,-4 0-14-16,9 0 8 16,-5 0-11-16,18 4 4 15,-4-4-7-15,4 4 4 16,-13 0-5-16,5 0 0 16,-6 0-2-16,10 0-10 15,-9 0 4-15,4 0-60 16,-8-4 35-16,3 0-137 15,-3 0 92-15</inkml:trace>
  <inkml:trace contextRef="#ctx0" brushRef="#br0" timeOffset="282686.968">7641 8664 124 0,'-5'-4'46'0,"5"4"-24"0,-13 0-10 15,13 0 22 1,0 0-19-16,0 0 9 15,-9 0-15-15,4 4 11 0,-3-4-12 0,3 8 12 16,-4-4-12-16,0 4 14 16,0-4-13-16,0 8 9 15,0-4-10-15,1 8 4 16,-6-4-7-16,5 11 7 16,0 1-8-16,0 12 5 15,1-5-5-15,3 13 5 31,1-4-6-31,-1 11 8 0,1-11-7 0,4 7 12 16,-5-7-9-16,10 8 10 16,-5-5-10-16,9 13 12 15,0-13-11-15,8 13 9 16,-8-9-9-16,9 9 4 16,-5-12-7-16,10 3 4 15,-10-7-5-15,9-1 0 16,-4-7-2-16,5 0 1 15,-10-12-2-15,9 3-27 16,-8-11 14-16,3 4-90 16,-8-8 57-16,5 4-122 15,-5-8 95-15</inkml:trace>
  <inkml:trace contextRef="#ctx0" brushRef="#br0" timeOffset="290010.5766">8029 9199 124 0,'-5'0'46'0,"5"0"-24"0,-4-4-6 0,4 4 29 32,0 0-24-32,0 0 9 15,-5-8-18-15,5-3 7 16,-4 3-11-16,4 4 6 16,-5-4-7-16,5 0 0 15,0 0-4-15,0 0-2 16,0 0 0-16,5-4 1 15,-5-4-1-15,4 4-3 0,1 0 1 0,4 1 1 16,0-1 0-16,4 8-3 16,-4-4 2-16,9 12-4 15,-9-4 3-15,8 12-1 16,-8-4 1-16,9 11 2 16,-9-7 0-16,4 12 2 31,-8-8-1-31,4 8 2 15,-5-8-2-15,1 7 2 16,-5-7-2-16,0 8 6 16,-9-8-4-16,0 8 3 0,-9-5-3 15,0 1 5-15,0-4-5 0,1 0 3 16,-1-4-3-16,0-4-2 16,0-4 0-16,0 0 1 15,-4-4-1-15,9 0-3 16,-5-4 1-16,9 0-6 15,0 0 4-15,4 4-8 16,1-4 7-16,8 8-3 16,-4-4 4-16,9 4 4 15,0 0 0-15,5 8 6 0,-5-4-4 0,8 11 10 16,-8-3-7-16,9 8 10 16,-4-4-9-16,8 4 10 15,-4-5-10-15,8 1 3 16,-8-4-6-16,9-4 2 15,-5-4-3-15,10 0-24 32,-6-8 12-32,1-4-74 15,-5-4 46-15,5 0-92 16,-5-4 73-16</inkml:trace>
  <inkml:trace contextRef="#ctx0" brushRef="#br0" timeOffset="310364.2094">10138 8640 140 0,'-5'-4'55'0,"5"4"-30"0,0 0-23 15,0 0 18 1,0 0-12-16,0 0 14 16,0 0-13-16,0 0 9 15,0 0-10-15,0 4 0 0,0-4-5 0,5 4 9 16,-5 0-6-16,9 4 10 16,-5-8-9-16,10 8 7 15,-5-4-7-15,8 8 2 16,-3 0-5-16,4 4-2 15,-5-4-1-15,5 15-1 32,-5-7 0-32,5 12 4 15,-5-8-2-15,5 7 6 16,-4-3-5-16,3 8 3 16,-8-12-3-16,5 7 5 0,-5-7-5 15,0 12 6-15,-5-8-6 0,1 7 3 16,-5-7-3-16,0 4 3 15,-5-9-4-15,1 17 6 16,-5-12-5-16,0 12 6 16,0-9-6-16,0 9 8 15,0-8-7-15,0 7 8 16,0-7-8-16,0 8 8 16,-4-13-8-16,4 9 10 15,-4-12-8-15,4 7 5 0,0-11-6 0,0 4 4 16,-5-8-5-16,1 4 0 15,0-4-2-15,-1 3 3 16,1-7-3-16,4 4 6 16,-4-8-5-16,4 4 10 15,0-8-7-15,0 4 1 32,0-4-4-32,0 4-2 15,0-8 0-15,0 8-4 16,0-8 2-16,0 8-1 15,-4-4 0-15,4 4-20 0,-4-5 12 16,4 5-80-16,0-8 50 0,4 8-135 16,1-8 99-16</inkml:trace>
  <inkml:trace contextRef="#ctx0" brushRef="#br0" timeOffset="326260.4608">11114 8988 200 0,'-13'-4'74'0,"13"4"-40"0,-4-4-20 16,4 4 20-16,0 0-19 0,0 0-4 15,-5 0-7-15,5 4-5 16,0-4 0-16,0 4-30 15,0-4 17-15,0 8-96 16,0-4 61-16</inkml:trace>
  <inkml:trace contextRef="#ctx0" brushRef="#br0" timeOffset="325859.2918">11159 9281 188 0,'0'0'71'0,"0"0"-38"0,0 0-32 0,0 0 20 15,0 0-13-15,0 0 3 32,0 0-7-32,4 4 5 0,-4-4-6 0,5 8 1 15,-1 0-2-15,5 12-2 16,-9-5 1-16,9 13-1 16,-9-8 0-16,9 12 2 15,-9-9-1-15,5 5-7 16,-5-8 3-16,4 4-41 15,1-12 25-15,3 0-83 16,-8-4 57-16</inkml:trace>
  <inkml:trace contextRef="#ctx0" brushRef="#br0" timeOffset="326761.9501">11342 9114 160 0,'-5'-4'60'0,"5"4"-32"0,-4 0-35 0,4 0 21 15,0 0-9-15,4 4 13 16,-4 0-10-16,9 12-2 16,-4 0-3-16,8 12 0 31,-4-4-2-31,4 11 10 15,-4-7-5-15,5 8 10 16,-5-12-9-16,4 7 10 16,-8-11-10-16,8 4 12 15,-9-12-11-15,5 0 9 0,-4-4-9 16,8-4 2-16,-8-8-6 0,3-4 0 16,-3-4-2-16,4-8-2 15,-5-8 1-15,14-4-6 16,-4-3 3-16,8 3-1 15,-9 0 1-15,5 5 0 16,-5 3 0-16,10 12 2 16,-10 0 0-16,5 12 4 15,-5-4-2-15,5 20 6 0,-9 4-5 0,4 19 3 16,-8-7-3-16,4 12 0 16,-9-13-1-16,9 9-2 15,-5-8 1-15,5 3-28 16,-4-7 15-16,3-4-70 15,-3-12 46-15,8-4-84 32,1-8 69-32</inkml:trace>
  <inkml:trace contextRef="#ctx0" brushRef="#br0" timeOffset="327663.7522">11770 9019 228 0,'-9'-4'85'0,"9"4"-46"0,4-4-30 0,1 4 33 15,-1-4-25-15,14 0 12 16,0 1-18-16,18 3 1 15,-9-4-7-15,17 4-3 16,-4 0-1-16,14 0-21 16,-10 0 11-16,10 0-63 0,-10 0 41 15,1 4-100-15,-9-4 74 0</inkml:trace>
  <inkml:trace contextRef="#ctx0" brushRef="#br0" timeOffset="327247.8411">11962 8401 196 0,'-14'-8'74'0,"14"8"-40"0,-4 0-29 15,4 0 28 1,0 0-20-16,0 0 7 15,-5 0-12-15,1 4 4 16,-1 0-7-16,5 12 2 16,-4-4-4-16,8 19-4 15,-4 1 0-15,9 28-1 16,-4-9 0-16,8 28 6 16,-4-15-2-16,5 23 12 15,-6-16-7-15,6 21 10 16,-5-13-10-16,4 12 5 15,-4-20-7-15,4 5 4 16,-8-17-5-16,4 1 5 0,-9-17-6 0,9 1-16 16,-9-13 6-16,9 1-61 31,-9-16 38-31,4-4-109 16,-4-12 79-16</inkml:trace>
  <inkml:trace contextRef="#ctx0" brushRef="#br0" timeOffset="328349.9718">12296 9154 200 0,'-9'-4'77'0,"9"4"-42"0,0 0-28 0,0 0 22 16,0 0-17-16,0 4 1 31,0-4-9-31,0 12 5 0,0 0-6 0,0 12 3 16,0-8-3-1,5 7 3-15,-5-3-4 0,4 12 1 16,1-8-1-16,4 3 5 15,-5-3-4-15,9 4 10 16,-8-8-7-16,4 3 10 16,-9-11-9-16,9 4 14 15,-9-8-12-15,9 0 9 16,-9-8-10-16,9-4 6 16,-9-4-7-16,8-4 4 15,-8-8-6-15,9-7 0 16,-9-9-3-16,9-4-2 15,-4-3 1-15,8 3-6 0,-8 5 3 0,12 3-3 16,-3 4 2-16,8 8-2 16,-4 4 2-16,4 8-2 15,-8 1 2-15,8 10-24 16,-9-3 14-16,10 8-62 16,-6-4 41-16,6 8-105 31,-10 0 78-31</inkml:trace>
  <inkml:trace contextRef="#ctx0" brushRef="#br0" timeOffset="329020.5586">12978 9221 184 0,'9'-47'68'0,"-9"47"-36"0,9-8-24 15,-4 4 31 1,-5-4-22-16,4 4 12 16,-8-4-18-16,4 0 6 15,-5 0-10-15,1 0 2 16,-1 0-5-16,1 8-6 16,-9-3 0-16,-1 6-6 15,-4-3 5-15,0 12-1 16,1 0 2-16,-1 12 0 15,0-4 0-15,0 20 2 16,-4-5 0-16,13 1 0 16,0-8 0-16,9-1 0 0,0-7 0 15,9 8 6-15,-5-8-3 0,10 4 12 16,-1-9-8-16,9 1 14 16,-8-4-12-16,8-4 14 15,-4-8-14-15,9-4 14 16,-9-4-14-16,4-4 9 15,-9-4-10-15,5-7 4 16,-9-5-7-16,4-4 0 16,-8 0-3-16,-1-3-17 15,-4 3 8-15,-4 8-32 16,-5 4 21-16,0 5-53 16,-4 3 40-16,-1 8-107 31,-4 4 78-31</inkml:trace>
  <inkml:trace contextRef="#ctx0" brushRef="#br0" timeOffset="330688.4187">13572 9194 108 0,'4'-24'41'0,"-4"24"-22"0,0-8-7 0,4 4 31 15,-4 0-24-15,5 0 16 16,-10 0-21-16,5 0 6 16,0-4-12-16,0 0 2 15,-4 0-6-15,0 0 2 16,-5 1-3-16,-5 3 0 15,1 0-1-15,-1 4 1 16,-3 0-2-16,-1 4-1 16,-5-4 1-16,1 8-4 15,-5-5 2-15,5 13 1 16,0 0 0-16,0 12-3 16,-1-8 2-16,1 8 1 15,0-5 0-15,4 9 0 16,0-8 0-16,5 8 0 0,-1-5 0 0,10 5 0 15,-5-4 0-15,9 7 8 16,0-11-4-16,13 4 10 16,-4-8-8-16,13 4 10 15,-8-9-9-15,13-3 12 16,-5-4-11-16,9 0 12 16,-9-8-12-16,5-8 9 15,-5-4-9-15,10-15 4 16,-15-1-7-16,6-8 7 15,-10 0-8-15,5-15 1 16,-9-1-3-16,4-7 3 16,-8-1-3-16,-1-3 4 0,-4 0-4 0,0-13 1 31,-4 9-1-31,4-12-4 16,-5 7 1-16,1 5-1 15,-1 7 0-15,1 9 2 16,-1 3 0-16,1 13-3 15,0 3 2-15,4 12-4 16,0 0 3-16,0 8-3 16,-5 1 2-16,5 11-2 0,0-4 2 0,0 16-2 15,0-5 2-15,5 25-2 16,-5-4 2-16,8 27-2 16,-3-3 2-16,4 15 4 15,-5-11 0-15,5 15 10 16,-4-7-5-16,4 15 10 31,-5-8-9-31,5 12 7 16,-5-15-7-16,5 7 2 15,-4-19-5-15,8-1-13 16,-8-15 5-16,8-5-68 16,-4-11 40-16,9-8-125 0,-9-8 88 15</inkml:trace>
  <inkml:trace contextRef="#ctx0" brushRef="#br0" timeOffset="330689.4187">13777 9118 200 0,'-9'0'74'0,"9"0"-40"0,0 0-24 0,0 0 33 15,0 0-25-15,0 4 16 16,0-4-20-16,0 8 10 16,0 0-14-16,4 8 4 15,-4 0-9-15,5 12 4 16,-1-8-5-16,5 7 5 16,-9-7-6-16,9 8 8 15,-5-4-7-15,5 3 5 16,-4-7-5-16,8 12 7 0,-4-4-7 0,4-5 10 15,-4-11-8-15,9 0 10 16,-9-8-9 0,4-4 5-16,-4-4-7 0,5-4 0 15,-5-4-3-15,9-7 3 16,-10-9-3-16,6-8 1 16,-5 0-1-16,0 1-2 15,-5-1 1-15,1 4 1 16,-5 5-1-16,4 7 2 31,-8 0-2-31,4 8-3 0,0 4 1 0,0 8-1 16,-5 0 0-16,5 12 0 15,-4 0 0-15,8 12 0 16,-4-8 0-16,5 11 2 16,-1-7 0-16,5 24 2 15,0-9-1-15,9 1-23 16,-9-8 13-16,8 0-85 15,-3-9 52-15,8-3-132 0,-8-8 98 16</inkml:trace>
  <inkml:trace contextRef="#ctx0" brushRef="#br0" timeOffset="331344.295">14419 9099 200 0,'-9'-4'74'0,"9"4"-40"0,-14-8-22 0,14 8 30 15,-4-4-24-15,0 0 6 16,-5 0-14-16,0 4 5 15,-5-4-8-15,1 8 0 16,0-4-4-16,-1 8 0 16,-4-4-1-16,5 8 1 15,0-4-2-15,4 15 4 16,0-3-3-16,4 12 8 31,1-8-6-31,4 11 3 0,0-7-4 0,4 8 3 16,1-9-4-16,8 9 6 15,-4-8-5-15,13 4 6 16,-8-9-6-16,8-3 6 16,-4-8-6-16,9 0 12 15,-10-8-8-15,15 0 7 16,-10-8-7-16,9 0-2 16,-4-8-3-16,4 0 3 15,-9-8-3-15,5-3 6 16,-9-5-5-16,4-4 3 15,-4 0-3-15,0-7 3 16,-5 3-4-16,-4 8 4 16,-4 1-4-16,-1 3 1 15,-4 0-1-15,0 8-4 16,-4 0 1-16,-1 8-1 16,1 0 0-16,-1 8 2 15,1 0 0-15,-1 16 6 16,-3-4-3-16,3 16 14 15,-4-4-9-15,9 11 5 16,-4-3-8-16,13 24-2 16,0-5-2-16,13 1-30 15,0-17 16-15,23 5-109 0,-10-12 67 16,23-4-130-16,-9-9 105 16</inkml:trace>
  <inkml:trace contextRef="#ctx0" brushRef="#br0" timeOffset="342968.9014">15743 9174 136 0,'5'0'52'0,"-5"0"-28"0,4-4-17 0,1 4 24 16,-10 0-18-16,10-4 5 15,-5 0-11-15,4 0 0 16,-8 0-4-16,4 0 7 0,-5 0-6 0,1 0 1 16,-5 0-3-16,-5 0-4 15,1 0 1-15,-5 4 1 16,-4 0 0-16,0 0 2 16,-5 0-1-16,0 0-1 15,0 0 1-15,1 4-1 16,-1-4 0-16,9 4 0 15,0 0 0-15,5 12-3 16,-1 0 2-16,5 12 1 16,0-9 0-16,5 9-3 15,-5-8 2-15,14 8 1 16,-5-8 0-16,8 7 6 16,1-7-3-16,9 4 8 15,0-8-7-15,4 0 8 16,-4-8-8-16,9 0 8 15,-9-8-8-15,9-4 5 16,-5-4-5-16,5-4 5 16,-5-4-6-16,0-4 1 15,-8 0-2-15,3-7-4 16,-8-1 1-16,5-4 5 0,-10 0-2 0,5 9 10 16,-4-1-6-16,3 4 5 15,-8 4-6-15,5 8 2 16,-5-4-4-16,4 8-2 15,-8 0 0-15,4 8-1 16,0 0 0-16,4 8 0 31,-4 0 0-31,9 12 0 16,-4-4 0-16,8 7 6 16,-4-7-3-16,4 12 3 15,-4-8-3-15,5 3-2 16,-5-3 0-16,8 4-37 0,-3-12 20 15,4 0-119-15,-5-8 75 0</inkml:trace>
  <inkml:trace contextRef="#ctx0" brushRef="#br0" timeOffset="344219.9793">16635 9158 132 0,'4'0'49'0,"-4"0"-26"0,14-4-14 0,-5 0 29 15,-9 0-21-15,9 0 16 16,-5-4-19-16,10 0 17 15,-10 0-18-15,0 0 13 16,-4 1-15-16,0-1 6 31,-8 0-10-31,3 0 0 0,-4 0-4 0,0 4 0 16,-4 0-1-16,4 4-4 16,-4-4 1-16,-5 8-1 15,0-4 0-15,5 8 2 16,-5 0 0-16,4 8 0 15,1-8 0-15,4 15 0 16,-4-3 0-16,8 8-5 16,-4-4 3-16,9 3-1 15,-4-3 1-15,8 0 4 16,1-4-1-16,8 0 2 0,0-4-2 0,5-5 6 16,-4-3-4-16,12 0 8 15,-8-8-7-15,13 0 10 31,-13-8-8-31,5 0 3 16,-6-3-5-16,1-5 9 16,-4-4-7-16,-1-4 8 15,-4 0-8-15,0 0 5 16,-9 1-6-16,0-1 2 16,-5 4-4-16,5 4-4 15,-4 0 0-15,4 8-1 0,-4 1 0 0,4 10-3 16,0-3 3-16,0 12-3 15,0 0 2-15,4 16 0 16,0-4 1-16,10 15 2 16,-5-3 0-16,13 12 0 15,-4-9 0-15,9 13-3 16,-10-13 2-16,10 13 1 16,-9-12 0-16,4 19 4 0,-4-11-2 15,0 11 1 1,-5-11-1-16,-4 7 5 0,-4-7-4 0,-5 3 10 15,-9-11-7-15,0 0 10 16,-4-9-9-16,-5 1 12 31,-9-12-11-31,-4 0 14 16,0-12-13-16,-1-4 7 16,-3-12-9-16,3-12-7 15,1-4 0-15,9-16-5 16,0 1 3-16,8-5-6 15,5 1 5-15,9-1-10 16,0 4 8-16,14 5-23 0,-1 3 16 0,14 0-43 16,-5 4 31-16,9-3-66 15,-4-1 51-15,4 0-99 16,-4 1 78-16</inkml:trace>
  <inkml:trace contextRef="#ctx0" brushRef="#br0" timeOffset="344822.3496">17076 9134 172 0,'-8'4'66'0,"8"-4"-36"0,4 8-33 15,0-4 22 1,-4-4-12-16,9 8 18 16,-4 0-13-16,8 0 11 15,-4-8-13-15,13 8 4 16,-8-8-9-16,8 4 9 16,-8-8-8-16,8 0 10 15,-9-4-9-15,5 0 12 16,-9-4-11-16,4 0 9 15,-8 0-9-15,-1 0 6 16,-4-3-7-16,0 3 2 16,-4-4-5-16,-1 4-2 15,-4 0-1-15,0 4-1 16,1 0 0-16,-6 8-3 0,1-4 2 0,-1 8 5 16,-3-4-2-1,-1 12 8-15,0-4-6 0,5 12 10 16,-1-8-8-16,5 15 8 15,-4-3-8-15,8 12 3 32,1-4-5-32,8 7 5 15,-4-7-6-15,14 8 1 16,-5-9-2-16,13 5-6 16,-9-12 2-16,19 4-50 15,-10-9 29-15,18-3-151 0,-4-12 96 16</inkml:trace>
  <inkml:trace contextRef="#ctx0" brushRef="#br0" timeOffset="345601.2686">17460 9051 108 0,'-13'4'44'0,"13"-4"-24"0,-5 0-4 16,5 0 29-16,0 0-24 0,5 0 7 15,-1-4-17-15,5 4 7 16,-5 0-10-16,10 4 6 15,-10-4-7-15,10 4 2 16,-10 0-5-16,9 12 5 16,-8-4-6-16,4 15 14 15,-5 1-9-15,5 12 12 16,-4-8-12-16,4 3 12 16,-9-7-12-16,9 4 12 15,-9-13-12-15,4 5 18 16,-4-12-14-16,9 0 7 15,-9-8-11-15,4-4 0 16,-4-8-5-16,5-4 0 16,-5-8-1-16,9-7-2 15,-5-5 1-15,10-4-1 16,-5 1 0-16,4 3-5 16,-4 0 3-16,4 8-6 15,-4 5 5-15,4 7-3 16,-4 0 3-16,9 12 0 15,-9-4 1-15,9 12 2 0,-9-4 0 16,4 19 4-16,-8-3-2 0,8 12 4 16,-8-4-4-16,4 7-1 15,-9-7 0-15,8 4-8 16,-8-8 4-16,5 3-36 16,-5-11 21-16,4 4-117 31,-8-12 74-31,4 0-81 15,0-8 82-15</inkml:trace>
  <inkml:trace contextRef="#ctx0" brushRef="#br0" timeOffset="346139.7308">17995 9126 184 0,'-13'12'71'0,"13"-12"-38"0,-5 8-32 15,10-4 23-15,-5-4-16 0,9 4 17 16,-5-4-15-16,5 4 13 16,-5-4-13-16,10 4 4 15,-1-8-9-15,5 4 7 16,-5-4-8-16,5 0 8 15,-4 0-8-15,3 0 5 32,-8-8-5-32,9 0 5 15,-9-3-6-15,5 3 6 16,-10-4-6-16,0 4 6 16,-4 0-6-16,0 4 6 15,-4 0-6-15,4 0-1 16,-9 0-1-16,0 8-4 15,-9-4 2-15,0 8-1 0,1-4 0 0,-1 4 2 16,-4 0 0-16,4 4 2 16,0 0-1-16,4 8 4 15,-3 0-3-15,8 8 6 16,-5-9-5-16,10 17 3 16,-5-8-3-16,9 12 0 31,-4-5-1-31,12 9 1 0,-3-8-2 15,13 3 2-15,0-7-2 0,8 0-18 16,-3-8 9-16,12-4-52 16,-4-9 34-16,10-7-119 15,-10-4 81-15</inkml:trace>
  <inkml:trace contextRef="#ctx0" brushRef="#br0" timeOffset="346825.9377">18365 9000 180 0,'-4'0'68'0,"4"0"-36"0,0 0-29 0,0 3 28 16,0-3-18-16,4 4 16 15,-4 0-17-15,5 4 9 32,-5 0-12-32,4 8 6 0,1-4-8 0,4 16 2 15,-9-8-5-15,8 15 9 16,-3-7-7-16,4 12 12 16,-5-13-10-16,10 5 9 15,-10-8-9-15,5 0 6 16,-5-8-7-16,5-1 11 15,-9-3-10-15,5 0 7 16,-10-8-8-16,5-4 0 16,0-4-4-16,0-4 3 15,0-4-4-15,0-11 1 16,-4-9-1-16,4-4-2 16,-5 0 1-16,5 5-4 0,0-1 2 15,5 4-4 1,-5 5 3-16,13-1-3 15,-4 4 2-15,9 4-2 16,-5 0 2-16,14 8 0 16,-9-4 1-16,9 8 2 15,-9-3 0-15,8 7-3 16,-3-4 2-16,3 8-21 16,-8-4 12-16,0 7-58 0,-4-3 38 0,-1 8-119 15,-4-4 84-15</inkml:trace>
  <inkml:trace contextRef="#ctx0" brushRef="#br0" timeOffset="347543.7169">19025 9134 148 0,'14'-4'55'0,"-14"4"-30"0,8-8-10 0,-3 4 31 16,-1 0-25-16,10-3 12 15,-10-5-20-15,5 4 12 16,-9-4-14-16,5 0 6 16,-10 0-10-16,1 4 0 15,-5 0-4-15,0 0 0 16,0 0-1-16,-4 4-4 15,-1 0 1-15,-4 8-1 0,1-4 0 0,-1 8 2 16,-5-4 0-16,1 8 0 16,0 0 0-16,4 8 0 15,-4-4 0-15,8 11 6 16,-4-3-3-16,14 12 6 16,-5-8-6-16,14 7 6 31,-1-11-6-31,9 4 6 15,1-8-6-15,4 3 3 16,-5-11-3-16,9 0 5 16,-4-8-5-16,4-4 3 15,-4-4-3-15,5-4 3 16,-6-4-4-16,6-7 6 0,-6-5-5 0,6-4 1 16,-10-4-2-16,1 1-4 15,-6 3 1-15,1 4-4 16,-4 0 3-16,-1 5 1 15,-4-1 1-15,0 8 0 16,-4 0 0-16,4 8 0 16,-5 0 0-16,5 8 0 15,0-4 0-15,5 8 6 16,-5 0-3-16,4 8 8 16,1-4-7-16,4 15-1 15,-5-3-2-15,10 12-1 16,-1-5 0-16,9 9-3 15,-8-12 2-15,8 4-32 16,-4-9 18-16,4 1-82 16,-4-12 54-16,4 0-96 15,-4-8 79-15</inkml:trace>
  <inkml:trace contextRef="#ctx0" brushRef="#br0" timeOffset="348230.1926">19355 8310 252 0,'0'-4'93'0,"0"4"-50"0,-4-4-35 0,4 8 30 15,0-4-23-15,0 8 11 16,0-4-16-16,4 8 8 16,-4-4-10-16,5 7 4 15,-1-3-7-15,5 16 11 16,0 0-9-16,9 23 14 15,-5-7-12-15,5 27 14 0,-9-7-14 0,4 7 11 16,-8-11-11-16,8 11 4 16,-8-16-8-16,3 21 7 31,-3-9-8-31,4 8 3 16,-5-11-4-16,10-1 0 15,-10-11-1-15,5-5-32 16,-9-15 16-16,9-4-96 15,-9-8 61-15,9-5-137 16,-9-7 105-16</inkml:trace>
  <inkml:trace contextRef="#ctx0" brushRef="#br0" timeOffset="349834.9586">20144 9015 156 0,'0'0'60'0,"0"0"-32"0,0-4-13 0,0 4 29 16,0 0-24-16,5 0 7 15,-5-4-16-15,4 4 5 16,-4-4-9-16,5 4 4 31,-10 0-6-31,10 0 2 16,-1-3-4-16,5 3-2 15,-9 0 0-15,9 3 3 16,-4 1-2-16,4 8 6 16,-5 0-5-16,9 12 6 15,-8-8-6-15,4 16 10 0,-5-5-7 16,5 9 10-16,-9-4-9 0,9-1 10 15,-9-7-10-15,4 0 10 16,-8-12-10-16,4 4 5 16,0-8-7-16,0 0 4 15,0-8-5-15,0-4 2 16,0-4-3-16,0-8 0 16,0-4-1-16,0-8 1 15,0 1-2-15,4-1-5 16,-4 0 2-16,9 0-3 15,-4 4 2-15,8 1 4 16,-4-1 0-16,13 4-5 16,-8 4 2-16,13 8-8 15,-10 0 6-15,10 8-1 16,-5 0 3-16,5 8 4 16,-4 0-1-16,3 8 4 15,-8-4-3-15,4 8 6 16,-8-4-5-16,-1 11 8 15,-4-7-7-15,0 12 1 0,-5-4-3 0,1 3-26 16,-5-7 13-16,0 4-68 16,-5-12 44-16,5 0-121 15,0-8 87-15</inkml:trace>
  <inkml:trace contextRef="#ctx0" brushRef="#br0" timeOffset="350222.8476">20974 9134 156 0,'0'-8'57'0,"0"8"-30"0,4-12-18 0,1 8 29 15,-5 1-21-15,4-5 23 16,-4-4-24-16,0 4 15 16,-4-4-18-16,-5 4-1 0,-4-4-7 0,-1 4-3 15,-4 0-1-15,0 8-1 16,1-4 0-16,-1 8 0 31,-5-4 0-31,6 8-3 16,-1 0 2-16,4 8 3 15,-3-8-1-15,8 16 2 16,-5-9-2-16,10 17 2 16,-5-4-2-16,9 12 2 15,0-9-2-15,9 5 8 16,0-12-5-16,9 4 10 0,-9-9-8 0,13 1 5 16,-9-8-6-16,14-4 13 15,-9-8-10-15,9-4 9 16,-5-8-9-16,0-4 9 15,-4-4-10-15,0-3 10 16,-5-5-10-16,-4-4 7 31,-9-3-7-31,0 3 0 16,-9 0-4-16,0 4-11 16,0 1 5-16,-4 7-30 0,0 4 18 0,-1 4-44 15,-4 0 33-15,5 8-91 16,-5 0 65-16,5 8-82 15,-1 0 77-15</inkml:trace>
  <inkml:trace contextRef="#ctx0" brushRef="#br0" timeOffset="351340.9126">20996 8845 244 0,'-18'-12'90'0,"18"12"-48"0,0-4-42 16,5 4 29 0,-5-4-18-16,9 4 21 0,0-4-18 0,8 4 13 15,1 0-16-15,18 4 8 16,-9 0-11-16,17 4 2 16,-8-4-6-16,13 4 0 15,-13-8-2-15,13 4 3 16,-14-4-3-16,10 4-3 15,-9-4 0-15,-1 4-34 0,-12-8 18 16,3 4-45-16,-12 0 35 16,-1 0-32-16,-4 0 35 15,0 0-6-15,-4 0 18 0,-1 0 18 16,-8 0-2-16,8 4 34 16,-4-4-21-16,4 8 32 31,-4-4-28-31,5 8 23 15,-10-8-25-15,10 7 14 16,-5-3-19-16,4 8 10 16,-8-4-14-16,8 12 6 15,1-8-9-15,4 15 4 16,-5-7-6-16,10 20 2 16,-6-9-4-16,6 13 3 0,-5-8-4 0,4 3-14 15,-4-7 6-15,4-4-50 16,-8-9 31-16,8-3-111 15,-8-12 77-15</inkml:trace>
  <inkml:trace contextRef="#ctx0" brushRef="#br0" timeOffset="350839.8347">21224 8326 216 0,'-9'-20'82'0,"9"20"-44"0,-5-8-25 0,5 8 31 16,0 0-26-16,0 0 5 16,0 0-14-16,0 4 5 15,0 0-7-15,0 8 7 16,0-4-8-16,5 8 3 16,-5-5-5-16,4 13 2 15,1 0-3 1,4 20 5-16,-1-5-5 0,6 21 8 15,-10-5-7-15,5 17 14 16,-4-13-10-16,4 12 9 16,-9-15-9-16,8 15 0 15,-8-11-5-15,9 7 3 16,-4-12-4-16,4 1 4 16,-9-12-4-16,9-1-21 0,-9-15 11 15,9 0-64-15,-9-12 41 16,4-5-126-16,-8-7 88 0,4-8-72 15,0-7 81-15</inkml:trace>
  <inkml:trace contextRef="#ctx0" brushRef="#br0" timeOffset="351341.9126">21705 8726 332 0,'-27'0'123'0,"27"0"-66"0,-13-4-66 0,13 8 18 16,0-4-9-16,0 4-11 15,0-4 6-15,5 4-67 16,-1 0 40-16,5 4-114 16,0-4 82-16</inkml:trace>
  <inkml:trace contextRef="#ctx0" brushRef="#br0" timeOffset="352026.7427">22187 9023 212 0,'0'-12'79'0,"0"12"-42"0,-9-11-28 0,4 7 37 16,1-4-27-16,-5 0 11 15,-9-4-18-15,5 4-2 16,-5-4-6-16,0 8 2 16,-4-4-4-16,4 12 4 15,-4-4-4-15,4 12-1 16,0 0 0-16,0 8-1 15,0-8 0-15,5 11 4 16,0-3-2-16,8 16 6 16,1-8-5-16,8 11 3 15,1-7-3-15,8 4 5 16,-4-9-5-16,13 5 8 16,-8-12-7-16,12 0 10 15,-3-8-8-15,8-4 10 16,-9-5-9-16,5-6 10 15,-5-9-10-15,1-8 5 16,-6-4-7-16,-3-4 7 16,-5-3-8-16,0-1 1 0,-9 0-3 0,0 0-4 15,-9 1 1-15,0 7-6 16,-9 4 4-16,0 4-21 16,-4 4 14-16,-1 8-32 15,1-4 24-15,0 8-40 16,0-3 33-16,4 6-78 31,-5 1 57-31,10 4-79 16,0 0 70-16</inkml:trace>
  <inkml:trace contextRef="#ctx0" brushRef="#br0" timeOffset="352828.9335">22356 8964 244 0,'-9'0'93'0,"9"0"-50"0,5-4-41 15,-1 4 30 1,-8 0-19-16,8 4 11 15,-4-4-14-15,5 8 2 16,-1-4-8-16,5 8 2 16,-4 0-3-16,8 11 11 0,-9-3-7 0,5 16 7 15,-9-8-7-15,5 11 4 16,-5-3-6-16,4 7 9 16,-8-11-8-16,4 4 10 15,0-12-9-15,0-1 7 16,0-7-7-16,0 0 7 15,0-12-8 1,4-8 3-16,-4-4-5 0,9-12-4 16,-4-7-1-16,8-9-6 15,-9-4 4-15,14 1-3 16,-9-1 3-16,9 8 0 16,-9 1 1-16,9 7 0 15,-9 0 0-15,9 8 2 16,-10 0 0-16,10 8 6 15,-9-3-3-15,9 7 6 16,-5 0-6-16,5 8 8 16,-9 0-7-16,9 7 10 15,-9-3-8-15,4 12 10 16,-4 0-9-16,9 16 10 0,-9-9-10 16,0 17 1-16,-5-4-5 0,5 3-13 15,-9-7 6-15,9 0-65 16,-9-9 38-16,9-3-177 15,-9-8 116-15</inkml:trace>
  <inkml:trace contextRef="#ctx0" brushRef="#br0" timeOffset="361063.3323">24256 8686 176 0,'-31'-35'68'0,"31"35"-36"0,-18-56-29 0,13 40 24 15,1 4-17-15,-5 1 7 16,-4-1-10-16,-1 0 0 16,1 0-4-16,-5 4 0 15,0 0-1-15,0 8 1 0,-4-4-2 0,4 8-1 16,-4 0 1-16,4 12-1 15,-4 0 0-15,4 11-3 16,0-7 2-16,5 16 5 16,-1-8-2-16,5 7 6 15,1-3-5-15,3 8 1 32,1-5-2-32,8 9 5 15,1-12-4-15,3 11 12 16,-3-7-8-16,4 19 14 15,-5-7-12-15,10 19 7 16,-1-11-9-16,5 15 4 16,-9-15-6-16,4 3 2 0,-8-11-4 15,8-1 5-15,-9-11-5 0,10 0-19 16,-10-13 9-16,1 5-59 16,-5-16 36-16,4 0-106 15,-4-12 77-15</inkml:trace>
  <inkml:trace contextRef="#ctx0" brushRef="#br0" timeOffset="361064.3323">23850 9309 276 0,'0'4'104'0,"0"-4"-56"0,18 8-45 0,-5-4 29 16,-4-4-20-16,14 7 10 15,-1-3-13-15,18 4-3 16,-9-8-3-16,14 4-29 16,-10-4 14-16,15 4-98 15,-15-4 60-15,5 4-95 16,-8 0 83-16</inkml:trace>
  <inkml:trace contextRef="#ctx0" brushRef="#br0" timeOffset="359611.43">23770 9162 92 0,'-5'-4'35'0,"5"4"-18"0,0-8-7 0,0 4 27 16,0 0-20-16,0 0 18 16,0-4-20-16,0 0 10 15,-4 0-15-15,-1 1 6 16,1-1-9-16,-5 4 2 15,-9-4-5-15,0 4 0 16,1 0-2-16,-1 4 1 16,-5-4-2-16,6 4-3 15,-6 0 1-15,5 4 1 16,1-4 0-16,3 4-3 16,-4 0 2-16,5 4-1 15,-5 0 0-15,5 7 2 16,-1 1 0-16,6 8 0 15,-1-4 0-15,9 4-3 0,-5-5 2 0,10 5 1 16,-1-4 0-16,9 8 0 16,1-8 0-16,8 3 4 15,-4-3-2-15,9 0 6 16,-9-4-5-16,8-4 10 16,-3-4-7-16,3-4 14 15,-3-8-11-15,-1 0 9 16,-4-8-10-16,4-4 6 15,-9-4-7-15,5-8 4 16,-4-3-6-16,-1-1 4 16,-4-4-5-16,-5 5 7 15,-4-1-7-15,0 8 3 16,-8 0-4-16,-1 5-13 16,0 3 6-16,-9 8-15 15,0-4 11-15,-4 8-11 16,-5 0 10-16,0 8-19 15,0 0 15-15,1 4-59 16,-1 0 40-16,9 4-79 16,0-4 63-16</inkml:trace>
  <inkml:trace contextRef="#ctx0" brushRef="#br0" timeOffset="364541.7182">26267 9063 108 0,'-9'-4'41'0,"9"4"-22"0,0-4-5 0,0 4 24 15,0-4-22-15,5 4 11 16,-5-4-17-16,4 4 13 16,-8 0-14-16,4 0 11 31,0 0-11-31,4 4 4 15,1-4-8-15,3 8 4 16,-3 0-5-16,4 8 5 16,-5-4-6-16,5 19 8 15,-9-3-7-15,5 12 12 16,-5-5-9-16,4 5 7 16,-4-12-7-16,5 4 9 0,-5-9-9 0,8 1 12 15,-3-12-11-15,4 0 3 16,-5-12-7-16,10-4 0 15,-5-8-2-15,4-4-2 16,-4-4 1-16,9-7-6 16,-9-5 3-16,8 0-1 31,-3-4 1-31,8 5-5 16,-8 3 4-16,8 4-3 15,-9 4 3-15,10 9 2 16,-10-1 1-16,5 12 4 0,-5 4-2 15,5 15 6-15,-9-3-5 0,4 16 6 16,-8-4-6-16,13 7 3 16,-14-3-3-16,5 8 0 15,-9-12-1-15,4 3-10 16,-4-7 4-16,5 0-40 16,-10-8 24-16,5-1-91 15,0-3 63-15,9-8-81 16,-4-4 74-16</inkml:trace>
  <inkml:trace contextRef="#ctx0" brushRef="#br0" timeOffset="365179.0837">26749 8980 204 0,'4'-16'77'0,"-4"16"-42"0,9-4-28 15,-5 4 27 1,1-4-21-16,8 4 12 0,-4 0-15 0,18 4 8 15,-9-4-10-15,18 4 2 16,-5-8-6-16,13 8 0 16,1-4-2-16,4 8 3 15,-9-8-3-15,5 4-23 16,-10-4 12-16,5 4-50 16,-13-4 33-16,-4 4-48 15,-10-4 42-15,5 4-35 0,-18-8 39 16,4 8-8-16,-8-4 22 0,4 8 10 15,-5-8 3-15,5 4 39 16,0-8-21-16,5 8 44 16,-1-4-35-16,5 3 30 31,-9 1-33-31,9 4 17 16,-4 0-23-16,3 8 17 15,-3-4-19-15,4 12 21 16,-9-4-21-16,9 15 17 15,-9-3-18-15,9 8 6 16,-9-5-12-16,9 9-2 16,-9-12-4-16,8 3-6 0,-8-7 2 0,9 0-36 15,-9-8 20-15,9-5-76 16,-9-7 53-16,5 0-96 16,-5-8 77-16</inkml:trace>
  <inkml:trace contextRef="#ctx0" brushRef="#br0" timeOffset="365057.5741">26887 8361 156 0,'-5'-16'57'0,"5"16"-30"0,5 0-14 15,-1 4 28 1,-8-4-23-16,4 4 11 15,0 0-18-15,4 4 8 16,-4-8-11-16,5 12-2 16,-1-4-4-16,5 16 3 15,-9 0-3-15,9 27 8 16,-4-3-6-16,3 23 12 16,-3-3-9-16,-1 7 12 15,1-16-11-15,4 17 12 16,0-13-12-16,4 16 5 15,-8-15-8-15,3 7 4 16,-3-15-5-16,4-1 5 16,-5-11-6-16,5-1-25 15,-9-15 11-15,9-4-66 0,-9-12 43 16,5-4-106-16,-5-12 79 0</inkml:trace>
  <inkml:trace contextRef="#ctx0" brushRef="#br0" timeOffset="366714.4708">27542 8924 208 0,'-13'0'79'0,"13"0"-42"0,13 4-37 0,-4 0 25 31,-4-4-17-31,8 4 19 0,-4 0-15 0,18 4 9 15,-14-8-12-15,14 4 0 16,-9-4-6-16,13 4-2 16,-4 0 0-16,8 4-12 15,-3-8 6-15,12 8-51 16,-13-8 31-16,5 0-100 16,0-4 71-16</inkml:trace>
  <inkml:trace contextRef="#ctx0" brushRef="#br0" timeOffset="366244.2252">27690 8369 108 0,'-5'0'41'0,"5"0"-22"0,0 0-9 0,0 0 27 15,0 0-20-15,0 0 21 16,0 0-23-16,0 0 19 16,0 0-19-16,0 4 14 15,0-4-16-15,0 8 1 16,0-4-8-16,5 12-1 15,-5-4-3-15,4 16 1 16,-4-1-2-16,4 21 2 16,1-4-2-16,4 23 4 31,-5-8-3-31,5 13 12 0,-9-13-7 0,9 16 10 16,-9-11-10-16,9 15 5 15,-9-11-7-15,13 3 2 16,-8-16-4-16,4 1-6 15,-9-12 1-15,9-5-30 16,-9-15 18-16,4-4-58 16,-4-12 40-16,5-4-89 0,-10-8 68 0</inkml:trace>
  <inkml:trace contextRef="#ctx0" brushRef="#br0" timeOffset="367431.6373">28300 9225 132 0,'9'-19'52'0,"-9"19"-28"0,9-24-11 0,0 16 32 15,-9 0-25-15,5 0 21 16,-10-4-24-16,5 4 9 16,-4-4-15-16,-1 4-2 15,-4-3-5-15,-4-1-3 16,0 0 0-16,-5 4-4 31,-4-4 2-31,-5 8-1 0,4 0 0 0,6 8 6 16,-6-4-2-16,1 8 1 15,0-4-1-15,4 8-2 16,0 0 1-16,0 11 3 16,0-3-2-16,14 12 4 15,-5-4-4-15,9 7 4 16,-4-11-4-16,8 8 8 15,0-12-6-15,5 3 8 16,-4-7-8-16,13 0 8 16,-5-4-8-16,5-4 5 15,-5-4-5-15,10-8 2 16,-6-4-3-16,6-4 0 0,-5-8-1 16,-1-3 1-1,-3-5-2-15,8 0-1 16,-9-4 1-16,1 9-1 15,-5-1 0-15,0 4 6 16,-5 4-3-16,5 4 6 16,-9 4-6-16,9 8 6 15,-9-4-6-15,4 8 1 16,-8 0-2-16,8 16-2 0,-4 0 1 0,9 12-1 16,-4-5 0-16,8 9 0 15,1-8 0-15,3 7-14 16,-3-11 8-16,12 8-52 15,-8-12 32-15,9 0-124 16,-9-12 84-16</inkml:trace>
  <inkml:trace contextRef="#ctx0" brushRef="#br0" timeOffset="368064.6216">28403 9011 228 0,'4'-4'85'0,"-4"4"-46"0,18 0-43 0,-4 0 17 15,-1 0-9-15,14 0 7 16,-5 0-7-16,9 4 5 16,1-4-5-16,12 4 0 15,-8-4-2-15,13 4-19 0,-5-4 9 16,6 4-32-16,-15-4 22 0,10 4-57 16,-14-8 42-16,-4 4-60 15,-9 0 53-15</inkml:trace>
  <inkml:trace contextRef="#ctx0" brushRef="#br0" timeOffset="367582.3656">28626 8389 216 0,'-4'0'82'0,"4"0"-44"0,0 4-29 0,0 0 33 16,0-8-25-16,0 8 7 16,0 0-14-16,4 8 1 15,-4-4-7-15,4 20 0 16,1-5-2-16,4 25 5 31,-5-8-4-31,5 23 17 16,-4-8-12-16,-1 9 10 15,1-9-10-15,4 13 4 16,-5-17-7-16,5 21 4 16,-5-13-5-16,10 12 7 0,-10-11-7 15,5 3-3-15,-9-15-2 0,9-1-26 16,-5-15 15-16,5-4-52 16,-4-8 35-16,-1-4-79 15,-8-12 61-15,4-8-73 16,-9-4 69-16</inkml:trace>
  <inkml:trace contextRef="#ctx0" brushRef="#br0" timeOffset="368118.043">29005 9103 252 0,'0'4'93'0,"0"-4"-50"0,0 3-30 0,0 1 29 16,0-8-25-16,4 8 5 16,-4-4-13-16,5 8-1 15,4 0-5-15,0 12 0 16,-5-4-1-16,5 12 3 16,-9-4-3-16,9 7-1 0,-9-3 0 0,9 8 1 15,-5-9-1-15,5 5-18 16,-9-8 9-16,9 4-47 15,-4-13 30-15,8 1-112 16,-8-8 76-16</inkml:trace>
  <inkml:trace contextRef="#ctx0" brushRef="#br0" timeOffset="368815.6974">29099 8877 304 0,'-27'0'115'0,"27"0"-62"0,-5 4-62 0,5 0 11 16,0-8-5-16,5 8-14 16,-5-4 9-16,4 4-53 15,-4-4 33-15,9 3-99 16,-9-3 70-16</inkml:trace>
  <inkml:trace contextRef="#ctx0" brushRef="#br0" timeOffset="369448.7452">29299 9063 180 0,'-4'-8'68'0,"4"8"-36"0,0-8-22 15,0 8 33 1,0 0-25-16,0 0 20 16,0 0-22-16,4 4 5 15,-4-4-12-15,5 8 1 31,-1 0-6-31,5 8 2 0,-9-4-3 0,9 15 3 16,-4 1-4-16,8 12 8 16,-9-9-6-16,5 9 12 15,-9-8-9-15,9 4 12 16,-4-13-11-16,8 1 12 16,0-8-12-16,1 0 16 15,-5-8-14-15,4-4 7 0,-4-4-10 0,0-8 2 16,0-4-5-16,9-8 0 15,-5-4-2-15,9-7 1 16,-13-5-2-16,9 0-7 16,-9 1 3-16,4 7-25 15,-8 0 15-15,4 8-47 32,-5 0 34-32,5 5-70 15,-9 3 54-15,5 8-97 16,-5-4 79-16</inkml:trace>
  <inkml:trace contextRef="#ctx0" brushRef="#br0" timeOffset="369470.9093">29776 9241 228 0,'0'28'88'0,"0"-28"-48"0,9 0-36 15,-4 0 25 1,-1 0-18-16,10 0 10 16,-1 0-12-16,5-4 4 15,-5-4-8-15,5 0 9 16,-4 0-8-16,8-4 14 16,-9 1-11-16,9-1 14 15,-8-4-14-15,8 0 16 16,-13 0-15-16,4 0 5 15,-8-4-10-15,-1 5 0 16,-4-5-3-16,0 4-4 16,-4 0 1-16,-1 4-4 15,-3-4 3-15,-1 12-3 16,-9-4 2-16,4 8 0 0,1-4 1 16,-5 8 6-16,5 0-2 15,-5 12 10-15,-4-4-6 0,4 16 8 16,-4 0-8-16,-1 7 10 15,5-3-9-15,9 8 7 16,-4-5-7-16,13 9 0 16,-4-8-4-16,8 7 3 15,-4-7-4-15,18 3-5 32,-5-11 1-32,19 0-50 0,-6-8 29 0,28-8-171 15,-10-8 107-15</inkml:trace>
  <inkml:trace contextRef="#ctx0" brushRef="#br0" timeOffset="362118.9295">25023 9329 124 0,'13'0'49'0,"-13"0"-26"0,14-8-14 16,-5 4 29-1,-9 0-21-15,9-4 14 0,-9-4-18 0,8-4 6 16,-8-4-11-16,5 0 0 16,-5-3-5-16,0 3 3 15,-5 0-4-15,1 4 6 16,-5 0-5-16,-4 4-1 15,-1 0-1-15,-4 1-1 32,1-1 0-32,-6 8 2 15,-3-4-1-15,3 8-1 0,-3 0 1 0,3 8-6 16,1-4 3 0,4 15 1-16,0-3 1 0,5 12-3 15,-1-4 2-15,10 8 1 16,-5-9 0-16,14 9 0 31,-5-4 0-31,13 0 0 16,-4-13 0-16,13 5 0 15,-4-12 0-15,9 0 6 16,-9-8-3-16,4-4 6 16,-4-4-6-16,4-4 10 0,-4 0-7 0,4-7 8 15,-8-5-8-15,-1-4 10 16,-4 0-9-16,0 5 10 15,-5 3-10-15,5 4 10 16,-9 0-10-16,5 4 3 16,-10-4-6-16,5 12-2 15,0-4-1-15,0 12-4 0,0-4 2 16,0 12 1-16,0-4 0 0,0 16 0 16,0 0 0-16,0 15-3 15,0-7 2-15,0 16 1 16,0-9 0-16,0 13 0 15,-9-9 0-15,0 9 2 32,0-12-1-32,0 19 2 15,-4-11-2-15,0 7 4 16,-1-11-3-16,5-1 6 16,-4-15-5-16,0 0 3 15,-1-12-3-15,1-1 3 16,0-11-4-16,4 0 1 15,0-4-1-15,4 0-8 0,1-4 3 0,4 0-10 16,0-7 8-16,9-1-1 16,0-4 4-16,4 8 0 15,-4-4 0-15,13 16 0 16,-8-4 0-16,12 12 0 16,-8-4 0-16,9 8 6 15,-5-8-2-15,9 7 4 0,-4-3-4 16,4 8 1-16,-4-8-1 0,4 4-30 15,-8-8 15-15,3 0-78 16,-8-8 50-16,5-4-94 16,-10-8 76-16</inkml:trace>
  <inkml:trace contextRef="#ctx0" brushRef="#br0" timeOffset="362688.7847">25228 9103 148 0,'-13'-4'55'0,"13"4"-30"0,0-4-16 0,0 4 25 15,0 0-19-15,0 0 12 32,0 0-16-32,0 4 12 0,0 0-13 0,0 3 6 15,0 1-9-15,4 16 4 16,-4-4-6-16,5 16 7 16,-5-9-8-16,8 9 1 15,-3-8-3-15,8 4 7 16,1-9-5-16,4 5 12 15,-5-12-9-15,5 4 7 16,-5-12-7-16,5 0 7 16,-5-4-8-16,5 0 5 15,-4-8-6-15,3-4 0 16,-8-4-3-16,9-4 1 16,-4-4-2-16,3-12-1 15,-3-3 1-15,-1-5 1 16,-4 4-1-16,0 5-1 15,-5-1 1-15,5 8 3 16,-9 4-2-16,5 5 1 16,-10 3-1-16,5 8-4 15,0 0 1-15,0 8-4 16,-4-4 3-16,4 12-1 16,-5-5 1-16,10 17 8 0,-5-4-3 15,9 16 1-15,-5-8-2 0,10 7 1 16,-10-7-2-16,14 4-12 15,-9-9 7-15,13 1-43 16,-8-8 26-16,8 0-79 16,-9-8 56-16,5 0-86 15,-5-4 74-15</inkml:trace>
  <inkml:trace contextRef="#ctx0" brushRef="#br0" timeOffset="363352.7758">26004 9122 160 0,'0'-8'60'0,"0"8"-32"0,0-11-17 16,0 7 29-1,-5 0-23-15,5-4 12 0,-4 0-18 0,0 4 6 16,-10 0-10-16,-4 4 2 16,1-4-5-16,-1 8 0 15,-5-4-2-15,1 8-4 16,0-4 1-16,-1 8-1 16,1-4 0-16,4 15 0 31,1-3 0-31,3 12 4 15,1-8-1-15,8 7 6 16,-4-7-4-16,9 8 8 16,-4-4-7-16,13 3 10 15,-5-11-8-15,14 4 1 16,-4-12-4-16,12 0-2 16,-8-8 0-16,4-4 1 0,5-4-1 0,0-4 2 15,-9-8-2-15,4-4 2 16,-9 0-2-16,1-7 6 15,-5-1-4-15,0-4 12 16,-5 4-8-16,1 5 5 16,-10-1-7-16,5 4 2 15,-4 4-4-15,4 8 0 0,0-4-1 0,0 8-2 16,0 0 1-16,0 8-4 16,0 0 2-16,4 12 1 15,1 0 0-15,3 12 2 16,-3-4-1-16,13 7-3 15,-5-3 1-15,9 4-32 32,-4-9 18-32,9 5-80 15,-9-12 53-15,9 4-92 16,-14-8 77-16</inkml:trace>
  <inkml:trace contextRef="#ctx0" brushRef="#br0" timeOffset="373143.0516">2290 11120 200 0,'-5'-24'77'0,"5"24"-42"0,-9-31-28 16,9 19 27-1,-4 0-21-15,-1 0 8 16,-8-4-13-16,-5 4 2 15,5 0-6-15,-5 4-6 16,0-3 0-16,0 11 1 16,-4-4 1-16,0 8 2 0,4 3-3 0,0 13-2 15,0 0 2-15,5 16-2 16,-1-5 1-16,5 9 4 0,0 0-3 16,5-5-2-16,4 5 2 15,4-8 2-15,5-4 4 16,5-5 7-1,-1-3-7-15,9-4 11 0,-4-8-9 0,9 0 10 16,-5-4-10-16,5-4 7 16,-5-8-7-16,5-4 9 15,-5-4-9-15,-4-4 12 16,-4-3-11-16,-5-5 7 16,-5 0-8-16,-4-4 7 31,-9 1-8-31,0-1-3 15,0 4-2-15,-4 4-26 16,-9 1 14-16,4 3-50 16,0 4 34-16,0 8-96 15,0-4 69-15,5 16-79 0,-1 4 76 16</inkml:trace>
  <inkml:trace contextRef="#ctx0" brushRef="#br0" timeOffset="373579.6948">2704 11104 192 0,'-13'-8'74'0,"13"8"-40"0,-18-43-24 0,14 31 24 15,-5 0-20-15,0 4 2 16,-5 0-10-16,1 4-3 0,0-4-2 16,-5 8-4-16,0-4 2 15,0 12-1-15,0 0 0 0,0 12 0 16,1-4 0-16,8 8-3 31,-5-5 3-31,10 9-1 16,-1-4 1-16,10 4 4 15,-1-5-1-15,10 1 2 16,-5-8-2-16,8 0-1 16,-3-4 1-16,8 0 3 15,-9-8-2-15,10-4 8 16,-10-4-6-16,5-4 14 0,-9-8-10 0,4 0 16 15,-4 0-14-15,0 0 9 16,-4-3-11-16,4 3 6 16,-9 0-7-16,4-4 7 15,-8 0-8-15,4 4-3 16,0 4-2-16,4 9-6 16,-4 3 3-16,4 11-1 15,-4-3 1-15,9 12 2 16,-4-4 0-16,8 12-3 15,-4-4 2-15,13 11 1 0,-4-7 0 16,9 12-7-16,-9-13 4 0,9 13-8 16,-5-8 7-16,0 15-5 31,-4 1 5-31,-5 7 0 16,-4-7 2-16,0 7 11 15,-9-11-6-15,-4 4 17 16,-5-17-11-16,-9 1 11 15,-4-8-11-15,-1-4 11 16,-3-13-12-16,-1-7 7 16,-4-7-8-16,-1-9 0 0,1-4-4 0,0-12 3 15,4 0-4-15,5-7-3 16,4 3 0-16,9 0-6 16,0 1 4-16,14-5-1 15,-5 4 2-15,18 1 2 16,-1-5 0-16,15 4 0 31,-10 5 0-31,14-1-14 16,-5 4 8-16,9 5-46 15,-13-1 29-15,4 4-107 0,-9 4 73 16,5 4-85-16,-14-4 82 16</inkml:trace>
  <inkml:trace contextRef="#ctx0" brushRef="#br0" timeOffset="374243.6878">3039 10736 300 0,'-18'4'112'0,"18"-4"-60"0,-5 0-56 15,5 0 16 1,0 0-10-16,5 4-27 16,-5-4 13-16,4 8-116 15,1-5 71-15,4 9-80 16,-9 0 79-16</inkml:trace>
  <inkml:trace contextRef="#ctx0" brushRef="#br0" timeOffset="373595.3626">3012 10958 220 0,'-5'0'82'0,"5"0"-44"0,0 0-18 16,0 0 35-16,0 0-30 0,0 4 5 15,0 0-19-15,0 7 5 16,0-3-9-16,5 12 7 15,-1 0-8-15,5 12 8 16,-4-8-8-16,8 11 1 16,-8-3-4-16,8 8 0 31,-4-9-1-31,4 5-2 16,-4-8 1-16,5 3-21 15,-5-11 11-15,4 0-76 16,-4-8 47-16,4-4-115 0,-8-12 86 0</inkml:trace>
  <inkml:trace contextRef="#ctx0" brushRef="#br0" timeOffset="374244.6878">3511 11009 184 0,'9'-20'68'0,"-9"20"-36"0,0-8-13 16,0 4 39-1,0 0-33-15,0-3 20 16,-9-1-28-16,0 0 12 16,1 0-18-16,-6 4 4 31,1-4-10-31,-5 8 0 0,-4-4-3 0,4 8-2 16,-4 0 1-16,4 4 5 15,-5 0-3-15,6 12 8 16,-1-5-7-16,9 13 8 15,-5-4-8-15,10 8 8 16,-5-9-8-16,14 9 10 16,-1-4-8-16,9 4 5 15,-4-5-6-15,14 5 4 16,-1-8-5-16,18 0-13 0,-9-13 5 16,18 1-74-16,-9-12 43 15,18-8-144-15,-4-3 100 0</inkml:trace>
  <inkml:trace contextRef="#ctx0" brushRef="#br0" timeOffset="371738.9119">1710 10490 184 0,'-5'0'68'0,"5"-4"-36"0,9 4-29 0,-4 0 28 15,-10 0-18-15,5 4 9 16,0 0-13-16,0 8 4 15,0-4-8-15,5 8-2 16,-5-1-2-16,4 17-4 16,1-4 2-16,4 15 5 0,-5-7-2 0,9 20 17 15,-8-5-11-15,8 24 23 16,-8-7-17-16,4 19 13 16,-5-16-16-16,9 5 4 15,-8-21-10-15,4 5 4 16,-5-17-5-16,5 1-20 15,-4-12 9-15,-1-5-81 16,-8-11 48-16,4 0-108 16,0-16 83-16</inkml:trace>
  <inkml:trace contextRef="#ctx0" brushRef="#br0" timeOffset="381443.8193">5117 10977 112 0,'-5'-7'44'0,"5"7"-24"0,0-16-4 16,0 12 32-1,0 0-27-15,0-4 10 16,-4 0-19-16,-1 0 3 15,-4 0-10-15,1 4-2 16,-6 0-2-16,1 4-6 16,-1 0 3-16,1 4 1 15,-5 0 1-15,5 8 0 0,-5 0 0 0,5 12-3 16,-5-5 2-16,9 13-1 16,0-4 0-16,4 8 4 15,-3-9-1-15,12 5 6 16,0-8-4-16,5 4 12 15,0-13-8-15,9 1 7 16,-9-8-7-16,9 0 7 0,-5-8-8 0,5-4 3 16,-5-4-5-16,5-4 2 15,-9-4-3-15,9-7 0 16,-9-5-1-16,4 0 1 16,-8-4-2-16,4 5-1 15,-9 3 1-15,4 0 1 31,-4 4-1-31,5 4 4 16,-10 5-3-16,5 3 4 16,-4 0-4-16,4 12 4 15,0-4-4-15,0 12 10 16,0-1-6-16,4 17 5 16,-4 0-6-16,5 12 0 15,-1-5-3-15,5 5 1 0,-5-8-2 0,10 3-42 16,-1-7 22-16,10-4-127 15,-6-8 81-15</inkml:trace>
  <inkml:trace contextRef="#ctx0" brushRef="#br0" timeOffset="381458.4466">5527 10934 148 0,'-27'-4'55'0,"27"4"-30"0,-9-4-21 16,9 4 22 0,-4 0-16-16,-1 0 11 15,-4 0-12-15,1 4 4 16,-6-4-8-16,5 8 11 15,-9-4-9-15,5 4 12 16,0-4-11-16,4 4 3 0,-5-4-7 0,10 7 2 31,-5 1-3-31,13 4 5 16,1-4-5-16,8 4-3 16,-4-8-1-16,18 4-4 15,0-8 3-15,4 8 1 16,-4-4 1-16,4 7 0 15,-4-7 0-15,4 12 0 0,-9-8 0 0,5 8 0 16,-9-4 0-16,0 4 6 16,-5-5-3-16,0 5 12 15,-8-4-8-15,-1 4 10 16,-8-8-10-16,-1 4 10 16,-4-8-10-16,-4-1 10 15,0-3-10-15,-5 0 5 16,-4-4-7-16,-5 0 2 15,0-8-4-15,0 1-13 16,1-1 6-16,3-4-50 16,1 0 30-16,4 0-124 15,0-4 82-15</inkml:trace>
  <inkml:trace contextRef="#ctx0" brushRef="#br0" timeOffset="381511.8677">5830 11077 200 0,'5'4'77'0,"-5"-4"-42"0,26 3-34 0,-8 1 23 16,-9-8-16-16,13 4 10 15,-8 0-10-15,13 0 2 32,-10-3-6-32,10-5 2 15,-9-4-3-15,4 0 3 16,-8-4-4-16,4 4 4 16,-5-4-4-16,0 4 10 15,-8-4-6-15,-5 5 5 16,-5-5-6-16,1 4-2 0,-5 0-2 0,-4 4-1 15,-1 0 0-15,-4 4-3 16,-4-4 2-16,0 8-1 16,-5 0 0-16,5 8 2 15,-5-4 0-15,5 8 6 16,-1 0-3-16,10 12 8 16,0-5-7-16,8 17 5 15,1-8-5-15,13 8 2 0,-5-5-3 0,14 9-4 16,0-12 0-16,13 3-10 15,-9-7 6-15,9 4-45 16,-4-12 28-16,9 4-96 16,-5-13 66-16,9 5-63 15,-13-8 67-15</inkml:trace>
  <inkml:trace contextRef="#ctx0" brushRef="#br0" timeOffset="381997.3003">6477 11112 140 0,'0'-12'55'0,"0"12"-30"0,18-31-18 0,-9 19 28 16,-9-4-20-16,4 0 24 16,-4 0-23-16,4 4 15 15,-8-4-18-15,4 5 4 16,-9-1-10-16,0 4 0 15,-9 0-4-15,1 4 0 16,-1-4-1-16,0 12-6 16,-4-4 2-16,4 8-1 15,-5-4 1-15,6 16 4 16,-6-5-1-16,5 13-1 16,1-8 1-16,3 12-1 15,1-5 0-15,8 9 2 16,-4-8-1-16,9 8-1 15,-4-13 1-15,8 13 1 16,1-8-1-16,8 3 6 16,1-11-4-16,8 0 1 15,-9-12-2-15,14 0-13 0,-5-4 7 16,14-8-28-16,-9-8 18 16,9-12-38-16,-14-3 30 0,5-5-78 15,-10-4 56-15</inkml:trace>
  <inkml:trace contextRef="#ctx0" brushRef="#br0" timeOffset="382677.264">6530 10335 192 0,'-9'-12'74'0,"9"12"-40"0,0 0-22 0,0 0 25 16,0 0-21-16,0 4 6 16,0-4-14-16,0 8 9 15,0-4-10-15,0 12 7 16,0-4-7-16,0 16 2 16,0-8-5-16,0 15 9 15,0-3-7-15,5 20 14 0,-5-13-11 0,4 13 18 16,1-13-15-16,4 17 16 15,-5-13-16-15,10 21 9 32,-10-13-12-32,9 21 8 15,-8-13-9-15,8 9 6 16,-8-17-7-16,4 5 0 16,-5-13-4-16,5 1-2 15,-5-13 0-15,5 1-45 16,-4-12 24-16,4 0-175 15,-9-8 108-15</inkml:trace>
  <inkml:trace contextRef="#ctx0" brushRef="#br0" timeOffset="379807.8336">4470 10486 96 0,'0'-8'38'0,"0"4"-20"0,0-16-1 0,0 8 14 16,0 0-3-16,0 1 0 15,0-1-6-15,0 4-2 16,0 0-9-16,0 4-2 16,0 0-5-16,0 0-1 15,0 4-1-15,0 0 1 16,0 0-4-1,0 4 0 1,-4 20 1-16,4 7 2 0,0 9-1 0,-5 8 2 16,1-5-2-16,-1 9 2 15,1-5-2-15,-1 1 2 16,1 3 2-16,-1-3 4 16,1-1 5-16,0 5 3 15,-1-8 2-15,1-13 1 0,-1-3-9 16,5-8-4-16,0-4 0 15,0-4 2-15,0-8-2 16,0-8-2-16,0-8-5 16,0-4 0-16,5 0-5 15,4 0-1-15,4 0-11 32,-4-3 10-32,9 7-4 15,-5-4 7-15,9 8-4 16,-8 0 4-16,12 16-2 15,-3-4 3-15,8 16 6 16,-4-5-1-16,0 17-1 16,-5-4 0-16,0 8 1 15,-4-5-1-15,-5 9 8 0,-4-12-5 16,0 3 10-16,-9-7-8 0,0 0 8 16,-9-12-8-16,-4 4 5 15,-9-8-6-15,-1 0 4 16,-3-8-5-16,-6 0-2 15,1-8-1-15,0-4-1 16,0 0-3-16,8 0-2 16,1 0 2-16,4 0-7 15,0 0 6-15,5 4-3 0,0-4-7 16,4 5-25 0,-5-5 21-16,14 4-58 15,-4 0 43-15,4-4-29 0</inkml:trace>
  <inkml:trace contextRef="#ctx0" brushRef="#br0" timeOffset="384681.9614">7672 10946 136 0,'0'-4'52'0,"0"4"-28"0,4-8-13 0,1 4 22 16,-5 0-19-16,4 0 7 16,-8 0-13-16,4-4 2 15,-5 0-6-15,1 0 7 16,-5 0-7-16,0 4 5 16,-4 0-5-16,-1 4 0 31,-4-4-2-31,5 8-4 15,-5-4 1-15,0 4-1 16,1 0 0-16,-1 4 2 16,0 0 0-16,5 8-3 15,-5-8 2-15,9 16 1 16,-5-1 0-16,10 9 4 16,-5-4-2-16,9 8 6 0,0-9-5 0,9 9 6 15,0-8-6-15,9 3 8 16,-9-7-7-16,13 4 12 15,-9-12-9-15,14 0 12 16,-5-4-11-16,10-4 12 16,-6-8-12-16,6-4 7 15,-6-8-8 1,5-8 2-16,-13-4-5 0,5-8 5 16,-14-3-6-16,-1-5 6 15,-8 4-6-15,0 1 3 16,-8 3-3-16,3 4-6 15,-8 1 1-15,-1 7-17 16,-4 4 11-16,1 4-39 16,-6 0 27-16,1 12-77 15,0 0 54-15,4 4-77 16,0 0 68-16</inkml:trace>
  <inkml:trace contextRef="#ctx0" brushRef="#br0" timeOffset="384682.9614">7890 10870 148 0,'-9'0'57'0,"9"0"-30"0,5 0-27 0,-1 4 26 16,-4-4-16-16,5 4 16 16,-1 0-16-16,5 4 5 15,-9 0-10-15,9 8 0 16,-4 0-3-16,8 12 5 15,-9-5-4-15,10 13 10 16,-10-8-7-16,10 8 12 16,-10-9-10-16,5 5 9 15,-9-8-9-15,9 3 6 16,-9-11-7-16,4 4 9 16,-4-12-9-16,5 0 7 15,-5-8-7-15,4-4 0 16,1-4-4-16,4-4 0 15,-9-8-1-15,9-11-2 16,-5-1 1-16,9-4-4 16,-4 5 2-16,5 3-1 0,-5 0 0 0,4 4 0 15,-4 5 0-15,9 7 8 16,-5 0-3-16,9 12 10 16,-8 4-7-16,8 16 5 15,-8-5-6-15,3 17 7 16,-8-4-8-16,9 11 5 15,-9-7-5-15,9 8-37 16,-9-12 17-16,4-1-147 16,-4-7 90-16</inkml:trace>
  <inkml:trace contextRef="#ctx0" brushRef="#br0" timeOffset="387989.6093">9215 10906 168 0,'0'-4'63'0,"0"4"-34"0,4-8-23 16,1 4 26-16,-5 0-19 0,4 0 16 16,-8-4-17-16,4 4 11 15,0-4-13-15,0 5 2 16,-9-1-8-16,0 4-2 16,-9-4-1-16,0 4 1 15,0 0-1-15,-4 4-1 16,-5 0 1-16,1 3-1 15,-6-3 0-15,6 8-3 16,-1-4 2-16,5 8 1 16,4-4 0-16,4 4-3 15,5-8 2-15,9 8 3 0,0-8-1 16,14 3 4-16,-5-3-3 16,13 4-1-1,-4-8 0-15,13 0-1 16,-4-4 0-16,4 4-3 15,-4 0 2-15,4 8 1 16,-9 0 0-16,5 8 2 16,-9-8-1-16,4 3 4 15,-8-3-3-15,-1 4 15 16,-4-4-10-16,0 4 10 0,-5-8-9 0,-4 8 6 16,-4-4-7-16,-1 3 7 15,-4-7-8-15,0 8 5 16,-4-8-6-16,0 0 7 15,-1-4-8-15,-3 0 1 16,-1-4-3-16,0 0-4 31,-4-8 1-31,4 4-4 16,-5-4 3-16,6 0-30 16,-1-4 18-16,4 4-74 15,1-3 49-15,9 3-101 16,-5-4 79-16</inkml:trace>
  <inkml:trace contextRef="#ctx0" brushRef="#br0" timeOffset="389045.1165">9282 10736 244 0,'-9'-8'93'0,"9"8"-50"0,0 0-28 0,0 0 39 15,0 0-31-15,9 0 13 16,-5 0-21-16,14 0 7 16,-5 0-13-16,19 4 4 15,-6-4-8-15,23 4 2 16,-4 0-4-16,13 0-2 31,-9-4 0-31,9 0-48 0,-13-4 26 0,4 0-150 16,-14-4 95-16</inkml:trace>
  <inkml:trace contextRef="#ctx0" brushRef="#br0" timeOffset="388443.2978">9460 10224 168 0,'9'-4'63'0,"-9"4"-34"0,-22 0-19 15,22 0 26-15,-5 0-21 0,5 4 2 16,0 0-11-16,0 8 12 16,0 0-10-16,0 8 14 15,0-4-13-15,5 15 7 16,-5-7-9-16,4 20 7 16,-8-5-8-16,8 17 8 15,-4-1-8-15,9 5 10 16,-4-9-9-16,3 13 7 15,-8-13-7-15,9 17 0 16,-9-9-4-16,9 13 5 16,-9-13-5-1,9 4 3-15,-9-15-3 0,9 0-4 16,-9-13 0-16,9 1-26 16,-9-16 15-16,4-4-54 15,-4-12 36-15,5-8-107 16,-10-4 77-16,10-12-59 15,-1-8 69-15</inkml:trace>
  <inkml:trace contextRef="#ctx0" brushRef="#br0" timeOffset="389646.8986">9835 10934 180 0,'-5'-4'68'0,"5"4"-36"0,0-8-22 15,0 8 24 1,0 0-20-16,5 0 7 0,-5-4-13 0,4 4 0 16,-8 0-5-16,8 4-2 15,1-4 0-15,3 8 1 16,-3 0-1-16,4 12 6 15,-5-1-4-15,5 13 10 16,-4-4-7-16,4 4 10 31,-5-5-9-31,5 5 14 16,-9-12-12-16,9 4 16 16,-9-12-15-16,4-1 11 0,-8-3-12 15,4 0 4-15,0-8-8 0,0-4 9 16,0-8-8-16,0-3 3 15,0-9-5-15,4-4 0 16,-4-4-2-16,5 1-4 16,-1-1 1-16,5 4-1 15,0 0 0-15,9 5-5 16,-9 3 4-16,13 4-3 16,-8 0 3-16,8 8 2 15,-9-4 1-15,10 12-9 16,-10-4 5-16,5 8-34 15,-5 0 21-15,0 8-71 16,-4-4 48-16,0 4-100 16,-4-8 79-16</inkml:trace>
  <inkml:trace contextRef="#ctx0" brushRef="#br0" timeOffset="390232.0061">10281 10847 212 0,'4'-4'79'0,"-4"4"-42"0,-4-4-37 16,4 4 22-1,0 0-14-15,0 4 12 16,0-4-12-16,0 8 5 15,0 0-8-15,0 7 2 16,0-3-4-16,4 12 5 31,-4 0-5-31,9 8 6 0,-5-5-6 0,5 9 6 16,-4-12-6-16,8 7 10 16,1-11-7-16,8 4 12 15,-9-12-10-15,5 0 9 16,-5-8-9-16,5-8 2 15,-4-4-6-15,3-8 0 16,-3-8-2-16,4-3 1 0,-9-1-2 16,4 0-1-16,-9 0 1 0,1 1 1 15,-5-1-1-15,4 4 6 16,-8 4-4-16,4 4 6 16,0 0-6-16,0 9-3 15,0-5-1-15,0 12-1 31,0-4 0-31,4 12 4 16,-4-4-1-16,9 15 8 16,-4-3-5-16,4 16 8 15,-5-4-8-15,9 11 3 16,-4-7-4-16,9 4-17 16,-4-8 7-16,3-1-78 15,-3-7 46-15,8-4-133 0,-8-12 97 0</inkml:trace>
  <inkml:trace contextRef="#ctx0" brushRef="#br0" timeOffset="390833.004">11030 10902 184 0,'0'0'71'0,"0"0"-38"0,4-4-30 0,1 4 31 16,-10 0-21-16,5 0 25 16,0-8-22-16,0 0 15 15,-4 0-18-15,4 0 1 16,-9 1-8-16,0-1-1 15,-4 0-3-15,-1 4 1 16,1 0-2-16,-1 4-3 0,-3-4 1 0,-1 8-1 16,0-4 0-16,0 8 8 15,0 0-3-15,5 7 14 16,-1-3-9-16,6 12 12 16,-6-8-12-16,10 12 7 15,-1-4-8-15,14 11 7 31,-4-3-8-31,8 8 3 0,0-13-5 0,14 5 2 16,-9-8-3-16,13 0-11 16,-9-13 5-16,10 1-37 15,-6-12 22-15,10-4-67 16,-9-8 48-16,9-7-107 16,-10-5 81-16</inkml:trace>
  <inkml:trace contextRef="#ctx0" brushRef="#br0" timeOffset="391465.6826">11128 10692 312 0,'-9'-4'115'0,"9"4"-62"0,9-4-44 0,-5 8 42 16,1-4-30-16,8 4 19 16,0-4-24-16,14 4 5 15,-4 0-12-15,21 0-1 32,-4-4-5-32,14 4-2 15,-5-8 0-15,9 4-41 16,-14-4 22-16,1 4-116 15,-9-4 74-15,-5 0-116 16,-9-4 100-16</inkml:trace>
  <inkml:trace contextRef="#ctx0" brushRef="#br0" timeOffset="390979.7781">11271 10129 192 0,'-5'-4'71'0,"5"4"-38"0,0-4-21 15,0 4 36-15,0 0-27 0,5 4 17 16,-5 0-23-16,4 8 10 16,-8-4-15-16,8 8 10 15,-4-4-11-15,9 16 11 16,-5-1-12-16,10 29 12 15,-10-9-12-15,10 25 16 16,-6-9-14-16,6 20 13 16,-5-19-13-16,4 11 10 15,-4-12-11-15,9 13 4 16,-9-13-8-16,9 9 2 16,-9-17-4-16,4 1-11 15,-4-13 5-15,4-7-48 16,-8-12 28-1,-1-9-89-15,-4-11 63 0,5-12-117 16,-5-7 94-16</inkml:trace>
  <inkml:trace contextRef="#ctx0" brushRef="#br0" timeOffset="393456.3166">11877 10771 176 0,'-4'-4'68'0,"4"4"-36"0,0 4-26 0,0 0 28 15,0-8-20-15,0 8 13 32,-5-4-16-32,1 4 6 15,-1 0-10-15,1 4 7 16,-1-4-8-16,5 8 5 16,0 0-6-16,5 8 7 15,-1-4-8-15,5 11 5 16,0-3-5-16,9 12 5 15,-9-5-6-15,9 9 10 0,-5-8-7 0,5 4 3 16,0-9-3-16,4-7 10 16,-9-8-8-16,5-4 6 15,-4-12-7-15,3-8-4 16,-8-8-2-16,9-8 1 16,-9 1-1-16,4-1 2 15,-4-4-2-15,0 1-1 16,-9 3 1-16,5 4 5 15,-5 0-3-15,4 4 6 16,-8 5-6-16,4 7-1 16,0-4-1-16,0 8-4 0,0 0 2 15,4 12 1-15,-4-4 0 0,5 12-3 32,-5-5 2-32,9 13 1 15,-1-4 0-15,6 12 4 16,-5-4-2-16,4 11 1 0,5-7-10 15,0-4-3-15,0-5-33 16,-1-7-11-16,1-4-55 16,0-4-57-1,-4-8 87-15</inkml:trace>
  <inkml:trace contextRef="#ctx0" brushRef="#br0" timeOffset="393470.9427">12323 10767 156 0,'-5'20'57'0,"5"-8"-30"0,0-4-12 0,0-4 18 15,5 0-5-15,-1 4 9 16,-4-4-20-16,9 8 8 15,-4 0-15-15,8 7 10 16,-8-3-11-16,8 16 11 16,-9-4-12-16,10 11 9 15,-5-7-9-15,4 4 11 16,-4-8-11-16,9-1 18 16,-9-11-14-16,4 0 9 15,-8-8-12-15,4-4 4 0,-9-8-8 0,8-8 0 16,-8-8-3-16,9-8-2 15,-9-3 1-15,5-1-4 16,-5-4 2-16,4 5-1 16,1-1 0-16,4 8-3 15,-5 0 3-15,5 5-3 32,0-1 2-32,9 4-2 15,0 4 2-15,8 8 0 0,-8-4 1 16,9 8-11-16,-9-4 6 0,9 8-47 15,-10 0 30-15,6 4-117 16,-5-4 78-16,-1 8-77 16,-8-8 80-16</inkml:trace>
  <inkml:trace contextRef="#ctx0" brushRef="#br0" timeOffset="393471.9427">12862 10970 228 0,'5'3'88'0,"-5"-3"-48"0,18 0-31 0,-9 0 30 16,-5 0-22-16,10 0 9 15,-1 0-16-15,5 0 10 16,-5-3-11-16,9-1 6 15,-4-4-8-15,9 0 4 16,-9 0-6-16,4-4 4 0,-8 0-5 16,-1 0 0-1,-4-4-2-15,0 0-2 0,-9 1 1 0,0-1-6 16,-9 0 3-16,0 0-6 16,-9 0 5-16,5 8 1 31,-5 0 2-31,0 12 0 15,0-4 0-15,0 8 4 16,1 0-2-16,-1 8 10 16,0-4-6-16,4 12 8 15,1-5-8-15,9 13 1 16,-5-4-4-16,9 8 3 16,0-5-4-16,9 5 1 0,0-8-1 0,8 7-2 15,-3-11 1-15,8 4-26 16,-4-8 14-16,13 0-70 15,-9-13 45-15,10 1-123 16,-6-8 89-16</inkml:trace>
  <inkml:trace contextRef="#ctx0" brushRef="#br0" timeOffset="394366.3963">13487 10866 184 0,'-9'0'71'0,"9"0"-38"0,-5-4-28 16,5 4 30-1,0-3-21-15,0-1 13 16,-4 0-16-16,-1 0 6 15,-3 0-10-15,-6 4 0 0,1-4-4 0,-5 4 0 16,0 0-1-16,5 4-2 16,-5 0 1-16,5 4 5 15,-5-4-3-15,4 7 6 16,1-3-6-16,4 4 3 16,0-4-3-16,5 4 5 31,-1-8-5-31,5 8 8 0,0-8-7 0,5 8-1 15,-1-8-2-15,5 8-1 16,-5-8 0-16,10 7 0 16,-5-7 0-16,9 8 0 15,-5-4 0-15,9 0 2 16,-4-8-1-16,9 12-1 16,-5-4 1-16,5 12-4 15,-9-8 2-15,4 8 3 16,-4-9-1-16,4 9 10 15,-8-4-5-15,-1 4 14 16,-4-4-11-16,0 4 14 16,-9-5-14-16,0 5 16 15,-9-8-15-15,0 4 20 16,0-4-17-16,-4 0 9 16,-1-4-13-16,1 0 2 15,-5-4-7-15,0-4-11 16,-4-4 4-16,0-4-50 15,-10-4 29-15,10-4-168 16,-5-4 106-16</inkml:trace>
  <inkml:trace contextRef="#ctx0" brushRef="#br0" timeOffset="405692.8163">14967 10938 136 0,'5'-4'52'0,"-5"4"-28"0,4-4-19 0,1 4 27 16,-1-4-19-16,5 0 19 16,-5-4-19-16,5 4 9 15,-9 0-13-15,5 0 6 16,-5 0-8-16,4 0 2 16,-4-4-5-16,0 4 5 15,-9 0-6-15,0 0 3 0,1 0-3 0,-6 4-2 31,-4 0 0-31,0 4-4 16,-4-4 2-16,4 8-1 0,1-4 0 0,3 8 2 16,-4-4 0-16,5 8-3 31,0-4 2-31,4 12-1 16,0-5 0-16,4 13 2 15,1-8 0-15,8 4 2 16,-4-8-1-16,9 3 10 15,0-7-5-15,9 0 5 16,-5-8-6-16,10-4 2 16,-6-4-4-16,6-4 5 0,-5-4-5 0,4-8 3 15,-4-4-3-15,4-3 0 16,-9-5-1-16,10 4 1 16,-10 0-2-16,0 0 2 15,-4-3-2-15,0 3 2 16,-4 4-2-16,-1 4 4 31,-8 0-3-31,4 8-3 16,-5-3 0-16,1 7-1 15,-1 0 0-15,1 12 2 0,-1-4 0 16,5 11-3-16,-4-3 2 0,13 16-1 16,-5 0 0-16,10 11 2 15,-1-7 0-15,5 12-14 16,-5-9 8-16,10 5-59 15,-10-12 36-15,9-4-98 16,-4-9 72-16</inkml:trace>
  <inkml:trace contextRef="#ctx0" brushRef="#br0" timeOffset="405693.8163">15391 10169 196 0,'-5'0'74'0,"5"0"-40"0,0 0-24 0,0 0 28 16,0 0-21-16,0 4 11 15,0-4-17-15,0 8 1 16,0-4-7-16,0 8-3 16,0-4-1-16,5 19-6 15,-5-3 3-15,4 32 1 16,1-1 1-16,4 24 6 16,-9-7-3-16,9 11 8 15,-9-16-7-15,9 13 10 16,-9-13-8-16,4 8 5 31,-4-11-6-31,4-1 2 0,1-15-4 0,4-5-30 16,-9-11 14-16,9-8-74 15,-5-16 48-15</inkml:trace>
  <inkml:trace contextRef="#ctx0" brushRef="#br0" timeOffset="405694.8163">15609 10181 160 0,'-4'-20'63'0,"4"20"-34"0,0 8-16 0,0-4 32 16,0-4-25-16,0 8 15 15,-5-4-21-15,5 4 6 16,-4 0-12-16,4 11 11 16,0 1-11-16,4 16 12 15,1 0-12-15,4 23 9 16,0-7-9-16,4 19 11 0,-8-8-11 0,8 9 7 16,-4-17-8-16,4 16 0 15,-4-15-4-15,5 11 5 16,-10-15-5-16,5-1-16 15,-5-11 6-15,5 0-72 16,-9-17 44-16,5-3-122 16,-10-12 88-1</inkml:trace>
  <inkml:trace contextRef="#ctx0" brushRef="#br0" timeOffset="406350.4565">15890 10878 176 0,'0'4'68'0,"0"-4"-36"0,9 4-29 16,0 0 28-1,-4-8-18-15,8 4 7 0,0 0-12 0,10 0 0 16,-10 0-5-16,14 0 5 15,-9-8-5-15,8 4 6 16,-3-4-6-16,-1 1 10 16,-4-5-7-16,0 0 10 15,-9-4-9-15,4 0 10 16,-9-4-10-16,1 4 3 31,-5-3-6-31,0 7-4 0,-9-4-1 0,0 8-1 16,-9-4 0-16,5 12 2 15,-5 0 0-15,5 12 6 16,-5 0-3-16,4 8 12 16,-3-5-8-16,3 9 12 15,1-4-11-15,4 12 1 16,0-8-6-16,9 15-11 16,0-7 5-16,9 8-39 15,0-13 23-15,13 5-60 16,0-8 44-16,19 4-89 15,-10-13 70-15</inkml:trace>
  <inkml:trace contextRef="#ctx0" brushRef="#br0" timeOffset="406351.4565">16622 10815 192 0,'-14'-20'74'16,"14"20"-40"-16,-13-20-20 0,8 12 38 16,1 0-30-16,0 1 14 15,-10-1-21-15,1 4 5 16,-5-4-12-16,0 12 0 16,0 0-5-16,0 4-2 15,-4-1 0-15,4 9-4 16,-4-4 2-16,4 8-1 0,0-4 0 0,5 12 0 15,0-5 0-15,8 13 2 16,1-4 0-16,8 7-3 16,1-7 2-16,12 4-4 15,-3-8 3-15,8-5-14 16,-4-7 8-16,9-4-25 16,-10-12 19-16,6-12-38 15,-5-4 30-15,4-11-85 16,-4-1 60-16</inkml:trace>
  <inkml:trace contextRef="#ctx0" brushRef="#br0" timeOffset="407136.6087">16586 10205 204 0,'-13'-4'77'0,"13"4"-42"0,-5 0-28 15,5 0 25-15,-4 0-20 0,4 0 4 16,-5 0-11 0,5 4 15-16,-4-1-11 0,4 13 20 15,0-4-16-15,4 16 11 16,-4-4-14-16,5 23 15 16,-5-7-15-16,9 23 24 15,-5-11-19-15,5 15 19 16,-5-11-19-16,5 11 14 15,-4-15-16-15,4 15 10 32,0-11-13-32,4 7 8 0,-9-11-10 0,5 7 2 15,-4-11-6-15,4-1-2 16,-5-11-1-16,10-1-37 16,-10-11 20-16,5-4-105 15,-5-12 66-15,5-4-147 16,-4-4 114-16</inkml:trace>
  <inkml:trace contextRef="#ctx0" brushRef="#br0" timeOffset="404087.0716">14655 10855 148 0,'0'-4'57'0,"0"4"-30"0,0-4-16 0,0 4 31 15,0 0-24-15,0-4 16 16,0 0-20-16,0 0 10 15,0 0-14-15,0-4 6 16,0 0-9-16,0 0-4 16,-9-4-2-16,0 8 1 31,-9 0-1-31,5 4 2 0,0 0-2 0,-1 4 2 16,-4-4-2-16,1 4-1 15,-6 0 1-15,5 4-1 16,-4-4 0-16,4 4 2 15,1-4-1-15,-1 8 2 16,0-4-2-16,4 8 4 16,1-5-3-16,4 9 1 15,0-4-1-15,9 12-2 16,-4-4 1-16,13 11-1 16,-5-7 0-16,14 8 2 15,0-9-1-15,9 5-9 0,-5-8 4 16,18-8-36-16,-9-8 22 15,14-8-98 1,-5-4 65-16</inkml:trace>
  <inkml:trace contextRef="#ctx0" brushRef="#br0" timeOffset="408276.9458">18044 10593 148 0,'-4'-4'55'0,"4"4"-30"0,4 0-7 0,1 0 24 15,-10 0-23-15,5 0 9 16,0 0-18-16,0 0 15 16,0 0-15-16,5 4 13 15,-1-4-13-15,5 8-1 16,0-4-5-16,4 8-1 16,-4-4-1-16,5 8 1 0,-6-5-2 0,6 5-18 15,-5-8 9-15,9 4-58 16,-9-4 36-16,-1 0-86 15,-3-8 66-15</inkml:trace>
  <inkml:trace contextRef="#ctx0" brushRef="#br0" timeOffset="408292.5815">18173 10530 172 0,'-8'4'66'0,"8"-4"-36"0,8 3-15 0,-3 1 40 16,-5-4-30-16,9 4 21 15,0 0-27-15,4 4 7 16,-4-4-15-16,4 8 7 15,-4 0-10-15,5 8 9 0,-5-8-10 16,4 8 3-16,-4-5-6 0,4 5 0 16,-4-4-2-16,5 4-21 15,-10-4 10-15,9 0-74 16,-8-4 47-16,8-1-113 16,-8-7 84-16</inkml:trace>
  <inkml:trace contextRef="#ctx0" brushRef="#br0" timeOffset="409996.6626">18535 10890 248 0,'-9'4'93'0,"9"-4"-50"0,0 4-46 0,4 0 32 15,-4-4-19-15,9 4 16 16,-4 0-16-16,8 4 5 16,0-4-10-16,14 4 4 15,-9-8-5-15,9 4 9 16,-5-4-7-16,5 0 8 15,-5-8-8-15,5 0 1 16,-5-4-4-16,5 0 0 16,-9 0-1-16,0 0 5 15,-5 1-4-15,-4-5 8 16,-5 0-7-16,1 4-3 16,-10-4-2-16,1 4-4 15,-10 0 3-15,6 4-1 16,-6 0 1-16,1 8 0 15,-5-4 0-15,0 8 0 16,-4-4 0-16,4 8 2 16,-4-4 0-16,-1 8 0 0,1-8 0 15,4 12 4-15,-4-8-2 0,4 12 8 16,0-8-6-16,5 11 8 16,0-7-8-16,4 8 5 15,0-4-5-15,13 12 2 16,-4-9-3-16,18 13 0 15,-5-8-1-15,19 8-6 32,-6-13 2-32,19 5-30 0,-9-8 18 0,13-4-94 15,-14-12 61-15,19-4-117 16,-14-8 93-16</inkml:trace>
  <inkml:trace contextRef="#ctx0" brushRef="#br0" timeOffset="411776.2533">19021 11180 220 0,'-5'-4'85'0,"5"4"-46"0,5-4-35 0,-1 4 30 31,1-4-21-31,4 0 11 16,-1-4-14-16,10 4 8 15,-9 0-10-15,14 4 2 16,-6-4-6-16,15 4 0 15,-10 0-2-15,9 0 1 16,-4 0-2-16,4 0-36 16,-9-4 19-16,5 4-125 0,-5-8 78 0</inkml:trace>
  <inkml:trace contextRef="#ctx0" brushRef="#br0" timeOffset="411472.3787">19337 10482 144 0,'14'12'55'0,"-14"-12"-30"0,18 4-3 15,-5 4 34 1,-9-8-31-16,14 4 10 16,-4-8-21-16,8 4 14 15,-9-12-16-15,5 0 13 0,-5-4-14 0,5-4 8 16,-9 0-11-16,0 1 4 16,-4-1-7-16,-1 0 2 15,-4-4-4-15,0 4-2 16,-4 1 0-16,-5 3-1 15,-5-4 0-15,-4 8-3 32,-4-4 2-32,0 8-1 0,-5-4 0 0,5 12-3 15,-5-4 3-15,5 8-1 16,-5-4 1-16,9 8 0 16,-4-4 0-16,4 12 0 15,0 0 0-15,5 16 2 16,-5-5 0-16,5 25 2 15,-1-8-1-15,10 19 6 16,-5-8-4-16,4 13 3 16,1-9-3-16,4 17 11 15,0-9-7-15,0 16 14 16,0-11-12-16,0 7 14 16,0-12-14-16,0 1 7 15,0-17-9-15,0 5 2 16,0-13-5-16,4 5 5 15,-4-13-6-15,5 1-10 16,-5-8 4-16,4-8-48 16,1-8 28-16,4-8-87 15,-9-8 62-15,4 0-106 16,-8-8 87-16</inkml:trace>
  <inkml:trace contextRef="#ctx0" brushRef="#br0" timeOffset="412694.1338">19395 11100 248 0,'0'0'93'0,"0"0"-50"0,5 0-33 0,-1 4 43 15,1-4-32-15,8 4 22 16,-4-8-26-16,9 4 7 16,-5 0-14-16,14 0 5 15,-5 0-8-15,9 0 2 16,-8 0-5-16,12 0-2 16,-3-4-1-16,8 0-32 15,-13 0 17-15,8 4-100 16,-12 0 63-16,3 0-110 15,-8-4 92-15</inkml:trace>
  <inkml:trace contextRef="#ctx0" brushRef="#br0" timeOffset="412277.7313">19855 10748 216 0,'4'-12'82'0,"-4"12"-44"0,13-24-36 0,-4 12 26 31,-9 0-18-31,9-8 11 15,-9-4-12-15,5-3 6 16,-5-1-8-16,0-4 4 16,-5-3-6-16,5-1 4 15,-9 4-5-15,0 8 2 16,-8 1-3-16,-1 7-4 0,-5 0 0 0,-3 8 1 16,3-4 0-16,1 8 0 15,0-4 0-15,4 8-5 16,0-4 3-16,5 8-1 15,-1 0 1-15,1 12 4 16,0 0-1-16,4 16 4 16,-5-5-3-16,5 17 1 15,-4-4-1 1,4 11 7-16,0-7-5 0,0 7 14 16,0-7-10-16,5 7 12 15,-5-11-12-15,9 23 7 16,-4-11-8-16,8 15 7 15,-4-7-8-15,9 7 1 16,-5-11-4-16,5 3 3 16,-4-15-4-16,4 3 6 15,-5-11-5-15,5 0-12 16,-9-9 5-16,9 1-39 16,-9-8 24-16,4-4-80 15,-4-12 56-15,5 0-111 0,-10-8 87 16</inkml:trace>
  <inkml:trace contextRef="#ctx0" brushRef="#br0" timeOffset="413395.7652">20109 10973 228 0,'-5'0'85'0,"5"0"-46"0,0 0-46 16,0 0 22 0,0 0-11-16,5 0 10 15,-1 0-8-15,5 0 5 16,0 0-6-16,4 0 15 16,-4-3-11-16,9-1 18 0,-9 0-15 0,9 0 5 15,-9-4-10-15,4 0 4 16,-8-4-6-16,-1 4 2 15,-4-4-4-15,0 4-4 16,-4-4 0-16,-1 4 1 16,-4 0 0-16,-4 4-3 15,0-4 2-15,-1 8 1 16,-4-3 0-16,5 6 11 16,-5 1-6-16,0 4 9 0,0 0-8 0,1 8 12 15,-1-4-10-15,9 12 16 16,-4-8-14-16,8 15 9 15,-4-7-11-15,9 12 4 16,0-8-7-16,9 7 2 16,-4-7-4-16,12 4 3 31,-3-8-4-31,8 3 1 16,-4-7-1-16,9 0-19 15,-10-8 9-15,10 0-80 16,-9-4 48-16,9 4-150 0,-9-9 106 15</inkml:trace>
  <inkml:trace contextRef="#ctx0" brushRef="#br0" timeOffset="414159.9472">20711 10997 192 0,'0'4'74'0,"0"-4"-40"0,4-4-29 0,1 4 28 16,-5-4-20-16,4 0 13 16,1-4-15-16,4 4 10 15,-9-3-12-15,8-1 8 16,-8-4-9-16,5 4 4 16,-10-4-7-16,5 4 7 15,-4-4-8-15,0 4 3 0,-5 0-4 0,0 0-2 16,-5 0 0-16,-4 8-4 15,-4-4 2-15,0 8 1 16,-5-4 0-16,5 12 4 16,-5-4-2-16,5 12 8 31,0-4-6-31,4 16 14 16,0-5-10-16,4 13 12 15,1-8-12-15,9 11 9 16,-5-7-9-16,9 8 4 15,0-9-7-15,13 1 0 16,-4-8-3-16,13-5-6 16,-4-7 2-16,18-4-25 0,-9-8 14 0,13-8-60 15,-9-8 41-15,13-8-127 16,-12-3 89-16</inkml:trace>
  <inkml:trace contextRef="#ctx0" brushRef="#br0" timeOffset="415462.3993">20724 10688 236 0,'-9'4'90'0,"9"-4"-48"0,-4 4-23 0,4 0 44 16,0-8-36-16,4 8 16 16,-4-4-26-16,5 8 9 15,-1-8-16-15,10 4 6 16,-6-4-9-16,15 4 2 0,-5 0-5 0,17 4 0 15,-4-4-2-15,19 4-17 16,-6-8 8-16,14 4-78 16,-9-4 46-16,9 0-137 15,-13-4 99-15</inkml:trace>
  <inkml:trace contextRef="#ctx0" brushRef="#br0" timeOffset="414730.1255">20974 10220 160 0,'-9'-15'60'0,"9"15"-32"0,-13-16-13 16,8 8 36 0,1 0-29-16,-1 4 19 15,-4 0-25-15,5 8 7 16,-5-4-13-16,4 4 7 16,1 0-9-16,0 4 11 15,-1 0-11-15,1 11 5 16,-1-3-8-16,5 24 4 15,0-4-5-15,5 23 9 16,-5-3-7-16,4 15 14 16,1-8-11-16,3 17 14 15,-8-17-14-15,9 20 7 16,-4-11-9-16,4 11 4 0,-5-12-6 16,5 1 7-16,-4-21-8 0,4-3-10 15,-5-13 3-15,5-7-55 16,-5-12 33-16,10-8-114 15,-10-12 78-15,10-8-95 16,-10-4 88-16</inkml:trace>
  <inkml:trace contextRef="#ctx0" brushRef="#br0" timeOffset="415500.2002">21228 10866 280 0,'-4'4'104'0,"4"-4"-56"0,0 8-45 16,0 0 27 0,0-8-19-16,0 8 8 0,0 0-11 0,0 8 2 15,0-4-6-15,4 16 2 16,1-5-3-16,8 13 0 16,-4-4-1-16,9 3 12 15,-5-11-8-15,5 4 15 16,-5-12-12-16,5 0 9 31,-5-8-10-31,5-4 4 16,-4-4-7-16,4-8 2 15,-10-4-4-15,10-8 0 16,-9-8-1-16,5-3-2 16,-10-5 1-16,5 0-4 15,-5 4 2-15,5 5 1 16,-9 3 0-16,5 4 2 0,-5 4-1 0,4 8 4 15,-8-4-3-15,4 8 4 16,0 0-4-16,4 8 6 16,-4-4-5-16,5 12 3 15,-5-4-3-15,4 12 3 16,1-8-4-16,4 20 1 31,-9-5-1-31,8 13 1 0,-3-4-2 0,8 3-5 16,-4-11 2-16,9 0-45 15,-5-8 25-15,10-4-109 16,-10-9 73-16,14-7-118 16,-9-3 101-16</inkml:trace>
  <inkml:trace contextRef="#ctx0" brushRef="#br0" timeOffset="416365.1187">21982 10823 236 0,'-9'-4'90'0,"9"4"-48"0,-14-16-40 0,14 12 30 16,-4 0-19-16,-1 4 18 15,-8 0-18-15,-5 4 7 16,0-4-12-16,1 4 0 0,-1-4-5 0,4 8 5 16,-3-4-5-16,8 4 6 15,-5-4-6-15,10 8 1 16,-5-4-2-16,4 4 1 16,1-5-2-16,4 5 4 15,0-4-3-15,4 8 1 16,1-8-1-16,8 4-2 15,1-4 1-15,8 0-4 16,-4-4 2-16,4 4 1 16,-4-8 0-16,9 8 0 15,-10-4 0-15,6 4-3 0,-5-5 2 16,8 13-1-16,-8-4 0 16,9 12 2-1,-9-8 0-15,4 8 0 16,-9-8 0-16,1 11 4 15,-5-7-2-15,-5 8 12 16,-4-8-7-16,-4 3 14 16,-5-3-12-16,-5 0 14 15,1-4-14-15,-5 0 9 16,-4-4-10-16,0-4 0 0,-1-4-5 0,-3-4-4 16,-6-8 0-16,1-4-23 15,0-4 12-15,0-4-43 16,4-4 31-16,5 4-79 15,-1 1 57-15,6 3-108 16,-1 0 87-16</inkml:trace>
  <inkml:trace contextRef="#ctx0" brushRef="#br0" timeOffset="417019.8899">22539 10268 252 0,'-4'0'93'0,"4"0"-50"0,0 4-39 0,0 0 30 16,0-4-21-16,0 4 11 15,-5 0-14-15,5 8 6 16,-4 0-9-16,-1 11 0 15,1-3-4-15,-1 16 0 16,1-8-1-16,-5 11 1 16,0-11-2-16,0 12-27 15,0-17 14-15,0 5-90 0,0-8 57 16,5-4-95-16,-1-8 79 0</inkml:trace>
  <inkml:trace contextRef="#ctx0" brushRef="#br0" timeOffset="417020.8899">22651 10272 320 0,'0'0'121'0,"0"0"-66"0,4 4-38 0,0 0 41 16,-8-4-33-16,4 8 0 15,0 0-15-15,0 8-4 16,-4-5-4-16,-1 17-17 16,-4 0 8-16,0 16-50 15,0-5 32-15,0 13-150 16,1-13 97-16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5:09:35.43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-3-2 284 0,'-4'-4'107'0,"4"4"-58"0,0 0-53 0,0 0 18 16,0 0-10-16,0 0-5 16,0 0 0-16,0 0-1 15,0 0 0-15,0 0-31 16,0 0 18-16,4 0-118 15,-4 0 74-15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5:11:22.11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-10-1 356 0,'0'4'132'0,"0"-4"-72"0,0 0-61 0,0 0 30 16,0 0-20-16,0 0 1 15,0 0-7-15,0 0-26 16,0 0 12-16,4-4-112 15,-4 0 68-15,5 4-115 16,-10 0 96-16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5:12:48.05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10-6 268 0,'-14'4'101'0,"14"-4"-54"0,-4 0-33 0,4 0 30 15,0 0-26-15,0 0-13 16,0 0-5-16,0 0-58 15,0 0 31-15,4 0-120 16,-4 0 82-16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4T15:16:01.93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19 47 156 0,'0'8'60'0,"0"-4"-32"0,0 0-15 16,0-4 19-16,0 0-12 15,5 0-1-15,-1 4-9 16,1 0-2-16,-1 4-4 16,5 4-1-16,0 4 3 0,4 7-8 31,-4-3 2-31,9 12 1 0,-4-8 0 0,12 7 2 16,-8-11-2-16,13 8 4 15,-8-12-3-15,3 4 1 16,-3-8-1-16,3 0 5 15,-8-9-4-15,5-3 3 16,-6-3-3-16,6-9 0 16,-5-4-1-16,4-4-2 0,-9 0 1 0,5-4-4 15,-5 1 2-15,1-1-1 16,-5 0 0-16,0 4 4 16,-5 4-1-16,1 8 6 15,-5 4-4-15,4 8 6 16,-4 0-6-16,4 12 3 31,1-4-3-31,4 16 0 16,-5-8-1-16,10 19-2 15,-10-7 1-15,10 27 1 16,-10-3-1-16,9 15 4 16,-8-11-3-16,8 7 4 15,-4-15-4-15,4 3-25 0,-8-15 12 16,8-1-68-16,-8-15 44 0,8 0-84 15,-8-8 68-15</inkml:trace>
  <inkml:trace contextRef="#ctx0" brushRef="#br0" timeOffset="586.0481">902 725 120 0,'5'-4'46'0,"-5"4"-24"0,0-4-15 0,4 0 26 16,-4-4-19-16,5-4 15 15,-5 0-16-15,0 1 6 16,-5-5-11-16,1 0 2 0,-1 0-6 0,1 0 5 15,-5 0-6 1,-5 4 3-16,1-3-3 0,0 3 0 16,-5 0-1-16,5 8-4 15,-5 4 1-15,4 12-1 16,1-4 0-16,4 11 2 16,-4-7 0-16,4 16 0 15,0-8 0-15,4 12 0 16,1-9 0-16,4 9 0 31,-5-4 0-31,10 4 6 0,-1-13-3 0,10 5 12 16,-5-12-8-16,13 4 10 15,-9-4-10-15,14-4 7 16,-5-4-7-16,10 0 4 16,-10-8-6-16,5-4 4 15,-10-4-5-15,6-4 7 16,-10-4-7-16,1-4 5 15,-6-3-5-15,1-1 2 16,-9 0-3-16,-4 0 3 16,-5 1-4-16,-4 3-5 0,-5 0 1 15,4 4-17-15,-3 4 11 16,3 8-32-16,-4-3 22 16,5 15-62-1,-5-4 45-15,5 11-81 16,-1 1 66-16</inkml:trace>
  <inkml:trace contextRef="#ctx0" brushRef="#br0" timeOffset="1171.6306">1290 479 140 0,'-13'0'52'0,"13"0"-28"0,-9 0-26 0,4 0 13 16,1 0-7-16,0 12 5 15,-5-4-6-15,0 12 6 16,-5-8-6-16,5 4 1 15,0-4-2-15,1 7-4 16,-1-7 1-16,4 8 1 16,1-8 0-16,4 8 0 15,0-8 0-15,4 4 4 16,1-9-2-16,4 5 6 16,-5-8-5-16,9 8-1 15,1-8-1-15,8 4-4 16,-9-8 2-16,14 8 1 0,-9-4 0 0,4 8 2 15,-4-4-1-15,4 8 6 16,-8-4-4-16,-1 3 14 16,-4-3-9-16,0 4 9 15,-9-4-9-15,-4 4 6 16,-5-8-7-16,-5 4 7 31,1-4-8-31,-5 4 3 16,0-8-5-16,0 3 2 15,1-3-3-15,-1 4-2 0,0-8 0 16,5 0-30-16,-5-4 16 16,9-4-76-16,-5-3 49 0,10-1-63 15,-1-4 58-15</inkml:trace>
  <inkml:trace contextRef="#ctx0" brushRef="#br0" timeOffset="-616.5504">24 27 144 0,'-5'-4'55'0,"5"4"-30"0,0-4-18 15,0 4 21 1,0 0-16-16,0 0 6 0,0-7-11 0,0 3 2 16,0 0-5-16,0 4 2 15,-4-4-3-15,4 8 5 16,0 0-5-16,0 11 8 15,-5-3-7-15,5 16 3 16,-4-8-4-16,4 16 0 16,0-5-1-16,0 17 1 15,0-9-2-15,0 25 2 16,0-9-2-16,0 17 2 16,0-13-2-16,0 13 2 0,-5-5-2 15,5-16-1 1,0-3 1-16,0-4-30 0,0-17 16 15,0-7-98 1,0-12 61-16</inkml:trace>
  <inkml:trace contextRef="#ctx0" brushRef="#br0" timeOffset="1888.2997">1335 440 264 0,'4'0'101'0,"-4"0"-54"0,18 0-44 16,0 4 29 0,-5-4-20-16,23 4 6 15,-5 0-11-15,23 3-2 16,-10-7-3-16,14 8-4 15,-9-8 1-15,9 4-50 16,-13-4 28-16,13 4-121 0,-9-8 81 0</inkml:trace>
  <inkml:trace contextRef="#ctx0" brushRef="#br0" timeOffset="1637.1046">1509-32 112 0,'0'0'44'0,"0"0"-24"0,0 8-13 0,4-4 28 16,-4-4-20-16,5 8 17 16,-5 4-18-16,4 4 3 15,-4-9-9-15,5 13 8 16,-5-4-9-16,8 12 7 15,-3-4-7-15,4 11 2 16,-5-7-5-16,10 20 5 16,-10-9-6-16,5 33 6 15,-4-5-6-15,3 24 12 16,-8-16-8-16,5 9 7 31,-5-21-7-31,4 5 2 0,1-21-5 0,4 5-9 16,-9-17 3-16,9 1-48 15,-9-16 27-15,4-4-102 16,-4-12 69-16</inkml:trace>
  <inkml:trace contextRef="#ctx0" brushRef="#br0" timeOffset="2895.3422">2418 733 132 0,'5'0'52'0,"-5"0"-28"0,4-8-15 0,1 4 25 16,-5 0-19-16,4-4 17 15,-4-4-19-15,5 0 9 16,-10-3-13-16,5 3 6 31,-4-4-8-31,4 0 2 16,-5 0-5-16,1 4-2 15,-5 0-1-15,0 8-1 16,-4-4 0-16,-1 8 0 16,1-4 0-16,0 8-3 15,-1 0 2-15,1 12-1 16,-1 0 0-16,1 12-3 0,0-4 3 0,8 7 1 15,1-7 1-15,4 8 2 16,0-4-1-16,4-1-1 16,1-7 1-16,12 4 5 15,1-8-3-15,9 0 12 16,-9-4-8-16,13-5 7 31,-9-3-7-31,5-8 2 0,-5-7-5 0,5-5 5 16,-9 0-6-16,0-8 3 15,-5 0-3-15,-4-3 3 16,-4-5-4-16,-5 0 4 16,-9 4-4-16,0-3-1 15,-5 3 0-15,-3 12-4 16,-1 0 2-16,-5 12-4 16,1 4 3-16,0 8-12 15,0-4 7-15,4 8-12 16,-5 0 11-16,10 8-20 15,-5-4 15-15,9 11-72 16,0-7 46-16,9 4-72 16,-4-8 62-16</inkml:trace>
  <inkml:trace contextRef="#ctx0" brushRef="#br0" timeOffset="3617.4154">2646 832 212 0,'-9'-4'79'0,"9"4"-42"0,9 8-17 0,0-4 33 15,-5-4-30-15,14 8 0 16,0-4-14-16,13 4-4 16,-9-8-3-16,19 8-26 15,-10-8 13-15,13 0-110 16,-8-4 67-16,9 4-80 0,-14 0 76 0</inkml:trace>
  <inkml:trace contextRef="#ctx0" brushRef="#br0" timeOffset="3412.3892">3052 325 176 0,'4'-16'66'0,"-4"16"-36"0,5-48-26 15,-1 32 24 1,-8 1-16-16,4-5 14 16,-5 0-16-16,1 0 11 15,-5-4-12-15,-5 5 0 16,-4-5-6-16,-4 8-4 16,0-4 0-16,-5 8-4 15,0 0 3-15,1 12-1 16,-1 0 1-16,5 12-3 15,-5-4 3-15,5 16 1 16,-1-4 1-16,10 11-3 16,-5-3 2-16,9 8-1 15,-4-4 0-15,8 15 4 16,1-7-1-16,8 27 4 0,1-7-3 0,4 19 8 16,0-12-6-16,4 9 10 15,-4-17-8-15,9 4 5 16,-9-11-6-16,4 7 4 15,-4-7-5-15,4-4-6 16,-8-13 0-16,4-3-34 31,-9-8 19-31,0-12-76 16,-5-12 52-16</inkml:trace>
  <inkml:trace contextRef="#ctx0" brushRef="#br0" timeOffset="4502.7285">3716 693 148 0,'5'-4'57'0,"-5"4"-30"0,4-15-18 0,0 7 18 31,-4 0-15-31,5 0 5 16,-10-4-10-16,5 0 4 15,-8 0-6-15,-1 0 0 16,0-4-3-16,0 4-2 16,-5 1 1-16,-3 7-1 15,-1 0 0-15,0 8 0 0,-4-4 0 0,4 7-3 16,-5 1 2-16,6 8-1 15,-6-4 0-15,5 12 0 16,1-4 0-16,8 8 0 16,0-5 0-16,9 5 11 15,0-4-6-15,4 4 11 16,1-5-8-16,13 1 8 16,-5-4-8-1,9 0 10-15,-4-8-9 0,4 0 7 16,-4-8-7-16,4-4 4 15,-4-4-6-15,5-4 7 16,-6-8-8-16,1-8 5 16,-4 0-5-16,-1-4 2 15,-8-3-3-15,-1-5-2 16,-8 0 0-16,-1 1-1 16,-4 3 0-16,0 4-9 15,-4 4 5-15,-1 17-32 16,1 3 21-16,4 12-63 15,0-5 44-15,5 9-77 0,-5-4 63 16</inkml:trace>
  <inkml:trace contextRef="#ctx0" brushRef="#br0" timeOffset="5065.5149">3903 539 160 0,'-9'-16'60'0,"9"16"-32"0,-4 0-20 0,4 4 16 15,0-4-14-15,0 8 1 16,-4 0-7-16,4 8 9 15,0-9-7-15,0 17 3 16,0-8-5-16,4 16 2 16,-4-8-3-16,4 7 7 15,1-3-6-15,4 4 5 0,0-8-5 16,4 3 9-16,-4-11-7 0,9 4 10 31,-5-12-9-31,10 0 5 16,-10-8-7-16,9-4 2 15,-8-4-4-15,3-8 0 16,-8-4-1-16,5-4 1 16,-5-3-2-16,0-1 2 15,-5 0-2-15,0 1 4 16,-4-1-3-16,5 4 8 0,-10 4-6 0,5 4 3 16,0 4-4-16,0 8 0 15,0 4-1-15,0 16 1 16,0-4-2-16,5 16 2 15,-5-4-2-15,4 15 4 16,-4-7-3-16,9 8 1 16,0-9-1-16,9 5-26 15,-5-12 13-15,14 0-57 16,-9-8 38-16,9-5-103 16,-5-7 74-16</inkml:trace>
  <inkml:trace contextRef="#ctx0" brushRef="#br0" timeOffset="5602.5922">4367 582 156 0,'-4'4'60'0,"4"-4"-32"0,0 4-20 0,0 0 25 15,0-4-20-15,4 8 10 16,-4 0-14-16,5 4 4 16,-5 0-8-16,4 12 0 15,-4-8-3-15,4 11 1 16,1-7-2-16,4 12 4 31,-5-8-3-31,10 3 6 16,-10-7-5-16,10 4 10 15,-6-12-7-15,1 0 14 16,-4-4-11-16,4 0 14 16,-5-4-14-16,1-1 7 15,-5-3-9-15,4-3-2 0,-8-9-3 16,4-8 1-16,0-8-2 0,0-4-1 16,0 1 1-16,4-5-4 15,1 0 2-15,8 1 1 16,-4 3 0-16,13 4 0 15,-8 4 0-15,12 9 2 16,-8 3-1-16,9 8 2 16,-5 4-2-16,5 8 2 0,-5 0-2 0,5 3-36 15,-9 1 19-15,4 8-130 16,-8-8 81-16</inkml:trace>
  <inkml:trace contextRef="#ctx0" brushRef="#br0" timeOffset="6935.5846">5651 689 168 0,'-4'0'66'0,"4"0"-36"0,4 4-22 16,1 0 23-1,-5-4-19-15,9 4 6 0,-5 0-11 0,10 4 4 16,-5-8-6-16,13 4 7 31,-9-4-8-31,14 0 5 16,-9-8-5-16,9 0 2 15,-5 0-3-15,0-4 3 16,-4 1-4-16,4-9 4 16,-8 0-4-16,-5-4 6 15,-9 0-5-15,0 1 6 16,-5-1-6-16,1 8 1 0,-10 0-2 0,-4 8-4 15,5-4 1-15,-5 8 1 16,-4 0 0-16,4 12-3 16,-4 0 2-16,4 8 5 15,-4 0-2-15,4 12 10 16,-4-9-6-16,13 13 5 31,-5-4-6-31,10 8 2 16,-5-9-4-16,13 9 5 15,-4-12-5-15,14 4 3 16,-1-9-3-16,9 5-8 16,-4-8 2-16,13 0-41 15,-8-4 25-15,17-4-105 0,-9-8 69 16,14-4-72-16,-10-8 73 0</inkml:trace>
  <inkml:trace contextRef="#ctx0" brushRef="#br0" timeOffset="7452.2213">6155 495 168 0,'-4'-28'66'0,"4"28"-36"0,0-15-18 0,0 11 34 16,0 0-26-16,0-4 21 15,-5 0-24-15,1 4 9 16,-1-4-15-16,1 8-2 15,-5-4-5-15,0 8-1 16,-4 0-1-16,4 4-2 16,-5 0 1-16,6 8-6 15,-1-1 3-15,4 13 1 16,-4-8 1-16,9 4 0 16,-4-8 0-16,8-1 2 15,1-3-1-15,4 4-3 16,0-8 1-16,8 4 1 0,1-8 0 0,5 8 0 15,-6-4 0-15,10 8 0 16,-9-8 0-16,9 11-3 16,-9-7 2-16,4 8 1 15,-9-4 0-15,1 8 2 16,-5-8-1-16,-5 3 8 31,-4-3-5-31,0 4 12 0,-9-8-9 0,0 4 12 16,-9-8-11-16,0 4 7 15,1-8-8-15,-6 4 4 16,1-8-6-16,0 0-2 16,-5-8-2-16,9 0-28 15,-4-4 15-15,4 0-48 16,0 0 34-16,9 0-114 16,-4-4 78-16,13 0-67 15,0 1 75-15</inkml:trace>
  <inkml:trace contextRef="#ctx0" brushRef="#br0" timeOffset="8058.2907">6392 519 196 0,'0'-32'74'0,"0"32"-40"0,4 0-31 0,1 4 22 15,-10-4-16-15,5 12 7 16,0-4-9-16,0 8 7 16,-4-4-8-16,4 8 3 15,-5-5-5-15,5 13 0 16,-4-4-2-16,8 8 1 15,-4-5-2-15,9 5-3 16,-4-8 1-16,8 4 5 16,-4-9-2-16,9 1 10 15,-5-8-6-15,9-4 3 0,-8-4-5 0,8-4 2 16,-9-8-3-16,10-4 3 31,-5-4-4-31,-1-3 4 16,-3-5-4-16,-1-4-3 15,-8 0 0-15,3-3 1 16,-3-5 0-16,-1 0 2 0,-4 5-1 16,5 11 4-1,-10 0-3-15,5 8-1 0,0 0 0 0,0 12-1 16,0 0 0-16,5 16 2 31,-5 0-1-31,4 12 4 16,-4-5-3-16,9 9 4 15,-4-4-4-15,8 7-1 16,-4-11 0-16,4 8-4 16,-4-8 2-16,9 3-21 15,-4-11 12-15,8 0-47 16,-9-8 32-16,9-8-103 0,-4-4 71 0</inkml:trace>
  <inkml:trace contextRef="#ctx0" brushRef="#br0" timeOffset="8474.3987">6802-60 160 0,'-9'-28'60'0,"9"28"-32"0,0-19-20 0,4 19 25 16,-4 0-20-16,9 8 12 15,-9-1-15-15,5 9 19 16,-5-4-16-16,4 4 13 16,-4-4-15-16,9 8 8 15,-4 0-11-15,4 11 4 16,-5-3-7-16,9 12 9 0,-8-9-8 0,8 17 8 15,-8-8-8-15,8 19 5 16,-8-3-6-16,8 15 4 16,-4-8-5-16,4 9 5 15,-4-13-6-15,9 1 3 16,-9-17-3-16,4 1-24 31,-8-12 12-31,4-5-74 16,-5-7 46-16,1-8-112 0,-5-8 84 15</inkml:trace>
  <inkml:trace contextRef="#ctx0" brushRef="#br0" timeOffset="6402.9154">5250 463 160 0,'-4'0'63'0,"4"0"-34"0,0 0-30 16,0 0 15 15,0 0-10-31,4 4 2 0,0-4-3 0,5 16 0 16,-4-4-1-1,8 16 3-15,-8-8-3 0,8 15 8 16,-8-3-6-16,8 12 10 16,-9-5-8-16,5 5 14 15,-9-12-11-15,9-1 16 16,-9-11-15-16,5 0 18 15,-10-8-16-15,5 0 7 16,0-8-11-16,0-8-5 16,0-8-1-16,0-8-2 15,0-4 0-15,5-11-3 16,-5-1 2-16,9-8-4 16,0 1 3-16,4-1-3 15,-4 4 2-15,4 9-2 16,-4 7 2-16,4 8-2 15,-4 0 2-15,5 12-7 16,-5 0 6-16,9 16-36 16,-10-4 22-16,6 12-100 15,-5-4 66-15</inkml:trace>
  <inkml:trace contextRef="#ctx0" brushRef="#br0" timeOffset="9360.7552">7105 372 248 0,'-4'-8'93'0,"4"8"-50"0,4-8-39 0,1 4 32 15,-1 0-22-15,9 1 15 16,1-1-16-16,8 4-3 16,-4-4-6-16,9 4-3 15,-5 0 0-15,14 4-39 16,-10-4 21-16,10 4-129 0,-5-1 80 0</inkml:trace>
  <inkml:trace contextRef="#ctx0" brushRef="#br0" timeOffset="9144.5186">7234-32 132 0,'0'-4'49'0,"0"4"-26"0,5-48-18 16,-1 37 29 0,-4-1-20-16,5 4 25 15,-10-4-23-15,5 4 28 16,0 0-25-16,0 8 15 16,0-4-20-16,0 4 1 15,0 0-9-15,0 12-3 16,0-4-2-16,0 16-1 15,0-1 0-15,5 13 4 16,-5-4-2-16,4 19 4 16,-4-7-4-16,5 11 4 15,-5-11-4-15,9 15 4 16,-5-11-4-16,5 19 4 16,-5-7-4-16,10 11 6 0,-10-11-5 15,5 7 6-15,-9-15-6 16,9-1-16-16,-9-15 6 0,5-1-56 15,-10-15 34-15,5-4-112 16,0-12 78-16</inkml:trace>
  <inkml:trace contextRef="#ctx0" brushRef="#br0" timeOffset="9946.9514">7720 412 140 0,'0'0'55'0,"0"0"-30"0,0-4-12 16,0 4 37-1,0-4-29-15,0 0 22 16,0 0-26-16,0 0 12 0,0 0-18 0,0 0 4 16,-4 0-10-16,0 4 0 15,-5-4-3-15,0 8 1 16,-5-4-2-16,-3 8 2 15,-1-4-2-15,0 8-3 16,0-4 1-16,9 4 1 31,-4-4 0-31,8 8 2 0,1-8-1 0,8 11-3 16,-4-7 1-16,5 8 1 16,-5-8 0-16,9 4 2 15,-5-4-1-15,14 4-1 16,-5-5 1-16,10 1 1 15,-10-4-1-15,14 4-1 16,-9-4 1-16,8 8-1 16,-8-4 0-16,4 4 8 15,-8-4-4-15,8 7 16 16,-9-3-11-16,1 4 14 16,-5-8-14-16,0 8 18 15,-5-4-15-15,1 3 18 16,-5-7-17-16,0 4 13 0,-9-4-15 0,-5 4 10 15,-4-8-12-15,1 0 2 16,-1-4-7-16,-4 0-6 16,-1-8 0-16,-8 0-25 15,-5-4 14-15,10-4-69 16,3 0 46-16,5 0-147 31,1-4 102-31</inkml:trace>
  <inkml:trace contextRef="#ctx0" brushRef="#br0" timeOffset="15427.173">10521 226 188 0,'9'8'71'0,"-9"-8"-38"0,4 11-28 0,1-3 28 15,-5-4-20-15,4 8 9 16,-8 0-13-16,4 8 11 15,-5-4-12-15,1 12 7 16,-10-9-8-16,1 13 4 16,0-4-6-16,-5 7 7 15,0-7-8-15,-4 0 5 0,-1-8-5 0,6 0 2 16,-6-9-3-16,5-3-2 16,-4-4 0-16,4-4 1 15,0-8-1-15,5-3-3 16,0-5 1-16,8 4-4 15,1 0 3-15,8 4-3 32,-4-4 2-32,9 8 2 15,0 0 1-15,4 8 2 16,1 0-1-16,8 8 13 16,-4-4-8-16,13 12 17 0,-9-8-13 15,10 11 16-15,-6-7-16 16,6 12 13-16,-10-8-13 0,5 12 4 15,-5-9-9-15,5 9 0 16,-9-12-3-16,-1 4-35 16,-3-9 19-16,-1 1-101 15,-4-8 64-15,9-4-114 16,-14-4 93-16</inkml:trace>
  <inkml:trace contextRef="#ctx0" brushRef="#br0" timeOffset="13353.2065">8483 436 112 0,'-4'-8'44'0,"4"0"-24"0,0 4-10 0,0 4 14 16,0-4 4-16,0-4 3 0,0 4-10 16,0 0-5-16,0 0-9 15,0-4-5-15,0 8 1 0,0 0 0 0,0 0 3 16,0 0-1-16,0 0 2 16,0 0-4-16,0 4 0 15,0 0-1-15,4 4-2 31,0 4 3-31,5 0 0 0,0 8 1 16,0 7 0-16,0 1 0 31,0-4-2-31,4 4 5 16,-4-5-4-16,5 5 8 16,-10-4-7-16,10 0 12 15,-10-8-9-15,9-1 7 0,-8-3-7 0,8 0 2 16,-8-4-5-16,4-4 5 15,-5-4-6-15,9-4 6 16,-8-4-6-16,4-4 1 16,-5-7-2-16,5-5-2 15,-4-4 1-15,4 0-1 32,-9-3 0-32,9 7-3 15,-9 0 2-15,4 8-4 0,-8 0 3 16,4 8-3-16,0 4 2 15,4 8 2-15,-4-4 1 0,4 8 0 16,1 0 0-16,4 12-3 16,-5 0 2-16,10 8-1 15,-5-5 0-15,4 5 4 16,-4-4-1-16,9 4 4 16,-5-9-3-16,5 1 8 15,-5-8-6-15,5-4 12 16,-4-4-9-16,3-8 7 15,-3-4-7-15,4-8 2 16,-5-7-5-16,5-5 0 0,-9 0-2 0,4-4-2 16,-8-3 1-16,8 7-4 15,-9 0 2-15,1 4 1 16,-1 5-5-16,5 3-1 16,-9 4-22-16,0 8-44 15,0 0 38-15,0 8-103 31,0-4 78-31,0 4-55 0</inkml:trace>
  <inkml:trace contextRef="#ctx0" brushRef="#br0" timeOffset="13901.1971">9361 602 148 0,'18'-8'55'0,"-18"8"-30"0,14-20-7 16,-5 9 35-1,-9-5-29-15,4 0 11 16,-4-4-21-16,0 4 7 16,-9-4-12-16,0 4 0 15,0-3-6-15,-4 7-2 16,0-4 0-16,-5 8-4 15,-5 0 2-15,6 8-1 16,-6 0 0-16,5 12 0 16,1-4 0-16,3 16 2 15,1-5 0-15,4 17-3 16,-4-8 2-16,13 8 3 0,-5-9-1 0,10 5 2 16,-1-8-2-16,9 8 4 15,-4-13-3-15,14 5 8 16,-6-8-6-16,15 0 10 15,-10-8-8-15,9-4 10 32,-9-8-9-32,5-4 7 15,-9-4-7-15,4-4 2 16,-8-4-5-16,-1-7 2 16,-4-1-3-16,0-4 0 15,-9-4-1-15,0 1-4 16,-4 3 1-16,-1 0-17 15,-8 5 10-15,4 3-36 0,-5 4 24 0,1 8-59 16,-5 0 44-16,0 12-82 16,0 4 66-16</inkml:trace>
  <inkml:trace contextRef="#ctx0" brushRef="#br0" timeOffset="14456.1558">9567 412 172 0,'-9'-4'66'0,"9"4"-36"0,4 0-24 16,1 0 19-1,-10 0-15-15,10 4 4 16,-5 0-9-16,9 4 7 16,-5 0-8-16,9 12 3 15,-8-1-4-15,4 17 3 0,-5-8-4 0,5 11 6 16,-4-3-5-16,8 4 3 16,-9-13-3-16,10 9 3 15,-10-8-4-15,10 4 12 16,-10-9-7-16,5-3 5 0,0-8 0 15,0-8 7 17,-5-4-11-32,1-4 1 0,-5-8-6 0,4-8 0 15,1-3-1-15,4-5-2 16,-9-4 1-16,9-7-1 16,-9-1 0-16,8 0-3 15,-3 1 2-15,8 7-4 16,-4 4 3-16,9 8-6 15,-9 1 5-15,13 11 1 16,-4 0 2-16,9 12 0 16,-9-4 0-16,4 8-5 15,-4-4 3-15,4 11-23 16,-4-3 13-16,0 8-47 16,-5-8 33-16,-4 4-88 15,-4-8 65-15</inkml:trace>
  <inkml:trace contextRef="#ctx0" brushRef="#br0" timeOffset="14926.1151">10146 79 128 0,'5'-16'49'0,"-5"16"-26"0,4 0-7 16,1 0 27-16,-5 0-23 0,4 4 7 15,-4 0-16-15,5 8 14 32,-1-4-15-32,5 12 13 15,-5-8-13-15,10 11 4 16,-5-3-9-16,4 8 7 16,-8-4-8-16,4 15 10 15,-5-7-8-15,5 24 3 16,-9-9-5-16,4 17 2 15,-8-13-3-15,4 5 0 0,0-13-1 0,4 1-24 16,-4-17 13-16,5-3-50 16,-5-8 33-16,4-4-77 15,-8-8 59-15,8-8-55 16,-4-4 57-16</inkml:trace>
  <inkml:trace contextRef="#ctx0" brushRef="#br0" timeOffset="17531.7108">11908 459 216 0,'-9'0'82'0,"9"0"-44"0,0 0-42 15,0 0 17 1,0 0-9-16,4 4 5 15,1-4-6-15,4 8 3 16,-5-4-3-16,5 12-2 16,-5-4 0-16,10 12 1 0,-5-4-1 0,9 11-1 15,-9-7 1-15,13 8 1 16,-9-4-1-16,5 3 8 16,-9-7-5-16,4 0 19 15,-8-8-14-15,4 0 17 16,-9-5-16-16,4-3 5 15,-8-8-10-15,4-4 0 0,0-7-3 16,0-5 3-16,-9-8-3 0,4-4 1 16,1 0-1-16,4-7-2 15,0-1 1-15,9 0-4 16,-5 5 2-16,10 3 3 16,-5 4-1-16,13 4-1 31,-9 5 1-31,10 3-4 15,-6 4 2-15,10 8-8 16,-9 0 5-16,9 8-47 16,-9 0 28-16,8 7-118 15,-12 1 79-15</inkml:trace>
  <inkml:trace contextRef="#ctx0" brushRef="#br0" timeOffset="16507.021">11136 729 240 0,'-9'-8'90'0,"9"8"-48"0,0-4-34 0,5 4 30 16,-5 0-23-16,9 4 7 16,-5 0-14-16,14 4 0 31,-5-8-5-31,14 8-15 15,-5-8 6-15,19 4-41 16,-10-8 26-16,13 4-108 0,-12-4 72 0</inkml:trace>
  <inkml:trace contextRef="#ctx0" brushRef="#br0" timeOffset="16291.1629">11337 337 152 0,'0'0'57'0,"0"0"-30"0,13-4-25 0,-4 4 25 16,0-4-16-16,9 0 15 31,-5-8-16-31,5 0 11 15,-9-4-12-15,5 0 6 16,-6-4-8-16,1 1 2 16,-4-1-5-16,-1 0 7 15,-4 0-7-15,0 4 3 16,-9-4-4-16,0 5-2 16,-8-1 0-16,-1 4-8 0,-5-4 4 0,1 12-1 15,-5-4 2-15,1 8 0 16,-1 0 0-16,5 8-3 15,-5 0 3-15,5 8 1 16,4-4 1-16,9 15-3 16,-5-7 2-16,10 12-4 15,-1-8 3-15,10 11 5 16,-1-3-1-16,5 24 12 16,0-9-7-16,9 25 14 0,-9-13-12 15,13 16 5-15,-8-11-9 16,8 3 2-16,-9-15-4 15,5 3 3-15,-9-11-4 0,4 3-7 32,-4-11 2-32,0-4-49 15,-4-12 28-15,-1-5-106 16,-4-11 72-16</inkml:trace>
  <inkml:trace contextRef="#ctx0" brushRef="#br0" timeOffset="16977.2831">11778 527 136 0,'5'-48'52'0,"-5"48"-28"0,-5-16-8 16,1 12 29-1,-1-3-24-15,-3-1 9 16,-1 0-18-16,-5 4 7 16,-4-4-11-16,1 8 0 15,-6 0-5-15,5 4-2 16,-4 0 0-16,4 16-4 15,0-5 2-15,10 13 1 16,-6-4 0-16,10 12 2 16,-5-5-1-16,9 5 6 0,0-8-4 15,9 3 8-15,-5-7-7 16,10 0 10-16,-1-12-8 0,9 4 5 16,-4-4-6-16,9-4 11 15,-5-8-9-15,5-4 14 16,-5-4-12-16,0-4 9 15,-4-4-10-15,0-4 2 16,-9 0-6-16,0-3 5 16,-5-1-6-16,1-4-3 15,-10-4-1-15,1 5-15 16,-9-1 9-16,-1 4-34 16,1 0 22-16,-9 8-48 31,-1 4 37-31,1 5-95 0,-5-1 70 0</inkml:trace>
  <inkml:trace contextRef="#ctx0" brushRef="#br0" timeOffset="21366.493">13897 146 232 0,'-14'4'88'0,"14"-4"-48"0,0 0-29 0,0 0 36 15,0 0-27-15,5 4 10 16,-1-4-18-16,14 4 5 16,-5-8-10-16,14 8 0 0,-9-4-4 0,18 4 0 15,-10-4-1-15,19 4-26 16,-5 0 13-16,5 4-81 16,-14-8 51-16,9 4-99 15,-13-4 79-15</inkml:trace>
  <inkml:trace contextRef="#ctx0" brushRef="#br0" timeOffset="21066.6781">13946-242 168 0,'-5'-12'66'0,"5"12"-36"0,5-4-24 0,-1 4 30 31,-8 0-21-31,8 4 20 16,-4-4-21-16,9 8 9 15,-9 0-14-15,4 8 4 16,-4-4-8-16,9 19 7 16,-4-3-8-16,4 24 10 15,-5-9-8-15,5 21 12 16,-9-17-10-16,9 13 14 0,-9-9-13 0,9 9 5 15,-9-13-9-15,9 17 2 16,-9-9-4-16,9 9 0 16,-9-13-1-16,4 1-21 15,-4-17 10-15,5-3-56 16,-5-12 36-16,4-8-117 31,-8-8 82-31</inkml:trace>
  <inkml:trace contextRef="#ctx0" brushRef="#br0" timeOffset="21797.1461">14285 341 200 0,'0'4'74'0,"0"-4"-40"0,4 3-27 0,0 1 20 16,-4-4-16-16,9 8-1 15,-4 0-7-15,8 4 0 16,-8 0-1-16,8 12-2 16,-4 0 1-16,4 7 5 0,-8-3-3 0,8 4 10 15,-8-8-7-15,4-1 19 16,-5-7-14-16,0 0 12 15,-4-8-13-15,5-8 4 16,-10-4-9-16,5-12 2 16,0-4-4-16,0-3-2 31,0-5 0-31,5 0-1 16,-5 0 0-16,9 1-5 15,-5-1 3-15,10 8-3 16,-1 0 2-16,5 4 0 15,-5 4 1-15,10 5-5 16,-10-1 4-16,9 8-32 16,-8-4 20-16,3 8-96 0,-3-4 62 0,4 8-75 15,-9-4 71-15</inkml:trace>
  <inkml:trace contextRef="#ctx0" brushRef="#br0" timeOffset="22065.4813">14766 333 220 0,'-9'-4'85'0,"9"4"-46"0,9-4-35 0,-4 4 34 16,-10 0-23-16,10 0 15 15,-5 0-17-15,4 8 1 16,-4-4-8-16,9 11-1 15,-9 1-3-15,4 16 3 16,-4-4-3-16,5 11 4 16,-1-3-4-16,5 8-5 15,-4-13 1-15,8 5-39 16,-8-8 23-16,8-4-120 16,-9-13 76-16</inkml:trace>
  <inkml:trace contextRef="#ctx0" brushRef="#br0" timeOffset="22233.9706">14869 214 320 0,'-18'4'121'0,"18"-4"-66"0,-5 16-62 0,5-9 21 15,0-7-11-15,0 12-46 31,0-8 24-31</inkml:trace>
  <inkml:trace contextRef="#ctx0" brushRef="#br0" timeOffset="20135.1132">12849 380 104 0,'-5'0'41'0,"5"0"-22"0,0-4-7 0,0 4 22 15,0 0-19-15,0 0 9 16,0 0-15-16,0 0 11 16,0 0-12-16,5 4 5 15,-1-4-8-15,9 8 0 16,-4 0-3-16,5 8 3 15,-5-4-3-15,4 16 8 16,-4-9-6-16,4 13 10 16,-8-8-8-16,4 4 10 15,-9-5-9-15,4 5 12 16,-4-8-11-16,0 0 12 16,-4-8-12-16,4-4 3 15,-5-4-7-15,5-8-2 16,0-8-1-16,5-8-4 15,-1-8 2-15,5-4-12 16,0 1 6-16,4-1-5 16,-4 0 7-16,9 9 5 0,-9-1 0 0,9 4-4 15,-5 4 2-15,5 4-1 16,-4 4 1-16,3 8 0 16,-3 0 0-16,4 12 6 15,-10-4-2-15,10 20 4 16,-9-4-4-16,0 11 10 31,-4-3-6-31,-1 8 8 16,-4-13-8-16,5 5 3 15,-10-12-5-15,5 4 5 16,0-12-6-16,0-1 3 16,-4-7-3-16,4-4-8 15,0-8 2-15,4-11-8 0,-4-5 7 16,9-4-5-16,0-4 5 0,9 1-4 15,-9-1 4-15,9 4 0 16,-5 4 2-16,5 9-7 16,-9-1 5-16,8 8-1 15,-8 4 3-15,9 12 8 16,-9-4-3-16,5 16 6 16,-10-1-6-16,9 17 6 0,-8-8-6 0,4 7 3 15,-9-3-3-15,4 4-15 16,-8-8 6-16,8-1-74 15,-4-7 44-15,5-4-93 16,-1-12 73-16</inkml:trace>
  <inkml:trace contextRef="#ctx0" brushRef="#br0" timeOffset="20666.6154">13549 452 164 0,'0'4'63'0,"0"-4"-34"0,13 3-23 0,-4 1 19 15,-5-8-15-15,10 4 4 16,-1 0-9-16,10 0 7 31,-10-3-8-31,9-1 3 0,-4 0-4 0,4-4 5 16,-8 0-5-16,4 0 12 15,-10-4-8-15,6 0 10 16,-5 0-10-16,-5 0 10 16,-4 0-10-16,0 4 1 15,-9 0-5-15,0 5-4 16,-8-5 0-16,-1 8-4 15,0-4 3-15,-4 8 1 16,-1-4 1-16,1 11 2 16,0-3-1-16,4 12 2 15,-4-8-2-15,8 16 10 0,1-4-5 16,8 11 8-16,1-7-8 0,13 8 8 16,-5-9-8-16,19 5 5 15,-6-8-6-15,15 0 2 16,-10-8-4-16,14-4-11 15,-10-9 5-15,10-3-39 16,-5-3 23-16,5-5-106 16,-14-4 69-16,9-12-74 31,-4-4 75-31</inkml:trace>
  <inkml:trace contextRef="#ctx0" brushRef="#br0" timeOffset="22981.0665">15239 360 144 0,'9'4'55'0,"-9"-4"-30"0,22-8-25 0,-9 4 21 15,-8 0-12-15,8 1 13 16,-8-5-13-16,4 4 7 16,-5-4-9-16,-4 8 0 15,-4-4-4-15,-5 4-2 16,-5-4 0-16,-4 4 3 16,1 0-2-16,-6 4 19 0,1-4-12 15,0 8 21-15,-5-4-17 16,0 8 11-16,0-1-14 0,5 9 8 31,0-8-10-31,9 16 4 16,-1-8-7-16,14 15 9 15,-4-7-8-15,17 8 5 16,-4-8-6-16,13 3-4 16,1-7-2-16,12-4-23 15,-4-8 12-15,14-4-58 16,-5-12 39-16,5-4-103 0,-10-8 75 0</inkml:trace>
  <inkml:trace contextRef="#ctx0" brushRef="#br0" timeOffset="23551.1409">15569 356 200 0,'0'-4'77'0,"0"4"-42"0,0-7-30 0,0 7 34 15,0-4-23-15,0 0 17 16,-5 0-19-16,1 0 1 16,-5 0-9-16,0 4-3 31,-4-4-2-31,-1 4-4 16,-4 0 2-16,5 4 1 15,-5-4 0-15,0 4 0 16,1-4 0-16,8 8-3 15,-5-4 2-15,10 3-1 16,-5-3 0-16,9 8-5 16,0-8 4-16,9 8-8 0,-5-8 7 0,14 8-5 15,-5-8 5-15,19 4 2 16,-14-4 2-16,17 8 0 16,-8-8 0-16,9 8 0 15,-10-4 0-15,1 11 2 16,-9-3-1-16,4 8 6 31,-8-8-4-31,-1 4 12 16,-4-4-8-16,0 3 7 0,-9-3-7 15,0 4 7-15,-5-8-8 16,1 4 14-16,-9-8-11 0,-5 4 18 16,0-8-15-16,-4 0 9 15,-5-4-12-15,0-4-5 16,-4-4-2-16,0 0-24 15,-1-8 12-15,6 0-56 16,-6-4 37-16,6 0-126 16,3 1 87-16</inkml:trace>
  <inkml:trace contextRef="#ctx0" brushRef="#br0" timeOffset="24600.2576">16104 309 220 0,'-18'0'82'0,"18"0"-44"0,-4 0-27 0,4 0 34 15,0 0-26-15,4 0 13 16,1 0-19-16,8 0 6 16,0 0-11-16,14 4 2 15,-5-4-6-15,14 4 0 16,-5-8-2-16,14 8-10 31,-5-4 4-31,13 8-40 0,-12-8 24 0,12 4-121 16,-13-4 78-16</inkml:trace>
  <inkml:trace contextRef="#ctx0" brushRef="#br0" timeOffset="24369.405">16238-286 136 0,'-18'-4'52'0,"18"4"-28"0,0 4-11 16,0 0 32-16,0-8-25 0,4 8 13 16,1 0-20-16,8 8 4 15,-8 0-10-15,8 20 4 16,-9-1-6-16,10 25 4 15,-5-5-5-15,4 21 9 16,-8-9-7-16,8 16 8 16,-9-15-8-16,10 19 5 15,-10-12-6-15,10 9 9 16,-10-13-8-16,5-3-12 0,-9-17 3 0,9-3-39 16,-9-13 23-16,4-7-89 15,-4-12 61-15,5-8-70 16,-10-8 67-16</inkml:trace>
  <inkml:trace contextRef="#ctx0" brushRef="#br0" timeOffset="25217.4637">16791 456 164 0,'0'0'63'0,"0"0"-34"0,4-4-19 16,1 0 26-1,-5 0-21-15,4 0 7 16,0-4-14-16,5 0-2 16,-9-4-4-16,5 4 3 15,-10-4-3-15,5 4 1 16,-4 0-1-16,-1 0-4 15,-8 0 1-15,0 8 1 16,-5-4 0-16,-4 8 0 0,-5 0 0 0,0 8 4 16,0-4-2-16,1 12 4 15,-1 0-4-15,5 15-1 16,4-7 0-16,9 12 5 16,4-8-3-16,10 3 12 15,-1-7-8-15,10-4 7 16,-1-8-7-16,14-4 0 15,-5-9-4-15,9-6-2 16,-4-9 0-16,4-8 1 16,-4-8-1-16,0-4 6 15,-14 1-4-15,5-1 6 16,-5 4-6-16,-4 0 8 0,-9 5-7 16,5 3 5-1,-10 4-5-15,5 8-2 16,0-4-1-16,0 12-6 15,0-4 3-15,0 12 1 16,0 0 1-16,5 16 0 16,-1-4 0-16,10 15 0 15,-10-7 0-15,9 12 2 16,-8-5-1-16,8 5-31 0,-4-8 16 0,9-1-118 16,-9-11 73-16,9-4-78 15,-5-8 79-15</inkml:trace>
  <inkml:trace contextRef="#ctx0" brushRef="#br0" timeOffset="25587.4361">17112-274 212 0,'0'-4'79'0,"0"4"-42"0,4 0-30 0,1 4 33 15,-10-4-23-15,5 4 12 16,0 0-18-16,0 12 6 16,0-4-10-16,0 16 2 15,0-1-5-15,0 21 7 16,0-5-7-16,5 21 10 0,-5-9-8 0,9 13 3 15,-5-9-5-15,5 17 2 16,-9-9-3-16,4 16 0 16,-4-15-1-16,5 3 5 15,-5-16-4-15,4-3-16 16,1-16 6-16,-1-5-59 31,-4-15 37-31,5-8-120 16,-10-12 84-16</inkml:trace>
  <inkml:trace contextRef="#ctx0" brushRef="#br0" timeOffset="26242.0922">17384 301 192 0,'13'8'74'0,"-13"-8"-40"0,13 0-20 15,-4 4 40 1,-4-4-31-16,4 4 16 15,-9-4-23-15,4 8 4 16,-8-4-11-16,4 8 3 16,-9-1-7-1,0 5 4-15,-9-4-5 0,0 4 2 16,0-8-3-16,-4 4 0 16,-5-4-1-16,1 0 1 15,-1-4-2-15,0 0-3 16,0-4 1-16,5 4-4 15,4-8 3-15,9 4-12 16,-4-4 7-16,13 0-5 16,-5 0 7-16,14 4 0 15,0-4 3-15,14 8-3 16,-6-4 3-16,10 8 3 0,-5-4 0 16,10 12 13-16,-6-1-8 0,10 9 15 15,-9-8-12-15,9 8 9 16,-10-8-10-16,6 3 4 15,-10-3-7-15,5 0 2 16,-10-4-4-16,6-4 5 16,-10-8-5-16,5 0 1 15,-9-8-2-15,9-8-2 16,-9-4 1-16,4-3 1 31,-9-1-1-31,10 4-1 0,-10-4 1 0,5 8-4 16,-9-3 2-16,5 7 1 15,-10-4 0-15,5 12-3 16,0 0 2-16,0 12 1 16,0-4 0-16,0 20 2 15,0-1-1-15,5 13-1 16,-5-8 1-16,9 7-19 16,-1-11 10-16,10 4-41 15,-9-8 28-15,14-4-60 0,-10-12 46 16,9-4-100-16,-4-8 76 0</inkml:trace>
  <inkml:trace contextRef="#ctx0" brushRef="#br0" timeOffset="26404.9178">17763 71 312 0,'-23'-16'115'0,"23"16"-62"0,-13 0-44 16,13 4 23-1,-4-4-21-15,-1 4-33 16,1 0 10-16,4 8-93 0,0-4 59 0,9 8-102 16,-5-8 85-16</inkml:trace>
  <inkml:trace contextRef="#ctx0" brushRef="#br0" timeOffset="27406.5993">17870 368 144 0,'0'0'55'0,"0"0"-30"0,4 0-21 16,1 0 29-1,-10 0-20-15,10 0 25 16,-1 0-22-16,5 4 10 16,-4 0-15-16,8 8 5 15,-9 0-9-15,10 12 9 16,-10 0-9-16,10 11 14 16,-10-3-12-16,5 8 14 15,-5-13-14-15,1 5 9 16,-5-12-10-16,4 4 6 0,-4-12-7 0,5-1 2 15,-5-11-5-15,4-4-4 16,1-7-1-16,4-9-1 16,0-8 0-16,4-4 0 15,-4 1 0-15,9-1 0 16,-5 4 0-16,5 4 0 16,-5 5 0-16,5 3-3 15,-5 4 3-15,5 8 3 16,-9 0 0-16,9 12 6 15,-9-4-4-15,4 20 8 16,-8-5-7-16,4 17 3 31,-9-4-4-31,4 7-11 0,-4-11 5 0,5 4-41 16,-5-12 24-16,4-1-75 16,-4-7 53-16,9-4-89 15,-4-12 75-15</inkml:trace>
  <inkml:trace contextRef="#ctx0" brushRef="#br0" timeOffset="28077.0064">18534 602 184 0,'14'-12'71'0,"-14"12"-38"0,13-12-21 0,-4 4 39 16,-5-7-30-16,5-1 22 15,-4-4-26-15,4 4 18 31,-9-4-20-31,4 4 10 16,-8 1-15-16,4 3 4 16,-9 0-9-16,0 4-2 15,-9-4-2-15,-4 12-4 16,-1 0 2-16,1 8-1 16,-5-4 0-16,1 16-3 15,-6-1 3-15,10 17-1 0,0-8 1 0,8 8 0 16,1-9 0-16,13 5 4 15,0-8-1-15,13 4 2 16,1-13-2-16,8 1 4 16,-9-12-3-16,14-4 8 15,-9-4-6-15,4-8 10 16,-4-7-8 0,0-5 5-16,-5-4-6 15,1 0 7-15,-10-3-8 0,5 7 10 16,-4 4-8-16,3 4-3 15,-8 4-2-15,5 8-6 16,-10-4 3-16,14 16-1 16,-4 0 1-16,8 12 4 15,1 0-1-15,8 12-12 16,-9-5 7-16,19 17-17 16,-15-8 12-16,6 11-5 15,-6-11 9-15,6 11 2 16,-10-7 3-16,5 8 0 15,-9-13 0-15,0 21 0 16,-9-17 0-16,0 13 8 0,-9-12-4 0,-4 3 16 16,-5-11-11-16,-5 0 22 15,-3-13-17-15,-6 1 15 16,-3-12-16-16,4-4 10 16,-5-12-13-16,-4-12 6 15,4-3-9-15,0-13-4 31,5 0-2-31,4-3-6 0,5 3 3 16,13 0-3-16,5 1 2 0,13-1-9 16,0-4 7-16,13 5-25 15,0-1 17-15,14 0-58 16,-5 1 40-16,14 3-112 16,-5 0 80-16,4 8-94 15,-3 5 89-15</inkml:trace>
  <inkml:trace contextRef="#ctx0" brushRef="#br0" timeOffset="29901.4706">20117-373 212 0,'-13'-16'82'0,"13"16"-44"0,0 8-31 0,0 0 33 15,0-8-23-15,0 8 18 16,0 0-20-16,4 8 5 0,-4-8-11 0,5 15 5 15,-5-3-7-15,4 24 7 16,-4 0-8-16,9 23 10 16,-4-8-9-16,8 21 10 15,-9-17-10-15,10 16 5 32,-10-11-7-32,5 19 4 15,-9-12-5-15,9 12 0 16,-9-19-2-16,5-1-13 15,-5-15 7-15,4-9-46 16,1-11 28-16,3-12-98 16,-8-12 67-16,9-12-95 15,0-8 84-15</inkml:trace>
  <inkml:trace contextRef="#ctx0" brushRef="#br0" timeOffset="30487.456">20354 404 220 0,'0'-4'82'0,"0"4"-44"0,9 0-33 0,-5 0 34 0,-8 0-23 0,8 4 24 16,0-4-24-16,5 8 17 15,-4-4-19-15,4 8 3 16,-9-8-9-16,9 16-3 16,-5-5-3-16,9 13-2 15,-8-8 1-15,4 8-1 31,-5-8 0-31,5 3 2 16,-4-3-1-16,8 0 2 16,-8-4-2-16,8 0 13 15,-4-8-8-15,9 0 8 16,-9-8-7-16,4-4-2 16,-4-4-3-16,4-8 3 15,-4-4-3-15,5-4-1 0,-10-4 0 0,9 5 3 16,-8-5-2-16,4 4 6 15,-9 0-5-15,9 8 6 16,-9 1-6-16,4 7 3 16,-8-4-3-16,4 12-4 15,0 0 0-15,0 12 1 32,0 0 0-32,4 11 0 15,-4 1 0-15,5 12-3 16,-5-8 2-16,9 11 1 0,-1-11 0 15,6 4-31-15,-5-9 17 0,9 1-76 16,-5-12 50-16,18 0-127 16,-9-12 93-16</inkml:trace>
  <inkml:trace contextRef="#ctx0" brushRef="#br0" timeOffset="30888.1403">20938 440 236 0,'-14'-4'88'0,"14"4"-48"0,0 0-40 0,0 0 29 15,0 0-18-15,5 0 19 16,-1 0-17-16,5 0 7 16,0 0-12-16,5 0 2 15,-6 0-6-15,15 0 5 31,-10 0-6-31,14 0 1 0,-9-8-2 0,4 0-2 16,-9-4 1-16,5 0 1 16,-4 0-1-16,-1 0 4 15,-9 0-3-15,1 0 4 16,-5 1-4-16,-5 3-1 16,-8-4 0-16,-5 8-4 15,0-4 2-15,-4 12 7 16,0-4-3-16,-1 8 10 15,-3 0-7-15,8 8 10 16,-4-5-9-16,4 13 14 16,0-8-12-16,9 16 5 15,-4-4-9-15,13 11 7 16,-5-7-8-16,14 8 5 16,-4-13-5-16,8 5-13 15,0-8 5-15,14-4-37 16,0-9 23-16,8-7-60 15,-3-8 43-15,12-7-93 16,-8-5 72-16,13-8-73 16,-13-4 74-16</inkml:trace>
  <inkml:trace contextRef="#ctx0" brushRef="#br0" timeOffset="29010.4387">19136 345 220 0,'0'-4'82'0,"0"4"-44"0,5 0-38 0,-1 0 27 32,-8 0-17-32,8 4 2 15,1-4-8-15,8 3 5 16,-4 1-6-16,4 8 8 15,-4 0-7-15,9 12 10 16,-5-8-8-16,5 16 14 16,-4-9-11-16,3 13 11 15,-8-8-11-15,9 3 13 0,-9-7-13 0,4 4 14 16,-8-12-14-16,8 4 11 16,-8-12-11-16,4-4 8 15,-5-4-9-15,10-8 4 16,-10-4-7-16,9-12 0 15,-4-4-3-15,5-3-4 16,-5-1 1-16,4 4-1 0,-4 0 0 0,9 5-7 16,-9 3 5-16,4 4-27 15,-9 0 17-15,14 4-53 16,-9-4 37-16,9 8-83 16,-9-4 64-16,0 12-83 15,-5-4 75-15</inkml:trace>
  <inkml:trace contextRef="#ctx0" brushRef="#br0" timeOffset="29527.0806">19752 535 172 0,'22'-20'66'0,"-22"20"-36"0,18-24-24 0,-9 16 28 16,-5-4-20-16,9 0 18 15,-8 1-19-15,4-1 13 16,-9-4-15-16,4 4 6 16,-8-4-10-16,4 4 2 15,-5 0-5-15,1 4 0 32,-5 0-2-32,-4 4-2 0,-1 1 1 0,-4 6-1 15,-4-3 0-15,0 12 2 16,0-4-1-16,-1 20 4 15,-4-4-3-15,5 12 6 16,4-5-5-16,9 9 10 16,1-8-7-16,12 3 8 15,-4-11-8-15,9 0 8 16,0-8-8-16,9-4 5 16,-1-8-6-16,6-4 4 15,-5-8-5-15,8-8 5 0,-8-8-6 16,5-4 8-1,-6-4-7-15,6 1 3 0,-10 3-4 16,5 4 5 0,-9 0-5-16,4 5 3 15,-8 3-3-15,8 4-2 16,-9 4 0-16,10 8-4 16,-10 0 2-16,10 12 1 15,-10-4 0-15,5 20 0 16,-5-5 0-16,5 17-7 15,-4-4 4-15,8 3-32 0,-4-11 20 0,9 4-56 16,-9-12 40-16,9-5-122 16,-5-11 85-16</inkml:trace>
  <inkml:trace contextRef="#ctx0" brushRef="#br0" timeOffset="31374.9987">21509 325 236 0,'0'-8'88'0,"0"8"-48"0,-9-16-31 0,9 12 37 15,-5-4-27-15,-4 4 18 32,-4-4-22-32,-5 12 3 15,-4-4-10-15,-1 4-5 16,1 0-2-16,4 4 1 16,-4-4-1-16,9 8 2 15,-5-4-2-15,13 4 2 16,-4-4-2-16,9 3 4 15,0-7-3-15,5 8 1 0,-1-8-1 0,10 8-2 16,-5-8 1-16,13 8-4 16,-9-8 2-16,14 8 1 15,-9-8 0-15,9 8 2 16,-10-8-1-16,10 8-1 16,-9-4 1-16,4 11 3 15,-4-7-2-15,0 8 17 0,-5-4-11 0,1 8 28 16,-10-8-21-16,1 11 27 15,-10-7-24-15,-4 8 15 16,-4-8-19-16,-5 3 3 16,-4-7-9-16,-5 0-3 15,0-8-3-15,1 0-13 32,-6-8 7-32,1-4-52 15,4-4 31-15,5-4-119 16,0-8 80-16,4 5-130 15,0-1 110-15</inkml:trace>
  <inkml:trace contextRef="#ctx0" brushRef="#br0" timeOffset="33739.6008">22347 154 228 0,'-27'-24'88'0,"27"24"-48"0,-4-7-34 0,4 3 29 16,0 0-22-16,0 4 1 16,-5 0-9-16,1 0-3 31,-5 0-1-31,4 4-34 15,1 0 18-15,4 7-111 16,0 1 70-16</inkml:trace>
  <inkml:trace contextRef="#ctx0" brushRef="#br0" timeOffset="33524.2213">22365 400 180 0,'-5'-8'68'0,"5"8"-36"0,0-8-26 0,5 4 28 15,-5 0-20-15,4 4 15 16,-8 0-16-16,4 0 1 16,0 0-8-16,0 0 3 15,0 0-5-15,4 4 13 16,-4 0-9-16,5 8 3 16,-1 0-7-16,5 16 2 15,-9-1-3-15,4 9 3 16,-8-4-4-16,8 3-7 0,-4-11 2 15,5 4-32-15,-5-12 20 0,4 0-107 32,-4-8 68-32,9-8-71 15,0-8 72-15</inkml:trace>
  <inkml:trace contextRef="#ctx0" brushRef="#br0" timeOffset="34292.5029">22507 341 220 0,'-4'0'82'0,"4"0"-44"0,0 4-33 0,0-1 23 15,0-3-17-15,0 4 6 32,0 0-10-32,4 8-2 15,-4 0-3-15,5 8-2 16,-5-8 1-16,9 12 5 16,-5-4-3-16,5 3 12 15,-4-3-8-15,4 0 10 16,-5-8-10-16,5 0 5 0,-5-8-7 15,10-4 2-15,-10-8-4 0,10-4 0 16,-5-8-1-16,8 0-2 16,-8 0 1-16,9 1-6 15,-5-1 3-15,5 4-3 16,-4 0 2-16,4 8 2 16,-10-4 1-16,10 12 6 15,-9-4-3-15,5 16 8 16,-10-4-7-16,9 12 5 15,-8 0-5-15,4 15 2 16,-5-7-3-16,5 8-4 16,-9-12 0-16,5 7-59 15,-5-11 33-15,4 0-132 16,-4-12 89-16</inkml:trace>
  <inkml:trace contextRef="#ctx0" brushRef="#br0" timeOffset="35992.5375">24041 210 180 0,'-4'-16'68'0,"4"16"-36"0,-5-8-24 0,5 8 29 16,-4-4-21-16,0 0 8 15,-1 0-15-15,1 4 6 16,-10-4-8-16,-4 8 4 16,1-4-6-16,-1 8 2 31,-5 0-4-31,6 8-2 0,-6 0 0 0,5 3 1 15,1-3-1-15,3 8 6 16,1-8-4-16,8 12 10 16,-3-8-7-16,8 7 5 15,0-7-6-15,8 12 2 16,1-8-4-16,9 7 5 16,0-11-5-16,9 4 6 15,-9-12-6-15,13 0 6 16,-9-12-6-16,9-4 3 15,-8-8-3-15,3-4 3 16,-3-8-4-16,-1 0 6 16,-4 1-5-16,0 3 12 15,-9-4-8-15,0-4 3 0,-9 1-6 0,-5-1-6 16,-4 0 0-16,0 0-23 16,-4 4 13-16,-1 5-43 15,-3 3 31-15,-1 4-73 16,0 4 55-16,0 8-86 15,0 0 72-15</inkml:trace>
  <inkml:trace contextRef="#ctx0" brushRef="#br0" timeOffset="36407.6688">24412 400 188 0,'0'4'71'0,"0"-4"-38"0,0 12-10 0,4-4 35 16,-4-8-32-16,4 8 9 15,1 0-21-15,4 11 5 16,-5-3-11-16,5 12 0 16,-4-8-5-16,-1 8 0 15,-4-9-1-15,0 9-32 0,-4-8 16 0,-5 4-129 16,-9-8 79-16</inkml:trace>
  <inkml:trace contextRef="#ctx0" brushRef="#br0" timeOffset="35424.4114">23836-28 160 0,'5'0'60'0,"-5"0"-32"0,4 0-13 0,1 0 38 15,-10 0-30-15,5 0 14 16,-4-4-22-16,-1 4 11 16,1 0-15-16,-1 4 10 15,-8-4-12-15,0 4 6 16,-5-4-8-16,0 4 4 16,0 0-6-16,-4 4 7 15,-1-8-8-15,1 12-1 16,0-12-2-16,0 4-1 15,-5-4 0-15,5 4 0 0,-5-4 0 16,5 4 0 0,-1-1 0-16,10 5 0 15,-5-4 0-15,9 4 0 16,-4-4 0-16,13 8 0 16,-5-4 0-16,10 8-3 15,-5-4 2-15,4 8-1 16,-4-4 0-16,5 7-3 15,-1-3 3-15,5 8 1 0,-5-4 1 0,5 7 2 16,-4-7-1-16,4 8 4 16,-9-4-3-16,9 11 8 15,-5-7-6-15,5 12 8 16,-4-13-8-16,3 9 8 16,-8-12-8-16,5 3 8 31,-5-7-8-31,4 4 8 15,-8-12-8-15,4 4 3 16,0-9-4-16,0 1 3 16,0-4-4-16,0 0 6 15,0-4-5-15,4 0 1 16,-4-4-2-16,5 4-2 16,-1-8 1-16,5 4-4 0,-4-4 2 0,8 4-1 15,-4-4 0-15,9 4 2 16,-5-4 0-16,5 4 0 15,-5 0 0-15,10 4-16 16,-6-4 9-16,6 4-52 16,-5-4 33-16,4 0-102 15,-4-4 72-15,4 0-89 0,-9-8 83 0</inkml:trace>
  <inkml:trace contextRef="#ctx0" brushRef="#br0" timeOffset="37456.4332">25121 138 136 0,'0'-4'52'0,"0"4"-28"0,0 8-11 0,0-4 30 15,0-4-24-15,0 8 13 16,0-4-19-16,0 8 12 16,0-4-14-16,0 8 12 15,0-8-13-15,0 12 8 16,0-5-10-16,0 5 2 16,-9-8-6-16,0 8 7 15,-9-8-7-15,0 8 12 0,-9-8-9 0,5 3 10 16,-5-3-10-16,0 0 3 15,1-4-6-15,3 0 0 32,-3-8-2-32,3 0 5 15,-3-8-4-15,3 0-3 16,-3 0-1-16,8 0-10 16,0-3 6-16,13 3-7 15,1 0 7-15,13 0-4 16,-5-4 5-16,10 4-4 15,-10 0 4-15,10 4-4 0,-1 0 4 0,14 4 0 16,-9 0 2-16,13 4 2 16,-9 0 0-16,9 4 0 15,-8-4 0-15,8 8 6 16,-9 0-3-16,9 4 6 16,-4-5-6-16,0 9 3 31,-5-8-3-31,5 4 7 15,-5-8-6-15,5 0 10 16,-9-4-8-16,4 0 12 0,-4-8-10 0,4 0 12 16,-4-8-12-16,0 0 7 15,-5 0-8-15,-4-4 7 16,-4 0-8-16,-5-3 3 16,-5-1-5-16,1 0-4 15,-10-4-1-15,1 8-6 16,0 0 4-16,-5 5-5 15,0-5 4-15,-4 12-13 16,-5-4 9-16,5 8-33 16,-5 0 22-16,9 8-72 15,-4-4 50-15,8 8-109 0,1-4 85 0</inkml:trace>
  <inkml:trace contextRef="#ctx0" brushRef="#br0" timeOffset="38458.3932">25317-155 180 0,'-23'4'68'0,"23"-4"-36"0,-4-4-26 0,4 4 23 16,0 0-17-16,0 0 4 16,0 0-11-16,0 0 9 0,0 0-8 0,0 0 10 15,0 0-9-15,9 0 5 16,0 0-7-16,9 0 7 15,-5 0-8-15,9 0 1 16,-4-4-3-16,9 4 1 16,-9-4-2-16,9 0 6 15,-5 0-4-15,5 0 12 16,-5 0-8-16,5 0 12 16,-10 0-11-16,1 0 12 15,-4 0-12-15,4 4 5 16,-10-4-8-16,6 4 0 15,-10 0-3-15,1 4 3 32,-5-4-3-32,4 4-1 0,-8 0 0 0,4 4-4 15,0-4 2-15,4 12 1 16,-4-4 0-16,9 12 2 16,-9-4-1-16,5 7-3 15,-10-3 1-15,5 12 1 16,0-1 0-16,5 5 0 15,-5-8 0-15,4 7 0 0,0-11 0 16,5 8-3-16,-4-8 2 0,4 7 1 16,-9-11 0-16,9 12 2 15,-5-12-1-15,5 11 4 16,-9-7-3-16,9 12 1 16,-5-13-1-16,5 9-4 31,-4-12 1-31,4 8 1 15,-9-5 0-15,4 5 0 16,-4-8 0-16,5 4 4 16,-5-13-2-16,4 9 1 15,-4-8-1-15,5 4 1 16,-5-8-2-16,9 4 4 16,-9-9-3-16,4 5 6 0,-8-8-5 0,4 4 12 15,0-4-8-15,0 4 5 16,-5-8-7-16,5 8 7 15,-4-8-8-15,-1 8 8 16,-4-8-8-16,0 8 1 16,-4-8-3-16,0 4-8 31,-5-4 3-31,-5 0-30 0,1-8 19 16,-5 4-87-16,1-4 56 0,-1 4-132 15,0 0 100-15</inkml:trace>
  <inkml:trace contextRef="#ctx0" brushRef="#br0" timeOffset="42842.3203">2922 1823 188 0,'-13'-4'71'0,"13"4"-38"0,-9 4-23 0,9 0 31 16,-4-4-24-16,-1 8 12 31,-8 0-18-31,-1 8 10 16,1-4-12-16,-5 15 2 15,-4-11-7-15,0 12 0 16,-1-8-2-16,-4 7-2 16,1-3 1-16,-6 4-52 15,6-12 28-15,8 4-114 16,0-8 76-16</inkml:trace>
  <inkml:trace contextRef="#ctx0" brushRef="#br0" timeOffset="43552.3629">3150 1910 212 0,'4'0'79'0,"-4"0"-42"0,9-4-30 0,-4 4 31 16,-5-4-22-16,4 4 12 15,-4-12-17-15,4 4 6 16,-4-3-10-16,5 3 2 15,-10-4-5-15,5 4 0 16,-4-4-2-16,0 8-2 16,-5 0 1-16,0 4-1 0,-5 0 0 0,5 8 0 15,-4 0 0-15,4 8-3 16,-4-8 2-16,4 11-1 16,0-3 0-16,4 8 2 15,-3-8 0-15,8 8 0 16,-5-8 0-16,10 11 0 31,-1-7 0-31,9 4 4 16,-4-8-2-16,14 0 6 0,-6-4-5 0,19-1 6 15,-9-7-6 1,13 0 6-16,-9-4-6 0,14 0 8 16,-14-8-7-16,9 1 10 15,-13-9-8-15,4-4 5 16,-13-4-6-16,0-4 7 15,-5 1-8-15,1-1 8 16,-10 0-8-16,0 0 5 16,-8-3-5-16,0 3-2 15,-5 0-1-15,0 8-4 16,-5 0 2-16,5 17-1 16,-4-1 0-16,0 11-3 15,-1 1 3-15,1 12-1 16,0 0 1-16,4 12 0 15,0-8 0-15,4 15 0 16,1-11 0-16,13 8 0 0,-5-9 0 16,14 5-25-16,-5-8 15 0,14 0-65 15,-5-12 42-15,14 3-114 16,-9-7 84-16</inkml:trace>
  <inkml:trace contextRef="#ctx0" brushRef="#br0" timeOffset="43916.0493">3712 1680 248 0,'-14'-8'93'0,"14"8"-50"0,-4 0-30 0,4 0 29 16,0 0-25-16,0 16 8 31,0 0-16-31,4 16 4 16,-4 0-8-16,5 11-2 15,-5-7-2-15,4 19 1 0,1-15-1 16,4 15 2-16,-9-7-2 0,8 19 2 16,-3-11-2-1,4 15 4-15,-5-11-3 0,5-1-5 16,-9-15 1-16,9-1-30 15,-9-15 18-15,5-4-52 32,-5-12 37-32,4-8-72 15,-8-12 57-15,4-16-61 16,-5-4 60-16</inkml:trace>
  <inkml:trace contextRef="#ctx0" brushRef="#br0" timeOffset="42252.2051">2097 1875 116 0,'-9'7'46'0,"9"-7"-24"0,5 0-15 0,-1 0 30 15,-4 0-21-15,9 4 19 16,-4-4-20-16,8 12 10 16,-4-8-15-16,9 4 8 15,-5-4-10-15,14 8 9 16,-9-8-10-16,13 4 12 16,-9-8-11-16,5 0 9 15,-5-8-9-15,5-4 0 16,-9-4-5-16,4-11 0 15,-8-5-1-15,3 0 3 0,-8-4-3 16,0 5 4-16,-4 3-4 0,-1 4 4 31,-8 0-4-31,-1 5-3 16,-4 3 0-16,0 8-1 16,-4-4 0-16,-5 12 2 15,0-4 0-15,-4 12-3 16,0 0 2-16,0 12-4 15,-5-5 3-15,4 13-1 16,6-4 1-16,3 16 4 0,1-9-1 0,4 9 4 16,0-8-3-16,9 11 4 15,-4-11-4-15,13 4 4 16,-5-9-4-16,14 5 6 16,-5-8-5-16,18 0 3 15,-8-8-3-15,12-1-15 16,-3-3 6-16,8-4-50 15,-9-4 31-15,9-8-113 16,-4-8 77-16</inkml:trace>
  <inkml:trace contextRef="#ctx0" brushRef="#br0" timeOffset="42588.3062">2561 1811 204 0,'0'4'77'0,"0"-4"-42"0,5 4-19 0,-1 0 35 16,0-4-29-16,10 4 3 31,-5 0-16-31,9 8 3 16,-5-4-7-16,14 12 7 15,-9-5-8-15,13 13 1 16,-9-8-3-16,9 8 1 16,-8-4-2-16,3 3 4 15,-3-11-3-15,-1 4-16 16,-9-8 7-16,5 0-45 0,-9-4 28 0,4 0-97 16,-8-8 68-16,4 0-65 15,-5-4 69-15</inkml:trace>
  <inkml:trace contextRef="#ctx0" brushRef="#br0" timeOffset="44317.7959">3721 2001 200 0,'0'-19'77'0,"0"19"-42"0,4-16-21 0,0 12 33 16,-4-4-26-16,9 0 12 16,-4 0-20-16,13 0 4 15,-5 0-10-15,14 4-4 16,-5-4-2-16,14 8 1 16,-9 0-1-16,4 8 2 31,-9-4-2-31,5 8 8 0,-9-4-5 0,4 12 12 15,-4-4-9-15,-5 3 10 16,-4-3-10-16,-9 4 10 16,-4-4-10-16,-10 0 5 15,-4-4-7-15,1-4-2 16,-6-4-2-16,1 0-23 16,0-8 12-16,-1 0-51 15,1-8 34-15,4 0-92 16,0 0 67-16,9 0-77 15,1-4 73-15</inkml:trace>
  <inkml:trace contextRef="#ctx0" brushRef="#br0" timeOffset="44955.9807">4086 1676 268 0,'-9'0'101'0,"9"0"-54"0,5 0-28 0,-1 0 48 16,1 0-37-16,12 0 18 31,-3 0-28-31,17 0 4 16,-9 0-14-16,23 4 3 15,-9-4-8-15,26 4-11 16,-8 0 3-16,12 4-66 15,-12-8 39-15,8 0-158 16,-8-4 105-16</inkml:trace>
  <inkml:trace contextRef="#ctx0" brushRef="#br0" timeOffset="44655.4778">4256 1098 228 0,'-9'4'88'0,"9"-4"-48"0,-5 23-40 0,5-11 25 16,0-4-17-16,0 12 15 15,0 0-14-15,0 12 11 16,0-5-11-16,0 17 4 16,0-8-8-16,5 15 7 15,-1-11-8-15,5 15 8 16,-4-7-8-16,8 23 3 16,-4-7-4-16,4 11 0 31,-8-16-1-31,8 9 3 0,-8-13-3 0,3-3-12 15,-8-13 6-15,9 1-48 16,-9-16 29-16,5 0-109 16,-5-9 74-16,4-7-69 15,-8-12 73-15</inkml:trace>
  <inkml:trace contextRef="#ctx0" brushRef="#br0" timeOffset="45958.0993">5286 1966 212 0,'-14'-12'79'0,"14"12"-42"0,0 4-19 0,5 0 38 16,-5-4-31-16,9 4 3 15,-5-4-17-15,14 8-2 16,-5-4-6-16,14 4-2 16,-9-5 0-16,13 5-6 0,-4-8 3 0,13 8-30 15,-9-4 18-15,14 4-76 16,-9-4 50-16,8 0-83 16,-13-4 69-16</inkml:trace>
  <inkml:trace contextRef="#ctx0" brushRef="#br0" timeOffset="45789.7466">5580 1557 148 0,'4'0'55'0,"-4"0"-30"0,23-7-14 0,-10 3 26 15,-8-4-20-15,8-4 11 16,-9 0-17-16,5-4 10 16,-4-4-12-16,-1-4 6 15,-8 1-8-15,-1-1 4 16,-8 0-6-16,0 4 0 15,-1 0-3-15,-4 5-2 0,-4-1 1 0,0 8-1 16,-5-4 0-16,0 8-3 16,1-4 2-16,-1 8 3 15,-4 0-1-15,8 12-5 16,1-4 2-16,4 16-3 16,5-5 2-16,8 13 4 31,-4-4 0-31,14 15 10 0,-1-3-5 0,10 24 19 15,-5-5-14-15,8 20 8 16,-3-11-11-16,4 7 0 16,-5-16-5-16,5 13 5 15,-9-21-5-15,4 5 3 16,-8-17-3-16,4 5-6 16,-5-12 1-16,0-5-45 15,-4-7 25-15,5-4-120 16,-10-8 79-16,5-8-67 15,-4-4 75-15</inkml:trace>
  <inkml:trace contextRef="#ctx0" brushRef="#br0" timeOffset="46537.7443">5968 1827 188 0,'-18'-16'71'0,"18"16"-38"0,-9-32-21 0,9 24 28 16,-4 1-24-16,-1-1 6 16,-4-4-13-16,0 8-1 15,-4 0-5-15,-5 12-2 16,-4-4 0-16,4 8-1 15,0-1 0-15,0 9 11 16,1-4-6-16,3 12 6 16,1-4-6-16,8 7 7 15,-4 1-8-15,14 4 5 16,-5-12-5-16,13 3 2 16,-4-7-3-16,14 4 5 0,-6-12-5 0,10 0 12 15,-5-8-8-15,14 0 10 16,-14-8-10-16,5 0 14 15,-9-8-12-15,0-4 9 16,-5 0-10-16,1-4 2 16,-6-4-6-16,-3 1 2 31,-5-5-3-31,0 0-4 16,-9-7 0-16,0 3-17 15,-9 4 10-15,0 8-39 0,-4 4 27 16,4 12-53-16,-4 0 41 0,4 12-108 15,-4-4 78-15,13 8-59 16,0-4 70-16</inkml:trace>
  <inkml:trace contextRef="#ctx0" brushRef="#br0" timeOffset="46875.7322">6142 1760 220 0,'0'-4'82'0,"0"4"-44"0,0 4-27 0,0 0 30 16,0 0-25-16,4 7 6 0,-4-3-13 0,5 8-3 31,-5-4-4-31,9 12 1 0,-5-8-2 0,5 8-1 16,-4-1 1-16,8 5-1 15,-4-4 0-15,9 4 8 16,-9-9-4-16,8 5 12 16,-8-12-9-16,5 0 12 15,-10-4-11-15,5 0 7 16,-9-8-8-16,5-4 7 15,-10-8-8-15,10-4 8 16,-5-8-8-16,4-3-1 16,-8-1-3-16,13-4-4 31,-5-4 1-31,9 5-1 0,-4 3 0 0,9 4-3 16,-9 4 3-16,18 12-1 15,-9 1 1-15,8 10 8 16,-3 1-3-16,3 4-32 15,-3 0 16-15,-1 4-154 16,-4-4 92-16</inkml:trace>
  <inkml:trace contextRef="#ctx0" brushRef="#br0" timeOffset="50986.2976">8563 1954 216 0,'5'-12'82'0,"-5"12"-44"0,9-16-31 0,-5 12 31 16,-8-4-22-16,4-4 14 15,0-8-17-15,0 5 6 16,-9-5-11-16,0-4-5 31,0 0-1-31,-4 4-7 0,-1 1 3 0,-4 11-3 16,0 0 2-16,-4 16-5 15,0 0 5-15,0 11-3 16,-1 1 3-16,10 12 0 16,-5-4 1-16,9 15 2 15,0-11 0-15,9 8 0 16,0-13 0-16,14 5 2 15,-5-8-1-15,13 0 4 16,-4-12-3-16,4-1 4 16,-4-7-4-16,4-8 6 15,-4-3-5-15,4-9 3 16,-8-4-3-16,3-4 7 0,-8 0-6 16,5-7 5-1,-10-1-5-15,5-8 7 16,-9 1-7-16,5 11 3 15,-5 4-4-15,4 16-6 16,-8 4 1-16,4 16-3 16,0 0 2-16,0 16 2 15,0-5 1-15,4 21-3 16,-4-12 2-16,9 3-26 0,0-7 15 0,9 4-79 16,0-8 51-16,13-1-95 15,-9-11 76-15</inkml:trace>
  <inkml:trace contextRef="#ctx0" brushRef="#br0" timeOffset="51585.6989">9085 1760 156 0,'-18'-60'60'0,"18"60"-32"0,-9-12-15 0,5 8 30 16,-10 0-24-16,-3 4 11 31,-1-4-19-31,0 8 1 16,-4-4-7-16,-1 12 1 15,1 0-3-15,0 8 3 16,-5-4-4-16,9 4 1 16,0-5-1-16,9 5-2 15,-4-4 1-15,13 4-1 16,0-8 0-16,13 4-5 0,-4-4 3 0,14-1-3 15,-6-3 2-15,15 8 0 16,-6-8 1-16,10 8 0 16,-9-8 0-16,8 12 2 15,-12-8 0-15,8 11 2 16,-13-7-1-16,4 4 6 31,-8-4-4-31,-1 4 14 16,-4-8-9-16,0 4 16 15,-9-9-14-15,0 5 13 16,-9-8-13-16,4 4 6 16,-8-4-9-16,-5 0 0 15,0-8-4-15,-4 0-4 16,-9-4 0-16,8 0-28 0,-3 0 16 0,3 1-70 16,1-5 47-16,9 4-99 15,-1-4 76-15</inkml:trace>
  <inkml:trace contextRef="#ctx0" brushRef="#br0" timeOffset="51934.6928">9442 1783 184 0,'-5'-35'71'0,"5"35"-38"0,-9-28-23 0,5 20 28 31,-1-4-21-31,-3 4 0 16,-10 0-11-16,0 4-1 15,0-4-3-15,-4 12-4 16,-1-4 1-16,6 16-1 16,-6-4 0-16,5 16 2 15,1-8 0-15,8 7 0 0,-5-7 0 16,14 4-3-16,0-8 2 0,14 4 1 15,-1-4 0-15,14 7-3 16,0-7 2-16,8 4 1 16,-4-4 0-16,10 4 0 15,-15-4 0-15,6 3 2 16,-10-3-1-16,5 4 10 31,-14-4-5-31,0 4 16 0,-4-8-12 0,-4 3 11 16,-5-7-12-16,-5 4 6 15,-4-4-8-15,-4 0 0 16,-9-4-4-16,-1 0-2 16,-3-8 0-16,-1 0-26 15,-4-8 14-15,4 0-55 16,-4-4 37-16,4 5-95 16,0-1 70-16</inkml:trace>
  <inkml:trace contextRef="#ctx0" brushRef="#br0" timeOffset="50384.4608">7480 1435 132 0,'-14'-4'49'0,"14"4"-26"0,-4-4-9 0,-1 0 17 15,5 4-11-15,0-4-3 0,0 4-8 16,0 0-1-16,0 0-5 0,0 0 0 0,5 4 1 15,-1 4 4 1,1-4-4-16,4 7 2 16,0 5-3-16,4 4-2 15,0 8 2-15,5 4 0 16,4 7-1-16,1 17 3 0,-1-1 4 16,0 1-1-16,1-1 1 0,-1-7-1 15,-4-1 2-15,4-11 19 31,-4-8-16-31,0-4 12 16,-5-9-15-16,1-3 13 16,-6-8-14-16,1 0 3 0,0-8-3 15,-4-4-1 1,4-8-2-16,-9-7-1 16,4-9-3-16,1-8 1 0,-5-11 0 15,0 7-4-15,0 1 1 16,0 3-2-16,4 4 0 15,0 5 2-15,-4-1 2 16,5 4-1-16,-5-4-1 16,0 5-2-16,0 3-1 0,0 4 2 0,0 4 0 15,0 4-4-15,0 4 1 16,4 20-5 0,1 4-4-1,-1-4 7-15,5 16-1 16,-4 0 4-16,4 31 2 31,0 0 1-31,4-3 0 16,-4-5 0-16,9 5 2 15,-5-12-1-15,5 7 4 16,-9-15-3-16,9-1 12 16,-9-7-7-16,4-8 18 15,-4-8-13-15,4-4 13 16,-4-8-14-16,9-12 6 0,-9-4-10 0,4-20 0 15,-8-3-4-15,8-17 0 16,-8-3-1-16,8-1-2 16,-9 5 1-16,5-1-4 15,-4 5 2-15,4 3-4 16,-5 5 3-16,5 7-6 16,-9 4 5-16,9 8-12 0,-9 5 8 15,4 7-23-15,-8 4 17 0,8 12-49 16,-4-4 35-16,5 8-129 15,-5-4 87-15</inkml:trace>
  <inkml:trace contextRef="#ctx0" brushRef="#br0" timeOffset="52520.6016">9709 1879 156 0,'-13'3'57'0,"13"-3"-30"0,4 4-23 0,1 0 31 16,-5-4-21-16,9 8 16 15,-5-4-17-15,10 0 6 16,-1-4-11-16,9 0 4 16,-8-8-7-16,12-4 4 15,-8 1-5-15,5-5 7 16,-6-4-7-16,6-4 14 15,-10 0-10-15,0 4 12 16,-4-3-12-16,-4 3 3 16,-10 0-7-16,-4 4-2 0,-4 0-1 15,0 8-4-15,-5-3 2 16,0 7 1-16,0 0 0 0,0 12 6 31,-4-5-3-31,4 21 10 16,-4-4-7-16,4 20 12 15,0-9-10-15,9 13 9 16,0-8-9-16,9 15 6 16,0-15-7-16,9 4 0 15,0-9-4-15,14 1-6 16,-1-12 1-16,13 4-30 0,-3-13 18 0,12 1-78 16,-4-4 51-16,5-4-112 15,-9-4 87-15</inkml:trace>
  <inkml:trace contextRef="#ctx0" brushRef="#br0" timeOffset="53353.9612">10093 1696 168 0,'-5'0'66'0,"5"0"-36"0,0 0-20 0,0 4 26 16,0 0-21-16,5 8 4 16,-5 0-11-16,9 12-1 15,-5-8-4-15,10 15 0 16,-10-7-1-16,9 20 3 15,-8-1-3-15,8 5 8 16,-4-13-6-16,9 9 14 16,-9-12-10-16,4-1 20 0,-4-7-15 0,5 0 18 15,-10-12-18-15,5 0 7 16,-9-8-12-16,4-4 0 16,-4-8-5-16,5-4-2 15,-5-8 0-15,4-8-4 16,-4-3 2-16,5-5-4 15,-5-4 3-15,9-3-3 16,-5-1 2-16,10 5-2 16,-6 3 2-16,10 12-2 15,-4 8 2-15,4 16 2 16,-5 0 1-16,14 12-7 31,-10 0 4-31,6 8-43 0,-5-8 26 0,4 8-122 16,-9-9 79-16</inkml:trace>
  <inkml:trace contextRef="#ctx0" brushRef="#br0" timeOffset="54008.7645">10860 1720 208 0,'-9'-32'79'0,"9"32"-42"0,-18-12-30 16,9 8 27 0,-4 0-21-16,-1 4 6 15,-3-4-12-15,-1 8 2 16,-5-4-5-16,6 8 0 15,-1 0-2-15,0 8-4 16,-4-4 1-16,8 8-1 0,1-4 0 0,4 7 2 16,0-7 0-16,13 8 2 15,-4-4-1-15,18 0 2 16,-4-4-2-16,21 3-3 16,-8 1 1-16,9 0-1 15,-5-4 0-15,5 4 8 31,-10-4-3-31,6 7 8 0,-10-7-7 16,5 4 19-16,-14-4-14 16,0 0 23-16,-4-4-18 0,-4 0 13 15,-10-5-16-15,1 5 8 16,-9-8-11-16,-5 0 2 16,-9-4-6-16,0 4 0 15,0-8-2-15,1 4-4 16,-1-8 1-16,0 4-23 15,-4 0 12-15,9 0-56 16,-1-3 38-16,1 3-112 16,9-4 79-16,8 0-72 15,5 0 77-15</inkml:trace>
  <inkml:trace contextRef="#ctx0" brushRef="#br0" timeOffset="54556.8652">10958 1506 236 0,'-18'-4'88'0,"18"4"-48"0,-9-4-25 16,9 4 39-1,0-8-31-15,0 8 16 16,0-4-24-16,9 8 14 15,-4 0-16-15,12 4 1 16,-3-8-8-16,17 8-1 31,0-4-3-31,18 4-24 0,-4-4 13 0,17 4-85 16,-13-4 52-16,9 4-117 16,-9-4 90-16</inkml:trace>
  <inkml:trace contextRef="#ctx0" brushRef="#br0" timeOffset="54309.3907">11020 1209 200 0,'-9'-8'77'0,"9"8"-42"0,0 0-28 0,0 0 36 15,0 0-26-15,5 4 19 16,-5-4-21-16,9 12 10 16,-5-5-15-16,5 13 6 15,-4 0-9-15,8 16 7 16,-4-8-8-16,9 15 12 16,-5-7-10-16,5 15 9 15,-5-3-9-15,5 23 4 16,-4-11-7-16,3 19 2 15,-8-16-4-15,9 5 5 16,-9-13-5-16,4-3-3 16,-8-13-1-16,4 1-26 15,-5-16 15-15,5 0-70 16,-9-8 46-16,5-5-123 16,-10-11 89-16</inkml:trace>
  <inkml:trace contextRef="#ctx0" brushRef="#br0" timeOffset="55593.3671">11573 1851 176 0,'-4'8'68'0,"4"-8"-36"0,0 12-26 0,4-8 28 16,-4-4-20-16,9 7 18 15,-4-3-19-15,8 8 20 16,-4-8-19-16,13 4 15 16,-8-8-16-16,12 4 6 15,-8-8-11-15,9 4 9 16,-9-8-10-16,4-4 5 16,-9 1-7-16,1-1 2 15,-5 0-4-15,0-4 0 16,-9-4-1-16,0 0 1 0,-9 0-2 0,0 5-3 15,-5-5 1-15,-3 12-4 16,-1-4 3-16,-4 8-1 16,-1 0 1-16,1 16 2 15,-5-4 0-15,9 16-3 16,-4-9 2-16,9 9 1 16,-5-4 0-16,9 8 2 15,-4-4-1-15,8 11 4 31,1-11-3-31,8 8 4 0,1-5-4 0,3 5 1 16,1-8-1-16,9 0 3 16,-4-8-3-16,12-1 1 15,-3-3-1-15,12 0-10 16,-8-8 4-16,13-4-12 16,-4-8 9-16,8-4-14 15,-12-3 12-15,3-9-18 16,-8 0 16-16,4-4-11 15,-13-3 13-15,4-1 12 16,-13 4-2-16,0-8 12 0,-4 9-7 0,-1 3 5 16,-4 4-6-16,5 4 4 15,-10 4-5-15,5 8 11 32,-4 0-8-32,-1 8 10 15,1-4-10-15,4 8 7 16,-5 0-7-16,5 12 4 15,0-4-6-15,5 12 2 16,-5-5-4-16,9 17 3 16,0-12-4-16,4 7 4 15,-4-11-4-15,13 4-5 0,-8-8 1 0,8 4-36 16,-4-13 20-16,4 1-76 16,-9-4 53-16,10-8-109 15,-10-8 84-15</inkml:trace>
  <inkml:trace contextRef="#ctx0" brushRef="#br0" timeOffset="55775.8055">12055 1542 296 0,'-36'-12'112'0,"36"12"-60"0,-22-4-61 0,17 4 15 15,1 0-7-15,4 4-4 31,-4-4 3-31,8 8-30 16,0-4 18-16,10 7-116 16,-5-3 73-16</inkml:trace>
  <inkml:trace contextRef="#ctx0" brushRef="#br0" timeOffset="56415.4134">12264 1692 196 0,'-4'0'74'0,"4"0"-40"0,-9-4-31 0,9 4 26 15,0 0-17-15,0 4 16 16,0-4-16-16,5 12 11 16,-5-4-13-16,4 16-1 15,0-4-5-15,10 7 4 16,-10-3-5-16,5 12 8 16,-4-4-7-16,4 11 10 15,-9-15-8-15,9 4 10 16,-5-9-9-16,5 5 7 15,-5-12-7-15,5 4 7 16,-4-12-8-16,4 0 3 16,-5-8-5-16,5-4 0 15,-9-4-2-15,9-8-4 16,0-8 1-16,4-4-4 16,-4 1 3-16,9-9-1 15,-9 0 1-15,9-3 2 16,-5 7 0-16,5 12-3 15,-5 0 2-15,10 16 7 0,-10 4-3 16,9 12 8-16,-8 0-7 0,4 12 8 16,-5 0-8-16,5 7 3 15,-9-3-4-15,0 8-11 16,-5-8 5-16,1 3-59 16,-5-7 34-16,4 0-142 15,-4-8 95-15</inkml:trace>
  <inkml:trace contextRef="#ctx0" brushRef="#br0" timeOffset="59087.9017">14249 1403 188 0,'0'4'71'0,"0"-4"-38"0,0 12-28 15,0-4 30 1,0-8-21-16,0 12 13 15,-9-1-16-15,0 9 15 16,0-8-16-16,-4 8 20 16,-1-4-17-16,-4 8 9 15,-4-5-13-15,0 5 6 16,0-4-8-16,-5 12 4 16,0-9-6-16,0 9 2 15,1-12-4-15,-1 4 3 16,5-12-4-16,-1 0 1 15,1-4-1-15,4-8-4 16,0-4 1-16,5 0-4 16,4-8 3-16,9 4-1 0,-4 0 1 15,4 0-5-15,0 0 4 16,4 4-3-16,0 0 3 0,14 4 0 16,-9 0 1-16,9 16 6 15,-9-4-2-15,13 16 17 16,-8-5-11-16,8 9 19 15,-4-4-15-15,9 7 9 16,-10-3-12-16,15 4 2 16,-6-12-7-16,10 3 0 15,-5-7-2-15,5 0-19 32,-5-8 9-32,5 0-80 0,-9-8 48 0,4 0-139 15,-13-8 100-15</inkml:trace>
  <inkml:trace contextRef="#ctx0" brushRef="#br0" timeOffset="60128.6713">14668 1886 108 0,'18'0'41'0,"-18"0"-22"0,22-7-5 15,-8 3 28 1,-10-4-23-16,9 0 22 16,-4 0-25-16,0 0 24 15,-4-4-24-15,4-4 13 0,-9 0-18 0,4 0 4 16,-4-3-10-16,0 3 0 16,-9 0-3-16,0 4 1 15,-9 0-2-15,1 8-1 16,-6-4 1-16,5 8-1 15,-4-4 0-15,0 16 0 32,0 0 0-32,4 12-3 15,-5-8 2-15,6 7 1 0,-1-3 0 0,4 12 2 16,-4-8-1-16,14 7 6 16,-5 1-4-16,9 4 3 15,0-8-3-15,5 3 5 16,-1-7-5-16,9 0 6 15,-4-12-6-15,9 4 6 16,-4-8-6-16,3-1 3 16,-3-7-3-16,13-4 0 15,-10-3-1-15,10-5 1 16,-9-8-2-16,4-4 2 16,-8 0-2-16,-1 0-1 15,-4-3 1-15,0 3-1 16,-5 0 0-16,1 0 2 15,-5 9-1-15,4 3 4 16,-8 0-3-16,4 8 1 16,0 0-1-16,0 12 3 15,0-4-3-15,4 12 1 16,-4-5-1-16,9 17 1 16,-4-8-2-16,8 12-5 0,-4-8 2 0,9 7-30 15,-9-11 18-15,13 4-56 16,-9-12 39-16,10 0-94 15,-6-12 71-15,6 0-57 16,-10-8 64-16</inkml:trace>
  <inkml:trace contextRef="#ctx0" brushRef="#br0" timeOffset="58000.2248">13495 1193 144 0,'-18'16'55'0,"18"-16"-30"0,-4 15-23 0,-1-7 27 15,1-4-17-15,0 8 23 16,-5 0-20-16,4 4 19 15,-4-4-19-15,5 8 5 0,-5-8-11 0,0 15-1 16,-4-7-5-16,4 16 0 16,-5-8-1-16,-4 27 3 15,1-3-3-15,-10 27 12 16,0-12-7-16,-9 17 14 16,1-17-12-16,-1 8 5 31,0-19-9-31,5-1 0 15,4-15-3-15,5 3-30 0,0-11 15 0,8-4-92 16,1-8 59-16,9-4-88 16,-1-9 76-16</inkml:trace>
  <inkml:trace contextRef="#ctx0" brushRef="#br0" timeOffset="58523.8871">13781 1276 148 0,'-5'-8'55'0,"5"8"-30"0,5-4-23 0,-1 4 32 16,-8 0-21-16,8 8 30 15,-4-4-24-15,5 12 12 16,-10-4-17-16,5 16 7 16,0-5-12-16,0 13 11 15,0-4-12-15,0 11 12 16,0-3-12-16,0 19 7 16,0-3-8-16,5 19 0 15,-5-11-4-15,4 3 3 0,-4-12-4 0,4 5-1 16,-8-16 0-16,4-5-30 15,0-11 16-15,0 0-87 16,0-12 55-16,4-5-92 16,-4-7 77-16</inkml:trace>
  <inkml:trace contextRef="#ctx0" brushRef="#br0" timeOffset="60576.2977">14998 1720 180 0,'0'-20'68'0,"0"20"-36"0,-4 0-26 0,4 4 26 15,0 0-19-15,0 8 13 32,0-4-15-32,0 12 8 15,0-4-11-15,4 7 4 16,-4-3-7-16,9 12 0 16,-5-4-3-16,10 7 1 15,-10-7-2-15,10 4 8 16,-5-8-5-16,4 3 12 15,-9-11-9-15,10 0 12 0,-10-12-11 0,5-4-2 16,-4-4-3-16,3-4-5 16,-3-4 1-16,8-8-4 15,-4-3 3-15,9-5-3 16,-9 0 2-16,9-8 4 16,-5 5 0-16,5 7 6 31,-9 0-4-31,4 20 6 15,-8 4-6-15,8 12 3 16,-8 0-3-16,8 12 3 16,-9 0-4-16,5 11 1 15,-9-7-1-15,9 4-13 16,-9-5 7-16,9 5-54 0,0-12 32 16,5 4-121-16,-10-12 82 0</inkml:trace>
  <inkml:trace contextRef="#ctx0" brushRef="#br0" timeOffset="61192.895">15341 1605 320 0,'-9'-4'121'0,"9"4"-66"0,14 0-55 16,-5 0 39-1,0 0-25-15,17 4 12 16,-3-4-16-16,21 4-1 16,-4 0-5-16,14 4-27 0,-9-8 12 15,21 4-88 1,-12-8 55-16,22 4-122 16,-14-4 94-16</inkml:trace>
  <inkml:trace contextRef="#ctx0" brushRef="#br0" timeOffset="60976.6544">15569 1201 224 0,'-5'0'85'0,"5"0"-46"0,5 12-30 15,-1-4 35 1,-8-8-26-16,8 15 20 16,-4-3-22-16,5 16 7 15,-5-8-13-15,9 16 1 16,-5-9-7-16,5 17 13 15,-5-5-9-15,5 21 7 0,-4-9-8 0,8 21 0 16,-8-13-4-16,8 13 3 16,-4-13-4-16,4 5 1 15,-8-13-1-15,8 1-13 16,-8-13 7-16,8 1-41 16,-9-12 25-16,5-5-80 31,-4-11 57-31,4 0-100 0,-9-12 81 0</inkml:trace>
  <inkml:trace contextRef="#ctx0" brushRef="#br0" timeOffset="62163.801">16153 1962 72 0,'13'4'30'0,"-13"-4"-16"0,14-8 12 0,-10 4 35 16,-4 0-32-16,5-4 19 16,-1-4-28-16,1 4 6 15,-5-4-15-15,0 4-2 16,-5-8-5-16,1 5-1 16,-10-1-1-16,1 4 1 15,-1-4-2-15,-8 8 6 16,0-4-4-16,0 8 3 15,-1 0-3-15,1 4 0 0,-5 0-1 0,5 8 9 16,0-4-5-16,8 8 3 16,-4-5-5-16,10 17 2 15,-1-12-3-15,13 12 0 16,-4-8-1-16,13 7 1 16,-4-3-2-16,14 4 4 31,-5-12-3-31,13 4 6 15,-9-9-5-15,5 1 8 16,-5-8-7-16,9 0 12 16,-4-8-9-16,4-4 7 0,-4-7-7 15,0-5 11-15,-14-4-10 16,1-4 14-16,-6 0-13 0,1 1 3 16,-9-5-8-16,-4-4-9 15,-9-3 3-15,-5 7-17 16,0 0 10-16,-4 12-22 15,-1 1 17-15,-4 19-41 16,1 0 30-16,-1 15-91 16,-4 1 64-16,8 12-71 31,6-8 71-31</inkml:trace>
  <inkml:trace contextRef="#ctx0" brushRef="#br0" timeOffset="62765.747">16385 1704 160 0,'-5'0'63'0,"5"0"-34"0,0 4-25 16,5 8 24-1,-5-4-16-15,4 16 9 16,-4-5-12-16,9 9 2 0,-4-4-7 0,8 8 7 15,-8-5-7-15,8 13 12 16,-9-16-9-16,5 8 10 16,-4-9-10-16,4 9 14 15,-9-12-12-15,9 4 20 16,-9-12-16-16,4-1 13 16,-8-3-15-16,8-8 6 15,-4-8-10-15,4-3 0 16,-8-5-4-16,8-8 3 0,-4 0-4 0,5-8-1 15,-1-3 0-15,5-9-4 16,0-3 2-16,5 7 1 16,-5 4 0-16,8 9-5 31,-3-1 3-31,8 12-1 16,-4 4 1-16,9 12 2 15,-5 0 0-15,9 12-18 16,-9-4 10-16,5 16-43 15,-9-8 28-15,4 3-97 16,-8-3 67-16,-1 4-78 16,-4-8 75-16</inkml:trace>
  <inkml:trace contextRef="#ctx0" brushRef="#br0" timeOffset="63266.9221">17072 1831 164 0,'-5'-12'63'0,"5"12"-34"0,-13-55-19 0,13 39 31 16,-5 4-24-16,1 0 7 15,-5 0-14-15,0 8 1 16,-4-4-7-16,4 8 2 15,-5-4-3-15,5 20 7 16,-4-4-6-16,4 16 1 16,-4-5-3-16,4 9-4 15,-5-4 1-15,10 8 1 16,-1-9 0-16,10 5 2 16,-5-12-1-16,9 12 4 15,-5-9-3-15,10 1 8 16,-1-8-6-16,5-4 10 15,-5-12-8-15,10 0 10 16,-10-8-9-16,9-4 21 16,1-4-16-16,-1-4 19 15,-9-3-18-15,1-5 15 16,-10-4-15-16,1-7 4 0,-10 3-10 16,1 0-7-16,-5 0 0 15,-5 9-13-15,1 3 6 0,-5 8-23 16,-4 4 17-16,0 8-34 15,-5 4 27-15,0 20-90 16,-4-4 62-16,4 20-96 16,0-9 82-16</inkml:trace>
  <inkml:trace contextRef="#ctx0" brushRef="#br0" timeOffset="64069.0883">17303 1823 192 0,'-4'4'71'0,"4"-4"-38"0,9 0-23 0,-5 0 28 16,-4 0-21-16,5 0 11 16,-1 0-17-16,5 8 10 15,0-4-12-15,4 12 6 16,-4 0-8-16,9 19 4 31,-4-11-6-31,8 12 7 16,-9-5-8-16,10 5 8 15,-10-8-8-15,5 0 19 16,-9-9-14-16,4 1 25 16,-8-12-19-16,8 4 11 15,-9-8-16-15,5 0 2 16,-4-8-8-16,8-4 0 0,-8-8-2 0,8-8 1 15,-9 1-2-15,10-9-7 16,-10 0 3-16,5 1-23 16,-4-1 14-16,4 8-60 15,-9 4 40-15,4 0-99 16,-4 9 74-16,5 7-79 31,-10 0 78-31</inkml:trace>
  <inkml:trace contextRef="#ctx0" brushRef="#br0" timeOffset="64369.5967">17821 1720 204 0,'0'-16'77'0,"0"16"-42"0,4 0-15 15,1 4 42 1,-10 0-35-16,5 8 14 0,0-4-25 0,0 12 7 31,0-1-14-31,5 9 6 0,-5-4-8 16,9 12 0-16,-5-5-4 0,9 13 3 15,-4-16-4-15,5 7-12 16,-5-11 6-16,8 4-41 16,-8-8 25-16,5 0-88 15,-10-12 60-15,10-5-89 16,-6-3 79-16</inkml:trace>
  <inkml:trace contextRef="#ctx0" brushRef="#br0" timeOffset="64516.5532">17932 1514 296 0,'-18'4'110'0,"18"-4"-60"0,-9 4-56 0,9 0 19 15,0-4-10-15,0 4-22 16,0 0 11-16,5 4-50 16,-5-4 32-16</inkml:trace>
  <inkml:trace contextRef="#ctx0" brushRef="#br0" timeOffset="65056.4649">18338 1843 212 0,'18'-24'79'0,"-18"24"-42"0,9-36-30 0,-5 24 38 16,-8-3-27-16,-1-1 17 15,-8 0-21-15,4 4-1 16,-4 0-8-16,-1 4 1 15,-4 0-3-15,1 8 0 16,-1 0-1-16,0 16 1 31,-4-4-2-31,4 16 6 16,0-8-4-16,5 11 10 16,-5-3-7-16,9 8 1 15,-5-9-4-15,10 13 3 16,-1-8-4-16,10 3-1 0,-1-7 0 15,14 0-12-15,-4-12 6 0,17 4-29 16,-4-12 19-16,13 3-44 16,-5-7 33-16,10-4-104 15,-9-4 72-15</inkml:trace>
  <inkml:trace contextRef="#ctx0" brushRef="#br0" timeOffset="65539.7024">18507 1379 208 0,'0'0'77'0,"0"0"-42"0,5 8-19 0,-1 0 30 15,-8-8-26-15,4 12 8 16,0 0-17-16,0 11 9 16,0-7-11-16,0 16 13 15,0-8-13-15,4 19 7 16,1-7-9-16,4 20 4 16,-5-9-6-16,1 17 7 15,-5-9-8-15,4 5 10 16,-4-9-8-16,9 1 8 15,-9-17-8-15,4 1 10 16,-4-12-9-16,5 0 10 16,-1-9-10-16,5-3-1 15,-9-8-4-15,9-8-6 16,-4-4 2-16,8-8-3 16,-4-3 2-16,13-5 0 15,-8 0 1-15,12 0 0 16,-12 4 0-16,4 5-3 15,-5-1 3-15,9 8 5 16,-8 4-1-16,4 12 8 16,-5-4-6-16,5 12 10 0,-9-4-8 0,9 11 3 15,-10-7-5-15,6 8 0 16,-10-4-2-16,10 0-17 16,-10-5 8-16,5 5-65 15,-9-8 39-15,4 0-155 16,-4-4 105-16,5 0-82 31,-1-4 96-31</inkml:trace>
  <inkml:trace contextRef="#ctx0" brushRef="#br0" timeOffset="65862.3412">19150 2204 408 0,'-5'7'151'0,"5"-7"-82"0,5 4-78 0,-1 0 19 0,-4-8-11 0,9 4-43 16,-9 0 24-16,9 0-162 15,-9-8 101-15</inkml:trace>
  <inkml:trace contextRef="#ctx0" brushRef="#br0" timeOffset="72091.5876">786 4725 188 0,'5'-4'71'0,"-5"4"-38"0,31-4-28 16,-18 4 25-1,-8-4-18-15,8 0 8 0,-4 0-12 0,9 0 11 16,-5 0-11-16,10 0 12 16,-10-4-12-16,9 0 7 15,-8 0-8-15,4 0 2 16,-5-4-5-16,0 0 2 16,-4-4-3-16,0 5 7 15,-4-5-6-15,-1 4 10 16,-8-4-8-16,4 4-1 15,-9 0-3-15,4 4-6 16,-8 0 2-16,-1 4-1 16,-3 0 1-16,3 8 0 15,-4-4 0-15,5 8 2 16,-5-4 0-16,5 8 4 16,-5 0-2-16,5 12 6 15,-5-8-5-15,9 15 12 16,-5-7-8-16,14 16 14 15,0-8-12-15,14 15 7 16,-5-11-9-16,17 3 0 16,1-11-4-16,18-4-11 15,-9-8 5-15,13-4-52 0,-14-12 30 0,14-4-144 16,-13-4 95-16</inkml:trace>
  <inkml:trace contextRef="#ctx0" brushRef="#br0" timeOffset="71388.5467">59 4078 104 0,'-4'-8'41'0,"4"8"-22"0,0-3-9 0,0 3 14 16,0 0-2-16,0 0 1 16,0 0-8-16,0 0-2 15,0 3-7-15,0 5-2 0,0 0 2 32,4 4-1-32,1 20 0 15,4 4-6-15,0 11 1 16,4 5 2-1,-4-1-1-15,9 13 4 16,-9-13-3-16,13 13 15 16,-9-13-10-16,5 17 15 15,-4-13-13-15,4 8 11 0,-10-11-11 0,10-4 15 16,-9-13-14-16,5-3 16 16,-10-8-16-16,5-8 11 15,-9-9-12-15,9-7 2 16,-5-11-7-16,5-13-2 15,-9-4-1-15,9-12-1 16,-9-3 0-16,5-9 0 0,4-3 0 0,-1 3 0 16,1 1-3-16,0 3 2 15,0 5 1-15,-4 3 0 0,-1 8 0 16,1 4-3-16,-1 1 0 16,-4 7-1-16,0 4 0 15,5 8 0-15,-5 8 0 31,4 12-4-31,5 8 0 0,0 12 2 16,-5 3 3-16,5 1 0 16,0 4-1-16,0-1 3 31,0-3 0-31,4 11 3 16,-4-11-1-16,5 8 10 15,-10-5-5-15,9-3 12 0,-4-12-10 0,5-4 18 16,-10-12-14-16,10-8 13 15,-5-12-14-15,4-8 8 16,-9-8-11-16,5-12 0 16,0 5-3-16,-4-17 0 0,-1-7-3 15,5-5-2-15,0-7 1 32,-5 4-4-32,5 7 0 0,-4 5 4 0,4 7 1 15,-5 5-3-15,1 7 1 16,4 4-5-16,-5 8-1 15,0 5-19-15,1 7-9 16,-1 4-24-16,-4 8-11 16</inkml:trace>
  <inkml:trace contextRef="#ctx0" brushRef="#br0" timeOffset="73627.0364">2423 4693 200 0,'-5'4'74'0,"5"-4"-40"0,0 4-27 0,5 0 25 15,-5-4-20-15,4 8 6 16,-4-4-11-16,9 7 4 16,-4-7-6-16,8 8 13 15,-4-8-10-15,9 4 7 16,-9-4-8-16,9 0 4 15,-5-4-6-15,9 0 7 16,-8-8-8-16,8 0 5 16,-4-8-5-16,4 1 2 15,-9-1-3-15,1 0 5 16,-5-4-5-16,-5 4 6 16,-4 0-6-16,0 4-3 15,-9-3-1-15,0 11-6 16,-8-4 4-16,3 8-3 15,-4-4 3-15,0 8 0 0,-4-4 1 0,4 12 4 16,1-4-1-16,3 11-1 16,1-3 1-16,8 16 1 15,-4 0-1-15,9 19 2 16,0-11-2-16,9 7-3 16,-4-11 1-16,17 4-19 15,0-9 11-15,14-3-60 16,-5-8 38-16,18-8-108 15,-4-8 79-15</inkml:trace>
  <inkml:trace contextRef="#ctx0" brushRef="#br0" timeOffset="74181.6543">3003 4725 160 0,'-5'0'60'0,"5"0"-32"0,-13 3-17 0,17 1 35 15,-4-8-26-15,5 8 20 0,-1-4-24 0,5 8 7 16,-5-4-13-16,10 4 3 16,-1-8-8-16,5 4 11 15,-5-8-9-15,10 4 7 16,-5-8-7-16,4-4 4 15,-4 1-6-15,4-1 7 32,-9-4-8-32,1 0 5 15,-5 0-5-15,-5 0 5 16,-4 0-6-16,0 4 1 16,-9 1-2-16,0 3-6 15,0 0 2-15,-4 4-3 16,0-4 2-16,-1 12 0 15,-4-4 1-15,5 12 0 0,-5-4 0 0,5 15 4 16,-1-3-1-16,6 16 6 16,-6-4-4-16,10 15 3 15,-5-7-3-15,13 7 3 16,-4-11-4-16,14 4-14 16,-5-13 6-16,13-3-39 15,-9-8 25-15,23 0-66 0,-5-12 48 0,18-8-90 16,-9-4 72-16</inkml:trace>
  <inkml:trace contextRef="#ctx0" brushRef="#br0" timeOffset="74852.1836">3654 4835 212 0,'4'-31'82'0,"-4"31"-44"0,0-28-25 15,0 20 35 1,0-4-27-16,0 0 12 15,-4-7-20-15,-1 7 15 16,-4-4-16-16,0 4 7 16,-9 0-11-16,1 4-2 15,-1 0-4-15,0 8-2 0,0-4 1 0,0 8-4 16,0 0 2-16,5 8-1 16,-5 0 0-16,0 8 0 15,1 0 0-15,3 15 0 16,1-11 0-16,4 12 2 15,0-9 0-15,9 9 0 32,0-12 0-32,9 8 0 0,-5-9 0 0,14 5 2 15,-4-12-1-15,12 0 2 16,-8-12-2-16,9-4-1 16,-5-8 1-16,5-12-1 15,0-4 0-15,-1-4-5 16,-3-7 3-16,-1-5-12 15,-9-3 7-15,5-1-9 16,-4 4 8-16,-1-11-8 16,-8 3 8-16,3-7-8 15,-3-1 8-15,-1-7-6 16,-4 3 8-16,5 1-6 16,-10 3 7-16,5 9 9 15,-4 3-2-15,-1 5 22 16,-3 7-13-16,3 4 17 15,-4 4-16-15,5 5 11 16,-1-1-13-16,1 4-1 16,-1 4-5-16,5 8-1 15,0 0-1-15,0 8 7 16,0-4-5-16,0 12 10 16,0 0-8-16,5 16 10 0,-5-1-9 0,9 21 10 15,-5-5-10-15,5 21 12 16,-4-13-11-16,3 13 12 15,-3-13-12-15,4 9 7 16,-5-9-8-16,10 21 2 16,-10-13-5-16,9 16 5 15,-8-11-6-15,8 3 1 16,-8-15-2-16,8-5-41 16,-8-11 21-16,8-4-127 15,-9-12 80-15,10-12-127 16,-5-8 108-16</inkml:trace>
  <inkml:trace contextRef="#ctx0" brushRef="#br0" timeOffset="73047.8757">1816 4614 140 0,'-4'-8'55'0,"4"4"-30"0,0-4-14 0,0 8 18 0,0 0-8 15,0 0-2-15,4-4-9 16,-4 4-4-16,5 0-3 15,-1 4 0-15,5 0 0 0,0 4 1 16,0 7 2-16,0 5-1 16,0 4 0-16,-5 16 3 15,1 3 3-15,-1-3 13 16,1-8-12-16,4-1 9 16,-9-7-12-16,4 0 15 15,-4-8-14-15,5-4 13 16,-10-8-13-16,10-4 2 15,-5-8-8-15,4-8-4 16,-4-8-1-16,9-4-6 16,-5-3 4-16,10-1-3 15,-10 0 3-15,14-3-2 16,-5 7 2-16,10 8 0 0,-5 0 1 16,8 8 2-1,-8 4 0-15,9 16 2 0,-5-4-1 0,5 16 4 31,-5-4-3-31,5 16 4 16,-9-1-4-16,0 9 6 16,-5-8-5-16,0-1-25 15,-4-7 11-15,0 0-88 16,-4-12 55-16</inkml:trace>
  <inkml:trace contextRef="#ctx0" brushRef="#br0" timeOffset="76101.8631">4327 4542 232 0,'-18'0'88'0,"14"-20"-48"0,-1 24-38 0,5-12 17 15,0 4-4-15,0 4 4 16,0 0 4-16,0 0 3 16,0 0-2-16,9 0-3 15,-4-4-11-15,17 8-6 16,0-4-3-16,18 8 1 15,-4-4-1-15,22 4-1 16,-9-4 1-16,13 4-8 16,-8-4 4-16,4 4-47 0,-9-4 27 15,4 4-129-15,-12-8 85 16</inkml:trace>
  <inkml:trace contextRef="#ctx0" brushRef="#br0" timeOffset="75785.6932">4488 4023 140 0,'-5'-8'52'0,"5"8"-28"0,-4-4-8 15,4 4 32 1,-5-4-27-16,1 4 12 16,-1 0-19-16,5 0 9 31,-4 0-13-31,4 0 8 0,0 0-10 0,0 0 6 15,0 0-7-15,4 4-2 16,1-4-3-16,4 12-2 16,-5 0 1-16,9 23 1 15,-4-3-1-15,9 28 8 16,-9-5-5-16,9 16 5 16,-9-11-5-16,9 11 2 15,-9-11-3-15,8 19 0 16,-8-16-1-16,9 13 3 0,-9-13-3 15,4-3-3-15,-8-17 0 0,4-3-43 16,-5-16 24-16,1-8-122 16,-5-9 79-16</inkml:trace>
  <inkml:trace contextRef="#ctx0" brushRef="#br0" timeOffset="76602.4166">5197 4728 128 0,'13'4'49'0,"-13"-4"-26"0,9 0-9 0,0 0 32 16,-9-4-25-16,9 1 19 15,-9-5-24-15,4 0 18 16,-4-4-19-16,0 0 10 16,-4 0-15-16,-1 0-3 31,-8 0-4-31,-1 0-3 16,1 0 1-16,-5 8-4 15,-4-3 2-15,-5 7-4 0,0 0 3 0,5 7-6 16,-5 1 5-16,5 12 3 15,0-4 1-15,4 24 6 16,5 3-6-16,8-3 0 16,-4-8-1-16,14 7 6 15,-5-11-3-15,17 8 10 16,-3-13-7-16,13 5 3 16,-5-12-5-16,14 0 5 15,-10-8-6-15,10-8 12 16,-5-4-8-16,0-8 16 15,-8-8-13-15,-1-12 18 0,-13 1-16 0,4-9 7 16,-8 4-11-16,-5 1-5 16,-9-1-1-16,0 0-13 15,-4 5 6-15,-5 7-25 16,0 0 17-16,0 8-42 16,-4 0 30-16,-5 12-45 31,0 4 39-31,-4 12-92 15,0-4 69-15</inkml:trace>
  <inkml:trace contextRef="#ctx0" brushRef="#br0" timeOffset="79762.7269">7261 4728 260 0,'0'4'99'0,"0"-4"-54"0,14 8-50 0,-6-4 28 32,-8-8-15-32,14 4 18 15,-1 0-14-15,5 0 16 16,-5 0-16-16,10 0 13 16,-10-8-14-16,14 4 6 15,-9-3-10-15,8-1-2 16,-8-4-3-16,9 0 5 15,-14-4-4-15,1 4 8 0,-10-4-7 0,1 4 3 16,-10 0-4-16,1 5-6 16,-10-5 1-16,1 8-8 15,-9-4 6-15,-1 4-1 16,1 0 3-16,0 4 0 16,-5 0 0-16,5 4 8 15,-5 0-3-15,9 8 10 16,-4 0-7-16,4 11 8 15,-4-7-8-15,8 16 8 16,1-4-8-16,13 15 3 16,0-7-5-16,9 7 2 15,-5-11-3-15,14 4-2 32,0-8 0-32,18-1-26 0,-9-11 14 0,17 0-81 15,-8-12 51-15,17-4-143 16,-4-8 103-16</inkml:trace>
  <inkml:trace contextRef="#ctx0" brushRef="#br0" timeOffset="80363.371">7729 4594 180 0,'-4'-4'68'0,"4"4"-36"0,4-4-26 0,1 4 26 16,-10 0-19-16,10 4 9 15,-5-4-13-15,4 8 4 16,1 0-8-16,4 7 4 16,0 1-5-16,4 16 7 15,-9 0-7-15,10 15 14 16,-10-7-10-16,5 4 12 15,-4-9-12-15,-1 1 14 32,-8-8-13-32,4-5 16 0,0-7-15 0,4-4 7 15,1-12-10-15,3-8-7 16,-3-4 0-16,4-15-2 16,-5-9 0-16,10-4-3 15,-5 1 3-15,8 7-3 16,-3 0 2-16,4 8 0 15,-5 5 1-15,5 11 2 16,-5 4 0-16,5 12 6 16,-5-4-3-16,5 15 3 15,-4 1-3-15,4 12-2 16,-5-8 0-16,5 15-6 16,-5-7 3-16,5 12-34 15,-9-13 19-15,0 5-78 0,-5-8 53 0,1 0-96 31,-5-13 78-31</inkml:trace>
  <inkml:trace contextRef="#ctx0" brushRef="#br0" timeOffset="80863.9742">8568 4915 200 0,'18'0'74'0,"-18"0"-40"0,13-20-22 16,0 4 30 0,-8 0-24-16,8-4 15 15,-4-3-19-15,4-1 17 16,-8 0-18-16,-1 0 9 15,-8-3-13-15,-1 7 2 16,-3-4-7-16,-1 4 0 16,-9 0-2-16,0 8-4 15,-4-3 1-15,-1 7-1 16,-3-4 0-16,-1 8 0 16,-4 0 0-16,-1 8-3 15,1-4 3-15,4 12-1 16,5-4 1-16,4 11 6 15,0-3-2-15,10 16 6 0,-6-4-5 0,14 15 6 16,-4-7-6-16,13 8 1 16,-5-9-2-16,14 1 1 15,-5-8-2-15,14-5-7 16,-5-7 3-16,10-4-25 16,-6-12 15-16,14-8-47 31,-8-8 34-31,12-11-72 15,-8-9 55-15,0-4-68 16,-10-3 64-16</inkml:trace>
  <inkml:trace contextRef="#ctx0" brushRef="#br0" timeOffset="81249.5361">8590 3971 172 0,'-4'-4'66'0,"4"4"-36"0,0-19-20 16,0 19 33-1,0-4-25-15,4 4 20 0,-4 0-22 0,4 4 16 16,-4-4-18-16,5 8 6 16,-5-5-12-16,4 13 9 15,-8-4-10-15,8 12 16 16,-4 0-13-16,5 19 16 15,-1 1-16-15,5 19 11 32,-4-7-12-32,4 11 11 15,-5-11-12-15,5 11 12 16,-5-11-12-16,10 15 5 16,-10-8-8-16,5 13 2 15,-4-13-4-15,4 5 0 16,-5-17-1-16,5-3-8 15,-9-13 3-15,9-3-63 0,-9-8 37 0,9-8-167 16,-9-8 109-16</inkml:trace>
  <inkml:trace contextRef="#ctx0" brushRef="#br0" timeOffset="77661.2991">6035 4689 184 0,'4'4'68'0,"1"-4"-36"0,-1 4-26 0,1 0 21 16,-1-8-16-16,10 4 4 15,-1 0-3-15,0 0 7 16,-4-4-11-16,9 4 7 16,-9-8-8-16,9 0 4 0,-9-4-6 0,4 0 2 31,-8 0-4-31,-1 0 5 0,-4 0-5 0,0 1 6 15,-4-1-6-15,-1 4-3 16,-8-4-1-16,-5-4 1 16,0 8-3-16,0 0 2 15,0 8 1 1,1 0 0-16,-6 0-3 16,5 4 0-1,1-4 2-15,-1 8 0 0,4 4-2 0,5 4 2 16,1 4 3-16,3 3 8 15,-4-3-6-15,14 16 8 16,-5-4-8-16,13 11 1 16,5-3-3-16,0-1 1 15,4-7-2-15,5-4-9 16,-5-4 4-16,14-4-29 16,-5-13 18-16,9-3-84 15,-9-4 55-15,14-7-81 16,-9-9 70-16</inkml:trace>
  <inkml:trace contextRef="#ctx0" brushRef="#br0" timeOffset="77993.9677">6240 4550 200 0,'-22'-4'74'0,"22"4"-40"0,-9 12-31 0,9-8 33 0,0-4-22 0,4 4 16 16,1-4-17-16,8 8 8 16,0 0-12-16,14 8 13 15,-9-4-13-15,18 11 9 16,-10-7-10-16,15 16 0 16,-6-8-5-16,10 15 3 15,-14-11-4-15,5 8 1 0,-5-9-3 16,-4 1-23-1,-9-8 13-15,-1 0-56 16,-3-12 37-16,-1-4-24 0,-4 0-51 16</inkml:trace>
  <inkml:trace contextRef="#ctx0" brushRef="#br0" timeOffset="78296.6144">6570 4566 264 0,'-22'-8'101'0,"22"8"-54"0,0 0-44 0,0 4 23 15,0-4-17-15,0 4 4 0,-5 0-8 0,1 8 9 16,-10-4-8-16,1 12 3 16,0-9-5-16,-5 13 0 15,0-4-2-15,-4 12-10 16,-1-4 4-16,-3 11-32 15,-6-7 21-15,1 7-67 32,0-11 46-32,4 4-89 15,0-8 70-15</inkml:trace>
  <inkml:trace contextRef="#ctx0" brushRef="#br0" timeOffset="79100.2">6632 4328 296 0,'-9'0'110'0,"9"0"-60"0,0 8-43 16,5 0 41 0,-5-8-29-16,9 8 18 15,0-4-22-15,9 8 5 0,-1-4-11 0,19 8 1 16,0-9-6-16,22 9 2 15,-5-8-3-15,14 0-4 16,-9-4 0-16,9 4-32 16,-13-8 18-16,-1 4-80 15,-13-8 53-15,0 4-122 32,-17 0 92-32</inkml:trace>
  <inkml:trace contextRef="#ctx0" brushRef="#br0" timeOffset="78645.5054">6873 3936 192 0,'-9'-20'74'0,"9"20"-40"0,-9-20-24 0,9 16 35 15,-4-4-26-15,4 8 14 32,0-4-20-32,0 8 4 15,0-4-10-15,0 8 7 16,0-4-8-16,0 8 3 15,0 0-5-15,4 8 9 16,1-1-7-16,4 21 8 16,-5-4-8-16,5 27 8 15,-4-3-8-15,8 15 10 0,-9-8-9 0,10 13 7 16,-10-17-7-16,10 16 2 16,-10-15-5-16,9 7-6 15,-8-11 0-15,4-1-34 16,-5-15 19-16,5-9-67 15,-9-11 47-15,0-8-111 32,-4-8 83-32</inkml:trace>
  <inkml:trace contextRef="#ctx0" brushRef="#br0" timeOffset="84512.1615">10115 4086 172 0,'9'-8'66'0,"-9"8"-36"0,4 0-18 0,1 0 34 15,-10 0-26-15,5 4 15 16,0 0-21-16,0 4 6 15,-8 0-12-15,3 12 2 16,-4 0-6-16,-4 12 5 16,-1-5-6-16,-3 9 8 15,-6-4-7-15,-3 7 5 16,-1-7-5-16,-4 8 5 16,-1-9-6-16,-3 1 3 15,-1-4 1-15,0-4 1 16,5-5 0-16,0-3 0 0,0-8-4 15,-1 0-1-15,6-4 1 0,8 0-5 32,-4 0 1-32,4 4 0 0,-5-8 0 0,10 4-3 15,-5-4 2-15,5 4 1 16,4-4 0-16,0 0 2 16,5 0-6-16,4 0 1 15,0 0 1-15,0 0 1 0,4 0 1 16,5 0-3 15,-5 0 2-31,10 4-1 0,-1 0 5 16,5 4 3-16,0 0-3 15,4 0 0-15,5 3 3 16,4 1 3 0,-4 0-4-16,9 8-1 15,-5-8-2-15,9 8 1 0,-4-4-2 16,8 7 2-16,-13 1-2 0,5 0-7 15,-9-4 3-15,4 0-47 16,-13-5 27-16,4-3-111 16,-8-4 75-16,3-4-82 15,-3-4 81-15</inkml:trace>
  <inkml:trace contextRef="#ctx0" brushRef="#br0" timeOffset="85074.3464">10311 4661 164 0,'9'0'63'0,"-9"0"-34"0,14 0-16 0,-5 0 37 16,-9-4-29-16,13 4 24 15,-4-4-26-15,4 0 20 16,-8-4-22-16,8 4 9 15,-9-4-15-15,5 0 5 0,-4 1-9 16,-1-1 7-16,-4 0-8 0,5 0 5 16,-10 0-6-16,5 4 0 15,-9 0-3-15,0 4-4 16,1-4 1-16,-6 4-1 16,1 0 0-16,-1 4 0 15,-3-4 0-15,-1 8 0 16,0 0 0-16,0 4 0 31,0 0 0-31,5 11 0 0,-5-7 0 0,14 16 2 16,-1-8 0-16,10 11 0 15,-1-7 0-15,5 4 2 16,0-12-1-16,9-1 2 16,-5-7-2-16,9-4 4 15,-4-4-3-15,5-8-1 16,-6-8 0-16,10-4-1 15,-9-3 0-15,4-5 2 16,-8 0-1-16,-1 0 2 0,-4-7-2 16,0 7-1-16,-9 0 1 15,4 4-1-15,-8 4 0 0,4 8 0 16,0-3 0-16,0 7 2 31,-5 0-1-31,1 12-1 16,-1-4 1-16,5 11-6 15,-4-3 3-15,8 16-1 16,-4-4 1-16,14 11 2 16,-5 1 0-16,13 4-11 15,-9-9 6-15,14 5-49 16,-9-12 30-16,9-4-102 0,-5-8 70 0,5-4-75 16,-5-12 74-16</inkml:trace>
  <inkml:trace contextRef="#ctx0" brushRef="#br0" timeOffset="85712.2831">10717 4562 212 0,'-9'8'82'0,"9"-8"-44"0,0 4-29 0,5 0 37 15,-5-4-27-15,4 4 14 16,1 0-20-16,3 8 1 31,-3 0-8-31,8 7 3 16,-4-3-5-16,9 16 9 15,-9-4-7-15,4 11 8 16,-4-11-8-16,5 4 12 16,-10-12-10-16,10-1 7 15,-10-7-8-15,5-8-7 16,-5-4 0-16,10-12-11 0,-10-3 6 0,10-9-5 15,-6-4 6-15,10 0-2 16,-4-3 3-16,4 7 2 16,-5 4 1-16,9 8 4 15,-8 0-2-15,3 12 4 16,-3-4-4-16,4 16 6 31,-5-4-5-31,5 20 6 16,-9-4-6-16,9 15-1 15,-9-7-1-15,4 8-15 16,-4-9 8-16,4 5-50 0,-4-12 31 16,4-4-115-16,-8-9 78 15,8-3-75-15,-4-8 78 0</inkml:trace>
  <inkml:trace contextRef="#ctx0" brushRef="#br0" timeOffset="86259.7666">11172 4467 252 0,'-27'0'96'0,"27"0"-52"0,-13 0-32 0,13 0 44 16,-5 0-33-16,1 4 21 15,-1-4-27-15,10 4 12 16,-5-8-18-16,9 4 10 16,0 0-12-16,22 0 2 15,-4 0-7-15,22 0-2 16,-5-4-1-16,14 4-10 16,-9-4 5-16,14 8-47 15,-14-4 28-15,9 4-124 16,-9-8 81-16,0 4-93 31,-13 0 90-31</inkml:trace>
  <inkml:trace contextRef="#ctx0" brushRef="#br0" timeOffset="86027.9067">11252 3971 220 0,'-9'-8'85'0,"9"8"-46"0,9-4-28 0,-4 4 30 31,-10 0-25-31,5 0 13 16,0 0-18-16,5 4 12 15,-5-4-13-15,9 8 6 16,-5-4-9-16,5 12-2 0,-5 0-3 16,10 20 9-1,-10-1-5-15,10 25 16 0,-10-5-12 0,9 13 13 16,-8-9-13-16,4 9 4 15,-5-13-9-15,10 16 0 16,-5-7-3-16,8 7 3 16,-8-11-3-16,9 7 1 15,-9-15-1-15,5-1-13 16,-10-11 7-16,9-1-43 16,-8-15 26-1,4-4-77-15,-9-12 55 0,9-4-110 16,-9-8 86-16</inkml:trace>
  <inkml:trace contextRef="#ctx0" brushRef="#br0" timeOffset="83740.5767">9495 4051 124 0,'0'0'49'0,"0"0"-26"0,-4-4-12 0,4 4 26 16,0-4-20-16,0 0 11 15,0 0-17-15,0 4 12 16,0-4-13-16,0 4 6 16,0 0-9-16,0 0 7 31,0 0-8-31,0 4 10 0,0 0-9 16,0 8 3-16,0-4-6 0,0 15 9 15,0-3-7-15,4 20 8 16,1-8-8-16,4 23 8 15,-9-7-8-15,9 15 10 16,-9-11-9-16,8 11 7 16,-8-11-7-16,5 19-2 15,-5-8-3-15,4 13 3 16,1-13-3-16,4-4-12 16,-9-15 6-16,4 0-43 15,-8-17 26-15,4-3-64 16,0-8 48-16,0-4-86 15,0-8 69-15</inkml:trace>
  <inkml:trace contextRef="#ctx0" brushRef="#br0" timeOffset="87491.6804">12064 4661 152 0,'0'-4'57'0,"0"4"-30"0,0-8-14 0,0 4 28 16,0 0-23-16,0 0 4 16,0-4-13-16,0 4 1 15,-5-4-6-15,1 1 2 16,-9-1-3-16,-1 4 3 31,-4-4-4-31,5 8-1 16,-5-4 0-16,0 4-4 15,0 0 2-15,1 4 3 16,-6-4-1-16,1 8 2 16,0-4-2-16,4 8-1 15,0-5 1-15,0 9-1 16,0-8 0-16,5 12 2 0,0-8-1 0,8 20 4 16,-4-9-3-16,9 17 1 15,0-8-1-15,9 3 7 16,-4-7-5-16,12 4 10 15,1-8-8-15,9-1 8 16,-5-7-8-16,14 0 5 16,-5-12-6-16,5-4 7 0,-9-4-8 0,4-8 8 15,-9-4-8-15,5-7 10 16,-14-9-8-16,1 0 10 16,-5-3-9-16,-1 3 5 15,-8 4-7-15,-4 0-4 16,-5 1-2-16,-4 7-10 31,-10 0 6-31,-3 8-25 16,-1-4 17-16,0 8-36 15,0-4 28-15,1 12-74 16,3-4 53-16,6 8-80 16,3 0 70-16</inkml:trace>
  <inkml:trace contextRef="#ctx0" brushRef="#br0" timeOffset="88144.2094">12126 4582 200 0,'-4'0'74'0,"4"0"-40"0,0 0-33 0,0 0 27 16,0 0-17-16,4 4 10 16,1 0-12-16,4 8 0 15,-5-4-6-15,9 11 3 16,-8-3-4-16,8 16 4 15,-4 0-4-15,5 15 12 16,-10-11-7-16,9 4 14 16,-4-13-12-16,5 1 14 0,-10-8-14 0,5-4 14 15,-4-8-14-15,3-8 11 16,-8-8-11-16,14-12 6 16,-14-4-8-16,4-8 0 15,-4-3-4-15,5-1-2 16,-1 0 0-16,10 1-4 31,-1 3 2-31,5 8-1 0,-5 0 0 0,9 9-3 16,-8 3 3-16,8 4-3 15,-4 0 2-15,4 8-5 16,-4-4 5-16,4 8-25 16,-4 0 15-16,0 8-64 15,-5-4 42-15,1 3-109 16,-5-3 80-16</inkml:trace>
  <inkml:trace contextRef="#ctx0" brushRef="#br0" timeOffset="88544.1534">12844 4645 208 0,'5'-12'79'0,"-5"12"-42"0,0-12-32 0,0 8 32 16,0 1-22-16,0-5 17 15,-5 0-18-15,1 4 6 16,-10-4-12-16,1 4 0 0,0 0-5 0,-1 8-4 16,-4-4 0-16,5 4-1 15,0 0 0-15,-1 12 0 16,1-5 0-16,4 13 2 15,0-8 0-15,9 16 0 16,-4-4 0-16,8 11 2 16,0-7-1-16,10 0 4 15,-5-9-3-15,13 1 8 16,-9-12-6-16,14 0 16 16,-9-12-11-16,13-8 14 15,-8-4-14-15,3-8 16 16,-8-3-15-16,0-5 16 15,-5 0-16 1,-4 0 9-16,-9-3-11 0,0 3 0 16,-4 4-5-16,-5 4-11 15,-4 4 5-15,-5 8-24 16,0-3 15-16,-4 7-45 16,-1 0 32-16,1 8-94 15,-5 0 66-15,0 7-97 16,1 1 86-16</inkml:trace>
  <inkml:trace contextRef="#ctx0" brushRef="#br0" timeOffset="89145.0634">12982 4578 156 0,'-9'-8'60'0,"9"8"-32"0,-4-4-6 15,4 4 34-15,0 0-31 0,0 0 8 16,0 0-21-16,0 0 9 15,0 0-12-15,4 0 13 16,1 0-13-16,8 4 3 16,1 0-8-16,8 8 0 15,-9 0-2-15,10 11 3 16,-5-7-3-16,4 16 10 16,-4-8-6-16,4 8 14 15,-4-1-11-15,4 1 16 31,-9-12-15-31,5 0 20 0,-9-9-17 0,5-3 13 16,-10-4-15-16,9-12 6 16,-8-7-10-16,8-9 2 15,-8 0-5-15,8-4 0 16,-8-3-2-16,8 3-2 16,-9 4 1-16,10 0-10 15,-10 0 5-15,10 1-27 16,-10 3 17-16,5 4-60 15,-9 0 42-15,9 8-112 16,-9-4 81-16,4 16-85 16,-4-4 84-16</inkml:trace>
  <inkml:trace contextRef="#ctx0" brushRef="#br0" timeOffset="89562.6606">13549 4491 284 0,'-9'-4'107'0,"9"4"-58"0,0 4-51 0,0 0 35 16,0-4-21-16,4 8 21 16,-4-4-19-16,5 3 13 15,-5-3-16-15,9 12 1 16,-5-4-7-16,5 12-3 15,-5 0-1-15,10 19 1 16,-10-7-1-16,10 16 2 16,-10-5-2-16,10 1-23 15,-10-9 13-15,9 1-63 16,-8-16 40-16,8-8-127 16,-8-9 89-16</inkml:trace>
  <inkml:trace contextRef="#ctx0" brushRef="#br0" timeOffset="89777.8531">13611 4261 316 0,'-22'8'121'0,"22"-8"-66"0,-9 12-66 15,9-5 14-15,0-3-6 0,4 8-31 16,-4 0 19-16,5 8-113 15,-1-8 71-15,14 12-77 16,-4-8 77-16</inkml:trace>
  <inkml:trace contextRef="#ctx0" brushRef="#br0" timeOffset="90125.323">14124 4566 200 0,'0'-16'77'0,"0"16"-42"0,-4-24-30 0,4 16 28 15,-5-3-20-15,1-1 13 16,-10-4-15-16,1 4 4 16,-1 0-10-16,-3 4-4 15,-1 0-2-15,0 12-1 16,-4-4 0-16,-5 16 4 15,0-4-1-15,-4 12 17 16,0-5-10-16,0 9 17 0,8-4-15 0,14 8 5 16,0-5-10-16,18 13 2 15,-4-8-4-15,17 3-6 16,-4-7 1-16,18 0-21 16,-10-12 13-16,14 0-51 15,-4-12 34-15,9-8-107 31,-5-8 75-31</inkml:trace>
  <inkml:trace contextRef="#ctx0" brushRef="#br0" timeOffset="90710.2315">14204 3813 176 0,'-13'-4'66'0,"13"4"-36"0,-5 4-20 16,5 0 28 0,0-4-21-16,0 4 13 15,0 0-17-15,5 8 10 16,-5 0-13-16,4 7 4 15,1-3-9-15,4 16 2 16,-9-8-4-16,9 23 9 16,-5-3-6-16,9 19 10 15,-8-3-9-15,8 11 7 16,-8-8-7-16,8 5 2 16,-4-13-5-16,4 9 7 0,-4-17-7 0,5 13 16 15,-10-17-11-15,10 9 14 16,-10-16-14-16,5 3 5 15,-5-15-9-15,5-4 9 16,-9-12-8-16,9-8 3 16,-9-8-5-16,9-8-6 15,-9-8 0-15,9-7-6 16,0 3 5-16,9-4-3 16,-5 0 3-16,5 1 0 15,-9-1 1-15,9 8-3 31,-9 4 3-31,9 4-1 0,-5 5 1 0,5 7 4 16,-5 4-1-16,5 8 10 16,-5-1-5-16,5 9 10 15,-9 0-9-15,9 8 5 16,-9-4-7-16,4 8 0 16,-8-5-3-16,4 13-24 15,-9-8 13-15,4 11-79 16,-4-15 49-16,5-4-144 0,-5-8 103 15</inkml:trace>
  <inkml:trace contextRef="#ctx0" brushRef="#br0" timeOffset="97004.674">18039 4491 176 0,'0'0'68'0,"0"0"-36"0,0-4-24 0,0 4 25 15,0-4-20-15,0 4 17 16,0 0-18-16,0 0 5 16,0 0-10-16,5 4 4 15,-5 0-6-15,4 4 11 16,1 0-9-16,4 7 5 16,-9 1-7-16,8 12 7 15,-3-8-8-15,4 8 5 16,-5-5-5-16,5 13 9 0,-9-8-7 15,9 11 14 1,-9-15-11-16,9-4 14 0,-9-8-14 0,9-8 7 31,-9-12-9-31,9-4-4 16,-9-8-2-16,9 0-1 16,-9-3 0-16,9-1 0 15,-5 0 0-15,10 0-3 16,-6-4 2-16,6 5-4 15,-5-1 3-15,9 4-6 16,-9 4 5-16,4 12-1 0,-4 0 2 0,4 12 11 16,-8 0-6-16,8 8 9 15,-9 0-8-15,5 8 3 16,-9-5-4-16,9 13 0 16,-4-8-1-16,4 12-17 15,-9-5 8-15,4 1-63 31,-4-12 39-31,0 0-137 16,-4-8 94-16</inkml:trace>
  <inkml:trace contextRef="#ctx0" brushRef="#br0" timeOffset="97542.7727">18730 4467 220 0,'-4'-8'82'0,"4"8"-44"0,0-16-27 16,0 8 36-1,-5 0-27-15,1 0 15 16,-5-4-21-16,0 4 3 0,-4 1-9 0,-1 3-3 16,1-4-3-16,-9 12-6 15,4-4 2-15,-4 8-1 16,-1-1 1-16,5 9 0 15,-4-8 0-15,9 12 0 16,-5-8 0-16,14 8 2 31,-5-4 0-31,9 3 0 16,0-7 0-16,13 4 0 16,-4-8 0-16,13 4 0 15,-4-8 0-15,13 8 0 0,-4-8 0 16,13 8 0-16,-4-8 0 0,4 8 0 15,-13-8 0-15,4 7 0 16,-9-3 0-16,5 4 6 16,-14-4-3-16,1 8 10 15,-5-8-7-15,-5 8 10 16,-4-8-9-16,-4 8 14 16,-10-4-12-16,1 7 7 15,-5-7-9-15,-4-4 0 16,-1-8-4-16,-3 0-6 15,-1-8 1-15,0 4-28 16,-4-8 17-16,0-3-50 16,8-1 36-16,1 4-120 15,4-4 82-15,5 4-75 16,4 0 81-16</inkml:trace>
  <inkml:trace contextRef="#ctx0" brushRef="#br0" timeOffset="98458.6629">18846 4170 304 0,'-13'-20'112'0,"13"20"-60"0,4 0-41 16,1 0 44-1,-1 0-33-15,10 8 17 16,-5 0-24-16,17 11 10 15,-3-7-15-15,21 4-1 0,-4-4-5 16,18 4-5-16,-9-8 0 0,14 4-37 31,-14-8 21-31,9 4-116 16,-18-8 73-16,0 8-116 16,-9-8 100-16</inkml:trace>
  <inkml:trace contextRef="#ctx0" brushRef="#br0" timeOffset="98159.2901">19020 3523 184 0,'-9'4'71'0,"9"-4"-38"0,0 8-21 0,0 0 32 15,0-4-25-15,5 12 17 16,-5-4-21-16,4 12 14 15,1-8-16-15,4 15 10 16,-5-7-13-16,5 16 10 16,-5-5-11-16,10 21 15 15,-10-16-14-15,10 19 11 16,-5-3-12-16,4 23 4 16,-9-8-8-16,10 16 2 0,-10-15-4 15,10 7 3-15,-10-20-4 16,10 13 4-1,-10-13-4-15,5 5 4 16,-5-17-4-16,10 5-14 16,-10-9 6-16,1-11-46 15,-5-12 29-15,4-4-93 16,-8-8 64-16</inkml:trace>
  <inkml:trace contextRef="#ctx0" brushRef="#br0" timeOffset="99222.544">19480 4507 200 0,'0'3'74'0,"0"-3"-40"0,0 16-22 16,4-8 32-16,-4-4-25 0,4 4 8 31,1-8-16-31,4 4 7 15,0-4-10-15,9 4 6 0,-5-8-7 0,9 4 2 16,-4 0-5-16,9 0 5 16,-9-8-6-16,4 0 6 15,-4-4-6-15,4 0 6 16,-8-3-6-16,-1-1 6 16,-4 0-6-16,0 0 3 15,-5-4-3-15,1 4-6 16,-10-3 1-1,1 3-6-15,-10 0 5 0,1 4-1 16,0 0 2-16,-1 8-3 16,-4-4 3-16,1 12-3 15,-1-4 2-15,0 12 2 16,-4 0 1-16,4 12 4 16,0-8-2-16,9 11 4 15,-4-3-4-15,8 4 6 16,-4-4-5-16,9 7 3 15,-4-7-3-15,13 8 5 16,0-8-5-16,13 7 1 0,-4-11-2 16,13 8-15-16,-9-12 7 15,18 0-52-15,-8-12 32 0,12-8-126 16,-4-4 85-16</inkml:trace>
  <inkml:trace contextRef="#ctx0" brushRef="#br0" timeOffset="99476.1424">19966 4296 264 0,'-9'-4'99'0,"9"4"-54"0,0 8-39 0,0-4 35 15,0 0-24-15,0 8 12 16,0 0-18-16,0 12 15 15,0-8-16-15,4 15 11 16,-4-7-12-16,5 12 2 16,-1-8-7-16,5 7 0 15,-5-3-2-15,10 4 1 16,-10-9-2-16,10 9-25 0,-5-4 13 0,4-8-74 16,-9-9 46-1,10-11-123-15,-10-8 91 0</inkml:trace>
  <inkml:trace contextRef="#ctx0" brushRef="#br0" timeOffset="99723.658">20028 3967 304 0,'-22'-4'112'0,"22"4"-60"0,-9 4-63 0,9 0 14 15,-5-4-6-15,5 4-11 16,0-4 7-16,5 8-45 16,-5 0 29-16,4 8-102 15,1-4 69-15</inkml:trace>
  <inkml:trace contextRef="#ctx0" brushRef="#br0" timeOffset="100547.2255">20247 4376 276 0,'-9'4'104'0,"9"-4"-56"0,0 12-52 16,0-5 18-16,0-3-10 0,4 12 6 16,-4 0-6-16,13 8 10 15,-13-8-8-15,9 12 1 16,-9-9-4-16,9 5 3 16,-4-4-4-16,4 4 12 15,-5-8-7-15,5-1 16 31,-4-3-13-31,3-4 11 16,-3-8-12-16,8-4-5 16,-4-4-2-16,9-4-5 0,-5 1 2 15,5-5-1-15,-4-4 0 0,8-4 2 16,-4-4 0-16,9 5 8 16,-10 3-4-16,6 8 14 15,-10 4-10-15,5 16 18 16,-5 0-14-16,5 8 13 15,-9 0-14-15,9 11 6 16,-9-7-10-16,4 12 0 16,-4-4-4-16,4 11-13 15,-8-3 6-15,8 4-65 16,-8-9 38-16,-1-3-174 16,-4-8 114-16</inkml:trace>
  <inkml:trace contextRef="#ctx0" brushRef="#br0" timeOffset="91026.3556">15118 4574 260 0,'-9'0'96'0,"9"0"-52"0,0 0-29 0,0 0 46 15,0 0-35-15,0 0 27 16,0 0-31-16,9 0 15 16,-4 0-21-16,13 0 4 15,0 0-11-15,8 0-6 16,-3-4-1-16,12 4-44 15,-8-4 23-15,13 8-138 16,-9-4 87-16,9-4-112 16,-8-4 104-16</inkml:trace>
  <inkml:trace contextRef="#ctx0" brushRef="#br0" timeOffset="94447.7398">15587 3987 108 0,'-14'-16'41'0,"14"16"-22"0,0-27-3 15,5 19 32-15,-5-4-27 0,4 0 10 16,-4-4-19-16,5 0 9 16,-5 0-12-16,13 1 4 15,-4-5-8-15,13 4 4 16,-8 0-5-16,12 0 7 15,-8 0-7-15,18 8 5 32,-9 0-5-32,17 12 5 15,-8-4-6-15,13 16 8 16,-4 0-7-16,4 16 10 16,-9-8-8-16,0 7 8 15,-9-3-8-15,0 8 8 0,-13-5-8 16,4 9 3-16,-4-4-5 0,-4 11 5 15,-5-11-6-15,-9 8 6 16,-5-13-6-16,-4 9 6 16,-4-12-6-16,-5 3 6 15,-4-7-6-15,-5 4 3 16,-4-12-3-16,-1 0 0 16,-3-8-1-16,-1-1 1 15,5-7-2-15,4 4-1 0,0-8 1 0,5 1-6 16,0-5 3-16,4 4-6 15,5-4 5-15,8 4-8 16,-4 0 7-16,14 8-3 16,-5 0 4-16,9 8-2 15,0-1 2-15,13 13 0 32,-4-8 1-32,13 12 4 15,-9-8-1-15,14 7 6 16,-5-7-4-16,9 8 8 15,-9-4-7-15,14 4 8 16,-9-9-8-16,8 5 3 16,-8-8-4-16,9 0 7 15,-14-8-6-15,9 0-8 0,-9-8 2 0,0-4-42 16,-8-4 25-16,3-4-81 16,-3-4 57-16,-1 0-96 15,-9 0 79-15</inkml:trace>
  <inkml:trace contextRef="#ctx0" brushRef="#br0" timeOffset="93548.0616">15881 3825 132 0,'-13'0'52'0,"13"0"-28"0,0 0-17 0,0 0 21 15,0 0-16-15,0 4 8 32,0-4-12-32,0 8 4 15,0-4-7-15,0 11 7 16,0 1-8-16,4 16 1 16,0-8-3-16,10 27 3 15,-1-3-3-15,5 31 10 16,-9-7-6-16,4 11 10 15,-8-16-9-15,8 4 1 0,-8-11-5 0,4 7 3 16,-9-11-4-16,9-1-14 16,-9-11 6-16,4-4-57 15,-4-13 35-15,4-3-80 16,-8-12 60-16</inkml:trace>
  <inkml:trace contextRef="#ctx0" brushRef="#br0" timeOffset="94954.7417">16487 4336 196 0,'-13'0'74'0,"13"0"-40"0,0 8-20 0,0-4 38 15,0-4-30-15,4 8 17 16,-4-4-24-16,5 4 8 16,-5 0-14-16,4 12 2 15,-4-5-7-15,9 13 2 16,-4-8-3-16,8 12 0 16,-8-9-1-16,8 9 5 15,-4-4-4-15,9 4 6 16,-9-5-6-16,9 9 8 15,-5-8-7-15,5 0 12 16,-5-5-9-16,5-11 14 16,-5-8-12-16,5-8 5 15,-9-4-9-15,9-4 2 16,-9-7-4-16,4-1 0 16,-4-4-1-16,4 0-2 15,-8 0 1-15,8-3-1 16,-8-1 0-16,4 4 0 15,-9 0 0-15,4 8-3 0,-4 1 2 16,5 7-1-16,-5 4 0 16,4 12 4-16,-8-4-1 0,8 11-1 15,-4-3 1-15,9 12 1 16,-5-4-1-16,10 12-1 16,-5-9 1-16,9 17-6 15,-5-4 3-15,9 7-34 16,-4-11 19-16,9-4-71 15,-9-8 48-15,8-12-118 16,-3-8 89-16</inkml:trace>
  <inkml:trace contextRef="#ctx0" brushRef="#br0" timeOffset="95572.1898">17089 3849 200 0,'-9'0'74'0,"9"0"-40"0,0-4-27 31,0 4 29-31,0 0-21 0,5 4 17 16,-5-4-19-16,4 3 18 15,-8-3-18-15,8 8 7 16,-4-4-12-16,5 8 0 16,-1-4-5-16,5 12 0 15,-9-4-1-15,9 16 1 16,-9-5-2-16,9 25 4 16,-4-5-3-16,3 25 6 15,-8-13-5-15,9 13 10 16,-9-17-7-16,0 1 14 15,-4-13-11-15,4 5 11 16,-5-17-11-16,5 1 8 0,0-8-9 16,5-4 6-1,-1-8-7-15,5-4-2 16,-4-4-3-16,8-4-8 16,1-8 3-16,8 0-10 15,-9 0 8-15,14 0-5 16,-9 0 6-16,13 4-4 15,-9-4 4-15,9 8-7 16,-4 0 7-16,4 8-1 0,-4-4 3 0,0 8 4 16,-9 0-1-16,0 7 4 15,-5-7-3-15,-4 8 8 16,-5-4-6-16,1 8 10 16,-10-8-8-16,-4 7 10 15,-8 1-9-15,-6-4 7 16,-3-4-7-16,-1-4 0 15,-4-8-4-15,-1-8-2 16,1-4 0-16,0-4-21 16,0-8 11-16,4 4-60 15,5-7 38-15,8 7-132 0,1 0 91 16,17 4-86-16,-4-4 91 0</inkml:trace>
  <inkml:trace contextRef="#ctx0" brushRef="#br0" timeOffset="96072.7919">17682 4146 392 0,'-8'0'148'0,"8"0"-80"0,-5 4-79 0,5 0 15 16,0 0-7-16,5 8-45 16,-5-1 26-16,4 5-151 15,-4-4 96-15</inkml:trace>
  <inkml:trace contextRef="#ctx0" brushRef="#br0" timeOffset="96058.1635">17696 4427 324 0,'-9'8'123'0,"9"-8"-66"0,-5 20-58 0,5-4 30 16,0-8-20-16,0 12 5 31,0-5-9-31,5 9 4 16,-5-4-5-16,4 8-2 16,1-4-1-16,4 11-12 15,0-7 6-15,4 8-47 16,-4-5 29-16,4-7-115 0,-8-8 76 15,8-12-84-15,-4-12 83 0</inkml:trace>
  <inkml:trace contextRef="#ctx0" brushRef="#br0" timeOffset="103362.9111">22721 4562 152 0,'0'0'57'0,"0"0"-30"0,5 0-18 16,-1 0 23-1,-8 0-19-15,8-4 10 0,-4-4-14 0,9-4 11 31,-9 0-12-31,5 0 5 0,-10-3-8 0,5 3 7 16,-4-4-8-16,-1 4 10 16,-8-4-8-16,0 4 3 15,-5 0-5-15,-5 4 0 16,-3 0-2-16,-1 8-2 16,0-4 1-16,0 8-1 15,1 0 0-15,-1 4 2 16,5-4-1-16,4 8 6 15,-4 0-4-15,8 8 1 16,-4-4-2-16,9 8 1 16,0-5-2-16,9 5 2 15,-4-4-2-15,8 4 4 16,-4-4-3-16,9 3 1 16,-4-7-1-16,8 0 3 15,1-4-3-15,3-4 1 16,-3-8-1-16,17 0-2 15,-9-8 1-15,10 0-1 16,-6-8 0-16,6 0 2 16,-10 0-1-16,5-3 4 0,-10-1-3 15,1 0 8-15,-4-4-6 0,-5 8 12 16,-9-3-9-16,4 7 3 16,-8 0-6-16,4 8-4 15,0 0-1-15,0 8 1 16,0-4 0-16,4 12-3 15,-4-4 2-15,9 7-4 16,-5-3 3-16,10 8 1 16,-1-4 1-16,9 8-22 15,-8-4 12-15,13-1-62 16,-5-3 40 0,9 0-107-16,-4-8 78 0</inkml:trace>
  <inkml:trace contextRef="#ctx0" brushRef="#br0" timeOffset="103626.0042">22971 3535 208 0,'-4'0'77'15,"4"0"-42"-15,0 24-30 0,0-12 28 16,0-4-20-16,0 12 18 16,0-4-18-16,0 11 7 15,0-7-12-15,0 16 2 31,0-4-6-31,0 15 9 0,0-3-7 0,4 23 10 16,-4-7-9-16,5 19 10 16,-1-8-10-16,5 12 12 15,-5-11-11-15,5 7 9 16,-4-19-9-16,8 7 2 16,-8-16-6-16,8 9-13 15,-8-13 5-15,3 5-50 16,-8-16 30-16,9-16-95 15,-4-13 66-15,8-11-90 16,-8-7 81-16</inkml:trace>
  <inkml:trace contextRef="#ctx0" brushRef="#br0" timeOffset="103995.5718">23265 4388 264 0,'0'0'101'0,"0"0"-54"0,0 0-31 16,5 4 47-1,-5-4-37-15,4 7 22 0,-4-3-29 0,5 8 3 16,-1-4-13-16,5 12 1 16,-9-4-6-16,9 8 2 15,-4-4-3-15,4 7-2 16,-5-3 0-16,9 8 1 15,-8-8-1-15,8 7-34 32,-8-7 19-32,8 4-88 15,-4-12 57-15,4-4-123 16,-4-12 95-16</inkml:trace>
  <inkml:trace contextRef="#ctx0" brushRef="#br0" timeOffset="104311.2371">23404 4067 332 0,'-9'-16'126'0,"9"16"-68"0,-14 0-57 15,10 0 25 1,0 0-18-16,-1 4-13 16,1 0 2-16,4 4-37 15,-5-5 22-15,10 9-91 0,-1-4 61 0,9 12-94 16,-4-4 81-16</inkml:trace>
  <inkml:trace contextRef="#ctx0" brushRef="#br0" timeOffset="104965.3036">23595 4106 288 0,'-4'-8'107'0,"4"8"-58"0,4 0-42 0,1 0 39 15,-5 0-28-15,9 0 9 16,-5 0-16-16,10 0 5 16,-5 0-9-16,8 4 2 15,-3-4-5-15,13 4 2 16,-10 0-3-16,15 4-4 16,-6-8 0-16,10 4-37 15,-5-8 21-15,9 4-123 16,-8-4 78-16</inkml:trace>
  <inkml:trace contextRef="#ctx0" brushRef="#br0" timeOffset="104695.9859">23702 3456 220 0,'-8'-8'82'0,"8"8"-44"0,0 0-29 15,0 4 35 1,0-4-26-16,0 4 16 16,0 0-20-16,0 4 1 15,-5 0-9-15,5 16-1 16,0-4-3-16,0 15-2 16,0-3 1-16,0 15 7 15,0-7-4-15,0 20 10 16,0-13-8-16,0 24 8 15,0-11-8-15,0 23 8 16,0-8-8-16,5 13 5 16,-5-13-6-16,8 0 7 15,-3-15-8-15,4-1 3 0,-5-15-4 16,10 3-13-16,-10-15 6 0,10 0-46 16,-10-12 28-16,9-5-72 15,-4-11 53-15,5-4-102 16,-10-4 81-16</inkml:trace>
  <inkml:trace contextRef="#ctx0" brushRef="#br0" timeOffset="105350.637">24037 4070 280 0,'4'4'104'0,"-4"-4"-56"0,5 8-43 0,-1-4 26 16,-4-4-19-16,9 8 7 15,-4 0-11-15,4 8 2 16,0 0-6-16,8 8-2 16,-3-4-1-16,4 3-4 15,-5-7 2-15,5 4-15 16,-5-8 9-16,9 0-17 15,-8-8 14-15,8 0-2 0,-8-8 7 16,3-8 1-16,-3-4 2 16,4-4 4-16,-10-4-1 0,6 9 19 15,-10-5-11-15,5 4 28 32,-4 0-22-32,4 8 22 15,-9-4-21-15,4 8 18 16,-8 0-19-16,4 12 19 15,0-4-20-15,0 20 11 16,-5 0-15-16,5 19 13 16,-4-3-14-16,-1 19 9 15,-4-11-10-15,5 15 0 0,-1-11-5 0,1 15 0 16,-1-7-1-16,5 11-26 16,-4-11 13-16,4 3-70 15,0-19 45-15,0-1-174 16,0-15 117-16</inkml:trace>
  <inkml:trace contextRef="#ctx0" brushRef="#br0" timeOffset="101163.2252">21553 4518 156 0,'22'-4'60'0,"-22"4"-32"0,14-15-13 15,-5 7 38-15,-9 0-30 0,4-4 23 16,-4 0-27-16,0 0 3 16,-4-4-13-16,-1 4-1 15,-8 0-5-15,0 4 0 16,-5 1-1-16,-5 3-4 15,1-4 1-15,-5 8 1 16,-4-4 0-16,0 8-3 16,4 0 2-16,0 8 1 0,5-1 0 0,0 9 4 15,-1-4-2-15,10 12 10 16,-5-8-6-16,9 7 3 16,-4-3-5-16,13 8 0 15,-4-4-2-15,12 3 1 31,-3-7-2-31,13 4-5 16,0-12 2-16,13 0-19 16,-4-8 12-16,13-8-36 15,-9-12 25-15,13-4-83 16,-8-4 57-16,9-8-67 16,-14-4 65-16</inkml:trace>
  <inkml:trace contextRef="#ctx0" brushRef="#br0" timeOffset="101479.0684">21575 3785 176 0,'0'-12'66'0,"0"12"-36"0,0-8-11 16,0 8 36-16,0 0-30 0,0 0 14 15,-4 0-23-15,0 8 7 16,-1-4-14-16,5 12 13 16,-4-4-13-16,4 12 9 15,0-8-10-15,4 11 6 16,-4-7-7-16,9 16 11 16,-5-8-10-16,5 19 9 15,-4-3-9-15,8 19 11 16,-8-7-11-16,4 15 12 15,-5-16-12-15,5 9 5 16,-9-17-8-16,9 13 0 16,-9-16-3-16,9 7 1 15,-9-7-2-15,9-1-18 16,-9-7 9-16,9-4-54 16,-9-13 34-16,4-3-75 15,-4-12 58-15,5-4-107 16,-10-8 86-16</inkml:trace>
  <inkml:trace contextRef="#ctx0" brushRef="#br0" timeOffset="101995.0428">21830 4415 232 0,'-5'8'88'0,"5"-8"-48"0,0 4-38 16,5 0 35-1,-5-4-23-15,4 4 27 16,-8 0-23-16,4 4 10 16,0 0-16-16,4 8 0 15,-4 0-7-15,5 4-1 16,-5-5-2-16,8 9 3 16,1-8-3-16,5 8 6 15,-5-4-5-15,8-1 3 16,-8-3-3-16,14 0 7 15,-10-4-6-15,9 0 8 16,-8-8-8-16,4 0 3 16,-9-8-4-16,8 0 0 15,-8-8-1-15,5 0-2 16,-5-4 1-16,4-4-4 0,-9 1 2 16,10-5 1-16,-5-4 0 15,4 0 4-15,-8 1-2 16,3 3 6-16,-8 0-5 0,5 12 1 15,-10 0-2-15,5 12-2 32,-4-4 1-32,4 16 1 15,0-4-1-15,0 12-1 16,0-8 1-16,4 12-1 16,-4-9 0-16,9 9 2 15,0-4-1-15,5 0-18 16,-5-4 9-16,13 0-80 15,-9-8 48-15,18-5-139 0,-4-6 100 0</inkml:trace>
  <inkml:trace contextRef="#ctx0" brushRef="#br0" timeOffset="106601.1095">24880 4110 140 0,'-5'-4'55'0,"5"4"-30"0,0 0-7 16,0 0 26 0,0 0-24-16,0 0 8 15,0 0-17-15,5 4 5 16,-5 0-9-16,9 12 0 16,-5 0-4-16,5 16 3 15,-5-1-4-15,10 17 15 16,-10-9-10-16,10 13 10 15,-10-8-9-15,10-1 6 16,-10-7-7-16,5 0 7 16,-9-13-8-16,9 1 16 15,-9-8-12-15,4 0 13 16,-8-8-13-16,4-4-1 16,0-4-5-16,0-4-1 15,0-4-1-15,0-12-2 0,0-4 1 16,4-8-4-16,1 1 2 0,8-5-1 31,-4 0 0-31,4 5-3 0,-4 3 3 0,14 8-6 16,-10 0 5-16,14 12-1 15,-9 0 2-15,8 12 2 16,-8-4 0-16,9 8-9 16,-9 0 5-16,4 4-58 15,-9-8 34-15,10 4-122 31,-10-4 83-31</inkml:trace>
  <inkml:trace contextRef="#ctx0" brushRef="#br0" timeOffset="107348.8844">25406 4447 204 0,'-5'12'77'0,"5"-12"-42"0,5 0-37 0,-1 0 17 15,1 0-11-15,8 0 0 32,-4-4-2-32,9 4 3 15,-9-4-3-15,13 0 6 16,-8 0-5-16,12 0 10 15,-8-4-7-15,9 0 12 16,-9 0-10-16,4 0 12 16,-9-3-12-16,1-1 9 15,-5-4-9-15,0 0 2 0,-9 0-6 0,0 0-2 16,-5-4-1-16,1 5 1 16,-5-5-1-16,-5 8 6 15,1-4-4-15,0 16 3 16,-5 0-3-16,0 12 5 15,0 0-5-15,0 12 12 16,1-5-8-16,-1 9 12 16,0-4-11-16,9 12 5 15,-4-9-8-15,8 9 0 16,-4-12-3-16,14 7-13 16,-1-11 7-16,9 8-32 0,1-12 20 15,17 4-59-15,-4-12 42 16,17 0-111-1,-8-8 81-15</inkml:trace>
  <inkml:trace contextRef="#ctx0" brushRef="#br0" timeOffset="107767.3684">25995 4201 228 0,'-9'-47'88'0,"9"47"-48"0,-5-8-31 0,1 8 35 16,-1-4-26-16,-4 4 14 16,-4-4-19-16,0 4-1 15,-1 0-7-15,1 4-5 32,-1 0-1-32,1 12-1 15,-5-4 0-15,5 7 2 16,-1-3 0-16,10 8 2 15,-5-8-1-15,9 8-3 16,0-5 1-16,9 5-1 0,-5-8 0 0,19 4 2 16,-5-8 0-16,8 8 0 15,-3-8 0-15,3 11-3 16,-8-7 2-16,5 8 3 16,-10-4-1-16,5 0 8 15,-5-5-5-15,1 5 14 16,-10-8-10-16,0 4 14 15,-4-8-13-15,0 8 9 16,-8-8-10-16,-1 4 9 0,-5-8-10 0,-4 3 10 16,-4-7-10-16,-5 0-1 15,1-3-4-15,-1-1-6 16,-4 0 2-16,4 0-25 16,0-4 14-16,5 0-62 15,4 0 41-15,5 0-129 31,-5-4 90-31</inkml:trace>
  <inkml:trace contextRef="#ctx0" brushRef="#br0" timeOffset="108172.5729">26267 4213 252 0,'-9'-24'93'0,"9"24"-50"0,-9-15-33 15,9 19 25 1,-5-1-21-16,1 9 2 16,-5-4-11-16,0 12 4 15,0 0-5-15,0 12 5 16,0-9-6-16,5 17 3 15,-1-8-3-15,5 7 3 16,-4-7-4-16,13 0 4 16,-5-8-4-16,10 3 8 15,-1-7-6-15,5 0 3 16,-5-12-4-16,9 4 0 16,-4-8-1-16,5 0 1 15,-10-8-2-15,5-4 2 0,-5-8-2 16,10-4 4-16,-10-4-3 15,5-3 6-15,-9-5-5 0,8-4 12 16,-12 1-8-16,13 7 7 16,-14 0-7-16,5 8-2 15,-9 4-3-15,5 12-4 16,-5 0 1-16,4 16-1 16,-8 0 0-16,8 12 4 15,-4 0-1-15,9 8 2 31,0-5-2-31,9 5-3 0,-9-8 1 0,9 4-17 16,-5-9 10-16,9 5-47 16,-8-12 30-16,8 0-114 15,-4-4 77-15,17-8-89 16,-12-4 87-16</inkml:trace>
  <inkml:trace contextRef="#ctx0" brushRef="#br0" timeOffset="108588.9593">26873 3373 220 0,'-9'0'85'0,"9"0"-46"0,0 4-32 16,0 0 33-1,0-4-23-15,0 8 18 0,0 0-20 0,0 11 5 16,-4 1-11-16,4 20 5 16,-5 0-7-16,5 27 15 15,0-8-12-15,0 17 16 16,0-9-16-16,0 24 11 15,0-15-12-15,5 19 6 32,-5-12-8-32,4 0 2 15,1-15-5-15,3-1-9 16,-8-19 3-16,9-1-50 0,-9-11 28 16,9-5-109-16,-9-15 75 0,9 0-102 15,-4-8 91-15</inkml:trace>
  <inkml:trace contextRef="#ctx0" brushRef="#br0" timeOffset="129411.2637">27051 3856 140 0,'9'-11'55'0,"-9"11"-30"0,9-16-21 0,0 12 26 16,-9-4-17-16,14 4 9 15,-14 0-13-15,8 0 8 16,-8-4-9-16,5 8 13 16,-5 0-12-16,9 0 22 15,-5 0-17-15,10 0 11 16,-5 0-15-16,13 0 2 16,-9 0-8-16,14 0 0 15,-9 0-2-15,13 4-2 16,-9-4 1-16,10 8-4 15,-6-8 2-15,10 4-34 16,-14-8 18-16,23 4-67 16,-14-4 47-16,14 4-76 15,-14-4 64-15</inkml:trace>
  <inkml:trace contextRef="#ctx0" brushRef="#br0" timeOffset="129005.3836">27207 3412 128 0,'-4'-3'49'0,"4"3"-26"0,0 0-14 16,0 0 23-1,0 0-19-15,0 0 14 16,0 0-16-16,0 0 10 16,0 0-12-16,0 3 6 15,0-3-8-15,0 8 7 16,0-4-8-16,0 8 1 16,0-4-4-16,0 16 3 15,0 0-4-15,4 15 6 16,-4-7-5-16,5 16 8 15,-5-5-7-15,4 5 5 16,1-5-5-16,-1 33 7 0,-4-17-7 16,5 5 10-16,-5-13-8 0,4 9 3 15,-4-13-5-15,9 13 5 16,-4-13-6-16,4 5 6 16,-9-13-6-16,8 9 3 15,-8-16-3-15,9-9-19 16,-4-11 8-16,4 0-78 15,-5-8 47-15,5-4-102 16,-9-8 80-16</inkml:trace>
  <inkml:trace contextRef="#ctx0" brushRef="#br0" timeOffset="130421.1377">27792 4288 148 0,'-5'-3'57'0,"5"3"-30"0,0-8-18 0,0 4 27 16,0 0-20-16,0 0 14 16,-4-4-17-16,4 0 8 15,-9-4-12-15,0-4 2 16,0 0-7-16,0 8-2 15,-4-4-1-15,-1 8 1 16,-8 1-1-16,4 6 2 16,-4 1-2-16,-9 8-3 15,-5-4 1-15,14 8-1 16,-5-8 0-16,18 4 4 16,-9-4-1-16,5 4-1 15,-1-4 1-15,5 8-1 16,1-9 0-16,3 5 2 15,-4-8-1-15,9 8-1 16,0-8 1-16,9 8-1 16,-4-8 0-16,8 4 0 15,0-4 0-15,10 4 0 16,-10-4 0-16,9 4 0 16,5-4 0-16,9 8-3 15,-10-4 2-15,6 3-1 16,-14-3 0-16,13 8 2 15,-13-8 0-15,-1 8 8 0,-3-4-4 16,4 8 14-16,-9-4-10 16,-1-1 18-16,-3-7-14 15,-1 8 20-15,-4-8-18 16,0 8 17-16,-9-8-17 0,1 4 10 16,-10-4-14-16,0 4 6 15,-9-8-9-15,-9 7 4 16,10-7-6-16,-6 0 0 15,1-4-3-15,0 0-24 16,0-4 13-16,9 0-92 16,-5 0 56-16,4-3-130 15,-3-1 98-15</inkml:trace>
  <inkml:trace contextRef="#ctx0" brushRef="#br0" timeOffset="136364.0883">1486 7705 168 0,'0'-12'63'0,"0"12"-34"0,0-11-12 0,0 7 39 16,0 0-31-16,0-4 22 16,-4 0-28-16,-1 0 12 15,1 0-18-15,-5 4 8 16,-4-4-12-16,-1 4 2 16,-3-4-7-16,3 4-2 15,-4-4-1-15,5 8-1 16,-5-4 0-16,0 8 0 15,0-4 0-15,5 8-3 16,-5-4 2-16,5 8 1 16,-1-8 0-16,6 8-3 15,-6-4 2-15,10 8-1 16,-5-4 0-16,9 7 0 16,-5-3 0-16,10 4 2 15,-5-8 0-15,9 4-3 16,0-8 2-16,4 0 1 15,0-4 0-15,10 0 4 16,-5-8-2-16,8 0 4 16,-8-8-4-16,9-4 1 0,-5 0-1 15,5 0 1-15,-9-4-2 0,0 4 4 16,-5 1-3-16,-4 3 6 16,-5 0-5-16,1 4 8 15,-5 0-7-15,4 4 1 16,-8 0-3-16,4 8-4 15,0-4 1-15,0 8-1 16,0-4 0-16,4 12 2 16,-4-4 0-16,5 11-3 15,-1-7 2-15,10 16-1 16,-6-8 0-16,15 7-25 16,-10-7 15-16,9 4-59 15,-4-8 40-15,9 0-99 16,-9-12 73-16,13 0-59 15,-9-8 67-15</inkml:trace>
  <inkml:trace contextRef="#ctx0" brushRef="#br0" timeOffset="136843.1346">1803 7523 176 0,'-9'0'66'0,"9"0"-36"0,0 4-26 0,0 0 24 16,0-4-16-16,0 8 14 15,0-4-16-15,0 8 11 16,0 0-12-16,0 7 6 16,0-7-8-16,5 12 2 15,-5-8-5-15,4 8 5 16,0-8-6-16,5 7 6 15,-9-3-6-15,9 4 8 16,-9-4-7-16,9 4 16 16,-9-9-11-16,9 1 16 15,-9-4-15-15,9-8 18 16,-9-4-16-16,5-4 5 16,-5-8-10-16,4-4 2 15,-4-3-5-15,9-5-2 16,-5 0-1-16,5 0-4 15,-4 0 2-15,8 5-4 16,-4-5 3-16,9 4-6 16,-5 4 5-16,10 8-8 15,-6 0 7-15,10 8-23 16,-5 0 15-16,5 8-43 16,-5-4 31-16,1 4-103 15,-10-4 70-15,5 8-75 16,-5-8 75-16</inkml:trace>
  <inkml:trace contextRef="#ctx0" brushRef="#br0" timeOffset="137294.4896">2369 6932 244 0,'-4'0'93'0,"4"0"-50"0,0-8-39 0,0 8 25 16,0 0-18-16,0 4 6 15,0-4-10-15,4 8 4 16,1 0-6-16,4 8 7 16,-5-4-8-16,5 12 8 15,-4 0-8-15,3 23 5 16,-3 1-5-16,8 23 7 16,-8-12-7-16,4 17 8 15,-9-13-8-15,9 9 3 16,-9-13-4-16,9 16-6 15,-9-19 1-15,8 3-19 16,-8-11 12-16,5-9-41 16,-10-11 29-16,10-4-66 15,-5-12 49-15,4-16-84 16,1-8 69-16</inkml:trace>
  <inkml:trace contextRef="#ctx0" brushRef="#br0" timeOffset="137853.1741">2855 7206 172 0,'14'-16'66'0,"-14"16"-36"0,9 0-18 0,-5 8 34 16,1-4-26-16,4 12 17 16,-5-4-22-16,0 7 12 15,-8-3-16-15,0 12 8 16,-5-8-11-16,-5 12 6 15,-4-9-7-15,-13 21 2 16,0-8-5-16,0-1 5 16,-5-7-6-16,5 0 6 15,-5-12-6-15,9 3 3 16,1-7-3-16,8-4 5 16,0-4-5-16,5 0 3 15,-5-8-3-15,13 0-2 16,-4-8 0-16,9 1-6 15,-4-1 3-15,8 8-6 16,1-4 5-16,8 12-1 16,1-4 2-16,8 8 6 15,-9-4-2-15,14 7 4 0,-9 5-4 16,9 0 4-16,-10-4-4 16,10 8 1-16,-9-8-1 0,9 8-26 15,-9-8 13-15,4 3-59 16,-4-3 39-16,4 0-66 15,-4-4 55-15,9 0-69 16,-5-4 62-16</inkml:trace>
  <inkml:trace contextRef="#ctx0" brushRef="#br0" timeOffset="138263.9389">3176 7685 216 0,'5'-3'82'0,"-5"3"-44"0,18-8-31 0,-9 4 31 15,-9 0-22-15,4 0 19 16,-4-4-21-16,5 4 20 16,-10-4-20-16,5 0 4 15,-4 0-10-15,-1 0-5 16,-4-4-2-16,0 8-4 16,-4-4 2-16,4 12-4 15,-4-4 3-15,-5 8-3 16,0 0 2-16,5 8 2 15,-1-4 1-15,10 8 0 16,-5-8 0-16,9 3-3 16,-5-3 2-16,5 12-1 15,0-4 0-15,9 4 0 16,-4-4 0-16,8 3 0 0,1-3 0 16,3-8 6-16,-3-8-2 15,4-8 10-15,-5-4-6 0,14-4 8 16,-9-8-8-16,-1 1 14 15,-3-1-11-15,-1 0 7 16,-8-4-9-16,-5 4 0 16,-5-3-4-16,-4 3-8 15,-4-4 2-15,0 8-32 16,-1 0 20-16,-4 8-76 16,0 4 51-16,1 12-114 15,-6-4 87-15</inkml:trace>
  <inkml:trace contextRef="#ctx0" brushRef="#br0" timeOffset="138929.8364">3413 7634 200 0,'-5'0'77'0,"5"0"-42"0,-4 0-32 0,4 0 22 16,0 0-16-16,4 4 16 16,-4-4-15-16,9 4 13 15,-4 0-13-15,4 8-1 16,-5 0-5-16,9 7-3 15,-4-3 0-15,5 16 1 16,-5-4-1-16,4 7 13 16,-4-7-8-16,4 0 24 15,-4-8-17-15,5 0 23 16,-5-13-21-16,4-3 13 16,-4-4-17-16,4-11 6 15,-8-9-10-15,8-4 4 0,-8-4-6 0,8 0 4 16,-9-3-5-16,5 7-2 15,-4 0-1-15,4 4-4 16,-9 1 2-16,4 3-26 16,-8 4 15-16,4 8-70 15,0 0 46-15,0 4-134 16,0 0 95-16</inkml:trace>
  <inkml:trace contextRef="#ctx0" brushRef="#br0" timeOffset="135894.7945">305 6944 152 0,'-5'4'57'0,"5"-4"-30"0,5 4-21 16,-1 0 32 0,-4-4-22-16,5 8 17 15,-1-4-19-15,5 8 3 16,-5 0-9-16,5 8 3 16,0-5-6-16,9 13 9 15,0-4-8-15,4 16 10 16,-4-5-9-16,9 9 3 15,-5-8-6-15,5 3 5 16,-5-7-6-16,5-4 12 16,-9-8-8-16,9-5 7 0,-10-11-7 0,10-4-2 15,-5-8-3-15,5-11-2 16,-4-9 1-16,3-4 1 16,-8-4-1-16,9 5 2 15,-5-1-2-15,0 4-3 16,-4 1 1-16,0 3 5 15,-5 4-2-15,1 4 6 16,-5 4-5-16,0 8 6 16,-9 0-6-16,4 8 1 15,-4 0-2-15,5 8-4 16,-5 0 1-16,4 20 1 16,-8-5 0-16,8 25 4 15,1-8-2-15,3 23-1 16,-3-12 0-16,8 17 1 15,-4-17-1-15,5 17-12 16,-5-13 7-16,8 5-28 16,-8-17 18-16,5 1-29 15,-10-13 24-15,5-3-83 16,-5-12 57-16,10 0-83 16,-10-8 72-16</inkml:trace>
  <inkml:trace contextRef="#ctx0" brushRef="#br0" timeOffset="135086.8739">340 6913 156 0,'-9'-4'57'0,"9"4"-30"0,5 0-27 16,-1 4 15 0,-4-4-10-16,5 7 7 15,-10-3-8-15,5 8 10 16,0 0-8-16,5 8 8 16,-5-4-8-16,4 20 10 15,-4-5-9-15,5 29-1 16,-1-9-4-16,5 25 3 15,-9-9-3-15,9 8 6 16,-9-15-5-16,9 3 3 0,-9-11-3 16,4 15 0-16,-8-19-1 0,4 7 1 15,0-15-2-15,0 3-18 16,0-15 9-16,0 0-58 16,-4-12 36-16,-1-12-75 15,1-8 60-15</inkml:trace>
  <inkml:trace contextRef="#ctx0" brushRef="#br0" timeOffset="140519.6325">4158 7733 156 0,'-23'-28'60'0,"23"28"-32"0,-13-23-11 0,13 15 37 16,0-4-30-16,4 0 9 15,-4 0-21-15,14-4 0 16,-5-4-7-16,13 4 4 16,-9-7-6-16,18 11 3 15,-8 0-3-15,17 12 5 16,-4-4-5-16,8 12 3 15,-4-4-3-15,9 8 5 16,-13 0-5-16,4 11 10 16,-13-11-7-16,4 8 10 15,-13-4-9-15,0 4 12 16,-9-8-11-16,0 3 14 16,-9-3-13-16,-5 4 7 15,-8-8-9-15,-5 4 0 0,0-8-4 16,-4 0 0-16,-5-4-1 15,0 0-8-15,1-8 3 0,3 4-27 16,1-4 16-16,4 0-55 16,0 0 38-16,5 0-94 15,0 0 71-15,4 4-70 16,0 0 71-16</inkml:trace>
  <inkml:trace contextRef="#ctx0" brushRef="#br0" timeOffset="139758.582">4256 7487 144 0,'-9'-4'55'0,"9"4"-30"0,0 8-12 15,0-4 32 1,0-8-25-16,0 8 13 15,0-4-20-15,0 8 6 16,0-4-11-16,0 12 2 16,0-4-6-16,0 12 0 15,0-1-2-15,4 17-2 16,1 0 1-16,4 31 3 16,-5-8-2-16,14 21 4 15,-14-13-4-15,10 8 1 16,-10-11-1-16,5 7 3 0,-4-16-3 15,3 5 1-15,-8-17-1 0,5-3-26 16,-5-16 13-16,0-8-52 16,-5-12 34-16,5-16-79 15,-4-8 61-15</inkml:trace>
  <inkml:trace contextRef="#ctx0" brushRef="#br0" timeOffset="140746.8702">4751 7495 184 0,'-9'-12'71'0,"9"12"-38"0,-5-4-21 16,5 4 28 0,0 0-24-16,0 4 0 15,-4-4-11-15,4 8-3 16,-5 0-1-16,5 4-1 16,0 0 0-16,5 12 0 15,-5-8 0-15,9 15 2 16,0-7-1-16,4 8 2 0,-4-4-2 15,9 11 2-15,-9-3-2 0,4 7 8 16,-4-11-5-16,4 0 27 16,-8-12-17-16,4 0 23 15,-9-13-22-15,4-11 0 16,-8-11-10-16,4-5-1 16,0-8-2-16,4 0-2 15,-4-3 1-15,9-5-4 16,-4-4 2-16,8 1-4 15,-9-1 3-15,14 4-1 16,-9 1 1-16,13 11 0 16,-8 0 0-16,8 16 2 15,-4 0 0-15,9 12-9 16,-9 0 5-16,8 8-36 16,-8 0 22-16,4 8-120 15,-4-4 77-15,5 7-73 16,-10-11 78-16</inkml:trace>
  <inkml:trace contextRef="#ctx0" brushRef="#br0" timeOffset="141227.1662">5437 7543 188 0,'-4'-8'71'0,"4"8"-38"0,4-12-25 0,1 8 31 16,-10-4-22-16,5 0 21 16,-9 0-23-16,5 4 11 15,-9-4-16-15,-1 8-1 16,-4 0-5-16,5 8-3 16,-5-4 0-16,0 12-6 15,0 0 3-15,1 8-1 16,-1-8 1-16,9 15 2 15,-5-11 0-15,14 8 0 16,0-8 0-16,14 3 2 16,-5-3-1-16,13 0 4 15,-4-8-3-15,13 0 6 16,-9-8-5-16,10-4 12 16,-10-8-8-16,5-4 14 15,-9-4-12-15,4 0 14 16,-9-4-14-16,1-3 14 15,-10-1-14-15,1-4 5 16,-10 0-9-16,1 1-4 16,-10 3-2-16,1 8-15 15,-1 0 9-15,-3 12-34 16,-1 4 22-16,0 8-53 16,-4 0 41-16,4 12-113 15,0-4 80-15</inkml:trace>
  <inkml:trace contextRef="#ctx0" brushRef="#br0" timeOffset="141707.1128">5870 7535 252 0,'-18'-16'96'0,"18"16"-52"0,-13-12-34 0,13 12 27 16,-5-4-22-16,1 4-5 16,-5 0-7-16,-5 4-3 15,-3 0 1-15,3 8 1 16,-4-4-1-16,5 12-1 15,0-8 1-15,4 15-1 16,0-11 0-16,9 12 0 16,-5-4 0-16,10 3 2 15,-1-3-1-15,10 0 2 16,-5-4-2-16,13 0-1 16,-4-4 1-16,17-5 5 15,-3-7-3-15,3-4 12 16,-12-8-8-16,3 1 14 15,-8-9-12-15,13-8 16 16,-8 0-15-16,-1-4 11 0,-4-3-12 16,0-5 13-16,-9 4-13 15,-1-3 7-15,-8 7-9 0,0 4-4 16,-4 4-2-16,0 4-4 16,-5 4 2-1,0 5-1-15,0-1 0 0,0 12-5 16,-5 0 4-16,6 11-3 15,-1-3 3-15,4 12 0 16,1-4 1-16,8 12 2 16,-4-1 0-16,9 5-22 15,-4-8 12-15,8 11-49 16,0-7 33-16,14 4-68 16,-9-12 53-16,18-1-101 15,-5-11 80-15</inkml:trace>
  <inkml:trace contextRef="#ctx0" brushRef="#br0" timeOffset="142488.0621">6512 7440 200 0,'0'-4'74'0,"0"4"-40"0,4-12-20 0,1 8 38 16,-5 0-30-16,4 0 21 15,-4-4-26-15,5 4 7 16,-10-4-14-16,5 4-1 15,-4 0-6-15,-1 0-2 16,-8 0 0-16,4 8-1 16,-4-4 0-16,-9 8 0 15,-1 0 0-15,5 4-3 16,-4 0 2-16,9 8 1 16,-5-4 0-16,9 3-3 15,-4-7 2-15,8 8 1 16,-4-4 0-16,9 4-11 15,0-8 6-15,9 0-9 16,-4-5 8-16,12 9-4 16,-3-12 6-16,13 4 0 0,-10-8 2 15,15 8 0-15,-10-4 0 0,9 8 2 16,-9-4 0 0,1 4 6-16,-5-4-3 0,-1 8 10 15,-3-8-7-15,-1 7 14 16,-8-3-11-16,-1 4 14 15,-8-8-14-15,-1 4 11 16,-4-8-11-16,0 4 11 16,-9-4-12-16,1 0 5 15,-6-8-8-15,-8 4-4 16,0-8-2-16,0 0-23 16,4 0 12-16,5 0-58 15,-1 0 39-15,5 0-121 16,5 0 85-16,9 8-66 15,-1-4 77-15</inkml:trace>
  <inkml:trace contextRef="#ctx0" brushRef="#br0" timeOffset="142997.7649">6887 7499 160 0,'-5'-20'60'0,"5"20"-32"0,9-19-22 0,-4 11 32 16,-5-4-22-16,-5 4 17 15,-4-4-19-15,0 4 6 16,-4 0-12-16,-1 8 4 16,1-4-7-16,0 8-2 15,-1-4-2-15,1 8-1 16,0-4 0-16,4 12 4 15,-5-8-2-15,10 4-5 16,-1-4 1-16,10 3-3 16,-5-3 2-16,9 4 0 15,-5-8 1-15,14 8-3 16,-5-4 3-16,19 8 1 16,-10-4 1-16,9 4 0 15,-9-8 0-15,10 11 2 16,-10-11-1-16,5 8 10 15,-9-4-5-15,-1 4 19 16,-3-4-14-16,-5 4 21 16,-9-8-18-16,0 7 24 15,-9-7-22-15,0 4 28 16,-9-8-25-16,0 4 12 16,0-4-17-16,0 0-8 15,-4-8-4-15,0 0-22 16,-5-8 11-16,9 4-49 15,0-4 32-15,5 5-81 16,0-5 60-16</inkml:trace>
  <inkml:trace contextRef="#ctx0" brushRef="#br0" timeOffset="144856.1742">7248 7689 176 0,'-5'0'68'0,"5"0"-36"0,0 0-20 0,5 0 34 15,-5 0-26-15,4 0 24 16,-4 0-26-16,5 0 13 16,-1 0-18-16,5 4 8 15,-4-4-12-15,3 8 11 16,-3-4-12-16,8 4 14 15,-4-8-13-15,5 8 5 16,-5-8-9-16,8 8 0 16,-3-8-3-16,4 8-13 15,-5-8 7-15,9 4-61 16,-8-4 36-16,3 0-135 16,-8-4 91-16</inkml:trace>
  <inkml:trace contextRef="#ctx0" brushRef="#br0" timeOffset="143508.9633">7310 7511 136 0,'-9'0'52'0,"9"0"-28"0,0 0-19 0,5 0 20 15,-5 0-15-15,4 0 20 16,1 0-17-16,8 0 18 15,-4 0-18-15,4 0 9 16,-4 0-13-16,9 0 11 16,-9-4-12-16,4 4 9 15,-4-4-9-15,9 0 6 16,-9-4-7-16,4 0 13 16,-4-4-11-16,0-3 9 15,-4-1-10-15,-5 4-2 16,-5 0-4-16,1 4-8 15,-10-4 3-15,1 8-3 16,0-4 3-16,-1 8 4 16,-4-4 0-16,1 12 8 15,-1-4-5-15,0 12 10 0,-4 0-8 16,8 8 8 0,1-5-8-16,4 9 8 15,-4-4-8-15,8 4 5 0,-4-4-6 0,14 7-2 16,-5-11-2-1,13 4-23-15,-4-8 12 0,9 0-51 16,0-9 34-16</inkml:trace>
  <inkml:trace contextRef="#ctx0" brushRef="#br0" timeOffset="144567.4177">7957 7487 292 0,'4'4'110'0,"-4"-4"-60"0,5-8-45 16,-1 4 33 0,-4 0-23-16,5 0 17 0,-10 0-19 0,5-3 13 31,-4-5-15-31,-1 4 4 0,1-4-10 16,-5 4-4-16,0-4-2 0,0 8-4 15,-4-4 3-15,-1 8-1 16,1-4 1-16,-5 8 0 15,-4 0 0-15,8 4 4 16,-3 0-1-16,3 8-1 16,-4-4 1-16,5 4-1 15,0-5 0-15,4 5-3 16,0-4 2-16,4 8-6 16,1-8 4-16,8 0-8 15,1-8 7-15,8 0-3 16,-4-4 4-16,13 4-2 15,-8-4 2-15,8 4 2 16,-4 0 1-16,9 4 0 16,-5-8 0-16,0 11-3 15,-4-7 2-15,4 4 3 16,-4-4-1-16,4 8 4 16,-4-4-3-16,0 12 12 15,-4-8-7-15,-6 4 21 16,-8-4-16-16,0 3 19 15,-4-7-18-15,0 4 22 16,-5-4-20-16,0 0 19 16,-9-4-19-16,0 0 3 15,-4-4-10-15,-5 4-14 16,-4-8 3-16,4 0-39 16,-4-8 23-16,4 0-67 0,-4 0 49 15,4 0-138-15,0-3 99 0,1 3-98 16,3 0 100-16</inkml:trace>
  <inkml:trace contextRef="#ctx0" brushRef="#br0" timeOffset="149436.1572">9205 7420 192 0,'-4'0'74'0,"4"0"-40"0,-5 4-40 0,5 0 20 16,0-4-10-16,0 8 19 15,0-4-14-15,5 4 14 31,-5 0-13-31,4 11 4 16,1-3-9-16,4 8 7 16,-9-4-8-16,9 8 12 15,-5-5-9-15,5 1 14 16,-9-4-12-16,5 4 16 0,-5-8-15 0,4-1 13 16,0-3-13-16,5 0 6 15,-9-8-9-15,5-4-4 16,-1-8-2-16,10 0-6 15,-1-7 3-15,9-5-3 16,-4-4 2-16,13 4 0 16,-8-4 1-16,3 4 0 15,-3 5 0-15,4 7 0 16,-5 0 0 0,5 8 6-16,-10 0-2 0,6 12 4 15,-10-4-4-15,5 15 8 16,-5-11-6-16,1 12 1 15,-5-8-3-15,0 8-17 16,-5-8 8-16,0 3-43 16,-4-3 27-16,5 0-132 15,-5-4 86-15</inkml:trace>
  <inkml:trace contextRef="#ctx0" brushRef="#br0" timeOffset="149911.4929">10066 7622 192 0,'9'-8'74'0,"-9"8"-40"0,13-16-24 16,-4 12 39-1,-9 0-27-15,9-4 22 31,-9-7-25-31,5 7 7 0,-10-4-15 0,5 0 1 16,-9 0-8-16,5 0 0 16,-10 0-2-16,1 4-4 15,-5 0 1-15,-4 8-1 16,0 0 0-16,-5 8 0 16,0-4 0-16,0 8 2 15,-4-4 0-15,4 12-5 16,5-4 3-16,4 7-1 15,0 1 1-15,9 4 2 16,-4-4 0-16,9 8 0 0,-1-5 0 16,14 9-7-16,-4-4 4 0,12-1-10 15,1-7 8-15,13-4-7 32,-4-12 7-32,9-8 2 15,-5-8 3-15,5-8 0 16,-9-8 0-16,4 1 0 15,-13-5 0-15,4-4 6 16,-9-4-3-16,5-7 10 16,-9-1-7-16,0-23 3 15,-5 3-5-15,1-7 2 0,-10 4-3 0,5 3 5 16,0 5-5-16,0 7 17 16,0 5-12-16,0 3 8 15,0 8-9-15,0 5 2 16,0-1-5-16,0 8 0 15,0 0-2-15,0 9-2 32,0-1 1-32,5 4-4 15,-5 0 2-15,4 8 1 0,-4 0 0 16,5 8 0-16,-5 0 0 0,4 12 4 16,1 0-2-16,4 15 10 15,-5-3-6-15,9 24 12 16,-8-5-10-16,4 25 14 15,-5-9-13-15,10 16 9 16,-10-11-10-16,5 7 4 16,-4-16-7-16,3 5 0 15,-3-9-3-15,8 1-21 16,-8-17 10-16,4-3-85 16,-5-16 53-16,5-4-153 15,-5-12 109-15</inkml:trace>
  <inkml:trace contextRef="#ctx0" brushRef="#br0" timeOffset="148417.4181">8875 7535 140 0,'9'12'52'0,"-9"-12"-28"0,9-4-15 16,0 4 25 15,-9-4-19-31,5 4 17 0,-1-8-19 0,9 0 15 16,-8-4-15-16,4 0 12 16,-9-4-14-16,4 4 6 15,-8-3-10-15,4 3 9 16,-9-4-9-16,4 4 10 15,-3-4-10-15,-6 4-1 16,1 0-4-16,-5 8-8 16,0-4 3-16,0 8-5 15,-4-4 4-15,0 8-2 16,-1 0 3-16,1 8 0 16,-5-4 1-16,10 12-3 15,-6-8 3-15,10 16-1 0,-5-9 1 16,9 9 2-1,-4-4 0-15,13 4 0 16,-5-8 0-16,10 7 0 16,-1-11 0-16,14 4 2 15,-5-8-1-15,10 4 4 16,-5-4-3-16,8-4 4 16,-8-8-4-16,9 0 6 15,-5-8-5-15,5 4 8 0,-9-8-7 0,4-4 8 16,-9 0-8-16,5-4 8 15,-4 0-8-15,-5-3 5 16,-5-1-5-16,0 4 2 16,-4-4-3-16,5 4 3 15,-10 5-4-15,5 7-1 32,0 0 0-32,0 12-4 15,0-4 2-15,0 16-4 16,0-1 3-16,0 9 1 15,0-4 1-15,5 12 4 16,-1-9-2-16,5 17 1 0,0-12-1 16,9 4-21-16,-9-9 10 0,9 1-71 15,-5-12 44-15,9 0-110 16,-8-8 82-16</inkml:trace>
  <inkml:trace contextRef="#ctx0" brushRef="#br0" timeOffset="150882.78">10949 7016 152 0,'-4'-4'57'0,"4"4"-30"0,-5-4-16 0,5 4 20 16,0-4-18-16,0 0 5 16,-4 0-11-16,4 0 11 15,0 0-10-15,0 4 7 16,0-4-8-16,0 8-2 15,0-4-3-15,0 12-2 16,0-4 1-16,0 23 1 16,0-3-1-16,0 28 4 15,0-1-3-15,0 20 6 16,-5-11-5-16,5 7 19 16,-4-15-13-16,-1-5 21 15,1-11-17-15,-1-1 9 16,1-7-13-16,4-8 4 15,-5-8-8-15,5-4 2 16,0-8-4-16,5-4-6 0,-5-8 1 0,9-4-6 16,0-4 5-16,4 0-8 15,0-4 7-15,14 4-7 16,-5 1 6-16,14 15-2 16,-9-4 4-16,4 12 0 15,-4 0 1-15,4 11 6 16,-9-3-2-16,5 8 6 15,-13-4-5-15,-1 8 12 16,-4-9-8-16,-5 13 18 16,-8-8-13-16,-1 8 16 15,-8-9-16-15,-5 1 13 16,-4-8-14-16,-5 0 6 31,0-12-10-31,1-4 0 0,-6-12-4 0,6-4-13 16,-6-8 6-16,6 4-26 15,-1-3 17-15,9 7-53 16,0 0 36-16,9 4-70 16,-4-4 57-16,13 8-90 15,-5-4 76-15</inkml:trace>
  <inkml:trace contextRef="#ctx0" brushRef="#br0" timeOffset="151183.6786">11319 7594 212 0,'0'-20'82'0,"0"20"-44"0,-4-7-25 16,4 7 35-1,0 0-27-15,0 0 12 16,0 0-20-16,0 4 6 15,0-1-11-15,0 13 2 16,0-4-6-16,4 8 0 0,-4 0-2 0,5 12 1 16,-5-5-2-16,8 9-12 15,-3-4 7-15,8 3-52 16,-8-7 31-16,8-4-119 16,-4-8 80-16</inkml:trace>
  <inkml:trace contextRef="#ctx0" brushRef="#br0" timeOffset="151446.7738">11408 7329 312 0,'-26'0'115'0,"26"0"-62"0,-9 8-60 0,9 0 19 16,0-8-10-16,0 8-13 15,0-1 7-15,0 5-50 16,0-4 30-16,9 8-113 16,-5-8 76-16</inkml:trace>
  <inkml:trace contextRef="#ctx0" brushRef="#br0" timeOffset="151945.5139">11720 7622 148 0,'5'-16'55'0,"-5"16"-30"0,9-24-5 31,0 9 41-31,-9 3-33 0,4 0 24 16,-8-4-31-16,4 4 13 16,-5-4-19-16,1 4 0 15,-10 0-9-15,1 8-3 16,-5-4-2-16,0 8-4 15,1 0 2-15,-1 8-1 16,-5-4 0-16,6 8 0 16,-1-4 0-16,4 8-5 15,1-8 4-15,9 8-10 16,-5-4 8-16,9 4-9 16,0-5 8-16,9 5-8 0,-5-8 8 0,18 4-4 15,-4-8 6 1,13 4 0-1,-8-4 2-15,17 8 0 16,-9 0 0-16,5 8 4 16,-10-8-1-16,1 7 8 15,-9-3-5-15,0 12 10 16,-5-8-8-16,-4 7 16 16,-9-7-12-16,0 4 20 15,-9-8-17-15,-4 8 15 0,-9-4-15 0,-1-5 17 16,-4-7-17-16,1-4 9 15,-5-4-13-15,4-12-5 16,0-7-2-16,5-5-20 16,-1 0 10-16,6 4-41 15,3-4 28-15,10 5-75 32,-1-1 54-32,10 4-102 15,-1 0 82-15</inkml:trace>
  <inkml:trace contextRef="#ctx0" brushRef="#br0" timeOffset="152230.7775">12006 7527 172 0,'-18'-4'66'0,"18"4"-36"0,4-8-15 0,1 8 38 15,-10 0-30-15,5 0 27 16,0 0-29-16,0 8 13 16,0-4-19-16,5 12-4 15,-5-4-7-15,4 15 4 16,1-7-5-16,4 8 1 16,-5-4-2-16,10 7-13 0,-10-3 7 0,9 4-54 15,-4-4 32-15,9-1-117 16,-4-7 80-16</inkml:trace>
  <inkml:trace contextRef="#ctx0" brushRef="#br0" timeOffset="152647.6129">12082 7182 380 0,'-18'4'143'0,"18"-4"-78"0,-5 4-76 0,5 0 19 16,-4 0-9-16,4 8-34 15,-5 0 18-15,10 4-131 16,-5-5 82-16,9 9-97 16,0-8 93-16</inkml:trace>
  <inkml:trace contextRef="#ctx0" brushRef="#br0" timeOffset="153796.5251">12238 7475 196 0,'-5'-8'74'0,"5"8"-40"0,14-4-24 0,-10 1 26 16,-4-1-21-16,5 4 4 16,-10 0-11-16,10 0 1 15,-1 0-5-15,9 7 2 16,-4-3-3-16,5 12 3 31,-5 0-4-31,4 8 10 16,-9-4-6-16,10 8 12 15,-10-1-10-15,5 1 9 16,-4-4-9-16,-1 4 6 16,-4-13-7-16,5 1 9 15,-10-4-9-15,10 0 7 16,-5-8-7-16,4 0 2 0,-4-4-5 0,4-4-4 15,1-8-1-15,4-4-6 16,0 0 4-16,4-3-1 16,1-5 2-16,8 4-3 15,-4-4 3-15,4 8-1 16,-4-3 1-16,4 15-5 16,-9 0 4-16,5 12-1 0,-4-5 2 0,4 17 6 15,-5-8-2-15,5 12 6 16,-9-8-5-16,4 8 6 15,-8-5-6-15,3 1 3 16,-8-8-3-16,9 4 5 16,-9-8-5-16,5 0 8 31,-5-8-7-31,4-4 1 16,1-4-3-16,4-4-6 15,0-4 2-15,4 0-1 16,-4-3 1-16,9 3 0 15,-9 0 0-15,8 4-5 16,-8-4 4-16,5 12-5 16,-5 0 4-16,4 8 2 0,-8 0 2 0,8 8-3 15,-9 0 2-15,5 8 1 16,-4-8 0-16,4 7 2 16,-5-3-1-16,9 4 4 15,-4-8-3-15,5 4 1 16,-5-4-1-16,9-4 1 31,-10-4-2-31,10-4 4 0,-9-4-3 0,9-4 4 16,-9-4-4-16,9-4 6 15,-5 0-5-15,5-4-1 16,-9 0-1-16,9 1-4 16,-9-1 2-16,4 4 1 15,-8 0 0-15,3 8-3 16,-8 4 2-16,9 8 1 15,-9 0 0-15,5 8-3 16,-5-4 2-16,9 12-1 16,-5-4 0-16,5 7 4 15,-4-3-1-15,8 8 2 16,0-8-2-16,5 8 2 16,-4-9-2-16,3-3 6 0,-3-8-4 0,4-8 8 15,-5-4-7-15,5-8 10 16,-5-4-8-16,5-3 3 15,-9-1-5-15,4 0 0 16,-8-4-2-16,4 0-2 16,-9-3 1-16,9-1-1 31,-9 4 0-31,4 4 2 0,-4 1-1 0,5 11-3 16,-10 4 1-16,10 12 1 15,-5-4 0-15,8 11 0 16,-3-3 0-16,4 12-3 15,-5-8 2-15,10 12 1 16,-5-9 0-16,13 13-16 16,-4-4 9-16,13 8-67 15,-9-13 40-15,14 1-150 16,-9-12 103-16</inkml:trace>
  <inkml:trace contextRef="#ctx0" brushRef="#br0" timeOffset="154228.2646">13732 6564 244 0,'-5'0'90'0,"5"0"-48"0,-4 4-38 0,4 0 41 16,0 0-27-16,0 11 18 16,0-3-21-16,0 20 8 15,0-4-14-15,0 19 8 16,0-3-9-16,4 19 13 15,-4-11-12-15,9 27 14 16,-5-11-14-16,10 27 11 16,-10-12-11-16,5 12 6 31,-4-16-8-31,4 9 4 0,-5-17-6 0,5 12-7 16,-9-23 1-16,9 3-51 15,-9-19 29-15,4-5-138 16,-8-15 89-16</inkml:trace>
  <inkml:trace contextRef="#ctx0" brushRef="#br0" timeOffset="155655.2863">14570 7198 340 0,'-13'0'126'0,"13"0"-68"0,0 0-48 0,0 0 39 16,0 0-29-16,4 0 7 31,0 0-16-31,10 4 1 16,-1 0-8-16,10 4-2 15,-1-4-1-15,9 4 1 16,-4-8-1-16,8 8-3 16,-8-4 1-16,13 3-30 15,-8-3 17-15,8 8-78 16,-5-8 51-16,1 4-134 15,-5-4 99-15</inkml:trace>
  <inkml:trace contextRef="#ctx0" brushRef="#br0" timeOffset="155385.4987">14655 6520 232 0,'-5'-20'88'0,"5"20"-48"0,0-4-27 16,0 4 44 0,0 0-32-16,0 4 19 0,0 0-27 0,5 8 3 31,-5 0-12-31,4 20 1 0,-4-1-5 16,9 33 13-1,-5-13-9-15,10 17 14 16,-10-9-13-16,10 24 9 15,-10-11-10-15,5 27 4 16,-4-16-7-16,3 12 4 16,-3-19-5-16,8-1 2 15,-4-16-3-15,5 5 3 16,-6-13-4-16,6-3-12 0,-5-16 6 0,4-5-41 16,-8-7 25-16,4-4-62 15,-9-12 46-15,4-4-133 16,-8-4 95-16</inkml:trace>
  <inkml:trace contextRef="#ctx0" brushRef="#br0" timeOffset="156109.4101">15150 7372 324 0,'0'4'121'0,"0"-4"-66"0,0 12-44 15,4-4 37 1,-4-8-28-16,5 12 7 16,-5 0-16-16,4 8 7 15,-4-4-10-15,4 19 4 16,-4-3-7-16,9 4-2 15,-4-5-2-15,4 5-37 16,-5-12 20-16,10 8-83 16,-10-13 54-16,9 1-129 15,-8-12 98-15</inkml:trace>
  <inkml:trace contextRef="#ctx0" brushRef="#br0" timeOffset="156109.9119">15279 7059 400 0,'-13'0'151'0,"13"0"-82"0,-5 0-94 0,5 0 0 16,0 0 7-16,5 4-77 16,-5-4 53-16,8 8-120 15,1-4 91-15</inkml:trace>
  <inkml:trace contextRef="#ctx0" brushRef="#br0" timeOffset="157544.7967">15734 7527 164 0,'-5'0'63'0,"5"0"-34"0,0-12-14 16,0 8 29-1,0 0-24-15,0-4 12 16,0-8-19-16,0 4 8 16,-4 1-12-16,-1-1 8 0,-8 0-9 0,0 0 2 15,-1 0-6-15,-4 4 0 16,-4 0-2-16,0 8-2 16,-5-4 1-16,0 8-6 15,1-4 3-15,-1 8 1 16,-4-4 1-16,-5 12 2 31,9-4-1-31,5 12-1 0,4-5 1 0,5 9-1 16,-1-4 0-16,14 8 0 15,-4-5 0-15,17 5 2 16,-4-4-1-16,13 0 2 16,1-13-2-16,8 1 4 15,0-8-3-15,5 0 10 16,-5-8-6-16,5-4 14 15,-14-4-11-15,5-4 16 16,-14 0-15-16,1-7 11 16,-6-1-12-16,1-4 0 15,-4-4-6-15,-5-3 0 16,-5 3-1-16,-4 0 1 16,-4 4-2-16,0 0-16 15,-1 5 8-15,1 3-43 16,-5 4 27-16,5 8-68 15,-5 0 50-15,4 12-99 16,1-4 79-16</inkml:trace>
  <inkml:trace contextRef="#ctx0" brushRef="#br0" timeOffset="157560.4242">15796 7337 220 0,'-9'-8'85'0,"9"8"-46"0,-4 0-28 15,4 0 30-15,0 0-25 0,4 8 11 31,-4-4-17-31,5 11 4 16,-5-3-9-16,9 16 0 16,-5-8-3-16,10 16 5 15,-10-9-4-15,9 9 14 16,-8-8-9-16,4 11 16 16,-9-11-14-16,9 4 13 15,-9-8-13-15,9-5 13 16,-9-7-14-16,8-4 9 0,-3-4-10 0,4-8 0 15,-5-4-5-15,5-4-2 16,0-7 0-16,9-1-4 16,-5-4 2-16,10-4-1 15,-10-3 0-15,9 7 2 16,-4 4 0-16,4 4 4 31,-4 4-2-31,5 12 10 16,-10 0-6-16,5 12 3 15,-9 0-5-15,4 12 0 16,-4-8-2-16,0 15-32 16,-9-11 16-16,9 8-105 15,-9-4 67-15,9 0-135 0,-9-13 106 16</inkml:trace>
  <inkml:trace contextRef="#ctx0" brushRef="#br0" timeOffset="154836.1212">14316 7662 204 0,'18'-12'77'0,"-18"12"-42"0,8-20-23 0,-3 8 36 15,-5 0-27-15,0 0 19 16,-5 0-24-16,1-3 10 15,-5 3-16-15,0 4 4 16,-9-4-9-16,-8 8-2 16,-1-4-2-16,-4 16 3 15,-1-4-2-15,6 12 6 16,-1-4-5-16,5 15 8 16,-1-11-7-16,10 8 5 0,0-8-5 0,8 8 5 31,1-9-6-31,8 5 6 15,-4-8-6-15,13 0 1 16,-4-4-2-16,14-4-2 16,-1-8 1-16,9-4-1 15,-9-4 0-15,5-4 2 16,-4 0-1-16,3-3 4 16,-3-1-3-16,-1 0 12 15,-4-4-7-15,0 8 12 16,-5-3-11-16,0 11 1 15,-8 0-6-15,4 12-2 16,-9-4 0-16,9 8-4 0,-9 0 2 16,9 19 3-16,-9-3-1 0,13 8-14 15,-4-8 7-15,9 3-39 16,-5-3 25-16,9 0-73 16,-8-12 52-16,8-4-122 15,-4-12 92-15</inkml:trace>
  <inkml:trace contextRef="#ctx0" brushRef="#br0" timeOffset="159801.9214">17740 7087 340 0,'-22'-8'126'0,"22"8"-68"0,-4 0-50 0,8 0 33 16,-4 0-25-16,5 4 3 16,-1 0-11-16,14 4 3 15,-5-4-6-15,19 8 2 16,-10-8-4-16,22 4-8 15,-3-4 2-15,16 3-23 16,-7-7 14-16,12 8-58 16,-13-8 39-16,9 8-138 15,-9-8 94-15</inkml:trace>
  <inkml:trace contextRef="#ctx0" brushRef="#br0" timeOffset="159800.9214">17928 6552 264 0,'-5'-4'101'0,"5"4"-54"0,0 0-35 0,0 0 46 15,0 0-33-15,0 4 19 16,0-4-27-16,5 12 7 15,-5 0-14-15,4 15-1 16,1-3-6-16,4 20 7 0,-5-5-6 0,9 37 14 16,-8-9-10-16,8 24 9 15,-4-8-9-15,0 21 6 16,-9-13-7-16,5 8 4 16,-10-16-6-16,10 12 2 15,-5-20-4-15,4 13 7 31,0-25-6-31,1 1-12 16,-5-21 4-16,4-7-48 16,-4-12 29-16,5-13-69 15,-5-7 51-15,0-15-139 16,-5-9 101-16</inkml:trace>
  <inkml:trace contextRef="#ctx0" brushRef="#br0" timeOffset="160918.4059">18387 7499 184 0,'-4'4'71'0,"4"-4"-38"0,4 0-32 0,1 4 27 15,-10-4-17-15,5 8 17 16,0-4-16-16,5 8 9 15,-5 0-12-15,4 12 11 16,-4-1-12-16,4 5 9 16,-4-4-9-16,9 4 6 15,-9-5-7-15,5 5 15 16,-10-4-12-16,5 0 22 16,0-8-18-16,0-5 13 15,0-7-16-15,0-4 8 16,-4-8-11-16,4 1 4 15,-5-5-7-15,5-4 4 16,0-4-5-16,9 0-2 16,-4-4-1-16,8 5-6 15,1-5 3-15,8 4-1 16,-9 0 1-16,14 4 0 16,-9 4 0-16,13 4-3 15,-9 1 3-15,5 7-3 16,-5 0 2-16,1 7-24 15,-1 1 14-15,-4 4-75 0,-5-8 48 16,1 8-125-16,-6-8 93 0</inkml:trace>
  <inkml:trace contextRef="#ctx0" brushRef="#br0" timeOffset="160919.4059">18815 7567 244 0,'0'-24'93'0,"0"24"-50"0,9 0-28 0,-4 0 46 15,-10 0-35-15,10 0 18 16,-5 0-26-16,4 8 2 16,-8 0-12-16,8 7-1 15,-4 1-4-15,4 4 3 16,1-4-4-16,4 12 4 15,-9-4-4-15,4 11-1 16,-4-3 0-16,5 8-17 16,-1-9 9-16,5 1-63 0,-9-8 39 0,9-4-137 15,-9-12 94-15</inkml:trace>
  <inkml:trace contextRef="#ctx0" brushRef="#br0" timeOffset="161234.9244">18949 7273 348 0,'-18'8'132'0,"18"-8"-72"0,0 12-74 16,0-4 6-16,0-4 0 0,5 8-43 15,-1-4 28-15,5 4-110 16,0-4 74-16,9 11-73 15,-9-7 76-15</inkml:trace>
  <inkml:trace contextRef="#ctx0" brushRef="#br0" timeOffset="161335.2271">19350 7523 244 0,'0'-4'93'0,"0"4"-50"0,0-12-37 0,0 8 33 32,0-4-23-32,0 0 16 15,0-4-18-15,0 4 3 16,-9-3-9-16,0 7-3 16,-4-4-3-16,-5 12-2 15,0-4 1-15,1 8 1 16,-6-1-1-16,1 9-1 15,-5 0 1-15,-4 16 1 0,0-8-1 0,8 11 6 16,6-7-4-16,8 8 3 16,4-12-3-16,14 7-8 15,-4-3 2-15,17 4-34 16,-4-12 20-16,17-9-80 16,-8-7 54-16</inkml:trace>
  <inkml:trace contextRef="#ctx0" brushRef="#br0" timeOffset="161933.85">19653 7463 204 0,'5'-19'77'0,"-5"19"-42"0,0-4-15 16,0 4 42 0,0-4-35-16,0 4 14 15,-5-4-25-15,1 4 9 16,-9-4-15-16,-1 4 4 16,1 0-9-16,0 4 2 15,-5-4-4-15,0 8-4 16,0-4 0-16,5 8 1 15,-1-5 0-15,10 9 0 16,-5-8 0-16,9 4 0 16,-5-4 0-16,10 8-3 0,-5-8 2 15,9 8-4-15,-5-8 3 0,10 4 1 16,-1-5 1-16,9 9-3 16,-8-8 2-16,8 4-4 15,-4-4 3-15,9 4-1 16,-10-4 1-16,6 4 0 15,-5-8 0-15,4 8 0 16,-9-4 0-16,5 3 4 16,-9-3-1-16,4 8 10 15,-4-8-5-15,5 12 16 16,-10-8-12-16,1 4 20 16,-10-4-17-16,1 7 24 15,-10-7-21 1,1 4 15-16,0-8-18 0,-5 0 4 15,-9-4-10-15,-4-4-7 16,-5-8 0-16,5 0-33 16,4-8 18-16,0 0-122 15,5 1 76-15,4-1-141 16,5 0 114-16</inkml:trace>
  <inkml:trace contextRef="#ctx0" brushRef="#br0" timeOffset="158516.5685">16621 7511 232 0,'-4'-12'88'0,"4"12"-48"0,4-8-18 0,1 8 43 15,-10-4-36-15,5 4 2 16,0 0-20-16,5 0-7 16,-5 0-2-16,4 8-5 15,1-4 2-15,8 8-1 16,-4 0 0-16,4 8 4 16,-4-4-1-16,5 15 8 15,-10-7-5-15,5 4 14 16,-5-4-10-16,1 3 16 0,-10-7-14 15,5 0 13 1,0-12-13-16,0 4 6 0,0-8-9 0,5-4-4 31,-1-4-2-31,5-8-4 16,-4-4 2-16,4-4-1 16,-1 0 0-16,10-3-3 15,0-1 3-15,4 4-6 16,-8 0 5-16,8 8-5 15,-8-3 4-15,3 15 0 16,-8 3 2-16,5 13 4 0,-10-8-1 0,9 12 6 16,-8-8-4-16,4 12 3 15,-9-8-3-15,9 7 0 16,-9-7-1-16,4 0 3 16,-4-4-3-16,5 0 4 15,-1-8-4-15,5-4-3 16,-4-8 0-16,8-4-4 15,-4-4 3-15,9-8-1 16,-5 1 1-16,5-1 0 0,-5 0 0 16,14 12 4-16,-14 0-1 0,5 12 2 15,-4-4-2-15,3 12 2 16,-8-4-2-16,5 16 4 31,-5-4-3-31,4 12-3 16,-8-9 0-16,8 9-39 15,-9-8 22-15,5 4-103 16,-4-8 68-16,8-4-116 16,0-12 96-16</inkml:trace>
  <inkml:trace contextRef="#ctx0" brushRef="#br0" timeOffset="158980.2887">17477 7626 236 0,'-4'0'90'0,"4"0"-48"0,0 4-40 15,4 0 30-15,1-8-19 0,8 8 16 16,-4-4-17-16,4 4 7 16,-4-8-11-16,9 4 0 15,-9 0-5-15,13 0 3 16,-8 0-4-16,8 0 6 15,-8-4-5-15,3-4 10 16,-8-4-7-16,0-4 8 16,-4-7-8-16,-1 7 3 15,-4 0-5-15,0 4 0 16,-9-4-2-16,0 8 1 16,-9 0-2-16,5 8 4 15,-5-4-3-15,-4 12 6 16,0 0-5-16,-1 12 12 15,-3-4-8-15,3 8 12 16,5-1-11-16,10 5 3 16,-6-4-7-16,10 12 2 15,-1-5-3-15,14 13-2 16,0-12 0-16,13 3-10 16,-4-7 5-16,13 0-29 15,-4-12 18-15,13-5-66 0,-4-7 45 16,13-11-136-16,-13-13 97 0</inkml:trace>
  <inkml:trace contextRef="#ctx0" brushRef="#br0" timeOffset="166823.9668">21223 7634 156 0,'0'4'60'0,"0"-4"-32"0,14 4-28 0,-6 0 19 15,-3-8-12-15,4 4 13 16,-5 0-12-16,10 0 7 16,-1-4-8-16,14 0 4 15,-9-4-6-15,4 0 7 16,-9 0-8-16,5-4 14 16,-9-4-10-16,4 1 9 31,-8-1-9-31,-1 4 4 0,-4 0-7 0,0 0-2 15,-4 0-2-15,-1 4-6 16,-8-4 3-16,0 8-3 16,-1-4 2-16,1 12 0 15,-5-4 1-15,5 4 2 16,-5 0 0-16,4 4-3 16,1 0 2-16,4 8 1 15,-4-8 0-15,4 8 6 16,0-8-3-16,0 8 10 15,0-5-7-15,5 9 5 16,-1-8-6-16,5 8 7 0,-4-4-8 16,8 4 5-16,1-8-5 0,8 7 0 31,0-7-2-31,14 8-13 16,0-4 7-16,18-4-35 15,-10-8 22-15,5-4-93 16,-8-4 60-16,8 0-74 15,-14-8 71-15</inkml:trace>
  <inkml:trace contextRef="#ctx0" brushRef="#br0" timeOffset="167587.0287">21504 7253 284 0,'-27'-19'107'0,"27"19"-58"0,-4-12-42 15,8 12 34 1,-4 0-24-16,9 4 11 15,-4-4-17-15,13 4 10 16,-5 0-12-16,14 4-3 16,-5-5-3-16,14 9-5 15,-5-8 1-15,13 8-26 16,-3-8 15-16,8 4-79 16,-9-4 51-16,13 4-115 15,-13-4 88-15</inkml:trace>
  <inkml:trace contextRef="#ctx0" brushRef="#br0" timeOffset="167170.2711">21785 6762 180 0,'-9'-16'68'0,"9"16"-36"0,-4-8-22 0,4 4 33 31,0 0-25-31,0 4 12 15,0-4-19-15,0 8 1 16,0-4-7-16,4 8 4 16,-8 0-6-16,4 12 10 15,-5-4-7-15,5 11 5 16,0-7-6-16,0 12 7 16,0-4-8-16,0 19 10 0,0-3-8 0,0 31 14 15,0-11-11-15,0 3 7 16,0-11-9-16,0 11 0 15,0-12-4-15,0 9 5 16,0-13-5-16,0 29 6 16,0-9-6-16,0-16-30 31,0-19 15-31,5-8-79 16,-5-16 50-16,4-4-112 15,1-8 87-15</inkml:trace>
  <inkml:trace contextRef="#ctx0" brushRef="#br0" timeOffset="167925.2257">22084 7555 220 0,'0'4'82'0,"0"-4"-44"0,4 4-27 15,5 0 34 1,-4-8-26-16,12 4 11 15,-3-4-19-15,8 4 1 16,-8-4-7-16,8 0 1 16,-4 0-3-16,8 0 5 31,-8-4-5-31,5 0 10 0,-10-4-7 0,5 4 5 16,-9-4-6-16,4 0 9 15,-8 0-8-15,-1 1-1 16,-4-1-3-16,-4 0-6 15,-5 0 2-15,-5 4-3 16,-4 0 2-16,5 8 0 16,-5-4 1-16,0 12 6 15,-4 0-2-15,4 8 8 16,-4-4-6-16,4 7 10 0,-4-3-8 16,4 8 5-16,0-8-6 0,9 12 4 15,-4-8-5-15,8 19-2 16,1-7-1-16,13 0-6 31,-5-13 3-31,19 5-17 16,-6-4 11-16,15-4-56 15,-6-8 35-15</inkml:trace>
  <inkml:trace contextRef="#ctx0" brushRef="#br0" timeOffset="168372.5276">22498 7503 248 0,'-8'-8'93'0,"8"8"-50"0,0-8-33 0,0 8 36 16,0-4-27-16,4 4 8 0,-4 0-16 0,4 4 3 15,1 0-9-15,4 8-2 16,-9-4-2-16,9 12-4 15,-9-4 2-15,9 8 7 16,-9-5-3-16,9 5 10 16,-9-4-7-16,9 4 5 31,-9-8-6-31,8-1 9 16,-8-3-8-16,9 0 5 15,-4-8-6-15,8 0-2 16,-4-8-2-16,9 0 1 15,-9-8-1-15,13 0 2 16,-8 1-2-16,8-1-1 16,-4-4 1-16,4 8 3 0,-4-4-2 0,4 8 4 15,-8 0-4-15,3 8 6 16,-8 0-5-16,5 8-1 16,-5-4-1-16,4 12-15 15,-9-8 8-15,10 11-46 16,-5-3 29-16,9 8-78 31,-10-8 57-31,15 7-106 16,-5-7 85-16</inkml:trace>
  <inkml:trace contextRef="#ctx0" brushRef="#br0" timeOffset="168842.27">23430 7559 276 0,'-4'-12'104'0,"4"12"-56"0,-13-16-41 16,8 8 32-1,1 0-24-15,-5 0 0 16,-9 0-10-16,-4 4-5 16,-1-4-1-16,-3 8-4 0,-6 0 3 0,6 12 1 15,-1-4 1-15,0 12-3 16,0-4 2-16,5 8-1 15,0-5 0-15,4 5 2 16,5-4 0-16,8 4-3 16,-4-4 2-16,14 7-15 31,-1-7 9-31,14 0-23 16,-5-8 16-16,14-4-24 0,-5-4 22 15,10-8-34-15,-10-4 28 0,9-4-78 16,-9-4 57-16</inkml:trace>
  <inkml:trace contextRef="#ctx0" brushRef="#br0" timeOffset="169343.6913">23475 6916 212 0,'-13'-15'82'0,"13"15"-44"0,-5-16-7 15,5 12 49 1,0 0-44-16,0 0 16 15,0 0-31-15,0 4 1 16,0-4-13-16,0 8-1 16,0-4-5-16,0 12 0 15,0-4-1-15,0 12 5 16,0-9-4-16,0 17 12 16,0-4-8-16,0 24 10 15,0-5-10-15,5 21 10 16,-5-9-10-16,9 32 10 0,-9-7-10 15,9-13 14-15,-9-20-12 0,8 9 7 16,-3-16-9-16,4 15 2 16,-5-11-5-16,10 19 0 15,-10-7-2-15,5-9-13 16,-4-15 7-16,3 0-30 31,-8-13 19-31,5 5-62 16,-5-8 43-16,0 0-167 15,-9-4 112-15</inkml:trace>
  <inkml:trace contextRef="#ctx0" brushRef="#br0" timeOffset="165867.1355">20300 7571 164 0,'-4'0'63'0,"4"0"-34"0,0 3-27 16,0 5 18-1,0-16-12-15,0 8 10 16,0 0-11-16,4 0 7 0,1-3-7 0,8 3-2 16,-4 0-3-16,9 0 5 15,-5 0-4-15,14 0 8 16,-9 0-7-16,13 0 5 16,-9-4-5-16,14 0 2 15,-9 0-3-15,13 0 5 16,-9-4-5-16,9 8 6 15,-9-4-6-15,9 4 6 0,-8 0-6 0,3 0 10 16,-8 0-7-16,4 0 12 16,-13 0-10-16,0 0 9 15,-5 0-9-15,1 0 4 16,-5 0-7-16,4 0-2 16,-9 0-2-16,1 0-17 31,-5 0 9-31,4 0-54 15,-8 0 33-15,4 0-110 16,-5-8 76-16</inkml:trace>
  <inkml:trace contextRef="#ctx0" brushRef="#br0" timeOffset="170161.6958">24077 7317 292 0,'-13'-4'110'0,"13"4"-60"0,0 0-41 0,0 0 29 16,0 0-23-16,9 0-1 15,-5 0-9-15,14 4-1 16,-5 0-2-16,19 4 1 16,-10-4-2-16,18 8-7 15,-4-4 3-15,13 3-30 16,-9-7 19-16,13 4-50 0,-13-8 37 0,5 0-85 16,-14-8 63-16,0 0-63 15,-13 1 64-15</inkml:trace>
  <inkml:trace contextRef="#ctx0" brushRef="#br0" timeOffset="169876.4606">24278 6924 152 0,'-5'-8'57'0,"5"8"-30"0,-4 0-23 0,4 0 20 16,0 0-15-16,0 4 14 16,0-4-14-16,0 4 16 31,0-4-15-31,0 8 7 16,0 0-10-16,0 12-2 15,0-4-3-15,0 20 7 16,0-9-5-16,4 33 14 15,-4-5-10-15,5 25 9 16,-10-9-9-16,10 4 4 0,-5-15-7 0,4 7 2 16,-4-15-4-16,9 11 3 15,-4-15-4-15,3 3-25 16,-8-15 12-16,9-4-68 16,-9-13 44-16,5-11-88 15,-10-12 69-15</inkml:trace>
  <inkml:trace contextRef="#ctx0" brushRef="#br0" timeOffset="170763.0398">24585 7024 244 0,'-17'-12'93'0,"17"12"-50"0,-5-12-28 16,5 8 35-16,0 0-29 0,0 4 3 15,0-4-15-15,5 4-1 16,-10 0-5-16,5 4-2 15,-4 0 0-15,8 4-4 16,-4 0 2-16,5 15 1 16,-1-3 0-16,5 20 2 15,-9-1-1-15,4 21 4 16,-4-9-3-16,5 29 6 16,-10-9-5-16,5-4 19 15,0-15-13-15,0-4 17 16,0-9-16-16,0-7 9 0,0-8-11 0,0-4 0 15,0-13-5-15,5 1-2 16,-5-8 0-16,9-4-8 16,-5-3 4-16,10-5-3 15,-1 0 3-15,9 4-2 16,-8-4 2-16,8 12-2 31,-4-4 2-31,0 8 0 16,-5-4 1-16,5 8 2 15,-9 0 0-15,9 8 0 16,-5-4 0-16,9 3 0 16,-8-3 0-16,17 0-3 0,-9-4 2 15,9 0 1-15,-4-8 0 0,0 0 4 16,-5-8-2-16,5 0 6 16,-9-8-5-16,9 0 8 15,-14 1-7-15,0-5 10 16,-4-4-8-16,-4 0 3 15,-5 0-5-15,-5-3 2 16,-8 7-3-16,-1 8-4 16,1 4 0-1,-5 12-1-15,5-4 0 0,4 16-3 16,-4-4 3-16,8 15-1 16,-4-3 1-16,18 12-31 15,-4-8 18-15,17 15-98 16,5-7 63-16,26 4-123 15,-4-13 97-15</inkml:trace>
  <inkml:trace contextRef="#ctx0" brushRef="#br0" timeOffset="173170.9921">27181 7452 288 0,'-18'-20'110'0,"18"20"-60"0,-5-16-41 0,1 12 38 16,0 0-28-16,-5 0 15 16,0 0-20-16,-5 4 6 15,1-4-12-15,-5 8 0 16,0 0-5-16,0 8-4 16,-4 0 0-16,-5 12-1 0,1-1 0 0,8 9 2 15,0-8 0-15,13 8-5 16,1-5 3-16,13 1 1 15,-5-12 1-15,10 4 2 16,-1-8-1-16,14 4 6 16,-5-5-4-16,9 1 8 15,-13-8-7-15,13 0 8 16,-8-8-8 0,4 0 16-16,-10-8-11 15,6 1 11-15,-10-5-11 0,5-4 8 16,-14-4-9-16,5 0 0 15,0-7-5-15,-4 7-6 16,-5 0 1-16,0 4-10 16,-14 4 7-16,5 8-20 15,-9 0 14-15,-4 8-42 16,0 0 30-16,0 8-90 16,-5 0 62-16,9 4-121 15,-9-4 96-15</inkml:trace>
  <inkml:trace contextRef="#ctx0" brushRef="#br0" timeOffset="173522.2902">27506 7353 176 0,'-4'-8'68'0,"4"8"-36"0,4-20-20 0,1 16 32 16,-1-4-25-16,5 4 13 16,-9 0-19-16,5 8 4 15,-5-4-10-15,8 12-2 16,-8-4-3-16,9 16 3 15,-4-5-3-15,8 17 10 32,-13-4-6-32,9 7 5 15,-9-7-6-15,5 4 7 16,-5-9-8-16,0 9 16 16,-5-12-11-16,1 4 16 0,-10-12-15 15,10 3 7-15,-5-11-10 0,4 0 2 16,1-8-5-16,0 0 0 15,-1-8-2-15,5 0-6 16,0-7 2-16,9-5-1 16,-5 0 1-16,14-4-3 15,0 0 3-15,4 1-3 16,-8-1 2-16,13 4 0 16,-10 0 1-16,10 8 0 15,-9 0 0-15,13 12-7 0,-13-4 5 0,4 12-29 16,-4-4 18-16,4 8-75 15,-8 0 50-15,4 8-103 16,-9-8 81-16</inkml:trace>
  <inkml:trace contextRef="#ctx0" brushRef="#br0" timeOffset="174627.5551">28024 7285 280 0,'-27'0'107'0,"27"0"-58"0,-9 8-46 16,9-4 29 0,0 0-20-16,4 12 4 15,-4-4-11-15,5 15 0 16,-1-7-3-16,5 12 1 15,-4-8-2-15,17 7 2 16,-9-3-2-16,5-4-1 16,-5-8 1-16,10 0-17 15,-10-4 9-15,9 0-39 16,-4-9 26-16,0-3-47 16,-4-3 39-16,8-5-47 15,-13-4 43-15,4 0-15 16,0-4 28-16,-4 0 35 15,-4 0-8-15,4 0 53 0,-9-3-33 16,4 3 46-16,-4 0-42 16,5 0 28-16,-10 0-34 0,5 4 19 15,0 0-26-15,0 4 18 16,0 1-21-16,0 3 21 16,0 0-22-16,0 8 6 15,0 0-12-15,0 7 1 16,-4-3-6-16,4 16 9 15,-5 0-7-15,1 8 10 16,-5-5-9-16,0 17 10 16,-4 0-10-16,-5 43 7 15,-4-8-7-15,4 8 2 32,4-19-5-32,-4 3-4 0,1-16-1 0,8-3-39 15,-5-12 22-15,5-1-105 16,0-15 68-16,9-4-151 15,0-8 116-15</inkml:trace>
  <inkml:trace contextRef="#ctx0" brushRef="#br0" timeOffset="171618.8683">25535 7309 328 0,'-9'-4'123'0,"9"4"-66"0,0-4-58 0,5 4 28 16,-5 0-19-16,13 0 5 15,-4 0-8-15,13 8 4 16,1-4-5-16,17 8 0 15,-9-4-2-15,18 4-19 16,-9-8 9-16,14 3-45 16,-14-7 29-16,9-3-66 15,-9-5 51-15,5-12-92 16,-14-4 74-16</inkml:trace>
  <inkml:trace contextRef="#ctx0" brushRef="#br0" timeOffset="171295.8316">25709 6916 176 0,'0'-11'66'0,"0"11"-36"0,9-16-9 0,-4 12 38 16,-5-4-33-16,4 0 12 15,-4 0-23-15,4 4 5 16,-8 0-12-1,4 8 2-15,0 0-6 0,4 8 2 16,-4-4-3-16,5 12 0 31,-1-5-1-31,5 17 3 16,-4 0-3-16,4 27 12 16,-5-3-7-16,10 23 7 15,-6-11-7-15,6 11 4 16,-5-12-6-16,9 5 4 15,-10-17-5-15,6 4 2 16,-10-7-3-16,10 0-17 0,-10-17 7 0,5 1-70 16,-9-12 43-16,0-12-127 15,-4-8 91-15</inkml:trace>
  <inkml:trace contextRef="#ctx0" brushRef="#br0" timeOffset="172236.2932">26128 6762 240 0,'-4'-24'90'16,"4"24"-48"-16,-5-8-29 15,5 8 35-15,0 0-27 0,0 8 7 16,0 0-17-16,0 12 3 16,0-4-9-16,0 11 2 15,0-3-4-15,5 28 5 16,-5-5-5-16,4 21 8 15,-4-9-7-15,0 20 10 16,9-11-8-16,0 7 8 16,-9-11-8-16,9-1 12 15,-9-11-10-15,5-5 12 16,-10-11-12-16,5-5 5 16,0-3-8-16,5-8 4 15,-5-8-5-15,4-4 0 16,-4-8-2-16,9-4-6 15,0-4 2-15,9-4-3 16,0-4 2-16,4 4-2 16,-9-7 2-16,5 11-2 15,-5-4 2-15,10 12-5 16,-10-4 5-16,5 8-1 16,-5 0 2-16,5 4 2 15,-4 0 0-15,3 7 0 0,-3-7 0 0,12 8 2 16,-3-4-1-16,8 0 4 15,-9-4-3-15,10 0-1 16,-10-8 0-16,5 0 1 16,-1-4-1-16,6-4-1 15,-10-8 1-15,0-4 1 32,-4 0-1-32,0-7-3 15,-9 3 1-15,0 0 1 16,-9 0 0-16,4 4 2 15,-8 1-1-15,4 3-1 16,-5 0 1-16,-4 8-1 16,0 4 0-16,0 12 2 15,-4-4-1-15,0 16 2 0,-1 0-2 0,5 7-1 16,0-3 1-16,5 4-15 16,-5-4 8-16,14 15-41 15,-5-7 26-15,13 0-73 16,-4-12 53-16,18-1-117 15,-1-11 88-15</inkml:trace>
  <inkml:trace contextRef="#ctx0" brushRef="#br0" timeOffset="175029.3505">28786 7321 296 0,'-13'-4'112'0,"13"4"-60"0,0 0-43 16,0 0 42 0,0 0-30-16,0 4 17 15,0-4-23-15,9 4 3 16,-5 0-10-16,9 4-3 16,5-4-3-16,22 8-6 15,-8-9 2-15,17 9-23 16,-9-4 13-16,27 4-67 15,-18-4 44-15,13 4-132 16,-8-4 93-16</inkml:trace>
  <inkml:trace contextRef="#ctx0" brushRef="#br0" timeOffset="175028.3505">28964 6754 208 0,'-4'-12'79'0,"4"12"-42"0,4 4-28 0,1 0 33 15,-10-8-25-15,10 8 12 16,-5-4-18-16,4 8 4 15,1-4-10-15,8 20 0 16,-13-4-3-16,9 19 12 16,-9-3-8-16,9 27 17 0,-9-7-13 0,4 31 11 15,-8-12-12-15,4 16 8 16,0-15-9-16,0 11 4 16,0-20-7-16,0 13-4 15,0-9-2-15,0 0-32 16,0-19 18-16,0-5-76 15,0-19 51-15,4-4-112 32,-4-16 86-32</inkml:trace>
  <inkml:trace contextRef="#ctx0" brushRef="#br0" timeOffset="175492.06">29544 7626 188 0,'22'0'71'0,"-22"0"-38"0,14-32-21 0,-5 24 32 16,-9-4-25-16,9 5 15 16,-9-5-20-16,4 4 14 15,-8-4-15-15,-1 4 4 16,-8 0-10-16,4 4 0 0,-4-4-4 15,-5 8 3-15,0-4-4 0,-4 8 1 32,-1 0-1-32,-12 12-2 15,8-4 1-15,0 12-1 16,0-5 0-16,9 9 2 16,5-8-1-16,9 12 6 15,-1-9-4-15,14 13 8 16,0-8-7-16,13 4 12 15,1-9-9-15,3-3 16 0,-8-12-13 0,9-4 20 16,0-8-17-16,-1-4 13 16,-8-4-15-16,5 0 8 15,-10-7-11-15,5-9 4 16,0 0-7-16,-5 0-9 16,-9 5 2-16,5-1-39 31,-9 0 22-31,-9 8-97 15,1 0 64-15,-19 4-135 16,0 1 105-16</inkml:trace>
  <inkml:trace contextRef="#ctx0" brushRef="#br0" timeOffset="191259.706">3613 8970 196 0,'-4'4'74'0,"4"-4"-40"0,0 0-27 0,0 0 27 15,0 0-21-15,0 0 10 16,0 0-14-16,4 4 4 16,-4 0-8-16,5 11 0 15,-1 1-3-15,5 16 7 16,-4-8-5-16,4 15 16 15,-9-7-11-15,9 8 11 16,-9-12-11-16,9 7 11 16,-9-7-12-16,4 4 5 15,-4-12-8-15,4-1 4 16,-8-7-5-16,4-4 7 16,0-4-7-16,4-8 5 15,1-4-5-15,4-8 0 16,-5-3-2-16,5-9-4 15,-4 0 1-15,8-8-4 0,-4-3 3 16,4 3 1-16,-4 4 1 16,9 9-3-16,-5 3 2 0,10 8-6 15,-5 0 4-15,4 12-1 16,-9 0 2-16,10 12 4 16,-10 0-1-16,5 8 4 15,-5-1-3-15,5 13 4 16,-9-4-4-16,9 8 1 15,-9-13-1-15,4 9-10 16,-4-12 4-16,4 4-54 16,-8-12 33-16,4-1-138 31,-5-7 91-31</inkml:trace>
  <inkml:trace contextRef="#ctx0" brushRef="#br0" timeOffset="191274.3291">4100 8950 212 0,'-5'4'79'0,"5"-4"-42"0,5 8-28 0,-1 0 37 15,-8-8-27-15,8 8 18 16,-4 0-22-16,9 7 3 31,0 1-10-31,9 8 3 16,-9-4-6-16,8 4 2 15,-3-8-4-15,4 3 0 16,-5-7-1-16,9 4-2 16,-8-4 1-16,8-4-6 15,0-8 3-15,1-4-21 16,-6-4 13-16,10-8-23 0,-9-4 19 0,4-3-6 15,-4-1 11-15,-4 4 8 16,-6-4 1-16,1 8 11 16,-9-3-5-16,0 7 21 15,-4 0-15-15,-1 8 23 16,1 0-20-16,0 8 17 16,-1 0-18-1,1 16 10-15,-1-1-14 0,1 21 10 16,-1-8-11-16,5 15 2 15,0-3-7-15,0 11-2 16,0-11-1-16,0 11 1 16,0-7-1-16,0 4-47 15,0-17 25-15,5 13-150 16,-5-13 95-16,13-11-95 16,0-12 99-16</inkml:trace>
  <inkml:trace contextRef="#ctx0" brushRef="#br0" timeOffset="178097.4372">2066 8871 168 0,'-4'-4'66'0,"4"4"-36"0,0-4-22 16,0 4 27-16,0 0-20 0,0 0 12 15,0 0-16-15,4 0 10 16,1-4-12-16,3 4 2 16,-8 0-7-16,9 4-4 15,-4 0-1-15,8 8 1 16,-4-1 0-16,9 21 2 16,-9-4-1-16,9 19 6 15,-9-3-4-15,4 12 12 16,-4-13-8-16,4 5 12 0,-8-13-11 0,8-3 18 15,-8-8-14-15,8-4 16 16,-9-12-16-16,5-4-2 16,-4-8-6-16,4-12-7 31,-5-4 1-31,5-16 1 16,-4 1 1-16,4-5-3 15,-5 0 2-15,9 9-4 16,-4-1 3-16,5 8-8 15,-10 4 6-15,10 8-5 16,-6 1 5-16,6 11 0 16,-5-4 2-16,9 19 6 0,-10-3-2 0,10 16 8 15,-4-4-6-15,4 12 5 16,-10-5-5-16,6 9 5 16,-10-12-6-16,5 3 6 15,-4-7-6-15,4 0 6 16,-9-12-6-16,9 0 3 31,-9-4-3-31,4-8-2 0,-4-4 0 0,4-4-1 16,-4-4 0-16,9-8-3 15,-4-8 2-15,4-3-1 16,-5-1 0-16,10 0-3 16,-6 4 3-16,10 9-3 15,-9 3 2-15,9 4-2 16,-5 4 2-16,5 12 4 15,-9 4 0-15,9 12 4 16,-5-1-3-16,1 9 4 16,-5-4-4-16,4 8 1 15,-4-5-1-15,9 1-21 16,-9-8 10-16,13 4-41 16,-9-12 29-16,10 0-68 0,-5-5 50 0,13-7-97 15,-9-7 77-15</inkml:trace>
  <inkml:trace contextRef="#ctx0" brushRef="#br0" timeOffset="189923.7758">3208 9025 108 0,'0'4'44'0,"0"-4"-24"0,0 4-6 15,4 0 32 1,-4-4-25-16,9 4 17 16,-4 0-23-16,8 0 16 0,-9-4-17 0,5 0 14 15,-4-4-15-15,-1 0 10 16,-4-4-13-16,5 4-1 15,-10-4-5-15,5 0-3 16,-9 0 0-16,0 0 1 16,0 1-1-16,1-1-1 15,-6 0 1-15,5 4-4 16,-4 0 2-16,4 4 1 16,-4-4 0-16,4 8-3 15,-5-4 2-15,5 4-1 0,-4 0 0 0,4 8 2 16,0-4 0-16,0 15-3 31,0-3 2-31,5 8 1 16,-5-8 0-16,9 7 2 15,-5-7-1-15,10 8-3 16,-5-8 1-16,9 4 3 16,-5-5-1-16,5 5-1 15,-4-8 1-15,8 4 3 16,-4-8-2-16,9 4 8 15,-9-4-6-15,13-1 1 16,-9-7-3-16,10 0 5 16,-5-4-4-16,4-4 8 0,-4-4-7 0,4-3 5 15,-9-9-5-15,1 0 5 16,-5-4-6-16,0-4 6 16,-9-3-6-16,4-5-1 15,-8 4-1-15,4 1-1 16,-5 3 0-16,5 4 0 31,-4 4 0-31,-1 4 0 16,1 4 0-16,-1 5 2 15,1-5-1-15,-1 12 2 0,1-4-2 16,4 8 6-16,0-4-4 0,0 8 6 16,0 0-6-16,4 11 8 15,-4 1-7-15,9 12 12 16,-4-4-9-16,8 7 5 15,-4-3-7-15,13 4 0 16,-8-9-3-16,12 5-21 16,-8-12 10-16,9 0-87 15,-9-12 53-15,13-4-131 16,-9-8 98-16</inkml:trace>
  <inkml:trace contextRef="#ctx0" brushRef="#br0" timeOffset="193133.7007">5683 8994 152 0,'-5'0'57'0,"5"0"-30"0,9-8-32 0,0 4 21 16,-9 0-11-16,9-4 20 15,-5-4-14-15,5 4 14 16,-9-4-14-16,5 0 8 16,-5 0-11-16,0 0 9 15,-9 0-10-15,0 5 3 16,-4-1-6-16,-5 4 2 15,0-4-3-15,-4 8-2 16,-1-4 0-16,1 8-4 16,0-4 2-16,4 8 1 15,-4-4 0-15,4 4 0 16,0-1 0-16,4 9 0 16,1-4 0-16,9 4 0 15,-5-4 0-15,13 4 0 16,-4-8 0-16,18 8 2 15,-5-5-1-15,14 5-3 16,0-4 1-16,17 8-1 16,-8-8 0-16,9 12 4 15,-10-8-1-15,1 11 4 0,-9-7-3 16,4 8 10-16,-13-4-6 0,0 3 14 16,-9-3-11-16,0 4 16 15,-9-8-15-15,-5 0 13 16,-4-9-13-16,-4 5 10 15,-9-4-11-15,-1-4 8 16,-4-4-9-16,-4-4 0 16,0-8-5-16,0-4-2 15,0-4 0-15,-1-3-17 16,6-1 9-16,3 0-39 31,6-4 26-31,3 8-64 0,1-3 47 16,8-1-102-16,1-4 79 0</inkml:trace>
  <inkml:trace contextRef="#ctx0" brushRef="#br0" timeOffset="193148.3245">6129 9009 176 0,'-5'-8'68'0,"5"8"-36"0,-9-15-20 16,5 11 30-1,-1-4-24-15,-4 0 4 16,0 0-13-16,-4 4 1 15,0 0-6-15,-1 4 0 16,-4-4-2-16,5 8-4 0,-5 0 1 0,5 12 1 16,-5-4 0-16,9 11 0 15,0 1 0-15,5 12 0 16,-1-8 0-16,10 7 0 16,-1-11 0-16,10 4 4 15,-1-8-2-15,9 3 8 16,-8-11-6-16,8 4 8 0,-4-8-8 15,4 0 10-15,-4-8-8 0,4 0 12 16,-4-8-10-16,4-4 9 16,-8-4-9-16,3-7 4 15,-8-9-7-15,5 0 7 16,-5-4-8-16,-5 5 3 31,-8 3-4-31,-1 4 3 16,-4 0-4-16,-4 5-5 15,0 3 1-15,-5 4-21 16,0 0 13-16,0 8-45 16,0 0 31-16,-4 8-92 15,0 0 64-15,4 4-75 16,-5-4 73-16</inkml:trace>
  <inkml:trace contextRef="#ctx0" brushRef="#br0" timeOffset="193997.1745">6276 8954 156 0,'-9'4'57'0,"9"-4"-30"0,4 8-12 0,1-4 29 16,-10-4-24-16,10 8 5 16,-1-4-15-16,5 11-1 15,-4 1-6-15,8 12-2 16,-4-8 0-16,9 12 3 16,-9-9-2-16,8 9 12 15,-8-4-7-15,5 0 21 16,-10-9-16-16,10 5 19 15,-10-12-18-15,9 0 13 16,-8-8-15-16,-1-4 4 16,-4-4-10-16,5-4 4 15,-5-8-5-15,4-4 2 16,-8 1-3-16,8-13 0 16,-4 0-1-16,9-7-2 15,-4 3 1-15,8 0-1 16,-9 4 0-16,10 5-3 0,-5-1 2 0,9 8-1 15,-10 4 0-15,15 8 0 16,-5-4 0-16,4 8 2 16,-9 1 0-16,5 6 0 15,-9-3 0-15,9 8-42 16,-9-4 23-16,4 8-133 16,-8-8 84-16,8 8-81 15,-9-8 87-15</inkml:trace>
  <inkml:trace contextRef="#ctx0" brushRef="#br0" timeOffset="194367.0991">6735 8728 292 0,'-18'4'110'0,"18"-4"-60"0,0-4-34 0,5 4 47 15,-5-4-37-15,9 4 17 16,-5-4-26-16,14 4-2 16,0-4-10-16,13 4-3 15,-4 0-1-15,17 0-1 16,-4 0 0-16,14 4-22 16,-10-4 12-16,28 4-80 15,-14-4 50-15,4 4-135 31,-13-4 99-31</inkml:trace>
  <inkml:trace contextRef="#ctx0" brushRef="#br0" timeOffset="194320.2106">6891 8225 200 0,'-13'0'77'0,"13"0"-42"0,0 0-26 16,0 0 35-1,0 0-26-15,4 0 14 16,1 0-19-16,-1 0 10 16,-4 0-13-16,5 4 6 15,-5-4-9-15,4 15-2 0,0-3-3 0,5 28 3 16,-4-4-3-16,4 31 6 15,-9-4-5-15,9 25 8 16,-9-13-7-16,4 16 12 16,-4-12-9-16,5 16 7 15,-5-11-7-15,8 3 2 16,-3-20-5-16,4 1 2 0,-5-21-3 0,5-7-11 16,-4-12 5-16,4-9-59 15,-9-7 34-15,9-4-138 16,-9-12 93-16,4-12-73 15,-4-7 84-15</inkml:trace>
  <inkml:trace contextRef="#ctx0" brushRef="#br0" timeOffset="194837.3159">7301 8986 204 0,'9'4'77'0,"-9"-4"-42"0,23 0-23 0,-15 0 25 15,-3 0-21-15,8 0 8 32,-4 0-15-32,9 0 8 15,-5-4-9-15,10 0 9 16,-5-4-10-16,-1 4 10 15,-3-4-10-15,4 0 1 16,-9-4-5-16,-1 0 5 16,-3 0-5-16,-1 0 8 15,-8 0-7-15,-1 4 1 0,-8-3-3 0,0 7-4 16,-10-4 1-16,1 8 3 16,0 0-1-16,4 8 8 15,0 0-5-15,0 7 12 16,0 1-9-16,10 12 7 15,-6-8-7-15,10 16 2 16,-1-9-5-16,10 9-2 16,-1-4-1-16,10 3-8 15,-1-7 4-15,9 4-32 16,-4-8 20-16,18 3-69 0,-5-11 47 16,14-4-116-16,-14-12 87 15</inkml:trace>
  <inkml:trace contextRef="#ctx0" brushRef="#br0" timeOffset="195285.446">7943 9005 212 0,'0'-4'79'0,"0"4"-42"0,5-11-28 16,-1 7 37-1,1-4-27-15,-1 0 18 0,-4 0-22 0,5 0 12 16,-10-4-16-16,5 4 6 15,-4-4-10-15,-1 4-2 16,-8 0-3-16,0 4-4 16,-1 0 1-16,-8 8-1 15,0-4 0-15,-5 8 0 32,0 0 0-32,0 12 2 15,-4-4 0-15,4 12 6 16,5-5-3-16,4 9 3 15,0-4-3-15,10 8 3 0,-1-9-4 16,13 5 4-16,1-8-4 0,12 7 1 16,1-7-1-16,9-8-2 15,-9-8 1-15,13-4-19 16,-9-4 10-16,9-4-36 16,-8-8 24-16,4-8-33 15,-5-3 31-15,5-9-40 16,-5-4 35-16,0 1-79 15,-8-1 59-15</inkml:trace>
  <inkml:trace contextRef="#ctx0" brushRef="#br0" timeOffset="195786.6611">8001 8347 216 0,'0'-19'82'0,"0"19"-44"0,0-16-20 0,0 12 47 16,0-4-36-16,5 0 21 15,-5 0-29-15,4 4-1 16,-8-4-11-16,4 8-4 16,0-4-3-16,0 8 5 0,0 0-4 15,4 8 8-15,-4 0-7 0,5 16 14 16,-5-5-10-16,4 33 16 16,1-1-14-16,4 1 18 15,-9-9-16-15,9 5 16 16,-9-8-16-16,8 15 9 15,-8-7-12-15,9 11 4 16,-9-12-8-16,9 13 2 16,-4-13-4-16,4 5-22 15,-5-12 11-15,10-1-116 16,-10-15 68 0,9-4-170-16,-4-8 127 0</inkml:trace>
  <inkml:trace contextRef="#ctx0" brushRef="#br0" timeOffset="191613.008">4867 9172 232 0,'-9'8'88'0,"9"-8"-48"0,-5 4-20 16,5 0 46-1,0-8-36-15,5 4 23 0,-5-4-32 0,9 0 13 16,-1 0-19-16,10 0 0 31,-4-4-9-31,17 4-1 16,-9-4-3-16,14 4-2 15,-5 0 1-15,9 4-50 16,-9 0 27-16,10 0-163 16,-15 0 103-16</inkml:trace>
  <inkml:trace contextRef="#ctx0" brushRef="#br0" timeOffset="201730.0559">9794 8946 156 0,'4'-8'60'0,"-4"8"-32"0,9-12-20 0,-4 8 34 16,-5 0-25-16,9-4 15 16,-5-4-19-16,5 4 8 15,-9-3-12-15,0 3 13 16,-4-4-13-16,-1 0 11 16,-8 0-11-16,-1 8 2 15,1 0-7-15,0 8 0 0,-5-4-2 0,0 8-4 16,0 0 1-16,5 12-4 15,-1-4 3-15,6 19-1 16,-1-7 1-16,9 12 2 16,-5-5 0-16,10 5 4 31,-1-8-2-31,9-1 4 16,1-11-4-16,8 0 10 15,-4-12-6-15,13-4 10 16,-9-12-9-16,10-8 10 15,-10-8-10-15,5-3 5 16,-14-1-7-16,5-4 9 16,-9 0-8-16,0 5 8 0,-5-1-8 0,1 8 1 15,-5 4-4-15,4 4-6 16,-8 0 1-16,4 12-1 16,0-4 1-16,4 16 0 15,1 0 0-15,8 20-3 16,0-4 3-16,10 19 1 31,-5-3 1-31,8 19 0 16,-3-11 0-16,3 11 0 0,-3-15 0 15,3 11 2-15,-8-15-1 0,0 15 10 16,-9-7-5-16,-5 7 14 16,-8-11-11-16,-5-1 16 15,-4-11-15-15,-10-4 9 16,-3-8-11-16,-10-9 4 15,0-7-7-15,-8-12 4 16,4-7-5-16,-1-13 0 16,1-4-2-16,5-8-4 15,3 1 1-15,10-1-8 16,4 0 5-16,18-3-3 16,0-1 4-16,18-8-5 0,0 9 5 0,18-1-25 15,-1 1 15-15,14 3-56 16,-4 0 39-16,13-3-90 15,-13-1 67-15,4 4-98 16,-9 1 85-16</inkml:trace>
  <inkml:trace contextRef="#ctx0" brushRef="#br0" timeOffset="201735.5701">10271 8938 168 0,'-4'-4'63'0,"4"4"-34"0,0 0-10 0,0 0 45 16,0 0-35-16,4 4 15 15,-4-4-27-15,5 4 0 16,-1 0-11-16,5 4 10 16,0-8-9-16,9 8 7 15,-9-8-7-15,9 0 0 16,-5-4-4-16,5 0 3 15,-9-4-4-15,4 0 4 16,-4-4-4-16,0 0 1 16,-9-4-1-16,0 4-2 15,-5 1 1-15,1-1 3 16,-5 0-2-16,0 4 4 16,-4-4-4-16,-1 12 4 15,1 0-4-15,0 8 6 16,-5-4-5-16,4 12 14 0,-3-4-9 0,8 15 14 15,-5-7-13-15,10 16 3 16,-1-4-8-16,14 11 2 16,-4-7-3-16,13 4-2 15,-1-13 0-15,19 1-23 16,-9-8 12-16,13-4-80 31,-4-12 50-31,8-4-137 16,-8-8 100-16</inkml:trace>
  <inkml:trace contextRef="#ctx0" brushRef="#br0" timeOffset="202335.137">10615 8157 200 0,'-14'-4'77'0,"14"4"-42"0,5 8-28 16,-1 0 33-16,-8-4-23 0,4 8 14 15,0 0-18-15,4 8 6 16,-4-5-11-16,5 21 4 16,-5-4-7-16,8 23 9 15,-3-3-8-15,8 19 14 16,-8-3-11-16,8 3 9 31,-8-12-10-31,12 5 11 16,-12-17-11-16,8 13 14 15,-8-17-13-15,4 5 11 16,-5-16-11-16,5-5 6 16,-5-7-8-16,5-12 0 15,-4-8-4-15,13-8-4 16,-5-8 0-16,14-3-1 15,-9-5 0-15,8 4 0 16,-3 0 0-16,3 4-5 16,-3 4 4-16,8 8-3 15,-4 1 3-15,4 10-2 16,-9 1 2-16,5 16 2 16,-9-4 1-16,4 16 4 0,-8-5-2 15,-1 9 6-15,-4-8-5 16,-5 7 12-16,-4-11-8 0,-4 4 10 15,-10-12-10-15,-3-1 3 16,-1-7-6-16,-5 0 2 16,-3-8-3-16,-1-4 0 15,0-4-1-15,0-8-8 16,-4-4 3-16,4 1-23 16,1-1 14-16,3 4-58 15,1 0 39-15,4 4-158 16,5-4 105-16</inkml:trace>
  <inkml:trace contextRef="#ctx0" brushRef="#br0" timeOffset="203861.3929">11319 8918 140 0,'0'0'55'0,"0"0"-30"0,0 0-18 0,0 0 24 16,0 0-18-16,0 4 7 15,0-4-12-15,5 4 4 16,-5-4-7-16,8 8 11 15,-3 0-9-15,4 16 12 16,-5-4-11-16,10 15 9 16,-10-7-9-16,5 12 15 15,-9-9-13-15,9 5 20 16,-9-12-17-16,4 0 20 16,-4-9-19-16,5-3 15 15,-10-8-16-15,10-8 6 16,-1-8-11-16,5-7 0 15,-9-9-5-15,9-4 7 16,-4-3-6-16,8-1 1 16,-8 4-3-16,8 0-4 15,-9 1 1-15,10 7-4 16,-5 4 3-16,8 4-3 0,-3 4 2 0,4 8 2 16,-5 0 1-16,9 8-14 15,-8-4 8-15,4 8-72 16,-5-4 43-16,9 8-135 15,-8-8 95-15</inkml:trace>
  <inkml:trace contextRef="#ctx0" brushRef="#br0" timeOffset="199946.8756">8982 8926 92 0,'23'-4'35'0,"-23"4"-18"0,22-8-9 0,-13 4 17 16,-5-4-14-16,5 4 10 31,-9-4-12-31,5 4 15 15,-5-3-14-15,0 3 11 16,-9-4-12-16,0 4 4 16,-4 0-8-16,-5 0 7 15,0 0-8-15,-4 4 5 16,-1 0-5-16,-3 0 2 16,-1 0-3-16,5 0-2 0,-5 0 0 0,4 4 1 15,1-4-1-15,0 8-1 16,-5 0 1-16,5 7-4 15,0-3 2-15,4 12 1 16,4-8 0-16,10 16 2 16,-1-8-1-16,10 7 4 31,-1-3-3-31,14 0 15 16,-4-12-10-16,12-1 6 0,5-11-3 15,5 0 1 1,-5-8-6-16,10-7 1 0,-6-9-1 15,-4 4 0-15,-4-4 1 0,0 4 1 16,-9-4-3-16,0 1-1 16,-5-1 1-16,-4 0 2 0,0 4-1 15,-5 4 2 1,-4 0-4-16,0 0-2 0,-4 4 2 16,-1 0 0-16,1 5-1 15,4 3-6 1,-5 0 2-16,1 7-3 0,-1 9 2 15,5 0 2-15,5 4-2 0,-1 12 7 16,1-5-3-16,4 13 5 16,0-4-4-16,9 3-1 15,-5-11 0-15,5-4-48 16,-5-8 26-16,5-4-123 16,-5-12 80-16</inkml:trace>
  <inkml:trace contextRef="#ctx0" brushRef="#br0" timeOffset="200310.418">9308 8260 156 0,'-4'-12'60'0,"4"12"-32"0,0-4-17 16,0 4 33 0,0 0-25-16,0 4 20 15,0 0-23-15,0 8 14 16,0 0-17-16,0 16 8 16,0 0-12-16,4 23 11 15,0-7-12-15,5 19 16 16,-4-3-14-16,8 7 11 15,-8-12-12-15,8 17 4 16,-9-13-8-16,10 17 4 16,-10-17-5-16,10 8-11 15,-10-11 4-15,5-1-50 0,-9-15 29 16,9-8-137-16,-9-12 89 16</inkml:trace>
  <inkml:trace contextRef="#ctx0" brushRef="#br0" timeOffset="204664.2993">11952 9013 172 0,'5'-8'66'0,"-5"8"-36"0,4-15-22 0,1 7 34 15,-10 0-25-15,5-4 21 16,-4-4-22-16,-1 4 10 16,1 0-16-16,-5 4 4 15,0-4-9-15,-4 4 4 16,-1 0-5-16,-4 5 0 0,1-1-2 0,-1 8-2 15,-5-1 1-15,1 9-4 16,0 0 2-16,4 16 1 16,-4 0 0-16,13 11 0 15,-5-3 0-15,14 8 2 16,-4-9-1-16,13 9 4 31,-5-12-3-31,19-5 10 16,-6-7-6-16,15-4 8 15,-6-12-8-15,10-8 3 16,-9-4-5-16,4-8 2 16,-4-7-3-16,4-9 3 15,-13 0-4-15,4-8-1 16,-13 5 0-16,0 3 5 0,-4 0-3 0,-1 9 6 16,-8 3-6-16,-1 8-1 15,-4 0-1-15,0 12-1 16,0 4 0-16,5 8 4 15,-1 0-2-15,5 12 10 16,-4-1-6-16,8 17 3 16,1-8-5-16,4 11 2 0,0-11-3 0,9 4-4 15,-10-9 0-15,15-3-61 16,-10-8 34-16,18 0-152 16,-8-12 101-16</inkml:trace>
  <inkml:trace contextRef="#ctx0" brushRef="#br0" timeOffset="205234.4529">12541 8946 184 0,'-13'-8'71'0,"13"8"-38"0,-9-12-21 0,9 8 36 15,-5-4-27-15,1 4 23 16,-10-4-25-16,1 4 14 16,0-4-19-16,-1 4 8 15,-4 1-13-15,5 3 4 16,-5-4-8-16,0 8 4 31,0-4-5-31,1 3 0 0,-6 1-2 0,6 4 3 16,-1 0-3-16,9 8-1 15,-5-8 0-15,5 8-4 16,1-8 2-16,8 8 5 16,0-8-2-16,17 4 4 15,-8-8-4-15,14 7-3 16,-10-3 0-16,14 8 1 16,-5-4 0-16,14 8 0 15,-10-8 0-15,10 8-5 16,-9-5 3-16,9 5-1 15,-10-4 1-15,6 4 4 16,-15-4-1-16,6 4 2 16,-10-5-2-16,0 5 8 15,-4-4-5-15,-4 8 14 16,-5-8-10-16,-5 8 18 16,-8-9-14-16,0 5 18 15,-1-8-17-15,-4 4 15 16,1-8-15-16,-6 0 8 0,-4-4-12 0,-4 0 2 15,0-8-7-15,0 0-13 16,-5-8 5-16,5 0-37 16,0-4 23-16,4 0-117 15,5 1 74-15,-1-1-147 16,-3 0 118-16</inkml:trace>
  <inkml:trace contextRef="#ctx0" brushRef="#br0" timeOffset="207641.5633">550 10730 164 0,'0'0'63'0,"0"-4"-34"0,0 4-23 16,0 0 23-1,9-4-10 1,-5 0-1-16,1 0 1 16,-5 4-11-16,0 0 0 0,0 0 2 15,0 0-6-15,0 0 0 16,4 4-4-16,1 4-1 15,-1 8-1-15,1 3 0 16,-1 21 4-16,5 4 3 0,0 3 2 0,4 9 3 16,1-5-3-16,-1 9-2 15,5-9-2-15,-5-3 0 16,1-5 2 0,-1-3-2-16,5-4 9 15,-5-9-6-15,5-3 23 16,-5-8-16-16,5-4 16 15,-9-12-16-15,5-8-1 0,-1-8-2 16,0-4-2-16,-4-7-7 16,-4-9 0-16,4-12-1 15,0-7-3-15,-5-5 2 0,5 5 3 16,-9 3 3-16,4 5-7 16,1 11 0-1,-5 4 0-15,0 9 1 16,0 7-4-16,0 4 1 15,0 12-3-15,9 4 2 16,4 16 1-16,1 19 2 16,3 9-1-16,1 7 1 15,0 5 0-15,0-1 0 0,0 1 2 16,0-1 0-16,-1-3 4 16,-3-5-2-16,4 9 1 15,-1-13-1-15,1 1 14 16,-9-16-9-16,9-5 19 15,-9-15-14-15,4-16 13 16,-4-8-14-16,0-8 4 16,5-23-5-1,-1-13 1-15,-4-15-4 16,4-4 1-16,-4-20-5 16,0 3-2-16,0 9 0 0,0 12-1 15,0 11 2-15,0-3 1 16,0 11 1-16,0 9-5 15,0 3 1-15,-1 5-2 16,1 7 0-16,0 4 0 0,-4 4 0 16,-1 4-20-16,1 4-10 15,-5 12-48-15,0 4-19 16,9 8-52 0</inkml:trace>
  <inkml:trace contextRef="#ctx0" brushRef="#br0" timeOffset="208167.1827">1473 11384 208 0,'0'0'79'0,"9"0"-42"0,4-4-39 16,-4 0 17-16,5-4-5 15,-1 4 4-15,5-4-1 16,4 0 0-16,-4 0-7 0,0-4 9 0,0 0 7 16,-1 0-5-16,1-3-2 15,5-5-6-15,-6 4-1 16,1-4-1-16,-4 0 3 15,-5 0-1-15,-5 5 2 0,-8-1 0 16,-5 4-1 15,0 0-1-31,-5 4-8 0,-3 8 0 16,-1 4-1-16,-5 4 0 16,1 0 0-16,0 8 0 15,4 0-3-15,0 3 0 16,5 1 2-16,-1 4 2 15,5 4 6 1,1-1-3-16,3 9 0 16,1-8-2-16,8 15 1 15,1-11-2-15,12 8-1 16,-3-8 1-16,17-1 1 16,-4-7-1-16,13-4 2 15,0-8-26-15,-4-4-10 16,4-4-60-16,-5-12-25 15,6-4 4-15,8-28 3 16</inkml:trace>
  <inkml:trace contextRef="#ctx0" brushRef="#br0" timeOffset="210178.4073">2904 11344 168 0,'14'4'66'0,"-10"-8"-36"0,1 0-35 0,4-4 71 16,0 0-20-16,-9 0-13 15,-5-4-7-15,5 1-17 16,-4-1-1-16,-1 0 2 0,-4 0-6 16,-4 0-2-16,-5 0-1 15,0 0-1-15,-4 0 0 32,0 0 0-32,-5 0-3 0,0 5 2 15,0-1 1-15,1 4 0 16,3 0-3-16,-3 4 0 15,3 4-1-15,5 4 3 16,1 7 0-16,3 1 1 16,1 4-5-16,4 0 1 15,4 4 2-15,1 3 3 0,4 1-2 16,9 0 0-16,4 4 1 16,5-9 0-16,4 5 2 0,5-8 1 15,9-4-1-15,-5-8-2 16,-4-12 3-16,4-4 0 15,-4-4 1-15,0 0 0 32,4-4-2-32,-9-4 1 0,-4 5 2 15,-5-9 4-15,-4 4 0 16,-9 0 0-16,0 4-3 16,0 0-1-16,0 1 1 15,-4 7 1-15,4 0-6 16,0 4-2-16,0 4-3 15,0 4 3-15,9 8-5 0,0 4 2 16,0 3 2-16,-1 5 1 16,1 0 1-16,5 8 0 15,-1 3 0-15,5-3 2 16,0-4-3-16,0-4 0 16,-1-9-41-16,1-3-17 15</inkml:trace>
  <inkml:trace contextRef="#ctx0" brushRef="#br0" timeOffset="210193.0438">3185 11217 236 0,'-22'-4'88'0,"18"4"-48"0,-5 16-47 15,9-16 14-15,-5 8-5 16,1-4 1-16,4 4-1 15,0 0-2-15,0 0 1 16,4 4-1-16,5 4 0 0,0 3 0 16,4 1 0-16,5 4 4 15,0 4 5-15,0 3-3 0,0-3-1 16,0 0 2-16,-5-4 0 16,0-1 1-16,-4-7 2 15,-4-8 6-15,-1-4 4 16,1-16-6-16,-1-4-1 15,1-3-3-15,-5-5-1 0,4-8-3 32,1 0-1-32,3 1-3 0,1-5-2 15,5 4 1-15,-1 5-1 16,5 3-3-16,0 4 0 16,4 4 2-16,-4 4 0 15,4 4 1-15,1 4 2 16,-1 4 1-16,-4 8 1 15,0 0 0-15,-1 0 0 0,-3 0 0 16,-1 0 0-16,-4 0-9 16,0 0-2-16,0-4-64 15,0-16-105 1</inkml:trace>
  <inkml:trace contextRef="#ctx0" brushRef="#br0" timeOffset="211226.8848">3698 11316 132 0,'-9'4'52'0,"9"-4"-28"0,0 0-8 0,0 0 16 15,0 0-4-15,0 0-2 0,9 0-10 16,0 0-3-16,0 4-7 15,0 0 0-15,4 0 1 0,1 0 1 16,4 0 2-16,4 0 4 16,0-4 1-16,0 0-2 15,-4 0 2 1,0-4-2-16,0 0 0 16,0-4-3-16,-5 0 1 15,-4 0-2-15,0 0 2 16,0-3-2-16,-5-1 0 15,-8 0-3-15,-1 0 1 16,1 0-4-16,-5 0-2 16,0 0-3-16,0 4 1 0,-9-4 1 15,5 4 0-15,-5 0 0 16,0 5 0-16,5 3 0 16,0 0 0-16,-1 3-3 15,-4 5 2-15,5 4-1 0,-5 0-2 16,5 4 5-16,-1 0 1 15,6 4 4-15,-1 4 1 16,4 3-1-16,5 1 1 0,5 4 5 16,4 7 2-16,4 1-7 15,5-8-4-15,8-1 0 16,10-3 2-16,9-12-2 16,8-4 0-16,5-12-50 31,5-8-22-31,-1-24-83 15</inkml:trace>
  <inkml:trace contextRef="#ctx0" brushRef="#br0" timeOffset="212360.237">4916 11197 148 0,'-9'-8'57'0,"9"4"-30"0,-5 4-18 0,5 0 14 15,0 0 0-15,0 0 1 16,0 0-7-16,0 0-2 15,0 4-9-15,0 4-2 0,5 4 2 16,4 0-1-16,0 0 0 16,4 4-6-16,0 4 1 15,1 4 9 1,3 3 3-16,6 1 1 16,-5 0 0-16,4 0-3 15,-4-1-1-15,0-3-1 0,-1-4 2 16,-3 4 1-16,-1-12 3 15,1-1-3-15,-6-3-1 16,1-4-2-16,-4-4 2 16,4-12 4-16,-5-3 1 0,1-5-4 15,-5-4 1-15,4 0-7 16,1-4-3-16,-1 5 1 16,1-5 2-16,-5 8-7 15,4 0 0-15,0 4-2 16,1 5 2-16,-1-1-4 15,1 4 2-15,-5 8 0 0,9 0 2 16,-5 4-1-16,5 4-1 16,0 7-2-16,4 5 1 15,1 0 3-15,4 0 3 16,-1 4 0-16,1-8 2 16,0-1 2-16,0-3 4 31,-5-4 2-31,1-4 3 0,-1-4 4 15,0-8 1-15,1-4-2 16,-1-3 0-16,-4-9-5 0,5-4 0 16,-6 4-7-16,1-8-1 15,0 1-4-15,0 3-1 16,-4 0-1-16,-1 4 0 16,1 5-11-16,-1 7-7 0,1 4-38 15,-1 12-103 1,0 4-40-1,-4 0 66-15</inkml:trace>
  <inkml:trace contextRef="#ctx0" brushRef="#br0" timeOffset="213099.7219">5928 11265 200 0,'13'-20'74'0,"-8"4"-40"0,17-12-24 0,-13 16 20 0,-5-3-3 0,5-5 4 15,-9 4-4-15,0 0-2 16,-4 4-13-16,-5 0-5 0,0 4-3 16,-4 4-2-16,-1 4 1 15,-4 8-2-15,-4 4-1 16,4 8-4-16,-4 4 0 15,4 0 2 1,5-1 3-16,-1 1 0 16,5 4-1-16,5 0 1 15,4-1-1-15,4 1 0 16,5 0 0-16,5-4 0 16,4-1 0-16,8-3 2 15,6-12 3-15,-6-4 0 16,1-4 2-16,0-4 2 0,0-8 2 15,-1-4 3-15,-3-3 4 16,-6-5-1-16,1 4-1 16,-9-12 0-16,-4 1 0 15,-5-1-6-15,-5 0-4 16,1 0-6-16,-5 5 0 16,-5 7 0-16,1 0 0 0,-9 8-14 15,-5 8-3-15,0 8-13 0,1 4-6 16,3 4-21-16,5 0-6 15,5 4-68 1</inkml:trace>
  <inkml:trace contextRef="#ctx0" brushRef="#br0" timeOffset="213684.245">6302 11158 256 0,'-13'0'96'0,"13"0"-52"0,-4 4-36 0,4 0 21 16,0 0-20-16,0 4-4 15,0-1-6-15,0 5-3 16,0 0 3-16,4 0 0 0,1 4 1 16,-1 0-3-16,5 4 2 15,0 0 5-15,0 3 2 16,0-3 4-16,0 0 4 15,-1 0-2-15,1-8 3 16,-4 0 7-16,-1-5 4 16,-4-3-1-16,0-4 2 15,0-7-11-15,0-5-2 16,0-4-4-16,5-8-1 16,-5 4-3-16,4-4-1 0,5 1-6 0,0-5 1 15,0 4 0-15,4 0 0 16,5 0-3-16,0 5 2 15,0 3-4-15,0 4 1 16,4 4 0-16,0 8-1 16,1 0 1-16,-6 4 3 0,1 4-18 31,0 0-7-31,0 0-52 0,-5 0-25 16,1-4-34-1</inkml:trace>
  <inkml:trace contextRef="#ctx0" brushRef="#br0" timeOffset="214164.4122">6833 10587 176 0,'-9'-28'66'0,"9"12"-36"0,-9-3-20 0,9 7 20 15,0 0-9-15,0 4 0 16,0 0 1-16,0 0 3 16,0 4-13-16,0 0 4 0,0 4 2 15,5-4-8-15,-1 4-3 16,1 8-7-16,4 8 0 16,-1 8-2-1,1-1-2-15,0 5 9 16,0 8 4-16,0 11 0 15,0 13 0-15,-4 15 1 16,-1 8 1-16,0 1 3 16,1-13 4-16,-1 0-4 15,-4 1 0-15,5-9-4 16,-5 1-1-16,4-9-3 0,-4-3 1 16,0-13-2-16,5-11 2 15,-1-12-24 1,1-24-46-16,-1-8-22 0,9-8-62 15</inkml:trace>
  <inkml:trace contextRef="#ctx0" brushRef="#br0" timeOffset="214803.9524">7315 10797 236 0,'-5'8'88'0,"5"0"-48"0,0 4-31 16,0-8 19-16,0 4-1 15,0 12 3-15,-4 3-14 16,-1-3-4-16,1 4-8 16,-1 4-1-16,1-1 3 0,-5 1 1 15,0 0 1-15,-4 0 0 16,-10-1 0-16,-3 1 2 0,-1-4 1 15,-4 0 3-15,-1-8 4 16,1-5-4-16,5-7 0 16,-6-4-8-16,10 0-4 15,0-8-1-15,8 4-1 0,1-3-3 16,4-1 2-16,9 0-6 31,4 0 0-31,10 4-2 0,4 4 3 16,4 4 2-16,0 4-1 15,1 4 4-15,-1 3 0 16,5 1-2-16,-1 4 2 16,-3 0-1-16,-1 0 0 15,0 0 6-15,5-1 5 16,0 1-5-16,0-4 0 0,-1-4 0 16,1-4 0-16,4-4 0 15,0-8 2-15,1-4-3 16,-1-4 0-16,0 0-1 15,-9-4 1-15,-4-3 0 16,-4-1 1-16,-1-8 0 16,-4 4 2-16,0 0-5 0,-5 5-1 15,-4 7-2-15,0 4 0 16,-4 8-3-16,-1 8-1 0,1 4 3 16,4 3 1-16,0 5 2 15,4 0 0-15,5 4 0 16,0 4 0-16,5-1 0 31,3 1 0-31,10 8 0 0,0-5 2 16,4-3-17-16,0-4-6 15,1-20-54-15,-6 4-24 16,1-20-39 0</inkml:trace>
  <inkml:trace contextRef="#ctx0" brushRef="#br0" timeOffset="214866.4624">7712 10821 348 0,'-23'-4'129'0,"19"4"-70"0,-1 0-71 0,5 0 18 31,0 0-14-31,0 4-2 0,0 0-50 16,5 0-23-16,4 16-41 15,0 7-15-15</inkml:trace>
  <inkml:trace contextRef="#ctx0" brushRef="#br0" timeOffset="215506.09">7877 11118 244 0,'-5'4'93'0,"5"4"-50"0,0 4-48 15,5-8 17-15,-1 8-9 16,0 0 0-16,1 7 8 16,-1 1 4-16,1 0-7 15,-1 0 2-15,1 0 3 0,-1 0 2 16,1-1 0-16,-1 1 1 0,-4-4 0 15,0 0-2-15,5 0 1 16,-5-4-2-16,0-4 0 16,4-4-1-16,-4-4 0 15,9-8-2-15,0-4-1 16,4-8-5-16,1 0-1 31,-1-8-1-31,5 5-2 0,4-5 1 16,-4 4-1-16,0 0-3 15,4 8 0-15,0 4-3 0,1 9 1 16,-1 3 1-16,0 7 2 16,1 1 1-16,-1 8 1 15,0 0 0-15,1 4 2 16,-6 4-1-16,-3-1 2 0,-5 5-7 16,0-4 1-16,-1-4-34 15,-3 0-13-15,-1-8-52 16,1-5-20-16,-5-7 11 15</inkml:trace>
  <inkml:trace contextRef="#ctx0" brushRef="#br0" timeOffset="217127.2598">8639 11344 188 0,'0'-8'71'0,"5"0"-38"0,-5 0-19 0,0 0 20 15,0 0 0-15,0 0 2 16,-5-3-2-16,1 3 1 16,-1-8-19-16,1 4 0 0,-5 0 0 15,-5 0-6-15,1 4-3 16,-5 4-7-16,0 4 0 0,1 4 0 15,-1 8 0-15,0 0-3 16,0 0 0-16,0 8-1 16,5 0 3-16,-1 3 0 15,5 5 1-15,5 8 0 16,8 3 0-16,1-7 0 31,4-4 2-31,4 0 1 0,1-9 1 16,3-3-2-16,6-8 1 15,-1-4 0-15,5-16 1 16,4-4-2-16,0-3-2 16,-4-5 3-16,-5-4 2 15,-4 0 2-15,-4 1 3 16,-1 3 1-16,-4-4 3 0,0 12 2 0,-9 0 2 16,-5 0-8-16,1 5-3 15,-1 3-4-15,1 8-3 16,-1 0-4-16,5 4 0 15,0 7 0-15,5 5-1 16,-1 4 4-16,10 4 2 31,4 16-5-31,-1-1 1 0,1 5 1 16,9 3 3-16,0 5-2 16,-5-1 0-16,0 1 1 15,-4-4 2-15,0-1-1 16,-5 1-1-16,-4-1 1 15,-4 13 1-15,-1-1-3 16,-8 5 0-16,-1-9 3 0,-4-7 3 16,0-9 2-16,-8-3 1 15,-1-12 4-15,-4-8 3 16,-5-12 0-16,-4-12 1 16,-10-12-6-16,1-16-4 15,5-4-6-15,-1-3 0 0,9-5 2 31,5 5 1-31,8-1-4 0,6 4-1 16,8 1-2-16,4 3 3 16,9 0-2-16,14 1-1 15,4-1-15-15,5 0-5 16,9 5-37-16,4 3-13 16,0 4-34-16,9 4-12 15</inkml:trace>
  <inkml:trace contextRef="#ctx0" brushRef="#br0" timeOffset="217574.1146">9683 10202 168 0,'-9'-7'63'0,"9"3"-34"0,-5 0-21 0,5 4 16 16,0 0-12-16,0 0-2 15,0 0 0-15,0 4 1 16,0 0-5-16,0 3 3 0,0 9 3 0,0 16-8 15,0 8-5-15,0 11-2 16,0 13 2-16,5-1 6 16,-1 4 5-16,1 5-1 15,3 23 2-15,1 0-6 16,0 4-3 0,0-12 1-16,0-7 0 15,0-5 1-15,0-8 2 16,0-11 1-16,0-5 1 15,0-3 0-15,0-4 0 16,-5-17-4-16,-4-27-36 16,0-8-18-1,-4-4-58-15,-1-3-33 16,-4-1 67-16</inkml:trace>
  <inkml:trace contextRef="#ctx0" brushRef="#br0" timeOffset="217974.8631">9335 11166 140 0,'-18'8'52'0,"13"-4"-28"0,1 0-4 0,4-4 21 0,0 0 6 15,0 0 4-15,0 0-14 16,9-8-8-16,4 0-16 16,5 0 2-16,0 0 5 0,9 4 0 15,-1 4 3-15,10 0-15 31,0 4-7-31,-1 0-1 0,6 4 1 16,8-4 0-16,0 0 2 16,0 4-2-16,0-4 2 15,0-1 2-15,-5-3 2 16,-3-3-1-16,-6-1-1 16,-8-4-8-16,-5 0 0 15,-4-4-63-15,-4 0-28 0,-10 0-43 16</inkml:trace>
  <inkml:trace contextRef="#ctx0" brushRef="#br0" timeOffset="219215.3876">10374 11285 188 0,'4'-4'71'0,"-4"4"-38"0,5-32-21 0,-1 24 28 16,-8-4-24-16,4 0 9 15,-5-4-16-15,5 4 0 16,-4-3-6-16,-1-1 0 0,-4 4-6 15,0 0-2-15,1 4 6 16,-1 4 6-16,-5 0-3 16,5 4-2-16,-4 4-1 0,0 4-1 15,-5 4 0-15,0 0 0 16,0 4 0 0,0-1-3-16,0 5 2 15,5 0 1-15,4 0 0 16,0 0-3-16,5 0 2 15,4-1 1-15,4 1 2 16,10 0-1-16,3 0-1 16,1 4 1-16,0-8 1 15,4-1 5-15,5-3 4 0,0-4 35 16,0-4-24-16,4 0 16 16,-4-8-22-16,4-4 18 15,-13-4-20-15,4-4 17 16,-9-3-17-16,1-5 3 15,-10 0-9-15,-8-4 1 32,-5 1-5-32,0-5-2 15,-9-4-1-15,-4 1-4 0,-1 3-6 16,6 8-3-16,-6 12-20 16,1 4-9-16,-5 16 22 15,0 8-35-15,-4 4-12 0,5 4-76 16</inkml:trace>
  <inkml:trace contextRef="#ctx0" brushRef="#br0" timeOffset="221002.2879">11052 11007 160 0,'-14'-12'60'0,"14"4"-32"0,0 4-20 0,0 4 18 31,0 0-9-31,0 0-2 15,0 4-4-15,0 0 0 16,0 8-6-16,0 8-1 0,0 8 0 16,5 11-2-16,-1 1 1 0,5 0 7 15,0 11 3-15,0 13 0 16,4 11 0-16,-4 12-3 16,0-4-1-16,0-7-1 0,0-9 2 15,-5-4 4-15,1-7 3 16,-1-5-7-16,1-7-1 15,-5-12-1-15,4-4 0 16,1-13 0-16,-5-7 0 16,0-8-11-16,0-8-5 15,-5-3-21-15,1-9-6 0,-5-8-9 16,-5-16-2-16,-3-11 0 16,3-24 4-16,1 3 18 15,-1 5 12-15,1 7 19 16,4-3 10-16,0 12 5 15,5-1 2-15,-1 9-2 0,1 3-2 32,4 4-6-32,4 5-4 15,5 3-1-15,9 4-1 16,4 4-4-16,10 13-1 0,8 7-3 16,0 8-3-16,4 7 2 15,1 9 0-15,-5 4 5 16,-9 4 5-16,-4-1 8 15,-9 1 4-15,-5-4 5 0,-8 0 3 16,-10 0 0-16,-4-5 0 16,-8 1-10-16,-6-4-1 15,-3-8-7-15,-6-4-1 16,-3-4-6-16,3-8-1 16,-3 0-10-16,4 0-3 15,4-4-22 1,5 4-6-16,4 0-19 15,4 4-6-15,5 1-123 32,23-1 60-32</inkml:trace>
  <inkml:trace contextRef="#ctx0" brushRef="#br0" timeOffset="221004.798">11489 11055 212 0,'-5'-16'82'0,"5"20"-44"0,5-8-47 0,-5 4 12 15,4 4-2-15,0 4 3 16,5 8 1-16,0 3 0 15,0 5-3-15,0 8 3 0,-4-4 1 32,-1 3 22-17,1-7-16-15,3 8 17 16,-8-8-16-16,9 3 19 16,-9-7-18-16,5 0 13 15,-5-12-16-15,4 0 12 0,-8-4-13 16,8-8 4-16,-4-8-9 0,9-4 0 15,-9 0-3-15,5-8 3 16,-5-3-3-16,9-5 4 16,-1 0-4-16,10 1-1 15,-9 3 0-15,14 8-6 16,-6 0 3-16,10 12-3 16,-9 0 2-16,9 12 4 15,-5 0 0 1,5 8-38-16,-9-4 20 0,4 8-101 15,-9-8 66-15,5 8-99 16,-9-4 87-16</inkml:trace>
  <inkml:trace contextRef="#ctx0" brushRef="#br0" timeOffset="221561.87">12206 11304 128 0,'14'-11'49'0,"-14"11"-26"0,18-24-3 0,-14 12 39 16,-4-4-33-16,0 0 24 31,-4-4-30-31,-1 4 11 16,-4-3-17-16,0 3 3 15,0 0-10-15,-4 8 0 16,0-4-4-16,-5 12-2 15,-4 0 0-15,-1 12-4 16,-3-4 2-16,3 12-1 16,-3 0 0-16,8 3 0 0,0-3 0 0,9 4 2 15,0-4 0-15,18 4 0 16,-5-5 0-16,14 5 2 16,0-8-1-16,9 0 10 15,-9 0-5-15,13-8 14 16,-9-4-11-16,9-4 16 15,-4-4-15-15,4-4 20 16,-13-12-17-16,0 4 7 0,0 0-12 16,-9-4 0-16,-9-3-5 0,0-5-2 15,-9 0 0-15,-5 0-17 16,1 1 9-16,0 7-43 16,-5 4 27-16,0 8-79 31,0 4 56-31,0 8-97 15,1 0 81-15</inkml:trace>
  <inkml:trace contextRef="#ctx0" brushRef="#br0" timeOffset="221993.8454">12354 11015 272 0,'-14'0'104'0,"14"0"-56"0,9 4-49 0,-4 0 20 16,-5-4-13-16,9 8-1 15,-1 0-3-15,10 8-2 16,-9 0 1-16,9 11-4 16,-5-3 2-16,5 8-1 15,-9-8 0-15,9 7 17 16,-5-3-8-16,5 4 26 16,-9-12-19-16,13 3 23 15,-8-7-22-15,8 0 24 16,-8-8-23-16,3-8 13 15,-3-4-18-15,4-4 6 16,-9-4-10-16,4-8 0 16,-4 1-4-16,4-9-2 15,-4 0 0-15,4-4-4 0,-8-3 2 16,8 3-17-16,-8 0 10 0,8 12-43 31,-8 1 28-31,4 11-77 0,-9 4 56 0,4 8-123 16,-4 0 94-16</inkml:trace>
  <inkml:trace contextRef="#ctx0" brushRef="#br0" timeOffset="222595.658">12973 11289 260 0,'18'0'96'0,"-18"0"-52"0,27-4-40 16,-9 0 27-1,-5-4-19-15,10-4 8 16,-6 0-12-16,6-4 11 16,-5 0-11-16,4-4 9 15,-4 1-9-15,0-5 15 16,-5-4-13-16,-9 0 16 16,-4 5-16-16,-4-1 2 15,-5 4-7-15,-4 4-5 0,-5 0-1 16,-9 8-4-1,0 0 3-15,-8 12-1 0,-1-4 1 16,5 12 6-16,-1 0-2 0,6 16 15 16,-1-4-10-16,9 11 17 15,5-7-14-15,8 8 5 32,-4-13-10-32,18 9 2 15,0-4-4-15,22 4-4 16,-4-9 0-16,18 1-54 15,-5-8 30-15,13-4-177 16,-4-12 112-16</inkml:trace>
  <inkml:trace contextRef="#ctx0" brushRef="#br0" timeOffset="226759.2942">16407 11182 184 0,'-4'-12'68'0,"4"12"-36"0,-5-12-29 0,5 8 24 15,0-4-17-15,0-4 0 32,-4-4-6-32,-1 4-3 15,1 0 0-15,-1 4 1 16,-4-3-1-16,1 11 4 16,-1-4-3-16,-5 8 1 15,1-1-1-15,-5 9 1 16,0 0-2-16,0 12 2 15,1-4-2-15,3 8 4 0,1-9-3 0,4 9 1 16,-5-8-1-16,10 12-2 16,0-9 1-16,12 9-1 15,-3-12 0-15,13 8 13 16,-5-12-7-16,14-1 22 16,-9-3-16-16,13-4 16 31,-9-8-15-31,14-4 15 15,-5-4-16-15,9-3 9 16,-13-9-12-16,4-4 8 16,-13 4-9-16,4-4 11 0,-13-3-11 15,0-1 7-15,-9-4-8 0,-4-4 2 16,-5 5-5-16,-5 3 0 16,-8 0-2-16,0 8-6 15,-5 1 2-15,-4 11-3 16,0 4 2-16,-1 12 0 15,6-4 1-15,-1 15-9 16,0-3 6-16,9 12-31 16,5-8 20-16,4 8-55 15,-4-5 40-15,13 9-74 0,0-4 60 0,13 7-78 16,-4-11 70-16</inkml:trace>
  <inkml:trace contextRef="#ctx0" brushRef="#br0" timeOffset="227823.5634">16920 11170 148 0,'-13'-20'55'0,"13"20"-30"0,-18-12-14 0,9 8 29 15,0 0-23-15,-4 0 7 16,-1 0-14-16,1 4-1 16,-1-4-6-16,1 8 7 31,0-4-6-31,4 8 3 0,0-4-4 0,0 8-4 15,0 0 0-15,0 8-1 16,0-9 0-16,9 9 2 16,-4-4 0-16,8 4 2 15,-4-4-1-15,9 8-3 16,0-9 1-16,13 5 5 16,-4-8-2-16,9 0 15 15,-5-4-10-15,5-4 21 16,-5-4-15-16,5-4 18 15,-5-8-18-15,1 0 9 16,-6-4-13-16,1-3 11 0,-4-1-12 16,-5-4 12-16,-5-4-12 0,0 0 3 31,-8-3-7-31,4 3-2 16,-9 0-1-16,0 8 1 15,-4 5-1-15,4 3-1 16,-5 4 1-16,1 8-4 15,0 0 2-15,-1 8-6 16,1 0 4-16,4 7-3 16,-4-3 3-16,8 12 0 0,-4-8 1 0,9 8 2 15,-4-4 0-15,8 3 2 16,-4-3-1-16,9 4-1 16,-4-4 1-16,4 8-4 15,-5-9 2-15,9 5 1 16,-4-4 0-16,5 4 6 15,-5-8-3-15,4-1 6 16,-9-3-6-16,10-4 1 16,-10-4-2-16,1 0-19 15,-5-4 9-15,4-4-47 0,-4-4 30 0,5 0-79 16,-5-4 58-16,4 5-88 16,-4-1 76-16</inkml:trace>
  <inkml:trace contextRef="#ctx0" brushRef="#br0" timeOffset="228260.7726">17125 11197 208 0,'-18'0'79'0,"18"0"-42"0,0 8-26 0,0-4 25 16,-4-4-21-16,4 8-3 15,0-4-8-15,0 8-1 16,0-4-1-16,0 8 1 16,0-4-2-16,4 12 2 15,-4-5-2-15,9 17 2 16,-4 0-2-16,4 15-1 15,-5-3 1-15,5 15 7 0,-9-11-4 0,9 7 16 16,-9-15-11-16,9 7 14 16,-9-11-14-16,4 11 14 15,-8-11-14-15,4 16 20 16,-5-13-16-16,1 9 18 16,-10-9-18-16,1 5 18 31,0-8-18-31,-5-5 13 15,0-15-15-15,-4 0 8 16,-1-12-11-16,6-8 6 16,-6-12-7-16,1-12 2 15,0-8-5-15,-1-7 2 0,1-1-3 16,4 0-2-16,5 1 0 0,8 7-8 16,-3 0 4-16,12 1-12 15,0 3 8-15,14 0-25 16,-4 0 18-16,17-3-49 15,0-5 36-15,18-4-79 16,-4 1 60-16,17-9-117 16,-17 5 92-16</inkml:trace>
  <inkml:trace contextRef="#ctx0" brushRef="#br0" timeOffset="228846.1227">17656 11126 184 0,'0'-24'68'0,"0"24"-36"0,0-20-18 0,0 13 33 16,0-5-26-16,0 4 9 16,-5-4-18-16,1 4 5 31,-5 0-10-31,0 8 4 0,-4-4-6 0,-1 8 0 15,1-4-3-15,-1 8-2 16,-3 0 1-16,-6 8-1 16,1 0 0-16,4 3 4 15,-4-3-2-15,9 4-1 16,-5-4 0-16,9 0-1 16,0-4 0-16,9 3-3 15,-5-7 2-15,14 8 1 16,-4-8 0-16,8 4 2 15,1-8-1-15,12 8-3 16,-8-8 1-16,13 4 1 0,-8-4 0 16,12 4-3-16,-8-4 2 0,9 4 1 31,-10 0 0-31,6 7 8 16,-10-3-4-16,0 8 16 15,-8-8-11-15,-1 12 22 16,-8-8-17-16,-1 3 24 15,-8-3-22-15,-5 0 19 16,-5-4-20-16,-4 0 14 16,1-8-16-16,-6 0 6 0,1-8-11 0,-5 4-2 15,0-8-4-15,1 0-15 16,-6-4 7-16,1-4-52 16,4 0 32-16,1 1-108 15,3-1 75-15,6-4-119 16,-6 4 101-16</inkml:trace>
  <inkml:trace contextRef="#ctx0" brushRef="#br0" timeOffset="223848.1613">14423 11229 80 0,'0'0'33'0,"0"0"-18"0,0-4-11 0,0 0 28 16,0 0-19-16,0-4 30 15,0 0-24-15,0-4 19 16,0 1-22-16,0-1 18 16,-5-4-19-16,1 4 12 15,-1-4-16-15,-4 4 12 0,1-4-13 0,-6 4 8 16,1 1-10-16,-5 3 0 16,0-4-5-16,0 8-4 15,-4 0 0-15,4 8-1 16,-4 0 0-16,4 8-3 15,0 0 3-15,0 7 1 32,0-3 1-32,1 8 0 15,-1-8 0-15,9 8 2 16,-4-5-1-16,13 5 8 16,0-8-5-16,8 12 3 15,-3-8-4-15,8 3 3 16,1-3-4-16,8 0 10 15,-9-4-6-15,14 0 14 16,-9-8-11-16,9-8 9 16,-5-4-10-16,5-8 2 0,-5 0-6 15,5-4 7-15,-9 0-7 16,-1-8 3-16,-3 1-4 0,-1-5 3 16,-8 0-4-16,4 4 4 15,-9 1-4-15,4 3-5 16,-8 4 1-16,4 8-3 15,-5 4 2-15,5 12-5 16,-4 0 5-16,8 12-1 16,-4-4 2-16,5 11 0 15,-1-7 0-15,5 8 4 16,0-4-1-16,0 7 6 0,4-3-13 16,1-4-5-16,-1 0-54 15,0-12-24-15</inkml:trace>
  <inkml:trace contextRef="#ctx0" brushRef="#br0" timeOffset="224464.9371">14588 11031 192 0,'-5'8'74'0,"5"-8"-40"0,0 20-27 16,5-8 25-16,-5-8-20 0,4 11 8 16,-4 1-12-16,9 12 6 31,-4-8-7-31,4 15 11 0,-5-7-10 0,5 8 18 16,-9-8-14-16,9 3 22 15,-9-7-19-15,9 4 15 16,-9-8-17-16,9-4 10 15,-9-9-13-15,9-3 6 16,-5-4-9-16,9-4 2 16,1-7-5-16,8-5 0 15,-9-12-2-15,14 4-6 16,-9-4 2-16,13 5-3 16,-8-1 2-16,3 8-2 0,-3 0 2 0,-1 8 0 15,-4 4 1-15,0 8 2 16,-5 0 0-16,0 8 2 15,-4 0-1-15,5 12 2 16,-10-4-2-16,5 7-3 16,-9-3 1-16,9 8-61 31,-9-4 34-31,4-1-154 16,-4-7 102-16</inkml:trace>
  <inkml:trace contextRef="#ctx0" brushRef="#br0" timeOffset="225081.6859">15408 11324 200 0,'9'-12'77'0,"-9"12"-42"0,18-12-23 16,-9 5 41-1,-9-5-30-15,4-4 13 16,-4 0-21-16,0 0-2 15,-4-4-8-15,-1 4 1 16,-8-3-3-16,-5 3-4 16,0-4 0-16,-4 8-1 15,-5 4 0-15,-4 12-3 16,0-4 3-16,0 16 1 16,4 0 1-16,-4 8 0 15,4-5 0-15,5 9 4 16,4-8-2-16,9 8 4 0,0-5-4 15,13 5 1-15,-4-8-1 16,14 8 14-16,-5-16-9 16,13 0 15-16,-9-5-13 0,19-7 3 15,-10-3-8-15,14-5 0 16,-10-8-2-16,6-8 1 16,-6 4-2-16,6 0 10 15,-15 0-5-15,6 1 14 16,-14-1-11-16,0 4 14 15,-5 4-14-15,0 12 0 16,-4-4-5-16,5 12-3 16,-10-4 0-16,10 12-4 31,-5-4 2-31,9 12 1 0,4-9 0 0,5 13 0 16,-9-8 0-16,13 8-33 15,-8-12 18-15,17-1-96 16,-9-7 62-16,14-8-123 15,-9-4 96-15</inkml:trace>
  <inkml:trace contextRef="#ctx0" brushRef="#br0" timeOffset="225134.6156">15752 10206 260 0,'-14'4'99'0,"14"-4"-54"0,-4 4-31 15,4 0 43 1,0-4-33-16,0 8 26 0,0 0-29 0,0 12 16 15,0-4-22-15,4 16 1 16,1-1-10-16,8 21 14 16,-4-5-11-16,9 17 18 15,-9-9-15-15,4 36 13 16,-4-7-14-16,4 23 4 16,-8-16-10-16,4 12 4 15,-5-20-5-15,5 16-13 0,-9-15 5 0,9 7-79 16,-9-20 46-16,9-12-187 15,-5-15 125-15</inkml:trace>
  <inkml:trace contextRef="#ctx0" brushRef="#br0" timeOffset="230381.4055">18690 11273 132 0,'-4'-16'49'0,"4"16"-26"0,-14-20-16 0,14 12 28 15,-4 0-20-15,0-4 20 16,-10 0-21-16,5 0 9 16,0-3-14-16,0 3 4 15,-4 0-8-15,0 4 0 16,-5 0-3-16,0 8-2 16,-4-4 1-16,4 8-1 15,-4-4 0-15,8 8-3 0,-4-4 2 0,5 8-1 16,0-4 0-16,4 8 0 15,-5-5 0-15,10 9-3 16,-1-4 3-16,5 8 3 16,0-4 0-16,9 7 2 31,0-3-2-31,9 4 8 16,-5-8-5-16,14 8 19 15,-5-17-14-15,14 1 21 16,-5-8-17-16,9 0 20 15,-13-8-19-15,9-4 13 16,-14-3-16-16,0-5 17 16,-4-4-16-16,0 4 16 0,-9-4-16 0,0 0 5 15,-9-3-10-15,0-1 0 16,-9 0-4-16,0 0-4 16,-9 4 0-16,0 5-15 15,1 3 9-15,-6 4-30 16,1 0 21-16,0 12-66 31,-1-4 46-31,10 8-122 0,-5 0 88 0</inkml:trace>
  <inkml:trace contextRef="#ctx0" brushRef="#br0" timeOffset="231473.1575">18855 11388 256 0,'-13'-8'96'0,"13"8"-52"0,-5-12-18 0,10 12 62 15,-5-4-49-15,4 4 19 16,1-4-35-16,8 0-8 16,1 0-10-16,17 4-4 15,0-4 0-15,18 4-37 16,-4-4 20-16,17 4-28 16,-4-4-92-1,0 0-41-15,-9 4 61 16</inkml:trace>
  <inkml:trace contextRef="#ctx0" brushRef="#br0" timeOffset="230967.2338">19323 10702 280 0,'-22'-32'104'0,"22"32"-56"0,-27-55-45 0,19 31 29 16,-6 0-20-16,-4-8 8 15,0-3-12-15,-4 3-5 16,0 0-1-16,0 5-7 16,-1 7 3-16,1 8-6 31,-5 4 5-31,5 12-1 0,-5 0 2 0,5 12 0 16,0 0 0-16,4 15-3 15,0-11 3-15,5 16-3 16,-5-8 2-16,9 15 0 15,-5-7 1-15,10 27 2 16,-1-7 0-16,10 23 2 16,-5-12-1-16,4 13 10 15,-4-13-5-15,9 8 23 16,-4-11-16-16,4 15 14 16,0-12-16-16,8 21 4 15,-8-17-10-15,9 4 7 16,-9-15-8-16,5-5 5 0,-6-7-3 15,1-12-1 1,0-9-5-16,-4-7-2 16,-5-8 1-16,0-12-46 0,-5-8-21 15,5-8-137 1,-9-8 110-16</inkml:trace>
  <inkml:trace contextRef="#ctx0" brushRef="#br0" timeOffset="235826.7145">22441 10341 160 0,'-5'0'63'0,"5"0"-34"0,-4-4-10 15,4 4 34 1,0 0-29-16,0 0 8 16,0 0-20-16,4 4 3 15,-4 0-10-15,9 8-7 0,-5 0 1 0,10 24 0 16,-5-1 1-16,4 21 11 16,-4-9-6-16,4 29 15 15,-4-9-11-15,5 28 20 16,-10-16-16-16,5 9 26 15,-4-17-21-15,-1 4 24 32,-8-19-24-32,4-1 15 15,0-11-19-15,0-4 6 16,0-13-12-16,0-3 6 0,0-12-7 16,8-8 0-16,-3-8-4 15,13-4-2-15,-5-4 0 0,14-8-6 16,-9-3 3-16,13-1-3 15,-4 0 2-15,4 4-5 16,-4 0 5-16,4 8-3 16,-9 1 3-16,5 11 0 15,-5-4 1-15,1 15 2 16,-10 1 0-16,0 12 0 16,-4-8 0-16,0 8 4 15,-4-4-2-15,-1 7-7 16,-8-3 2-16,-1 4-34 15,-4 0 20-15,5-1-93 16,-1-7 60-16,14 0-131 16,0-12 102-16</inkml:trace>
  <inkml:trace contextRef="#ctx0" brushRef="#br0" timeOffset="236330.7062">23390 11225 244 0,'-9'-20'90'0,"9"20"-48"0,-8-20-36 16,8 9 29-1,-5-1-22-15,-4 0 10 16,-4 0-14-16,-5 4 0 15,0-4-6-15,-4 12-2 32,-5 0 0-32,0 12-4 0,1-4 2 0,3 12-4 15,1 0 3-15,4 7 5 16,0-7-1-16,9 8 4 16,-4-4-4-16,13 7 8 15,0-7-6-15,9 8 14 16,-5-4-10-16,19-1 14 15,-6-3-13-15,15 0 14 0,-6-8-14 0,10-8 9 16,-9-12-10-16,9-4 13 16,-14-8-12-16,5-4 14 15,-10 0-14-15,1-3 9 16,-4-9-10-16,-5 4-7 16,-5-4-1-16,-4 1-9 31,-9-1 5-31,-4 4-29 15,-5 0 18-15,-9 13-51 16,0-1 37-16,-4 8-96 16,-5 0 70-16,5 12-99 15,0-4 88-15</inkml:trace>
  <inkml:trace contextRef="#ctx0" brushRef="#br0" timeOffset="237048.0259">23408 11209 284 0,'0'4'107'0,"0"-4"-58"0,9 0-35 0,-4 0 50 15,-1 0-37-15,9 0 18 16,5 0-27-16,5 0 0 15,-10-4-12-15,14 0-10 16,-9 0 2-16,13 0-72 16,-5 0 40-16,15 0-153 15,-6-3 104-15</inkml:trace>
  <inkml:trace contextRef="#ctx0" brushRef="#br0" timeOffset="236963.7318">23921 10694 272 0,'-9'-20'104'0,"9"20"-56"0,-4-39-43 0,4 23 29 16,-5 0-22-16,1-8 6 16,-5-4-11-16,0-3 4 15,0-5-6-15,-4 0-2 16,-1 1-2-16,-4 15-6 16,1 0 3-16,-6 12-3 15,-4 4 2-15,1 16-2 16,-1-4 2-16,0 20 2 15,-4-1 1-15,9 13 4 0,-1-8-2 0,6 11 8 16,3-3-6-16,10 19 14 16,-5-7-10-16,9 19 9 15,-5-11-9-15,10 15 11 16,-5-12-11-16,4 5 16 16,1-13-14-16,4 9 16 31,-5-13-16-31,5 13 7 0,-5-9-10 0,10 13 2 15,-10-21-5-15,10 5 2 16,-10-13-3-16,10 5 0 16,-10-12-1-16,5 3 1 15,-9-7-2-15,4 8 2 16,-8-12-2-16,4-1-25 16,0-7 13-16,0-4-79 15,0-8 50-15,0-8-157 16,0-4 111-16</inkml:trace>
  <inkml:trace contextRef="#ctx0" brushRef="#br0" timeOffset="238382.7621">23827 11328 316 0,'-9'-8'118'0,"9"8"-64"0,0-4-39 0,5 4 51 16,-1-4-38-16,10 0 17 15,-5 0-27-15,13 0 0 16,-4 0-12-16,13 1-1 16,-9-1-3-16,14 4-8 15,-5-4 3-15,9 4-47 16,-4-4 27-16,4 4-111 16,-9 0 75-16,9 0-115 0,-13-4 99 0</inkml:trace>
  <inkml:trace contextRef="#ctx0" brushRef="#br0" timeOffset="237681.0811">24434 10702 244 0,'4'-20'93'0,"-4"20"-50"0,-9-32-48 0,9 20 22 16,-4-3-13-16,-1-9 8 16,-8 0-8-16,0-4-1 15,-1 1-2-15,-4 3-4 16,1 0 2-16,-6 8 14 16,1 0-7-16,0 12 15 15,-5 0-12-15,0 12 3 16,0 0-8-16,5 12 5 15,-5 0-6-15,1 12 8 16,-1-9-7-16,0 13 5 16,5-4-5-16,4 19 7 15,0-7-7-15,9 23 16 16,-4-11-11-16,13 19 20 16,-5-12-16-16,10 5 13 15,-5-13-15-15,9 9 6 16,-5-13-10-16,5 17 2 15,-4-13-5-15,8 21 2 16,-9-21-3-16,5 8 3 16,-4-11-4-16,8-1 6 0,-8-11-5 15,8 0-19-15,-4-16 9 0,0-1-53 16,-9-11 34-16,4 0-88 16,-8-12 64-16,4-4-116 15,-5-8 94-15</inkml:trace>
  <inkml:trace contextRef="#ctx0" brushRef="#br0" timeOffset="239722.2796">24648 10500 236 0,'0'-4'88'0,"0"4"-48"0,4 0-23 16,1 0 38 0,-5 0-31-16,4 4 4 15,-4-4-18-15,5 12-6 16,-5 0-2-16,4 11-5 15,-8 1 2-15,4 12 3 16,0-5-1-16,4 17-23 16,-4-8 13-16,5 7-138 15,-1-7 81-15</inkml:trace>
  <inkml:trace contextRef="#ctx0" brushRef="#br0" timeOffset="240292.6825">25107 11261 216 0,'5'-4'82'0,"-5"4"-44"0,4-16-20 0,1 8 38 15,-1 0-31-15,0-4 10 16,-4-4-21-16,0 1 5 16,-8-1-11-16,-1 0 4 15,0 0-7-15,-5 4-2 16,-4 0-2-16,1 4-6 31,-10-4 3-31,5 8-1 16,-1-4 1-16,1 8 0 15,0-3 0-15,4 6 0 16,0 1 0-16,5 8 0 16,-1-4 0-16,10 8 0 0,-5-8 0 0,9 8 2 15,0-4 0-15,9 8-3 16,0-9 2-16,9 9 1 15,-5-8 0-15,18 8 0 16,-9-8 0-16,14 8 0 16,-9-4 0-16,13 7 0 15,-9-7 0-15,0 8 0 16,-13-8 0-16,5 16 4 16,-14-13-2-16,-1 13 15 0,-8-8-10 0,-4 0 26 15,-5-8-19-15,-9-1 23 16,-4-3-22-16,0-4 13 15,-5-4-17-15,0-8 6 16,-9-4-10-16,5-8-4 16,4-3-2-16,1 3-23 31,3-4 12-31,6 4-89 16,-1-4 55-16,9 4-148 15,-5 1 107-15</inkml:trace>
  <inkml:trace contextRef="#ctx0" brushRef="#br0" timeOffset="232832.8005">19961 10718 224 0,'-18'-16'85'0,"18"16"-46"0,-4-12-37 0,4 0 19 16,0-8 0-16,0 4 9 15,0-3-17-15,4-1 3 16,1 0-11-16,8 0 0 16,1-4-3-16,8 9-2 15,-4-5 1-15,17 4-1 16,-3-4 0-16,17 8-3 16,-5-4 2-16,14 12-1 15,-4 0 0-15,4 12-3 16,-14 0 3-16,5 16-1 15,-9 0 1-15,-4 11 15 16,-9-7-7-16,-5 8 24 16,-8-8-17-16,-10 11 21 15,-4-11-20-15,-4 12 20 16,-10-5-20-16,-4 5 13 16,-8-8-16-16,-1-1 4 15,-4-7-10-15,4 0 0 16,-4-12-3-16,4 0-2 15,5-8 1-15,4 0-1 0,4-4 0 16,10-4-11-16,-1-4 6 16,14 0-14-16,0-4 11 15,23 4-5-15,-6-4 8 0,19 16-4 16,-9 0 5-16,13 20-2 16,-14-4 3-16,14 15 2 15,-13-7 1-15,9 12 0 16,-14-5 0-16,4 5 0 15,-12-12 0-15,4 7 2 16,-14-7-1-16,0 8-1 16,-8-12 1-16,-1 7 10 31,-8-7-6-31,-5 4 15 0,-5-8-11 0,-3-4 9 16,-6-5-10-16,-8 1 11 15,0-4-11-15,-9 0 7 16,-5-8-8-16,-4 0 0 15,4-4-4-15,-4-4-2 16,0-4 0-16,5-3-10 16,4-1 5-16,4-4-25 15,5 0 16-15,8 8-53 0,-3-4 36 16,12 4-100-16,1-3 72 0,13 3-101 16,4 0 91-16</inkml:trace>
  <inkml:trace contextRef="#ctx0" brushRef="#br0" timeOffset="232121.8426">20273 10690 204 0,'-18'-8'77'0,"18"8"-42"0,-13-8-15 16,13 4 35-1,-4 0-30-15,-1 0-2 16,1 0-14-16,4 4-11 16,0-4 1-16,0 8-7 15,0 0 5-15,4 16-3 16,-4 0 3-16,5 31 6 0,-5-3-1 0,9 27 10 15,-1-7-6-15,6 7 3 16,-10-16-5-16,5 5 5 16,-4-13-6-16,4 5 8 15,-5-16-7-15,5 3-14 16,-9-15 4-16,4 0-74 16,-4-12 44-16,0-9-104 0,-4-7 79 0</inkml:trace>
  <inkml:trace contextRef="#ctx0" brushRef="#br0" timeOffset="233302.5509">21063 10785 356 0,'-36'-8'134'0,"36"8"-72"0,-13 4-74 0,13 0 16 16,-5-4-7-16,1 4-40 0,-1 0 24 0,10 8-140 15,-5-4 88-15</inkml:trace>
  <inkml:trace contextRef="#ctx0" brushRef="#br0" timeOffset="232833.8005">21049 11189 284 0,'-4'0'107'0,"4"0"-58"0,0 8-55 0,0 0 26 16,0-8-15-16,0 8 12 31,0 0-10-31,4 8 1 16,-4 0-5-16,5 12 3 15,-5-9-4-15,4 17 4 0,-4-8-4 0,9 12 4 16,-4-9-4-16,8 5-54 16,-9-12 29-16,10-5-135 15,-5-7 89-15</inkml:trace>
  <inkml:trace contextRef="#ctx0" brushRef="#br0" timeOffset="233902.7316">21214 11106 228 0,'-9'-8'85'0,"9"8"-46"0,5-4-48 0,-1 4 12 15,-8 0-4-15,8 4-2 0,-4 0 1 0,9 8 2 16,-4 0 0-16,4 12-3 16,-5-4 2-16,9 11 1 15,-8-7 0-15,8 8 22 16,-8-8-12-16,8 7 33 16,-9-11-24-16,5 4 18 31,-9-4-22-31,5-4 12 15,-5-4-16-15,4-5 15 16,-8-7-16-16,4-4 16 16,0-3-16-16,0-5 13 15,0-8-13-15,4-4 6 16,1 0-9-16,8-3-4 16,-4-1-2-16,13 0-4 0,-4 4 2 0,13 0-1 15,-8 1 0-15,8 7 0 16,-4 0 0-16,4 12 2 15,-9 0 0-15,1 8 4 16,-6 0-2-16,1 8-12 16,-4-4 6-16,-1 4-83 15,-4-4 48-15,0 0-151 0,-9-5 106 0</inkml:trace>
  <inkml:trace contextRef="#ctx0" brushRef="#br0" timeOffset="234604.2365">21825 10210 208 0,'-4'-8'79'0,"4"8"-42"0,4-7-30 0,1 7 33 16,-10 0-23-16,10 4 1 16,-5-1-12-16,9 21-10 15,-5 0 2-15,9 28 2 16,-8-5 1-16,4 21 24 16,-5-5-14-16,10 24 28 15,-10-12-21-15,9 25 21 16,-8-13-22-16,4 4 16 15,-9-16-19-15,9 5 6 16,-9-17-12-16,9 4 2 0,-9-15-6 16,4 3 5-16,-8-15-6 15,4 4 1 1,0-21-2-16,0-7-37 16,-5-12 19-16,5-8-88 15,-4-12 58-15,4-11-125 16,-5-9 96-16</inkml:trace>
  <inkml:trace contextRef="#ctx0" brushRef="#br0" timeOffset="234623.3862">22182 10769 236 0,'9'-8'88'0,"-9"8"-48"0,13-4-27 0,-4 4 35 16,-9 0-27-16,9 4 5 15,-9 0-16-15,9 8-1 16,-9-4-6-16,4 16 5 15,-4-4-5-15,0 15 10 16,-4-7-7-16,-1 12 10 16,-8-5-9-16,0 5 18 15,-5-12-13-15,-4 8 9 16,-5-13-12-16,-4 1 4 0,-1-8-8 0,6 0 2 31,-1-12-4-31,5 0 0 16,-1-8-1-16,10 4-4 15,0-8 1-15,8 0-4 16,1-4 3-16,8 4-3 16,1 0 2-16,8 8 0 15,0-4 1-15,10 8-3 16,-6-4 3-16,15 12 3 16,-10-4 0-16,9 12 15 15,-9-4-9-15,14 7 13 0,-9-7-12 0,9 12 12 16,-10-8-12-16,10 8 5 15,-14-9-8-15,5 5 0 16,-5-8-3-16,5 0-21 16,-9-4 10-16,4 4-89 15,-8-12 54-15</inkml:trace>
  <inkml:trace contextRef="#ctx0" brushRef="#br0" timeOffset="242013.4893">26070 10484 200 0,'-4'-12'74'0,"4"12"-40"0,0-8-11 0,0 8 41 15,0 0-35-15,0 4 13 16,0-4-26-16,4 8 0 16,-4 0-10-16,5 12-5 15,-5 0-2-15,9 15 1 16,-5-7 0-16,10 27 11 31,-5-3-6-31,4 27 17 0,-9-7-12 0,14 15 22 16,-13-16-18-16,8 8 11 15,-9-19-15-15,10 3 6 16,-10-11-9-16,10 3 9 16,-10-15-9-16,10 0 10 15,-10-17-10-15,9-7 3 16,-4-12-6-16,5-4-2 15,-5-4-1-15,8 0-4 16,-3-8 2-16,4 4-4 16,-5 1 3-16,5 7-6 15,-5-4 5-15,5 8-1 16,-5 0 2-16,5 3 2 16,-4-3 0-16,8 8 2 15,0-8-1-15,5 4-3 16,-9-8 1-16,9 8 1 15,-10-8 0-15,15 0 0 16,-10-4 0-16,14 0 4 16,-10-8-2-16,6 0 4 15,-6-3-4-15,-3-5 4 16,-1-4-4-16,-4 4 1 0,-9-4-1 0,0-3 5 16,-9-1-4-16,0-4 3 15,-9 4-3-15,0 5 0 16,-9-1-1-16,-4 8-4 15,8 4 1-15,-4 12-6 16,-4 4 4-16,4 16-1 31,0-4 2-31,10 15 0 16,-10-3 0-16,18 12 4 16,0-8-1-16,18 19-9 15,-10-3 4-15,19 3-78 16,-4-11 45-16,17-1-173 15,0-15 116-15</inkml:trace>
  <inkml:trace contextRef="#ctx0" brushRef="#br0" timeOffset="242519.5373">27319 11320 148 0,'4'-8'55'0,"-4"8"-30"0,9-8-18 0,-4 4 30 16,-5-3-21-16,4-5 24 15,-4-4-24-15,0 0 19 16,-4-4-20-16,4 8 14 16,-9-4-16-16,0 4 4 15,-4 1-10-15,-1 3 0 16,1 0-4-16,-5 8 0 16,0-4-1-16,-4 12-4 15,0-4 1-15,-1 11 1 16,-3-3 0-16,3 12 2 0,1-8-1 0,4 12 2 15,0-4-2-15,18 11 2 16,-4-7-2-16,8 16 10 16,5-9-5-16,18 5 10 15,-5-8-9-15,9-5 10 16,-4-7-10-16,9-4 12 31,-5-12-11-31,9-8 14 16,-9-8-13-16,5-4 16 15,-14-8-15-15,10 1 11 16,-19-5-12-16,0 0 0 16,-8-3-6-16,-5-5-2 15,-5 4 0-15,-4 0-6 0,-8 1 3 16,-6 3-14-16,5 4 8 0,-4 12-25 16,-5 0 19-16,1 12-31 15,-6 0 25-15,-3 12-65 16,4 0 48-16,4 8-118 15,0-8 87-15</inkml:trace>
  <inkml:trace contextRef="#ctx0" brushRef="#br0" timeOffset="242989.7585">27658 11094 212 0,'-14'-12'79'0,"14"12"-42"0,-8 4-32 0,8 0 21 16,-5 0-16-16,5 8 0 16,-4-4-7-16,4 12 3 15,-5 0-4-15,5 8 17 16,0-5-11-16,5 9 19 15,-5-4-15-15,9 7 18 0,-5-3-17 16,5 12 20-16,-5-13-19 0,10 5 15 16,-10-12-16-16,10 0 12 31,-10-12-14-31,1-4 10 16,-1-12-12-16,5-8 4 15,-5-4-8-15,14-4 7 16,-9-4-8-16,5-4 3 15,-6-3-4-15,10-5-6 16,-9 4 1-16,9 1-3 16,-5-1 2-16,10 8-2 0,-10 4 2 0,5 8 0 15,4 1 1-15,5 11-14 16,-5 0 9-16,5 7-72 16,-5-3 44-16,-4 8-155 15,0-8 106-15</inkml:trace>
  <inkml:trace contextRef="#ctx0" brushRef="#br0" timeOffset="243491.2529">28171 11419 252 0,'13'4'96'0,"-13"-4"-52"0,31 0-34 16,-13 0 38 0,-5-4-28-16,10 0 13 15,-10-4-20-15,14 1-1 16,-14-1-7-16,19-4 4 16,-10-4-6-16,0 4 8 0,-4-4-7 0,0 4 1 15,-5-4-3-15,1 1 3 16,-10-5-3-16,0 4 1 15,-8-4-1-15,4 8-4 16,-9-4 1-16,-4 12-1 16,-5 0 0-16,0 12-3 31,-4-4 3-31,-1 8 3 16,-3 0 0-16,8 12 8 15,-4-8-5-15,4 11 3 0,0-3-4 16,9 16 0-16,-9-1-1 0,18 5 3 15,0-8-3-15,18 3-29 16,-9-11 14-16,22-4-98 16,-4-8 61-16,13-8-114 15,-4-8 92-15</inkml:trace>
  <inkml:trace contextRef="#ctx0" brushRef="#br0" timeOffset="244139.3813">28648 11193 216 0,'-9'-8'82'0,"9"8"-44"0,0-7-27 0,0 7 30 16,-5 0-25-16,5 4 9 15,0-1-16-15,0 9 6 16,0 0-8-16,5 8 2 15,-1-8-5-15,5 16 9 0,-9-8-7 16,9 15 10-16,-9-3-9 0,14 12 5 16,-14-9-7-16,4 9 9 15,-4-12-8-15,9 3 21 16,-5-11-15-16,5-4 14 16,-4-12-15-16,8-4-1 15,-4-12-6-15,9-8-5 16,-9-8 0-16,13-4-6 15,-8-3 4-15,3-1-5 16,6 0 4-16,-1 5 0 16,-9-1 2-16,5 4-3 31,-9 8 3-31,4 8-1 0,-4 4 1 0,5 12 6 16,-10-4-2-16,5 12 10 15,-4-4-6-15,-1 20 3 16,-4-9-5-16,9 9 0 15,-5-4-2-15,5 4 1 16,-4-13-2-16,8 1 4 16,-8-8-3-16,4-4 4 0,-5-8-4 15,9-12-1-15,1-4 0 16,8-12-4-16,-9 1 2 0,14-5-1 16,-13-4 0-16,12 5 2 15,1-1 0-15,-5 12-5 16,-4 0 3-16,0 8 1 31,-9 4 1-31,4 12 2 16,-4 0-1-16,0 12-1 15,-9 0 1-15,9 16 1 16,-9-4-1-16,9 7-5 16,-4-3 2-16,8 8-47 15,-4-13 26-15,4 1-102 16,1-8 69-16,12-4-108 0,-3-12 92 0</inkml:trace>
  <inkml:trace contextRef="#ctx0" brushRef="#br0" timeOffset="244765.5655">29727 11257 288 0,'-4'-36'107'0,"4"36"-58"0,0-20-48 0,0 12 28 16,0-3-19-16,0-1 14 16,-5-4-15-16,1 8 0 15,-10-4-5-15,1 12-3 16,-5 0 0-16,-4 12 5 16,-10 0-3-16,6 8 10 15,3-9-7-15,1 9 5 16,4-4-6-16,5 4 4 15,4-4-5-15,9 4 2 16,-4-8-3-16,12 7 0 16,-3-7-1-16,13 4-2 0,0-8 1 0,8 4-4 15,-8-4 2-15,18 12 1 16,-9-12 0-16,4 15-3 16,-4-7 2-16,-5 8 1 15,0-4 0-15,5 8 17 16,-9-9-9-16,-5 5 30 31,-8-8-21-31,-5 4 22 16,-5-4-22-16,-4 0 16 15,-4-5-19-15,-14 1 6 0,5-4-12 0,-5 0-16 16,-4-4 5-16,-5-4-110 16,-4-4 62-16,4-8-188 15,10-4 134-15</inkml:trace>
  <inkml:trace contextRef="#ctx0" brushRef="#br0" timeOffset="240809.3761">25540 10991 284 0,'-9'-8'107'0,"9"8"-58"0,-5-4-35 0,5 4 37 15,0 0-30-15,5 0 5 16,-5-4-16-16,13 0 3 31,-4 0-8-31,18 4 0 16,-5-3-3-16,23 6 1 0,-10-3-2 0,19 4-1 15,-5-4 1-15,9 4-34 16,-9-4 18-16,0 4-69 16,-9-8 47-16,0-4-98 15,-13-3 76-15,0-9-60 16,-9-4 69-16</inkml:trace>
  <inkml:trace contextRef="#ctx0" brushRef="#br0" timeOffset="240793.7477">25647 10401 180 0,'-9'-16'68'0,"9"16"-36"0,0-8-13 0,0 8 32 15,0-4-28-15,0 4 2 16,0 0-16-16,4 8-6 15,-4-4-1-15,5 16-9 16,-1 3 4-16,5 13 8 16,0-4-3-16,4 19 22 15,-4-7-13-15,9 31 14 16,-4-7-14-16,8 23 12 16,-9-12-13-16,5 8 10 0,-5-15-11 15,5 7 4-15,-9-20-8 0,5 17 4 16,-10-13-5-16,5 8 5 31,-5-19-6-31,5-4-30 16,-9-13 15-16,5-7-82 15,-5-12 53-15,0-12-112 16,-5-8 86-16</inkml:trace>
  <inkml:trace contextRef="#ctx0" brushRef="#br0" timeOffset="249348.0861">1821 14341 148 0,'-5'-4'55'0,"5"-12"-30"0,-4 8-29 16,4-4 49-16,-5 0-10 15,1 0-6-15,-5 0-3 16,5 0-15-16,-10 5 2 0,1-1 1 16,0 0-5-16,-1 0-1 15,-4-4-4-15,5 8-1 0,-5 0-3 16,0 4-3-16,0 4-1 16,1 8 3-16,-1-4 0 15,0 4 1-15,0 0 0 16,5-1 0-16,-1 1-3 15,1 0 2-15,0 0-1 16,4 4 0-16,4 0 2 0,5 0 2 16,0 3-3-16,5 1-2 15,4 0-1-15,4 0 3 16,5-4 0-16,0 4 1 16,4 3 2-16,0-7 3 0,0-8 2 15,1-8 1-15,4-4 0 31,-5-4 2-31,-4 0 4 0,0-4 1 16,-5-3-2-16,0-5 0 16,-4 0-5-16,0 0 0 15,-4 0-3-15,-1 0 2 16,-4-3-2-16,0 3 0 16,0 0-3-16,-4 4 1 15,-1 4-2-15,5 8-1 0,-4 4 1 16,-1 4-1-16,5 8-5 15,0 0-1-15,0 0 3 16,5 4 1-16,-1 8-1 16,5 3 0-16,0 1 2 15,0 0 2-15,4 4 0 16,1-1-1 0,3-7-21-16,1-4-9 15,0-20-49-15,18-12-21 16,-5-4-6-1</inkml:trace>
  <inkml:trace contextRef="#ctx0" brushRef="#br0" timeOffset="250867.9291">1981 14242 144 0,'-17'-12'55'0,"17"8"-30"0,0 0-10 0,0 4 18 16,0 0-7-16,4 4-1 0,-4 0-5 31,4 0-3-31,1 8-9 16,-1 3-5-16,5 1 0 0,-4 4 2 0,8 0 2 16,1 8 3-16,-6-1 4 15,1 1-4-15,0 0 0 16,0 4-4-16,0-5-1 15,0-3 3-15,0-8 3 16,0-8 2-16,0-8 5 0,0-8-4 16,0-4 2-16,0-4-7 15,-1-8-3-15,6 1-6 16,-1-5 0-16,1-4-2 16,-1 0 0-16,0 1 2 15,1-1 0-15,4 8-5 16,-5 4 1-16,0 5 0 0,1 3 2 15,-1 8-1-15,5 8-1 16,0 8 5-16,-5 3 3 16,1 1 1-16,-6 4 0 15,1 0-1-15,0 4 2 16,-4 3-1-16,-1 1 2 0,1 0-6 31,-1 8-1-31,1-5 2 16,-1-3 1-16,0-4-23 0,5-8-12 15,0-4-38-15,5-4-16 16,-1-28-32 0</inkml:trace>
  <inkml:trace contextRef="#ctx0" brushRef="#br0" timeOffset="250868.9291">2570 14265 192 0,'-13'-4'71'0,"13"8"-38"0,0 8-25 0,0-12 16 16,0 4-1-16,0 0 18 16,0 4-4-1,4 0-20-15,5 0-7 0,4 4-5 16,5 0-1-16,0 4 0 15,4-1 0-15,1-3 0 0,8 0 0 16,-4 0 2-16,-1-4-1 16,1-4 0-16,0-4-1 0,-5-4 0 15,5-4-7-15,0-4 0 16,-1 0-1-16,-3 0 2 16,-5-11 1-16,-5 3 3 15,0 0-1-15,-4 4-1 16,-4 0 9-16,-1 4 6 0,-4 5 4 15,0 7 1-15,-4 7-7 16,-1 5 0-16,-4 4-6 16,0 4-2-16,1 12 0 15,-1 3 1-15,0 13-3 16,0 11-2-16,0 13 0 31,4-1-1-31,-4-7 2 0,1-1 1 16,3-4-1-16,1-3 1 15,-1-9-70-15,10-11-30 16,-5-12-55 0</inkml:trace>
  <inkml:trace contextRef="#ctx0" brushRef="#br0" timeOffset="247718.305">595 13683 176 0,'-14'-48'66'0,"14"40"-36"0,0-12-24 0,0 12 15 15,0 1-5-15,0 3 3 16,0 4-6-16,0 4-3 16,5-4-3-1,-1 15-5-15,1 5-1 0,-1 0 2 0,0 0 0 16,1 0 1-16,4-1 2 16,4 1 3-16,1-4 5 0,3 0 3 15,1-4 0-15,5 0-1 16,-1-4-4-16,5-4 0 15,-5-4-3-15,5-4 0 16,4-4-3-16,-4 0 1 16,4-4-4-16,-4-4-2 31,-1 4 0-31,1-8-1 0,-5-3 2 16,-4-1 1-16,0 4 1 15,-5 4 2-15,-4 4 1 16,0 0 3-16,-4 8-7 15,-5 4-4-15,4 4-5 16,1 8 1-16,-1 4-2 16,1 4 2-16,12 12 1 0,-3 7-1 15,-1 21 1-15,1 11 0 16,-1 12 3-16,0 1 0 16,1-5 3-16,-1-4 1 15,-4 0 1-15,0-3 2 0,0-5-1 16,0-7 0-16,0-13-1 31,0-11 0-31,0-8-7 16,-1-12 0-16,1-13-61 15,0-22-24-15,0-5-42 16</inkml:trace>
  <inkml:trace contextRef="#ctx0" brushRef="#br0" timeOffset="246971.6791">657 13703 148 0,'-4'15'55'0,"4"-15"-30"0,-5 4-18 16,5-4 15-16,-4 0-7 16,-1 4 2-16,1 0-8 15,-1 0-1 1,1 0-4-16,4 4 2 0,0 4 3 16,0 4-7-16,0 8-1 15,4 15-3-15,1 13 0 16,4 3 2-16,0 5 2 15,-1 3-1-15,-3-3 2 0,-1-1-2 16,1 1 2-16,-1-13 0 31,1-3-1-31,-1-1 1 0,1 5 0 0,-1-12 7 16,-4-9-5-16,5-7 2 16,-10-8-4-16,5-12 0 15,0-8-28-15,5-4-89 16,-10-4 60-16,1-7-52 15</inkml:trace>
  <inkml:trace contextRef="#ctx0" brushRef="#br0" timeOffset="251421.7598">3917 14329 136 0,'0'-4'52'0,"9"4"-28"0,-5-4-28 15,1 0 8-15,-1-4 13 16,0-4 9-16,1 4-2 16,-1-4 0-16,-4-4-13 15,0 1 7-15,-4-1 2 0,-1-8 3 16,-3 4 3-16,-6 0-5 0,1 0-3 16,-5 5-10-16,-4 3-5 15,-1 4-5-15,1 8 1 16,0 4-1-16,-1 8-2 15,1 3-2-15,0 9 1 16,0 8 1-16,4 0 2 16,4-1-1-1,5 1 1-15,5 0 2 16,4 0 2-16,9-5-1 16,0 1 2-16,4 0 0 15,5-12 3-15,0-4 1 16,13-5 3-16,0-7-1 0,1-7 0 15,-1-5-3-15,-4-8-1 16,-1 0-3-16,-3 0-2 0,-6 0 5 16,-3-3 1-16,-5 3 2 15,0 4 0-15,-5 0 7 16,-4 8 4-16,0 4-7 16,0 8-4-16,-4 4-10 15,-1 4-1-15,1 4-1 16,4 8-1-16,4 3 4 0,1 5 0 15,4 8 1-15,4-1 2 16,0 1-19-16,5-4-8 16,4-5-34-16,-4-3-14 15,9-12-50 1</inkml:trace>
  <inkml:trace contextRef="#ctx0" brushRef="#br0" timeOffset="251869.5956">4126 14226 264 0,'-13'-16'101'0,"13"24"-54"0,4-8-44 0,-4 0 21 0,5 8-16 16,-1 4-2-16,1 3-4 15,4 5 1-15,0 8-2 16,0 4 6-16,-1 7 5 0,1 17 0 15,0 11 3-15,0 5-6 16,0 3-1-16,-4-4-2 16,-1 1-1-1,0-5-1-15,1 0 2 16,-1 1 3-16,1-13 2 16,-1-3-1-16,1-13-1 15,-1-3-1-15,-4-12 2 16,0-12-10-16,0-8-4 15,0-4-34-15,0-24-14 16,0-12-18-16,0 1-7 16,0-9-42-1</inkml:trace>
  <inkml:trace contextRef="#ctx0" brushRef="#br0" timeOffset="251986.0374">4220 14396 240 0,'-9'-28'90'0,"9"17"-48"0,-13-5-23 0,13-4 26 0,4 4-8 15,-4 4-2-15,5 0-22 16,-1 0-7-16,5 4-5 16,4 0-1-16,5 5 0 0,4 3-3 15,10 7 0-15,-6 1 2 16,6 4 0-16,-6 4 3 31,1 0 1-31,-5 4 3 0,-4 4 1 16,-4-1 5-16,-5 1 5 15,-5-4-5-15,-4 0 1 16,-13-4-4-16,-1-4 2 16,-4-5-4-16,1 1 1 15,-6-4-5-15,-3-4 0 16,-1 0-8-16,5-8-4 0,-1 0-35 16,-4-3-14-16,1-1-47 15,17 4-21-15,4 0 14 16</inkml:trace>
  <inkml:trace contextRef="#ctx0" brushRef="#br0" timeOffset="253191.3314">4733 14246 184 0,'-9'-12'68'0,"4"8"-36"0,1 4-15 0,4 0 20 15,0 0-8-15,0 0 0 16,0 0-14-16,0 0-6 16,0 4-6-16,0 4-5 0,0 3 1 15,0 5 1-15,4 4 2 16,1 12-3-16,-1 7 0 0,5 13 7 15,-4 11 4-15,-1 9-1 16,-4 3 2-16,0-4-2 16,0 1 0-16,-4-1-3 15,4-3-1-15,0-1-1 16,0-4 0-16,-5-11 9 0,5-12 6 16,0-9 1-16,0-7 3 15,0-16-4-15,-4-16 0 16,4-16-10-16,0-4-5 15,0-7-6-15,0-5-1 16,0-7-5-16,0-13-2 16,-5-7 0-1,1-16 4-15,-1 3-6 16,5 5 0-16,0 8 7 16,5 3 2-16,4 5 3 15,4 3 2-15,1 9 1 0,3 11 1 16,1 12-2-1,4 8 1-15,5 8 2 0,0 12 2 16,4 4-6-16,5 0 0 16,0 4 3-16,-5 8 5 15,-4 4-3-15,-1-1-1 16,-8 5 4-16,-4 0 2 0,-10 4-2 16,-4-1 2-16,-13-3 0 15,-5 0 1-15,-9-8-2 16,-4 0-1-16,0-13-1 0,-1-3 0 15,1-12-9-15,-5-7-1 16,5-9-31-16,0 0-13 16,9 0-34-16,4 0-14 15,13 5-52 1</inkml:trace>
  <inkml:trace contextRef="#ctx0" brushRef="#br0" timeOffset="253907.3031">5263 13251 156 0,'-4'-12'60'0,"8"8"-32"0,-4 0-15 0,0 4 17 15,0 0-9-15,0 0 1 16,0 0-13-16,0 0-3 16,0 4-4-16,0 8-2 0,0 19 1 15,5 9-4-15,-1 12 2 16,5 7-1-16,0 4 0 0,0 1 8 15,0 3 6-15,4 13 3 16,5 3 0-16,-4 4 10 16,-1-8 4-16,-4 1-4 15,0-9-1-15,0-8-2 16,-5 1 1-16,1-9-9 0,-1 1-1 31,-4-1-5-31,0-7 0 16,5-9-1-16,-5-11 1 15,4-8-20-15,0-8-6 0,-4-12-30 16,9-16-9-16,0-4-30 16,0 0-12-16,5-3-2 15</inkml:trace>
  <inkml:trace contextRef="#ctx0" brushRef="#br0" timeOffset="254308.0447">5651 14099 256 0,'-4'-4'96'0,"-5"8"-52"0,5 0-32 16,4 0 26-16,0 4-16 16,0 4-4-16,0 7-11 15,0 5-3-15,8 0-2 16,1 8 1-16,0-1 2 0,0 9 0 0,5 4 2 15,-1-1 2-15,0 1 2 16,1-1-5-16,-1-7-2 16,0-4 2-16,1-12 1 0,-1-4-67 15,1-16-29-15,3-24-49 16</inkml:trace>
  <inkml:trace contextRef="#ctx0" brushRef="#br0" timeOffset="254754.0313">5714 13833 348 0,'-31'-12'132'0,"31"8"-72"0,-5 0-72 0,5 4 20 15,0 0-21-15,0 0-7 0,5 4-55 16,4 0-24-16,8 4-17 15,1 8-7-15</inkml:trace>
  <inkml:trace contextRef="#ctx0" brushRef="#br0" timeOffset="255697.8228">6276 14218 184 0,'0'-8'71'0,"0"0"-38"0,4 4-10 0,-4 4 24 15,5-8-9-15,-1 0 0 0,1 0-15 16,-1 0-4-16,0-4-11 16,1 0-5-16,-5-3 0 0,-5-1-2 15,1 0-1-15,-5 0 5 16,-4 0 1-16,-5 8-2 0,0 0-1 15,-4 8-3-15,-1 4-1 32,-3 8-1-32,-1 4 0 15,5 4-3-15,-1 8 1 0,1 7 0 16,4-3 2-16,9 4 3 16,5-5 2-16,-1 1 1 15,5 0 2-15,5 0-3 16,4-5 0-16,9 1 1 15,4-8 0-15,0-4 2 16,14 0 1-16,-1-9-8 16,6-7-4-16,3-7-19 15,-4-5-10-15,0-4-20 16,-8-4-8-16,-6 0-11 16,1-4-20-1,-4 1 37-15,-6-1 72 0,1 4 38 16,-4 4 11-16,-6 0 4 15,-3 4-16-15,-1 4-8 16,1 5-25-16,-5 3-1 0,0 0 1 16,0 0 0-16,0 0 0 15,0 0-2-15,0 3 1 16,0 1-10-16,0 0-3 16,0 0-4-16,0 4-2 15,0 0 1 1,0-4 1-16,0 0 3 15,0 0-2-15,0 0-2 16,0 0 0-16,0 0 1 16,0 0-1-16,4 0-1 15,1 0 1-15,-5 0-1 0,4 0 0 16,-4-4 0-16,5 4-3 16,-5 0 2-16,9 0 1 15,0 4-3 1,-5 0 2-1,5-1 1-15,0 5 0 16,0 0 0-16,0 0 0 16,0 0 0-16,-1 0-3 15,6 0 2-15,-1 0 3 16,5-4 1-16,0 0-4 16,4-4 1-16,-4 0 2 15,0-4 1-15,4-8-1 16,0-4 1-16,1-4 7 0,-1 0 3 15,-4-4-2-15,-5 0 1 16,1 1-7-16,-10-5-3 16,-4-8 1-16,-9 0 0 15,0 1-4-15,-4-5 1 16,-5 12 0-16,0 4 0 16,-4 8 0-16,-5 8 0 15,0 8-3-15,-4 8 0 16,0 8-1-16,0 0 0 15,0 8 0-15,8-4 0 16,5-1 3-16,5 1 0 16,4 4-2-16,5 0 2 15,4-1-32-15,9-3-15 0,8 4-40 16,10 4-15-16,0-5-22 16</inkml:trace>
  <inkml:trace contextRef="#ctx0" brushRef="#br0" timeOffset="256350.7555">6994 14269 216 0,'-5'0'82'0,"5"-4"-44"0,-9 0-14 16,9 4 29-16,-4 0-12 15,-1-4-1-15,1 0-19 16,-1 4-7-16,1 0-9 0,-1 0-4 0,-3 4 2 15,3 4-9-15,5 0-1 16,0 0 4-16,5 4 1 16,-1 4 8-16,5 0 4 15,0 4 3-15,0-1 3 16,4 1-3-16,1 0 0 16,3-4-5-1,1 0 0-15,5-4-3 16,-6-4 0-16,1-4-23 15,4-8-8-15,-4-4-44 0,0-4-18 16,9 0-49 0</inkml:trace>
  <inkml:trace contextRef="#ctx0" brushRef="#br0" timeOffset="257234.5297">7096 13762 344 0,'0'-8'129'0,"14"4"-70"0,-1 0-49 0,0 0 28 16,5 0-10-16,-4 4 0 16,12-4-15-16,10 0-6 15,4 4-4-15,5-4-5 0,4 4 1 16,4 4-17-16,1 0-8 31,4-4-46-31,-9 0-18 0,9 0 6 16,-9 0 6-16,-5 0 28 15,-8 0 16-15,-9-4 35 16,-5 4 19-16,-4-4 50 16,-5 0 25-16,-8 0-14 15,-5 4-5-15,0 0-27 16,0-4-10-16,-5 0-22 0,1 4-11 16,-5 0-26-16,4 0-10 15,1 4-62-15,4 4-28 16,-13 4-21-1</inkml:trace>
  <inkml:trace contextRef="#ctx0" brushRef="#br0" timeOffset="257168.505">7257 13124 208 0,'-9'-8'79'0,"9"8"-42"0,0-4-23 16,0 4 20-16,0 0-15 0,0 4-5 15,0 4-9 1,0 8-4-16,0 7 0 0,0 13 10 16,4 8 5-16,1 7 3 0,-1 5 3 15,5 3-6-15,0 5 1 16,0-5-6-16,0 8 1 0,0 1-1 15,0 19 1-15,0 4-4 16,0-4-3-16,-1-3 0 16,1-9-1-16,0-8 2 15,0-3 3-15,0-13 5 16,0-7 3-16,0-12 0 16,0-9-1-1,4-7-2-15,5-8 1 16,0-8-4-16,9-8-1 15,-5-8-9-15,5-7 0 16,-1-5-6-16,1-8 1 16,0 1-3-16,-5 3 0 15,-4 0 4-15,-4 8 1 16,-1 8 2-16,-4 5 0 0,0 7 0 16,-5 4 2-16,1 8-1 0,-5 3-1 15,0 5 1-15,4 8-1 16,1-4 0-16,-1 8 0 15,5-5 0-15,0 5 0 16,4 0 0-16,5 0 2 16,0-5-1-16,4-3 2 0,0-4-9 15,5-4-3-15,0-8-31 16,0-4-11-16,-5-8-36 16,0-4-15-16,5-4-33 15</inkml:trace>
  <inkml:trace contextRef="#ctx0" brushRef="#br0" timeOffset="258072.898">8358 14194 156 0,'0'4'60'0,"0"-8"-32"0,5 4-11 0,-5 0 22 16,9-8-9-16,-1-4-2 15,1 0-10-15,-4-4-1 16,-1-3-10-16,1-1 5 0,-5 0 3 0,-5 4 2 16,-4 0 1-16,-4 0 0 15,0 5 0-15,-5 3-9 0,0 0-3 16,-4 4-4-16,4 4-2 15,-4 4-2-15,-1 4-1 16,1 7-1-16,0 5 3 16,-1 4-2-16,5 8-1 31,5-1 0-31,-5 1 3 0,5-4-2 16,8 4 1-16,-3-5 2 15,8 1 2-15,8 0-3 16,1 0-2-16,9-1 2 15,4-3 2-15,10-4 4 16,3-4 2-16,10-8 3 16,-5-4 1-16,-4-4-1 0,-1-8 1 15,-3-4 0-15,-6-4 1 16,-3-4 0-16,-5 4 2 16,-10-11-1-16,-3-5 2 15,-1 8-2-15,-8-12 2 16,-1 9-8-16,-3-13-4 15,-1 4-9 1,-5 5-1-16,1 3-24 16,-5 4-9-16,5 8-21 0,-5 4-7 15,0 8-15-15,-4 8-5 16,4 8-10 0</inkml:trace>
  <inkml:trace contextRef="#ctx0" brushRef="#br0" timeOffset="258920.974">8679 14055 160 0,'-4'-20'63'0,"8"17"-34"0,-8-1-10 16,4 4 23-16,0 0-8 15,-5 4-2 1,1 3-16-16,-1 5-5 16,5 4-7-16,0 4-3 0,0 8 0 15,0-1-1-15,5 5 0 16,-5-4 11-16,0 4 7 16,4-9 0-16,1 1 1 15,-1 0-4-15,-4-4 1 16,0-4-3-16,5-4 9 15,-1-8-2-15,-4-4-3 0,9-8-3 16,0 0-8-16,0-4-4 16,4-8-4-16,1-8-1 15,-1-3-1-15,5-1 3 16,0-4-2-16,4 12-1 16,-4 5 0-16,0 11 0 15,0 8 0-15,-1 11 5 16,-3 9 3-16,-1 0 5 15,-4 4 2-15,0 4-5 16,0-1-2-16,0 1-2 16,-5 0-2-16,1 0 3 31,4-1 0-31,0-7-26 0,-1-4-11 16,1-4-56-16,14-12-97 31</inkml:trace>
  <inkml:trace contextRef="#ctx0" brushRef="#br0" timeOffset="259589.685">9402 14158 264 0,'-5'-19'101'0,"5"-1"-54"0,-9 4-33 0,9 8 26 16,-9-4-11-16,0-4-2 15,0 4-13 1,-4 0-6-16,-5 8-5 16,0 4-5-16,1 4 1 0,-1 4-1 15,0 0-2-15,0 0 3 16,0 4 2-16,5 0 0 16,-1 4-1-16,1-4-2 15,4 4-1-15,5-5-1 16,4 5 0-16,4-4 5 0,5 0 1 15,4 0-3-15,10 8 1 16,4-8-2-16,8 0 0 16,5-1 0-16,0 1 0 15,1 0 2-15,-6 0 2 16,1 4-3-16,-5 0 0 0,0 0 1 16,-8 0 0-16,-5-1 0 0,-5 1 2 15,0 0 1-15,-8-4 3 16,-10 0 6-16,-4 0 2 15,-4-4-1-15,-5-4 2 16,-4 0 1-16,-9-4-1 16,-1-4 1-16,-8-4 3 31,-4 0-9-31,4-4-1 0,-1 0-5 16,6 0-3-16,4 0-11 15,4 0-4-15,4 0-33 16,6 5-12-16,3-5-37 15,10-4-15-15,4 0-12 16</inkml:trace>
  <inkml:trace contextRef="#ctx0" brushRef="#br0" timeOffset="261006.2746">10071 14024 304 0,'-14'0'112'0,"10"0"-60"0,-1-4-34 31,5 4 31-31,0 0-12 0,0 0 1 16,0 0-17-16,0 0-7 15,0 0-9-15,0 0-6 0,5-8-2 16,-1 4-31-16,-4 4-15 15,9-4-41-15,0 4-16 16,-5 0-23 0</inkml:trace>
  <inkml:trace contextRef="#ctx0" brushRef="#br0" timeOffset="261020.8983">10071 14345 376 0,'0'-4'140'0,"8"0"-76"0,1 0-39 16,-9 4 36-16,5-4-24 0,-1 0-6 15,1-4-19-15,-5 8-8 16,4-4-2-16,1-4-57 0,-1 0-25 16</inkml:trace>
  <inkml:trace contextRef="#ctx0" brushRef="#br0" timeOffset="269246.192">11671 14028 184 0,'-13'4'71'0,"13"-1"-38"0,-4 5-32 0,4-4 14 16,4 4 1-16,5 0 2 15,0 4-3-15,4 0-1 16,5 0-8 0,0-4 3-16,0 0 1 0,4-4-1 15,0-4 2-15,5-4 0 0,-5-4 1 16,1-8-2-16,-5 0 1 15,-1-4-2-15,-8-3 0 16,0-1-5-16,-4-4-1 16,-5 4 1-16,-5 0 0 15,-4 5-2-15,0-1 1 0,-4 4-4 16,-5 4 0-16,0 4-4 16,-4 4 1-16,0 8 0 15,-5 4-1-15,5 16 1 16,-1 0 0-16,1 7 5 15,4 1 1-15,5 0 2 16,-1 7 0-16,6 1 4 0,3 0 3 16,1-1-2-16,4-7 0 15,4 4 1-15,5-9 1 16,9-3-3-16,0-4 0 16,13 0-3-16,5-4 0 15,-1-8-6-15,5-4 1 16,9-4-20-1,0-4-9-15,1-8-179 32,-6-4 113-32,19-16-32 0</inkml:trace>
  <inkml:trace contextRef="#ctx0" brushRef="#br0" timeOffset="269248.192">11997 13691 236 0,'-36'0'88'0,"32"-8"-48"0,4 4-31 0,0 4 19 0,0 0-8 0,4 4 1 16,1-4 3-16,8 4 5 15,5 0-16-15,4 0-3 0,9 0-2 16,10 0 2 0,-1-4-5-16,22 3-12 15,-8-3 4-15,26 4-66 32,-18 0 39-32,14 0-127 15,-18-4 88-15</inkml:trace>
  <inkml:trace contextRef="#ctx0" brushRef="#br0" timeOffset="269247.192">12184 13072 196 0,'-4'0'74'0,"4"0"-40"0,-5 12-20 0,5-8 33 16,0-8-26-16,0 8 3 16,0 0-15-16,0 8-3 15,0 0-4-15,5 16 1 0,-5-5-2 16,9 29 4-16,-5-1-3 0,9 25 17 16,-8-13-11-16,8 16 21 15,-8-11-16-15,8 19 7 16,-8-12-12-16,4 20 2 15,-5-11-6-15,9 3 0 16,1-8 2-16,-1-7 1 0,-4-9-1 16,0-8 1-16,0-15-4 15,0-8-15-15,0-12-7 0,0-8-43 16,0-9-18-16,4-6-53 16</inkml:trace>
  <inkml:trace contextRef="#ctx0" brushRef="#br0" timeOffset="269766.6445">12608 13992 172 0,'18'8'66'0,"-27"-12"-36"0,18 16-24 0,-5-12 23 16,5 16-8 0,-4 3-6-16,-1 5-4 15,0 4-7-15,1 0-1 0,-1 3 3 16,1 1 3-16,-5 0 2 15,0-8 3-15,0-5 4 0,0 1-4 16,0-4 2-16,0-4-3 16,0-4 0-16,0 0 1 15,0-4 4-15,0-4-8 16,0 0-3-16,0-8 2 16,0-8 2-16,0-8 5 15,4-7 2 1,1-13-3-16,-5 0-1 0,4 1-2 31,-4-5-6-31,9 5-4 16,-4 3-1-16,3 4 1 0,6 8-3 15,-1 9-4 1,1-5 2-16,8 12 2 16,-9 0 1-16,10 8-16 15,-6 0 9-15,6 8-48 16,-5-4 31-16,4 8-115 15,-9 0 77-15,1 12-89 16,-5 0 87-16</inkml:trace>
  <inkml:trace contextRef="#ctx0" brushRef="#br0" timeOffset="269797.8952">13116 13956 236 0,'0'-24'88'0,"0"24"-48"0,5-15-29 0,4 11 34 15,-9 0-26-15,4 8 13 16,-4-4-19-16,9 11-1 16,-9-3-7-16,0 16 4 15,-5-4-6-15,5 16 8 16,-4-5-7-16,4 13 8 15,-4-8-8-15,8 3 3 0,-4-7-4 16,9 4 3-16,-5-13-4 0,5 1 4 16,0-4-37-16,5-4-110 15,-5-4 74-15,8 0-96 16,1-12 94-16,5-20 9 0</inkml:trace>
  <inkml:trace contextRef="#ctx0" brushRef="#br0" timeOffset="270318.6946">13179 13683 376 0,'-18'-4'140'0,"18"4"-76"0,-9 0-77 0,9 4 9 15,-5-4-2-15,5 4-62 16,0 0 38-16,5 4-133 15,-1-4 91-15</inkml:trace>
  <inkml:trace contextRef="#ctx0" brushRef="#br0" timeOffset="270467.8986">13714 13936 192 0,'4'-35'71'0,"-4"35"-38"0,-4-12-12 0,4 8 40 15,-5 0-34-15,1 0 10 16,-10-4-23-16,1 4 5 16,0 0-11-16,-5 8 4 15,0-4-7-15,-4 8 9 16,-5-4-8-16,5 12 5 16,-5 0-6-16,5 11 4 15,-1-3-5-15,5 8 9 16,1-4-7-16,8 7 12 15,-5-3-10-15,10 8 12 16,-1-13-12-16,10 5 14 16,-1-8-13-16,14 8 7 15,0-13-9-15,18 1-4 16,-10-8-2-16,19 0-48 16,-9-4 26-16,22-8-176 15,-9-8 109-15</inkml:trace>
  <inkml:trace contextRef="#ctx0" brushRef="#br0" timeOffset="267741.4231">10936 13841 148 0,'0'-4'57'0,"4"0"-30"0,1 4-21 0,-5 0 15 16,0 0-9-16,4 0 1 15,0 0-4-15,1 4 2 16,-1 4-6-16,1 0-1 0,-1 4 2 16,1 20 1-1,-1 3-3-15,1 5-3 16,-1 4 6-16,1-1 3 0,-1-7 3 16,-4 4 5-16,0-5-1 15,0-7-1-15,0 0-2 16,0-8-1-1,0-5-5-15,0-3 0 16,0 0-3-16,0-4 0 16,0-4-1-16,0 0 2 15,0-4-1-15,4-12 0 16,1-4-1-16,-1-4 2 16,1-7-5-16,-1-13-1 15,1 0 0-15,-1-3 0 0,5-1 0 16,0 9 0-16,4 3-5 15,1 8-1-15,-1 4 3 16,1 4 1-16,-1 8-1 16,0 5 0-16,-4 6-1 15,0 9 0-15,0 8 0 0,4 8 3 16,-4 4-2-16,5 3 1 16,-5 1 2-16,0 0 2 0,0-5-1 15,-5-3 2-15,0-4 7 16,1 0 5-16,-5-8-3 15,4-5 1-15,1-3-4 16,-1-4 2-16,-4-4-4 31,9-8-2-31,0-3-5 0,0-9 0 16,0-12 0-16,4-4 2 16,1 1-6-16,-1-9 1 15,0 4-1-15,5 5 2 16,0 7-1-16,0 4-1 15,-5 8-2-15,1 8-1 16,-1 20 4-16,-4 4 1 0,0 8-1 16,0 8 2-16,0 3 3 15,0 1 3-15,-5 4 2 16,1-5 3-16,-1-3-5 16,1 4-1-16,-1-5-2 0,0-3 1 15,1-4-29-15,4-8-9 31,0-4-56-31,4-8-21 0,1-20 5 16</inkml:trace>
  <inkml:trace contextRef="#ctx0" brushRef="#br0" timeOffset="272288.2226">14632 13901 192 0,'9'-4'71'0,"-9"4"-38"0,9-8-28 0,0 4 25 15,-4 0-18-15,8 0 8 16,-9-4-12-16,1 0 2 16,-5-4-1-16,-5 4 1 15,1 0-3-15,-1 0 1 32,-3 0-7-32,3 1-1 15,-8-1 0-15,-1 4 0 0,-3 0 0 16,-1 4 0-16,0 0-5 15,0 4 1-15,5 0 2 16,-1 4 3-16,-4 3 2 0,5 1-1 16,-5 0-2-16,5 4 1 15,-1 4-1-15,14 4 0 0,0-1 0 16,5 1 0-16,-1 0 0 16,5 0 0-16,5 0 0 15,3-5 0-15,6 1 2 16,4-4-1-16,4 4-1 15,4 0 3-15,6 0 0 0,-6-1-1 32,1 1 1-32,0-4-2 0,-5 8-1 15,-9-4 1-15,-4-5 1 16,-9 1 5-16,-5 0 6 16,-4 0-1-16,-9-4 3 15,-4 0 1-15,-5-4-1 16,-4 0 4-16,-5-4 0 15,0 0-4-15,1-4 1 0,-6-4-5 16,1 0-1-16,4-4-6 16,1 0-3-16,3 0-3 15,-3-4 1-15,8 0-21 16,-5-4-8-16,6-4-42 16,3 1-17-16,23-9-41 15</inkml:trace>
  <inkml:trace contextRef="#ctx0" brushRef="#br0" timeOffset="272858.7233">14944 14035 132 0,'0'4'52'0,"-4"0"-28"0,8 0-8 0,-4-4 18 15,5 0-1-15,4 0 1 16,0 4-6-16,4 0 0 16,5-4-16-16,4 4 0 0,1-4 1 15,-6 0-1-15,1-4 1 0,0-4-1 16,0 0 2-16,0-3 6 31,-9-5-11-31,4 0 4 16,-8-4-8-16,-1 0 2 0,-4 4-2 15,-4 0 2-15,-5 1-2 16,0 3 0 0,-5 0-3-16,-4 4-4 0,-4 4 1 15,0 4-1-15,0 0 0 16,4 8-3 0,-5-4 3-16,6 12 3 15,-6 0 0-15,5 15 2 16,5 1 0-16,0 4 3 0,4 3 1 15,9 5 1-15,4-4-4 0,5-5 2 16,5-3 3-16,12 4-3 0,6-9 2 16,3-3-10-16,5-8 0 15,0-4-119 1,-4-4 66-16,13-4-114 16,-9-4 96-16</inkml:trace>
  <inkml:trace contextRef="#ctx0" brushRef="#br0" timeOffset="273644.6991">15288 13897 180 0,'-5'-4'68'0,"5"4"-36"0,5 0-20 0,-1 0 34 16,-4 0-26-16,5 4 19 16,-1-4-23-16,5 8 10 15,0-4-16-15,4 11 8 0,-8-3-10 0,8 12 9 16,-8-8-10-16,8 16 1 16,-8-5-5-16,8 13 3 15,-9-8-4-15,10 3 4 16,-10-7-4-16,10 4 10 15,-10-8-6-15,5 0 12 32,-5-13-10-32,5 1 9 15,-9-4-9-15,9 0 4 16,0-8-7-16,0-4 2 16,-4-8-4-16,8-4-2 15,-9-3 0-15,10-17-1 16,-5 4 0-16,4-7-5 0,-4-1 3 15,9 4-6-15,-9 1 5 0,13 11-5 16,-9 4 4-16,10 16-2 16,-10 4 3-16,5 20 6 15,-9-4-1-15,9 15 6 16,-9-7-5-16,4 8 8 16,-9-4-7-16,5 7 3 0,0-7-2 15,0-4 0 1,0 0-1-16,0-8 2 15,0-9-3-15,4-7-6 16,-4-4 1-16,9-11-3 16,-9-5 2-16,13-16 2 15,-4 0 1-15,9-3-3 16,-9-1 2-16,4 12 1 16,-9 5 0-16,5 15 2 15,-4 4-1-15,4 16 4 16,-10 4-3-16,10 11 4 15,-9-3-4-15,5 12-1 16,-6-9 0-16,6 9-48 16,-5-12 26-16,4 12-167 15,-4-13 104-15,9 1-96 0</inkml:trace>
  <inkml:trace contextRef="#ctx0" brushRef="#br0" timeOffset="274593.3919">16612 14047 156 0,'-9'-4'57'0,"9"4"-30"0,0-11-12 0,5 7 31 16,-5 0-25-16,4 0 5 15,-8-4-16-15,4-4 3 16,0-8-8-16,0 4 7 16,0-4-8-16,0 4 10 31,-9 1-8-31,4 3 5 16,-8-4-6-16,-5 8 0 15,0-4-3-15,1 8-2 16,-6-4 1-16,1 8-1 0,0 4-5 15,-1 4 1-15,1 0 2 0,4 16 1 16,0 7 1-16,5 5-3 16,4 4 2-16,0-1 3 0,5 5 3 15,4-4-2-15,0-1-2 16,4-3 6-16,5-4 3 0,4-9 12 31,1-3-11-31,8-4 1 16,-4-8-8-16,13 0 0 15,-4-8-2-15,9-4 3 0,-10-8-3 0,6-4 8 16,-10-8-6-16,0-7 14 16,-13-5-10-16,4 0 9 15,-8 1-9-15,-1-1-2 16,-4 0-4-16,0 9-6 16,-4 3 2-16,-1 16-3 31,1 0 2-31,0 16-2 15,-1 0 2-15,10 16 4 16,-5-1 0-16,8 13 2 16,-3-8-2-16,8 11 2 0,1-11-2 15,8 8-18-15,-9-8 9 16,10-1-67-16,-6-7 41 16,10 4-38-16,-4-8-44 0,8-4-23 0</inkml:trace>
  <inkml:trace contextRef="#ctx0" brushRef="#br0" timeOffset="274609.0181">16840 13857 228 0,'-23'0'85'0,"23"0"-46"0,5 0-32 0,-1 4 25 15,-4-4-20-15,9 12 1 16,-4 0-8-16,8 16 4 16,-4-5-6-16,4 17 17 15,-4-8-12-15,5 7 12 16,-5-7-11-16,-1 12 0 0,1-9 1 0,0-3 3 16,0-4-1-16,0-8 3 15,0-8-8-15,0-5 7 0,0-11 5 16,4 1-4-1,-4-9-7-15,5-4-5 16,-5-12-2-16,8 0-4 16,-3 1 2-16,8-5 3 15,-9 4-1-15,5 8 2 16,-4 0-2-16,3 16-3 16,-8 1 1-16,9 14 1 31,-9 1 0-31,5 16 2 0,-6-4-1 0,6 11-1 15,-5-7 1-15,9 8-10 16,-10-4 5-16,10 3-47 16,-9-7 28-16,5 4-142 15,-5-12 92-15,4-1-81 16,0-7 81-16</inkml:trace>
  <inkml:trace contextRef="#ctx0" brushRef="#br0" timeOffset="275404.1086">17192 13706 332 0,'-4'0'123'0,"4"0"-66"0,17 0-47 0,-3 4 37 31,-1-4-29-31,18 4 1 0,-4-4-13 0,22 8-1 16,-9-4-3-16,23 4-10 16,-14-4 4-16,18 8-34 15,-9-4 21-15,8 4-56 16,-12-8 41-16,0 4-96 16,-14-4 73-16,-5 4-70 15,-8-4 72-15,9 8 175 31,-27-5-31-15,4 1 24 0,-9-4-66-16,1 12 16 15,-5-4-38-15,4 16 10 16,-8-4-22-16,4 15-4 16,0-7-7-16,4 12-3 15,-4-5 0-15,9 5 1 16,-4-9-1-16,8 5-14 15,-8-12 7-15,12 8-79 16,-8-13 47-16,14 1-142 16,-10-12 100-16</inkml:trace>
  <inkml:trace contextRef="#ctx0" brushRef="#br0" timeOffset="275369.8319">17491 12997 264 0,'-14'-4'101'0,"14"4"-54"0,9 12-48 16,-4-4 27 0,-5 0-18-16,4 16 10 0,-8-5-10 0,8 21 4 15,-4-8-7-15,5 31 13 16,-1-3-10-16,5 23 14 16,-5-12-13-16,10 16 16 15,-10-11-15-15,10 23 7 16,-5-12-10-16,4 16 7 31,-4-20-8-31,4 1 10 0,-4-21-9 16,9 0 5-16,-9-15-7 15,4-1-9-15,-8-15 2 0,4-8-55 16,-5-8 32-16,1-4-111 16,-5-12 76-16,4-8-103 15,-8-12 93-15</inkml:trace>
  <inkml:trace contextRef="#ctx0" brushRef="#br0" timeOffset="276036.6486">18088 13651 356 0,'-18'4'134'0,"18"-4"-72"0,-22 12-85 15,18-8-40 1,-1-8 30-16,5 12-125 16,-4-4 89-16</inkml:trace>
  <inkml:trace contextRef="#ctx0" brushRef="#br0" timeOffset="276723.1249">18561 13885 220 0,'4'0'82'0,"-4"0"-44"0,-4-8-29 0,4 4 30 16,0 0-22-16,0 0 4 15,0-4-12-15,0 0-1 16,-5 0-5-16,1 0 3 15,-5 0-4-15,0 0 1 16,0 1-1-16,-4 3 1 16,0 0-2-16,-5 4 8 15,0 0-5-15,0 8 8 16,-4-5-8-16,-1 9 5 16,1 0-5-16,4 12 5 15,-4 0-6-15,9 15 3 0,-5-7-3 0,9 12 7 16,0-5-6-16,9 9 12 15,0-8-9-15,18-1 5 16,-5-7-7-16,18 8-20 16,-4-17 8-16,22 1-18 0,5-8-47 15,4-8-21-15,0-8-34 32</inkml:trace>
  <inkml:trace contextRef="#ctx0" brushRef="#br0" timeOffset="277356.1676">18922 14000 104 0,'5'-8'41'0,"-5"8"-22"0,22-28-5 15,-13 20 39 1,-5-4-29-16,10 0 33 15,-10 1-33-15,1 3 27 0,-5 0-29 16,4 0 18 0,-8-4-24-16,-1 4 10 15,-4-4-16-15,0 4 6 16,-4 0-9-16,4 0 2 16,-4 0-5-16,-1 8 2 15,-4-4-3-15,5 8-2 16,-5-4 0-16,0 8-4 15,1-4 2-15,3 12-1 0,1-4 0 0,8 12 0 16,-4-4 0-16,9 7 4 16,-4-7-1-16,4 8-1 15,0-8 1-15,4 3 1 16,1-3-1-16,8 0-1 16,-4-4 1-16,13 0-1 31,-8-4 0-31,13 4-3 15,-5-9 2-15,14 5-4 16,-10-4 3-16,6 8 1 16,-6-4 1-16,5 8 0 15,-13-4 0-15,5 4 6 16,-10-9-3-16,0 9 19 0,-8-8-13 16,-1 4 21-16,-8-4-17 0,-1 4 15 15,-8-8-15-15,0 0 10 16,-5-4-13-16,-5 0 6 15,-3-4-9-15,-1 0-9 16,0-8 1-16,-4 0-4 0,0-4-31 16,0-8-13-16,4 0-48 15,9 4-106-15,-4-4 108 0</inkml:trace>
  <inkml:trace contextRef="#ctx0" brushRef="#br0" timeOffset="277926.6993">19667 14107 316 0,'-22'-8'118'0,"22"8"-64"0,0-4-41 0,0 4 45 15,0 0-34-15,4 4 13 16,0-4-22-16,14 4-4 15,0 0-7-15,18 4-5 16,-5-4 0-16,18 8-32 16,-9-8 18-16,18 7-78 31,-9-3 52-31,14 4-129 0,-10-8 95 16</inkml:trace>
  <inkml:trace contextRef="#ctx0" brushRef="#br0" timeOffset="277857.6541">20148 13572 236 0,'14'-4'90'0,"-14"4"-48"0,18-16-38 0,-9 8 27 16,-5-4-19-16,9-4 6 15,-4-4-11-15,5-7 4 16,-5-5-6-16,0-4 9 16,-1 5-8-16,-3-1 10 15,-10 4-9-15,-3-4 3 16,-6 1-6-16,1 7-2 15,-5 0-1-15,0 8-6 32,-4 4 3-32,0 4-3 0,-1 1 2 0,1 10-5 15,-5 1 5-15,5 16-3 16,-5 0 3-16,9 24-2 16,-4-1 2-16,4 17 9 15,0-5-4-15,5 13 15 16,0-13-9-16,4 24 12 15,-5-11-12-15,10 27 5 16,-1-12-8-16,5 16 4 0,0-19-5 16,0 7 9-16,0-16-7 15,5 20 1-15,4-15 0 0,-5-9 1 16,1-12-20-16,-1-11-6 16,1-12 8-16,-1-12-39 0,-8-13-14 31,-1-7-41-31,1-23-54 15,-10-5 47-15</inkml:trace>
  <inkml:trace contextRef="#ctx0" brushRef="#br0" timeOffset="278475.1902">20452 14099 212 0,'0'-24'82'0,"0"24"-44"0,-5-24-20 0,5 12 43 15,-4 1-35-15,-1-5 15 16,-4 0-25-16,0 0-2 16,-4 0-9-16,-5 8-3 15,0 4-1-15,-4 8-4 16,0 0 2-16,0 8-4 15,-1 0 3-15,1 8 1 0,-9 0 1 0,8 11 2 16,6-7-1-16,8 12-1 16,4-5 1-16,10 1 1 15,-1-8-1-15,10 8 8 16,-6-13-5-16,19 5 14 16,0-8-10-16,4 0 12 31,-9-8-12-31,10-4 9 0,-6-4-9 15,6-4 11-15,-10-8-11 0,0-4 14 16,-8-4-13-16,-5-7 7 16,-9-5-9-16,0 0-4 15,-9 0-2-15,-5 1-17 16,-4-1 9-16,-4 8-39 16,0 4 26-16,-5 9-62 15,0 3 46-15,5 12-117 16,0-4 85-16,8 8-72 15,5-1 81-15</inkml:trace>
  <inkml:trace contextRef="#ctx0" brushRef="#br0" timeOffset="279129.9149">20688 13948 304 0,'-4'-39'115'0,"4"39"-62"0,0 0-51 0,0 4 23 16,0 0-17-16,4 11-2 16,-4-3-4-16,4 12-4 15,-4-4 1-15,5 12-1 16,-1-5 0-16,5 13 2 15,-4-8 0-15,8 7 0 16,-4-11 0-16,9 8 2 16,-9-12-1-16,4-1 13 15,-8-7-8-15,4 0 24 16,-5-4-17-16,5-4 18 16,-9-4-17-16,4-4 8 15,-8-4-13-15,4-4 4 16,-4-4-8-16,-1-8 9 15,-4-8-8-15,9-7 3 16,-4-5-5-16,8 1 2 16,1-1-3-16,8 4 5 15,0 5-5-15,14 11 1 16,-9 0-2-16,13 12-2 16,-4 4 1-16,9 8-6 0,-10 0 3 0,10 8-56 15,-14-4 31-15,5 12-182 16,-9-9 116-16</inkml:trace>
  <inkml:trace contextRef="#ctx0" brushRef="#br0" timeOffset="281460.7404">22093 13492 144 0,'-14'8'55'0,"10"-8"-30"0,-5 0-14 0,4 0 15 0,5 0 1 16,-4 0 1-16,0 0-9 0,-1 0-4 15,1 4-8-15,-1 4-1 0,-4 0 4 16,0 8-4-16,0 0-1 16,-4 4 2-16,0 7 0 15,4-3 1-15,0 0 0 16,0 4 2-16,0 3 4 16,5 9-4-16,-1 12 0 0,5-1-2 15,0 9 2-15,5 3-3 16,3 0 1-16,6-11-1 15,4 0 1-15,4-5-4 16,0 5-1-16,1-9 1 16,3-3 2-16,1-4 1 15,0-9 1 1,0-3-18-16,-5-8-5 16,9-4-48-16,5-8-21 15,-1-8-39 1</inkml:trace>
  <inkml:trace contextRef="#ctx0" brushRef="#br0" timeOffset="283414.8343">22655 14095 172 0,'13'-16'66'0,"-9"4"-36"0,-4-4-7 15,5 8 24-15,-5-7-4 16,0-5-1-16,-5-4-15 16,1 0-4-16,-5 4-13 31,-9 1-4-31,0-1-2 0,1 4-2 0,-1 0 1 15,0 4-7-15,0 4 1 16,-4 8 1-16,-1 4 1 16,1 4-2-16,0 0 0 15,4 20-1-15,0-1 0 16,5 5 3-16,-1 0 0 16,5 0-2-16,5-1 2 0,4-3 1 15,0 0 0-15,9 0 2 0,4-9 1 16,1 1-1-16,4-4 1 15,4-8-2-15,9 0-1 16,0-4 1-16,0-4-1 16,1-8 2-16,-6-8 3 31,1-4 9-31,-5-4 5 0,-4 1 6 16,-4-5 2-16,-5 4-1 15,-5-4-1-15,1 5-10 16,-5-1-4-16,0 12-11 31,-5-4 0-31,1 16-3 0,4 4-3 16,-5 4 1-16,5 4 1 0,0 12 2 15,0 7 1-15,5 5-2 0,-5 4 0 16,0-1-1-16,-5 5 0 16,1 11 3-16,-10 13 0 15,1 7-2-15,-5 8 2 16,-4-7 3-16,0-5 1 15,-1-8 1 1,5-11 0-16,1-12 0 16,-1-9 2-16,4-3 1 0,1-12 1 15,0-4-2-15,4-8-1 16,0-12-12-16,0-4-3 16,4-4-2-16,5 0 0 15,5-4 4-15,4 5 3 16,0 3 0-16,4 4 1 0,5 4-2 15,4 4 1-15,5 4 1 16,0 8 2-16,4 0 1 16,0 3 1-16,5 1 0 15,-5 0 2-15,5 0-21 16,-1-4-9-16,5-12-44 16,-4-4-16-16,0-8-38 15</inkml:trace>
  <inkml:trace contextRef="#ctx0" brushRef="#br0" timeOffset="283415.8343">22864 13861 196 0,'-9'-16'74'0,"9"12"-40"0,0 0-11 0,0 4 26 16,0 0-10-16,0 0 5 15,0 0-26-15,0 4 1 16,0 0-11-16,0 8 1 0,5 8-3 16,-1 8 2-16,1 3-7 15,4 5-1-15,-1 4 0 16,6-1 0-16,-1 1 2 0,1-8 1 15,-1-1 3 1,0 1 1-16,1-8 1 16,-1 0 2-16,5-12 4 15,0-8 14 1,-9-4-15-16,9-4 11 16,-10-8-14-16,6-4 8 15,-10-12-10-15,5 0 2 16,-4-3-6-16,4-5 2 15,-9-4-3-15,4 5 0 0,-4-1-1 16,4 8-2-16,-8 4 1 0,4 9-6 16,0 3 3-16,0 12-6 15,0 0 5-15,4 19-1 16,-4 1 2-16,5 20 2 16,-1-4 0-16,5 11-3 15,-4-7 2-15,13-1 1 0,-1-3-33 16,6 0-15-16,4-8-38 15,4-5-13-15,4-7-41 16,6-16-16-16</inkml:trace>
  <inkml:trace contextRef="#ctx0" brushRef="#br0" timeOffset="283416.8343">23631 14051 304 0,'-18'-19'112'0,"14"11"-60"0,-10-8-45 0,14 4 34 16,-4-4-24-16,-5-4 9 0,-4 0-16 0,-1 4-1 15,-3 1-5-15,3 7-3 16,-4-4 0-16,0 8-1 16,5 4-7-16,0 8-3 15,-5 0 6-15,9 12-1 16,0-5 3-16,0 13 2 31,0-4 0-31,5 12 0 16,-5-5 0-16,9 9 2 15,0-8-1-15,4 3 4 16,1-7-3-16,8 0 1 0,9-8 3 16,5-5 3-16,-5-3-2 15,1-12-2-15,-1-4-2 16,0-7 2-16,-4-1 1 0,0-8 0 0,-5-8 1 15,1 4 11 1,-5-7-9-16,0-17 0 16,-5 8-2-16,1 13 3 15,-5-5-5-15,-5 12-3 16,1 8-6-16,4 12-2 16,-5 0 3-16,1 16-1 0,4 4 0 0,4 8 0 15,1 3 3-15,4 1 2 16,-1-4 0-16,10 3-12 15,-9-3 7-15,13 4-39 16,-8-8 24-16,8 0-73 16,-4-13 51-16,9 1-124 31,-9-12 93-31</inkml:trace>
  <inkml:trace contextRef="#ctx0" brushRef="#br0" timeOffset="284032.0441">23925 13865 296 0,'-8'-4'112'0,"8"4"-60"0,4 0-45 0,0 0 28 16,-8 0-22-16,8 4 0 16,1 0-8-16,4 16-3 15,0-4-1-15,4 19-1 16,-4-3 0-16,4 8 6 31,-4-5-3-31,5 9 10 16,-10-12-7-16,10 3 16 0,-10-11-12 15,9 0 18-15,-8-8-16 0,8-4 7 16,-4-8-11-16,5-4 0 16,-6-8-5-16,10-12 0 15,-4 0-1-15,4-4-2 16,-5-3 1-16,5 3-8 15,-5-4 4-15,5 8-1 16,-5 0 2-16,5 16 2 16,-4 0 0-16,3 20 2 15,-8-4-1-15,9 16 2 16,-9-4-2-16,4 7 2 16,-8-7-2-16,4 8-25 0,-5-4 13 0,5-5-90 15,-9-7 56-15,14 0-139 16,-6-4 103-16</inkml:trace>
  <inkml:trace contextRef="#ctx0" brushRef="#br0" timeOffset="284518.5848">24563 13124 244 0,'-9'-8'90'0,"9"8"-48"0,5 4-36 16,-1 0 31 0,-4-4-22-16,5 12 8 15,-5 0-14-15,4 19 4 16,1-3-8-16,3 28 13 15,-3-1-10-15,8 16 18 16,-8-11-14-16,8 19 13 16,-8-15-14-16,8 23 6 15,-9-8-10-15,10 16 4 16,-10-16-6-16,5 1 7 16,-9-21-8-16,9 1 8 15,-4-17-8-15,3 5 1 16,1-17-16-16,-4-7-8 0,-1-8-32 15,1-8-83-15,-10-4 71 0,5-16-98 16,-4-4 93-16</inkml:trace>
  <inkml:trace contextRef="#ctx0" brushRef="#br0" timeOffset="284519.5848">24327 13786 368 0,'0'-4'140'0,"0"4"-76"0,13-4-55 16,-4 4 41 0,0 0-30-16,18 0 1 0,-5 0-13 0,18 4-5 15,-4-4-2-15,13 4-26 16,-9-4 14-16,14 4-77 16,-14-4 49-16,9 4-146 15,-14-8 104-15</inkml:trace>
  <inkml:trace contextRef="#ctx0" brushRef="#br0" timeOffset="285218.6447">25014 13794 244 0,'0'8'90'0,"0"-8"-48"0,0 11-20 0,0-3 43 15,0-8-36-15,0 12 15 16,0 0-27-16,0 16 4 16,0-4-12-16,0 19-1 31,0-7-5-31,4 16 0 15,-4-9-1-15,9 1 5 16,-5-9-4-16,14 1 3 0,-4 0-32 16,-6-12-14-16,1-5-44 15,5-7-96 1,-5-4 96-16,4-20-38 0</inkml:trace>
  <inkml:trace contextRef="#ctx0" brushRef="#br0" timeOffset="285219.6447">25085 13631 424 0,'-14'-8'159'0,"14"8"-86"0,-13-4-87 31,13 4 5-31,0 0-1 0,0 4-81 16,-4-4 50-16,8 8-143 15,-4 0 103-15</inkml:trace>
  <inkml:trace contextRef="#ctx0" brushRef="#br0" timeOffset="286319.9761">25370 13742 268 0,'-26'0'101'0,"21"0"-54"0,1 0-26 16,4 0 48 0,0 0-40-16,4 0 14 31,1 0-27-31,8 0-4 0,5 0-8 0,4 4-3 15,0-4 0-15,18 4-17 16,-8 0 9-16,26 4-59 16,-9-8 37-16,18 8-142 15,-9-8 96-15</inkml:trace>
  <inkml:trace contextRef="#ctx0" brushRef="#br0" timeOffset="285534.7591">25455 13029 180 0,'-9'0'68'0,"5"4"-36"0,-1 0-22 15,5 0 33 1,-4-4-25-16,-1 7 7 0,1 1-11 16,4 8 1-1,-5-4-8-15,10 16 5 16,-5 0-8-16,9 35 5 16,0 16 4-16,4-3 10 15,0-5-12-15,5 20 17 16,-4-16-16-16,8 25 13 15,-9-17-14-15,5 16 4 16,-5-12-5-16,1-16-1 16,-5-7-1-16,-5-9 0 0,-4-7-4 15,0-4-7-15,0-13-3 0,0-11-39 0,-9-8-15 16,9-8-47-16,9-12-18 16</inkml:trace>
  <inkml:trace contextRef="#ctx0" brushRef="#br0" timeOffset="286335.6017">26142 14103 196 0,'0'0'74'0,"0"0"-40"0,0-8-22 0,0 4 30 16,0-4-24-16,0-4 9 15,0-4-17-15,0-7 6 16,-5-5-9-16,-4 0 0 15,9 0-4-15,-4 4 3 16,-5 1-4-16,-4 3 8 16,-1 4-6-16,-4 8 5 0,1 0-5 0,-10 12 2 15,0-4-3-15,-4 20 7 16,0 0-6-16,4 15 10 16,0-7-8-16,9 12 5 15,0-4-6-15,9 7 4 16,5-7-5-16,8-1 0 0,5-3 2 15,5-8 1 1,8 0 1-16,0-12 2 16,5-4-5-16,0-8 1 15,4-4 1-15,0-4 1 16,-8-8-4-16,3-12 8 16,-3 4-6-16,-1-7 14 15,-9-1-11-15,10 0 11 16,-10 0-11-16,0 17-3 15,-8-1-3-15,4 20-3 16,-9 0 1-16,4 19-4 16,-4-3 2-16,9 16-4 15,-4-8 3-15,8 7-25 16,0-7 14-16,10 8-18 0,3-8-22 16,6-5-88-16,-6-3 75 0,6-8-95 15,12-28 47 1</inkml:trace>
  <inkml:trace contextRef="#ctx0" brushRef="#br0" timeOffset="286906.3919">26378 13718 352 0,'-18'-19'132'0,"18"19"-72"0,0-12-59 0,5 12 47 15,-1-4-30-15,5 0 22 16,0 0-23-16,9 4-2 15,0 0-9-15,13 4-4 16,-4-4-1-16,17 4-8 16,-4 0 4-16,14 0-34 15,-1-4 20-15,10 4-109 16,-14-8 70-16,9 8-128 16,-9-4 105-16</inkml:trace>
  <inkml:trace contextRef="#ctx0" brushRef="#br0" timeOffset="286905.3919">26610 13025 280 0,'-13'4'104'0,"13"-4"-56"0,-5 31-49 0,5-19 24 16,0-8-15-16,0 16 7 15,0-4-8-15,0 28 7 16,0-5-8-16,5 29 16 16,-5-5-12-16,13 16 16 15,-9-11-16-15,10 19 11 16,-10-12-12-16,10 24 2 0,-5-4 2 15,-1-7 2 1,1-9-6-16,5-12-1 16,-5-15-4-16,0-9 2 0,4-7 0 15,-4-4-2-15,0-12-1 16,4-9-36-16,-8-11-16 16,4-11-59-16,13-5-26 15</inkml:trace>
  <inkml:trace contextRef="#ctx0" brushRef="#br0" timeOffset="287521.7443">27167 13917 308 0,'-26'23'115'0,"3"-23"-62"0,19 16-49 0,4-8 39 16,-5-4-26-16,5 8 10 15,-4-4-17-15,4 12-3 16,-5-4-4-16,5 15 0 15,5 1-2 1,-5 4 2-16,9-1-2 16,0-3-1-16,4 4 1 15,-4-9 1-15,0-3 3 0,-9-4-13 16,9 0-5-16,0-4-46 16,0-8-21-16</inkml:trace>
  <inkml:trace contextRef="#ctx0" brushRef="#br0" timeOffset="287522.7443">27176 13643 360 0,'-26'-8'134'0,"26"8"-72"0,-5-4-72 0,5 4 13 15,-4 0-6-15,-1 4-60 16,1 0 34-16,-1 8-133 15,1-4 90-15</inkml:trace>
  <inkml:trace contextRef="#ctx0" brushRef="#br0" timeOffset="288343.2746">27426 13813 280 0,'-18'-3'104'0,"18"3"-56"0,14 3-49 0,-10 1 24 15,-4-4-15-15,9 8 1 16,-5 0-6-16,5 12-4 15,-4 0 0-15,8 20 5 16,-4-1-2-16,9 13 6 0,0-5 6 16,0 1 6-16,-5-5 3 15,9-7 1-15,-4-8-13 16,-5 0 4-16,1-12 3 0,-1-5 3 16,1-3 2-1,-1-8-4-15,0-8-1 16,-4-7-6-16,5-9-2 0,-5-8-6 31,-1-4-3-31,15-7 0 16,-14-1-1-16,4 1-18 15,-4-1 10-15,4 8-45 16,-8 9 29-16,4 7-79 16,-9 4 57-16,9 8-126 0,-9 0 97 0</inkml:trace>
  <inkml:trace contextRef="#ctx0" brushRef="#br0" timeOffset="288380.6706">27948 14111 280 0,'4'-4'107'0,"5"4"-58"0,13-4-42 0,-4 0 23 16,-4 0-12-16,12-4 0 15,1 0-7-15,0 0 1 16,4-4-7-16,0-4-1 0,-8 1 2 16,3-13 3-16,-3 4 5 0,-1 0 3 15,-13 4 2-15,-5-3-4 16,1-1-1-16,-10 4-8 16,1 0-2-16,-1 8-4 31,-8-4-1-31,-5 12-4 15,0-3 3-15,-4 11-1 0,4-4 1 0,0 11 11 16,-4 1-6-16,0 12 9 16,-1 0-8-16,1 16 1 15,9 3 1-15,-5 1 3 0,9-1-2 16,9 1 1-16,9-4-5 16,4-5-2-16,5-7 0 0,9 4-12 31,9-12-3-31,4-9-35 0,13-15-13 15,10-7-89 1,-14-9-60-16,0-8 91 16</inkml:trace>
  <inkml:trace contextRef="#ctx0" brushRef="#br0" timeOffset="289027.5163">28536 13445 248 0,'-9'-32'93'0,"9"32"-50"0,5-12-11 0,-1 8 57 16,-4 0-49-16,9 0 16 15,-9 0-34-15,5 4-4 16,-1 0-11-16,5 4 2 15,0-4-5-15,4 8 9 16,-8-4-7-16,8 12-1 16,-8 0-3-16,8 16 5 0,0-5-4 0,1 13 8 15,8 4 2-15,0 7 2 16,-4 13-1-16,0 11 1 16,-9 12-8-16,-5 4-2 0,-4-11-1 15,-8-5-2-15,-15 0-2 16,-8 1-59-16,-18 15-25 15,-36 0-114-15</inkml:trace>
  <inkml:trace contextRef="#ctx0" brushRef="#br0" timeOffset="291181.0287">6731 15542 228 0,'-27'-12'85'0,"18"0"-46"0,0-8-28 0,9 12 21 0,0 0 3 16,0-4 5-16,0 0-10 15,0-3-6-15,4-1-13 0,5 0-10 0,5 0-1 16,4 0 0-16,4 4 0 16,9 8-5-16,9 8-1 15,9 4 0-15,0 8 2 16,5 4 2-16,-5 4 1 16,-5-4 1-16,-8-1 0 31,-5 5 0-31,-8-4 2 15,-6 4 5-15,-3-4 6 0,-10-1 4 16,-4 1 4-16,-13-4-5 16,0-4 1-16,-5-4-8 15,-9-4-3-15,-4-4-1 16,0-4 1-16,-1-4-8 16,-3-4 0-16,3 4-22 0,10-4-7 15,4 4-22-15,5 0-6 16,8 4-48-1,14 4-57-15,5 0 54 16</inkml:trace>
  <inkml:trace contextRef="#ctx0" brushRef="#br0" timeOffset="290659.6209">6806 15415 148 0,'-22'-24'57'0,"22"16"-30"0,-4-4-10 0,4 8 20 16,0-4-6-16,0 0 2 15,0 1-13-15,0-1-2 0,0 4-10 16,0 4-3-16,0 0-1 0,4 4-2 16,0 4-2-16,5 3 1 0,0 17-1 15,9 0-7-15,0 12-3 16,0 15 8-16,4 16 3 15,0 13 8-15,-4-1 7 16,0-8 7-16,0-7 3 16,0-9-9-16,-5-7-3 15,1-5-6 1,-1-3 0-16,-4-5-1 16,0-11 1-16,-5-8-7 15,1-4-2-15,-1-8-47 16,-8-8-17-16,-1-8-67 15</inkml:trace>
  <inkml:trace contextRef="#ctx0" brushRef="#br0" timeOffset="291912.7331">7350 15443 232 0,'0'0'88'0,"0"0"-48"0,0 4-29 15,0-4 23-15,0 0-7 0,0 0 1 16,0 0-11-16,0 4-5 16,0 0-7-16,5-1-8 0,-5 5-1 15,0 0 4-15,0-4 0 16,4 0 3-16,-4 4-2 16,0-8 2-16,0 4-2 31,0-4 2-31,0-4 0 15,0-4 1-15,-4 0-5 0,-1 0 1 16,5 0-5-16,0 5-1 16,0-1-22-16,0 0-8 15,0 4 11-15,0-4 7 16,0 4 11-16,0 0 4 16,0 0 3-16,0 0 0 0,0 0 6 15,0 0 6-15,0-4 3 16,0 0 0-16,-4 0-1 15,4 0 1-15,-5 4-4 16,5-4 1-16,0 0 2 16,0 0 1-16,0 0 0 15,0 0 4 1,0 4-7-16,0 0 1 16,0 0-13-16,0 0-4 15,0 0 2-15,0 0 0 16,0 4-1-16,5 4 2 15,-1 4-1-15,5 4-2 16,0 3-2-16,0 5-1 0,0 8 4 16,0 4 1-16,0 3 4 0,0 5 3 15,4-5 7-15,-4 1 4 16,0-4 3-16,0-5 3 16,0-3-6-16,0-12 1 15,0-4-4-15,-5-4 2 16,-4-8-2-16,0-8 2 15,0-8-6-15,0-4-3 0,0-3-3 16,-4-5-3-16,-5-4-2 16,4-4 1-16,1 5-1 15,4-1-2-15,0-4 0 16,4 5 0-16,1-1-2 16,8 0 1-16,5 8-2 31,4 1 0-31,5 3 4 0,0 8 1 15,4 4-3-15,0 4 1 16,-4 4 2-16,0 4 1 16,-5 0 1-16,0 0 0 15,1 0-27-15,-6 0-9 16,-3 0-24-16,-5 0-8 0</inkml:trace>
  <inkml:trace contextRef="#ctx0" brushRef="#br0" timeOffset="292698.3884">8193 15486 160 0,'9'-16'63'0,"-13"4"-34"0,-1 1-10 0,-4 3 21 16,0 0-16-16,0 0-3 0,-4 0-13 16,0 4-3-16,-10 0-3 15,1 4-2-15,0 8 1 0,-1 4-4 16,1 8 2-1,4-1 3 1,0 5 1-16,5 4 7 0,4 0 6 16,5 3-8-16,4 1-4 15,4 4-1-15,10 3 0 16,3-3 5-16,6-4 5 16,8-4-1-16,0-5 1 15,5-7 4-15,-1-8 1 16,-3-8 4-16,-1-12 1 0,-4-8 1 15,-5-3 2-15,-9-5-3 16,1-4-2-16,-5 0-7 16,-5 1-1-16,-4-1-6 15,-4 0 1-15,-5 5-7 16,-5-1-1-16,-3 4-18 16,-6 8-5-16,1 12-24 0,-5 4-10 15,-4 8-28-15,-5 8-8 16,1 4-30-16</inkml:trace>
  <inkml:trace contextRef="#ctx0" brushRef="#br0" timeOffset="296963.3172">8768 15554 140 0,'0'0'55'0,"5"0"-30"0,-5 0-5 16,0 0 19-16,4 0-6 16,5-4-2-16,0 0-2 15,0 0-1 1,-4-4-15-16,-1-4 3 0,0 0 2 16,-4 0-4-16,0 0 0 15,-4 0-6-15,0 0-3 16,-5 1 0-16,-5 3 1 15,1 0-8-15,-5 4-3 16,-4 4-2-16,-1 4 1 16,1 0 2-16,0 8-1 0,0 3 1 15,4 5 0-15,0 4 0 0,0 4 0 16,5 3 3-16,4 1 0 16,9 4 1-16,4 3 0 15,5-7 0-15,4-8 0 16,5-8 2-16,9-8 1 15,0 4 3 1,0-24 3-16,-1 8 2 16,-3-12 1-16,-6 0 0 15,-3-4 0-15,-1-4 5 16,-4 1 1-16,-4 3-1 16,-5 0 0-16,0 0-7 15,0 4-2-15,0 4-4 16,-5 5-1-16,5-1-1 0,-4 0-2 15,4 8-4-15,0 0 0 16,0 4 0-16,4 4-1 16,5 3 1-16,4 5 0 15,1 4 0-15,4 4 3 16,4 12 0-16,5 3 1 16,-1 13-3-16,1 3 0 0,0 1 4 15,-5-1 1-15,1-7-3 0,-6 7-1 16,-3-3 1-16,-5 3 2 15,-9 1 2-15,0-9 1 16,-9 5 4-16,0-12 3 16,-9-5 5-16,0-7 4 31,-9-12 1-31,-4-12 2 0,-4-4-7 16,-1-20-1-16,5 4-7 15,-9-12 0-15,4-3-1 16,9-5 3-16,9 8-7 15,5-3-2-15,13-1-3 16,0 0-2-16,9-4-2 16,9-7 1-16,8 7-4 0,6-3-1 15,3-1-11-15,5-12-1 16,1 9-22-16,-6 3-7 16,-4 4-19-16,-4 5-9 15</inkml:trace>
  <inkml:trace contextRef="#ctx0" brushRef="#br0" timeOffset="296981.9576">9085 15439 216 0,'-4'-8'82'0,"4"8"-44"0,0 0-25 15,0 4 24-15,0-4-17 16,0 4-3-16,0 0-11 16,4 11-2-16,0 1-2 0,1 0-2 0,-1 4 3 15,5 4-2-15,0 4 2 16,0 3 0-16,5 9 1 15,-1 3 2-15,0 1 3 16,1-8 5-16,-5-1 1 16,-1-7 3-16,1-8 3 0,-4-4 6 31,-1-12 6-31,-4-4-9 0,0-8-5 16,0-16-8-16,0 0-3 15,0-3 0-15,0-5 0 16,0 0 0-16,5 0 0 15,4 1-7-15,4 3 0 16,5 4-3-16,0 4 0 16,0 5 0-16,-1 3-2 0,6 4 0 15,-1 0 3-15,0 4-9 16,1 4-1-16,-6 0-21 16,1 4-9-16,0 4-27 15,0 0-10-15,-5 0-62 16</inkml:trace>
  <inkml:trace contextRef="#ctx0" brushRef="#br0" timeOffset="296985.467">9803 15601 220 0,'9'-8'85'0,"-5"4"-46"0,14-8-19 0,-13 4 24 15,-5 1-11-15,4-1-2 16,-4 0-9-16,0-4-2 16,-4 0-11-16,-1 0-3 0,1 0-2 15,-5 4-2-15,-5 4 1 16,1 8-7-16,-5 4 1 16,0 0-4-16,1 4 2 0,-6 4 3 15,5 4 1-15,5 3-2 16,0 5 2-16,4-4 1 15,4 4 2-15,5 7-1 16,5-3-1-16,8-8 3 16,0-4 0-16,5-4 5 31,5-9 3-31,3-11 0 0,6-7 1 16,-6-9-2-16,-3 4-1 15,-1-8 1-15,-4 0 1 0,0-3 1 16,-5-1 0-16,-4 4 2 15,-5 4 2-15,-4 0-5 16,0 5-1-16,0 3-6 16,0 4-1-16,-4 0-6 0,-1 8 0 15,1 8 3-15,4 4 2 16,4 11 2-16,1 5 2 16,4 0-1-16,9 8 0 15,4-1-3-15,5 5 1 16,4-8-24-16,9-9-11 15,5-7-60 1,8-8-26-16,-8-4-36 16</inkml:trace>
  <inkml:trace contextRef="#ctx0" brushRef="#br0" timeOffset="297001.1046">10106 15455 236 0,'-4'-4'88'0,"4"4"-48"0,4 0-27 0,-4 0 31 16,5 0-17-16,4 4-15 31,-1-1-11-31,6 9-1 16,-1 4-3-16,5 4-1 0,0 8 3 0,0 7 2 15,0 1 6-15,-1 12 4 16,1-5 7-16,0-3 6 16,-5 0 2-16,1-9 4 15,-5-11-3-15,0-4-2 16,-5-4-2-16,1-16 2 15,4-12-10-15,-5-8-7 16,5-3-4-16,0-5-4 16,0-4-1-16,0 0-4 15,0 5-1-15,-1-5 0 16,6 4 2-16,-1 9-1 16,5 7 1-16,-5 4-2 0,1 4 1 15,4 4-4-15,-5 4-1 16,5 4 2-16,-5 8 5 15,1 4 4-15,-5 3 4 32,-1-3 2-32,1 12 3 0,0-4-3 0,0 0 1 0,0-1-3 31,0 1 2-31,-4-4-2 0,-1-8 2 16,0-8-2-16,5-8 2 15,-4-4-2-15,4-4 0 16,0-8-3-16,0 0-2 15,4-3 1-15,0-5 1 16,1 4-6-16,-1 4 1 16,0 0-1-16,5 5-1 0,0 3 1 15,0 8 0-15,-5 4 0 16,1 4 0-16,-1 4 0 16,1 8 3-16,-1 3 0 15,-4 5 1-15,0 0 2 16,0 0 3-16,0 3-13 15,-1 5-5 1,1-4-50-16,0-12-22 16,0 4-79-1</inkml:trace>
  <inkml:trace contextRef="#ctx0" brushRef="#br0" timeOffset="297032.3563">11065 15542 180 0,'-31'0'68'0,"35"-12"-36"0,1 0-4 15,-1 8 25-15,-4 4-7 16,5-12-2-16,3 12-12 15,1 0-5-15,0 0-15 16,0 0-1-16,-4 4 0 0,4 0-6 16,-5 4-3-16,1 8-1 31,-1 8-1-31,0 3 2 0,1 1 3 16,-1 4 0-16,1 3 0 15,4-3 3-15,-5-4 3 16,5 0 2-16,-4-12 5 15,-1-1-6-15,0-7 1 0,-4-8-2 16,9-8 1-16,-4-7-4 16,4-5-3-16,0-4-2 15,0-4-3-15,4 0-2 16,0 1 1-16,1 3-1 0,-1 0-2 16,1 8 0-16,-1 4 0 15,0 4 0-15,1 4 0 16,-5 8-2-16,4 4-1 31,0 4 4-31,1 4 1 0,-1 0 4 16,0 0 3-16,1 0 0 15,-1 0 0-15,-4-5-1 16,0 1 0-16,0-8 0 16,0 4 0-16,0-8-2 15,4-8 1-15,1 4-2 16,-1-12 2-16,5-3-4 0,0-1 0 15,-1 4 1-15,-3 0 0 16,-1 4-3-16,1 4 2 16,-1 8-4-16,0 4 1 15,1 8 2-15,-5 4 1 0,4 4 1 16,0 4 2-16,5 3 1 16,0 1 1-16,0 0 0 15,4-4 2-15,0-9-1 16,1-3 0-16,4-4-1 0,-1-8 2 15,1-8-3-15,-5-7 0 16,1-5 1-16,3-4 0 16,-3-4-2-16,-1 0 1 31,-4 1 0-31,-5 3 1 0,1 4 2 16,-5 0 1-16,-1 8-1 15,-3 0 1-15,-1 5-11 16,-4 7-2-16,0 3 3 15,0 5 3-15,5 4 1 16,-1 8-1-16,5 4-2 16,0 0-1-16,4 11 4 0,5 1 1 15,5-4 2-15,-1-4 0 16,0-1-20-16,5-11-7 16,0-4-34-16,-1-12-16 15,1-4-68-15,0-16-67 16,-5-11 73-16</inkml:trace>
  <inkml:trace contextRef="#ctx0" brushRef="#br0" timeOffset="297033.3563">12166 15256 408 0,'-17'-12'154'0,"12"16"-84"0,-4 0-73 0,9-4 29 16,-4 0-16-16,4 0-3 0,0 0-20 15,0 4-8-15,0 4 10 16,4 4-65-16,5 4-26 0,0 4-49 16</inkml:trace>
  <inkml:trace contextRef="#ctx0" brushRef="#br0" timeOffset="297302.0152">12403 15522 268 0,'-9'-28'101'0,"9"24"-54"0,-5-8-31 0,5 4 29 16,0 0-15-16,0 1-3 16,0-1-6-16,0 8-4 0,0 0-9 15,0 0-5-15,9 8-2 0,0 3-6 16,0 1 1-16,0 8 2 16,4 4 1-16,-4 4 3 15,0 3 3-15,0-3 0 16,0 4 2-16,-4 0 0 15,-1-5 1 1,5-7 4-16,-5-4 5 16,1-4 0-16,4-24 1 15,0-4-5 1,4-8-7-16,0-3-4 16,5-1-4-16,5 4-1 0,-6 4-1 15,1 4 0-15,-4 4 0 16,-1 5 0-16,0 7-2 15,1 3 1-15,-1 9 1 0,0 8 2 16,5 4 1-16,0 8 1 16,0 3-22-16,0-3-8 15,0-4-27-15,4-4-11 16,5-9-81 0</inkml:trace>
  <inkml:trace contextRef="#ctx0" brushRef="#br0" timeOffset="298082.2426">13272 15597 252 0,'0'-12'93'0,"5"4"-50"0,-5-4-26 0,0 5 25 16,0-5-5-16,0-4 1 15,0 0-13-15,-5 4-2 0,-4 0-14 16,-4 4-5-16,-5 0-1 0,0 4-4 15,-4 4 0-15,-9 4-1 16,0 4 0-16,-1 0 2 16,6 4 2-16,3 8-1 0,5 4-1 15,5 3 1-15,9 5-1 16,4 0 0-16,4 7 2 16,9-3 1-16,5-4 1 15,5-8-2-15,3-8-2 16,1-9 1-16,4-3-1 31,-4-15 2-31,-5-5 1 0,1 0 1 16,-5-4 2-16,-5 4 8 15,0-12 3-15,-4 1 0 16,-4 3 2-16,-5 0-4 16,0 4 1-16,0 4-7 15,0 4-1-15,0 5-4 16,0-1-3-16,0 4-5 0,0 4 0 15,4 4-3-15,1 8 2 16,3 7 1-16,6 9-1 0,4 16 4 16,0 3 0-16,4 9-8 15,-4 3-2-15,4 5-3 16,0-9-1-16,1 1 8 31,-6-1 6-31,-3 1-1 0,-1-1 1 16,-8 5 3-16,-5-5 1 15,-9-3 1-15,0-9 2 16,0-11 3-16,-5-4 2 16,-3-13 3-16,-6-3 4 15,-3-8-6-15,-1-12 1 16,-9-15-2-16,0-9 3 0,1-4-5 16,4 1-1-16,4 3 7 15,0 0 2-15,9 4-6 16,5 9-4-16,8-1 2 15,10-4 2-15,8 0-9 16,5-4 0-16,4-7-4 16,10-1-2-1,3 4-13-15,1 1-6 16,4-1-26-16,5 4-9 0,-5 8-77 16,0 5-35-16,-9 3 18 15</inkml:trace>
  <inkml:trace contextRef="#ctx0" brushRef="#br0" timeOffset="299157.463">14784 14967 220 0,'-5'-4'82'0,"10"0"-44"0,-5 0-20 16,0 4 25-16,0 0-4 16,0 0 1-16,0 0-11 15,0 0-3-15,0 0-15 16,4-4 2-16,-4 4 3 0,0 0-4 15,0 0-2-15,0 0-5 16,5 8-4-16,4 8-7 0,0 16-1 16,4 19 3-16,5 17 2 0,0 15 8 15,0-12 6-15,-1 8 5 16,1 1 4-16,0 7 0 16,-5 0 2-16,1-4-9 15,-5-7-1-15,0-9-5 16,0-12-3-16,0-11-2 15,-5-8-3-15,0-16-68 16,-4-9-35-16,5-7-21 16,-1-15-28-1</inkml:trace>
  <inkml:trace contextRef="#ctx0" brushRef="#br0" timeOffset="299780.1781">15457 15724 148 0,'32'0'55'0,"-19"0"-30"0,5-4-1 15,-9 0 24-15,0-4-6 16,-1 0 0-16,1-4-11 15,-4 0-4-15,-1-3-15 16,-4-5-3-16,-4 0 1 0,-5 4 0 16,0 0 4-16,0-4-5 15,-9 5-3 1,-4 3-1-16,0 0-1 16,-10 8-5-16,6 4 1 15,-1 4-2-15,0 0 0 16,5 4 0-16,0 4 0 15,-1 3 2-15,5 9 0 16,5 0 4-16,4 8 2 16,0 7 2-16,5 1 2 0,4 0-5 15,4-9-1-15,5-3 4 16,5-4 3-16,3-4-2 16,1-8 2-16,9-8-2 15,0-4 2-15,-1-12-2 16,1-4 0-16,-4-12-1 15,-1 0 2-15,5-3-3 0,-10-1 1 16,-3 4-1-16,-5 0 1 16,0 5 2-16,-5 3 4 0,1 4-6 15,-1 8-2-15,0 4-6 16,-4 4 0-16,0 8-2 16,5 8-2-16,-1 4 0 31,5 7 0-31,5 5 3 0,4 4 2 15,-1-1-24-15,6 1-10 16,-1-4-27-16,5-4-10 16,4-5-89-1</inkml:trace>
  <inkml:trace contextRef="#ctx0" brushRef="#br0" timeOffset="300397.0453">15832 15530 244 0,'-9'-16'90'0,"5"24"-48"0,-1-12-45 0,5 4 19 16,0 4 8-16,0 0 7 0,0 0-12 15,5 4-5-15,-1 4-9 16,5 7-4-16,0 5 0 0,0 4 3 15,0 16 5-15,0-1 4 16,-1-3 4-16,1-4 0 16,-4-5 1-16,-1-3 0 0,5-8 9 15,0-12-1 1,0-8-10-16,4-8-4 16,1-8-10-16,4-12-3 15,4 0 0-15,0-7 0 16,1 11-2-16,-1 0 2 15,0 4 1-15,0 5 0 0,-4 3 4 16,5 4 5-16,-1 8-1 16,-4 8 1-16,0 4-1 15,-1-1 0-15,-3 21-4 16,-1 0-3-16,1 0 0 16,-6-1-1-16,1 5-29 0,0-4-10 31,0-5-63-31,0 1-24 0,4-12-20 15</inkml:trace>
  <inkml:trace contextRef="#ctx0" brushRef="#br0" timeOffset="301159.5891">16697 15684 256 0,'9'-8'96'0,"-9"1"-52"0,4-5-29 16,1 4 24-16,-1-4-15 16,1 0-3-16,-5 0-4 15,0 0-1-15,-5 0-8 16,-4 0-3-16,0 4 1 0,-4 1-5 15,-5 3-1-15,-4 4 0 16,-5 4 0-16,0 3-3 0,5 9 2 16,0 4 1-16,4 4 0 15,0 16 0-15,5-1 2 0,4 1-1 16,4-1-1-16,5-3 3 16,9-4 2-16,5-4 7 15,8-13 4-15,0-3-4 16,10-12-2-16,-1-4-3 15,0-8-2-15,0-7-1 16,-9-13 0-16,5 4 2 0,-9 0 3 16,-5-3 5-16,1 11 3 15,-5-4-3-15,0 4 2 16,-5 4-5-16,1 5 1 16,-1 7-9-16,-4 4-2 31,9 4-6-31,0 7-1 0,0 9 0 15,4 12 4-15,1 8-1 16,3 3 1-16,1 5 0 16,4 3 0-16,1 1 2 15,-1-5 2-15,0 5-1 16,1 3-1-16,-5 1 1 16,-5 3 1-16,-4 1-1 0,0-9 2 0,-9-7 2 15,-5 0 4-15,-8-9 2 16,-5-3 1-16,-4-8-2 15,-5-8-1-15,-4-4 3 16,-5-12 5-16,0-12-5 16,1-12-2-16,4-16-3 31,-1-3-2-31,6-5-1 0,3 4 0 16,10 5 0-16,8 3 0 15,10 4-2-15,8-3-2 16,-4 7-4-16,18 0 0 15,4 0-11-15,0-3-3 16,5 3-26-16,0 4-10 16,4 0-48-16,0 1-22 0,5-1-41 15</inkml:trace>
  <inkml:trace contextRef="#ctx0" brushRef="#br0" timeOffset="301997.3937">17165 15562 236 0,'-4'-8'90'0,"-1"4"-48"0,1 0-25 16,4 4 27-16,-5 0-1 16,1 0 2-16,-1 4-19 31,5 0-7-31,-4 4-12 0,4 3-1 0,0 5 1 15,-4 4-1-15,8 4-1 16,5 8 1-16,0 3 1 16,4 5-6-16,5 0 0 15,0-5 1-15,0-3 3 16,4-4 0-16,-4-9 0 16,4-3 1-16,0-4 3 0,-4-8 0 15,5-8 2-15,-6-8-6 16,6-7-1-16,-5-17-2 15,4 0-2-15,-4-3 3 16,-5 3 2-16,0 0 2 16,-4 8 1-16,-4 5 2 0,-1 3 1 31,1 8-5-31,-5 4-4 0,0 8-1 16,0 8-1-16,0 4 4 15,0 4 2-15,4 15 0 16,1 5-1-16,4 0-6 15,-1 7-1-15,6-3-15 16,4 0-6-16,4-9-48 16,0 1-19-16,18 0-83 15</inkml:trace>
  <inkml:trace contextRef="#ctx0" brushRef="#br0" timeOffset="302681.9406">18186 15700 228 0,'0'0'85'0,"5"0"-46"0,-5 0-15 0,0 0 27 0,0 0-11 15,0 0-1-15,0-8-13 16,0 0-7-16,0 0-10 16,0-3-4-16,-5-1 1 0,1 0-3 15,-1 0-2-15,1 0-3 16,-5 4 1-16,0 0 1 15,0 4 0-15,-13 4-7 0,0 4 0 16,-1 4 1-16,1 0 1 16,-5 4 0-16,1 4 1 15,3 8 3-15,1 3 0 16,4 5 1-16,5-4 0 16,-1 7 0-16,5-3 0 31,5 0 2-31,8-4 1 0,1-1-1 15,8-7-2-15,5-4 1 16,0-8-1-16,9-8 2 16,4-8 1-16,-4-4 1 15,-1-12 0-15,1-7 2 16,-5-5 3-16,-4 0 5 16,0 1 3-16,-4 3 0 0,-1 0-1 15,-4 4 0-15,-5 5 3 0,1 7-7 16,-5 4-2-16,0 4-5 15,0 8-4-15,0 4 2 16,0 8 2-16,4 4 0 16,5 4 2-16,0 7-6 31,4 13-1-31,1 0 2 0,-1 3 1 16,9-3-1-16,1-5 1 15,-1-7-35-15,9-8-13 16,1-8-71-16,8-12-29 15,-9-8-2 1</inkml:trace>
  <inkml:trace contextRef="#ctx0" brushRef="#br0" timeOffset="303629.4091">18918 15696 264 0,'-9'-12'101'0,"9"4"-54"0,0-3-26 16,0 3 30-16,0-4-20 16,-5 0-5-16,1 0-14 15,-5 0-3-15,0 0-5 16,-4 4-5-16,-5 0 0 0,0 4 3 0,-4 4 1 15,-1 8-4-15,-3 4-1 16,-1 4-2-16,0 4 0 16,9 12 3-16,0 3 2 15,10 5-2-15,-6-4 0 16,10 3 1-16,8-3 2 16,14-4-1-16,-5-5 2 0,5-7 2 15,0-4 2-15,4-8-1 16,1-8-1-16,-1-8 1 15,0-4 1-15,1-4 3 16,-6-15 1-16,-3 7 1 16,4-16 2-16,-5 1 2 15,-4 3 2 1,-5 0-4-16,1 8 2 0,-5 5-3 16,0 3 2-16,0 4-10 15,-5 4-6-15,1 8-2 16,-1 4-1-16,5 4 0 15,0 4 3-15,0 8-2 16,5 0-1-16,4 19 0 16,0 1 0-16,9 4 3 0,4 7 2 15,0 5-2-15,5-5 0 16,0 1 1-16,-1-4 0 16,1-1 0-16,-5 5 0 15,1 3-3-15,-10-3 2 16,-4 3 3-16,-4-3 3 15,-10-1-2 1,-8-11 0-16,-5-4 1 16,-4-8 2-16,-5-13 6 15,-4-11 2-15,4 0-1 16,0-15 0-16,0-13 1 16,9-4 2-16,1-3-9 15,8-1-4-15,4 4-5 16,5 0 1-16,5 13-1 0,8-5-2 15,9 0-2-15,5-4 1 16,9-3 3-16,-1-1 1 0,6 0-2 16,-1-7 2-16,0-9-1 15,-4-4 0-15,-5 1 2 16,-4-5 0-16,-5 5 0 16,-4 7 0-16,-1 9 0 0,-3-1 0 15,-5 4 0-15,-5 4 0 16,-4 9 0-16,0-1 0 15,0 4-3-15,-4 4 2 16,-1 4-1-16,1 8 0 16,-5 4-3-16,0 0 1 15,5 8 2 1,-1 4 3-16,1 8 2 16,-5 7 1-16,4 5-2 15,5 12 1-15,0 7-2 16,5-3 2-16,4-9-7 15,0-3-1-15,-1-8-34 16,15-13-11-16,4-3-43 16,4-12-19-16,13-8-50 15</inkml:trace>
  <inkml:trace contextRef="#ctx0" brushRef="#br0" timeOffset="304561.5366">19836 15554 284 0,'0'-12'107'0,"5"4"-58"0,-14 4-35 0,4-4 28 15,1 0-5-15,-1 0 0 16,-3 4-16-16,-6 0-5 16,1 0-10-16,-5 4-4 0,0 4-1 15,0 0-1-15,0 0 0 16,1 0 0-16,-1 0 0 0,0 0 2 15,5 0 3-15,-5 4-2 16,0-4-2-16,5 4 0 16,-1 0-1-16,5 0-3 15,5 3 2-15,-1 1 1 16,5 0 0-16,5 0 0 16,4 0 0-16,0 0 0 0,4 0 0 15,5 0-5-15,4 0-1 16,5-1-4-16,0 1-1 0,8 12-1 15,5 0 0-15,-4-4 4 16,0 0 5-16,-5 3 0 16,-4 1 1-16,-5 0 2 31,-4 0 2-31,-5-1 8 0,-4-7 5 16,-9 8 6-16,-4-8 2 15,-1 0-4-15,-8-4-1 16,-9 4-2-16,-5-8 3 15,-4-5 0-15,-1-3 3 16,1-7-6-16,-4-5-1 16,3-8-9-16,1 4-4 0,0-4-8 15,9 0-4-15,-1 16-14 16,5-4-5-16,5 4-40 16,4 4-18-16</inkml:trace>
  <inkml:trace contextRef="#ctx0" brushRef="#br0" timeOffset="305185.0596">20371 15367 232 0,'-13'-23'88'0,"9"15"-48"0,4-4-34 15,0 4 20-15,4-4-5 16,1 4 2 0,8 0-9-16,5 0-7 15,4 4 0-15,0 0-1 0,1 4 0 0,-1 0-1 16,0 4-1-16,-4 4 2 16,0 4 6-16,-5 4 2 15,1 8 1-15,-5 3 1 16,-5 1-4-16,0 0 0 15,-4 0-3 1,0-1 0-16,-4 1-1 16,0 0 0-16,-5 0-2 15,0-1-1-15,-5-3-3 16,-4 0 1-16,1 8-2 16,-1-5 2-16,0 1-40 15,0-4-16-15,0 4-109 16</inkml:trace>
  <inkml:trace contextRef="#ctx0" brushRef="#br0" timeOffset="305186.0596">20389 16112 384 0,'0'4'145'0,"-4"8"-78"0,4-4-36 0,0-8 42 16,0 0-19-16,0 0-4 16,4 4-27-16,-4-4-11 31,5 4-8-31,-5-4-37 0,9-16-212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2:21.89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 2 204 0,'-9'-4'77'0,"9"4"-42"0,0-7-19 0,0 7 37 16,0 0-30-16,0 0 5 15,0 0-18-15,0 0-6 16,0 0-2-16,0 0-33 16,0 0 17-16,5 0-118 15,-5 0 73-15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3:29.32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-9-4 192 0,'0'0'71'0,"0"0"-38"0,4 0-17 15,-4 0 22-15,0 0-7 16,0 0-1-16,0 0-5 16,0 0-4-16,0 0-11 15,0 0 2-15,0 0 2 0,0 0 1 0,0 0 4 16,0 0-5-16,0 0 2 16,0 0-7-16,0 0-1 15,0 0-4-15,0 0-1 16,0 0-1-16,0 0-2 15,0 0-19-15,0 0-10 0,0 0-49 16,5-4-20-16,4 4-26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7:48.3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-2-7 376 0,'-5'0'143'0,"5"0"-78"0,0 0-76 15,0 0 15-15,0 0-7 0,5 4-76 16,-5-4 44-16,13 3-140 16,1-6 98-16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10.0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26-4 256 0,'-18'0'96'0,"18"0"-52"0,-9 0-27 0,9 0 36 15,-4 0-30-15,4 0-1 16,0 0-13-16,0 0-42 15,0 0 18-15,4 0-137 0,1 0 84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12.2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18 6 312 0,'-18'-4'118'16,"18"4"-64"-16,-4-8-59 0,4 8 18 15,0 0-11-15,0 0-34 16,0 0 18-16,4 4-130 15,-4-4 80-15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0:51:48.96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15-1 296 0,'-13'0'112'0,"13"0"-60"0,-5 0-58 0,5 0 2 15,0 0-2-15,5 0-48 16,-5 0 30-16,4 0-102 16,1 0 70-16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51:09.87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F491B1-B786-4B9F-8772-60C98D7C3479}" emma:medium="tactile" emma:mode="ink">
          <msink:context xmlns:msink="http://schemas.microsoft.com/ink/2010/main" type="inkDrawing" rotatedBoundingBox="15572,4399 24147,4498 24145,4590 15571,4492" semanticType="underline" shapeName="Other">
            <msink:sourceLink direction="with" ref="{E05B8DBB-B954-4D5E-9863-B83D5D846EED}"/>
            <msink:sourceLink direction="with" ref="{F7F8A5CA-B765-41DA-8A5C-42AA70114D6D}"/>
          </msink:context>
        </emma:interpretation>
      </emma:emma>
    </inkml:annotationXML>
    <inkml:trace contextRef="#ctx0" brushRef="#br0">0 0 72 0,'40'8'27'0,"-31"-8"-14"0,5 0-9 15,-6 0 8-15,6 0-7 16,-1 0-3-16,5 0-1 16,4 0-1-16,1 0 2 15,8-4 1-15,5 0 1 16,-1 4 0-16,5 0-5 16,0 0 1-16,1 0 2 15,-1 0 1-15,9 0-4 16,-5 0-1-16,1 0 3 0,-5 0 3 15,0 0-3-15,0 0-1 16,9 0 0-16,1 0 2 16,-1 0-3-16,0 0-2 15,0 4 2-15,0-4 0 16,0 4-2-16,4 0 2 0,-4-4 3 16,0 0 1-16,0 0-4 15,-4 4 1-15,9-4 0 16,-1 0 0-16,1 4 0 15,-1 0 0-15,1 0 2 0,-1 0 1 16,10 0-4-16,-6-4 1 16,1 0-2-16,-4 0 0 15,4 0 2-15,0 4 2 16,0 0-1-16,0 0 2 16,0 0-4-1,0-1 0-15,22 1 1 16,-13 0 2-16,0 0-3 15,-5-4-2-15,1 0 4 16,-1 0 1-16,1 0-3 16,3 0 1-16,-3 0 0 0,8 0 0 15,-4 4 0-15,-9-4 0 16,0 4-3-16,-4 0 0 16,-1 0-1-16,5 0 0 15,9 0 3-15,0 0 0 0,-5 0 1 16,10-4 0-16,-1 0-3 15,-4 0 2-15,-5 0 3 16,-4 0 1-16,5 0-4 16,4 0-1-16,-1 4-2 15,-3 0 3-15,-1-4 2 16,5 0 4-16,-4 0-4 16,-1 0-1-16,-4 0 0 15,0 0 0-15,9 0-3 16,-5 0 2-16,1 0 1 15,-1 0 0-15,5 0 0 16,-5 0 0-16,-4 0 0 16,0 0 2-16,-4 0-1 15,-1 0 2-15,10 0-4 0,-1 0 0 16,1 4 1-16,-1-4 2 16,1 0-1-16,-1 0 2 15,-4 0-4-15,-4 0-2 16,-1 0-1-16,1 0 3 15,4 4 0-15,-1-4 1 16,6 0 0-16,-1 0 0 0,1 0 0 16,8 0 2-16,-4 0-3 15,-9 0 0-15,0 0 1 32,0 0 0-32,0 0 0 15,0 0 2-15,4 0-1 16,1 0-1-16,8-4 1 15,-4 0-1-15,-5 0 2 0,-4 0 3 16,-4 0-4-16,-1 4-1 16,5 0 0-16,0 0 2 15,0 0-3-15,0 0 0 0,0 0 1 16,9 0 0-16,-9 0 0 16,-4 0 2-16,-5 0-3 15,0 0 0-15,0 0 1 16,9 0 0-16,0 0 2 15,0 0 1-15,0 0-1 0,-5-4-2 16,5 4-2-16,0 0-1 16,-9 0 2-16,0 0 0 15,-4 0 3-15,-5 0 1 16,5 0-1-16,-1 0-2 16,-4 0-2-16,0 0 1 0,1 0 7 31,-1 0 6-31,-5 0 0 15,-3 0 3-15,-1-4-4 16,-4 4-1-16,-5 0-6 16,9 0-1-16,0 0-1 15,-4 0-4-15,0-4 1 0,-5 0 1 16,0 0 2-16,1 0-14 16,-6 0-5-16,1 4-42 0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6:51.48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F359A9-B036-49C7-A223-BF3E41D70CF5}" emma:medium="tactile" emma:mode="ink">
          <msink:context xmlns:msink="http://schemas.microsoft.com/ink/2010/main" type="writingRegion" rotatedBoundingBox="2734,1991 29466,1841 29483,4831 2751,4981"/>
        </emma:interpretation>
      </emma:emma>
    </inkml:annotationXML>
    <inkml:traceGroup>
      <inkml:annotationXML>
        <emma:emma xmlns:emma="http://www.w3.org/2003/04/emma" version="1.0">
          <emma:interpretation id="{4EDEF77A-6469-4A81-B201-F85FBC4F4298}" emma:medium="tactile" emma:mode="ink">
            <msink:context xmlns:msink="http://schemas.microsoft.com/ink/2010/main" type="paragraph" rotatedBoundingBox="2734,1991 29466,1841 29475,3352 2742,35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940E44-6D6D-48CE-8FD7-683D62586F49}" emma:medium="tactile" emma:mode="ink">
              <msink:context xmlns:msink="http://schemas.microsoft.com/ink/2010/main" type="line" rotatedBoundingBox="2734,1991 29466,1841 29475,3352 2742,3501"/>
            </emma:interpretation>
          </emma:emma>
        </inkml:annotationXML>
        <inkml:traceGroup>
          <inkml:annotationXML>
            <emma:emma xmlns:emma="http://www.w3.org/2003/04/emma" version="1.0">
              <emma:interpretation id="{FF0C1D61-7DF6-4DCA-A691-11B024771622}" emma:medium="tactile" emma:mode="ink">
                <msink:context xmlns:msink="http://schemas.microsoft.com/ink/2010/main" type="inkWord" rotatedBoundingBox="2737,2478 7137,2453 7142,3477 2742,35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312 103 160 0,'0'0'63'0,"0"0"-34"0,0-16-21 0,0 8 27 16,0 0-20-16,0 0 10 31,-5-4-15-31,1 5 6 16,-5-5-9-16,4 4 0 0,-4 0-4 0,0 4 0 15,-4-4-1-15,4 8-2 16,-4-4 1-16,-5 8-1 15,0-4 0-15,0 8 0 16,-4-4 0-16,4 8-3 16,-4-4 2-16,4 4 5 15,-9-5-2-15,9 9 8 16,0-4-6-16,5 8 10 16,0-8-8-16,8 8 8 0,-4-4-8 15,14 7 3-15,-5-7-5 0,13 12 2 16,1-4-3-16,12 7 3 31,-8-7-4-31,13 8 6 16,-13-12-5-16,13 0-8 15,-4-8 3-15,9-9-57 16,-9-3 32-16,13-7-114 16,-9-9 79-16</inkml:trace>
          <inkml:trace contextRef="#ctx0" brushRef="#br0" timeOffset="651.8973">691 178 164 0,'4'-4'63'0,"-4"4"-34"0,4-8-21 16,1 4 27-1,-5 1-20-15,4-1 12 16,-4-4-16-16,0 0 10 16,-4 0-12-16,-1 4 6 15,-3 0-8-15,-1 0 2 16,-5 0-5-16,1 0-4 15,-1 0-1-15,1 4 1 16,-5 0 0-16,5 4 0 16,-5-4 0-16,5 8 0 15,-5-4 0-15,4 8-3 16,1 0 2-16,4 7-1 16,0-7 0-16,9 12 6 0,-4-8-2 0,8 12 4 15,1-8-4-15,8 11 6 16,0-7-5-16,10 4 6 15,-5-8-6-15,13 3 12 16,-9-11-8-16,9 0 14 31,-8-8-12-31,3-8 11 16,-8-8-11-16,5-4 6 16,-10-7-8-16,5-1 2 0,-9 0-5 0,0-4 7 15,-5 1-7-15,0 3 3 16,-4 0-4-16,0 4-4 15,-8 0 0-15,-6 5-6 16,-4-1 4-16,1 8-14 16,-6-4 9-16,1 12-16 15,0 0 14-15,-5 4-24 16,0 0 19-16,5 12-50 16,0-4 36-16,4 11-103 15,0-3 74-15</inkml:trace>
          <inkml:trace contextRef="#ctx0" brushRef="#br0" timeOffset="1549.3857">931 135 132 0,'5'4'52'0,"-5"-4"-28"0,4 0-19 0,1 0 22 15,-10 0-15-15,10 0 9 16,-1 0-12-16,5 4 6 16,-9-4-8-16,9 8 0 31,-5 0-4-31,5 7 0 16,-4 1-1-16,4 12 7 0,-9 0-5 0,4 11 21 15,-4-3-14-15,5 4 12 16,-5-13-13-16,9 5 10 15,-5-12-11-15,5 0 11 16,-5-12-12-16,5-8 1 16,-4-8-6-16,4-12-8 15,-5-4 2-15,10-8-8 16,-6 1 7-16,10-1-3 16,-4 4 4-16,8 1 0 15,-9 3 1-15,10 4 2 0,-5 4 0 16,4 8 4-16,-9 0-2 0,5 12 15 15,-5 0-10-15,5 12 10 32,-9 0-9-32,5 12 4 15,-10-5-7-15,0 13 2 16,-4-4-4-16,5 7-2 16,-10-11 0-16,10 4-34 15,-5-12 18-15,4 0-100 16,-4-9 64-16,9-3-86 15,0-4 79-15</inkml:trace>
          <inkml:trace contextRef="#ctx0" brushRef="#br0" timeOffset="2396.1518">1565 214 148 0,'0'-12'57'0,"0"12"-30"0,0-16-16 15,0 12 29 1,0-4-23-16,0 0 14 16,-5 1-18-16,1-1 6 15,-5 0-11-15,0 4 2 0,-5 0-6 0,6 4-2 31,-6 0-1-31,1 4-1 16,-1 0 0-16,1 8 2 16,0-1-1-16,4 9-1 15,0-8 1-15,4 12-1 16,-4-8 0-16,14 12 2 16,-5-9-1-16,4 5 4 15,1-8-3-15,8 0 10 16,1-4-6-16,8-8 5 15,-9-8-6-15,14-4 4 16,-9-4-5-16,9 0 7 16,-10-4-7-16,6 0 10 15,-10-3-8-15,0 3 3 16,-8 0-5-16,4 4 2 16,-9 0-3-16,0 4 3 0,-5-4-4 15,1 12-3-15,-1-4 0 0,5 8 1 31,0 0 0-31,5 4-3 16,-5 0 2-16,9 8-1 0,-5-8 0 16,10 16 2-16,-5-5 0 0,17 17-3 31,-8-4 2-31,9 11 1 0,-5-7 0 0,9 12 2 16,-8-13-1-16,3 9-1 15,-3-8 1-15,-1 7-4 16,-4-11 2-16,-5 8 5 15,-4-9-2-15,-4 17 10 16,-5-12-6-16,0 7 14 16,-9-7-11-16,-5 0 16 15,-3-13-15-15,-6 1 9 16,-4-12-11-16,-4 0 6 16,-4-8-7-16,-1 0 7 15,0-8-8-15,1-4 3 16,3-4-5-16,10-8 0 15,0-4-2-15,8-3-4 16,5-1 1-16,14-4-10 16,-5-3 6-16,13-5-23 15,1-4 16-15,12 1-40 16,-8 3 28-16,9 0-74 0,0 1 55 16,0 3-108-16,-10 0 85 0</inkml:trace>
          <inkml:trace contextRef="#ctx0" brushRef="#br0" timeOffset="2934.8224">1895 135 140 0,'-9'0'52'16,"9"0"-28"-16,0 0-8 0,0 0 23 15,0 0-22-15,0 0 8 16,0 0-16-16,4 4 6 16,-4-4-8-16,5 4 4 15,-1 0-6-15,5 4 9 0,-5-4-8 0,5 7 3 31,-4 1-5-31,8 12 9 16,-4-8-7-16,4 16 12 16,-8-9-10-16,8 13 9 15,-8-8-9-15,4 4 13 16,-5-9-12-16,5-3 14 0,-9-8-14 0,9-4 7 16,-9-4-9-16,9-8 2 15,-9-4-5-15,4-12 0 16,-8-4-2-16,4-3-2 15,0-1 1-15,4 0-6 16,-4 0 3-16,9 1 1 16,-4 3 1-16,4 4-3 15,-5 0 2-15,9 8-1 16,-4-3 0-16,5 7 0 16,-5-4 0-16,9 8-18 15,-10-4 11-15,10 8-60 0,-9 0 38 16,5 4-116-16,-6-4 82 15</inkml:trace>
          <inkml:trace contextRef="#ctx0" brushRef="#br0" timeOffset="3463.1192">2336 63 180 0,'-13'4'68'0,"13"-4"-36"0,-5 12-29 0,5-8 33 16,-4-4-22-16,4 8 23 16,-5 0-22-16,5 8 8 15,0-4-13-15,5 12 5 16,-5-5-8-16,9 13 2 15,-5-8-5-15,9 8 7 32,-4-5-7-32,9 1 10 15,-4-12-8-15,8 0 8 0,-9-12-8 0,10-8 1 16,-10-4-4-16,5-8-2 16,-5-4 0-16,5 0 1 15,-9-3-1-15,4-1-1 16,-4 0 1-16,5 4-1 15,-10-4 0-15,5 5 2 16,-9 3-1-16,4 4 2 16,-4 4-2-16,5 8 8 15,-5 0-5-15,4 4 14 16,-4 0-10-16,9 12 9 0,-9-4-9 16,5 11 0-16,-5-7-5 0,9 16-2 31,-5-4 0-31,14 11-32 15,-5-7 17-15,14 4-144 16,-9-12 87-16,18-5-106 16,-5-7 101-16</inkml:trace>
          <inkml:trace contextRef="#ctx0" brushRef="#br0" timeOffset="4317.5054">2867 119 160 0,'-5'8'63'0,"5"-8"-34"0,0 8-19 0,5-4 28 16,-5-4-21-16,9 8 11 16,-5-4-17-16,5 7 10 15,0-7-12-15,9 8 4 16,-5-8-8-16,9 4 7 16,-4-8-8-16,5 4 5 15,-6-8-5-15,6 0 2 16,-10-4-3-16,5 4 0 15,-9-4-1-15,0 1 1 16,-5-1-2-16,-4 0 4 16,-4 0-3-16,-1 0 1 15,-4 0-1-15,-4 4-2 16,0 0 1-16,-5 0-6 16,0 0 3-16,0 4 3 15,-4 0 0-15,4 4-1 16,-4-4 1-16,4 8-1 15,0 0 0-15,5 8 6 16,-1-4-3-16,10 11 8 16,-5-7-7-16,9 12 8 0,0-4-8 15,9 7 3-15,0-7-4 0,9 4-2 16,-5-4 0-16,18 0-8 16,-9-9 4-16,14 1-41 15,-5-8 25-15,9-8-98 16,-4-4 65-16,0-4-74 15,-9-4 73-15</inkml:trace>
          <inkml:trace contextRef="#ctx0" brushRef="#br0" timeOffset="4855.815">3237 135 136 0,'-5'0'52'0,"5"0"-28"0,0 0-15 0,0 0 29 16,0 0-21-16,0 4 16 16,0-4-19-16,5 4 12 15,-5 0-15-15,4 4 8 16,-4-1-11-16,9 9 4 15,-9-4-7-15,5 12 7 16,-5 0-8-16,4 11 10 0,1-7-8 0,3 8 10 16,-3-12-9-16,8 3 12 15,-8-7-11-15,4-4 9 16,-9-8-9-16,9-4 2 16,-5-4-6-16,5-8 0 15,-5-8-2-15,5-8-2 16,-4 1 1-16,4-5-6 15,-5 0 3-15,10 0-3 16,-6 5 2-16,10 3 0 31,-9 0 1-31,14 4 0 0,-10 4 0 0,5 8 4 16,-5 0-1-16,5 8 6 16,-5 0-4-16,5 12 12 15,-9-4-8-15,4 16 7 16,-4-1-7-16,5 9 0 0,-10-4-4 15,5 4-24 1,-4-9 12-16,4 1-103 16,-5-12 62-16,9-8-115 15,1-8 93-15</inkml:trace>
          <inkml:trace contextRef="#ctx0" brushRef="#br0" timeOffset="5918.3089">3950 162 96 0,'0'-3'38'0,"0"3"-20"0,5-4-1 0,-1 0 30 15,-8 0-26-15,4 0 19 16,0 0-24-16,0 4 14 16,0-4-17-16,0 0 6 15,-5 0-11-15,1 4 2 16,-5-4-6-16,0 4 5 15,-4 0-6-15,4 4 10 0,-5-4-7 0,5 8 8 16,0 0-8-16,1 8 5 16,-1-9-6-16,4 9 9 15,-4-4-8-15,5 8 5 16,-1-8-6-16,5 16 7 16,0-9-8-16,5 9 8 15,-5-4-8-15,9 4 8 16,-5-8-8-16,10 3 3 31,-1-7-4-31,9 4 3 16,-8-8-4-16,12 0-1 15,-3-8 0-15,8-4-10 16,-9-8 5-16,9 0-7 0,-8-4 6 16,3 0-6-16,-8-4 6 15,0 4-13-15,-5-3 10 0,1-1-18 16,-5 0 15-16,0 0-31 15,-5 0 24-15,5 4-20 16,-4 0 22-16,3 4 4 16,-3-3 7-16,4 3 8 15,-5-4-1-15,5 4 19 16,-4 0-12-16,-1 0 28 0,-4 0-22 0,5 4 16 16,-10 0-18-16,5 0 6 15,0 0-11-15,5-4 9 16,-5 0-10-16,4 0 7 15,-4 0-7-15,4 0 4 16,-4 1-6-16,0-1 7 16,-4 0-8-16,0 4 3 31,-1-4-4-31,-4 4 0 16,0 0-1-16,0 4 3 15,-4-4-3-15,4 8 6 0,0-4-5 16,0 8 8-16,0 0-7 0,0 8 12 15,0-5-9 1,9 13 12-16,-4-8-11 0,8 16 9 16,-4-8-9-16,9 11 4 15,0-3-7-15,14 8 2 16,-6-9-4-16,15 5-11 16,-6-12 5-16,10-4-77 15,-5-8 45-15,9-8-167 16,-8-8 113-16</inkml:trace>
        </inkml:traceGroup>
        <inkml:traceGroup>
          <inkml:annotationXML>
            <emma:emma xmlns:emma="http://www.w3.org/2003/04/emma" version="1.0">
              <emma:interpretation id="{00E438A6-1EBB-49F2-BCDB-DFDAEEA75AAC}" emma:medium="tactile" emma:mode="ink">
                <msink:context xmlns:msink="http://schemas.microsoft.com/ink/2010/main" type="inkWord" rotatedBoundingBox="7794,2592 8524,2588 8525,2941 7796,294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018.8663">5297 170 152 0,'0'-4'57'0,"0"4"-30"0,-4-11-16 16,4 7 26-16,-5 0-20 0,5 0 11 15,-9-4-17-15,0 4 6 16,-4 0-10-16,4 0 2 16,-4 0-5-16,4 4 5 15,-5-4-6-15,1 4-1 16,-5 0-1-16,5 4-1 15,-5-4 0-15,4 8 0 0,-3-4 0 16,3 8 4-16,1-4-2 0,4 3 1 16,0-3-1-16,5 8-2 31,-5-4 1-31,9 4 3 16,-5-4-2-16,10 12 6 15,-5-8-5-15,9 11 1 16,-1-7-2-16,10 0 5 15,-9-8-4-15,9 4 6 0,-5-4-6 0,14-4 8 16,-9-5-7 0,4-6 8-16,-4-5-8 0,4-4 8 15,-4-8-8-15,0 4 5 16,-4-4-5-16,-6 0 2 16,-3 1-3-16,-1-1 5 15,-8-4-5-15,-1 8 3 16,-8-4-3-16,0 8-2 15,-1-3 0-15,1 11-10 32,-5-4 5-32,5 8-18 15,-5-4 12-15,4 8-46 16,-3-4 31-16,8 8-90 0,-5-4 64 0,10 7-69 16,-1-7 69-16</inkml:trace>
          <inkml:trace contextRef="#ctx0" brushRef="#br0" timeOffset="7556.5993">5444 135 180 0,'-9'0'68'0,"9"0"-36"0,-4 0-29 0,4 0 26 16,0 0-17-16,4 4 14 16,1-4-16-16,4 4 11 15,-5 0-12-15,5 8 6 16,-5-1-8-16,5 9 7 15,-4-8-8-15,4 16 5 0,-5-4-6 0,10 7 7 16,-10-3-8-16,5 0 12 16,-9-8-9-16,9 0 12 15,-9-9-11-15,9-3 3 16,-9-12-7-16,9-8 0 16,-5-3-2-16,10-9-4 15,-6 0 1-15,10 0-4 16,-9 0 3-16,5 5-3 15,-6-1 2-15,10 4 6 16,-9 4-1-16,9 8 10 16,-9 0-6-1,9 12 12-15,-9 0-10 0,9 12 5 16,-9 0-8-16,4 11 4 16,-9-3-5-16,10 8-24 15,-10-8 11-15,5 3-138 16,-9-7 81-16,9-4-111 15,-5-8 101-15</inkml:trace>
        </inkml:traceGroup>
        <inkml:traceGroup>
          <inkml:annotationXML>
            <emma:emma xmlns:emma="http://www.w3.org/2003/04/emma" version="1.0">
              <emma:interpretation id="{BA861075-D639-4ED3-96A1-E2930A1564C6}" emma:medium="tactile" emma:mode="ink">
                <msink:context xmlns:msink="http://schemas.microsoft.com/ink/2010/main" type="inkWord" rotatedBoundingBox="8996,2108 11233,2096 11238,2979 9001,299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355.4047">6349-349 136 0,'0'-8'52'0,"0"8"-28"0,0-12-17 16,0 12 24-1,0 0-18-15,0 0 11 16,0 0-14-16,5 4 8 31,-5 0-10-31,4 16 4 16,1 0-7-16,4 15 11 0,-9-3-9 0,9 12 10 15,-5-1-10-15,5 9 12 16,-5-12-11-16,5 11 12 16,-9-7-12-16,9 15 9 15,-4-11-9-15,4 11 6 16,-9-7-7-16,9 3 2 15,-9-15-5-15,4 4-9 16,0-17 3-16,5 1-53 16,-4-12 31-16,-1-4-120 15,-8-12 80-15</inkml:trace>
          <inkml:trace contextRef="#ctx0" brushRef="#br0" timeOffset="8668.2274">6269 4 160 0,'-9'-12'60'0,"9"12"-32"0,0 0-9 0,0 0 34 16,0 0-29-16,0 0 15 15,0 0-24-15,5 0 12 16,-5 0-16-16,9 4 10 16,-1-4-12-16,10 8 4 15,-4-4-8-15,17 8 0 16,-9-8-3-16,18 8 1 0,-4-8-2 0,13 7-31 16,-9-7 16-16,5 4-131 15,-10-8 80-15</inkml:trace>
          <inkml:trace contextRef="#ctx0" brushRef="#br0" timeOffset="9185.3504">6755 230 160 0,'5'4'63'0,"-5"-4"-34"0,35 0-19 0,-21 0 26 15,-5-4-21-15,4 4 9 16,-4-4-15-16,9 0 11 16,-5 0-12-16,5 0 7 15,-5 0-8-15,5 0 2 31,-4 0-5-31,-1 0 7 0,-4-4-7 0,0 0 10 32,-5 0-8-32,-4 0 3 15,-4 1-5-15,-1-1 2 0,-4 0-3 0,0 4 0 16,-4 0-1-16,4 4-4 16,-4 0 1-16,4 0 1 15,-5 0 0-15,6 4 4 16,-1-4-2-16,0 8 6 15,-5 0-5-15,1 7 6 16,0-3-6-16,4 12 6 16,-5-8-6-16,10 12 8 15,-5-8-7-15,9 11 8 16,0-3-8-16,9 8 1 16,0-13-3-16,9 9 1 15,-10-12-2-15,15 4-23 16,-10-12 13-16,14 4-77 0,-9-12 48 0,13-8-111 15,-4-4 84-15</inkml:trace>
          <inkml:trace contextRef="#ctx0" brushRef="#br0" timeOffset="9850.1505">7134 147 160 0,'-9'0'60'0,"9"0"-32"0,-13 4-11 0,13 0 31 16,0-8-27-16,0 8 7 15,0-4-17-15,0 7 5 16,0-3-9-16,4 8 0 15,-4-8-4-15,9 12 3 16,-4-8-4-16,8 12 8 0,-8-8-6 0,8 16 5 16,-9-9-5-16,10 17 9 15,-5-8-7-15,4 4 14 16,-8-9-11-16,8 1 20 16,-9-8-16-16,5 0 13 15,-9-8-15-15,5-8 6 31,-5-4-10-31,4 0 2 16,-8-8-5-16,4-4 0 16,-5-8-2-16,1 0 1 15,-1-3-2-15,5 3-3 0,-4-4 1 0,8 4-1 16,-4 1 0-16,9 3 4 16,-4 0-1-16,8 4 2 15,-4 0-2-15,9 4-3 16,-5 0 1-16,5 9 1 15,-5-5 0-15,5 8 2 16,-4-4-1-16,4 4-27 16,-10 0 14-16,10 4-92 15,-9-4 58-15</inkml:trace>
          <inkml:trace contextRef="#ctx0" brushRef="#br0" timeOffset="10700.4018">7513 166 200 0,'0'0'77'0,"0"0"-42"0,5 0-30 16,-1 0 25 0,-4 0-18-16,5 4 10 15,-1-4-13-15,5 8 8 16,-5-4-9-16,5 8 9 15,-4 0-10-15,4 12 10 16,-9-4-10-16,9 11 7 16,-9-7-7-16,9 8 9 15,-9-4-9-15,8 3 12 16,-8-7-11-16,9 0 12 16,-9-8-12-16,5 0 7 15,-10-12-8-15,10-4 2 16,-5-4-5-16,4-4-2 15,-4-8-1-15,5-4-6 16,-1-8 3-16,5 1-6 16,-4-5 5-16,8 4-5 0,-4 0 4 15,4 5-2-15,-4 3 3 16,9 8 0-16,-9 0 1 0,4 12-3 16,-4-4 3-16,5 12 1 15,-5 0 1-15,4 12 0 16,-9-4 0-16,5 11 2 15,-4-7-1-15,4 8 6 16,-5-8-4-16,5 3 6 16,-9-11-6-16,9 0 6 31,-5-8-6-31,5-4 3 16,-4-4-3-16,8-8-4 0,-8-7 0 15,8-5-4-15,-4-4 3 0,4 0-3 16,-4 0 2-16,5 5-5 15,-5 3 5-15,8 8 1 16,-8 0 2-16,9 16 2 16,-9-4-1-16,4 12 8 15,-4-4-5-15,5 16 8 16,-10-1-8-16,10 13 1 16,-10-8-3-16,9 8-2 15,-8-13 1-15,4 5-34 16,-5-12 18-16,5 0-96 15,0-12 62-15,4-4-112 16,-4-4 90-16</inkml:trace>
          <inkml:trace contextRef="#ctx0" brushRef="#br0" timeOffset="11277.662">8414 178 188 0,'4'-12'71'0,"-4"12"-38"0,-8-11-21 0,8 7 30 16,-5-4-24-16,1 4 15 15,-10-4-19-15,5 4 6 16,-4-4-12-16,-5 8 0 15,0-4-5-15,0 4 3 16,-4 0-4-16,4 4 4 16,-4-4-4-16,4 8 1 15,0-4-1-15,5 8 1 16,0-4-2-16,4 3 2 16,0-3-2-16,9 8-1 15,-5-8 1-15,10 4-1 16,-1-8 0-16,5 8 2 15,0-8-1-15,9 4-1 16,0-4 1-16,8 4 1 0,-3-4-1 0,8 8-3 31,-4-8 1-31,4 7 3 16,-13-3-1-16,4 8 6 16,-4-8-4-16,4 8 10 15,-8-4-7-15,-1 8 14 16,-4-4-11-16,0 3 18 0,-5-7-15 15,1 8 16-15,-10-8-16 16,1 8 11-16,-5-8-13 16,0 0 2-16,-4-4-8 15,-10 0 0-15,-8-5-2 0,4 1-15 16,-4-8 7-16,4 1-68 16,5-9 41-16,4 0-158 15,0-4 107-15</inkml:trace>
        </inkml:traceGroup>
        <inkml:traceGroup>
          <inkml:annotationXML>
            <emma:emma xmlns:emma="http://www.w3.org/2003/04/emma" version="1.0">
              <emma:interpretation id="{C17F3C71-889C-42CC-988C-1D7C74E85A98}" emma:medium="tactile" emma:mode="ink">
                <msink:context xmlns:msink="http://schemas.microsoft.com/ink/2010/main" type="inkWord" rotatedBoundingBox="15104,1995 20331,1966 20338,3233 15111,326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3857.7955">12548 36 132 0,'-5'0'49'0,"5"0"-26"0,5 0-18 15,-1 0 16 1,-8 0-13-16,4 0 10 15,0 0-11-15,4 3 3 16,-4 1-6-16,5 4 2 16,-10-4-3-16,5 8 5 15,0-4-5-15,5 12 1 16,-5 0-2-16,9 19-2 16,-9 1 1-16,4 24 7 0,-4-5-4 15,4 12 16-15,-8-15-11 16,4 3 7-16,0-11-9 0,0 3 2 15,0-11-5-15,0 4-6 16,0-13 0-16,4-3-41 16,-4-4 24-16,9-12-92 15,-9-8 63-15</inkml:trace>
          <inkml:trace contextRef="#ctx0" brushRef="#br0" timeOffset="24458.4408">12369 143 116 0,'0'-4'44'0,"0"4"-24"0,5-8-17 0,-1 8 14 15,-4-4-10-15,5 0 1 16,-1-4-5-16,10-4 5 15,-5-4-5-15,8 8 8 16,-3-4-7-16,12 4 5 16,-3-4-5-16,12 4 2 15,-3 1-3-15,8 3 9 32,-9-4-6-32,5 8 12 15,-10 0-10-15,6 12 12 0,-10-5-12 16,5 9 12-16,-14-4-12 0,0 4 9 15,-4-4-9-15,-4 8 9 16,-5-8-10-16,-5 8 5 16,-4-9-7-16,1 5 2 15,-6-4-4-15,1 4 0 16,-5-8-1-16,0 4-2 16,0-8 1-16,-4 0-17 15,0-4 9-15,4 4-10 16,-4-8 9-16,-1 4-15 15,1-4 13-15,4 0-84 16,0-4 53-16,9 4-71 16,-4-4 64-16</inkml:trace>
          <inkml:trace contextRef="#ctx0" brushRef="#br0" timeOffset="25198.5729">13154 107 140 0,'0'-8'52'0,"0"8"-28"0,-4-8-11 0,4 4 28 16,-5 0-23-16,1-4 9 16,-5 0-17-16,0 0 6 15,-4 0-9-15,4 4 0 0,-5 0-4 0,5 4-4 16,-4-4 0-16,0 8 1 15,-1-4 0-15,1 8 2 16,-5-4-1-16,5 8-3 16,-1-8 1-16,1 8 1 15,0-8 0-15,4 8-3 32,0-8 2-32,4 8 1 15,-4-8 0-15,14 8 0 16,-5-8 0-16,4 4-3 15,1-4 2-15,8 3-1 16,-4-3 0-16,9 4 2 16,-5-4 0-16,10 8 0 0,-6-8 0 0,15 8 0 15,-6-4 0-15,10 4 0 16,-9-4 0-16,4 8 0 16,-9-4 0-16,5 7 2 15,-14-3-1-15,1 8 6 16,-10-8-4-16,1 4 10 15,-10-8-7-15,1 3 10 16,-5-7-9-16,-5 4 10 16,-8-4-10-16,0 4 5 0,0-8-7 15,-1 0 0-15,-3-4-3 0,3 0 1 16,1-8-2-16,4-4-5 16,-4-8 2-1,8 1-28-15,-3-1 17 0,8 4-54 31,-5 0 37-31,14 4-83 16,-4-4 64-16</inkml:trace>
          <inkml:trace contextRef="#ctx0" brushRef="#br0" timeOffset="25840.0633">13391 162 160 0,'-5'4'60'0,"5"-4"-32"0,9 8-24 0,0-4 20 16,-5-4-15-16,10 4 5 16,-5-4-9-16,9 4 2 15,-5-8-4-15,5 4 7 16,-5 0-6-16,5 0 3 16,-5-4-4-16,5 0 5 15,-4 0-5-15,3 0 6 16,-8-4-6-16,5 0 6 15,-5 1-6-15,0 3 6 0,-5-4-6 0,0 0 1 16,-4-4-2-16,0 0-2 16,-8-4 1-16,-1 4 3 15,0 0-2-15,0 4 4 16,-5 0-4-16,1 8-3 16,-5 0 0-16,0 8-1 15,0-4 0-15,1 8 11 16,-6-4-6-16,6 8 13 15,-6-8-9-15,5 12 10 16,1-8-10-16,3 7 10 16,1-3-10-16,8 8 10 31,1-4-10-31,8 12 5 16,1-5-7-16,8 9 2 0,1-4-4 0,8 3 3 15,-9-7-4-15,14 4-1 16,-5-12 0-16,14-4-37 15,-5-8 20-15,14-5-138 16,-10-6 84-16,14-5-84 16,-8-4 89-16</inkml:trace>
          <inkml:trace contextRef="#ctx0" brushRef="#br0" timeOffset="26775.0736">13823 127 108 0,'-4'4'41'0,"4"-4"-22"0,-5 4-11 0,5 0 22 16,0-4-17-16,0 4 20 16,0-4-19-16,0 7 13 15,0-3-16-15,0 8 6 16,0 0-10-16,5 8 7 15,-5-8-8-15,4 16 8 32,-4-8-8-32,9 7 5 15,-5-3-6-15,10 0 7 0,-5-8-8 0,9 0 8 16,-9-5-8-16,8-3 3 16,-8-8-4-16,9-4 3 15,-9-8-4-15,4-3 1 16,-8-1-1-16,8-4-2 15,-8-4 1-15,4 0-1 16,-5 1 0-16,1 3-3 16,-5-4 2-16,4 8-1 15,-8-4 0-15,4 8 2 16,0-3 0-16,0 11 0 16,0-4 0-16,0 8 6 15,-5-4-3-15,5 8 12 16,0 0-8-16,5 8 12 15,-5-1-11-15,4 9 9 16,0-4-9-16,10 16 0 16,-5-8-5-16,9 11 0 15,-5-7-1-15,9 4-10 16,-8-8 4-16,12-1-56 16,-8-11 33-16,9-4-122 15,-9-8 82-15</inkml:trace>
          <inkml:trace contextRef="#ctx0" brushRef="#br0" timeOffset="27243.6424">14537 186 148 0,'8'-4'57'0,"-8"4"-30"0,5-8-18 0,-1 4 29 16,-4 0-21-16,5-4 16 15,-10 0-19-15,5 1 3 16,-4-1-9-16,-1 0-1 16,-3-4-4-16,-6 4-2 15,1-4 0-15,-5 8-1 16,0-4 0-16,-4 8 2 15,0-4-1-15,-1 8 2 0,-4 0-2 0,5 4 4 16,0-4-3-16,4 8 10 16,-4 0-6-16,8 8 8 15,-3-9-8-15,12 13 8 16,-4-8-8-16,9 16 3 16,0-8-5-16,9 7 5 31,-4-3-6-31,12 4 1 15,1-8-2-15,13-1-4 16,-4-7 1-16,9-4-26 16,-5-12 15-16,14-12-57 0,-14-4 39 0,9-7-92 15,-13-5 68-15</inkml:trace>
          <inkml:trace contextRef="#ctx0" brushRef="#br0" timeOffset="27640.9623">14528-448 144 0,'0'4'55'0,"0"-4"-30"0,-5 4-14 16,5 0 26-1,0-4-20-15,0 4 11 16,0 0-17-16,5 8 10 16,-5 0-12-16,9 7 8 15,-5 1-9-15,5 16 13 16,-5-8-12-16,5 15 16 16,-4-3-15-16,4 19 13 15,-5-15-13-15,5 11 8 16,-4-11-10-16,8 11 4 0,-9-11-7 0,10 16 2 15,-5-9-4-15,4 13-2 16,-8-17 0-16,8 5 3 16,-9-13-2-16,5 1-29 15,-9-8 14-15,9-5-89 16,-9-11 56-16,9-4-99 16,-4-8 83-16</inkml:trace>
          <inkml:trace contextRef="#ctx0" brushRef="#br0" timeOffset="28242.264">15076 198 132 0,'0'-12'52'0,"0"12"-28"0,5-16-11 15,-5 12 28 1,-5 0-23-16,1-4 2 16,-5 1-12-16,4-1 6 15,-4 0-8-15,-4 4 10 16,0 0-9-16,-5 4 7 15,-4 0-7-15,-1 8 11 16,1-4-10-16,4 8 3 16,-4-9-7-16,8 13 5 0,-3-8-6 15,8 12 3-15,-5-8-3 0,14 16 0 16,-4-8-1-16,8 7 5 16,1-3-4-16,8 4 6 15,-4-8-6-15,18-1 6 16,0-3-6-16,8 0 6 15,-8-8-6-15,9 0 8 16,-10-8-7-16,6-4 8 31,-10-4-8-31,5-8 8 16,-10-4-8-16,1-3 5 16,-9-1-5-16,0 0 0 0,-9-4-2 15,-4 1-2-15,-5 3 1 16,-5 4 1-16,-3 0-1 0,-6 4-7 15,-3 0 3-15,-6 9-8 16,1-1 7-16,-5 8-16 16,5 0 11-16,4 4-53 15,1 0 34-15,3 7-115 16,6-3 80-16</inkml:trace>
          <inkml:trace contextRef="#ctx0" brushRef="#br0" timeOffset="29494.4022">15317 147 72 0,'0'0'30'0,"0"0"-16"0,0-4-1 16,0 4 31-1,0 0-24-15,0 0 18 16,0 0-23-1,0 4 10-15,0-4-15 0,4 7 8 16,-4 1-10-16,5 8 6 16,-5-8-7-16,9 16 4 15,-5-8-6-15,5 12 7 16,-4-5-8-16,4 9 12 16,-9-8-9-16,8 0 12 0,-8-9-11 15,5 1 7-15,-5-8-8 0,4 0 2 16,-8-8-5-16,4-8 0 31,0-4-2-31,0-7-4 16,0-1 1-16,4 0-4 15,-4-4 3-15,9 0-6 16,-4 1 5-16,4 3-5 16,-5 0 4-16,10 4 0 15,-10 0 2-15,9 8 0 16,-4-4 0-16,5 12 0 15,-5-4 0-15,8 12 4 16,-3-4-1-16,4 12 8 16,-9 0-5-16,4 12 10 0,-9-8-8 0,5 7 3 15,-9-7-5-15,5 4 5 16,-5-12-6-16,4 4 6 16,-4-8-6-16,5 0 1 15,-5-8-2-15,4-4-2 16,-4-8 1-16,9-4-6 15,-4-4 3-15,3-4-3 0,1-4 2 16,9 5 0-16,-4-1 1 0,3 4-3 16,-3 4 3-16,4 8-1 15,-5 0 1-15,5 12 6 16,-9-4-2-16,9 12 6 16,-10-4-5-16,6 12 8 15,-10-4-7-15,10 12 5 16,-10-5-5-16,10 13 0 15,-10-8-2-15,5 3-8 32,-9-7 3-32,9 0-47 15,-9-8 27-15,4-4-122 0,-8-12 81 0</inkml:trace>
          <inkml:trace contextRef="#ctx0" brushRef="#br0" timeOffset="30006.3817">15959 230 176 0,'0'4'66'0,"0"-4"-36"0,9 0-22 0,0 0 29 15,-9 0-21-15,9 4 12 16,0-4-17-16,9 4 6 15,-9-8-10-15,13 4 2 16,0 0-5-16,5 0 2 16,-9-8-3-16,4 4 3 15,-9-4-4-15,5 0 4 16,-4-4-4-16,-5 4 4 16,-5-4-4-16,0 4 4 15,-8-4-4-15,0 4 1 16,-10 1-1-16,1 3-2 15,-1-4 1-15,-3 8 1 16,-1-4-1-16,0 8 2 0,0-4-2 0,-4 4 4 16,4 0-3-16,5 4 6 15,-1-1-5-15,1 9 8 32,-1-8-7-32,10 12 5 15,-5-8-5-15,5 16 5 16,-1-8-6-16,10 15 6 15,-5-7-6-15,8 8 3 16,1-13-3-16,5 9 0 16,-1-8-1-16,14 0-8 0,0-12 3 15,13-5-34-15,-9-7 20 16,14-7-74-16,-5-5 51 0,0-12-99 16,-9-8 79-16</inkml:trace>
          <inkml:trace contextRef="#ctx0" brushRef="#br0" timeOffset="30775.9171">16213 47 200 0,'-18'-4'74'0,"18"4"-40"0,5 0-31 15,-1 0 31 1,-8 0-21-16,13 0 21 15,-5 0-20-15,14 0 9 0,-5 0-14 0,19 0 0 16,-10 0-6-16,14 0 0 16,-5 0-1-16,13 0-21 15,-8 0 10-15,9 0-63 16,-10-4 41-16,14 4-91 16,-13 0 69-16</inkml:trace>
          <inkml:trace contextRef="#ctx0" brushRef="#br0" timeOffset="30506.6662">16347-504 144 0,'-4'0'55'0,"4"0"-30"0,4 0-16 15,0 0 27 1,-8 0-20-16,8 4 16 15,-4-4-18-15,5 8 10 16,-10-4-14-16,10 8 8 16,-5 0-10-16,9 12 13 15,-5 0-12-15,5 15 14 16,-4-3-14-16,8 19 7 0,-8-7-9 0,8 19 7 16,-4-11-8-1,4 11 3-15,-8-15-5 0,4 19 0 16,-5-11-2-16,5 11 1 15,-9-12-2 1,9 5 6-16,-9-17-4 0,9 1-10 16,-9-16 4-16,4-5-52 15,-8-15 30-15,4-8-122 16,0-8 83-16,9-8-67 16,-5-7 76-16</inkml:trace>
          <inkml:trace contextRef="#ctx0" brushRef="#br0" timeOffset="31291.8266">16664 147 172 0,'0'3'66'0,"0"-3"-36"0,4 4-24 0,1 0 23 16,-5-4-17-16,4 8 8 15,0-4-12-15,5 8 4 16,-9 0-7-16,9 4 4 0,-4-4-5 0,8 12 5 16,-4-5-6-16,4 13 6 15,-4-8-6-15,5 4 8 16,-10-9-7-16,10 5 10 15,-10-8-8-15,5 0 12 32,-5-8-10-32,1 0 5 15,-5-8-8-15,4-4 0 16,-8-8-3-16,4-4 5 16,0-8-4-16,0-3 3 15,0-1-3-15,4 0-2 0,-4 0 0 16,9 5-4-16,-4-1 2 0,8 4 1 15,-4 0 0-15,9 4-3 16,-9 4 2-16,9 8 1 16,-5-3 0-16,9 7 0 15,-8-4 0-15,3 4 0 16,-3 0 0-16,4 4 0 16,-9-4 0-16,4 3-27 15,-4-3 15-15,0 4-94 16,-5-4 59-16</inkml:trace>
          <inkml:trace contextRef="#ctx0" brushRef="#br0" timeOffset="31793.6868">17159 12 244 0,'-14'4'93'0,"14"-4"-50"0,0-4-48 15,0 4 15 1,0 0-8-16,5 4-17 16,-1-4 8-16,5 4-63 15,-4-4 39-15,8 8-78 16,-9-8 62-16</inkml:trace>
          <inkml:trace contextRef="#ctx0" brushRef="#br0" timeOffset="31592.9422">17154 139 168 0,'0'0'66'0,"0"0"-36"0,0 0-22 0,0 0 34 16,0 0-25-16,0 4 21 31,0 0-22-31,0 3 14 16,0 1-17-16,5 8 12 0,-5 0-14 0,4 12 4 16,-4-4-10-16,5 11 0 15,-1-3-3-15,5 4 1 16,-9-9-2-16,9 5-14 15,-9-12 7-15,9 0-57 16,-5-8 35-16,5-4-109 16,-9-8 77-16</inkml:trace>
          <inkml:trace contextRef="#ctx0" brushRef="#br0" timeOffset="32173.5057">17573 194 152 0,'0'-4'57'0,"0"4"-30"0,9-12-14 0,0 8 32 16,-9-4-25-16,5 4 15 16,-10-4-21-16,5 1 10 15,-4-1-14-15,4 4 2 16,-5-4-8-16,1 4-2 16,-10-4-1-16,5 8 3 15,-4-4-2-15,-9 8 10 16,0-4-6-16,-1 8 12 15,1-4-10-15,0 12 14 16,-1-5-13-16,6 13 20 16,-6-8-16-16,10 16 7 15,4-8-12-15,13 11 2 16,-4-3-6-16,18 8 9 16,-4-9-7-16,12 1 3 15,-3-12-5-15,12 0-31 16,-3-12 15-16,12 0-143 15,-8-5 85-15</inkml:trace>
        </inkml:traceGroup>
        <inkml:traceGroup>
          <inkml:annotationXML>
            <emma:emma xmlns:emma="http://www.w3.org/2003/04/emma" version="1.0">
              <emma:interpretation id="{E4AE5D30-44C2-4473-BDBC-9305A116BF8E}" emma:medium="tactile" emma:mode="ink">
                <msink:context xmlns:msink="http://schemas.microsoft.com/ink/2010/main" type="inkWord" rotatedBoundingBox="20651,1891 25419,1864 25426,3204 20658,323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3174.6668">18104-210 120 0,'4'0'46'0,"-4"0"-24"0,-4-4-13 16,4 4 29-1,-4 0-21-15,4 0 12 0,-5 0-18 16,1 0 6-16,-1 0-10 0,1 4 7 16,-5 0-8-16,0 12 5 15,0-8-6-15,0 11 7 16,-4-3-8-16,-1 12 10 16,1-8-8-16,0 4 8 15,-5-5-8-15,4 9 8 16,1-4-8-16,4 8 12 15,0-5-10-15,5 13 7 32,-1-8-8-32,5 15 2 15,-4-3-5-15,13 11 0 16,-5-7-2-16,14 7-2 0,0-7 1 16,13 0-30-16,-9-17 16 15,18 1-94-15,-8-8 60 0,8-8-88 16,-9-8 77-16</inkml:trace>
          <inkml:trace contextRef="#ctx0" brushRef="#br0" timeOffset="33925.7518">18242 91 100 0,'-4'0'38'0,"4"0"-20"0,4 0-10 0,1 0 19 15,-10 0-15-15,5 4 19 16,0-4-18-16,0 4 11 16,0 0-14-16,0 4 8 15,0 0-10-15,0 8 9 16,0-8-10-16,5 7 7 15,-5-3-7-15,9 8 7 0,-5-8-8 0,9 4 8 32,-8-4-8-32,8 4 5 0,-4-8-6 0,5-1 4 31,-6-3-5-31,6 0 2 16,-5-4-3-16,4 0 3 15,-8-8-4-15,8 1 1 16,-9-9-1-16,5 4 1 15,-4-4-2-15,4 4-1 16,-9-4 1-16,4 4-4 16,-8 0 2-16,4 1-1 0,0-1 0 0,0 4 2 15,0-4 0-15,0 8-3 16,0-4 2-16,0 8 1 16,-5 0 0-16,5 0 2 15,0 0-1-15,0 4 6 16,0-4-4-16,0 8 8 15,0 0-7-15,5 8 8 16,-5-8-8-16,9 11 3 16,-5-7-4-16,10 8 5 15,-6-4-5-15,10 12 3 16,-4-9-3-16,8 9 3 16,-9-8-4-16,14 0-18 15,-9-8 8-15,9-4-72 16,-9-4 45-16,8-12-111 15,-8-4 82-15</inkml:trace>
          <inkml:trace contextRef="#ctx0" brushRef="#br0" timeOffset="35127.8935">18652 111 176 0,'0'0'68'0,"0"0"-36"0,0 0-22 0,0 0 31 32,0 0-24-32,5 0 14 15,-5 0-18-15,4 4 8 0,1-4-12 0,4 8 8 31,-9-4-9-31,9 12 6 16,-9-5-7-16,9 13 7 16,-9-8-8-16,9 12 8 15,-9-4-8-15,8 7 8 16,-8-7-8-16,9 0 8 0,-9-8-8 0,9 0 5 16,-9-5-6-16,9-7 4 15,-9-4-5-15,9-7-6 16,-4-9 0-16,8-4-1 15,-9 0 1-15,10-4 4 16,-5-3-1-16,9 3-3 16,-5 0 1-16,5 8-4 15,-5 0 3-15,5 8-3 16,-9-4 2-16,9 8 0 16,-9 0 1-16,4 8 2 15,-4-4 0-15,4 4 0 16,-4 0 0-16,5 8 2 15,-5 0-1-15,4 8 4 16,-9-8-3-16,10 16 1 16,-10-9-1-16,10 9 5 15,-10-4-4-15,9 0 6 16,-8-12-6-16,8 0 1 16,-8-5-2-16,8-7 1 0,-8-4-2 15,8-7 2-15,-9-5-2 16,5-4-5-16,-4 0 2 15,8 0-6-15,-8-3 5 0,8-1-1 16,-4-4 2-16,4 4 0 16,-8 0 0-16,4 9 2 15,-9-1 0-15,9 8 4 16,-9-4-2-16,4 8-3 16,-8 0 0-16,4 8 3 15,0 0-1-15,4 8 2 16,-4-4-2-16,9 12 4 15,-5-5-3-15,10 17 4 16,-5-8-4-16,9 8-1 16,-1-9 0-16,6 5-15 15,-5-8 8-15,4 0-57 16,-4-12 35-16,4-8-138 16,-9-8 93-16</inkml:trace>
          <inkml:trace contextRef="#ctx0" brushRef="#br0" timeOffset="35322.4989">19232-159 288 0,'-18'-8'110'0,"18"8"-60"0,-9 0-52 0,9 0 22 15,0 0-14-15,5 4-10 16,-5-4 2-16,4 8-53 15,1-4 31-15</inkml:trace>
          <inkml:trace contextRef="#ctx0" brushRef="#br0" timeOffset="36375.5128">19469 388 196 0,'-18'-12'74'0,"18"12"-40"0,22 0-31 0,-9 0 22 15,-8 0-16-15,8-4 14 16,-4-3-14-16,9 3 14 15,-9-4-14-15,13 8 3 16,-8 0-8-16,12 4-4 16,-8 0-1-16,13 0-23 0,-4-4 12 0,4 3-82 15,-4-3 52-15,9 8-73 32,-9-4 66-32</inkml:trace>
          <inkml:trace contextRef="#ctx0" brushRef="#br0" timeOffset="36124.0248">19807-60 136 0,'-4'0'52'0,"4"0"-28"0,0-4-19 16,0 0 24-16,0 1-16 0,0-1 18 15,0-8-18-15,0-4 13 16,0 0-15-16,0 0 1 15,-4-4-7-15,-1 0 1 16,-4 1-3-16,-4-5 3 16,-1 0-4-16,-3 4-1 0,-1 4 0 0,0 8 3 15,-4 4-2-15,-1 12 6 16,1-4-5-16,0 8 3 31,-1 0-3-31,1 8 5 16,0-8-5-16,4 16 6 15,-4-13-6-15,8 13 6 16,1-4-6-16,8 12 3 16,-3-9-3-16,8 9 5 15,0-8-5-15,8 11 12 16,1-7-8-16,5 16 7 0,-10-5-7 16,10 17 2-16,-6-9-5 15,6 13 5-15,-5-13-6 0,4 13 6 31,-8-17-6-31,8 5 3 16,-9-13-3-16,5 5-4 16,-9-8 0-16,9-5-30 15,-9-11 17-15,5-4-69 16,-10-8 46-16,5-8-105 16,0-4 81-16</inkml:trace>
          <inkml:trace contextRef="#ctx0" brushRef="#br0" timeOffset="36894.2486">20137 218 140 0,'0'-20'52'0,"0"20"-28"0,-4-12-8 0,-1 8 32 15,-3 0-27-15,-1-4 8 16,-5 0-18-16,1 4 5 15,-5 0-9-15,5 4 0 16,-5-4-4-16,0 8 0 16,0-4-1-16,-4 8 3 15,0 0-3-15,4 8 4 16,-5-8-4-16,10 12 1 16,-5 0-1-16,9 7 3 15,-4-3-3-15,13 4 1 16,-5-8-1-16,10 8 1 15,-1-9-2-15,14 5 6 16,-4-8-4-16,12 4 8 16,-8-8-7-16,13-4 1 15,-8-4-3-15,3-4 3 16,-3-8-3-16,4 0 8 0,-10-8-6 0,1-4 8 16,-4-4-8-16,-1-3 5 15,-4-1-5-15,-5 0 2 16,-4 4-3-16,0 1-2 15,-9-1 0-15,0 4-4 16,-4 0 2-16,-5 4-19 16,0 4 11-16,-4 8-45 31,-5-4 30-31,5 8-97 0,-5-4 68 16,5 8-62-16,4-4 66 0</inkml:trace>
          <inkml:trace contextRef="#ctx0" brushRef="#br0" timeOffset="37911.2708">20231 139 116 0,'-4'4'44'0,"4"-4"-24"0,0 4-8 0,0-1 27 16,0-6-22-16,4 6 12 15,-4-3-18-15,5 8 8 16,-1-4-11-16,5 8 4 31,-9 0-7-31,9 4 7 16,-5-4-8-16,10 12 8 15,-10-4-8-15,9 7 10 0,-8-3-8 0,8 0 3 16,-8-8-5-16,4 0 11 16,-5-5-8-16,1-3 12 15,-5-8-11-15,4 4 5 16,-8-8-8-16,4-4 4 15,-5-7-5-15,5-1 2 16,-4-4-3-16,-1 4 5 16,1 0-5-16,-1 0 1 15,1 0-2-15,4 5-2 16,-5-5 1-16,10 4-1 16,-5-4 0-16,9 4-3 15,-5-4 2-15,14 0 1 16,-5 1 0-16,10 7 0 0,-5-4 0 15,4 8 0-15,-4-4 0 0,4 8 0 16,-4-4 0-16,4 8 2 16,-8-4-1-16,-1 8-1 15,-4-4 1-15,4 8-26 16,-8-4 14-16,4 3-92 16,-5-7 57-16,5 8-93 15,-9-8 79-15</inkml:trace>
          <inkml:trace contextRef="#ctx0" brushRef="#br0" timeOffset="39043.742">20641 150 120 0,'5'-3'46'0,"-5"3"-24"0,9-4-13 0,-5 4 25 16,1 0-19-16,4 0 12 16,-1 0-16-16,6 4 10 15,-5-4-12-15,4 7 11 0,-8-3-12 0,8 8 9 16,-9-8-9-16,5 12 6 16,-9-8-7-16,5 16 9 15,-5 0-9-15,4 7 7 16,-8-3-7-16,4 0 4 31,0-8-6-31,0-1 13 16,0-7-10-16,0 0 5 15,0-8-8-15,0 0 0 16,0-8-3-16,4-4 3 16,-4-8-3-16,5-3 1 15,-1-5-1-15,5 0-6 0,-4 0 2 16,8 0-3-16,-4 1 2 0,4 3-2 15,-4 4 2-15,5 8 0 16,-10-4 1-16,14 8 2 16,-14 0 0-16,10 8-3 15,-10-4 2-15,9 8 1 16,-8 0 0-16,4 8 2 16,-9-4-1-16,9 12 4 15,-9-5-3-15,9 13 4 16,-9-8-4-16,9 0 1 15,-5-12-1-15,5-1 3 16,-9-3-3-16,9 0 4 16,-5-8-4-16,10-4-1 15,-10-8 0-15,10-3-4 0,-5-1 2 0,4-4-1 16,-4 0 0-16,4 4-3 16,-8-4 3-16,8 9 1 15,-9-5 1-15,10 12-3 16,-10-4 2-16,5 8-1 31,-4-4 0-31,4 8 2 16,-5-4 0-16,5 8 0 15,-5 0 0-15,10 15 0 16,-5-3 0-16,9 12 0 16,-9-8 0-16,4 4 2 15,-4-9-1-15,9 5 6 16,-9-12-4-16,8 0 8 15,-3-8-7-15,4-4 3 16,-5-4-4-16,5-12 0 16,-9-4-1-16,4-4 1 15,-8-3-2-15,8-1-1 16,-9 0 1-16,5 0-1 0,-9 5 0 0,5 3 0 16,-10 0 0-1,5 4 2-15,0 4-1 0,0 8-1 16,0 0 1-16,0 8-1 15,0-4 0-15,5 12 4 16,-5-4-2-16,4 12 1 16,-4 0-1-16,9 12-2 15,-4-9 1-15,8 9-1 16,-4-4 0-16,9 3-25 0,-5-11 14 0,5-4-72 31,-9-8 46-31,9-4-112 16,-9-8 84-16</inkml:trace>
          <inkml:trace contextRef="#ctx0" brushRef="#br0" timeOffset="39229.2924">21368-182 304 0,'-18'-8'115'0,"18"8"-62"0,-4 8-55 15,4-5 20 1,0-3-13-16,0 4-7 16,0-4 0-16,4 8-43 0,-4-4 25 0,9 8-124 15,0-8 80-15</inkml:trace>
          <inkml:trace contextRef="#ctx0" brushRef="#br0" timeOffset="40061.7985">21627 131 236 0,'-14'-4'90'0,"14"4"-48"0,-4 0-29 0,4 0 42 31,0 0-32-31,0 0 12 16,0 0-21-16,0 0 3 0,0 0-10 0,0 0 4 15,0 0-6-15,9 0 4 16,-5 0-5-16,10 4 5 16,-5-4-6-16,13 4 1 15,-4-4-2-15,9 4-2 16,-10 0 1-16,15 3-19 16,-6-3 10-16,10 4-56 15,-9-8 35-15,4 4-121 16,-4-4 83-16,4 4-68 0,-13-8 78 0</inkml:trace>
          <inkml:trace contextRef="#ctx0" brushRef="#br0" timeOffset="39747.2008">21712-607 128 0,'-5'8'49'0,"5"-8"-26"0,-4 8-7 0,4-4 32 15,0-4-27-15,0 8 17 16,0 0-23-16,4 8 5 15,-4-8-11-15,9 16 3 16,-5-9-7-16,5 21 11 16,-4 0-9-16,4 23 12 31,-9-7-11-31,4 19 12 16,-8-3-12-16,4 7 9 0,0-12-9 0,4 9 4 15,1-17-7-15,8 9 4 16,-8-13-5-16,3 1 2 15,-3-13-3-15,8 1 0 16,-8-16-1-16,4-1-21 16,-9-7 10-16,0-4-54 15,-5-8 35-15,1-4-113 16,-5-4 79-16</inkml:trace>
          <inkml:trace contextRef="#ctx0" brushRef="#br0" timeOffset="40609.9881">22033 0 132 0,'4'-16'52'0,"-4"16"-28"0,5-8-8 15,-1 4 34 1,-4-4-28-16,4 4 25 16,-8 0-27-16,4 4 16 0,0 0-21 0,0 4 14 15,0 0-16-15,0 8 8 16,0-4-12-16,4 12 4 16,-4-8-8-16,9 8 4 15,-4-5-5-15,4 5 2 31,-5-4-3-31,10 4 0 16,-6-8-1-16,10 0-2 16,-4-4 1-16,8 0-8 15,-4-8 4-15,4 0-16 16,-4-4 10-16,4 0-9 16,-4-4 10-16,0-4 0 0,-9 0 5 15,4 0 4-15,-8-4 0 16,4 4 6-16,-5-4-4 0,5 8 12 15,-9 1-8-15,0 3 14 16,-4 0-12-16,-1 8 16 16,1 0-15-16,-1 7 13 15,-4-3-13-15,5 12 13 16,-5-8-14-16,4 16 9 16,-4-8-10-16,5 23 2 15,-5-7-6-15,5 19 0 16,-5-7-2-16,4 15 1 15,-4-11-2-15,5 3 2 16,-5-11-2-16,5-8-25 16,-1-13 13-16,5 1-66 15,0-12 43-15,9 4-148 16,-5-8 102-16</inkml:trace>
          <inkml:trace contextRef="#ctx0" brushRef="#br0" timeOffset="41076.6002">22483-420 176 0,'-4'0'68'0,"4"0"-36"0,17 0-29 0,-8 0 39 16,-4 0-24-16,8 4 36 15,-8 0-31-15,8 4 26 0,-9-1-28 0,14 13 16 32,-9 0-22-32,9 16 16 15,-5-5-17-15,10 21 12 16,-5 0-15-16,-5-1 1 16,-4-7-7-16,4 27 1 15,-8-12-3-15,-5 9 0 16,-5-13-1-16,1 21-32 15,-5-13 16-15,-5-11-98 16,-3-17 62-16,-10 1-125 16,0-8 98-16</inkml:trace>
        </inkml:traceGroup>
        <inkml:traceGroup>
          <inkml:annotationXML>
            <emma:emma xmlns:emma="http://www.w3.org/2003/04/emma" version="1.0">
              <emma:interpretation id="{9535F5F7-22D7-4D39-8C81-6E259D9125A0}" emma:medium="tactile" emma:mode="ink">
                <msink:context xmlns:msink="http://schemas.microsoft.com/ink/2010/main" type="inkWord" rotatedBoundingBox="25882,2012 29467,1992 29472,2880 25887,290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42356.3615">23433 143 104 0,'4'-4'41'0,"-4"4"-22"0,5-8-11 16,-1 4 24 0,-4 0-18-16,5 0 15 15,-10 0-16-15,5 0 8 0,-9-4-12 0,0 4 0 16,-4-4-6-16,0 4 0 15,-5 0-1-15,4 0 3 16,-3 0-3-16,3 0 4 16,-4 0-4-16,0 4 6 15,1-4-5-15,-1 12 12 16,0-4-8-16,0 8 1 16,0-8-5-16,5 4 0 15,-5-4-1-15,9 8-2 16,-4-4 1-16,8 8 1 15,-4-8-1-15,9 11 4 16,0-7-3-16,9 8 8 16,-4-4-6-16,8 12 3 15,1-9-4-15,8 9-4 16,-9-8 0-16,10 0 5 0,-6-8-2 16,10-4-5-16,-5-4 1 0,10-12 3 15,-6-4 0-15,6-4 13 16,-10-4-8-16,5 0 4 15,-14 1-6-15,0-1 5 16,-8-4-6-16,-5 4 3 16,-9-4-3-16,0 4 3 15,-4 1-4-15,-5-1 1 16,-4 0-1-16,-1 4-4 16,1 4 1-16,0 8-1 15,-5 0 0-15,5 8-3 16,-1 0 3-16,5 8-17 31,1-4 11-31,3 8-30 16,-4-8 22-16,5 12-97 0,0-8 63 15,8 7-66-15,1-3 67 0</inkml:trace>
          <inkml:trace contextRef="#ctx0" brushRef="#br0" timeOffset="42945.835">23584 8 80 0,'5'0'33'0,"-5"0"-18"0,13 4 4 16,-4 0 33 0,-4 0-28-16,8 8 20 0,-9-1-27 0,10 5 14 15,-10-4-18-15,10 8 15 16,-5-4-16-16,4 12 16 15,-4-9-16-15,0 9 13 16,-5-8-14-16,5 8 8 16,-9-4-11-16,5-1 4 15,-5-11-7-15,4 0 7 16,-8-12-8-16,8-4 1 16,1-4-3-16,4-4-6 15,-5-7 2-15,9-1-3 16,-4 0 2-16,9 0 0 15,-9 0 1-15,9 4-3 16,-5 1 3-16,5 7 3 16,-9-4 0-16,9 8 10 15,-9 0-5-15,4 8 14 16,-4-4-11-16,4 12 11 16,-4-4-11-16,5 11 2 15,-10-3-7-15,5 16 0 16,-9-8-2-16,9 7-46 15,-9-3 25-15,9 0-154 16,-9-12 96-16</inkml:trace>
          <inkml:trace contextRef="#ctx0" brushRef="#br0" timeOffset="44078.7909">24227 8 172 0,'-5'-4'66'0,"5"4"-36"0,0 0-26 15,0 0 26 1,0 0-17-16,0 0 18 15,0 0-18-15,0 0 15 16,0 0-15-16,5 4 12 16,-1-4-14-16,9 4 10 15,1-4-12-15,8 4 4 0,-4-4-8 0,18 4 0 16,-10-8-3-16,23 4 1 16,-4 0-2-16,13 0-9 15,-13-4 4-15,8 0-36 31,-8 0 22-31,4 0-80 16,-14-4 55-16,1 8-80 16,-14-4 70-16</inkml:trace>
          <inkml:trace contextRef="#ctx0" brushRef="#br0" timeOffset="43729.3068">24450-464 116 0,'-5'-4'46'16,"5"4"-24"-16,0-4-8 0,0 4 26 16,0 0-22-16,0 0 11 15,0 0-18-15,0 0 17 16,0 0-16-16,0 0 13 15,0 0-14-15,0 0 12 16,0 0-13-16,0 4 2 16,0 0-8-16,0 12 0 15,0 0-2-15,5 23 7 16,-5 1-5-16,8 27 8 16,-8-7-8-16,5 19 8 15,-5-19-8-15,4 11 5 16,-8-16-5-16,4 13 5 15,0-13-6-15,0 9 3 16,0-17-3-16,0 1-35 16,0-16 18-16,0-5-81 0,-5-7 53 0,5-8-89 15,-4-8 74-15</inkml:trace>
          <inkml:trace contextRef="#ctx0" brushRef="#br0" timeOffset="44644.4012">24855 127 204 0,'0'0'77'0,"0"0"-42"0,9 0-34 0,0 0 18 16,-4 0-12-16,12 0 8 15,-3 0-9-15,4 0 3 16,-5-4-5-16,9 4 5 15,-8-4-6-15,8 0 10 16,-9 0-7-16,5 0 10 16,-9-4-9-16,5 0 12 15,-6-4-11-15,1 4 5 16,-4-4-8-16,-1 4 2 16,-8-4-4-16,4 5 5 15,-9-1-5-15,0 4 3 0,0-4-3 0,0 8-2 16,-4-4 0-16,-1 8-1 15,-3 0 0-15,-1 8 2 16,-5-4-1-16,6 3 2 16,-1-3-2-16,0 4 2 31,0-4-2-31,5 8 4 16,-1-4-3-16,5 4 4 15,-4-4-4-15,9 7 1 16,-5-7-1-16,9 8 3 15,-5-4-3-15,14 8 1 16,-4-4-1-16,8 7 3 16,0-7-3-16,10 4-5 0,-6-8 1 15,15 0-34-15,-10-8 19 0,9-4-76 16,-4-8 52-16,4-4-103 16,-13-8 82-16</inkml:trace>
          <inkml:trace contextRef="#ctx0" brushRef="#br0" timeOffset="45244.4315">25127 83 148 0,'0'4'55'0,"0"-4"-30"0,0 12-18 0,0-8 28 16,0-4-20-16,0 4 20 15,0 0-21-15,9 4 6 16,-9-8-11-16,5 8 1 16,-5 0-6-16,9 7 2 15,-5-7-3-15,9 12 9 0,-8-8-6 0,8 12 10 16,-8-8-9-16,8 8 10 15,-8-9-10-15,8 9 5 16,-9-8-7-16,5 4 11 16,-4-8-9-16,4 0 14 15,-9-4-12-15,4-1 5 16,-4-7-9-16,0-3 0 16,-4-5-3-16,-1-4 5 15,1 0-4-15,4-4 8 16,-5 0-7-16,5-4 3 15,0 0-4-15,0 1-2 16,0-1 0-16,5 4 1 16,-5-4-1-16,9 4-3 15,-5 0 1-15,10 5-1 16,-10-5 0-16,9 4 0 16,1 0 0-16,8 0 2 15,-9 0 0-15,14 4-3 16,-9 0 2-16,9 4 1 15,-9 0 0-15,-1 8 2 16,6-4-1-16,-5 4-1 0,-5-4 1 0,5 8-12 16,-9-4 6-16,0 4-69 15,-5-8 41-15,1 4-131 16,-5-4 91-16</inkml:trace>
          <inkml:trace contextRef="#ctx0" brushRef="#br0" timeOffset="46153.8513">25658 32 72 0,'0'-12'27'15,"0"12"-14"-15,9 0 4 0,-5 0 47 16,-4 0-34-16,5 4 30 15,-1 0-35-15,5 7 9 16,-9-3-20-16,5 8 9 16,-5-4-13-16,9 4 17 15,-9-4-15-15,4 8 11 16,-4-8-13-16,5 7 8 16,-5-3-10-16,4 4 4 0,-8-4-7 0,4 0 7 15,0-4-8-15,4 0 14 16,-4-4-10-16,4-4 7 15,-8-4-8-15,8 0-4 16,-4-4-2-16,5 0-1 16,-5-4 0-16,9-4-5 15,-5-8 3-15,10 0-1 16,-14 0 1-16,17 0-3 16,-8-3 3-16,9 7-3 15,-9 0 2-15,5 8 2 16,-6 0 1-16,6 12-3 0,-5-4 2 15,0 8-1-15,-5-4 0 0,5 8 6 16,-5 0-2-16,5 8 8 16,-4-5-6-16,4 9 5 31,-5-4-5-31,5 0 2 16,-9-4-3-16,5 4 5 15,-5-5-5-15,9-3 3 16,-9-8-3-16,4-4 0 15,-4-4-1-15,4 0-4 16,1-8 1-16,4 1-1 16,-5-5 0-16,10 0 0 0,-5 0 0 0,8 0-3 15,-8-4 3-15,9 8-3 16,-9-3 2-16,9 7-5 16,-9-4 5-16,4 8 1 31,-8-4 2-31,21 12 8 15,-12 0-4-15,4 8 8 16,-9-4-8-16,4 11 5 0,-9-7-5 0,5 8 0 16,-9-4-2-16,9 12-10 31,-9-8 4-31,9 7-47 0,-9-7 28 16,9-12-104-1,-4-8 70-15,3-8-95 0,1-4 87 0</inkml:trace>
          <inkml:trace contextRef="#ctx0" brushRef="#br0" timeOffset="46787.2146">26608 135 168 0,'9'-8'66'0,"-9"8"-36"0,13-20-18 16,-4 12 36 0,-5 0-27-16,5-4 19 15,-9 0-24-15,0 4 7 16,-4-4-13-16,-1 4 1 16,-3 1-7-16,-1-1 5 15,-5 0-6-15,-4 0 3 16,1 0-3-16,-6 8 0 15,5-4-1-15,-4 8 12 16,0-4-8-16,4 8 6 16,-4 0-7-16,4 8-2 15,-4-5-2-15,13 1-1 0,-9-4 0 0,13 4 0 16,1-8 0-16,4 8 2 16,-5-8-1-16,5 12 2 15,0-8-2-15,9 0-1 16,0-4 1-16,18 4-4 15,-14-8 2-15,14 8 3 16,-5-8-1-16,10 7-3 16,-10-7 1-16,0 8 1 15,1-4 0-15,3 4 2 16,-8-4-1-16,9 12 6 16,-5-4-4-16,1 4 21 15,-15-8-13-15,10 8 21 16,-9-4-18-16,-4 3 15 15,-5-3-16-15,-5 8 10 16,-13-8-13-16,5 0 8 16,4-4-10-16,-9 4 0 0,0-8-5 0,-13 8-4 15,0-9 0-15,-5-6-28 16,10-9 16-16,-6-4-96 16,1-4 60-16,9 0-148 15,4-4 111-15</inkml:trace>
        </inkml:traceGroup>
      </inkml:traceGroup>
    </inkml:traceGroup>
    <inkml:traceGroup>
      <inkml:annotationXML>
        <emma:emma xmlns:emma="http://www.w3.org/2003/04/emma" version="1.0">
          <emma:interpretation id="{BF7B2A5F-6923-487F-BBBE-BB3EAB08791D}" emma:medium="tactile" emma:mode="ink">
            <msink:context xmlns:msink="http://schemas.microsoft.com/ink/2010/main" type="paragraph" rotatedBoundingBox="2913,3745 10360,3479 10405,4741 2958,5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28F084-195A-4DB8-A4A5-030360A1451E}" emma:medium="tactile" emma:mode="ink">
              <msink:context xmlns:msink="http://schemas.microsoft.com/ink/2010/main" type="line" rotatedBoundingBox="2913,3745 10360,3479 10405,4741 2958,5007"/>
            </emma:interpretation>
          </emma:emma>
        </inkml:annotationXML>
        <inkml:traceGroup>
          <inkml:annotationXML>
            <emma:emma xmlns:emma="http://www.w3.org/2003/04/emma" version="1.0">
              <emma:interpretation id="{7D671DA3-1BCF-4122-B616-3A2AF61A441A}" emma:medium="tactile" emma:mode="ink">
                <msink:context xmlns:msink="http://schemas.microsoft.com/ink/2010/main" type="inkWord" rotatedBoundingBox="2913,3745 7530,3580 7575,4842 2958,5007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53597.9689">200 1843 144 0,'-4'4'55'0,"4"-4"-30"0,0-4-14 0,0 4 20 15,0 0-18-15,0 0 7 16,0 0-12-16,4 0 6 31,-4 0-7-31,4 4 7 16,1-4-8-16,4 4 8 0,-5 0-8 0,10 0 8 15,-5-4-8-15,8 4 5 16,-3-8-6-16,8 8 4 16,-4-4-5-16,9 4 7 15,-9-4-7-15,8 8 8 16,-8-8-8-16,9 4 10 16,-9-8-8-16,4 4 3 15,-4 0-5-15,0 0 9 16,-5 0-7-16,0 0 5 15,-8-4-6-15,-1 0 4 16,-4 0-5-16,5 0 2 16,-10-4-3-16,5 0 0 15,-4-3-1-15,-1-1-2 16,-3 0 1-16,3 0-4 16,-4 0 2-16,0 0 1 15,-4 0 0-15,-1 0 0 16,1 0 0-16,0 4 0 15,-5 1 0-15,5-1-3 16,-5 0 2-16,4 4 1 16,-4-4 0-16,5 8 0 0,-5 0 0 15,5 8 0-15,-5-8 0 0,5 8-3 16,-5-4 2-16,4 8-1 16,1-9 0-16,4 9 2 15,0-4 0-15,0 8-5 16,0-8 3-16,5 8 1 15,-1-4 1-15,1 12 2 16,0-8-1-16,4 3 6 16,0-3-4-16,4 4 3 15,-4-4-3-15,9 8 3 16,-5-5-4-16,10 9 8 16,-10-8-6-16,14 4 5 15,-9-4-5-15,9-1 5 16,-5-3-6-16,14 0 3 15,-9-8-3-15,17 0-15 16,-8-8 6-16,13-4-70 16,-4-4 42-16,9-4-135 15,-14-8 94-15</inkml:trace>
          <inkml:trace contextRef="#ctx0" brushRef="#br0" timeOffset="54549.6556">869 1943 172 0,'0'-4'66'0,"0"4"-36"0,4-4-13 0,1 0 37 15,-5-4-30-15,4-4 18 16,1 0-26-16,4 0 7 16,-9 0-13-16,4 0 5 15,-4-4-8-15,0 5 4 0,-4-1-6 0,-1 4-2 16,-4 0-2-16,0 4-1 15,0-4 0-15,1 12-3 16,-6-4 2-16,1 12-1 16,-5-4 0-16,0 8 0 31,0-5 0-31,5 9 0 16,-5-8 0-16,9 8 2 15,0-4 0-15,9 4 0 16,-4-4 0-16,8 3 0 15,1-3 0-15,4 0 4 16,0-4-2-16,4 0 4 16,-4-4-4-16,9 0 6 0,-5-8-5 15,5 0 6-15,-9-8-6 0,9 0 1 16,-9 0-2-16,4 0 1 16,-9-4-2-16,5 0 4 15,-4 0-3-15,4 4 4 16,-9-4-4-16,9 5 1 15,-9-1-1-15,4 8-2 16,-8-4 1-16,4 4-4 16,0 0 2-16,4 4-1 15,1-4 0-15,3 8 0 16,-3-1 0-16,4 13 0 16,-9 0 0-16,4 16 4 15,-4-1-1-15,0 17 2 16,-4-4-2-16,-1 7 4 15,-8-11-3-15,4 3 12 16,-4-15-7-16,-1 4 12 16,1-13-11-16,0-3-2 15,-1-8-3-15,5-4-3 16,-4-8 1-16,4 0-6 16,-4-8 3-16,13 0-8 15,-5-4 6-15,10 4-3 16,-5-3 4-16,4 7-2 15,0 0 2-15,10 8-2 0,-1-4 2 0,10 8 4 16,-10-1 0-16,9 5 8 16,-4-4-5-16,9 8 3 15,-5-8-4-15,9 8 0 32,-4-8-1-32,4 4-26 15,-4-8 13-15,0 4-92 0,-5-8 57 0,5-4-115 16,-9-8 91-16</inkml:trace>
          <inkml:trace contextRef="#ctx0" brushRef="#br0" timeOffset="55101.4982">1123 1851 180 0,'-13'8'68'0,"13"-8"-36"0,0 4-20 16,0 0 36-16,0-8-27 0,0 8 12 31,0 0-19-31,4 4 7 16,-4-4-12-16,5 8 8 15,-5-8-9-15,9 12 4 16,-5-8-7-16,9 12 4 15,-8-9-5-15,8 9 7 16,-4-4-7-16,9 4 8 16,-5-8-8-16,10 4 8 15,-10-8-8-15,9 0 5 0,-4-8-5 0,4 0 5 16,-8-8-6 0,4 0 3-16,-9-8-3 0,4 4 0 15,-4-4-1-15,0 0-2 16,-5-4 1-16,1 1-1 15,-5-1 0-15,0 4 0 16,-5-4 0-16,5 8 0 16,-4-4 0-16,4 12 2 15,0 0-1-15,0 12 6 16,0-4-4-16,0 8 6 16,0 0-6-16,4 8 3 15,-4-8-3-15,9 12 0 16,0-9-1-16,9 9-6 15,-9-4 2-15,13 0-47 16,-8-4 26-16,12-4-109 0,-8-4 74 16,13-4-100-1,-4-8 90-15</inkml:trace>
          <inkml:trace contextRef="#ctx0" brushRef="#br0" timeOffset="55692.5872">1823 1923 204 0,'0'0'77'0,"0"0"-42"0,5-4-12 15,-1 4 41 1,-4-8-35-16,5 0 11 16,-10-4-25-16,5 4 5 15,0-4-12-15,0 0 6 0,-9-4-7 0,0 5 2 16,0-1-5-16,-4 4-2 15,0-4-1-15,-5 8-4 16,0 0 2-16,0 8 1 16,-4 0 0-16,-1 8 0 15,6-4 0-15,3 12-3 16,-4-9 2-16,10 9 3 16,-6-4-1-16,10 4 2 15,-1-4-2-15,14 4 2 16,-4-5-2-16,12 5 2 15,-3-8-2-15,13 0 6 16,-5-4-4-16,9-4 6 0,-9-4-6 16,10-4 1-16,-10-4-2 0,5-4 3 15,-5-4-3 1,0-4 4-16,-4-3-4 0,0-1 1 31,-5-4-1-31,-4 4-2 16,-4-3 1-16,-1 7-6 15,-8 0 3-15,4 12-6 16,0 0 5-16,0 12-1 16,-5-4 2-16,5 16 2 15,-4-4 0-15,8 8 2 0,-4-4-1 0,9 7 2 16,-4-7-2-16,12 8-9 16,-3-4 4-16,8 4-36 15,-4-5 22-15,13-3-65 16,-9-4 47-16,14 0-109 15,-9-8 81-15</inkml:trace>
          <inkml:trace contextRef="#ctx0" brushRef="#br0" timeOffset="56379.2433">2113 1614 320 0,'-9'-4'121'0,"9"4"-66"0,0 0-42 15,5 0 43 1,-1 0-33-16,9 0 2 15,-4 0-15-15,23 0-4 16,-1 0-4-16,22 4 1 16,-8-4-2-16,17 3-27 15,-13 1 14-15,9 0-83 16,-9-4 53-16,0 4-130 16,-8-8 97-16</inkml:trace>
          <inkml:trace contextRef="#ctx0" brushRef="#br0" timeOffset="56158.0056">2300 1300 188 0,'-4'-12'71'0,"4"12"-38"0,-9-19-10 0,9 11 44 15,-4 0-38-15,4-4 14 16,-5 0-27-16,5 4 2 0,0-4-10 0,0 8 1 15,0-4-5-15,0 8 7 16,0-4-7-16,0 8 5 16,0-4-5-16,0 12 2 15,0-4-3-15,5 12 7 32,-1-8-6-32,5 16 8 15,-5-9-8-15,10 25 8 16,-5-8-8-16,8 27 5 15,-8-3-5-15,9 15 2 0,-4-8-3 16,3 9 5-16,-8-21-5 0,5 5 6 16,-5-13-6-16,8 1-14 15,-8-17 5-15,5-3-65 16,-5-8 38-16,0-8-128 16,-9-8 90-16,4-8-76 15,-8-4 85-15</inkml:trace>
          <inkml:trace contextRef="#ctx0" brushRef="#br0" timeOffset="56667.2629">2791 1665 224 0,'-18'4'85'0,"18"-4"-46"0,0 8-24 0,0-4 41 16,0-4-32-16,4 8 15 15,-4 4-23-15,5 8 2 16,-1-5-10-16,5 13 3 16,-4-8-6-16,8 8 2 15,-4-4-4-15,4 7 0 16,-4-7-1-16,9 4-30 16,-9-8 15-16,9-1-100 15,-9-7 62-15,9-4-101 16,-9-8 86-16</inkml:trace>
          <inkml:trace contextRef="#ctx0" brushRef="#br0" timeOffset="58662.2194">3344 1780 88 0,'0'4'35'0,"0"-4"-18"16,0 0-7-16,0 0 27 15,0 0-20-15,0-4 18 16,0 0-20-16,0 4 5 15,0-4-11-15,0 4-3 16,0-4-4-16,0 4 5 16,0 0-4-16,4 0 12 15,-4-4-8-15,5 4 12 16,-10-4-11-16,5 4 9 16,0 0-9-16,0 0 4 15,0-8-7-15,0 4 4 16,0-4-5-16,0 0 2 15,-4 1-3-15,-1-1-2 16,1 0 0-16,-1 0-1 16,-3-4 0-16,-1 4 0 15,0 0 0-15,0 4 0 16,-9-4 0-16,9 8 0 16,0-4 0-16,0 4 2 15,-4 0-1-15,4 4 4 16,0-4-3-16,0 8 1 15,-4-4-1-15,4 8-4 16,0-4 1-16,0 16 3 0,0-13-1 16,5 9 4-16,-1-8-3 15,5 8 4-15,-4-8-4 0,8 12-1 16,-4-8 0-16,9 7 1 16,0-3-1-16,4 0 6 15,-4-4-4-15,9 4 8 16,-9-8-7-16,18-1 8 15,-9-3-8-15,13 0 10 16,-13-4-8-16,13-4 8 0,-9-4-8 16,5 0 10-16,-5-8-9 15,0 5 3 1,-4-5-6-16,-4-4 5 16,-5 0-6-16,0-4 1 15,-9 0-2-15,0-3-2 16,-9-1 1-16,0 0 1 15,-9 0-1-15,0 4-1 16,0 4 1-16,-4 9-1 16,0-1 0-16,-1 12-5 15,-3-4 3-15,3 7-17 16,-8 1 11-16,9 8-41 0,-1 0 28 16,6 8-79-16,3-8 56 0,10 8-93 15,-1-5 78-15</inkml:trace>
          <inkml:trace contextRef="#ctx0" brushRef="#br0" timeOffset="59599.0443">3634 1689 124 0,'-9'0'46'0,"9"0"-24"0,0 0-4 15,0 0 35 1,0 0-29-16,0 0 20 15,0 0-27-15,0 0 12 16,0 0-18-16,0 0 8 16,0 0-11-16,4 4 2 15,1-4-6-15,4 12 0 16,-5-4-2-16,9 7 3 16,-8 1-3-16,8 8 10 0,-8-4-6 0,4 4 10 31,-5-4-9-31,5 3 7 15,-5-3-7-15,5 0 7 16,-4-4-8-16,4 4 8 16,-9-8-8-16,4-1 5 15,-4-3-6-15,9 0 4 16,-9-8-5-16,5 0 2 16,-5-8-3-16,4 4-2 0,-8-3 0 0,8-5-4 15,-4-4 2-15,9-4-4 16,-5-4 3-16,10 4-6 31,-10-3 5-31,10 3-1 16,-10 0 2-16,5 4 2 0,-5 4 0 15,10 8 6-15,-5 0-3 16,9 8 6-16,-9 0-6 0,8 8 6 16,-3-4-6-16,4 12 8 15,-5-4-7-15,5 7 8 16,-9-3-8-16,4 4 5 15,-8-8-5-15,3 8-11 16,-8-4 4-16,9-1-52 16,-9-3 30-16,9 0-152 15,-4-8 98-15</inkml:trace>
          <inkml:trace contextRef="#ctx0" brushRef="#br0" timeOffset="60398.1538">4276 1764 212 0,'0'-12'79'0,"0"12"-42"0,-9-8-30 0,9 4 29 16,-5 0-21-16,5 0 12 15,-4-3-16-15,-1-1 6 16,-3 0-10-16,-1 4 0 16,0-8-4-16,0 8-2 15,-5 0 0-15,1 4-1 16,0 0 0-16,-1 4 0 15,-4 0 0-15,5 8 0 16,0-4 0-16,4 7 2 16,0-7-1-16,4 8-1 15,1-4 1-15,4 4-4 16,0-4 2-16,4 4 3 16,1-8-1-16,8 8 2 15,1-8-2-15,8 3-1 0,-4-3 1 0,9 4-1 16,-10-8 0-16,15 8 0 15,-10-8 0-15,5 8 2 16,-5-4-1-16,5 4 4 16,-9-4-3-16,4 4-1 31,-9-4 0-31,1 3 3 16,-6-3-2-16,1 8 12 15,-9-8-7-15,5 8 14 16,-10-8-12-16,5 8 18 0,-9-8-15 0,1 4 13 15,-6-8-14-15,-4 3 4 16,1-7-10-16,-6 0 0 16,1-3-3-16,4-1-4 15,0 0 1-15,-4 0-30 16,0-4 17-16,4 0-105 16,0 0 67-16,9 0-121 15,-4 0 98-15</inkml:trace>
          <inkml:trace contextRef="#ctx0" brushRef="#br0" timeOffset="73222.1257">4722 1772 196 0,'-5'-8'74'0,"5"8"-40"0,-4-4-20 0,4 4 27 31,0 0-24-31,0 0 3 15,0 0-12-15,0 0-1 16,0 0-4-16,0 0-33 16,0 0 17-16,0 0-108 15,0 0 67-15</inkml:trace>
          <inkml:trace contextRef="#ctx0" brushRef="#br0" timeOffset="73433.0483">4820 2026 232 0,'-5'0'88'0,"5"0"-48"0,5-8-14 0,-1 8 46 16,-8-4-40-16,4 0 3 16,0 0-23-16,0 0-9 0,0-4-3 15,0 8-82-15,0-4 45 16,0 4-130-16,0 0 93 15</inkml:trace>
        </inkml:traceGroup>
        <inkml:traceGroup>
          <inkml:annotationXML>
            <emma:emma xmlns:emma="http://www.w3.org/2003/04/emma" version="1.0">
              <emma:interpretation id="{99F7BD5C-D628-4052-96EF-FBF8CEDBC26E}" emma:medium="tactile" emma:mode="ink">
                <msink:context xmlns:msink="http://schemas.microsoft.com/ink/2010/main" type="inkWord" rotatedBoundingBox="8442,3828 10370,3759 10394,4433 8466,4502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4051.0114">6376 1657 156 0,'-4'0'60'0,"4"0"-32"0,0 0-20 0,0 0 23 16,0 0-19-16,0 0 10 16,0 0-13-16,4 4 11 15,-4-4-12-15,5 4 9 16,-5-4-9-16,8 4 4 16,1-4-7-16,9 4-2 15,-9-4-2-15,13 4 3 16,-4-4-2-16,18 8 6 0,-14-8-5 0,14 4 6 31,-9-4-6-31,8 4 1 16,-3-8-2-16,3 4 1 15,-8 0-2-15,4 4-1 16,-13-4 1-16,0 8-15 16,-5-16 8-16,1 16-37 15,-5-8 24-15,-5 4-56 16,-4-4 43-16,0 4-67 0,-9-4 56 0</inkml:trace>
          <inkml:trace contextRef="#ctx0" brushRef="#br0" timeOffset="65692.488">7014 1590 180 0,'-9'-24'68'0,"9"24"-36"0,-5-4-7 16,5 4 54 0,0-8-44-16,5 0 28 0,-5 0-37 0,13 8 14 15,-4-4-23-15,18 4 6 16,-5 0-13-16,23 0 1 16,-10 0-7-16,19 0-28 15,-5-4 12-15,13 0-145 16,-12-4 87-16,16-4-112 15,-8 1 105-15</inkml:trace>
          <inkml:trace contextRef="#ctx0" brushRef="#br0" timeOffset="65346.8769">7148 1312 156 0,'0'-4'60'0,"0"4"-32"0,4-8-9 16,0 8 34 0,-8 0-29-16,4 0 10 15,0 0-20-15,0 0 11 16,0 0-14-16,4 4 15 15,1-4-16-15,4 4 7 16,-9-4-10-16,9 4 0 0,-9-4-4 0,9 8-4 16,-9-4 0-16,9 8-1 15,-5 0 0-15,5 12 2 16,-5-8 0-16,5 19 6 16,-9-7-3-16,9 20 8 31,-9-9-7-31,5 13 1 15,-5-9-3-15,4 9 5 0,-8-9-4 16,8-3 8-16,-4-8-7 0,5 0 3 16,-5-13-4-16,4 5 5 15,1-8-5-15,4 0 6 16,-9-4-6-16,4 0 1 16,-4-8-2-16,4 4-2 15,-4-4 1-15,5 3 1 16,-5-7-1-16,4 8-1 15,-4-8 1-15,5 4 1 16,-5-4-1-16,4 4 2 16,-8-8-2-16,4 4-1 15,0 0 1-15,4 0-1 16,-4 0 0-16,9 0 0 16,-9-4 0-16,5 4 2 15,-1-4-1-15,5 0-1 16,0-3 1-16,4 3-1 15,-4 0 0-15,9 0 0 16,-5 0 0-16,5 0 0 16,-4-4 0-16,8 0 0 15,-4-4 0-15,4 4 0 16,-4-4 0-16,4 4 2 16,-4 0-1-16,4 4 2 15,-8 0-2-15,4 4-1 0,-5-4 1 16,5 4-10-16,-9-4 5 0,4 4-43 15,-8-4 27-15,3 1-94 16,-8-5 64-16,0 4-100 16,-8-4 84-16</inkml:trace>
          <inkml:trace contextRef="#ctx0" brushRef="#br0" timeOffset="63399.0028">5984 1487 104 0,'4'0'38'16,"-4"0"-20"-16,0-4-1 0,0 4 34 16,0 0-28-16,5 0 21 15,-5-4-27-15,4 0 16 16,-4 0-19-16,5 0 6 16,-5-4-12-16,4 0 4 15,-8 0-7-15,4 4 4 0,-5-4-5 0,1 0 2 16,-5 0-3-16,0 4 0 15,-5 0-1-15,1 4-2 16,0-4 1-16,-5 8 1 16,0-4-1-16,0 4 2 31,-4-4-2-31,4 8 2 16,-4-4-2-16,4 8 2 0,0-4-2 0,5 4-1 15,-5-4 1-15,9 12-1 16,-4 0 0-16,8 3 2 15,-4-7-1-15,9 4-1 16,-4-4 1-16,8 4 1 16,1-8-1-16,8 3 2 15,0-3-2-15,10 4 2 16,-10-4-2-16,14 8 6 16,-5-4-4-16,14 4 3 15,-9-5-3-15,13 5-2 0,-9-4 0 0,5 4 1 16,-10-8-1-16,1 4-1 15,-9-8 1-15,4 7 1 16,-8-7-1-16,-1 8 4 16,-9-8-3-16,1 4 10 15,-10-8-6-15,1 8 8 32,-5-8-8-32,-4 8 8 15,-5-8-8-15,-4 4 8 0,-1-8-8 0,1 8 5 16,-5-8-6-16,0 4 7 15,-4-8-8-15,4 4 5 16,5-4-5-16,0 4 0 16,-5-4-2-16,5 0-10 15,-1-4 4-15,10 0-34 16,-5 0 21-16,9 0-65 16,-4 0 46-16,9 4-120 15,-1-4 87-15</inkml:trace>
          <inkml:trace contextRef="#ctx0" brushRef="#br0" timeOffset="64381.2672">6358 1840 180 0,'-4'3'68'0,"4"-3"-36"0,0 4-20 16,4 0 32 0,-4-4-25-16,5 4 17 15,-1-4-21-15,5 4 16 16,-4 0-17-16,8 4 12 16,0-8-15-16,10 8 10 15,-6-8-12-15,19 8 6 16,-9-8-8-16,9 8 4 15,-10-8-6-15,14 4 2 16,-8-8-4-16,3 4 3 0,-8-4-4 16,4 0-16-16,-13 0 7 0,0 0-59 15,-5 0 37-15,1 0-129 16,-10 0 89-16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56:23.598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110041-1419-4BEE-B232-C6C5F1735AF8}" emma:medium="tactile" emma:mode="ink">
          <msink:context xmlns:msink="http://schemas.microsoft.com/ink/2010/main" type="writingRegion" rotatedBoundingBox="1328,6101 12052,6072 12064,10498 1340,10528"/>
        </emma:interpretation>
      </emma:emma>
    </inkml:annotationXML>
    <inkml:traceGroup>
      <inkml:annotationXML>
        <emma:emma xmlns:emma="http://www.w3.org/2003/04/emma" version="1.0">
          <emma:interpretation id="{6DEC0DA8-56AE-4395-9B89-221157F6C693}" emma:medium="tactile" emma:mode="ink">
            <msink:context xmlns:msink="http://schemas.microsoft.com/ink/2010/main" type="paragraph" rotatedBoundingBox="1806,6026 7288,6318 7231,7399 1748,71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AB0AF7-45C2-45DE-BBE0-5EA168FF5B78}" emma:medium="tactile" emma:mode="ink">
              <msink:context xmlns:msink="http://schemas.microsoft.com/ink/2010/main" type="line" rotatedBoundingBox="1806,6026 7288,6318 7231,7399 1748,7108"/>
            </emma:interpretation>
          </emma:emma>
        </inkml:annotationXML>
        <inkml:traceGroup>
          <inkml:annotationXML>
            <emma:emma xmlns:emma="http://www.w3.org/2003/04/emma" version="1.0">
              <emma:interpretation id="{1138CF0E-C0E9-46B7-BE1F-FA73085EF49E}" emma:medium="tactile" emma:mode="ink">
                <msink:context xmlns:msink="http://schemas.microsoft.com/ink/2010/main" type="inkWord" rotatedBoundingBox="1806,6026 4321,6160 4264,7242 1748,710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-803 3794 108 0,'0'0'44'0,"0"0"-24"0,0 0-24 0,0 0 32 15,-5 4-11-15,5 0 2 16,-4 4-2-16,-1 0-10 15,1 8 0-15,4 4 0 0,0 7-1 16,0 13 1-16,-5 7 0 16,5 5 3-16,0 4-5 31,-4 3-1-31,-1-7 0 0,1-1 0 16,4-3-2-16,0-1-2 15,0-7 3 1,-4-4-2-16,4 11 4 15,0-11-3-15,0 7-5 16,-5-7 1-16,5-8-52 16,0-8 30-16,0-4-76 15,0-12 56-15</inkml:trace>
          <inkml:trace contextRef="#ctx0" brushRef="#br0" timeOffset="209.3272">-937 3735 144 0,'-5'0'55'0,"5"0"-30"0,0-16-23 0,0 16 14 16</inkml:trace>
          <inkml:trace contextRef="#ctx0" brushRef="#br0" timeOffset="722.6104">-942 3719 274 0,'0'0'20'16,"5"8"-6"-16,-1-4-2 0,1 4-7 16,4-1-3-16,0 5-1 15,4 4 1-15,0 8 1 16,5 4 1-16,5 3-2 15,3 9 1-15,-3 0 0 16,3-1 1-16,1-3 2 16,0-4 1-16,0-4 1 0,-5-9 0 15,0-3 0-15,1-4 0 16,-6-4-2-16,1-8 1 16,0-4-4-16,0-4 0 31,-5-4-1-31,5 0 1 15,-5-15-4-15,5 3 0 16,-4 0 3-16,-1 0 1 16,-4 4-1-16,0 1-2 0,0 3-2 15,-5 4-1-15,1 0 2 16,-1 4 0-16,1 0 1 16,-5 4 0-16,0 4-3 15,0 0 2-15,0 0 1 0,4 4 0 16,-4 0-3-16,5 4 2 15,-1 12 1-15,0 8 2 16,1 7-3-16,4 5 0 16,0 4 1-16,0 7 2 15,0 1 5-15,0-5 4 0,-1 1 2 16,1-1 3-16,0-3 10 31,0-4-13-31,5 7-3 16,-10-7-6-16,5 3-7 15,-5-7 1-15,5-8-56 16,-9-12 31-16,9-12-122 16,-9-12 82-16</inkml:trace>
          <inkml:trace contextRef="#ctx0" brushRef="#br0" timeOffset="1301.0945">-50 4436 304 0,'14'0'31'0,"4"0"-17"15,-1 0-6-15,1 0-2 0,0-4-1 16,4 0 2 0,-4-4 0-16,9 4 3 15,-9-3-3-15,0-1 1 16,-5 0-5-16,-4 4-2 16,0-8 4-1,-9-4-5 1,-9 8 2-16,-4 0 1 15,-1 4-1-15,-4 0-2 0,-4 0 1 16,-5 4-1-16,0 4-3 16,1 0 0-16,3 0 2 15,-3 0 0-15,3 0 3 16,6 4 1-16,3 0 1 16,1 4 0-16,4 0 2 15,4 4 1-15,5-1 8 31,0 1-9-31,9 8 2 16,-4-4-5-16,13 12 3 16,-1-5-4-16,10 5 6 15,0-12-5-15,9 0 3 0,-1-4-3 16,1-8 0-16,-5-5-12 0,0-18-4 16,1-1-25-16,-6 4-76 15,-3-4 61-15</inkml:trace>
          <inkml:trace contextRef="#ctx0" brushRef="#br0" timeOffset="900.354">-76 4436 132 0,'4'0'52'0,"0"0"-28"0,-4 0-8 0,5 0 16 15</inkml:trace>
          <inkml:trace contextRef="#ctx0" brushRef="#br0" timeOffset="1767.8819">392 3620 132 0,'-9'12'52'0,"9"-12"-28"0,-9 11-13 0,9-3 31 16,0-8-24-16,0 12 23 15,0 0-25-15,0 8 15 16,0-8-18-16,4 12 10 16,1-9-13-16,8 13 8 15,-4-4-10-15,5 24 9 0,-6-9-10 0,10 25 14 16,-4-9-12-16,3 17 7 16,-3-17-9-16,4 8 4 15,-5-15-6-15,5 8 4 16,-9-17-5-16,4 5 2 31,-8-12-3-31,4-1-19 16,-5-11 8-16,5 0-58 15,-9-8 36-15,4 0-99 16,-4-8 72-16,0 0-68 16,-4-4 72-16</inkml:trace>
          <inkml:trace contextRef="#ctx0" brushRef="#br0" timeOffset="2115.3609">267 4191 168 0,'-13'-8'66'0,"8"4"-36"0,5 4-18 16,0 0 21-16,0 0-4 15,0 0 1-15,0 0-11 16,0 0-1-16,0 0-11 16,5 0 5-16,3 0 1 0,6 0 16 31,-5 0-16-31,13 0 2 0,0 0-9 0,14 0 1 16,-5 0-4-16,14 4-2 15,-5-4 0-15,9 8-1 16,-9-5 0-16,5 5-31 15,-10-4 17-15,1 0-89 16,-9-4 57-16,4 4-88 16,-13-8 77-16</inkml:trace>
          <inkml:trace contextRef="#ctx0" brushRef="#br0" timeOffset="2746.6314">963 4413 160 0,'8'3'63'0,"-8"-3"-34"0,14-7-19 0,-5 3 28 16,-5 0-21-16,10-4 9 31,-5 0-16-31,-1 0 13 16,-3 0-14-16,-1 0 7 15,-8-4-9-15,-1 4 2 16,-3-4-5-16,-1 4 0 16,0 0-2-16,0 0-2 15,-5 1 1-15,1 7-1 16,-5-4 0-16,5 8-3 0,-5 0 2 0,5 7-1 16,-5-3 0-16,4 8 4 15,1-4-1-15,0 4 4 16,-1-4-3-16,10 8 4 15,-5-4-4-15,9 7 1 32,-5-7-1-32,10 12 1 15,-5-8-2-15,9 4 6 16,-5-1-4-16,10-7 8 16,-5-12-7-16,8-4 8 15,-3-4-8-15,4 0 3 0,-5-8-4 0,5-7-2 16,-5 3 0-1,5-4 1-15,-5 0-1 0,5 0 2 16,-4-4-2-16,-1 9-3 16,-9-5 1-16,5 8 3 15,-9-4-1-15,9 8 2 16,-9 0-2-16,5 8 8 16,-10 0-5-16,10 4 16 15,-1 0-11-15,5 8 9 16,0-4-10-16,9 16 0 15,-9-5-5-15,18 5-24 0,-10-4 12 0,19 4-136 16,-9-4 80-16,17-8-111 16,-3-12 100-16</inkml:trace>
          <inkml:trace contextRef="#ctx0" brushRef="#br0" timeOffset="3818.6546">1315 4373 156 0,'0'0'57'0,"-5"-4"-30"0,14 4-18 16,-9 0 21-1,9-4-9 1,9 4-6 0,0-8-9-16,4 8-4 0,0 0-1 15,5-4 1-15,-4 4 3 0,-1 0-11 16,14 0-3-16,-5 0-80 15</inkml:trace>
        </inkml:traceGroup>
        <inkml:traceGroup>
          <inkml:annotationXML>
            <emma:emma xmlns:emma="http://www.w3.org/2003/04/emma" version="1.0">
              <emma:interpretation id="{1FB580CC-B314-4491-B4D0-11A5A4B6DC7B}" emma:medium="tactile" emma:mode="ink">
                <msink:context xmlns:msink="http://schemas.microsoft.com/ink/2010/main" type="inkWord" rotatedBoundingBox="4563,6502 7271,6646 7241,7208 4534,706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654.7736">2033 4298 76 0,'0'4'30'0,"0"-4"-16"0,4 0-1 0,1 0 29 16,-10 0-23-16,5 0 18 15,0 0-22-15,0 0 12 16,0 0-16-16,5 0 12 16,-5-8-13-16,4 4 8 15,-4-4-10-15,0 4-2 16,-4-4-4-16,-1 4 1 16,1-4-2-16,-1 8-1 15,-4-4 1-15,-4 4-4 16,0 0 2-16,-1 4-1 15,-4-4 0-15,1 8 2 16,-1-4 0-16,0 8 0 16,0-4 0-16,5 7 0 15,-5-7 0-15,4 8 0 16,1-4 0-16,4 4 4 16,0-4-2-16,5 8-1 0,-1-8 0 15,10 7-1-15,-5-3 0 16,4 4 4-16,1-4-2 0,8 8 6 15,0-4-5-15,5 7 8 16,-4-7-7-16,4 0 14 16,-5-12-10-16,5-4 9 15,-5-12-9-15,5 0 4 16,-5-8-7-16,5 0 0 16,-9-3-3-16,4 3-2 15,-8-4 1-15,4 4-1 16,-5-4 0-16,1 4 2 15,-5 0-1-15,4 5-1 16,-8-1 1-16,4 4 1 16,-5 0-1-16,5 4 4 15,0 0-3-15,0 0 1 16,0 0-1-16,0 4-4 16,0 0 1-16,0 0 1 15,0 0 0-15,5 0 0 16,-5 0 0-16,9 4 2 15,-5 0-1-15,10 8 4 16,-1-4-3-16,5 11 4 16,-5-7-4-16,9 8 4 15,-4-4-4-15,9 4-14 16,-5-8 6-16,5 0-65 16,-5-4 38-16,1 0-108 0,-5-8 78 15</inkml:trace>
          <inkml:trace contextRef="#ctx0" brushRef="#br0" timeOffset="9062.9674">2269 4302 176 0,'-4'0'66'0,"4"0"-36"0,9 3-15 0,0 1 47 16,-9-8-35-16,8 8 26 16,1-4-32-16,9 8 5 31,-9-4-16-31,13 4 5 15,-8-4-8-15,8 8 7 16,-4-4-8-16,9 12 5 16,-5-8-6-16,9 12 4 15,-9-9-5-15,5 9 0 0,-4-8-2 0,3 4 1 16,-8-8-2-16,4 8-18 16,-4-5 9-16,0 5-72 15,-5-8 45 1,-4 4-122-16,-4-8 88 0</inkml:trace>
          <inkml:trace contextRef="#ctx0" brushRef="#br0" timeOffset="9383.2858">2630 4230 204 0,'-4'-4'77'0,"4"4"-42"0,-5 0-26 16,5 0 30-1,0 0-22-15,0 4 4 16,-9 0-12-16,1 12 3 16,-6-4-7-16,1 8 2 15,-5-4-4-15,-4 7 7 16,-1-7-6-16,1 8 5 15,0-4-5-15,4 8 2 16,-4-9-3-16,4 5-11 0,0-8 5 0,5 0-50 16,-5-4 29-16,13-4-111 15,-4-4 76-15</inkml:trace>
          <inkml:trace contextRef="#ctx0" brushRef="#br0" timeOffset="9783.4748">2804 4290 196 0,'0'4'74'0,"0"-4"-40"0,5 4-29 0,-1 0 32 15,-8-8-22-15,8 8 17 16,-4-1-18-16,9 5 6 16,-9 0-12-16,5 4 2 31,-5-4-6-31,4 12 2 15,0-8-3-15,10 12 3 16,-10-5-4-16,5 9 1 16,-4-8-1-16,8 8-6 15,-8-4 2-15,8 7-30 0,-9-7 18 16,5 0-72-16,-4-8 49 16,4 0-83-16,-9-4 68 0</inkml:trace>
          <inkml:trace contextRef="#ctx0" brushRef="#br0" timeOffset="9992.7664">2867 4087 260 0,'-18'0'96'0,"18"0"-52"0,-5-7-43 0,5 7 21 16,-4 0-14-16,-1 3-4 15,1-3-3-15,4 4-32 16,0-4 17-16,4 8-113 16,-4-4 70-16</inkml:trace>
          <inkml:trace contextRef="#ctx0" brushRef="#br0" timeOffset="10953.6562">3241 4302 152 0,'-4'-4'57'0,"4"4"-30"0,0-4-23 0,0 0 22 16,0 0-16-16,0 0 11 15,-5-4-12-15,1 4 6 16,-10 0-8-16,6 4 2 15,-6 0-5-15,1 0 0 16,-5 0-2-16,5 4-2 16,-1-4 1-16,1 8-4 15,-1-4 2-15,6 8 1 16,-6-1 0-16,5 5 0 16,0-4 0-16,0 4 4 15,0-4-2-15,5 8 6 16,0-8-5-16,8 8 8 15,-4-5-7-15,9 5 10 16,-5-4-8-16,10 4 8 16,-5-8-8-16,9 0 8 15,-5-4-8-15,9 0 8 16,-4-8-8-16,4 0 3 16,-4-8-5-16,4 0 5 0,-4-8-6 0,0 0 1 15,-4 0-2-15,-1 0-2 16,0-4 1-16,-4 1 3 15,-9-1-2-15,5 0 4 16,-10 0-4-16,5 4 1 16,-9 0-1-16,5 8 1 15,-10-3-2-15,1 7-7 16,0 0 3-16,-5 8-16 16,0 0 10-16,0 7-33 15,-4-3 23-15,4 8-61 16,0-4 44-16,5 4-80 15,-1-4 66-15</inkml:trace>
          <inkml:trace contextRef="#ctx0" brushRef="#br0" timeOffset="11835.08">3451 4151 144 0,'-22'-4'55'0,"22"4"-30"0,0 4-23 0,0 0 23 16,0 0-15-16,0 8 8 16,0-4-10-16,4 11 9 15,0-3-10-15,5 8 10 16,-4-8-10-16,8 12 10 15,-8-8-10-15,8 7 3 16,-8-3-6-16,3 8 9 16,-3-8-7-16,8 7 12 15,-8-11-10-15,4 4 18 16,-5-12-14-16,5 0 7 16,-9-4-11-16,9-4 0 15,-9-4-5 1,9-4-4-16,-9-4 0 0,9-4-12 15,-5-8 6-15,5 0-9 16,-4 0 8-16,8 4-2 16,-9-3 6-16,10 3-2 15,-5 0 3-15,9 8 0 16,-10-4 1-16,6 12 2 16,-5-4 0-16,4 8 2 15,-4 0-1-15,4 8 10 16,-8-4-5-16,8 12 8 15,-8-4-8-15,8 7 3 16,-8-7-5-16,8 4 5 0,-9-8-6 16,10 0 6-1,-10-4-6-15,10 0 6 0,-10-8-6 0,5-4-1 32,-5-4-1-32,10-4-6 15,-5-4 3-15,4-4-6 16,-4 0 5-16,4 1-3 0,-4-5 3 0,9 4 0 15,-9 4 1-15,5 8 0 16,-6 4 0 0,6 8 8-16,-10 0-3 0,10 8 8 15,-10 0-7-15,9 8 3 16,-8-8-4-16,4 11 0 16,-5-7-1-16,10 8-8 15,-5-8 3-15,4 4-43 16,-9-4 26-16,10-1-111 15,-5 1 73-15,9-12-71 16,-9-8 74-16</inkml:trace>
          <inkml:trace contextRef="#ctx0" brushRef="#br0" timeOffset="12482.7404">4432 4321 152 0,'0'-27'57'0,"0"27"-30"0,0-12-12 0,0 8 31 16,-5 0-25-16,1 0 14 15,-1 0-21-15,-3 0 8 16,-1 0-13-16,0 0 0 15,-5 0-6-15,1 4 0 16,-5 0-1-16,0 4-2 16,0 0 1-16,1 8 1 15,-1-4-1-15,4 8 2 16,1-8-2-16,4 7 2 16,-4-7-2-16,8 8-1 15,-4-8 1-15,9 4 1 16,-4-8-1-16,4 8 4 15,0-8-3-15,4 8 1 16,-4-8-1-16,9 8 1 16,-4-8-2-16,8 7 2 15,-4-7-2-15,9 4-3 16,-9-4 1-16,13 4 1 16,-4-4 0-16,9 8 0 15,-9-8 0-15,4 8 0 16,-4-4 0-16,4 4 2 0,-9-4-1 0,5 4 8 15,-4-4-5-15,-1 11 10 16,-4-3-8-16,0 8 12 16,-5-8-10-16,1 4 16 15,-10-8-14-15,5 3 16 16,-9-3-16-16,0 0 13 16,0-4-13-16,-4 0 4 31,-5-8-9-31,0 0-2 15,-4-4-2-15,0 4-30 16,0-8 16-16,-1 0-116 16,1 0 72-16,0-4-122 15,-1 1 102-15</inkml:trace>
        </inkml:traceGroup>
      </inkml:traceGroup>
    </inkml:traceGroup>
    <inkml:traceGroup>
      <inkml:annotationXML>
        <emma:emma xmlns:emma="http://www.w3.org/2003/04/emma" version="1.0">
          <emma:interpretation id="{A95C2924-3847-48A0-9120-B99B26A98AF6}" emma:medium="tactile" emma:mode="ink">
            <msink:context xmlns:msink="http://schemas.microsoft.com/ink/2010/main" type="paragraph" rotatedBoundingBox="1332,7593 9821,7569 9825,8984 1336,9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245FED-3B37-4AAA-99DA-81DECCF58CE6}" emma:medium="tactile" emma:mode="ink">
              <msink:context xmlns:msink="http://schemas.microsoft.com/ink/2010/main" type="line" rotatedBoundingBox="1332,7593 9821,7569 9825,8984 1336,9007"/>
            </emma:interpretation>
          </emma:emma>
        </inkml:annotationXML>
        <inkml:traceGroup>
          <inkml:annotationXML>
            <emma:emma xmlns:emma="http://www.w3.org/2003/04/emma" version="1.0">
              <emma:interpretation id="{BB0D88CC-313D-44D6-9DC1-138387926E2F}" emma:medium="tactile" emma:mode="ink">
                <msink:context xmlns:msink="http://schemas.microsoft.com/ink/2010/main" type="inkWord" rotatedBoundingBox="1332,7825 3798,7818 3801,9000 1336,900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0430.0846">-1093 5594 136 0,'-9'-12'52'0,"9"12"-28"0,0-16-17 0,4 12 28 15,-4-4-20-15,9-4 11 32,-4 1-16-32,8-1 4 15,-4-4-9-15,4 4 7 0,-4-4-8 0,14 8 12 16,-10-4-9-16,14 4 5 15,-5 0-7-15,14 8 2 16,-9 0-4-16,13 8 0 16,-9 0-1-16,9 12 5 15,-9 0-4-15,5 4 3 16,-9-8-3-16,-1 11 5 16,-12-3-5-16,4 8 8 15,-9-8-7-15,-5 11 10 16,-8-7-8-16,-5 8 8 15,-9-9-8-15,-5 5 5 16,-3-8-6-16,-1 4 7 16,-4-12-8-16,4 3 3 15,-4-11-4 1,0 0 0-16,4-8-1 0,5 0-4 16,-1-4 1-16,10 0-1 15,-5 0 0-15,9 0 0 16,-4 0 0-16,8 0-7 15,-4 0 5-15,9 4-7 16,-4 0 6-16,8 0-2 16,-4 0 4-16,9 4 2 15,-4-4 1-15,8 8-3 0,0-4 2 0,10 8-1 16,-10-4 0-16,14 12 0 16,-9-4 0-16,13 12 6 15,-4-5-2-15,13 9 8 16,-9-8-6-16,14 4 8 15,-14-9-8-15,9 5 8 16,-9-8-8-16,5 4 8 16,-9-8-8-16,4 4 8 15,-13-8-8-15,4 3 1 16,-9-3-3-16,1 0-8 16,-5-4 3-16,4 0-67 15,-9-4 38-15,1 4-129 16,-5-8 90-16</inkml:trace>
          <inkml:trace contextRef="#ctx0" brushRef="#br0" timeOffset="49718.6708">-968 5602 140 0,'-5'-4'55'0,"5"4"-30"0,0-4-14 0,0 4 26 15,0 0-20-15,0 0 7 16,0 0-15-16,0 0 4 31,0 0-8-31,0 4 7 16,0 0-8-16,0 8 10 0,0 0-8 0,5 19 8 15,-5 1-8-15,9 24 8 16,-5-5-8-16,5 13 1 16,-5-9-4-1,5 5 5-15,-4-17-5 0,4 5 1 16,-5-13-2-16,5 1-39 15,-9-8 20-15,9 0-112 16,-9-13 72-16</inkml:trace>
          <inkml:trace contextRef="#ctx0" brushRef="#br0" timeOffset="50961.5522">-357 6038 124 0,'-9'4'49'0,"9"-4"-26"0,0 4-14 0,4 0 32 16,-4-4-24-16,9 8 21 16,-4-4-22-16,8 4 12 0,-9-8-17 0,14 8 8 15,-9-8-11-15,9 4 4 16,-5-4-7-16,10 0 7 15,-6-8-8-15,6 0 8 16,-10-4-8-16,5 0 8 16,-9 0-8-16,0 0 5 15,-5-4-5-15,-4 4 2 32,-9 1-3-32,0-1 0 15,-8 0-1-15,-1 8-4 16,0-4 1-16,0 8-1 0,-4 0 0 0,4 8 0 15,0 0 0-15,5 4 0 16,-1 0 0-16,5 7 8 16,1-3-3-16,3 8 12 15,1-4-8-15,8 4 7 16,1-5-7-16,8 1 2 16,-4-4-5-16,13 4 2 15,0-4-3-15,19 4-4 16,-6-9 0-16,19 1-41 15,-10-8 23-15,14-4-136 16,-13-4 87-16</inkml:trace>
          <inkml:trace contextRef="#ctx0" brushRef="#br0" timeOffset="51446.1012">401 5649 236 0,'-5'-19'90'16,"5"19"-48"-16,0-20-29 0,0 12 38 15,-4 0-30-15,-1-4 8 0,-4 0-18 0,0 0 1 16,-4-4-8-16,4 5 0 16,-4-1-2-16,-1 4-2 15,1-4 1-15,0 4-4 16,-5-4 2-16,4 8-1 15,1 0 0-15,0 8-3 16,-5-4 3-16,4 16-1 16,-3-8 1-16,-1 8-3 15,0-4 3-15,5 7 1 16,-1-7 1-16,5 12 0 16,-4-4 0-16,8 20 4 15,1-9-2-15,8 21 8 16,1-5-6-16,4 17 10 15,0-13-8-15,4 13 10 16,-4-17-9-16,4 13 10 16,-4-13-10-16,9 5 5 15,-9-8-7-15,9 11 2 16,-9-11-4-16,9 7-2 16,-9-11 0-16,4 0-34 15,-9-5 18-15,5-7-74 0,-9-12 50 16,5-4-116-16,-10-8 86 15</inkml:trace>
          <inkml:trace contextRef="#ctx0" brushRef="#br0" timeOffset="51701.6826">84 6189 260 0,'-4'-8'99'0,"4"8"-54"0,4-4-33 31,5 4 35-15,-9 0-27-16,9 4 3 16,0-4-14-16,9 4-1 15,-5-8-5-15,9 4 0 0,-4 0-1 0,13 0-21 16,-8 0 10-16,17 0-74 16,-9 0 47-16,14 0-111 15,-14 0 83-15</inkml:trace>
          <inkml:trace contextRef="#ctx0" brushRef="#br0" timeOffset="52094.1029">552 5412 176 0,'-13'-8'68'0,"13"8"-36"0,-5-4-15 15,5 4 37 1,0-4-30-16,0 4 11 0,0 0-21 0,0 4 0 16,0-4-8-16,0 8 8 15,0-4-8-15,5 8 10 16,-5-1-9-16,9 13 7 15,-5-8-7-15,5 12 2 16,-4-8-5-16,8 15 9 16,-4-3-7-16,9 24 10 15,-5-9-9-15,5 24 12 16,-9-11-11-16,4 11 7 16,-4-15-8-16,5 3 4 15,-10-11-6-15,5 3 4 0,-9-15-5 16,9 0-11-16,-9-9 4 0,4-3-55 15,-4-12 33-15,5 0-155 32,-10-12 100-32</inkml:trace>
          <inkml:trace contextRef="#ctx0" brushRef="#br0" timeOffset="52644.7553">873 5364 116 0,'-4'0'44'0,"4"0"-24"0,0 0-4 0,0 0 29 16,0 0-24-16,0 4 18 15,0-4-23-15,4 8 16 16,-4-4-18-16,9 8 10 16,-4 0-14-16,8 8 6 15,-4-9-9-15,9 13 4 16,-5-4-6-16,10 20 7 0,-6-9-8 0,6 17 14 31,-5-4-10-31,-1 23 16 16,-8-12-14-16,0 17 11 15,-4-17-12-15,-5 9 4 16,-9-17-8-16,0 5 4 16,-9-12-5-16,0-1-20 15,0-7 9-15,5 0-62 16,-5-13 39-16,5 5-126 16,-1-12 87-16</inkml:trace>
          <inkml:trace contextRef="#ctx0" brushRef="#br0" timeOffset="49227.2898">-1218 5348 148 0,'-13'4'57'0,"13"-4"-30"0,-18 0-18 0,18 4 18 16,-5-4-15-16,1 8 3 15,-5-4-10-15,0 4 4 16,0 0-5-16,0 8 7 15,-4 0-7-15,-1 7 8 16,1-7-8-16,0 12 8 16,-5-4-8-16,9 7 8 15,-4-3-8-15,8 20 5 16,-4-5-5-16,9 21 2 16,-4-9-3-16,13 13 5 0,-5-9-5 15,9 5 3-15,1-17-3 0,8 9-11 16,-9-17 5-16,14 5-59 15,-9-8 34-15,9-1-91 16,-5-11 66-16</inkml:trace>
        </inkml:traceGroup>
        <inkml:traceGroup>
          <inkml:annotationXML>
            <emma:emma xmlns:emma="http://www.w3.org/2003/04/emma" version="1.0">
              <emma:interpretation id="{5ABD88B7-F99C-47E5-B50E-B9E35B58AC38}" emma:medium="tactile" emma:mode="ink">
                <msink:context xmlns:msink="http://schemas.microsoft.com/ink/2010/main" type="inkWord" rotatedBoundingBox="4178,8252 4231,8252 4232,8593 4179,859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3115.0096">1484 6117 284 0,'-4'0'107'0,"4"0"-58"0,0 0-18 16,0 0 48-1,0 0-44-15,0 0-2 32,0 0-21-32,4 0-41 15,-4-8 16-15,5 4-170 0,-1-4 101 0</inkml:trace>
          <inkml:trace contextRef="#ctx0" brushRef="#br0" timeOffset="52948.2158">1444 5776 328 0,'-4'0'123'0,"4"0"-66"0,0 0-66 0,0 0 18 16,0 0-9-16,4 4-42 15,-4 0 23-15,5 12-131 16,-1-4 83-16</inkml:trace>
        </inkml:traceGroup>
        <inkml:traceGroup>
          <inkml:annotationXML>
            <emma:emma xmlns:emma="http://www.w3.org/2003/04/emma" version="1.0">
              <emma:interpretation id="{7EB409AC-2A7C-444D-9DAC-A20D7CDF0C36}" emma:medium="tactile" emma:mode="ink">
                <msink:context xmlns:msink="http://schemas.microsoft.com/ink/2010/main" type="inkWord" rotatedBoundingBox="5278,7731 5978,7729 5981,8937 5281,893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56314.6041">3072 5257 148 0,'-5'-4'57'0,"5"4"-30"0,5 4-10 0,-1 0 33 16,-8-8-28-16,4 8 7 15,0-4-18-15,0 8 5 16,-5-4-9-16,5 8 4 16,-4-4-6-16,-1 15 9 0,-4-3-8 0,1 12 5 15,-6-4-6-15,1 11 2 16,-5-7-4-16,0 20 11 16,-4-13-7-16,0 25 18 15,-5-9-13-15,0 21 11 16,0-9-13-16,5 8 13 15,-5-15-14-15,5 7 9 16,-5-15-10-16,5 7 2 16,4-15-6-16,5 7 5 15,-5-7-6-15,9 0 10 16,-4-9-7-16,4-3 3 16,0-8-5-16,4 0-15 15,1-9 5-15,-1-3-70 16,1-8 42-16,8-8-153 15,-4-8 104-15</inkml:trace>
          <inkml:trace contextRef="#ctx0" brushRef="#br0" timeOffset="55727.2948">3125 5562 176 0,'-4'-8'68'0,"4"8"-36"0,-5-8-26 0,1 4 23 15,-1 0-17-15,-3-3 8 16,-1-5-12-16,-5 4 4 15,1 0-7-15,-5 0 0 16,-4-4-3-16,-1 4-2 16,-3 0 1-16,-1 4-1 15,-4 0 0-15,0 4 0 16,-1-4 0-16,1 8 4 16,4-4-2-16,1 8 4 15,-1-4-4-15,5 16 4 16,-1-8-4-16,5 8 1 15,-4-8-1-15,4 3-2 16,-4-3 1-16,9 8 1 16,-5-8-1-16,4 12 2 0,1-8-2 0,9 11 6 15,-5-7-4-15,9 12 3 16,-5-4-3-16,10 15-2 16,-1-7 0-16,5 12 1 15,0-13-1-15,9 9 2 16,-9-12-2-16,13 7 4 15,-9-11-3-15,14 4 8 16,-5-13-6-16,10 5 10 16,-6-12-8-16,14 4 8 0,-4-8-8 15,9 0 14-15,-5-4-11 16,9 0 16-16,-13-8-15 16,8-4 7-16,-13-8-10 0,5-4 0 15,-9-4-4-15,0 1 3 16,-10-5-4-16,6 0 4 15,-10-4-4-15,5-3 4 16,-9-1-4-16,0 0 8 16,-5 1-6-16,-4-1 3 31,-4 4-4-31,-1 1 0 16,-4 3-1-16,0 0 1 15,-4 4-2-15,-5 4-3 0,0 1 1 0,-4 3-19 16,0 0 11-16,-5 8-41 15,0-4 29-15,1 8-71 16,-6-4 52-16,10 4-113 16,0 0 86-16</inkml:trace>
        </inkml:traceGroup>
        <inkml:traceGroup>
          <inkml:annotationXML>
            <emma:emma xmlns:emma="http://www.w3.org/2003/04/emma" version="1.0">
              <emma:interpretation id="{DC9B15BD-4FE0-4879-AD3F-465FB6DC2970}" emma:medium="tactile" emma:mode="ink">
                <msink:context xmlns:msink="http://schemas.microsoft.com/ink/2010/main" type="inkWord" rotatedBoundingBox="6460,7578 9821,7569 9824,8754 6463,876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7860.3556">3790 5879 116 0,'0'0'44'0,"0"0"-24"0,4-11-13 0,1 15 21 15,-5-8-16-15,9-16 6 0,-5 12-5 16,5 0 6 0,-5-4-10-16,10 4 2 0,-1 0 4 15,1 4 14 1,-1 0-15-16,14 0 10 15,-9 0-14-15,13 0 4 16,-5 0-9-16,15 0 7 16,-6 0-8-16,10 0 16 15,-14 0-11-15,5 0 9 16,-9 1-10-16,-1 3 6 16,-8-4-7-16,4 4 4 0,-8-4-6 0,-1 4 2 31,-4 0-4-31,0 0 0 15,-5-4-1-15,1 4-26 16,-10 0 13-16,5 0-63 16,0 0 40-16,0 0-105 15,0 0 78-15</inkml:trace>
          <inkml:trace contextRef="#ctx0" brushRef="#br0" timeOffset="71937.2081">4588 5479 184 0,'0'4'68'0,"0"-4"-36"0,13 12-20 0,-4-8 36 16,-9-8-27-16,14 4 19 16,-5 0-24-16,13 0 5 15,0 0-12-15,14 0-3 16,-5 0-4-16,14 0-4 31,-5-4 1-31,13-4-45 0,-13 0 24 0,9 4-113 16,-8-4 74-16</inkml:trace>
          <inkml:trace contextRef="#ctx0" brushRef="#br0" timeOffset="71490.7619">4757 5265 132 0,'-4'-4'52'0,"4"4"-28"0,4-28-24 0,1 16 13 16,-5 0-9-16,4 1 7 15,1-1-7-15,-1 4 12 16,-4 0-9-16,5 8 7 16,-10 0-7-16,5 0 9 15,0-4-9-15,0 4 12 16,0 0-11-16,0 0 9 15,0 0-9-15,0 4 0 0,0 0-5 16,0 8 0-16,0 0-1 0,0 11 3 16,0-7-3-16,0 12 6 15,0-4-5-15,5 11 3 16,-5-3-3-16,9 8 0 16,-9-9-1-16,4 13 5 15,-8-8-4-15,4 7 8 16,0-7-7-16,0 20 8 15,0-9-8-15,0 13 10 16,0-9-8-16,0 9 8 16,0-17-8-16,0 9 5 15,0-17-6-15,0 5 7 16,0-12-8-16,0 0 8 16,0-13-8-16,0 1 5 15,0-4-5-15,0 0 2 16,0-4-3-16,0 0 3 15,0-8-4-15,0 4-1 16,0-4 0-16,0 4-4 16,0-8 2-16,0 4 3 0,0 0-1 0,4 0-3 15,1-4 1-15,3 0 1 16,1-4 0-16,9 4 2 16,-9-4-1-16,13 0-5 15,-4-4 2-15,9-4-1 16,-9 1 1-16,4-1-5 31,-4 0 4-31,4 4-30 16,-8 0 19-16,3 0-63 15,-3 0 43-15,-1 4-105 0,-4 0 78 0</inkml:trace>
          <inkml:trace contextRef="#ctx0" brushRef="#br1" timeOffset="81970.7047">5324 5646 88 0,'-5'0'35'0,"5"0"-18"0,-4-4-5 16,4 4 27 0,0-4-22-16,0 4 12 0,-5 0-18 0,5 0 8 31,-4 0-11-31,4 0 2 15,0 0-6-15,0 0 7 16,0 0-7-16,0 0 10 16,0 0-8-16,9 0 10 15,-5 0-9-15,10 0 1 16,-1 0-5-16,14 0-2 16,-9 0 0-16,8 0 1 0,-8 0-1 0,13 0 2 15,-4 0-2-15,9 0 2 16,-5 0-2-16,5 0 4 15,-10 0-3-15,6 0 8 16,-6 0-6-16,6 0 5 16,-10 0-5-16,5 0 2 15,-9 0-3-15,4 0 0 16,-9-4-1-16,5 4-2 16,-9 0 1-16,4 0-6 15,-8 0 3-15,-1 0-19 16,-8 0 12-16,4 0-43 15,0 0 29-15,0 0-84 16,-9 0 60-16</inkml:trace>
          <inkml:trace contextRef="#ctx0" brushRef="#br1" timeOffset="82656.3501">5284 5868 100 0,'-5'7'38'0,"5"-7"-20"0,0 4 1 0,0 0 27 15,0-8-25-15,5 4 9 16,-5-4-18-16,4 4 7 15,-4 0-11-15,5 0 2 16,-1 0-6-16,9 4 5 16,-4-4-6-16,9 4 8 15,-5-4-7-15,10 4 8 0,-10-8-8 0,14 4 8 16,-9 0-8-16,13 0 3 31,-4 0-4-31,4 0 7 16,-4-4-6-16,4 4 8 15,-4-4-8-15,4 4 5 16,-4 0-5-16,-1 0 5 16,-3 0-6-16,8 0 8 15,-9-3-7-15,5 3 10 16,-5 0-8-16,1 0 3 16,-10 0-5-16,9 0 5 15,-8-8-6-15,3 4 1 16,-8-4-2-16,5 8 1 15,-10-4-2-15,10 4-1 16,-10 0 1-16,5 0-4 16,-9 0 2-16,9 4 1 0,-9-4 0 0,9 8-29 15,-9-8 16-15,4 4-74 16,-4-8 48-16,0 8-94 16,-4-4 74-16</inkml:trace>
          <inkml:trace contextRef="#ctx0" brushRef="#br1" timeOffset="83604.8357">6260 5975 136 0,'5'0'52'0,"-5"0"-28"0,0 0-13 0,0 0 26 16,0 0-20-16,0 0 7 15,0-4-15-15,0 4 4 16,-5-4-8-16,1 4 7 15,-1-4-8-15,1 4 1 16,-5 0-3-16,-5 4 1 16,1-4-2-16,0 4 8 15,-1-4-5-15,1 8 5 16,-5-4-5-16,5 7 5 16,-1-3-6-16,1 4 3 15,0-8-3-15,4 8 3 16,0-8-4-16,4 8 1 15,-4-8-1-15,9 4 3 16,-4-4-3-16,8 4 1 16,-4-4-1-16,9 4 1 15,-4-8-2-15,8 8-3 16,-4-8 1-16,9 7 1 16,-9-7 0-16,9 8 0 15,-9-8 0-15,8 4 0 0,-8-4 0 0,5 4 0 16,-10-8 0-16,1 8 2 15,-5-4-1-15,4 4-1 16,-8 0 1-16,4 4-1 16,-9-4 0-16,0 4 0 15,0-4 0-15,0 4-3 16,-4-4 2-16,-1 8 1 16,1-8 0-16,-1 4 0 15,1-4 0-15,4 4 0 16,-4-4 0-16,8 4 0 15,-4-8 0-15,9 7 4 16,-4-3-2-16,4 4 8 16,0-4-6-16,4 4 14 15,1-4-10-15,4 8 12 16,0-8-12-16,9 4 12 16,-5-4-12-16,9 4 5 15,-4-8-8-15,9 4 4 16,-9-4-5-16,8 0-17 15,-3-4 6-15,3 0-70 0,-8 0 43 16,5 0-122-16,-10-4 87 0</inkml:trace>
          <inkml:trace contextRef="#ctx0" brushRef="#br0" timeOffset="87417.6474">6599 5102 104 0,'0'-4'41'0,"0"4"-22"0,5-4-9 16,-1 4 21 0,-8 0-18-16,4 0 6 0,0 0-12 0,0 0 9 15,0 0-9-15,0 0 10 16,0 0-10-16,0 4 5 15,0-4-7-15,4 4 7 16,-4 0-8-16,4 4 5 16,-4-4-5-16,5 8 2 15,-5-8-3-15,4 16 0 16,-4-4-1-16,5 15-2 31,-5-7 1-31,4 16 7 16,1-4-4-16,4 11 12 0,-9-11-9 0,4 11 5 15,-4-11-7-15,9 16 7 16,-4-17-8-16,8 17 8 16,-4-12-8-16,4 11 8 15,-8-7-8-15,4 7 8 16,-5-7-8-16,5 7 3 16,-9-11-4-16,4 4 9 0,-4-9-6 0,5 1 12 15,-10-8-10-15,5-1 7 16,0-11-8-16,0 0 4 15,0-4-6-15,0 0 2 16,0-4-4-16,0 4 0 16,0-8-1-16,0 4 1 15,0-8-2-15,0 8-1 32,0-8 1-32,0 8-1 15,-4-8 0-15,4 4 4 16,0-4-2-16,0 3 4 15,0-6-4-15,0 3-1 16,0 0 0-16,4 0 1 0,-4-8-1 16,9 4-1-16,0-4 1 0,9 0-4 15,-5 0 2-15,5 0 3 16,-4-4-1-16,8 4-3 16,-4-4 1-16,9 0 3 15,-5 0-1-15,5 1-1 16,-5-1 1-16,5 0-1 15,-5-4 0-15,5 8 0 16,-9-4 0-16,-1 12 0 0,-3-4 0 16,-5 4-16-16,-9 0 9 0,4 0-41 15,-8 0 27-15,4 0-75 16,-5 0 54-16,1 0-100 16,-10-8 81-16</inkml:trace>
          <inkml:trace contextRef="#ctx0" brushRef="#br0" timeOffset="87902.8112">6465 5467 148 0,'-4'0'55'0,"4"0"-30"0,-14 4-18 0,14 0 28 16,0-8-20-16,0 8 24 15,0-4-23-15,5 4 26 16,-5 0-24-16,9 8 24 16,0-12-24-16,18 4 8 0,-10-4-15 0,19 0 3 15,-9-4-9-15,17 0 4 16,-8-4-5-16,9 4 2 15,-10-4-3-15,10 4-2 16,-9-4 0-16,4 0-52 16,-9 0 28-16,5 4-136 15,-10-4 88-15</inkml:trace>
          <inkml:trace contextRef="#ctx0" brushRef="#br0" timeOffset="57381.8188">3732 5562 108 0,'-9'8'41'0,"13"-20"-22"0,1 16-7 0,-5-4 16 16,0 0-10-16,0 0 14 15,0 0-19-15,0 0 11 0,0 0-5 16,0 0-1-16,0 0-8 16,0 0-2-1,0 0-4-15,0 4 2 0,0-4-4 0,4 4 1 16,-4 0-1-1,5 4 1-15,-1 4 2 0,5 4 7 16,-4-4-7-16,8 12 9 16,-9-5-8-16,5 21 10 15,-9-8-9-15,9 15 12 16,-9-7-11-16,5 8 5 31,-5-13-8-31,4 5 4 16,-4-8-5-16,5 3 5 0,-5-11-6 15,4 4 1-15,-8-8-2 0,8 3-6 16,-4-11 2-16,4 4-30 16,-8-8 18-16,4 4-56 15,0-8 39-15,0 0-96 16,0-8 72-16</inkml:trace>
        </inkml:traceGroup>
      </inkml:traceGroup>
    </inkml:traceGroup>
    <inkml:traceGroup>
      <inkml:annotationXML>
        <emma:emma xmlns:emma="http://www.w3.org/2003/04/emma" version="1.0">
          <emma:interpretation id="{9F42D1C8-3830-4820-A69D-084BD22CB180}" emma:medium="tactile" emma:mode="ink">
            <msink:context xmlns:msink="http://schemas.microsoft.com/ink/2010/main" type="paragraph" rotatedBoundingBox="1351,9190 12055,9089 12068,10433 1364,105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BA9606-1EEA-4018-AEC5-D5F74E2CEFAE}" emma:medium="tactile" emma:mode="ink">
              <msink:context xmlns:msink="http://schemas.microsoft.com/ink/2010/main" type="line" rotatedBoundingBox="1351,9190 12055,9089 12068,10433 1364,10535"/>
            </emma:interpretation>
          </emma:emma>
        </inkml:annotationXML>
        <inkml:traceGroup>
          <inkml:annotationXML>
            <emma:emma xmlns:emma="http://www.w3.org/2003/04/emma" version="1.0">
              <emma:interpretation id="{E5BCA05C-8378-4DDE-826E-E1095CFEB05C}" emma:medium="tactile" emma:mode="ink">
                <msink:context xmlns:msink="http://schemas.microsoft.com/ink/2010/main" type="inkWord" rotatedBoundingBox="1351,9190 4554,9160 4567,10505 1364,1053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96736.2593">-1178 6720 140 0,'-4'0'52'0,"4"0"-28"0,-5-8-15 15,5 8 23 17,0 0-19-32,0 4 10 15,0-4-14-15,0 8 8 0,-4-4-9 0,-1 8 11 16,-4-8-11-16,5 8 7 0,-5-8-8 0,0 7 4 16,-4-7-6-16,-1 8 2 15,1-4-4-15,0 8 5 16,-1-8-5-16,1 12 12 15,-5-4-8-15,5 11 3 16,-1-7-6-16,5 16 2 31,0-4-3-31,5 15 5 16,-5-7-5-16,9 15 3 16,0-11-3-16,9 8 5 15,0-13-5-15,9 9 6 16,-9-13-6-16,13 9 1 15,-4-4-2-15,13-1 3 16,-9-11-3-16,5 4-40 0,-5-8 20 16,5 7-136-16,-5-11 86 0</inkml:trace>
          <inkml:trace contextRef="#ctx0" brushRef="#br0" timeOffset="97641.7277">-678 6950 180 0,'0'-8'68'0,"0"8"-36"0,-5-8-20 16,5 4 25-1,0 0-21-15,0 0 8 16,-9-4-15-16,0 0 11 0,0 0-12 0,-4 4 7 16,-5 0-8-16,0 0 2 15,-4 0-5-15,0 4 2 16,-1 0-3-16,1 4-4 15,0-4 0-15,4 8-1 16,-4-4 0-16,4 8 2 16,0-4 0-16,5 4 2 15,-5-4-1-15,9 12-1 16,-5-8 1-16,10 11-1 16,-5-7 0-16,9 8 2 15,0-8-1-15,9 4 2 16,-5-8-2-16,19 4 2 0,-5-5-2 0,13 9-1 15,-4-4 1-15,13 8 1 16,-9-8-1-16,14 8 4 16,-10-5-3-16,10 5 4 15,-14-4-4-15,5 4 4 32,-10-8-4-32,6 3 6 15,-15-3-5-15,6 4 8 16,-14-8-7-16,4 12 8 15,-8-8-8-15,-1 4 10 16,-8-5-8-16,-1 5 8 0,-8-4-8 0,-5 4 12 16,0-8-10-16,-4 4 12 15,-1-8-12-15,-3-1 9 16,-6-3-9-16,1 0 2 16,-4-8-6-16,-1 0-2 15,5-7-1-15,-1 3-1 16,6-4 0-16,3 0-5 15,1 0 3-15,4 4-19 16,0 0 12-16,10 0-52 16,-6 0 35-16,10 4-88 31,-5-4 64-31,13 8-101 0,1-4 86 16</inkml:trace>
          <inkml:trace contextRef="#ctx0" brushRef="#br0" timeOffset="98423.2441">-406 7319 144 0,'-9'4'55'0,"9"-4"-30"0,0 0-10 15,0 0 29-15,0 0-24 0,0 0 7 16,0 0-16-16,4 4 7 16,-4-4-10-16,9 7 9 15,-5 1-10-15,5 4 10 16,-4-4-10-16,4 8 7 16,-5-4-7-16,10 0 4 15,-5-4-6-15,4 8 4 16,-4-8-5-16,9 3 2 0,-9-3-3 0,8 0 3 15,-8-4-4-15,5 0-7 16,-10-4 2-16,5 0-32 16,-4-4 20-16,3 4-43 15,-8-8 33-15,9 0-30 32,-4 0 32-32,4-3-6 15,-9-1 17-15,4 0 14 16,-8 0-1-16,4 4 25 15,0-4-14-15,0 4 23 16,-5 0-20-16,5 4 19 0,0 0-19 0,0 4 19 16,0 0-20-16,0 8 15 15,-4-4-16-15,4 8 10 16,-5 0-13-16,5 4 8 16,-4-8-10-16,4 12 15 15,-5-5-13-15,5 17 13 16,-4-4-13-16,4 23 4 15,-4-7-9-15,-1 23 15 32,1-11-11-32,-1 3 9 15,1-15-10-15,4 8-2 16,-5-17-4-16,5 1-17 0,0-8 8 16,0-1-65-16,0-7 39 0,0-4-150 15,0-8 102-15</inkml:trace>
          <inkml:trace contextRef="#ctx0" brushRef="#br0" timeOffset="99555.9819">-32 7362 152 0,'-4'0'57'0,"4"0"-30"0,0-4-14 16,0 4 30-1,0 0-24-15,0 0 13 16,0 0-19-16,4 0 4 15,1-4-10-15,4 4 7 0,-1-4-8 0,6 4 3 16,-10 0-5-16,10 4 0 16,-10 0-2-16,9 8 7 15,-4 4-5-15,5 4 10 16,-10-8-8-16,5 11 12 16,-4-7-10-16,8 8 12 15,-13-4-12-15,9 0 9 16,-9-4-9-16,4-1 4 15,-4-3-7-15,5-4 9 32,-10-4-8-32,5 0 5 15,0-8-6-15,0-4 0 0,0-4-3 0,0-3-4 16,0-1 1-16,5 0-6 16,-1-4 4-16,5 0-5 15,0 0 4-15,5 5-2 16,-10-5 3-16,9 8 0 15,-8-4 1-15,8 4-3 16,-8 0 3-16,8 16 1 16,-9-4 1-16,10 8 0 15,-10 4 0-15,10 0-3 16,-10-4 2-16,10 8 3 16,-10-8-1-16,5 11 10 0,-9-7-5 0,9 8 5 15,-9-4-6-15,4 4 4 16,-8-8-5-16,4 0 7 15,0-4-7-15,0-1 5 16,0-7-5-16,4 0 0 16,-4-7-2-16,5-1-4 31,-1-8 1-31,5 0-6 16,-4 0 4-16,8 0-8 15,-4-4 7-15,4 4-1 16,-8 1 3-16,8 3 0 15,-8 0 0-15,8 12-3 16,-4-4 3-16,4 8 3 0,-4-4 0 0,9 8 4 16,-9 0-3-16,4 8 6 15,-8-1-5-15,8 9 3 16,-8-8-3-16,8 8-13 16,-9-8 6-16,5 4-63 15,-9-5 37-15,5 1-142 16,-5-4 97-16</inkml:trace>
          <inkml:trace contextRef="#ctx0" brushRef="#br0" timeOffset="100542.4246">619 7350 180 0,'-4'0'68'0,"4"0"-36"0,0-4-15 15,0 4 33 1,0-4-28-16,0 4 9 16,0-4-19-16,0 4 5 0,0 0-10 0,4 0 2 15,-4 0-5-15,5 8 7 16,-5-4-7-16,4 8 8 16,1-4-8-16,3 12 8 15,-8-8-8-15,9 12 8 16,-9-9-8-16,9 9 8 15,-9-4-8-15,9 4 12 16,-9-8-9-16,9 0 10 16,-9-5-10-16,5 1 7 15,-10-4-7-15,5 0 2 16,0-8-5-16,5-4-2 16,-5-4-1-16,4-4-4 15,-4-3 2-15,5-5-6 16,-1 0 4-16,5 0-5 0,0 0 4 15,4 0-2-15,-4-3 3 0,9 7 2 16,-9 0 1-16,4-4-3 16,-8 4 2-16,8 8-4 15,-8 0 3-15,8 8-3 16,-4 0 2-16,4 8 2 16,-4-4 1-16,5 12 0 15,-10-4 0-15,9 8 8 16,-8-8-4-16,4 8 10 15,-9-5-8-15,4 5 5 16,-4-4-6-16,5 4 2 16,-10-8-4-16,5 4 3 15,0-8-4-15,0 0 8 16,0-4-6-16,0-4 1 16,0-8-3-16,0 0-10 15,0-4 4-15,5-4-10 16,-1 0 9-16,5-4-9 15,-4 0 8-15,8 1-4 16,-4-5 6-16,4 0-2 16,-4 4 3-16,9 4 0 15,-5 4 1-15,5 9 0 16,-4-1 0-16,3 8 0 16,-8-4 0-16,9 7 11 15,-5 1-6-15,5 8 13 16,-9-8-9-16,5 16 7 15,-5-8-7-15,4 12 4 16,-9-9-6-16,5 9 2 16,-4-4-4-16,4 4-6 0,-5-9 1 0,5 5-45 15,-9-8 25-15,5 0-120 16,-5-8 79-16,4-8-105 16,0-8 97-16</inkml:trace>
          <inkml:trace contextRef="#ctx0" brushRef="#br0" timeOffset="101046.5636">1190 6696 188 0,'-9'-4'71'0,"9"4"-38"0,0 0-32 0,0 0 25 15,0 0-16-15,5 4 17 16,-5 0-15-16,4 4 11 15,0 0-13-15,5 4 10 16,-4-4-11-16,8 8 8 16,-4-8-9-16,13 7 6 15,-8-3-7-15,8 12 4 16,-4-8-6-16,4 24 9 16,-4-5-8-16,4 21 12 15,-4-5-10-15,4 17 16 16,-8-13-14-16,-1 9 13 0,-4-13-13 0,0 9 8 15,-9-13-10-15,0 21 4 16,-4-17-7-16,-1 13 4 16,-8-13-5-16,-1 9-2 15,-3-13-1-15,-1-3-37 32,-5-12 20-32,1-1-72 0,0-11 48 15,4 0-131-15,-4-12 96 0</inkml:trace>
          <inkml:trace contextRef="#ctx0" brushRef="#br0" timeOffset="101404.8241">1743 7243 312 0,'0'4'118'0,"0"-4"-64"0,0 0-54 0,0 0 21 31,0 0-14-31,4 0-11 16,-4 0 2-16,5 4-44 0,-5-4 26 0,4 8-127 16,-4-4 82-16</inkml:trace>
          <inkml:trace contextRef="#ctx0" brushRef="#br0" timeOffset="101607.4481">1783 7505 276 0,'0'4'104'0,"0"-4"-56"0,9 0-14 16,0 0 61-1,-9 0-53-15,4 0 11 16,-4-4-33-16,5 4-5 15,-1-4-9-15,1 0-22 16,-5 0 9-16,4 0-106 16,-8 0 63-16,4 4-151 15,0-4 113-15</inkml:trace>
        </inkml:traceGroup>
        <inkml:traceGroup>
          <inkml:annotationXML>
            <emma:emma xmlns:emma="http://www.w3.org/2003/04/emma" version="1.0">
              <emma:interpretation id="{24CDD193-72CE-48EB-83DB-B2BFEFB6CFA7}" emma:medium="tactile" emma:mode="ink">
                <msink:context xmlns:msink="http://schemas.microsoft.com/ink/2010/main" type="inkWord" rotatedBoundingBox="5383,9274 7770,9251 7780,10291 5393,1031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3832.073">2916 7101 180 0,'4'0'68'16,"-4"0"-36"-16,14-12-22 0,-10 8 31 15,-4-4-24-15,4-4 14 16,1 0-18-16,-1 0 6 16,-4 0-11-16,5 0 2 15,-10 0-6-15,5 4 2 16,-4 1-3-16,-1 3-2 15,-8-4 0-15,0 4-1 0,-1 0 0 0,-3 4 2 16,-1-4-1-16,0 4-3 16,-4 0 1-16,4 4 1 15,-5-4 0-15,6 4 0 16,-1 0 0-16,0 8-3 16,0-1 2-16,5 9-1 15,-1-8 0-15,5 8 2 16,-4-4 0-16,9 4 0 15,-5-8 0-15,9 3-3 16,-5-7 2-16,10 8 1 0,-5-8 0 0,9 8 2 16,-5-8-1-16,9 4 2 15,1-8-2-15,8 8-1 16,-9-4 1 0,14 7-1-16,-9-7 0 0,13 8 2 15,-8-4-1-15,8 4-1 31,-9-4 1-31,5 8 1 16,-5-8-1-16,5 7 2 16,-9-7-2-16,0 4 8 15,-5-8-5-15,-4 12 10 16,-5-12-8-16,1 4 5 16,-5-4-6-16,0 8 11 0,-9-9-9 0,0 9 5 15,0-8-7-15,-4 8 9 16,-1-4-8-16,1 4 10 15,-5-8-9-15,0 4 10 16,-4-4-10-16,4 0 7 16,0-5-7-16,0 1 7 15,-4-4-8-15,4 0 3 16,-4-4-5-16,4 1-2 16,0-5-1-16,5 0-6 15,-5-4 3-15,9 4-36 16,-4 0 20-16,8 0-111 15,-4 0 72-15,9 8-119 16,0-4 101-16</inkml:trace>
          <inkml:trace contextRef="#ctx0" brushRef="#br1" timeOffset="106643.9157">3362 7132 152 0,'-5'4'57'0,"5"-4"-30"0,0 0-23 0,0 0 22 15,0 0-16-15,5 0 11 16,-1 0-12-16,1 0 4 16,-1 0-8-16,9 0 4 0,1-4-5 0,13 4 5 15,-10 0-6-15,15 0 8 32,-6 0-7-32,10 0 8 15,-5 0-8-15,9 0 3 16,-8 0-4-16,3 0-2 15,-8 0 0-15,4 0 1 16,-13 0-1-16,4 0-1 16,-8 0 1-16,4 0-17 15,-10 0 9-15,6 4-39 0,-10-4 26 16,1 4-84-16,-5-4 58 0</inkml:trace>
          <inkml:trace contextRef="#ctx0" brushRef="#br1" timeOffset="107126.0337">3406 7338 116 0,'-13'4'44'0,"13"-4"-24"0,0 8-15 15,0-4 20 1,0-8-15-16,0 8 16 16,0-4-16-16,0 4 16 0,0-4-16 15,0 4 9 1,0-4-11-16,4 4 4 16,-4 0-7-16,5 0 9 15,-5-8-8-15,9 8 10 16,-5-4-9-16,10 4 12 15,-1-4-11-15,9 8 3 16,-8-4-7-16,12 4 2 0,-8-8-3 16,13 4 7-1,-8-4-6-15,12 4 8 16,-3-4-8-16,3 4 5 0,-8-4-5 0,4 4 5 16,-8-4-6-16,-1 4 3 15,-9-4-3-15,5 4 3 16,-9-8-4-16,4 8 1 15,-8-4-1-15,4 4-13 16,-9-8 7-16,4 4-50 31,-8 0 30-31,4 0-117 16,0 0 78-16</inkml:trace>
          <inkml:trace contextRef="#ctx0" brushRef="#br1" timeOffset="108024.6453">4169 7441 168 0,'-5'0'63'0,"5"0"-34"0,-4-3-21 0,4 3 20 16,-5-4-16-16,5 4 5 16,-4 0-10-16,-1 0 4 15,-3 0-6-15,3 0 2 16,-4 0-4-16,-4 4 0 15,-1-4-1-15,1 3 5 16,-5-3-4-16,5 8 1 16,-1-4-2-1,6 4-2-15,-6-4 1 16,5 8 1-16,0-8-1 0,5 8-1 16,-5-8 1-16,9 8-1 15,-5-8 0-15,5 4 2 16,0-4-1-16,5 4-1 15,-5-8 1-15,13 8 3 16,-4-8-2-16,9 4 1 16,-5-4-1-16,5 4-2 15,-4-4 1-15,4 3-1 16,-10-3 0-16,6 4 2 16,-5 0-1-16,0 4 2 15,-5-8-2-15,1 8 4 16,-5-8-3-16,0 8 4 15,-5-8-4-15,1 8 8 16,-5-8-6-16,0 8 1 16,-5-8-3-16,1 8-2 15,0 0 1-15,-1 8 1 16,1-8-1-16,4 8 4 0,0-8-3 0,5 7 4 16,-5-7-4-16,9 8 8 15,-5-8-6-15,10 8 10 16,-5-4-8-16,9 4 12 15,0-4-10-15,8 3 7 16,-3-7-8-16,13 4 0 16,-5-4-4-16,13 0 0 15,-8-4-1-15,9-4-52 16,-5-4 27-16,5-4-143 16,-5-4 93-16</inkml:trace>
          <inkml:trace contextRef="#ctx0" brushRef="#br0" timeOffset="111045.0641">4468 7101 172 0,'-5'-4'66'0,"5"4"-36"0,0-4-35 15,0 4 65-15,0 0-20 0,0 0-9 16,0 0-9-16,0 0-14 16,0 0 4-16,9 0 3 0,0 4 2 0,4-4 1 15,5 0 6 1,-4 0-13-16,17 0-1 15,-5-4-7-15,19 4 0 16,-5-4-1-16,18 4 1 16,-13-4-2-16,4 4 2 15,-9-8-2-15,5 8-14 16,-14-4 7-16,0 8-57 16,-13 0 35-16,4 0-124 15,-9-4 84-15</inkml:trace>
          <inkml:trace contextRef="#ctx0" brushRef="#br0" timeOffset="110595.0596">4570 6791 152 0,'-4'-12'57'0,"4"12"-30"0,0 0-21 0,0 0 26 15,0 0-19-15,0 0 11 16,0 0-14-16,0 0 10 15,0 0-11-15,4 4 11 16,-4-4-12-16,5 8 9 16,-5-8-9-16,4 4 4 15,-4-4-7-15,4 4 9 16,-8 0-8-16,8 4 3 16,-4-4-5-16,5 4 5 15,-5 0-6-15,4 8 6 0,1 0-6 0,4 7 3 16,-9-3-3-16,9 20 7 15,-9-4-6-15,9 15 5 16,-9-3-5-16,9 7 7 16,-9-11-7-16,8 3 5 15,-8-7-5-15,9 4 2 16,-9-9-3-16,9 9 7 16,-9-12-6-16,5 3 5 15,-5-7-5-15,4 4 2 16,-8-12-3-16,4 3 5 0,0-7-5 15,0 0 3-15,0-4-3 0,0 0 0 16,0-8-1-16,0 4 1 16,0-4-2-16,0 0 2 15,0-4-2-15,4 0 2 16,-4-4-2-16,5 4-1 16,-1-4 1-16,5 0-1 15,-4-4 0-15,8 0-5 31,0-4 3-31,10 0 1 16,-10 0 1-16,14 0 2 16,-9 1-1-16,8-1-1 15,-3 0 1-15,-1 4-1 16,0 0 0-16,0 0 0 16,-4 0 0-16,0 4-9 15,-4 0 5-15,-1 0-29 16,-4 0 18-16,4 0-46 15,-8 0 34-15,8 0-67 16,-9 0 53-16,10 0-88 16,-10 0 73-16</inkml:trace>
        </inkml:traceGroup>
        <inkml:traceGroup>
          <inkml:annotationXML>
            <emma:emma xmlns:emma="http://www.w3.org/2003/04/emma" version="1.0">
              <emma:interpretation id="{23033C2F-43E2-4113-BFC5-4A20EF146B1A}" emma:medium="tactile" emma:mode="ink">
                <msink:context xmlns:msink="http://schemas.microsoft.com/ink/2010/main" type="inkWord" rotatedBoundingBox="8428,9370 9107,9364 9113,10019 8434,10026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12098.117">5694 6894 156 0,'-5'0'60'0,"5"0"-32"0,0 0-22 0,0 0 17 16,0 0-8-16,0 0 0 16,0 0-1-16,0 0 2 15,0 0-9-15,5 0 0 0,-5 4 3 16,0 0-2-16,0 4 1 16,4 4-3-16,1 4 1 15,-1 16-2-15,1 3 2 0,-1 5 9 16,1-4-9-16,4 11 11 31,-9-3-11-31,4 7 12 16,-8-11-11-16,4 4 7 15,0-9-8-15,0 9 2 16,0-12-5-16,4-1 2 16,-4-7-3-16,4 4 7 15,-8-12-6-15,4 0-25 16,0-8 10-16,0 0-81 15,0-8 51-15,0-4-101 0,0-4 80 0</inkml:trace>
          <inkml:trace contextRef="#ctx0" brushRef="#br0" timeOffset="112544.4419">5694 7279 148 0,'0'0'57'0,"0"0"-30"0,0-4-16 15,0 4 15-15,0 0-1 0,0 0 0 16,9 0-6-16,0 0 3 15,0-4-12-15,4 4 1 32,0-4-7-32,14 4 7 15,0 0-7-15,13 0 10 16,-9 0-8-16,14 4 14 0,-5-4-11 0,9 4 14 16,-9-4-14-16,9 0 7 15,-13-4-9-15,8 4 0 16,-12-4-4-16,3 4 0 15,-8-4-1-15,0 4 3 16,-9 0-3-16,0 0 1 16,-5 0-1-16,0 0-8 15,-8 0 3-15,-1 0-43 16,-4 0 26-16,5 0-109 16,-10 0 72-16,5 0-78 15,0 0 77-15</inkml:trace>
        </inkml:traceGroup>
        <inkml:traceGroup>
          <inkml:annotationXML>
            <emma:emma xmlns:emma="http://www.w3.org/2003/04/emma" version="1.0">
              <emma:interpretation id="{51781FBB-3BF0-41AB-B503-416097C6B84B}" emma:medium="tactile" emma:mode="ink">
                <msink:context xmlns:msink="http://schemas.microsoft.com/ink/2010/main" type="inkWord" rotatedBoundingBox="9603,9177 12056,9154 12066,10229 9614,10252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14295.8698">6884 6918 144 0,'-8'0'55'0,"8"0"-30"0,-5 0-12 16,5 0 17-16,0 0-6 15,0 0 0-15,0 0-4 16,-4 0-3-16,4 0-9 15,0 0 6-15,0 0 3 0,0 0-5 0,0 0 1 16,0 0-6-16,0 0-2 16,0 0 2-16,0 0 0 0,0 0-1 15,0 0 1-15,0 0 2 16,4 0 2-16,5 0 1 16,4 0 2-16,5 0 2 31,-4-4-9-31,12 0 2 15,-3 0-5-15,12 0 0 16,-3 0-2-16,12 4 1 0,-8-4-2 16,4 4 2-16,-9 0-2 0,0 0 4 15,-8 0-3-15,3 0-14 32,-12 0 6-32,-1 0-61 15,-4 0 37-15,-4 0-126 16,-5 0 87-16</inkml:trace>
          <inkml:trace contextRef="#ctx0" brushRef="#br0" timeOffset="113761.5275">6942 6744 140 0,'0'-8'55'0,"0"8"-30"0,0-12-21 0,0 12 24 16,0-4-16-16,0 4 9 16,0-4-12-16,5 0 8 15,-5 0-9-15,4 4 6 16,-8-4-7-16,8 4 7 15,-4-4-8-15,5 4 3 16,-10 0-5-16,5 0 2 16,0 0-3-16,0 4 0 31,0-4-1-31,0 12 3 16,0-4-3-16,0 8 6 15,0-4-5-15,5 4 3 16,-5-5-3-16,4 9 5 15,1-4-5-15,4 16 3 16,-9-8-3-16,9 19 5 0,-9-3-5 0,8 15 6 16,-8-7-6-16,9 11 8 15,-9-11-7-15,5 4 12 16,-5-13-9-16,4 1 7 16,-8-8-7-16,8 3 4 15,-4-7-6-15,5 0 4 16,-10-12-5-16,10 3 5 15,-5-7-6-15,4 4 1 0,-8-8-2 0,4 4 1 16,0-8-2-16,0 8 6 16,0-8-4-16,0 4 1 15,0-8-2-15,0 4-2 16,0-4 1-16,0 4 1 16,0-8-1-16,4 4-1 15,1-4 1-15,4 0-1 31,-5 0 0-31,9 0 0 16,-4-4 0-16,9 4 0 16,-9-4 0-16,13 0 2 15,-4 0-1-15,13 0-3 16,-8 0 1-16,4 0 1 0,-5 0 0 0,9 4-3 16,-9-3 2-16,5 3 3 15,-9 0-1-15,4 4-1 16,-8-4 1-16,3 4 1 15,-8 0-1-15,5 0-16 16,-10 0 8-16,10 0-54 16,-10 0 33-16,5-4-121 15,-9-8 82-15,9 0-75 16,-9 0 82-16</inkml:trace>
          <inkml:trace contextRef="#ctx0" brushRef="#br1" timeOffset="124078.8791">7808 7089 56 0,'-9'4'22'0,"9"-4"-12"0,-9-4 1 0,9 4 32 15,0 0-23-15,0 0 19 16,0-4-23-16,0 4 10 15,0 0-16-15,0 0 10 16,-5-4-11-16,5 4 4 0,0 0-8 0,0 0 4 16,0 0-5-16,5 0 9 15,-1 0-7-15,10 0 3 16,-6-4-5-16,15 4 5 16,-10-4-6-16,14 4 6 15,-5 0-6-15,9 4 3 16,-8-4-3-16,12 0 5 15,-8-8-5-15,9 4 3 16,-1 0-3-16,6 0 3 16,-10-4-4-16,9 4 1 15,-9 0-1-15,5 4-4 32,-9-4 1-32,-1 4-1 15,-8 0 0-15,0 4-9 0,-5-4 6 16,-8 4-42-16,-5-4 26 0,-5 4-90 15,-4-4 62-15</inkml:trace>
          <inkml:trace contextRef="#ctx0" brushRef="#br1" timeOffset="124605.6876">7781 7263 104 0,'-14'0'41'0,"14"0"-22"0,0 0-5 15,0 0 21 1,0 0-19-16,0 0 12 15,0 0-17-15,0 4 17 16,0-4-16-16,0 4 16 16,0-4-16-16,5 4 11 0,-1-8-13 15,10 4 8-15,-1 0-10 0,9 0 2 16,-8 0-6-16,13 0 2 16,-5 0-3-16,9 0 3 15,-4 0-4-15,8 4 4 16,-8-4-4-16,13 4 6 15,-4-8-5-15,4 8 8 16,-4-4-7-16,4 4 5 16,-9-4-5-16,0 4 0 0,-8-4-2 0,-1 4 1 31,-9-4-2-31,5 4 4 16,-9-8-3-16,4 4 4 15,-8 0-4-15,4 0-1 16,-5 0 0-16,5 0-19 15,-9 0 10-15,5 0-52 16,-5-4 34-16,4 4-113 16,-8 0 78-16</inkml:trace>
          <inkml:trace contextRef="#ctx0" brushRef="#br1" timeOffset="125430.4864">8655 7406 136 0,'-5'0'52'0,"5"0"-28"0,0 0-19 0,0 0 22 16,0 0-15-16,0 0 11 0,-4 0-13 0,-1 0 8 15,1 0-10-15,-5 0 9 16,0 0-10-16,0 4 10 16,-4-4-10-16,4 4 10 31,-4-4-10-31,4 4 7 16,-5 0-7-16,1 4 2 15,-5-8-5-15,5 8 5 16,-1-8-6-16,5 7 1 15,0-7-2-15,5 8-2 16,-5-4 1-16,9 4 1 0,-4-4-1 0,8 4-3 16,-4-8 1-16,5 8 3 15,-1-8-1-15,9 8 2 16,1-8-2-16,8 8-1 16,-9-8 1-16,10 4-1 15,-5-4 0-15,4 4-3 16,-9-4 2-16,1 4-1 15,-5-4 0-15,-1 4 4 16,-3-4-1-16,-1 4-1 16,-4-4 1-16,0 4-1 15,-4 0 0-15,-1 4 0 16,-8-4 0-16,4 4 0 16,-4-5 0-16,4 9 0 15,-5-8 0-15,1 8 2 16,-5-4-1-16,9 12 4 15,-4-8-3-15,8 8 12 0,-3-4-7 0,8 3 10 16,0-7-10-16,8 4 10 16,1-4-10-16,9 4 5 15,-4-8-7-15,12 4-7 16,-3-8 1-16,12 0-48 16,-3-8 26-16,8 0-135 15,-5-8 87-15</inkml:trace>
          <inkml:trace contextRef="#ctx0" brushRef="#br0" timeOffset="128681.9355">9190 6962 160 0,'13'-4'63'0,"-13"4"-34"0,5-4-21 0,-1 4 27 16,-8 0-20-16,4 0 12 15,0-8-16-15,0 4 8 0,0-4-11 0,0 4 2 16,-5-4-6-16,1 4 5 16,-5 0-6-16,0 0-1 15,0 0-1-15,0 4-4 16,-4-4 2-16,-1 4 1 15,-3 0 0-15,-1 0 2 32,0 0-1-32,0 4 4 15,-4-4-3-15,4 8-5 16,-4-4 1-16,4 4 1 16,-5-4 1-16,6 8 4 0,-1-8-2 15,9 8 1-15,-4-4-1 16,4 8-2-16,0-1 1 0,4 9 1 15,1-8-1-15,4 4-1 16,0-8 1-16,4 4-1 16,1-4 0-16,4 3 4 15,0-3-2-15,8 4 1 16,-3-4-1-16,17 4 1 16,-9-4-2-16,14 4 2 15,-9-4-2-15,13 3 4 16,-9-7-3-16,5 8-1 0,-10-8 0 0,6 8-1 15,-10-4 0-15,5 8 2 16,-14-8-1-16,5 7 4 16,-9-7-3-16,0 4 8 31,-5-8-6-31,1 12 10 0,-10-12-8 0,1 4 8 16,-5-8-8-16,4 8 10 15,-4-8-9-15,1 4 10 16,-6-5-10-16,-4 1 7 15,1-4-7-15,-6 0-4 16,1-4-2-16,4 1 1 16,-4-1-1-16,-1 0-1 31,1 0 1-31,0 4-6 16,0 0 3-16,4 0-19 0,0-4 12 0,5 4-71 15,-5-4 44-15,13 4-125 16,-4-4 90-16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06.7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CEA92BB8-F919-47A9-85F2-F0914968630C}" emma:medium="tactile" emma:mode="ink">
          <msink:context xmlns:msink="http://schemas.microsoft.com/ink/2010/main" type="writingRegion" rotatedBoundingBox="15311,3406 29827,3252 29858,6195 15342,6349"/>
        </emma:interpretation>
      </emma:emma>
    </inkml:annotationXML>
    <inkml:traceGroup>
      <inkml:annotationXML>
        <emma:emma xmlns:emma="http://www.w3.org/2003/04/emma" version="1.0">
          <emma:interpretation id="{FD913F7C-4B76-4372-847C-BC81A92922F9}" emma:medium="tactile" emma:mode="ink">
            <msink:context xmlns:msink="http://schemas.microsoft.com/ink/2010/main" type="paragraph" rotatedBoundingBox="15317,3343 27754,3339 27755,4980 15318,4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FE8F73-D8F8-4BC9-B4A1-A8EC247A3E31}" emma:medium="tactile" emma:mode="ink">
              <msink:context xmlns:msink="http://schemas.microsoft.com/ink/2010/main" type="line" rotatedBoundingBox="15317,3343 27754,3339 27755,4980 15318,4983"/>
            </emma:interpretation>
          </emma:emma>
        </inkml:annotationXML>
        <inkml:traceGroup>
          <inkml:annotationXML>
            <emma:emma xmlns:emma="http://www.w3.org/2003/04/emma" version="1.0">
              <emma:interpretation id="{E05B8DBB-B954-4D5E-9863-B83D5D846EED}" emma:medium="tactile" emma:mode="ink">
                <msink:context xmlns:msink="http://schemas.microsoft.com/ink/2010/main" type="inkWord" rotatedBoundingBox="15317,3377 20267,3376 20268,4603 15318,4605">
                  <msink:destinationLink direction="with" ref="{73F491B1-B786-4B9F-8772-60C98D7C3479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12833 1526 148 0,'0'-20'57'0,"0"20"-30"0,5-4-16 0,-1 0 33 15,1 0-25-15,3 0 27 16,-3-4-27-16,8 0 12 15,-13 0-17-15,5 1 5 16,-5-5-11-16,4 4 6 16,-8-4-7-16,4 4-2 0,-9-4-3 0,-5 4 1 15,6 0-2-15,-6 0-3 16,1 0 1-16,-1 4-4 16,-3 0 3-16,3 0-1 15,-4 0 1-15,5 4-3 16,-5 0 3-16,0 4-1 15,0-4 1-15,1 8 2 16,-1 0 0-16,4 8-3 16,-3-8 2-16,3 12 1 15,1-8 0-15,4 15 0 16,0-7 0-16,9 12-3 16,0-8 2-16,9 8 1 15,-5-13 0-15,14 5 2 16,0-12-1-16,4 4 2 15,-4-8-2-15,9-4 2 16,-9-4-2-16,8 0 8 16,-3-8-5-16,4-8 10 15,-10-4-8-15,6-4 3 16,-10-3-5-16,0 3 2 16,1 4-3-16,-5 0 0 15,-5 0-1-15,1 8 1 16,-5-3-2-16,4 7-1 15,-8-4 1-15,4 12-1 16,0-4 0-16,0 8-3 16,-5 0 2-16,5 4 1 15,-4 0 0-15,-1 15-3 16,1 1 2-16,-5 16 1 16,0-8 0-16,0 15 0 15,-4-3 0-15,-1 15 0 16,-4-15 0-16,1 7 4 15,-1-7-2-15,0 3 4 16,0-11-4-16,5 0 8 16,-5-8-6-16,5-1 5 15,-1-11-5-15,1 0 0 16,-1-8-2-16,5 0 1 16,1-8-2-16,3 0-3 15,1-8 1-15,4 0-4 16,0 0 3-16,4 8-3 15,1-4 2-15,8 4 0 16,0-4 1-16,10 8 2 16,-10-4 0-16,18 4-3 15,-9 0 2-15,10 4 3 16,-6-4-1-16,1 8 4 16,-4-4-3-16,8 8 4 0,-9-8-4 0,5 3-16 15,-9-7 7-15,4-4-78 16,-4-8 46-16,9 1-117 15,-10-5 87-15</inkml:trace>
          <inkml:trace contextRef="#ctx0" brushRef="#br0" timeOffset="603.509">13069 1407 120 0,'-17'4'46'0,"17"-4"-24"0,0 4-6 0,0 0 29 31,0-8-24-31,0 8 12 16,0 0-20-16,0 4 10 0,0 0-13 0,0 8 13 15,0-9-14-15,4 17 14 16,-4 0-14-16,5 12 11 16,-1-5-11-16,5 5 2 15,0-12-7-15,4 8 2 16,-4-9-3-16,9 5 5 16,-5-12-5-16,5 0 6 15,-4-4-6-15,3-4 8 31,-3-8-7-31,4-4 3 0,-5-4-4 16,5-4 3-16,-9-4-4 0,4-4 1 16,-4-8-1-16,0 1-2 15,-5-1 1-15,1 0-1 16,-5 0 0-16,4 5 0 16,-8-1 0-16,4 8 0 15,0 0 0-15,0 8-3 16,-5-4 2-16,5 8 1 15,-4 0 0-15,4 8 4 16,0 0-2-16,4 12 1 16,-4-4-1-16,9 16-2 15,-4-4 1-15,8 11 1 16,-4-3-1-16,9 4-23 16,-5-9 13-16,10 9-70 15,-6-16 44-15,10 0-110 16,-9-8 81-16</inkml:trace>
          <inkml:trace contextRef="#ctx0" brushRef="#br0" timeOffset="1198.7621">13796 1613 192 0,'5'-16'74'0,"-5"16"-40"0,0-43-22 0,0 31 34 16,0 0-26-16,0 0 10 16,-5-4-18-16,1 4 9 15,-5 0-12-15,-4 4 0 16,-1-3-6-16,1 7-2 16,-5-4 0-16,0 8 1 0,0-4-1 0,5 8 2 15,-5 0-2-15,5 4 2 31,-5-1-2-31,5 13-1 16,-1 0 1-16,5 16 1 16,0-8-1-16,9 7-1 15,-4-7 1-15,8 8-1 16,1-13 0-16,4 9 2 16,0-12-1-16,8 4 4 15,-8-12-3-15,14-1 4 16,-6-3-4-16,10-4 6 0,-4-4-5 0,3-8 3 15,-8-3-3-15,4-9 5 16,-8 0-5-16,-1-8 3 16,-4-4-3-16,-4 1 5 15,-5-1-5-15,0 8 8 16,-5 4-7-16,5 5 8 16,-4 3-8-16,-1 12 5 15,1-4-5-15,4 16 2 16,0-4-3-16,4 19 5 31,-4-3-5-31,9 12 1 0,0-5-2 16,13 13-10-16,-4-12 4 15,18 3-65-15,-9-7 39 16,13 0-149-16,-9-12 100 0</inkml:trace>
          <inkml:trace contextRef="#ctx0" brushRef="#br0" timeOffset="2116.212">14086 1494 140 0,'0'-4'55'0,"0"4"-30"0,0-8-12 15,0 8 28 1,0 0-23-16,0 0 11 15,0-4-18-15,0 4 10 0,0-4-12 0,0 4 6 16,0 0-8-16,5 0 7 16,-5 0-8-16,4 4 5 15,1 0-6-15,3 16 4 16,-3 0-5-16,4 16 7 16,-9-5-7-16,9 5 8 15,-9-8-8-15,9 3 10 16,-9-3-8-16,9-4 5 31,-9-12-6-31,9 0 4 0,-9-4-5 16,4 0 2-16,-4-8-3 0,4-4 0 15,1-8-1-15,4-4-2 16,0-4 1-16,4-16-4 16,-4 5 2-16,9-1-4 15,-9 0 3-15,9 9-1 16,-5 3 1-16,5 8 0 15,-5 0 0-15,5 12-3 16,-5 0 3-16,5 16 3 16,-9-4 0-16,5 15 8 15,-6-3-5-15,6 12 8 16,-10-4-8-16,5 11 5 16,-9-15-5-16,9 4-13 15,-4-9 5-15,8 1-52 16,-9-8 31-16,10 0-128 15,-1-12 85-15</inkml:trace>
          <inkml:trace contextRef="#ctx0" brushRef="#br0" timeOffset="3084.0523">14488 1348 184 0,'-5'0'68'0,"5"0"-36"0,5 0-15 16,3 0 39-1,-8 0-31-15,9 0 15 16,-4 0-24-16,13 0 4 15,-5-4-11-15,14 4 1 16,-5 0-6-16,9 0 0 16,-4 0-2-16,9 0 1 15,-5 0-2-15,14 0-12 0,-10-4 7 16,10 4-17-16,-10-4 12 0,1 4-5 16,-9 0 9-16,0 0 0 15,-14 0 3-15,5 0 6 16,-5 0-2-16,1 0 12 31,-10 0-7-31,1 0 14 16,-5 0-12-16,4 4 7 15,-8-4-9-15,4 8 4 0,-5-1-6 0,5 9 2 16,-4-4-4-16,4 12 5 16,0-8-5-16,4 20 1 15,1-5-2-15,8 17-2 16,-4-5 1-16,4 9 1 15,-4-8-1-15,5 3 2 16,-6-11-2-16,6-1 2 16,-10-11-2-16,10 0-31 15,-10-8 16-15,5-4-76 16,-5-12 50-16,5-8-105 16,-9-4 81-16</inkml:trace>
          <inkml:trace contextRef="#ctx0" brushRef="#br0" timeOffset="2579.9906">14608 987 140 0,'-5'-12'52'0,"5"12"-28"0,0-20-6 0,0 12 37 15,0 0-30-15,0 4 13 16,0-4-23-16,0 8 7 15,0 0-13-15,0 12 13 16,0-4-13-16,5 12 7 16,-5 0-9-16,9 12 2 15,-5-5-5-15,10 13 2 16,-10-4-3-16,5 11 5 16,-4-7-5-16,8 15 3 15,-9-11-3-15,10 23 5 0,-10-7-5 16,5 15 6-16,-9-12-6 0,9 1 1 15,-5-13-2-15,5 5-6 16,-9-20 2-16,9-1-41 16,-9-15 24-16,5-4-116 15,-10-12 75-15,10-8-74 16,-1-12 76-16</inkml:trace>
          <inkml:trace contextRef="#ctx0" brushRef="#br0" timeOffset="4013.991">15308 1474 236 0,'-9'0'90'0,"9"0"-48"0,-4 0-31 0,4 0 32 16,0 0-25-16,0 0 9 15,0 0-17-15,4 0 2 16,1 0-8-16,8 4-2 16,0-4-1-16,10 4-12 15,-6 0 6-15,15 4-34 16,-6 0 22-16,15 8-52 0,-10 0 39 15,13 4-87-15,-8-4 65 0</inkml:trace>
          <inkml:trace contextRef="#ctx0" brushRef="#br0" timeOffset="3791.1138">15393 951 140 0,'-9'-43'55'0,"9"43"-30"0,-5-4-7 16,5 4 35 0,0-4-29-16,0 4 13 15,-4 0-22-15,-1 4 5 16,1 0-12-16,4 11 6 15,0 1-7-15,0 12 7 0,0-8-8 0,0 19 3 16,0-3-5-16,0 12 5 16,0-5-6-16,4 17 10 31,-4-13-7-31,5 25 8 16,-1-9-8-16,5 16 3 0,-4-15-5 15,4 3 2-15,-5-11-3 0,5-1-11 16,-9-15 5-16,9-1-39 15,-9-15 23-15,9-4-75 16,-9-12 52-16,4-8-86 16,-4-12 72-16</inkml:trace>
          <inkml:trace contextRef="#ctx0" brushRef="#br0" timeOffset="4514.2392">15937 1665 184 0,'-5'-4'71'0,"5"4"-38"0,-4-16-23 16,4 8 31-1,0-4-24-15,0-8 12 16,-5 0-18-16,1 5 4 31,-5-5-10-31,-4 8-2 16,-1-4-2-16,-4 12-1 0,1-4 0 0,-6 16 2 16,1-4-1-16,-5 16 8 15,0 0-5-15,1 7 10 16,3-3-8-16,6 12 1 15,3-8-4-15,10 11 3 16,-1-11-4-16,10 4 1 16,-1-13-1-16,14 5 3 15,-5-12-3-15,19 0 6 0,-10-8-5 0,9-8 3 16,-4-4-3-16,0-4 3 16,-5-4-4-16,0-3 6 15,-4-5-5-15,0 4 10 16,-5-4-7-16,-4 4 10 15,-4-3-9-15,-1 7 10 16,-4 4-10-16,5 8 3 16,-10 0-6-16,10 12 0 15,-5 0-2-15,4 12 1 16,-4 3-2-16,9 13-3 31,0-8 1-31,9 7-19 16,-5-7 11-16,14 0-56 0,0-8 36 0,8 4-137 15,-8-13 93-15</inkml:trace>
          <inkml:trace contextRef="#ctx0" brushRef="#br0" timeOffset="4916.7876">16169 1011 240 0,'-5'-8'90'0,"5"8"-48"0,5-4-29 0,-1 4 38 15,-8 0-30-15,8 0 8 16,-4 0-18-16,5 8 3 15,-1-4-9-15,5 15 7 16,-9-3-8-16,9 20 10 0,-9-8-8 0,9 11 5 16,-5-3-6-16,5 16 9 15,-4-5-8-15,8 24 8 16,-9-7-8-16,10 19-1 31,-5-15-3-31,9 7 3 16,-9-16-3-16,8-3-10 15,-8-13 5-15,5-3-44 16,-10-12 27-16,9-4-78 16,-8-13 55-16,4-7-110 0,-9-8 86 0</inkml:trace>
          <inkml:trace contextRef="#ctx0" brushRef="#br0" timeOffset="5338.8508">16053 1427 228 0,'-14'0'85'0,"14"0"-46"0,-4 0-13 0,4 0 48 16,0 0-41-16,4 0 13 15,-4 0-28-15,9 4 1 16,5-4-11-16,8 8-1 16,-4-4-4-16,13 4-19 15,-9-4 8-15,14 3-43 16,-9-7 28-16,26 8-42 15,-4-8 37-15,5 4-20 16,-10-8 29-16,-3 4 3 16,-19-4 10-16,5 0 24 15,-14 1-10-15,9 3 35 16,-8-4-24-16,-1 8 26 16,-9-4-25-16,1 3 18 15,-5 1-22-15,4 12 10 0,-8 0-16 16,4 8 4-1,0 0-9-15,4 15 4 0,-4-7-5 0,9 4 2 16,-4-8-3-16,8 23-11 16,-4-11 5-16,4-1-46 15,-4-11 27-15,14-4-94 16,-10-8 65-16,9-4-94 16,-4-8 83-16</inkml:trace>
          <inkml:trace contextRef="#ctx0" brushRef="#br0" timeOffset="6302.1214">16949 1478 148 0,'-22'0'57'0,"22"0"-30"0,-9 4-23 0,9 0 31 16,-5-8-21-16,5 12 32 16,0-4-27-16,0 8 18 15,0 0-22-15,5 4 8 16,-5-4-14-16,9 12 6 16,-5-9-8-16,10 13 4 31,-6-4-6-31,10 12 11 15,-9-5-9-15,14 1 10 0,-10-8-10 0,9 4 16 16,-8-9-13-16,3 5 13 16,-8-8-13-16,5 0 10 15,-10-12-11-15,10-4 4 16,-10-8-8-16,9 0 2 16,-8-8-4-16,4-4 0 15,-9 0-1-15,9-3-4 16,-9-1 1-16,9 4-10 15,-9-4 6-15,4 1-40 16,-4-1 25-16,5 0-73 0,-1 0 52 0,5 4-117 16,-5 1 88-16</inkml:trace>
          <inkml:trace contextRef="#ctx0" brushRef="#br0" timeOffset="6721.3905">17373 1740 212 0,'0'0'82'0,"0"0"-44"0,13 0-31 0,-4 0 29 16,-9-4-21-16,13 0 10 16,-4-8-15-16,5 0 4 15,-5-4-9-15,8 1 2 16,-8-1-4-16,5-8 5 15,-10 0-5-15,5 0 10 16,-9 5-7-16,0 3 3 16,-4 0-5-16,-1 4 2 15,-8 0-3-15,4 4 9 16,-5 0-6-16,6 8 10 16,-6-4-9-16,1 8 12 15,-5-4-11-15,0 16 9 0,0-4-9 16,5 16 9-1,0-5-10-15,4 9 10 16,-5-4-10-16,10 8 3 16,-1-1-6-16,14 1 2 15,-4-8-3-15,17 3-4 16,0-7 0-16,18 4-54 16,-8-12 30-16,21-4-173 0,-8-12 110 0</inkml:trace>
        </inkml:traceGroup>
        <inkml:traceGroup>
          <inkml:annotationXML>
            <emma:emma xmlns:emma="http://www.w3.org/2003/04/emma" version="1.0">
              <emma:interpretation id="{F7F8A5CA-B765-41DA-8A5C-42AA70114D6D}" emma:medium="tactile" emma:mode="ink">
                <msink:context xmlns:msink="http://schemas.microsoft.com/ink/2010/main" type="inkWord" rotatedBoundingBox="20771,3341 24623,3340 24624,4981 20772,4982">
                  <msink:destinationLink direction="with" ref="{73F491B1-B786-4B9F-8772-60C98D7C3479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998.8947">18108 1649 120 0,'-4'4'46'0,"4"-4"-24"0,0 4-8 16,0 0 28-1,0-8-23-15,4 4 13 16,-4 0-19-16,9 0 15 0,-4 0-16 0,8 4 16 16,-4-4-16-16,9 4 11 15,-5-4-13-15,10 4 10 16,-10-8-11-16,9 4 6 16,-8-4-8-16,4 0 4 15,-10 0-6-15,6-4 0 16,-10-8-3-16,1-4 3 15,-5 0-3-15,4 1 1 16,-8-1-1-16,4 4 1 16,-9 0-2-16,4 4 4 0,-8-4-3 0,0 8 1 15,-5-4-1-15,4 8-2 16,-3 0 1-16,-1 8 1 16,-5-4-1-16,6 8-3 31,-6-4 1-31,5 8 1 15,1 0 0-15,3 12 4 16,1-4-2-16,4 11 8 16,-4-7-6-16,8 12 8 15,1-4-8-15,8 11 5 16,1-11-5-16,8 4 0 16,-4-9-2-16,18 1-26 0,-5-12 13 15,18 0-74-15,-9-4 46 0,14-8-114 16,-9-8 86-16</inkml:trace>
          <inkml:trace contextRef="#ctx0" brushRef="#br0" timeOffset="8795.7852">18590 1684 176 0,'18'-11'66'0,"-18"11"-36"0,13-20-11 15,-4 16 39 1,-4-4-33-16,4-4 20 16,-9-4-28-16,0 0 9 15,-5-4-15-15,5 5 5 16,-9-1-9-16,0 4 0 16,-9 0-4-16,1 4 0 15,-1-4-1-15,0 12-4 16,-4-4 1-16,4 16 1 0,-5 0 0 0,6 12 0 15,-1 0 0-15,4 7 0 16,1-3 0-16,9 8 0 16,-5-9 0-16,13 13 2 15,-4-16-1-15,14 4 2 16,-1-13-2-16,9 5 4 16,0-12-3-16,14-4 6 15,-9-4-5-15,4-4 6 16,-4-8-6-16,4-4 8 15,-13-3-7-15,4-5 10 16,-13 0-8-16,0 4 8 31,-9-8-8-31,0 13 5 16,-4-1-6-16,4 8 0 0,-5-4-3 0,1 12-6 16,-1 0 2-16,1 12-3 15,-1-4 2-15,5 12 2 16,0-1 1-16,5 17 0 15,-5-8 0-15,4 7-3 16,-4-3 2-16,5 12 3 16,-5-9-1-16,0 21 2 15,-5-5-2-15,1 17 4 16,-10-13-3-16,5 13 4 16,-4-17-4-16,0 1 6 15,-5-13-5-15,5 1 8 16,-5-16-7-16,4 0 1 15,1-12-3-15,0-5 1 0,-1-7-2 16,5 0-3-16,0-7 1 0,9 3-4 16,-4-4 3-16,4 8-3 15,0-4 2-15,9 8 0 16,0 0 1-16,13 4 2 16,-4-1 0-16,13 5 0 15,-4-4 0-15,8 4-5 16,-8-8 3-16,13 8-28 15,-8-8 17-15,8 0-56 16,-14-4 38-16,6-4-122 16,-10-4 85-16,5-4-77 15,-9 0 84-15</inkml:trace>
          <inkml:trace contextRef="#ctx0" brushRef="#br0" timeOffset="9369.8064">18884 1518 164 0,'-9'-24'63'0,"9"24"-34"0,0 0-12 0,0 0 35 16,0 0-29-16,0 8 13 31,0-4-21-31,5 12 9 16,-5-4-14-16,4 12 10 15,1-5-11-15,4 13 8 16,-5-8-9-16,5 8 4 16,-4-5-7-16,8 13 4 15,-9-16-5-15,10 8 7 16,-5-13-7-16,4 9 8 15,-4-12-8-15,4 0 10 16,-4-12-8-16,9-4 3 0,-9-4-5 16,9-4 2-16,-9-8-3 0,4-4 0 15,-8 0-1-15,8-7-2 16,-9-1 1-16,5-4-1 16,-4-7 0-16,-1 7 2 15,-4 4-1-15,5 8 4 16,-10 4-3-16,5 5 1 15,0-1-1-15,0 16-4 16,0 0 1-16,5 15 3 0,-5-3-1 16,4 12-1-16,1-4 1 15,4 11 1-15,0 1-1 0,8 0-9 16,1-8 4-16,13 3-56 16,-8-11 33-16,17 0-138 15,-9-8 92-15,9-4-80 16,-9-12 88-16</inkml:trace>
          <inkml:trace contextRef="#ctx0" brushRef="#br0" timeOffset="9963.7166">19616 1708 228 0,'0'-16'85'0,"0"16"-46"0,4-19-26 0,1 11 33 16,-10 0-26-16,5-12 7 15,-4-4-16-15,-1 0 3 16,-4 1-9-16,0 7 7 16,0 0-8-16,-4 4 3 15,0 0-4-15,-5 8-4 16,0 0 0-16,0 16 3 15,-4-4-1-15,4 16 4 16,-4-4-3-16,8 11 1 16,-3-7-1-16,8 8-4 15,0-4 1-15,13 11 5 16,1-15-2-16,12 4 1 16,-3-12-1-16,13-1 3 15,-10-7-3-15,10-4 6 0,-5-4-5 0,5-4 1 16,-4-8-2-16,3-3 1 15,-8-9-2-15,0-4 4 16,-5 0-3-16,1-7 4 16,-10-1-4-16,1 12 6 15,-5 0-5-15,4 9 3 16,-8 3-3-16,4 12-2 16,-5 0 0-16,5 12-1 15,0-1 0-15,5 13-3 31,-5-4 2-31,9 8 1 16,-5-4 0-16,9 11 0 0,-4-7 0 16,14 4-20-16,-6-9 11 0,10 1-56 15,-4-8 36-15,8-4-128 16,-9-8 88-16,9-8-73 16,-4-4 82-16</inkml:trace>
          <inkml:trace contextRef="#ctx0" brushRef="#br0" timeOffset="10819.1924">19763 1379 232 0,'-27'-8'88'0,"27"8"-48"0,5-4-18 16,-1 4 39-1,-4-4-34-15,9 0 15 16,0 0-25-16,13 4 9 15,0-3-16-15,14 3-1 16,-5 0-5-16,18 3-5 16,-8-3 0-16,12 8-19 15,-13-4 11-15,9 4-47 16,-13-8 31-16,4 8-39 16,-13-8 36-16,0 4-12 0,-14-4 23 15,5 0 6-15,-9-4 6 0,0 4 22 16,-5-4-10-16,0 4 38 15,-8 0-26-15,8 0 34 16,-4 0-31-16,5 4 25 16,-5 0-27-16,9 8 14 15,-9-4-20-15,4 12 6 16,-4 0-12-16,5 15 9 16,-1-3-10-16,5 12 3 15,-4-5-6-15,8 9 2 16,-9-12-3-16,10 11-8 15,-5-15 2-15,9-1-36 16,-5-11 21-16,5 0-69 16,-9-12 49-16,4-4-118 15,-4-12 88-15,0-4-63 0,-5-4 76 16</inkml:trace>
          <inkml:trace contextRef="#ctx0" brushRef="#br0" timeOffset="10349.256">19923 864 212 0,'-13'4'82'0,"13"-4"-44"0,-4 8-27 16,4 0 41 0,0-4-31-16,0 8 24 15,0 0-26-15,4 7 12 16,0-3-18-16,5 12 10 0,0-4-13 0,5 15 8 16,-5-7-10-16,8 16 13 15,-8-13-12-15,9 21 7 16,-9-13-9-16,9 29 2 15,-9-13-5-15,4 20 2 16,-4-7-3-16,5 3 0 16,-6-11-1-16,6-1-24 15,-5-23 13-15,4-1-66 16,-8-15 42-16,8-8-126 16,-9-12 89-16,5-8-81 0,-4-8 87 15</inkml:trace>
          <inkml:trace contextRef="#ctx0" brushRef="#br0" timeOffset="10964.9795">20396 1284 284 0,'-13'-32'107'0,"13"32"-58"0,-18-19-26 16,13 15 53 0,1-4-42-16,-1 4 6 15,1-4-25-15,4 8-27 16,-4-4 6-16,8 8-91 16,-4-4 53-16,13 8-137 15,-4-4 101-15</inkml:trace>
          <inkml:trace contextRef="#ctx0" brushRef="#br0" timeOffset="11922.4254">20882 1641 156 0,'0'0'60'0,"0"0"-32"0,5-12-26 0,-1 4 16 16,-4 0-11-16,4-8 5 16,-4-4-7-16,0 5 7 15,-4-5-8-15,0 8 10 16,-10 0-8-16,1 4 5 16,-5-4-6-16,0 8 7 15,0 0-8-15,-4 4 16 16,0-4-11-16,-1 8 9 15,1-4-10-15,4 12 4 16,0 0-7-16,5 8 4 16,0-4-5-16,-1 7-2 15,1-3-1-15,8 8 1 16,-3-8-1-16,8 12 2 0,0-5-2 16,8 5 6-16,-3-8-4 0,13 0 6 15,-5-9-6-15,14 1 6 31,-9-4-6-31,13-4 8 0,-9-8-7 16,9-4 5-16,-8-4-5 16,4-4 7-16,-5-7-7 15,-4-5 14-15,-5 0-10 0,-4-8 7 16,-9-7-8-16,0 3-2 16,-9 0-3-16,0 9-2 15,-9-1 1-15,0 8-8 16,1 4 4-16,-1 4-16 15,-5 0 10-15,1 8-38 16,0 0 27-16,4 12-82 16,0-4 57-16,9 16-91 15,-4 0 76-15</inkml:trace>
          <inkml:trace contextRef="#ctx0" brushRef="#br0" timeOffset="12532.4139">20976 1427 164 0,'-23'-4'63'0,"23"4"-34"0,-8 0-16 16,8 0 34 15,0 0-26-31,4 4 15 16,-4 0-22-16,9 4 3 16,-5 0-9-16,10 15 1 0,-5-3-5 0,4 16 9 15,-4-8-7-15,4 11 10 16,-4-7-9-16,5 8 12 15,-10-13-11-15,9 9 7 16,-4-12-8-16,5 0 7 16,-10-12-8-16,10-1 10 15,-5-7-9-15,4-4 3 16,-4-4-6-16,9-7-2 16,-9-9-1-16,8-8 1 15,-8 0-1-15,9-7-3 16,-9-1 1-16,4 8-1 15,-8 0 0-15,8 9 0 16,-8 3 0-16,8 4 6 16,-4 4-2-16,4 12 12 15,-4 4-7-15,5 12 5 16,-10-1-7-16,10 9 0 16,-10-4-3-16,5 12-2 0,-5-5 1 15,5 1-12-15,-4-8 6 0,4 4-45 16,-5-9 28-16,5 5-91 15,-4-12 62-15,8 0-99 16,-9-12 84-16</inkml:trace>
          <inkml:trace contextRef="#ctx0" brushRef="#br0" timeOffset="13086.4008">21662 1470 244 0,'-17'-15'90'0,"17"15"-48"0,-14-20-36 16,10 16 33 0,-5-4-23-16,0 0 5 15,-4 0-12-15,-1 4-3 16,1-4-4-16,4 8 3 15,-4-4-3-15,4 8 6 16,0 0-5-16,0 4 1 16,0 0-2-16,4 4-2 15,1-4 1-15,4 8-1 16,-5-8 0-16,10 15-3 16,-1-3 2-16,5 4 1 0,0-4 0 0,9 0 2 15,-5-9-1-15,14 9-1 16,-4-4 1-16,8 4-1 15,-5-4 0-15,6 4 0 16,-6-5 0-16,6 9 2 16,-10-8-1-16,5 4 2 15,-5-8-2-15,0 8 4 16,-4-8-3-16,-4 3 17 16,-10-3-11-16,0 4 17 15,-8-8-15-15,0 8 16 16,-10-8-16-16,1 8 9 15,-5-8-11-15,-4 0 2 16,-5-4-6-16,0 3-2 16,0-7-1-16,1 0-39 15,-6-7 21-15,6-1-114 16,-1-8 73-16,5 0-118 16,4 0 100-16</inkml:trace>
        </inkml:traceGroup>
        <inkml:traceGroup>
          <inkml:annotationXML>
            <emma:emma xmlns:emma="http://www.w3.org/2003/04/emma" version="1.0">
              <emma:interpretation id="{1C515B3F-0DA0-489A-B726-E35B91E39339}" emma:medium="tactile" emma:mode="ink">
                <msink:context xmlns:msink="http://schemas.microsoft.com/ink/2010/main" type="inkWord" rotatedBoundingBox="25493,3412 27754,3411 27755,4462 25494,446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5438.087">22969 1403 136 0,'5'0'52'0,"-5"0"-28"0,13-4-11 0,-9 4 28 16,-4-4-23-16,5 0 11 15,-1 0-18-15,5 0 12 32,-4-4-13-32,-1 4 6 15,-4-4-9-15,5 0 0 0,-10 1-4 0,5 7-2 16,-4-4 0-16,-1 0-1 16,-4 0 0-16,0 0 0 15,-4 0 0-15,0 4-3 16,-1-4 2-16,1 4-4 15,-5 0 3-15,5 0 1 16,-5 0 1-16,0 4 0 0,0 0 0 16,0 4 4-16,0 0-2 15,5 3 4-15,0-3-4 0,4 4-1 16,-5-4 0-16,10 8-1 16,-5-8 0-16,13 4-3 31,-4-4 2-31,9 4-1 15,0-4 0-15,9 3 4 16,-9-3-1-16,13 8-1 16,-4-4 1-16,13 8-1 15,-4-8 0-15,9 8 0 0,-9-8 0 16,8 7 0-16,-8-7 0 0,4 8 2 16,-8-4-1-16,3 4-1 15,-12-4 1-15,4 3 3 16,-10 1-2-16,1 0 12 15,-4-8-7-15,-1 4 14 16,-4-4-12-16,-4 4 16 16,-5-8-15-16,-4 3 11 15,-5-3-12-15,0 0 8 16,0-4-9-16,-4 0 4 16,-5-8-7-16,0 4 4 15,0-4-5-15,5 0 0 16,-5-4-2-16,5 4-4 15,-5-4 1-15,5 1-17 16,4-1 10-16,5 0-56 16,-1 0 35-16,6 0-121 15,-1 0 83-15,13 0-68 16,1 0 78-16</inkml:trace>
          <inkml:trace contextRef="#ctx0" brushRef="#br0" timeOffset="16120.4641">23433 1427 160 0,'-5'4'60'0,"5"-4"-32"0,-4 4-17 15,4 0 26 1,0-8-20-16,0 8 9 16,0-4-16-16,4 4 15 15,1-4-15-15,4 8 13 0,0-8-13 0,13 4 8 16,-4-8-10-16,9 4 2 16,-5 0-6-16,14 0 2 15,-5 0-3-15,9 0 0 16,-9 0-1-16,9 0 1 15,-13 0-2-15,9 0 2 16,-14 0-2-16,9 0 2 16,-9 0-2-16,5 0 4 15,-13 0-3-15,-1 0-10 16,-4 0 5-16,0 0-39 16,-9 0 23-16,4 0-71 15,-8 0 50-15,4 0-76 16,-9 0 66-16</inkml:trace>
          <inkml:trace contextRef="#ctx0" brushRef="#br0" timeOffset="16525.7911">23460 1629 152 0,'-14'4'57'0,"14"-4"-30"0,-4 0-16 0,4 0 26 16,0 0-20-16,4 0 13 15,1 0-17-15,4 0 17 16,-5 0-17-16,5 0 13 16,0 0-15-16,13 0 12 31,-4 0-13-31,9 0 4 15,-5 0-9-15,9 0 2 0,-4 0-4 0,9 0 7 16,-10 0-6-16,6 4 5 16,-6-4-5-16,6 4 7 15,-6-4-7-15,1 4 3 16,-9-8-4-16,4 4 0 16,-8-4-1-16,-1 4 1 15,-4-4-2-15,0 4-29 16,-5-4 15-16,1 4-78 15,-10 0 50-15,5 0-103 16,-4 0 82-16</inkml:trace>
          <inkml:trace contextRef="#ctx0" brushRef="#br0" timeOffset="17419.8057">24302 1677 156 0,'0'-4'60'0,"0"4"-32"0,5 0-20 16,-1 0 27 0,-8 0-20-16,4 0 3 15,-5 0-10-15,5 0 1 0,-4 0-5 0,-1 0 5 16,-3 0-6-16,-1 4 12 31,-5-4-8-31,1 4 10 16,-1-1-10-16,1 5 10 0,-5-8-10 0,5 12 5 15,-5-8-7-15,5 4 0 16,-1-4-3-16,5 4-2 16,0-4 1-16,5 4 1 15,-5-4-1-15,5 4 4 32,-1-4-3-32,10 4 4 15,-5-4-4-15,9 4 1 16,-5-8-1-16,9 8-4 15,1-8 1-15,4 7 1 16,-5-7 0-16,5 8 2 16,-5-8-1-16,5 8-1 15,-9-8 1-15,4 8-1 16,-8-8 0-16,4 8 0 0,-9-8 0 0,0 8 2 16,-5-8-1-16,5 8-1 15,-9-4 1-15,0 8-1 16,-8-4 0-16,-1 4 6 15,0-8-3-15,0 8 8 16,0-8-7-16,5 7 5 16,-1-7-5-16,6 4 7 15,-6-4-7-15,10 4 8 16,-5-4-8-16,13 4 10 16,1-4-8-16,13 4 5 15,-5-4-6-15,14 8 4 16,-9-8-5-16,13 4 5 15,-5-8-6-15,6 4-8 16,-6-4 3-16,1 0-55 16,-4-4 32-16,3 0-149 15,-3 0 97-15</inkml:trace>
          <inkml:trace contextRef="#ctx0" brushRef="#br0" timeOffset="18488.8989">24739 955 160 0,'5'-20'63'0,"-5"20"-34"0,0 0-16 16,0 4 23-1,0 0-20-15,0 4 10 16,0-8-16-16,0 8 13 16,0-4-14-16,0 4 9 0,0-4-10 0,0 8 6 15,0-8-7-15,0 8 2 32,0-4-5-32,0 7 5 15,0-7-6-15,4 12 3 16,-4-4-3-16,5 12 3 15,-10-8-4-15,5 11 1 16,0-3-1-16,0 8 5 16,0-8-4-16,0 7 10 15,0-3-7-15,5 12 8 16,-5-13-8-16,4 13 8 16,1-9-8-16,4 13 3 15,-9-12-5-15,9 3 5 0,-9-7-6 0,4 0 6 16,-4-8-6-16,4 3 8 15,-4-11-7-15,5 0 5 16,-5-4-5-16,4 0 7 16,-8-4-7-16,4 0 3 31,0-4-4-31,0 0 0 0,0-4-1 0,0 4 1 31,0-8-2-31,4 4-1 16,1 0 1-16,4 0-1 0,0-4 0 15,4 0-3-15,-9 0 2 16,10 0 1-16,-10 0 0 0,14 0 4 16,-9 0-2-16,9-4-1 15,-5 0 0-15,5 0-17 16,-4-4 9-16,3 0-45 16,-3-8 28-16,4 5-73 0,-10-5 55 0,1-4-111 15,-4 0 87-15</inkml:trace>
          <inkml:trace contextRef="#ctx0" brushRef="#br0" timeOffset="18934.7743">24601 1268 188 0,'-18'-8'71'0,"18"8"-38"0,0 0-8 0,0 0 52 16,0 0-43-16,0 0 26 16,0 0-36-16,5 4 14 31,-1-4-22-31,10 4 7 15,-1-8-14-15,14 8 2 16,-5-4-7-16,18 8-2 16,-9-8-1-16,18 0-54 15,-4-8 29-15,17 0-158 16,-12 0 101-16</inkml:trace>
        </inkml:traceGroup>
      </inkml:traceGroup>
    </inkml:traceGroup>
    <inkml:traceGroup>
      <inkml:annotationXML>
        <emma:emma xmlns:emma="http://www.w3.org/2003/04/emma" version="1.0">
          <emma:interpretation id="{80AC4172-B7D2-46B6-9449-088293D42AFB}" emma:medium="tactile" emma:mode="ink">
            <msink:context xmlns:msink="http://schemas.microsoft.com/ink/2010/main" type="paragraph" rotatedBoundingBox="15404,4963 29843,4809 29858,6195 15419,63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7B54C7-1755-4C9C-898D-2D5A5C07644A}" emma:medium="tactile" emma:mode="ink">
              <msink:context xmlns:msink="http://schemas.microsoft.com/ink/2010/main" type="inkBullet" rotatedBoundingBox="15406,5184 15428,5183 15429,5223 15407,5224"/>
            </emma:interpretation>
            <emma:one-of disjunction-type="recognition" id="oneOf3">
              <emma:interpretation id="interp3" emma:lang="" emma:confidence="0">
                <emma:literal>•</emma:literal>
              </emma:interpretation>
            </emma:one-of>
          </emma:emma>
        </inkml:annotationXML>
        <inkml:trace contextRef="#ctx0" brushRef="#br1" timeOffset="888139.8337">12690 2719 184 0,'-8'-4'71'0,"8"4"-38"0,-5-4-25 15,5 4 23 1,0-4-19-16,0 4 1 16,-4 0-8-16,4 0-3 15,-5 0-1-15,5 4-12 16,0-4 6-16,0 4-67 15,0 0 40-15,5 12-74 16,-1-4 60-16</inkml:trace>
      </inkml:traceGroup>
      <inkml:traceGroup>
        <inkml:annotationXML>
          <emma:emma xmlns:emma="http://www.w3.org/2003/04/emma" version="1.0">
            <emma:interpretation id="{464840DE-F00A-45BE-9CF2-3424D86B6162}" emma:medium="tactile" emma:mode="ink">
              <msink:context xmlns:msink="http://schemas.microsoft.com/ink/2010/main" type="line" rotatedBoundingBox="15500,4962 29843,4809 29858,6195 15515,6348"/>
            </emma:interpretation>
          </emma:emma>
        </inkml:annotationXML>
        <inkml:traceGroup>
          <inkml:annotationXML>
            <emma:emma xmlns:emma="http://www.w3.org/2003/04/emma" version="1.0">
              <emma:interpretation id="{04211F92-C716-49A3-A6C1-6879A4EAB563}" emma:medium="tactile" emma:mode="ink">
                <msink:context xmlns:msink="http://schemas.microsoft.com/ink/2010/main" type="inkWord" rotatedBoundingBox="15500,4962 17251,4943 17260,5836 15510,585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1" timeOffset="887855.1437">12766 2893 140 0,'5'4'52'0,"-5"-4"-28"0,0 4-17 16,0 0 21 0,0-4-16-16,4 8 12 15,-4-4-14-15,5 4 13 16,-5 0-14-16,4 8 9 0,-4 0-10 15,5 12 9-15,-5-9-10 0,4 9 5 16,0-4-7-16,5 8 0 16,-4-9-3-16,4 9 1 15,-9-12-2-15,4 4-9 32,-4-8 4-32,5-1-84 15,-5-7 48-15,4-4-83 16,-4-4 71-16</inkml:trace>
          <inkml:trace contextRef="#ctx0" brushRef="#br1" timeOffset="888911.0848">12985 2957 124 0,'0'-4'49'0,"0"4"-26"0,0-8-12 16,0 8 24-1,0 0-20-15,0 0 13 16,0 0-17-16,4 4 10 16,-4-4-12-16,9 4 8 15,-4 0-9-15,4 8 6 16,-9 0-7-16,8 7 4 15,-3 1-6-15,4 8 7 16,-5-4-8-16,5 4 10 0,-9-9-8 0,9 5 10 16,-9-4-9-1,9 0 7-15,-9-4-7 0,9-4 7 16,-5-5-8-16,5-3 1 16,-4-4-4-16,8-4-2 15,-8-7 0-15,8-1-6 16,-4-4 3-16,9 0-8 15,-5 0 6-15,5 0-3 16,-5 0 4-16,10 8 0 16,-10-3 1-16,9 11 4 15,-8-4-1-15,4 12 8 0,-10-4-5 16,6 7 10-16,-5 1-8 0,4 8 5 16,-8-8-6-1,8 8-2-15,-9-4-2 0,10 3-8 16,-10-3 4-16,5 4-47 15,-9-8 27-15,9 0-126 16,-9-4 82-16</inkml:trace>
          <inkml:trace contextRef="#ctx0" brushRef="#br1" timeOffset="889636.0561">13413 2878 232 0,'0'-12'88'0,"0"12"-48"0,4 0-27 0,5 0 33 16,-4 0-26-16,8 0 10 16,-4-4-19-16,13 4 8 15,-4 0-11-15,13 4 2 0,-8 0-6 16,17 4 2-16,-5-4-3 0,19 3-11 16,-9-7 5-16,8 8-59 15,-8-8 34-15,-1 4-122 16,-8-8 83-16</inkml:trace>
          <inkml:trace contextRef="#ctx0" brushRef="#br1" timeOffset="889354.434">13520 2513 112 0,'-5'-32'44'0,"5"32"-24"0,5-4 5 0,-1 4 40 15,-8 0-36-15,4 0 18 16,0 0-29-16,0 4 15 16,0-4-19-16,4 8 10 15,-4-4-14-15,5 8 4 16,-5-4-9-16,4 12 4 16,1-4-5-16,4 23 7 15,-5 1-7-15,5 27 10 16,-5-11-8-16,10 11 8 15,-10-7-8-15,10 7 5 16,-10-16-6-16,10 9 4 0,-10-16-5 16,9 7 2-16,-8-15-3 0,8 7-11 15,-8-11 5-15,4-4-46 32,-9-8 27-32,8-8-91 15,-8-12 62-15,5-8-86 16,-10-4 78-16</inkml:trace>
          <inkml:trace contextRef="#ctx0" brushRef="#br1" timeOffset="890130.5557">13890 3163 192 0,'4'4'74'0,"-4"-4"-40"0,18 4-22 0,-9 0 34 16,-4-8-26-16,8 4 15 16,-4 0-21-16,13 0 10 15,-4 0-14-15,9 0 6 31,-9-4-9-31,4 0 2 0,-4 0-5 0,0-4 0 16,-5-4-2-16,0 0 1 16,-4-4-2-16,0 5-1 15,-9-5 1-15,0 4-1 16,-4-4 0-16,-1 4-5 16,-8 0 3-16,0 8-6 15,-5 0 5-15,0 8 1 16,-4-4 2-16,4 8 6 15,-5-4-3-15,6 8 14 16,-6 0-9-16,10 8 14 16,-5-8-13-16,9 7 11 15,0-3-11-15,9 8 2 16,0-4-7-16,9 8 0 16,0-9-2-16,13 5 3 0,1-8-3 15,8 0-21-15,-9-4 11 0,9 0-75 16,-4-8 47-16,4 0-133 15,-13-4 95-15</inkml:trace>
          <inkml:trace contextRef="#ctx0" brushRef="#br1" timeOffset="891084.8557">14305 3056 156 0,'-14'0'57'0,"14"0"-30"0,5 0-16 16,-1 0 24 0,-8 0-20-16,8 4 7 15,1-4-14-15,4 8 6 16,-5-4-7-16,9 8 4 16,-8-4-6-16,8 7 0 15,-8-3-3-15,8 12 3 16,-8-4-3-16,8 8 8 15,-9-5-6-15,5 9 16 16,-4-4-11-16,4 4 11 16,-9-13-11-16,9 1 8 15,-9-8-9-15,4-8 4 0,-4-8-7 0,5-4 4 16,-5-4-5-16,4-3 2 16,-8-5-3-16,4 0-2 15,0-4 0-15,0 4-4 16,0-4 2-16,0 9-1 15,0-5 0-15,4 4-3 16,-4 0 3-16,9 8-3 16,-5-4 2-16,14 8-9 31,-9-4 7-31,5 8-53 0,-6 0 32 16,6 4-113-16,-5-4 78 0</inkml:trace>
        </inkml:traceGroup>
        <inkml:traceGroup>
          <inkml:annotationXML>
            <emma:emma xmlns:emma="http://www.w3.org/2003/04/emma" version="1.0">
              <emma:interpretation id="{7EBB1698-73B1-4027-A2D1-CF90FF4302C8}" emma:medium="tactile" emma:mode="ink">
                <msink:context xmlns:msink="http://schemas.microsoft.com/ink/2010/main" type="inkWord" rotatedBoundingBox="17483,5043 19844,5018 19857,6302 17497,632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892428.9469">15156 3060 156 0,'-4'0'60'0,"4"0"-32"0,4-4-13 0,1 8 34 15,-1 0-28-15,5 4 12 16,-4-4-19-16,8 4 7 16,-8 0-12-16,8 7 6 15,-9-3-8-15,10 8 7 16,-5-4-8-16,4 8 5 16,-4-4-6-16,4 3 7 15,-8-3-8-15,4 0 16 16,-5-8-11-16,5 0 18 15,-9-4-15-15,5 0 7 0,-5-8-11 16,4-4-2-16,-8-4-4 16,4-4-2-16,0-8 1 0,0 4 1 15,0-4-1-15,4 1-1 16,-4-5 1-16,9 0-4 16,-5 0 2-16,10 4-1 15,-5 1 0-15,9 3 2 31,-5 4 0-31,9 4 0 16,-8 0 0-16,8 8-16 16,-4-4 9-16,4 8-65 15,-9-4 39-15,5 8-128 16,-4-4 90-16</inkml:trace>
          <inkml:trace contextRef="#ctx0" brushRef="#br1" timeOffset="892917.875">15629 3175 176 0,'-4'-4'68'0,"4"4"-36"0,9 0-13 0,-5 0 36 16,-4 0-30-16,4 0 14 15,1 0-23-15,8 0 2 16,-4 0-10-16,14 0 1 15,-10 0-5-15,5 0 5 16,-5-4-6-16,14 0 3 16,-9 0-3-16,4 0 3 15,-9 0-4-15,5-4 1 16,-4-4-1-16,-5 4-2 16,-5-4 1-16,0 1 1 15,-8-1-1-15,0 4-3 0,-5-4 1 16,-5 4-1-16,1-4 0 0,-5 8-3 15,0 0 3 1,-9 12 5-16,-4-4-1 0,9 8 15 31,0 0-10-31,4 8 17 16,0-9-14-16,9 13 18 16,-4-8-16-16,13 12 9 15,-5-8-12-15,19 11 0 0,-6-7-6 16,15 4 5-16,-1-12-5 0,9 0-10 15,-4-12 4-15,13 0-63 16,-9-8 36-16,23-4-157 16,-10-8 104-16</inkml:trace>
          <inkml:trace contextRef="#ctx0" brushRef="#br1" timeOffset="893552.2412">15897 2885 324 0,'-9'-3'123'0,"9"3"-66"0,9-4-53 16,-5 4 44-1,1 0-30-15,12 0 21 16,-3 0-23-16,17 0 1 15,-9 0-11-15,18 0-23 16,-4 0 9-16,13 0-101 16,-9-4 60-16,36 4-140 15,-9-4 107-15</inkml:trace>
          <inkml:trace contextRef="#ctx0" brushRef="#br1" timeOffset="893320.9418">15995 2557 212 0,'0'-4'79'0,"0"4"-42"0,4 0-23 15,1 0 40 1,-10 0-31-16,10 4 21 16,-5-4-27-16,4 11 12 15,1-3-18-15,4 16 15 16,-5-4-16-16,5 24 16 16,-5-5-16-16,10 25 13 0,-5-9-13 0,0 16 6 15,-5-11-9-15,5 7 0 16,-5-11-4-16,5 15 3 15,-4-15-4-15,8 7-5 16,-4-15 1-16,4-5-43 16,-4-11 25-16,5-8-107 31,-10-12 71-31,10-16-116 16,-10-12 98-16</inkml:trace>
          <inkml:trace contextRef="#ctx0" brushRef="#br1" timeOffset="894364.5431">16356 3163 192 0,'0'4'71'0,"0"-4"-38"0,9 4-28 0,-5 0 32 16,-4-8-22-16,9 8 17 31,-4-4-18-31,8 4 10 16,0-4-14-16,10 4 10 15,-10 0-11-15,9 0 4 0,-8-4-8 16,8 4 9-16,-9-8-8 0,10 4 8 15,-10-8-8-15,1 4 3 16,-6-4-5-16,1 4 0 16,-4-4-2-16,-1-4-2 15,-4 0 1-15,0 0-4 16,-9 0 2-16,0 5 1 16,1-5 0-16,-6 8-3 15,1 0 2-15,-5 8-1 16,0 0 0-16,0 4-3 0,0-4 3 0,1 7 3 15,-1-3 0-15,4 12 8 16,1-8-5-16,9 12 3 16,-5-8-4-16,9 7-2 31,0-3 0-31,13 4 1 0,-4-4-1 0,13 4-34 16,-4-5 19-16,13-3-81 15,-4-8 53-15,9-8-100 16,-5-4 80-16</inkml:trace>
          <inkml:trace contextRef="#ctx0" brushRef="#br1" timeOffset="895085.3593">16931 3222 168 0,'0'-8'66'0,"0"8"-36"0,0-11-24 16,0 7 30-1,0-4-21-15,0 4 15 16,0-4-17-16,0 4 4 16,-4-4-10-16,-1-4 4 0,-8 0-6 0,0 8 4 15,-1-4-5-15,1 8 0 32,-5-4-2-32,0 8 3 0,0-4-3 0,0 8 1 15,-4-4-1-15,4 8 1 16,0-4-2-16,5 8 4 31,0-8-3-31,4 12 6 16,-5-9-5-16,10 9 6 15,-5-4-6-15,9 12 6 16,0-8-6-16,9 3 3 16,0-3-3-16,9-4 3 0,0-12-4 0,8-4 4 15,-8-4-4-15,9-4-3 16,-9-4 0-16,8 0-12 15,-8 1 6-15,14-13-16 16,-10 0 13-16,0 0-9 16,-13 0 11-16,4 1 0 31,-4-5 5-31,5-4-2 16,-10-3 2-16,5-9-7 15,-9-4 6-15,5-15-1 0,-10 3 3 0,5 13 11 16,-4 7-6-16,4 5 15 15,-5-1-10-15,5 8 5 16,0 4-8-16,0 1 4 16,-9-5-5-16,5 12 16 15,-1 4-12-15,5 4 12 16,0 0-11-16,0 8 6 16,0 0-8-16,5 16 11 15,-1 0-10-15,5 20 16 16,-4-9-14-16,8 17 16 15,-9-4-16-15,5 7 11 0,-4-3-12 16,8 27 4-16,-4-3-8 0,5-1 2 16,-10-12-4-16,9 9-15 15,-8-13 6-15,8 1-87 32,-8-12 50-32,4-9-155 15,-5-11 111-15</inkml:trace>
          <inkml:trace contextRef="#ctx0" brushRef="#br1" timeOffset="891571.0295">14755 3048 176 0,'-4'-4'68'0,"4"4"-36"0,0-4-15 16,0 4 37-1,0 0-30-15,0 4 18 0,0-4-26 0,0 8 7 16,0-4-13-16,4 8 3 16,-4-4-8-16,9 12 4 15,-5-5-5-15,5 21 2 16,-4-8-3-16,8 31 3 16,-8-3-4-16,8 23 1 15,-8-8-1-15,8 5 1 16,-9-13-2-16,5 5 6 15,-4-17-4-15,4-3-1 0,-9-13-1 16,4-3-37-16,-4-12 20 0,5-8-70 16,-10-8 48-16,5-8-96 31,-4-4 76-31</inkml:trace>
          <inkml:trace contextRef="#ctx0" brushRef="#br1" timeOffset="891930.7217">14751 3139 212 0,'4'-20'79'0,"-4"20"-42"0,18-35-32 16,-5 27 30 0,-8-4-21-16,13 0 15 15,-5 0-16-15,18 8 8 0,-9-4-12 0,14 12 6 16,-9 0-8-16,9 12 11 15,-5-4-10-15,0 8 9 32,-13-4-9-32,4 7 13 0,-13-3-12 0,0 4 14 15,-9-4-14-15,-4 0 5 16,-5-5-9-16,-5-3-7 16,-8-4 1-16,-5 0-31 15,0-8 18-15,1 0-58 16,-6-8 40-16,10 0-115 15,0 0 82-15,4 4-70 16,5-4 79-16</inkml:trace>
        </inkml:traceGroup>
        <inkml:traceGroup>
          <inkml:annotationXML>
            <emma:emma xmlns:emma="http://www.w3.org/2003/04/emma" version="1.0">
              <emma:interpretation id="{23069139-853A-4F2F-8868-01BF4F380471}" emma:medium="tactile" emma:mode="ink">
                <msink:context xmlns:msink="http://schemas.microsoft.com/ink/2010/main" type="inkWord" rotatedBoundingBox="20287,5508 21174,5498 21178,5841 20291,585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896087.4204">17765 3211 116 0,'13'-4'46'0,"-13"4"-24"0,14-8-6 0,-5 4 40 16,-9 0-30-16,9 0 25 31,-9-4-30-31,4 4 16 16,-4-4-22-16,0 4 5 0,-4-4-11 0,4 0-3 15,-9-4-4-15,0 0 1 16,-5 0-2-16,-3 8 2 16,-1-3-2-16,-5 7-1 15,1 0 1-15,0 7 1 16,-5-3-1-16,9 8-3 15,-4-4 1-15,4 8 1 0,0-8 0 16,9 12 2-16,0-4-1 0,9 7 4 16,-4-7-3-1,13 12 8 1,-5-4-6-16,14 4 8 16,-4-9-8-16,8 5 8 15,-4-12-8-15,9-4 10 16,-14-12-8-16,5-4 1 15,-5-4-4-15,5 0 3 16,-9-3-4-16,9-1-1 16,-9-4 0-16,4 4-1 15,-9-4 0-15,10 4 2 0,-10 0-1 0,5 5-3 16,-9-1 1-16,9 4 1 16,-9 0 0-16,5 8 2 15,-10 0-1-15,10 4 4 16,-5-4-3-16,9 8 6 15,-5 0-5-15,5 7 6 16,-5-3-6-16,10 8 1 16,-10-4-2-16,10 12-30 15,-10-4 15-15,9 3-94 0,1-11 60 16,17-4-115 0,-4-12 92-16</inkml:trace>
          <inkml:trace contextRef="#ctx0" brushRef="#br1" timeOffset="896674.9159">18269 3080 140 0,'0'-16'55'0,"0"16"-30"0,-9-12-7 16,9 8 29-1,-4 0-26-15,-1-4 12 0,-4 0-20 0,-4 8 8 32,-5-4-12-32,0 8 11 15,-4-4-12-15,4 8 12 16,0-4-12-16,5 8 7 16,-5-8-8-16,9 8 2 15,-4-4-5-15,8 4 2 16,-4-4-3-16,9 3 0 0,-4-7-1 0,13 8 3 15,-5-8-3-15,10 4 1 16,-1-8-1-16,9 8-4 16,-4-8 1-16,18 8-1 15,-5-8 0-15,5 8 0 16,-14-8 0-16,5 8 4 16,-5-4-1-16,5 8-1 15,-9-8 1-15,4 8-1 16,-9-4 0-16,1 3 2 15,-5-3-1-15,0 4 4 16,-5-4-3-16,0 4 6 16,-8-4-5-16,0 4 12 15,-10-4-8-15,1 4 16 16,-1-8-13-16,-3 4 16 16,-6-4-16-16,1 4 11 15,-5-8-12-15,5 3 0 0,-5-3-6 16,5 0 0-16,-5-3-1 0,-4-1-19 15,0-4 9-15,4 4-69 16,5-4 42-16,4 0-145 16,-5-4 100-16</inkml:trace>
        </inkml:traceGroup>
        <inkml:traceGroup>
          <inkml:annotationXML>
            <emma:emma xmlns:emma="http://www.w3.org/2003/04/emma" version="1.0">
              <emma:interpretation id="{E80838CC-8C37-49AE-BA45-8F3EE2DB8CBC}" emma:medium="tactile" emma:mode="ink">
                <msink:context xmlns:msink="http://schemas.microsoft.com/ink/2010/main" type="inkWord" rotatedBoundingBox="21801,5205 22606,5197 22614,5908 21809,5917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897555.3245">19067 2735 176 0,'-4'0'66'0,"4"0"-36"0,4 0-20 16,1 0 26-1,-10 0-21-15,10 0 15 16,-5 0-17-16,4 12 15 0,1-4-16 0,3 12 5 16,-3-1-10-16,4 9 2 15,-5-4-5-15,10 8 5 16,-5-5-6-16,4 9 1 31,-4-12-2-31,0 4-26 0,-9-13 13 0,9 1-59 16,-9-4 39-16,9-4-92 15,-9-4 69-15</inkml:trace>
          <inkml:trace contextRef="#ctx0" brushRef="#br1" timeOffset="897865.8384">19223 2747 152 0,'14'-16'57'0,"-14"16"-30"0,-5-4-10 16,5 4 39 0,0 0-31-16,0 0 24 15,0 0-29-15,5 4 18 16,-5 0-22-16,4 8 10 0,-8 0-16 0,8 7 6 15,-4-3-9-15,5 12 4 32,3-4-6-32,1 8 2 15,-9-9-4-15,9 9 0 16,-4-8-1-16,4 4-39 16,-5-13 20-16,5 5-116 15,-9-12 73-15,9 4-85 16,-5-8 82-16</inkml:trace>
          <inkml:trace contextRef="#ctx0" brushRef="#br1" timeOffset="899325.2208">19714 3092 140 0,'4'0'55'0,"-4"0"-30"0,9 12-7 0,-4-9 31 15,-5-6-27-15,4 3 16 16,-8 0-23-16,8 0 12 16,1-8-16-16,3 0 6 15,-8 0-10-15,5 0 0 16,-10-4-4-16,5 4 0 15,-4 0-1-15,0 0 3 16,-5 0-3-16,0 4-1 16,0-4 0-16,0 8-1 15,-5-4 0-15,1 8 0 16,0-4 0-16,-1 8 2 0,1-4-1 0,4 8-1 16,-4 0 1-16,4 4-1 15,0-4 0-15,9 4 2 16,-5-8-1-16,5 3 2 31,0-7-2-31,5 8 4 16,-1-8-3-16,10 4-1 15,-1-8 0-15,9 8-1 16,-8-8 0-16,8 8 0 16,-4-8 0-16,4 4 2 0,-4-4-1 0,4 8-1 15,-8-4 1-15,8 8-1 16,-9-4 0-16,5 8 2 15,-9-5-1-15,4 5 4 16,-8-4-3-16,4 8 1 16,-9-4-1-16,4 8 7 15,-8-9-5-15,4 9 10 16,-9-8-8-16,0 0 8 16,-4-4-8-16,-1 4 12 15,-4-8-10-15,1 0 7 16,-6-4-8-16,5 0 4 15,-4-4-6-15,0-8 2 16,0-4-4-16,4-4-13 16,-5 0 6-16,6 0-39 15,-1 0 24-15,9 4-97 16,-5-3 64-16,10 3-107 16,0 0 91-16</inkml:trace>
        </inkml:traceGroup>
        <inkml:traceGroup>
          <inkml:annotationXML>
            <emma:emma xmlns:emma="http://www.w3.org/2003/04/emma" version="1.0">
              <emma:interpretation id="{56A14454-95A3-467C-BAB9-21E6524009C6}" emma:medium="tactile" emma:mode="ink">
                <msink:context xmlns:msink="http://schemas.microsoft.com/ink/2010/main" type="inkWord" rotatedBoundingBox="23233,5361 23750,5356 23755,5857 23238,586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922683.3351">20499 2885 148 0,'-5'0'57'0,"5"0"-30"0,0 0-25 0,0 0 16 31,0 0-11-31,5 0-6 16,-5 0-1-16,9 4-53 15,-9-4 29-15,4 8-59 16,-4-4 47-16</inkml:trace>
          <inkml:trace contextRef="#ctx0" brushRef="#br1" timeOffset="922444.2699">20543 3088 136 0,'-4'-4'52'0,"4"4"-28"0,0-4-19 0,0 4 22 16,0 0-15-16,0 0 9 15,0 0-12-15,4 0 11 16,-4 0-12-16,5 4 7 0,-5 0-8 0,4 8 9 16,-8-5-9-16,4 9 16 15,0-4-13-15,4 8 11 16,-4-8-12-16,5 12 4 15,-10-8-8-15,5 3 0 16,0-3-3-16,5 12 3 16,-5-8-3-16,4 8-38 31,-8-9 19-31,4-7-118 16,0-8 74-16</inkml:trace>
          <inkml:trace contextRef="#ctx0" brushRef="#br1" timeOffset="923301.6798">20864 3064 132 0,'0'-4'52'0,"0"4"-28"0,-4 0-19 15,4 0 20 1,-5 0-15-16,5 0 7 16,-9 0-10-16,5 0 0 15,0 0-4-15,-1 4 3 16,-4-4-4-16,5 4 6 0,-5 0-5 0,4 4 1 16,-4-4-2-16,0 8 1 15,1-4-2-15,3 7 2 31,1-7-2-31,-1 4-1 16,1-8 1-16,8 4-1 16,-4-4 0-16,5 4 2 15,-1-8-1-15,9 4 2 16,1-8-2-16,4 8-1 16,-5-4 1-16,9 4 1 0,-8 0-1 0,8 4 8 15,-9-4-5-15,10 8 8 16,-5 0-8-16,4 3 10 15,-9-3-8-15,1 8 14 16,-5-8-11-16,-1 8 16 16,-3-8-15-16,-5 8 11 15,-5-5-12-15,1 5 11 32,-9-8-12-32,-1-4 12 15,1-4-12-15,-1-4 5 16,-3-8-8-16,3 0-2 15,-4-4-2-15,5 0-1 0,-5 0 0 16,5 1-29-16,-9-5 16 0,8 8-70 16,1-4 47-16,4 8-106 0,0-4 81 15</inkml:trace>
        </inkml:traceGroup>
        <inkml:traceGroup>
          <inkml:annotationXML>
            <emma:emma xmlns:emma="http://www.w3.org/2003/04/emma" version="1.0">
              <emma:interpretation id="{55F525A5-5A68-43EB-B1BC-10E8941D5D72}" emma:medium="tactile" emma:mode="ink">
                <msink:context xmlns:msink="http://schemas.microsoft.com/ink/2010/main" type="inkWord" rotatedBoundingBox="24239,5015 26569,4990 26578,5841 24248,5866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924499.8859">21506 3052 136 0,'0'4'52'0,"0"-4"-28"0,0-4-22 16,0 4 21-1,0 0-15-15,5 4 10 16,-5-4-10-16,9 8 4 31,-5 0-7-31,10 4 7 16,-10-4-8-16,9 7 3 15,-8-7-4-15,8 8 5 0,-8-4-5 0,8 8 6 16,-8-8-6-16,8 8 12 16,-4-8-8-16,4 3 10 15,-8-7-10-15,8 4 12 16,-8-4-11-16,3-4 9 15,-8-4-9-15,5 0 0 16,-5-4-5-16,4 0 0 16,-4-4-1-16,5 0 1 15,-10-4-2-15,10 1-3 16,-5-1 1-16,9 4-1 16,-9-4 0-16,4 4 2 15,-4 0 0-15,5 4-3 16,-5 0 2-16,4 4-4 15,-8 0 3-15,8 4-1 16,1-4 1-16,4 8-3 16,-1-4 3-16,6 8 1 15,-10-4 1-15,10 8 2 16,-5-5-1-16,4 5 4 16,-4-8-3-16,4 4 8 15,-4-4-6-15,5 0 12 16,-6-4-9-16,6 0 16 15,-10-4-13-15,10 0 11 0,-5-8-12 0,4 0 2 16,-9-8-7-16,10 4 2 16,-10-4-3-16,10 5-4 15,-10-1 0-15,10 0 1 16,-10-4 0-16,5 4-5 16,-9-4 3-16,9 4-34 0,-9 0 19 15,9 5-91-15,-9-5 60 0,9 12-96 31,-5-4 82-31</inkml:trace>
          <inkml:trace contextRef="#ctx0" brushRef="#br1" timeOffset="924812.8435">22108 3024 156 0,'-4'-4'60'0,"4"4"-32"0,4 0-20 0,1 0 29 32,-5 0-21-32,4 4 8 15,1 0-15-15,4 8 6 16,-5-4-8-16,10 12 11 0,-10-4-10 0,9 7 5 15,-8-3-8-15,8 8 4 16,-4-4-5-16,5 4 0 16,-6-5-2-16,6 5-32 15,-5-4 16-15,4-4-111 16,-8-12 69-16</inkml:trace>
          <inkml:trace contextRef="#ctx0" brushRef="#br1" timeOffset="925031.5683">22144 2695 184 0,'-22'0'71'0,"22"0"-38"0,0 4-32 0,0 0 14 15,0-4-10-15,4 8-3 16,-4 0-1-16,9 8-67 15,-4 0 36-15,8 4-74 16,0-5 59-16</inkml:trace>
          <inkml:trace contextRef="#ctx0" brushRef="#br1" timeOffset="925728.304">22376 2973 184 0,'4'4'71'0,"-4"-4"-38"0,5 4-25 0,-1 0 25 0,1-8-20 0,8 4 14 16,-4 0-16-16,13 0 10 31,-4 0-12-31,5 0 0 16,-6 0-6-16,10 0 0 15,-9 0-1-15,4 0 1 16,-4 0-2-16,4 0-25 16,-4 0 13-16,5 0-61 15,-10 0 40-15,0 0-81 16,-4 0 64-16</inkml:trace>
          <inkml:trace contextRef="#ctx0" brushRef="#br1" timeOffset="925464.4656">22421 2537 148 0,'-5'-8'55'0,"5"8"-30"0,0 0-16 16,0 0 18-1,0 0-15-15,5 0 3 16,-5 0-10-16,4 4 9 16,-4-4-8-16,4 8 5 0,1 0-6 15,4 11 7-15,0-3-8 0,0 24 5 16,-5 0-5-16,10 23 9 16,-10-8-7-16,5 17 3 15,-5-13-5 1,5 9 0-16,-4-17-2 0,8 9 3 15,-8-17-3-15,8 9 6 16,-9-9-5-16,10 1-14 16,-10-12 5-16,5-13-41 31,-4-11 26-31,-1-8-77 16,-4-11 55-16,9-1-55 15,-9-4 56-15</inkml:trace>
          <inkml:trace contextRef="#ctx0" brushRef="#br1" timeOffset="926290.6211">22728 2560 132 0,'-4'0'49'0,"4"0"-26"0,4 4-14 0,1 0 29 16,-5-4-21-16,9 4 7 15,-5 0-14-15,5 8 3 16,-9 0-8-16,9 16 7 16,-5 4-8-16,10 15 10 15,-10-7-8-15,10 19 8 16,-10-7-8-16,9 7 5 15,-8-7-6-15,4 7 7 16,-5-15-8-16,5 7 19 16,-4-15-14-16,4 4 21 15,-5-13-17-15,5-3 11 16,-5-8-14-16,5-4 4 16,-4-12-9-16,8-4-2 15,-4-4-2-15,4-4-4 0,-4-8 2 0,9 4-1 16,-9-3 0-16,9 3-3 15,-9-4 3-15,9 8-3 16,-9 0 2-16,4 8 0 16,-4 0 1-16,4 8 2 15,-8-4 0-15,8 8 2 16,-8-4-1-16,8 8-1 31,-9 0 1-31,14 8-1 16,-9-8 0-16,5 11 0 15,-5-7 0-15,4 4-33 0,-4-8 18 16,9 0-118-16,-5-8 74 16,9-4-84-16,-8-4 82 0</inkml:trace>
          <inkml:trace contextRef="#ctx0" brushRef="#br1" timeOffset="926575.9369">23299 3008 184 0,'-4'8'71'0,"4"-8"-38"0,4 12-23 16,0-4 28 0,-4-8-21-16,5 16 13 15,-5-4-17-15,9 8 10 16,-5-4-13-16,5 7 6 15,-4-7-9-15,4 12 0 16,-5-4-4-16,9 7 3 16,-4-7-4-16,9 8-7 15,-4-8 2-15,3-1-54 0,-8-7 32 0,5-12-111 16,-10-8 76-16</inkml:trace>
          <inkml:trace contextRef="#ctx0" brushRef="#br1" timeOffset="926759.1177">23317 2755 196 0,'-9'-20'74'0,"9"20"-40"0,-5 0-38 16,5 0 13-1,0 0-7-15,5 8-35 16,-5 0 19-16,4 8-81 15,1-1 53-15</inkml:trace>
          <inkml:trace contextRef="#ctx0" brushRef="#br1" timeOffset="927244.2019">23584 3104 184 0,'5'3'68'0,"-5"-3"-36"0,4 12-22 16,1-8 28 0,-5-4-21-16,4 8 7 0,1-4-15 0,4 8 6 15,-9-4-8-15,9 8 7 16,-9-8-8-16,4 8 3 15,-4-4-5-15,4 3 2 16,-4-7-3-16,5 4 7 16,-5-4-6-16,4-4 10 15,-4-4-8-15,5 0 1 16,-1-8-4-16,5 4 0 16,0-8-1-16,9 0-4 15,-5 1 1-15,5-1-1 16,-9-4 0-16,5 8 0 15,-10 0 0-15,9 8 6 16,-8-4-2-16,8 8 12 0,-8-4-7 16,4 4 12-1,-5 0-11-15,5 8 5 16,-5 0-8-16,5 7 2 16,-9-7-4-16,9 12 3 15,-9-8-4-15,9 12-58 16,-9-4 30-16,5 3-148 15,-5-7 97-15</inkml:trace>
        </inkml:traceGroup>
        <inkml:traceGroup>
          <inkml:annotationXML>
            <emma:emma xmlns:emma="http://www.w3.org/2003/04/emma" version="1.0">
              <emma:interpretation id="{BCE5604E-A5AF-4867-9BD1-7B2523ADCFF4}" emma:medium="tactile" emma:mode="ink">
                <msink:context xmlns:msink="http://schemas.microsoft.com/ink/2010/main" type="inkWord" rotatedBoundingBox="27137,5420 27470,5416 27474,5769 27141,577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935799.4586">24592 2996 136 0,'14'0'52'0,"-14"0"-28"0,9-15-19 16,-1 11 16-1,-3 0-13-15,4 0 3 16,-5-4-7-16,1 4 9 15,-5 0-7-15,4 0 5 16,-4 0-6-16,5 4 4 16,-5-4-5-1,0 4 7-15,-5 0-7 0,1 0 8 16,-5 0-8-16,4 0 1 16,1 0-3-16,-5 0 3 15,-4 0-3-15,4 0 1 16,0 0-1-16,0 4 1 15,-5-4-2-15,1 4 2 16,0 0-2-16,-1 4 6 16,1-8-4-16,0 8 3 15,-1-4-3-15,1 4 5 16,-1-4-5-16,6 7 3 16,-6-7-3-16,5 8 0 15,0-8-1-15,5 8 7 16,-5-4-5-16,9 4 3 0,-5-4-4 15,10 4 3-15,-1-8-4 0,5 8 1 16,0-8-1-16,9 8 1 16,-5-8-2-16,5 3-1 15,-9-7 1-15,9 8-1 16,-9-8 0-16,9 8 0 16,-5-8 0-16,5 4 4 15,-5-4-2-15,-4 4 4 16,-4-4-4-16,-1 4 1 15,-4-8-1-15,0 4 1 16,-4 0-2-16,-1 4 2 16,1-4-2-16,-1 4-3 15,-4-8 1-15,1 8-1 0,-6-4 0 16,1 4 2 0,-1-4 0-16,1 4 0 15,0 0 0-15,-1 4 0 16,1-4 0-16,4 4 2 15,-4-4-1-15,4 4 4 16,0 0-3-16,4 4 6 16,-4-5-5-16,9 5 6 15,-4-8-6-15,8 8 8 16,-4-4-7-16,9 4 10 16,0-8-8-16,5 8 3 15,-1-8-5-15,9 4 2 16,-4-8-3-16,9 4 5 15,-5-4-5-15,14 0-25 16,-9-4 11-16,13-4-68 0,-5-4 44 0,-3 4-117 16,-10-4 86-16</inkml:trace>
        </inkml:traceGroup>
        <inkml:traceGroup>
          <inkml:annotationXML>
            <emma:emma xmlns:emma="http://www.w3.org/2003/04/emma" version="1.0">
              <emma:interpretation id="{07A71311-3735-4E40-89E7-0BFAC03F58E2}" emma:medium="tactile" emma:mode="ink">
                <msink:context xmlns:msink="http://schemas.microsoft.com/ink/2010/main" type="inkWord" rotatedBoundingBox="27966,4988 29361,4974 29371,5907 27976,5922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936796.1068">25462 3072 132 0,'4'-4'52'0,"-4"4"-28"0,-4-12-22 16,4 8 18 0,0-4-12-16,0 4 7 15,0-4-8-15,0 0 4 16,-5 0-6-16,1 4 4 16,-10-4-5-16,10 8 0 15,-9-4-2-15,-1 4-2 16,-4 0 1-16,5 4 1 15,-5-4-1-15,0 8 2 0,-4 0-2 16,4 4 6-16,0-4-4 0,5 8 8 16,0-4-7-16,8 4 5 15,-4-8-5-15,5 11 5 16,-1-7-6-16,10 4 8 16,-5-4-7-16,13 4 10 15,-4-8-8-15,9 4 8 16,0-4-8-16,9 0 8 15,-5-4-8-15,9 0 12 16,-9-4-10-16,14 0 9 16,-9-8-9-16,0 4 6 15,-10-4-7-15,1 0 2 16,-4-4-5-16,-5 0 5 16,-9 0-6-16,0 0 1 15,-9-4-2-15,0 1-10 16,-5-1 4-16,-4 4-25 15,-4-4 16-15,0 8-47 16,-5-4 34-16,5 8-110 16,0 0 77-16</inkml:trace>
          <inkml:trace contextRef="#ctx0" brushRef="#br1" timeOffset="937522.9244">25645 3191 176 0,'-14'-4'66'0,"14"4"-36"0,-4-4-15 0,4 0 45 15,0 0-34-15,4 0 28 16,-4 0-32-16,14 4 13 16,-5-4-20-16,8 4-2 15,1 0-8-15,9 0-5 16,-5 0-1-16,14 0-37 15,-9 0 21-15,8 0-134 16,-3 0 84-16</inkml:trace>
          <inkml:trace contextRef="#ctx0" brushRef="#br1" timeOffset="937319.4083">25992 2675 224 0,'9'-19'85'0,"-9"19"-46"0,-9-28-28 0,9 20 32 15,0 0-25-15,0-4 6 16,0 0-14-16,0 4 1 16,-4-4-7-16,0 1-2 15,-10-1-1-15,1 4-10 16,-1-4 5-16,1 4-5 16,-5 0 5-16,0 8-4 15,-4-4 4-15,4 12 0 16,-4-4 2-16,4 4 0 15,0 0 0-15,0 12 0 16,-8-5 0-16,21 9 2 16,-8-8 0-16,8 24 0 15,1-9 0-15,4 13 6 16,0-4-3-16,4 11 10 16,-4-11-7-16,5 7 5 15,-1-3-6-15,5 15 11 16,-9-11-9-16,5 4 7 15,-5-9-7-15,9 21 4 16,-9-9-6-16,8-11 2 16,-8-13-4-16,5 9-26 0,-10-12 12 0,5-8-59 15,0-13 39-15,0-3-110 32,0-4 79-32</inkml:trace>
          <inkml:trace contextRef="#ctx0" brushRef="#br1" timeOffset="938882.5277">26220 2858 140 0,'-14'-12'52'0,"14"12"-28"0,0-8-13 0,0 4 37 15,0 0-26-15,0 4 24 16,0-4-26-16,5 4 18 16,-5 0-22-16,9 0 12 31,-5 0-17-31,14 0 1 16,0 0-7-16,13 0-1 15,-8-4-2-15,12 0-15 16,-4 0 7-16,5 0-68 15,-9-4 41-15,4 4-105 16,-4 0 78-16</inkml:trace>
          <inkml:trace contextRef="#ctx0" brushRef="#br1" timeOffset="938546.7179">26349 2588 152 0,'-4'-4'57'0,"4"4"-30"0,0-8-14 16,0 4 30-16,0 0-24 15,4 0 6-15,-4 0-15 0,5 4 3 16,-5-3-8-16,4 3 4 16,-4 0-5-16,5 3 7 15,-10-3-7-15,10 8 10 16,-5-4-8-16,4 8 8 15,-4 0-8-15,4 8 5 16,1-8-6-16,-1 24 11 0,-4-13-9 16,5 13 7-16,-5-4-7 0,4 11 4 15,-4-3-6-15,5 4 11 16,-10-9-9-16,5 5 12 16,0-8-11-16,0 3 9 15,0-11-9-15,0 8 4 31,0-8-7-31,0 3 4 16,0-11-5-16,0 4 0 16,0-8-2-16,5 4 3 15,-5-8-3-15,9 3 4 16,-5-7-4-16,5 0-1 16,-4-4 0-16,8 4-1 15,-4-8 0-15,4 4-9 0,-4-4 5 0,9 0-27 16,-5 1 17-16,10-1-47 15,-6 0 35-15,10-4-77 16,-4 0 59-16,3 0-95 16,-8 0 79-16</inkml:trace>
        </inkml:traceGroup>
        <inkml:traceGroup>
          <inkml:annotationXML>
            <emma:emma xmlns:emma="http://www.w3.org/2003/04/emma" version="1.0">
              <emma:interpretation id="{B6019818-41A6-433E-A86B-2923020F3CA5}" emma:medium="tactile" emma:mode="ink">
                <msink:context xmlns:msink="http://schemas.microsoft.com/ink/2010/main" type="inkWord" rotatedBoundingBox="29626,4990 29845,4988 29847,5186 29628,5189"/>
              </emma:interpretation>
              <emma:one-of disjunction-type="recognition" id="oneOf12">
                <emma:interpretation id="interp12" emma:lang="" emma:confidence="1">
                  <emma:literal>"</emma:literal>
                </emma:interpretation>
                <emma:interpretation id="interp13" emma:lang="" emma:confidence="0">
                  <emma:literal>Y</emma:literal>
                </emma:interpretation>
                <emma:interpretation id="interp14" emma:lang="" emma:confidence="0">
                  <emma:literal>l</emma:literal>
                </emma:interpretation>
                <emma:interpretation id="interp15" emma:lang="" emma:confidence="0">
                  <emma:literal>y</emma:literal>
                </emma:interpretation>
                <emma:interpretation id="interp16" emma:lang="" emma:confidence="0">
                  <emma:literal>x</emma:literal>
                </emma:interpretation>
              </emma:one-of>
            </emma:emma>
          </inkml:annotationXML>
          <inkml:trace contextRef="#ctx0" brushRef="#br1" timeOffset="939689.2534">26938 2529 172 0,'0'-12'66'0,"0"12"-36"0,0-4-20 16,4 4 28 0,-4 0-21-16,5 0 7 15,-10 0-15-15,5 4 4 16,0-4-8-16,0 4 4 15,-4 0-5-15,-1 8 0 16,1-4-2-16,-1 7 3 16,-3-7-3-16,3 12-32 15,-4-4 17-15,5 4-110 16,-5-4 68-16</inkml:trace>
          <inkml:trace contextRef="#ctx0" brushRef="#br1" timeOffset="940000.7297">27107 2525 168 0,'-13'-4'66'0,"13"4"-36"0,-5 0-15 0,5 0 29 16,0 0-24-16,0 0 7 16,0 0-16-16,0 4 9 31,0-4-11-31,0 8 2 16,-4 0-7-16,-5 8-2 15,-4-1-1-15,-1 17-30 16,1-4 16-16,-5 15-114 15,5-7 71-15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7:48.3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-2-7 376 0,'-5'0'143'0,"5"0"-78"0,0 0-76 15,0 0 15-15,0 0-7 0,5 4-76 16,-5-4 44-16,13 3-140 16,1-6 98-16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10.0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26-4 256 0,'-18'0'96'0,"18"0"-52"0,-9 0-27 0,9 0 36 15,-4 0-30-15,4 0-1 16,0 0-13-16,0 0-42 15,0 0 18-15,4 0-137 0,1 0 84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12.2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18 6 312 0,'-18'-4'118'16,"18"4"-64"-16,-4-8-59 0,4 8 18 15,0 0-11-15,0 0-34 16,0 0 18-16,4 4-130 15,-4-4 80-15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51:09.87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72AA77-61E0-4258-8F93-33BCDD2F1F2B}" emma:medium="tactile" emma:mode="ink">
          <msink:context xmlns:msink="http://schemas.microsoft.com/ink/2010/main" type="inkDrawing" rotatedBoundingBox="15572,4399 24147,4498 24145,4590 15571,4492" semanticType="underline" shapeName="Other">
            <msink:sourceLink direction="with" ref="{E8453C55-ED55-4987-8CEE-BA1781B6E042}"/>
            <msink:sourceLink direction="with" ref="{E7937BA9-BD68-4978-A2F9-50FA1FE796DB}"/>
          </msink:context>
        </emma:interpretation>
      </emma:emma>
    </inkml:annotationXML>
    <inkml:trace contextRef="#ctx0" brushRef="#br0">0 0 72 0,'40'8'27'0,"-31"-8"-14"0,5 0-9 15,-6 0 8-15,6 0-7 16,-1 0-3-16,5 0-1 16,4 0-1-16,1 0 2 15,8-4 1-15,5 0 1 16,-1 4 0-16,5 0-5 16,0 0 1-16,1 0 2 15,-1 0 1-15,9 0-4 16,-5 0-1-16,1 0 3 0,-5 0 3 15,0 0-3-15,0 0-1 16,9 0 0-16,1 0 2 16,-1 0-3-16,0 0-2 15,0 4 2-15,0-4 0 16,0 4-2-16,4 0 2 0,-4-4 3 16,0 0 1-16,0 0-4 15,-4 4 1-15,9-4 0 16,-1 0 0-16,1 4 0 15,-1 0 0-15,1 0 2 0,-1 0 1 16,10 0-4-16,-6-4 1 16,1 0-2-16,-4 0 0 15,4 0 2-15,0 4 2 16,0 0-1-16,0 0 2 16,0 0-4-1,0-1 0-15,22 1 1 16,-13 0 2-16,0 0-3 15,-5-4-2-15,1 0 4 16,-1 0 1-16,1 0-3 16,3 0 1-16,-3 0 0 0,8 0 0 15,-4 4 0-15,-9-4 0 16,0 4-3-16,-4 0 0 16,-1 0-1-16,5 0 0 15,9 0 3-15,0 0 0 0,-5 0 1 16,10-4 0-16,-1 0-3 15,-4 0 2-15,-5 0 3 16,-4 0 1-16,5 0-4 16,4 0-1-16,-1 4-2 15,-3 0 3-15,-1-4 2 16,5 0 4-16,-4 0-4 16,-1 0-1-16,-4 0 0 15,0 0 0-15,9 0-3 16,-5 0 2-16,1 0 1 15,-1 0 0-15,5 0 0 16,-5 0 0-16,-4 0 0 16,0 0 2-16,-4 0-1 15,-1 0 2-15,10 0-4 0,-1 0 0 16,1 4 1-16,-1-4 2 16,1 0-1-16,-1 0 2 15,-4 0-4-15,-4 0-2 16,-1 0-1-16,1 0 3 15,4 4 0-15,-1-4 1 16,6 0 0-16,-1 0 0 0,1 0 0 16,8 0 2-16,-4 0-3 15,-9 0 0-15,0 0 1 32,0 0 0-32,0 0 0 15,0 0 2-15,4 0-1 16,1 0-1-16,8-4 1 15,-4 0-1-15,-5 0 2 0,-4 0 3 16,-4 0-4-16,-1 4-1 16,5 0 0-16,0 0 2 15,0 0-3-15,0 0 0 0,0 0 1 16,9 0 0-16,-9 0 0 16,-4 0 2-16,-5 0-3 15,0 0 0-15,0 0 1 16,9 0 0-16,0 0 2 15,0 0 1-15,0 0-1 0,-5-4-2 16,5 4-2-16,0 0-1 16,-9 0 2-16,0 0 0 15,-4 0 3-15,-5 0 1 16,5 0-1-16,-1 0-2 16,-4 0-2-16,0 0 1 0,1 0 7 31,-1 0 6-31,-5 0 0 15,-3 0 3-15,-1-4-4 16,-4 4-1-16,-5 0-6 16,9 0-1-16,0 0-1 15,-4 0-4-15,0-4 1 0,-5 0 1 16,0 0 2-16,1 0-14 16,-6 0-5-16,1 4-42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58:48.48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-11-9 276 0,'0'8'104'0,"0"-8"-56"0,0 0-21 0,0 0 50 16,0 0-44-16,0 0 0 16,0 0-21-16,0 0-41 0,0 0 16 15,5 0-164-15,-5-8 98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6:51.48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939C6D84-1B8C-4078-907D-A35D10026A0D}" emma:medium="tactile" emma:mode="ink">
          <msink:context xmlns:msink="http://schemas.microsoft.com/ink/2010/main" type="writingRegion" rotatedBoundingBox="1275,2090 29463,1822 29557,11720 1369,11987"/>
        </emma:interpretation>
      </emma:emma>
    </inkml:annotationXML>
    <inkml:traceGroup>
      <inkml:annotationXML>
        <emma:emma xmlns:emma="http://www.w3.org/2003/04/emma" version="1.0">
          <emma:interpretation id="{E9DC8D9B-5DBF-4E6F-A836-9CB6A5EBB835}" emma:medium="tactile" emma:mode="ink">
            <msink:context xmlns:msink="http://schemas.microsoft.com/ink/2010/main" type="paragraph" rotatedBoundingBox="2734,1991 29466,1841 29475,3352 2742,35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B9AE3B6-F3C5-41AB-A11F-ADCD523B7993}" emma:medium="tactile" emma:mode="ink">
              <msink:context xmlns:msink="http://schemas.microsoft.com/ink/2010/main" type="line" rotatedBoundingBox="2734,1991 29466,1841 29475,3352 2742,3501"/>
            </emma:interpretation>
          </emma:emma>
        </inkml:annotationXML>
        <inkml:traceGroup>
          <inkml:annotationXML>
            <emma:emma xmlns:emma="http://www.w3.org/2003/04/emma" version="1.0">
              <emma:interpretation id="{DCC168B7-287E-4349-B3CE-E2247FE2027B}" emma:medium="tactile" emma:mode="ink">
                <msink:context xmlns:msink="http://schemas.microsoft.com/ink/2010/main" type="inkWord" rotatedBoundingBox="2737,2478 7137,2453 7142,3477 2742,3501"/>
              </emma:interpretation>
              <emma:one-of disjunction-type="recognition" id="oneOf0">
                <emma:interpretation id="interp0" emma:lang="" emma:confidence="0.5">
                  <emma:literal>congruence</emma:literal>
                </emma:interpretation>
                <emma:interpretation id="interp1" emma:lang="" emma:confidence="0">
                  <emma:literal>Congruence</emma:literal>
                </emma:interpretation>
                <emma:interpretation id="interp2" emma:lang="" emma:confidence="0">
                  <emma:literal>congruency</emma:literal>
                </emma:interpretation>
                <emma:interpretation id="interp3" emma:lang="" emma:confidence="0">
                  <emma:literal>Congruency</emma:literal>
                </emma:interpretation>
                <emma:interpretation id="interp4" emma:lang="" emma:confidence="0">
                  <emma:literal>congruent</emma:literal>
                </emma:interpretation>
              </emma:one-of>
            </emma:emma>
          </inkml:annotationXML>
          <inkml:trace contextRef="#ctx0" brushRef="#br0">312 103 160 0,'0'0'63'0,"0"0"-34"0,0-16-21 0,0 8 27 16,0 0-20-16,0 0 10 31,-5-3-15-31,1 3 6 16,-5-4-9-16,4 4 0 0,-4 0-4 0,0 4 0 15,-4-4-1-15,4 8-2 16,-4-4 1-16,-5 8-1 15,0-4 0-15,0 8 0 16,-4-4 0-16,4 8-3 16,-4-4 2-16,4 4 5 15,-9-4-2-15,9 7 8 16,0-3-6-16,5 8 10 16,0-8-8-16,8 8 8 0,-4-4-8 15,14 8 3-15,-5-9-5 0,13 13 2 16,1-4-3-16,12 8 3 31,-8-9-4-31,13 9 6 16,-13-12-5-16,13 0-8 15,-4-8 3-15,9-8-57 16,-9-4 32-16,13-8-114 16,-9-8 79-16</inkml:trace>
          <inkml:trace contextRef="#ctx0" brushRef="#br0" timeOffset="651.8973">691 178 164 0,'4'-3'63'0,"-4"3"-34"0,4-8-21 16,1 4 27-1,-5 0-20-15,4 0 12 16,-4-4-16-16,0 0 10 16,-4 0-12-16,-1 4 6 15,-3 0-8-15,-1 0 2 16,-5 0-5-16,1 0-4 15,-1 0-1-15,1 4 1 16,-5 0 0-16,5 4 0 16,-5-4 0-16,5 8 0 15,-5-4 0-15,4 8-3 16,1 0 2-16,4 8-1 16,0-9 0-16,9 13 6 0,-4-8-2 0,8 12 4 15,1-8-4-15,8 11 6 16,0-7-5-16,10 4 6 15,-5-8-6-15,13 4 12 16,-9-12-8-16,9-1 14 31,-8-7-12-31,3-8 11 16,-8-7-11-16,5-5 6 16,-10-8-8-16,5 0 2 0,-9 0-5 0,0-3 7 15,-5-1-7-15,0 4 3 16,-4 0-4-16,0 4-4 15,-8 1 0-15,-6 3-6 16,-4 0 4-16,1 8-14 16,-6-4 9-16,1 12-16 15,0 0 14-15,-5 4-24 16,0 0 19-16,5 12-50 16,0-4 36-16,4 11-103 15,0-3 74-15</inkml:trace>
          <inkml:trace contextRef="#ctx0" brushRef="#br0" timeOffset="1549.3857">931 135 132 0,'5'4'52'0,"-5"-4"-28"0,4 0-19 0,1 0 22 15,-10 0-15-15,10 0 9 16,-1 0-12-16,5 4 6 16,-9-4-8-16,9 8 0 31,-5 0-4-31,5 8 0 16,-4-1-1-16,4 13 7 0,-9 0-5 0,4 12 21 15,-4-5-14-15,5 5 12 16,-5-12-13-16,9 3 10 15,-5-11-11-15,5 0 11 16,-5-12-12-16,5-8 1 16,-4-8-6-16,4-12-8 15,-5-4 2-15,10-7-8 16,-6-1 7-16,10 0-3 16,-4 4 4-16,8 1 0 15,-9 3 1-15,10 4 2 0,-5 4 0 16,4 8 4-16,-9 0-2 0,5 12 15 15,-5 0-10-15,5 12 10 32,-9 0-9-32,5 12 4 15,-10-4-7-15,0 11 2 16,-4-3-4-16,5 8-2 16,-10-13 0-16,10 5-34 15,-5-12 18-15,4 0-100 16,-4-8 64-16,9-4-86 15,0-4 79-15</inkml:trace>
          <inkml:trace contextRef="#ctx0" brushRef="#br0" timeOffset="2396.1518">1565 214 148 0,'0'-12'57'0,"0"12"-30"0,0-16-16 15,0 12 29 1,0-3-23-16,0-1 14 16,-5 0-18-16,1 0 6 15,-5 0-11-15,0 4 2 0,-5 0-6 0,6 4-2 31,-6 0-1-31,1 4-1 16,-1 0 0-16,1 8 2 16,0 0-1-16,4 7-1 15,0-7 1-15,4 12-1 16,-4-8 0-16,14 12 2 16,-5-8-1-16,4 3 4 15,1-7-3-15,8 0 10 16,1-4-6-16,8-8 5 15,-9-8-6-15,14-4 4 16,-9-4-5-16,9 0 7 16,-10-4-7-16,6 1 10 15,-10-5-8-15,0 4 3 16,-8 0-5-16,4 4 2 16,-9 0-3-16,0 4 3 0,-5-4-4 15,1 12-3-15,-1-4 0 0,5 8 1 31,0 0 0-31,5 4-3 16,-5 0 2-16,9 8-1 0,-5-8 0 16,10 16 2-16,-5-4 0 0,17 15-3 31,-8-3 2-31,9 12 1 0,-5-9 0 0,9 13 2 16,-8-12-1-16,3 7-1 15,-3-7 1-15,-1 8-4 16,-4-13 2-16,-5 9 5 15,-4-8-2-15,-4 15 10 16,-5-11-6-16,0 8 14 16,-9-9-11-16,-5 1 16 15,-3-12-15-15,-6-1 9 16,-4-11-11-16,-4 0 6 16,-4-8-7-16,-1 0 7 15,0-8-8-15,1-4 3 16,3-4-5-16,10-7 0 15,0-5-2-15,8-4-4 16,5 0 1-16,14-3-10 16,-5-5 6-16,13-4-23 15,1-3 16-15,12-1-40 16,-8 4 28-16,9 1-74 0,0-1 55 16,0 4-108-16,-10 1 85 0</inkml:trace>
          <inkml:trace contextRef="#ctx0" brushRef="#br0" timeOffset="2934.8224">1895 135 140 0,'-9'0'52'16,"9"0"-28"-16,0 0-8 0,0 0 23 15,0 0-22-15,0 0 8 16,0 0-16-16,4 4 6 16,-4-4-8-16,5 4 4 15,-1 0-6-15,5 4 9 0,-5-4-8 0,5 8 3 31,-4-1-5-31,8 13 9 16,-4-8-7-16,4 16 12 16,-8-8-10-16,8 11 9 15,-8-7-9-15,4 4 13 16,-5-8-12-16,5-5 14 0,-9-7-14 0,9-4 7 16,-9-4-9-16,9-8 2 15,-9-4-5-15,4-12 0 16,-8-3-2-16,4-5-2 15,0 0 1-15,4 0-6 16,-4 1 3-16,9-1 1 16,-4 4 1-16,4 4-3 15,-5 0 2-15,9 9-1 16,-4-5 0-16,5 8 0 16,-5-4 0-16,9 8-18 15,-10-4 11-15,10 8-60 0,-9 0 38 16,5 4-116-16,-6-4 82 15</inkml:trace>
          <inkml:trace contextRef="#ctx0" brushRef="#br0" timeOffset="3463.1192">2336 63 180 0,'-13'4'68'0,"13"-4"-36"0,-5 12-29 0,5-8 33 16,-4-4-22-16,4 8 23 16,-5 0-22-16,5 8 8 15,0-4-13-15,5 12 5 16,-5-4-8-16,9 11 2 15,-5-7-5-15,9 8 7 32,-4-4-7-32,9-1 10 15,-4-11-8-15,8 0 8 0,-9-12-8 0,10-8 1 16,-10-4-4-16,5-8-2 16,-5-4 0-16,5 1 1 15,-9-5-1-15,4 0-1 16,-4 0 1-16,5 4-1 15,-10-3 0-15,5 3 2 16,-9 4-1-16,4 4 2 16,-4 4-2-16,5 8 8 15,-5 0-5-15,4 4 14 16,-4 0-10-16,9 12 9 0,-9-4-9 16,5 12 0-16,-5-9-5 0,9 17-2 31,-5-4 0-31,14 12-32 15,-5-9 17-15,14 5-144 16,-9-12 87-16,18-4-106 16,-5-9 101-16</inkml:trace>
          <inkml:trace contextRef="#ctx0" brushRef="#br0" timeOffset="4317.5054">2867 119 160 0,'-5'8'63'0,"5"-8"-34"0,0 8-19 0,5-4 28 16,-5-4-21-16,9 8 11 16,-5-4-17-16,5 8 10 15,0-8-12-15,9 7 4 16,-5-7-8-16,9 4 7 16,-4-8-8-16,5 4 5 15,-6-8-5-15,6 0 2 16,-10-4-3-16,5 5 0 15,-9-5-1-15,0 0 1 16,-5 0-2-16,-4 0 4 16,-4 0-3-16,-1 0 1 15,-4 0-1-15,-4 4-2 16,0 0 1-16,-5 0-6 16,0 0 3-16,0 4 3 15,-4 0 0-15,4 4-1 16,-4-4 1-16,4 8-1 15,0 0 0-15,5 8 6 16,-1-4-3-16,10 12 8 16,-5-9-7-16,9 13 8 0,0-4-8 15,9 8 3-15,0-9-4 0,9 5-2 16,-5-4 0-16,18 0-8 16,-9-8 4-16,14 0-41 15,-5-9 25-15,9-7-98 16,-4-4 65-16,0-3-74 15,-9-5 73-15</inkml:trace>
          <inkml:trace contextRef="#ctx0" brushRef="#br0" timeOffset="4855.815">3237 135 136 0,'-5'0'52'0,"5"0"-28"0,0 0-15 0,0 0 29 16,0 0-21-16,0 4 16 16,0-4-19-16,5 4 12 15,-5 0-15-15,4 4 8 16,-4 0-11-16,9 7 4 15,-9-3-7-15,5 12 7 16,-5 0-8-16,4 12 10 0,1-9-8 0,3 9 10 16,-3-12-9-16,8 4 12 15,-8-9-11-15,4-3 9 16,-9-8-9-16,9-4 2 16,-5-4-6-16,5-8 0 15,-5-8-2-15,5-7-2 16,-4-1 1-16,4-4-6 15,-5 0 3-15,10 1-3 16,-6 3 2-16,10 4 0 31,-9 0 1-31,14 4 0 0,-10 4 0 0,5 8 4 16,-5 0-1-16,5 8 6 16,-5 0-4-16,5 12 12 15,-9-4-8-15,4 16 7 16,-4 0-7-16,5 7 0 0,-10-3-4 15,5 4-24 1,-4-8 12-16,4-1-103 16,-5-11 62-16,9-8-115 15,1-8 93-15</inkml:trace>
          <inkml:trace contextRef="#ctx0" brushRef="#br0" timeOffset="5918.3089">3950 163 96 0,'0'-4'38'0,"0"4"-20"0,5-4-1 0,-1 0 30 15,-8 0-26-15,4 0 19 16,0 0-24-16,0 4 14 16,0-4-17-16,0 0 6 15,-5 0-11-15,1 4 2 16,-5-4-6-16,0 4 5 15,-4 0-6-15,4 4 10 0,-5-4-7 0,5 8 8 16,0 0-8-16,1 8 5 16,-1-8-6-16,4 7 9 15,-4-3-8-15,5 8 5 16,-1-8-6-16,5 16 7 16,0-8-8-16,5 7 8 15,-5-3-8-15,9 4 8 16,-5-8-8-16,10 4 3 31,-1-9-4-31,9 5 3 16,-8-8-4-16,12 0-1 15,-3-8 0-15,8-4-10 16,-9-8 5-16,9 0-7 0,-8-4 6 16,3 0-6-16,-8-3 6 15,0 3-13-15,-5-4 10 0,1 0-18 16,-5 0 15-16,0 0-31 15,-5 0 24-15,5 4-20 16,-4 1 22-16,3 3 4 16,-3-4 7-16,4 4 8 15,-5-4-1-15,5 4 19 16,-4 0-12-16,-1 0 28 0,-4 0-22 0,5 4 16 16,-10 0-18-16,5 0 6 15,0 0-11-15,5-4 9 16,-5 0-10-16,4 0 7 15,-4 1-7-15,4-1 4 16,-4 0-6-16,0 0 7 16,-4 0-8-16,0 4 3 31,-1-4-4-31,-4 4 0 16,0 0-1-16,0 4 3 15,-4-4-3-15,4 8 6 0,0-4-5 16,0 8 8-16,0 0-7 0,0 8 12 15,0-4-9 1,9 11 12-16,-4-7-11 0,8 16 9 16,-4-8-9-16,9 11 4 15,0-3-7-15,14 8 2 16,-6-8-4-16,15 3-11 16,-6-11 5-16,10-4-77 15,-5-8 45-15,9-8-167 16,-8-8 113-16</inkml:trace>
        </inkml:traceGroup>
        <inkml:traceGroup>
          <inkml:annotationXML>
            <emma:emma xmlns:emma="http://www.w3.org/2003/04/emma" version="1.0">
              <emma:interpretation id="{274C9938-5392-44DF-BE52-A99DF99D8F01}" emma:medium="tactile" emma:mode="ink">
                <msink:context xmlns:msink="http://schemas.microsoft.com/ink/2010/main" type="inkWord" rotatedBoundingBox="7794,2592 8524,2588 8525,2941 7796,2945"/>
              </emma:interpretation>
              <emma:one-of disjunction-type="recognition" id="oneOf1">
                <emma:interpretation id="interp5" emma:lang="" emma:confidence="0.5">
                  <emma:literal>on</emma:literal>
                </emma:interpretation>
                <emma:interpretation id="interp6" emma:lang="" emma:confidence="0">
                  <emma:literal>own</emma:literal>
                </emma:interpretation>
                <emma:interpretation id="interp7" emma:lang="" emma:confidence="0">
                  <emma:literal>one</emma:literal>
                </emma:interpretation>
                <emma:interpretation id="interp8" emma:lang="" emma:confidence="0">
                  <emma:literal>On</emma:literal>
                </emma:interpretation>
                <emma:interpretation id="interp9" emma:lang="" emma:confidence="0">
                  <emma:literal>an</emma:literal>
                </emma:interpretation>
              </emma:one-of>
            </emma:emma>
          </inkml:annotationXML>
          <inkml:trace contextRef="#ctx0" brushRef="#br0" timeOffset="7018.8663">5297 171 152 0,'0'-4'57'0,"0"4"-30"0,-4-12-16 16,4 8 26-16,-5 0-20 0,5 0 11 15,-9-4-17-15,0 4 6 16,-4 0-10-16,4 0 2 16,-4 0-5-16,4 4 5 15,-5-4-6-15,1 4-1 16,-5 0-1-16,5 4-1 15,-5-4 0-15,4 8 0 0,-3-4 0 16,3 8 4-16,1-4-2 0,4 4 1 16,0-4-1-16,5 7-2 31,-5-3 1-31,9 4 3 16,-5-4-2-16,10 12 6 15,-5-8-5-15,9 11 1 16,-1-7-2-16,10 0 5 15,-9-8-4-15,9 4 6 0,-5-4-6 0,14-4 8 16,-9-4-7 0,4-8 8-16,-4-4-8 0,4-4 8 15,-4-8-8-15,0 4 5 16,-4-4-5-16,-6 1 2 16,-3-1-3-16,-1 0 5 15,-8-4-5-15,-1 8 3 16,-8-4-3-16,0 9-2 15,-1-5 0-15,1 12-10 32,-5-4 5-32,5 8-18 15,-5-4 12-15,4 8-46 16,-3-4 31-16,8 8-90 0,-5-4 64 0,10 8-69 16,-1-8 69-16</inkml:trace>
          <inkml:trace contextRef="#ctx0" brushRef="#br0" timeOffset="7556.5993">5444 135 180 0,'-9'0'68'0,"9"0"-36"0,-4 0-29 0,4 0 26 16,0 0-17-16,4 4 14 16,1-4-16-16,4 4 11 15,-5 0-12-15,5 8 6 16,-5 0-8-16,5 7 7 15,-4-7-8-15,4 16 5 0,-5-4-6 0,10 8 7 16,-10-5-8-16,5 1 12 16,-9-8-9-16,9 0 12 15,-9-8-11-15,9-4 3 16,-9-12-7-16,9-8 0 16,-5-4-2-16,10-8-4 15,-6 0 1-15,10 0-4 16,-9 1 3-16,5 3-3 15,-6 0 2-15,10 4 6 16,-9 4-1-16,9 8 10 16,-9 0-6-1,9 12 12-15,-9 0-10 0,9 12 5 16,-9 0-8-16,4 12 4 16,-9-5-5-16,10 9-24 15,-10-8 11-15,5 3-138 16,-9-7 81-16,9-4-111 15,-5-8 101-15</inkml:trace>
        </inkml:traceGroup>
        <inkml:traceGroup>
          <inkml:annotationXML>
            <emma:emma xmlns:emma="http://www.w3.org/2003/04/emma" version="1.0">
              <emma:interpretation id="{647B254E-B3A2-442A-BFBE-533333158DD0}" emma:medium="tactile" emma:mode="ink">
                <msink:context xmlns:msink="http://schemas.microsoft.com/ink/2010/main" type="inkWord" rotatedBoundingBox="8996,2108 11233,2096 11238,2979 9001,2991"/>
              </emma:interpretation>
              <emma:one-of disjunction-type="recognition" id="oneOf2">
                <emma:interpretation id="interp10" emma:lang="" emma:confidence="0.5">
                  <emma:literal>terms</emma:literal>
                </emma:interpretation>
                <emma:interpretation id="interp11" emma:lang="" emma:confidence="0">
                  <emma:literal>terms'</emma:literal>
                </emma:interpretation>
                <emma:interpretation id="interp12" emma:lang="" emma:confidence="0">
                  <emma:literal>term's</emma:literal>
                </emma:interpretation>
                <emma:interpretation id="interp13" emma:lang="" emma:confidence="0">
                  <emma:literal>Herms</emma:literal>
                </emma:interpretation>
                <emma:interpretation id="interp14" emma:lang="" emma:confidence="0">
                  <emma:literal>termer</emma:literal>
                </emma:interpretation>
              </emma:one-of>
            </emma:emma>
          </inkml:annotationXML>
          <inkml:trace contextRef="#ctx0" brushRef="#br0" timeOffset="8355.4047">6349-349 136 0,'0'-8'52'0,"0"8"-28"0,0-12-17 16,0 12 24-1,0 0-18-15,0 0 11 16,0 0-14-16,5 4 8 31,-5 0-10-31,4 16 4 16,1 0-7-16,4 16 11 0,-9-5-9 0,9 13 10 15,-5 0-10-15,5 7 12 16,-5-11-11-16,5 11 12 16,-9-7-12-16,9 15 9 15,-4-11-9-15,4 11 6 16,-9-7-7-16,9 3 2 15,-9-15-5-15,4 4-9 16,0-16 3-16,5-1-53 16,-4-11 31-16,-1-4-120 15,-8-12 80-15</inkml:trace>
          <inkml:trace contextRef="#ctx0" brushRef="#br0" timeOffset="8668.2274">6269 4 160 0,'-9'-12'60'0,"9"12"-32"0,0 0-9 0,0 0 34 16,0 0-29-16,0 0 15 15,0 0-24-15,5 0 12 16,-5 0-16-16,9 4 10 16,-1-4-12-16,10 8 4 15,-4-4-8-15,17 8 0 16,-9-8-3-16,18 8 1 0,-4-8-2 0,13 8-31 16,-9-8 16-16,5 3-131 15,-10-7 80-15</inkml:trace>
          <inkml:trace contextRef="#ctx0" brushRef="#br0" timeOffset="9185.3504">6755 230 160 0,'5'4'63'0,"-5"-4"-34"0,35 0-19 0,-21 0 26 15,-5-4-21-15,4 4 9 16,-4-4-15-16,9 0 11 16,-5 0-12-16,5 0 7 15,-5 0-8-15,5 0 2 31,-4 0-5-31,-1 0 7 0,-4-4-7 0,0 0 10 32,-5 1-8-32,-4-1 3 15,-4 0-5-15,-1 0 2 0,-4 0-3 0,0 4 0 16,-4 0-1-16,4 4-4 16,-4 0 1-16,4 0 1 15,-5 0 0-15,6 4 4 16,-1-4-2-16,0 8 6 15,-5 0-5-15,1 8 6 16,0-5-6-16,4 13 6 16,-5-8-6-16,10 12 8 15,-5-8-7-15,9 11 8 16,0-3-8-16,9 8 1 16,0-12-3-16,9 7 1 15,-10-11-2-15,15 4-23 16,-10-12 13-16,14 4-77 0,-9-12 48 0,13-8-111 15,-4-4 84-15</inkml:trace>
          <inkml:trace contextRef="#ctx0" brushRef="#br0" timeOffset="9850.1505">7134 147 160 0,'-9'0'60'0,"9"0"-32"0,-13 4-11 0,13 0 31 16,0-8-27-16,0 8 7 15,0-4-17-15,0 8 5 16,0-4-9-16,4 7 0 15,-4-7-4-15,9 12 3 16,-4-8-4-16,8 12 8 0,-8-8-6 0,8 16 5 16,-9-8-5-16,10 15 9 15,-5-7-7-15,4 4 14 16,-8-8-11-16,8-1 20 16,-9-7-16-16,5 0 13 15,-9-8-15-15,5-8 6 31,-5-4-10-31,4 0 2 16,-8-8-5-16,4-4 0 16,-5-8-2-16,1 1 1 15,-1-5-2-15,5 4-3 0,-4-4 1 0,8 5-1 16,-4-1 0-16,9 4 4 16,-4 0-1-16,8 4 2 15,-4 0-2-15,9 5-3 16,-5-1 1-16,5 8 1 15,-5-4 0-15,5 8 2 16,-4-4-1-16,4 4-27 16,-10 0 14-16,10 4-92 15,-9-4 58-15</inkml:trace>
          <inkml:trace contextRef="#ctx0" brushRef="#br0" timeOffset="10700.4018">7513 167 200 0,'0'0'77'0,"0"0"-42"0,5 0-30 16,-1 0 25 0,-4 0-18-16,5 4 10 15,-1-4-13-15,5 7 8 16,-5-3-9-16,5 8 9 15,-4 0-10-15,4 12 10 16,-9-4-10-16,9 12 7 16,-9-9-7-16,9 9 9 15,-9-4-9-15,8 4 12 16,-8-9-11-16,9 1 12 16,-9-8-12-16,5 0 7 15,-10-12-8-15,10-4 2 16,-5-4-5-16,4-4-2 15,-4-8-1-15,5-4-6 16,-1-7 3-16,5-1-6 16,-4-4 5-16,8 4-5 0,-4 1 4 15,4 3-2-15,-4 4 3 16,9 8 0-16,-9 0 1 0,4 12-3 16,-4-4 3-16,5 12 1 15,-5 0 1-15,4 12 0 16,-9-4 0-16,5 11 2 15,-4-7-1-15,4 8 6 16,-5-8-4-16,5 4 6 16,-9-12-6-16,9-1 6 31,-5-7-6-31,5-4 3 16,-4-4-3-16,8-7-4 0,-8-9 0 15,8-4-4-15,-4-4 3 0,4 0-3 16,-4 1 2-16,5 3-5 15,-5 4 5-15,8 8 1 16,-8 0 2-16,9 16 2 16,-9-4-1-16,4 12 8 15,-4-4-5-15,5 16 8 16,-10 0-8-16,10 11 1 16,-10-7-3-16,9 8-2 15,-8-12 1-15,4 3-34 16,-5-11 18-16,5 0-96 15,0-12 62-15,4-4-112 16,-4-4 90-16</inkml:trace>
          <inkml:trace contextRef="#ctx0" brushRef="#br0" timeOffset="11277.662">8414 178 188 0,'4'-11'71'0,"-4"11"-38"0,-8-12-21 0,8 8 30 16,-5-4-24-16,1 4 15 15,-10-4-19-15,5 4 6 16,-4-4-12-16,-5 8 0 15,0-4-5-15,0 4 3 16,-4 0-4-16,4 4 4 16,-4-4-4-16,4 8 1 15,0-4-1-15,5 8 1 16,0-4-2-16,4 4 2 16,0-4-2-16,9 7-1 15,-5-7 1-15,10 4-1 16,-1-8 0-16,5 8 2 15,0-8-1-15,9 4-1 16,0-4 1-16,8 4 1 0,-3-4-1 0,8 8-3 31,-4-8 1-31,4 8 3 16,-13-4-1-16,4 7 6 16,-4-7-4-16,4 8 10 15,-8-4-7-15,-1 8 14 16,-4-4-11-16,0 4 18 0,-5-8-15 15,1 7 16-15,-10-7-16 16,1 8 11-16,-5-8-13 16,0 0 2-16,-4-4-8 15,-10 0 0-15,-8-4-2 0,4 0-15 16,-4-8 7-16,4 0-68 16,5-8 41-16,4 0-158 15,0-4 107-15</inkml:trace>
        </inkml:traceGroup>
        <inkml:traceGroup>
          <inkml:annotationXML>
            <emma:emma xmlns:emma="http://www.w3.org/2003/04/emma" version="1.0">
              <emma:interpretation id="{E859E44F-1856-40CE-B95A-3F25CA41ABEC}" emma:medium="tactile" emma:mode="ink">
                <msink:context xmlns:msink="http://schemas.microsoft.com/ink/2010/main" type="inkWord" rotatedBoundingBox="15101,2055 17913,2021 17927,3230 15115,3264"/>
              </emma:interpretation>
              <emma:one-of disjunction-type="recognition" id="oneOf3">
                <emma:interpretation id="interp15" emma:lang="" emma:confidence="0.5">
                  <emma:literal>pseudo</emma:literal>
                </emma:interpretation>
                <emma:interpretation id="interp16" emma:lang="" emma:confidence="0">
                  <emma:literal>Pseudo</emma:literal>
                </emma:interpretation>
                <emma:interpretation id="interp17" emma:lang="" emma:confidence="0">
                  <emma:literal>pseud</emma:literal>
                </emma:interpretation>
                <emma:interpretation id="interp18" emma:lang="" emma:confidence="0">
                  <emma:literal>Pseud</emma:literal>
                </emma:interpretation>
                <emma:interpretation id="interp19" emma:lang="" emma:confidence="0">
                  <emma:literal>pseuds</emma:literal>
                </emma:interpretation>
              </emma:one-of>
            </emma:emma>
          </inkml:annotationXML>
          <inkml:trace contextRef="#ctx0" brushRef="#br0" timeOffset="23857.7955">12548 36 132 0,'-5'0'49'0,"5"0"-26"0,5 0-18 15,-1 0 16 1,-8 0-13-16,4 0 10 15,0 0-11-15,4 4 3 16,-4 0-6-16,5 4 2 16,-10-5-3-16,5 9 5 15,0-4-5-15,5 12 1 16,-5 0-2-16,9 20-2 16,-9-1 1-16,4 25 7 0,-4-5-4 15,4 13 16-15,-8-17-11 16,4 4 7-16,0-11-9 0,0 4 2 15,0-13-5-15,0 5-6 16,0-12 0-16,4-5-41 16,-4-3 24-16,9-12-92 15,-9-8 63-15</inkml:trace>
          <inkml:trace contextRef="#ctx0" brushRef="#br0" timeOffset="24458.4408">12369 143 116 0,'0'-4'44'0,"0"4"-24"0,5-8-17 0,-1 8 14 15,-4-4-10-15,5 0 1 16,-1-4-5-16,10-4 5 15,-5-4-5-15,8 8 8 16,-3-4-7-16,12 4 5 16,-3-3-5-16,12 3 2 15,-3 0-3-15,8 4 9 32,-9-4-6-32,5 8 12 15,-10 0-10-15,6 12 12 0,-10-4-12 16,5 7 12-16,-14-3-12 0,0 4 9 15,-4-4-9-15,-4 8 9 16,-5-8-10-16,-5 8 5 16,-4-8-7-16,1 3 2 15,-6-3-4-15,1 4 0 16,-5-8-1-16,0 4-2 16,0-8 1-16,-4 0-17 15,0-4 9-15,4 4-10 16,-4-8 9-16,-1 4-15 15,1-4 13-15,4 0-84 16,0-4 53-16,9 4-71 16,-4-4 64-16</inkml:trace>
          <inkml:trace contextRef="#ctx0" brushRef="#br0" timeOffset="25198.5729">13154 107 140 0,'0'-8'52'0,"0"8"-28"0,-4-8-11 0,4 4 28 16,-5 0-23-16,1-4 9 16,-5 0-17-16,0 0 6 15,-4 1-9-15,4 3 0 0,-5 0-4 0,5 4-4 16,-4-4 0-16,0 8 1 15,-1-4 0-15,1 8 2 16,-5-5-1-16,5 9-3 16,-1-8 1-16,1 8 1 15,0-8 0-15,4 8-3 32,0-8 2-32,4 8 1 15,-4-8 0-15,14 8 0 16,-5-8 0-16,4 4-3 15,1-4 2-15,8 4-1 16,-4-4 0-16,9 3 2 16,-5-3 0-16,10 8 0 0,-6-8 0 0,15 8 0 15,-6-4 0-15,10 4 0 16,-9-4 0-16,4 8 0 16,-9-4 0-16,5 8 2 15,-14-5-1-15,1 9 6 16,-10-8-4-16,1 4 10 15,-10-8-7-15,1 4 10 16,-5-8-9-16,-5 3 10 16,-8-3-10-16,0 4 5 0,0-8-7 15,-1 0 0-15,-3-4-3 0,3 0 1 16,1-8-2-16,4-4-5 16,-4-7 2-1,8-1-28-15,-3 0 17 0,8 4-54 31,-5 0 37-31,14 4-83 16,-4-4 64-16</inkml:trace>
          <inkml:trace contextRef="#ctx0" brushRef="#br0" timeOffset="25840.0633">13391 163 160 0,'-5'3'60'0,"5"-3"-32"0,9 8-24 0,0-4 20 16,-5-4-15-16,10 4 5 16,-5-4-9-16,9 4 2 15,-5-8-4-15,5 4 7 16,-5 0-6-16,5 0 3 16,-5-4-4-16,5 0 5 15,-4 0-5-15,3 0 6 16,-8-3-6-16,5-1 6 15,-5 0-6-15,0 4 6 0,-5-4-6 0,0 0 1 16,-4-4-2-16,0 0-2 16,-8-4 1-16,-1 4 3 15,0 0-2-15,0 5 4 16,-5-1-4-16,1 8-3 16,-5 0 0-16,0 8-1 15,0-5 0-15,1 9 11 16,-6-4-6-16,6 8 13 15,-6-8-9-15,5 12 10 16,1-8-10-16,3 8 10 16,1-5-10-16,8 9 10 31,1-4-10-31,8 12 5 16,1-4-7-16,8 7 2 0,1-3-4 0,8 4 3 15,-9-9-4-15,14 5-1 16,-5-12 0-16,14-4-37 15,-5-8 20-15,14-4-138 16,-10-8 84-16,14-4-84 16,-8-4 89-16</inkml:trace>
          <inkml:trace contextRef="#ctx0" brushRef="#br0" timeOffset="26775.0736">13823 127 108 0,'-4'4'41'0,"4"-4"-22"0,-5 4-11 0,5 0 22 16,0-4-17-16,0 4 20 16,0-4-19-16,0 8 13 15,0-4-16-15,0 7 6 16,0 1-10-16,5 8 7 15,-5-8-8-15,4 16 8 32,-4-8-8-32,9 7 5 15,-5-3-6-15,10 0 7 0,-5-8-8 0,9 0 8 16,-9-4-8-16,8-4 3 16,-8-8-4-16,9-4 3 15,-9-8-4-15,4-4 1 16,-8 0-1-16,8-4-2 15,-8-4 1-15,4 1-1 16,-5-1 0-16,1 4-3 16,-5-4 2-16,4 8-1 15,-8-4 0-15,4 9 2 16,0-5 0-16,0 12 0 16,0-4 0-16,0 8 6 15,-5-4-3-15,5 8 12 16,0 0-8-16,5 8 12 15,-5 0-11-15,4 7 9 16,0-3-9-16,10 16 0 16,-5-8-5-16,9 11 0 15,-5-7-1-15,9 4-10 16,-8-8 4-16,12 0-56 16,-8-13 33-16,9-3-122 15,-9-8 82-15</inkml:trace>
          <inkml:trace contextRef="#ctx0" brushRef="#br0" timeOffset="27243.6424">14537 186 148 0,'8'-4'57'0,"-8"4"-30"0,5-8-18 0,-1 4 29 16,-4 0-21-16,5-3 16 15,-10-1-19-15,5 0 3 16,-4 0-9-16,-1 0-1 16,-3-4-4-16,-6 4-2 15,1-4 0-15,-5 8-1 16,0-4 0-16,-4 8 2 15,0-4-1-15,-1 8 2 0,-4 0-2 0,5 4 4 16,0-4-3-16,4 8 10 16,-4 0-6-16,8 8 8 15,-3-8-8-15,12 11 8 16,-4-7-8-16,9 16 3 16,0-8-5-16,9 7 5 31,-4-3-6-31,12 4 1 15,1-8-2-15,13 0-4 16,-4-9 1-16,9-3-26 16,-5-12 15-16,14-12-57 0,-14-3 39 0,9-9-92 15,-13-4 68-15</inkml:trace>
          <inkml:trace contextRef="#ctx0" brushRef="#br0" timeOffset="27640.9623">14528-448 144 0,'0'4'55'0,"0"-4"-30"0,-5 4-14 16,5 0 26-1,0-4-20-15,0 4 11 16,0 0-17-16,5 8 10 16,-5 0-12-16,9 7 8 15,-5 1-9-15,5 16 13 16,-5-8-12-16,5 15 16 16,-4-3-15-16,4 19 13 15,-5-15-13-15,5 12 8 16,-4-13-10-16,8 13 4 0,-9-13-7 0,10 17 2 15,-5-9-4-15,4 13-2 16,-8-17 0-16,8 5 3 16,-9-13-2-16,5 1-29 15,-9-8 14-15,9-4-89 16,-9-13 56-16,9-3-99 16,-4-8 83-16</inkml:trace>
          <inkml:trace contextRef="#ctx0" brushRef="#br0" timeOffset="28242.264">15076 198 132 0,'0'-12'52'0,"0"12"-28"0,5-16-11 15,-5 12 28 1,-5 1-23-16,1-5 2 16,-5 0-12-16,4 0 6 15,-4 0-8-15,-4 4 10 16,0 0-9-16,-5 4 7 15,-4 0-7-15,-1 8 11 16,1-4-10-16,4 8 3 16,-4-8-7-16,8 11 5 0,-3-7-6 15,8 12 3-15,-5-8-3 0,14 16 0 16,-4-8-1-16,8 7 5 16,1-3-4-16,8 4 6 15,-4-8-6-15,18 0 6 16,0-4-6-16,8-1 6 15,-8-7-6-15,9 0 8 16,-10-8-7-16,6-4 8 31,-10-4-8-31,5-8 8 16,-10-3-8-16,1-5 5 16,-9 0-5-16,0 0 0 0,-9-3-2 15,-4-1-2-15,-5 4 1 16,-5 4 1-16,-3 0-1 0,-6 4-7 15,-3 1 3-15,-6 7-8 16,1 0 7-16,-5 8-16 16,5 0 11-16,4 4-53 15,1 0 34-15,3 8-115 16,6-4 80-16</inkml:trace>
        </inkml:traceGroup>
        <inkml:traceGroup>
          <inkml:annotationXML>
            <emma:emma xmlns:emma="http://www.w3.org/2003/04/emma" version="1.0">
              <emma:interpretation id="{72677BE2-484E-4CFA-B421-B8EB0114ACD6}" emma:medium="tactile" emma:mode="ink">
                <msink:context xmlns:msink="http://schemas.microsoft.com/ink/2010/main" type="inkWord" rotatedBoundingBox="18040,1998 20318,1943 20342,2955 18065,3010"/>
              </emma:interpretation>
              <emma:one-of disjunction-type="recognition" id="oneOf4">
                <emma:interpretation id="interp20" emma:lang="" emma:confidence="0.5">
                  <emma:literal>metric</emma:literal>
                </emma:interpretation>
                <emma:interpretation id="interp21" emma:lang="" emma:confidence="0">
                  <emma:literal>me trip</emma:literal>
                </emma:interpretation>
                <emma:interpretation id="interp22" emma:lang="" emma:confidence="0">
                  <emma:literal>metrics</emma:literal>
                </emma:interpretation>
                <emma:interpretation id="interp23" emma:lang="" emma:confidence="0">
                  <emma:literal>me tried</emma:literal>
                </emma:interpretation>
                <emma:interpretation id="interp24" emma:lang="" emma:confidence="0">
                  <emma:literal>metros</emma:literal>
                </emma:interpretation>
              </emma:one-of>
            </emma:emma>
          </inkml:annotationXML>
          <inkml:trace contextRef="#ctx0" brushRef="#br0" timeOffset="29494.4022">15317 147 72 0,'0'0'30'0,"0"0"-16"0,0-4-1 16,0 4 31-1,0 0-24-15,0 0 18 16,0 0-23-1,0 4 10-15,0-4-15 0,4 8 8 16,-4 0-10-16,5 7 6 16,-5-7-7-16,9 16 4 15,-5-8-6-15,5 12 7 16,-4-5-8-16,4 9 12 16,-9-8-9-16,8 0 12 0,-8-8-11 15,5 0 7-15,-5-9-8 0,4 1 2 16,-8-8-5-16,4-8 0 31,0-3-2-31,0-9-4 16,0 0 1-16,4 0-4 15,-4-4 3-15,9 0-6 16,-4 1 5-16,4 3-5 16,-5 0 4-16,10 4 0 15,-10 0 2-15,9 8 0 16,-4-3 0-16,5 11 0 15,-5-4 0-15,8 11 4 16,-3-3-1-16,4 12 8 16,-9 0-5-16,4 12 10 0,-9-8-8 0,5 7 3 15,-9-7-5-15,5 4 5 16,-5-12-6-16,4 4 6 16,-4-8-6-16,5 0 1 15,-5-8-2-15,4-4-2 16,-4-8 1-16,9-4-6 15,-4-4 3-15,3-4-3 0,1-3 2 16,9 3 0-16,-4 0 1 0,3 4-3 16,-3 4 3-16,4 8-1 15,-5 1 1-15,5 10 6 16,-9-3-2-16,9 12 6 16,-10-4-5-16,6 12 8 15,-10-4-7-15,10 12 5 16,-10-4-5-16,10 11 0 15,-10-7-2-15,5 4-8 32,-9-9 3-32,9 1-47 15,-9-8 27-15,4-4-122 0,-8-12 81 0</inkml:trace>
          <inkml:trace contextRef="#ctx0" brushRef="#br0" timeOffset="30006.3817">15959 230 176 0,'0'4'66'0,"0"-4"-36"0,9 0-22 0,0 0 29 15,-9 0-21-15,9 4 12 16,0-4-17-16,9 4 6 15,-9-8-10-15,13 4 2 16,0 0-5-16,5 0 2 16,-9-8-3-16,4 4 3 15,-9-4-4-15,5 0 4 16,-4-4-4-16,-5 4 4 16,-5-4-4-16,0 4 4 15,-8-3-4-15,0 3 1 16,-10 0-1-16,1 4-2 15,-1-4 1-15,-3 8 1 16,-1-4-1-16,0 8 2 0,0-4-2 0,-4 4 4 16,4 0-3-16,5 4 6 15,-1 0-5-15,1 7 8 32,-1-7-7-32,10 12 5 15,-5-8-5-15,5 16 5 16,-1-8-6-16,10 15 6 15,-5-7-6-15,8 8 3 16,1-12-3-16,5 7 0 16,-1-7-1-16,14 0-8 0,0-12 3 15,13-4-34-15,-9-8 20 16,14-8-74-16,-5-4 51 0,0-12-99 16,-9-8 79-16</inkml:trace>
          <inkml:trace contextRef="#ctx0" brushRef="#br0" timeOffset="30775.9171">16213 48 200 0,'-18'-4'74'0,"18"4"-40"0,5 0-31 15,-1 0 31 1,-8 0-21-16,13 0 21 15,-5 0-20-15,14 0 9 0,-5 0-14 0,19 0 0 16,-10 0-6-16,14 0 0 16,-5 0-1-16,13 0-21 15,-8 0 10-15,9 0-63 16,-10-4 41-16,14 4-91 16,-13 0 69-16</inkml:trace>
          <inkml:trace contextRef="#ctx0" brushRef="#br0" timeOffset="30506.6662">16347-504 144 0,'-4'0'55'0,"4"0"-30"0,4 0-16 15,0 0 27 1,-8 0-20-16,8 4 16 15,-4-4-18-15,5 8 10 16,-10-4-14-16,10 8 8 16,-5 0-10-16,9 12 13 15,-5 0-12-15,5 15 14 16,-4-3-14-16,8 20 7 0,-8-9-9 0,8 20 7 16,-4-11-8-1,4 11 3-15,-8-15-5 0,4 19 0 16,-5-11-2-16,5 11 1 15,-9-11-2 1,9 3 6-16,-9-15-4 0,9-1-10 16,-9-15 4-16,4-4-52 15,-8-16 30-15,4-8-122 16,0-8 83-16,9-8-67 16,-5-8 76-16</inkml:trace>
          <inkml:trace contextRef="#ctx0" brushRef="#br0" timeOffset="31291.8266">16664 147 172 0,'0'4'66'0,"0"-4"-36"0,4 4-24 0,1 0 23 16,-5-4-17-16,4 7 8 15,0-3-12-15,5 8 4 16,-9 0-7-16,9 4 4 0,-4-4-5 0,8 12 5 16,-4-4-6-16,4 11 6 15,-4-7-6-15,5 4 8 16,-10-8-7-16,10 3 10 15,-10-7-8-15,5 0 12 32,-5-8-10-32,1 0 5 15,-5-8-8-15,4-4 0 16,-8-8-3-16,4-4 5 16,0-7-4-16,0-5 3 15,0 0-3-15,4 0-2 0,-4 1 0 16,9 3-4-16,-4 0 2 0,8 4 1 15,-4 0 0-15,9 4-3 16,-9 5 2-16,9 7 1 16,-5-4 0-16,9 8 0 15,-8-4 0-15,3 4 0 16,-3 0 0-16,4 4 0 16,-9-4 0-16,4 4-27 15,-4-4 15-15,0 4-94 16,-5-4 59-16</inkml:trace>
          <inkml:trace contextRef="#ctx0" brushRef="#br0" timeOffset="31793.6868">17159 12 244 0,'-14'4'93'0,"14"-4"-50"0,0-4-48 15,0 4 15 1,0 0-8-16,5 4-17 16,-1-4 8-16,5 4-63 15,-4-4 39-15,8 8-78 16,-9-8 62-16</inkml:trace>
          <inkml:trace contextRef="#ctx0" brushRef="#br0" timeOffset="31592.9422">17154 139 168 0,'0'0'66'0,"0"0"-36"0,0 0-22 0,0 0 34 16,0 0-25-16,0 4 21 31,0 0-22-31,0 4 14 16,0 0-17-16,5 7 12 0,-5 1-14 0,4 12 4 16,-4-4-10-16,5 11 0 15,-1-3-3-15,5 4 1 16,-9-8-2-16,9 3-14 15,-9-11 7-15,9 0-57 16,-5-8 35-16,5-4-109 16,-9-8 77-16</inkml:trace>
          <inkml:trace contextRef="#ctx0" brushRef="#br0" timeOffset="32173.5057">17573 194 152 0,'0'-4'57'0,"0"4"-30"0,9-12-14 0,0 8 32 16,-9-4-25-16,5 5 15 16,-10-5-21-16,5 0 10 15,-4 0-14-15,4 4 2 16,-5-4-8-16,1 4-2 16,-10-4-1-16,5 8 3 15,-4-4-2-15,-9 8 10 16,0-4-6-16,-1 8 12 15,1-4-10-15,0 12 14 16,-1-4-13-16,6 11 20 16,-6-7-16-16,10 16 7 15,4-8-12-15,13 11 2 16,-4-3-6-16,18 8 9 16,-4-8-7-16,12-1 3 15,-3-11-5-15,12 0-31 16,-3-12 15-16,12 0-143 15,-8-4 85-15</inkml:trace>
        </inkml:traceGroup>
        <inkml:traceGroup>
          <inkml:annotationXML>
            <emma:emma xmlns:emma="http://www.w3.org/2003/04/emma" version="1.0">
              <emma:interpretation id="{A67DD964-EED0-44C5-B172-56BCCF35F2F9}" emma:medium="tactile" emma:mode="ink">
                <msink:context xmlns:msink="http://schemas.microsoft.com/ink/2010/main" type="inkWord" rotatedBoundingBox="20651,1891 25419,1864 25426,3204 20658,3231"/>
              </emma:interpretation>
              <emma:one-of disjunction-type="recognition" id="oneOf5">
                <emma:interpretation id="interp25" emma:lang="" emma:confidence="0.5">
                  <emma:literal>(uniformity)</emma:literal>
                </emma:interpretation>
                <emma:interpretation id="interp26" emma:lang="" emma:confidence="0">
                  <emma:literal>(uniformity</emma:literal>
                </emma:interpretation>
                <emma:interpretation id="interp27" emma:lang="" emma:confidence="0">
                  <emma:literal>•uniformity)</emma:literal>
                </emma:interpretation>
                <emma:interpretation id="interp28" emma:lang="" emma:confidence="0">
                  <emma:literal>(uniformity))</emma:literal>
                </emma:interpretation>
                <emma:interpretation id="interp29" emma:lang="" emma:confidence="0">
                  <emma:literal>•uniformity</emma:literal>
                </emma:interpretation>
              </emma:one-of>
            </emma:emma>
          </inkml:annotationXML>
          <inkml:trace contextRef="#ctx0" brushRef="#br0" timeOffset="33174.6668">18104-210 120 0,'4'0'46'0,"-4"0"-24"0,-4-4-13 16,4 4 29-1,-4 0-21-15,4 0 12 0,-5 0-18 16,1 0 6-16,-1 0-10 0,1 4 7 16,-5 0-8-16,0 12 5 15,0-8-6-15,0 11 7 16,-4-3-8-16,-1 12 10 16,1-8-8-16,0 4 8 15,-5-5-8-15,4 9 8 16,1-4-8-16,4 8 12 15,0-5-10-15,5 13 7 32,-1-8-8-32,5 15 2 15,-4-3-5-15,13 12 0 16,-5-9-2-16,14 9-2 0,0-9 1 16,13 1-30-16,-9-17 16 15,18 1-94-15,-8-8 60 0,8-8-88 16,-9-8 77-16</inkml:trace>
          <inkml:trace contextRef="#ctx0" brushRef="#br0" timeOffset="33925.7518">18242 91 100 0,'-4'0'38'0,"4"0"-20"0,4 0-10 0,1 0 19 15,-10 0-15-15,5 4 19 16,0-4-18-16,0 4 11 16,0 0-14-16,0 4 8 15,0 0-10-15,0 8 9 16,0-8-10-16,5 8 7 15,-5-5-7-15,9 9 7 0,-5-8-8 0,9 4 8 32,-8-4-8-32,8 4 5 0,-4-8-6 0,5 0 4 31,-6-4-5-31,6 0 2 16,-5-4-3-16,4 0 3 15,-8-8-4-15,8 0 1 16,-9-8-1-16,5 4 1 15,-4-4-2-15,4 4-1 16,-9-4 1-16,4 4-4 16,-8 1 2-16,4-1-1 0,0 0 0 0,0 4 2 15,0-4 0-15,0 8-3 16,0-4 2-16,0 8 1 16,-5 0 0-16,5 0 2 15,0 0-1-15,0 4 6 16,0-4-4-16,0 8 8 15,0 0-7-15,5 8 8 16,-5-8-8-16,9 11 3 16,-5-7-4-16,10 8 5 15,-6-4-5-15,10 12 3 16,-4-8-3-16,8 7 3 16,-9-7-4-16,14 0-18 15,-9-8 8-15,9-4-72 16,-9-4 45-16,8-12-111 15,-8-4 82-15</inkml:trace>
          <inkml:trace contextRef="#ctx0" brushRef="#br0" timeOffset="35127.8935">18652 111 176 0,'0'0'68'0,"0"0"-36"0,0 0-22 0,0 0 31 32,0 0-24-32,5 0 14 15,-5 0-18-15,4 4 8 0,1-4-12 0,4 8 8 31,-9-4-9-31,9 12 6 16,-9-4-7-16,9 11 7 16,-9-7-8-16,9 12 8 15,-9-4-8-15,8 7 8 16,-8-7-8-16,9 0 8 0,-9-8-8 0,9 0 5 16,-9-4-6-16,9-8 4 15,-9-4-5-15,9-8-6 16,-4-8 0-16,8-4-1 15,-9 0 1-15,10-4 4 16,-5-3-1-16,9 3-3 16,-5 0 1-16,5 8-4 15,-5 0 3-15,5 8-3 16,-9-3 2-16,9 7 0 16,-9 0 1-16,4 8 2 15,-4-4 0-15,4 4 0 16,-4 0 0-16,5 7 2 15,-5 1-1-15,4 8 4 16,-9-8-3-16,10 16 1 16,-10-8-1-16,10 7 5 15,-10-3-4-15,9 0 6 16,-8-12-6-16,8 0 1 16,-8-4-2-16,8-8 1 0,-8-4-2 15,8-8 2-15,-9-4-2 16,5-4-5-16,-4 0 2 15,8 0-6-15,-8-3 5 0,8-1-1 16,-4-4 2-16,4 4 0 16,-8 1 0-16,4 7 2 15,-9 0 0-15,9 8 4 16,-9-4-2-16,4 8-3 16,-8 0 0-16,4 8 3 15,0 0-1-15,4 8 2 16,-4-4-2-16,9 12 4 15,-5-4-3-15,10 15 4 16,-5-7-4-16,9 8-1 16,-1-8 0-16,6 3-15 15,-5-7 8-15,4 0-57 16,-4-12 35-16,4-8-138 16,-9-8 93-16</inkml:trace>
          <inkml:trace contextRef="#ctx0" brushRef="#br0" timeOffset="35322.4989">19232-159 288 0,'-18'-8'110'0,"18"8"-60"0,-9 0-52 0,9 0 22 15,0 0-14-15,5 4-10 16,-5-4 2-16,4 8-53 15,1-4 31-15</inkml:trace>
          <inkml:trace contextRef="#ctx0" brushRef="#br0" timeOffset="36375.5128">19469 389 196 0,'-18'-12'74'0,"18"12"-40"0,22 0-31 0,-9 0 22 15,-8 0-16-15,8-4 14 16,-4-4-14-16,9 4 14 15,-9-4-14-15,13 8 3 16,-8 0-8-16,12 4-4 16,-8 0-1-16,13 0-23 0,-4-4 12 0,4 4-82 15,-4-4 52-15,9 8-73 32,-9-4 66-32</inkml:trace>
          <inkml:trace contextRef="#ctx0" brushRef="#br0" timeOffset="36124.0248">19807-59 136 0,'-4'0'52'0,"4"0"-28"0,0-4-19 16,0 0 24-16,0 0-16 0,0 0 18 15,0-8-18-15,0-4 13 16,0 0-15-16,0 0 1 15,-4-4-7-15,-1 1 1 16,-4-1-3-16,-4-4 3 16,-1 0-4-16,-3 4-1 0,-1 4 0 0,0 9 3 15,-4 3-2-15,-1 11 6 16,1-3-5-16,0 8 3 31,-1 0-3-31,1 8 5 16,0-8-5-16,4 16 6 15,-4-12-6-15,8 11 6 16,1-3-6-16,8 12 3 16,-3-8-3-16,8 7 5 15,0-7-5-15,8 12 12 16,1-9-8-16,5 17 7 0,-10-4-7 16,10 15 2-16,-6-7-5 15,6 11 5-15,-5-11-6 0,4 11 6 31,-8-15-6-31,8 3 3 16,-9-11-3-16,5 3-4 16,-9-7 0-16,9-4-30 15,-9-12 17-15,5-5-69 16,-10-7 46-16,5-8-105 16,0-4 81-16</inkml:trace>
          <inkml:trace contextRef="#ctx0" brushRef="#br0" timeOffset="36894.2486">20137 218 140 0,'0'-20'52'0,"0"20"-28"0,-4-12-8 0,-1 8 32 15,-3 0-27-15,-1-4 8 16,-5 1-18-16,1 3 5 15,-5 0-9-15,5 4 0 16,-5-4-4-16,0 8 0 16,0-4-1-16,-4 8 3 15,0-1-3-15,4 9 4 16,-5-8-4-16,10 12 1 16,-5 0-1-16,9 8 3 15,-4-5-3-15,13 5 1 16,-5-8-1-16,10 8 1 15,-1-8-2-15,14 3 6 16,-4-7-4-16,12 4 8 16,-8-8-7-16,13-4 1 15,-8-4-3-15,3-4 3 16,-3-8-3-16,4 0 8 0,-10-8-6 0,1-4 8 16,-4-3-8-16,-1-5 5 15,-4 0-5-15,-5 0 2 16,-4 4-3-16,0 1-2 15,-9-1 0-15,0 4-4 16,-4 0 2-16,-5 4-19 16,0 4 11-16,-4 9-45 31,-5-5 30-31,5 8-97 0,-5-4 68 16,5 8-62-16,4-4 66 0</inkml:trace>
          <inkml:trace contextRef="#ctx0" brushRef="#br0" timeOffset="37911.2708">20231 139 116 0,'-4'4'44'0,"4"-4"-24"0,0 4-8 0,0 0 27 16,0-8-22-16,4 8 12 15,-4-4-18-15,5 8 8 16,-1-4-11-16,5 7 4 31,-9 1-7-31,9 4 7 16,-5-4-8-16,10 12 8 15,-10-4-8-15,9 7 10 0,-8-3-8 0,8 0 3 16,-8-8-5-16,4 0 11 16,-5-4-8-16,1-4 12 15,-5-8-11-15,4 4 5 16,-8-8-8-16,4-4 4 15,-5-8-5-15,5 0 2 16,-4-4-3-16,-1 4 5 16,1 0-5-16,-1 0 1 15,1 1-2-15,4 3-2 16,-5-4 1-16,10 4-1 16,-5-4 0-16,9 4-3 15,-5-4 2-15,14 1 1 16,-5-1 0-16,10 8 0 0,-5-4 0 15,4 8 0-15,-4-4 0 0,4 8 0 16,-4-4 0-16,4 8 2 16,-8-4-1-16,-1 8-1 15,-4-4 1-15,4 8-26 16,-8-4 14-16,4 4-92 16,-5-8 57-16,5 7-93 15,-9-7 79-15</inkml:trace>
          <inkml:trace contextRef="#ctx0" brushRef="#br0" timeOffset="39043.742">20641 151 120 0,'5'-4'46'0,"-5"4"-24"0,9-4-13 0,-5 4 25 16,1 0-19-16,4 0 12 16,-1 0-16-16,6 4 10 15,-5-4-12-15,4 8 11 0,-8-4-12 0,8 7 9 16,-9-7-9-16,5 12 6 16,-9-8-7-16,5 16 9 15,-5 0-9-15,4 7 7 16,-8-3-7-16,4 0 4 31,0-8-6-31,0 0 13 16,0-8-10-16,0-1 5 15,0-7-8-15,0 0 0 16,0-8-3-16,4-4 3 16,-4-7-3-16,5-5 1 15,-1-4-1-15,5 0-6 0,-4 0 2 16,8 1-3-16,-4-1 2 0,4 4-2 15,-4 4 2-15,5 8 0 16,-10-4 1-16,14 8 2 16,-14 0 0-16,10 8-3 15,-10-4 2-15,9 8 1 16,-8 0 0-16,4 8 2 16,-9-4-1-16,9 12 4 15,-9-4-3-15,9 11 4 16,-9-7-4-16,9 0 1 15,-5-12-1-15,5 0 3 16,-9-4-3-16,9 0 4 16,-5-8-4-16,10-4-1 15,-10-8 0-15,10-4-4 0,-5 0 2 0,4-4-1 16,-4 0 0-16,4 4-3 16,-8-3 3-16,8 7 1 15,-9-4 1-15,10 12-3 16,-10-4 2-16,5 8-1 31,-4-4 0-31,4 8 2 16,-5-4 0-16,5 8 0 15,-5 0 0-15,10 16 0 16,-5-5 0-16,9 13 0 16,-9-8 0-16,4 4 2 15,-4-8-1-15,9 3 6 16,-9-11-4-16,8 0 8 15,-3-8-7-15,4-4 3 16,-5-4-4-16,5-12 0 16,-9-4-1-16,4-3 1 15,-8-5-2-15,8 0-1 16,-9 0 1-16,5 1-1 0,-9 3 0 0,5 4 0 16,-10 0 0-1,5 4 2-15,0 4-1 0,0 8-1 16,0 1 1-16,0 6-1 15,0-3 0-15,5 12 4 16,-5-4-2-16,4 12 1 16,-4 0-1-16,9 12-2 15,-4-9 1-15,8 9-1 16,-4-4 0-16,9 4-25 0,-5-13 14 0,5-3-72 31,-9-8 46-31,9-4-112 16,-9-8 84-16</inkml:trace>
          <inkml:trace contextRef="#ctx0" brushRef="#br0" timeOffset="39229.2924">21368-182 304 0,'-18'-8'115'0,"18"8"-62"0,-4 8-55 15,4-4 20 1,0-4-13-16,0 4-7 16,0-4 0-16,4 7-43 0,-4-3 25 0,9 8-124 15,0-8 80-15</inkml:trace>
          <inkml:trace contextRef="#ctx0" brushRef="#br0" timeOffset="40061.7985">21627 131 236 0,'-14'-4'90'0,"14"4"-48"0,-4 0-29 0,4 0 42 31,0 0-32-31,0 0 12 16,0 0-21-16,0 0 3 0,0 0-10 0,0 0 4 15,0 0-6-15,9 0 4 16,-5 0-5-16,10 4 5 16,-5-4-6-16,13 4 1 15,-4-4-2-15,9 4-2 16,-10 0 1-16,15 4-19 16,-6-4 10-16,10 4-56 15,-9-8 35-15,4 3-121 16,-4-3 83-16,4 4-68 0,-13-8 78 0</inkml:trace>
          <inkml:trace contextRef="#ctx0" brushRef="#br0" timeOffset="39747.2008">21712-607 128 0,'-5'8'49'0,"5"-8"-26"0,-4 8-7 0,4-4 32 15,0-4-27-15,0 8 17 16,0 0-23-16,4 8 5 15,-4-8-11-15,9 16 3 16,-5-8-7-16,5 19 11 16,-4 1-9-16,4 23 12 31,-9-7-11-31,4 19 12 16,-8-3-12-16,4 7 9 0,0-12-9 0,4 9 4 15,1-17-7-15,8 9 4 16,-8-13-5-16,3 1 2 15,-3-13-3-15,8 1 0 16,-8-16-1-16,4 0-21 16,-9-8 10-16,0-5-54 15,-5-7 35-15,1-4-113 16,-5-4 79-16</inkml:trace>
          <inkml:trace contextRef="#ctx0" brushRef="#br0" timeOffset="40609.9881">22033 0 132 0,'4'-16'52'0,"-4"16"-28"0,5-8-8 15,-1 4 34 1,-4-4-28-16,4 4 25 16,-8 0-27-16,4 4 16 0,0 0-21 0,0 4 14 15,0 0-16-15,0 8 8 16,0-4-12-16,4 12 4 16,-4-8-8-16,9 8 4 15,-4-4-5-15,4 3 2 31,-5-3-3-31,10 4 0 16,-6-8-1-16,10 0-2 16,-4-4 1-16,8 0-8 15,-4-8 4-15,4 0-16 16,-4-4 10-16,4 0-9 16,-4-4 10-16,0-4 0 0,-9 0 5 15,4 0 4-15,-8-4 0 16,4 4 6-16,-5-3-4 0,5 7 12 15,-9 0-8-15,0 4 14 16,-4 0-12-16,-1 8 16 16,1 0-15-16,-1 8 13 15,-4-5-13-15,5 13 13 16,-5-8-14-16,4 16 9 16,-4-8-10-16,5 23 2 15,-5-7-6-15,5 20 0 16,-5-9-2-16,4 17 1 15,-4-13-2-15,5 5 2 16,-5-13-2-16,5-7-25 16,-1-12 13-16,5-1-66 15,0-11 43-15,9 4-148 16,-5-8 102-16</inkml:trace>
          <inkml:trace contextRef="#ctx0" brushRef="#br0" timeOffset="41076.6002">22483-420 176 0,'-4'0'68'0,"4"0"-36"0,17 0-29 0,-8 0 39 16,-4 0-24-16,8 4 36 15,-8 0-31-15,8 4 26 0,-9 0-28 0,14 11 16 32,-9 1-22-32,9 16 16 15,-5-4-17-15,10 19 12 16,-5 1-15-16,-5-1 1 16,-4-7-7-16,4 27 1 15,-8-11-3-15,-5 7 0 16,-5-11-1-16,1 19-32 15,-5-12 16-15,-5-11-98 16,-3-16 62-16,-10-1-125 16,0-7 98-16</inkml:trace>
        </inkml:traceGroup>
        <inkml:traceGroup>
          <inkml:annotationXML>
            <emma:emma xmlns:emma="http://www.w3.org/2003/04/emma" version="1.0">
              <emma:interpretation id="{188A975B-E49F-4618-9250-761566A35562}" emma:medium="tactile" emma:mode="ink">
                <msink:context xmlns:msink="http://schemas.microsoft.com/ink/2010/main" type="inkWord" rotatedBoundingBox="25898,2453 26728,2514 26702,2877 25871,2817"/>
              </emma:interpretation>
              <emma:one-of disjunction-type="recognition" id="oneOf6">
                <emma:interpretation id="interp30" emma:lang="" emma:confidence="0.5">
                  <emma:literal>on</emma:literal>
                </emma:interpretation>
                <emma:interpretation id="interp31" emma:lang="" emma:confidence="0">
                  <emma:literal>own</emma:literal>
                </emma:interpretation>
                <emma:interpretation id="interp32" emma:lang="" emma:confidence="0">
                  <emma:literal>one</emma:literal>
                </emma:interpretation>
                <emma:interpretation id="interp33" emma:lang="" emma:confidence="0">
                  <emma:literal>On</emma:literal>
                </emma:interpretation>
                <emma:interpretation id="interp34" emma:lang="" emma:confidence="0">
                  <emma:literal>our</emma:literal>
                </emma:interpretation>
              </emma:one-of>
            </emma:emma>
          </inkml:annotationXML>
          <inkml:trace contextRef="#ctx0" brushRef="#br0" timeOffset="42356.3615">23433 143 104 0,'4'-4'41'0,"-4"4"-22"0,5-8-11 16,-1 4 24 0,-4 0-18-16,5 0 15 15,-10 0-16-15,5 0 8 0,-9-4-12 0,0 4 0 16,-4-4-6-16,0 4 0 15,-5 0-1-15,4 0 3 16,-3 0-3-16,3 0 4 16,-4 0-4-16,0 4 6 15,1-4-5-15,-1 12 12 16,0-4-8-16,0 8 1 16,0-8-5-16,5 4 0 15,-5-4-1-15,9 8-2 16,-4-4 1-16,8 8 1 15,-4-8-1-15,9 11 4 16,0-7-3-16,9 8 8 16,-4-4-6-16,8 12 3 15,1-8-4-15,8 7-4 16,-9-7 0-16,10 0 5 0,-6-8-2 16,10-4-5-16,-5-4 1 0,10-12 3 15,-6-4 0-15,6-4 13 16,-10-4-8-16,5 0 4 15,-14 1-6-15,0-1 5 16,-8-4-6-16,-5 4 3 16,-9-4-3-16,0 5 3 15,-4-1-4-15,-5 0 1 16,-4 0-1-16,-1 4-4 16,1 4 1-16,0 8-1 15,-5 0 0-15,5 8-3 16,-1 0 3-16,5 8-17 31,1-4 11-31,3 8-30 16,-4-8 22-16,5 12-97 0,0-8 63 15,8 8-66-15,1-5 67 0</inkml:trace>
          <inkml:trace contextRef="#ctx0" brushRef="#br0" timeOffset="42945.835">23584 8 80 0,'5'0'33'0,"-5"0"-18"0,13 4 4 16,-4 0 33 0,-4 0-28-16,8 8 20 0,-9 0-27 0,10 3 14 15,-10-3-18-15,10 8 15 16,-5-4-16-16,4 12 16 15,-4-8-16-15,0 7 13 16,-5-7-14-16,5 8 8 16,-9-4-11-16,5-1 4 15,-5-11-7-15,4 0 7 16,-8-12-8-16,8-4 1 16,1-4-3-16,4-4-6 15,-5-7 2-15,9-1-3 16,-4 0 2-16,9 0 0 15,-9 0 1-15,9 5-3 16,-5-1 3-16,5 8 3 16,-9-4 0-16,9 8 10 15,-9 0-5-15,4 8 14 16,-4-4-11-16,4 12 11 16,-4-4-11-16,5 12 2 15,-10-5-7-15,5 17 0 16,-9-8-2-16,9 8-46 15,-9-5 25-15,9 1-154 16,-9-12 96-16</inkml:trace>
        </inkml:traceGroup>
        <inkml:traceGroup>
          <inkml:annotationXML>
            <emma:emma xmlns:emma="http://www.w3.org/2003/04/emma" version="1.0">
              <emma:interpretation id="{A5FB9A77-A22C-4D24-B13A-F50998AE1532}" emma:medium="tactile" emma:mode="ink">
                <msink:context xmlns:msink="http://schemas.microsoft.com/ink/2010/main" type="inkWord" rotatedBoundingBox="26993,1992 29512,2162 29452,3045 26934,2875"/>
              </emma:interpretation>
              <emma:one-of disjunction-type="recognition" id="oneOf7">
                <emma:interpretation id="interp35" emma:lang="" emma:confidence="0.5">
                  <emma:literal>terms</emma:literal>
                </emma:interpretation>
                <emma:interpretation id="interp36" emma:lang="" emma:confidence="0">
                  <emma:literal>terms'</emma:literal>
                </emma:interpretation>
                <emma:interpretation id="interp37" emma:lang="" emma:confidence="0">
                  <emma:literal>term's</emma:literal>
                </emma:interpretation>
                <emma:interpretation id="interp38" emma:lang="" emma:confidence="0">
                  <emma:literal>Herms</emma:literal>
                </emma:interpretation>
                <emma:interpretation id="interp39" emma:lang="" emma:confidence="0">
                  <emma:literal>term</emma:literal>
                </emma:interpretation>
              </emma:one-of>
            </emma:emma>
          </inkml:annotationXML>
          <inkml:trace contextRef="#ctx0" brushRef="#br0" timeOffset="44078.7909">24227 8 172 0,'-5'-4'66'0,"5"4"-36"0,0 0-26 15,0 0 26 1,0 0-17-16,0 0 18 15,0 0-18-15,0 0 15 16,0 0-15-16,5 4 12 16,-1-4-14-16,9 4 10 15,1-4-12-15,8 4 4 0,-4-4-8 0,18 4 0 16,-10-8-3-16,23 4 1 16,-4 0-2-16,13 0-9 15,-13-4 4-15,8 0-36 31,-8 0 22-31,4 0-80 16,-14-4 55-16,1 8-80 16,-14-4 70-16</inkml:trace>
          <inkml:trace contextRef="#ctx0" brushRef="#br0" timeOffset="43729.3068">24450-464 116 0,'-5'-4'46'16,"5"4"-24"-16,0-4-8 0,0 4 26 16,0 0-22-16,0 0 11 15,0 0-18-15,0 0 17 16,0 0-16-16,0 0 13 15,0 0-14-15,0 0 12 16,0 0-13-16,0 4 2 16,0 0-8-16,0 12 0 15,0 0-2-15,5 23 7 16,-5 1-5-16,8 28 8 16,-8-9-8-16,5 20 8 15,-5-19-8-15,4 11 5 16,-8-15-5-16,4 11 5 15,0-11-6-15,0 7 3 16,0-15-3-16,0-1-35 16,0-15 18-16,0-4-81 0,-5-9 53 0,5-7-89 15,-4-8 74-15</inkml:trace>
          <inkml:trace contextRef="#ctx0" brushRef="#br0" timeOffset="44644.4012">24855 127 204 0,'0'0'77'0,"0"0"-42"0,9 0-34 0,0 0 18 16,-4 0-12-16,12 0 8 15,-3 0-9-15,4 0 3 16,-5-4-5-16,9 4 5 15,-8-4-6-15,8 0 10 16,-9 0-7-16,5 0 10 16,-9-4-9-16,5 0 12 15,-6-4-11-15,1 4 5 16,-4-4-8-16,-1 5 2 16,-8-5-4-16,4 4 5 15,-9 0-5-15,0 4 3 0,0-4-3 0,0 8-2 16,-4-4 0-16,-1 8-1 15,-3 0 0-15,-1 8 2 16,-5-4-1-16,6 4 2 16,-1-5-2-16,0 5 2 31,0-4-2-31,5 8 4 16,-1-4-3-16,5 4 4 15,-4-4-4-15,9 8 1 16,-5-8-1-16,9 7 3 15,-5-3-3-15,14 8 1 16,-4-4-1-16,8 8 3 16,0-9-3-16,10 5-5 0,-6-8 1 15,15 0-34-15,-10-8 19 0,9-4-76 16,-4-8 52-16,4-4-103 16,-13-8 82-16</inkml:trace>
          <inkml:trace contextRef="#ctx0" brushRef="#br0" timeOffset="45244.4315">25127 83 148 0,'0'4'55'0,"0"-4"-30"0,0 12-18 0,0-8 28 16,0-4-20-16,0 4 20 15,0 0-21-15,9 4 6 16,-9-8-11-16,5 8 1 16,-5 0-6-16,9 8 2 15,-5-8-3-15,9 11 9 0,-8-7-6 0,8 12 10 16,-8-8-9-16,8 8 10 15,-8-8-10-15,8 7 5 16,-9-7-7-16,5 4 11 16,-4-8-9-16,4 0 14 15,-9-4-12-15,4 0 5 16,-4-8-9-16,0-4 0 16,-4-4-3-16,-1-4 5 15,1 0-4-15,4-4 8 16,-5 0-7-16,5-4 3 15,0 1-4-15,0-1-2 16,0 0 0-16,5 4 1 16,-5-4-1-16,9 4-3 15,-5 1 1-15,10 3-1 16,-10-4 0-16,9 4 0 16,1 0 0-16,8 0 2 15,-9 0 0-15,14 4-3 16,-9 0 2-16,9 4 1 15,-9 0 0-15,-1 8 2 16,6-4-1-16,-5 4-1 0,-5-4 1 0,5 8-12 16,-9-4 6-16,0 4-69 15,-5-8 41-15,1 4-131 16,-5-4 91-16</inkml:trace>
          <inkml:trace contextRef="#ctx0" brushRef="#br0" timeOffset="46153.8513">25658 32 72 0,'0'-12'27'15,"0"12"-14"-15,9 0 4 0,-5 0 47 16,-4 0-34-16,5 4 30 15,-1 0-35-15,5 8 9 16,-9-4-20-16,5 7 9 16,-5-3-13-16,9 4 17 15,-9-4-15-15,4 8 11 16,-4-8-13-16,5 8 8 16,-5-5-10-16,4 5 4 0,-8-4-7 0,4 0 7 15,0-4-8-15,4 0 14 16,-4-4-10-16,4-4 7 15,-8-4-8-15,8 0-4 16,-4-4-2-16,5 0-1 16,-5-4 0-16,9-4-5 15,-5-8 3-15,10 0-1 16,-14 0 1-16,17 1-3 16,-8-5 3-16,9 8-3 15,-9 0 2-15,5 8 2 16,-6 0 1-16,6 12-3 0,-5-4 2 15,0 8-1-15,-5-4 0 0,5 8 6 16,-5 0-2-16,5 8 8 16,-4-4-6-16,4 7 5 31,-5-3-5-31,5 0 2 16,-9-4-3-16,5 4 5 15,-5-4-5-15,9-5 3 16,-9-7-3-16,4-4 0 15,-4-4-1-15,4 0-4 16,1-7 1-16,4-1-1 16,-5-4 0-16,10 0 0 0,-5 0 0 0,8 0-3 15,-8-4 3-15,9 9-3 16,-9-5 2-16,9 8-5 16,-9-4 5-16,4 8 1 31,-8-4 2-31,21 12 8 15,-12 0-4-15,4 8 8 16,-9-4-8-16,4 12 5 0,-9-9-5 0,5 9 0 16,-9-4-2-16,9 12-10 31,-9-8 4-31,9 7-47 0,-9-7 28 16,9-12-104-1,-4-8 70-15,3-8-95 0,1-4 87 0</inkml:trace>
          <inkml:trace contextRef="#ctx0" brushRef="#br0" timeOffset="46787.2146">26608 135 168 0,'9'-8'66'0,"-9"8"-36"0,13-20-18 16,-4 12 36 0,-5 0-27-16,5-4 19 15,-9 0-24-15,0 4 7 16,-4-3-13-16,-1 3 1 16,-3 0-7-16,-1 0 5 15,-5 0-6-15,-4 0 3 16,1 0-3-16,-6 8 0 15,5-4-1-15,-4 8 12 16,0-4-8-16,4 8 6 16,-4 0-7-16,4 8-2 15,-4-4-2-15,13-1-1 0,-9-3 0 0,13 4 0 16,1-8 0-16,4 8 2 16,-5-8-1-16,5 12 2 15,0-8-2-15,9 0-1 16,0-4 1-16,18 4-4 15,-14-8 2-15,14 8 3 16,-5-8-1-16,10 8-3 16,-10-8 1-16,0 8 1 15,1-5 0-15,3 5 2 16,-8-4-1-16,9 12 6 16,-5-4-4-16,1 4 21 15,-15-8-13-15,10 8 21 16,-9-4-18-16,-4 4 15 15,-5-5-16-15,-5 9 10 16,-13-8-13-16,5 0 8 16,4-4-10-16,-9 4 0 0,0-8-5 0,-13 8-4 15,0-8 0-15,-5-8-28 16,10-8 16-16,-6-4-96 16,1-4 60-16,9 0-148 15,4-3 111-15</inkml:trace>
        </inkml:traceGroup>
      </inkml:traceGroup>
    </inkml:traceGroup>
    <inkml:traceGroup>
      <inkml:annotationXML>
        <emma:emma xmlns:emma="http://www.w3.org/2003/04/emma" version="1.0">
          <emma:interpretation id="{B02E1D53-084F-4231-8AA0-DE4CE65A6956}" emma:medium="tactile" emma:mode="ink">
            <msink:context xmlns:msink="http://schemas.microsoft.com/ink/2010/main" type="paragraph" rotatedBoundingBox="2913,3745 10360,3479 10405,4741 2958,50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A1360CF-23E8-4184-8122-84C7E5223A9A}" emma:medium="tactile" emma:mode="ink">
              <msink:context xmlns:msink="http://schemas.microsoft.com/ink/2010/main" type="line" rotatedBoundingBox="2913,3745 10360,3479 10405,4741 2958,5007"/>
            </emma:interpretation>
          </emma:emma>
        </inkml:annotationXML>
        <inkml:traceGroup>
          <inkml:annotationXML>
            <emma:emma xmlns:emma="http://www.w3.org/2003/04/emma" version="1.0">
              <emma:interpretation id="{61B270C8-4A10-457B-B231-92AE2BD053EE}" emma:medium="tactile" emma:mode="ink">
                <msink:context xmlns:msink="http://schemas.microsoft.com/ink/2010/main" type="inkWord" rotatedBoundingBox="2913,3745 7530,3580 7575,4842 2958,5007"/>
              </emma:interpretation>
              <emma:one-of disjunction-type="recognition" id="oneOf8">
                <emma:interpretation id="interp40" emma:lang="" emma:confidence="1">
                  <emma:literal>equations:</emma:literal>
                </emma:interpretation>
                <emma:interpretation id="interp41" emma:lang="" emma:confidence="0">
                  <emma:literal>equations;</emma:literal>
                </emma:interpretation>
                <emma:interpretation id="interp42" emma:lang="" emma:confidence="0">
                  <emma:literal>equations.</emma:literal>
                </emma:interpretation>
                <emma:interpretation id="interp43" emma:lang="" emma:confidence="0">
                  <emma:literal>eguations:</emma:literal>
                </emma:interpretation>
                <emma:interpretation id="interp44" emma:lang="" emma:confidence="0">
                  <emma:literal>equations,</emma:literal>
                </emma:interpretation>
              </emma:one-of>
            </emma:emma>
          </inkml:annotationXML>
          <inkml:trace contextRef="#ctx0" brushRef="#br0" timeOffset="53597.9689">200 1844 144 0,'-4'4'55'0,"4"-4"-30"0,0-4-14 0,0 4 20 15,0 0-18-15,0 0 7 16,0 0-12-16,4 0 6 31,-4 0-7-31,4 4 7 16,1-4-8-16,4 4 8 0,-5 0-8 0,10 0 8 15,-5-4-8-15,8 4 5 16,-3-8-6-16,8 8 4 16,-4-4-5-16,9 4 7 15,-9-4-7-15,8 8 8 16,-8-8-8-16,9 4 10 16,-9-8-8-16,4 4 3 15,-4 0-5-15,0 0 9 16,-5 0-7-16,0 0 5 15,-8-4-6-15,-1 0 4 16,-4 0-5-16,5 0 2 16,-10-4-3-16,5 0 0 15,-4-4-1-15,-1 0-2 16,-3 0 1-16,3 0-4 16,-4 0 2-16,0 1 1 15,-4-1 0-15,-1 0 0 16,1 0 0-16,0 4 0 15,-5 0 0-15,5 0-3 16,-5 0 2-16,4 4 1 16,-4-4 0-16,5 8 0 0,-5 0 0 15,5 8 0-15,-5-8 0 0,5 8-3 16,-5-4 2-16,4 8-1 16,1-8 0-16,4 8 2 15,0-4 0-15,0 8-5 16,0-8 3-16,5 7 1 15,-1-3 1-15,1 12 2 16,0-8-1-16,4 4 6 16,0-4-4-16,4 4 3 15,-4-5-3-15,9 9 3 16,-5-4-4-16,10 8 8 16,-10-8-6-16,14 3 5 15,-9-3-5-15,9 0 5 16,-5-4-6-16,14 0 3 15,-9-8-3-15,17 0-15 16,-8-8 6-16,13-4-70 16,-4-4 42-16,9-4-135 15,-14-8 94-15</inkml:trace>
          <inkml:trace contextRef="#ctx0" brushRef="#br0" timeOffset="54549.6556">869 1943 172 0,'0'-4'66'0,"0"4"-36"0,4-4-13 0,1 0 37 15,-5-4-30-15,4-4 18 16,1 0-26-16,4 1 7 16,-9-1-13-16,4 0 5 15,-4-4-8-15,0 4 4 0,-4 0-6 0,-1 4-2 16,-4 0-2-16,0 4-1 15,0-4 0-15,1 12-3 16,-6-4 2-16,1 12-1 16,-5-4 0-16,0 8 0 31,0-4 0-31,5 8 0 16,-5-8 0-16,9 7 2 15,0-3 0-15,9 4 0 16,-4-4 0-16,8 4 0 15,1-4 0-15,4 0 4 16,0-5-2-16,4 1 4 16,-4-4-4-16,9 0 6 0,-5-8-5 15,5 0 6-15,-9-8-6 0,9 0 1 16,-9 0-2-16,4 1 1 16,-9-5-2-16,5 0 4 15,-4 0-3-15,4 4 4 16,-9-4-4-16,9 4 1 15,-9 0-1-15,4 8-2 16,-8-4 1-16,4 4-4 16,0 0 2-16,4 4-1 15,1-4 0-15,3 8 0 16,-3 0 0-16,4 12 0 16,-9 0 0-16,4 15 4 15,-4 1-1-15,0 16 2 16,-4-5-2-16,-1 9 4 15,-8-13-3-15,4 5 12 16,-4-16-7-16,-1 3 12 16,1-11-11-16,0-4-2 15,-1-8-3-15,5-4-3 16,-4-8 1-16,4 0-6 16,-4-8 3-16,13 0-8 15,-5-4 6-15,10 4-3 16,-5-4 4-16,4 8-2 15,0 0 2-15,10 8-2 0,-1-4 2 0,10 8 4 16,-10 0 0-16,9 4 8 16,-4-4-5-16,9 8 3 15,-5-8-4-15,9 8 0 32,-4-9-1-32,4 5-26 15,-4-8 13-15,0 4-92 0,-5-8 57 0,5-4-115 16,-9-8 91-16</inkml:trace>
          <inkml:trace contextRef="#ctx0" brushRef="#br0" timeOffset="55101.4982">1123 1852 180 0,'-13'8'68'0,"13"-8"-36"0,0 4-20 16,0 0 36-16,0-8-27 0,0 8 12 31,0 0-19-31,4 4 7 16,-4-4-12-16,5 8 8 15,-5-9-9-15,9 13 4 16,-5-8-7-16,9 12 4 15,-8-8-5-15,8 8 7 16,-4-4-7-16,9 4 8 16,-5-9-8-16,10 5 8 15,-10-8-8-15,9 0 5 0,-4-8-5 0,4 0 5 16,-8-8-6 0,4 0 3-16,-9-8-3 0,4 5 0 15,-4-5-1-15,0 0-2 16,-5-4 1-16,1 0-1 15,-5 0 0-15,0 4 0 16,-5-3 0-16,5 7 0 16,-4-4 0-16,4 12 2 15,0 0-1-15,0 12 6 16,0-4-4-16,0 8 6 16,0 0-6-16,4 7 3 15,-4-7-3-15,9 12 0 16,0-8-1-16,9 8-6 15,-9-4 2-15,13-1-47 16,-8-3 26-16,12-4-109 0,-8-4 74 16,13-4-100-1,-4-8 90-15</inkml:trace>
          <inkml:trace contextRef="#ctx0" brushRef="#br0" timeOffset="55692.5872">1823 1923 204 0,'0'0'77'0,"0"0"-42"0,5-4-12 15,-1 4 41 1,-4-8-35-16,5 0 11 16,-10-3-25-16,5 3 5 15,0-4-12-15,0 0 6 0,-9-4-7 0,0 4 2 16,0 0-5-16,-4 4-2 15,0-4-1-15,-5 8-4 16,0 0 2-16,0 8 1 16,-4 0 0-16,-1 8 0 15,6-4 0-15,3 12-3 16,-4-8 2-16,10 8 3 16,-6-4-1-16,10 3 2 15,-1-3-2-15,14 4 2 16,-4-4-2-16,12 4 2 15,-3-8-2-15,13 0 6 16,-5-4-4-16,9-5 6 0,-9-3-6 16,10-3 1-16,-10-5-2 0,5-4 3 15,-5-4-3 1,0-4 4-16,-4-4-4 0,0 0 1 31,-5-3-1-31,-4 3-2 16,-4-4 1-16,-1 8-6 15,-8 0 3-15,4 13-6 16,0-1 5-16,0 12-1 16,-5-4 2-16,5 15 2 15,-4-3 0-15,8 8 2 0,-4-4-1 0,9 8 2 16,-4-8-2-16,12 7-9 16,-3-3 4-16,8 4-36 15,-4-4 22-15,13-4-65 16,-9-4 47-16,14 0-109 15,-9-8 81-15</inkml:trace>
          <inkml:trace contextRef="#ctx0" brushRef="#br0" timeOffset="56379.2433">2113 1614 320 0,'-9'-4'121'0,"9"4"-66"0,0 0-42 15,5 0 43 1,-1 0-33-16,9 0 2 15,-4 0-15-15,23 0-4 16,-1 0-4-16,22 4 1 16,-8-4-2-16,17 4-27 15,-13 0 14-15,9 0-83 16,-9-4 53-16,0 4-130 16,-8-8 97-16</inkml:trace>
          <inkml:trace contextRef="#ctx0" brushRef="#br0" timeOffset="56158.0056">2300 1301 188 0,'-4'-12'71'0,"4"12"-38"0,-9-20-10 0,9 12 44 15,-4 0-38-15,4-4 14 16,-5 0-27-16,5 4 2 0,0-4-10 0,0 9 1 15,0-5-5-15,0 8 7 16,0-4-7-16,0 8 5 16,0-4-5-16,0 11 2 15,0-3-3-15,5 12 7 32,-1-8-6-32,5 16 8 15,-5-8-8-15,10 23 8 16,-5-7-8-16,8 27 5 15,-8-3-5-15,9 15 2 0,-4-7-3 16,3 7 5-16,-8-19-5 0,5 3 6 16,-5-11-6-16,8-1-14 15,-8-15 5-15,5-4-65 16,-5-8 38-16,0-9-128 16,-9-7 90-16,4-8-76 15,-8-3 85-15</inkml:trace>
          <inkml:trace contextRef="#ctx0" brushRef="#br0" timeOffset="56667.2629">2791 1666 224 0,'-18'3'85'0,"18"-3"-46"0,0 8-24 0,0-4 41 16,0-4-32-16,4 8 15 15,-4 4-23-15,5 8 2 16,-1-4-10-16,5 12 3 16,-4-9-6-16,8 9 2 15,-4-4-4-15,4 8 0 16,-4-8-1-16,9 3-30 16,-9-7 15-16,9 0-100 15,-9-8 62-15,9-4-101 16,-9-8 86-16</inkml:trace>
          <inkml:trace contextRef="#ctx0" brushRef="#br0" timeOffset="58662.2194">3344 1781 88 0,'0'3'35'0,"0"-3"-18"16,0 0-7-16,0 0 27 15,0 0-20-15,0-3 18 16,0-1-20-16,0 4 5 15,0-4-11-15,0 4-3 16,0-4-4-16,0 4 5 16,0 0-4-16,4 0 12 15,-4-4-8-15,5 4 12 16,-10-4-11-16,5 4 9 16,0 0-9-16,0 0 4 15,0-8-7-15,0 4 4 16,0-4-5-16,0 0 2 15,-4 0-3-15,-1 0-2 16,1 0 0-16,-1 0-1 16,-3-4 0-16,-1 4 0 15,0 0 0-15,0 4 0 16,-9-3 0-16,9 7 0 16,0-4 0-16,0 4 2 15,-4 0-1-15,4 4 4 16,0-4-3-16,0 7 1 15,-4-3-1-15,4 8-4 16,0-4 1-16,0 16 3 0,0-12-1 16,5 8 4-16,-1-8-3 15,5 8 4-15,-4-9-4 0,8 13-1 16,-4-8 0-16,9 8 1 16,0-4-1-16,4 0 6 15,-4-5-4-15,9 5 8 16,-9-8-7-16,18 0 8 15,-9-4-8-15,13 0 10 16,-13-4-8-16,13-4 8 0,-9-4-8 16,5 0 10-16,-5-8-9 15,0 4 3 1,-4-4-6-16,-4-4 5 16,-5 0-6-16,0-3 1 15,-9-1-2-15,0-4-2 16,-9 0 1-16,0 0 1 15,-9 1-1-15,0 3-1 16,0 4 1-16,-4 8-1 16,0 0 0-16,-1 12-5 15,-3-4 3-15,3 8-17 16,-8 0 11-16,9 8-41 0,-1 0 28 16,6 7-79-16,3-7 56 0,10 8-93 15,-1-4 78-15</inkml:trace>
          <inkml:trace contextRef="#ctx0" brushRef="#br0" timeOffset="59599.0443">3634 1689 124 0,'-9'0'46'0,"9"0"-24"0,0 0-4 15,0 0 35 1,0 0-29-16,0 0 20 15,0 0-27-15,0 0 12 16,0 0-18-16,0 0 8 16,0 0-11-16,4 4 2 15,1-4-6-15,4 12 0 16,-5-4-2-16,9 8 3 16,-8 0-3-16,8 8 10 0,-8-5-6 0,4 5 10 31,-5-4-9-31,5 4 7 15,-5-4-7-15,5 0 7 16,-4-5-8-16,4 5 8 16,-9-8-8-16,4 0 5 15,-4-4-6-15,9 0 4 16,-9-8-5-16,5 0 2 16,-5-8-3-16,4 4-2 0,-8-4 0 0,8-4-4 15,-4-4 2-15,9-4-4 16,-5-3 3-16,10 3-6 31,-10-4 5-31,10 4-1 16,-10 0 2-16,5 5 2 0,-5 3 0 15,10 8 6-15,-5 0-3 16,9 8 6-16,-9 0-6 0,8 8 6 16,-3-5-6-16,4 13 8 15,-5-4-7-15,5 8 8 16,-9-4-8-16,4 4 5 15,-8-9-5-15,3 9-11 16,-8-4 4-16,9 0-52 16,-9-4 30-16,9 0-152 15,-4-8 98-15</inkml:trace>
          <inkml:trace contextRef="#ctx0" brushRef="#br0" timeOffset="60398.1538">4276 1765 212 0,'0'-12'79'0,"0"12"-42"0,-9-8-30 0,9 4 29 16,-5 0-21-16,5 0 12 15,-4-4-16-15,-1 0 6 16,-3 0-10-16,-1 4 0 16,0-8-4-16,0 8-2 15,-5 0 0-15,1 4-1 16,0 0 0-16,-1 4 0 15,-4 0 0-15,5 8 0 16,0-4 0-16,4 8 2 16,0-8-1-16,4 8-1 15,1-4 1-15,4 4-4 16,0-5 2-16,4 5 3 16,1-8-1-16,8 8 2 15,1-8-2-15,8 4-1 0,-4-4 1 0,9 4-1 16,-10-8 0-16,15 8 0 15,-10-8 0-15,5 7 2 16,-5-3-1-16,5 4 4 16,-9-4-3-16,4 4-1 31,-9-4 0-31,1 4 3 16,-6-4-2-16,1 8 12 15,-9-8-7-15,5 8 14 16,-10-9-12-16,5 9 18 0,-9-8-15 0,1 4 13 15,-6-8-14-15,-4 4 4 16,1-8-10-16,-6 0 0 16,1-4-3-16,4 0-4 15,0 0 1-15,-4 0-30 16,0-4 17-16,4 0-105 16,0 0 67-16,9 0-121 15,-4 1 98-15</inkml:trace>
          <inkml:trace contextRef="#ctx0" brushRef="#br0" timeOffset="73222.1257">4722 1773 196 0,'-5'-8'74'0,"5"8"-40"0,-4-4-20 0,4 4 27 31,0 0-24-31,0 0 3 15,0 0-12-15,0 0-1 16,0 0-4-16,0 0-33 16,0 0 17-16,0 0-108 15,0 0 67-15</inkml:trace>
          <inkml:trace contextRef="#ctx0" brushRef="#br0" timeOffset="73433.0483">4820 2026 232 0,'-5'0'88'0,"5"0"-48"0,5-8-14 0,-1 8 46 16,-8-4-40-16,4 1 3 16,0-1-23-16,0 0-9 0,0-4-3 15,0 8-82-15,0-4 45 16,0 4-130-16,0 0 93 15</inkml:trace>
        </inkml:traceGroup>
        <inkml:traceGroup>
          <inkml:annotationXML>
            <emma:emma xmlns:emma="http://www.w3.org/2003/04/emma" version="1.0">
              <emma:interpretation id="{51CC6D13-7C2F-43C3-B9FA-1105B40AC92F}" emma:medium="tactile" emma:mode="ink">
                <msink:context xmlns:msink="http://schemas.microsoft.com/ink/2010/main" type="inkWord" rotatedBoundingBox="8442,3828 10370,3759 10394,4433 8466,4502"/>
              </emma:interpretation>
              <emma:one-of disjunction-type="recognition" id="oneOf9">
                <emma:interpretation id="interp45" emma:lang="" emma:confidence="0">
                  <emma:literal>Set</emma:literal>
                </emma:interpretation>
                <emma:interpretation id="interp46" emma:lang="" emma:confidence="0">
                  <emma:literal>S=t</emma:literal>
                </emma:interpretation>
                <emma:interpretation id="interp47" emma:lang="" emma:confidence="0">
                  <emma:literal>Sat</emma:literal>
                </emma:interpretation>
                <emma:interpretation id="interp48" emma:lang="" emma:confidence="0">
                  <emma:literal>5=t</emma:literal>
                </emma:interpretation>
                <emma:interpretation id="interp49" emma:lang="" emma:confidence="0">
                  <emma:literal>s=t</emma:literal>
                </emma:interpretation>
              </emma:one-of>
            </emma:emma>
          </inkml:annotationXML>
          <inkml:trace contextRef="#ctx0" brushRef="#br0" timeOffset="63399.0028">5984 1487 104 0,'4'0'38'16,"-4"0"-20"-16,0-4-1 0,0 4 34 16,0 0-28-16,5 0 21 15,-5-4-27-15,4 0 16 16,-4 0-19-16,5 0 6 16,-5-4-12-16,4 0 4 15,-8 0-7-15,4 4 4 0,-5-3-5 0,1-1 2 16,-5 0-3-16,0 4 0 15,-5 0-1-15,1 4-2 16,0-4 1-16,-5 8 1 16,0-4-1-16,0 4 2 31,-4-4-2-31,4 8 2 16,-4-4-2-16,4 8 2 0,0-5-2 0,5 5-1 15,-5-4 1-15,9 12-1 16,-4 0 0-16,8 4 2 15,-4-8-1-15,9 3-1 16,-4-3 1-16,8 4 1 16,1-8-1-16,8 4 2 15,0-4-2-15,10 4 2 16,-10-4-2-16,14 7 6 16,-5-3-4-16,14 4 3 15,-9-4-3-15,13 4-2 0,-9-4 0 0,5 3 1 16,-10-7-1-16,1 4-1 15,-9-8 1-15,4 8 1 16,-8-8-1-16,-1 8 4 16,-9-8-3-16,1 4 10 15,-10-8-6-15,1 7 8 32,-5-7-8-32,-4 8 8 15,-5-8-8-15,-4 4 8 0,-1-8-8 0,1 8 5 16,-5-8-6-16,0 4 7 15,-4-8-8-15,4 4 5 16,5-4-5-16,0 4 0 16,-5-4-2-16,5 0-10 15,-1-4 4-15,10 0-34 16,-5 0 21-16,9 1-65 16,-4-1 46-16,9 4-120 15,-1-4 87-15</inkml:trace>
          <inkml:trace contextRef="#ctx0" brushRef="#br0" timeOffset="64381.2672">6358 1840 180 0,'-4'4'68'0,"4"-4"-36"0,0 4-20 16,4 0 32 0,-4-4-25-16,5 4 17 15,-1-4-21-15,5 4 16 16,-4 0-17-16,8 4 12 16,0-8-15-16,10 8 10 15,-6-8-12-15,19 8 6 16,-9-8-8-16,9 8 4 15,-10-8-6-15,14 3 2 16,-8-6-4-16,3 3 3 0,-8-4-4 16,4 0-16-16,-13 0 7 0,0 0-59 15,-5 0 37-15,1 0-129 16,-10 0 89-16</inkml:trace>
          <inkml:trace contextRef="#ctx0" brushRef="#br0" timeOffset="64051.0114">6376 1658 156 0,'-4'0'60'0,"4"0"-32"0,0 0-20 0,0 0 23 16,0 0-19-16,0 0 10 16,0 0-13-16,4 4 11 15,-4-4-12-15,5 4 9 16,-5-4-9-16,8 3 4 16,1-3-7-16,9 4-2 15,-9-4-2-15,13 4 3 16,-4-4-2-16,18 8 6 0,-14-8-5 0,14 4 6 31,-9-4-6-31,8 4 1 16,-3-8-2-16,3 4 1 15,-8 0-2-15,4 4-1 16,-13-4 1-16,0 8-15 16,-5-16 8-16,1 16-37 15,-5-8 24-15,-5 4-56 16,-4-4 43-16,0 4-67 0,-9-4 56 0</inkml:trace>
          <inkml:trace contextRef="#ctx0" brushRef="#br0" timeOffset="65692.488">7014 1590 180 0,'-9'-24'68'0,"9"24"-36"0,-5-4-7 16,5 4 54 0,0-8-44-16,5 1 28 0,-5-1-37 0,13 8 14 15,-4-4-23-15,18 4 6 16,-5 0-13-16,23 0 1 16,-10 0-7-16,19 0-28 15,-5-4 12-15,13 0-145 16,-12-4 87-16,16-4-112 15,-8 0 105-15</inkml:trace>
          <inkml:trace contextRef="#ctx0" brushRef="#br0" timeOffset="65346.8769">7148 1313 156 0,'0'-4'60'0,"0"4"-32"0,4-8-9 16,0 8 34 0,-8 0-29-16,4 0 10 15,0 0-20-15,0 0 11 16,0 0-14-16,4 4 15 15,1-4-16-15,4 4 7 16,-9-4-10-16,9 4 0 0,-9-4-4 0,9 8-4 16,-9-5 0-16,9 9-1 15,-5 0 0-15,5 12 2 16,-5-8 0-16,5 20 6 16,-9-9-3-16,9 21 8 31,-9-8-7-31,5 11 1 15,-5-7-3-15,4 7 5 0,-8-7-4 16,8-4 8-16,-4-9-7 0,5 1 3 16,-5-12-4-16,4 4 5 15,1-8-5-15,4-1 6 16,-9-3-6-16,4 0 1 16,-4-8-2-16,4 4-2 15,-4-4 1-15,5 4 1 16,-5-8-1-16,4 8-1 15,-4-8 1-15,5 4 1 16,-5-4-1-16,4 4 2 16,-8-8-2-16,4 4-1 15,0 0 1-15,4 0-1 16,-4 0 0-16,9 0 0 16,-9-4 0-16,5 4 2 15,-1-4-1-15,5 0-1 16,0-4 1-16,4 4-1 15,-4 0 0-15,9 0 0 16,-5 0 0-16,5 0 0 16,-4-4 0-16,8 0 0 15,-4-4 0-15,4 5 0 16,-4-5 0-16,4 4 2 16,-4 0-1-16,4 4 2 15,-8 0-2-15,4 4-1 0,-5-4 1 16,5 4-10-16,-9-4 5 0,4 4-43 15,-8-4 27-15,3 0-94 16,-8-4 64-16,0 4-100 16,-8-4 84-16</inkml:trace>
        </inkml:traceGroup>
      </inkml:traceGroup>
    </inkml:traceGroup>
    <inkml:traceGroup>
      <inkml:annotationXML>
        <emma:emma xmlns:emma="http://www.w3.org/2003/04/emma" version="1.0">
          <emma:interpretation id="{CF3F38AB-40BA-44AF-8A46-834800BA0E77}" emma:medium="tactile" emma:mode="ink">
            <msink:context xmlns:msink="http://schemas.microsoft.com/ink/2010/main" type="paragraph" rotatedBoundingBox="1806,6026 7288,6318 7231,7399 1748,71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5579CF-E8A7-49CB-B99E-E88CA4D98A17}" emma:medium="tactile" emma:mode="ink">
              <msink:context xmlns:msink="http://schemas.microsoft.com/ink/2010/main" type="line" rotatedBoundingBox="1806,6026 7288,6318 7231,7399 1748,7108"/>
            </emma:interpretation>
          </emma:emma>
        </inkml:annotationXML>
        <inkml:traceGroup>
          <inkml:annotationXML>
            <emma:emma xmlns:emma="http://www.w3.org/2003/04/emma" version="1.0">
              <emma:interpretation id="{F9B8FEAC-D558-4FF5-866A-0C252D5DDAC8}" emma:medium="tactile" emma:mode="ink">
                <msink:context xmlns:msink="http://schemas.microsoft.com/ink/2010/main" type="inkWord" rotatedBoundingBox="1805,6027 7288,6314 7231,7395 1749,7108"/>
              </emma:interpretation>
              <emma:one-of disjunction-type="recognition" id="oneOf10">
                <emma:interpretation id="interp50" emma:lang="" emma:confidence="0">
                  <emma:literal>Mata-axioms</emma:literal>
                </emma:interpretation>
                <emma:interpretation id="interp51" emma:lang="" emma:confidence="0">
                  <emma:literal>theta-axioms</emma:literal>
                </emma:interpretation>
                <emma:interpretation id="interp52" emma:lang="" emma:confidence="0">
                  <emma:literal>Meet a-axioms</emma:literal>
                </emma:interpretation>
                <emma:interpretation id="interp53" emma:lang="" emma:confidence="0">
                  <emma:literal>Metal-axioms</emma:literal>
                </emma:interpretation>
                <emma:interpretation id="interp54" emma:lang="" emma:confidence="0">
                  <emma:literal>Mesta-axioms</emma:literal>
                </emma:interpretation>
              </emma:one-of>
            </emma:emma>
          </inkml:annotationXML>
          <inkml:trace contextRef="#ctx0" brushRef="#br1" timeOffset="572109.9746">-803 3795 108 0,'0'0'44'0,"0"0"-24"0,0 0-24 0,0 0 32 15,-5 4-11-15,5 0 2 16,-4 4-2-16,-1 0-10 15,1 8 0-15,4 3 0 0,0 9-1 16,0 12 1-16,-5 7 0 16,5 5 3-16,0 3-5 31,-4 5-1-31,-1-9 0 0,1 1 0 16,4-4-2-16,0-1-2 15,0-7 3 1,-4-4-2-16,4 11 4 15,0-11-3-15,0 7-5 16,-5-7 1-16,5-8-52 16,0-8 30-16,0-4-76 15,0-12 56-15</inkml:trace>
          <inkml:trace contextRef="#ctx0" brushRef="#br1" timeOffset="572319.3018">-937 3735 144 0,'-5'0'55'0,"5"0"-30"0,0-15-23 0,0 15 14 16</inkml:trace>
          <inkml:trace contextRef="#ctx0" brushRef="#br1" timeOffset="572832.585">-942 3720 274 0,'0'0'20'16,"5"8"-6"-16,-1-5-2 0,1 5-7 16,4 0-3-16,0 4-1 15,4 4 1-15,0 8 1 16,5 4 1-16,5 3-2 15,3 9 1-15,-3 0 0 16,3-1 1-16,1-3 2 16,0-4 1-16,0-4 1 0,-5-9 0 15,0-3 0-15,1-4 0 16,-6-4-2-16,1-8 1 16,0-4-4-16,0-4 0 31,-5-4-1-31,5 0 1 15,-5-15-4-15,5 3 0 16,-4 0 3-16,-1 0 1 16,-4 4-1-16,0 1-2 0,0 3-2 15,-5 4-1-15,1 0 2 16,-1 4 0-16,1 0 1 16,-5 4 0-16,0 4-3 15,0 0 2-15,0 0 1 0,4 4 0 16,-4 0-3-16,5 4 2 15,-1 12 1-15,0 8 2 16,1 7-3-16,4 5 0 16,0 3 1-16,0 9 2 15,0 0 5-15,0-5 4 0,-1 1 2 16,1-1 3-16,0-3 10 31,0-4-13-31,5 7-3 16,-10-7-6-16,5 3-7 15,-5-7 1-15,5-8-56 16,-9-12 31-16,9-12-122 16,-9-12 82-16</inkml:trace>
          <inkml:trace contextRef="#ctx0" brushRef="#br1" timeOffset="573411.0694">-50 4437 304 0,'14'0'31'0,"4"0"-17"15,-1 0-6-15,1 0-2 0,0-4-1 16,4 0 2 0,-4-4 0-16,9 4 3 15,-9-3-3-15,0-1 1 16,-5 0-5-16,-4 4-2 16,0-8 4-1,-9-4-5 1,-9 8 2-16,-4 0 1 15,-1 4-1-15,-4 0-2 0,-4 0 1 16,-5 4-1-16,0 4-3 16,1 0 0-16,3 0 2 15,-3 0 0-15,3 0 3 16,6 4 1-16,3 0 1 16,1 4 0-16,4 0 2 15,4 4 1-15,5-1 8 31,0 1-9-31,9 8 2 16,-4-4-5-16,13 12 3 16,-1-5-4-16,10 5 6 15,0-12-5-15,9 0 3 0,-1-4-3 16,1-8 0-16,-5-4-12 0,0-20-4 16,1 0-25-16,-6 4-76 15,-3-4 61-15</inkml:trace>
          <inkml:trace contextRef="#ctx0" brushRef="#br1" timeOffset="573010.3286">-76 4437 132 0,'4'0'52'0,"0"0"-28"0,-4 0-8 0,5 0 16 15</inkml:trace>
          <inkml:trace contextRef="#ctx0" brushRef="#br1" timeOffset="573877.8565">392 3620 132 0,'-9'12'52'0,"9"-12"-28"0,-9 12-13 0,9-4 31 16,0-8-24-16,0 12 23 15,0 0-25-15,0 8 15 16,0-8-18-16,4 11 10 16,1-7-13-16,8 12 8 15,-4-4-10-15,5 23 9 0,-6-7-10 0,10 24 14 16,-4-9-12-16,3 16 7 16,-3-15-9-16,4 7 4 15,-5-15-6-15,5 8 4 16,-9-17-5-16,4 5 2 31,-8-12-3-31,4-1-19 16,-5-11 8-16,5 0-58 15,-9-8 36-15,4 0-99 16,-4-8 72-16,0 0-68 16,-4-4 72-16</inkml:trace>
          <inkml:trace contextRef="#ctx0" brushRef="#br1" timeOffset="574225.3355">267 4191 168 0,'-13'-7'66'0,"8"3"-36"0,5 4-18 16,0 0 21-16,0 0-4 15,0 0 1-15,0 0-11 16,0 0-1-16,0 0-11 16,5 0 5-16,3 0 1 0,6 0 16 31,-5 0-16-31,13 0 2 0,0 0-9 0,14 0 1 16,-5 0-4-16,14 4-2 15,-5-4 0-15,9 7-1 16,-9-3 0-16,5 4-31 15,-10-4 17-15,1 0-89 16,-9-4 57-16,4 4-88 16,-13-8 77-16</inkml:trace>
          <inkml:trace contextRef="#ctx0" brushRef="#br1" timeOffset="574856.606">963 4414 160 0,'8'3'63'0,"-8"-3"-34"0,14-7-19 0,-5 3 28 16,-5 0-21-16,10-4 9 31,-5 0-16-31,-1 0 13 16,-3 0-14-16,-1 0 7 15,-8-4-9-15,-1 4 2 16,-3-4-5-16,-1 4 0 16,0 0-2-16,0 0-2 15,-5 1 1-15,1 7-1 16,-5-4 0-16,5 8-3 0,-5-1 2 0,5 9-1 16,-5-4 0-16,4 8 4 15,1-4-1-15,0 4 4 16,-1-4-3-16,10 8 4 15,-5-4-4-15,9 7 1 32,-5-7-1-32,10 12 1 15,-5-8-2-15,9 4 6 16,-5-1-4-16,10-7 8 16,-5-12-7-16,8-4 8 15,-3-4-8-15,4 0 3 0,-5-8-4 0,5-7-2 16,-5 3 0-1,5-4 1-15,-5 0-1 0,5 0 2 16,-4-4-2-16,-1 9-3 16,-9-5 1-16,5 8 3 15,-9-4-1-15,9 8 2 16,-9 0-2-16,5 8 8 16,-10 0-5-16,10 4 16 15,-1 0-11-15,5 8 9 16,0-4-10-16,9 16 0 15,-9-5-5-15,18 5-24 0,-10-4 12 0,19 4-136 16,-9-4 80-16,17-8-111 16,-3-12 100-16</inkml:trace>
          <inkml:trace contextRef="#ctx0" brushRef="#br1" timeOffset="575928.6292">1315 4374 156 0,'0'0'57'0,"-5"-4"-30"0,14 4-18 16,-9 0 21-1,9-4-9 1,9 4-6 0,0-8-9-16,4 8-4 0,0 0-1 15,5-4 1-15,-4 4 3 0,-1 0-11 16,14 0-3-16,-5 0-80 15</inkml:trace>
          <inkml:trace contextRef="#ctx0" brushRef="#br1" timeOffset="580764.7482">2033 4299 76 0,'0'3'30'0,"0"-3"-16"0,4 0-1 0,1 0 29 16,-10 0-23-16,5 0 18 15,0 0-22-15,0 0 12 16,0 0-16-16,5 0 12 16,-5-7-13-16,4 3 8 15,-4-4-10-15,0 4-2 16,-4-4-4-16,-1 4 1 16,1-4-2-16,-1 8-1 15,-4-4 1-15,-4 4-4 16,0 0 2-16,-1 4-1 15,-4-4 0-15,1 8 2 16,-1-4 0-16,0 8 0 16,0-4 0-16,5 7 0 15,-5-7 0-15,4 8 0 16,1-4 0-16,4 4 4 16,0-4-2-16,5 8-1 0,-1-8 0 15,10 7-1-15,-5-3 0 16,4 4 4-16,1-4-2 0,8 8 6 15,0-4-5-15,5 7 8 16,-4-7-7-16,4 0 14 16,-5-12-10-16,5-4 9 15,-5-12-9-15,5 0 4 16,-5-8-7-16,5 0 0 16,-9-3-3-16,4 3-2 15,-8-4 1-15,4 4-1 16,-5-4 0-16,1 4 2 15,-5 0-1-15,4 5-1 16,-8-1 1-16,4 4 1 16,-5 0-1-16,5 4 4 15,0 0-3-15,0 0 1 16,0 0-1-16,0 4-4 16,0 0 1-16,0 0 1 15,0 0 0-15,5 0 0 16,-5 0 0-16,9 4 2 15,-5 0-1-15,10 8 4 16,-1-4-3-16,5 11 4 16,-5-7-4-16,9 8 4 15,-4-4-4-15,9 4-14 16,-5-8 6-16,5 0-65 16,-5-4 38-16,1 0-108 0,-5-8 78 15</inkml:trace>
          <inkml:trace contextRef="#ctx0" brushRef="#br1" timeOffset="581172.9426">2269 4302 176 0,'-4'0'66'0,"4"0"-36"0,9 4-15 0,0 0 47 16,-9-8-35-16,8 8 26 16,1-4-32-16,9 8 5 31,-9-4-16-31,13 4 5 15,-8-4-8-15,8 8 7 16,-4-4-8-16,9 12 5 16,-5-8-6-16,9 12 4 15,-9-9-5-15,5 9 0 0,-4-8-2 0,3 4 1 16,-8-8-2-16,4 8-18 16,-4-5 9-16,0 5-72 15,-5-8 45 1,-4 4-122-16,-4-8 88 0</inkml:trace>
          <inkml:trace contextRef="#ctx0" brushRef="#br1" timeOffset="581493.2604">2630 4231 204 0,'-4'-4'77'0,"4"4"-42"0,-5 0-26 16,5 0 30-1,0 0-22-15,0 4 4 16,-9 0-12-16,1 12 3 16,-6-4-7-16,1 8 2 15,-5-4-4-15,-4 7 7 16,-1-7-6-16,1 8 5 15,0-4-5-15,4 8 2 16,-4-9-3-16,4 5-11 0,0-8 5 0,5 0-50 16,-5-4 29-16,13-4-111 15,-4-4 76-15</inkml:trace>
          <inkml:trace contextRef="#ctx0" brushRef="#br1" timeOffset="581893.4499">2804 4291 196 0,'0'4'74'0,"0"-4"-40"0,5 4-29 0,-1-1 32 15,-8-6-22-15,8 6 17 16,-4 1-18-16,9 4 6 16,-9 0-12-16,5 4 2 31,-5-4-6-31,4 12 2 15,0-8-3-15,10 12 3 16,-10-5-4-16,5 9 1 16,-4-8-1-16,8 8-6 15,-8-4 2-15,8 7-30 0,-9-7 18 16,5 0-72-16,-4-8 49 16,4 0-83-16,-9-4 68 0</inkml:trace>
          <inkml:trace contextRef="#ctx0" brushRef="#br1" timeOffset="582102.741">2867 4088 260 0,'-18'0'96'0,"18"0"-52"0,-5-8-43 0,5 8 21 16,-4 0-14-16,-1 4-4 15,1-4-3-15,4 4-32 16,0-4 17-16,4 8-113 16,-4-4 70-16</inkml:trace>
          <inkml:trace contextRef="#ctx0" brushRef="#br1" timeOffset="583063.6309">3241 4302 152 0,'-4'-3'57'0,"4"3"-30"0,0-4-23 0,0 0 22 16,0 0-16-16,0 0 11 15,-5-4-12-15,1 4 6 16,-10 0-8-16,6 4 2 15,-6 0-5-15,1 0 0 16,-5 0-2-16,5 4-2 16,-1-4 1-16,1 8-4 15,-1-4 2-15,6 8 1 16,-6-1 0-16,5 5 0 16,0-4 0-16,0 4 4 15,0-4-2-15,5 8 6 16,0-8-5-16,8 8 8 15,-4-5-7-15,9 5 10 16,-5-4-8-16,10 4 8 16,-5-8-8-16,9 0 8 15,-5-4-8-15,9 0 8 16,-4-8-8-16,4 0 3 16,-4-8-5-16,4 0 5 0,-4-8-6 0,0 0 1 15,-4 0-2-15,-1 0-2 16,0-4 1-16,-4 1 3 15,-9-1-2-15,5 0 4 16,-10 0-4-16,5 4 1 16,-9 0-1-16,5 8 1 15,-10-3-2-15,1 7-7 16,0 0 3-16,-5 8-16 16,0 0 10-16,0 7-33 15,-4-3 23-15,4 8-61 16,0-4 44-16,5 4-80 15,-1-4 66-15</inkml:trace>
          <inkml:trace contextRef="#ctx0" brushRef="#br1" timeOffset="583945.0547">3451 4152 144 0,'-22'-4'55'0,"22"4"-30"0,0 4-23 0,0 0 23 16,0 0-15-16,0 8 8 16,0-4-10-16,4 11 9 15,0-3-10-15,5 8 10 16,-4-8-10-16,8 12 10 15,-8-9-10-15,8 9 3 16,-8-4-6-16,3 8 9 16,-3-8-7-16,8 7 12 15,-8-11-10-15,4 4 18 16,-5-12-14-16,5 0 7 16,-9-4-11-16,9-4 0 15,-9-4-5 1,9-4-4-16,-9-4 0 0,9-4-12 15,-5-8 6-15,5 0-9 16,-4 0 8-16,8 4-2 16,-9-3 6-16,10 3-2 15,-5 0 3-15,9 8 0 16,-10-4 1-16,6 12 2 16,-5-4 0-16,4 8 2 15,-4 0-1-15,4 8 10 16,-8-4-5-16,8 12 8 15,-8-4-8-15,8 7 3 16,-8-7-5-16,8 4 5 0,-9-8-6 16,10 0 6-1,-10-4-6-15,10 0 6 0,-10-8-6 0,5-4-1 32,-5-4-1-32,10-4-6 15,-5-4 3-15,4-4-6 16,-4 0 5-16,4 1-3 0,-4-5 3 0,9 4 0 15,-9 4 1-15,5 8 0 16,-6 4 0 0,6 8 8-16,-10 0-3 0,10 8 8 15,-10 0-7-15,9 8 3 16,-8-8-4-16,4 11 0 16,-5-7-1-16,10 8-8 15,-5-8 3-15,4 4-43 16,-9-4 26-16,10-1-111 15,-5 1 73-15,9-12-71 16,-9-8 74-16</inkml:trace>
          <inkml:trace contextRef="#ctx0" brushRef="#br1" timeOffset="584592.715">4432 4322 152 0,'0'-27'57'0,"0"27"-30"0,0-12-12 0,0 8 31 16,-5 0-25-16,1 0 14 15,-1 0-21-15,-3 0 8 16,-1 0-13-16,0 0 0 15,-5 0-6-15,1 4 0 16,-5 0-1-16,0 4-2 16,0 0 1-16,1 8 1 15,-1-4-1-15,4 8 2 16,1-9-2-16,4 9 2 16,-4-8-2-16,8 8-1 15,-4-8 1-15,9 4 1 16,-4-8-1-16,4 8 4 15,0-8-3-15,4 8 1 16,-4-8-1-16,9 8 1 16,-4-8-2-16,8 7 2 15,-4-7-2-15,9 4-3 16,-9-4 1-16,13 4 1 16,-4-4 0-16,9 8 0 15,-9-8 0-15,4 8 0 16,-4-4 0-16,4 4 2 0,-9-4-1 0,5 4 8 15,-4-4-5-15,-1 11 10 16,-4-3-8-16,0 8 12 16,-5-8-10-16,1 4 16 15,-10-8-14-15,5 3 16 16,-9-3-16-16,0 0 13 16,0-4-13-16,-4 0 4 31,-5-8-9-31,0 0-2 15,-4-4-2-15,0 4-30 16,0-8 16-16,-1 0-116 16,1 0 72-16,0-4-122 15,-1 1 102-15</inkml:trace>
        </inkml:traceGroup>
      </inkml:traceGroup>
    </inkml:traceGroup>
    <inkml:traceGroup>
      <inkml:annotationXML>
        <emma:emma xmlns:emma="http://www.w3.org/2003/04/emma" version="1.0">
          <emma:interpretation id="{D33EE17A-C238-4F95-9AE7-C8D2EEA7B9FD}" emma:medium="tactile" emma:mode="ink">
            <msink:context xmlns:msink="http://schemas.microsoft.com/ink/2010/main" type="paragraph" rotatedBoundingBox="1323,7725 9805,7562 9831,8871 1349,90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193C3D-64BD-4F38-8C39-11F95EB31766}" emma:medium="tactile" emma:mode="ink">
              <msink:context xmlns:msink="http://schemas.microsoft.com/ink/2010/main" type="line" rotatedBoundingBox="1323,7725 9805,7562 9831,8871 1349,9034"/>
            </emma:interpretation>
          </emma:emma>
        </inkml:annotationXML>
        <inkml:traceGroup>
          <inkml:annotationXML>
            <emma:emma xmlns:emma="http://www.w3.org/2003/04/emma" version="1.0">
              <emma:interpretation id="{9BFDF174-1ADA-4E2D-B889-3F6C28C8F9A3}" emma:medium="tactile" emma:mode="ink">
                <msink:context xmlns:msink="http://schemas.microsoft.com/ink/2010/main" type="inkWord" rotatedBoundingBox="1325,7828 4216,7773 4239,8979 1349,9034"/>
              </emma:interpretation>
              <emma:one-of disjunction-type="recognition" id="oneOf11">
                <emma:interpretation id="interp55" emma:lang="" emma:confidence="0">
                  <emma:literal>(2lefl):</emma:literal>
                </emma:interpretation>
                <emma:interpretation id="interp56" emma:lang="" emma:confidence="0">
                  <emma:literal>(2left):</emma:literal>
                </emma:interpretation>
                <emma:interpretation id="interp57" emma:lang="" emma:confidence="0">
                  <emma:literal>(2lef1):</emma:literal>
                </emma:interpretation>
                <emma:interpretation id="interp58" emma:lang="" emma:confidence="0">
                  <emma:literal>(Refit:</emma:literal>
                </emma:interpretation>
                <emma:interpretation id="interp59" emma:lang="" emma:confidence="0">
                  <emma:literal>(Zef1):</emma:literal>
                </emma:interpretation>
              </emma:one-of>
            </emma:emma>
          </inkml:annotationXML>
          <inkml:trace contextRef="#ctx0" brushRef="#br1" timeOffset="622540.0592">-1093 5595 136 0,'-9'-12'52'0,"9"12"-28"0,0-16-17 0,4 12 28 15,-4-3-20-15,9-5 11 32,-4 0-16-32,8 0 4 15,-4-4-9-15,4 4 7 0,-4-4-8 0,14 8 12 16,-10-4-9-16,14 4 5 15,-5 1-7-15,14 7 2 16,-9 0-4-16,13 7 0 16,-9 1-1-16,9 12 5 15,-9 0-4-15,5 4 3 16,-9-8-3-16,-1 11 5 16,-12-3-5-16,4 8 8 15,-9-8-7-15,-5 11 10 16,-8-7-8-16,-5 8 8 15,-9-8-8-15,-5 3 5 16,-3-7-6-16,-1 4 7 16,-4-12-8-16,4 4 3 15,-4-12-4 1,0 0 0-16,4-8-1 0,5 0-4 16,-1-4 1-16,10 0-1 15,-5 0 0-15,9 0 0 16,-4 0 0-16,8 0-7 15,-4 0 5-15,9 4-7 16,-4 0 6-16,8 0-2 16,-4 0 4-16,9 4 2 15,-4-4 1-15,8 8-3 0,0-4 2 0,10 8-1 16,-10-5 0-16,14 13 0 16,-9-4 0-16,13 12 6 15,-4-4-2-15,13 7 8 16,-9-7-6-16,14 4 8 15,-14-8-8-15,9 4 8 16,-9-9-8-16,5 5 8 16,-9-8-8-16,4 4 8 15,-13-8-8-15,4 4 1 16,-9-4-3-16,1 0-8 16,-5-4 3-16,4 0-67 15,-9-4 38-15,1 4-129 16,-5-8 90-16</inkml:trace>
          <inkml:trace contextRef="#ctx0" brushRef="#br1" timeOffset="621828.6454">-968 5603 140 0,'-5'-4'55'0,"5"4"-30"0,0-4-14 0,0 4 26 15,0 0-20-15,0 0 7 16,0 0-15-16,0 0 4 31,0 0-8-31,0 4 7 16,0 0-8-16,0 8 10 0,0 0-8 0,5 20 8 15,-5-1-8-15,9 25 8 16,-5-5-8-16,5 13 1 16,-5-9-4-1,5 5 5-15,-4-16-5 0,4 3 1 16,-5-11-2-16,5-1-39 15,-9-7 20-15,9 0-112 16,-9-12 72-16</inkml:trace>
          <inkml:trace contextRef="#ctx0" brushRef="#br1" timeOffset="623071.5268">-357 6039 124 0,'-9'4'49'0,"9"-4"-26"0,0 4-14 0,4 0 32 16,-4-4-24-16,9 8 21 16,-4-4-22-16,8 4 12 0,-9-8-17 0,14 8 8 15,-9-8-11-15,9 4 4 16,-5-4-7-16,10 0 7 15,-6-8-8-15,6 0 8 16,-10-4-8-16,5 0 8 16,-9 0-8-16,0 1 5 15,-5-5-5-15,-4 4 2 32,-9 0-3-32,0 0 0 15,-8 0-1-15,-1 8-4 16,0-4 1-16,0 8-1 0,-4 0 0 0,4 8 0 15,0 0 0-15,5 4 0 16,-1 0 0-16,5 8 8 16,1-4-3-16,3 7 12 15,1-3-8-15,8 4 7 16,1-4-7-16,8 0 2 16,-4-5-5-16,13 5 2 15,0-4-3-15,19 4-4 16,-6-8 0-16,19 0-41 15,-10-8 23-15,14-4-136 16,-13-4 87-16</inkml:trace>
          <inkml:trace contextRef="#ctx0" brushRef="#br1" timeOffset="623556.076">401 5651 236 0,'-5'-20'90'16,"5"20"-48"-16,0-20-29 0,0 12 38 15,-4 0-30-15,-1-4 8 0,-4 0-18 0,0 1 1 16,-4-5-8-16,4 4 0 16,-4 0-2-16,-1 4-2 15,1-4 1-15,0 4-4 16,-5-4 2-16,4 8-1 15,1 0 0-15,0 8-3 16,-5-4 3-16,4 16-1 16,-3-8 1-16,-1 8-3 15,0-4 3-15,5 8 1 16,-1-8 1-16,5 11 0 16,-4-3 0-16,8 20 4 15,1-8-2-15,8 19 8 16,1-3-6-16,4 15 10 15,0-11-8-15,4 11 10 16,-4-15-9-16,4 11 10 16,-4-11-10-16,9 3 5 15,-9-7-7-15,9 11 2 16,-9-11-4-16,9 8-2 16,-9-13 0-16,4 1-34 15,-9-4 18-15,5-9-74 0,-9-11 50 16,5-4-116-16,-10-8 86 15</inkml:trace>
          <inkml:trace contextRef="#ctx0" brushRef="#br1" timeOffset="623811.6572">84 6190 260 0,'-4'-8'99'0,"4"8"-54"0,4-4-33 31,5 4 35-15,-9 0-27-16,9 4 3 16,0-4-14-16,9 4-1 15,-5-8-5-15,9 4 0 0,-4 0-1 0,13 0-21 16,-8 0 10-16,17 0-74 16,-9 0 47-16,14 0-111 15,-14 0 83-15</inkml:trace>
          <inkml:trace contextRef="#ctx0" brushRef="#br1" timeOffset="624204.0776">552 5413 176 0,'-13'-8'68'0,"13"8"-36"0,-5-4-15 15,5 4 37 1,0-4-30-16,0 4 11 0,0 0-21 0,0 4 0 16,0-4-8-16,0 8 8 15,0-4-8-15,5 8 10 16,-5 0-9-16,9 11 7 15,-5-7-7-15,5 12 2 16,-4-8-5-16,8 16 9 16,-4-5-7-16,9 25 10 15,-5-9-9-15,5 25 12 16,-9-13-11-16,4 13 7 16,-4-17-8-16,5 5 4 15,-10-13-6-15,5 5 4 0,-9-17-5 16,9 1-11-16,-9-8 4 0,4-4-55 15,-4-12 33-15,5-1-155 32,-10-11 100-32</inkml:trace>
          <inkml:trace contextRef="#ctx0" brushRef="#br1" timeOffset="624754.7298">873 5365 116 0,'-4'0'44'0,"4"0"-24"0,0 0-4 0,0 0 29 16,0 0-24-16,0 4 18 15,0-4-23-15,4 8 16 16,-4-4-18-16,9 8 10 16,-4 0-14-16,8 8 6 15,-4-8-9-15,9 11 4 16,-5-3-6-16,10 20 7 0,-6-8-8 0,6 15 14 31,-5-3-10-31,-1 23 16 16,-8-11-14-16,0 15 11 15,-4-15-12-15,-5 7 4 16,-9-15-8-16,0 3 4 16,-9-11-5-16,0 0-20 15,0-9 9-15,5 1-62 16,-5-12 39-16,5 4-126 16,-1-13 87-16</inkml:trace>
          <inkml:trace contextRef="#ctx0" brushRef="#br1" timeOffset="625058.1904">1444 5778 328 0,'-4'0'123'0,"4"0"-66"0,0 0-66 0,0 0 18 16,0 0-9-16,4 4-42 15,-4 0 23-15,5 11-131 16,-1-3 83-16</inkml:trace>
          <inkml:trace contextRef="#ctx0" brushRef="#br1" timeOffset="625224.9839">1484 6119 284 0,'-4'0'107'0,"4"0"-58"0,0 0-18 16,0 0 48-1,0 0-44-15,0 0-2 32,0 0-21-32,4 0-41 15,-4-8 16-15,5 4-170 0,-1-4 101 0</inkml:trace>
          <inkml:trace contextRef="#ctx0" brushRef="#br1" timeOffset="621337.2644">-1218 5349 148 0,'-13'4'57'0,"13"-4"-30"0,-18 0-18 0,18 4 18 16,-5-4-15-16,1 8 3 15,-5-4-10-15,0 4 4 16,0 0-5-16,0 8 7 15,-4 0-7-15,-1 8 8 16,1-9-8-16,0 13 8 16,-5-4-8-16,9 8 8 15,-4-5-8-15,8 21 5 16,-4-4-5-16,9 19 2 16,-4-7-3-16,13 11 5 0,-5-7-5 15,9 3 3-15,1-15-3 0,8 7-11 16,-9-15 5-16,14 3-59 15,-9-7 34-15,9 0-91 16,-5-13 66-16</inkml:trace>
        </inkml:traceGroup>
        <inkml:traceGroup>
          <inkml:annotationXML>
            <emma:emma xmlns:emma="http://www.w3.org/2003/04/emma" version="1.0">
              <emma:interpretation id="{B8F8DF53-B24E-4761-9FAB-4ED0BABC25CC}" emma:medium="tactile" emma:mode="ink">
                <msink:context xmlns:msink="http://schemas.microsoft.com/ink/2010/main" type="inkWord" rotatedBoundingBox="5269,7686 7779,7637 7803,8892 5293,8940"/>
              </emma:interpretation>
              <emma:one-of disjunction-type="recognition" id="oneOf12">
                <emma:interpretation id="interp60" emma:lang="" emma:confidence="0">
                  <emma:literal>0 t</emma:literal>
                </emma:interpretation>
                <emma:interpretation id="interp61" emma:lang="" emma:confidence="0">
                  <emma:literal>00 t</emma:literal>
                </emma:interpretation>
                <emma:interpretation id="interp62" emma:lang="" emma:confidence="0">
                  <emma:literal>0+t</emma:literal>
                </emma:interpretation>
                <emma:interpretation id="interp63" emma:lang="" emma:confidence="0">
                  <emma:literal>0+5</emma:literal>
                </emma:interpretation>
                <emma:interpretation id="interp64" emma:lang="" emma:confidence="0">
                  <emma:literal>0+2</emma:literal>
                </emma:interpretation>
              </emma:one-of>
            </emma:emma>
          </inkml:annotationXML>
          <inkml:trace contextRef="#ctx0" brushRef="#br1" timeOffset="627837.2696">3125 5563 176 0,'-4'-7'68'0,"4"7"-36"0,-5-8-26 0,1 4 23 15,-1 0-17-15,-3-4 8 16,-1-4-12-16,-5 4 4 15,1 0-7-15,-5 0 0 16,-4-4-3-16,-1 4-2 16,-3 0 1-16,-1 4-1 15,-4 0 0-15,0 4 0 16,-1-4 0-16,1 8 4 16,4-4-2-16,1 8 4 15,-1-4-4-15,5 16 4 16,-1-8-4-16,5 8 1 15,-4-8-1-15,4 4-2 16,-4-5 1-16,9 9 1 16,-5-8-1-16,4 12 2 0,1-8-2 0,9 12 6 15,-5-9-4-15,9 13 3 16,-5-4-3-16,10 16-2 16,-1-9 0-16,5 13 1 15,0-12-1-15,9 7 2 16,-9-11-2-16,13 8 4 15,-9-13-3-15,14 5 8 16,-5-12-6-16,10 4 10 16,-6-12-8-16,14 3 8 0,-4-7-8 15,9 0 14-15,-5-4-11 16,9 0 16-16,-13-8-15 16,8-4 7-16,-13-8-10 0,5-3 0 15,-9-5-4-15,0 0 3 16,-10-4-4-16,6 0 4 15,-10-3-4-15,5-5 4 16,-9 0-4-16,0 1 8 16,-5-1-6-16,-4 0 3 31,-4 5-4-31,-1-1 0 16,-4 4-1-16,0 0 1 15,-4 5-2-15,-5 3-3 0,0 0 1 0,-4 4-19 16,0 0 11-16,-5 8-41 15,0-4 29-15,1 8-71 16,-6-4 52-16,10 4-113 16,0 1 86-16</inkml:trace>
          <inkml:trace contextRef="#ctx0" brushRef="#br1" timeOffset="628424.5787">3072 5258 148 0,'-5'-4'57'0,"5"4"-30"0,5 4-10 0,-1 0 33 16,-8-8-28-16,4 8 7 15,0-4-18-15,0 8 5 16,-5-4-9-16,5 8 4 16,-4-4-6-16,-1 16 9 0,-4-5-8 0,1 13 5 15,-6-4-6-15,1 12 2 16,-5-9-4-16,0 21 11 16,-4-12-7-16,0 23 18 15,-5-8-13-15,0 21 11 16,0-9-13-16,5 9 13 15,-5-17-14-15,5 8 9 16,-5-15-10-16,5 8 2 16,4-17-6-16,5 9 5 15,-5-9-6-15,9 1 10 16,-4-8-7-16,4-5 3 16,0-7-5-16,4 0-15 15,1-8 5-15,-1-4-70 16,1-8 42-16,8-8-153 15,-4-8 104-15</inkml:trace>
          <inkml:trace contextRef="#ctx0" brushRef="#br1" timeOffset="629491.7934">3732 5563 108 0,'-9'8'41'0,"13"-19"-22"0,1 14-7 0,-5-3 16 16,0 0-10-16,0 0 14 15,0 0-19-15,0 0 11 0,0 0-5 16,0 0-1-16,0 0-8 16,0 0-2-1,0 0-4-15,0 4 2 0,0-4-4 0,4 4 1 16,-4 0-1-1,5 4 1-15,-1 4 2 0,5 4 7 16,-4-4-7-16,8 12 9 16,-9-4-8-16,5 19 10 15,-9-7-9-15,9 16 12 16,-9-9-11-16,5 9 5 31,-5-13-8-31,4 5 4 16,-4-8-5-16,5 4 5 0,-5-13-6 15,4 5 1-15,-8-8-2 0,8 4-6 16,-4-12 2-16,4 3-30 16,-8-7 18-16,4 4-56 15,0-8 39-15,0 0-96 16,0-8 72-16</inkml:trace>
          <inkml:trace contextRef="#ctx0" brushRef="#br1" timeOffset="629970.3302">3790 5881 116 0,'0'0'44'0,"0"0"-24"0,4-12-13 0,1 16 21 15,-5-8-16-15,9-16 6 0,-5 12-5 16,5 0 6 0,-5-4-10-16,10 4 2 0,-1 0 4 15,1 4 14 1,-1 0-15-16,14 0 10 15,-9 1-14-15,13-1 4 16,-5 0-9-16,15 0 7 16,-6 0-8-16,10 0 16 15,-14 0-11-15,5 0 9 16,-9 0-10-16,-1 4 6 16,-8-4-7-16,4 4 4 0,-8-4-6 0,-1 4 2 31,-4 0-4-31,0 0 0 15,-5-4-1-15,1 4-26 16,-10 0 13-16,5 0-63 16,0 0 40-16,0 0-105 15,0 0 78-15</inkml:trace>
          <inkml:trace contextRef="#ctx0" brushRef="#br1" timeOffset="644047.1819">4588 5480 184 0,'0'4'68'0,"0"-4"-36"0,13 12-20 0,-4-8 36 16,-9-8-27-16,14 4 19 16,-5 0-24-16,13 0 5 15,0 0-12-15,14 0-3 16,-5 0-4-16,14 0-4 31,-5-4 1-31,13-4-45 0,-13 0 24 0,9 4-113 16,-8-4 74-16</inkml:trace>
          <inkml:trace contextRef="#ctx0" brushRef="#br1" timeOffset="643600.7367">4757 5266 132 0,'-4'-4'52'0,"4"4"-28"0,4-28-24 0,1 16 13 16,-5 1-9-16,4-1 7 15,1 0-7-15,-1 4 12 16,-4 0-9-16,5 8 7 16,-10 0-7-16,5 0 9 15,0-4-9-15,0 4 12 16,0 0-11-16,0 0 9 15,0 0-9-15,0 4 0 0,0 0-5 16,0 8 0-16,0 0-1 0,0 11 3 16,0-7-3-16,0 12 6 15,0-4-5-15,5 12 3 16,-5-5-3-16,9 9 0 16,-9-8-1-16,4 11 5 15,-8-7-4-15,4 8 8 16,0-9-7-16,0 21 8 15,0-9-8-15,0 13 10 16,0-9-8-16,0 9 8 16,0-16-8-16,0 7 5 15,0-15-6-15,0 3 7 16,0-11-8-16,0 0 8 16,0-12-8-16,0 0 5 15,0-4-5-15,0-1 2 16,0-3-3-16,0 0 3 15,0-8-4-15,0 4-1 16,0-4 0-16,0 4-4 16,0-8 2-16,0 4 3 0,0 0-1 0,4 0-3 15,1-4 1-15,3 0 1 16,1-4 0-16,9 4 2 16,-9-3-1-16,13-1-5 15,-4-4 2-15,9-4-1 16,-9 0 1-16,4 0-5 31,-4 0 4-31,4 4-30 16,-8 0 19-16,3 1-63 15,-3-1 43-15,-1 4-105 0,-4 0 78 0</inkml:trace>
        </inkml:traceGroup>
        <inkml:traceGroup>
          <inkml:annotationXML>
            <emma:emma xmlns:emma="http://www.w3.org/2003/04/emma" version="1.0">
              <emma:interpretation id="{3E5DBC31-521F-4B85-94E6-654FFE4A6842}" emma:medium="tactile" emma:mode="ink">
                <msink:context xmlns:msink="http://schemas.microsoft.com/ink/2010/main" type="inkWord" rotatedBoundingBox="9178,7574 9805,7562 9827,8677 9200,8690"/>
              </emma:interpretation>
              <emma:one-of disjunction-type="recognition" id="oneOf13">
                <emma:interpretation id="interp65" emma:lang="" emma:confidence="1">
                  <emma:literal>t</emma:literal>
                </emma:interpretation>
                <emma:interpretation id="interp66" emma:lang="" emma:confidence="0">
                  <emma:literal>+</emma:literal>
                </emma:interpretation>
                <emma:interpretation id="interp67" emma:lang="" emma:confidence="0">
                  <emma:literal>[</emma:literal>
                </emma:interpretation>
                <emma:interpretation id="interp68" emma:lang="" emma:confidence="0">
                  <emma:literal>k</emma:literal>
                </emma:interpretation>
                <emma:interpretation id="interp69" emma:lang="" emma:confidence="0">
                  <emma:literal>F</emma:literal>
                </emma:interpretation>
              </emma:one-of>
            </emma:emma>
          </inkml:annotationXML>
          <inkml:trace contextRef="#ctx0" brushRef="#br1" timeOffset="659527.622">6599 5104 104 0,'0'-4'41'0,"0"4"-22"0,5-4-9 16,-1 4 21 0,-8 0-18-16,4 0 6 0,0 0-12 0,0 0 9 15,0 0-9-15,0 0 10 16,0 0-10-16,0 4 5 15,0-4-7-15,4 4 7 16,-4-1-8-16,4 5 5 16,-4-4-5-16,5 8 2 15,-5-8-3-15,4 16 0 16,-4-4-1-16,5 16-2 31,-5-9 1-31,4 17 7 16,1-4-4-16,4 11 12 0,-9-11-9 0,4 12 5 15,-4-13-7-15,9 17 7 16,-4-16-8-16,8 15 8 16,-4-11-8-16,4 11 8 15,-8-7-8-15,4 7 8 16,-5-7-8-16,5 8 3 16,-9-13-4-16,4 5 9 0,-4-8-6 0,5-1 12 15,-10-7-10-15,5 0 7 16,0-12-8-16,0 0 4 15,0-5-6-15,0 1 2 16,0-4-4-16,0 4 0 16,0-8-1-16,0 4 1 15,0-8-2-15,0 8-1 32,0-8 1-32,0 8-1 15,-4-8 0-15,4 4 4 16,0-4-2-16,0 4 4 15,0-8-4-15,0 4-1 16,0 0 0-16,4 0 1 0,-4-8-1 16,9 4-1-16,0-4 1 0,9 0-4 15,-5 0 2-15,5 0 3 16,-4-4-1-16,8 4-3 16,-4-3 1-16,9-1 3 15,-5 0-1-15,5 0-1 16,-5 0 1-16,5 0-1 15,-5-4 0-15,5 8 0 16,-9-4 0-16,-1 12 0 0,-3-4 0 16,-5 4-16-16,-9 0 9 0,4 0-41 15,-8 0 27-15,4 0-75 16,-5 0 54-16,1 0-100 16,-10-8 81-16</inkml:trace>
          <inkml:trace contextRef="#ctx0" brushRef="#br1" timeOffset="660012.7858">6465 5468 148 0,'-4'0'55'0,"4"0"-30"0,-14 4-18 0,14 0 28 16,0-8-20-16,0 8 24 15,0-4-23-15,5 4 26 16,-5 0-24-16,9 8 24 16,0-12-24-16,18 4 8 0,-10-4-15 0,19 0 3 15,-9-4-9-15,17 0 4 16,-8-4-5-16,9 4 2 15,-10-4-3-15,10 4-2 16,-9-4 0-16,4 0-52 16,-9 1 28-16,5 3-136 15,-10-4 88-15</inkml:trace>
        </inkml:traceGroup>
      </inkml:traceGroup>
    </inkml:traceGroup>
    <inkml:traceGroup>
      <inkml:annotationXML>
        <emma:emma xmlns:emma="http://www.w3.org/2003/04/emma" version="1.0">
          <emma:interpretation id="{95ED7333-8372-41F8-8D77-F66CDB34A359}" emma:medium="tactile" emma:mode="ink">
            <msink:context xmlns:msink="http://schemas.microsoft.com/ink/2010/main" type="paragraph" rotatedBoundingBox="1351,9190 12055,9089 12068,10433 1364,105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381E8A-2DE4-453A-842D-4A6FA8C41122}" emma:medium="tactile" emma:mode="ink">
              <msink:context xmlns:msink="http://schemas.microsoft.com/ink/2010/main" type="line" rotatedBoundingBox="1351,9190 12055,9089 12068,10433 1364,10535"/>
            </emma:interpretation>
          </emma:emma>
        </inkml:annotationXML>
        <inkml:traceGroup>
          <inkml:annotationXML>
            <emma:emma xmlns:emma="http://www.w3.org/2003/04/emma" version="1.0">
              <emma:interpretation id="{AA6AE1B7-47C6-4AAA-A880-981BCD08FFBE}" emma:medium="tactile" emma:mode="ink">
                <msink:context xmlns:msink="http://schemas.microsoft.com/ink/2010/main" type="inkWord" rotatedBoundingBox="1351,9190 4554,9160 4567,10505 1364,10535"/>
              </emma:interpretation>
              <emma:one-of disjunction-type="recognition" id="oneOf14">
                <emma:interpretation id="interp70" emma:lang="" emma:confidence="0">
                  <emma:literal>(Symm):</emma:literal>
                </emma:interpretation>
                <emma:interpretation id="interp71" emma:lang="" emma:confidence="0">
                  <emma:literal>(Symons):</emma:literal>
                </emma:interpretation>
                <emma:interpretation id="interp72" emma:lang="" emma:confidence="0">
                  <emma:literal>$Symm):</emma:literal>
                </emma:interpretation>
                <emma:interpretation id="interp73" emma:lang="" emma:confidence="0">
                  <emma:literal>$symm):</emma:literal>
                </emma:interpretation>
                <emma:interpretation id="interp74" emma:lang="" emma:confidence="0">
                  <emma:literal>(Symbol</emma:literal>
                </emma:interpretation>
              </emma:one-of>
            </emma:emma>
          </inkml:annotationXML>
          <inkml:trace contextRef="#ctx0" brushRef="#br1" timeOffset="668846.2339">-1178 6721 140 0,'-4'0'52'0,"4"0"-28"0,-5-8-15 15,5 8 23 17,0 0-19-32,0 4 10 15,0-4-14-15,0 8 8 0,-4-4-9 0,-1 8 11 16,-4-8-11-16,5 8 7 0,-5-8-8 0,0 8 4 16,-4-8-6-16,-1 8 2 15,1-4-4-15,0 8 5 16,-1-8-5-16,1 11 12 15,-5-3-8-15,5 12 3 16,-1-8-6-16,5 15 2 31,0-3-3-31,5 16 5 16,-5-9-5-16,9 17 3 16,0-12-3-16,9 7 5 15,0-11-5-15,9 7 6 16,-9-11-6-16,13 8 1 15,-4-5-2-15,13 1 3 16,-9-12-3-16,5 3-40 0,-5-7 20 16,5 8-136-16,-5-12 86 0</inkml:trace>
          <inkml:trace contextRef="#ctx0" brushRef="#br1" timeOffset="669751.7019">-678 6951 180 0,'0'-8'68'0,"0"8"-36"0,-5-7-20 16,5 3 25-1,0 0-21-15,0 0 8 16,-9-4-15-16,0 0 11 0,0 0-12 0,-4 4 7 16,-5 0-8-16,0 0 2 15,-4 0-5-15,0 4 2 16,-1 0-3-16,1 4-4 15,0-4 0-15,4 8-1 16,-4-4 0-16,4 8 2 16,0-4 0-16,5 4 2 15,-5-5-1-15,9 13-1 16,-5-8 1-16,10 12-1 16,-5-8 0-16,9 8 2 15,0-8-1-15,9 3 2 16,-5-7-2-16,19 4 2 0,-5-4-2 0,13 8-1 15,-4-4 1-15,13 7 1 16,-9-7-1-16,14 8 4 16,-10-4-3-16,10 4 4 15,-14-4-4-15,5 3 4 32,-10-7-4-32,6 4 6 15,-15-4-5-15,6 4 8 16,-14-8-7-16,4 11 8 15,-8-7-8-15,-1 4 10 16,-8-4-8-16,-1 4 8 0,-8-4-8 0,-5 3 12 16,0-7-10-16,-4 4 12 15,-1-8-12-15,-3 0 9 16,-6-4-9-16,1 0 2 16,-4-8-6-16,-1 0-2 15,5-8-1-15,-1 4-1 16,6-4 0-16,3 0-5 15,1 1 3-15,4 3-19 16,0 0 12-16,10 0-52 16,-6 0 35-16,10 4-88 31,-5-4 64-31,13 8-101 0,1-4 86 16</inkml:trace>
          <inkml:trace contextRef="#ctx0" brushRef="#br1" timeOffset="670533.2187">-406 7320 144 0,'-9'4'55'0,"9"-4"-30"0,0 0-10 15,0 0 29-15,0 0-24 0,0 0 7 16,0 0-16-16,4 4 7 16,-4-4-10-16,9 8 9 15,-5 0-10-15,5 4 10 16,-4-4-10-16,4 8 7 16,-5-4-7-16,10-1 4 15,-5-3-6-15,4 8 4 16,-4-8-5-16,9 4 2 0,-9-4-3 0,8 0 3 15,-8-4-4-15,5 0-7 16,-10-4 2-16,5 0-32 16,-4-4 20-16,3 4-43 15,-8-8 33-15,9 0-30 32,-4 0 32-32,4-4-6 15,-9 0 17-15,4 0 14 16,-8 0-1-16,4 5 25 15,0-5-14-15,0 4 23 16,-5 0-20-16,5 4 19 0,0 0-19 0,0 4 19 16,0 0-20-16,0 8 15 15,-4-4-16-15,4 8 10 16,-5 0-13-16,5 3 8 16,-4-7-10-16,4 12 15 15,-5-4-13-15,5 16 13 16,-4-4-13-16,4 23 4 15,-4-7-9-15,-1 23 15 32,1-11-11-32,-1 3 9 15,1-15-10-15,4 7-2 16,-5-15-4-16,5 0-17 0,0-9 8 16,0 1-65-16,0-8 39 0,0-4-150 15,0-8 102-15</inkml:trace>
          <inkml:trace contextRef="#ctx0" brushRef="#br1" timeOffset="671665.957">-32 7364 152 0,'-4'0'57'0,"4"0"-30"0,0-4-14 16,0 4 30-1,0 0-24-15,0 0 13 16,0 0-19-16,4 0 4 15,1-4-10-15,4 4 7 0,-1-4-8 0,6 4 3 16,-10 0-5-16,10 4 0 16,-10 0-2-16,9 8 7 15,-4 4-5-15,5 3 10 16,-10-7-8-16,5 12 12 16,-4-8-10-16,8 8 12 15,-13-4-12-15,9-1 9 16,-9-3-9-16,4 0 4 15,-4-4-7-15,5-4 9 32,-10-4-8-32,5 0 5 15,0-8-6-15,0-4 0 0,0-4-3 0,0-4-4 16,0 0 1-16,5 0-6 16,-1-3 4-16,5-1-5 15,0 0 4-15,5 4-2 16,-10-4 3-16,9 8 0 15,-8-3 1-15,8 3-3 16,-8 0 3-16,8 16 1 16,-9-4 1-16,10 8 0 15,-10 4 0-15,10-1-3 16,-10-3 2-16,10 8 3 16,-10-8-1-16,5 12 10 0,-9-8-5 0,9 8 5 15,-9-4-6-15,4 3 4 16,-8-7-5-16,4 0 7 15,0-4-7-15,0 0 5 16,0-8-5-16,4 0 0 16,-4-8-2-16,5 0-4 31,-1-8 1-31,5 0-6 16,-4 1 4-16,8-1-8 15,-4-4 7-15,4 4-1 16,-8 0 3-16,8 4 0 15,-8 0 0-15,8 12-3 16,-4-4 3-16,4 8 3 0,-4-4 0 0,9 8 4 16,-9 0-3-16,4 8 6 15,-8 0-5-15,8 8 3 16,-8-8-3-16,8 7-13 16,-9-7 6-16,5 4-63 15,-9-4 37-15,5 0-142 16,-5-4 97-16</inkml:trace>
          <inkml:trace contextRef="#ctx0" brushRef="#br1" timeOffset="672652.3992">619 7352 180 0,'-4'0'68'0,"4"0"-36"0,0-4-15 15,0 4 33 1,0-4-28-16,0 4 9 16,0-4-19-16,0 4 5 0,0 0-10 0,4 0 2 15,-4 0-5-15,5 8 7 16,-5-4-7-16,4 8 8 16,1-4-8-16,3 12 8 15,-8-9-8-15,9 13 8 16,-9-8-8-16,9 8 8 15,-9-4-8-15,9 3 12 16,-9-7-9-16,9 0 10 16,-9-4-10-16,5 0 7 15,-10-4-7-15,5 0 2 16,0-8-5-16,5-4-2 16,-5-4-1-16,4-4-4 15,-4-4 2-15,5-4-6 16,-1 1 4-16,5-1-5 0,0 0 4 15,4 0-2-15,-4-4 3 0,9 8 2 16,-9 1 1-16,4-5-3 16,-8 4 2-16,8 8-4 15,-8 0 3-15,8 8-3 16,-4 0 2-16,4 8 2 16,-4-4 1-16,5 12 0 15,-10-4 0-15,9 7 8 16,-8-7-4-16,4 8 10 15,-9-4-8-15,4 4 5 16,-4-4-6-16,5 4 2 16,-10-9-4-16,5 5 3 15,0-8-4-15,0 0 8 16,0-4-6-16,0-4 1 16,0-8-3-16,0 0-10 15,0-4 4-15,5-3-10 16,-1-1 9-16,5-4-9 15,-4 0 8-15,8 0-4 16,-4-4 6-16,4 1-2 16,-4 3 3-16,9 4 0 15,-5 4 1-15,5 8 0 16,-4 0 0-16,3 8 0 16,-8-4 0-16,9 8 11 15,-5 0-6-15,5 8 13 16,-9-8-9-16,5 16 7 15,-5-9-7-15,4 13 4 16,-9-8-6-16,5 8 2 16,-4-4-4-16,4 3-6 0,-5-7 1 0,5 4-45 15,-9-8 25-15,5 0-120 16,-5-8 79-16,4-8-105 16,0-8 97-16</inkml:trace>
          <inkml:trace contextRef="#ctx0" brushRef="#br1" timeOffset="673156.5382">1190 6698 188 0,'-9'-4'71'0,"9"4"-38"0,0 0-32 0,0 0 25 15,0 0-16-15,5 4 17 16,-5 0-15-16,4 3 11 15,0 1-13-15,5 4 10 16,-4-4-11-16,8 8 8 16,-4-8-9-16,13 8 6 15,-8-4-7-15,8 12 4 16,-4-9-6-16,4 25 9 16,-4-4-8-16,4 19 12 15,-4-3-10-15,4 15 16 16,-8-11-14-16,-1 7 13 0,-4-11-13 0,0 7 8 15,-9-11-10-15,0 19 4 16,-4-15-7-16,-1 11 4 16,-8-11-5-16,-1 7-2 15,-3-11-1-15,-1-5-37 32,-5-11 20-32,1 0-72 0,0-12 48 15,4 0-131-15,-4-12 96 0</inkml:trace>
          <inkml:trace contextRef="#ctx0" brushRef="#br1" timeOffset="673514.7986">1743 7245 312 0,'0'4'118'0,"0"-4"-64"0,0 0-54 0,0 0 21 31,0 0-14-31,4 0-11 16,-4 0 2-16,5 4-44 0,-5-4 26 0,4 8-127 16,-4-4 82-16</inkml:trace>
          <inkml:trace contextRef="#ctx0" brushRef="#br1" timeOffset="673717.4228">1783 7507 276 0,'0'3'104'0,"0"-3"-56"0,9 0-14 16,0 0 61-1,-9 0-53-15,4 0 11 16,-4-3-33-16,5 3-5 15,-1-4-9-15,1 0-22 16,-5 0 9-16,4 0-106 16,-8 0 63-16,4 4-151 15,0-4 113-15</inkml:trace>
        </inkml:traceGroup>
        <inkml:traceGroup>
          <inkml:annotationXML>
            <emma:emma xmlns:emma="http://www.w3.org/2003/04/emma" version="1.0">
              <emma:interpretation id="{ED20F453-F931-4C5A-A021-E83262324572}" emma:medium="tactile" emma:mode="ink">
                <msink:context xmlns:msink="http://schemas.microsoft.com/ink/2010/main" type="inkWord" rotatedBoundingBox="9603,9177 12056,9154 12066,10229 9614,10252"/>
              </emma:interpretation>
              <emma:one-of disjunction-type="recognition" id="oneOf15">
                <emma:interpretation id="interp75" emma:lang="" emma:confidence="0">
                  <emma:literal>Settees</emma:literal>
                </emma:interpretation>
                <emma:interpretation id="interp76" emma:lang="" emma:confidence="0">
                  <emma:literal>Stetter's</emma:literal>
                </emma:interpretation>
                <emma:interpretation id="interp77" emma:lang="" emma:confidence="0">
                  <emma:literal>Stetted's</emma:literal>
                </emma:interpretation>
                <emma:interpretation id="interp78" emma:lang="" emma:confidence="0">
                  <emma:literal>S=ettt=es</emma:literal>
                </emma:interpretation>
                <emma:interpretation id="interp79" emma:lang="" emma:confidence="0">
                  <emma:literal>S=ettt=e5</emma:literal>
                </emma:interpretation>
              </emma:one-of>
            </emma:emma>
          </inkml:annotationXML>
          <inkml:trace contextRef="#ctx0" brushRef="#br1" timeOffset="686405.8444">6884 6920 144 0,'-8'0'55'0,"8"0"-30"0,-5 0-12 16,5 0 17-16,0 0-6 15,0 0 0-15,0 0-4 16,-4 0-3-16,4 0-9 15,0 0 6-15,0 0 3 0,0 0-5 0,0 0 1 16,0 0-6-16,0 0-2 16,0 0 2-16,0 0 0 0,0 0-1 15,0 0 1-15,0 0 2 16,4 0 2-16,5 0 1 16,4 0 2-16,5 0 2 31,-4-4-9-31,12 0 2 15,-3 0-5-15,12 0 0 16,-3 0-2-16,12 4 1 0,-8-4-2 16,4 4 2-16,-9 0-2 0,0 0 4 15,-8 0-3-15,3 0-14 32,-12 0 6-32,-1 0-61 15,-4 0 37-15,-4 0-126 16,-5 0 87-16</inkml:trace>
          <inkml:trace contextRef="#ctx0" brushRef="#br1" timeOffset="685871.502">6942 6745 140 0,'0'-8'55'0,"0"8"-30"0,0-12-21 0,0 12 24 16,0-4-16-16,0 4 9 16,0-4-12-16,5 0 8 15,-5 0-9-15,4 4 6 16,-8-3-7-16,8 3 7 15,-4-4-8-15,5 4 3 16,-10 0-5-16,5 0 2 16,0 0-3-16,0 4 0 31,0-4-1-31,0 11 3 16,0-3-3-16,0 8 6 15,0-4-5-15,5 4 3 16,-5-4-3-16,4 8 5 15,1-4-5-15,4 15 3 16,-9-7-3-16,9 20 5 0,-9-5-5 0,8 17 6 16,-8-9-6-16,9 13 8 15,-9-12-7-15,5 3 12 16,-5-11-9-16,4-1 7 16,-8-7-7-16,8 4 4 15,-4-8-6-15,5-1 4 16,-10-11-5-16,10 4 5 15,-5-8-6-15,4 4 1 0,-8-8-2 0,4 4 1 16,0-8-2-16,0 7 6 16,0-7-4-16,0 4 1 15,0-8-2-15,0 4-2 16,0-4 1-16,0 4 1 16,0-8-1-16,4 4-1 15,1-4 1-15,4 0-1 31,-5 0 0-31,9 0 0 16,-4-4 0-16,9 5 0 16,-9-5 0-16,13 0 2 15,-4 0-1-15,13 0-3 16,-8 0 1-16,4 0 1 0,-5 0 0 0,9 4-3 16,-9-4 2-16,5 4 3 15,-9 0-1-15,4 4-1 16,-8-4 1-16,3 4 1 15,-8 0-1-15,5 0-16 16,-10 0 8-16,10 0-54 16,-10 0 33-16,5-4-121 15,-9-8 82-15,9 0-75 16,-9 1 82-16</inkml:trace>
          <inkml:trace contextRef="#ctx0" brushRef="#br1" timeOffset="700791.9101">9190 6963 160 0,'13'-4'63'0,"-13"4"-34"0,5-4-21 0,-1 4 27 16,-8 0-20-16,4 0 12 15,0-8-16-15,0 4 8 0,0-3-11 0,0 3 2 16,-5-4-6-16,1 4 5 16,-5 0-6-16,0 0-1 15,0 0-1-15,0 4-4 16,-4-4 2-16,-1 4 1 15,-3 0 0-15,-1 0 2 32,0 0-1-32,0 4 4 15,-4-4-3-15,4 8-5 16,-4-4 1-16,4 4 1 16,-5-4 1-16,6 7 4 0,-1-7-2 15,9 8 1-15,-4-4-1 16,4 8-2-16,0 0 1 0,4 8 1 15,1-8-1-15,4 3-1 16,0-7 1-16,4 4-1 16,1-4 0-16,4 4 4 15,0-4-2-15,8 4 1 16,-3-4-1-16,17 3 1 16,-9-3-2-16,14 4 2 15,-9-4-2-15,13 4 4 16,-9-8-3-16,5 8-1 0,-10-8 0 0,6 8-1 15,-10-5 0-15,5 9 2 16,-14-8-1-16,5 8 4 16,-9-8-3-16,0 4 8 31,-5-8-6-31,1 12 10 0,-10-13-8 0,1 5 8 16,-5-8-8-16,4 8 10 15,-4-8-9-15,1 4 10 16,-6-4-10-16,-4 0 7 15,1-4-7-15,-6 0-4 16,1-4-2-16,4 0 1 16,-4 0-1-16,-1 0-1 31,1 0 1-31,0 4-6 16,0 0 3-16,4 0-19 0,0-4 12 0,5 4-71 15,-5-4 44-15,13 4-125 16,-4-4 90-16</inkml:trace>
          <inkml:trace contextRef="#ctx0" brushRef="#br1" timeOffset="675942.0476">2916 7102 180 0,'4'0'68'16,"-4"0"-36"-16,14-12-22 0,-10 8 31 15,-4-4-24-15,4-4 14 16,1 0-18-16,-1 1 6 16,-4-1-11-16,5 0 2 15,-10 0-6-15,5 4 2 16,-4 0-3-16,-1 4-2 15,-8-4 0-15,0 4-1 0,-1 0 0 0,-3 4 2 16,-1-4-1-16,0 4-3 16,-4 0 1-16,4 4 1 15,-5-4 0-15,6 4 0 16,-1 0 0-16,0 8-3 16,0 0 2-16,5 8-1 15,-1-8 0-15,5 7 2 16,-4-3 0-16,9 4 0 15,-5-8 0-15,9 4-3 16,-5-8 2-16,10 8 1 0,-5-8 0 0,9 8 2 16,-5-9-1-16,9 5 2 15,1-8-2-15,8 8-1 16,-9-4 1 0,14 8-1-16,-9-8 0 0,13 8 2 15,-8-4-1-15,8 4-1 31,-9-5 1-31,5 9 1 16,-5-8-1-16,5 8 2 16,-9-8-2-16,0 4 8 15,-5-8-5-15,-4 11 10 16,-5-11-8-16,1 4 5 16,-5-4-6-16,0 8 11 0,-9-8-9 0,0 8 5 15,0-8-7-15,-4 8 9 16,-1-4-8-16,1 3 10 15,-5-7-9-15,0 4 10 16,-4-4-10-16,4 0 7 16,0-4-7-16,0 0 7 15,-4-4-8-15,4 0 3 16,-4-4-5-16,4 0-2 16,0-4-1-16,5 0-6 15,-5-4 3-15,9 4-36 16,-4 1 20-16,8-1-111 15,-4 0 72-15,9 8-119 16,0-4 101-16</inkml:trace>
          <inkml:trace contextRef="#ctx0" brushRef="#br1" timeOffset="683155.0387">4468 7102 172 0,'-5'-4'66'0,"5"4"-36"0,0-4-35 15,0 4 65-15,0 0-20 0,0 0-9 16,0 0-9-16,0 0-14 16,0 0 4-16,9 0 3 0,0 4 2 0,4-4 1 15,5 0 6 1,-4 0-13-16,17 0-1 15,-5-4-7-15,19 4 0 16,-5-4-1-16,18 4 1 16,-13-4-2-16,4 4 2 15,-9-8-2-15,5 8-14 16,-14-4 7-16,0 8-57 16,-13 0 35-16,4 0-124 15,-9-4 84-15</inkml:trace>
          <inkml:trace contextRef="#ctx0" brushRef="#br1" timeOffset="682705.0342">4570 6793 152 0,'-4'-12'57'0,"4"12"-30"0,0 0-21 0,0 0 26 15,0 0-19-15,0 0 11 16,0 0-14-16,0 0 10 15,0 0-11-15,4 4 11 16,-4-4-12-16,5 8 9 16,-5-8-9-16,4 4 4 15,-4-4-7-15,4 4 9 16,-8 0-8-16,8 4 3 16,-4-4-5-16,5 3 5 15,-5 1-6-15,4 8 6 0,1 0-6 0,4 8 3 16,-9-4-3-16,9 19 7 15,-9-3-6-15,9 16 5 16,-9-5-5-16,9 9 7 16,-9-13-7-16,8 5 5 15,-8-8-5-15,9 3 2 16,-9-7-3-16,9 8 7 16,-9-13-6-16,5 5 5 15,-5-8-5-15,4 3 2 16,-8-11-3-16,4 4 5 0,0-8-5 15,0 0 3-15,0-4-3 0,0 0 0 16,0-8-1-16,0 3 1 16,0-3-2-16,0 0 2 15,0-4-2-15,4 0 2 16,-4-4-2-16,5 4-1 16,-1-4 1-16,5 0-1 15,-4-3 0-15,8-1-5 31,0-4 3-31,10 0 1 16,-10 0 1-16,14 0 2 16,-9 0-1-16,8 0-1 15,-3 0 1-15,-1 4-1 16,0 0 0-16,0 1 0 16,-4-1 0-16,0 4-9 15,-4 0 5-15,-1 0-29 16,-4 0 18-16,4 0-46 15,-8 0 34-15,8 0-67 16,-9 0 53-16,10 0-88 16,-10 0 73-16</inkml:trace>
          <inkml:trace contextRef="#ctx0" brushRef="#br1" timeOffset="684208.0916">5694 6896 156 0,'-5'0'60'0,"5"0"-32"0,0 0-22 0,0 0 17 16,0 0-8-16,0 0 0 16,0 0-1-16,0 0 2 15,0 0-9-15,5 0 0 0,-5 4 3 16,0 0-2-16,0 4 1 16,4 4-3-16,1 3 1 15,-1 17-2-15,1 4 2 0,-1 4 9 16,1-5-9-16,4 13 11 31,-9-5-11-31,4 9 12 16,-8-12-11-16,4 3 7 15,0-7-8-15,0 8 2 16,0-13-5-16,4 1 2 16,-4-8-3-16,4 4 7 15,-8-13-6-15,4 1-25 16,0-8 10-16,0 0-81 15,0-8 51-15,0-4-101 0,0-4 80 0</inkml:trace>
          <inkml:trace contextRef="#ctx0" brushRef="#br1" timeOffset="684654.4165">5694 7280 148 0,'0'0'57'0,"0"0"-30"0,0-3-16 15,0 3 15-15,0 0-1 0,0 0 0 16,9 0-6-16,0 0 3 15,0-4-12-15,4 4 1 32,0-4-7-32,14 4 7 15,0 0-7-15,13 0 10 16,-9 0-8-16,14 4 14 0,-5-4-11 0,9 4 14 16,-9-4-14-16,9 0 7 15,-13-4-9-15,8 4 0 16,-12-4-4-16,3 4 0 15,-8-4-1-15,0 4 3 16,-9 0-3-16,0 0 1 16,-5 0-1-16,0 0-8 15,-8 0 3-15,-1 0-43 16,-4 0 26-16,5 0-109 16,-10 0 72-16,5 0-78 15,0 0 77-15</inkml:trace>
        </inkml:traceGroup>
        <inkml:traceGroup>
          <inkml:annotationXML>
            <emma:emma xmlns:emma="http://www.w3.org/2003/04/emma" version="1.0">
              <emma:interpretation id="{EE0532B7-AAF2-49EB-8F94-5E4B23E54B9F}" emma:medium="tactile" emma:mode="ink">
                <msink:context xmlns:msink="http://schemas.microsoft.com/ink/2010/main" type="inkWord" rotatedBoundingBox="5383,9274 7770,9251 7780,10291 5393,10313"/>
              </emma:interpretation>
            </emma:emma>
          </inkml:annotationXML>
          <inkml:trace contextRef="#ctx0" brushRef="#br1" timeOffset="684208.0916">5694 6896 156 0,'-5'0'60'0,"5"0"-32"0,0 0-22 0,0 0 17 16,0 0-8-16,0 0 0 16,0 0-1-16,0 0 2 15,0 0-9-15,5 0 0 0,-5 4 3 16,0 0-2-16,0 4 1 16,4 4-3-16,1 3 1 15,-1 17-2-15,1 4 2 0,-1 4 9 16,1-5-9-16,4 13 11 31,-9-5-11-31,4 9 12 16,-8-12-11-16,4 3 7 15,0-7-8-15,0 8 2 16,0-13-5-16,4 1 2 16,-4-8-3-16,4 4 7 15,-8-13-6-15,4 1-25 16,0-8 10-16,0 0-81 15,0-8 51-15,0-4-101 0,0-4 80 0</inkml:trace>
          <inkml:trace contextRef="#ctx0" brushRef="#br1" timeOffset="684654.4165">5694 7280 148 0,'0'0'57'0,"0"0"-30"0,0-3-16 15,0 3 15-15,0 0-1 0,0 0 0 16,9 0-6-16,0 0 3 15,0-4-12-15,4 4 1 32,0-4-7-32,14 4 7 15,0 0-7-15,13 0 10 16,-9 0-8-16,14 4 14 0,-5-4-11 0,9 4 14 16,-9-4-14-16,9 0 7 15,-13-4-9-15,8 4 0 16,-12-4-4-16,3 4 0 15,-8-4-1-15,0 4 3 16,-9 0-3-16,0 0 1 16,-5 0-1-16,0 0-8 15,-8 0 3-15,-1 0-43 16,-4 0 26-16,5 0-109 16,-10 0 72-16,5 0-78 15,0 0 77-15</inkml:trace>
          <inkml:trace contextRef="#ctx0" brushRef="#br1" timeOffset="686405.8444">6884 6920 144 0,'-8'0'55'0,"8"0"-30"0,-5 0-12 16,5 0 17-16,0 0-6 15,0 0 0-15,0 0-4 16,-4 0-3-16,4 0-9 15,0 0 6-15,0 0 3 0,0 0-5 0,0 0 1 16,0 0-6-16,0 0-2 16,0 0 2-16,0 0 0 0,0 0-1 15,0 0 1-15,0 0 2 16,4 0 2-16,5 0 1 16,4 0 2-16,5 0 2 31,-4-4-9-31,12 0 2 15,-3 0-5-15,12 0 0 16,-3 0-2-16,12 4 1 0,-8-4-2 16,4 4 2-16,-9 0-2 0,0 0 4 15,-8 0-3-15,3 0-14 32,-12 0 6-32,-1 0-61 15,-4 0 37-15,-4 0-126 16,-5 0 87-16</inkml:trace>
        </inkml:traceGroup>
      </inkml:traceGroup>
    </inkml:traceGroup>
    <inkml:traceGroup>
      <inkml:annotationXML>
        <emma:emma xmlns:emma="http://www.w3.org/2003/04/emma" version="1.0">
          <emma:interpretation id="{28F727EE-13FA-4119-B43C-C5432330AE36}" emma:medium="tactile" emma:mode="ink">
            <msink:context xmlns:msink="http://schemas.microsoft.com/ink/2010/main" type="paragraph" rotatedBoundingBox="1454,10885 14873,10559 14901,11727 1482,120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FB19E0-AF59-4007-9B75-8C53D3C135C4}" emma:medium="tactile" emma:mode="ink">
              <msink:context xmlns:msink="http://schemas.microsoft.com/ink/2010/main" type="line" rotatedBoundingBox="1454,10885 14873,10559 14901,11727 1482,12054"/>
            </emma:interpretation>
          </emma:emma>
        </inkml:annotationXML>
        <inkml:traceGroup>
          <inkml:annotationXML>
            <emma:emma xmlns:emma="http://www.w3.org/2003/04/emma" version="1.0">
              <emma:interpretation id="{E9AA11C8-3A51-4054-8DD4-84276EFB1DFB}" emma:medium="tactile" emma:mode="ink">
                <msink:context xmlns:msink="http://schemas.microsoft.com/ink/2010/main" type="inkWord" rotatedBoundingBox="1454,10885 14873,10559 14901,11727 1482,12054"/>
              </emma:interpretation>
              <emma:one-of disjunction-type="recognition" id="oneOf16">
                <emma:interpretation id="interp80" emma:lang="" emma:confidence="0">
                  <emma:literal>(trans)./s=t.t=u61-s=u</emma:literal>
                </emma:interpretation>
                <emma:interpretation id="interp81" emma:lang="" emma:confidence="0">
                  <emma:literal>(trans)./s=t,t=u61-s=u</emma:literal>
                </emma:interpretation>
                <emma:interpretation id="interp82" emma:lang="" emma:confidence="0">
                  <emma:literal>(trans)./s=t.t=u}ts=u</emma:literal>
                </emma:interpretation>
                <emma:interpretation id="interp83" emma:lang="" emma:confidence="0">
                  <emma:literal>(trans)./s=t.t=u6ts=u</emma:literal>
                </emma:interpretation>
                <emma:interpretation id="interp84" emma:lang="" emma:confidence="0">
                  <emma:literal>(trans)hs=t.t=u61-s=u</emma:literal>
                </emma:interpretation>
              </emma:one-of>
            </emma:emma>
          </inkml:annotationXML>
          <inkml:trace contextRef="#ctx0" brushRef="#br1" timeOffset="712125.9789">-1084 8454 152 0,'0'-4'57'0,"-5"0"-30"0,5 4-21 15,0 0 17-15,0 0-5 16,0 0-1-16,-4 0-5 16,-1 4 0-16,1 0-7 15,-1 4 1-15,1 0 1 0,-5 0 1 32,0 4 0-32,0 0 4 0,0 0 3 15,-4 0-6-15,0 3-3 16,-1 1-1-16,1 0 1 15,-1 0 1-15,1 0 3 0,4 0-3 16,-4 4 1-16,4 3-3 16,0 5 0-16,4 0-1 15,1 12 2 1,8 3-1-16,1 9 0 16,-1 3-1-16,10-3 2 15,-1 3-3-15,1-7 0 16,3 0 1-16,6-1 2 15,3-3-1 1,-8-5-3-16,5 9 2 16,-6-16-3-16,6 7-3 15,-5-7 1-15,4 4-54 16,-9-12 30-16,5-1-127 16,-9-11 85-16</inkml:trace>
          <inkml:trace contextRef="#ctx0" brushRef="#br1" timeOffset="713233.1788">-1031 8700 156 0,'-18'-4'60'0,"27"4"-32"0,-13-8-11 0,4 8 22 15,0 0-7-15,0 0-1 16,0 0-9-16,4-4-3 16,-4 4-11-16,5-4 4 0,4 0 1 0,0 0 0 15,0 4 2 1,4-4-4-16,5 0 1 15,4 0 4 1,-4 0-9-16,18 4 5 16,-5-3-7-16,18 3 4 15,4 0 0-15,-4 3 5 16,-4-3-7-16,4 4 10 16,-13 0-10-16,4 4 10 15,-9-8-10-15,0 8 5 16,-8-8-7-16,-1 4 2 15,-4-4-4-15,0 4-2 16,-5-8 0-16,0 4-32 16,-8-4 17-16,-1 4-91 15,-8 0 58-15,4 4-125 16,0-4 97-16</inkml:trace>
          <inkml:trace contextRef="#ctx0" brushRef="#br1" timeOffset="712746.2418">-759 8664 140 0,'-4'-4'55'0,"4"4"-30"0,0-4-12 16,0 4 30 0,0 0-24-16,0 0 11 0,0 0-19 0,0 0 8 15,0 0-11-15,0 0 9 16,0 0-10-16,0 0 12 15,0 0-11-15,0 4 7 16,0 0-8-16,0 8 4 16,0-4-6-16,4 12 7 15,-4 0-8-15,5 20 5 16,-1-9-5-16,5 21 9 16,-9-9-7-16,9 17 8 15,-5-12-8-15,5 3 5 16,-4-11-6-16,4 3 2 15,-9-11-4-15,9 4 5 16,-9-12-5-16,4 3-19 16,-4-11 9-16,5 4-66 15,-10-12 40-15,5-4-119 16,-4-4 84-16</inkml:trace>
          <inkml:trace contextRef="#ctx0" brushRef="#br1" timeOffset="713846.0337">-500 9097 176 0,'-5'-8'68'0,"5"8"-36"0,5-4-13 15,-1 4 30 1,-8 0-28-16,4 0 4 16,0 0-16-16,4 4 8 15,-4-4-10-15,9 8 5 16,-4 0-7-16,8 3 2 15,-8-3-4-15,8 12 5 16,-9-8-5-16,10 8 8 16,-10-4-7-16,10 4 5 15,-10-8-5-15,5 3 9 16,-9-7-7-16,9 4 12 16,-9-4-10-16,4 0 7 15,-4-8-8-15,5 0 2 16,-5-8-5-16,9 0 0 15,-9-8-2-15,4-3-2 16,-4-5 1-16,5-4-1 16,-1 0 0-16,5-3-3 0,-4 3 2 0,8 4-6 15,-9 4 4-15,10 4-3 16,-5 0 3-16,9 8 6 16,-5 1-1-16,5 11 8 15,-9-4-6-15,8 7 3 16,-3-3-4-16,4 4-8 15,-9-4 2-15,8 8-49 16,-8-8 28-16,5 4-144 16,-5-8 94-16</inkml:trace>
          <inkml:trace contextRef="#ctx0" brushRef="#br1" timeOffset="714496.2838">222 9093 136 0,'-4'-12'52'0,"4"12"-28"0,-5-16-11 0,5 12 32 31,-4-4-25-31,-1 0 13 16,-3-4-20-16,-1 4 6 16,0-4-11-16,0 4 0 15,-5 1-5-15,1 7 3 16,0-4-4-16,-1 8 4 16,1-1-4-16,-5 9-1 0,0 0 0 15,5 8 5-15,-1-4-3 0,6 8 8 16,-6-4-7-16,10 7 3 15,-5-7-4-15,9 4 0 16,-5-4-1-16,10 4 1 16,-1-9-2-16,10 5 6 15,-1-8-4-15,9 4 6 16,-8-8-6-16,12 0 10 16,-8-8-7-16,5 0 1 15,-10-8-4-15,5 0 0 16,-9-12-1-16,4 4 1 15,-8-3-2-15,3-1-1 16,-3-4 1-16,4 4 1 16,-9-4-1-16,4 8-1 15,-8 1 1-15,4 7 1 16,0-4-1-16,0 12 2 16,0-4-2-16,0 12 8 15,0-4-5-15,4 8 5 16,-4-1-5-16,9 9-2 15,-4-8-1-15,4 8-1 16,-5-4 0-16,9 4 4 0,-4-4-2 0,9 3-27 16,-4-3 13-16,8 0-70 15,-9 0 46-15,14-4-108 16,-9-8 81-16</inkml:trace>
          <inkml:trace contextRef="#ctx0" brushRef="#br1" timeOffset="715061.7365">463 9001 184 0,'-13'-15'71'0,"13"15"-38"0,0-12-23 0,0 12 35 16,0-4-26-16,0 4 14 15,0-4-20-15,0 4 6 16,0 0-11-16,4 4 6 16,1 0-7-16,4 12 2 15,-1-5-5-15,6 13 7 32,-5-4-7-32,4 12 8 15,-4-8-8-15,4 7 10 16,-8-7-8-16,8 4 5 15,-8-8-6-15,8 4 9 16,-8-9-8-16,4 1 8 16,-9-4-8-16,8 0 3 15,-3-12-5-15,4 0 2 16,-5-12-3-16,5 0 0 0,-4-4-1 0,8-7-4 16,-9-1 1-16,10-4-6 15,-10 0 4-15,10 4-3 16,-5 1 3-16,4 7-5 15,-4 0 5-15,9 12-1 16,-9 0 2-16,9 12 6 16,-10-4-2-16,6 16 8 15,-10-4-6-15,5 7 8 16,-4-3-8-16,4 8 1 16,-9-4-3-16,8 0-19 0,-8-5 9 15,9 1-69 1,-9-4 42-16,9 0-134 15,-4-12 94-15</inkml:trace>
          <inkml:trace contextRef="#ctx0" brushRef="#br1" timeOffset="715676.8271">1168 8974 204 0,'-5'-20'77'0,"5"20"-42"0,-4-16-19 0,4 12 37 16,-5 0-30-16,1-4 9 16,-5-8-20-16,0 4 0 15,0 1-7-15,-4 7-1 16,-1 0-2-16,1 12-2 15,-5-5 1-15,5 9 1 16,-5-8-1-16,5 12-3 16,-1-8 1-16,10 8 1 0,-5-4 0 0,9 4 0 15,-5-4 0-15,10 4 0 16,-5-5 0-16,13 5-3 16,-4-4 2-16,13 4 1 31,-8-8 0-31,17 4 0 15,-9-4 0-15,14 4 0 16,-9-4 0-16,8 7 0 16,-12-7 0-16,8 8 0 15,-9-8 0-15,5 8 0 16,-9-8 0-16,0 12 2 16,-5-8-1-16,0 4 13 15,-8-8-8-15,-1 3 19 16,-8-3-13-16,-1 4 9 15,-4-4-12-15,-4 8 11 16,0-12-12-16,-10 4 9 0,1-4-9 0,-5 0 2 16,-4-8-6-16,0 0 0 15,0-4-2-15,-1 4-13 16,1-8 7-16,4 8-43 16,1 0 26-16,3 0-88 15,1 0 61-15,4 4-106 16,0 0 87-16</inkml:trace>
          <inkml:trace contextRef="#ctx0" brushRef="#br1" timeOffset="716485.6818">1351 8363 112 0,'-14'-8'44'0,"14"8"-24"0,-4-8-2 15,4 8 33 1,0 0-28-16,4 0 16 16,1 0-24-16,4 0 8 15,-5 0-14-15,9 8 2 16,-8-4-7-16,13 8 7 16,-9 0-7-16,13 12 5 0,-9-8-5 0,14 15 0 15,-9-3-2-15,13 8 3 31,-9-9-3-31,10 13 10 16,-6-4-6-16,1 19 8 16,-9-3-8-16,0 15 12 15,-5-7-10-15,-4 11 9 0,-9-15-9 16,-4 3 4-16,-5-11-7 0,-5 3 7 16,1-11-8-16,-5 4 5 15,0-9-5-15,0 5 0 31,-4-16-2-31,4 3-4 16,-4-11 1-16,4 4-28 0,0-4 16 16,5 4-63-16,0-4 42 15,8 0-107-15,-4-5 78 0</inkml:trace>
          <inkml:trace contextRef="#ctx0" brushRef="#br1" timeOffset="716812.5349">2010 8811 272 0,'-13'4'101'0,"13"-4"-54"0,0 0-55 0,0 0 13 16,0 0-6-16,0 0 1 15,0 0 0-15,0 4 0 16,0-4 0-16,0 8-51 15,0-4 28-15,0 12-103 16,0-4 70-16</inkml:trace>
          <inkml:trace contextRef="#ctx0" brushRef="#br1" timeOffset="718380.9438">2648 8498 144 0,'-4'0'55'0,"4"-8"-30"0,0 8-21 0,0 0 13 15,0 0-2-15,0 0 1 16,0 0-8-16,0 0-3 15,4 0-3-15,1 4-2 0,4 4 1 0,-1 4 1 16,1 4 1-16,0 3-1 16,0 1-2-16,0 4 1 15,-4 4 1-15,-1 0 3 16,1 3 2-16,-5 1 3 16,0 12 4-16,-5-5-4 15,1 1 2-15,-1-8-3 16,-4-1 2-1,0-3-4-15,0-4 1 16,5-4-3-16,-1-4 0 16,1-4-3-16,0-5-2 15,-1 1 1-15,5 0-1 16,0-4-3-16,0 0 0 16,5 0 2-16,3 0 2 0,1 4-2 15,5 0-2-15,-1 0 2 16,5 4 0-16,0 4-2 15,0 0 2-15,4 3 1 16,0 1 0-16,-4 0-3 0,0 0 2 16,0 0 1-16,-5 0 2 15,-8 3 3-15,-1 1 4 16,-4 4 7-16,0-4 4 0,-4-5-1 16,4 1-2-16,-9-4-3 31,4 0-1-31,-4 0-5 15,5 0-3-15,-1-4 2 16,-4 4-4 0,5-5 0-16,4-7-1 15,0 0 1-15,0-4-29 16,9-8-58-16,4-3-4 0,5-5-29 16</inkml:trace>
          <inkml:trace contextRef="#ctx0" brushRef="#br1" timeOffset="719188.6363">3518 8793 152 0,'-5'-4'57'0,"5"4"-30"0,-4-7-16 15,4 3 26 1,-5 0-20-16,1 0 9 16,-5-4-16-16,-4 0 4 15,-1 0-9-15,1 4 2 16,-1 0-4-16,1 4-2 16,-5-4 0-16,0 4-1 0,-4 4 2 0,0 4 3 15,0 0 2-15,4 0 1 16,0 4-4-16,-4-4 2 0,4 3 0 15,4 5-2-15,5 4-1 16,5 0-1-16,-1 0-2 16,5-4-2-16,0-1 1 15,5 1 1-15,4-4 2 16,0 0 3-16,4 0 2 16,5 0 1-1,4-4-4-15,1 8-1 16,-6-8-1-16,15 7-2 15,-10-7 1-15,14 8-1 16,-10-4 0-16,10 8 2 0,-9-4-1 0,8 4-1 16,-12-4 1-16,4 3 5 31,-14-3-3-31,0 4 10 16,-4-8-7-16,-4 8 14 15,-10-8-11-15,1 0 16 16,-10-5-15-16,1 1 13 15,-5-4-13-15,-4 4 4 16,-5-8-9-16,0 4-2 16,1-8-2-16,-1 4 1 15,0-4-1-15,0 0 4 0,5 0-7 0,0 0-4 16,4 0-1-16,0 0-1 16,5 1 5-16,-1-1-14 0,1-4-37 15,8-4-4 1,5 4-55-1,14 0-48-15</inkml:trace>
          <inkml:trace contextRef="#ctx0" brushRef="#br1" timeOffset="719811.5186">3888 8896 148 0,'-14'-15'57'0,"10"30"-30"0,0-7-32 16,4-4 58-16,0 0-11 15,8-4-9-15,1 0-9 16,5 0-5-1,-1 0-10-15,14 0 1 16,-9-8-6-16,13 8 2 16,-4-4-3-16,13 4 0 15,-4 0-1-15,8 0 3 16,-13 0-3-16,5 0 1 16,-9 0-1-16,4 0-8 15,-13 0 3-15,4 0-21 16,-13 0 14-16,0 4-45 15,-9-4 31-15,-5 4-90 16,-3 0 63-16</inkml:trace>
          <inkml:trace contextRef="#ctx0" brushRef="#br1" timeOffset="720112.9715">3892 9035 184 0,'-4'8'71'0,"4"-8"-38"0,4 4-19 0,1 0 20 16,-1-4-8-16,5 0 10 16,-4 0-20-16,8 0 11 15,0 0-16-15,10 0 6 16,-1 0-10-16,14 0 0 16,-5 0-4-16,9 0 3 15,-4 0-4-15,8 4 4 16,-13-4-4-16,5 4 1 15,-9-4-1-15,4 4 1 16,-13-4-2-16,4 4-18 16,-8-8 9-16,3 4-61 15,-8 0 39-15,0 0-109 16,-4-4 79-16</inkml:trace>
          <inkml:trace contextRef="#ctx0" brushRef="#br1" timeOffset="721364.5463">4517 8702 116 0,'-14'-4'44'0,"14"4"-24"0,-9-4 1 0,9 4 39 15,-4-4-32-15,4 0 24 16,-5 0-31-16,5 4 16 16,0 0-22-16,5 0 16 0,-1-4-17 15,10 0 10 1,-1 1-14-16,14 3 6 15,-9-4-9-15,17 4 2 16,-3-4-5-16,17 4-15 16,-9-4 5-16,13 4-54 15,-8 0 32-15,4 0-119 16,-5 0 82-16,-3 4-59 0</inkml:trace>
          <inkml:trace contextRef="#ctx0" brushRef="#br1" timeOffset="720980.1719">4655 8393 152 0,'0'0'57'0,"0"0"-30"0,0-8-16 15,0 4 24 1,0 0-20-16,0 4 9 0,0 0-15 0,0 0 11 31,-5 0-12-31,5 4 12 16,0-4-12-16,0 8 5 15,-4 0-8-15,4 8 4 16,0-8-5-16,4 12 9 16,-4-9-7-16,5 13 8 15,-10-8-8-15,10 8 3 16,-5-4-5-16,4 7 2 0,1-7-3 16,4 16 7-16,-9-4-6 0,4 15 12 15,-4-7-9-15,5 19 12 16,-5-11-11-16,4 11 5 15,-4-7-8-15,5 0 4 16,-10-17-5-16,10 5 5 16,-5-12-6-16,4-1 8 15,-8-7-7-15,4 0 10 16,0-8-8-16,0 0 5 0,0-4-6 0,4 0 2 16,-4-4-4-16,4 0 0 31,-4-4-1-31,5 4-2 15,-1-8 1-15,10 4-1 16,-5 0 0-16,8 0-3 16,-8-4 2-16,14 0-1 15,-10-4 0-15,14 0 0 16,-5-4 0-16,9 0 2 16,-4-4 0-16,0 0 2 15,-5 0-1-15,5 1-3 0,-9-1 1 16,4 8-15-16,-9-4 9 0,5 4-30 31,-9 0 21-31,5 4-53 0,-10-4 39 16,5 4-100-16,-5 0 72 15,1 4-74-15,-10-4 75 0</inkml:trace>
          <inkml:trace contextRef="#ctx0" brushRef="#br1" timeOffset="722205.4222">5591 9142 148 0,'0'0'55'0,"0"-4"-30"0,5-4-23 16,4 4 12-1,0 0 4-15,-5 4 6 0,5 0-2 16,-5 0-1-16,1 0 0 16,4 8-12-16,-5 4-3 15,1 8-2-15,-1-4 0 0,-4 0 0 16,0 0 0-16,-4 0 2 16,-1-1-1-16,-4 1 2 15,-9 0-4-15,1 0 0 16,-1-4-23-16,-4-4-12 15,-1-4-45 1,5 0-47-16,1-4 37 16</inkml:trace>
          <inkml:trace contextRef="#ctx0" brushRef="#br1" timeOffset="723550.6198">6077 8690 184 0,'-17'-4'68'0,"12"0"-36"0,1 0-9 16,4 4 24-1,0-4-2-15,0 1 0 16,0 3-13-16,9-4-8 0,-1 0-13 16,6 0-3-16,4 0-1 0,4 4-1 0,5 0-1 15,-1 0-3-15,10 0 1 32,0 0-29-17,-1-4 15-15,10 4-108 16,-9-4 65-16,8 4-99 15,-8-4 86-15,4-12-1 16</inkml:trace>
          <inkml:trace contextRef="#ctx0" brushRef="#br1" timeOffset="723210.8529">6269 8409 132 0,'0'-12'49'0,"0"8"-26"0,0-4-9 0,0 8 17 16,0 0-6-16,0 0-2 15,0 0-11-15,0 0-3 16,0 0-5-16,0 4 6 0,0 4 3 16,0 0 0-16,0 0 2 15,0 4 1-15,0 0-1 16,0 3 1-16,0 1 0 15,0 4-6-15,0 4-2 16,0 0-2-16,0 0 1 0,0-5-2 16,0 13 2-1,0 4 2-15,0 3 5 0,0 9 1 16,0 0 0-16,0-1-3 16,0-3 0-16,0-1-3 15,0 1 0-15,0-8-1 0,0-5 0 0,0-3-2 16,0-4 1-16,0-4 0 15,0-4 1-15,0-5-2 16,0 1-1-16,0-4 1 16,0-4 3-16,0 0-2 15,0-4 1-15,0 0-3 16,0 0 0-16,0 0-6 16,0 0 1-1,0 0 0-15,5-8 0 16,3 0-3-16,1 0 2 15,5 4 1 1,-5-3 0-16,4-1 0 16,-4 0 0-16,9 0-3 15,-5 0 2-15,9 0 1 16,-8-4 0-16,13 0 0 16,-5 0 0-16,14 0 2 15,-14-4-1-15,5 5-14 16,-10-1 7-16,1 0-37 15,-4 0 24-15,-1 4-62 0,-4 0 45 0,-5 4-126 16,-8-4 91-16</inkml:trace>
          <inkml:trace contextRef="#ctx0" brushRef="#br1" timeOffset="724397.9649">6920 8710 144 0,'-9'0'55'0,"9"0"-30"0,-4-4-7 15,4 4 18-15,0 0-9 16,0 0-1-16,0 0-9 15,0 0 0-15,4-4-1 16,1 4 4 0,-1-4-11-16,10 4 2 15,-6-4-7-15,15 4 7 16,-10 0-7-16,14 0 10 16,-5 0-8-16,14 0 5 15,-9 0-6-15,13 0 2 16,0 0-2-16,-4 0 2 15,4 0-4-15,-5 0 0 0,1 0-1 16,-9 0-2-16,-5 0 3 0,0-4-2 16,-4 0 2-16,-4 0-20 15,-1 4-6-15,-4 0-19 16,-9 0-6-16,0 0-13 16,-5 0-4-16</inkml:trace>
          <inkml:trace contextRef="#ctx0" brushRef="#br1" timeOffset="724799.9044">6920 8809 136 0,'0'4'52'0,"0"-4"-28"0,5 0-6 15,-1 0 35 1,-4 0-29-16,9 0 13 16,-5 0-22-16,10 0 7 15,-5 0-13-15,9 0 8 16,-1 0-9-16,10 0 2 16,0 0-1-16,4 0 1 15,5 0-1-15,-1 0 2 16,1 4-6-16,4-4 4 0,-4 0 1 15,0 0-3-15,-5-4 1 16,-4 0-3-16,-1 0 0 0,-3 0-3 16,-6 4 1-16,-3-4 2 15,-1 4 2-15,-4 0-3 16,0-4-1-16,-9 4 1 16,0 0 0-16,0 0-20 15,0 0-9-15,0-4-27 16,0 4-10-16,-4 0-62 15</inkml:trace>
          <inkml:trace contextRef="#ctx0" brushRef="#br1" timeOffset="725795.64">7758 8651 136 0,'-4'0'52'0,"4"0"-28"0,-4 4-22 16,-1-4 14-16,5 4-1 16,-4 0 3-16,4 4-1 15,-5 3-1-15,5 5 3 16,0 4 6 0,0-4-13-16,0 12 1 0,0 3-4 15,5 5 1-15,4 0-1 0,-1-1 0 16,1-3-5-16,0 0 2 0,5-4 3 15,-5-9-1-15,4-3 3 32,-4-8 0-32,4-4 1 15,5-8-4-15,-4-4 0 0,-1-4-3 16,-4-7 0-16,4-1-3 16,-4-12 1-16,-4 0-2 15,-1 5 2-15,-4-1-2 16,0 0-1-16,4 4 1 15,-4 1-1-15,0 3-3 16,0 4 2-16,-4 0-1 16,4 4 0-16,0 4 0 0,0 4-2 15,0 0 0-15,0 4 3 0,0 0 0 16,4 0 3-16,1 4 3 16,-1 0 4-16,1 4-2 15,-1 4 1-15,1 4-3 16,-1 4 0-16,5 11 1 15,0 5 3-15,0 0 0 16,0 3 0-16,0 1-3 16,0-4 1-1,0-1-2-15,0-3 0 16,-1-8-3-16,1-4 1 16,5-8-37-16,-1-8-17 15,5-8-34-15,0-4-12 16</inkml:trace>
          <inkml:trace contextRef="#ctx0" brushRef="#br1" timeOffset="726626.8181">8338 8385 164 0,'-13'8'63'0,"13"-8"-34"0,0 8-14 0,0 0 36 15,0-8-29-15,0 8 21 16,0 0-26-16,0 4 16 16,-5-4-19-16,5 11 10 15,-4-7-14-15,4 12 8 16,0-8-10-16,0 8 6 15,0-8-7-15,4 7 7 16,-4-7-8-16,9 8 1 16,0-4-2-16,5 0 2 15,3-1-6-15,1-3-1 32,5 0 0-32,-1-4 0 0,0 0 2 0,0-4 1 15,1-4 1-15,-1 0-2 16,-4-4 1-16,0 0 0 15,0-4 1-15,-5 0-5 16,-4 4 1-16,0 0 0 16,0-4 0-16,-9 4 0 0,0 0 2 15,0 0-3-15,-5 0 0 16,1 0 1-16,-1 0 0 16,-4 0-3-16,0 0 2 15,5 4 1-15,-5 0 0 16,0 4 0-16,0 0-3 31,-4 0 2-31,-1 4 1 0,6 3-3 16,-1 5 2-16,0 4 3 15,-5 0 1-15,5 4-1 0,1-1 3 16,-1 5 1-16,4 4 2 0,1-1 2 31,4 1-3-31,0-4 1 16,4-1-3-16,1 1 0 15,-1 0-1-15,5 0 0 16,4-5-2-16,-4 1 1 0,0 0-4 16,0-12 0-16,0-4-30 15,-5-4-14-15,5-4-35 16,-4-4-12-16,4-8-44 16</inkml:trace>
          <inkml:trace contextRef="#ctx0" brushRef="#br1" timeOffset="727778.8257">9016 8488 148 0,'-4'-4'57'0,"4"0"-30"0,0 0-14 16,0 4 17-16,0 0-4 31,-5 0-1-31,5 0-5 16,0 0 0-16,0 0-11 0,0 0 1 0,-4 4 3 15,4 4-3-15,0 4 2 16,0 4-3-16,0 4 2 0,4 0-4 16,1 3-2-16,3 5 2 15,-3 4 0-15,-1 3 5 16,5 13 3-16,-4 4-4 15,-1-5 1-15,1 1-3 16,-1-1 0-16,1-7-3 16,-1-4 1-16,-4-9 0 0,0-3 1 15,0-8-15-15,0-12-43 16,0-4-9 0,5-12-12-16,3-4-4 31,1 0-27-31</inkml:trace>
          <inkml:trace contextRef="#ctx0" brushRef="#br1" timeOffset="728285.3063">9074 8774 176 0,'-4'4'68'0,"4"-8"-36"0,0 4-24 32,0 0 16-32,0 0-10 0,0 0-1 15,0 0-1-15,0 0 0 16,8 0-6-16,-3 0 0 0,4 0 4 15,4 0 0-15,1 0 4 16,8 0-3-16,5 0 1 16,-1 0-3-16,6 0 0 15,3 0 6 1,-4-4-9-16,14 0 6 16,-5 0-7-16,18 4 2 0,0 0-2 15,-4 0 0 1,-5-4-3-16,4 0 1 0,1 0-2 15,-14 0 2-15,-4 0 0 16,-5 4 3-16,-4 0-3 16,-10 0 3-16,1 0 3 0,-4 0-5 15,-6 0 0-15,-8 0-7 16,0 0 0-16,0 0-23 0,0 0-8 16,0 0-29-16,0 0-13 15,9-4-36 1</inkml:trace>
          <inkml:trace contextRef="#ctx0" brushRef="#br1" timeOffset="729449.6738">10439 8682 136 0,'17'0'52'0,"-17"0"-28"0,5-4-13 0,-1 4 29 16,-8 0-23-16,8 0 12 0,-4-7-18 0,0-1 4 15,0 4-5-15,0 0 3 16,0-4-7-16,0-8 1 16,-4 4-2-16,-1 4 0 15,1 0-3-15,-1 4-2 32,-8-4 1-32,0 4 1 15,-1 0-1-15,1 4-1 0,-5 0 1 0,5 0 3 16,-5 0-2-16,4 4 6 15,-3 0-5-15,3 8 3 16,-4-8-3-16,5 4-2 16,0-4 0-16,4 8-1 15,0-8 0-15,4 8 4 16,1-8-2-16,8 8 1 16,-4-8-1-16,9 7 3 15,0-7-3-15,9 8 4 16,0-8-4-16,9 4 1 0,-1 0 5 15,1 0 3-15,-5 0-4 16,1 0-2-16,-1 0-2 16,0 0-5-16,-4 0 1 0,0 4 1 15,-5-1 2-15,5 1 1 32,-9 0-1-32,0 8 5 15,-4-8-4-15,-1 8 6 0,-4 0 1 16,-4-5 1-16,-1 1-3 15,-4 0 0-15,0-4-5 16,-4 0 5-16,-1-4 4 0,1 0-4 16,-5-4 0-16,0-4-2 0,1 0 1 15,-6-4-2-15,1 0 0 16,0 0-6-16,-1-4 1 16,1 0 0-16,4 0 2 15,0 4-8-15,1 0-1 16,-1-4-20-16,9 4-8 0,0 0-26 31,9-8-104-15</inkml:trace>
          <inkml:trace contextRef="#ctx0" brushRef="#br1" timeOffset="729981.3109">10822 8730 184 0,'-4'0'68'0,"4"0"-36"0,0 0-22 16,4 0 26-1,-4 0-21-15,9 0 13 16,-5 0-17-16,10 0 15 16,-1 0-16-16,9 0 13 15,-8-4-13-15,17 0 4 16,-9 0-9-16,14 0 2 16,-9 0-4-16,8 0 5 15,-8 0-5-15,4 0 1 16,-8 0-2-16,3 4-10 0,-8 0 4 0,5 0-29 31,-10 0 18-31,0 4-51 0,-8-4 37 16,-5 4-92-16,-5-4 68 0</inkml:trace>
          <inkml:trace contextRef="#ctx0" brushRef="#br1" timeOffset="730289.2666">10876 8793 156 0,'-5'4'57'0,"5"-4"-30"0,-9 0-7 16,9 0 37-1,0 0-32-15,0 4 17 16,0-4-25-16,5 4 13 16,-5 0-17-16,9 4 15 15,-1-4-16-15,10 8 11 16,-9-8-13-16,18 0 4 15,-9-4-9-15,13 0 0 16,-9-4-3-16,14 0 1 0,-9 0-2 0,8 0 2 16,-12 0-2-16,8 4 4 15,-4 0-3-15,4 0-7 32,-9 0 2-32,9 0-41 0,-17-4 25 15,4 0-63-15,-9 0 46 16,4 0-97-16,-9 0 74 15</inkml:trace>
          <inkml:trace contextRef="#ctx0" brushRef="#br1" timeOffset="731214.6006">11696 8528 156 0,'-4'8'57'0,"4"-8"-30"0,0-4-18 0,0 4 29 15,0 0-21-15,0 4 16 16,0-4-19-16,0 4 14 16,0 0-15-16,0 4 10 15,0 0-13-15,0 7 6 0,0-7-9 0,0 8 2 16,0-4-5-16,0 8 2 16,0-4-3-16,0 8 9 15,0-5-6-15,4 5 8 16,-4-4-8-16,9 8 1 31,-5-5-4-31,10 5 3 0,-5-4-4 0,4 0 1 16,-4-12-1-16,4 0 3 31,-4-4-3-31,5-1 1 16,-5-7-1-16,4-4-2 15,-4-3 1-15,4-9-6 0,-4-4 3 0,9 0-6 16,-9 0 5-16,9 0-3 15,-9 1 3-15,4-1-2 32,-4-4 2-32,0 4-2 15,-5-4 2-15,5 5 2 0,-9-5 1 16,5 4 0-16,-5 0 0 0,4 4 0 16,-8 0 0-16,4 8 2 15,0-3-1-15,0 7 4 16,0 0-3-16,0 4 4 15,0 0-4-15,0 4 8 16,0 0-6-16,4 4 12 16,-4-1-9-16,5 5 12 15,-5-4-11-15,9 12 9 16,-5-8-9-16,5 12 9 16,-5-4-10-16,10 7 12 15,-10-3-11-15,14 12 7 0,-9-4-8 0,4 7-2 16,5-3-3-16,0 0 1 15,0-13-35-15,0-3-16 16,0-12-132-16,8-8-59 16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0:52:20.12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2096468D-E41F-4D26-9461-FE67DCAC2E22}" emma:medium="tactile" emma:mode="ink">
          <msink:context xmlns:msink="http://schemas.microsoft.com/ink/2010/main" type="inkDrawing" rotatedBoundingBox="1285,3358 5115,3366 5114,3407 1284,3400" semanticType="underline" shapeName="Other">
            <msink:sourceLink direction="with" ref="{4F6C0B4B-186D-49A2-8125-9587A8240185}"/>
            <msink:sourceLink direction="with" ref="{DD732BD7-0210-486A-B940-235EB6AF72F5}"/>
          </msink:context>
        </emma:interpretation>
      </emma:emma>
    </inkml:annotationXML>
    <inkml:trace contextRef="#ctx0" brushRef="#br0">0 4 72 0,'4'0'30'0,"1"0"-16"0,-1 0-14 15,-4 0 5-15,0 0-3 16,0 0 1-16,9 4 7 0,0-4 3 16,0 4 2-16,0 0 1 15,4-4-4-15,0 0 0 16,1 0-3-16,-1 0 0 15,5 0-5 1,0 0-1-16,0 0-1 16,0 0-2-16,4 0 1 0,0 0-1 15,0 0 0-15,1 0-3 16,-1 0 2-16,5 0 3 16,0 0 1-16,-1 0-1 15,1 0-2-15,0 0 1 0,0 0-1 16,-1 0 0-16,1 0 0 0,-5 0 0 15,5 0 0-15,0 0-3 16,4 0 2-16,-4 0 1 16,4 0 2-16,0 0-1 15,0 0-1-15,1 0 1 16,-6 0-1-16,1 0-3 16,4 0 2-16,5 0 1 15,0 0 2-15,-5 0-1 0,-4 0-1 31,0 0 1-31,-1 0-1 16,1 0 0-16,0 0 0 16,0 4 0-16,-5-4 2 15,0 0-3-15,9 4 0 16,1 4 1-16,-1-8 2 16,4 0-1-16,-3 0-1 0,-1-4 1 15,5 4-1-15,-1 0-3 16,-4 0 2-16,5 0 3 15,0 0 1-15,-1 0-4 16,-3 0 1-16,-6 0 0 0,1 0 0 16,4 0-3-16,1 0 2 15,-6 0 1 1,10 0 2-16,0 0-1 16,-1-4-1-16,1 4 1 15,0 0-1-15,-1 0 0 16,1 0 0-16,-5 0 0 15,5 0 0-15,0 8-3 16,4-8 2-16,-5 0 1 16,1-4 2-16,0 0-1 15,-1 0 2-15,-3 0-4 0,-1 0 0 16,0 4 1-16,5 0 0 16,-1 0 0-16,-3 0 0 0,-1 0 0 15,0 0 2-15,0 4-3 16,1 0 0-16,-6-4-1 15,6 4 0-15,3-4 2 16,5 0 2-16,-4 0-1 16,-5 0 2-16,5 0-2 15,0 0-1-15,-1-4-2 16,-4 4 1-16,1 0 1 16,-1 0 2-16,5 0-3 0,-1 4 0 15,1-4 1-15,0 0 2 16,-1 8-1-16,1 0-1 15,0-12 1-15,-1 0-1 16,5 0 0-16,1 0 0 16,-6 4-3-1,-4 0 2-15,-4 0 1 16,0 0 2-16,0 0-1 16,-1 0-1-16,-3 0-2 15,-1 0 1-15,0 0 1 16,1 0 2-16,3 0-3 0,1 0 0 0,-5 0 1 15,1 0 2-15,-1-4-1 16,-4 0 2-16,0 4-2 16,0-4-1-16,-5 4 1 15,0 0-1-15,-4-4-62 16,0 4-34 0,-9-8 44-16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06.7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F31B6A-F1AF-480C-B606-E53F8383395D}" emma:medium="tactile" emma:mode="ink">
          <msink:context xmlns:msink="http://schemas.microsoft.com/ink/2010/main" type="writingRegion" rotatedBoundingBox="15317,3343 27754,3339 27755,4980 15318,4983"/>
        </emma:interpretation>
      </emma:emma>
    </inkml:annotationXML>
    <inkml:traceGroup>
      <inkml:annotationXML>
        <emma:emma xmlns:emma="http://www.w3.org/2003/04/emma" version="1.0">
          <emma:interpretation id="{0A259BD2-FC61-4264-B568-ACD492D1BCB7}" emma:medium="tactile" emma:mode="ink">
            <msink:context xmlns:msink="http://schemas.microsoft.com/ink/2010/main" type="paragraph" rotatedBoundingBox="15317,3343 27754,3339 27755,4980 15318,4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82A76A-9A14-4363-B1F8-6B0DBF26B215}" emma:medium="tactile" emma:mode="ink">
              <msink:context xmlns:msink="http://schemas.microsoft.com/ink/2010/main" type="line" rotatedBoundingBox="15317,3343 27754,3339 27755,4980 15318,4983"/>
            </emma:interpretation>
          </emma:emma>
        </inkml:annotationXML>
        <inkml:traceGroup>
          <inkml:annotationXML>
            <emma:emma xmlns:emma="http://www.w3.org/2003/04/emma" version="1.0">
              <emma:interpretation id="{E8453C55-ED55-4987-8CEE-BA1781B6E042}" emma:medium="tactile" emma:mode="ink">
                <msink:context xmlns:msink="http://schemas.microsoft.com/ink/2010/main" type="inkWord" rotatedBoundingBox="15317,3377 20267,3376 20268,4603 15318,4605">
                  <msink:destinationLink direction="with" ref="{8472AA77-61E0-4258-8F93-33BCDD2F1F2B}"/>
                </msink:context>
              </emma:interpretation>
              <emma:one-of disjunction-type="recognition" id="oneOf0">
                <emma:interpretation id="interp0" emma:lang="" emma:confidence="1">
                  <emma:literal>quantitative</emma:literal>
                </emma:interpretation>
                <emma:interpretation id="interp1" emma:lang="" emma:confidence="0">
                  <emma:literal>Quantitative</emma:literal>
                </emma:interpretation>
                <emma:interpretation id="interp2" emma:lang="" emma:confidence="0">
                  <emma:literal>quantitate</emma:literal>
                </emma:interpretation>
                <emma:interpretation id="interp3" emma:lang="" emma:confidence="0">
                  <emma:literal>quantitating</emma:literal>
                </emma:interpretation>
                <emma:interpretation id="interp4" emma:lang="" emma:confidence="0">
                  <emma:literal>quantitation</emma:literal>
                </emma:interpretation>
              </emma:one-of>
            </emma:emma>
          </inkml:annotationXML>
          <inkml:trace contextRef="#ctx0" brushRef="#br0">12833 1526 148 0,'0'-20'57'0,"0"20"-30"0,5-4-16 0,-1 0 33 15,1 0-25-15,3 0 27 16,-3-4-27-16,8 0 12 15,-13 0-17-15,5 1 5 16,-5-5-11-16,4 4 6 16,-8-4-7-16,4 4-2 0,-9-4-3 0,-5 4 1 15,6 0-2-15,-6 0-3 16,1 0 1-16,-1 4-4 16,-3 0 3-16,3 0-1 15,-4 0 1-15,5 4-3 16,-5 0 3-16,0 4-1 15,0-4 1-15,1 8 2 16,-1 0 0-16,4 8-3 16,-3-8 2-16,3 12 1 15,1-8 0-15,4 15 0 16,0-7 0-16,9 12-3 16,0-8 2-16,9 8 1 15,-5-13 0-15,14 5 2 16,0-12-1-16,4 4 2 15,-4-8-2-15,9-4 2 16,-9-4-2-16,8 0 8 16,-3-8-5-16,4-8 10 15,-10-4-8-15,6-4 3 16,-10-3-5-16,0 3 2 16,1 4-3-16,-5 0 0 15,-5 0-1-15,1 8 1 16,-5-3-2-16,4 7-1 15,-8-4 1-15,4 12-1 16,0-4 0-16,0 8-3 16,-5 0 2-16,5 4 1 15,-4 0 0-15,-1 15-3 16,1 1 2-16,-5 16 1 16,0-8 0-16,0 15 0 15,-4-3 0-15,-1 15 0 16,-4-15 0-16,1 7 4 15,-1-7-2-15,0 3 4 16,0-11-4-16,5 0 8 16,-5-8-6-16,5-1 5 15,-1-11-5-15,1 0 0 16,-1-8-2-16,5 0 1 16,1-8-2-16,3 0-3 15,1-8 1-15,4 0-4 16,0 0 3-16,4 8-3 15,1-4 2-15,8 4 0 16,0-4 1-16,10 8 2 16,-10-4 0-16,18 4-3 15,-9 0 2-15,10 4 3 16,-6-4-1-16,1 8 4 16,-4-4-3-16,8 8 4 0,-9-8-4 0,5 3-16 15,-9-7 7-15,4-4-78 16,-4-8 46-16,9 1-117 15,-10-5 87-15</inkml:trace>
          <inkml:trace contextRef="#ctx0" brushRef="#br0" timeOffset="603.509">13069 1407 120 0,'-17'4'46'0,"17"-4"-24"0,0 4-6 0,0 0 29 31,0-8-24-31,0 8 12 16,0 0-20-16,0 4 10 0,0 0-13 0,0 8 13 15,0-9-14-15,4 17 14 16,-4 0-14-16,5 12 11 16,-1-5-11-16,5 5 2 15,0-12-7-15,4 8 2 16,-4-9-3-16,9 5 5 16,-5-12-5-16,5 0 6 15,-4-4-6-15,3-4 8 31,-3-8-7-31,4-4 3 0,-5-4-4 16,5-4 3-16,-9-4-4 0,4-4 1 16,-4-8-1-16,0 1-2 15,-5-1 1-15,1 0-1 16,-5 0 0-16,4 5 0 16,-8-1 0-16,4 8 0 15,0 0 0-15,0 8-3 16,-5-4 2-16,5 8 1 15,-4 0 0-15,4 8 4 16,0 0-2-16,4 12 1 16,-4-4-1-16,9 16-2 15,-4-4 1-15,8 11 1 16,-4-3-1-16,9 4-23 16,-5-9 13-16,10 9-70 15,-6-16 44-15,10 0-110 16,-9-8 81-16</inkml:trace>
          <inkml:trace contextRef="#ctx0" brushRef="#br0" timeOffset="1198.7621">13796 1613 192 0,'5'-16'74'0,"-5"16"-40"0,0-43-22 0,0 31 34 16,0 0-26-16,0 0 10 16,-5-4-18-16,1 4 9 15,-5 0-12-15,-4 4 0 16,-1-3-6-16,1 7-2 16,-5-4 0-16,0 8 1 0,0-4-1 0,5 8 2 15,-5 0-2-15,5 4 2 31,-5-1-2-31,5 13-1 16,-1 0 1-16,5 16 1 16,0-8-1-16,9 7-1 15,-4-7 1-15,8 8-1 16,1-13 0-16,4 9 2 16,0-12-1-16,8 4 4 15,-8-12-3-15,14-1 4 16,-6-3-4-16,10-4 6 0,-4-4-5 0,3-8 3 15,-8-3-3-15,4-9 5 16,-8 0-5-16,-1-8 3 16,-4-4-3-16,-4 1 5 15,-5-1-5-15,0 8 8 16,-5 4-7-16,5 5 8 16,-4 3-8-16,-1 12 5 15,1-4-5-15,4 16 2 16,0-4-3-16,4 19 5 31,-4-3-5-31,9 12 1 0,0-5-2 16,13 13-10-16,-4-12 4 15,18 3-65-15,-9-7 39 16,13 0-149-16,-9-12 100 0</inkml:trace>
          <inkml:trace contextRef="#ctx0" brushRef="#br0" timeOffset="2116.212">14086 1494 140 0,'0'-4'55'0,"0"4"-30"0,0-8-12 15,0 8 28 1,0 0-23-16,0 0 11 15,0-4-18-15,0 4 10 0,0-4-12 0,0 4 6 16,0 0-8-16,5 0 7 16,-5 0-8-16,4 4 5 15,1 0-6-15,3 16 4 16,-3 0-5-16,4 16 7 16,-9-5-7-16,9 5 8 15,-9-8-8-15,9 3 10 16,-9-3-8-16,9-4 5 31,-9-12-6-31,9 0 4 0,-9-4-5 16,4 0 2-16,-4-8-3 0,4-4 0 15,1-8-1-15,4-4-2 16,0-4 1-16,4-16-4 16,-4 5 2-16,9-1-4 15,-9 0 3-15,9 9-1 16,-5 3 1-16,5 8 0 15,-5 0 0-15,5 12-3 16,-5 0 3-16,5 16 3 16,-9-4 0-16,5 15 8 15,-6-3-5-15,6 12 8 16,-10-4-8-16,5 11 5 16,-9-15-5-16,9 4-13 15,-4-9 5-15,8 1-52 16,-9-8 31-16,10 0-128 15,-1-12 85-15</inkml:trace>
          <inkml:trace contextRef="#ctx0" brushRef="#br0" timeOffset="3084.0523">14488 1348 184 0,'-5'0'68'0,"5"0"-36"0,5 0-15 16,3 0 39-1,-8 0-31-15,9 0 15 16,-4 0-24-16,13 0 4 15,-5-4-11-15,14 4 1 16,-5 0-6-16,9 0 0 16,-4 0-2-16,9 0 1 15,-5 0-2-15,14 0-12 0,-10-4 7 16,10 4-17-16,-10-4 12 0,1 4-5 16,-9 0 9-16,0 0 0 15,-14 0 3-15,5 0 6 16,-5 0-2-16,1 0 12 31,-10 0-7-31,1 0 14 16,-5 0-12-16,4 4 7 15,-8-4-9-15,4 8 4 0,-5-1-6 0,5 9 2 16,-4-4-4-16,4 12 5 16,0-8-5-16,4 20 1 15,1-5-2-15,8 17-2 16,-4-5 1-16,4 9 1 15,-4-8-1-15,5 3 2 16,-6-11-2-16,6-1 2 16,-10-11-2-16,10 0-31 15,-10-8 16-15,5-4-76 16,-5-12 50-16,5-8-105 16,-9-4 81-16</inkml:trace>
          <inkml:trace contextRef="#ctx0" brushRef="#br0" timeOffset="2579.9906">14608 987 140 0,'-5'-12'52'0,"5"12"-28"0,0-20-6 0,0 12 37 15,0 0-30-15,0 4 13 16,0-4-23-16,0 8 7 15,0 0-13-15,0 12 13 16,0-4-13-16,5 12 7 16,-5 0-9-16,9 12 2 15,-5-5-5-15,10 13 2 16,-10-4-3-16,5 11 5 16,-4-7-5-16,8 15 3 15,-9-11-3-15,10 23 5 0,-10-7-5 16,5 15 6-16,-9-12-6 0,9 1 1 15,-5-13-2-15,5 5-6 16,-9-20 2-16,9-1-41 16,-9-15 24-16,5-4-116 15,-10-12 75-15,10-8-74 16,-1-12 76-16</inkml:trace>
          <inkml:trace contextRef="#ctx0" brushRef="#br0" timeOffset="4013.991">15308 1474 236 0,'-9'0'90'0,"9"0"-48"0,-4 0-31 0,4 0 32 16,0 0-25-16,0 0 9 15,0 0-17-15,4 0 2 16,1 0-8-16,8 4-2 16,0-4-1-16,10 4-12 15,-6 0 6-15,15 4-34 16,-6 0 22-16,15 8-52 0,-10 0 39 15,13 4-87-15,-8-4 65 0</inkml:trace>
          <inkml:trace contextRef="#ctx0" brushRef="#br0" timeOffset="3791.1138">15393 951 140 0,'-9'-43'55'0,"9"43"-30"0,-5-4-7 16,5 4 35 0,0-4-29-16,0 4 13 15,-4 0-22-15,-1 4 5 16,1 0-12-16,4 11 6 15,0 1-7-15,0 12 7 0,0-8-8 0,0 19 3 16,0-3-5-16,0 12 5 16,0-5-6-16,4 17 10 31,-4-13-7-31,5 25 8 16,-1-9-8-16,5 16 3 0,-4-15-5 15,4 3 2-15,-5-11-3 0,5-1-11 16,-9-15 5-16,9-1-39 15,-9-15 23-15,9-4-75 16,-9-12 52-16,4-8-86 16,-4-12 72-16</inkml:trace>
          <inkml:trace contextRef="#ctx0" brushRef="#br0" timeOffset="4514.2392">15937 1665 184 0,'-5'-4'71'0,"5"4"-38"0,-4-16-23 16,4 8 31-1,0-4-24-15,0-8 12 16,-5 0-18-16,1 5 4 31,-5-5-10-31,-4 8-2 16,-1-4-2-16,-4 12-1 0,1-4 0 0,-6 16 2 16,1-4-1-16,-5 16 8 15,0 0-5-15,1 7 10 16,3-3-8-16,6 12 1 15,3-8-4-15,10 11 3 16,-1-11-4-16,10 4 1 16,-1-13-1-16,14 5 3 15,-5-12-3-15,19 0 6 0,-10-8-5 0,9-8 3 16,-4-4-3-16,0-4 3 16,-5-4-4-16,0-3 6 15,-4-5-5-15,0 4 10 16,-5-4-7-16,-4 4 10 15,-4-3-9-15,-1 7 10 16,-4 4-10-16,5 8 3 16,-10 0-6-16,10 12 0 15,-5 0-2-15,4 12 1 16,-4 3-2-16,9 13-3 31,0-8 1-31,9 7-19 16,-5-7 11-16,14 0-56 0,0-8 36 0,8 4-137 15,-8-13 93-15</inkml:trace>
          <inkml:trace contextRef="#ctx0" brushRef="#br0" timeOffset="4916.7876">16169 1011 240 0,'-5'-8'90'0,"5"8"-48"0,5-4-29 0,-1 4 38 15,-8 0-30-15,8 0 8 16,-4 0-18-16,5 8 3 15,-1-4-9-15,5 15 7 16,-9-3-8-16,9 20 10 0,-9-8-8 0,9 11 5 16,-5-3-6-16,5 16 9 15,-4-5-8-15,8 24 8 16,-9-7-8-16,10 19-1 31,-5-15-3-31,9 7 3 16,-9-16-3-16,8-3-10 15,-8-13 5-15,5-3-44 16,-10-12 27-16,9-4-78 16,-8-13 55-16,4-7-110 0,-9-8 86 0</inkml:trace>
          <inkml:trace contextRef="#ctx0" brushRef="#br0" timeOffset="5338.8508">16053 1427 228 0,'-14'0'85'0,"14"0"-46"0,-4 0-13 0,4 0 48 16,0 0-41-16,4 0 13 15,-4 0-28-15,9 4 1 16,5-4-11-16,8 8-1 16,-4-4-4-16,13 4-19 15,-9-4 8-15,14 3-43 16,-9-7 28-16,26 8-42 15,-4-8 37-15,5 4-20 16,-10-8 29-16,-3 4 3 16,-19-4 10-16,5 0 24 15,-14 1-10-15,9 3 35 16,-8-4-24-16,-1 8 26 16,-9-4-25-16,1 3 18 15,-5 1-22-15,4 12 10 0,-8 0-16 16,4 8 4-1,0 0-9-15,4 15 4 0,-4-7-5 0,9 4 2 16,-4-8-3-16,8 23-11 16,-4-11 5-16,4-1-46 15,-4-11 27-15,14-4-94 16,-10-8 65-16,9-4-94 16,-4-8 83-16</inkml:trace>
          <inkml:trace contextRef="#ctx0" brushRef="#br0" timeOffset="6302.1214">16949 1478 148 0,'-22'0'57'0,"22"0"-30"0,-9 4-23 0,9 0 31 16,-5-8-21-16,5 12 32 16,0-4-27-16,0 8 18 15,0 0-22-15,5 4 8 16,-5-4-14-16,9 12 6 16,-5-9-8-16,10 13 4 31,-6-4-6-31,10 12 11 15,-9-5-9-15,14 1 10 0,-10-8-10 0,9 4 16 16,-8-9-13-16,3 5 13 16,-8-8-13-16,5 0 10 15,-10-12-11-15,10-4 4 16,-10-8-8-16,9 0 2 16,-8-8-4-16,4-4 0 15,-9 0-1-15,9-3-4 16,-9-1 1-16,9 4-10 15,-9-4 6-15,4 1-40 16,-4-1 25-16,5 0-73 0,-1 0 52 0,5 4-117 16,-5 1 88-16</inkml:trace>
          <inkml:trace contextRef="#ctx0" brushRef="#br0" timeOffset="6721.3905">17373 1740 212 0,'0'0'82'0,"0"0"-44"0,13 0-31 0,-4 0 29 16,-9-4-21-16,13 0 10 16,-4-8-15-16,5 0 4 15,-5-4-9-15,8 1 2 16,-8-1-4-16,5-8 5 15,-10 0-5-15,5 0 10 16,-9 5-7-16,0 3 3 16,-4 0-5-16,-1 4 2 15,-8 0-3-15,4 4 9 16,-5 0-6-16,6 8 10 16,-6-4-9-16,1 8 12 15,-5-4-11-15,0 16 9 0,0-4-9 16,5 16 9-1,0-5-10-15,4 9 10 16,-5-4-10-16,10 8 3 16,-1-1-6-16,14 1 2 15,-4-8-3-15,17 3-4 16,0-7 0-16,18 4-54 16,-8-12 30-16,21-4-173 0,-8-12 110 0</inkml:trace>
        </inkml:traceGroup>
        <inkml:traceGroup>
          <inkml:annotationXML>
            <emma:emma xmlns:emma="http://www.w3.org/2003/04/emma" version="1.0">
              <emma:interpretation id="{E7937BA9-BD68-4978-A2F9-50FA1FE796DB}" emma:medium="tactile" emma:mode="ink">
                <msink:context xmlns:msink="http://schemas.microsoft.com/ink/2010/main" type="inkWord" rotatedBoundingBox="20771,3341 24623,3340 24624,4981 20772,4982">
                  <msink:destinationLink direction="with" ref="{8472AA77-61E0-4258-8F93-33BCDD2F1F2B}"/>
                </msink:context>
              </emma:interpretation>
              <emma:one-of disjunction-type="recognition" id="oneOf1">
                <emma:interpretation id="interp5" emma:lang="" emma:confidence="1">
                  <emma:literal>equations</emma:literal>
                </emma:interpretation>
                <emma:interpretation id="interp6" emma:lang="" emma:confidence="0">
                  <emma:literal>Equations</emma:literal>
                </emma:interpretation>
                <emma:interpretation id="interp7" emma:lang="" emma:confidence="0">
                  <emma:literal>equation's</emma:literal>
                </emma:interpretation>
                <emma:interpretation id="interp8" emma:lang="" emma:confidence="0">
                  <emma:literal>equation</emma:literal>
                </emma:interpretation>
                <emma:interpretation id="interp9" emma:lang="" emma:confidence="0">
                  <emma:literal>Equation's</emma:literal>
                </emma:interpretation>
              </emma:one-of>
            </emma:emma>
          </inkml:annotationXML>
          <inkml:trace contextRef="#ctx0" brushRef="#br0" timeOffset="7998.8947">18108 1649 120 0,'-4'4'46'0,"4"-4"-24"0,0 4-8 16,0 0 28-1,0-8-23-15,4 4 13 16,-4 0-19-16,9 0 15 0,-4 0-16 0,8 4 16 16,-4-4-16-16,9 4 11 15,-5-4-13-15,10 4 10 16,-10-8-11-16,9 4 6 16,-8-4-8-16,4 0 4 15,-10 0-6-15,6-4 0 16,-10-8-3-16,1-4 3 15,-5 0-3-15,4 1 1 16,-8-1-1-16,4 4 1 16,-9 0-2-16,4 4 4 0,-8-4-3 0,0 8 1 15,-5-4-1-15,4 8-2 16,-3 0 1-16,-1 8 1 16,-5-4-1-16,6 8-3 31,-6-4 1-31,5 8 1 15,1 0 0-15,3 12 4 16,1-4-2-16,4 11 8 16,-4-7-6-16,8 12 8 15,1-4-8-15,8 11 5 16,1-11-5-16,8 4 0 16,-4-9-2-16,18 1-26 0,-5-12 13 15,18 0-74-15,-9-4 46 0,14-8-114 16,-9-8 86-16</inkml:trace>
          <inkml:trace contextRef="#ctx0" brushRef="#br0" timeOffset="8795.7852">18590 1684 176 0,'18'-11'66'0,"-18"11"-36"0,13-20-11 15,-4 16 39 1,-4-4-33-16,4-4 20 16,-9-4-28-16,0 0 9 15,-5-4-15-15,5 5 5 16,-9-1-9-16,0 4 0 16,-9 0-4-16,1 4 0 15,-1-4-1-15,0 12-4 16,-4-4 1-16,4 16 1 0,-5 0 0 0,6 12 0 15,-1 0 0-15,4 7 0 16,1-3 0-16,9 8 0 16,-5-9 0-16,13 13 2 15,-4-16-1-15,14 4 2 16,-1-13-2-16,9 5 4 16,0-12-3-16,14-4 6 15,-9-4-5-15,4-4 6 16,-4-8-6-16,4-4 8 15,-13-3-7-15,4-5 10 16,-13 0-8-16,0 4 8 31,-9-8-8-31,0 13 5 16,-4-1-6-16,4 8 0 0,-5-4-3 0,1 12-6 16,-1 0 2-16,1 12-3 15,-1-4 2-15,5 12 2 16,0-1 1-16,5 17 0 15,-5-8 0-15,4 7-3 16,-4-3 2-16,5 12 3 16,-5-9-1-16,0 21 2 15,-5-5-2-15,1 17 4 16,-10-13-3-16,5 13 4 16,-4-17-4-16,0 1 6 15,-5-13-5-15,5 1 8 16,-5-16-7-16,4 0 1 15,1-12-3-15,0-5 1 0,-1-7-2 16,5 0-3-16,0-7 1 0,9 3-4 16,-4-4 3-16,4 8-3 15,0-4 2-15,9 8 0 16,0 0 1-16,13 4 2 16,-4-1 0-16,13 5 0 15,-4-4 0-15,8 4-5 16,-8-8 3-16,13 8-28 15,-8-8 17-15,8 0-56 16,-14-4 38-16,6-4-122 16,-10-4 85-16,5-4-77 15,-9 0 84-15</inkml:trace>
          <inkml:trace contextRef="#ctx0" brushRef="#br0" timeOffset="9369.8064">18884 1518 164 0,'-9'-24'63'0,"9"24"-34"0,0 0-12 0,0 0 35 16,0 0-29-16,0 8 13 31,0-4-21-31,5 12 9 16,-5-4-14-16,4 12 10 15,1-5-11-15,4 13 8 16,-5-8-9-16,5 8 4 16,-4-5-7-16,8 13 4 15,-9-16-5-15,10 8 7 16,-5-13-7-16,4 9 8 15,-4-12-8-15,4 0 10 16,-4-12-8-16,9-4 3 0,-9-4-5 16,9-4 2-16,-9-8-3 0,4-4 0 15,-8 0-1-15,8-7-2 16,-9-1 1-16,5-4-1 16,-4-7 0-16,-1 7 2 15,-4 4-1-15,5 8 4 16,-10 4-3-16,5 5 1 15,0-1-1-15,0 16-4 16,0 0 1-16,5 15 3 0,-5-3-1 16,4 12-1-16,1-4 1 15,4 11 1-15,0 1-1 0,8 0-9 16,1-8 4-16,13 3-56 16,-8-11 33-16,17 0-138 15,-9-8 92-15,9-4-80 16,-9-12 88-16</inkml:trace>
          <inkml:trace contextRef="#ctx0" brushRef="#br0" timeOffset="9963.7166">19616 1708 228 0,'0'-16'85'0,"0"16"-46"0,4-19-26 0,1 11 33 16,-10 0-26-16,5-12 7 15,-4-4-16-15,-1 0 3 16,-4 1-9-16,0 7 7 16,0 0-8-16,-4 4 3 15,0 0-4-15,-5 8-4 16,0 0 0-16,0 16 3 15,-4-4-1-15,4 16 4 16,-4-4-3-16,8 11 1 16,-3-7-1-16,8 8-4 15,0-4 1-15,13 11 5 16,1-15-2-16,12 4 1 16,-3-12-1-16,13-1 3 15,-10-7-3-15,10-4 6 0,-5-4-5 0,5-4 1 16,-4-8-2-16,3-3 1 15,-8-9-2-15,0-4 4 16,-5 0-3-16,1-7 4 16,-10-1-4-16,1 12 6 15,-5 0-5-15,4 9 3 16,-8 3-3-16,4 12-2 16,-5 0 0-16,5 12-1 15,0-1 0-15,5 13-3 31,-5-4 2-31,9 8 1 16,-5-4 0-16,9 11 0 0,-4-7 0 16,14 4-20-16,-6-9 11 0,10 1-56 15,-4-8 36-15,8-4-128 16,-9-8 88-16,9-8-73 16,-4-4 82-16</inkml:trace>
          <inkml:trace contextRef="#ctx0" brushRef="#br0" timeOffset="10819.1924">19763 1379 232 0,'-27'-8'88'0,"27"8"-48"0,5-4-18 16,-1 4 39-1,-4-4-34-15,9 0 15 16,0 0-25-16,13 4 9 15,0-3-16-15,14 3-1 16,-5 0-5-16,18 3-5 16,-8-3 0-16,12 8-19 15,-13-4 11-15,9 4-47 16,-13-8 31-16,4 8-39 16,-13-8 36-16,0 4-12 0,-14-4 23 15,5 0 6-15,-9-4 6 0,0 4 22 16,-5-4-10-16,0 4 38 15,-8 0-26-15,8 0 34 16,-4 0-31-16,5 4 25 16,-5 0-27-16,9 8 14 15,-9-4-20-15,4 12 6 16,-4 0-12-16,5 15 9 16,-1-3-10-16,5 12 3 15,-4-5-6-15,8 9 2 16,-9-12-3-16,10 11-8 15,-5-15 2-15,9-1-36 16,-5-11 21-16,5 0-69 16,-9-12 49-16,4-4-118 15,-4-12 88-15,0-4-63 0,-5-4 76 16</inkml:trace>
          <inkml:trace contextRef="#ctx0" brushRef="#br0" timeOffset="10349.256">19923 864 212 0,'-13'4'82'0,"13"-4"-44"0,-4 8-27 16,4 0 41 0,0-4-31-16,0 8 24 15,0 0-26-15,4 7 12 16,0-3-18-16,5 12 10 0,0-4-13 0,5 15 8 16,-5-7-10-16,8 16 13 15,-8-13-12-15,9 21 7 16,-9-13-9-16,9 29 2 15,-9-13-5-15,4 20 2 16,-4-7-3-16,5 3 0 16,-6-11-1-16,6-1-24 15,-5-23 13-15,4-1-66 16,-8-15 42-16,8-8-126 16,-9-12 89-16,5-8-81 0,-4-8 87 15</inkml:trace>
          <inkml:trace contextRef="#ctx0" brushRef="#br0" timeOffset="10964.9795">20396 1284 284 0,'-13'-32'107'0,"13"32"-58"0,-18-19-26 16,13 15 53 0,1-4-42-16,-1 4 6 15,1-4-25-15,4 8-27 16,-4-4 6-16,8 8-91 16,-4-4 53-16,13 8-137 15,-4-4 101-15</inkml:trace>
          <inkml:trace contextRef="#ctx0" brushRef="#br0" timeOffset="11922.4254">20882 1641 156 0,'0'0'60'0,"0"0"-32"0,5-12-26 0,-1 4 16 16,-4 0-11-16,4-8 5 16,-4-4-7-16,0 5 7 15,-4-5-8-15,0 8 10 16,-10 0-8-16,1 4 5 16,-5-4-6-16,0 8 7 15,0 0-8-15,-4 4 16 16,0-4-11-16,-1 8 9 15,1-4-10-15,4 12 4 16,0 0-7-16,5 8 4 16,0-4-5-16,-1 7-2 15,1-3-1-15,8 8 1 16,-3-8-1-16,8 12 2 0,0-5-2 16,8 5 6-16,-3-8-4 0,13 0 6 15,-5-9-6-15,14 1 6 31,-9-4-6-31,13-4 8 0,-9-8-7 16,9-4 5-16,-8-4-5 16,4-4 7-16,-5-7-7 15,-4-5 14-15,-5 0-10 0,-4-8 7 16,-9-7-8-16,0 3-2 16,-9 0-3-16,0 9-2 15,-9-1 1-15,0 8-8 16,1 4 4-16,-1 4-16 15,-5 0 10-15,1 8-38 16,0 0 27-16,4 12-82 16,0-4 57-16,9 16-91 15,-4 0 76-15</inkml:trace>
          <inkml:trace contextRef="#ctx0" brushRef="#br0" timeOffset="12532.4139">20976 1427 164 0,'-23'-4'63'0,"23"4"-34"0,-8 0-16 16,8 0 34 15,0 0-26-31,4 4 15 16,-4 0-22-16,9 4 3 16,-5 0-9-16,10 15 1 0,-5-3-5 0,4 16 9 15,-4-8-7-15,4 11 10 16,-4-7-9-16,5 8 12 15,-10-13-11-15,9 9 7 16,-4-12-8-16,5 0 7 16,-10-12-8-16,10-1 10 15,-5-7-9-15,4-4 3 16,-4-4-6-16,9-7-2 16,-9-9-1-16,8-8 1 15,-8 0-1-15,9-7-3 16,-9-1 1-16,4 8-1 15,-8 0 0-15,8 9 0 16,-8 3 0-16,8 4 6 16,-4 4-2-16,4 12 12 15,-4 4-7-15,5 12 5 16,-10-1-7-16,10 9 0 16,-10-4-3-16,5 12-2 0,-5-5 1 15,5 1-12-15,-4-8 6 0,4 4-45 16,-5-9 28-16,5 5-91 15,-4-12 62-15,8 0-99 16,-9-12 84-16</inkml:trace>
          <inkml:trace contextRef="#ctx0" brushRef="#br0" timeOffset="13086.4008">21662 1470 244 0,'-17'-15'90'0,"17"15"-48"0,-14-20-36 16,10 16 33 0,-5-4-23-16,0 0 5 15,-4 0-12-15,-1 4-3 16,1-4-4-16,4 8 3 15,-4-4-3-15,4 8 6 16,0 0-5-16,0 4 1 16,0 0-2-16,4 4-2 15,1-4 1-15,4 8-1 16,-5-8 0-16,10 15-3 16,-1-3 2-16,5 4 1 0,0-4 0 0,9 0 2 15,-5-9-1-15,14 9-1 16,-4-4 1-16,8 4-1 15,-5-4 0-15,6 4 0 16,-6-5 0-16,6 9 2 16,-10-8-1-16,5 4 2 15,-5-8-2-15,0 8 4 16,-4-8-3-16,-4 3 17 16,-10-3-11-16,0 4 17 15,-8-8-15-15,0 8 16 16,-10-8-16-16,1 8 9 15,-5-8-11-15,-4 0 2 16,-5-4-6-16,0 3-2 16,0-7-1-16,1 0-39 15,-6-7 21-15,6-1-114 16,-1-8 73-16,5 0-118 16,4 0 100-16</inkml:trace>
        </inkml:traceGroup>
        <inkml:traceGroup>
          <inkml:annotationXML>
            <emma:emma xmlns:emma="http://www.w3.org/2003/04/emma" version="1.0">
              <emma:interpretation id="{E9EFB9B0-434B-4DF2-95BF-FB1244676000}" emma:medium="tactile" emma:mode="ink">
                <msink:context xmlns:msink="http://schemas.microsoft.com/ink/2010/main" type="inkWord" rotatedBoundingBox="25493,3412 27754,3411 27755,4462 25494,4463"/>
              </emma:interpretation>
              <emma:one-of disjunction-type="recognition" id="oneOf2">
                <emma:interpretation id="interp10" emma:lang="" emma:confidence="0">
                  <emma:literal>set</emma:literal>
                </emma:interpretation>
                <emma:interpretation id="interp11" emma:lang="" emma:confidence="0">
                  <emma:literal>S=et</emma:literal>
                </emma:interpretation>
                <emma:interpretation id="interp12" emma:lang="" emma:confidence="0">
                  <emma:literal>s=et</emma:literal>
                </emma:interpretation>
                <emma:interpretation id="interp13" emma:lang="" emma:confidence="0">
                  <emma:literal>Set</emma:literal>
                </emma:interpretation>
                <emma:interpretation id="interp14" emma:lang="" emma:confidence="0">
                  <emma:literal>Stet</emma:literal>
                </emma:interpretation>
              </emma:one-of>
            </emma:emma>
          </inkml:annotationXML>
          <inkml:trace contextRef="#ctx0" brushRef="#br0" timeOffset="15438.087">22969 1403 136 0,'5'0'52'0,"-5"0"-28"0,13-4-11 0,-9 4 28 16,-4-4-23-16,5 0 11 15,-1 0-18-15,5 0 12 32,-4-4-13-32,-1 4 6 15,-4-4-9-15,5 0 0 0,-10 1-4 0,5 7-2 16,-4-4 0-16,-1 0-1 16,-4 0 0-16,0 0 0 15,-4 0 0-15,0 4-3 16,-1-4 2-16,1 4-4 15,-5 0 3-15,5 0 1 16,-5 0 1-16,0 4 0 0,0 0 0 16,0 4 4-16,0 0-2 15,5 3 4-15,0-3-4 0,4 4-1 16,-5-4 0-16,10 8-1 16,-5-8 0-16,13 4-3 31,-4-4 2-31,9 4-1 15,0-4 0-15,9 3 4 16,-9-3-1-16,13 8-1 16,-4-4 1-16,13 8-1 15,-4-8 0-15,9 8 0 0,-9-8 0 16,8 7 0-16,-8-7 0 0,4 8 2 16,-8-4-1-16,3 4-1 15,-12-4 1-15,4 3 3 16,-10 1-2-16,1 0 12 15,-4-8-7-15,-1 4 14 16,-4-4-12-16,-4 4 16 16,-5-8-15-16,-4 3 11 15,-5-3-12-15,0 0 8 16,0-4-9-16,-4 0 4 16,-5-8-7-16,0 4 4 15,0-4-5-15,5 0 0 16,-5-4-2-16,5 4-4 15,-5-4 1-15,5 1-17 16,4-1 10-16,5 0-56 16,-1 0 35-16,6 0-121 15,-1 0 83-15,13 0-68 16,1 0 78-16</inkml:trace>
          <inkml:trace contextRef="#ctx0" brushRef="#br0" timeOffset="16120.4641">23433 1427 160 0,'-5'4'60'0,"5"-4"-32"0,-4 4-17 15,4 0 26 1,0-8-20-16,0 8 9 16,0-4-16-16,4 4 15 15,1-4-15-15,4 8 13 0,0-8-13 0,13 4 8 16,-4-8-10-16,9 4 2 16,-5 0-6-16,14 0 2 15,-5 0-3-15,9 0 0 16,-9 0-1-16,9 0 1 15,-13 0-2-15,9 0 2 16,-14 0-2-16,9 0 2 16,-9 0-2-16,5 0 4 15,-13 0-3-15,-1 0-10 16,-4 0 5-16,0 0-39 16,-9 0 23-16,4 0-71 15,-8 0 50-15,4 0-76 16,-9 0 66-16</inkml:trace>
          <inkml:trace contextRef="#ctx0" brushRef="#br0" timeOffset="16525.7911">23460 1629 152 0,'-14'4'57'0,"14"-4"-30"0,-4 0-16 0,4 0 26 16,0 0-20-16,4 0 13 15,1 0-17-15,4 0 17 16,-5 0-17-16,5 0 13 16,0 0-15-16,13 0 12 31,-4 0-13-31,9 0 4 15,-5 0-9-15,9 0 2 0,-4 0-4 0,9 0 7 16,-10 0-6-16,6 4 5 16,-6-4-5-16,6 4 7 15,-6-4-7-15,1 4 3 16,-9-8-4-16,4 4 0 16,-8-4-1-16,-1 4 1 15,-4-4-2-15,0 4-29 16,-5-4 15-16,1 4-78 15,-10 0 50-15,5 0-103 16,-4 0 82-16</inkml:trace>
          <inkml:trace contextRef="#ctx0" brushRef="#br0" timeOffset="17419.8057">24302 1677 156 0,'0'-4'60'0,"0"4"-32"0,5 0-20 16,-1 0 27 0,-8 0-20-16,4 0 3 15,-5 0-10-15,5 0 1 0,-4 0-5 0,-1 0 5 16,-3 0-6-16,-1 4 12 31,-5-4-8-31,1 4 10 16,-1-1-10-16,1 5 10 0,-5-8-10 0,5 12 5 15,-5-8-7-15,5 4 0 16,-1-4-3-16,5 4-2 16,0-4 1-16,5 4 1 15,-5-4-1-15,5 4 4 32,-1-4-3-32,10 4 4 15,-5-4-4-15,9 4 1 16,-5-8-1-16,9 8-4 15,1-8 1-15,4 7 1 16,-5-7 0-16,5 8 2 16,-5-8-1-16,5 8-1 15,-9-8 1-15,4 8-1 16,-8-8 0-16,4 8 0 0,-9-8 0 0,0 8 2 16,-5-8-1-16,5 8-1 15,-9-4 1-15,0 8-1 16,-8-4 0-16,-1 4 6 15,0-8-3-15,0 8 8 16,0-8-7-16,5 7 5 16,-1-7-5-16,6 4 7 15,-6-4-7-15,10 4 8 16,-5-4-8-16,13 4 10 16,1-4-8-16,13 4 5 15,-5-4-6-15,14 8 4 16,-9-8-5-16,13 4 5 15,-5-8-6-15,6 4-8 16,-6-4 3-16,1 0-55 16,-4-4 32-16,3 0-149 15,-3 0 97-15</inkml:trace>
          <inkml:trace contextRef="#ctx0" brushRef="#br0" timeOffset="18488.8989">24739 955 160 0,'5'-20'63'0,"-5"20"-34"0,0 0-16 16,0 4 23-1,0 0-20-15,0 4 10 16,0-8-16-16,0 8 13 16,0-4-14-16,0 4 9 0,0-4-10 0,0 8 6 15,0-8-7-15,0 8 2 32,0-4-5-32,0 7 5 15,0-7-6-15,4 12 3 16,-4-4-3-16,5 12 3 15,-10-8-4-15,5 11 1 16,0-3-1-16,0 8 5 16,0-8-4-16,0 7 10 15,0-3-7-15,5 12 8 16,-5-13-8-16,4 13 8 16,1-9-8-16,4 13 3 15,-9-12-5-15,9 3 5 0,-9-7-6 0,4 0 6 16,-4-8-6-16,4 3 8 15,-4-11-7-15,5 0 5 16,-5-4-5-16,4 0 7 16,-8-4-7-16,4 0 3 31,0-4-4-31,0 0 0 0,0-4-1 0,0 4 1 31,0-8-2-31,4 4-1 16,1 0 1-16,4 0-1 0,0-4 0 15,4 0-3-15,-9 0 2 16,10 0 1-16,-10 0 0 0,14 0 4 16,-9 0-2-16,9-4-1 15,-5 0 0-15,5 0-17 16,-4-4 9-16,3 0-45 16,-3-8 28-16,4 5-73 0,-10-5 55 0,1-4-111 15,-4 0 87-15</inkml:trace>
          <inkml:trace contextRef="#ctx0" brushRef="#br0" timeOffset="18934.7743">24601 1268 188 0,'-18'-8'71'0,"18"8"-38"0,0 0-8 0,0 0 52 16,0 0-43-16,0 0 26 16,0 0-36-16,5 4 14 31,-1-4-22-31,10 4 7 15,-1-8-14-15,14 8 2 16,-5-4-7-16,18 8-2 16,-9-8-1-16,18 0-54 15,-4-8 29-15,17 0-158 16,-12 0 101-16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42.71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58C12F0-4B2C-475D-8FFC-54A567DEEDFD}" emma:medium="tactile" emma:mode="ink">
          <msink:context xmlns:msink="http://schemas.microsoft.com/ink/2010/main" type="inkDrawing"/>
        </emma:interpretation>
      </emma:emma>
    </inkml:annotationXML>
    <inkml:trace contextRef="#ctx0" brushRef="#br0">5 31 112 0,'-5'0'44'0,"5"0"-24"0,-4 0-13 0,4 0 21 15,0 0-16-15,0 0 6 31,0 0-11-31,0 0 2 16,0 0-5-16,4 0 2 16,1 0-3-16,4 0 5 15,0 0-5-15,4 0 6 16,-4 0-6-16,9 0 6 16,-5 0-6-16,9 0 3 0,-4 0-3 0,9 0 5 31,-9-4-5-31,9 4 3 15,-10-4-3-15,10 4 0 16,-9 0-1-16,4 0 1 16,-4-4-2-16,5 4 2 0,-10 0-2 15,9 0 2-15,-8-4-2 16,8 0 2-16,-9 0-2 0,5 1-1 16,-5-1 1-16,5 4 1 15,-9 0-1-15,5 0-1 16,-10 0 1-16,5 0-12 15,-9 0 6-15,9 4-27 16,-9-4 18-16,4 3-77 16,-8-3 50-16,4 4-48 15,-5 0 52-15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43.21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2D662900-1D0B-42F0-801B-55E8A30FAC84}" emma:medium="tactile" emma:mode="ink">
          <msink:context xmlns:msink="http://schemas.microsoft.com/ink/2010/main" type="inkDrawing"/>
        </emma:interpretation>
      </emma:emma>
    </inkml:annotationXML>
    <inkml:trace contextRef="#ctx0" brushRef="#br0">-4 40 108 0,'0'4'44'0,"0"-4"-24"0,0 0-10 0,0 0 25 15,0 0-19-15,5 0 14 16,-1 0-17-16,5 0 6 16,0-8-11-16,9 4-2 15,-9-4-4-15,13 4-2 0,-8 0 1 0,8 4 3 16,-4-4-2-16,4 4 4 15,-4 0-4-15,9 0 6 16,-10 0-5-16,10 0 6 16,-5-4-6-16,5 4 1 15,-9 0-2-15,9 0 1 16,-5 0-2-16,0 0 4 31,-4 0-3-31,0 0-1 16,-5-4 0-16,1 4 1 0,-10 0-1 15,5 0-7-15,-9 0 3 0,5 0-43 16,-10 0 26-16,5 0-87 16,0-4 60-16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44.19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2F9D8E1E-F919-4228-B278-C509D080C013}" emma:medium="tactile" emma:mode="ink">
          <msink:context xmlns:msink="http://schemas.microsoft.com/ink/2010/main" type="inkDrawing"/>
        </emma:interpretation>
      </emma:emma>
    </inkml:annotationXML>
    <inkml:trace contextRef="#ctx0" brushRef="#br0">238-1 140 0,'-9'4'52'0,"9"-4"-28"0,-4-4-19 0,4 4 22 16,-5 0-15-16,1 0 11 15,-5 0-13-15,0 0 2 31,0 0-8-31,0 4 0 16,-4-4-2-16,4 8 3 0,-4-4-3 0,4 8 4 16,-5 0-4-16,5 4 1 15,-4-4-1-15,0 4 7 16,-1-8-5-16,1 7 8 16,0-7-8-16,4 4 5 15,0-8-5-15,4 8-2 0,-4-4-1 0,9 4-1 31,-4-4 0-31,8 4 2 16,-4-8-1-16,5 4-1 16,-1-8 1-16,10 8 1 15,-5-8-1-15,4 4 2 16,-4-4-2-16,9 3-1 16,-9-6 1-16,4 3-1 15,-4 0 0-15,4 0 0 16,-8 0 0-16,4 0 0 15,-5 0 0-15,1 3 0 16,-10-3 0-16,5 4 0 16,-4 0 0-16,-1 4 0 0,-4-4 0 15,5 8 0-15,-5-8 0 0,0 4 0 16,0-4 0-16,0 4 0 16,-4-4 0-16,4 8-3 15,-4-8 2-15,4 8-1 16,-5-4 0-16,5 3 2 15,0-3 0-15,5 4 4 16,-5-8-2-16,9 8 8 16,-4-4-6-16,8 4 8 15,-4-8-8-15,9 8 5 16,-5-8-5-16,10 4 5 16,-1-4-6-16,9 4 3 15,-8-4-3-15,13 4 3 16,-10-8-4-16,10 7-3 15,-5-7 0-15,5 0-52 16,-9-4 29-16,4-3-114 16,-4-5 77-16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45.36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97E9E68-0418-4E09-98AE-4A77F8E4EEF1}" emma:medium="tactile" emma:mode="ink">
          <msink:context xmlns:msink="http://schemas.microsoft.com/ink/2010/main" type="inkDrawing"/>
        </emma:interpretation>
      </emma:emma>
    </inkml:annotationXML>
    <inkml:trace contextRef="#ctx0" brushRef="#br0">4 9 132 0,'-4'0'52'0,"4"-8"-28"0,4 12-22 15,-4-4 12-15,0 0-7 16,5 0-2-16,-5 0 6 15,4 0 5-15,5 0-8 16,0 4 0-16,4 0 2 0,1-1-6 16,4 1 0-16,-1 0-2 0,6-4 1 15,-1 4-2-15,0 0-1 16,5-4 5-16,0 0 1 16,0 0-2-16,-5 0-1 0,0 0-1 15,0-4 1-15,-4 0 0 16,0 0 3-1,0 4-8 1,-9 0 2-16,4 0-5 16,-4 0 2-16,0 0-24 15,-9 0 14-15,0 0-12 16,0 0-36-16,-4 0-15 16,-1 4 21-16,1 0 14 15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45.79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2EE2E17-0E1C-4B8D-A5FF-D69A73203783}" emma:medium="tactile" emma:mode="ink">
          <msink:context xmlns:msink="http://schemas.microsoft.com/ink/2010/main" type="inkDrawing"/>
        </emma:interpretation>
      </emma:emma>
    </inkml:annotationXML>
    <inkml:trace contextRef="#ctx0" brushRef="#br0">-4 8 136 0,'-4'0'52'0,"8"0"-28"0,-4 0-22 0,5 0 14 0,-5 0-6 31,9 0 2-31,0 0-1 0,0 0 3 16,4 0-7-16,5 0 0 0,0 4 0 15,0-4-1-15,4 0 1 16,9 0-2-16,0 0 2 15,-4 0-4-15,0 0 0 16,0 0 1-16,-5 0 2 16,0-4-1-16,0 4 0 0,1 0-1 15,-5 0 0-15,-1 0-2 0,-3-4-2 16,-1 4 1-16,-4-4 1 16,0 4-14-16,-9 0-7 15,0 0-30-15,0 0-11 16,0 0-18-1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56.55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C7076811-3460-4D8D-8EE1-3130B1632C8A}" emma:medium="tactile" emma:mode="ink">
          <msink:context xmlns:msink="http://schemas.microsoft.com/ink/2010/main" type="inkDrawing"/>
        </emma:interpretation>
      </emma:emma>
    </inkml:annotationXML>
    <inkml:trace contextRef="#ctx0" brushRef="#br0">240 7 132 0,'-5'0'49'0,"5"0"-26"0,5 0-16 0,-1 0 21 15,-8 0-16-15,4 0 10 31,0 0-13-31,0 0 4 16,0-4-8-16,0 4 4 16,-5-4-5-16,1 4 5 15,-5 0-6-15,4 0 1 16,-4 0-2-16,0 0-2 16,-4 0 1-16,4 4-1 15,-4-4 0-15,4 4 2 16,-5-1-1-16,6 9-1 0,-6-12 1 0,5 8-1 15,-4-8 0-15,4 8 4 16,0-8-2-16,0 8 8 16,0-8-6-16,5 4 5 15,-1-4-5-15,5 8 0 16,-4-8-2-16,4 4-2 16,0-4 1-16,4 4-1 15,-4 0 0-15,9 4 4 16,-4-8-2-16,8 8 4 15,-4-8-4-15,9 8 1 16,-5-8-1-16,5 8 1 16,-5-8-2-16,5 8 2 15,-9-8-2-15,4 4 2 16,-8-4-2-16,4 4-1 16,-5-8 1-16,5 4-4 15,-9 0 2-15,5 0 1 16,-5 0 0-16,4 0 4 15,-8 0-2-15,4 0 1 16,0 0-1-16,0 0-2 16,-5 0 1-16,5 4-1 0,-4-4 0 0,-1 3 0 15,-4-3 0-15,0 4 0 16,-4 0 0-16,4 4 0 16,-4-8 0-16,-1 8 0 15,-3-8 0-15,3 8 0 16,1-4 0-16,-1 4 2 31,1-4-1-31,4 4-1 16,0-4 1-16,0 8-4 15,-4-8 2-15,4 4 1 0,0-4 0 16,5 8 2-16,-1-5-1 16,5 9 2-16,-4-8-2 0,4 8 6 15,0-8-4-15,4 4 8 16,-4-8-7-16,5 8 8 15,-1-8-8-15,10 4 5 16,-6-8-5-16,15 4 0 16,-10-8-2-16,14 4 1 15,-9 0-2-15,8 0-1 16,-3-4 1-16,3 4-1 16,-8 0 0-16,5 0-5 15,-6-8 3-15,6 4-39 16,-10 0 23-16,5 4-107 15,-9 0 69-15,9 8-70 16,-9-4 73-16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57.70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31B1BC7-0C8E-4DE6-8366-230CFEC88134}" emma:medium="tactile" emma:mode="ink">
          <msink:context xmlns:msink="http://schemas.microsoft.com/ink/2010/main" type="inkDrawing"/>
        </emma:interpretation>
      </emma:emma>
    </inkml:annotationXML>
    <inkml:trace contextRef="#ctx0" brushRef="#br0">0 1 124 0,'-4'4'46'0,"4"-4"-24"0,0-4-17 0,4 4 18 15,-4 0-14-15,4 0 14 32,1-4-14-32,8 4 9 0,-4 0-10 0,9 4 2 15,-5-4-6-15,14 4 0 16,-9-1-2-16,13 5 3 15,-8-8-3-15,12 8 4 16,-8-8-4-16,9 4 6 16,-10-8-5-16,10 4 1 15,-5 0-2-15,9 4-2 16,-13-8 1-16,4 4 1 16,-13 0-1-16,9 4 2 15,-9-4-2-15,4 4-3 16,-9-8 1-16,1 4-12 15,-5 0 6-15,0 0-34 16,-5-8 23-16,-4 4-71 16,-4-4 49-16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58.33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9FF9BA2-D318-443F-B40B-7A2A8A9483B4}" emma:medium="tactile" emma:mode="ink">
          <msink:context xmlns:msink="http://schemas.microsoft.com/ink/2010/main" type="inkDrawing"/>
        </emma:interpretation>
      </emma:emma>
    </inkml:annotationXML>
    <inkml:trace contextRef="#ctx0" brushRef="#br0">48-1 88 0,'-9'0'35'0,"9"0"-18"0,-9 4-18 16,9 0 18-1,-5-8-10-15,5 4 12 16,-4 0-11-16,0 4 7 16,-1-4-8-16,1 8 7 15,-1-8-8-15,5 4 8 16,-4-4-8-16,4 4 1 0,0 0-4 0,4 0 0 31,-4-4-1-31,5 4 5 16,-5-4-4-16,4 8 6 15,-4-8-6-15,5 4 8 16,-1-8-7-16,5 4 8 0,-9 0-8 0,9 4 8 16,-5-4-8-16,10 4 5 15,-1-8-5-15,9 4 2 16,-8 0-3-16,12 0 3 16,-8 0-4-16,9 4 4 15,-5-4-4-15,10 4 6 16,-10-8-5-16,14 4 1 15,-14 0-2-15,5 0 3 16,-5 0-3-16,5 4 6 16,-10-4-5-16,10 3 8 15,-4-6-7-15,-1 3 1 32,-9 0-3-32,5 0 1 15,-5 0-2-15,1 0 2 0,-5 0-2 0,-5 0-1 16,-4 0 1-16,5 0-28 15,-10 0 15-15,5 0-81 16,0-8 52-16,0 4-75 16,0 0 66-16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0:59.367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B867EB81-7D89-4F0A-AC1A-62326EE43316}" emma:medium="tactile" emma:mode="ink">
          <msink:context xmlns:msink="http://schemas.microsoft.com/ink/2010/main" type="inkDrawing"/>
        </emma:interpretation>
      </emma:emma>
    </inkml:annotationXML>
    <inkml:trace contextRef="#ctx0" brushRef="#br0">224 12 140 0,'0'0'52'0,"0"0"-28"0,0-8-22 16,0 8 16 0,0 0-11-16,0 0 8 15,0 0-9-15,0 0 10 16,-9-4-9-16,5 4 5 15,-1 0-7-15,1 0 4 16,-5 0-5-16,0 4 7 16,-4-4-7-16,4 4 5 15,-5-4-5-15,5 4 9 16,-4 0-7-16,0 4 1 16,-1-8-4-16,1 8 0 0,-1-8-1 0,1 8-2 15,0-4 1-15,4 4 3 16,-5-8-2-16,10 8 1 15,-5-4-1-15,5 4-4 16,-1-4 1-16,5 7 1 16,0-7 0-16,5 4 2 15,-1-8-1-15,9 8-1 16,-4-8 1-16,9 4-1 16,-4-4 0-16,3 4 0 15,-3-8 0-15,4 4 0 31,-5 0 0-31,5 4 0 0,-5-4 0 16,5 4 0-16,-9 0 0 0,4 0 2 16,-8-4-1-1,4 4-1-15,-9-8 1 0,0 4 1 16,-5 0-1-16,1 4-1 16,-5-4 1-16,4 4-4 15,-4-4 2-15,1 4 5 16,-6 0-2-16,5 4-1 15,-4-8 0-15,4 8-4 16,-4-4 2-16,4 4 7 16,0-4-3-16,0 4 8 15,0-4-7-15,4 7 8 0,-3-7-8 0,8 4 8 16,-5-4-8-16,10 4 10 16,-5-8-8-16,4 8 5 15,0-8-6-15,10 8 4 31,-5-8-5-31,13 8 2 16,-9-8-3-16,10 4-2 16,-5-4 0-16,4 0-15 15,-4-4 8-15,8 0-85 16,-3-4 50-16,8 0-111 0,-4-4 86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0:52:56.11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D85249F4-3ED2-41FF-9616-72F38C765E38}" emma:medium="tactile" emma:mode="ink">
          <msink:context xmlns:msink="http://schemas.microsoft.com/ink/2010/main" type="inkDrawing" rotatedBoundingBox="1467,6957 13219,7078 13217,7195 1466,7074" semanticType="underline" shapeName="Other">
            <msink:sourceLink direction="with" ref="{422D39DE-9312-4C30-8AD1-401DDC087D48}"/>
            <msink:sourceLink direction="with" ref="{92D37E4C-1C4A-4EC9-A4D3-26B0637C5237}"/>
            <msink:sourceLink direction="with" ref="{8B90CA9A-B6CC-4FB5-B514-ED178EDF3B61}"/>
            <msink:sourceLink direction="with" ref="{5C78C862-89F3-4746-919A-2DD063E27BB7}"/>
            <msink:sourceLink direction="with" ref="{B0208C97-3E49-4D24-B963-843ECFE83957}"/>
          </msink:context>
        </emma:interpretation>
      </emma:emma>
    </inkml:annotationXML>
    <inkml:trace contextRef="#ctx0" brushRef="#br0">0 28 108 0,'9'0'44'0,"0"-4"-24"0,5 4-21 16,-10 0 9-1,5 0-3-15,0 0 0 0,0 0-6 16,4 0 1-16,1 0 0 0,-1 0 2 16,5 0-1-16,-5 0-1 15,5 0 7-15,0 0 5 16,4 0-4-16,-4-4 0 16,0 4 0-16,0 0 2 31,4-4-5-31,0 4-3 0,1-4-1 15,-1 4 1-15,-4 0 1 0,0-4-4 16,4 4-1-16,5 0 1 16,-1 0 2-16,1 0 2 15,0 0 1-15,0 0-2 16,-1 0 1-16,1 0-4 16,0 0 0-16,0 0 1 0,-1 0 0 15,1 0-3-15,4 0 0 16,1 0 4-16,-6 0 1 15,1 0-5-15,0 0-2 16,0 0 8-16,-1 0 5 16,-3 0-3-16,3 0-3 0,-3 0-1 15,4 4-1-15,-1-4 2 16,5 0 1-16,-4 0-1 16,4 0 1-16,5-4 0 15,0 0 1-15,-5 4-5 0,0-4 1 16,-4 4-2-16,0 0 0 15,-1 0 4-15,6 0 1 16,-1 0-4-16,-4 0-1 16,-5 0 1-16,0 0 0 31,1 0 7-31,-1 0 4 0,0 0-3 16,0 0-2-16,1 0-5 15,-1 0 0-15,-4 0 0 16,4 0 0-16,0 0 2 15,1 0 1-15,-1 4-4 16,0 0 1-16,1 0 0 16,3-4 0-16,1 0-3 0,4 0 2 0,1 0 1 15,-6 0 2-15,6 0-1 16,-6 0 2-16,6 0-2 16,-6 0 2-16,1 0-4 15,-5 0-2-15,1 0 2 31,-1 0 0-31,5 0 1 16,-5 0 0-16,5 0 0 16,-5 0 0-16,5 0 0 0,0 0 0 15,-1 0 0-15,6 0 0 16,-1 0 0-16,4 0 0 16,-3 0-3-16,3 4 2 15,-3-4 1-15,3 4 2 16,10-4-1-16,-10 0 2 0,1 0-4 15,-5-4 0-15,1 4 1 16,-1-4 0-16,0 4 0 0,0-4 0 16,0 4 0-16,5 0 0 15,0 0 0-15,-1 4 2 16,1-4-3-16,4 4 0 16,0-4 1-16,-4 4 0 31,0-4 0-31,4 0 0 15,0 0 0-15,0-4 0 0,-4 0 2 16,-1 0 1-16,1 4-4 16,-5 0 1-16,1 0-2 15,-1 0 0-15,0 0 2 16,5 0 2-16,-5 4-3 16,5-4 0-16,-5 0 1 0,4 0 0 15,1 0 0-15,0 0 2 16,-5 0-1-16,9 0 2 15,-4-4-4-15,-5 4-2 16,0 0 2-16,0 0 0 0,1 0 1 16,-6 0 2-16,1 0 1 15,0 0 1-15,0 4-5 32,8-4 1-32,-3 4 0 15,3-4 0-15,5 0-3 0,-4 0 0 16,0 0 2-16,-1 0 2 15,10 0 0-15,-5 0-1 16,-4 0 1-16,0 0-1 16,-5 0 0-16,0 0 0 15,0 0 2-15,5 0 1 0,-5 4-4 16,5-4 1-16,4 4-2 16,0-4 0-16,5 0 2 15,-1 0 2-15,5 0-3 16,-4 0-2-16,8 0 2 0,-8 0 0 15,-5 0 1-15,0 0 0 16,0 0 0-16,0 0 2 16,1 0-1-16,3 4-1 15,1-4 1-15,4 0-1 16,0 0 0-16,0 0 0 16,-4 0 0-16,8 0 2 0,-4 0-3 31,0 0-2-31,-4 0 2 15,-1 0 2-15,-4 0-2 16,10 4 0-16,-1 4 1 0,4-8 2 16,5 0-1-16,0 0 2 15,4-4-4-15,1 0 0 16,-1 4-1-16,-4 0 0 16,-4 0 4-16,4 0 1 15,0 0-6-15,0 0 0 16,9 0 3-16,-5 4 2 15,5-4 0-15,0 0-2 0,-5 0 1 16,-4 0-1-16,5 0 0 16,-1 4 2-16,0-4-3 15,1 0 0 1,4 0 1-16,-5 0 0 16,10 0-3-16,-6 0 2 15,-3 0 1-15,-5 0 0 16,4 0 2-16,1 0 1 15,4 0-4-15,4 0 1 0,-4 0 0 16,4-4 0-16,-4 4 0 16,-4 0 0-16,-6 0-3 15,-3 0 2-15,0 0 1 16,-1 0 0-16,5 0 0 16,4 0 2-16,1 0-3 15,8 0-2-15,-8 0 2 0,-5 0 2 16,0 0 0-16,-5 0-1 15,5 0 3-15,0 0 2 16,0 0-4-16,0 8-3 0,0-8-2 16,-5 0 0-16,10 0 3 15,-5 0 2-15,0 0 2 16,-5 0 1-16,5 0-2 16,0 8 1-16,0 0-4 15,-4 7 0-15,-1-11-1 16,5-4 0-16,-4 0 2 0,4 16 0 15,-9-16 0-15,0 0 2 32,0 0-3-32,-5 0 0 15,1 0 1-15,0 8 2 16,8-12-3-16,-8 8 0 16,4 0 1-16,0 0 2 0,0-4-1 15,0 4-1-15,0 4-2 16,0 0 1-16,-4-16 1 15,-1 12 2-15,1 4-3 0,4-8 0 16,0 4-1-16,0 0 0 16,0 0 4-16,5-4 1 15,-1-4-1-15,18 8-2 16,-17 0-2 0,-5 0 1-16,0-4 1 15,-4 4 2-15,-5 4-3 16,0-4-2-16,9-1 4 15,-4 1 1-15,4-4 0 16,0 0-2-16,0 0-2 16,0-4-1-16,9 4 2 15,-9-3 2-15,-5 3-22 0,-3 0-8 0,-1 3-52 32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5.49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116-1 108 0,'0'0'41'0,"0"0"-22"0,0-4-9 16,0 4 14-16,0 0 0 0,0 0 3 16,0 0-4-16,0 0 0 15,0 0-12-15,0 0 0 0,0 0 2 16,0 0-1-16,0 0 3 0,0 0-2 31,0 0 2-31,0 0 1 16,-4 0-1-16,4 0-1 0,-5 4 1 15,1 0-4-15,0 4 3 16,-1 8-1 0,1-1-3-16,-1 1-1 15,1-4-1-15,-1 0-2 16,1 4-1-16,-1 0-1 15,1 0 0-15,-1-1 0 16,1 5 2-16,-1 0-3 0,1 0 0 16,0 0 3-16,-1 0 3 31,1-5-2-31,-1 1-2 16,1 4 0-16,-1 0-1 15,1-4 0-15,-1 0 2 0,1-1-1 16,4 1 0-16,0 0-3 15,-5 0-2-15,5 4 1 16,0 0 1-16,0-1-1 16,0 1 2-16,0 0-2 15,0 0 2-15,0 4 0 0,0 7 3 16,0-3-3-16,0 0 0 16,5-4 3 15,-5-1-3-31,4 9-2 0,1 0 0 15,-1 4 1-15,5-5 1 16,0 1 1-16,0 0-2 16,0-5-2-16,0-3 1 0,0-4-1 15,4 0 2-15,1 0-1 16,-6 0 2-16,6-1 0 16,-5 1 1-16,0 0 4 15,0-4-4 1,4 4 2-16,-9-8-3 0,5 3 5 15,-9-7-5-15,9 4 3 16,-9-8-3-16,5 4-8 16,-10-8 2-16,5 4-45 15,0-4 26-15,0 0-102 16,-4-4 68-16,-1 4-124 16,1 0 102-16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6.19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 29 148 0,'-4'-4'55'0,"4"-3"-30"0,4-1-10 0,-4 8 20 0,5-4-6 16,-5 4-2-16,0 0-4 15,4-8-3-15,-4 8-10 16,0 0 2-16,5 0 2 0,-1 4 1 16,1 4 4-16,-1 0-5 15,1 3 0-15,-1 1-2 0,0 4 0 16,-4 4-4-16,0 0-3 16,5 0 2-16,-1 7 0 15,5 5 3 1,-4 8 1-16,-1 3-3 15,1 5-3-15,-1 3 6 16,1 1 3-16,-1-4-3 16,1-1 1-16,-5-3-7 0,4-9-1 15,0-3 0-15,1 0 0 16,-5-8 0-16,0-5 0 16,0-3-9-16,0-4-2 15,0 0-16-15,0-4-8 16,-5 4-14-16,-3-4-7 15,3-4-23-15,1-8-10 16,13-8-23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6.73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10 94 184 0,'-9'-8'71'0,"9"4"-38"0,-4 0-19 0,4 4 22 16,0-4-7-16,0 4-2 0,0 0-4 15,0 0-3-15,0 0-10 16,4 0 2-16,1 0 4 0,4 0-2 16,-1 4 2-16,6 0-9 15,8 0-4-15,5 0 0 16,4 0 2-16,5-4 4 15,-1 0 2 1,10-4 1-16,-5-4 0 16,0 0-2-16,0-3-1 15,1-1-3-15,-1 0 1 16,-5 4 0-16,-3 0 1 16,-6 0-2-16,-3 4-1 15,-5 0-1-15,-1 4 2 16,-3-4-3-16,-5 4 0 0,0-4-1 15,-5 4 1-15,0 0-13 16,-4 0-3-16,5 0-36 16,-1 4-15-16,1 0-18 0,4 4-7 15,0 4-26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7.36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-3 0 192 0,'0'4'74'16,"0"-4"-40"-16,5 4-29 0,-5-4 19 0,4 4-6 15,-4 0 1-15,4 4-8 16,1 0-2-16,-1 3-5 15,1 13-1-15,-1 0 1 0,1 4 9 16,4 0 6 0,0 3-4-16,-5 1 2 15,0 0-6-15,5-5 1 0,-4 1-3 16,-1-4 2-16,5 0 3 16,0-8 3-16,0-5 0 15,-9-7-1-15,0 0-2 16,0-8 1-16,0-4-8 15,0 1-2-15,-4-5-3 0,4-4-2 16,-5 0 1-16,5-4-1 16,-4-4-3-16,4-3 2 0,9-5-4 15,0 0 1-15,4 4 0 16,-4 1-1-16,4 3 1 16,1 4 3-16,-1 4-2 31,5 4 1-31,0 4 0 0,-1 4-2 0,1 4 0 15,0 0 3-15,0 0 0 16,0 4 3-16,0 0-23 0,-5-4-11 16,0 4-34-16,1 12-99 47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7.68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8-1 212 0,'-9'4'79'0,"9"-4"-42"0,4 0-32 16,-4 0 19-16,5 0 5 0,-5 4 4 15,4 0-11-15,1 4-5 0,-1 11-10 16,1 1-1-16,-1 8 4 0,1 4-4 31,-1 3 2-31,1 5-3 16,-1-4 2-16,-4-1-2 0,4 1 2 16,1-4-4-16,-1-5-2 15,1-7-18-15,-1-4-6 16,-4-16-93-1,9-12-11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7.8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22-1 304 0,'-13'0'115'0,"8"0"-62"0,1 0-55 16,4 0 22-16,0 0-14 16,0 4-1-16,0 0-27 15,0 0-11-15,4 0-98 0,5 4-43 32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8.94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174 141 140 0,'14'8'55'0,"-10"-12"-30"0,1 0-14 0,-5 4 15 16,4-8-1-16,0 8 2 15,-4 0-2-15,5-12 0 16,-5 0-14-16,0 0-2 0,0 0 1 16,0 0-4-16,0 0 2 0,0 0-5 15,-5-3 0-15,-3 3-3 16,-1 4-1-16,0 0 1 16,0 4 2-16,-5 4-1 15,1 0-1-15,0 4 1 16,-5 4-1-16,0 0-3 15,0 4 0 1,0 11 2-16,5-3 0 16,0 0 5-16,-1 8 2 0,5-1 0 15,5 5 1-15,-1 0-2 16,5-4 0-16,5-1-3 16,-1 1-2-16,10-8 1 15,-1-4 1-15,0 0 1 16,5-4 3-16,0-1 1 15,4-7 1-15,-4-4-4 0,0-4-1 16,0-7 1-16,-5-5 0 16,5-4-2-16,-9-4 1 15,4 0-2-15,-8 1 2 16,-1-9 0-16,-4 0 1 16,0 4-5-16,-4 1-1 15,4 7 1-15,-5 0 0 16,5 4 1-16,-4 4 0 15,8 4 2-15,-8 0 3 16,4 8 0-16,0 0 0 16,0 0-3-16,0 4 1 15,0 0 0-15,4 8 1 16,5 4 2-16,0 8 1 16,0 4-1-16,0 3 1 0,0 1 0 15,4 0 3-15,-4-1-3 16,5 1-2-16,-1-4-2 15,0-12 0-15,1 4-37 16,-1-13-15-16,1-3-101 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1:59.49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6 5 192 0,'-9'-4'74'0,"9"4"-40"0,0 0-33 0,0 0 14 15,0 0 5-15,4 0 7 0,1 4-8 16,-1 0-1-16,1 4-10 15,3 0 1-15,1 4 2 0,0 11 0 16,0 5 1-16,0 8-2 16,0 4-1-16,-5-1 1 15,1 5 4-15,-1-5-2 16,1 1 1-16,-1-8-1 16,1-5 0-16,-1-3-2 15,1-8-1-15,-1-4-1 16,1-4 2-16,4-4-3 0,-5-8 1 15,5-8-7-15,0-8-1 16,-5-8-5-16,1-7 1 16,4-1 0-16,4-4-1 15,0 1 1-15,1 7 0 32,-1 8 0-32,1 5 0 0,-1 7 0 15,5 12 0-15,0 4 0 16,-1 8 3-16,1 7 4 15,-4 5 6-15,3 8-1 0,-3 0 3 16,-1-1-4-16,-4 1-2 16,-4 0 0-16,-1-9-1 15,5 1-16-15,-9-4-4 0,4-4-49 16,-4-8-23-16,5-8-51 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00.39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173 198 184 0,'0'-12'71'0,"4"-4"-38"0,-4 4-39 31,0-12 69-31,0 5-22 0,0-1-5 16,-4 4-7-16,-1 0-18 15,-4 0 4-15,0 4 3 0,0-3-8 16,-4 7-3-16,0 0-2 16,-1 4-1-16,1 4-2 0,0 4-2 15,-1 0 1-15,1 4-1 31,-1 19 0-31,1 1 2 16,4 4 3-16,5 3 2 16,-5 1-3-16,9-4-1 0,4 0-1 15,1-5-2-15,4-3 3 16,-1-8 0-16,6 0 1 16,4-8 2-16,0-4-1 15,-1-4 0-15,1-8-1 0,0-4 0 16,-5-4 2-16,1-4 1 15,-5 0 1-15,-5 1 2 16,1-1-1-16,-1 0 0 16,-4 8-1-16,0-8 0 15,0 4-2-15,0 4 1 16,0 5-4-16,0 7-2 16,5 0-3-16,-1 7-1 0,0 5 2 15,5 0 0-15,0 8-2 16,5 8 2-16,-1 0 1 15,5 3 0-15,0 1 0 16,4 0 0-16,9-1 0 0,-4 1 0 31,0 4 0-31,-5 3 0 16,0 1 0-16,1 8 0 16,-6 3 2-16,-3 9 1 0,-1-1-1 15,-8 1-2-15,-5-5 1 16,-5-7 1-16,-4-9 5 15,-4-3 6-15,-9 0-3 0,-5-9 2 16,-4-7-1-16,-5-4 1 16,0-4-2-16,-8-8-1 15,8-4-5-15,0-4-1 16,1-8-1-16,4-4-2 16,8 0 1-16,1-4 1 15,4-3-1-15,5-5 2 16,4 0-2-1,4-8-1-15,10-3-2 16,4-5 1-16,9 1-4 0,4-1 1 16,9 0-14-16,9 1-3 15,0 7-11-15,0 4-5 16,-4 5-27-16,4-1-9 16,-9 8-51-1,1 0-57-15,-10 1 64 16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00.86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14 0 176 0,'-14'8'66'0,"14"-4"-36"0,0 4-24 15,5-4 15-15,-1 0 6 32,1 0 6-32,4 0-2 0,0 4-1 15,4 0-17-15,5 4-1 0,0-1 1 0,0 5-3 16,-1 8 2-16,1 0-1 16,0 4 3-16,0 3 2 15,-5 9 2-15,1 8-4 16,-5 11 2-16,-5 12-3 15,-4-3 2 1,-4-9-6-16,-1 5-3 16,-4-9-1-16,-4-7-1 15,-9-1-40-15,-5-3-17 16,-4-5-109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0:54:47.427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-2 1 288 0,'0'-4'110'0,"0"4"-60"0,0 0-58 16,0 0 16 0,0 0-8-16,0 4-18 15,0-4 10-15,0 4-69 16,0 0 42-16,0 4-90 15,0-4 70-15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01.6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23 0 252 0,'-9'0'96'0,"4"0"-52"0,1 0-29 15,4 0 26-15,0 0-22 0,-5 0-7 32,5 0-8-32,-4 0-4 15,4 0 1-15,4 0-4 0,-4 4 0 16,5 0-38-16,-1 0-17 16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01.83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22 20 244 0,'-9'4'93'0,"9"0"-50"0,-4-4-13 0,4 0 31 16,0-4-5-16,-5 0-1 15,5 0-24 1,-4 0-11-16,4-4-12 15,0 8-15-15,0-8-3 0,0 8-33 16,0 0-11-16,9 0-99 16,-5 4-49-1,-8 0 98-15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02.9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21-1 156 0,'0'4'57'0,"-5"-8"-30"0,5 4-16 0,0 0 18 0,0 0-6 16,0 0-1-16,0 0-6 15,0 0-2-15,0 0-8 0,5 4-2 0,-1 0 2 16,1 4-3-16,4 8 0 16,0 4-1-16,0 0-2 15,0 3 3 1,-5 9 0-16,0 0 1 15,1-1 2-15,-1 5-1 16,-4 0 2-16,0-1-2 16,-4-3 0-16,-5-4 3 15,0-4 3-15,0-1 0 16,0-3 3-16,0-4-5 16,0-4-1-16,0 0-2 0,5-4-1 15,0-4-3-15,-1 0 1 16,1 0-2-16,4-4-1 15,0 0-4-15,4 0-2 0,5 0-2 16,0 0 2-16,4 4 2 16,5 0-1-16,-4 4 1 15,-1 4 3-15,0 3-2 16,5 1 1-16,-5 4 2 16,1 8 2-16,-1 7-3 15,1-3-2-15,-1 4 2 0,-4 0 0 16,4-1 9-16,-4-3 5 15,-4 0 2-15,-1-5 4 16,-4 1-2-16,0-8-1 16,0 0-4-16,0-4 0 15,0-5-7-15,0-3-1 32,0 8-2-32,0-8 1 0,0-4-15 15,0 0-7-15,0-4-34 16,0 0-16-16,5-8-66 15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03.73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192 64 132 0,'0'-16'49'0,"0"8"-26"0,0 0-7 0,0 8 16 15,0-8-2-15,0 0 0 16,-5 4-13-16,-4-4-3 0,5 4-8 31,-9 4-2-31,4 0 2 0,-5 4-3 16,1 0 0-16,0 4-1 15,-1 0-2-15,1 4 3 16,-1 0 2-16,1-4 2 16,0 4 1-16,-1 0 0 15,1 0 2-15,4-5-3 0,4 5-2 16,1-4-2-16,4 0-3 15,0 0 1-15,4 0 1 0,1 0-3 16,4 0 0-16,4 0 3 16,1-4 1-16,8 0-1 15,0 4-2-15,1-4-2 16,-1 4 1-16,0 0 1 16,0-1 2-16,1 1-1 15,-1 0-1-15,-4 0 1 0,0 4 1 16,0 0-1-16,-5 0-1 31,-4 0 1-31,0 0 1 16,-5 19 8-1,-4-7 1-15,0-4 1 16,-4-4 2-16,-5 0 4 0,0 0-1 16,-4-5 1-16,-1 1 0 0,-4 0-2 15,0-4-2-15,1 0-1 16,-1-4-5-16,0-4 0 15,0 0-5-15,-4 0 0 16,4 0-1-16,0-8 1 16,0 0-13-16,0-4-3 15,5-7-49-15,0 3-22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3.58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28 140 0,'5'0'52'0,"-1"0"-28"0,1 0-24 0,-5 0 13 0,0 0-5 16,9 0 1-16,-9 0-1 15,8 0 2-15,-3 0-5 16,4 0 6-16,0 0 2 0,4 0 0 31,0 0 0-31,1 0 1 0,-1 0 2 16,10 0-3-16,-1 0 0 0,0 0-3 15,0 0 1-15,5-4-4 16,0 0 1-16,0 0 6 31,-1 0-8-31,10 4 0 16,-9-4-4-16,4 0 1 16,-4 0-2-16,0 4 2 15,-1 0-2-15,-3 0 2 16,-5 0-2-16,-1 0 2 0,-3 0-2 15,-5 0 2-15,0 0 0 0,-5 0-19 16,-4 0-7-16,-4 0-28 16,-1 0-10-16,-4 0-41 15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4.26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9 13 96 0,'-5'4'35'0,"5"0"-18"0,-4-4-11 16,4 0 9-16,0 0 0 15,0 0 4-15,0 0 4 0,4 4 3 16,-4-4 2-16,5 4 2 15,-5-4-16-15,0 0 1 0,4 0 1 16,5 0-4-16,-4 0 1 16,-1 0-6-16,1 0-2 15,3 0 2-15,-3 0 2 16,4 0-2-16,4 0 1 16,1 0-1-16,-1 0 1 15,0 0 2 1,5-4 1-16,0 4-5 15,4-4-4-15,1 0 1 16,-1 4 2-16,5-4 0 16,-1 0 0-16,1 4 1 15,0 0 1-15,0 0-1 16,-5 0-1-16,0 0-1 0,1 0 2 16,-6 0-1-16,1 0 0 15,0 0-1-15,-5 0 2 16,1 0 3-16,-1 0 2 0,-4 0-3 15,0 0 0-15,0 0-5 16,0 0-2-16,-9 0 0 16,0 0-1-16,0 0-11 15,0 0-5-15,0 0-28 0,-5 0-9 16,1 0-27-16,0 0-10 31,-1 4-12-15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5.20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148 12 140 0,'0'0'52'0,"0"-4"-28"0,0 4-17 0,0 0 15 16,0 0 2-16,0 0 5 15,0 0-4-15,0 0-1 16,-4-4-13-16,-1 0-2 0,1 4-2 0,0 0 1 15,-1 0 2-15,-4 0-7 0,0 4-2 16,0 0-1-16,0 0 2 16,0 0 3-16,-4 0 2 15,0 0-1-15,-1 7 1 16,5-3-4 0,1 0-2-16,-1 8 4 15,4-8 1-15,1 0-2 16,-1 4-3-16,5-4 0 15,0 0-1-15,0-4 0 16,0 0 0-16,5 0 0 16,4 4 2-16,4-1-1 15,0 1-1-15,1-4 1 16,-1 0-1-16,-4 0 0 16,0 0 0-16,0-4 2 15,0 4-3-15,0 0 0 16,0 0 1-16,-5 0 0 15,1 0 0-15,-5 0 0 16,0 0 0-16,-5 0 2 0,1 4-3 16,-1 0 0-16,-4 0 1 15,0 0 0-15,0 0 0 16,0 0 0-16,1 3 0 16,-1 1 0-1,0 0 0-15,0 0 0 16,0 0 6-16,4-4 4 15,1 0-1-15,4 4 2 16,0-4-4-16,4 0 5 16,5 0-2-16,0-5-1 15,5 5-1-15,-1-4 0 16,5 0 2-16,4 0 1 31,-4-8-5-31,9 0-4 0,-5 0-4 0,0 0-1 16,1-3-40-16,-6-1-17 15,1 0-64-15,-4 0-28 16,4 0 62-16,-5 0 30 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6.15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-2-5 148 0,'-5'0'55'0,"5"0"-30"0,0 0-10 0,0 0 36 16,0 0-29-16,0 0 17 15,0 0-24-15,5 4 14 16,-5-4-16-16,4 8 6 16,1-4-11-16,4 4-2 15,-9 0-4-15,9 8 3 16,-9 0-3-16,8 8 4 15,-3-5-4-15,4 17 6 16,-5-8-5-16,5 15 10 16,-4-3-7-16,4 12 8 15,-5-13-8-15,5 9 8 16,-9-13-8-16,4 1 3 0,-4 0 0 16,5-4-1-16,-1-1 2 15,1-3 8 1,-5-4-10-16,4 0 3 0,-4-5-5 15,0-3 2-15,5 0-3 16,-1-4 0-16,-4-4-3 16,5 0-2-16,-1 0 1 0,1 0 1 15,-1-4 1-15,0 0-1 16,-4 0 1-16,5 0 0 16,-5-4 1-16,0 0-2 15,9-4 1-15,0 0-2 16,0-4 2-16,4-4-2 0,0 0 2 15,1 0-4-15,-1 0 0 16,1 0 1-16,3 0 2 16,1 0-1-16,-4 5 2 15,-1-1-29 1,0 0 15-16,5 4-51 16,-9 0 35-16,5 4-90 15,-10 0 66-15,5 0-99 16,-9 0 84-16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6.53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31 12 180 0,'-14'-4'68'0,"5"12"-36"0,0-12-13 0,9 4 21 0,0 0-5 16,0 4 6-1,0-8-23-15,9 0-1 0,5 0 3 16,-1 4 1-16,9 0-4 16,10-4 0-16,3 4-10 15,5 0 2-15,1 0 2 0,-1 0-9 16,4 0 0-16,1 0-26 16,-9 0 12-16,8 0-150 15,-13 0 88-15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7.25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-3 0 140 0,'0'4'52'0,"5"-4"-28"0,-1 4-11 15,5 0 17-15,0 0-4 16,0 0 2-16,4 0-7 15,5 4-1-15,-5 11-11 0,1 5-1 0,-5 0-1 0,0 4 1 16,-5 3 0-16,-4 1-2 16,-9 0-1-16,0 0-8 15,-9-1 0-15,1-3-26 16,-10-8-10-16,0 0-62 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0:54:51.63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512FD92-938F-4861-B22B-FD1D7327760E}" emma:medium="tactile" emma:mode="ink">
          <msink:context xmlns:msink="http://schemas.microsoft.com/ink/2010/main" type="inkDrawing" rotatedBoundingBox="1726,10790 15175,10858 15174,10937 1725,10869" semanticType="underline" shapeName="Other">
            <msink:sourceLink direction="with" ref="{75DFBE94-6440-4C03-A2B9-0E1C7B1D5DFC}"/>
            <msink:sourceLink direction="with" ref="{372F02E5-77A1-464A-A802-96F65F0AE690}"/>
            <msink:sourceLink direction="with" ref="{DAEE79F8-4014-4CBB-ACDD-526EBFED0491}"/>
            <msink:sourceLink direction="with" ref="{43CF70D5-B0D2-4A3A-A178-AD1B85CE74EB}"/>
          </msink:context>
        </emma:interpretation>
      </emma:emma>
    </inkml:annotationXML>
    <inkml:trace contextRef="#ctx0" brushRef="#br0">-1 15 72 0,'0'0'27'0,"0"-8"-14"0,5 8-7 0,-5 0 11 16,0 0-5-16,0 0-2 16,0 0-3-16,4 0 0 15,0 0 5-15,1 0 4 0,-1 0-6 16,5 0-3-16,0 0-2 31,0 0-1-31,0 0-2 16,4 0-2-16,1 0 3 0,4 0 0 15,0 0 1-15,8 0-2 16,1 0 1-16,0 0-2 0,4 0-1 16,0 0 1-16,5 0-1 15,0 0 0-15,-1 0 0 16,5 0 0-16,0 0 2 15,1 0-1-15,-1 0 2 16,-5-4-4-16,1 4-2 0,0 0 2 16,-1 0 0-16,6 0 1 15,3 0 0-15,1 0 0 16,-1 0 2-16,5 0-1 0,0-4-1 16,1 4 1-16,-1 0 1 15,-5 0-3-15,1-4-2 16,-5 4 2-16,0 0 2 15,0 0 0-15,5 0-1 16,-1 4-2-16,1-4 1 16,0 4 1-16,4-4 2 15,0 0-3-15,4 0 0 0,-4 0 1 32,0 0 0-32,-4 0 2 15,-1 0 1-15,1 4-1 16,0-4-2-16,-1 0 3 15,5 0 2-15,0 4 0 0,5-4 2 16,-1 0-4-16,-4 0-2 16,9 0-3-16,-9 0 1 0,0 0 1 15,1 0 2-15,-6 0-1 16,1 0 2-16,4 0-4 16,0 0 0-16,0 0 3 15,0 4 1-15,4 0 1 16,-4-4 0-16,1 0-5 15,-1 4 1-15,0-4 0 16,-5 0 0-16,1 0 2 16,-1 0 1-16,1 0 1 0,4 0 0 31,0 0-2-31,0 0-2 16,0 0 1-16,0 0-1 15,0-4 0-15,5 4 0 0,-5 0 2 16,-5 0 1-16,-3 0 3 15,-1 0 1-15,0 0 1 16,0 0 2-16,5 0-1 16,4-4 0-16,0 4-5 15,0 0-1-15,0 0-1 16,4 0 1-16,14 0-4 16,-9 0 0-16,-9 0 1 0,0 0 2 15,0 0-3-15,-4 0 0 16,13-4 3-16,-5 0 1 0,5 4-1 31,0 0-2-31,0 0-2 16,-4-4 1-16,4 4 1 15,-9 0 0-15,0 0 2 16,0 0 1-16,0 0-4 0,0-4 1 16,0 4 0-16,5 0 2 15,-1 0-3-15,1 0 0 16,-1 0 1-16,1 0 0 0,-1 0 0 15,-4 0 2-15,0-4-1 16,-4 0-1-16,-1 4 1 16,-3 0-1-16,3-4 0 15,1 4 0-15,4 0 0 16,0 0 0-16,0 0 0 16,4-4 0-16,1 4 0 0,-1 0 2 15,-3 0-1-15,-1-4-1 31,0 4-2-31,-9 0 1 0,9 0-1 16,0 0 0-16,0 4 2 16,4 0 0-16,1 0 0 15,-5-4 2-15,9 4-3 16,-5-4 0-16,-3 4 1 16,3-4 2-16,-4 0-1 15,0 0-1-15,9 0 1 16,0 0-1-16,0 0 0 0,0 4 0 15,0 0 0-15,0-4 0 16,-5 4 0-16,1-4 0 16,-1 0 0-16,-3 4 0 15,8-4 0-15,-1 0 0 0,6 4 0 16,4-4 0-16,-5 0 0 16,10 4 0-16,-10-4 0 15,-4 0 0-15,0 0 0 16,-5 4 0-16,1-4 0 15,-5 0 0 1,0 4-3-16,5 0 2 16,-1-4 1-16,5 0 2 15,0 0-3-15,0 0 0 16,-4 0 1-16,-1-4 2 16,-4 4-1-16,0 0-1 15,0 0 1-15,0 4-1 0,0 0-3 16,0 0 2-16,0 0 1 15,0-4 2-15,5 4-3 16,-1-4 0-16,1 0 1 16,-1-4 0-16,5 0 0 0,0 0 0 15,-4 4 0-15,-1 0 2 16,1 0-1-16,-1 0-1 16,1 0-2-16,-5 0 1 15,0 4 1-15,0 0 2 16,-4 0-1-16,-1-4-1 0,1 4-2 31,0-4 1-31,4 0 1 16,0 0 2-16,0 0-1 15,0 0-1-15,0 0-2 0,0 0 1 16,0 0 1-16,0 4 2 16,0 0-6-16,0-1 1 15,-4 1-4-15,4-4 0 16,4 0 4-16,1 0 3 15,-1 0 1-15,5 0-1 16,0 0 1-16,9 0-1 0,-5 0 0 16,-8 0 0-16,0 0-3 15,-5 4 2-15,0-4-1 16,4 4 0-16,1 0 0 16,-1-4 0-16,5-4 2 15,0 4 0-15,0 0 0 0,0 0 0 16,0-4 0-16,-4 4 0 15,-5 0 0-15,-5 0 0 16,1 0 0-16,4 4 0 16,-5 0 0-16,10-4 0 0,-5 4 0 15,9-4 2-15,4 0-1 32,-4-4-1-32,-4 0 1 15,-5 0-1-15,0 0 0 16,-4 0 0-16,-1 4 0 15,1 0 2-15,4 0-3 16,-5 0 0-16,5 0 1 0,0 0 2 16,1-3-1-16,3 3-1 15,-4-4 3-15,0 0 0 0,-4 4-4 16,-5-4 1-16,0 4 0 16,0-4 2-16,0 4-3 15,0 0-2-15,5 0 4 16,0 0 1-16,-1 0 0 15,1 0-2-15,-5 0-2 16,13 0 1-16,-8-4 1 0,-5 0 2 31,0 0-1-31,-4 4 2 16,-5 0-4-16,-4 0 0 16,-5 0-43-16,1 4-20 15,3-8-23-15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8.23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 15 160 0,'0'-8'63'0,"5"4"-34"0,-5 0-23 16,0 4 17-16,0 0-8 15,0 0 2-15,0 0-4 16,0 0 0-16,0 0-7 16,9 0 5-16,0 0 4 0,-5 4-3 0,0 0 1 15,1 0-2-15,4 4 3 16,-5-1-3-16,1 1-1 16,-1 4-4-16,1 0 1 15,-1 20-4-15,1 0-2 16,-1 3 2-16,0 5 0 15,1 0 1-15,-5 3 0 16,4 1 2-16,1-5 1 16,-1 1 5-16,1-4 5 15,-1-5-3-15,1 1 2 16,-1-4-3-16,1 0 2 16,-1-5-6-16,-4-3-1 15,5 0-2-15,-1-4 1 16,-4-4-2-16,0-4 0 15,0 0 1-15,4-4 3 16,-4 0 0-16,0-4 2 0,0 0-6 16,5-4-3-16,4-4-1 15,0 0-1-15,0 4-3 16,0-4 2 0,4-4 3-16,0 0-6 0,5 0 1 15,0 0 3-15,4 4 2 16,-4-3 0-16,9 3-2 15,0 0 1-15,-1 0-1 16,-3 0-9-16,-1 4-4 16,-4 0 7-16,-5 0-26 0,1 0-8 15,-5 4-33-15,-9 0-14 16,4 4-44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8.61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 93 204 0,'-5'-4'77'0,"5"-4"-42"0,0 4-23 16,0 4 19-1,5-8-3-15,4 4 1 0,0 0-3 16,0 1-1-16,4-1-14 15,5 0 2-15,4 0 3 0,0-4-4 16,5 0-2-16,4 4-5 31,-4-4-4-31,13 4-42 16,-8-4 22-16,8 4-140 0,-9 0 88 0,9 8-72 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9.27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8 31 144 0,'-5'-4'55'0,"5"4"-30"0,-4-4-14 16,4 4 18-16,0 0-4 16,0-8 0-16,0 8-7 0,0 0-1 15,0 0-10-15,0 0 2 0,0 0 2 16,4 0 13 0,1 0-12-16,8 0 5 15,-4 0-10-15,9 0 4 16,-5 0-6-16,9 0 7 15,1 0-8-15,8 0 3 0,0 4-4 16,0-4 0-16,1 0 1 16,-6 0 0-16,1 0-2 15,-5-4-2-15,1 0 1 16,-5 1-12-16,-1-1-3 16,-3 4-9-16,-5-4-2 15,0 4-20-15,-9 0-7 16,0 0-49-16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19.67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 20 196 0,'-5'4'74'0,"5"-4"-40"0,0 8-22 0,0-8 19 15,0 0-1-15,5 0 4 16,-1 0-9-16,5 0 3 31,-4 0-16-31,8 0 1 0,5-4-4 0,4 4-1 16,5 0-7-16,-5 0 0 15,5 0-1-15,4 0 0 0,0 0 2 0,1 4 1 16,3-4 3-16,1 0 1 16,-9 0 1-16,-1 0 0 15,-3-4 2-15,-5 0-3 16,-5 0-2-16,0 0 0 16,-4 0 1-16,-4 0-25 15,-5-4-58 1,-9 8-6-16,4 0-49 31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1.03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176 242 156 0,'9'0'60'0,"-4"-4"-32"0,-1 0-17 0,-4 4 18 16,0 0-2-1,5-4 2-15,-5-4-10 16,0 4-4-16,0-3-8 15,0 3-3-15,-5-4 0 0,1 4-2 0,-1 0 1 16,-4 0-2-16,0 0 2 0,1 4-2 16,-1 0-1-16,-5 0-2 15,1 0 1-15,0 4 1 16,-1 0 0-16,1 0 0 16,4 0 2-16,0 0 3 15,0 0 4-15,0 4 0 16,-4-1 2-16,8 1-6 15,1 0-1-15,-5 4 0 0,4 0 0 16,1 0 0-16,-1 0 0 16,5 0-2-16,0 8-2 31,0 7 3-31,5-7 0 0,-1 0 3 0,5-4 1 31,0-8 1-31,9 0 0 0,-5-4 0 16,1 0 2-16,-1-8-1 15,1 0 0-15,-1-8-5 16,0 0-1-16,1 4 1 16,-1-4 2-16,0 0-1 0,-4 0 0 15,0 0 1-15,-4-7 1 16,-1 3-1-16,1 0 1 0,-5 0-4 16,0 0-2-16,-5 0 2 15,1 0 2-15,-1 5-4 31,-4-5-1-31,0 4 2 0,-4-8-1 16,0 4 2-16,4-4-4 16,0 4-2-16,0 1 2 15,0-1 0-15,5 4 3 16,-1 0-3-16,1 4 0 16,-1 0 1-16,1 4 0 15,-1 0-3-15,5 4 2 16,-4 0-1-16,4 0 0 0,0 0 2 15,0 0 2-15,0 0-1 16,0 0-1-16,0 0 3 16,4 0 0-16,1 0-1 15,4 0 1-15,0 0-2 16,4 0 2-16,0 0-2 16,5 0 2-16,0 0-4 15,0 4 0-15,0 0 1 0,4 0 2 16,-4 4 3-16,4-4 2 15,-4 0 3-15,0-4 1 16,0 0 1-16,-1 0 0 16,1-4-4-16,-4 0-3 15,-5 0-2-15,0 0 0 0,-1 0-7 32,-8-4-1-32,0 8-31 15,0-8-12-15,-4 0-54 16,0 4-23-16,-5-8-9 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2.52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3-3 176 0,'0'0'66'0,"0"-4"-36"0,0 4-15 0,0 0 20 16,0 0-10-16,0 0-5 15,0 4-3-15,0 0 2 0,0 0-11 16,-4 4 0-16,4 0-1 0,0 3 1 15,0 1 0-15,0 0-2 16,0 8 1-16,0 8-2 16,0 0 2-16,4 3-2 15,1 1 0-15,-1-4 1 0,1 3 1 16,4-3 3-16,0 0 1 16,0-8 1-16,0 0 0 15,-1-5-2-15,6-3-1 16,-1-4-5-16,1 0-1 15,-1-4 1-15,0 0 2 0,1-4-3 16,4-4 0-16,-5-4 1 16,0-4 0-16,1-4-2 31,-1-3 1-31,0-1 0 0,-4-4 1 16,0-4-2-16,-4-3 1 15,-1-1-4-15,1 4 0 16,-5 4 1-16,0 1 0 15,0 3 0-15,0 4 0 16,0 0-3-16,0 4 2 0,0 4-1 16,-5 4-2-16,1 0 0 15,4 4 3-15,-5 4 0 16,5 4 1-16,0 0 0 16,0 4 2-16,0 4 1 0,0 4 3 15,5 3-1-15,-1 5 0 16,1 4-1-16,4 4 2 15,-1-1 6 1,1 1 4-16,5 0-6 16,-1-5-3-16,1-7-4 15,-1 0-3-15,5-4 1 16,0-4 1-16,-5-1-8 16,0-3-1-16,1-4-47 15,-1-4-21-15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3.47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48 0 176 0,'-18'4'68'0,"18"-4"-36"0,-9 0-20 0,9 0 30 16,0 0-24-16,0 4 15 31,0-4-19-31,0 8 12 0,0-4-15 16,0 8 15-16,-4-8-16 0,4 12 16 15,-5-9-16-15,5 13 13 16,-4-4-13-16,-1 8 6 15,1-4-9-15,4 3 4 16,0-7-6-16,0 8 0 16,0-8-3-16,4 8 3 15,1-4-3-15,4 7 6 16,0-7-5-16,8 4 3 16,-3-4-3-16,8 0 0 15,-9-9-1-15,14 5-2 16,-9-8 1-16,9 0 3 15,-5-4-2-15,0 0 4 16,-4-4-4-16,0 0-1 16,0-4 0-16,-5 4 1 15,-8-4-1-15,-1 4-1 16,-4-4 1-16,0 4-4 16,-4-4 2-16,-1 4-4 0,1 0 3 0,-1 4-1 15,-4-4 1-15,-4 8 0 16,4-4 0-16,0 12 2 15,0-4 0-15,5 8 4 16,-5-1-2-16,0 9 4 16,0 4-2-16,0 8 3 15,0-1-2-15,5 1 0 16,-1-4-3-16,5-5 3 0,0 5 1 16,0 0 0-16,5-1 1 0,-1 1-4 15,5-4 0-15,-4-1-1 16,4 1 1-16,-5-4-7 15,5-4 1-15,0 3-39 16,0-11-16-16,-5 0-59 0,5-4-26 16,-4-4 18 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4.50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8 2 148 0,'-9'0'55'0,"14"-4"-30"0,-5 8-18 0,0-4 15 0,0 0-2 16,0 0 0-16,0 0 1 15,0 0 1 1,0 8-6-16,0 4 1 0,4-4-1 16,1 4 2-16,-1 4-4 15,1 4 2-15,-1 3-5 16,1 5 1-16,4 8 4 16,0 7 4-16,-1 5-4 0,1 3 1 15,0-3-1-15,-4 0 2 16,-1-9-6-16,1 1 1 15,-1-4-6-15,1-13 1 16,-5 1-3-16,0-8 0 0,0-4-6 16,0-4 1-16,0-4-24 15,0-4-12 1,0-8-30-16,0-4-13 16,0-4-53-1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5.0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-6 2 156 0,'-5'0'57'0,"10"0"-30"0,-5 0-3 0,0 0 24 0,0 0-11 16,0 0-1-16,0 0-12 15,0 0-5-15,0 0-11 16,0 0-1-16,8 0 0 0,1 0 3 15,0 4 1-15,5-4-1 0,4 0 1 16,-1 0-4-16,1 0 1 16,5 0-1-16,3 0 3 15,1 0 10 1,0 0-11-16,8 0 7 16,-3 0-9-16,8 0 2 15,-5 0-5-15,10 0 7 16,-9 0-7-16,4 0 3 0,-4 0-2 15,-1 0 2-15,1 0-2 16,-5 0 0-16,-9 0-3 16,1-4 1-16,-10 4 0 0,0-4-1 15,-4 4 1 1,-9 0-15-16,0 0-5 16,-4 0-46-1,-1 0-6-15,1 0-5 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6.3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253 111 108 0,'0'0'44'0,"0"0"-24"0,4 0-8 0,-4 0 13 16,0 0 2-16,5-4 1 0,-1 4-4 15,0-4-1-15,1 4-12 16,-5 0 4-16,4-3 3 0,-4 3-6 15,5-8-2-15,-5-8-3 16,0 4 0-16,0 0-4 16,-5 0-2-16,1 4 0 15,-1 0 1-15,1 0-3 16,0 0 0-16,-5 4 1 0,-5 4 2 16,-4 0 1-16,1 0 1 15,-1 0-2-15,-5 4-2 0,6 0 3 16,-1 4 2-16,0-4 0 15,0 8 2-15,5 0-2 16,-1-4 0-16,5 0-1 31,5 0 0-31,4 4 0 16,0 0 0-16,4-1-2 16,5 1-2-16,0 0 1 15,5 0 1-15,-1 0-1 0,14 0 2 16,-5 0-2-1,0 0 2-15,1 0 0 16,-1 3-4-16,0-3 1 0,1 4 0 31,-6 0 0-31,6 8 2 0,-10-4-1 16,0 3 6-16,-4-7-4 0,0 4 14 16,-4-4-9-16,-5 0 14 15,-5-4-13 1,-4 0 5-16,0-1-2 0,-4 1 0 15,0-4 0-15,-1 0 0 16,-4 0-6-16,-4-4 0 0,-5 0 1 31,1-4 1-31,3-4 2 16,1-4-3-16,0-4 1 16,-5 0-7-16,9 1-1 0,0-5-5 15,1 0 1-15,3 0-18 0,1 0-6 16,4 4-27-16,4 0-12 15,1 0-40 1,13 16-57-16,0-4 48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01:18.56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DA4A74A6-9A99-49A0-97CE-66D09D637C0A}" emma:medium="tactile" emma:mode="ink">
          <msink:context xmlns:msink="http://schemas.microsoft.com/ink/2010/main" type="inkDrawing" rotatedBoundingBox="1752,14590 13261,14523 13262,14594 1753,14661" semanticType="underline" shapeName="Other">
            <msink:sourceLink direction="with" ref="{B5CCF40D-9D52-4B0C-9361-A4D16D0E73C8}"/>
            <msink:sourceLink direction="with" ref="{2A938387-DBF2-4FC7-AF1D-421143EB7829}"/>
            <msink:sourceLink direction="with" ref="{50EEDF97-3029-47B7-A0E3-98131FA8EB14}"/>
          </msink:context>
        </emma:interpretation>
      </emma:emma>
    </inkml:annotationXML>
    <inkml:trace contextRef="#ctx0" brushRef="#br0">0 125 104 0,'4'-4'38'0,"1"0"-20"0,-1 0-8 0,-4 4 12 16,5 0-10-16,4-4-4 15,0 0-5-15,-1 4 0 0,1 0-2 16,0 0-1-16,0 0 3 0,5 0 2 16,-1 0 2-16,0 0 1 0,5 0 0 15,0 0 2-15,4 0 1 16,1-4-5-16,3 4-4 15,1 0-1-15,0 0 1 16,0 0-1-16,-1 0 2 16,1 0 0-16,0 0 3 15,0 4-3-15,4-4 0 0,0 0-1 32,-4-4-2-32,0 4 3 15,-1-3 0-15,1-1 1 16,0 0 0-16,-5 0 0 15,0 4 0-15,1 0-2 0,4 0-2 16,-1 4-2-16,1-4 1 16,4 0 3-16,0 0 1 15,1 4-1-15,-1-4-2 16,5 0-2-16,-5 0 1 0,0-4 3 16,-4 4 1-16,8 0-1 15,-3 0-2-15,-1 4 1 16,-4-4-1-16,-1 0 0 15,6 4 0-15,-1-4 0 16,-4 0 2-16,-1 0-1 0,6 0-1 16,-1 0 3-16,0 0 2 15,5 0 0-15,-1 0 0 16,1 0-3-16,0 0 1 16,-1 0-4-16,-3 0 0 15,3 0 1-15,1 0 2 16,-5-4 1-16,0 0 1 15,1 0-2 1,-1 0 1-16,0 0-2 16,0 0-1-16,-4 4 1 15,4 0-1-15,0 0-3 16,1 0 2-16,-1 4-1 0,4 0 0 16,1-4 2-16,4 0 2 15,0 0-1-15,1 0-1 16,3-4 1-16,1 0 1 0,-1 0-1 15,1 0 2-15,-5 0-4 16,5 4 0-16,4 0-1 16,0 0 0-16,0 0 2 15,0 4 0-15,9-4 0 16,-9 0 0-16,4 0 0 16,-4-4 2-16,0 4-1 15,1-4-1-15,-1 0-2 0,0 0 1 16,9 0 1-16,0 4 2 15,0 4-1-15,-5-4-1 16,1 0 1-16,-5 0-1 16,0 0 0-16,0 0 0 15,-9 0 0-15,0 0 2 32,5-4-1-32,-5 4-1 15,0 0-2-15,4 0 1 0,5 0 1 16,-4 0 2-16,0 0-3 0,4 4 0 15,0-4 1-15,-5 0 0 16,5 0 0-16,-4 0 2 16,-5 4-1-16,0 0-1 15,0-4-2-15,1 4 1 0,-1-4 1 16,-5 4 0-16,10 0 0 31,0 0 0-31,-1 0 0 16,1 0 2-16,-1-4-1 15,5 4-1-15,0-4 1 16,-4 4 1-16,-5-4-1 0,0 0-1 16,0 0 1-16,1 0-1 15,-1 0 0-15,4 4 0 16,1 0 2-16,-1-4 3 0,6 3-2 16,-1-3-2-16,0 0-3 15,4 0 1-15,-4 0 1 16,-4-3 2-16,-1 3-1 15,1-4-1-15,0 4 1 16,-5 0-1-16,4 0 0 0,1 0 0 16,4 0 0-16,4 0 0 15,1 0 0-15,-1 0 2 16,5 0-1-16,-4-4-1 16,-5 0 1-16,0 4 1 15,0-4-1-15,-4 4-1 16,4 0-2-16,0 0 1 15,0 0-1 1,4 0 0-16,1 0 2 16,-5 0 2-16,9-4-3 15,-9 4 0-15,0-4 1 16,0 4 2-16,-4 0-1 0,-5-4-1 16,4 0 1-16,1 4 1 15,4-4-3-15,5 4 0 16,-1-4 1-16,1 4 2 0,4 0-1 15,-5-4-1-15,-4 0-2 16,0 4 1-16,0 0 1 16,-4-4 2-16,4 4-1 15,4 0 2-15,1 0-2 16,8 0-1 0,-4 0 1-16,5-8-1 15,-5 0 0-15,-5 8 0 16,1 0-3-16,-1 0 2 15,-4 4-1-15,5-4 0 16,-1 4 2-16,5 0 2 0,0 0-1 16,0-4-1-16,5-4 1 15,-5 4-1-15,0 0 0 16,-5 0 0-16,1 0 0 16,-1 0 0-16,1 4 0 15,4 0 2-15,0 0-1 0,-1 0-1 16,1 0 1-16,0-4-1 15,-4 0-3-15,-1 0 2 16,1 0 3-16,-1 0 1 16,-3 0-4-16,3 0 1 15,5 0-2-15,0 0 0 0,0-4 2 16,0 4 2-16,0 0-3 16,-9 0 0-16,0 0 1 15,0 0 0-15,-4 0 2 16,-1 0 1-16,5 4-4 15,0-4 1-15,0 0 0 16,5 4 0-16,-1-4 2 31,-4-4 1-31,9 4-6 16,-4-4-2-16,-5-4 6 0,0 4 4 16,0 0-5-16,-9 4 1 15,5 0-1-15,-1 0 0 0,-3-4-3 16,3 4 2-16,-4 0-1 15,0 0 0-15,5 0 2 16,-5 0 2-16,14 0-1 16,-10 0-1-16,1-4 1 15,-5 0 1-15,0 0-3 16,-4 0 0-16,-1 4 3 0,-3 0 1 16,-1-4-4-16,0 4 1 15,0 0-2-15,1 0 0 16,3 4 2-16,1-4 2 15,4 4-1-15,-4-4-1 16,-1-4 1-16,1 0-1 0,0 4 0 16,-5-4 0-16,-4 4 0 31,-5-4 0-31,0 0 0 0,-4 0 0 16,-5-4-16-16,1 8-4 15,-1 4-89 1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6.8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11 22 124 0,'-18'0'49'0,"18"0"-26"0,-5 0-7 0,5 0 38 16,0 0-29-16,0 0 16 15,0 0-24-15,0 0 6 16,0 0-13-16,9 0 12 16,-4 0-13-16,8 0 18 15,0 0-15-15,10 0 9 16,-5 0-12-16,13 0 6 16,-9-4-8-16,9 0 0 0,-4 0-4 0,9 0 0 15,-10 0-1-15,10 4-2 16,-9 0 1-16,4 0-21 15,-9 0 11-15,1 0-67 16,-5 0 42-16,-5 4-106 16,-9-4 79-16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27.10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 1 164 0,'-5'4'63'0,"5"-4"-34"0,0 4-10 16,5 0 41-1,-5-8-34-15,4 8 26 16,-4-4-31-16,9 8 18 16,0-4-23-16,4 4 7 0,5-8-6 15,0 0-1-15,4 0-5 16,1 0-1-16,3 0-4 0,1 0-1 15,-5 0-3-15,10 0 1 16,-10 0-2-16,9 0-27 16,-4-4 14-16,0 4-109 15,-10-4 66-15,1 4-108 16,-4 0 93-16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34.6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277 19 108 0,'0'4'41'0,"0"-4"-22"0,4 0-3 0,1 0 32 16,-10 0-27-16,5 0 12 15,0 0-19-15,0 0 5 16,0-4-11-16,0 0 4 16,-4 0-7-16,0 0 7 15,-1 0-8-15,1 4 5 16,-5-4-5-16,0 4 0 15,0 0-2-15,-5 4 3 16,1-4-3-16,-5 8 6 16,0-4-5-16,1 8 6 15,-6-8-6-15,5 8 8 16,1-4-7-16,3 3 5 16,1-3-5-16,-1 4 2 15,1-4-3-15,4 4 0 16,0-4-1-16,9 4 3 15,-4-4-3-15,8 4 1 0,-4-8-1 0,9 4 1 16,0-4-2-16,9 3 4 16,-5-3-3-16,10 4-1 15,-6-8 0-15,6 8-1 16,-10-8 0-16,5 8 2 16,-9-8-1-16,4 4-1 15,-8-8 1-15,-1 4 1 16,-4 0-1-16,0 0 2 15,-4 0-2-15,-1 0-1 16,-4 0 1-16,0 4-1 16,-4-4 0-16,4 8 0 15,-4-8 0-15,-1 4-3 16,-3-4 2-16,-1 8 1 16,0-4 0-16,4 4 0 0,-3-4 0 15,8 8 2-15,-5-8-1 0,10 8 6 31,-5-8-4-31,9 7 6 16,-4-7-6-16,8 8 6 16,-4-8-6-16,9 8 6 15,0-8-6-15,9 8 6 16,-5-8-6-16,9 4 8 16,-4-4-7-16,9 0 5 0,-9-4-5 0,13 0-6 15,-9-8 0-15,9 0-36 16,-8 0 20-16,4 0-102 15,-10 0 67-15,6 4-96 32,-10-4 85-32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35.2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 0 164 0,'0'8'63'0,"0"-8"-34"0,0 4-16 16,4 0 30 0,-4-4-24-16,4 8 17 15,-4-8-21-15,5 4 14 16,-10-4-16-16,5 8 6 16,0 0-11-16,0 4 4 0,0 0-7 0,0 8 7 15,0-9-8-15,0 9 8 16,0-4-8-16,5 4 3 15,-5-4-4-15,4 4 0 16,1-8-1-16,4 3-21 16,-9-7 10-16,9 4-54 31,-5-4 35-31,1 0-108 0,-5-4 76 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35.56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 18 176 0,'0'0'66'15,"0"0"-36"-15,5-4-13 0,-1 4 31 16,-8 0-27-16,8 0 5 16,-4 0-16-16,5 0 7 15,-1-4-9-15,9 4 11 16,-4-4-11-16,9 4 7 16,-9 0-8-16,9 0 2 15,-5-4-5-15,10 4 2 0,-10-4-3 0,14 8-11 16,-9-4 5-16,4 4-59 15,-4-4 34-15,4 4-111 16,-9 0 77-16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36.79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188 277 88 0,'5'-4'33'0,"-5"4"-18"0,4-4 2 16,1 4 27 0,-10 0-23-16,5 0 14 15,0-8-21-15,0 0 12 16,-4 0-15-16,-1 0 6 15,1 0-10-15,0 0 0 16,-5 0-4-16,4 4 0 16,-4-3-1-16,0 3 5 15,0 0-4-15,5 4 6 16,-5-4-6-16,0 8 6 16,-4-4-6-16,4 4 1 15,-5 0-2-15,6 3 1 0,-6-7-2 0,5 8 2 31,0-4-2-31,0 8 4 16,0-4-3-16,5 8 6 16,-5-8-5-16,5 8 8 15,-1-4-7-15,5 4 3 16,-4-5-4-16,8 5 5 16,1-8-5-16,4 8 6 15,-1-8-6-15,10 4 6 0,-4-8-6 16,4 4 10-16,-5-4-7 0,5 0 12 15,-5-4-10-15,5 0 9 16,-9-8-9-16,9 4 6 16,-9-8-7-16,4 0 4 15,-9-4-6-15,5 0 7 16,-9 0-8-16,5 1 3 16,-5-1-4-16,0-4 0 15,-5 0-1-15,1 0 1 16,-1 0-2-16,1 5-1 15,-5-5 1 1,5 4-6-16,-5 0 3 0,0 4 1 16,0 0 1-16,0 0 2 15,0 1-1-15,5 3-3 16,-1 0 1-16,1 0 1 16,-1 0 0-16,1 4 0 15,-1 0 0-15,1 4-3 16,-1-4 2-16,5 4 1 15,-4 0 0-15,4 0-3 16,0 0 2-16,0 0 3 16,0 0-1-16,0 0-1 15,0 0 1-15,4 0 1 16,-4 0-1-16,9 0 4 0,-4 0-3 0,8 0 4 16,0 0-4-16,10 4 4 15,-10-4-4-15,9 4 4 16,-4-8-4-16,9 4 6 31,-9-4-5-31,9 4 8 16,-5-4-7-16,5 0 12 15,-5 0-9-15,0 0 7 16,-8 0-7-16,3 0 0 0,-3-4-4 16,-1 4-6-16,-8 0 1 15,4 4-41-15,-9-4 24 16,4 4-120-16,-8 0 77 0,4 8-127 15,-9-4 108-15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38.45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 41 96 0,'-5'-4'35'0,"5"4"-18"0,0-4-13 0,0 4 19 16,0 0-13-16,5 0 17 15,-5-8-15-15,4 0 18 32,-4 0-17-32,5 4 9 15,-10-4-13-15,5 8 6 0,0 0-8 0,0 0 7 16,0-4-8-16,0 4 8 15,0 0-8-15,0 0 5 16,0 0-6-16,0 4 7 16,0-4-8-16,0 4 8 15,0 0-8-15,0 4 5 16,0-4-5-16,0 8 5 16,0-4-6-16,0 8 1 15,0-4-2-15,0 11 1 16,0-7-2-16,0 16 6 15,0-8-4-15,0 7 10 16,0-7-7-16,0 8 10 0,0-8-9 0,5 11 7 16,-5-3-7-16,4 8 7 15,-4-5-8-15,9 9 3 16,-9-8-5-16,4 7 5 16,-4-7-6-16,5 4 6 15,-10-13-6-15,5 5 12 16,0-8-8-16,0 0 5 15,0-12-7-15,0 3 2 16,0-3-4-16,0 0 5 16,0-8-5-16,0 4 6 15,0-8-6-15,0 8-1 32,0-8-1-32,0 4-1 15,0-4 0-15,0 4 0 16,0-8 0-16,0 8 0 0,0-4 0 0,0 4 0 15,0-8 0-15,5 4 2 16,-5-4-1-16,9 4-1 16,-5-8 1-16,10 0-1 15,-1 0 0-15,5 0 0 16,-5 0 0-16,9 0 2 16,-8 0-1-16,8 1 4 15,-4-1-3-15,9 0-14 0,-9-4 6 0,8 0-39 16,-3 0 25-16,-1 0-80 15,-9 0 57-15,5 4-120 16,-13 0 92-16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2:38.94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11 23 144 0,'-4'0'55'0,"4"0"-30"0,-5 0-16 0,5 0 38 16,-4 0-26-16,4 0 34 0,0 0-31 0,0 0 21 15,0 0-26-15,4 0 16 16,1-4-20-16,8 0 10 16,-4 0-15-16,14 4 10 15,-6-3-11-15,19 3 13 16,-9-4-13-16,17 4 7 16,-8-4-9-16,13 4 0 15,-13-4-4-15,13 8-11 16,-9-4 5-16,0 4-85 31,-9-4 48-31,5 4-144 16,-14-4 103-16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7:48.3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-2-7 376 0,'-5'0'143'0,"5"0"-78"0,0 0-76 15,0 0 15-15,0 0-7 0,5 4-76 16,-5-4 44-16,13 3-140 16,1-6 98-16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10.0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26-4 256 0,'-18'0'96'0,"18"0"-52"0,-9 0-27 0,9 0 36 15,-4 0-30-15,4 0-1 16,0 0-13-16,0 0-42 15,0 0 18-15,4 0-137 0,1 0 84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04:20.992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ECC528-B4B8-42EE-9D31-AFB1B58E4485}" emma:medium="tactile" emma:mode="ink">
          <msink:context xmlns:msink="http://schemas.microsoft.com/ink/2010/main" type="writingRegion" rotatedBoundingBox="1180,2873 32797,2644 32901,16849 1283,17079"/>
        </emma:interpretation>
      </emma:emma>
    </inkml:annotationXML>
    <inkml:traceGroup>
      <inkml:annotationXML>
        <emma:emma xmlns:emma="http://www.w3.org/2003/04/emma" version="1.0">
          <emma:interpretation id="{CE2D1086-7BE0-4A94-AE57-DE90500A88BD}" emma:medium="tactile" emma:mode="ink">
            <msink:context xmlns:msink="http://schemas.microsoft.com/ink/2010/main" type="paragraph" rotatedBoundingBox="1278,2940 27012,2673 27027,4099 1292,4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AA609F-61E2-4111-9151-FF731B3C7176}" emma:medium="tactile" emma:mode="ink">
              <msink:context xmlns:msink="http://schemas.microsoft.com/ink/2010/main" type="line" rotatedBoundingBox="1278,2940 27012,2673 27027,4099 1292,4366"/>
            </emma:interpretation>
          </emma:emma>
        </inkml:annotationXML>
        <inkml:traceGroup>
          <inkml:annotationXML>
            <emma:emma xmlns:emma="http://www.w3.org/2003/04/emma" version="1.0">
              <emma:interpretation id="{AA996B01-79FD-4FFC-A66E-E3F12B83D39E}" emma:medium="tactile" emma:mode="ink">
                <msink:context xmlns:msink="http://schemas.microsoft.com/ink/2010/main" type="inkWord" rotatedBoundingBox="1278,3018 3088,3000 3098,3988 1289,4006">
                  <msink:destinationLink direction="with" ref="{EBD20AA3-043D-4490-9AB4-F890DF36A4BF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369 1140 136 0,'-5'0'52'0,"5"0"-28"0,5 0-17 16,-1 0 19 0,0 0-15-16,5 0 8 15,-4-4-11-15,4 4 4 16,-5-3-7-16,10 3 7 16,-6-4-8-16,10 4 8 15,-9 0-8-15,9 0 3 16,-5-4-4-16,5 4 5 15,-4-4-5-15,4 0 8 16,-10 0-7-16,6 4 5 16,-5 0-5-16,4 4 2 15,-8-4-3-15,3 4 3 16,-8-4-4-16,9 8 4 0,-4-1-4 0,4 13 8 16,-9-4-6-16,4 12 10 15,-4-9-8-15,5 13 3 16,-10-4-5-16,5 7 7 15,0-7-7-15,0 7 1 16,0-7-3-16,5 3 3 16,-5-7-3-16,4 0-32 31,-8-12 17-31,8-1-130 16,1-3 79-16</inkml:trace>
          <inkml:trace contextRef="#ctx0" brushRef="#br0" timeOffset="620.3183">881 939 200 0,'-9'0'74'0,"9"0"-40"0,5-4-18 0,-1 4 33 16,-8 0-28-16,4 0 3 16,0 0-15-16,4 0-6 15,-4 0-1-15,5 4-38 16,-5-4 20-16,9 8-110 16,-9-4 70-16</inkml:trace>
          <inkml:trace contextRef="#ctx0" brushRef="#br0" timeOffset="379.32">797 1129 148 0,'0'4'55'0,"0"-4"-30"0,4 0-18 0,1 0 24 0,-5 0-18 0,4 3 7 16,-4-3-12-16,9 12 9 31,-5 0-10-31,5 12 12 16,-9-8-11-16,9 15 9 15,-4-7-9-15,4 11 4 16,-5-3-7-16,5 3 4 0,-5-7-5 0,5 4 2 16,-4-9-3-16,4 1-22 15,-9-12 11-15,9 0-116 16,-9-8 68-16</inkml:trace>
          <inkml:trace contextRef="#ctx0" brushRef="#br0" timeOffset="-522.881">431 789 140 0,'0'-8'55'0,"0"8"-30"0,-5-12-25 16,5 8 19 0,0 1-12-16,0-5 11 15,-4 0-11-15,0 0 5 0,-1-4-7 0,-4 4 2 16,0-4-4-16,0 4 0 16,-4 1-1-16,4 3-4 15,-4 0 1-15,-1 8 1 16,-4 0 0-16,1 7-3 15,-1-3 2-15,-5 12 3 16,1-8-1-16,0 11 4 16,-5-7-3-16,5 4 4 31,-5-4-4-31,5 7 1 16,-5-7-1-16,9 8-2 0,0-8 1 15,5 3-1-15,-5-3 0 0,9 8 0 16,-4-8 0-16,8 7 2 15,-4 1-1 1,9 12 2-16,-4-5-2 0,8 9 6 16,1-9-4-16,8 9 10 15,-4-9-7-15,14 9 3 16,-6-9-5-16,15 5 11 16,-10-9-8-16,9 5 10 15,-4-12-10-15,13-1 3 16,-9-7-6-16,9 0 0 15,-8-8-2-15,3 0 3 0,-8-8-3 16,9-4-10-16,-10-4 5 0,6-7-57 16,-6-1 33-16,6-4-98 15,-6 1 70-15</inkml:trace>
          <inkml:trace contextRef="#ctx0" brushRef="#br0" timeOffset="4399.3993">1095 1097 124 0,'-4'0'46'15,"4"0"-24"-15,0 0-13 0,0 0 21 16,0 0-18-16,0 0 8 16,0 0-12-16,4 0 6 0,-4 0-7 15,5 4 2 1,-10-4-5-16,10 8 2 16,-5-4-3-16,4 8 0 15,-4-4-1-15,5 11 3 16,-1 1-3-16,5 8 6 15,-9-5-5-15,9 9 10 16,-9-8-7-16,9 3 5 16,-9-3-6-16,4 3 9 0,-4-7-8 0,5 0 3 15,-10-8-5-15,5 4 7 16,0-9-7-16,0 1 8 16,0-4-8-16,0-4 1 15,0-8-3-15,0 1-2 16,0-9 1-16,0 0 1 15,0 0-1-15,5 0-3 16,-5-3 1-16,4-1-1 31,-4-4 0-31,5 1 2 16,-1-1 0-16,5 0-3 0,-4 4 2 16,8 5 1-16,0 3 0 0,14 0 2 15,-9 0-1-15,4 4 4 16,-4 0-3-16,9 4 4 15,-9-3-4-15,4 7 1 16,-4 0-1-16,4 3 3 16,-8 1-3-16,3 8 1 15,-8 0-1-15,0 4-13 16,-4-8 7-16,-1 4-65 16,-8-8 38-16,4 3-104 15,0-7 76-15</inkml:trace>
          <inkml:trace contextRef="#ctx0" brushRef="#br0" timeOffset="5015.1471">1537 1129 132 0,'4'0'49'0,"-4"0"-26"0,0 0-16 0,0 0 32 15,0 0-22-15,5 0 17 16,-1 0-20-16,5 4 6 16,0-4-12-16,4 11 6 15,-8 1-7-15,4 8 2 16,-5-4-5-16,10 3 0 15,-10-7-2-15,9 8 1 16,-4-8-2-16,5 4 4 0,-5-5-3 0,9-3-1 31,-10-4 0-31,10 0-26 16,-9-8 14-16,9 4-41 16,-9-8 28-16,4-7-48 15,-8-5 41-15,4-4-33 16,-5 1 36-16,5 3 11 15,-9 4 10-15,9 4 57 16,-9-4-28-16,4 9 51 16,-8-1-41-16,4 4 24 15,0 0-33-15,0 4 23 0,0 0-26 0,0 4 14 16,-4-4-20-16,4 15 8 16,-5-3-13-16,1 16 6 15,-1 0-8-15,1 11 2 16,-1-3-5-16,1 15 2 15,-5-12-3-15,4 9 0 16,1-13-1-16,0 5-6 16,-1-9 2-16,1 5-41 15,-1-13 24-15,5 5-107 16,-4-12 70-16,4 4-74 16,0-9 75-16</inkml:trace>
        </inkml:traceGroup>
        <inkml:traceGroup>
          <inkml:annotationXML>
            <emma:emma xmlns:emma="http://www.w3.org/2003/04/emma" version="1.0">
              <emma:interpretation id="{B46C1F09-1320-4531-8C3E-BA3B6921BF24}" emma:medium="tactile" emma:mode="ink">
                <msink:context xmlns:msink="http://schemas.microsoft.com/ink/2010/main" type="inkWord" rotatedBoundingBox="3410,3039 5815,3014 5823,3820 3418,3845">
                  <msink:destinationLink direction="with" ref="{EBD20AA3-043D-4490-9AB4-F890DF36A4BF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817.7192">3044 1259 124 0,'-13'-20'46'0,"13"20"-24"0,-18-43-10 0,18 31 22 32,-5 0-19-32,1 4 7 15,-5 0-14-15,0 4 4 16,-4 0-7-16,4 4 9 0,-5 0-8 0,1 12 1 16,0-4-4-16,-1 12 3 15,1-8-4-15,4 7 1 16,0-7-1-16,0 12-2 15,0-4 1-15,5 7 1 16,-1-7-1-16,5 8 2 16,-4-9-2-16,8 5 8 15,-4-8-5-15,9 7 10 16,0-7-8-16,9 4 5 16,-5-8-6-16,10 0 9 15,-5-8-8-15,8 0 8 16,-3-4-8-16,3-4 3 0,-3-8-5 15,-1-4 2-15,-9 0-3 16,5-4 0 0,-9 1-1-16,4-5-2 15,-13 0 1-15,0-3-1 16,-13-1 0-16,4 0 0 16,-9 5 0-16,0 3-11 15,-4 4 6-15,4 4-27 16,-4 5 18-16,4 11-38 15,0-1 30-15,5 9-83 0,0-4 59 0</inkml:trace>
          <inkml:trace contextRef="#ctx0" brushRef="#br0" timeOffset="7433.9006">3312 1097 160 0,'0'0'60'0,"0"0"-32"0,0 0-24 16,0 4 20-1,0-4-15-15,0 4 7 0,0 0-9 0,4 12 2 16,-4-1-5-16,5 13 5 16,-10-4-6-16,10 7 8 15,-5-3-7-15,4 7 10 16,-8-11-8-16,8 4 8 15,-4-9-8-15,4 5 8 16,1-12-8-16,4 0 8 31,-9-4-8-31,9-8 1 16,-9-4-4-16,9-4 0 0,-5-4-1 0,10-4-4 16,-6-3 1-16,6-9-1 15,-5 0 0-15,4 1 2 16,-4-1 0-16,4 8-3 15,-8 5 2-15,8 7 1 16,-4-4 0-16,5 16 2 16,-6-4-1-16,6 12 8 15,-5-1-5-15,4 13 8 16,-8-4-8-16,4 7 3 16,-5-7-4-16,5 8 3 15,-9-5-4-15,9 1-10 0,-9-8 5 16,4 4-55-1,-8-8 33-15,8-1-114 16,-4-3 78-16</inkml:trace>
          <inkml:trace contextRef="#ctx0" brushRef="#br0" timeOffset="6229.968">2117 1148 108 0,'0'0'41'0,"0"0"-22"0,4 0-16 0,0 4 14 16,-4 0-10-16,9 8 8 15,0-4-9-15,5 12 10 32,-10-5-9-32,10 9 12 15,-6-4-11-15,6 7 9 0,-10-7-9 0,5 4 6 16,-4-8-7-16,4 3 7 16,-9-7-8-16,4 0 10 15,-4-4-9-15,4 0 5 16,-8-8-7-16,4 0-2 15,0-8-2-15,4 0-1 16,-4-8 0-16,5 1 0 16,-5-1 0-16,9-4-3 15,-5-4 2-15,5 1 1 0,-4-5 0 16,8 8-3-16,-4 5 2 16,4 7-4-16,-4-4 3 0,5 16 1 15,-5 0 1-15,4 15 6 16,-9-3-3-16,10 12 10 31,-10-8-7-31,10 7 3 16,-10-3-5-16,5 3 7 15,-9-7-7-15,9 4 10 16,-9-12-8-16,4 0 5 16,-8-5-6-16,4-3 2 15,0-4-4-15,4-4 3 0,1-3-4 0,4-5-3 16,-5-8 0-16,10-4-1 15,-5-3 0-15,8 3-3 32,-3-4 3-32,4 9-3 0,-10-1 2 15,10 12 0-15,-9 0 1 16,9 16 0-16,-5-4 0 0,5 12 4 16,-4-4-1-16,4 11 4 15,-10-3-3-15,6 8-1 16,-5-9 0-16,0 5 3 15,-5-4-2-15,5 3-29 16,-5-7 14-16,1 0-114 16,-5-4 71-16,4 0-71 15,1-8 73-15</inkml:trace>
          <inkml:trace contextRef="#ctx0" brushRef="#br0" timeOffset="8064.8851">3931 1354 124 0,'9'-12'46'0,"-9"12"-24"0,5-16-13 0,-1 8 29 16,-4 0-21-16,5 0 18 16,-10-4-20-16,5 1 10 15,-4-1-15-15,-1 4 2 16,-4 0-8-16,1 4 2 15,-6 0-3-15,1 4 3 16,-5 0-4-16,0 4-3 16,0-4 0-16,0 8 3 0,-4-4-1 15,4 8 2 1,0-8-2-16,5 11 4 16,0-7-3-16,4 12 4 15,-5-4-4-15,10 7-1 16,-5-3 0-16,14 4 1 15,-5-4-1-15,8 3 2 16,1-7-2-16,9 0 4 16,-4-4-3-16,8-4 6 15,-4-8-5-15,8 0 6 16,-8-8-6-16,9 0 1 0,-5-8-2 0,5 0 1 16,-9-3-2-16,4-1-1 15,-8 0 1-15,-1 4-1 16,-4-3 0-16,0 7 4 15,-5-4-2-15,1 8 6 16,-10-4-5-16,5 12 6 31,-4-4-6-31,4 8 1 16,-5 0-2-16,5 8-4 16,-4 0 1-16,8 8 1 15,1-9 0-15,4 9 0 0,-5-4 0 16,10 8-22-16,-6-9 12 0,10 5-93 15,-9-4 57 1,14-4-88-16,-10-12 76 0</inkml:trace>
          <inkml:trace contextRef="#ctx0" brushRef="#br0" timeOffset="8500.799">4458 1314 140 0,'13'-16'55'0,"-13"16"-30"0,4-19-16 0,1 15 32 16,-5-4-24-16,4-4 24 15,-8-4-25-15,4 0 10 16,-5 1-15-16,-3 3 7 15,-6-4-10-15,1 8 4 0,-5-4-7 0,0 8-2 16,-4 0-2-16,0 8-1 16,-5 0 0-16,5 8 2 15,-1 0-1-15,5 8-3 16,1-5 1-16,-1 9 1 16,0-4 0-16,9 7 0 15,-4-7 0-15,8 8-3 16,-4-9 2-16,9 5 1 15,-4-8 0-15,8 4 2 16,1-8-1-16,8 7-3 16,0-7 1-16,14-4-19 15,-9-4 11-15,13-8-43 16,-8-4 29 0,3-8-86-16,-3-7 61 0</inkml:trace>
          <inkml:trace contextRef="#ctx0" brushRef="#br0" timeOffset="10344.2819">4346 1472 116 0,'0'0'46'0,"0"0"-24"0,5-4-19 16,-1 0 14-1,1 0-10-15,3 0 1 16,1-4-5-16,5 4-4 15,-10-4 0-15,10 4 1 16,-10 1 0-16,9-1-27 0,-8 0 15 0,4 0-54 16,-9-4 36-16</inkml:trace>
          <inkml:trace contextRef="#ctx0" brushRef="#br0" timeOffset="8948.4028">4471 738 128 0,'-4'-16'49'0,"4"16"-26"0,4-20-16 0,0 16 24 15,-8-3-18-15,4 3 13 16,0 0-15-16,0 8 12 31,0-4-13-31,0 11 15 16,0-3-15-16,0 12 11 16,-4-4-12-16,4 11 11 0,0-7-12 15,0 4 14-15,0-4-13 16,0 7 9-16,0-7-10 0,0 12 6 15,0-5-7-15,4 13 9 16,-4-5-9-16,4 32 7 16,1-8-7-16,4-3 9 15,-9-17-9-15,9 1 10 16,-9-9-10-16,9 5 3 16,-9-13-6-16,9 5 0 15,-9-12-2-15,4 0-30 16,-4-5 15-16,5 1-100 15,-10-4 62-15,5-4-114 16,0-8 93-16</inkml:trace>
        </inkml:traceGroup>
        <inkml:traceGroup>
          <inkml:annotationXML>
            <emma:emma xmlns:emma="http://www.w3.org/2003/04/emma" version="1.0">
              <emma:interpretation id="{C5AACE24-8632-489E-9CE4-A9809E8F166E}" emma:medium="tactile" emma:mode="ink">
                <msink:context xmlns:msink="http://schemas.microsoft.com/ink/2010/main" type="inkWord" rotatedBoundingBox="6308,3095 8439,3073 8448,3924 6317,3946">
                  <msink:destinationLink direction="with" ref="{EBD20AA3-043D-4490-9AB4-F890DF36A4BF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4698.7039">5867 1077 116 0,'0'-4'46'0,"0"4"-24"0,0-12-10 15,0 9 22 1,0-1-19-16,0-4 9 16,0 0-15-16,0 0 6 0,0 0-8 0,0 4 4 15,0-4-6-15,0 4 2 16,-9-8-4-16,0 8 3 15,0-3-4-15,0 3 1 16,0 0-1-16,-4 4 1 16,-5-4-2-16,5 8 2 15,-5-4-2-15,4 4 4 16,-3 0-3-16,3 3 4 16,1 5-4-16,-1 4 4 15,1-8-4-15,9 8-1 16,-5-4 0-16,9 3 1 15,-5-3-1-15,10 8-1 16,-1-8 1-16,9 8 1 16,-4-9-1-16,9 1 2 15,-4-4-2-15,8-8 6 16,-4-4-4-16,4 0 6 16,-9-8-6-16,10 4 1 15,-10-3-2-15,5-1 3 16,-9-4-3-16,4 4 4 15,-8 0-4-15,4 0 4 16,-9 1-4-16,4 3 1 16,-8 0-1-16,4 4 1 15,0 0-2-15,0 4 2 0,0 0-2 0,0 4-1 16,0-4 1-16,0 8-1 16,0-4 0-16,0 8 0 15,0-1 0-15,4 9 0 16,-4-4 0-16,5 16 0 31,-1-9 0-31,5 13-3 16,-5-5 2-16,5 9 1 15,-9-13 0-15,9 9 2 16,-9-12-1-16,5 11 2 16,-10-11-2-16,5 7 8 15,-4-11-5-15,-1 4 10 0,1-12-8 16,-1 3 5-16,-4-3-6 0,5-4 4 15,-5-4-5-15,0-4 0 16,-4-8-2-16,-1 4-2 16,1 0 1-16,0 0-4 15,-1 0 2-15,1 4 1 16,0 0 0-16,4 0 0 16,0 0 0-16,4 0-9 15,-4-4 5-15,9 4-38 16,-4 0 23-16,8 0-104 15,1-7 68-15,4-1-79 16,0-4 77-16</inkml:trace>
          <inkml:trace contextRef="#ctx0" brushRef="#br0" timeOffset="15582.4995">6277 1030 136 0,'-13'0'52'0,"13"0"-28"0,-14-4-8 0,10 0 27 16,-1 0-23-16,-4 0 7 15,1 0-16-15,-1 4 3 16,-5 0-9-16,1 0 2 16,-1 0-4-16,6 4 3 15,-6-4-4-15,5 4 4 16,0-4-4-16,0 8 4 15,1-4-4-15,-1 8 6 16,0-4-5-16,9 3 6 16,-5-3-6-16,10 8 1 15,-1-8-2-15,5 8-2 16,0-8 1-16,9 11-4 16,-5-3 2-16,14 12 1 0,-9-8 0 0,9 7 2 15,-5-7-1-15,0 8-1 16,-4-5 1-16,9 5 1 31,-14-4-1-31,5 3-1 16,-9-3 1-16,0 4 3 15,-5-13-2-15,-4 5 6 16,-4-4-5-16,-1 4 8 16,-4-9-7-16,0 1 10 15,-4-4-8-15,0 0 1 16,-10-4-4-16,10 0 0 15,-5-4-1-15,0 0-2 0,1-8 1 0,3 0-1 16,1 0 0-16,4 0 2 16,-5-3-1-16,10 3 4 15,-5-4-3-15,9 0 1 16,0-4-1-16,9 0 1 16,0-3-2-16,9-1-3 15,0 0 1-15,4-4 1 16,-4 1 0-1,4-5 2-15,-9-3-1 16,10-1-1-16,-14 4 1 0,8 1 1 16,-3-1-1-16,-5 1 2 15,-5 3-2-15,1 0-1 16,-10 0 1-16,5 5-4 16,0 3 2-16,0 8-1 15,-4-4 0-15,-1 8 0 16,-4-8 0-16,5 12-20 15,-5-3 12-15,5 6-51 16,-5-3 34-16,4 4-103 16,-4-4 73-16</inkml:trace>
          <inkml:trace contextRef="#ctx0" brushRef="#br0" timeOffset="11336.0677">5158 762 128 0,'0'0'49'0,"0"0"-26"0,-5 0-18 0,5 0 18 16,-4 0-14-16,4 0 12 16,0 0-13-16,0 3 9 15,-5-3-9-15,5 8 9 16,-4-4-10-16,-1 4 7 16,1-4-7-16,0 8 7 15,-5 0-8-15,0 8 10 16,0-5-9-16,0 5 10 31,-5-4-10-31,6 8 7 0,-6-9-7 0,5 17 4 16,0-8-6-16,0 23 4 15,1-12-5-15,8 21 5 16,-5-9-6-16,10 12 8 16,-5-7-7-16,8 7 5 15,1-16-5-15,9 5 5 16,-9-13-6-16,9 1-8 15,-5-9 3-15,10 1-72 16,-10-8 40-16,9-5-118 16,-8-7 86-16</inkml:trace>
          <inkml:trace contextRef="#ctx0" brushRef="#br0" timeOffset="13649.4045">5372 987 152 0,'-5'3'57'0,"5"-3"-30"0,0 4-23 15,0 4 15 1,0-8-11-16,5 8 2 16,-5 0-6-16,4 8 9 15,1-4-7-15,4 15 10 16,-5 1-9-16,5 15 14 15,-9-7-12-15,9 11 14 16,-9-11-14-16,9 7 9 16,-9-7-10-16,4-1 2 15,-8-7-6-15,4-1 5 16,0-7-6-16,0-4-30 16,0-8 15-16,0-4-117 15,0-8 72-15</inkml:trace>
          <inkml:trace contextRef="#ctx0" brushRef="#br0" timeOffset="16426.102">6589 1298 192 0,'-4'8'71'0,"4"-8"-38"0,0 4-28 0,0 0 30 15,0-8-21-15,0 4 11 16,0 0-15-16,4 0 4 16,1-8-9-16,4-4 0 15,-5-3-3-15,9-5-4 16,-8-4 1-16,8-3 1 16,-4-1 0-16,5 0 4 15,-10 1-2-15,9-1-3 16,-8 4 0-16,4 1 1 15,-9 3 0-15,9 4 0 16,-9 0 0-16,4 9 2 16,-8-5-1-16,4 8-1 15,0 0 1-15,0 4 1 16,0 0-1-16,4 0 2 16,-4 0-2-16,5 4 2 15,-5-4-2-15,4 8 2 16,1 0-2-16,-1 11 6 15,-4-3-4-15,4 12 12 16,-8-1-8-16,4 17 12 16,0-5-11-16,0 12 7 15,0-7-8-15,0 7-2 0,0-11-3 16,4 3 1-16,1-11-2 0,4-1-29 16,-9-11 15-16,9-4-125 15,-5-8 77-15,10-4-89 16,-10-8 86-16</inkml:trace>
          <inkml:trace contextRef="#ctx0" brushRef="#br0" timeOffset="16983.6616">6901 837 108 0,'-9'0'44'0,"9"0"-24"0,0 0-10 0,0 0 23 16,0 0-18-16,5 0 8 15,-1 0-14-15,5 0 8 0,0 0-9 0,5 3 2 16,-6 1-6-16,10 4 7 15,-9-4-7-15,9 12 8 16,-5-4-8-16,10 8 10 16,-10-9-8-16,9 13 14 15,-8-4-11-15,4 11 11 32,-5-3-11-32,5 15 4 15,-9-3-8-15,0 15 4 0,-5-3-5 16,1 7 7-16,-10-8-7 15,1 4 5-15,-10-15-5 16,5 3-4-16,-4-15-1 0,-5 3-28 16,0-11 16-16,0 4-83 15,-4-12 54-15,4 3-81 16,-4-7 70-16</inkml:trace>
        </inkml:traceGroup>
        <inkml:traceGroup>
          <inkml:annotationXML>
            <emma:emma xmlns:emma="http://www.w3.org/2003/04/emma" version="1.0">
              <emma:interpretation id="{364384E3-3E23-4D01-A594-78ADBCC41621}" emma:medium="tactile" emma:mode="ink">
                <msink:context xmlns:msink="http://schemas.microsoft.com/ink/2010/main" type="inkWord" rotatedBoundingBox="8873,3342 8976,3340 8979,3666 8876,366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7990.4525">7575 1010 256 0,'0'0'96'0,"0"0"-52"0,4 0-32 0,1 0 35 16,-10 0-27-16,10 0-1 15,-5 0-13-15,4 4-5 16,1-4-2-16,-1 8-15 16,-4-8 9-16,4 4-59 15,-8-4 37-15,4 4-109 16,0-4 78-16</inkml:trace>
          <inkml:trace contextRef="#ctx0" brushRef="#br0" timeOffset="18399.7238">7668 1330 260 0,'0'4'99'0,"0"-4"-54"0,0 0-31 0,0 0 41 16,0 0-32-16,0 0 7 15,0 0-19-15,5 0-2 16,-5 0-5-16,4 0-20 16,-4 0 8-16,5 0-149 15,-10-4 87-15</inkml:trace>
        </inkml:traceGroup>
        <inkml:traceGroup>
          <inkml:annotationXML>
            <emma:emma xmlns:emma="http://www.w3.org/2003/04/emma" version="1.0">
              <emma:interpretation id="{D3DA167A-A6F3-4663-A27B-5312564C2F5E}" emma:medium="tactile" emma:mode="ink">
                <msink:context xmlns:msink="http://schemas.microsoft.com/ink/2010/main" type="inkWord" rotatedBoundingBox="9589,3269 10403,3260 10407,3639 9593,364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8715.6459">8761 990 108 0,'0'0'44'0,"0"0"-24"0,0 0-6 0,0 0 26 15,0 0-22-15,0 4 9 32,0 4-17-32,4 4 10 15,-4 0-11-15,5 4 13 16,-1-4-13-16,5 7 11 0,-4-7-11 0,8 16 6 15,-4-8-8-15,4 7 7 16,-8-7-8-16,4 4 3 16,-9-9-5-16,9 1 7 15,-9-4-7-15,8 0 8 16,-8-8-8-16,5-4 5 16,-5-4-5-16,4-4-2 15,-4-8-1-15,9-8-4 16,-4 1 2-16,4-1-1 0,-5 0 0 0,10 1 0 31,-6-1 0-31,6 4 0 16,-5 1 0-16,4 3 2 15,-4 4 0-15,4 8 0 16,-4-4 0-16,5 8 8 16,-5 0-4-16,4 8 10 15,-9 0-8-15,10 8 3 16,-5-1-5-16,4 13 5 15,-4-8-6-15,4 11-12 16,-8-7 5-16,4 4-81 0,-5-5 47 16,5 1-114-16,-4-8 86 0</inkml:trace>
          <inkml:trace contextRef="#ctx0" brushRef="#br0" timeOffset="28003.1402">8569 1018 112 0,'5'-8'44'0,"-5"8"-24"0,8-8-8 16,-3 0 24 0,-10 4-19-16,5-3 7 15,0-1-15-15,0 0 4 16,-8 0-8-16,-1 4 2 0,0-4-4 0,-5 4 0 16,1 0-1-16,-5 4-4 15,0-4 1-15,5 8 1 16,-5-4 0-16,0 4 2 15,-4 0-1-15,4 4 8 16,0-4-5-16,5 8 5 16,-5-8-5-16,5 11 0 0,-1-3-2 0,5 8 1 15,0-8-2-15,5 8-1 16,-5-9 1-16,9 13-1 16,-4-8 0-16,8 12 0 15,1-5 0-15,3 5 2 16,1-4-1-16,9-1 2 31,-4-3-2-31,3 4 2 16,-3-9-2-16,8 1 6 15,-4-12-4-15,13 0 6 16,-9-8-6-16,10-4 6 16,-6-4-6-16,6-7-1 15,-10-5-1-15,0-4-1 16,-8 1 0-16,-5-1 2 0,-5 4-1 0,-8-3-1 15,-5 3 1-15,0 4-1 16,-9 1 0-16,-4 3-7 16,-1 4 4-16,1 4-23 15,-5 0 14-15,5 8-47 16,0-4 33-16,-1 4-26 0,5 0-18 16,5 4-9-16</inkml:trace>
        </inkml:traceGroup>
        <inkml:traceGroup>
          <inkml:annotationXML>
            <emma:emma xmlns:emma="http://www.w3.org/2003/04/emma" version="1.0">
              <emma:interpretation id="{81C7F1A6-1727-4BF0-B7C1-297C45769537}" emma:medium="tactile" emma:mode="ink">
                <msink:context xmlns:msink="http://schemas.microsoft.com/ink/2010/main" type="inkWord" rotatedBoundingBox="10789,3291 13924,3259 13929,3704 10794,373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0432.4189">10192 1038 132 0,'-4'0'52'0,"4"0"-28"0,4 0-13 0,1 0 26 16,-5 0-20-16,9 4 11 15,-5-4-17-15,9 4 15 16,-8 0-16-16,13 0 11 16,-9-4-12-16,9 4 4 15,-5-8-8-15,9 4 0 16,-8-4-3-16,3 0 1 15,-8-4-2-15,5 0 4 16,-5 0-3-16,0 0 1 16,-5-4-1-16,-4 0 1 15,-4 5-2-15,-5 3 2 32,-5-4-2-32,1 8-1 15,-5-4 1-15,0 4 1 16,-4 0-1-16,4 4 6 15,0-4-4-15,0 8 6 16,1 0-6-16,3 11 8 16,-4-7-7-16,9 12 3 0,-4-8-4 0,9 7 0 15,-1-3-1-15,10 8-2 16,-1-5 1-16,9 9-1 16,1-5 0-16,13 1-16 15,-5-12 9-15,14 4-59 16,-5-13 37-16,13 1-102 15,-8-8 73-15</inkml:trace>
          <inkml:trace contextRef="#ctx0" brushRef="#br0" timeOffset="31045.2234">10723 1058 140 0,'-5'-8'52'0,"5"8"-28"0,-4-8-13 15,4 4 31 1,-4 0-24-16,-1 0 12 16,1 0-19-16,-1 0 4 15,-4-4-10-15,0 4-2 16,-4 0-2-16,0 4-1 15,-1-4 0-15,1 8 4 16,-5-4-2-16,5 8 6 0,-5 0-5 0,4 8 8 16,1-4-7-16,4 15 8 15,-4-7-8-15,8 12 8 16,-4-9-8-16,9 9 5 16,0-8-5-16,5 7 2 15,-1-7-3-15,10 3 0 16,-5-11-1-16,13 4 3 15,-4-12-3-15,4-4 1 0,-4-4-1 16,4-8-2-16,-4-4 1 16,4-8-1-16,-8-7 0 15,3-1 2-15,-3-4-1 0,-1 5-1 16,-4-1 1-16,0 5 1 16,-4-1-1-16,-1 8 2 15,-4 0-2-15,4 8 4 31,-8-3-3-31,4 7 6 16,0 0-5-16,0 8 6 16,0 0-6-16,4 7 3 0,-4-3-3 15,5 16 0-15,-5-4-1 0,9 15-2 16,-5-7 1-16,5 7-10 16,-4-11 5-16,12 8-47 15,-3-13 28-15,13 1-120 16,-10-12 80-16</inkml:trace>
          <inkml:trace contextRef="#ctx0" brushRef="#br0" timeOffset="31618.0099">11164 975 172 0,'-9'-8'66'0,"9"8"-36"0,-8-12-22 16,8 12 29-1,-5-4-21-15,1 0 12 16,-5 0-17-16,0 4 6 16,-5 0-10-16,1 4 4 0,0-4-6 0,4 8 4 15,-5-4-5-15,5 4 0 16,1-4-2-16,3 8 1 15,-4-5-2-15,9 9-3 16,-4-8 1-16,8 4 1 16,1-8 0-16,8 8 2 31,0-8-1-31,10 4-3 16,-10-8 1-16,23 7-1 0,-14-7 0 0,9 8 0 15,-8-4 0-15,3 8 2 16,-3-8 0-16,-1 8 0 15,-4-4 0-15,0 12 2 16,-5-5-1-16,-4 9 8 16,-5-8-5-16,1 4 14 15,-5-5-10-15,0 5 12 16,-9-4-12-16,0 0 9 16,-4-5-9-16,-5 1 2 15,-5-4-6-15,1 0 2 16,0-8-3-16,-5 0 0 15,0-8-1-15,5 0-19 16,0 0 9-16,8 1-43 16,1-5 28-16,4-4-77 15,0-4 56-15,14 0-82 16,-5 1 72-16</inkml:trace>
          <inkml:trace contextRef="#ctx0" brushRef="#br0" timeOffset="29862.8044">9492 987 148 0,'0'0'55'0,"0"0"-30"0,0-4-18 0,0 4 19 15,0 0-15-15,9 0 6 16,-9 0-10-16,9 4 4 16,-5-1-6-16,5 9 7 15,-4-4-8-15,4 8 10 16,-5 0-8-16,5 7 8 16,-9-3-8-16,9 12 10 31,-9-9-9-31,5 5 7 15,-5-8-7-15,4 3 2 16,-8-11-5-16,4 0 0 0,0-4-2 0,0-8-2 16,0-8 1-16,0-4 1 15,0-3-1-15,4-5-3 16,0 0 1-16,5 0-4 16,0-3 3-16,5 3-1 15,-5 0 1-15,8 4 0 16,-8 1 0-16,5 7 2 15,-5-4 0-15,8 12-5 16,-8 0 3-16,9 8 1 16,-9 0 1-16,5 7 0 0,-10 1 0 15,9 12-3 1,-8-8 2-16,4 7 5 16,-5-3-2-16,5 0 4 15,-9-9-4-15,9 1 4 16,-9-4-4-16,4-4 4 15,-8-8-4-15,8-4 1 16,1-8-1-16,4-4-6 16,-5-3 2-16,10-5 1 15,-5 0 1-15,8 1-3 16,-8-1 2-16,9 4-1 16,-4 4 0-16,3 4 0 0,-3 5 0 0,4 7 0 15,-9 0 0-15,4 7 8 16,-4 1-3-16,4 8 8 15,-8 0-7-15,4 12 1 16,-5-9-3-16,5 13-19 16,-9-8 9-16,9 3-76 15,-9-7 46-15,9 4-87 16,-5-13 71-16</inkml:trace>
          <inkml:trace contextRef="#ctx0" brushRef="#br0" timeOffset="32209.2006">11436 990 180 0,'-9'-3'68'0,"9"3"-36"0,0-4-20 0,0 4 28 16,0 0-24-16,0 0 6 16,0 0-13-16,0 4 3 15,0-4-7-15,0 7 2 16,0 5-4-16,0 4-2 16,0-4 0-16,5 15 1 15,-5-7-1-15,9 12 4 16,-5-5-3-16,5 5 4 15,-4-4-4-15,8 3 1 16,-4-11-1-16,9 0 5 16,-5-9-4-16,10-3 6 15,-10-8-6-15,5-4-1 16,-5-3-1-16,9-9-1 16,-8-8 0-16,-1 0 0 15,-4-3 0-15,4 3-3 16,-8-4 2-16,4 5 1 15,-9-1 0-15,4 4 4 0,-8 5-2 16,4 3 4-16,0 0-4 16,0 4 4-16,0 0-4 15,0 8 6-15,0 0-5 0,4 4 6 16,-4-4-6-16,5 8 3 16,-5 0-3-16,4 8 0 15,1-1-1-15,4 13-2 16,-5 0 1-16,9 11-21 15,-4-7 11-15,9 3-78 16,-9-7 48-16,13 3-104 16,1-11 81-16</inkml:trace>
          <inkml:trace contextRef="#ctx0" brushRef="#br0" timeOffset="32970.1888">11945 994 136 0,'-5'0'52'0,"5"0"-28"0,5 0-17 15,-1 0 28 1,-8 0-20-16,8 8 17 15,-4-8-18-15,5 8 6 16,-1 0-12-16,5 8 4 16,-9-8-7-16,9 11 7 15,-5-7-8-15,5 16 10 16,-4-4-8-16,8 7 8 16,-8-3-8-16,4-1 12 15,-9-7-10-15,8 0 16 0,-8-8-14 0,5-4 9 16,-5-8-11-16,4 0 0 15,-8-8-5-15,4-4-2 16,0-8 0-16,0-3-1 16,0-1 0-16,0 0 0 15,0 0 0-15,4 1-3 32,1-5 2-32,4 8-1 15,0 1 0-15,9 3 0 16,-10 0 0-16,10 8 2 15,-4-8 0-15,8 13-3 0,-9-5 2 0,10 12-17 16,-6-4 10-16,6 4-56 16,-10-4 35-16</inkml:trace>
          <inkml:trace contextRef="#ctx0" brushRef="#br0" timeOffset="33479.36">12306 1109 168 0,'0'0'66'0,"0"0"-36"0,18 0-24 0,-5 0 21 31,-8-4-16-31,12 4 6 16,-3-4-10-16,8 4 2 15,-4-4-5-15,4 0 5 16,-8-4-6-16,4 4 6 16,-5-4-6-16,5 0 12 15,-9-3-8-15,4 3 5 16,-9 0-7-16,1 0 4 0,-5 0-5 0,0 4 5 16,-5-4-6-16,1 4 6 15,0 0-6-15,-1 4 8 16,-4 0-7-16,0 4 10 15,0-4-8-15,-4 4 10 16,0 0-9-16,-1 8 10 16,1-4-10-16,4 12 7 31,-4-9-7-31,8 17 2 16,-4-8-5-16,9 15 0 0,-4-3-2 0,8 7 3 15,1-11-3-15,8 7 4 16,0-7-4-16,14 0-29 15,-5-12 14-15,14-1-94 16,-5-11 60-16,18-4-112 16,-9-8 90-16</inkml:trace>
        </inkml:traceGroup>
        <inkml:traceGroup>
          <inkml:annotationXML>
            <emma:emma xmlns:emma="http://www.w3.org/2003/04/emma" version="1.0">
              <emma:interpretation id="{79E1B952-86EB-46B9-9AD1-692CCFAC2765}" emma:medium="tactile" emma:mode="ink">
                <msink:context xmlns:msink="http://schemas.microsoft.com/ink/2010/main" type="inkWord" rotatedBoundingBox="14343,3299 16700,3274 16709,4206 14352,423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5304.0606">13519 1097 188 0,'-13'-20'71'0,"13"20"-38"0,-5-23-30 0,10 15 26 16,-5-4-17-16,8 0 3 15,1 0-10-15,5 4 0 16,-5-4-3-16,13 9 5 16,-9-5-4-16,10 8 3 15,-6 0-3-15,6 4 9 32,-5 0-6-32,4 15 10 15,-9-7-9-15,5 12 5 16,-9-8-7-16,4 15 9 15,-4-3-8-15,-4 7 12 16,-5-7-10-16,0 3 5 16,-9-11-8-16,0 4 4 15,-9-12-5-15,-4 0 0 0,0-5-2 0,-5-3-4 16,0-4 1-16,0-4-21 16,5-7 12-16,4-1-45 15,0-4 31-15,9 4-86 16,0-4 62-16,14 5-69 15,-5-5 67-15</inkml:trace>
          <inkml:trace contextRef="#ctx0" brushRef="#br0" timeOffset="35922.2962">14094 1065 156 0,'-4'-7'57'0,"4"7"-30"16,-5-12-14-16,5 8 34 15,-4 0-26-15,4-4 10 16,-5 0-19-16,1 4 0 15,-10-4-7-15,6 4 1 0,-6 0-3 0,1 4 0 32,-5-8-1-32,0 16-2 15,-4-8 1-15,4 8 1 16,0-4-1-16,5 8 2 16,-1 0-2-16,5 4 2 15,-4-5-2-15,9 17 2 16,-5-4-2-16,9 7-1 15,-5-3 1-15,14 0 1 0,-4-9-1 0,8 5 2 16,0-12-2-16,10 0 6 16,-10-8-4-16,14-4 6 15,-9-4-6-15,8-8 1 16,-8-4-2-16,5-4-2 16,-10 1 1-16,5-1 1 15,-9-4-1-15,4 4 2 16,-8 1-2-16,3 3 8 0,-3 0-5 15,-1 8 10-15,-8-4-8 0,8 12 5 16,-4-4-6-16,5 12 4 16,-5-4-5-16,4 12 2 15,-4-4-3-15,9 16 0 16,-4-9-1-16,8 13-15 31,0-8 7-31,10 3-59 16,-5-7 36-16,8 0-120 0,-3-13 84 0</inkml:trace>
          <inkml:trace contextRef="#ctx0" brushRef="#br0" timeOffset="36303.2023">14558 994 124 0,'0'-11'49'0,"0"11"-26"0,-22-8-5 0,17 8 31 16,-4-4-27-16,5 4 18 31,-5-4-24-31,0 4 14 16,0 0-17-16,0 0 8 15,-4 0-12-15,4 4 15 16,-5 0-14-16,6 4 18 15,-6-1-16-15,5 9 7 16,0-4-11-16,5 8 2 16,-5-4-6-16,9 11 5 15,-5-3-6-15,10 7 3 16,-5-3-3-16,9 4-2 0,0-13 0 0,9 5-15 16,-1-8 8-16,10 0-50 15,-5-8 31-15,10-5-126 16,-10-3 84-16</inkml:trace>
          <inkml:trace contextRef="#ctx0" brushRef="#br0" timeOffset="36803.2463">14790 1073 172 0,'-9'0'66'0,"9"0"-36"0,4 0-20 0,1 0 28 15,-1 0-21-15,5 0 9 16,-4 0-16-16,8 0 2 16,-4 0-8-16,9 0 5 15,-5 0-6-15,5 0 3 16,-5-4-3-16,5 0-2 15,-4-3 0-15,3-1-4 16,-3 0 2-16,-5 4 3 16,-5-4-1-16,1 4 4 15,-5-4-3-15,0 4 4 16,-5 0-4-16,1 0 4 16,-5-8-4-16,-5 8 10 15,1 1-6-15,0 3 12 16,-5 0-10-16,4 3 9 15,-3-3-9-15,-1 12 6 16,0-4-7-16,5 8 4 16,-1-8-6-16,5 12 4 15,-4-5-5-15,8 13 5 0,-4-8-6 0,9 11 3 16,-4-3-3-16,13 4-2 16,-5-13 0-16,14 9-23 15,-4-12 12-15,12-1-60 16,-8-7 39-16,9 0-123 15,-5-8 86-15</inkml:trace>
          <inkml:trace contextRef="#ctx0" brushRef="#br0" timeOffset="34502.9618">13207 1046 104 0,'9'0'41'0,"-9"0"-22"0,9-8-7 0,-5 4 29 32,-4 0-23-32,5 0 16 15,-5 0-20-15,4-4 6 16,-4 0-12-16,0 4 4 16,-4-8-7-16,-1 9 2 0,-4-1-4 0,0 4-2 15,-4-4 0-15,-1 4 1 16,-3 0-1-16,3 4-1 15,-4-4 1-15,1 4-4 16,-1-1 2-16,4 9 3 16,-3-4-1-16,8 4 2 15,-5-4-2-15,14 4 2 16,0-4-2-16,9 3 4 16,0-7-3-16,9 8 4 15,-5-8-4-15,14 4-1 16,-9-4 0-16,13 8-1 15,-9-4 0-15,10 8-3 16,-6-1 2-16,6 13 1 16,-10-8 0-16,5 7 2 15,-14-7-1-15,0 4 6 16,-4-5-4-16,-4 5 14 16,-5-8-9-16,-5 0 12 15,-8-4-12-15,0-5 9 0,-5-3-9 0,0 0 4 16,0-8-7-16,0 0 2 15,-4-3-4-15,4-1-2 16,0 0 0-16,5 0-12 16,-1 0 6-16,6 0-40 15,-6 0 25-15,10 4-88 16,-5-4 60-16,9 4-69 16,0 0 67-16</inkml:trace>
          <inkml:trace contextRef="#ctx0" brushRef="#br0" timeOffset="34904.7668">13474 971 128 0,'-18'-4'49'0,"18"4"-26"0,-8-4-14 0,8 4 32 16,-5 0-24-16,5 4 15 16,0-4-19-16,0 4 6 0,0 0-11 0,5 8 4 15,-5 3-7-15,8 9 11 16,-3-8-9-16,8 19 7 16,1-3-7-16,4 23 2 15,-5-4-5-15,0 16 2 31,-4-11-3-31,0 15 3 16,-9-16-4-16,9 16 1 16,-9-12-1-16,4 8 3 15,-8-11-3-15,4-1 1 16,0-16-1-16,0-3-30 16,0-12 15-16,4-9-65 15,-4-7 43-15,5-20-79 0,-5-7 65 0</inkml:trace>
          <inkml:trace contextRef="#ctx0" brushRef="#br0" timeOffset="37388.9043">15338 990 192 0,'-9'-3'74'0,"9"3"-40"0,-9-8-20 0,9 8 36 16,-4-4-29-16,4 0 19 16,-9 0-24-16,0 0 5 15,-4 0-12-15,4 4-3 16,0 0-4-16,0 0-2 15,-4 0 1-15,4 4-4 16,-5-4 2-16,1 8 3 16,-5-4-1-16,9 4 2 15,-4-4-2-15,4 11-1 16,0-3 1-16,9 0-4 16,0-4 2-16,9 0 1 15,0-4 0-15,9 4 0 16,-5-4 0-16,14 7-3 0,-5-7 2 0,0 8 1 15,-4-8 0-15,5 12 2 16,-6-4-1-16,6 7-1 16,-10-7 1-16,0 8 5 15,-4-8-3-15,0 8 17 16,-4-9-12-16,-1 9 15 16,-4-8-14-16,0 4 11 15,-4-8-11-15,-1 7 13 16,-8-3-13-16,-1 0 9 15,1-8-10-15,0 4 2 16,-5-4-6-16,5-4-4 0,-5-4-1 16,4 0-26-16,-4-4 15 0,5 0-52 15,0-4 35-15,-1 1-85 16,1-5 64-16,4 8-96 31,0-4 83-31</inkml:trace>
        </inkml:traceGroup>
        <inkml:traceGroup>
          <inkml:annotationXML>
            <emma:emma xmlns:emma="http://www.w3.org/2003/04/emma" version="1.0">
              <emma:interpretation id="{2D34B89B-8BE8-4068-9B62-23FB34B83DE6}" emma:medium="tactile" emma:mode="ink">
                <msink:context xmlns:msink="http://schemas.microsoft.com/ink/2010/main" type="inkWord" rotatedBoundingBox="17241,2840 18429,2828 18438,3620 17249,3632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48837.8921">16417 1002 56 0,'-4'-8'24'0,"4"8"-12"0,4 0 10 0,1 0 28 15,-10 0-26-15,10 0 1 0,-1 0-15 0,5 8 7 16,-4-8-10-16,8 8 16 16,-8-4-13-16,8 4 13 15,-9 0-13-15,5 8 8 31,-4-1-10-31,-1 13 11 16,-4-4-11-16,5 11 7 16,-10-7-8-16,5 4 7 15,0-9-8-15,0 1 8 16,0-12-8-16,5 3 3 16,-5-7-5-16,9-4 2 15,-5-8-3-15,5-4-4 16,-5-3 0-16,10-9-6 0,-10-4 4 0,10 1-5 15,-5-5 4-15,8 4-7 16,-8 5 7-16,9 3-1 16,-4 0 3-16,3 8 4 15,-3-4-1-15,4 8 2 0,-5 0-2 16,0 8 4-16,-4 0-3 0,0 8 4 16,-4-4-4-16,4 8 1 15,-9-4-1-15,8 11-30 31,-8-7 15-31,9 4-59 16,-9-8 41-16,9 3-77 16,-9-7 61-16</inkml:trace>
          <inkml:trace contextRef="#ctx0" brushRef="#br0" timeOffset="49279.3859">17073 1129 132 0,'0'0'52'0,"0"0"-28"0,9-4-17 0,-5 0 24 16,1 0-18-16,4 0 11 15,-5-4-14-15,1 4 6 16,-10-4-9-16,5 0-2 31,0 0-3-31,5 0-2 16,-10-3 1-16,1-1-1 0,-10 0 0 0,1 0 2 15,-5 0-1-15,0 8-3 16,0-8 1-16,1 12-1 16,-6-4 0-16,5 8 2 15,-4-4 0-15,4 12-5 16,0-8 3-16,5 8 1 15,0-4 1-15,8 12 2 16,-4-9-1-16,9 17-1 16,-4-4 1-16,8 7-1 15,1-3 0-15,4 4-3 16,0-9 2-16,8 1-8 16,1-8 5-16,14-4-38 15,-10-5 23-15,9-3-69 16,-4-8 50-16</inkml:trace>
          <inkml:trace contextRef="#ctx0" brushRef="#br0" timeOffset="49712.7008">17091 501 108 0,'-9'-4'41'0,"9"4"-22"0,-9 0-9 0,9 0 30 15,0 0-23-15,0 0 15 16,0 0-19-16,0 4 4 16,-5 0-10-16,1 8 13 15,0 0-11-15,4 11 14 16,-5-7-14-16,5 16 7 15,0-5-9-15,0 17 4 16,0-9-6-16,5 13 11 16,-5-9-9-16,4 12 10 15,-4-11-10-15,9 7 12 16,-5-7-11-16,5 3 9 16,-9-11-9-16,9 3 4 15,-9-3-7-15,9 7 2 16,-9-7-4-16,5-5 3 15,-1-11-4-15,5 8-27 0,-5-8 13 16,5-4-76-16,-9-9 48 16,5 1-101-1,-10-4 80-15</inkml:trace>
          <inkml:trace contextRef="#ctx0" brushRef="#br0" timeOffset="48276.9557">16212 1034 72 0,'-4'-4'30'0,"4"4"-16"0,0-8-8 0,0 4 20 16,0 0-14-16,0 0 11 16,-5 0-13-16,1 0 4 15,-5-4-9-15,5 4 4 16,-5 1-5-16,-5 3 0 15,1-4-2-15,-1 4 3 16,-3-4-3-16,-1 4 4 16,0 0-4-16,0 0 4 15,0 0-4-15,5 4 8 16,-5-4-6-16,5 7 1 16,-1-3-3-16,5 12 1 0,0-8-2 0,1 8 2 15,-1-4-2-15,9 3-1 16,-5-3 1-16,10 12 5 15,-5-4-3-15,9 3 6 16,-1-3-6-16,10 0 6 16,-9-8-6-16,14 4 3 15,-10-5-3-15,9 1 3 16,-8-4-4-16,3 0 4 16,-3-8-4-16,4-8 1 15,-9-4-1-15,4-4 3 0,-9-3-3 0,10 3 1 31,-10-4-1-31,1 4-2 16,-5-3 1-16,4 3-1 16,-8-4 0-16,8 4-3 15,-4 1 2-15,5 7-1 16,-10-4 0-16,5 4 2 0,0 0 0 0,0 8 0 16,0 0 0-16,5 0 6 15,-5 0-3-15,4 4 10 16,-4 0-7-16,9 4 3 15,-5 0-5-15,5 8-2 16,-4-9-1-16,8 9-1 16,-4-4 0-16,9 12-3 31,-9-1 2-31,13 9-28 16,-8-8 16-16,8 3-94 0,-4-11 60 15,4 4-60-15,-4-8 62 16</inkml:trace>
        </inkml:traceGroup>
        <inkml:traceGroup>
          <inkml:annotationXML>
            <emma:emma xmlns:emma="http://www.w3.org/2003/04/emma" version="1.0">
              <emma:interpretation id="{21D0C4C6-F2B7-49FA-9C75-8D4B33406CC7}" emma:medium="tactile" emma:mode="ink">
                <msink:context xmlns:msink="http://schemas.microsoft.com/ink/2010/main" type="inkWord" rotatedBoundingBox="18846,2767 20250,2752 20259,3629 18855,3644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50806.7308">17849 1054 140 0,'4'-8'52'0,"-4"8"-28"0,0-12-19 16,0 8 22 0,-4 0-15-16,4 0 5 15,-5-4-10-15,1 4-2 16,-5 0-3-16,0 0-2 16,-4-4 1-16,-1 4-6 15,-4 1 3-15,1 3-1 16,-1 0 1-16,0 0 2 15,0 0 0-15,-4 3-3 16,0 1 2-16,4 8 1 0,-5-4 0 16,6 8 2-16,-1-8-1 0,9 8-1 31,-5-5 1-31,10 9 1 16,0-4-1-16,12 8 2 15,-3-9-2-15,8 9 4 16,-4-8-3-16,14 4 4 15,-10-9-4-15,9 1 1 16,-4-4-1-16,4 0 1 16,-4-8-2-16,4-8 4 0,-8-4-3 15,4-3 6-15,-9-5-5 16,4 4 1-16,-4-4-2 16,0 5 1-16,-5-5-2 0,1 4 2 15,-5 0-2-15,4 4-1 16,-8-3 1-16,4 7-1 15,0-4 0-15,0 8-3 16,0 0 2-16,0 4 5 16,0 0-2-16,4 4 12 15,-4 0-7-15,9 8 5 16,-4-4-7-16,3 11 2 16,1-3-4-16,9 16 0 15,-4-9-1-15,8 9-2 16,-9-8 1-16,5 3-28 15,-5-11 15-15,10 4-103 16,-10-12 64-16</inkml:trace>
          <inkml:trace contextRef="#ctx0" brushRef="#br0" timeOffset="51230.6772">18045 430 132 0,'-4'12'52'0,"4"-12"-28"0,0 16-11 0,0-8 26 16,0-5-23-16,4 17 9 16,-4 0-16-16,5 15 6 15,-5 1-8-15,4 15 9 16,0-3-9-16,5 11 12 16,-9-12-11-16,9 12 3 15,-9-7-7-15,9 11 2 16,-4-4-3-16,4 4 5 15,-9-11-5-15,8-1-12 16,-8-12 5-16,9-3-57 16,-4-16 34-16,4-1-92 15,0-11 67-15</inkml:trace>
          <inkml:trace contextRef="#ctx0" brushRef="#br0" timeOffset="51827.4638">18446 971 112 0,'-4'-8'44'0,"4"8"-24"0,0-8-6 0,4 4 28 15,-8 0-23-15,-1 0 6 16,-3 0-15-16,-1 4 3 0,0-4-8 0,0 4 4 16,-5 0-5-16,5 4 2 15,-4-4-3-15,-5 4 0 16,-4 0-1-16,9 4-2 16,-5-4 1-16,9 8 1 31,-5-4-1-31,14 3-1 15,-4-7 1-15,8 12-4 16,1-8 2-16,4 4 1 16,0-8 0-16,4 4 2 15,1-4-1-15,12 8-1 16,-3-9 1-16,3 5 1 16,-8-4-1-16,9 8-1 15,-9-8 1-15,4 12 7 0,-9-4-4 16,5 7 14-16,-9-3-10 0,5 8 7 15,-6-8-8-15,-3 3 11 16,-5-7-10-16,0 4 9 16,-9-8-9-16,0 4 6 15,-4-4-7-15,-5 4 2 16,0-9-5-16,0 1 0 16,-4-4-2-16,4 0-2 15,0-4 1-15,-4 1-15 16,0-5 8-16,8 0-41 15,-4 0 26-15,10-4-71 16,-1 0 52-16</inkml:trace>
          <inkml:trace contextRef="#ctx0" brushRef="#br0" timeOffset="52458.2944">18901 1042 132 0,'0'-12'52'0,"0"12"-28"0,-13-8-13 0,13 4 24 16,-5 0-20-16,-4 0 7 31,-4 0-14-31,0 4 4 16,-1-4-7-16,-3 4 7 0,-6 0-8 0,10 4 3 15,-1-4-4-15,1 8 0 16,-5-4-1-16,9 4 1 15,0-4-2-15,5 8-1 16,-5-4 1-16,5 7-4 16,-1 1 2-16,5 12 7 15,0-8-3-15,9 3 6 16,-5-7-6-16,14 8 8 16,-4-8-7-16,8-5 8 0,-9-3-8 0,14 0 5 31,-5-4-5-31,1-4 7 15,-5-8-7-15,8-4 10 16,-8-3-8-16,0-1 8 16,-9 0-8-16,4-4 3 15,-8 1-5-15,-1 3 7 16,-4-4-7-16,0 4 3 16,-9 0-4-16,0 5-8 15,-4-1 2-15,-5 4-19 16,-4-4 13-16,4 12-36 0,-4-4 25 0,4 8-70 15,-4-4 50-15,8 4-74 16,-4 0 65-16</inkml:trace>
        </inkml:traceGroup>
        <inkml:traceGroup>
          <inkml:annotationXML>
            <emma:emma xmlns:emma="http://www.w3.org/2003/04/emma" version="1.0">
              <emma:interpretation id="{5447FCAD-F4E0-48F5-A5D7-AC76876D30FF}" emma:medium="tactile" emma:mode="ink">
                <msink:context xmlns:msink="http://schemas.microsoft.com/ink/2010/main" type="inkWord" rotatedBoundingBox="20643,3303 21369,3296 21372,3548 20646,3556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53605.4827">19677 1050 92 0,'5'-8'35'0,"-5"8"-18"0,0-12-5 0,0 8 27 16,-5 0-22-16,1 0 7 16,-1-4-14-16,-4 4 1 15,0 0-7-15,-4-4 0 16,0 4-2-16,-5 1 1 16,0-1-2-16,-4 0-1 15,-1 0 1-15,6 4 1 16,-6-4-1-16,5 4 2 0,-4 0-2 0,4 4 6 15,-4 0-4-15,4 4 6 16,0-5-6-16,9 13 3 16,-4-4-3-16,9 4 3 15,-5-4-4-15,9 7 4 16,-5-7-4-16,14 12 4 16,-4-4-4-16,8 7 6 15,-4-3-5-15,13 0 6 16,-8-12-6-16,12-1 8 15,-8-7-7-15,9-4 3 16,-5-8-4-16,5-3 5 16,-9-5-5-16,4 0 8 0,-9-4-7 15,1 4 10-15,-5-3-8 0,0 3 3 32,-9-4-5-32,0 4 5 15,-9 1-6-15,4 3 3 16,-8-4-3-16,0 8-6 15,-5-4 1-15,0 0-17 16,-4 5 11-16,4 7-36 16,0-4 24-16,4 4-52 15,-3 0 40-15,8 4-68 0,-5-4 56 16</inkml:trace>
          <inkml:trace contextRef="#ctx0" brushRef="#br0" timeOffset="54192.8961">19793 967 116 0,'0'0'46'0,"0"0"-24"0,0 0-15 0,0 0 28 16,0 0-20-16,0 4 11 16,0-4-16-16,0 8 6 15,0 0-9-15,0 7 2 0,0-3-5 0,5 8 9 16,-5-4-7-16,4 11 12 31,-8-3-10-31,4 8 9 16,0-9-9-16,0 1 9 15,0-8-10-15,0-1 10 0,0-7-10 0,4-8 3 16,-4-8-6-16,4-3-2 16,1-9-1-16,4 0-4 31,-5 0 2-31,10-3-4 15,-5-1 3-15,8 4-3 0,-8 1 2 0,14 3 0 16,-10-4 1-16,9 8 4 16,-8-4-1-16,8 16 10 15,-4-3-5-15,0 10 12 16,-9 5-10-16,4 4 5 16,-9 0-8-16,5 4 0 15,-4-5-3-15,4 13-17 16,-9-8 8-16,9 7-85 15,-9-7 51-15,9 4-104 16,-5-8 82-16</inkml:trace>
        </inkml:traceGroup>
        <inkml:traceGroup>
          <inkml:annotationXML>
            <emma:emma xmlns:emma="http://www.w3.org/2003/04/emma" version="1.0">
              <emma:interpretation id="{36E732BA-968D-44D5-9EAA-8DB39D8F79F7}" emma:medium="tactile" emma:mode="ink">
                <msink:context xmlns:msink="http://schemas.microsoft.com/ink/2010/main" type="inkWord" rotatedBoundingBox="21700,2728 23940,2705 23950,3658 21710,3681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58080.2189">22299 379 108 0,'-4'0'44'0,"4"0"-24"0,-5 4-4 15,5 0 32 1,0-4-27-16,0 7 12 16,-4 1-19-16,4 4 5 15,0 0-11-15,0 16 9 16,0-4-10-16,0 23 7 16,0-7-7-16,4 7 2 15,-4-7-5-15,5 11 5 16,-1-11-6-16,5 7 6 15,-9-7-6-15,9 15 8 16,-9-11-7-16,9 3 12 16,-9-7-9-16,9-1 12 15,-9-7-11-15,4 0 9 16,-4-13-9-16,5 5 0 16,-5-12-5-16,4-8 0 15,1-12-1-15,4-4-4 0,-5-4 1 16,5-3-6-16,0-1 4 15,9 0-3-15,-5-4 3 16,1 8 0-16,-6 5 1 16,10 3 0-16,-9-4 0 0,9 8 0 15,-9-4 0-15,9 8 11 16,-5 0-6-16,5 8 13 16,-9-4-9-16,9 8 3 15,-9 0-6-15,4 11 5 16,-4-3-6-16,4 12 1 15,-4-9-2-15,5 1-48 0,-10-8 25 16,5 4-143-16,-5-8 91 0</inkml:trace>
          <inkml:trace contextRef="#ctx0" brushRef="#br0" timeOffset="55376.5306">20422 580 140 0,'-18'-43'55'0,"18"43"-30"0,0-12-18 15,0 8 17 1,0-4-14-16,4 0 8 16,-4-4-10-16,9 4 9 15,-4-4-10-15,4 1 10 0,0-1-10 0,9 0 10 16,-5 0-10-16,14 4 5 16,-5-4-7-16,14 8 4 15,-10-3-5-15,15 7 0 16,-6 0-2-16,14 7 3 15,-13 1-3-15,9 8 1 16,-14-8-1-16,4 12 3 16,-8-8-3-16,4 15 8 15,-8 1-6-15,-1 11 10 16,-13-7-8-16,4 3 12 16,-8-7-10-16,-5 4 5 15,-5-9-8-15,-4 9 4 16,-4-12-5-16,-5 3 0 15,-4-7-2-15,0 0-6 16,-5-8 2-16,0 0-21 16,-4-4 13-16,0-1-40 15,4-3 28-15,5 0-74 16,-1-3 54-16,5 3-71 16,1-4 64-16</inkml:trace>
          <inkml:trace contextRef="#ctx0" brushRef="#br0" timeOffset="54917.8116">20743 513 132 0,'-9'4'52'0,"9"-4"-28"0,-4 4-17 0,4 0 24 16,0-8-18-16,0 8 9 16,0-4-13-16,0 8 11 15,0 0-12-15,0 11 12 16,0-3-12-16,0 16 7 15,0-1-8-15,0 21 2 16,0-9-5-16,0 16 7 16,0-12-7-16,0 25 3 0,0-13-4 15,0 20 3-15,0-20-4 0,0 4 1 16,0-16-1 0,4 1-30-16,-4-17 15 0,4-3-83 15,-4-16 54-15,5-4-68 16,-5-8 63-16</inkml:trace>
          <inkml:trace contextRef="#ctx0" brushRef="#br0" timeOffset="55969.8865">21242 1093 96 0,'5'-8'35'0,"-5"8"-18"0,-5-12 0 0,5 8 23 15,0-4-22-15,0-3 18 16,-4-1-21-16,-1 0 19 16,-8 0-20-16,0 4 4 15,-1-4-10-15,-4 8 1 16,-4-3-5-16,4 7 2 15,-4-4-3-15,4 8 0 0,-4-4-1 0,4 7-4 16,0-3 1-16,5 12 1 16,-1-8 0-16,6 8 2 15,-6-4-1-15,10 3-1 16,-1-3 1-16,10 16-1 16,-5-8 0-16,9 7 2 15,-5-3-1-15,9 4 6 16,1-9-4-16,4 1 10 15,-5-12-7-15,5 4 8 16,-5-8-8-16,5-4 5 16,-5-4-6-16,5-8 2 15,-4-8-4-15,4-3 3 32,-10-1-4-32,6 0 1 15,-10-3-1-15,1 3-2 0,-5 0 1 0,0 8-10 16,-9 1 5-16,0 7-32 15,0-4 21-15,0 8-71 16,0-4 48-16,0 8-80 16,0-4 67-16</inkml:trace>
          <inkml:trace contextRef="#ctx0" brushRef="#br0" timeOffset="56410.4853">21398 395 132 0,'-4'-4'49'0,"4"4"-26"0,0 0-7 0,0 0 27 31,0 0-23-31,4 4 10 16,-8-4-19-16,4 11 8 16,-9 1-11-16,9 12 11 15,-4-4-11-15,8 15 9 16,-4-3-9-16,9 15 6 15,-5-7-7-15,5 19 4 16,-4-8-6-16,4 0 7 16,-9-15-8-16,9 15 8 15,-9-7-8-15,9 7 5 0,-5-8-5 16,5 9 2-16,-5-9-3 16,5-11-2-16,-9-9 0 15,9 5-37-15,-9-12 20 0,9-4-86 16,-4-9 57-16</inkml:trace>
          <inkml:trace contextRef="#ctx0" brushRef="#br0" timeOffset="56696.7608">21599 990 208 0,'-4'0'79'0,"4"0"-42"0,0 0-28 15,0 0 22 1,0 0-19-16,0 8 16 16,0-8-16-16,4 4 20 15,-4 0-18-15,5 8 4 0,-1-4-10 0,5 8-1 16,-9-8-4-16,9 15 3 16,-5-3-4-16,10 8 1 15,-10-5-1-15,10 9-19 16,-10-8 9-16,9-5-54 15,-8-11 34-15,8 4-110 16,-8-8 76-16</inkml:trace>
          <inkml:trace contextRef="#ctx0" brushRef="#br0" timeOffset="56911.8663">21719 821 228 0,'-8'-8'85'0,"8"8"-46"0,-9-4-28 0,9 4 34 16,0 0-26-16,-5 4 4 15,1 0-14-15,4 4-21 16,0-8 6-16,4 8-44 16,-4-8 27-16,9 7-79 15,-4-3 56-15,8 8-57 16,-4 0 58-16</inkml:trace>
          <inkml:trace contextRef="#ctx0" brushRef="#br0" timeOffset="57432.0922">21965 1018 140 0,'13'-8'52'0,"-13"8"-28"0,18-8-11 0,-9 4 34 15,-9-8-26-15,9 9 28 31,-9-5-29-31,4 0 19 16,-4 0-23-16,0 4 3 16,-4 0-11-16,-1 4-5 0,-4-4-2 0,1 4-1 15,-6 0 0-15,1 0-3 16,-5 0 2-16,5 4 1 16,-1-4 0-16,-4 8-3 15,0-4 2-15,10 4 1 16,-1-4 0-16,13 4-3 15,-4-5 2-15,13 13-4 16,-4-8 3-16,9 4-3 16,-4-8 2-16,8 8 0 15,-9-4 1-15,14 7 0 16,-9-3 0-16,9 8 2 16,-5 0 0-16,5 7 2 0,-9-7-1 0,-5 0 8 15,-4-4-5-15,0-1 16 31,-9-3-11-31,0 4 14 16,-9-8-14-16,0 4 11 16,-4-8-11-16,-5 0 6 15,0-4-8-15,-4 0-4 16,-1-4-2-16,1 4-4 0,0-4 2 0,-1 4-17 16,-3 0 10-16,8 0-52 31,0 0 34-31,5 0-95 15,-5-4 68-15,18 4-70 16,-5-4 70-16</inkml:trace>
        </inkml:traceGroup>
        <inkml:traceGroup>
          <inkml:annotationXML>
            <emma:emma xmlns:emma="http://www.w3.org/2003/04/emma" version="1.0">
              <emma:interpretation id="{0C4F3FC5-F9BA-48FE-BF0F-673AEE57C625}" emma:medium="tactile" emma:mode="ink">
                <msink:context xmlns:msink="http://schemas.microsoft.com/ink/2010/main" type="inkWord" rotatedBoundingBox="24263,3212 27018,3183 27025,3930 24270,395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59920.0167">23436 1050 200 0,'-9'-24'74'0,"9"24"-40"0,5-20-27 15,-1 16 22-15,-4-8-17 0,9 4-2 16,-4 0-6-16,8 4 2 16,-8 0-4-16,8 0 1 15,-4 1-1-15,13 3 3 32,-9-4-3-32,14 8 10 15,-9-4-6-15,9 7 12 16,-5-3-10-16,5 8 12 15,-5 4-12-15,-4 0 16 16,-9-8-14-16,0 8 16 16,-9-8-16-16,0 8 13 15,-5-8-13-15,-4 7 2 0,-8-7-8 0,3 0-2 16,-4-4-1-16,1 4-12 16,-1-8 6-16,0 4-42 15,0-8 26-15,5 4-66 16,-1-4 49-16,10 0-99 15,-5-4 77-15</inkml:trace>
          <inkml:trace contextRef="#ctx0" brushRef="#br0" timeOffset="59545.1335">23490 887 148 0,'-9'-12'57'0,"9"12"-30"0,-9 0-18 16,9 0 25 0,0 0-19-16,0 4 10 0,-4-4-15 0,4 8 4 15,-5 0-9-15,5 8 4 16,-4-8-5-16,4 8 9 16,0-8-7-16,4 15 5 15,-4-3-6-15,9 20 4 16,-5-4-5-16,10 23 2 15,-10-7-3-15,5-1 0 16,-9-7-1-16,9 7 1 16,-9-7-2-16,9 0 4 15,-9-9-3-15,4 13 4 16,-8-13-4-16,4-3 1 16,0-12-1-16,0 0-30 15,0-8 15-15,0-4-67 16,0-4 44-16,0-4-76 15,0-4 63-15</inkml:trace>
          <inkml:trace contextRef="#ctx0" brushRef="#br0" timeOffset="60572.0618">24123 1038 184 0,'4'-8'68'0,"-4"8"-36"0,0-12-13 0,0 8 30 16,0 0-28-16,0 0 8 15,-4-4-18-15,0 0 7 16,-5 0-10-16,0 4 6 15,-5 0-7-15,1 0 4 16,-5 0-6-16,-4 4 0 16,0-4-3-16,4 4-4 15,0 0 1-15,0 4-1 16,0-4 0-16,5 8 2 0,-1 0 0 16,10 12 0-16,-5-12 0 0,9 8 0 15,-4-4 0-15,8 8 0 31,1-8 0-31,8 7-3 16,-4-7 2-16,9 0-1 16,-5-8 0-16,5 0 2 15,-5-8 0-15,10 4 0 16,-10-8 0-16,5 0 2 16,-5-4-1-16,5-4 2 15,-5 1-2-15,1 3 4 0,-10 0-3 0,10 0 8 16,-10 0-6-16,5 0 8 15,-9-4-8-15,9 12 8 32,-9-4-8-32,4 8 8 15,-4-4-8-15,5 8 5 16,-10-4-5-16,10 8 2 16,-5 0-3-16,4 16-2 15,1-12 0-15,4 4 1 16,-5-4-1-16,9 11-25 15,-4-7 13-15,14 8-68 16,-10-8 44-16,14 0-117 0,-9-4 86 16</inkml:trace>
          <inkml:trace contextRef="#ctx0" brushRef="#br0" timeOffset="59103.4901">23240 1021 104 0,'13'-4'38'0,"-13"4"-20"0,9-4-1 0,-4 4 32 15,-5-4-27-15,4 0 14 16,1 0-21-16,4 0 5 15,-9-4-12-15,4 4 4 16,-8 0-7-16,4 0 4 16,-5 0-5-16,1 0 2 15,-1 0-3-15,1 0 0 16,-10 0-1-16,1 0-2 0,-5 0 1 0,-8 4 1 16,-6 0-1-16,1 4 2 31,0-4-2-31,4 8-1 15,5-4 1-15,4 4-1 16,5-4 0-16,4 8-3 16,-5-4 2-16,14 4 1 15,-4-4 0-15,13 4 4 16,-5-4-2-16,19 3-1 16,-6-3 0-16,6 4-1 15,-6-8 0-15,6 8 2 16,-5-4-1-16,4 8-1 0,-9-4 1 0,10 3-1 15,-10-7 0-15,5 8 2 16,-9-4-1-16,0 4 10 16,-5-8-5-16,-4 4 19 31,-4-4-14-31,-1 3 10 16,-8-7-12-16,-9 4 13 0,-5-4-13 0,-4 0 11 15,-1-4-11-15,6-4-3 16,-1-4-3-16,5-4-11 15,4 1 4-15,4-1-23 16,1 0 15-16,8 4-54 16,-3 0 37-16,8 0-110 15,-5 0 77-15</inkml:trace>
          <inkml:trace contextRef="#ctx0" brushRef="#br0" timeOffset="61376.1372">24609 982 132 0,'0'0'52'0,"0"0"-28"0,5-4-15 0,-1 4 25 15,-4-4-19-15,4 0 14 16,-8-4-16-16,4 5 12 16,0-5-14-16,0 4 8 15,-4-4-11-15,-1 4 4 16,-8-4-7-16,4 4 2 0,-5 0-4 0,1 4 9 15,-5-4-6-15,5 4 1 16,-5 0-4-16,5 4-2 16,-5-4 0-16,4 4-1 15,-3 0 0-15,3 4 2 16,1-4-1-16,-5 12 4 16,0-5-3-16,9 5 1 15,0 0-1-15,9 4 5 16,-4-8-4-16,8 12 6 31,1-5-6-31,13 9 3 0,-5-8-3 16,14 4-6-16,-9-8 1 0,13 0-36 15,-9-5 20-15,14-7-115 16,-9-11 73-16</inkml:trace>
          <inkml:trace contextRef="#ctx0" brushRef="#br0" timeOffset="61957.6623">24854 1026 124 0,'-13'0'46'0,"13"0"-24"0,9 0-17 0,0 0 27 31,-9 0-19-31,9 0 14 16,-5-4-16-16,10 0 4 0,-10 0-10 0,9 0 9 16,-4 0-8-16,5 0 3 15,-5 0-5-15,8-4 9 16,-8 4-7-16,0 0 12 15,-4-4-10-15,-1 0 9 16,-8 1-9-16,4 3 6 16,-5 0-7-16,1 0 2 15,-5 0-5-15,0 0 5 16,-4 0-6-16,-1 4 12 16,1-4-8-16,-1 4 7 15,1 0-7-15,0 4 4 16,-1 0-6-16,1 0 7 15,0 0-8-15,4 8 8 16,-5-9-8-16,5 9 1 16,0-8-3-16,5 16 1 15,-5-12-2-15,9 8 6 16,-4-4-4-16,8 8 3 16,-4-8-3-16,9 11-2 15,0-7 0-15,9 8-19 16,0-8 10-16,8 0-52 15,-3-4 34-15,8-8-97 0,-4-8 69 16,8 0-77-16,-3-4 75 0</inkml:trace>
          <inkml:trace contextRef="#ctx0" brushRef="#br0" timeOffset="62560.369">25358 879 176 0,'0'0'66'16,"0"0"-36"-16,-4-4-18 0,4 4 28 16,0-4-24-16,0 4 6 15,-9-4-13-15,4 4 5 16,-4 0-7-16,1 0 4 15,-6 0-6-15,1 4 9 16,-1 0-8-16,6 8 3 0,-6 0-5 0,5 0 5 16,0-8-6-16,5 8 1 15,-5-4-2-15,4 4 1 32,1-8-2-32,4 4 2 15,-4-5-2-15,8 5 2 16,-4-8-2-16,9 8-3 15,-5-8 1-15,10 8-1 16,-5-8 0-16,9 12 2 16,-10-12 0-16,10 8-3 15,-9-4 2-15,9 8-1 16,-9-4 0-16,9 8 4 16,-5-8-1-16,1 11 2 0,-6-7-2 0,1 8 8 15,-9-4-5-15,5 8 16 16,-5-4-11-16,0 0 14 15,-5-9-14-15,-4 5 11 16,-4-4-11-16,0 0 11 16,-1-8-12-16,1 4 7 15,-5-4-8-15,-4 0 0 16,0-4-4-16,-5 0-8 16,0-8 2-16,9 0-32 15,0-8 20-15,1 4-76 16,-1-4 51-16,9 5-123 15,-5-1 92-15</inkml:trace>
          <inkml:trace contextRef="#ctx0" brushRef="#br0" timeOffset="65189.603">25688 1228 160 0,'-13'0'63'0,"13"0"-34"0,0 8-10 0,0-4 32 32,0-8-28-32,4 4 2 0,-4 0-16 15,9 0-3-15,-4 0-4 0,4 0-26 16,-5 0 13-16,5 0-101 15,0 0 62-15</inkml:trace>
        </inkml:traceGroup>
      </inkml:traceGroup>
    </inkml:traceGroup>
    <inkml:traceGroup>
      <inkml:annotationXML>
        <emma:emma xmlns:emma="http://www.w3.org/2003/04/emma" version="1.0">
          <emma:interpretation id="{F198B6E5-EB19-462D-B8C3-FA0AEAC6CC84}" emma:medium="tactile" emma:mode="ink">
            <msink:context xmlns:msink="http://schemas.microsoft.com/ink/2010/main" type="paragraph" rotatedBoundingBox="1197,4999 31656,4934 31662,7869 1203,79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AAB994-62B6-4800-B71F-6F556B941EBA}" emma:medium="tactile" emma:mode="ink">
              <msink:context xmlns:msink="http://schemas.microsoft.com/ink/2010/main" type="line" rotatedBoundingBox="1197,4999 31656,4934 31659,6610 1200,6675"/>
            </emma:interpretation>
          </emma:emma>
        </inkml:annotationXML>
        <inkml:traceGroup>
          <inkml:annotationXML>
            <emma:emma xmlns:emma="http://www.w3.org/2003/04/emma" version="1.0">
              <emma:interpretation id="{2BB6B49D-E28F-46E7-9448-DB4DCA4E17E6}" emma:medium="tactile" emma:mode="ink">
                <msink:context xmlns:msink="http://schemas.microsoft.com/ink/2010/main" type="inkWord" rotatedBoundingBox="1197,5083 6060,5073 6063,6178 1199,6188"/>
              </emma:interpretation>
            </emma:emma>
          </inkml:annotationXML>
          <inkml:trace contextRef="#ctx0" brushRef="#br0" timeOffset="86613.5955">3093 2862 104 0,'-4'0'38'0,"4"-4"-20"0,-5 4-15 0,5 0 12 16,0 0 0-16,0 0 3 0,0 0-1 15,0 0 1-15,0 4-3 16,0 4 1-16,0 4-9 16,0 7-2-16,0-3-1 0,0 16-2 15,0 8-2-15,5 11 1 16,4 5 1-16,-1 3-1 16,6-3 2-16,-5-1 7 0,0 5 5 15,0-5 2-15,0 9-1 16,-5-5-4-16,5-3-2 15,-5-5-4-15,1-7 1 16,-1-9-4-16,1-7 0 16,-1-8-14-16,1-4-6 15,-5-16-88-15,13-12 6 16</inkml:trace>
          <inkml:trace contextRef="#ctx0" brushRef="#br0" timeOffset="86900.0334">3370 3468 176 0,'-18'4'68'15,"18"-4"-36"-15,4 4-22 0,-4 0 17 0,0 0-7 16,0 0 1-16,9 4-8 15,-9 4 0-15,5 0-8 16,-1 8-1-16,1 11 0 0,3 5 0 0,1 0 2 16,-4-1-3-16,-1 1 0 15,1-4-1-15,-1-4 1 16,1-5-15-16,4-3-5 16,-5-4-18-16,5-4-7 15,0-8-53 1</inkml:trace>
          <inkml:trace contextRef="#ctx0" brushRef="#br0" timeOffset="87101.2619">3445 3405 184 0,'-13'0'68'0,"9"0"-36"0,4 4-33 0,0-4 12 0,-5 0-7 15,5 4-1-15,5 0-12 16,-1 0-7-16,0 0-49 16,1 0-20-16,4 0 28 15,4 0 15-15</inkml:trace>
          <inkml:trace contextRef="#ctx0" brushRef="#br0" timeOffset="87614.3205">3775 3496 152 0,'-4'-4'57'0,"4"4"-30"0,0-8-21 0,0 4 30 16,-5 0-21-16,1 0 15 16,0-4-17-16,-1 0 8 0,-4 1-12 0,-4 3 0 15,-1-4-6-15,1 12-2 16,-5-4 0-16,0 4-1 15,1-4 0-15,8 7-3 16,-5-3 2-16,10 4-1 16,-5-4 0-16,9 8 2 31,-5-8 0-31,10 8 0 16,-1-8 0-16,10 8-3 15,-5-8 2-15,8 8-4 16,-3-8 3-16,8 12-3 15,-4-8 2-15,4 11 2 0,-4-7 1 16,4 8 2 0,-4-4-1-16,0 4 2 0,-5-4-2 0,1 3 10 15,-5-7-5-15,-5 8 19 16,-4-8-14-16,0 4 12 16,-9-8-13-16,0 4 10 15,-8-4-11-15,-6 0 4 16,-4-4-8-16,1-4 2 15,-1-4-4-15,5 0-2 16,-5-4 0-16,5 0-17 16,-1 0 9-16,5 0-10 0,5 0-26 15,4 0-100-15,0 0 77 0</inkml:trace>
          <inkml:trace contextRef="#ctx0" brushRef="#br0" timeOffset="88351.3507">3887 3373 188 0,'-14'0'71'0,"14"0"-38"0,-4 4-21 0,4 0 32 16,0-8-25-16,4 4 15 16,-4 0-20-16,9 4 6 15,0-4-12-15,9 4-5 16,0-4-1-16,13 8-2 15,-4-8 0-15,9 4-22 16,-5-4 12-16,13 4-51 16,-8-4 34-16,13 4-87 15,-13-4 64-15</inkml:trace>
          <inkml:trace contextRef="#ctx0" brushRef="#br0" timeOffset="88084.6671">3985 2743 120 0,'-22'8'46'0,"22"-8"-24"0,0 0-17 16,0 0 27 0,0 0-19-16,0 4 16 15,0-4-16-15,4 8 4 16,1-4-10-16,4 11 2 15,-5-3-5-15,9 16 5 16,-8-8-6-16,8 31 10 16,-8-7-7-16,8 27 16 15,-9-3-12-15,10 11 16 16,-10-11-16-16,5 11 11 0,-9-16-12 0,9 13 2 16,-4-13-7-16,4 4 5 15,-9-15-6-15,8 0 3 16,-8-17-3-16,5 1-26 15,-5-16 12-15,4 0-63 16,-8-13 40-16,4-3-92 16,0-12 71-16</inkml:trace>
          <inkml:trace contextRef="#ctx0" brushRef="#br0" timeOffset="88585.5471">4382 3441 220 0,'-5'4'82'0,"5"-4"-44"0,5 7-27 15,-1-3 27 1,-8-4-22-16,8 8 8 16,-4 0-15-16,5 4 6 15,-5 0-8-15,4 12 2 0,1-4-5 0,4 11 0 16,-5-7-2-16,5 4-17 15,-5-4 8-15,5 4-48 16,-4-13 31-16,4 5-106 0,-9-8 72 0</inkml:trace>
          <inkml:trace contextRef="#ctx0" brushRef="#br0" timeOffset="88785.2531">4404 3258 236 0,'-13'-8'88'0,"13"8"-48"0,-5 4-47 0,5 0 14 32,0-4-7-32,0 4-22 15,0 0 12-15,5 4-95 16,-1-4 58-16</inkml:trace>
          <inkml:trace contextRef="#ctx0" brushRef="#br0" timeOffset="89185.1235">4734 3516 156 0,'5'-4'60'0,"-5"4"-32"0,4-12-17 32,1 8 24-17,-10 0-20-15,5-4 7 0,0 0-14 0,0 0 4 16,0 0-7-16,0 4 7 16,-4-3-8-16,-1 7 3 15,-4-4-4-15,0 8 3 16,-9-4-4-16,5 3 10 15,0-3-6-15,-5 8 5 16,0-4-6-16,0 8 7 16,0-4-8-16,5 8 14 15,0-8-10-15,4 16 14 16,-5-4-13-16,14 11 9 16,-4-3-10-16,13 4 0 15,-5-4-5-15,19 3 0 16,-6-11-1-16,19 0-30 0,-9-8 15 0,31-8-142 31,-14-8 85-31</inkml:trace>
          <inkml:trace contextRef="#ctx0" brushRef="#br0" timeOffset="81889.3901">-91 3004 120 0,'-9'-19'46'0,"9"15"-24"0,0-4-17 0,0 4 11 15,0-4-5 1,5 0 1-16,-1 0-7 16,10-4-3-16,-6 0-1 15,6-4-1-15,4-4 2 0,8 5-1 0,6-1-1 0,3 0 3 16,1 0 2-16,4 0 0 16,5 0 2-16,4 0-2 15,-5 5 0-15,1 11-3 31,0 4 1-31,-5 3 2 16,0 1 2-16,0 4 3 16,0 4 1-16,-4 4 1 0,-1 4 0 15,-8 4-2-15,-9 11 1 16,-5-3 0-16,-4 0 1 16,-13-1 0-16,-9 1 0 15,-5-4-2-15,-5-1-1 16,-8-3-5-16,0-4-3 0,-9 0 2 15,0-8 2-15,0-5-2 16,-5-3-2-16,5-4-5 16,0-4 0-16,4-4-18 15,5 0-8-15,9-4-13 16,8 5-4-16,5-1-40 16,5 4-21-1,13 0 52-15</inkml:trace>
          <inkml:trace contextRef="#ctx0" brushRef="#br0" timeOffset="81311.6331">270 2858 152 0,'-4'0'57'0,"-1"0"-30"0,10 0-25 0,-5 0 14 15,0 0-10-15,0 0-1 32,0 0-1-32,0 4 0 0,0 0-2 15,0 4 1-15,0 0 2 0,0 7 0 16,0 9 0-16,9 8-1 15,-5 8 0-15,1 7 2 16,-1 9 3-16,1 3 0 16,-1 1 2-16,1-1-6 15,-5 1-3-15,4-5 5 16,-4-3-4-16,9 3 1 16,-9-7-2-16,4-1 3 15,-8-11-3-15,4-4-25 16,0-13 12-16,0-3-96 15,0-8 58-15</inkml:trace>
          <inkml:trace contextRef="#ctx0" brushRef="#br0" timeOffset="82500.3574">471 3441 116 0,'0'0'46'0,"0"0"-24"0,5 4-15 16,-5-4 15-16,4 4-4 15,0-1-1-15,1 5-5 16,-1 4 0-16,1 4-7 16,4 0 4-16,0 0 1 0,0 8 1 0,-5 3 1 15,1 1 11 1,-1-8-12-16,0 4 1 15,1-4-1-15,-1-8 2 16,-4-5 3-16,0 1 4 16,0-8-11-16,0 0-2 15,0-23-3 1,5-1-5-16,-1 0-1 16,-4-4 1-16,9 0-2 15,5 1-1-15,3 3 3 0,1 4-2 16,-4 0 1-16,3 4 2 15,1 5 0-15,0 3 0 0,-5 4-5 32,1 4 1-32,-1 0 0 0,1 4 2 15,-5 4-19-15,-1-1-6 16,-3 1-28-16,-1 4-12 0,1 0-18 16</inkml:trace>
          <inkml:trace contextRef="#ctx0" brushRef="#br0" timeOffset="83071.4221">1046 3540 116 0,'0'-12'46'0,"0"4"-24"0,0-4-13 16,0 4 16-16,0 0-10 16,-4 0-1-16,-1 0-4 15,1 0-1-15,-5 0-5 16,-9 0-1-16,0 5 3 0,5 3-1 31,-5 0 0-31,5 3-6 0,-5 5-1 16,5 0 1-16,-1 4 2 15,5 0 0-15,0 4-1 0,5 4 1 16,-1 8 1-16,5-1 1 16,5 1 1-16,4 0 2 15,0-4 1-15,9-1-1 0,4-3 1 32,0 0-4-32,0-4 0 15,1-4 8-15,-1-4 4 16,0-4 8-1,-4-8-12-15,4-4 3 16,-8-4-9-16,4-8 7 16,-9-4-8-16,0 1 1 15,-5-5-3-15,0 4-2 16,-8-4 1-16,-5 4-1 0,-4 1 0 16,-1 3 2-16,-4 4-6 15,5 4-1-15,-5 4 2 16,-4 4-8-16,0 4-2 0,-1 4-11 0,6 0-3 15,3 0-18-15,5 0-7 16,5 4-29 0</inkml:trace>
          <inkml:trace contextRef="#ctx0" brushRef="#br0" timeOffset="83965.9807">1336 2917 96 0,'0'8'35'0,"-4"-4"-18"0,-1 4-9 16,5-4 11-16,0 0-7 15,0 8-2-15,-4 8 1 16,-1 3 0-16,10 9-1 0,-5 4-1 16,4 7-5-16,-4 1-3 0,5 0 2 15,-1-1-2-15,-4 1 2 16,-4 0 4-16,4-1 4 16,-5-3 2-16,1-4 5 15,4-5 1-15,-5-3 3 16,5 0-6-16,0-12 1 15,5-5-6-15,-1-7-1 16,5-4-4-16,0 0-1 16,4-4-12-16,5-3-3 15,5-1 5-15,-1 4 2 0,0 4 0 16,5 0 0-16,4 0-1 16,0 4 3-16,-8 4-2 15,3 19 1 1,-3 1 2-16,-5 0 0 0,-5 0 2 15,-4-5 3-15,-5 1 2 16,-4-4 5-16,-4-4 5 16,-1 0-5-16,-4-4 1 15,-4-4-6-15,-9-5-2 16,4 1-2-16,-4-8-3 0,-1-3 1 16,-8-5-1-16,4 0-7 15,5-4 0-15,0 0-10 16,4-8-4-1,5 0-9-15,-1 1-4 16,5 3-21-16,0 4-10 0,5 0-9 16</inkml:trace>
          <inkml:trace contextRef="#ctx0" brushRef="#br0" timeOffset="84597.299">1992 3524 148 0,'-14'-8'55'0,"14"8"-30"0,-18-12-14 0,14 8 22 31,-5 0-19-31,0 4 0 16,-9-4-9-16,0 8-3 0,-4-4-1 0,4 4 3 15,-4 0-2-15,4 8 1 16,0-4-1-16,5 12 1 31,0-4-2-31,8 11 2 16,-4-3-2-16,9 4 2 15,-4-4-2-15,8 3 2 16,-4-7-2-16,14 4 2 16,-5-8-2-16,13 0 6 0,-4-4-4 15,8-4 8-15,-8-8-7 16,9-4 5-16,-5-4-5 0,5-8 2 15,-5-4-3-15,1-4 7 16,-5-4-6-16,-5 1 5 16,-4-5-5-16,0 8 7 15,-9 4-7-15,4 4 10 16,-8 1-8-16,4 7 1 16,-5 0-4-16,1 8-2 15,-1 0 0-15,5 12-1 16,0 0 0-16,5 11 0 15,-1-3 0-15,10 8-5 0,-5-8 3 0,13 7-45 16,-4-3 25-16,8 0-111 16,-3-8 74-16</inkml:trace>
          <inkml:trace contextRef="#ctx0" brushRef="#br0" timeOffset="85425.7994">2335 2929 124 0,'-9'0'46'0,"9"0"-24"0,0-4-10 15,0 4 27 1,0 0-22-16,0 0 7 16,0 0-14-16,0 0-4 0,0 0-3 0,5 4-3 15,-5-4 1-15,4 16-1 16,1 0 0-16,3 16-3 15,-8-5 2-15,9 17 1 16,-9-4 0-16,5 11 2 16,-5-7-1-16,4 7 8 31,-8-7-5-31,4 3 10 16,0-7-8-16,0 0 8 0,0-9-8 0,4 5 8 15,-4-12-8-15,5 0 8 16,-10-12-8-16,10-4-1 15,-5-4-3-15,9-4-10 16,-5-4 4-16,9 0-5 16,1-8 5-16,13 4 0 15,-10 0 2-15,10 4-3 16,-5 0 3-16,5 8 1 16,-9 0 1-16,9 16 0 15,-9-4 0-15,0 15 0 16,-5-3 0-16,-4 4 11 15,-5-5-6-15,1 5 13 16,-10-8-10-16,1 4 12 0,-10-12-12 0,1-1 5 16,0-11-8-16,-5-4 2 15,0-4-4-15,-4-3-6 16,-1-9 1-16,1-4-19 16,0 0 12-16,4-4-32 15,0 0 23-15,5 1-44 16,-1 3 35-16,10 4-73 15,-5 4 56-15</inkml:trace>
          <inkml:trace contextRef="#ctx0" brushRef="#br0" timeOffset="85934.2459">2839 3353 236 0,'-13'-16'90'0,"13"16"-48"0,-14 16-49 16,14-8 9-1,0-4-4-15,5 4-36 16,-5-4 20-16,9 8-89 15,-5-8 60-15</inkml:trace>
          <inkml:trace contextRef="#ctx0" brushRef="#br0" timeOffset="85754.3606">2852 3512 168 0,'-13'0'66'16,"13"0"-36"-16,-5 4-26 0,5 0 24 15,0-4-16-15,0 8 9 16,0-4-12-16,0 16 4 15,0-5-8-15,5 13 2 16,-5-4-4-16,4 8 0 16,1-8-1-16,4 3-8 0,-5-3 3 15,5 4-41-15,-4-12 25 0,8 3-85 16,-9-11 58-16</inkml:trace>
        </inkml:traceGroup>
        <inkml:traceGroup>
          <inkml:annotationXML>
            <emma:emma xmlns:emma="http://www.w3.org/2003/04/emma" version="1.0">
              <emma:interpretation id="{E8832089-ECAD-4847-B5E5-58C9AFC0B044}" emma:medium="tactile" emma:mode="ink">
                <msink:context xmlns:msink="http://schemas.microsoft.com/ink/2010/main" type="inkWord" rotatedBoundingBox="6678,5567 10213,5559 10215,6545 6680,6553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92937.4319">5853 3536 96 0,'5'-4'38'0,"-1"0"-20"0,5 0-4 0,-9 4 15 31,9-4-3-31,0 0-1 0,4 0-7 16,1 0-3-16,-1 4-3 16,1 0 5-1,-5-4-10-15,-1 0 1 0,1-4-1 16,0 0 3-16,0 0-1 15,-4 0 2-15,-5 0-6 16,0 0-1-16,0 1 0 0,-5-1-2 16,1 0 1-16,-5 4-2 15,0 0 2-15,0 0 0 16,0 0 3-16,0 4-5 0,0 0-3 0,0 0 1 16,0 4 2-16,0 0 0 15,1 4-1-15,-1 0 3 16,4 0 2-16,1 3 2 15,-1 1 1-15,1 4-4 16,4 0-1-16,0 0 1 16,4 0 0-16,1 15 2 15,4-3 1-15,0-4-8 16,4 0-1-16,0 0 4 0,5-5 4 16,0 1-10-16,0-4-2 15,4-4-105 16,-4-8 60-31,9-4-29 0,-1-4 7 16,6-4 4-16</inkml:trace>
          <inkml:trace contextRef="#ctx0" brushRef="#br0" timeOffset="93531.3779">6393 3516 116 0,'18'-8'44'0,"-18"4"-24"0,0-8-13 0,0 4 15 16,-5 0-4-16,-4 0 1 15,1 0-6-15,-1 0 0 16,-5 1-8-16,1-1 1 0,-5 0 4 16,0 4-2-1,-9 0 1-15,10 0-3 16,-6 0 1-16,1 4-4 0,4 0-2 15,0 4 0-15,0 4 1 16,1 0-1-16,3 8-1 16,5-1 3-16,0 5 2 15,5 4-2-15,4 8-2 0,4-1 6 16,5 1 3-16,5-4 1 16,4-4 1-16,-1-4-6 15,6-5-2-15,-1-3 0 16,0-4 2-16,1-4 1 15,-1-8 1-15,9-4-2 0,-9-8-1 16,1-7-1-16,-5-1 0 16,-5 0-2-16,-4 0-2 15,0 0 3-15,-5 5 0 32,-4-1-4-32,0 4-1 0,0 4-2 15,-4 4 3-15,-5 4 0 16,0 4 1-16,4 4 0 15,1 4 2-15,0 0 1 16,8 4 1-16,0 8-2 16,1 7 1-16,4 1-4 31,-5-8 0-31,10 4-10 16,-5-4 6-16,8 3-7 0,1-7-33 15,0-4-87-15,-5-4 69 0</inkml:trace>
          <inkml:trace contextRef="#ctx0" brushRef="#br0" timeOffset="94071.3551">6741 3437 124 0,'-9'-8'49'0,"9"8"-26"0,-9-4-7 15,9 4 29 1,-4-4-24-16,-5 4 9 16,-5-4-18-16,1 4 3 0,-1 0-10 0,1 0 4 31,0 0-5-31,-1 4 2 16,1-4-3-16,0 4-2 0,-1 4-3 15,5 0 1-15,0 0 3 16,5-1 1-16,-1 1-4 0,5 0 1 15,0 0 0-15,9 4 2 16,0-8-1-16,9 4-1 16,0-8 1-16,9 8-1 15,-5-4 0-15,14 4-3 16,-10-4 2-16,6 8 1 16,-6 0 0-16,6 7 0 15,-10-3 0-15,5 12-3 16,-14-8 2-16,0 8 12 15,-4-9-6-15,0 5 13 32,-9-4-10-32,-4 4 9 0,-5-8-9 15,-4 4 13-15,-5-9-12 0,-5 1 9 16,-3-8-10-16,-1-4-2 16,-4-4-4-16,-1-4-15 15,6-4 7-15,3-3-37 16,1-5 24-16,9-4-56 15,-1 0 43-15,10 0-80 16,-5 1 63-16</inkml:trace>
          <inkml:trace contextRef="#ctx0" brushRef="#br0" timeOffset="92404.6994">5381 3429 124 0,'0'0'49'16,"4"-4"-26"-16,-4 4-23 0,0 0 10 0,0 0-4 15,5 0 1-15,-1 4 0 0,5 4 3 16,-5 4-5-16,5-1 1 0,0 5 1 16,9 4 1-16,-4 0 0 31,-6 12 2-31,6-1 4 15,-5 1-4-15,0-4 2 0,-5-4-3 16,5-5 9 0,-4-3-4-16,-5-4 0 15,4-8 0-15,-4-4-5 16,0-8-3-16,0-4-3 16,0-11-3-16,0-1 3 0,4-4 0 15,1-4-4-15,4 1-1 16,4 3 1-16,1 4 0 0,3 4-2 15,-3 4 0-15,4 0-1 16,-1 5 0-16,1 3 0 16,0 0 3-16,0 4 0 15,0 4 1-15,-5 0-3 32,1 0 0-32,3 4-29 15,-3 0-12-15</inkml:trace>
          <inkml:trace contextRef="#ctx0" brushRef="#br0" timeOffset="94653.0582">7222 3520 108 0,'0'-4'41'0,"0"4"-22"0,-4-8-5 0,4 4 26 15,-5 0-22-15,1-4 4 0,-5 0-2 16,0 0-1-16,-4 4-1 16,-1 0-1-16,1 0-9 15,0 4-1-15,-1 0 3 0,1 4-4 16,0 0-1 0,4 4-2-16,-5 0-3 15,5 4 1-15,0 0-1 16,0 0 0-16,9 8 0 15,0 11 0-15,5-3 0 16,4 0 0-16,0-4 2 0,4-4-1 16,5-1 2-16,0-3 0 15,0-4 3-15,0-8 3 0,-1-4 2 16,1-4-3-16,0-8 0 16,-5-8-1-16,1-3 1 15,-5-1 0-15,-5 0 0 16,-4 0-7-16,0 0 0 15,0 9 10 1,-9-5-6-16,0 8 0 16,0-4-3-16,-4 12-19 15,0-4 9-15,-1 8-36 16,-4 0 24-16,1 4-57 16,-1-4 44-16,9 8-78 15,-5-4 63-15</inkml:trace>
          <inkml:trace contextRef="#ctx0" brushRef="#br0" timeOffset="95599.1395">7405 3445 148 0,'-4'-4'57'0,"4"4"-30"0,0 0-23 16,0 0 15 0,0 0-11-16,4 0 0 0,1 4 4 15,4 3 8 1,-5-3-10-16,9 8 2 16,-8 0-8-16,8 8 5 15,-4-4-6-15,5 16 6 0,-5-9-6 0,4 9 6 16,-4 0-1-16,0-4 9 15,-9-9-10-15,9 5 11 16,-9-12-11-16,0-4 5 16,0-4-7-16,0-4 0 15,0-4-3-15,0 0-2 16,0-8 1-16,0-8-6 16,0-3 3-16,4-1-6 31,-4-4 5-31,9 0-3 0,0 4 1 15,4 9 1-15,-4-1 2 0,9 4-1 16,-5 8-1-16,5 4 3 16,-9 0 0-16,5 8 3 15,-10-4-1-15,5 16-1 0,0 7 7 16,0 1 5 0,-9-4-6-16,4 8 1 15,-4-9-4-15,5 5 5 16,-10-8-5-16,5 4 6 15,0-12-6-15,5 0-5 16,-5-8 0-16,4 0-39 16,1-8 23-16,4-4-116 0,-1-4 74 15</inkml:trace>
          <inkml:trace contextRef="#ctx0" brushRef="#br0" timeOffset="96171.0209">7789 3230 228 0,'-14'8'88'0,"14"-8"-48"0,-4 8-42 0,4-4 17 16,0-4-11-16,4 8-11 16,-4-4 4-16,9 4-50 15,-4-4 29-15,4 8-84 16,0 0 60-16</inkml:trace>
          <inkml:trace contextRef="#ctx0" brushRef="#br0" timeOffset="95977.3115">7824 3445 164 0,'-4'-4'63'0,"4"4"-34"0,0 0-19 0,0 0 31 16,0 0-24-16,4 4 12 16,-4-4-18-16,5 4 8 15,-5-1-11-15,4 5 6 16,-4 0-7-16,9 8 9 0,-4 0-9 0,8 12 3 16,-4-4-6-16,9 11 5 15,-9-3-6-15,13 4 3 16,-9-9-3-16,5 5-30 15,-9-12 14-15,5-4-87 16,-6-8 55-16,6-4-79 16,-10-8 71-16</inkml:trace>
          <inkml:trace contextRef="#ctx0" brushRef="#br0" timeOffset="96685.8645">8074 3464 156 0,'-9'-12'60'0,"9"12"-32"0,0-3-17 16,0 3 24-16,0 0-20 15,5 3 11-15,-5-3-16 0,4 8 6 16,1-4-9-16,4 8 9 16,-5 0-9-16,9 16 5 15,-8-4-7-15,8 11 4 16,-8-7-5-16,8 4 7 15,-9-8-7 1,10 3 10-16,-10-11-8 0,5 4 5 16,-9-12-6-16,9-4 2 31,0-4-4-31,4-4-4 16,-8-4 0-16,8-12-4 15,-4-4 3-15,5-3 1 16,-10-1 1-16,9 4-3 15,-8 0 2-15,8 9-4 16,-4-1 3-16,5 8-3 0,-6 0 2 16,6 8 2-16,-5 0 1 15,4 8 0-15,-4 0 0 0,4 11 0 16,-8-3 0-16,8 16-5 16,-8-8 3-16,4 4-32 15,-5-9 19 1,5 5-102-16,-9-8 65 0,9 0-68 15,-5-4 69-15</inkml:trace>
          <inkml:trace contextRef="#ctx0" brushRef="#br0" timeOffset="97491.0743">8779 3560 192 0,'0'-8'71'0,"0"8"-38"0,-5-8-23 0,5 4 28 31,-4 0-21-31,-1-4 9 16,-4 0-16-16,-4 0 6 15,0 0-9-15,-5 4 0 16,-4 0-4-16,-1 4 3 15,-4-4-4-15,5 8 1 16,-5 0-1-16,5 4-2 0,0 0 1 0,8 8-1 16,-3-4 0-16,8 15 0 15,0-7 0-15,13 12 2 16,-4-8-1-16,14 7-1 16,-1-11 1-16,14 4-1 15,-9-12 0-15,8 0 0 16,-3-8 0-16,3-4 4 0,-3-8-2 15,3 0 4-15,-8-8-4 0,0-8 6 16,-5 1-5-16,-4-1 8 16,-4 0-7-16,4 4 8 15,-9 0-8-15,4 4 3 16,-4 5-4-16,5 7-2 16,-10 0 0-16,5 8-1 31,0-4 0-31,5 15 0 15,-5-3 0-15,9 16-3 16,-5-8 2-16,9 16 1 16,1-9 0-16,4 13-5 15,-9-4 3-15,8 7-3 16,-8-7 2-16,9 8 0 16,-9-9 1-16,0 5 2 0,-5-8 0 15,1 3 6 1,-5-7-3-16,0 8 10 15,-5-12-7-15,1 7 8 16,-9-11-8-16,-1 4 8 16,-4-12-8-16,-4-4 5 0,-5-8-6 15,-4-4 2-15,0-8-4 0,-5 0 7 16,1-4-6-16,-1-4 10 16,5 0-8-16,4 1 1 15,5-1-4-15,8 4-2 16,5-4 0-16,14 0-1 15,-5 0 0-15,18-3-11 16,-1-1 6-16,15 0-38 16,-6 0 24-16,15 1-93 15,-10-5 62-15,13 4-109 16,-12 0 90-16</inkml:trace>
        </inkml:traceGroup>
        <inkml:traceGroup>
          <inkml:annotationXML>
            <emma:emma xmlns:emma="http://www.w3.org/2003/04/emma" version="1.0">
              <emma:interpretation id="{5D71A77A-2C40-4F02-B2EC-0FDA7CB86A24}" emma:medium="tactile" emma:mode="ink">
                <msink:context xmlns:msink="http://schemas.microsoft.com/ink/2010/main" type="inkWord" rotatedBoundingBox="10736,5486 13678,5480 13681,6649 10738,6655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03503.9811">10545 3425 96 0,'-14'-4'38'0,"14"4"-20"0,-9-8-4 0,9 8 26 16,0-4-22-16,0 4 11 15,0 0-18-15,0 0 15 16,0 0-16-16,0 4 11 0,0-4-12 0,0 8 6 16,0 0-8-16,5 4 9 15,-5-1-9-15,9 9 14 16,-5-4-12-16,9 12 7 16,-8-4-9-16,13 7 2 15,-9-3-5-15,9 0 0 16,-5-8-2-16,5 0 5 15,-5-9-4-15,5-3 8 16,-5-8-7-16,5-8 3 31,-4-7-4-31,8-5 0 16,-9-4-1-16,1 4-2 0,-5-4 1 16,-1 5-1-1,-3-5 0-15,-1 4 2 0,-4-4-1 16,5 4-3-16,-10 4 1 0,5 9 1 15,-4-5 0-15,-1 8-3 16,1-4 2-16,4 12 1 16,-4-4 0-16,4 8-3 15,0 0 2-15,4 3 1 16,0 1 0-16,5 8 0 16,0-4 0-16,5 8 2 0,-5-8-1 15,13 4 4-15,-9-5-3 16,14-3 4-16,-9-4-4 0,9-8 1 15,-10-4-1-15,6-4 1 16,-5-4-2-16,4-3 2 16,-9-1-2-16,5 0-3 31,-9-4 1-31,0 4 5 16,-5 0-2-16,1 4 6 15,-5-3-5-15,4 11 1 0,-8-4-2 16,4 8 1-16,0 0-2 15,4 8 2-15,-4-4-2 0,9 11-3 16,-4-3 1-16,8 12 1 16,5 0 0-16,4 8-11 15,-4-5 6-15,9 1-49 16,-5-8 30-16,5 0-124 16,-9-12 82-16</inkml:trace>
          <inkml:trace contextRef="#ctx0" brushRef="#br0" timeOffset="103707.0155">11151 3151 296 0,'-22'4'110'0,"22"-4"-60"0,-9 8-58 0,9 0 16 16,0-8-8-16,4 8-38 31,-4-4 21-31,5 8-116 16,-1-4 73-16</inkml:trace>
          <inkml:trace contextRef="#ctx0" brushRef="#br0" timeOffset="104206.1053">11338 3405 184 0,'-9'-4'71'0,"9"4"-38"0,-4 0-23 0,4 0 22 16,0 0-19-16,0 4 7 15,0-4-12 1,4 8 4-16,-4-4-7 0,5 8 0 16,-1 0-3-16,5 7 1 15,-4-7-2-15,8 8 10 16,-4-4-5-16,4 12 12 16,-4-8-10-16,5 7 14 0,-10-3-13 0,5-4 16 15,-9-12-15-15,4-4 9 16,-4-12-11-16,5 0 2 15,-10-8-6-15,5 0 5 16,0-4-6-16,5-3 1 16,-5-1-2-16,4 4-6 31,1-4 2-31,8 4-3 16,-4-3 2-16,9 3-2 15,-5 0 2-15,10 8-18 0,-5-4 12 0,4 8-45 16,-4-4 30-16,4 12-77 15,-4-4 57-15,0 12-79 16,-5-4 70-16</inkml:trace>
          <inkml:trace contextRef="#ctx0" brushRef="#br0" timeOffset="104671.0114">11726 3476 180 0,'9'-4'68'0,"-9"4"-36"0,14-4-20 16,-6 4 30 0,-3-4-24-16,8 0 9 15,1 0-17-15,8 0 4 16,-9 1-9-16,10-1 4 16,-5 0-5-16,4 4 2 15,-9-4-3-15,5 0 0 16,-9 0-1-16,4 0-2 15,-4-4 1-15,0 4-4 16,-4-4 2-16,-5 0-1 16,-5 0 0-16,1-4 0 15,-1 0 0-15,-4 4 0 16,0-4 0-16,-4 12 2 16,-5-4 0-16,-4 12 8 15,0-4-4-15,-1 8 10 16,-3-4-8-16,8 8 8 0,-5-4-8 0,10 8 8 15,-5-8-8-15,14 11 3 32,-5-7-5-32,13 16 2 15,-4-8-3-15,18 8 0 16,-5-5-1-16,14 5-15 16,-9-12 7-16,13 0-39 15,-8-8 25-15,12-5-66 16,-8-3 48-16,4-8-82 15,-4-7 69-15</inkml:trace>
          <inkml:trace contextRef="#ctx0" brushRef="#br0" timeOffset="101317.8979">9452 3413 108 0,'-13'0'41'0,"13"0"-22"0,0 0-9 16,4 0 14-16,-4 0-2 15,0 0 1-15,0 0-6 16,0 0 0-16,5 0-10 16,-5 0 2-16,4 4 2 0,-4 0-2 0,0 0 0 15,4 4-5-15,1 4-3 31,-5 3 0-31,4 5-1 0,-4 0 2 16,5 8 3-16,-5 4 4 16,0-5 2-16,4-7-1 15,-4 0 1-15,5-4-2 16,-5-4 0-16,0-8 1 16,0-4 1-16,0-16-3 0,0 0 0 15,0 0-5-15,0-4 0 16,0 0-1-16,0 1-2 15,0-5-2-15,4 0 1 16,1 4 1-16,-1 0 0 16,10 5-3-16,-6-5 0 15,6 4-1-15,-1-4 3 16,1 12-5 0,-5-4 4-16,8 12 1 15,-8 0 1-15,9 4-22 0,-9-4 12 16,4 4-56-16,-8 0 37 15,-1 4-82-15,-4-8 63 16</inkml:trace>
          <inkml:trace contextRef="#ctx0" brushRef="#br0" timeOffset="101848.8556">9791 3425 144 0,'-9'-8'55'0,"9"8"-30"0,0 0-21 0,0 0 15 16,0 0-11-16,4 0 7 15,-4 0-9-15,9 0 5 16,0 0-6-16,9 0 0 15,-4 0-3-15,8 0 1 16,-4 0-2-16,4 0 4 16,-4-4-3-16,0 4 8 15,-5-4-6-15,0 0 10 16,-4 0-8-16,0-4 1 16,-4 0-4-16,-1 0 0 15,-8 0-1-15,-1 0 3 16,-4 0-3-16,-4 4-1 15,0 0 0-15,-5 4-4 16,0-4 2-16,0 8-1 16,-4-4 0-16,-1 8 6 0,-3-4-2 0,3 8 8 15,-3-4-6 1,3 8 8-16,6-8-8 0,8 12 5 16,-5-4-5-16,14 11 0 15,0-7-2-15,14 12 1 16,-5-8-2-16,13 7 2 15,0-3-2-15,18 0-29 16,-9-12 15-16,14-4-111 16,-9-8 68-16</inkml:trace>
          <inkml:trace contextRef="#ctx0" brushRef="#br0" timeOffset="102698.3761">10331 3449 96 0,'-5'-8'35'0,"5"8"-18"0,5-12-5 16,-1 8 24-1,-8 0-19-15,4 0 13 16,-9-4-17-16,0 4 12 15,0-4-14-15,0 0 6 0,-5-4-10 16,6 4 4-16,-6-4-6 0,1 8 4 31,-1-4-5-31,1 12 0 16,-5 0-2-16,5 8 1 16,-5-4-2-16,5 8 2 15,-5-4-2-15,9 8 4 16,-5-4-3-16,10 7 4 15,-5-7-4-15,14 12 4 16,-1-8-4-16,9 0 4 16,-4-12-4-16,14 0 4 0,-10-5-4 0,14-3 1 15,-5-7-1-15,9 3 1 16,-4-8-2-16,0 0 2 16,-9-4-2-16,-1 4 8 15,-3-4-5-15,-1 4 14 16,-8 0-10-16,-1 4 7 15,-4 1-8-15,0 7 0 16,-4-4-4-16,-1 8 0 16,1-4-1-16,-1 7-6 15,1 1 2-15,4 8 1 16,0 0 1-16,4 16 0 16,1-4 0-16,4 23 0 15,-9-7 0-15,4 15 0 16,-4-7 0-16,0 7 0 15,-4-3 0-15,-5 3 2 16,-5-11-1-16,1 11 13 16,-5-11-8-16,0 3 8 15,-4-15-7-15,4 0 0 16,0-12-4-16,0-5 3 0,1-7-4 16,-1-4 1-16,0-16-1 15,5 0-4-15,-1-4 1 0,10 1-4 16,-5-1 3-16,9 4-3 15,-5 0 2-15,10 4 0 16,-1-4 1-16,14 4 2 16,-4 0 0-16,12 4-3 15,-3 0 2-15,12 8-1 16,-8-4 0-16,9 12 2 16,-10-4 0-16,10 7 2 15,-9-3-1-15,4 4-7 31,-13-8 3-31,4 4-49 16,-4-8 28-16,0-4-124 16,-5-4 82-16</inkml:trace>
          <inkml:trace contextRef="#ctx0" brushRef="#br0" timeOffset="105153.5819">12275 3429 208 0,'4'-12'77'0,"-4"12"-42"0,-4-8-21 15,4 4 38 1,-5 0-30-16,5-4 14 0,-9-4-21 0,0 8 2 15,-4-4-9-15,0 8-3 16,-1-4-3-16,1 8-4 16,-5-4 1-16,5 8-1 15,-5-4 0-15,5 4 2 32,-1-4 0-32,5 8 2 15,0-8-1-15,9 8-1 16,-4-4 1-16,8 4-1 15,1-4 0-15,8 3-7 16,1-3 4-16,8 4-8 0,-9-4 7 16,14 4-1-16,-9-4 3 0,9 4 0 15,-10-4 0-15,6 8 4 32,-5-8-1-32,4 11-1 15,-9-3 1-15,5 4-1 0,-9-4 0 0,0 4 6 16,-5-4-3-16,1 3 14 15,-10-7-9-15,-4 8 9 32,-4-8-9-32,-5 0 15 0,-4-4-13 15,0 0 13-15,-5-8-13 0,-4 0-1 16,-1-8-5-16,1 0-18 16,4-4 7-16,5-4-54 15,0-8 33-15,4 1-135 16,0-1 91-16</inkml:trace>
        </inkml:traceGroup>
        <inkml:traceGroup>
          <inkml:annotationXML>
            <emma:emma xmlns:emma="http://www.w3.org/2003/04/emma" version="1.0">
              <emma:interpretation id="{03B45290-7C71-4E13-8E50-351764756469}" emma:medium="tactile" emma:mode="ink">
                <msink:context xmlns:msink="http://schemas.microsoft.com/ink/2010/main" type="inkWord" rotatedBoundingBox="14044,5609 17268,5602 17269,5993 14045,6000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07989.888">14585 3298 200 0,'-23'-8'74'0,"23"8"-40"0,-26-8-27 16,17 4 36 0,0 0-26-16,-5 8 15 15,1-4-19-15,-5 4 1 16,0 0-8-16,1 4 1 0,-1-4-4 15,4 8 0-15,1-4-1 0,4 8-2 16,0-9 1-16,5 5 1 16,-1-4-1-16,10 4-1 15,-1-8 1-15,5 8-6 16,0-8 3-16,9 4 1 16,0-8 1-16,8 8-3 15,-8-4 2-15,13 8-1 16,-8-4 0-16,8 8 2 0,-4-9 0 15,4 9 0-15,-9-4 0 0,0 4 2 16,-8-8-1-16,-1 8 6 16,-8-8-4-16,-1 12 10 15,-8-9-7-15,-5 9 8 16,-9-4-8-16,-4 0 14 16,-1-8-11-16,1-8 7 15,-5-4-9-15,5-4-2 16,-5-8-3-16,5 4-10 15,0-4 4-15,4 5-29 16,0-5 18-16,9 4-57 16,-4 0 40-16,8 0-107 15,1 0 79-15</inkml:trace>
          <inkml:trace contextRef="#ctx0" brushRef="#br0" timeOffset="108559.7797">14785 3349 196 0,'-4'-8'74'0,"4"8"-40"0,0-4-22 0,0 4 28 31,0 0-24-31,0 0 6 16,0 0-13-16,0 4 3 16,0 0-7-16,0 4 4 15,0 0-5-15,0 8 5 16,0-8-6-16,4 12 6 16,-4-8-6-16,5 12 3 0,-1-9-3 0,10 9 0 15,-5-8-1-15,8 0 5 16,-3-4-4-16,4 0 3 15,-5-4-3-15,5-4 3 16,-5-4-4-16,5-4 4 16,-5-4-4-16,5-4 1 15,-9-8-1-15,9 4-2 16,-9-4 1-16,0 1-1 16,-5-5 0-16,1 4 6 15,-5 0-3-15,4 4 8 31,-8 4-7-31,4 8 3 0,0-4-4 16,0 12-2-16,-5-4 0 0,5 12-1 16,-4-4 0-1,4 8 0-15,0-8 0 16,4 12 0-16,1-4 0 0,4 11-9 16,0-7 5-16,8 12-40 15,-8-8 24-15,18 4-84 16,-9-9 58-16,9 1-87 15,-5-12 76-15</inkml:trace>
          <inkml:trace contextRef="#ctx0" brushRef="#br0" timeOffset="109056.389">15227 3345 204 0,'-9'8'77'0,"9"-8"-42"0,4 8-34 0,1-4 18 15,-5-4-12-15,4 8 10 16,1-4-10-16,4 4 5 16,-9-4-7-16,9 8 2 15,-5 0-4-15,9 8 3 16,-8-8-4-16,8 11 8 15,-8-7-6-15,8 12 10 16,-8-8-8-16,8 8 12 16,-9-9-10-16,5 1 16 15,-9-8-14-15,5-4 13 32,-5-8-13-32,0-4-1 15,-5-4-5-15,1-4-3 0,-1 0 0 0,1-4-4 16,-1 1 2-16,5-5-1 15,-4 0 0-15,8 0 0 16,-4 0 0-16,9 0-5 16,0 1 4-16,5 3-3 15,-5 0 3-15,8 4 2 16,-3 0 1-16,17 0-5 16,-4-4 3-16,4 12-25 0,-9-4 14 0,5 8-62 15,-5 0 41-15,1 4-99 16,-10 0 75-16</inkml:trace>
          <inkml:trace contextRef="#ctx0" brushRef="#br0" timeOffset="106417.8411">12747 3405 108 0,'0'-4'41'0,"5"0"-22"0,4 0-20 16,-5 0 9-16,5 0 4 15,0 0 2-15,0 0 1 16,0 4 1-16,0 0-2 16,0 4 1-1,0 0-8-15,-5 4 2 0,1 4 2 16,-1 4 0-16,1 4 3 15,-1 3-3-15,-4 1-1 0,0 12-2 16,0-4 2-16,0-5 1 16,0-3 3-16,0-8 2 15,0-4 2-15,0-4-4 16,0-12 0-16,0-8-8 0,4-4-2 16,1 0 0-16,-1-4 0 15,5 1-5-15,0-5-1 16,0 0-2-16,5 0 0 15,-1 4 3 1,0 1 2-16,1 3-5 16,-1 4 1-16,0 4-1 15,-4 4 2-15,0 4-1 16,5 4 1-16,-1 4 0 16,-4 8 0-16,0 3 6 15,-5 1 2-15,1 0 0 16,-1 8-1-16,1 0-1 0,-1-1 0 15,-4-3 2-15,0-8 3 16,0-8 5 0,0-4-8-16,5-8 1 15,-5-8-4-15,4-4-4 16,1 0 0-16,8-3-6 16,-4-5 4-16,4 4-3 15,-4-4 3-15,9 4 0 16,-9 4 1-16,9 9 0 0,-9-5 0 15,4 8 2-15,-4 0 0 0,4 12 4 16,-4-4-2-16,5 11 4 16,-10-3-4-16,9 8 4 31,-8-4-4-31,4 12-10 16,-5-8 5-16,5 11-39 15,-9-7 23-15,9 0-95 16,-9-12 63-16,9 4-72 15,-9-8 71-15</inkml:trace>
          <inkml:trace contextRef="#ctx0" brushRef="#br0" timeOffset="106951.5084">13497 3445 168 0,'-9'0'66'0,"9"0"-36"0,4 0-33 0,5 0 22 16,-9 0-12-16,9 0 16 16,-5 0-13-16,10 0 2 15,-1-4-7-15,9 4 4 16,-8-4-6-16,8 0 6 15,-4 0-6-15,4 0 6 16,-4 0-6-16,0 0 10 16,-5-4-7-16,1 0 5 15,-10 0-6-15,1-4 9 16,-5 0-8-16,0 0 8 16,-9 0-8-16,0 4 3 15,-5 1-5-15,-3 3 0 16,-1 0-2-16,0 8 1 15,-4-4-2-15,4 8 6 16,-5-1-4-16,6 5 8 16,-1-4-7-16,4 8 5 15,-3-8-5-15,8 12 2 16,0-8-3-16,4 12 0 16,1-9-1-16,13 13-2 15,-5-8 1-15,14 8-15 0,-5-4 8 0,14 3-46 16,0-11 29-16,9 4-78 15,-5-12 57-15,9-4-75 16,-13-12 68-16</inkml:trace>
          <inkml:trace contextRef="#ctx0" brushRef="#br0" timeOffset="107489.4869">14116 3417 192 0,'-13'-8'74'0,"13"8"-40"0,-18-16-29 16,14 8 28-1,-1 0-20-15,-4 0 13 0,-4-4-15 16,0 8 6 0,-5-4-10-16,0 8 4 15,-4 0-6-15,-1 8 4 16,1-4-5-16,4 8 2 15,0-4-3-15,5 8 3 16,0-4-4-16,4 12 6 16,-5-8-5-16,14 7 6 15,-4-7-6-15,8 16 1 16,1-8-2-16,8 7 1 0,1-11-2 0,8 0 2 16,-4-12-2-16,8-4-3 15,-8-4 1-15,9-8-1 16,-5-4 0-16,5-8 2 15,-5 0 0-15,1-3 0 16,-5-1 0-16,-1 0 2 16,-3 4-1-16,-1 4 6 15,-8 1-4-15,-1 7 10 16,-4-4-7-16,4 8 3 16,-8 0-5-16,4 8 2 15,-4 0-3-15,4 8 0 16,-5 0-1-16,10 7-2 15,-5-7 1-15,8 16-10 16,-3-8 5-16,13 12-36 16,-5-9 22-16,14 5-58 15,-9-8 43-15,13-4-98 16,-4-8 74-16</inkml:trace>
          <inkml:trace contextRef="#ctx0" brushRef="#br0" timeOffset="109520.7229">15664 3460 212 0,'0'0'82'0,"0"0"-44"0,4 0-36 16,5 0 30 0,-4 0-19-16,8 0 13 0,-9 0-15 0,10 0 6 15,-5 0-10-15,13 0 0 16,-4 0-4-16,4 0 3 16,-4 0-4-16,4 0 1 15,-8-4-1-15,4 0-2 16,-10-3 1-16,6 3 3 15,-1-4-2-15,-4 0-1 0,-4 0 0 0,-1 0-4 16,-8-4 2-16,4 4 3 16,-9 0-1-16,-5 4 4 15,-4-4-3-15,5 8 10 16,-5-4-6-16,-4 8 12 16,-5 0-10-16,9 4 16 15,1-4-14-15,3 8 16 16,1-4-16-16,-1 12 5 15,1 0-10-15,13 3 2 16,0-3-4-16,13 12 0 31,-4-8-1-31,18 7-35 16,-5-11 19-16,14 0-156 16,0-8 94-16,35 0-109 15,-9-4 107-15</inkml:trace>
        </inkml:traceGroup>
        <inkml:traceGroup>
          <inkml:annotationXML>
            <emma:emma xmlns:emma="http://www.w3.org/2003/04/emma" version="1.0">
              <emma:interpretation id="{ABCC4747-E56A-48A5-AF9E-4FE422E5BF9C}" emma:medium="tactile" emma:mode="ink">
                <msink:context xmlns:msink="http://schemas.microsoft.com/ink/2010/main" type="inkWord" rotatedBoundingBox="17477,4964 19934,4959 19937,6406 17480,6411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11238.4864">16801 2794 212 0,'-5'-8'82'0,"5"8"-44"0,-4-4-29 0,4 4 26 16,0 0-21-16,0 0 7 15,-4 0-13-15,4 4 6 32,0 0-7-32,0 12 0 15,0-4-4-15,4 20 5 0,-4 0-5 0,4 27 12 16,1-7-8-16,4 15 7 16,-9-8-7-16,4 9 4 15,-4-13-6-15,5 9 9 16,-10-17-8-16,5 13 12 15,0-13-10-15,0 1 14 16,0-16-13-16,0-5 7 16,0-7-9-16,5-8-2 15,-5-12-3-15,4-4-4 16,1-4 1-16,4-4-4 16,-5-3 3-16,9 3-6 15,-8 0 5-15,8 4-3 16,-8-4 3-16,8 12-2 15,-4 0 2-15,9 8 2 16,-9 0 1-16,13 8 0 16,-9-8 0-16,10 7 0 15,-5-3 0-15,8 0 0 16,-8-8 0-16,9-4-3 0,-5-4 2 16,5-4-1-16,-5-4 0 0,5-3 2 15,-5-1 0-15,1-4 2 16,-6 0-1-16,1-4-1 15,-9-4 1-15,0 5 1 32,-9-1-1-32,0 4 2 15,-4 0-2-15,-1 8 2 16,-4 0-2-16,0 12-3 16,-4-4 1-16,4 12-1 15,-4 0 0-15,4 8 4 16,-5-4-1-16,10 12 2 0,-5-4-2 0,13 11-1 15,-4-7 1-15,14 12-21 16,-1-8 11-16,14 7-56 16,-5-7 36-16,10 4-117 15,-10-12 82-15,9-1-77 16,-9-11 81-16</inkml:trace>
          <inkml:trace contextRef="#ctx0" brushRef="#br0" timeOffset="111782.7343">17702 3464 172 0,'0'-12'66'0,"0"12"-36"0,-18-11-18 0,13 7 32 16,1-4-25-16,-5 4 15 31,-4 0-20-31,-1 4 12 15,-4-4-15-15,1 4 10 16,-1 0-12-16,0 4 6 16,0 0-8-16,5 4 2 0,-1 0-5 15,5 7 0-15,0-3-2 0,9 8-2 16,-4-4 1-16,8 12 1 16,-4-4-1-16,14 7 4 15,-5-7-3-15,13 4 8 16,-4-12-6-16,9 0 8 31,-9-5-8-31,13-3 5 0,-9-4-5 16,9-12 7-16,-8-3-7 15,3-9 10-15,-8 0-8 16,0-4 3-16,-5-4-5 0,-4 5 5 16,-4-5-6-16,-1 4 6 15,-8 0-6-15,-5 4 1 16,-5 1-2-16,-3 3-4 15,-6 4 1-15,-3 8-6 16,-6 0 4-16,1 8-14 16,0 0 9-16,4 8-38 15,0-4 26-15,5 7-86 16,4-3 59-16,9 12-102 16,0-4 84-16</inkml:trace>
          <inkml:trace contextRef="#ctx0" brushRef="#br0" timeOffset="112608.8475">17947 3357 140 0,'-5'-16'55'0,"5"16"-30"0,0 16-10 0,0-16 31 32,0-8-25-32,0 12 12 15,0 0-20-15,5 8 6 16,-5-8-11-16,4 4 6 15,-4-4-7-15,5 8 7 16,-1-4-8-16,5 12 5 0,-4-8-6 0,4 7 9 16,-9-3-8-16,9 4 10 15,-9-4-9-15,4 4 12 16,-4-4-11-16,4-4 12 16,-8-5-12-16,4-3 5 15,-4-4-8-15,4 0 7 16,-5-4-8-16,1 4 3 15,-1-7-4-15,1-1-2 16,-1-8 0-16,5 4-4 16,0-4 2-16,5 0-4 0,-5 0 3 0,9 0-3 15,-5 1 2-15,9 3 2 16,-4 0 1-16,9 4-3 16,-4-4 2-16,3 8-1 15,-3 0 0-15,8 4 2 16,-9 0 0-16,10 4-3 15,-10-4 2-15,5 8-8 32,-9-4 5-32,4 4-49 15,-8-4 29-15,4 8-131 16,-9-8 87-16</inkml:trace>
          <inkml:trace contextRef="#ctx0" brushRef="#br0" timeOffset="110536.0691">16190 3179 236 0,'-9'-4'88'0,"9"4"-48"0,0 8-34 0,5-4 29 15,-5-4-22-15,8 8 10 16,1-4-14-16,14 8 2 16,-5-8-7-16,26 7 2 15,-4-7-3-15,23 4-6 16,-5-8 1-16,13 4-25 16,-13-8 14-16,4 4-53 0,-13-8 36 15,0 1-89-15,-13-5 66 16</inkml:trace>
          <inkml:trace contextRef="#ctx0" brushRef="#br0" timeOffset="110289.2681">16458 2648 152 0,'-5'-12'57'0,"5"12"-30"0,-4-4-16 0,4 4 29 16,0 0-23-16,0 0 10 15,0 0-17-15,0 0 8 16,0 0-10-16,0 8 6 16,0-4-7-16,4 11-2 15,-4 1-3-15,9 16 3 16,-5-4-3-16,5 27 10 15,-4-3-6-15,8 31 12 16,-8-15-10-16,8 15 7 16,-8-12-8-16,8 5 4 15,-9-13-6-15,5 8 2 16,-4-11-4-16,4-1-2 0,-9-11 0 0,4-9-39 16,-4-11 21-16,0-8-125 15,-4-12 79-15,4-12-72 31,-5-8 78-31</inkml:trace>
          <inkml:trace contextRef="#ctx0" brushRef="#br0" timeOffset="113140.074">18384 3381 228 0,'-5'-4'88'0,"5"4"-48"0,-4 0-36 16,4 4 34-1,0-4-23-15,0 4 13 16,0-4-17-16,4 4 1 16,1 0-7-16,4 4-3 15,-5-4-1-15,10 8 1 16,-10-4-1-16,14 8-3 16,-9-8 1-16,13 3-12 15,-8-3 6-15,8 0-20 16,-9-4 14-16,5-4-17 15,-5-4 16-15,5 0-3 0,-4-8 10 0,4 4 1 16,-10-3 4-16,6-1 19 16,-10 0-9-16,5 0 30 15,-4 0-21-15,-1 4 27 16,-8-4-25-16,4 12 23 16,-5-4-23-16,1 12 25 15,-5-4-25-15,4 8 21 16,-4 0-23-16,1 16 12 15,-6-5-18-15,5 29 6 16,-4 0-10-16,-1 19 2 16,1-8-5-16,0 13-17 15,-1-17 6-15,5 9-52 16,1-17 33-16,-1-3-165 16,0-13 106-16,4-7-111 15,1-12 113-15</inkml:trace>
        </inkml:traceGroup>
        <inkml:traceGroup>
          <inkml:annotationXML>
            <emma:emma xmlns:emma="http://www.w3.org/2003/04/emma" version="1.0">
              <emma:interpretation id="{D53B0829-4113-455E-BB6F-FFC15C62C582}" emma:medium="tactile" emma:mode="ink">
                <msink:context xmlns:msink="http://schemas.microsoft.com/ink/2010/main" type="inkWord" rotatedBoundingBox="20389,5170 22002,5166 22005,6275 20391,6279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22257.7838">19619 3385 168 0,'-13'0'63'0,"13"0"-34"0,-9-4-23 0,9 8 21 16,-5-4-16-16,1 4 6 15,0-4-10-15,-1 8 0 16,1-4-4-16,4 8-2 16,-5 0 0-16,10 8 3 0,-1-9-2 0,5 9 6 15,-5-4-5-15,10 4 1 16,-1-4-2-16,5 4 1 31,-5-8-2-31,5-5 4 16,-4-3-3-16,3-4 4 15,-3-8-4-15,4 1-1 16,-9-5 0-16,8 0 1 16,-8-4-1-16,5 0-1 15,-10-4 1-15,5 4-1 16,-9 1 0-16,5 3 0 0,-5 0 0 0,4 8-3 16,-8-4 2-16,4 8-1 15,0 0 0-15,0 4 2 16,0-4 0-16,4 8 0 15,-4 0 0-15,9 8 2 16,-5-5-1-16,10 9-1 16,-10-4 1-16,14 12 1 15,-9-8-1-15,13 3-25 16,-4-7 13-16,9 0-101 31,-5-8 62-31</inkml:trace>
          <inkml:trace contextRef="#ctx0" brushRef="#br0" timeOffset="122941.4419">20021 3345 132 0,'-14'4'52'0,"14"-4"-28"0,-4-4-2 16,4 4 29 0,0 0-28-16,0 0 5 15,0 0-18-15,9 0 7 16,0 0-9-16,13 0 6 16,-4 0-7-16,17 0 0 15,-8 0-4-15,22 0-22 16,-9-8 11-16,14 5-83 0,-14-1 50 0,13 4-71 15,-12-4 65-15</inkml:trace>
          <inkml:trace contextRef="#ctx0" brushRef="#br0" timeOffset="122686.5939">20194 2854 144 0,'-4'-12'55'0,"4"12"-30"0,4-4-14 0,1 4 24 15,-10 0-20-15,5 0 9 16,0 0-15-16,5 4 8 16,-5-4-9-16,4 4 11 15,-4 0-11-15,5 12 9 16,-10-4-9-16,5 23 9 15,0-7-10-15,0 24 10 0,0-9-10 0,0 21 5 16,-4-13-7-16,4 13 4 16,0-17-5-16,0 17 0 15,0-13-2-15,0 13 3 16,0-9-3-16,4 5 4 16,-4-17-4-16,5 1-23 15,-1-16 12-15,5-5-72 16,-9-7 45-16,9-8-97 15,-9-12 75-15</inkml:trace>
          <inkml:trace contextRef="#ctx0" brushRef="#br0" timeOffset="123266.7131">20663 3619 216 0,'-14'4'82'0,"14"-4"-44"0,0 24-36 0,5-16 35 15,-5-4-23-15,4 8 16 16,1-1-17-16,4 13 1 16,4-8-8-16,0 12-1 15,-8-8-3-15,-1 11-6 16,-4-7 2-16,-4 12-85 0,-5-12 48 16,-18 7-106-16,0-3 83 0</inkml:trace>
          <inkml:trace contextRef="#ctx0" brushRef="#br0" timeOffset="121694.8785">19200 2838 80 0,'-4'0'33'0,"4"0"-18"0,0 0-7 0,0 0 17 15,0 0-14-15,0 0 10 16,0 0-12-16,0 0 8 16,0 0-9-16,0 4 4 15,0 0-7-15,0 8 9 0,-5-4-8 16,1 23 5-16,-1-3-6 16,1 24 7-1,-1-9-8-15,5 21 10 16,-4-9-8-16,-1 13 10 15,-4-17-9-15,0 9 14 16,1-17-12-16,3 13 7 16,-4-13-9-16,5 5 2 15,-5-12-5-15,4-5 7 16,1-11-7-16,-1-4 8 16,1-8-8-16,4-4-3 0,0-12-2 0,9-4-10 15,0-8 6-15,9 0-9 16,-9 1 8-16,13-1-4 15,-9 0 6-15,10 4 0 16,-6 0 2-16,10 8-3 16,-9-4 3-16,13 12-1 15,-9-3 1-15,10 10 4 16,-10 1-1-16,5 4-1 16,-9 0 1-16,-1 12 1 31,-8-8-1-31,0 12 10 15,-9-9-5-15,0 5 14 0,-9-8-11 16,0 4 7-16,-8-8-9 16,-1 0 2-16,-5-8-5 0,6-4 2 15,-6-4-3-15,5-4-4 16,-4-8 0-16,4 4-1 16,-4-4 0-16,4 4-14 15,0 0 9-15,9 0-39 16,-4 1 26-16,9 3-71 15,-5 0 51-15,9 8-65 16,-5-4 60-16</inkml:trace>
        </inkml:traceGroup>
        <inkml:traceGroup>
          <inkml:annotationXML>
            <emma:emma xmlns:emma="http://www.w3.org/2003/04/emma" version="1.0">
              <emma:interpretation id="{879B9A1C-9DFA-44B8-ACBE-622543C7FCEA}" emma:medium="tactile" emma:mode="ink">
                <msink:context xmlns:msink="http://schemas.microsoft.com/ink/2010/main" type="inkWord" rotatedBoundingBox="22688,5569 25919,5563 25920,5970 22688,5977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25465.2493">22732 3441 164 0,'4'-8'63'0,"-4"8"-34"0,0-12-12 0,5 8 37 16,-5-4-30-16,0-4 11 16,-5 0-21-16,1 0 5 15,-5-4-11-15,0 8 6 16,-4-4-7-16,-1 9 0 16,-4-5-4-16,0 8-2 15,1 0 0-15,-1 8 3 16,-4-1-2-16,4 5 4 15,-5-4-4-15,6 12-1 0,-1-8 0 0,9 12-1 16,-5-8 0-16,10 7 2 16,-1-3-1-16,10 0 2 15,-1-4-2-15,14-4 2 16,-4-4-2-16,8 0-1 16,-4-8 1-16,4 0 3 15,-4-8-2-15,9 0-1 31,-5-8 0-31,5 4 1 0,-9-4-1 16,-1 0 6-16,-3 1-4 16,-1 3 8-16,-4 0-7 0,0 8 8 15,-5-4-8-15,1 8 1 16,-10 0-3-16,5 4-2 16,0-4 1-16,0 8 1 15,0 0-1-15,5 8-3 16,-5-1 1-16,9 5-28 15,0-4 16-15,9 0-78 16,-5-4 50-16,14-4-105 16,-5-4 82-16</inkml:trace>
          <inkml:trace contextRef="#ctx0" brushRef="#br0" timeOffset="125975.3303">23240 3286 212 0,'-27'-8'82'0,"27"8"-44"0,-22-8-31 15,18 4 33 1,-1 0-23-16,-8 4 14 0,-10 0-18 0,6 4-3 16,-6-4-6-16,5 4-5 15,-4 0 0-15,4 4-1 16,1 0 0-16,3 8 2 15,-4-4 0-15,9 7-5 16,0-7 3-16,14 0-8 16,-5-4 6-16,18 4-5 15,-5-8 5-15,9 4 0 16,-4-4 2-16,9 4 0 16,-5-4 0-16,5 8-3 15,-5-8 3-15,5 8 1 16,-5-4 1-16,1 3 6 15,-5-3-3-15,-1 8 19 16,-8-4-13-16,-4 4 28 16,-5-8-22-16,0 4 22 15,-5-4-21-15,-4 4 14 16,-4-4-17-16,0-1 6 16,-10-7-11-16,-8 4 2 15,0-8-6-15,0 4-2 16,-1-7-1-16,10 3-30 15,0-4 16-15,4 0-52 0,5 0 36 16,8 0-68-16,1 0 55 0,8 0-94 16,1 0 76-16</inkml:trace>
          <inkml:trace contextRef="#ctx0" brushRef="#br0" timeOffset="126506.9524">23476 3389 204 0,'-8'-20'77'0,"8"20"-42"0,-9-20-23 32,9 16 34-17,0 0-26-15,0 4 17 0,-5 0-22 0,1 8 3 16,-1-4-10-16,1 8-3 31,-1-8-3-31,1 8-4 0,-1-4 1 0,5 8-1 16,0-4 0-16,5 8 4 15,-5-5-1-15,9 5 2 16,-5-4-2-16,10 0 4 16,-5-8-3-16,4 4 1 15,-4-4-1-15,4-4 1 16,-4-4-2-16,4 0-3 15,-4-8 1-15,5 4-1 16,-5-8 0-16,9 0 4 16,-10-4-1-16,6 4-1 15,-5-4 1-15,4 1 3 16,-8-5-2-16,-1 8 4 16,-4 0-4-16,5 4 1 0,-10 0-1 0,5 4 1 15,0 0-2-15,0 8 2 16,0-4-2-16,0 8-1 15,0 0 1-15,5 8 1 16,-1 0-1-16,5 4-1 16,0-1 1-16,9 13-30 15,-9-4 16-15,8 0-103 32,1-13 65-32,13 9-91 0,-8-12 81 0</inkml:trace>
          <inkml:trace contextRef="#ctx0" brushRef="#br0" timeOffset="124474.0233">21390 3238 124 0,'0'0'46'0,"0"0"-24"0,0 0-19 15,0 0 19 1,0 0-14-16,4 4 6 16,-4 0-9-16,4 8 4 15,1-4-5-15,4 12 5 16,-9-4-6-16,9 8 12 16,-9-5-8-16,4 9 10 15,-4-8-10-15,5 8 5 0,-1-8-7 0,1 3 11 16,-5-7-9-16,4 0 12 15,-8-4-11-15,8-4 5 16,-4-4-8-16,4-4 2 16,1-4-4-16,4-4-2 15,-5-4 0-15,10 0-4 16,-10-4 2-16,14 0-4 16,-9 1 3-16,9-1-1 15,-5-4 1-15,5 8-3 16,-9 0 3-16,4 12-1 15,-4 0 1-15,5 8 2 16,-6-4 0-16,6 8 4 16,-10 0-2-16,5 8 8 15,-9-4-6-15,9 3 8 16,-9-3-8-16,9 0 5 16,-9-4-5-16,5 0 2 15,-5-8-3-15,4 0 0 16,-4-4-1-16,9-4-2 15,-5-4 1-15,10-4-1 16,-5-4 0-16,8 0 0 16,-3-4 0-16,8 9-3 15,-4-5 2-15,0 12-1 16,-5-4 0-16,5 8 6 16,-9 0-2-16,4 8 1 15,-4-4-1-15,5 12 1 0,-5-5-2 0,8 9 2 16,-8-4-2-16,5 8-5 15,-10-8 2-15,10 8-61 16,-10-5 35-16,5 1-108 16,-9-4 77-16</inkml:trace>
          <inkml:trace contextRef="#ctx0" brushRef="#br0" timeOffset="124929.4419">22148 3437 184 0,'-18'4'71'0,"18"-4"-38"0,18 8-32 0,-10-5 27 16,-8-3-17-16,9 4 12 15,-4-8-13-15,8 4 2 16,1 0-8-16,8 0 0 15,-9-7-2-15,10 3 1 16,-10-4-2-16,9 0 4 16,-8 0-3-16,-1 0 4 15,-9 0-4-15,1-4 4 16,-5-4-4-16,0 0 10 16,-9 0-6-16,0 5 5 15,-4-1-6-15,-1 8 4 16,-8-4-5-16,4 8 5 15,0 0-6-15,1 8 6 16,-6 0-6-16,5 7 3 16,1-3-3-16,8 8 0 15,-5-8-1-15,10 12 1 16,-5-4-2-16,13 7-1 16,-4-7 1-16,9 4-1 15,0-8 0-15,9 4-27 16,0-4 15-16,9-4-63 15,-5-9 41-15,14-3-96 16,-5-7 72-16</inkml:trace>
          <inkml:trace contextRef="#ctx0" brushRef="#br0" timeOffset="127009.1263">23896 3318 200 0,'-5'0'77'0,"5"0"-42"0,-9 0-28 16,9 0 29-1,0 0-21-15,0 4 6 16,0-4-13-16,5 8 0 0,-5-4-5 0,9 7-2 16,-5-3 0-16,9 8-1 31,-8-4 0-31,8 8 0 16,-8-4 0-16,8 8 2 15,-8-5-1-15,8 13 6 16,-9-4-4-16,5 0 10 15,-9-9-7-15,9 1 16 16,-9-4-12-16,5 0 11 16,-5-8-12-16,4-4 0 0,-8-8-6 0,4-4 3 15,0-8-4-15,0 0 1 16,0 0-1 0,0-3-2-16,0-5 1 0,4 0-1 15,-4-4 0-15,9 8-5 16,-4-3 3-16,8 3-6 15,-4 0 5-15,9 8-3 16,-9 0 3-16,13 4-16 16,-9 0 11-16,10 8-45 15,-6 0 29-15,10 4-99 16,-9-4 69-16,9 8-64 16,-5-4 68-16</inkml:trace>
          <inkml:trace contextRef="#ctx0" brushRef="#br0" timeOffset="127426.8671">24355 3472 192 0,'18'4'74'0,"-18"-4"-40"0,13 0-29 15,-4 0 30 1,-4 0-21-16,8 0 15 15,0-4-16-15,10 0 4 16,-6 0-10-16,10 4 2 16,-5-4-5-16,1 0 2 15,-10-3-3-15,9-1 5 16,-8 0-5-16,-1 4 3 16,-8 0-3-16,4-4 0 0,-5 0-1 15,0 0 3-15,-4 0-3 0,-4 4 6 16,-5-4-5-16,-4 8 12 15,-1-4-8-15,1 8 14 16,-5-4-12-16,0 8 14 16,0-4-14-16,1 8 9 15,-6 0-10-15,14 8 2 16,-4-8-6-16,13 15 2 16,-4-7-3-16,17 8-11 15,-4-4 5-15,13 3-61 16,0-3 35-16,14 0-148 15,-5-8 98-15</inkml:trace>
        </inkml:traceGroup>
        <inkml:traceGroup>
          <inkml:annotationXML>
            <emma:emma xmlns:emma="http://www.w3.org/2003/04/emma" version="1.0">
              <emma:interpretation id="{0C975C97-DAC9-4D70-A7F9-613908B154E9}" emma:medium="tactile" emma:mode="ink">
                <msink:context xmlns:msink="http://schemas.microsoft.com/ink/2010/main" type="inkWord" rotatedBoundingBox="26289,5035 28763,5030 28766,6442 26292,6448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28423.6635">25006 3250 228 0,'-13'-8'85'0,"13"8"-46"0,4 0-35 0,1 0 27 31,-1 0-19-31,9 0 12 16,1 0-14-16,12 0 6 15,1 0-9-15,18 4 0 16,-5-4-4-16,18 4-8 16,-9-4 2-16,13 4-34 0,-8-4 20 15,-1 0-76-15,-12-4 52 0,-6 0-74 16,-8-8 65-16</inkml:trace>
          <inkml:trace contextRef="#ctx0" brushRef="#br0" timeOffset="128194.6455">25158 2770 96 0,'0'-35'38'0,"0"35"-20"0,17-16-4 16,-8 12 35-1,-9-4-28-15,5 8 24 16,-5-4-26-16,4 4 7 16,-8 0-15-16,8 4 1 15,-4-4-8-15,9 12 5 16,-4-4-6-16,4 12 10 0,-5 0-7 0,5 11 10 15,-5-3-9-15,10 28 14 16,-10-1-12-16,10 24 9 16,-10-11-10-16,9 7 4 15,-8-11-7-15,4 15 2 16,-5-12-4-16,5 9 0 16,-9-13-1-16,5 0-8 15,-5-11 3-15,4-8-47 16,-8-13 27-16,4-7-93 15,0-16 64-15,0-4-64 16,0-12 67-16</inkml:trace>
          <inkml:trace contextRef="#ctx0" brushRef="#br0" timeOffset="129095.7634">25604 2798 168 0,'-14'-8'66'0,"14"8"-36"0,5 0-20 16,-1 0 31-1,-8 0-24-15,4 4 12 16,0-4-18-16,0 8 10 16,0 0-12-16,0 8 8 15,0 0-9-15,0 20 6 0,0-1-7 0,0 17 7 16,0-5-8 0,0 25 10-16,-5-13-9 0,5-3 14 15,-4-9-12-15,-1 29 11 16,1-13-11-16,4 1 6 15,-5-21-8-15,5-7 11 16,0-12-10-16,5-5 7 16,-5-7-8-16,9-8-4 15,-5-8-2-15,10-4-6 16,-1-7 3-16,9 3-3 16,-8-4 2-16,8 8-5 15,-9-4 5-15,5 8-10 16,-5-4 8-16,5 12-1 15,-9-4 4-15,5 8 2 16,-5 0 0-16,4 8 0 16,-9-4 0-16,10 7 0 15,-5-3 0-15,13 0 4 16,-9-8-2-16,10-8 4 16,-6-4-4-16,10-4-3 15,-9-8 0-15,9 0 3 16,-9-3-1-16,4-5 2 15,-9 0-2-15,5 0 2 16,-9 1-2-16,4-1 4 16,-8 4-3-16,-1 4 4 15,-8 4-4-15,-1 8 1 16,-3-4-1-16,-1 12 1 16,-5-4-2-16,5 12-1 15,0-4 1-15,5 12-4 16,-5 0 2-16,9 19-6 15,0-7 4-15,13 12-32 16,-4-13 20-16,18 5-65 16,-5-8 45-16,10-4-118 0,-10-12 85 0</inkml:trace>
          <inkml:trace contextRef="#ctx0" brushRef="#br0" timeOffset="129580.2057">26527 3464 212 0,'-5'-12'79'0,"5"12"-42"0,-4-11-23 15,4 7 42 1,-5 0-31-16,1 0 23 16,-1 0-28-16,1 0 7 15,-5 0-16-15,0 4 1 16,-4-4-8-16,-1 8-2 15,-4-4-1-15,1 8-4 16,-1-4 2-16,0 12 1 16,0-5 0-16,14 9 0 15,-5 0 0-15,4 12 0 16,1-4 0-16,13-1-5 16,-5-7 3-16,10 8-3 15,-1-8 2-15,9 0 2 16,-8-13 1-16,12 1 4 15,-3-4-2-15,3-12 6 16,-8-7-5-16,0-5 12 16,-5 0-8-16,-4 0 7 15,0 0-7-15,0-4 7 16,-4 1-8-16,-5 3 1 16,-5 0-4-16,1 4-6 15,-10 0 1-15,1 8-8 16,0 0 6-16,-1 5-14 0,-4-1 10 15,5 8-42-15,-5-4 27 0,5 7-84 16,-1 1 60-16,10 4-93 16,-1-4 79-16</inkml:trace>
          <inkml:trace contextRef="#ctx0" brushRef="#br0" timeOffset="130186.1139">26776 3413 212 0,'-26'-4'82'0,"26"4"-44"0,-5 0-40 0,5 0 30 16,-4 0-18-16,-1 0 13 15,1 0-13-15,-1 8 4 32,1-4-9-32,4 4 2 15,-5 0-4-15,5 11 5 0,-9 1-5 0,18 12 6 16,-4-4-6-16,4 11 6 15,-5-7-6-15,5 8 10 16,-4-12-7-16,3-1 19 16,-3-11-14-16,4 0 17 15,-9-8-16-15,4 0 7 16,-4-4-11-16,5-4 6 0,-5-8-7 16,4 0 0-16,1-8-4 15,4 0 3-15,-5-8-4 0,9-7-1 16,-8-1 0-16,8 4-4 31,-4 4 2-31,9-3-4 16,-14-1 3-16,14 8-3 15,-9 4 2-15,9 4 0 16,-5 0 1-16,5 9-3 16,-9-5 3-16,9 8-19 15,-9-4 12-15,4 8-43 16,-4-4 29-16,5 4-75 15,-5 0 55-15,4-1-97 16,-9 1 79-16</inkml:trace>
          <inkml:trace contextRef="#ctx0" brushRef="#br0" timeOffset="130675.5958">27164 3437 212 0,'0'-4'82'0,"0"4"-44"0,5-4-20 0,4 4 32 16,-9 0-29-16,0 4 4 15,0-4-16-15,9 4 5 16,-1-4-7-16,6 8 2 16,-10-1-5-16,10 5 0 15,-5-4-2-15,8 4 1 16,-3-4-2-16,4 4-14 15,-5-8 7-15,9 4-32 16,-4-4 20-16,0 0-24 16,-9-8 24-16,9 4-9 15,-5-8 16-15,1 0 4 16,-6-4 4-16,6 0 27 16,-5 0-13-16,0 4 37 15,-9 0-27-15,9 1 30 16,-9-1-29-16,4 4 24 15,-4 0-26-15,4 4 22 16,-8 0-23-16,4 8 9 16,-4-4-16-16,-1 19 9 0,1-3-12 0,-1 16 4 15,-4 0-8-15,-4 39 0 16,-5-8-3-16,5 13-17 16,-1-13 8-16,5 12-87 15,0-15 51-15,14 7-164 16,-5-19 116-16</inkml:trace>
        </inkml:traceGroup>
        <inkml:traceGroup>
          <inkml:annotationXML>
            <emma:emma xmlns:emma="http://www.w3.org/2003/04/emma" version="1.0">
              <emma:interpretation id="{0637461A-AAA4-4E57-A43E-DDD047238328}" emma:medium="tactile" emma:mode="ink">
                <msink:context xmlns:msink="http://schemas.microsoft.com/ink/2010/main" type="inkWord" rotatedBoundingBox="29477,5260 31656,5255 31658,6076 29478,6081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35625.726">29268 3377 124 0,'-9'-4'49'0,"9"4"-26"0,-14 0-14 16,10 4 18-1,0-4-15-15,4 4 1 16,0 0-9-16,0 8 5 16,0-4-6-16,4 12 12 0,-4-4-8 0,4 11 7 15,1-3-7-15,8 12 4 16,-8-8-6-16,8 7 11 31,-8-11-9-31,8 8 10 16,-9-12-10-16,10-1 16 15,-10-7-13-15,5-4 18 16,-9-8-16-16,5-8 0 0,-5-4-7 0,4-7-1 16,-8-1-2-16,4-4 1 31,0 0-2-31,4 0 2 16,-4 1-2-16,9-1-3 15,-5 0 1-15,10 8-4 16,-1 0 3-16,10 4-3 15,-15-3 2-15,15 7-2 16,-1 0 2-16,0 8-13 16,-4-4 8-16,4 8-29 0,-8-4 21 15,-5 4-66-15,-5 0 46 0,-4 8-74 16,-4-5 62-16</inkml:trace>
          <inkml:trace contextRef="#ctx0" brushRef="#br0" timeOffset="136081.9678">29749 2933 100 0,'0'-4'38'0,"0"4"-20"0,0-4-1 0,0 4 30 16,0 0-26-16,0 0 15 15,0 0-22-15,0 4 14 16,0 0-15-16,0 4 10 15,-4 0-13-15,-1 12 10 16,1 0-11-16,0 19 6 31,-1-7-8-31,1 12 9 16,-1-5-9-16,5 13 5 16,-4-13-7-16,-1 17 2 15,-4-9-4-15,5 17 3 16,-1-13-4-16,5 13 6 15,-4-13-5-15,4 1-5 16,0-12 0-16,4-1-43 16,-4-15 25-16,5-8-120 0,-1-8 78 15</inkml:trace>
          <inkml:trace contextRef="#ctx0" brushRef="#br0" timeOffset="136574.4228">29990 3286 144 0,'-9'4'55'0,"9"-4"-30"0,5 0-10 0,-1 0 34 16,1 0-28-16,-1 8 19 16,-4-4-24-16,0 4 12 15,-9 0-17-15,0 8 6 16,-9-9-10-16,1 9 4 31,-1-4-6-31,-9 4 9 16,0-4-8-16,5 4 10 15,-5-4-9-15,5 4 5 16,-5-8-7-16,0-1 2 0,5-3-4 0,9 0-4 16,-1-4 0-16,10 0-17 15,-5-4 10-15,9 0-14 16,0-3 12-16,9 3 1 15,0-4 5-15,4 8 3 16,-8-4 1-16,8 8-3 31,-4-4 2-31,13 8-1 16,-8-4 0-16,8 3 6 0,-9 1-2 0,10 8 10 16,-6-4-6-1,1 4 1-15,0-4-4 0,9 8-2 16,-9-4 0-16,4 3-10 15,-4-3 5-15,4-4-67 16,-9-12 39-16,5-4-105 16,0-4 77-16</inkml:trace>
          <inkml:trace contextRef="#ctx0" brushRef="#br0" timeOffset="134531.4465">28184 3318 108 0,'-4'4'41'0,"4"-4"-22"0,0 8-9 0,4-4 19 16,-4-4-17-16,5 3 8 15,-10 1-12-15,10 4 6 16,-5 0-7-16,9 4 4 16,-5-4-6-16,5 12 11 15,-5-8-9-15,10 12 12 16,-10-5-11-16,10 13 9 15,-6-4-9-15,6 12 4 16,-5-9-7-16,4 5 9 16,-4-8-8-16,0 0 12 0,0-9-10 15,13-3 12-15,-13-8-12 0,5-4 3 16,-6-8-7-16,6-12 0 16,-5-4-2-16,4-3 1 15,-8-5-2-15,8 4 2 16,-9-4-2-16,5 5-3 15,-9-1 1-15,9 4-1 16,-9 0 0-16,5 4 0 16,-10 4 0-16,5 4 0 0,0 1 0 0,0 7-3 15,0-4 3-15,0 11-3 32,0-3 2-32,5 8 0 15,-5 0 1-15,4 8 4 16,-4-4-1-16,9 12 6 15,-9-9-4-15,13 9 6 16,1-8-6-16,-1 4 6 16,-4-12-6-16,5 0 8 15,-10-4-7-15,9 0 10 16,-8-8-8-16,8 3 8 16,-8-3-8-16,8-7 10 0,-4-5-9 0,9-4 1 15,-9-4-5-15,4 0 0 16,-4 0-1-16,9 0-2 15,-9-3 1-15,9 3-1 16,-10-4 0-16,6 4-5 31,-10 0 3-31,5 9-21 16,-4-5 13-16,-1 8-47 0,-4-4 32 0,5 8-90 16,-10-4 64-16,10 8-80 15,-5-4 75-15</inkml:trace>
          <inkml:trace contextRef="#ctx0" brushRef="#br0" timeOffset="135077.8098">29089 3449 156 0,'5'-8'57'0,"-5"8"-30"0,4-12-18 0,1 8 23 16,-10 0-19-16,5 0 6 16,-4 0-12-16,-1 0 2 15,1 0-5-15,-1 4 0 16,-3-4-2-16,-6 4-2 15,1 0 1-15,-5 4-1 0,0-4 0 0,0 4 2 16,-4 0-1-16,4 4 6 16,0 0-4-16,14 8 8 15,-10-5-7-15,14 9 1 16,0-8-3-16,9 16-2 16,-4-8 1-16,4 11 1 15,4-7-1-15,9 4 6 16,-8-8-4-16,4 4 12 15,-5-12-8-15,5-1 14 16,-5-3-12-16,5-4 7 16,-9-8-9-16,4-8 2 31,-4-3-5-31,0-9 2 0,-4 0-3 16,-1 0 0-16,-4 0-1 15,0 1-4-15,-9-1 1 0,0 4-12 16,0 0 6-16,-4 8-20 15,-5-4 14-15,0 9-35 16,-4-5 27-16,4 8-98 16,0-4 66-16</inkml:trace>
          <inkml:trace contextRef="#ctx0" brushRef="#br0" timeOffset="137095.9727">30360 3413 164 0,'-4'-4'63'0,"4"4"-34"0,-5-16-16 16,5 16 30-16,-4-4-24 0,4 4 4 15,-5-4-14-15,1 4-1 16,-5-4-5-16,-4 8 0 15,-1-4-1-15,5 4 9 16,-4-4-5-16,0 4 8 16,-1 0-8-16,1 4 3 15,-5-4-5-15,5 8 5 16,-5-8-6-16,13 8 3 16,-8-4-3-16,4 7 0 15,0-7-1-15,9 4 1 16,0-8-2-16,9 8-1 15,0-4 1-15,4 0-6 16,1-4 3-16,8 8 1 16,-4-8 1-16,0 12 4 15,-5-4-2-15,9 15 8 16,-8-3-6-16,4 0 14 16,-9-8-10-16,-1 4 16 15,-3-5-14-15,-5 1 16 16,0-8-16-16,-5 4 7 15,-3-8-10-15,-1 4 0 16,-9-8-4-16,-5 4-28 16,1-8 13-16,0 0-162 15,-9-4 95-15</inkml:trace>
        </inkml:traceGroup>
      </inkml:traceGroup>
      <inkml:traceGroup>
        <inkml:annotationXML>
          <emma:emma xmlns:emma="http://www.w3.org/2003/04/emma" version="1.0">
            <emma:interpretation id="{5096251A-9BB3-4291-937A-1A70A53D7F4F}" emma:medium="tactile" emma:mode="ink">
              <msink:context xmlns:msink="http://schemas.microsoft.com/ink/2010/main" type="line" rotatedBoundingBox="3779,6366 16668,6455 16658,7920 3769,7831"/>
            </emma:interpretation>
          </emma:emma>
        </inkml:annotationXML>
        <inkml:traceGroup>
          <inkml:annotationXML>
            <emma:emma xmlns:emma="http://www.w3.org/2003/04/emma" version="1.0">
              <emma:interpretation id="{3B53CF8E-E273-4E5F-93BE-767CDD7CEB33}" emma:medium="tactile" emma:mode="ink">
                <msink:context xmlns:msink="http://schemas.microsoft.com/ink/2010/main" type="inkWord" rotatedBoundingBox="3779,6442 5431,6453 5425,7406 3772,7394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39842.2139">3507 4713 144 0,'0'-12'55'0,"0"12"-30"0,-5-11-1 16,5 7 35-1,0 0-32-15,0 0 9 0,-9 0-22 0,0 4 5 16,0-4-11-16,-4 4 0 16,0 0-5-16,-1 4 3 15,-4-4-4-15,1 8-1 16,-1-4 0-16,4 7-1 15,-4-3 0-15,10 4 4 16,-6-8-2-16,14 8-1 16,0-8 0-16,9 4-1 15,0-8 0-15,13 8-3 16,-4-8 2-16,13 8-1 16,-4-4 0-16,9 12 4 15,-9 4-1-15,8 3-1 16,-12-3 1-16,3 8-1 15,-8-8 0-15,0 8 6 0,-5-9-3 0,1 5 17 16,-10-4-12-16,-4 0 17 31,-4-8-15-31,-5 7 13 16,-9-7-13-16,-4 0 13 16,-1-4-14-16,1-4 5 15,-5-4-9-15,1-4 0 0,-6-4-3 16,1-4-19-16,4-7 9 15,5-1-47-15,4-4 30 0,5 0-101 16,-1-4 70-16,14 5-86 16,0-1 80-16</inkml:trace>
          <inkml:trace contextRef="#ctx0" brushRef="#br0" timeOffset="140647.8259">3582 4579 128 0,'0'-16'49'0,"0"16"-26"0,0-4-3 0,5 4 48 16,-1-4-38-16,5 0 31 15,-4 0-36-15,8 4 17 16,0-4-24-16,14 4 8 16,-5 0-15-16,23 4 3 15,-5-4-9-15,23 4-11 16,-10 0 3-16,18 0-83 16,-13-4 47-16,9 0-118 15,-13-8 88-15</inkml:trace>
          <inkml:trace contextRef="#ctx0" brushRef="#br0" timeOffset="140336.995">3774 4150 204 0,'-4'-8'77'0,"4"8"-42"0,0-8-32 16,0 8 24-1,0-4-17-15,0 1 9 16,0-1-11-16,0 4 0 16,0-4-5-16,0 4-4 0,0 0 0 0,0 4 5 15,0-4-2-15,0 7 6 31,0 1-5-31,4 16 3 16,-4 0-3-16,5 16 9 16,-5-9-6-16,8 13 14 15,-3-4-11-15,4 7 11 16,-5-7-11-16,10 11 11 0,-5-11-12 0,4 16 5 16,-9-13-8-16,10 21 2 31,-5-13-4-31,4 17 0 0,-4-21-1 15,4 5-17-15,-8-17 8 0,4 1-65 16,-9-12 39 0,4-4-119-16,-4-8 84 0</inkml:trace>
          <inkml:trace contextRef="#ctx0" brushRef="#br0" timeOffset="138778.4129">2481 4170 136 0,'0'0'52'0,"0"-4"-28"0,0 0-13 16,0 4 15-16,0 0-8 16,0 0 0-16,0 0-11 0,0 4-2 15,0 12-3-15,0 8-2 0,4 8 3 16,1 7 0-16,-1 5 1 15,-4 11-2-15,0-3 1 16,0-5 7-16,0 1 3 16,0 0 5-16,0-5 1 15,0-3 1-15,0 0 0 16,-4-9 0-16,4 1 0 16,0 0-7-16,0-28-3 15,0-4-5-15,4-4-6 16,5-8 0-16,5 0-8 15,-1 0-2-15,5 0-1 16,4 0 2-16,5 4 1 16,0 8 1-16,-1 4 2 15,6 4 4-15,-6 0 1 0,6 12 1 16,-10 8 0-16,0-5 0 16,-8 1 4-16,-1 8 2 15,-9-4 0-15,-4-1-1 16,-4-3 3-16,-9-4 5 15,-5-4-3-15,0-4 0 0,-9-8-6 16,-4-4-1-16,4-4-1 16,0-4-2-16,1 0 1 15,-1-4 1-15,5 0-12 32,-1 0-3-32,5-8-27 0,5-3-9 15,4-1-68 1</inkml:trace>
          <inkml:trace contextRef="#ctx0" brushRef="#br0" timeOffset="139315.2248">2976 4789 136 0,'-5'0'52'0,"10"0"-28"0,-1 0-28 31,5-8 49-31,0 8-17 16,0 0-6-16,0 0-6 0,4-4-10 15,1 0 0-15,4 0 1 0,-1 0 12 31,-3-4-10-31,4 0-3 0,-5 0-3 0,0 0 6 16,-4 0-5-16,0 0 12 16,-9 0-9-16,0 4 3 15,-4-4-6-15,-5 5 0 16,-4-1-2-16,-1 0 1 0,-4 4-4 16,-4 0 0-16,4 0 1 15,-9 4 2-15,10 3 3 0,-1 1-2 16,-5 4 0-16,6 0 1 15,3 0 2-15,1 8-1 16,4 8 2-16,0-1 0 0,5 1 3 31,4 0-3-31,0 0-2 16,4-1 2-16,9 1 0 16,1-4-3-16,4-4-3 15,4-4 0-15,5 0 1 16,4-5-98-1,0-7 53-15,9-4-107 16,-4-4 85-16</inkml:trace>
        </inkml:traceGroup>
        <inkml:traceGroup>
          <inkml:annotationXML>
            <emma:emma xmlns:emma="http://www.w3.org/2003/04/emma" version="1.0">
              <emma:interpretation id="{A3EB2CC7-B0BA-4A19-BCAA-137CE75A4C40}" emma:medium="tactile" emma:mode="ink">
                <msink:context xmlns:msink="http://schemas.microsoft.com/ink/2010/main" type="inkWord" rotatedBoundingBox="5992,6995 6818,7000 6816,7351 5989,7345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44314.2034">4911 4781 136 0,'0'0'52'0,"5"0"-28"0,-1-4-17 0,1 4 26 16,-10 0-19-16,5 0 20 16,0 0-20-16,5 0 17 0,-5-4-17 15,4 4 1-15,-8-8-9 0,4 0-3 16,-5 0 0-16,-4 0 2 15,0 0-2-15,-4 0-2 32,4 0 0-32,0 4-4 0,-4 0 2 15,-5 4 1-15,0 0 0 0,0 4-3 16,0 0 2-16,1 0 1 16,-1 4 0-16,4 0 0 15,1 0 0-15,4 0-3 16,0 8 0-16,0 12 2 0,5-5 0 15,4 1-2-15,0 0 2 16,4 0 1-16,5 0 2 0,0-5-1 16,9 1-1-16,0 0 1 15,0-8 1-15,-1-4 1 16,1-4 3-16,0-4-1 16,0-4 2-16,0 0 16 31,-5-8-13-31,5-8 7 15,-5-4-10-15,-4 1 4 16,-4-5-6-16,-5 0 4 16,0 4-3-16,-5 0-1 15,1-3 0-15,-5 7-1 16,-5 0-2-16,6 4-2 0,-1 4 1 16,0 4-1-16,-5 0 0 0,1 5-7 15,-5-1-3-15,5 4-10 16,-1 4-5-16,1-1-35 15,0 1-14-15,4 4-32 16</inkml:trace>
          <inkml:trace contextRef="#ctx0" brushRef="#br0" timeOffset="144985.3019">5107 4666 56 0,'5'0'24'0,"-5"0"-12"0,4 0 12 0,1 0 36 16,-10 0-32-16,10 4 20 15,-1-4-28-15,5 8 11 16,-9 0-18-16,9 7 12 16,-4-3-14-16,8 16 15 15,-9-8-16-15,5 16 16 16,-4-13-16-16,4 9 9 16,-9-4-11-16,9 4 6 15,-9-13-7-15,4 5 9 16,-4-8-9-16,5 0 5 15,-1-8-7-15,5-4 4 16,-9-8-5-16,4 0 0 0,-4-8-2 0,9-12-4 16,0-4 1-16,9 1-4 15,-9-1 3-15,9 4-1 16,-5 4 1-16,5 4 0 16,-5 1 0-16,10 7 6 15,-10-4-2-15,5 12 6 16,-5 0-5-16,5 20 6 0,-5-9-6 31,5 17 3-31,-4-4-3 0,4 8-11 16,-10-4 5-16,6 3-63 15,-10-7 36-15,5 4-128 16,-4-12 88-16</inkml:trace>
        </inkml:traceGroup>
        <inkml:traceGroup>
          <inkml:annotationXML>
            <emma:emma xmlns:emma="http://www.w3.org/2003/04/emma" version="1.0">
              <emma:interpretation id="{E5270638-1E41-4CED-B600-B5A712BB716E}" emma:medium="tactile" emma:mode="ink">
                <msink:context xmlns:msink="http://schemas.microsoft.com/ink/2010/main" type="inkWord" rotatedBoundingBox="7381,6442 10010,6460 10003,7426 7375,7408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47865.2987">7645 4721 192 0,'-9'0'71'0,"9"0"-38"0,0 0-25 0,0 0 27 15,0 0-20-15,4 4 3 16,-4-4-10-16,9 8-3 16,-4 0-3-16,8 16 3 15,-8 0-3-15,8 7 4 16,-4-7-4-16,4 8 1 16,-4-4-1-16,4 3 7 15,-4-7-5-15,5 0 14 16,-10-8-10-16,5 0 9 15,-9-8-9-15,5 0 11 16,-5-8-11-16,4-4 5 16,-8-4-8-16,4-4 0 15,0-4-3-15,0-4-2 16,0-4 1-16,4-3-1 16,1-1 0-16,3 0-3 15,-3 0 2-15,8 4 1 16,-4 5 0-16,5-1-3 15,-6 4 2-15,10 4 1 16,-4-4 0-16,4 12-5 16,-5-4 3-16,5 8-23 0,-9-4 13 15,4 8-67-15,-8 0 44 0,8 4-99 16,-9-4 75-16</inkml:trace>
          <inkml:trace contextRef="#ctx0" brushRef="#br0" timeOffset="148320.4909">8184 4630 280 0,'-13'-4'107'0,"13"4"-58"0,-13-4-37 15,13 4 26 1,0 0-22-16,0 0-6 15,0 0-7-15,4 4-44 16,0-4 22-16,5 4-133 16,0 0 84-16</inkml:trace>
          <inkml:trace contextRef="#ctx0" brushRef="#br0" timeOffset="148148.6001">8158 4757 236 0,'0'4'88'0,"0"-4"-48"0,0 8-38 0,0-4 24 16,0-4-17-16,4 20 7 15,-4-8-9-15,4 11 2 16,-4-3-5-16,9 12 2 16,-4-8-3-16,8 11 0 0,-8-7-1 0,8 8-28 15,-8-12 14-15,8-1-87 16,-9-7 54-16,10-4-77 16,-10-4 70-16</inkml:trace>
          <inkml:trace contextRef="#ctx0" brushRef="#br0" timeOffset="148717.5626">8639 4705 200 0,'-9'-8'74'0,"9"8"-40"0,-9-7-29 0,9 7 28 31,-4-4-20-31,-1 4 7 15,-8-4-12-15,0 8 4 0,-1-4-7 0,1 4 15 16,-5 0-11-16,5 7 14 16,-1 1-14-16,1 8 16 15,0-4-15-15,4 20 13 16,0-13-13-16,4 13 8 16,-4-4-10-16,14 8 4 15,-5-13-7-15,13 9 0 16,1-12-3-16,12 3-24 15,-3-7 13-15,17 0-96 32,-5-8 58-32,14-4-117 15,-4-8 93-15</inkml:trace>
          <inkml:trace contextRef="#ctx0" brushRef="#br0" timeOffset="146163.7384">6080 4658 132 0,'0'-4'52'0,"0"0"-28"0,0 4-24 0,0 0 10 16,0 0-2-16,4 4 0 0,0 4-4 16,1 4-3-16,-1 4 0 15,1 3-1-15,-1 9 2 0,1 12 5 16,-1-1 6-16,1-3 8 31,-1 0 7-31,-4-8-4 0,0-5-2 0,0-3-6 0,0-4-2 16,0-4-2-16,0-4 2 31,0-8-3-31,0 0-1 16,5-12-6-16,-1-4-1 15,1-16-1-15,3 1 1 16,1 3-4-16,0 0 0 0,0 4-1 15,0 5-2-15,4 3 3 16,1-4 0-16,-1 12-4 16,1 4 1-16,-1 4 0 15,5 4-1-15,-5 4 4 0,1 16 2 16,-1-1 0-16,-4 1 2 16,0 4 2-16,0 0 4 15,0-1 0-15,-5-3 0 16,1-4 1-16,-1-4 1 15,-4-4-1-15,4-4-1 16,-4-4-1 0,0-4 0-16,0-8-4 15,5-8-3-15,-1-4 0 16,5-12-1-16,0 1-7 16,5-1 0-16,-1 4 1 0,5 0 1 15,0 5 0-15,-1 3 4 16,1 8-2-16,5 4 1 15,-6 8 0-15,1 4-2 16,0 4 3-16,-4 8 0 0,-1 15 1 16,0-3 0-16,-4 0 0 15,0 4 2-15,0-5 1 16,-5 1 1-16,1-4-11 0,-1-4-5 16,1-4-52-16,4-4-22 15,0-4-22 1</inkml:trace>
          <inkml:trace contextRef="#ctx0" brushRef="#br0" timeOffset="146699.3607">6878 4793 148 0,'-5'4'55'0,"5"-4"-30"0,9 4-18 15,0 0 26 1,-9-8-19-16,9 8 18 0,0-4-19 0,9 3 7 16,-9-6-12-16,13 3-2 15,-9 0-4-15,10 0 1 16,-5-4-2-16,4 0 2 31,-9-4-2-31,1-4 2 16,-5 0-2-16,-1 4 2 0,-3-4-2 0,-1 0-1 15,-4-4 1-15,0 4-1 16,-9 1 0-16,5 3 2 16,-9-4-1-16,-1 8 4 15,-4-4-3-15,1 8 8 16,-1-4-6-16,0 8 10 15,-4 0-8-15,4 8 8 16,0-4-8-16,9 11 5 16,-4-7-6-16,8 16 4 15,-4-8-5-15,9 16 5 16,-4-9-6-16,13 9 1 16,-5-8-2-16,14 7 1 15,-5-11-2-15,14 8-3 16,-5-12 1-16,10 0-30 15,-6-12 17-15,15-5-111 16,-10-6 69-16,13-9-81 16,-8-4 78-16</inkml:trace>
          <inkml:trace contextRef="#ctx0" brushRef="#br0" timeOffset="147351.6921">7136 4610 160 0,'-9'-8'60'0,"9"8"-32"0,5-4-9 16,-1 4 36 0,-8 0-30-16,13 0 14 15,-5-4-23-15,14 8 2 16,0-4-10-16,9 4-1 15,-9-8-4-15,13 8-8 16,-4-4 2-16,17 4-49 16,-4-8 28-16,14 4-104 15,-14-8 71-15</inkml:trace>
          <inkml:trace contextRef="#ctx0" brushRef="#br0" timeOffset="147113.8639">7310 4123 140 0,'-4'-4'55'0,"4"4"-30"0,4 0-14 0,1 4 29 16,-10-4-23-16,5 4 18 15,0-1-20-15,0 5 10 16,0 0-15-16,5 16 6 16,-5-4-9-16,4 16 7 15,-4-5-8-15,5 13 8 16,-5-4-8-16,4 11 12 16,1-11-10-16,4 15 7 0,-9-11-8 0,8 19 4 15,-3-11-6-15,4 15 2 16,-5-11-4-1,5 7 3-15,-4-15-4 16,8 3-5-16,-9-15 1 0,5 0-47 16,-9-12 26-16,9-5-126 15,-9-11 82-15</inkml:trace>
        </inkml:traceGroup>
        <inkml:traceGroup>
          <inkml:annotationXML>
            <emma:emma xmlns:emma="http://www.w3.org/2003/04/emma" version="1.0">
              <emma:interpretation id="{7D81D5ED-0A6A-463E-A159-3078A24D3F27}" emma:medium="tactile" emma:mode="ink">
                <msink:context xmlns:msink="http://schemas.microsoft.com/ink/2010/main" type="inkWord" rotatedBoundingBox="10543,6413 13535,6433 13528,7522 10535,7501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51136.1293">10392 4987 144 0,'4'-4'55'0,"-4"4"-30"0,9-8-10 0,-5 4 31 15,-4 0-25-15,5-4 12 16,-1-4-20-16,1-8 10 0,-5 1-13 0,0-1 15 15,-5 0-15-15,1 8 2 16,-5-4-7-16,-4 8-3 16,-1-4-1-16,1 8 1 15,-5 0-1-15,0 12-1 16,-4 0 1-16,4 8 1 16,0 0-1-16,5 8 2 15,-5-8-2-15,9 11-1 16,-4-7 1-16,13 8-1 15,-5-4 0-15,14 4 2 16,0-13-1-16,9 5 4 31,-9-4-3-31,13 0 8 16,-4-4-6-16,13 0 10 0,-8-8-8 0,3 0 10 16,-3-8-9-16,3-4 7 15,-8-4-7-15,0-8 7 16,-5-4-8-16,-4-7 1 15,-9-1-4-15,0-4-6 16,-9 4 1-16,0 5-19 16,-4-1 12-16,0 8-47 15,-5 0 31-15,4 8-83 16,-3 0 60-16,3 9-79 16,1-1 72-16</inkml:trace>
          <inkml:trace contextRef="#ctx0" brushRef="#br0" timeOffset="151813.2399">10695 4115 148 0,'-13'-16'55'0,"13"16"-30"0,-5-8-18 0,5 8 15 16,-4 0-13-16,-1 4 2 15,1-4-7-15,4 8 2 16,-5 0-3-16,5 15 9 15,0 1-6-15,5 20 12 16,-1-5-10-16,10 21 7 16,-1-8-8-16,5 11 11 15,-5-8-10-15,5 21 14 0,-5-13-13 16,5 21 14-16,-4-17-14 0,-1 12 11 16,-9-23-11-16,10 3 4 15,-10-15-8-15,10-1-4 16,-10-15-2-16,5-4-50 15,-9-12 28-15,9-4-123 16,-5-12 82-16</inkml:trace>
          <inkml:trace contextRef="#ctx0" brushRef="#br0" timeOffset="152130.7249">10954 4678 192 0,'-9'0'71'0,"9"0"-38"0,-5 4-25 0,5 0 38 15,0-4-26-15,0 8 23 32,0-5-24-32,5 9 7 15,-5 0-15-15,4 12 7 0,1 0-10 0,3 15 6 16,-3-7-7-16,8 12 4 15,-8-12-6-15,8 7 4 16,-8-7-5-16,8 4-9 16,-9-9 3-16,10 1-39 15,-10-12 22-15,10 0-93 16,-10-12 62-16,9-4-87 16,-8-4 78-16</inkml:trace>
          <inkml:trace contextRef="#ctx0" brushRef="#br0" timeOffset="149486.2365">9567 4123 176 0,'-5'-8'66'0,"5"8"-36"0,-9-8-29 16,9 8 23-1,-4-4-16-15,-1 4 13 16,-4 0-13-16,1 4 9 15,-1-4-9-15,-5 8 11 0,1 0-11 0,-5 7 14 16,-4-3-13-16,-1 16 16 16,1-4-15-16,-5 15 13 15,1-3-13-15,3 16 10 32,1-5-11-32,4 9 6 15,0-9-8-15,9 9 2 16,-4-12-5-16,9 23 5 15,-1-8-6-15,14 17 3 16,0-9-3-16,18 5-6 16,-5-13 1-16,23 0-43 15,-10-15 25-15,14 0-144 16,-8-13 91-16</inkml:trace>
          <inkml:trace contextRef="#ctx0" brushRef="#br0" timeOffset="150536.3259">9651 4491 160 0,'-22'-16'63'0,"22"16"-34"0,-4-11-21 0,4 7 27 15,-5 0-20-15,5-4 17 16,0-8-19-16,5 0 9 15,-1 0-13-15,9 0 2 16,1-4-7-16,8 1 7 16,0-1-7-16,5 8 5 15,-4 4-5-15,17 12 5 16,-5-4-6-16,14 16 10 16,-8 0-7-16,8 11 10 15,-14-3-9-15,5 12 12 16,-13-8-11-16,0 3 12 15,-9-7-12-15,0 4 7 16,-14-8-8-16,-4 3 9 16,-4-7-9-16,-5 4 1 15,-9-4-5-15,-4 0-2 16,-5-4 0-16,0 0-17 16,-4-8 9-16,0 4-34 15,-1-4 22-15,6 0-79 16,3-4 55-16,5 3-105 0,5-6 84 0</inkml:trace>
          <inkml:trace contextRef="#ctx0" brushRef="#br0" timeOffset="150135.035">9745 4372 156 0,'-4'4'60'0,"4"-4"-32"0,0 4-15 16,0 0 28 0,0-4-23-16,0 4 11 15,0 0-18-15,4 8 8 16,-4-4-11-16,9 12 6 16,-5-4-7-16,5 15 4 15,-4-7-6-15,8 16 2 16,-4-4-4-16,9 23 9 0,-9-3-6 0,9 15 14 15,-5-4-11-15,5 1 5 16,-9-13-9-16,9-3 2 16,-9-13-4-16,4 1-22 15,-4-16 11-15,0-4-75 16,-9-8 47-16,4-8-102 16,-8-4 78-16</inkml:trace>
          <inkml:trace contextRef="#ctx0" brushRef="#br0" timeOffset="152337.8229">10985 4531 264 0,'-14'0'101'0,"14"0"-54"0,-4 4-42 0,4 0 26 16,0-8-19-16,0 8-4 31,0-4-5-31,4 8-27 15,1-4 13-15,8 12-70 16,-4-8 45-16,9 3-90 16,0-3 71-16</inkml:trace>
          <inkml:trace contextRef="#ctx0" brushRef="#br0" timeOffset="152849.5172">11373 4753 116 0,'9'-12'46'0,"-9"12"-24"0,26-20-13 16,-17 12 38 0,-4 0-26-16,-1 0 32 15,-4-3-31-15,5-1 16 0,-10 0-22 16,1 4 4-16,-5 0-11 0,-5 8 1 16,1-4-6-16,0 8 0 15,-5-4-2-15,0 8 3 16,0 0-3-16,5 8 4 15,-1-8-4-15,1 7-1 16,0-3 0-16,13 8-1 16,-5-8 0-16,10 12 2 15,-1 0-1-15,14-1-1 16,-5-7 1-16,10 8-4 16,-6-8 2-16,10 4 1 15,-4-4 0-15,3 3 0 0,-8-3 0 0,4 4 0 16,-8-4 0-16,4 4 4 15,-9-8-2-15,-1 4 6 16,-3-9-5-16,-1 5 14 16,-8-4-9-16,-1 4 12 15,-3-8-12-15,-6 4 9 16,-4-4-9-16,-4 0 4 16,0-8-7-16,-5 4 0 15,0-8-3-15,5 0-6 16,-5-4 2-16,5 4-25 15,-5-4 14-15,9 5-64 16,5-1 42-16,8 4-116 16,1-4 85-16</inkml:trace>
          <inkml:trace contextRef="#ctx0" brushRef="#br0" timeOffset="153474.3187">11605 4305 184 0,'-14'-8'68'0,"14"8"-36"0,0 4-31 0,0 0 25 16,0-8-16-16,0 8 6 0,0-4-9 0,0 8 4 15,0 0-6-15,5 12 4 16,-5-5-5-16,4 17 5 16,-4-8-6-16,9 12 6 31,-5-5-6-31,5 9 3 15,-4-4-3-15,4 19 3 16,-5-7-4-16,5 15 15 16,-9-11-10-16,9 11 24 15,-9-19-18-15,5 7 12 16,-5-15-15-16,4 0 8 16,-8-8-10-16,4-5 11 15,0-7-11-15,0-4 1 0,0-12-6 0,4-4-4 16,-4-8 0-16,9-8-8 15,0-7 5-15,4-5-5 16,-4-4 5-16,9 5-4 16,-5 3 4-16,5 8-2 15,-4 4 3-15,3 12 2 16,-3 4 1-16,4 12 8 16,-5-4-4-16,5 12 12 15,-9-4-9-15,9 11 5 16,-9-3-7-16,4 8 2 15,-9-8-4-15,5 7-2 0,-9-7 0 16,5 0-48-16,-5-12 26 16,4 4-152-16,-8-8 96 0</inkml:trace>
          <inkml:trace contextRef="#ctx0" brushRef="#br0" timeOffset="153996.4368">11979 4154 116 0,'-4'-16'46'0,"4"16"-24"0,0-15-8 0,0 11 28 15,0 0-23-15,0 4 17 16,0 0-21-16,4 4 21 16,1-4-21-16,8 8 19 15,-4-1-19-15,9 13 16 16,-5 0-17-16,9 20 19 16,-8-5-19-16,13 17 13 15,-5-8-16-15,5 15 8 16,-5-11-11-16,0 15 9 15,-8-11-10-15,-1 23 5 16,-4-12-7-16,-5 25 0 16,-8-21-3-16,-5 4-28 15,-9-11 14-15,-9 3-112 16,-8-15 69-16,-5 3-118 16,-5-15 99-16</inkml:trace>
        </inkml:traceGroup>
        <inkml:traceGroup>
          <inkml:annotationXML>
            <emma:emma xmlns:emma="http://www.w3.org/2003/04/emma" version="1.0">
              <emma:interpretation id="{489F51B6-F528-40FC-A8CF-ED6F8E59C296}" emma:medium="tactile" emma:mode="ink">
                <msink:context xmlns:msink="http://schemas.microsoft.com/ink/2010/main" type="inkWord" rotatedBoundingBox="13977,6946 16665,6965 16658,7920 13971,7901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55435.3049">13143 4634 176 0,'-4'-4'66'0,"4"4"-36"0,-5 0-29 0,5 4 29 31,0-4-18-31,5 8 17 0,-1-4-17 0,5 12 9 16,-5-4-12-16,10 19 6 15,-5-3-8-15,4 28 7 16,-4-9-8-16,9 17 12 15,-9-9-10-15,4 13 7 16,-8-17-8-16,4 13 4 16,-5-17-6-16,5 17 9 15,-9-13-8-15,4 13 8 16,-4-17-8-16,5 1 3 16,-10-13-5-16,5-3-15 15,0-8 5-15,0-8-46 16,0-8 29-16,0-8-74 15,0-8 55-15,0-16-82 16,-4-8 70-16</inkml:trace>
          <inkml:trace contextRef="#ctx0" brushRef="#br0" timeOffset="155814.0839">13210 4908 176 0,'-9'-28'66'0,"9"28"-36"0,-9-44-18 0,9 32 32 16,0-4-25-16,5 1 13 15,-1-9-19-15,9 8-1 16,-4 0-7-16,9 4 4 31,-4-4-6-31,8 8 10 16,-9-3-7-16,14 11 5 0,-9-4-6 0,9 12 11 16,-5-5-9-16,5 13 12 15,-5 0-11-15,0 12 12 16,-4-8-12-16,-5 15 14 15,-4-11-13 1,-4 8 11-16,-10-8-11 16,1 4 4-16,-10-9-8 0,-3 1 0 15,-1-4-3-15,-4 0-15 16,-1-8 7-16,1-4-30 16,-5-4 20-16,0-4-53 15,1-8 39-15,3 0-70 16,1 0 57-16,4 0-79 15,5 0 70-15</inkml:trace>
          <inkml:trace contextRef="#ctx0" brushRef="#br0" timeOffset="156418.4202">13932 4781 160 0,'5'-4'60'0,"-5"4"-32"0,9-8-13 0,-5 8 29 31,-4-4-24-31,5 4 7 16,-10-8-16-16,5 0 7 0,0 0-10 0,0 0 4 15,-9 0-7-15,0 0 2 16,-9 0-4-16,1 8 3 16,-1-4-4-16,-4 4 4 15,-1 0-4-15,1 4 4 16,-5 0-4-16,5 4 1 0,0 0-1 0,8 8-2 16,-4-4 1-16,9 12-1 15,1 0 0-15,12 7 2 16,-4-7-1-16,9 4-1 15,0-8 1-15,9 3 1 16,-1-11-1-16,10 0 6 31,-9-4-4-31,9-4 3 16,-9-8-3-16,4 0 5 16,-4-8-5-16,0-4 8 0,-5-7-7 0,0-1 10 15,-4 0-8-15,-4 4 10 16,-5 0-9-16,4 5 10 15,-8 3-10-15,4 8 5 16,0-8-7-16,0 12 4 16,0 0-5-16,0 20 7 15,0-5-7-15,4 13 3 16,1-4-4-16,4 12-4 16,0-9 0-16,8 9-45 15,-8-12 24-15,14 4-160 31,-6-9 101-31</inkml:trace>
          <inkml:trace contextRef="#ctx0" brushRef="#br0" timeOffset="154995.78">12862 4753 136 0,'13'4'52'0,"-13"-4"-28"0,14 0-11 0,-10 0 28 16,1-4-23-16,4 0 11 0,0-4-18 15,4 4 10-15,-9-4-12 0,1 0 6 32,-5 0-8-32,0 0 2 15,-9 0-5-15,0 5 0 16,-9-5-2-16,0 4-2 15,-8 0 1-15,3 4-1 16,1 0 0-16,0 4 6 16,-1-4-3-16,6 4 3 15,-6 0-3-15,10 3-6 16,-5-3 1-16,9 8-1 0,0-4 1 16,14 4 0-16,-5-4 0 0,13 4 4 15,-4-4-1-15,13 12-1 16,-8 0 1-16,17 3-1 15,-9-3 0-15,9 8 4 16,-4-4-2-16,9 7-1 16,-14-7 0-16,0 8 1 15,-13-8-1-15,5 3 15 16,-10-7-9-16,-4 0 17 16,-4-4-14-16,-5 0 11 15,-5-8-12-15,-3 0 8 16,-6-8-9-1,1 0 0-15,0-8-5 16,4 0 0-16,-4-8-1 0,4 0-10 16,0 0 4-16,5 0-38 15,-1-3 23-15,5 7-64 16,-4-4 46-16,13 4-93 16,-5 0 74-16</inkml:trace>
          <inkml:trace contextRef="#ctx0" brushRef="#br0" timeOffset="157449.3743">14347 4686 144 0,'0'0'55'0,"0"0"-30"0,0-4-12 0,0 4 30 16,0 0-24-16,4 0 17 15,-4-4-21-15,5 4 10 16,-5-4-15-16,9 0 6 16,-9 0-9-16,4 0 9 15,-8 0-9-15,4 0 5 16,-5 0-7-16,1 0 7 16,-1 0-8-16,-3 0-1 0,-1 0-2 0,-5 4-1 15,1 0 0-15,-5 4 2 16,0-4-1-16,0 4 2 15,1 0-2-15,-1 4 6 32,0 0-4-32,4 8 6 15,-3 0-6-15,8 7 6 16,0-3-6-16,9 12 1 16,0-4-2-16,4 7 3 15,1-7-3-15,8 8 6 16,0-12-5-16,10 3 3 15,-10-11-3-15,14 0 0 0,-5-8-1 16,14-4 1-16,-9-4-2 0,4-8-5 16,-4-4 2-16,4-8-1 15,-9-4 1-15,5-3 2 16,-5-5 0-16,-4 4 0 16,-5 0 0-16,1-3 0 15,-10 7 0-15,1 4 4 16,-5 0-2-16,0 4 1 15,-5 1-1-15,1 7 1 16,-5-4-2-16,4 8 2 0,-4 0-2 0,5 8 2 16,-5-4-2-16,0 8 4 15,0-4-3 1,5 12 4-16,-10-5-4 0,14 17-1 16,-4 0 0-16,8 12 1 15,1-9-1-15,8 9-5 31,-4-8 2-31,9 3-52 16,0-11 30-16,9 0-145 16,-5-8 95-16</inkml:trace>
          <inkml:trace contextRef="#ctx0" brushRef="#br0" timeOffset="158049.9233">14945 4678 176 0,'-5'-8'66'0,"5"8"-36"0,-9-8-26 16,9 4 26-1,-4 0-17-15,-1 0 13 16,-4-4-15-16,0 4 8 16,1 0-11-16,-6 4 0 15,1-4-5-15,-5 4 9 16,0 0-6-16,-4 4 16 16,-1-4-12-16,6 8 9 15,-6-4-11-15,10 8 2 0,-5-8-6 0,9 8-2 16,0-4-1-16,9 4-1 15,-4-5 0-15,13 5 0 16,-5-4 0-16,10 4 2 16,-1-4-1-16,9 4-1 15,-4-4 1-15,9 8-1 32,-5 0 0-32,9 3 0 15,-8-3 0-15,3 4 2 0,-3-8-1 16,-1 8-1-16,-4-8 1 15,0 8 5-15,-5-9-3 0,-4 9 21 16,-5-8-13-16,-4 4 19 16,-8-4-17-16,-1 4 15 15,-5-4-15-15,-4 4 10 16,-4-9-13-16,-5 1 2 16,1-4-8-16,-1-4-31 15,-4-8 15-15,-1-3-108 16,6-5 66-16,-1 0-132 15,5-4 104-15</inkml:trace>
          <inkml:trace contextRef="#ctx0" brushRef="#br0" timeOffset="164304.6577">15343 5007 264 0,'-5'-4'99'0,"5"-4"-54"0,5 0-33 0,-5 8 24 0,0 0-13 15,4-4-3-15,-4 4-18 16,0 0-6-16,5 0 1 0,-1 0-52 0,5 0-22 0,-9 0-43 31</inkml:trace>
        </inkml:traceGroup>
      </inkml:traceGroup>
    </inkml:traceGroup>
    <inkml:traceGroup>
      <inkml:annotationXML>
        <emma:emma xmlns:emma="http://www.w3.org/2003/04/emma" version="1.0">
          <emma:interpretation id="{4B3D0BCA-A063-4C28-89AF-E2115F88BD08}" emma:medium="tactile" emma:mode="ink">
            <msink:context xmlns:msink="http://schemas.microsoft.com/ink/2010/main" type="paragraph" rotatedBoundingBox="1599,8444 32829,8032 32852,9743 1622,101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E970AC-7ECF-45AF-B072-5661C42B00D4}" emma:medium="tactile" emma:mode="ink">
              <msink:context xmlns:msink="http://schemas.microsoft.com/ink/2010/main" type="line" rotatedBoundingBox="1599,8444 32829,8032 32852,9743 1622,10155"/>
            </emma:interpretation>
          </emma:emma>
        </inkml:annotationXML>
        <inkml:traceGroup>
          <inkml:annotationXML>
            <emma:emma xmlns:emma="http://www.w3.org/2003/04/emma" version="1.0">
              <emma:interpretation id="{2BB63FFC-13C0-4CF4-A4CD-9224E52E0E4B}" emma:medium="tactile" emma:mode="ink">
                <msink:context xmlns:msink="http://schemas.microsoft.com/ink/2010/main" type="inkWord" rotatedBoundingBox="1601,8582 4409,8545 4423,9616 1615,9653"/>
              </emma:interpretation>
              <emma:one-of disjunction-type="recognition" id="oneOf25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73986.948">324 6470 156 0,'0'-4'57'0,"0"4"-30"0,4-4-21 0,1 4 26 15,-10 0-19-15,5 4 9 16,0-4-13-16,5 8 13 16,-5-4-13-16,0 8 5 0,4 7-6 15,1 9 4 1,-5-4-7-16,4 20 11 16,-4-5-9-16,5 21 7 15,-10-9-7-15,5 9 4 16,0-9-6-16,0 5 7 15,0-13-8-15,0 5 1 0,-4-8-3 0,-1-1 1 16,1-7-20-16,4-8-52 16,0-8 37-16,0-4-99 15,-5-12 74-15</inkml:trace>
          <inkml:trace contextRef="#ctx0" brushRef="#br0" timeOffset="174794.8371">319 6430 140 0,'-13'8'55'0,"13"-8"-30"0,0 0-7 0,0 0 33 15,0 0-28-15,5 0 7 0,-5-4-19 0,4 4 3 16,-8 0-9-16,8-4 2 16,-4 0-4-16,4 4 0 15,-8 0-1-15,4 0-2 16,0 0 1-16,0 0 5 15,0 0-3-15,4 0 17 32,-4 0-12-32,5 0 10 15,-10 0-10-15,10 0 4 16,-5 0-7-16,4 4 2 16,1-4-4-16,8 8-2 0,-4-4 0 15,5 8-1-15,-6-4 0 0,10 12 4 16,-4-4-2-16,8 11 6 15,-9-7-5-15,10 12 8 16,-6-4-7-16,6 7 8 16,-5-3-8-16,4 4 5 15,-9-13-5-15,10 1 5 16,-10-12-6-16,5 0 1 16,-9-12-2-16,9-4 3 15,-10-4-3-15,6-8-3 16,-5-4 0-16,4-3-8 15,-4-1 5-15,4-4-7 16,-8 0 6-16,8 1-2 16,-8 3 4-16,8 4 0 15,-8 0 1-15,3 4 0 16,-3 0 0-16,4 5 0 16,-9-1 0-16,4 8 2 15,-4 0 0-15,5 8 2 16,-10-4-1-16,10 12 6 15,-1 0-4-15,5 15 6 0,-4 1-6 16,8 20 10-16,-9-9-7 0,10 29 8 16,-10-17-8-16,10 13 3 15,-10-17-5-15,5 9 2 16,-9-17-3-16,9 5-17 16,-9-12 7-16,9-5-65 15,-9-7 39-15,4-4-133 16,-8-8 93-16</inkml:trace>
          <inkml:trace contextRef="#ctx0" brushRef="#br0" timeOffset="175337.8023">1051 6985 160 0,'0'8'63'0,"0"-8"-34"0,4 16-14 16,1-12 29-1,-1-4-24-15,5 4 5 16,-4-4-15-16,8 4 7 15,-4-4-9-15,9 0 4 16,-5-8-7-16,5 0 9 0,-5 0-8 0,5 0 8 31,-5 0-8-31,5-4 3 16,-9 0-5-16,5 1 2 0,-10-1-3 0,1 0 3 16,-5 0-4-16,-5 4 4 15,-4-4-4-15,0 8 4 16,-4-4-4-16,-1 12-1 15,1-4 0-15,-5 8-1 16,0 0 0-16,1 8 8 16,-1-8-4-16,4 12 16 15,-3-5-11-15,8 9 14 16,-5-8-14-16,10 8 5 16,-5-8-9-16,9 8 4 15,0-5-5-15,13 5 2 16,-4-4-3-16,18 0-11 0,-5-8 5 15,23-4-55-15,-10-4 33 0,19-8-149 32,-9-8 97-32</inkml:trace>
          <inkml:trace contextRef="#ctx0" brushRef="#br0" timeOffset="176187.9468">1323 6821 244 0,'-14'-4'93'0,"14"4"-50"0,5-4-37 16,-1 0 33-1,-4 0-23-15,14 0 12 16,-5-4-17-16,17 4-1 16,1-4-6-16,13 8-3 0,-9 0 0 0,14 0-17 15,0 0 9-15,4 0-72 16,-14 0 44-16,19 0-104 15,-14 0 78-15</inkml:trace>
          <inkml:trace contextRef="#ctx0" brushRef="#br0" timeOffset="176001.3834">1546 6234 176 0,'-5'12'68'0,"5"-12"-36"0,-4 12-26 16,4-4 30 0,0-8-21-16,0 12 20 0,-5 0-21 0,5 7 13 31,0-3-16-31,0 12 6 15,0-8-10-15,0 16 4 16,0-9-6-16,5 25 9 16,-5-5-8-16,9 25 10 15,-9-5-9-15,4 16 10 16,-4-15-10-16,5 3 5 16,-1-11-7-16,5 3 4 0,-4-11-5 15,3-1 2-15,-8-11-3 0,9-1-22 16,-9-11 11-16,5-8-66 15,-5-12 41-15,0-8-119 16,-5-12 84-16</inkml:trace>
          <inkml:trace contextRef="#ctx0" brushRef="#br0" timeOffset="176959.6698">1818 6956 132 0,'-5'4'52'0,"5"-4"-28"0,-9 7-19 0,9 1 20 16,0-4-15-16,5 8 22 15,-5-4-18-15,9 4 15 16,0-4-16-16,9 12 6 16,-10-4-11-16,10 11 9 15,-9-3-10-15,9 12 12 16,-9-8-11-16,4 7 14 0,-8-7-13 0,4 0 18 31,-9-8-15-31,4-5 11 16,-4-11-13-16,5-8-1 15,-10-3-5-15,5-9-3 16,0-4 0-16,0-4-4 16,0-4 2-16,5 5-6 15,-5-5 4-15,9 4-3 16,-5 0 3-16,5 4 0 16,0-3 1-16,9 7 0 15,-5-4 0-15,5 8-7 16,-5-4 5-16,5 12-29 15,-5 0 18-15,5 8-75 16,-4-4 50-16,4 8-85 16,-5-4 70-16</inkml:trace>
          <inkml:trace contextRef="#ctx0" brushRef="#br0" timeOffset="177246.9239">2317 6956 220 0,'-4'-4'85'0,"4"4"-46"0,4-4-35 16,1 4 32 15,-10 0-22-31,10 4 15 0,-5 0-16 0,4 7 8 16,-4-3-12-16,5 8 6 15,-10-4-8-15,10 12 2 16,-5-8-5-16,4 12 0 15,1-9-2-15,3 9 1 16,-8-4-2-16,9 0-27 16,-4-12 14-16,4-1-76 15,-9-3 48-15,4-4-96 16,-4-4 76-16</inkml:trace>
          <inkml:trace contextRef="#ctx0" brushRef="#br0" timeOffset="177487.4289">2322 6773 268 0,'-14'-4'101'0,"14"4"-54"0,-4-4-53 0,4 4 15 31,0 0-9-31,4 4-19 0,-4-4 10 0,5 4-98 16,-5-4 59-16,9 8-74 15,-5 0 70-15</inkml:trace>
          <inkml:trace contextRef="#ctx0" brushRef="#br0" timeOffset="177806.0913">2701 7003 156 0,'9'0'60'0,"-9"0"-32"0,9-8-15 16,-5 4 32 0,-4-4-25-16,4 0 17 15,-8-4-22-15,0 1 10 16,-5-1-15-16,0 0 6 16,0 0-9-16,-5 4 0 15,1-4-4-15,-5 8 3 16,-4 0-4-16,4 8 8 15,-4 0-6-15,4 8 10 16,0-4-8-16,0 12 5 16,0-8-6-16,9 7 4 15,-4-3-5-15,9 4 0 0,-1-4-2 0,14 8 1 16,-4-8-2-16,12 3 2 16,1-3-2-16,13 0-20 15,-8-4 10-15,17-4-54 16,-4-4 35-16,4 0-113 31,-9-4 79-31</inkml:trace>
          <inkml:trace contextRef="#ctx0" brushRef="#br0" timeOffset="178355.1098">2977 6956 140 0,'5'-8'55'0,"-5"8"-30"0,0-12-5 16,0 8 34-1,0-4-29-15,0 0 17 16,-5-4-26-16,1 4 7 0,-5-4-13 0,4 8-1 16,-4-4-6-16,1 8 3 15,-6-4-4-15,5 8 4 16,-4 0-4-16,4 8 1 31,-4-4-1-31,4 8 1 16,-5-4-2-16,5 8 2 15,0-8-2-15,5 7-1 16,-1-7 1-16,10 4-1 16,-5-8 0-16,9 4 0 0,0-4 0 0,9 4-3 15,-1-8 2-15,15 8 1 16,-10-8 0-16,9 7 2 15,-4-7-1-15,4 12 4 16,-9-8-3-16,1 12 10 16,-10-8-6-16,0 8 16 15,1-4-12-15,-10 3 20 16,-8-3-17-16,-10 4 11 16,1-4-14-16,-5 4 8 15,0-8-10-15,-4-4 6 16,0-4-7-16,0-8 0 15,-5-4-4-15,5 0-13 16,-1-4 6-16,5 0-35 0,1 0 22 16,3 4-74-16,-4-4 51 0</inkml:trace>
        </inkml:traceGroup>
        <inkml:traceGroup>
          <inkml:annotationXML>
            <emma:emma xmlns:emma="http://www.w3.org/2003/04/emma" version="1.0">
              <emma:interpretation id="{707D4B1D-C5BD-4280-9A7B-2E03B73E7116}" emma:medium="tactile" emma:mode="ink">
                <msink:context xmlns:msink="http://schemas.microsoft.com/ink/2010/main" type="inkWord" rotatedBoundingBox="4881,8629 6908,8602 6921,9539 4893,9566"/>
              </emma:interpretation>
              <emma:one-of disjunction-type="recognition" id="oneOf26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79243.7052">3597 6627 236 0,'-9'4'88'0,"9"-4"-48"0,5 3-49 0,-1 1 12 16,-4 0-4-16,9 4-31 31,-5 0 18-31,10 8-91 16,-1-4 58-16</inkml:trace>
          <inkml:trace contextRef="#ctx0" brushRef="#br0" timeOffset="179037.4351">3704 6856 176 0,'-4'4'68'0,"4"-4"-36"0,4 12-24 0,1-4 23 15,-10-4-19-15,10 12 6 16,-5-4-11-16,4 12 11 0,0-8-10 0,5 11 14 16,0-7-13-16,5 12 9 15,-10-8-10-15,5 3-2 16,-5-3-4-16,1 4-6 16,-5-12 2-16,4 0-47 15,-8-4 26-15,4-1-107 16,0-7 73-16</inkml:trace>
          <inkml:trace contextRef="#ctx0" brushRef="#br0" timeOffset="179656.6619">4239 6963 192 0,'-4'-7'71'0,"4"7"-38"0,-14-20-32 0,14 12 20 15,-4-4-13-15,-1 4 7 16,-4-4-8-16,1 0 4 16,-6 0-6-16,1 8 7 15,-1-4-8-15,1 8 3 16,-5-4-4-16,5 12 5 16,-5-4-5-16,0 12 8 15,0 0-7-15,0 8 3 16,1-8-4-16,3 11 3 15,1-7-4-15,4 8 6 0,0-8-5 0,9 8 6 16,0-9-6-16,9 5 6 31,0-4-6-31,4 0 6 16,1-8-6-16,12-4-19 16,-8-4 9-16,9-8-88 15,-5-8 52-15,10-8-96 16,-6-4 79-16</inkml:trace>
          <inkml:trace contextRef="#ctx0" brushRef="#br0" timeOffset="180025.0581">4128 6290 184 0,'-5'0'68'0,"5"0"-36"0,0 0-24 16,0 4 34 0,0-4-25-16,5 8 21 15,-5-1-22-15,4 9 14 16,-4 0-17-16,5 12 12 16,-1-8-14-16,5 11 10 15,-5-3-12-15,5 20 8 16,-4-9-9-16,4 21 11 15,-5-9-11-15,5 21 14 16,-4-17-13-16,3 9 5 16,-8-13-9-16,9 9 4 0,-9-17-5 15,9 9 5-15,-9-17-6 0,5 1-25 32,-10-12 11-32,10-4-81 15,-5-8 51-15,4-4-134 16,-4-5 98-16</inkml:trace>
          <inkml:trace contextRef="#ctx0" brushRef="#br0" timeOffset="180541.0989">4449 7067 228 0,'0'0'88'0,"0"0"-48"0,13 4-40 0,-4-1 27 15,-9-6-17-15,13 3 13 16,-4-4-14-16,9 4 3 16,-4-4-8-16,8 0 2 15,-4 0-3-15,0 0 0 0,-5 0-1 0,0-4 1 31,-4-8-2-31,5 4 2 16,-10-4-2-16,0 4 2 16,-4 0-2-16,0 1 6 15,-4-1-4-15,0 4 10 16,-5-4-7-16,0 4 5 16,0 0-6-16,0 8 7 0,-4-4-8 0,4 8 10 31,-5-4-8-31,1 12 3 15,-1-4-5-15,6 12 9 16,-6-9-7-16,5 9 1 16,0-4-4-16,5 8 0 15,-1-8-1-15,10 8 1 16,-5-5-2-16,9 5-7 16,0-4 3-16,13 0-30 15,-4-4 19-15,13-4-72 0,-4-8 49 0,8-1-116 16,-8-6 86-16</inkml:trace>
          <inkml:trace contextRef="#ctx0" brushRef="#br0" timeOffset="181078.8239">5069 6944 184 0,'0'-16'71'0,"0"16"-38"0,-14-12-19 0,10 8 36 16,-1-4-29-16,-4 4 10 0,-8 0-19 0,-1 4 7 15,0 0-11-15,-4 4 6 16,-5 0-7-16,5 8 4 16,-1-4-6-16,5 12 7 15,-4-4-8-15,4 3 8 16,0-3-8-16,9 4 5 31,-4-4-5-31,9 8 0 16,-1-8-2-16,10 7 3 15,-1-7-3-15,14 0 4 16,-5-4-4-16,14 0 4 16,-9-8-4-16,13-4-1 15,-9-4 0-15,10-4 1 0,-10-4-1 16,5 0 2-16,-14-4-2 15,5 0 2-15,-9 1-2 0,0-1 4 16,-5-4-3-16,5 8 8 16,-9-4-6-16,5 12 5 15,-10 0-5-15,10 8 2 16,-5-4-3-16,4 8 3 16,0-4-4-16,5 8 1 15,-4-4-1-15,8 12-4 16,-4-4 1-16,9 7-39 15,-9-7 22-15,13 8-160 16,-4-8 98-16,13 0-95 16,-8-12 101-16</inkml:trace>
          <inkml:trace contextRef="#ctx0" brushRef="#br0" timeOffset="181989.8443">5537 6948 168 0,'0'4'66'0,"0"-4"-36"0,13-8-22 16,-8 4 27-1,-5-4-20-15,4 0 10 16,1-4-15-16,-1 0 4 16,-4-4-9-16,0 4 2 15,-9-4-4-15,0 5 3 16,0-1-4-16,-4 4 4 16,-5-4-4-16,0 12 4 0,-4-4-4 0,0 8 8 15,-1 0-6-15,5 4 5 16,-4 0-5-16,4 4 2 15,1-1-3-15,3 9-2 16,-4-4 0-16,14 4 1 16,-5-8-1-16,9 4 6 15,0-4-4-15,13 3 1 16,-4-3-2-16,14 0-2 16,-6-4 1-16,15 4-1 15,-6-8 0-15,6 8 0 16,-6-8 0-16,6 8 0 15,-10-4 0-15,5 8 2 16,-10-5-1-16,1 5 4 16,-4-4-3-16,-5 8 15 15,-9-8-10-15,0 8 15 16,-9-8-13-16,0 3 14 16,-5-7-14-16,-4 0 16 15,-4-4-15-15,0 0 2 16,-5-4-7-16,5 0-5 0,-5-8-1 0,9 0-8 15,-4-4 5-15,4 1-27 16,0-1 17-16,5 4-55 16,-5-4 38-16,9 8-124 15,0-4 86-15</inkml:trace>
        </inkml:traceGroup>
        <inkml:traceGroup>
          <inkml:annotationXML>
            <emma:emma xmlns:emma="http://www.w3.org/2003/04/emma" version="1.0">
              <emma:interpretation id="{AA72C948-36C0-4D70-8829-D3EAB3AE0135}" emma:medium="tactile" emma:mode="ink">
                <msink:context xmlns:msink="http://schemas.microsoft.com/ink/2010/main" type="inkWord" rotatedBoundingBox="7371,8411 10407,8371 10429,10038 7393,10078"/>
              </emma:interpretation>
              <emma:one-of disjunction-type="recognition" id="oneOf27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185074.5311">7543 6960 164 0,'5'0'63'0,"-5"0"-34"0,13-4-16 16,-4 4 32-1,-9-4-25-15,9 0 10 16,0-8-18-16,4 4 3 15,-8-4-10-15,4 4 11 16,-5-4-9-16,1 4 7 0,-5-4-7 0,0 0 4 16,-9-3-6-16,0 7 4 15,0-4-5-15,-4 8-2 16,-1 0-1-16,-4 8-4 16,1-4 2-16,-1 8 1 31,-5-4 0-31,6 8 0 15,-6-1 0-15,10 9 0 16,-5-8 0-16,9 8 0 0,0-4 0 16,14 4 0-16,-5-8 0 15,18 3 0-15,-5-7 0 0,18 8 0 16,-9-8 0-16,14 4 0 16,-9-4 0-16,9 4-3 15,-5-4 2-15,0 8 1 0,-9-5 0 16,5 9 4-16,-9-8-2 0,0 8 10 15,-9-4-6-15,0 4 12 16,-9-8-10-16,0 3 16 16,-9-7-14-16,0 4 7 15,-9-4-10-15,0 0 2 16,-4-8-5-16,-5 0 0 16,0-8-2-16,0 0-10 15,-4 0 4-15,4 0-34 16,5-4 21-16,4 5-78 31,5-5 53-31,9 4-107 16,-5 0 84-16</inkml:trace>
          <inkml:trace contextRef="#ctx0" brushRef="#br0" timeOffset="185562.5997">7905 7043 180 0,'-14'0'68'0,"14"0"-36"0,5 0-24 15,4 0 27 1,-18 0-20-16,22 0 12 16,-8-4-16-16,12 4 8 0,-3-4-11 0,13 0 2 31,-10 0-6-31,10 0 2 15,-5-4-3-15,5 0 0 16,-9-4-1-16,0 4 5 16,-5-4-4-16,1 0 1 15,-10-3-2-15,1 3 5 16,-10-4-4-16,1 4 12 16,-5-4-8-16,-5 4 5 15,-3 0-7-15,-6 4 4 16,1-3-5-16,0 7 9 15,-1-4-7-15,1 8 8 0,0 0-8 0,-1 12 10 16,1-5-9-16,0 13 10 16,0-4-10-16,8 8 7 15,-4-4-7-15,14 4 4 16,-5-5-6-16,13 9 4 16,-4-8-5-16,18 8 0 15,0-9-2-15,18 5-15 16,-1-4 7-16,14 0-43 15,-8-8 26-15,12 0-128 16,-13-8 84-16</inkml:trace>
          <inkml:trace contextRef="#ctx0" brushRef="#br0" timeOffset="186392.3113">8324 6829 116 0,'-14'-4'44'0,"14"4"-24"0,-4 0-6 15,4 0 28 1,0 0-23-16,0 0 17 15,0 0-21-15,0 4 8 16,0 0-14-16,4 8 8 16,-4-4-9-16,5 11 13 15,-1-3-12-15,5 12 16 16,-9-4-15-16,9 7 13 16,-9-7-13-16,9 8 13 15,-9-8-14-15,5 3 14 16,-5-7-14-16,4 4 14 15,-8-12-14-15,4 0 9 0,0-8-10 0,4-4-5 16,-4-4-1-16,5-4-5 16,-5-4 2-16,8-4-8 15,-3 0 5-15,8-4-5 16,-4-3 5-16,5 3 0 16,-6-4 2-16,10 8-3 15,-4 4 3-15,8 8 1 16,-9-4 1-16,10 12 8 15,-10 0-4-15,9 8 8 16,-8 0-8-16,4 8 5 16,-10-8-5-16,1 12 0 15,-4-5-2-15,-1 9-17 16,-4-8 8-16,5 4-59 16,-10-12 37-16,10 0-135 15,-5-8 91-15</inkml:trace>
          <inkml:trace contextRef="#ctx0" brushRef="#br0" timeOffset="183142.0998">6112 6983 184 0,'-27'-16'68'0,"27"16"-36"0,5-19-35 0,-1 11 15 16,1-4-8-16,8 0 13 15,-4-4-9-15,13 4 5 16,-4 0-8-16,13 8 0 0,-4 0-3 0,13 8 3 16,-4 0-3-16,8 12 12 15,-12-4-7-15,3 12 16 16,-12-8-13-16,3 7 16 31,-8-7-16-31,0 4 16 16,-9-4-16-16,-5 4 16 15,-4-4-16-15,-4 3 7 16,-9-3-10-16,-5 4 2 16,-5-8-5-16,-3 0-6 15,-5-4 0-15,-5-4-25 0,0-4 14 0,0 0-49 16,5-8 35-16,5 4-116 16,3-4 80-16</inkml:trace>
          <inkml:trace contextRef="#ctx0" brushRef="#br0" timeOffset="182758.8763">6224 6789 176 0,'-9'-4'68'0,"9"4"-36"0,-5 0-29 15,5 4 22-15,0-4-16 0,5 16 7 16,-5-4-9-16,9 20 9 16,-5-5-9-16,5 21 16 15,-5-9-13-15,10 33 11 16,-5-9-12-16,4 24 8 15,-4-7-9-15,4 7 4 16,-4-16-7-16,0 1 2 16,-4-17-4-16,-1 1-15 15,-4-9 6-15,5-7-57 16,-10-16 35-16,5-5-102 31,-4-11 72-31</inkml:trace>
          <inkml:trace contextRef="#ctx0" brushRef="#br0" timeOffset="183741.0033">6594 6833 152 0,'-9'-4'57'0,"9"4"-30"0,-5-4-10 15,5 4 28 1,0 0-25-16,0 4 4 15,0-4-15-15,0 8 5 0,0-4-7 0,5 8 7 16,-5-1-8-16,4 9 1 16,1-8-4-16,4 12 7 15,-1-4-6-15,10 11 14 16,-9-7-10-16,9 8 12 16,-9-8-12-16,4 7 16 15,-8-7-14-15,-1 0 13 16,-4-8-13-16,0 0 13 31,-4-8-14-31,-1-4 7 16,1-8-9-16,4-4-4 0,0-4-2 15,0-4 1-15,0 0-1 0,4-8-5 16,1 1 2-16,8-9-3 16,-4 0 2-16,13 0-2 15,-8 5 2-15,13 3-2 16,-10 4 2-16,10 8 0 15,-5 0 1-15,5 12-11 16,-4 0 6-16,3 4-45 16,-8 0 29-16,4 8-82 15,-8-4 58-15,4 4-84 16,-9-4 75-16</inkml:trace>
          <inkml:trace contextRef="#ctx0" brushRef="#br0" timeOffset="184157.7533">7053 7043 184 0,'-5'12'68'0,"5"-12"-36"0,9-12-26 0,0 12 30 16,-9 0-21-16,9 0 15 16,-4 0-17-16,8 0 6 31,0 0-11-31,5 0 0 15,-4 0-5-15,8 0 5 0,-9-4-5 0,10 0 6 16,-6-4-6-16,6-4 6 16,-10 0-6-16,1 0 3 15,-6-4-3-15,-3 1 3 16,-10-5-4-16,5 4 6 16,-8 0-5-16,-1 4 1 15,-9 0-2-15,4 8 9 16,-3 0-5-16,3 8 19 15,-4 0-14-15,1 8 19 16,-1 0-17-16,4 12 11 16,1-4-14-16,4 7 8 15,-4-7-10-15,13 8 2 0,-5-4-6 16,14 7 0 0,-4-7-2-16,12 4-15 15,1-8 7-15,18 0-76 16,0-9 44-16</inkml:trace>
          <inkml:trace contextRef="#ctx0" brushRef="#br0" timeOffset="187039.2184">8556 6730 292 0,'-18'-8'110'0,"18"8"-60"0,0 0-45 16,4 0 37-1,1 0-25-15,8 4 12 16,-4 0-18-16,18 4 4 16,-5-1-10-16,18 5 0 15,-4-8-3-15,17 4-28 16,-8-8 14-16,22 4-85 15,-9-4 53-15</inkml:trace>
          <inkml:trace contextRef="#ctx0" brushRef="#br0" timeOffset="189010.8476">8649 6753 168 0,'0'4'63'0,"0"-4"-34"0,5-4-16 0,-1 4 26 16,1 0-23-16,4 0 13 15,0-4-18-15,8 0 15 16,-3 1-16-16,17-1 9 15,-9 0-11-15,14-4 0 16,-5 0-5-16,9 0-2 16,-4 0 0-16,13 4-15 31,-13-4 8-31,4 8-90 0,-9-4 53 0,0 4-90 16,-8 0 76-16</inkml:trace>
          <inkml:trace contextRef="#ctx0" brushRef="#br0" timeOffset="186851.7366">8770 6044 200 0,'-9'0'77'0,"9"0"-42"0,0 4-21 16,0 4 38-16,0-4-30 0,4 8 17 15,-4 0-24-15,5 11 8 16,-1 1-14-16,5 20 11 15,-4-9-12-15,8 17 16 16,-4-12-14-16,4 15 13 16,-8-7-13-16,8 23 10 15,-8-4-11-15,3 21 4 16,-3-9-8-16,4 4 4 16,-9-20-5-16,9 5 5 15,-9-13-6-15,9 1 1 16,-9-13-2-16,4 1-26 0,-4-16 13 15,5-4-59-15,-10-9 39 0,5-11-101 32,0-8 74-32,0-4-87 15,0-3 82-15</inkml:trace>
        </inkml:traceGroup>
        <inkml:traceGroup>
          <inkml:annotationXML>
            <emma:emma xmlns:emma="http://www.w3.org/2003/04/emma" version="1.0">
              <emma:interpretation id="{69547A23-6312-4E64-BBB2-E3A7835CF38A}" emma:medium="tactile" emma:mode="ink">
                <msink:context xmlns:msink="http://schemas.microsoft.com/ink/2010/main" type="inkWord" rotatedBoundingBox="10771,8891 11350,8883 11357,9451 10779,9459"/>
              </emma:interpretation>
              <emma:one-of disjunction-type="recognition" id="oneOf28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200018.1217">9720 6860 124 0,'0'-4'46'0,"0"4"-24"0,0 0-19 0,4 4 19 15,-4-4-14-15,5 8 6 16,-5 0-9-16,4 8 13 16,-8 0-10-16,8 8 16 15,0-8-14-15,5 3 16 16,-9-3-16-16,5 4 11 16,-5-8-12-16,4 4 2 15,-8-8-7-15,8 4 5 16,-4-4-6-16,5 0 6 15,-10-4-6-15,5-1 3 16,0-3-3-16,9 0-2 16,-4-7 0-16,12-5-4 15,-3-4 2-15,8-4-4 16,-4 0 3-16,4 0 1 16,-4-3 1-16,4 7 2 15,-4 4-1-15,5 4 8 0,-10 0-5 0,9 12 12 16,-8-4-9-16,3 8 10 31,-8-4-10-31,5 12 12 16,-10 0-11-16,5 3 7 15,-4-3-8-15,-1 8 0 16,-4-8-4-16,5 8-19 0,-10-9 8 16,5 1-94-16,0-4 57 15</inkml:trace>
          <inkml:trace contextRef="#ctx0" brushRef="#br0" timeOffset="199360.3529">9483 6571 196 0,'-9'-4'74'0,"9"0"-40"0,0 0-33 0,0 4 14 16,0 0-13-16,0 0 0 16,0 0-7-16,0 0 1 15,0 4-40-15,5 0-60 16,-5 0 55-16,4 32-22 0</inkml:trace>
          <inkml:trace contextRef="#ctx0" brushRef="#br0" timeOffset="199129.1962">9546 6805 164 0,'0'0'63'0,"0"0"-34"0,0 0-25 0,0 4 20 16,0-4-15-16,4 8 9 16,-4-4-10-16,5 0 4 15,-1 8 0-15,-4 4 0 16,5 3-9-16,-1 5 1 15,-4 0-3-15,4 4 4 16,-4-5-3-16,5 5 1 16,-5-8-1-16,4 8-4 15,-8-8 1-15,8 3-54 16,-8-7 30-16,-1-4-39 0,5-4-13 0</inkml:trace>
        </inkml:traceGroup>
        <inkml:traceGroup>
          <inkml:annotationXML>
            <emma:emma xmlns:emma="http://www.w3.org/2003/04/emma" version="1.0">
              <emma:interpretation id="{41262198-72F4-4095-843E-785A1F1CB798}" emma:medium="tactile" emma:mode="ink">
                <msink:context xmlns:msink="http://schemas.microsoft.com/ink/2010/main" type="inkWord" rotatedBoundingBox="11751,8347 15680,8295 15695,9440 11766,9492"/>
              </emma:interpretation>
              <emma:one-of disjunction-type="recognition" id="oneOf29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203256.4166">12310 6829 160 0,'5'8'63'0,"-5"-8"-34"0,9-4-21 0,-5 4 25 31,1-4-20-31,4 0 10 0,0-4-14 15,-1 0 8-15,-3 0-9 0,-1 0 9 16,-4-4-10-16,0 4 5 16,-4 0-7-16,-1 0 0 15,-8 0-3-15,0 4 1 16,-5-3-2-16,-4 7-1 16,-1-4 1-16,1 8-4 15,-5 0 2-15,5 7 5 16,-5-3-2-16,5 12 8 15,4-8-6-15,5 12-1 0,-1-8-2 0,10 11 1 16,-5-3-1-16,9 8 2 16,0-8-2-16,9-1 4 15,0-7-3-15,9 4 6 16,-5-8-5-16,14 4 1 16,-9-4-2-16,8-4 1 31,-3-8-2-31,3 0-1 15,-8-8 1-15,5-4 1 0,-10-4-1 0,5-4-1 16,-5 0 1-16,5-3-1 16,-9-1 0-16,0 4 0 15,-5-4 0-15,1 8 2 16,-5 1-1-16,4 7 6 16,-8 0-4-16,4 12 6 15,0-4-6-15,0 12 3 16,0-5-3-16,0 13 0 15,0-8-1-15,4 12 1 16,-4-4-2-16,14 8-1 16,-6-9 1-16,10 5-17 15,-4-8 9-15,8 0-72 16,-9-4 44-16,10-4-113 0,-6-4 83 0</inkml:trace>
          <inkml:trace contextRef="#ctx0" brushRef="#br0" timeOffset="203751.642">12605 6773 168 0,'-5'-8'66'0,"5"8"-36"0,5-8-18 0,-1 8 25 16,-8 0-21-16,8 4 6 15,-4 0-14-15,5 8 6 16,-5-4-7-16,4 12 9 16,-4 0-9-16,5 11 12 15,-1-7-11-15,5 8 5 16,-9-8-8-16,9 3 9 31,-9-11-8-31,9 4 12 16,-9-8-10-16,9 0 5 0,-9-4-8 0,4-4 0 15,1-8-3-15,8 0-4 16,0-8 1-16,5-4-4 16,-4-4 3-16,8-3-1 15,-4-1 1-15,4 4 0 16,-4 0 0-16,4 4 0 16,-4 4 0-16,4 8 8 15,-4 0-3-15,4 12 8 16,-8-4-7-16,-1 16 5 15,-4-4-5-15,0 8 2 16,-5-4-3-16,1 3-2 0,-10-3 0 16,10 4-28-1,-5-8 15-15,9 4-81 0,-5-8 52 16,10-1-104-16,-5-3 83 16</inkml:trace>
          <inkml:trace contextRef="#ctx0" brushRef="#br0" timeOffset="200989.3118">10718 6805 124 0,'0'0'46'0,"0"0"-24"0,5-8-10 0,-1 4 31 16,-8 0-24-16,4-4 18 16,0-4-22-16,0 4 3 15,-5-4-10-15,5 1 1 16,-4-1-5-16,0 8 0 16,-10-4-2-16,1 8-2 15,-1 0 1-15,-8 4-1 16,0-4 0-16,-5 8 2 15,0-4-1-15,1 8 2 16,3-5-2-16,5 5 2 16,1-4-2-16,8 8-1 15,0-8 1-15,9 8-1 16,-5-4 0-16,10 4-3 16,-1-4 2-16,10 3 1 15,-1-3 0-15,14 4 0 16,-1-8 0-16,10 4 2 15,-9-8-1-15,4 8-1 0,-4-4 1 0,4 8-1 16,-9-8 0-16,1 7 0 16,-5-3 0-16,-1 4 8 15,-8-8-4-15,0 8 12 16,-9-8-9-16,0 4 14 16,-9-4-12-16,0 4 16 15,-8-8-15-15,-6 3 9 16,1-3-11-16,-5 0 2 15,0-4-6-15,5 0 0 16,-5-8-2-16,5 1-24 0,0-5 13 16,4 0-66-16,0-4 42 15,9 4-106-15,-4-4 78 0</inkml:trace>
          <inkml:trace contextRef="#ctx0" brushRef="#br0" timeOffset="201547.5413">10910 6896 140 0,'0'4'55'0,"0"-4"-30"0,14 4-21 15,-5 0 26 1,-5-8-17-16,9 4 11 16,1-4-14-16,8 4 4 15,-4-4-9-15,9 0 4 16,-10-4-5-16,10 4 0 16,-9-4-2-16,4 0 7 15,-8 0-5-15,-1-3 12 16,-8-1-9-16,-1 0 5 15,-4-4-7-15,0 4 7 16,-9 0-8-16,0 0 8 16,-4 0-8-16,-1 0 3 15,-8-3-4-15,4 7 0 16,0 0-1-16,1 8-2 16,-1-4 1-16,0 8-1 15,-4 0 0-15,4 12 4 16,-4-5-2-16,8 13 10 0,-4-4-6 15,9 8 5-15,-4-4-6 16,9 7 7 0,-5-3-8-16,9 4 10 15,-5-8-8-15,14 3 3 16,-4-11-5-16,12 12-2 0,1-4-1 16,9 3-4-16,-5-7 2 0,14 0-41 15,-9-8 23-15,17-4-136 16,1-12 87-16</inkml:trace>
          <inkml:trace contextRef="#ctx0" brushRef="#br0" timeOffset="202325.525">11329 6761 136 0,'0'0'52'0,"0"0"-28"0,0 0-15 15,5 4 29 1,-5-4-21-16,4 8 10 15,-4-4-17-15,5 8 8 16,-5-4-10-16,4 16 13 16,-4-4-12-16,5 11 11 15,-5-7-11-15,4 8 6 16,-8-4-8-16,8 3 11 16,-4-11-10-16,5 8 12 0,-1-12-12 0,5 0 9 15,-9-5-9-15,9 1 6 16,-5-8-7-16,5-4-4 15,-4-8-2-15,8 0-8 16,-8-7 4-16,8-9-12 31,-4-4 8-31,9-4-7 16,-5-3 8-16,9 3-2 16,-4 0 5-16,5 8 0 0,-10 5 1 15,5 7 0-15,-9 4 0 16,4 16 6-16,-4-4-2 0,4 12 8 15,-4-1-6-15,5 9 10 16,-10-4-8-16,5 8 8 16,-5-4-8-16,5-1 3 15,-9-7-5-15,5 4 5 16,-10-8-6-16,5 0 6 16,0-4-6-16,5 0 3 15,-1-8-3-15,5-4-4 0,0-4 0 16,9-8-10-16,-9-4 6 0,9-4-7 15,-5-3 7-15,9-1 0 16,-8 4 3-16,8 12 2 31,-9 0 0-31,5 12 8 16,-4-4-4-16,4 16 14 16,-10-4-10-16,6 12 9 15,-10 0-9-15,5 4 2 16,-4-9-6-16,4 5-13 15,-9-4 5-15,4 4-72 0,-4-8 42 16,4 4-140-16,1-8 98 16</inkml:trace>
          <inkml:trace contextRef="#ctx0" brushRef="#br0" timeOffset="204670.6048">13064 6694 244 0,'-9'-20'93'0,"9"20"-50"0,0-4-26 31,5 4 40-15,-1 0-32-16,5 0 6 0,0 0-20 0,9 12-6 15,-5-8-3-15,14 8 0 16,-5-4-1-16,18 4-18 16,-8-8 9-16,12 4-45 15,-4-4 29-15,0 0-62 16,-8-4 49-16,-1 4-64 15,-9-8 57-15,0 4-26 16,-8-4 40-16,4 4 52 16,-9 0-10-16,-1 0 77 15,-8 0-50-15,9 0 44 16,-9 0-48-16,5 4 28 16,-5 0-36-16,4 7 18 15,-8-3-25-15,4 12 8 16,0 0-16-16,4 8 5 15,-4-4-10-15,5 7 0 16,-1-3-4-16,5 8 0 16,0-13-1-16,9 9-10 0,-9-12 4 0,9 4-54 15,-5-8 33 1,5-1-138-16,-5-7 91 0</inkml:trace>
          <inkml:trace contextRef="#ctx0" brushRef="#br0" timeOffset="204189.7392">13135 5980 156 0,'-9'4'60'0,"9"-4"-32"0,0 8-15 15,0-4 34-15,0-4-26 0,5 12 21 16,-5 0-25-16,4 12 9 16,-4-4-15-16,9 15 5 31,-4-3-9-31,8 16 13 15,-4-9-11-15,4 17 16 16,-8-9-15-16,8 21 7 0,-8-13-10 0,8 25 4 16,-8-9-6-16,4 16 7 15,-9-20-8-15,4 5 3 16,-8-17-4-16,4 1 3 16,0-13-4-16,0 1-29 15,0-16 14-15,0-4-74 16,0-13 48-16,0-3-112 15,0-8 85-15</inkml:trace>
          <inkml:trace contextRef="#ctx0" brushRef="#br0" timeOffset="205482.5876">14036 6797 160 0,'0'0'63'0,"0"0"-34"0,0-4-23 0,0 0 23 15,0 0-17-15,0 0 8 32,0-4-12-32,0 0 9 15,-4-4-10-15,-1 4 7 16,-8-3-7-16,-1 7 7 15,1-4-8-15,-9 8 5 16,0 0-6-16,-1 4 9 16,1 0-8-16,0 8 8 0,-1-5-8 0,6 9 5 15,-1-8-6-15,9 12 2 16,-5-8-4-16,10 12-2 16,-5-4 0-16,13 7-1 15,-4-3 0-15,5 4 2 16,-1-4-1-16,5 3 2 15,-4-7-2-15,8 4-3 32,-4-8 1-32,13 0-34 15,1-8 18-15,12 0-122 0,-3-8 77 0</inkml:trace>
          <inkml:trace contextRef="#ctx0" brushRef="#br0" timeOffset="206052.7061">14339 6785 156 0,'0'-12'60'0,"0"12"-32"0,5-16-9 16,-1 12 34-1,-8 0-29-15,4-7 15 16,0-5-24-16,0 0 10 0,-5-4-15 0,-4 16 2 15,-4-4-8-15,-5 20 0 16,-4-8-2-16,4 8 1 16,-4-8-2-16,4 8 4 15,-4 0-3-15,4 7 4 16,0-3-4-16,9 4-1 16,-4-4 0-16,8 4-1 31,-4-8 0-31,9 4 0 15,0-9 0-15,9 9 0 0,0-4 0 0,13 4 0 16,-4-4 0-16,9 4 0 16,-9-8 0-16,9 8 0 15,-9-5 0-15,8 9 2 16,-8-8-1-16,4 4-1 16,-8-8 1-16,4 4-1 15,-9-4 0-15,-1 4 4 16,-3-8-2-16,-1 8 10 15,-8-8-6-15,-1 7 14 16,-3-7-11-16,-6 4 11 16,1-4-11-16,-5 4 11 15,-4-8-12-15,-5 4 5 16,0-4-8-16,5 0-2 16,-5-8-2-16,5 0-26 15,-1 0 14-15,6 0-70 0,-1 1 45 0,9 3-130 16,0-4 93-16</inkml:trace>
        </inkml:traceGroup>
        <inkml:traceGroup>
          <inkml:annotationXML>
            <emma:emma xmlns:emma="http://www.w3.org/2003/04/emma" version="1.0">
              <emma:interpretation id="{2E0FA1C4-3BDE-4815-939C-CB63CD5A7822}" emma:medium="tactile" emma:mode="ink">
                <msink:context xmlns:msink="http://schemas.microsoft.com/ink/2010/main" type="inkWord" rotatedBoundingBox="15987,8299 19555,8252 19571,9438 16002,9485"/>
              </emma:interpretation>
              <emma:one-of disjunction-type="recognition" id="oneOf30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207727.8179">15231 6722 192 0,'-13'-12'71'0,"13"12"-38"0,-5 0-23 0,5 0 26 15,-4 0-21-15,4 4 11 16,0-4-16-16,4 4 13 15,-4 0-14-15,5 12 3 16,-1-5-8-16,5 13 2 16,0-4-3-16,9 8 9 15,-9-4-6-15,9 11 8 0,-9-7-8 0,9 4 8 16,-10-9-8-16,1 1 12 31,-4-8-10-31,-1 0 9 16,-4-4-9-16,5 0 4 15,-10-8-7-15,5 0 0 16,0-4-3-16,0-4-2 16,0-8 1-16,0-4-1 15,0-8 0-15,5-4 0 0,-1 1 0 0,10-5-5 16,-6 4 3-16,10 4-3 16,-4 1 2-16,8 3 0 15,-4 4 1-15,4 4 2 16,-4 0 0-16,4 8-14 15,-4-4 8-15,4 8-46 16,-8 0 29-16,-1 8-80 16,-4 0 57-16,4 4-86 31,-8-4 75-31</inkml:trace>
          <inkml:trace contextRef="#ctx0" brushRef="#br0" timeOffset="208261.7456">15998 6868 184 0,'5'-12'68'0,"-5"12"-36"0,4-19-22 0,1 11 37 16,-5-4-27-16,4 0 20 15,-4-4-24-15,0 4 7 16,-9-4-13-16,0 4 1 15,0 1-7-15,-4 7 0 16,-5-4-2-16,0 8 3 16,-4 0-3-16,4 12 1 15,-9-5-1-15,10 13 1 16,-1-8-2-16,4 16 4 16,1-8-3-16,4 11-1 15,0-7 0-15,9 8 1 16,0-12-1-16,9 4 2 15,0-9-2-15,13 1 4 0,-4-4-3 0,9 0 1 16,-5-4-1-16,5-4-2 16,-5-4 1-16,5-4 1 15,-5-4-1-15,1-4 4 16,-6-8-3-16,1 1 8 16,-9-1-6-16,-4 0 12 15,-10-4-9-15,1 4 3 16,-5-3-6-16,-5 7 0 15,1-4-2-15,-5 8-4 0,-4 0 1 0,-5 8-6 16,0 0 4-16,-4 8-16 31,-5 0 10-31,5 8-44 16,0 0 29-16,13 8-84 16,0-8 61-16,14 7-84 15,4-7 74-15</inkml:trace>
          <inkml:trace contextRef="#ctx0" brushRef="#br0" timeOffset="207249.0036">14718 6880 192 0,'-13'-4'71'0,"13"4"-38"0,-4-4-17 15,4 4 39 1,0 0-31-16,4 0 15 15,1 0-23-15,8 4 2 16,-4-4-10-16,13 4-3 16,0 0-3-16,10 0-8 15,-6-4 3-15,15 4-45 0,-10-8 26 16,18 4-113-16,-5-4 74 0</inkml:trace>
          <inkml:trace contextRef="#ctx0" brushRef="#br0" timeOffset="207045.8073">15187 6448 64 0,'0'0'24'0,"0"0"-12"0,9 0 1 0,-1 0 31 15,-3 0-24-15,8 0 24 16,-4-8-25-16,5 0 12 15,-5 0-18-15,8-3 12 16,-8-1-14-16,5 0 10 16,-10-4-12-16,1 0 4 15,-5-4-8-15,0 4 4 16,-9-3-5-16,0 3 0 16,-5-4-2-16,-3 4-4 15,-6-4 1-15,-4 4 1 16,1 0 0-16,3 9 0 15,-3-5 0-15,3 8 0 0,-3-4 0 0,8 8 0 16,-4 0 0 0,4 8 0-16,0-4 0 15,4 12 4-15,1-5-2 0,4 13 8 16,0-4-6-16,0 16 10 16,0-9-8-16,5 17 10 15,-1-4-9-15,5 19 16 16,-4-3-13-16,4 19 11 15,0-12-12-15,0 13 8 32,0-17-9-32,4 5 2 15,-4-13-6-15,5 5 2 0,-1-13-3 0,5 1-8 16,-9-13 2-16,5-3-45 16,-10-8 26-16,5-4-69 15,0-8 50-15,0-4-92 16,-4-4 74-16</inkml:trace>
          <inkml:trace contextRef="#ctx0" brushRef="#br0" timeOffset="208963.1039">16190 6694 188 0,'-9'-28'71'0,"9"28"-38"0,-4-16-23 15,4 20 26 1,0 0-21-16,0 12 9 16,0 0-15-16,0 4 8 0,-5-4-9 0,5 11 9 15,0-7-10-15,0 12 3 16,0-8-6-16,5 11 9 15,-5-7-7-15,9 4 5 16,-5-8-6-16,5-1 7 16,-5-11-8-16,5 4 12 15,-9-8-9-15,9-4 7 16,-9-8-7-16,9 0 0 16,-4-8-4-16,4-4 0 15,-5-3-1-15,5-5-4 16,-5-4 1-16,10 0-1 15,-5-3 0-15,8 7 0 16,-3 4 0-16,4 8 2 16,-9 4 0-16,4 12 2 0,-4 0-1 0,4 12 4 15,-8-4-3-15,4 12 8 16,-5-5-6-16,5 5 5 16,-9-8-5-16,9 4 2 15,-9-4-3-15,9 0 3 16,-5-5-4-16,5-3 1 15,-4-4-1-15,8-4-2 16,0-8 1-16,5 1 1 16,-4-9-1-16,8 0-1 15,-9-4 1-15,10 8-1 16,-10-4 0-16,5 12 6 16,-5 0-3-16,5 12 3 15,-5 0-3-15,1 8 3 16,-5 0-4-16,4 8-29 15,-4-8 14-15,4 3-147 16,-4-3 89-16,9-8-118 16,-9-12 108-16</inkml:trace>
          <inkml:trace contextRef="#ctx0" brushRef="#br0" timeOffset="211478.0227">17073 6615 148 0,'-13'8'57'0,"13"-8"-30"0,-5 15-3 15,10-7 46 1,-5-8-38-16,8 4 22 0,-3-4-32 0,13 4 4 16,-5 0-16-16,14 0-4 15,0-8-3-15,17 4-3 16,-8-8 1-16,13 4-4 31,-13 0 2-31,13 4-26 16,-9-4 15-16,4 4-83 15,-3-4 53-15,-6 1-86 16,-12-5 73-16</inkml:trace>
          <inkml:trace contextRef="#ctx0" brushRef="#br0" timeOffset="211216.5437">17278 6076 88 0,'-18'-20'33'0,"18"20"-18"0,0-4 0 0,0 4 24 15,0 0-21-15,5 0 15 0,-1 0-19 0,5 0 8 16,-9 0-13-16,9 12 6 15,-5 0-8-15,5 15 4 16,-9-3-6-16,9 24 4 16,-9-9-5-16,9 17 11 15,-9-13-8-15,9 25 7 16,-9-13-7-16,9 21 9 16,-9-9-9-16,9 4 7 15,-9-7-7-15,4-1 4 16,-8-15-6-16,4-1-7 31,0-11 1-31,0 0-40 16,0-17 23-16,0-7-109 15,0-8 70-15</inkml:trace>
          <inkml:trace contextRef="#ctx0" brushRef="#br0" timeOffset="212158.9539">17621 5937 220 0,'-4'-8'85'0,"4"8"-46"0,0 0-32 0,4 0 25 15,-4 0-20-15,5 8-1 16,-5 0-7-16,9 27 2 15,0-3-4-15,4 32 10 16,-8-5-6-16,3 16 8 16,-8-7-8-16,0 19 5 15,-4-8-6-15,4 16 15 16,-4-15-11-16,4 3 14 16,-5-24-14-16,5-3 9 15,0-17-10-15,0-3 9 16,0-16-10-16,0-4 3 15,0-8-6-15,5-4-6 16,-1-12 0-16,9-8-10 0,1-4 7 0,8 0-7 16,-9 0 7-16,10 9-6 15,-5-1 6-15,8 12-2 16,-8 0 4-16,9 12 2 16,-9-1 1-16,4 9-3 15,-4-8 2-15,4 8 1 16,-4-4 0-16,4 4 2 15,-4-8-1-15,4-1-5 16,-4-3 2-16,5-4-8 16,-6-4 6-16,10-8-5 31,-9-3 5-31,9-9 2 16,-5-8 2-16,0-12 0 0,-4-3 0 0,0-5 0 15,-9 5 0-15,0 7 8 16,-5 0-4-16,1 12 5 15,-10 1-5-15,1 15 2 16,-9 4-3-16,-1 20 7 16,1-1-6-16,4 21 5 15,-5 4-5-15,10 7-2 0,-5-7-1 16,18 8-23-16,-5-13 12 16,19 9-98-16,-5-12 60 0,17 3-109 15,-4-11 89-15</inkml:trace>
        </inkml:traceGroup>
        <inkml:traceGroup>
          <inkml:annotationXML>
            <emma:emma xmlns:emma="http://www.w3.org/2003/04/emma" version="1.0">
              <emma:interpretation id="{258D845D-DF08-44F2-B27A-E44C27A5337D}" emma:medium="tactile" emma:mode="ink">
                <msink:context xmlns:msink="http://schemas.microsoft.com/ink/2010/main" type="inkWord" rotatedBoundingBox="20014,8201 22680,8166 22696,9368 20030,9404"/>
              </emma:interpretation>
              <emma:one-of disjunction-type="recognition" id="oneOf31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214804.4148">20092 6638 196 0,'-14'-15'74'0,"14"15"-40"0,0 0-31 0,0 8 26 16,0-5-17-16,0 13 11 15,0-4-13-15,5 12 4 16,-5-8-9-16,4 12 4 16,1-5-5-16,4 9 2 15,0-4-3-15,4 8 7 16,-8-5-6-16,8 5 12 15,-9-12-9-15,5 3 10 16,-9-11-10-16,9 0 16 16,-9-4-13-16,5-4 9 15,-5-4-11-15,4-4 0 16,-4-8-5-16,5 0 3 16,-5-8-4-16,4-8 4 15,-4 1-4-15,5-9-1 16,-1-4 0-16,5-7-1 15,-5 3 0-15,10 4-5 32,-5 5 3-32,8 7-6 0,-3 4 5 0,8 4 1 15,-4 4 2-15,4 8 0 16,-4 0 0-16,4 16 0 16,-8-4 0-16,4 16-27 15,-5-12 15-15,5 4-83 16,-9-4 53-16,4 3-106 15,-8-7 84-15</inkml:trace>
          <inkml:trace contextRef="#ctx0" brushRef="#br0" timeOffset="215567.5746">20458 6504 244 0,'-5'-12'90'0,"5"12"-48"0,5-8-31 0,-1 8 36 16,-4-4-27-16,9 0 17 16,-5 0-22-16,10 0 10 15,-1 0-15-15,18 0 2 16,-4 0-8-16,22 4-2 16,-9 0-1-16,23 0-1 15,-10 0 0-15,10 0-29 16,-10 0 16-16,5 0-72 15,-9 0 48-15,5 4-112 16,-14-4 84-16</inkml:trace>
          <inkml:trace contextRef="#ctx0" brushRef="#br0" timeOffset="215273.9074">20752 6044 224 0,'-9'-40'85'0,"9"40"-46"0,0-4-28 0,0 4 32 15,0 0-25-15,0 0 4 16,0 0-13-16,4 8 8 16,-4 0-10-16,5 8 10 15,-10-4-10-15,10 12 7 16,-5-5-7-16,4 13 9 16,-8-4-9-16,8 16 12 15,-4-9-11-15,5 17 9 16,-1-13-9-16,1 17 4 15,-5-9-7-15,4 21 2 16,-4-13-4-16,5 17 0 16,-1-5-1-16,5 0 3 15,-9-11-3-15,9-5-3 16,-5-11 0-16,5 0-30 16,-9-16 17-16,5-1-72 15,-5-7 49-15,4-4-130 16,-8-12 94-16</inkml:trace>
          <inkml:trace contextRef="#ctx0" brushRef="#br0" timeOffset="215949.8769">21345 6730 324 0,'-5'-4'123'0,"5"4"-66"0,5 0-64 0,-1 0 21 15,-8 0-11-15,8 0-17 16,-4-4 7-16,5 4-59 15,-10 0 37-15,5 8-113 16,-4-4 79-16</inkml:trace>
          <inkml:trace contextRef="#ctx0" brushRef="#br0" timeOffset="216098.936">21381 7011 260 0,'-5'20'96'0,"5"-20"-52"0,5-12-23 16,-1 12 34 0,-8 0-31-16,8 0-36 0,1-8 4 15,3 0-141-15,-8 0 82 0</inkml:trace>
          <inkml:trace contextRef="#ctx0" brushRef="#br0" timeOffset="213049.1823">19035 6710 136 0,'4'0'52'0,"-4"0"-28"0,5-24-22 16,-1 12 16-1,-4 0-11-15,0 4 14 16,-4-4-12-16,4 4 16 15,-9-3-15-15,0 3 5 16,-4-4-10-16,-5 4 2 16,0 0-4-16,-4 4 9 15,-1 0-6-15,-8 4 8 0,0 0-8 0,0 4 5 16,0-4-6-16,8 8 4 16,5-4-5-16,5 8-2 15,0-4-1-15,8 11-1 16,-4-3 0-16,14 8-3 15,-1-4 2-15,19 4-1 16,-6-8 0-16,19 7 2 16,-9-7 0-16,13 8 2 15,-4-4-1-15,8 8-1 16,-8-9 1-16,4 9-1 16,-13-8 0-16,4 4 2 15,-18-4-1-15,1-1 13 16,-5-3-8-16,-9 0 24 15,-9-8-17-15,-5 0 18 16,-3-4-17-16,-15 0 6 16,6-4-12-16,-6-4 0 15,1-4-5-15,0-4-4 16,-5-4 0-16,5 0-26 16,0-3 15-16,9 3-54 15,4 0 36-15,9 8-92 0,0-4 69 16,13 8-66-16,1-4 68 15</inkml:trace>
          <inkml:trace contextRef="#ctx0" brushRef="#br0" timeOffset="213743.1181">19138 6500 220 0,'-5'-8'85'0,"5"8"-46"0,0-4-30 0,0 4 33 16,0 0-25-16,5 0 18 16,-1 0-20-16,14 0 3 15,-5 0-10-15,14 4-5 16,-5 0-2-16,23 4-26 15,-5-4 14-15,18 8-61 16,-9-8 40-16,9 3-96 16,-9-3 72-16</inkml:trace>
          <inkml:trace contextRef="#ctx0" brushRef="#br0" timeOffset="213472.2608">19271 5862 160 0,'-4'0'63'0,"4"0"-34"0,0 4-16 0,0-1 32 16,0-3-25-16,0 12 17 15,0-4-22-15,4 16 10 16,-4-4-15-16,9 27 13 16,-4 1-14-16,4 23 18 15,-5-11-15-15,5 19 9 16,-5-15-12-16,5 23 4 31,-9-12-8-31,9 16 4 16,-9-15-5-16,5 7 7 15,-10-20-7-15,5-3 1 16,0-17-3-16,0 1-37 0,0-16 19 0,0-5-75 16,0-7 51-16,0-8-105 15,-4-8 81-15</inkml:trace>
          <inkml:trace contextRef="#ctx0" brushRef="#br0" timeOffset="214298.6513">19847 6825 160 0,'4'-4'63'0,"-4"4"-34"0,9-4-19 15,-5 0 35 1,-4 0-26-16,9 0 11 16,-9-8-18-16,5 0 5 15,-10-4-10-15,5-4 2 16,-9 1-5-16,1-1 2 0,-1 0-3 0,0 0 3 15,-5 4-4 1,-4 8 4-16,1-3-4 0,-1 11 6 16,-5-4-5-16,6 15 8 15,-6-3-7-15,6 16 8 16,-6 0-8-16,10 8 5 16,-5-9-5-16,14 13 0 15,-1-8-2-15,10 8 1 16,-1-13-2-16,14 9 2 15,-5-12-2-15,10 4-1 0,-6-12 1 0,6-1 1 16,-6-11-1-16,6 0-1 16,-5-8 1-16,4-3-1 15,-4-5 0-15,0-4 0 16,-5-4 0-16,0 0 2 16,-4 1-1-16,0-1 8 15,-9 4-5-15,5 4 8 31,-10 4-8-31,5 12 3 16,-4-4-4-16,-1 12 3 16,1-4-4-16,4 12 1 15,-5-4-1-15,10 12-2 16,-5-4 1-16,4 11-1 16,1-7 0-16,4 8-11 0,0-9 6 15,8 1-45-15,-3-8 28 0,13 4-127 16,-10-8 83-16,15 0-79 15,-10-4 84-15</inkml:trace>
        </inkml:traceGroup>
        <inkml:traceGroup>
          <inkml:annotationXML>
            <emma:emma xmlns:emma="http://www.w3.org/2003/04/emma" version="1.0">
              <emma:interpretation id="{7F18BF00-1A3D-4F45-80FB-CD1E6A8532FB}" emma:medium="tactile" emma:mode="ink">
                <msink:context xmlns:msink="http://schemas.microsoft.com/ink/2010/main" type="inkWord" rotatedBoundingBox="23348,8243 26200,8206 26219,9648 23367,9685"/>
              </emma:interpretation>
              <emma:one-of disjunction-type="recognition" id="oneOf32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223995.5602">23650 6829 132 0,'14'-8'49'0,"-14"8"-26"0,4-20-5 16,5 12 26-1,-9 0-24-15,5-4 11 16,-10 0-20-16,5-4 12 16,0-3-13-16,0 3 8 15,-9-4-10-15,0 4 4 16,-9 0-7-16,5 8 2 15,-5-4-4-15,5 12-2 16,-5-4 0-16,5 8-1 16,-5 0 0-16,4 12 2 0,-3-4-1 0,3 12 4 15,1-8-3-15,4 8 4 16,0-9-4-16,5 9 1 16,-5-4-1-16,9 8 3 15,-5-8-3-15,10 7 4 16,-5-3-4-16,9 4 4 15,-5-4-4-15,9-1 1 16,-4-11-1-16,14 4 3 16,-10-4-3-16,14-4 4 15,-9-4-4-15,8-4 8 16,-8-8-6-16,4 0 8 16,-8-8-8-16,4-4 5 15,-9-3-5 1,-5-5 5-16,-4 0-6 0,0-4-1 15,-9 1-1-15,-4-1-12 16,-5 4 6-16,0 12-34 16,-4 1 22-16,-1 15-85 15,1 4 57-15,4 3-90 16,-4 1 77-16</inkml:trace>
          <inkml:trace contextRef="#ctx0" brushRef="#br0" timeOffset="220383.237">22067 6127 148 0,'-4'0'57'0,"4"0"-30"0,-5-8-18 0,5 8 18 16,0 0-15-16,0 0 5 15,0 0-10-15,5 4 4 16,-1 0-6-16,5 8 7 15,0-4-8-15,5 12 12 16,-6-4-9-16,10 7 10 16,-4-3-10-16,8 4 5 0,-4-4-7 0,9 0 4 15,-5-12-5-15,9-1 5 16,0-7-6-16,0 0 6 31,-4-7-6-31,4-1 8 16,-13-8-7-16,5 0 10 15,-14-4-8-15,-1 0 3 16,-3 0-5-16,-5 5 0 16,-5-5-2-16,1 8-2 15,0-4 1-15,-1 8-4 0,-4 0 2 0,0 12-1 16,0-4 0-16,5 12 0 16,-5 0 0-16,4 16 0 15,-3-5 0-15,3 17 2 16,1-8 0-16,4 11 0 15,-5-11 0-15,10 12 0 16,-5-5 0-16,4 25 0 16,-4-9 0-16,9 21 2 15,-5-9-1-15,10 0-1 16,-10-11 1-16,1 7 1 16,-5-15-1-16,0 7 2 15,-5-15-2-15,1 4 8 16,-1-9-5-16,-4 9 10 0,1-12-8 0,-6 7 8 15,1-11-8-15,-5 4 5 16,0-13-6-16,0 5 9 16,-8-12-8-16,8 0 8 31,-5-4-8-31,6-4 3 16,-6-4-5-16,1-8 2 15,0-8-3-15,4-4 5 16,0-3-5-16,5-5-1 0,-1 0-1 15,10-4-8-15,-1 1 4 0,14-1-14 16,-4 4 9-16,13 0-22 16,-5 1 16-16,5 3-44 15,-5 4 33-15,14 4-90 16,-9-4 64-16,13 9-82 16,-4-5 76-16</inkml:trace>
          <inkml:trace contextRef="#ctx0" brushRef="#br0" timeOffset="221065.2855">22790 6734 140 0,'0'0'55'0,"0"0"-30"0,4-32-16 15,1 20 29 1,-1-4-21-16,5 0 12 15,-9 0-18-15,4 5 6 16,-8-1-10-16,4 4 4 16,-4 0-6-16,-1 0 11 15,-4 0-9-15,0 8 7 16,-9-4-7-16,1 8 7 0,-6-4-8 0,5 12 8 16,-4-4-8-16,4 12 3 15,-4-1-5-15,4 17 0 16,0-8-2-16,9 7 3 15,-4-3-3-15,13 4 4 16,-4-12-4-16,13 7 4 16,-5-7-4-16,14 0 6 15,-5-8-5-15,14 0 3 16,-9-12-3-16,9-4 3 0,-10-4-4 16,6-4 4-16,-5-4-4 0,-1-4 4 15,-3-4-4-15,-1-4 4 16,-4 1-4-16,-5-9 4 15,-4 0-4-15,5 0 1 16,-10 5-1-16,5 7 1 16,0 4-2-16,0 12 8 15,-4 4-5-15,4 12 12 32,0 0-9-32,4 12 3 15,-4-5-6-15,9 13 0 16,-4-8-2-16,8 8-30 15,1-9 15-15,8 5-164 16,-4-12 97-16</inkml:trace>
          <inkml:trace contextRef="#ctx0" brushRef="#br0" timeOffset="223419.5237">23361 6571 160 0,'17'-4'60'0,"-17"4"-32"0,5-4-17 16,-1 4 35 0,-8 0-26-16,4-4 20 15,0 0-24-15,0 0 14 16,0 0-17-16,0-4 1 15,0 0-8-15,0 4 1 16,-9-3-4-16,0 3 3 16,-4 0-4-16,-1 4 4 15,-4-4-4-15,1 8-1 16,-1-4 0-16,0 8 1 16,-4-4-1-16,4 7 4 15,-5-3-3-15,6 12 6 16,-6-8-5-16,10 12 6 15,-5-4-6-15,9 7 1 0,-4-3-2 16,8 16 5-16,-4-8-4 0,9 3 6 16,0-7-6-16,9 8 3 15,0-13-3-15,9 9 0 16,-5-12-1-16,10 4-13 31,-5-8 7-31,8-1-59 16,-3-7 35-16,12-4-127 0,-8-8 87 0</inkml:trace>
          <inkml:trace contextRef="#ctx0" brushRef="#br0" timeOffset="224850.5255">24435 6694 96 0,'0'-28'38'0,"0"28"-20"0,5-28-4 16,-1 21 28 0,-4-5-23-16,5 0 11 0,-10 0-19 0,5 0 8 15,-4 0-11-15,-1 0 9 16,-8 0-10-16,-1 4 1 16,1 0-5-16,-5 4-2 15,-4-3 0-15,0 7 1 16,-5 0-1-16,0 4 8 15,0-1-5 1,5 9 10-16,-5-4-8 0,5 16 5 16,0-4-6-16,4 12 4 15,0-9-5-15,9 17 0 16,0-12-2-16,9 7-2 16,0-7 1-16,14 4 1 15,-6-8-1-15,15-1-7 16,-1-11 3-16,14-4-19 0,-9-8 13 15,8-8-27-15,-8-7 20 0,9-9-65 16,-14-8 45-16,5 0-59 16,-14-3 55-16</inkml:trace>
          <inkml:trace contextRef="#ctx0" brushRef="#br0" timeOffset="225269.3472">24395 5881 140 0,'-13'0'52'0,"13"0"-28"0,-9 4-13 0,9 0 29 16,-5-4-23-16,1 8 18 15,-1 0-20-15,1 8 16 16,-1-4-17-16,5 16 17 16,-4-9-18-16,8 17 11 15,1-4-14-15,8 15 8 16,-4-7-10-16,9 16 11 16,-5-13-11-16,5 17 7 15,-9-13-8-15,5 21 9 16,-6-13-9-16,6 20 5 15,-10-7-7-15,5 7 4 0,-9-15-5 0,5-1 7 16,-10-15-7-16,5-1 3 16,0-11-4-16,0-4-24 15,0-9 12-15,5-3-74 16,-5-8 46-16,9-8-130 16,-5-8 94-16</inkml:trace>
          <inkml:trace contextRef="#ctx0" brushRef="#br0" timeOffset="225765.9506">24667 6615 192 0,'0'4'71'0,"0"-4"-38"0,9 4-25 16,-5 0 20 0,1-8-16-16,8 4 1 15,-4 0-9-15,13 0-2 0,-4 0-1 16,14 0 1-16,-10-4-1 0,5 0 4 16,-5-4-3-16,0 4 6 15,-4-4-5-15,-5 4 3 16,-8-4-3-16,-1 0 14 15,-8 0-10-15,-1 0 13 16,-8 0-12-16,0 4 1 16,-5-4-6-16,0 8 3 15,-4-4-4-15,4 8 8 16,-4-4-6-16,4 8 12 31,0-4-9-31,4 8 7 16,1-4-7-16,4 16 9 15,-4-4-9-15,8 15 7 16,-4-3-7-16,9 8 2 16,0-5-5-16,9 5 0 0,0-8-2 15,14 3-26-15,-1-7 13 16,14 0-112-16,-5-8 68 0,18-8-113 16,-9-8 95-16</inkml:trace>
        </inkml:traceGroup>
        <inkml:traceGroup>
          <inkml:annotationXML>
            <emma:emma xmlns:emma="http://www.w3.org/2003/04/emma" version="1.0">
              <emma:interpretation id="{092EB6CB-09AB-479F-BB40-6E358271AECE}" emma:medium="tactile" emma:mode="ink">
                <msink:context xmlns:msink="http://schemas.microsoft.com/ink/2010/main" type="inkWord" rotatedBoundingBox="26519,8356 30167,8308 30179,9278 26532,9326"/>
              </emma:interpretation>
              <emma:one-of disjunction-type="recognition" id="oneOf33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228554.2454">25242 6226 152 0,'-13'-20'57'0,"13"20"-30"0,-5-15-18 15,5 11 25 1,0-4-19-16,0 0 8 16,0 0-14-16,5 0 2 15,-1-4-7-15,10-4 0 0,-1 0-2 0,14-4 1 16,-9 1-2-16,22 7 6 15,-9-4-4-15,18 8 6 16,-9-4-6-16,23 12 1 16,-19-4-2-16,5 16 3 0,-9 0-3 15,1 16 8-15,-10-5-6 16,5 9 10-16,-14-4-8 0,0 8 5 16,-9-5-6-16,-4 9 11 15,-4-8-9-15,-5 3 12 31,-9-11-11-31,-4 4 9 16,-10-8-9-16,1-1 6 16,-5-3-7-16,0 0 2 15,1-4-5-15,-1-4 0 16,-4-4-2-16,8 0 1 16,6-8-2-16,3 4-7 15,1-4 3-15,8 4-10 0,1-4 8 0,17 4-5 16,1 0 6-16,17 4-2 15,-4-4 3-15,13 4-2 16,-5 0 2-16,10 12 0 16,-9-4 1-16,8 15 0 15,-12 1 0-15,3 12 4 32,-8-5-1-32,0 13-1 15,-9-12 1-15,-5 7 10 16,-13-11-6-16,-5 4 15 15,-3-9-11-15,-6 5 16 0,-8-12-15 0,-5 4 11 16,0-8-12-16,-4-1 2 16,-5-3-7-16,1-4 0 15,-5-8-2-15,-5-4-2 16,5-8 1-16,0-3-8 16,4-5 4-16,5 0-23 15,0-4 14-15,4 8-56 16,5 0 38-16,4 5-132 15,4-1 90-15</inkml:trace>
          <inkml:trace contextRef="#ctx0" brushRef="#br0" timeOffset="227822.6236">25474 6151 140 0,'-9'-8'55'0,"9"8"-30"0,0 0-14 16,0 0 24-1,0 0-20-15,0 0 7 16,0 0-14-16,9 4 9 15,-9-4-10-15,5 12 7 0,-5-4-7 16,9 20 4-16,-5-1-6 0,5 17 7 16,-5-8-8-16,5 19 8 15,-9-3-8-15,9 19 3 16,-9-8-4-16,5 13 3 16,-10-13-4-16,10 0 4 15,-5-15-4-15,4-4-16 16,-4-13 7-16,5-7-70 15,-5-8 43-15,4-8-87 16,-4-8 68-16</inkml:trace>
          <inkml:trace contextRef="#ctx0" brushRef="#br0" timeOffset="229230.0398">26366 6753 68 0,'0'-23'27'0,"0"23"-14"0,0-56 9 15,5 40 30 1,-1 4-27-16,0 0 19 16,-8-3-27-16,0 3 12 15,-5 0-18-15,-5 4-1 16,1 0-6-16,-1 8 2 16,-3-4-4-16,-1 8 6 15,-5-4-5-15,6 8 10 16,-6-4-7-16,6 12 14 15,-1 0-11-15,4 11 5 16,-4-3-9-16,14 12 2 16,0-12-4-16,8 3 3 15,0-3-4-15,10 4 6 16,-1-8-5-16,5 3 3 16,-5-11-3-16,10 0 3 15,-5-8-4-15,4 0 4 16,-4-8-4-16,4 0 4 0,-9-4-4 0,5-4-1 15,-9-7 0-15,5-5 1 16,-6 0-1-16,1-4 8 16,-4 1-5-16,-1 3 12 15,-4 4-9-15,5 12 5 16,-10-4-7-16,5 24 4 16,0-8-5-16,0 12 0 15,0 0-2-15,0 11-2 31,0-3 1-31,5 8 1 0,-5-8-1 16,9 7-9-16,0-3 4 16,8 4-65-16,-8-8 39 15,9-8-129-15,-4-9 89 16</inkml:trace>
          <inkml:trace contextRef="#ctx0" brushRef="#br0" timeOffset="229668.0896">26678 6072 156 0,'-9'-20'57'0,"9"20"-30"0,0 0-16 0,0 4 29 15,0-4-23-15,0 8 14 16,0-4-18-16,0 12 10 16,0-1-13-16,0 17 10 15,0-4-11-15,5 11 17 16,-5-3-14-16,4 12 11 15,1-13-13-15,4 21 10 16,-9-13-11-16,8 21 6 16,-3-13-8-16,-1 17-2 15,5-13-3-15,0 9 3 16,-4-17-3-16,4 1-7 0,-9-12 2 16,4-5-41-16,-4-7 25 15,0-4-118-15,-4-12 76 0,4-4-85 16,0-8 83-16</inkml:trace>
          <inkml:trace contextRef="#ctx0" brushRef="#br0" timeOffset="230202.456">26999 6195 164 0,'-4'3'63'0,"4"-3"-34"0,4 12-10 16,1-4 34-1,-10-8-29-15,5 12 8 16,0-4-20-16,0 12 7 16,0-8-11-16,0 16 4 15,0-9-7-15,0 9 9 0,-9-4-8 0,0 0 8 16,-4-4-8-16,0 3 5 15,-5-3-6-15,0 4 9 16,-4-8-8-16,-5 4 5 16,5-9-6-16,4 1 2 15,-4-4-4-15,4 0-2 16,0-4 0-16,4 0-6 16,-3-8 3-16,8 4-8 15,-5-4 6-15,5 4-7 16,5 0 6-16,4 0-4 15,-5 0 5-15,10 4 0 16,-1-4 2-16,10 4 2 16,-5-4 0-16,13 8 4 15,-9-4-2-15,14 8 10 16,-5 0-6-16,10 8 14 16,-15-1-11-16,19 13 16 15,-14 0-15-15,5 4 7 16,-9-9-10-16,4 9 0 15,-4-12-4-15,0 4-41 16,0-13 20-16,0 1-162 16,0-8 99-16</inkml:trace>
          <inkml:trace contextRef="#ctx0" brushRef="#br0" timeOffset="233387.5791">27521 6329 136 0,'-4'0'52'0,"4"0"-28"0,4 8-17 0,0-4 24 16,-8-4-18-16,4 8 9 15,0-4-13-15,0 12 6 16,-4-4-8-16,-1 4 11 15,-8-4-10-15,8 7 14 16,-4-3-13-16,-4 4 14 0,-5-4-14 0,-4 4 9 16,0-8-10-16,-1 3 2 15,1-7-6-15,-5 4 2 16,5-4-3-16,0 0 0 16,-1-4-1-16,5 4-2 15,1-8 1-15,3 4-1 16,1-4 0-16,8 4-5 15,-4-8 3-15,9 4-8 16,-8 0 6-16,8 0-5 16,0 0 5-16,13 0 2 15,-9 0 2-15,14 4-3 16,-4-4 2-16,3 12-1 16,-3 0 0-16,4 12 8 15,-5-5-3-15,5 13 8 16,-5-8-7-16,10 8 3 15,-6-5-4-15,10 5 5 16,-9-12-5-16,13 4 6 16,-9-9-6-16,5 1 3 0,0-8-3 15,4 0 0 1,-8-8-1-16,3-4 1 16,-3-4-2-16,3-4 2 15,-8-3-2-15,0-9 2 16,-5-8-2-16,1-4 2 15,-5 1-2-15,0-1-3 16,-9 0 1-16,4 5-1 16,-8 3 0-16,4 4 0 15,-5 4 0-15,1 4 0 16,-5 5 0-16,0 7 2 16,0 0 0-16,0 8 2 0,0 0-1 15,0 7 6-15,-4-3-4 16,8 16 3-16,-4 0-3 0,9 12 0 15,-4-5-1-15,8 13-2 16,-4-12 1-16,9 7-1 16,-4-11 0-16,17 4-29 15,-13-8 16-15,9-1-76 16,-5-7 49-16,10 4-94 16,-6-8 75-16</inkml:trace>
          <inkml:trace contextRef="#ctx0" brushRef="#br0" timeOffset="232554.1276">27200 6143 120 0,'-13'0'46'0,"13"0"-24"0,0 4-17 15,0 0 20 1,0-4-15-16,0 8 14 16,0-4-15-16,0 8 14 0,0-8-14 15,0 12 7-15,0-9-9 0,0 13 4 32,0-8-6-32,8 16 9 0,-8-4-8 0,5 7 10 15,-5-3-9-15,4 8 10 16,1-4-10-16,4 15 10 31,-9-7-10-31,4 15 7 16,-4-11-7-16,5 7 4 15,-10-3-6-15,5-1 7 16,0-15-8-16,0-4 1 16,0-8-3-16,5 0-19 15,-5-9 9-15,4 1-45 16,-4-4 29-16,5 0-103 0,-10-8 70 0</inkml:trace>
          <inkml:trace contextRef="#ctx0" brushRef="#br0" timeOffset="233947.4239">27900 6611 160 0,'-13'0'60'0,"13"0"-32"0,0 4-24 0,4 0 22 16,-4 0-16-16,5 7 11 15,-5 1-12-15,4 4 11 16,0-4-12-16,5 12 7 16,-4-12-8-16,8 12 9 15,-8-5-9-15,4 9 10 31,-5-4-10-31,5 4 5 16,-9-5-7-16,4 5 13 16,-4-8-10-16,5 0 14 15,-5-8-13-15,4 0 9 0,-8-4-10 0,8-8 2 16,-4-8-6-16,5 0 2 16,-1-8-3-16,10-8 0 15,-14 0-1-15,9-7-2 16,-9-1 1-16,9-4-4 15,-5 1 2-15,9 3-1 16,-4-4 0-16,9 12-3 16,-9 5 3-16,13 3-1 15,-8 0 1-15,4 8 2 16,-1-4 0-16,10 12 2 16,-13-4-1-16,3 8 4 15,-8-4-3-15,5 4-16 16,-10-4 7-16,5 4-89 15,-5 0 52-15,1 12-111 16,-5 0 88-16</inkml:trace>
          <inkml:trace contextRef="#ctx0" brushRef="#br0" timeOffset="236054.0361">28493 6424 140 0,'0'0'52'0,"0"0"-28"0,5 0-8 15,-1 0 32 1,-8 0-27-16,4 0 21 16,0 0-25-16,4 4 12 0,-4-4-18 0,4 8 8 15,-8 0-11-15,4 8 2 16,0 0-6-16,0 4 2 16,0-4-3-16,0 3-28 15,0-7 13-15,0 0-120 16,0-4 72-16</inkml:trace>
          <inkml:trace contextRef="#ctx0" brushRef="#br0" timeOffset="236704.9723">28823 6603 132 0,'5'-4'52'0,"-5"4"-28"0,8-8-17 0,-3 4 24 16,-5 0-18-16,9-4 18 15,-9 0-18-15,4 0 11 32,-8 0-14-32,4 4 8 15,-5 0-10-15,1 4 6 16,-5-4-7-16,-4 4 2 16,-1 0-5-16,1 4 0 15,-9-4-2-15,4 4 3 16,0 0-3-16,5 4-1 15,-5-4 0-15,4 8-1 16,1-8 0-16,8 12 2 0,-8-8-1 0,13 12-1 31,-4-9 1-31,8 9-1 0,5-4 0 0,0 8 0 16,0-12 0-16,9 4 0 16,0-8 0-16,4 4 0 15,-9-5 0-15,14 9 0 16,-9-8 0-16,4 8-3 15,-9-4 2-15,5 4 10 0,-9-4-6 16,0 4 26-16,-4-5-16 0,-1 5 21 16,-8-4-20-16,4 4 17 15,-9-8-17-15,0 4 17 16,-5-8-18-16,1 8 4 16,-5-8-9-16,-4 0-3 15,-5-4-3-15,9 0-19 16,-4-8 9-16,4-4-65 31,-4-4 40-31,8-4-141 16,-8 0 96-16</inkml:trace>
        </inkml:traceGroup>
        <inkml:traceGroup>
          <inkml:annotationXML>
            <emma:emma xmlns:emma="http://www.w3.org/2003/04/emma" version="1.0">
              <emma:interpretation id="{CA7BD3E4-91C4-4BA4-A28F-FDAA75294896}" emma:medium="tactile" emma:mode="ink">
                <msink:context xmlns:msink="http://schemas.microsoft.com/ink/2010/main" type="inkWord" rotatedBoundingBox="30730,8226 32832,8198 32846,9281 30745,9309"/>
              </emma:interpretation>
              <emma:one-of disjunction-type="recognition" id="oneOf34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238271.5888">30112 6559 152 0,'-14'-4'57'0,"14"4"-30"0,-13-4-18 0,9 4 27 15,-1-4-20-15,-4 4 14 16,-4 0-17-16,-5 0 6 15,0 0-11-15,5 4 9 16,-1-4-10-16,1 8 7 0,-5-4-7 0,5 8 4 16,-1-4-6-16,6 8 11 15,-6 0-9-15,5 11 7 16,0-7-7-16,5 12 4 16,-10-12-6-16,14 8 9 15,0-5-8-15,5 5 5 16,4-8-6-16,9 4 0 31,-5-5-3-31,9 5 5 16,-4-8-4-16,9 0-5 0,-9-4 0 0,13-4-41 15,-4-4 24-15,4-8-118 16,-4-4 76-16,4-8-81 16,-13-4 82-16</inkml:trace>
          <inkml:trace contextRef="#ctx0" brushRef="#br0" timeOffset="238888.8573">30179 5961 120 0,'-5'0'46'0,"5"0"-24"0,5 0-13 0,-1 0 32 15,-8 0-24-15,4 4 24 16,0-4-25-16,0 8 17 16,0-1-19-16,0 13 10 15,0 0-14-15,0 16 8 16,-5-5-10-16,5 9 6 0,0-4-7 0,0 11 2 15,0-11-5-15,0 12 5 16,0-9-6-16,5 9 12 16,-5-9-8-16,4 17 12 15,-4-8-11-15,9 7 7 16,-4-7-8-16,8 7 11 16,-13-19-10-16,9-1 7 15,-9-11-8-15,4 0 0 16,-4-8-4-16,5-4 3 15,-5-8-4-15,9-4-1 16,-5-8 0-16,10-8-6 16,-6-8 3-16,10-4-6 15,-9-3 5-15,9 3-3 16,-9 0 3-16,9 12-5 16,-5 0 5-16,9 9-1 15,-8-1 2-15,4 12 2 16,-5 0 0-16,5 11 6 15,-5-3-3-15,5 16 8 16,-9-8-7-16,0 16 3 16,0-9-4-16,4 13 5 15,-8-8-5-15,8 3-14 16,-13-11 5-16,9 4-76 16,-9-12 44-16,9 0-133 15,-5-13 96-15</inkml:trace>
          <inkml:trace contextRef="#ctx0" brushRef="#br0" timeOffset="239466.8839">30843 6742 156 0,'0'-8'57'0,"0"8"-30"0,14-20-7 0,-10 12 43 32,-4-4-34-32,0-8 21 15,-9 4-29-15,5 4 2 0,-1 0-14 0,-4 5-6 16,0-5-1-16,5 4-2 16,-5 0 0-16,4 8 0 15,-3-4 0-15,-1 8 4 16,0 0-2-16,0 12 8 15,-5-4-6-15,6 15 3 16,-6 1-4-16,5 4 3 16,0-8-4-16,5 3 4 15,-5-3-4-15,9 4 1 16,0-4-1-16,9-1 1 16,-5-7-2-16,10 4 6 15,-1-8-4-15,9 0 10 16,-8-4-7-16,8 0 10 15,-4-8-9-15,13-4 5 16,-13-8-7-16,4-4 2 16,-4-8-4-16,0-4-2 15,-9 1 0-15,-5-5 1 16,-4-4-1-16,0 5-1 16,-4 3 1-16,-5 8-10 15,-9-4 5-15,0 8-14 16,-4 4 10-16,4 9-22 15,-9-5 16-15,9 8-48 16,-4-4 35-16,13 8-98 0,-9 0 70 16,14 11-70-16,0 1 72 0</inkml:trace>
          <inkml:trace contextRef="#ctx0" brushRef="#br0" timeOffset="237758.9288">29675 6595 120 0,'0'-4'46'0,"0"4"-24"0,-18-12-10 0,18 8 24 16,-4-4-19-16,-1 4 0 15,1-4-11-15,-1 4-3 16,-4 0-2-16,0 0 7 16,-4 0-4-16,4 4 8 15,-4-4-8-15,-1 8 8 16,-8-4-8-16,9 8 8 15,-1-4-8-15,1 8 3 16,-1-8-4-16,1 8 3 16,0-4-4-16,4 12 4 15,0-4-4-15,4 7-3 16,1-3 0-16,8 4 1 0,-4-12 0 0,9 4 2 16,0-8-1-16,9 4-3 15,0-5 1-15,9 5 1 16,-14-4 0-16,18 8 0 31,-13-4 0-31,9 4 2 16,-5-4-1-16,0 4 10 15,-8-8-5-15,-1 7 21 0,-4-7-15 0,-4 8 19 16,-5-8-18 0,-5 4 13-16,-4-8-15 0,-4 8 12 15,-5-8-13-15,0 8 10 16,0-8-11-16,0 4 4 15,-4-8-8-15,0 8 0 16,0-8-3-16,8 4-4 16,-4-8 1-16,5 4-30 15,-5-4 17-15,9 4-76 16,0-8 50-16,5 0-114 16,-1-8 87-16</inkml:trace>
          <inkml:trace contextRef="#ctx0" brushRef="#br0" timeOffset="239989.1255">31329 6623 236 0,'0'-8'90'0,"0"8"-48"0,-4-8-25 0,4 4 38 15,-5 0-31-15,1 0 4 16,-14 0-18-16,5 4-4 15,-1-4-3-15,1 4 0 16,-9 0-2-16,-1 4 2 16,-3-4-2-16,3 12-1 15,-8 0 1-15,13 11-1 16,0-7 0-16,5 12 0 16,-5-8 0-16,9 8-3 0,-4-9 2 0,13 9 1 15,0-4 0-15,9 4 2 16,0-4-1-16,8-1 6 31,1-7-4-31,9 0 10 16,-5-4-7-16,10-4 10 15,-10-8-9-15,5 0 14 16,-10-8-12-16,1 0 9 16,-4-8-10-16,-1-4 4 15,-8-3-7-15,-1-5 2 16,-4-4-4-16,0 0-2 15,-9 5 0-15,5 3-12 0,-5 0 6 0,0 4-29 16,0 4 19-16,4 8-42 16,-4-3 32-16,-4 7-76 15,0 0 57-15,-1 12-99 16,1-5 81-16</inkml:trace>
          <inkml:trace contextRef="#ctx0" brushRef="#br0" timeOffset="240479.7797">31378 5869 104 0,'0'0'41'0,"0"0"-22"0,5 0-3 15,-1 0 34 1,-4 0-28-16,5 4 25 15,-5-4-27-15,9 4 31 16,-5 0-29-16,5 8 23 16,-9-4-26-16,4 20 12 31,1-4-18-31,4 23 15 16,-5-7-16-16,5 19 18 0,-4-7-17 0,8 11 18 15,-9-7-18-15,10 15 9 16,-10-7-13-16,5 19 0 15,-4-12-6-15,4 12 0 16,-5-7-1-16,5-9 1 0,0-7-55 0,4-17-158 31,-8-3 110-31</inkml:trace>
        </inkml:traceGroup>
      </inkml:traceGroup>
    </inkml:traceGroup>
    <inkml:traceGroup>
      <inkml:annotationXML>
        <emma:emma xmlns:emma="http://www.w3.org/2003/04/emma" version="1.0">
          <emma:interpretation id="{30E3F71A-DEDD-44D8-AB70-DBB3D1864E93}" emma:medium="tactile" emma:mode="ink">
            <msink:context xmlns:msink="http://schemas.microsoft.com/ink/2010/main" type="paragraph" rotatedBoundingBox="1986,11868 28190,11677 28203,13401 1999,135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4DC36D-CE07-4A19-B2A9-19502EC269FE}" emma:medium="tactile" emma:mode="ink">
              <msink:context xmlns:msink="http://schemas.microsoft.com/ink/2010/main" type="line" rotatedBoundingBox="1986,11868 28190,11677 28203,13401 1999,13591"/>
            </emma:interpretation>
          </emma:emma>
        </inkml:annotationXML>
        <inkml:traceGroup>
          <inkml:annotationXML>
            <emma:emma xmlns:emma="http://www.w3.org/2003/04/emma" version="1.0">
              <emma:interpretation id="{3073E697-CD67-4BBA-AB30-D7C4E677E9D1}" emma:medium="tactile" emma:mode="ink">
                <msink:context xmlns:msink="http://schemas.microsoft.com/ink/2010/main" type="inkWord" rotatedBoundingBox="1987,12044 3673,12032 3680,12980 1994,12992">
                  <msink:destinationLink direction="with" ref="{E37B4FB1-3718-466A-8C5C-F2C3D9D93F6B}"/>
                </msink:context>
              </emma:interpretation>
              <emma:one-of disjunction-type="recognition" id="oneOf35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1" timeOffset="257394.5338">1238 9889 104 0,'0'0'38'0,"0"-4"-20"0,0-4-4 16,0 8 15-16,0-8 1 15,0 0 4-15,0 0-9 16,0-4-3-16,-4 0-13 15,-1 0 6-15,1 0 2 0,-1 0-7 0,1 1-1 16,-10-1-1-16,1-4 2 16,-5 4-3-16,0 4-2 15,-4-4 0-15,0 4-1 16,-5 4-2-16,0 4 1 0,0 0-2 16,1 0-1-16,-6 8-2 15,1 0 1-15,4 4 1 0,5 4 2 16,0 8-3-16,4-1-2 15,0 5-1-15,0 4 3 16,1 4-2-16,-1-1-1 16,0 1 3-16,5-4 2 31,-1 3 0-31,1 1 2 0,4-4 2 31,0-5-2-31,4 9 0 0,1 4-1 16,4 3 1-16,0-3 0 15,4-4 1-15,5 3-2 16,0-3-2-16,5 0 3 0,4-1-2 16,4 5-1-16,5-12 1 0,-1-1-1 15,10-3 2-15,0-4 3 16,-1-4 2-16,1-4 1 16,0-4 0-16,4 0 0 15,-5-4 0-15,-3-12 0 16,-1-8 0-16,-4-4 2 15,-1-4-3-15,1-4 1 16,0 5 1 0,-9-5-4-16,4 4 6 15,-9-4-7-15,5 1 8 16,-9-5-8-16,5-4 5 16,-10 5-5-16,5-1 2 15,-9 0-3-15,4 0 0 16,-8 1-1-16,4-1 1 15,-9-4-2-15,0-3 2 16,0 3-4-16,0 0 0 16,0 5 1-16,-4 7 0 0,4 0 0 15,0 4-7-15,0 4-3 0,0 4-30 16,-4 5-11-16,4-1-40 16,0 4-15-16,5 4-4 15</inkml:trace>
          <inkml:trace contextRef="#ctx0" brushRef="#br1" timeOffset="258361.621">1497 10340 176 0,'-5'-3'68'0,"5"3"-36"0,0-16-20 0,0 12 32 15,0 0-25-15,0 4 11 16,-9 0-19-16,5 4 8 15,-5 0-11-15,4 4 4 16,1 0-7-16,0 7 2 16,-1 1-4-16,10 8 5 15,-5-4-5-15,4 8 6 16,-8-5-6-16,8 5 3 16,-4-4-3-16,9 4 3 15,-5-13-4-15,10 5 6 16,-5-8-5-16,8 0 3 15,-8-4-3-15,14 0 5 16,-10-8-5-16,9-4 3 0,1-8-3 16,-1 0 3-1,-9-4-4-15,5-7 1 0,-4-5 1 16,-1 0 0-16,-4-4-5 16,4 1-1-16,-8-5 1 15,4 4 0-15,-5 8 3 0,5 9-3 31,-18-5 0-31,9 8 1 16,0 0 0-16,0 8 0 16,0-4 0-16,0 8 0 0,0 0 0 0,9 12 2 15,-9-4-1-15,4 12 2 16,1 4-2-16,-1 3-1 0,5 5 1 31,5-4 1-15,-5-4-1-16,4 3-1 0,0 1 1 0,5-4-1 15,0 0-11-15,0-5-3 16,0-3-44-16,4-8-109 16,-9-4 88-16</inkml:trace>
          <inkml:trace contextRef="#ctx0" brushRef="#br1" timeOffset="258914.0179">1992 10253 140 0,'0'8'55'0,"0"-8"-30"0,0 48-16 0,0-32 29 16,0-12-21-16,0 11 14 16,0-3-18-16,4 8 8 15,-4-4-12-15,9 12 8 16,-5-8-9-16,5 7 6 0,-4-3-7 0,8 0 9 16,-8-4-9-16,8 0 14 15,-8-5-12-15,8 1 9 16,-9-8-10-16,5 0 6 31,-9-4-7-31,5 0 7 16,-5-4-8-16,4-4-1 15,-4-8-3-15,5-4 1 0,-5-4-2 0,9-3-1 16,-9-1 1-16,4 0 1 16,-4-4-1-16,9 5-3 15,-5 3 1-15,10-4 1 16,-10 0 0-16,14 4 6 15,-5 1-3-15,10 3 6 16,-5 4-6-16,4 8 8 16,-4 0-7-16,8 8 8 15,-8 0-8-15,5 4 3 16,-10 0-4-16,5 4-30 16,-9-8 14-16,0 3-140 0,-5-3 84 0,1 4-107 31,-10-8 101-31</inkml:trace>
        </inkml:traceGroup>
        <inkml:traceGroup>
          <inkml:annotationXML>
            <emma:emma xmlns:emma="http://www.w3.org/2003/04/emma" version="1.0">
              <emma:interpretation id="{3C140B58-778D-46AD-8113-A935CAE6310B}" emma:medium="tactile" emma:mode="ink">
                <msink:context xmlns:msink="http://schemas.microsoft.com/ink/2010/main" type="inkWord" rotatedBoundingBox="4046,11998 6159,11983 6170,13546 4057,13562">
                  <msink:destinationLink direction="with" ref="{E37B4FB1-3718-466A-8C5C-F2C3D9D93F6B}"/>
                </msink:context>
              </emma:interpretation>
              <emma:one-of disjunction-type="recognition" id="oneOf36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1" timeOffset="261750.3528">4056 10499 172 0,'9'0'66'0,"-9"0"-36"0,5-12-22 16,-5 4 16-16,4 0-1 15,1 0 12 1,-5-8-19-16,4 5 5 15,-8-5-13-15,4 0 4 16,-9 0-7-16,0 0 7 16,0-4-8-16,-5 5 1 0,1-5-3 0,-5 12-2 15,0 0 1-15,-4 12 1 16,0 0-1-16,0 8-1 16,-5 0 1-16,4 7 5 15,1-7-3-15,4 8 6 16,5-4-6-16,8 8 1 15,-3-4-2-15,3 3-2 16,5 1 1-16,5 0-1 0,-1-4 2 16,5 0 1-16,4-5-1 15,10-7 1-15,-6 0 0 0,6-8-4 16,-1-8 1-16,0 0 0 16,-4-7 2-1,0-9-1-15,0 0 2 16,-5 0-2-16,1 0 2 15,-5 5-2-15,-5-5-1 16,0 4-2-16,-4 4 4 16,0 4 0-16,0 4 2 15,0 4 2-15,0 4-3 16,0 8 0-16,0 4 3 0,0 4 1 16,0 4 3-16,5 4 1 15,-1 3-3-15,5 1 0 16,0 0-5-16,0 0 0 15,4-1-1 1,5-3 1-16,5-4-13 16,-1 0-3-16,0-8-32 15,1-4-10-15,-1-8-69 16,0-12-45-16,0-4 73 16</inkml:trace>
          <inkml:trace contextRef="#ctx0" brushRef="#br1" timeOffset="262261.3266">4319 9655 188 0,'-4'4'71'0,"4"12"-38"0,0-9-30 0,0-7 17 0,0 0-1 15,0 0 1-15,0 0-3 16,0 0 0-16,4 0-9 15,-4 4 1-15,5 12 13 16,-1 4-1-16,1 8-7 16,-1 8 0-16,1 3 15 15,-10 1-16-15,5 7 1 16,0 5 0-16,5-1 1 16,-5 5 7-16,4 11 4 15,-4 1-14-15,0-1-2 0,0 0 0 16,0-7-2-16,5-5 1 0,-5-7-3 15,4-8 1-15,1-9-2 16,-1-3 0-16,-4-8-6 16,0-4 1-16,4 0-29 15,-4-8-10-15,0-1-47 16,0 1-20-16</inkml:trace>
          <inkml:trace contextRef="#ctx0" brushRef="#br1" timeOffset="262693.1798">4792 10301 332 0,'13'0'126'0,"-21"0"-68"0,12 0-50 16,0 4 27 0,-4-4-22-16,0 0-5 15,0 0-5-15,0 8 0 0,0-4-2 16,5 0-14-16,-10 4-4 0,5 0-46 15,-4 7-21-15,0 5-52 16</inkml:trace>
          <inkml:trace contextRef="#ctx0" brushRef="#br1" timeOffset="262868.4542">4819 10606 252 0,'0'4'96'0,"0"-4"-52"0,4 0-18 0,-4 0 31 0,0 0-4 16,0 0 4-16,5-4-26 16,-5 4-8-16,4-4-14 15,1 0-22-15,4-4-6 0,-1 0-90 16,6 0-38-16,-14-4 9 16</inkml:trace>
          <inkml:trace contextRef="#ctx0" brushRef="#br1" timeOffset="260229.1169">2950 10463 144 0,'14'0'55'0,"-10"0"-30"0,14-4-16 16,-9 0 14-16,0 0 0 31,0-3 3-31,-5-1-5 0,1 0-1 15,-1-4-11-15,-4 0 3 0,-4-4 2 16,-1-4-5-16,-4 0-1 16,-4 1 0-16,0 3 2 0,-5 0-3 15,4 4-2-15,-3 4-2 16,-6 4 0-16,1 8-2 16,0 8-1-16,-1 0-2 15,1 0 1-15,4 8-1 16,0-1 0-16,5 5 0 15,4 4 0-15,5 0 2 16,-1-1 0-16,10 1-3 0,4 0 2 16,4-4 3-16,5-5 3 15,4-7 0 1,0 0 0-16,1-8-1 16,8-4 0-16,-4-4 0 15,-5-4 2-15,0-4-1 16,-4 1 0-16,-5-5-1 0,-4 0 0 15,0 0 0-15,-4 4 0 16,-5 4 2-16,0 0 3 16,0 0-2-16,0 4-2 15,0 4 0-15,0 0-1 16,0 4-5-16,4 4-1 16,1 0-2-16,-1 4 3 15,5 4-2-15,0 0 1 16,0 8 2-16,4-1 0 15,1 1-3-15,-1 4 0 16,0 0 4 0,1-1-1-16,4 21 0 0,-9-12 1 0,4 15 1 15,-9-11-1 1,1 15 10-16,-5-11-5 0,0 7 16 16,-9-7-12-16,0 0 18 15,-4-9-16-15,-1 1 11 16,-4-12-13-16,1-4 6 15,-6-9-9-15,1-3 2 16,-5-12-5-16,9-7-2 31,-4-5-1-31,9-12-4 16,-5-4 2-16,13-7-8 16,-4-5 5-16,14-4-10 15,-5 5 9-15,9-9-3 0,9 5-1 16,0 7 0-16,-1-4-2 15,6 5 2-15,-1-1-11 16,0 12-39 0,-4 1 31-16,4 7-81 15,-8 0 61-15,8 4-86 0,-4 0 77 16</inkml:trace>
          <inkml:trace contextRef="#ctx0" brushRef="#br1" timeOffset="260776.7971">3642 10376 160 0,'-5'-16'60'0,"-4"4"-32"0,0-15-13 0,5 15 36 15,-1 0-29-15,-4 4 10 16,-4-4-20-16,4 4 0 16,-4 0-7-16,-1 8 1 15,-3 0-3-15,-1 12 0 16,0-4-1-16,0 12 5 31,-4-8-4-31,4 12 8 16,-4-5-7-16,4 9 8 15,0-8-8-15,9 12 8 16,-4-9-8-16,8 5 5 16,-4-4-5-16,14 4 0 0,-5-9-2 0,13 1 3 15,0-4-3-15,10 0 4 16,4-4-2-16,-1-4 1 0,5-4 1 16,1-8 1-16,-6-4-3 15,-3-4 2-15,-1-4 3 0,-4-4-1 16,-5 1 3-16,-4-5-2 0,-9-4 2 15,-4-4-6-15,-5 1-3 16,-5-5-1-16,1 4 1 31,0 8-17-15,-1-3 9-16,-4 7-40 16,1 4 26-16,-1 8-75 15,-5-4 53-15,6 8-100 16,-1 0 81-16</inkml:trace>
        </inkml:traceGroup>
        <inkml:traceGroup>
          <inkml:annotationXML>
            <emma:emma xmlns:emma="http://www.w3.org/2003/04/emma" version="1.0">
              <emma:interpretation id="{C404544F-AAC7-44E5-8C3B-F6B97AEFB7D1}" emma:medium="tactile" emma:mode="ink">
                <msink:context xmlns:msink="http://schemas.microsoft.com/ink/2010/main" type="inkWord" rotatedBoundingBox="6895,11832 11334,11800 11347,13523 6907,13555"/>
              </emma:interpretation>
              <emma:one-of disjunction-type="recognition" id="oneOf37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1" timeOffset="269171.3936">6179 10226 176 0,'0'0'66'0,"0"0"-36"0,4 3-20 0,1 1 26 15,-1-4-21-15,5 4 7 16,-4-4-14-16,8 4 2 16,-4-8-6-16,9 4 2 15,-5 0-3-15,5 0 7 16,-5-4-6-16,5 0 8 0,-4-3-8 0,-1 3 10 16,-4-4-8-16,0 4 3 15,-9-4-5-15,0 0 0 16,-5-4-2-16,5 4-2 15,-9 0 1-15,1 0-4 16,-10 0 2-16,4 8 1 31,-4-4 0-31,5 4 0 16,-5 0 0-16,5 4 0 16,-5 0 0-16,5 4 2 0,-1 4-1 15,1 0 2-15,0 4 0 16,-1 4 3-16,5 7-3 0,0 1 7 15,5 0 3-15,4 4-4 0,0-1-3 16,4 1-3-16,5 0-3 16,5-5 3-1,-1-3-2-15,14 0-9 16,-5-8 4-16,14-4-10 0,4-4-31 16,0-4-13-16,-4-4-64 15,4-8-26-15</inkml:trace>
          <inkml:trace contextRef="#ctx0" brushRef="#br1" timeOffset="269665.7842">6531 10182 184 0,'-4'4'68'0,"4"-4"-36"0,0 4-18 0,0 0 31 16,0-8-25-16,0 8 7 16,0-4-16-16,4 8 1 15,1 0-6-15,4 8 4 16,-5-5-6-16,5 9 2 0,0 4 1 15,0 4 10 1,0 0-10-16,4 11 6 16,0-7-1-16,1 0 0 15,-5-1 0-15,0-3 0 16,0-4-6-16,-1-8 0 0,1-4 4 16,0-5-4-16,0-3 2 15,0-4 6 1,-4-4-8-16,4-11 2 0,-1-9-5 15,1 0-4 1,0 0 0-16,5-7 1 16,-5-1 0-16,4 0 0 15,-9 0 0-15,10 5-11 16,-5-1 6-16,4 0-16 16,-4 4 12-16,9 5-40 0,-9-1 28 15,4 8-88-15,-8 0 61 0,4 8-89 31,-5 0 79-31</inkml:trace>
          <inkml:trace contextRef="#ctx0" brushRef="#br1" timeOffset="268146.125">5956 10233 156 0,'0'0'57'0,"0"0"-30"0,4-4-23 0,-4 4 15 16,0-7 0-16,0-1 3 15,0 0-6-15,0-4-1 16,0 0-9-16,0 0-2 0,-4 4 0 0,-5 0 0 16,0 0 2-16,-4 0-3 15,-1 4 0-15,-4 0-1 16,-4 0 1-16,0 4-2 15,0 4-1-15,-10 0-2 16,1 4 1 0,4 4 1-16,1 4 2 15,3 0-3-15,1 0 0 16,4 15 3-16,0 1 1 16,5 4-1-16,4-4 1 15,5 3 0-15,4 1 1 0,0 0 0 16,9-5 2-16,-1-3-1 15,10 0 2-15,5-4-2 16,3-9 2-16,6-7-4 16,3-4 0-16,1-12-14 0,0-11-8 15,-1-9-17-15,1-4-5 16,0-19-16 0,-5 3-46-16,-9 4 14 15</inkml:trace>
          <inkml:trace contextRef="#ctx0" brushRef="#br1" timeOffset="268546.4567">5911 9579 156 0,'-4'4'57'0,"-1"-4"-30"0,1 4-12 0,4-4 20 16,0 4-8-16,0 0-3 15,0 0-8-15,0 4 0 16,0 4-9-16,-5 8 2 0,5 8 2 16,-4 3-2-16,4 13 0 15,4 11-3-15,-4-3 1 0,5-1 5 16,-1 1 4-1,1 4 1-15,-1 3 1 16,5 8-3-16,0 9-1 16,0-5-6-16,0 0 0 15,0-7-3-15,0-9 0 0,-5-7 1 16,1-9 1-16,-1-3-1 16,-4-8-1-16,0-8-25 15,0-8-12-15,0-8-41 16,5-12-18-16,8-8-32 15</inkml:trace>
          <inkml:trace contextRef="#ctx0" brushRef="#br1" timeOffset="270207.0152">6973 10416 160 0,'17'4'60'0,"-17"-4"-32"0,23-4-15 15,-10 0 26 1,-4 0-23-16,13 0 13 16,-8-4-18-16,8 0 10 0,-9-4-12 0,5 0 8 15,-4 0-9-15,3-3 6 16,-3-1-7-16,4 0 4 16,-9 0-6-16,4 4 7 15,-9 0-8-15,1 0 5 16,-5 0-5-16,-5 4-2 15,-3 1-1-15,-6 3-1 16,1-4 0-16,-5 4 0 0,0 0 0 0,-4 8 4 16,0-4-2-16,-1 8 8 15,1-4-6-15,0 11 8 16,-1-3-8-16,5 12 10 16,1-8-8-16,8 8 8 31,-5-4-8-31,14 7 5 15,-4-3-6-15,13 12 4 16,-5-9-5-16,14 9 5 16,-5-12-6-16,19 4 1 0,-10-8-2 0,18 3-37 15,-9-7 19-15,9-4-158 16,-8-8 96-16</inkml:trace>
          <inkml:trace contextRef="#ctx0" brushRef="#br1" timeOffset="270852.7405">7352 9488 148 0,'-9'0'57'0,"9"0"-30"0,-5 0-21 0,5 0 15 0,0 0-7 16,0 4 2-16,-4 4-3 15,4 0 2-15,0 4-8 16,0 4 5-16,4 4 3 0,1 15-1 0,4 9 0 16,0 7 16-1,-5-3-17-15,9 23 10 16,-8-15-14-16,8 23 11 16,-8-8-12-16,4 25 16 31,-5-13-14-31,5 8 11 15,-9-16-12-15,4-3 4 16,-4-21-8-16,5-3 4 16,-1-9-18-16,-4-11-8 0,0-8-36 15,5-4-14-15,4-12-69 16</inkml:trace>
          <inkml:trace contextRef="#ctx0" brushRef="#br1" timeOffset="271515.4775">7963 10285 180 0,'-5'-20'68'0,"1"16"-36"0,-1-4-24 0,1 4 16 16,-1 0-6-16,-4-4 0 15,0 4-6-15,1 0 2 16,-6 1-8-16,-4 3 1 15,0 0 0-15,1 0 3 16,-1 0 1-16,0 0 3 0,5 3-7 16,-1 5 0-16,1 4 0 0,4 4-3 31,-4-4-3-31,4 12 2 16,0-4-2-16,0 11 2 0,4 1 0 15,5 4 1-15,0-5-2 16,5 1 1-16,4-4-2 15,4-8 2-15,0 0 0 0,5-1 3 16,5-7 1-16,-1-8-3 0,5 0-3 16,-1 0 13-1,-3-8-8-15,3 0 4 16,-8-8-6-16,5-4 7 16,-10 1-7-16,0-9 5 15,-4 0-5-15,-4-8-2 16,-5-3-1-16,0-1-1 15,-9 0 0-15,-5 5 0 16,-3 7-5-16,-1 4-1 16,-5 8-6-16,-3 4 0 15,-1 8 6-15,-4 0-3 0,0 12-2 16,4 0-13-16,4 4-7 0,6-4-28 16,3 4-10-16,5-1-37 15</inkml:trace>
          <inkml:trace contextRef="#ctx0" brushRef="#br1" timeOffset="272048.3159">8163 10198 160 0,'-22'-4'63'0,"22"4"-34"0,-9-4-14 0,5 4 36 15,-1 0-29-15,1 0 14 16,-5 0-21-16,4 4 2 15,1-4-9-15,4 8 1 16,-5-4-5-16,10 8 7 16,-5-8-7-16,9 15 3 15,0-3-4-15,0 16 3 16,-5-4-4-16,9 19 10 16,-8-7-6-16,8 11 10 15,-8-7-9-15,-1 8 1 0,-4 3-3 0,0 1 0 16,0 15-1-16,0 0 0 15,0 1-2-15,0-5-4 0,0-8 1 32,0-7 5-32,5-8 5 15,-5-9-5-15,4-7 0 16,-4-8-4-16,5-4-3 0,-5-8-20 16,0-8-10-16,-5-8-19 15,5-8-5-15,0-8-9 16,-4-8-4-16</inkml:trace>
          <inkml:trace contextRef="#ctx0" brushRef="#br1" timeOffset="272430.5357">8172 10630 148 0,'-4'-28'57'0,"4"28"-30"0,-5-24-21 0,5 12 32 15,0-3-22-15,0-1 24 16,-4-4-24-16,4 4 10 15,0-4-15-15,4 0 5 16,1 1-9-16,4 3 0 16,0-4-4-16,4 4 7 15,0-4-6-15,10 4 14 16,-6 1-10-16,6 7 5 16,-5-4-8-16,8 12 4 15,-8-4-5-15,9 12 16 16,-5 0-12-16,1 3 19 15,-6 1-15-15,-3 8 7 0,-1 0-2 16,-4 4-1-16,-5 4 0 0,-4-1 0 16,-4 1-8-16,0-4 4 0,-5 0 1 15,-5-5-4-15,-4-3-3 16,1-4-3-16,-6 0-3 16,-8-8-6-16,-5-4-1 15,1-8-15-15,-5 0-5 16,-1-4-30-16,6-4-12 15,4 5-86-15</inkml:trace>
          <inkml:trace contextRef="#ctx0" brushRef="#br1" timeOffset="276402.1193">8774 10107 148 0,'-27'-4'55'0,"23"4"-30"0,0 0-7 16,4 0 18-16,0 0-3 31,0 0 3-31,8 0-7 16,6 0-3-16,8 0-14 15,5 0-3-15,9 0-2 0,8-4 1 0,5 0 2 16,5 0-1-16,-1 4 2 16,5-4-6-16,0 0-1 15,-4 4-2-15,-1 0 1 0,-4 0 0 16,-9 0 1-16,-8-4-13 16,-6 0-4-16,1-4-29 15,-9-4-13 1,-5 0-57-1</inkml:trace>
          <inkml:trace contextRef="#ctx0" brushRef="#br1" timeOffset="276081.5393">9207 9619 140 0,'-5'0'55'0,"5"0"-30"16,-4 0-16-16,4 0 14 0,0 0-2 16,0 0 10-1,0 0-16-15,0 0 0 16,0 0-9-16,0 0-1 0,4 4-1 15,1 0 4 1,-5 0-4-16,0 12 2 16,0 4-3-16,4 19 0 0,1 5 3 15,-5 7 1-15,0 1 1 16,4-1 7-16,-4-3-9 0,5 15 6 16,-10-7-7-16,5 23 2 15,0 4-2-15,0-11 2 16,0-1-2-16,0-11 0 0,0-9-3 15,0-11-4-15,0-9 1 0,0-15-48 16,0-12-19-16,5-12-45 16</inkml:trace>
          <inkml:trace contextRef="#ctx0" brushRef="#br1" timeOffset="277122.5012">9492 9595 212 0,'-9'-4'79'0,"9"0"-42"0,0 4-28 15,0 0 22-15,0 0-10 0,0 0-2 16,0 4-9-16,-4 4-4 16,4 12-3-16,-5 12 0 0,5 7 0 15,0 9 1-15,-4 11 2 16,-1-3-3-16,1-1 0 16,-1 5 8-16,1-1 2 15,0 9 0-15,4-5 2 16,0-3-4-16,0-1 1 0,0-3-5 15,0-13-2-15,0-3 6 16,0-9 5-16,0-11-6 16,0-4-1-16,0-8-1 15,0-8 0-15,4-12-11 16,5-4-3 0,0-3-8-16,4-5-2 15,1-4 4-15,-1 12 3 16,0 4 2-16,1 4 5 0,4 4-1 15,-5 8 1-15,5 4 0 16,-5 4-2-16,1 4 3 16,-1 0 0-16,0 0 1 15,1 0 2-15,-1-1-3 16,0-3 0-16,5 0 1 16,5-4 2-16,-6-4 1 15,1-8-1-15,9-4-2 16,-9-4 1-16,9-4-1 15,-5-7 0-15,5-9 0 32,-10 0 0-32,1-3 0 15,-9 3 0-15,0 0 2 16,-9 4-1-16,0 9 4 16,-9-1-3-16,0 12 4 15,-4 0-4-15,4 12 4 16,-4-4-4-16,4 16 6 0,-5 0-5 0,10 11 6 15,-5 1-6-15,9 16 1 16,0-5-2-16,9 13-19 16,0-13 9-16,18 9-14 15,4-4-69-15,9-9-33 16,4-3 4-16,1-28 4 16</inkml:trace>
        </inkml:traceGroup>
        <inkml:traceGroup>
          <inkml:annotationXML>
            <emma:emma xmlns:emma="http://www.w3.org/2003/04/emma" version="1.0">
              <emma:interpretation id="{1AFBFADB-8D0B-445E-82B3-81337B76E1BA}" emma:medium="tactile" emma:mode="ink">
                <msink:context xmlns:msink="http://schemas.microsoft.com/ink/2010/main" type="inkWord" rotatedBoundingBox="11620,11893 14130,11875 14140,13324 11631,13342"/>
              </emma:interpretation>
              <emma:one-of disjunction-type="recognition" id="oneOf38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1" timeOffset="278860.996">10892 9564 172 0,'-9'4'66'0,"9"-1"-36"0,0 1-26 0,0-4 15 16,0 0 0-16,-4 4 1 0,4 4-7 15,0 4 0-15,4 16-8 16,1 8-1-16,-1 7 0 0,1 13 2 16,-1 7 3-16,1-3 5 15,-5 3 3-15,0 0-5 16,0 13 1-16,0-5 1 16,0-7 1-16,0-5 0 15,0-11 1-15,0-9-2 16,0-11-1-16,4-8-5 15,1-4 0-15,-1-12-3 16,1-8 2 0,3-8-11-16,1-4-2 15,0-16-4-15,5 4-1 0,-1 9-8 32,-4-5 11-32,9 4-1 0,-5 4 2 15,5 4 1-15,4 4 2 16,-4 8-1-16,0 4 4 15,-5 12 0-15,1 4 3 0,-1 8 1 0,1-1 3 16,-1 5-1-16,0-4 2 16,1 0-4-16,-1-5 0 15,5-3 1-15,4-4 2 16,0-8-5-16,5-4-1 16,4-8 0-16,1-4 0 15,-1-8-3-15,-4-4 2 16,-5-11 1-16,0-9 0 0,-4 0 0 15,0 1 2-15,-5-1-1 16,-4 5-1-16,-4 7-2 16,-5 4 1-16,-5 4 10 15,1 8 3-15,-5 0-1 16,0 8 1-16,-9 4-1 0,0 8 1 31,5 4-4-31,-1 8 0 16,6 12-3-16,-1 3 2 0,4 5-4 15,5 4 0-15,0-1-1 16,14-3 1-16,3 0-15 16,1-9-7-16,5-7-32 0,3-8-15 15</inkml:trace>
          <inkml:trace contextRef="#ctx0" brushRef="#br1" timeOffset="279399.493">11945 10210 164 0,'-14'-16'63'0,"14"16"-34"0,-9-20-23 15,5 12 37 1,0 0-25-16,-5 0 25 16,0 0-25-16,-5 4 2 15,1 0-12-15,0 4 1 16,-5 0-5-16,0 8 9 16,-4 0-7-16,4 8 12 15,-5-8-10-15,10 16 3 16,-5-4-7-16,9 15 2 0,0-7-3 0,9 12 0 15,-4-13-1-15,13 9 3 16,0-8-3-16,13 4 4 16,-4-9-4-16,13 1 4 15,-4-12-4-15,9 0 4 16,-1-4-2-16,-4-4 5 31,-4-8-5-31,4-8 2 16,-8-4-1-16,-5 0 0 0,-10-4-3 15,-3-7-2-15,-5-5 1 0,-5-4-1 16,-8 5 0-16,0-1 0 16,-1 4 0-16,-4 4-14 15,-4 4 8-15,0 5-28 32,0 3 19-32,-1 8-53 15,-3 0 38-15,3 8-107 16,1 0 77-16</inkml:trace>
          <inkml:trace contextRef="#ctx0" brushRef="#br1" timeOffset="278158.9317">10353 9992 164 0,'-18'4'63'0,"13"-4"-34"0,1 4-12 0,4-4 22 0,0 0-5 16,0 0 9-1,9 8-15-15,4-5-15 16,5 5-8-16,4 0-2 0,19-4 0 15,3 0 1-15,10 0-5 16,-1 0 1-16,5 0 2 16,-4-4 1-16,-5-4-30 0,-5-8-12 15,-4 0-59 1,-4-3-43-16</inkml:trace>
          <inkml:trace contextRef="#ctx0" brushRef="#br1" timeOffset="277842.4348">10558 9575 188 0,'-5'-7'71'0,"5"3"-38"0,0 0-28 0,0 4 17 15,0 0-6-15,0 4 1 16,5 0-1-16,-5 3 3 15,0 5-11-15,4 8 2 0,1 8 1 0,-1 8 0 16,5 7 1-16,-4 13 0 16,4-5 0-16,-5 1-2 15,5-1-1-15,-5 5-3 16,5 3 1-16,-4 5 0 16,-1 3 1-16,1 0 0 0,-5-3 2 15,0-5-3-15,0-7 1 16,0-5-3-16,0-7 0 15,0-12-19-15,0-8-5 16,0-5-35-16,0-11-13 16,0-8-60-1</inkml:trace>
          <inkml:trace contextRef="#ctx0" brushRef="#br1" timeOffset="280181.0107">12235 10154 168 0,'-5'-4'63'0,"5"4"-34"0,-4 0-16 0,4 0 30 16,0 0-24-16,0 0 8 16,0 0-16-16,0 0 3 15,0 0-9-15,0 4 2 16,0 0-4-16,0 8 5 16,0-4-5-16,4 16 10 0,-4 0-7 0,5 15 8 15,-1-7-8-15,5 8 10 16,-9-9-9-16,4 5 14 31,-4-8-12-31,5-1 14 16,-10-11-14-16,5 4 7 15,0-12-9-15,0 0 2 16,0-4-5-16,0 0 0 16,0-8-2-16,0-4-2 15,0-4 1-15,0-4-4 16,0-8 2-16,5-7-4 0,-5-1 3 15,4-4-3-15,1 5 2 16,4 3 0-16,-9 0 1 0,9 8 0 16,-5 0 0-16,9 5-3 15,-4 3 3-15,9 8 1 16,-4-4 1-16,3 12 2 16,-3-4-1-16,4 4-27 15,-5-4 14-15,5 4-72 31,-5 0 47-31,5 4-108 0,-9-8 82 0</inkml:trace>
          <inkml:trace contextRef="#ctx0" brushRef="#br1" timeOffset="280727.8416">12600 10134 224 0,'0'0'85'0,"0"0"-46"0,5 4-28 15,-1 0 32 1,-4-4-25-16,5 8 6 16,-5 0-14-16,4 4-1 15,1 0-6-15,3 20-2 16,1-5 0-16,5 1-1 15,-5-4 0-15,4 0 2 0,0-1-6 16,1-7 1-16,-1-4-10 16,1-4-4-16,-1-4-5 15,0-4-7 1,-4-4 15-16,9-12-1 16,-9-4 9-16,4-3 6 15,-8-1 0-15,4 0 20 0,-5 4-11 0,5 4 30 16,-9 1-22-16,5 7 22 15,-10-4-22-15,5 8 18 16,0-4-20-16,0 12 8 31,-4-4-14-31,-1 8 6 0,1-4-8 16,-1 8 2-16,1 15 2 0,-1 5 2 16,1 8-2-16,-5 7 1 15,0 5-7-15,0 3 1 0,0-3 4 16,0 7-6-16,-4 1 0 15,0 15-2-15,-5-8-2 16,0 1-24-16,0-9-11 16,5-11-59-16,4-9-25 15</inkml:trace>
        </inkml:traceGroup>
        <inkml:traceGroup>
          <inkml:annotationXML>
            <emma:emma xmlns:emma="http://www.w3.org/2003/04/emma" version="1.0">
              <emma:interpretation id="{52110095-7F9B-4FDE-AB69-0CB390287A6F}" emma:medium="tactile" emma:mode="ink">
                <msink:context xmlns:msink="http://schemas.microsoft.com/ink/2010/main" type="inkWord" rotatedBoundingBox="14667,11883 15358,11878 15367,13106 14676,13111"/>
              </emma:interpretation>
              <emma:one-of disjunction-type="recognition" id="oneOf39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1" timeOffset="281764.1903">13666 10273 128 0,'-4'-20'49'0,"4"20"-26"0,-5-12-12 16,5 8 26 0,0 0-20-16,0-3 13 15,-4-1-17-15,-1 0 12 16,-4-4-14-16,0 4 1 15,-4 0-7-15,0 4 1 16,-5-4-3-16,0 8 3 16,-4-4-4-16,4 8 1 15,-5 0-1-15,1 4-2 16,0 4 3-16,4 0 0 0,0 8 3 16,0 7 1-16,5 1-3 15,4 0-1-15,5 0 3 0,-1-1-1 16,5 1 2-16,5-4-2 15,4 0 0-15,4-5 5 16,0-3-5-16,10 0 2 16,-6-4-4-16,15-4 5 15,-10-8-5-15,5-4 3 16,-5-4-3-16,5-4 7 16,-9-8-6-16,-1 0 14 15,-3 1-10-15,-5-9 7 16,-9-4-8-16,0 1 4 15,-5-1-6-15,1 4 2 16,-10 0-4-16,1 8-13 16,-5 5 6-16,0 3-35 15,-4 0 22-15,4 8-65 16,-4 0 46-16,4 8-105 16,0-4 80-16</inkml:trace>
          <inkml:trace contextRef="#ctx0" brushRef="#br1" timeOffset="282508.9637">13715 10475 228 0,'-13'-12'85'0,"13"12"-46"0,-5-8-15 0,10 0 27 0,-5 8-9 31,4-3 12-16,-4-1-31-15,9 0 1 16,-4 0-15-16,17-4-3 0,0 0-4 16,9 0 1-16,1 0-4 15,-1 4 0-15,0 0-10 0,0 4-69 16,-4-4 43-16,9 8-134 16,-5-4 96-16</inkml:trace>
          <inkml:trace contextRef="#ctx0" brushRef="#br1" timeOffset="282286.8307">14063 9897 208 0,'-5'-36'79'0,"5"36"-42"0,-8-48-41 16,3 25 20-1,1-5-12-15,-5-8 23 0,0 0-15 0,-5 9 14 16,1-1-15-16,0 4 1 16,-1 4-7-16,-4 4-3 15,1 5-1-15,-6 3 1 16,1 0-1-16,4 12 2 15,-4-4-2-15,4 8 2 16,0 0-2-16,5 15 6 16,-5-3-4-16,9 16 8 31,-4-4-7-31,13 15 10 16,-5-3-8-16,10 11 8 0,-5-7-8 0,4 11 8 15,1-11-8-15,-1 19 3 16,5 8 4-16,0 1 2 15,0-1 0-15,0 0 4 16,-5-7-11-16,1-9 2 0,-5-3 1 16,0-5-6-16,4-7-1 15,-8-5 0-15,4-3 2 0,0-4-10 16,0-12-4-16,-5-4-32 16,1-9-11-16,-1-7-27 15,1-7-11-15,-1-5-38 16</inkml:trace>
        </inkml:traceGroup>
        <inkml:traceGroup>
          <inkml:annotationXML>
            <emma:emma xmlns:emma="http://www.w3.org/2003/04/emma" version="1.0">
              <emma:interpretation id="{BA55719E-3A0A-4988-9F53-0D370A2A0334}" emma:medium="tactile" emma:mode="ink">
                <msink:context xmlns:msink="http://schemas.microsoft.com/ink/2010/main" type="inkWord" rotatedBoundingBox="15841,11783 18406,11765 18416,13113 15850,13132"/>
              </emma:interpretation>
              <emma:one-of disjunction-type="recognition" id="oneOf40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1" timeOffset="283514.4753">14553 10249 176 0,'-4'8'66'0,"4"-4"-36"0,4 40-20 0,-4-44 17 15,5 8-7-15,-1 0 1 16,5 0-6-16,5 0 1 15,-5-5-9-15,8 5 2 16,-3-8-5-16,8 4 5 16,-4-8-6-16,13 0 6 15,-9-7-6-15,5-1 8 16,-5 0-7-16,1-4 8 31,-5-4-8-31,-1 4 8 0,-8-4-8 0,0 5 5 16,-9-5-5-16,0 4 0 15,-9 0-2-15,0 4 3 16,-4 0-3-16,-5 4-1 16,0 0 0-16,1 8-1 15,-6-4 0-15,1 8 0 0,-5 0 2 16,5 4 1 0,0 4 1-16,-1 0 0 15,5 4-2-15,5 8 5 0,0 11 3 16,4 1-3-16,4 4-2 15,5-1 0-15,5 1 1 0,4 0-1 16,4-9 0-16,5-3-6 31,0-8 1-31,17 8-7 0,1-13-25 16,4-3-110 0,-4-8 76-16,13-8-69 0,0-11 56 15,-13-9 17-15</inkml:trace>
          <inkml:trace contextRef="#ctx0" brushRef="#br1" timeOffset="284914.834">14959 10424 148 0,'-22'-16'57'0,"22"12"-30"0,-5 0-1 0,5-4 23 16,0 8-7-16,5-4-2 15,4 0-5-15,0 4-2 16,9 0-18-16,8 0 2 0,1 0 3 15,4 0 2-15,5-4 2 16,4 0 4 0,-4 0-15-16,13 0-3 15,-5 0-6-15,14 0-3 16,-9 0 0-16,9 0-21 16,-9 0 11-16,1 0-69 15,-10-3 43-15,0 7-132 0,-9-4 93 0</inkml:trace>
          <inkml:trace contextRef="#ctx0" brushRef="#br1" timeOffset="284188.6576">15262 9857 220 0,'5'-20'82'0,"-5"20"-44"0,9-20-33 0,0 12 30 16,-5-4-21-16,5-7 13 15,-4-5-16-15,3 4 12 16,-8-4-13-16,0 8 8 16,-4-3-10-16,0 3 4 15,-5 0-7-15,0 4 0 16,-5-4-3-16,-3 4 1 0,-1 0-2 15,4 4 2 1,-4 0-2-16,5 8 2 0,-5-4-2 16,5 8-3-16,-1-4 1 0,1 8-1 15,-5 0 0-15,14 20 2 16,-5 0 2-16,4 7 8 16,-3-3-6-16,3 20 10 31,1-9-8-31,4 9 12 15,-5-5-10-15,10 13 5 0,-1-1 1 16,1 17 1-16,-1-1 1 0,5 0 3 16,0 1-11-16,0-5 0 0,-5-8 2 15,5-3-4-15,0-5 2 16,-5-3-3-16,5-5 0 16,-4-3-12-16,-1-12-5 15,1-9-30-15,-1-7-10 16,1-12-55-16,4-8-21 15</inkml:trace>
          <inkml:trace contextRef="#ctx0" brushRef="#br1" timeOffset="284636.8616">15633 10063 228 0,'4'-4'85'0,"-4"4"-46"0,0-12-46 16,9 4 18-16,-5 0-9 0,10-8 6 16,-1 1-5-16,5-5 3 15,-9-4-3-15,4 0 0 16,-8-4-1-16,-1 1 3 15,-8-5-3-15,-5 0 4 16,-5-3-4-16,1-1 1 16,-5 8-1-16,0 4-2 15,1 5 1-15,-6 3 5 16,1 4-3-16,0 8 10 16,-5-4-7-16,5 12 10 15,-1 0-9-15,5 12 10 16,-4-4-10-16,4 15 7 15,-4-3-7-15,9 20 4 16,-1-9-6 0,5 13 11-16,-4-8-9 0,9 15 12 15,-5-11-11-15,9 19 16 16,-5-11-14-16,10 23 16 16,-5-8-16-16,9 13 5 15,-5-17-10-15,9 0 4 16,-8-11-5-16,8 4 2 15,-8-13-3-15,8 5-11 16,-9-17 5-16,5 1-41 16,-9-12 24-16,5-4-84 15,-5-12 58-15,0-4-124 16,-5-4 95-16</inkml:trace>
          <inkml:trace contextRef="#ctx0" brushRef="#br1" timeOffset="285449.4458">15842 10424 244 0,'-4'8'90'0,"4"-8"-48"0,0 8-34 16,4-4 28-1,1-8-22-15,4 4 5 16,-5 0-12-16,9 0 2 15,1 0-5-15,8 0 2 0,-4-8-3 16,4 0 3-16,-4-4-4 0,4 0 1 16,-8-4-1-16,3 0 3 15,-8-4-3-15,0 1 1 16,-4-5-1-16,-1 8 3 16,-8-4-3-16,-5 4 1 15,-5 0-1-15,-3 5-2 16,-6-1 1-16,1 8 14 15,-5 0-8-15,5 8 21 16,-5-4-15-16,5 12 15 16,0-5-15-16,4 13 10 15,0 0-13-15,5 12 6 0,-1-4-9 0,10 7 0 16,-5-3-4-16,9 12 3 16,0-13-4-16,9 9-1 15,0-12 0-15,13 3-32 31,-4-7 17-31,18-4-85 16,-10-8 55-16,23 0-143 16,-4-8 105-16</inkml:trace>
          <inkml:trace contextRef="#ctx0" brushRef="#br1" timeOffset="286283.8542">16431 10333 144 0,'9'-28'55'0,"-9"28"-30"0,9-28-18 0,0 20 28 15,-9-4-20-15,4 4 17 16,-8-4-18-16,4 4 10 15,-5 1-14-15,1 3 8 16,-10-4-10-16,1 4 0 16,-1 0-5-16,-3 4 7 15,-6 0-6-15,1 4 16 0,-5-4-11 0,5 8 11 16,-5-4-11-16,5 11 8 16,0 1-9-16,4 12 4 15,0-4-7-15,9 12 4 16,-4-9-5-16,13 13 7 15,-5-4-7-15,10 3 5 16,-1-7-5-16,9 0 5 16,-4-9-6-16,14 5-8 15,-1-12 3-15,9 0-9 16,0-8-20-16,5-4-64 16,-9-8 50-16,9-4-101 15,-5-4 84-15</inkml:trace>
          <inkml:trace contextRef="#ctx0" brushRef="#br1" timeOffset="286998.8312">16364 9980 256 0,'-5'-4'96'0,"5"4"-52"0,9-4-54 0,0 4 32 16,-4-4-16-16,13 4 27 15,-1-4-19-15,15 4 9 16,-1 0-13-16,18 4-6 31,-5-4-2-31,14 0-38 16,-9-4 20-16,9 4-132 0,-9-4 82 0</inkml:trace>
          <inkml:trace contextRef="#ctx0" brushRef="#br1" timeOffset="286750.8476">16618 9441 188 0,'-9'-4'71'0,"9"4"-38"0,-4 0-25 0,4 0 36 16,-5 0-26-16,5 4 21 31,-4-4-23-31,-1 8 14 16,1 0-17-16,4 11 12 15,-5-3-14-15,5 20 15 16,0-4-16-16,5 23 16 16,-5-3-16-16,9 19 9 15,-5-8-11-15,5 17 4 16,-4-13-7-16,4 24 11 0,-5-15-9 0,5 15 12 15,-5-16-11-15,5 4 5 16,-4-19-8-16,4-5 0 16,-9-15-3-16,9 0-28 15,-9-17 14-15,4-3-90 16,-8-12 57-16,4-8-141 16,-5-12 104-16</inkml:trace>
          <inkml:trace contextRef="#ctx0" brushRef="#br1" timeOffset="287650.8654">17046 10249 204 0,'0'4'77'0,"0"-4"-42"0,5-4-30 16,-1 4 28 0,1-4-20-16,3 0 9 0,-3-4-13 0,4 1 4 15,-9-5-8-15,4 4 7 16,-4-4-8-16,0 4 5 16,-9-4-5-16,0 4 2 15,-4 0-3-15,0 4 3 16,-5 0-4-16,4 4 1 15,1 0-1-15,0 0 3 16,-5 0-3-16,0 4 8 16,0 0-6-16,5 4 8 15,-5 0-8-15,9 8 1 16,-4 0-3-16,13 7 1 16,-5-7-2-16,10 8-1 31,-1-4 1-31,5 0-1 15,0-4 0-15,9 3 2 0,-9-7-1 0,13 4-1 16,-9-8 1-16,10 4-1 16,-5-4 0-16,4 8 2 31,-4-4-1-31,4 7 8 16,-9-7-5-16,1 8 25 0,-5-4-16 15,0 4 23-15,-5-4-21 16,0 8 15-16,-8-9-17 0,0 9 10 15,-10-8-13-15,-4 0 2 16,1-4-8-16,-6 0-22 16,-4-8 10-16,-4 0-61 15,0-4 38-15,-5-4-165 16,1-8 109-16</inkml:trace>
        </inkml:traceGroup>
        <inkml:traceGroup>
          <inkml:annotationXML>
            <emma:emma xmlns:emma="http://www.w3.org/2003/04/emma" version="1.0">
              <emma:interpretation id="{C5BFFC47-611E-40A4-B077-E01D5124B700}" emma:medium="tactile" emma:mode="ink">
                <msink:context xmlns:msink="http://schemas.microsoft.com/ink/2010/main" type="inkWord" rotatedBoundingBox="19080,12264 19736,12259 19740,12867 19084,12872"/>
              </emma:interpretation>
              <emma:one-of disjunction-type="recognition" id="oneOf41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1" timeOffset="291035.1466">17804 9936 184 0,'-18'-4'68'0,"14"4"-36"0,4 0-33 15,0 0 15-15,0 0-10 16,0 0-2 0,4 4-4-16,1-4 1 15,4-4-63-15,0 4-29 16,4 0 29-16,0 0 15 15</inkml:trace>
          <inkml:trace contextRef="#ctx0" brushRef="#br1" timeOffset="290800.98">17938 10126 140 0,'-9'4'55'0,"0"-4"-30"0,9 8-18 0,0-4 15 16,0 0-2-16,0 4 0 16,0 4-4-16,0 4-2 0,0 16 0 15,5 3 6 1,-5 1-11-16,4 12 0 0,1-5-4 0,-1 1 0 16,5-5-6-16,-5-7 1 15,1-8-53-15,-1-8-24 16,5-8-12-16,0-12-4 15</inkml:trace>
          <inkml:trace contextRef="#ctx0" brushRef="#br1" timeOffset="291659.9177">18148 10154 136 0,'-5'-4'52'0,"5"4"-28"0,5 0-15 0,-5 0 14 16,0 4-7-16,0 0-1 15,0 4-7-15,0 4-3 16,0 4-2-16,4 16 0 0,-4-5 2 16,0 1 11-16,4 0 5 0,1 0-3 0,-1-5 0 15,-4-3-6-15,5 0 0 16,-5-4-3-16,4-4 2 15,-4-4 0-15,5-12 3 16,-1-4-3 0,1-8-8-16,-1-16-2 15,5 0-3-15,4-3-2 16,1 7-11 0,-1-4 9-16,5 9 0 31,-5 3 3-31,5 4 9 15,-9 4-3-15,9 12 10 0,-9-4-7 0,9 12 12 16,-5-4-10-16,5 16 14 31,-9 0-13-31,4 11 9 16,-8-7-10-16,4 12 0 16,-5-9-5-16,5 5-8 15,-9-8 2-15,9 4-58 16,-9-12 33-16,9-1-129 0,-9-7 88 0</inkml:trace>
        </inkml:traceGroup>
        <inkml:traceGroup>
          <inkml:annotationXML>
            <emma:emma xmlns:emma="http://www.w3.org/2003/04/emma" version="1.0">
              <emma:interpretation id="{26AD1031-A5CE-437D-8485-C2C824000F7F}" emma:medium="tactile" emma:mode="ink">
                <msink:context xmlns:msink="http://schemas.microsoft.com/ink/2010/main" type="inkWord" rotatedBoundingBox="20416,12467 20771,12464 20774,12801 20418,12804"/>
              </emma:interpretation>
              <emma:one-of disjunction-type="recognition" id="oneOf42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1" timeOffset="292878.3493">19378 10218 152 0,'5'-4'57'0,"-5"4"-30"0,4-8-18 0,1 8 27 16,-10 0-20-16,5 0 14 15,0-4-17-15,0 0 6 16,0 0-11-16,0 0 4 15,-4 0-7-15,4 0 4 16,-5-4-5-16,1 0 2 16,-5 0-3-16,0 0-4 15,-4 0 0-15,-1 4 1 16,1 0 0-16,0 4 4 16,-10 0-2-16,10 4-1 15,-5 0 0-15,5 4 3 0,-5 0-2 0,4 8 4 16,-3-8-4-16,3 12 6 15,1 0-5-15,-1 7 6 32,1-3-6-32,9 8 3 15,-5-8-3-15,9 7 0 0,0-11-1 16,9 4-2-16,0-8 1 0,8 0 1 16,-3-5-1-16,8 1-1 15,-9-8 1-15,10 4 1 16,-5-8-1-16,4 0 4 15,-4-4-3-15,8 0 1 16,-12-8-1-16,4-3 1 16,-5-1-2-16,0-8 2 15,-4 0-2-15,5-4 2 16,-10-3-2-16,10 3 2 16,-10 4-2-16,5 4 4 15,-9 1-3-15,4 3 4 16,-4 4-4-16,5 8 10 15,-10 0-6-15,5 8 14 16,0 0-11-16,0 16 14 16,0-5-14-16,0 13 7 15,0-4-9-15,5 12-2 16,-5-5-3-16,9 5-13 0,0-8 7 0,9 4-76 16,-10-9 44-16</inkml:trace>
        </inkml:traceGroup>
        <inkml:traceGroup>
          <inkml:annotationXML>
            <emma:emma xmlns:emma="http://www.w3.org/2003/04/emma" version="1.0">
              <emma:interpretation id="{8EEBD222-4408-4F21-B061-D7153186BD49}" emma:medium="tactile" emma:mode="ink">
                <msink:context xmlns:msink="http://schemas.microsoft.com/ink/2010/main" type="inkWord" rotatedBoundingBox="21397,11734 24187,11714 24195,12859 21406,12879"/>
              </emma:interpretation>
              <emma:one-of disjunction-type="recognition" id="oneOf43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1" timeOffset="294495.8551">20984 10229 176 0,'0'0'68'0,"0"0"-36"0,9 0-26 0,-5 0 23 15,1 0-17-15,8 0 12 16,-4-3-14-16,13-1 2 16,-9-4-8-16,10 4 0 15,-5-4-2-15,4 0 5 16,-9 0-4-16,5 0 14 0,-5 0-9 16,1 0 16-16,-5 0-14 0,-5 0 5 15,-4 0-10-15,0 0 0 16,-4 0-3-16,-5 1 1 15,-9-1-2-15,-4 8 4 16,-1-4-3-16,1 8 8 16,0-4-6-16,0 4 8 15,-5 0-8-15,5 3 3 16,-1 1-4-16,5 8 7 16,1 0-6-16,8 12 10 15,-5-4-8-15,10 11 3 16,-1-3-5-16,14 8 0 15,-4-9-2-15,17 9 1 0,-4-12-2 0,13 3-5 16,-4-11 2-16,13 0-32 16,-9-12 19-16,9-4-100 15,-9-12 64-15</inkml:trace>
          <inkml:trace contextRef="#ctx0" brushRef="#br1" timeOffset="295234.727">21175 9944 248 0,'-9'-4'93'0,"9"4"-50"0,5 4-33 0,-1 0 43 16,-4-8-32-16,9 8 15 15,-4-4-21-15,17 4-4 16,0-4-7-16,23 4-3 15,-5 0 0-15,23 4-28 16,-10-8 15-16,18 0-127 16,-13-4 77-16,9 0-93 15,-18-8 89-15</inkml:trace>
          <inkml:trace contextRef="#ctx0" brushRef="#br1" timeOffset="294950.9475">21434 9393 132 0,'-4'12'52'0,"4"-12"-28"0,-5 12-4 0,5-8 37 16,0-4-32-16,0 8 13 16,-4-4-23-16,-1 8 13 15,1-8-15-15,4 11 17 16,-5-3-17-16,10 16 15 15,-5-8-15-15,4 20 6 16,1-5-11-16,4 21 9 16,-9-5-10-16,4 17 3 15,-4-13-6-15,5 13 7 16,-10-9-7-16,5 16 8 0,0-11-8 0,0 11 5 16,0-16-5-16,5 5 2 15,-5-17-3-15,4 1-17 16,0-12 7-16,5-5-65 15,-4-15 39-15,-1-4-135 16,-4-8 94-16</inkml:trace>
          <inkml:trace contextRef="#ctx0" brushRef="#br1" timeOffset="296074.0913">21742 10138 132 0,'-5'4'49'0,"5"-4"-26"0,0 4-20 0,0 0 19 16,0-8-14-16,0 8 15 15,0-4-14-15,5 8 11 16,-1-4-11-16,5 8 4 15,-9 0-8-15,9 12 9 16,-5-1-8-16,5 13 14 16,-4-4-11-16,4 7 9 15,-5-7-10-15,5 0 11 32,-9-8-11-32,9-1 16 15,-9-7-14-15,9-4 11 16,-9-8-12-16,9-4 2 0,-9-8-7 15,4-4-2-15,-8-7-1 16,4-9 3-16,0 0-2 0,0-4-1 16,0-3 0-16,4 3-6 15,-4 4 3-15,5 4-1 16,-1 1 1-16,10 3 0 16,-5 0 0-16,8 4-3 15,-8 4 3-15,14 8 1 16,-6-4 1-16,10 8-20 0,-4-4 11 0,3 8-58 15,-8 0 37-15,4 8-99 16,-8 0 72-16</inkml:trace>
          <inkml:trace contextRef="#ctx0" brushRef="#br1" timeOffset="293969.2249">20110 10126 124 0,'-5'-4'49'0,"5"4"-26"0,5-4-18 0,-1 4 22 16,-8 0-15-16,8 0 11 15,-4-3-13-15,5 3 6 16,-5 0-9-16,4 3 7 16,0 1-8-16,5 8 8 15,-9-4-8-15,9 12 5 16,-4 0-6-16,4 16 11 0,-5-5-9 0,5 9 10 16,-4-8-10-16,3-1 7 15,-8-7-7-15,9 4 13 16,-9-12-11-16,5 0 7 15,-5-12-9-15,9-4-2 16,-9-4-3-16,4-8-4 16,-4-4 1-16,9-8-4 15,-4-4 3-15,8-3-6 16,-4-5 5-16,9 4-3 16,-9 1 3-16,8 7-2 15,-3 4 2-15,4 8 0 16,-5 4 1-1,5 12 2-15,-5 0 0 0,5 16 4 16,-9-4-2-16,4 19 10 16,-4-7-6-16,0 8 10 15,-4-8-9-15,4 3 5 16,-9-7-7-16,4 4 4 0,-4-12-5 0,5-1 2 16,-10-7-3-16,10-8-4 15,-1-8 0-15,5-7-8 16,0-9 5-16,9-8-16 31,-5-4 11-31,9 1-5 16,-4-1 9-16,4 4-2 15,-8 5 4-15,8 7 6 16,-8 4-1-16,3 8 10 16,-8 4-6-16,5 12 8 15,-10-4-8-15,10 16 5 16,-10 0-6-16,9 15 4 15,-8-3-5-15,4 8 0 16,-5-9-2-16,5 5-32 0,-9-8 16 16,9 3-140-16,-9-11 85 0</inkml:trace>
          <inkml:trace contextRef="#ctx0" brushRef="#br1" timeOffset="296381.4848">22255 10190 196 0,'-9'-4'74'0,"9"4"-40"0,0 0-29 0,4 0 36 16,-4 0-24-16,5 4 19 15,-1 0-21-15,5 8 5 16,-9-4-11-16,9 15 5 15,-5 1-7-15,10 12 4 16,-10-8-6-16,5 11 2 16,-4-7-4-16,8 8 3 15,-9-13-4-15,5 1-43 16,-9-8 23-16,9-4-132 16,-9-12 83-16</inkml:trace>
          <inkml:trace contextRef="#ctx0" brushRef="#br1" timeOffset="296591.3545">22308 10019 280 0,'-13'0'107'0,"13"0"-58"0,-5 0-40 15,5 0 25 1,0-4-21-16,0 4-27 15,0 0 7-15,5 0-76 0,-5 0 47 0,9 0-102 32,0 0 78-32</inkml:trace>
          <inkml:trace contextRef="#ctx0" brushRef="#br1" timeOffset="297004.7816">22794 10099 180 0,'-4'-4'68'0,"4"4"-36"0,0-8-26 0,0 4 26 15,-5 0-19-15,1 0 9 16,-5-4-13-16,-5 8 15 16,1-4-14-16,-5 8 24 15,-4-4-19-15,0 4 19 16,-5 0-19-16,5 4 10 16,-1 0-15-16,5 8 6 15,5-8-9-15,9 11 2 16,-5-3-5-16,9 8 5 15,-5-4-6-15,14 12 6 0,-4-5-6 16,17 5 8-16,-4-4-7 16,13 7 3-16,-4-11-4 0,8 4-22 15,-3-12 11-15,12-4-86 16,-8-8 53-16,8-4-133 16,-12-4 98-16</inkml:trace>
        </inkml:traceGroup>
        <inkml:traceGroup>
          <inkml:annotationXML>
            <emma:emma xmlns:emma="http://www.w3.org/2003/04/emma" version="1.0">
              <emma:interpretation id="{2567B392-C630-48FA-8BF3-FFDDD2E68AF0}" emma:medium="tactile" emma:mode="ink">
                <msink:context xmlns:msink="http://schemas.microsoft.com/ink/2010/main" type="inkWord" rotatedBoundingBox="24715,11745 28191,11720 28203,13352 24727,13377"/>
              </emma:interpretation>
              <emma:one-of disjunction-type="recognition" id="oneOf44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1" timeOffset="298088.1184">23704 10118 140 0,'0'-3'52'0,"0"3"-28"0,4-8-11 0,1 8 30 15,-10-4-24-15,5 0 4 0,-4 0-14 0,-1 0-3 16,-4 0-4-16,1 0 1 16,-1 0-2-16,-5 4 2 15,-4-4-2-15,-4 8 4 16,-5-4-3-16,1 4 6 15,-1-4-5-15,5 8 6 16,-5-4-6-16,4 4-1 16,6-4-1-16,8 7-1 15,-5-7 0-15,14 8 0 16,-4-8 0-16,13 4 0 0,0-4 0 0,13 4 0 16,0-4 0-16,14 8-3 15,-9-8 2-15,8 12 1 16,-8-8 0-16,9 16 0 15,-14-5 0-15,5 13 4 16,-5-8-2-16,0 8 17 16,-8-13-11-16,-5 5 23 15,-5-4-17-15,-8 4 17 32,-5-8-17-32,-5-1 12 15,-3-3-15-15,-6-4 4 0,1-4-10 0,-5-4-2 16,-4-8-2-16,4-4-8 15,-4-3 4-15,4-1-30 16,1-4 19-16,3-4-83 31,5 0 55-31</inkml:trace>
          <inkml:trace contextRef="#ctx0" brushRef="#br1" timeOffset="298657.8248">23936 10182 148 0,'-5'0'55'0,"5"0"-30"0,9 0-27 0,0 0 18 16,-4 0-11-16,8 0 12 15,0-4-10-15,10 4 3 16,-10-4-6-16,14 0 2 16,-9-4-3-16,13 4 9 15,-13-4-6-15,-1 4 12 16,-8-4-10-16,0 0 12 15,-4 0-12-15,-5 1 7 0,-5-1-8 0,1 4 2 16,-5-4-5-16,0 4 2 16,-4 0-3-16,-5 4 7 15,-5-4-6-15,6 4 12 16,-6 0-9-16,6 4 12 16,-6-4-11-16,5 8 12 15,-4 0-12-15,4 7 7 16,0-3-8-16,5 12 4 15,0-8-6-15,8 16 7 16,-4-8-8-16,14 11 8 16,-5-3-8-16,18 8 1 15,-1-13-3-15,15 5-4 32,-6-12 1-32,15 0-30 0,-6-12 17 15,14-4-107-15,-13-8 67 16,9-12-104-16,-10-8 90 0</inkml:trace>
          <inkml:trace contextRef="#ctx0" brushRef="#br1" timeOffset="299966.58">24168 9885 148 0,'-45'-4'55'0,"45"4"-30"0,-18 0-10 0,18 0 40 15,-4 0-30-15,4 0 27 16,0 0-30-16,9 0 18 15,-5 0-24-15,14 0 10 16,0 0-16-16,13 0 8 16,-9 0-10-16,27 0 13 15,-4 0-12-15,26 4 11 16,-8-4-11-16,17 4 4 16,-13-4-8-16,13 0 4 0,-17-4-5 0,8 0 2 15,-18-4-3-15,10 4-4 16,-19-4 0-16,1 4-37 31,-18-4 21-31,0 4-112 16,-14 0 72-16,-4 8-108 15,-9 0 95-15</inkml:trace>
          <inkml:trace contextRef="#ctx0" brushRef="#br1" timeOffset="299117.969">24350 9472 192 0,'-4'0'71'0,"4"0"-38"0,0 0-19 0,0 0 40 16,0 0-31-16,0 4 19 15,0-4-26-15,4 8 12 16,-4 0-17-16,5 12 10 31,-5-4-12-31,4 20 15 16,1-5-14-16,4 21 13 0,-9-5-13 0,9 21 10 16,-9-13-11-16,9 13 2 15,-9-9-7-15,8 16 2 16,-3-15-3-16,4 11 3 15,-5-11-4-15,10 3-1 16,-10-11 0-16,10-5-39 16,-10-15 21-16,5-4-103 15,-9-13 67-15,9-7-118 16,0-12 97-16</inkml:trace>
          <inkml:trace contextRef="#ctx0" brushRef="#br1" timeOffset="299568.9654">24627 9405 216 0,'0'12'82'0,"0"-12"-44"0,-5 20-27 0,5-12 38 15,0-4-28-15,0 8 21 16,0-5-25-16,5 13 14 16,-5 0-18-16,4 16 12 15,1-9-14-15,4 25 15 16,-5-8-16-16,10 15 13 15,-10-3-13-15,9 7 8 16,-8-11-10-16,8 11 4 16,-8-12-7-16,8 17 7 15,-4-9-8-15,9 13 3 16,-9-17-4-16,4 1 0 16,-4-13-1-16,4 1-19 15,-8-16 9-15,4-5-61 0,-9-11 39 16,4-8-117-16,-8-8 82 0,-1-4-100 15,-8-8 94-15</inkml:trace>
          <inkml:trace contextRef="#ctx0" brushRef="#br1" timeOffset="300967.5435">25104 9900 316 0,'-13'-3'118'0,"13"3"-64"0,0 0-63 16,0 0 20-1,0 0-10-15,4 0-7 16,1 0 3-16,3 3-52 15,-3 1 31-15,8 4-118 0,-4 0 79 0</inkml:trace>
          <inkml:trace contextRef="#ctx0" brushRef="#br1" timeOffset="300721.5539">25140 10122 208 0,'-5'0'79'0,"5"0"-42"0,-4 0-23 0,4 0 38 16,0 0-30-16,0 4 19 31,0-4-25-31,0 4 16 16,0 0-18-16,4 12 12 15,-4-4-15-15,5 12 10 16,-1 0-12-16,5 11 0 15,-4-3-6-15,8 8-4 16,-9-13 0-16,10 5-41 0,-5-12 23 0,4-4-125 16,-8-8 81-16</inkml:trace>
          <inkml:trace contextRef="#ctx0" brushRef="#br1" timeOffset="301621.1337">25367 10083 136 0,'-9'-4'52'0,"9"4"-28"0,5-12-13 0,-1 12 26 16,-8 0-20-16,4 0 15 16,0 0-18-16,4 4 12 15,1-4-15-15,8 8 17 16,-9-4-16-16,5 4 22 15,-4 0-19-15,4 11 17 16,-5-3-18-16,5 12 8 16,-4-8-13-16,3 12 11 0,-3-5-12 15,8 5 12-15,-8-8-12 0,4 4 5 16,-9-13-8-16,4 5 9 16,-4-12-8-16,5 0 3 15,-10-8-5-15,10-8-4 16,-5-8-1-16,9-7-8 15,-5-1 5-15,9-4-10 16,-8 0 9-16,8 1-5 16,-4-1 6-16,4 8 0 15,-4 0 2-15,9 8-3 16,-9-4 3-16,13 8 1 16,-8 1 1-16,4 11 6 15,-9-4-3-15,8 11 10 16,-8-3-7-16,9 16 5 15,-13-4-6-15,8 12 2 16,-9-9-4-16,5 9-13 16,-4-8 6-16,4 0-70 15,-9-12 41-15,9 0-144 16,-9-9 98-16</inkml:trace>
          <inkml:trace contextRef="#ctx0" brushRef="#br1" timeOffset="302460.5676">26165 10226 216 0,'0'-12'82'0,"0"12"-44"0,5-16-25 16,-1 8 33 0,-4 0-26-16,5 0 5 15,-10-4-15-15,5 0 3 16,-4 0-8-16,-1 4 2 16,-8 0-4-16,0 1 3 0,-1-1-4 0,1 8 6 15,-5-4-5-15,0 8 3 16,0-4-3-16,0 8 0 15,-4-1-1-15,4 9 3 16,1-4-3-16,8 16-1 16,0-4 0-16,9 7 1 15,-5-3-1-15,14 4-1 16,-4-8 1-16,8-1-1 16,-4-11 0-16,9 0 0 15,-5-8 0-15,5-4 4 31,-5-4-2-31,5-8 10 0,-4-3-6 16,3-5 16-16,-8 0-12 0,5 4 11 16,-10 0-12-1,5 4 4-15,-9 0-8 0,9 8 0 16,-9-4-3-16,4 8-4 16,-4 0 1-16,9 8-1 15,-4-4 0-15,8 20 0 16,-8-4 0-16,12 16 2 15,-8-5 0-15,9 13 0 16,-4-8 0-16,3 11-5 16,-3-7 3-16,4 11-1 15,-9-11 1-15,4 12 4 16,-9-5-1-16,1 5 4 0,-10-9-3 0,1 5 15 16,-9-9-10-16,-1 1 19 15,-4-8-14-15,-4-4 9 16,0-9-12-16,-5-7 4 15,0-8-8-15,1-8 7 16,-1-4-8-16,0-12 1 16,5-3-3-16,4-5-4 15,0 0 1-15,5 0 1 16,-5 5 0-16,9-1-7 16,-4 4 4-16,8 0-12 15,1 0 8-15,13 1-16 16,-5-1 13-16,14-8-42 15,0-4 29-15,17-3-71 16,1-1 53-16,13-4-128 0,-9 5 94 0</inkml:trace>
          <inkml:trace contextRef="#ctx0" brushRef="#br1" timeOffset="303092.5572">26553 10099 180 0,'-22'-4'68'0,"22"4"-36"0,-9-4-26 0,9 4 23 15,-4-4-17-15,-1 4 10 16,1-4-13-16,-1 0 2 16,1 0-7-16,-1 4-2 15,-4-4-1-15,0 8 7 16,-4-4-4-16,0 4 12 16,-5-4-9-16,5 4 7 15,-5 0-7-15,4 4 7 16,1-4-8-16,4 8 1 15,-4-5-4-15,8 5 0 16,-4-4-1-16,9 8-2 16,0-8 1-16,9 4-1 15,0-4 0-15,9 4 0 16,-9-8 0-16,13 8 0 16,-8-8 0-16,12 4 0 15,-3-8 0-15,3 7 2 16,-3-7-1-16,3 8 2 15,-8 0-2-15,5 8-1 16,-10-4 1-16,5 8 12 16,-9-8-7-16,0 4 19 15,-5-4-13-15,-4 3 18 16,-4-7-17-16,-5 8 18 0,-5-8-18 0,-4 4 11 16,1-8-14-16,-6 4 2 15,1-4-8-15,0-4 0 16,-1-4-2-16,1 0-17 15,-5 0 8-15,5 0-65 16,0-4 39-16,8 0-152 31,-3 0 102-31</inkml:trace>
          <inkml:trace contextRef="#ctx0" brushRef="#br1" timeOffset="303954.947">26897 10463 180 0,'-5'0'68'0,"5"0"-36"0,0-4-11 0,0 4 49 15,0 0-39-15,0 4 30 16,0-4-36-16,0 4 6 16,0-4-18-16,0 4-25 15,0-8 6-15,0 4-87 16,0 0 52-16,5 0-113 31,-1 0 87-31</inkml:trace>
        </inkml:traceGroup>
      </inkml:traceGroup>
    </inkml:traceGroup>
    <inkml:traceGroup>
      <inkml:annotationXML>
        <emma:emma xmlns:emma="http://www.w3.org/2003/04/emma" version="1.0">
          <emma:interpretation id="{6716EE75-50DE-4B7E-A7B1-85111AF20576}" emma:medium="tactile" emma:mode="ink">
            <msink:context xmlns:msink="http://schemas.microsoft.com/ink/2010/main" type="paragraph" rotatedBoundingBox="4703,13619 24189,13382 24210,15107 4724,1534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C80E735-4194-45DD-8C90-B9932C42B99A}" emma:medium="tactile" emma:mode="ink">
              <msink:context xmlns:msink="http://schemas.microsoft.com/ink/2010/main" type="inkBullet" rotatedBoundingBox="4711,14324 5032,14321 5033,14350 4712,14354"/>
            </emma:interpretation>
            <emma:one-of disjunction-type="recognition" id="oneOf45">
              <emma:interpretation id="interp45" emma:lang="" emma:confidence="0">
                <emma:literal>-</emma:literal>
              </emma:interpretation>
            </emma:one-of>
          </emma:emma>
        </inkml:annotationXML>
        <inkml:trace contextRef="#ctx0" brushRef="#br1" timeOffset="340768.5682">3414 12021 156 0,'0'0'60'0,"0"0"-32"0,0 0-26 0,0 0 12 0,0 0-3 16,9 0 3-16,0 0 4 0,4 0 3 16,1 0-11-16,4 0 1 0,-1 0 2 15,6 0-3-15,-1 0 0 16,0 0-2-16,-4-4 0 0,0 4-4 15,0-4-1-15,0 0-3 32,-1 0-1-32,1 0 5 15,0 0 2-15,0 4-77 16,-9-4 38-16,4 4-90 16,-4-4 69-16</inkml:trace>
      </inkml:traceGroup>
      <inkml:traceGroup>
        <inkml:annotationXML>
          <emma:emma xmlns:emma="http://www.w3.org/2003/04/emma" version="1.0">
            <emma:interpretation id="{729A0334-6372-4317-9E28-F2F424B8EE7C}" emma:medium="tactile" emma:mode="ink">
              <msink:context xmlns:msink="http://schemas.microsoft.com/ink/2010/main" type="line" rotatedBoundingBox="5544,13609 24189,13382 24210,15107 5565,15334"/>
            </emma:interpretation>
          </emma:emma>
        </inkml:annotationXML>
        <inkml:traceGroup>
          <inkml:annotationXML>
            <emma:emma xmlns:emma="http://www.w3.org/2003/04/emma" version="1.0">
              <emma:interpretation id="{34D608C6-297B-4D2E-8912-D99B9A01A48C}" emma:medium="tactile" emma:mode="ink">
                <msink:context xmlns:msink="http://schemas.microsoft.com/ink/2010/main" type="inkWord" rotatedBoundingBox="5545,13638 9135,13594 9156,15290 5565,15334"/>
              </emma:interpretation>
              <emma:one-of disjunction-type="recognition" id="oneOf46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1" timeOffset="342145.2422">4502 11954 100 0,'-4'-12'38'0,"-14"8"-20"0,9-4-12 16,0 4 11-16,0 0 0 16,0 0-1-16,0 0-8 15,0 4-3-15,0 0-3 16,1 0-2-16,-6 0 1 0,1 0-1 0,-1 4 2 15,1 0-1-15,0 0-1 16,-1 0 5-16,1 4 4 16,4 4-7-16,0 0-1 31,0 0 1-31,0 3 3 0,0 1-4 16,5 0-1-16,-1 4 0 15,1 12 2-15,4-5-1 16,0 1 2-16,4 0-2 15,5 0-1-15,0-1 1 16,5-3 1-16,-1 0 5 16,5-4 4-16,0-8 2 15,0 0 5-15,-1-8-6 16,1-4-2-16,4-4-1 16,1-8 1-16,-1-8-3 0,0 0 1 0,-4-16-3 15,0 5 0-15,-5-5-3 16,-4 0 1-16,-4 5-2 15,-1-1 2-15,-4 4-4 0,0 4 0 16,-4 5-1-16,-1 3 0 31,5 4 2-31,-4 0 0 16,-1 4-3-16,1 8 2 16,0 0 1-16,4 4 0 15,0 4 0-15,4 4 0 16,0 4 0-16,5 3 0 0,0 1 2 15,5 12 3-15,-1 0 2 16,0-1 1-16,5 1-4 0,0 4-1 16,4-1-1-16,1-3 1 15,-1-4-7-15,0-8-1 16,1-4-45-16,-6-5-18 16,1-7-30-1</inkml:trace>
          <inkml:trace contextRef="#ctx0" brushRef="#br1" timeOffset="342596.0511">4779 11300 144 0,'-5'0'55'0,"5"0"-30"0,-4 4-12 0,4-4 17 0,0 4-11 15,0 4-1-15,-5 3-6 16,5 9-2-16,0 4-6 16,5 8 4-16,-1 11 2 0,1 9-1 15,4 3 2-15,0 5 3 16,4 3 1-16,-4-3 0 16,4 3 4-16,1 1-5 15,-1 11 0-15,0-4-6 16,1 5 0-16,-5-9-1 15,0-8 1-15,-1-11-15 16,6-4-6-16,-10-5-59 0,1-7-25 16</inkml:trace>
          <inkml:trace contextRef="#ctx0" brushRef="#br1" timeOffset="343767.728">5385 12073 104 0,'5'0'38'0,"-1"-4"-20"0,9 0-1 0,-8 0 14 0,-1 0 1 16,5-4 1-16,-4 0-7 15,-1 0-2-15,-4-4-13 0,0 0 2 0,-4 0 1 16,-1 0 1-16,-4 5 1 31,0-1-4-31,-4 0-2 16,0 0-6-16,-5 4-1 15,0 0-3-15,0 4-1 16,0 4-1-16,-4 0 0 0,0 8 0 16,-1 3-2-16,10 5 3 15,-5 12 0-15,5-4 1 16,4 7 0-16,4 1-5 15,10 0 1-15,4-5 2 0,0 1 3 16,4-4 0-16,1-4-1 16,3-4 3-16,1-5 0 15,0-3 1-15,0-8 0 16,0-4 2-16,0-8 3 16,-1-4 0-16,-3-3 0 15,-1-1-3-15,-4 0-1 16,0-4-1-16,-9 4 0 15,4 4-5-15,-4 0 1 16,5-3-2-16,-5 7 0 16,0 8-3-16,4 0 1 0,5 8 2 15,0 3 1-15,0 1-2 16,0 8 0 0,4 4-1-16,1 4 3 15,4 3 0-15,-1 5 1 16,1 0 0-1,-4-5 0-15,4 9 0 16,-5-4 0-16,0 15 2 0,-4 13-3 16,-4-5 0-16,-5 1 3 0,0-13 12 15,-9-3-7-15,-5-1 10 16,-3-7-1-16,-6-8 2 16,1 0 0-16,-5-9-2 15,-4-7-8-15,0-12 1 0,-5-8 4 16,5-11-5-16,0-9-2 15,4-4-6-15,5-12 0 16,8 1-13 0,10-1-5-16,4 1-6 15,9 3 0-15,8 4-3 16,6 1 2-16,8-5-19 16,0 4-7-16,0 1-61 15</inkml:trace>
          <inkml:trace contextRef="#ctx0" brushRef="#br1" timeOffset="344370.2423">5688 12041 156 0,'-13'8'60'0,"13"-8"-32"0,18 12-26 15,-9-8 25 1,-9-4-16-16,9 4 8 16,-5 0-11-16,10 4-2 15,-6-4-4-15,10 3 5 16,-9-3-4-16,9-4 8 15,-5-4-7-15,5 1 8 16,-9-5-8-16,5 0 8 16,-6-4-8-16,1 0 8 15,-4 0-8-15,-5 0 8 0,-5 0-8 0,1 0 3 16,-9 0-4-16,-1 4-4 16,-4 1 0-16,0 3 5 15,1 0-2-15,-1 4 6 16,-4-4-5-16,4 8 3 15,0-4-3-15,4 4 0 16,1 0-1-16,4 3 5 16,0 1-4-16,0 8 10 15,0 0-7-15,9 12 10 16,-4 0-9-16,8 15 10 16,-4-7-10-16,14 15 10 0,-5-11-10 0,13 4 3 15,0-9-6-15,10 1-4 16,-6-12-1-16,10 0-6 15,0-5-71-15,8-11-32 16,5-16-20-16,-18-11-6 16</inkml:trace>
          <inkml:trace contextRef="#ctx0" brushRef="#br1" timeOffset="345429.9727">6072 11355 144 0,'-5'0'55'0,"5"-4"-30"0,0 4-16 0,0 0 16 0,0 0-12 16,0 0-4-16,0 0-2 15,0 4 2-15,0 4-4 16,0 4-1-16,5 4 2 0,-5 16 1 16,4 3 1-16,1 9-2 15,-1 7-1 1,1 5-1-16,-1 7 0 15,1-7-2-15,-1 3 1 16,1 1 7-16,-1 11 5 16,0-4 2-16,1-7-1 15,-5-9 3-15,4-3 2 0,-4-8-2 16,5-9-2-16,-1-7-9 0,1-4-3 16,4-8-1-1,-5-8-2-15,5-8-15 16,-4-8 7-16,12-4-4 31,-3-4 6-31,8 4-2 16,-4-3 3-16,13 11-2 15,-9 4 2-15,10 8 0 0,-1 8 1 16,0 3 2 0,-9 1 0-16,1 12 0 0,-1 0 0 15,-4-4 2-15,-9 3 5 16,-5-3 12-16,-4-4-10 15,-9 0 5-15,-4-4-2 0,-5-1 7 16,-4-3-11-16,-1-8 3 16,-3-4-7-16,-1-4 2 15,0-4-3-15,0-4-6 16,-4-7 1-16,4-1-1 0,5 0-10 16,4 0-1-16,0 4-20 15,5 1-5-15,4 3 20 16,5 4-39-16,4 4-12 0</inkml:trace>
          <inkml:trace contextRef="#ctx0" brushRef="#br1" timeOffset="346015.5938">6576 11966 188 0,'-5'0'71'0,"5"0"-38"0,-4 4-28 16,4-4 17-16,0 4-12 15,0 0-1-15,4 3-7 16,-4 5-2-16,5 0 0 16,-1 4 6-16,5 4 4 0,0 8 1 15,4 3 1-15,-4 1 0 0,0 0 2 16,5-4-1-16,-5-1 0 16,-1-3-3-16,1 0-1 15,0-4-1-15,-4-4 0 16,-1-5 2-16,1-3 1 15,-1-4 1-15,-4-4 2 16,0-8-5-16,0-4-3 16,0-3-3-16,0-5-3 15,0-8 1-15,0-4 1 16,5 1-3-16,-1 3-2 16,1 4 2-16,3 4 0 0,1 0-2 15,0 5 0-15,5 3-5 31,-1 0 4-31,5 4 0 16,-5-4 2-16,10 12 0 16,-10-4 0-16,9 8 2 15,-8-4 0-15,3 8-3 16,-3 0 2-16,-1 8-43 16,-4-4 24-16,0 7-127 15,-4-3 82-15</inkml:trace>
          <inkml:trace contextRef="#ctx0" brushRef="#br1" timeOffset="346634.4792">7280 12199 156 0,'0'-7'57'0,"0"7"-30"0,0-32-23 0,0 20 24 16,0 0-16-16,0 0 11 15,-4-4-13-15,-1 4 6 16,-4 1-9-16,-4 7 4 16,0-4-6-16,-1 8 7 15,-3-4-8-15,3 8-1 16,-4 0-2-16,5 11 1 15,-5-3-1-15,0 12 6 16,0-8-4-16,5 12 10 16,0-8-7-16,8 7 8 15,-4-3-8-15,14 8 1 16,-5-8-4-16,9 7 0 16,0-11-1-16,4 4 3 0,0-8-3 15,10 0 1-15,-6-1 3 0,6-7 6 16,-5-4-7-16,-1-12 2 15,1 0-2-15,0-7 0 16,-5-5-3-16,1 0-2 16,-5-4 1-16,0 0 1 15,-5 1-1-15,1-5-1 16,-5-4 1-16,4 8-4 16,-8 5 2-16,4 11 3 15,-5 4-1-15,5 8 2 16,-4 0-2-16,4 8 2 15,0-5-2-15,0 13 2 16,0 0-2-16,4 8-1 0,5 0 1 16,4-1 1-16,1-3-19 15,4 0-52 1,-5-8 37-16,14 4-110 0,-5-5 80 16</inkml:trace>
          <inkml:trace contextRef="#ctx0" brushRef="#br1" timeOffset="347372.9142">7731 12029 156 0,'-18'-4'57'0,"18"4"-30"0,-18-8-21 0,14 4 30 16,-1 0-21-16,1 4 15 15,-5 0-17-15,0 0 8 32,-5 0-12-32,6 0 11 15,-6 0-12-15,5 4 5 16,-4-4-8-16,4 8 7 15,-4-4-8-15,-1 8 10 0,1-4-8 0,4 12 5 16,-4-4-6-16,8 3 4 16,-4-3-5-16,14 4 0 15,-5-8-2-15,9 4-2 16,-1-4 1-16,10 4-1 16,0-9 0-16,9 9 0 15,-5-4 0-15,9 4-3 16,-4-4 2-16,4 4 3 0,-4-8-1 15,4 8-1-15,-13-4 1 0,0 3 1 16,-5-3-1-16,1 4 8 16,-5-4-5-16,-5 4 14 15,-4-4-10-15,-4 4 7 16,-5-5-8-16,-5 5 9 16,-8-8-9-16,0 0 5 15,-1-8-7-15,1 0 2 16,0-4-4-16,0 0-19 31,-5 0 8-31,5-4-56 16,-5 0 35-16,4-3-134 15,1-1 90-15</inkml:trace>
        </inkml:traceGroup>
        <inkml:traceGroup>
          <inkml:annotationXML>
            <emma:emma xmlns:emma="http://www.w3.org/2003/04/emma" version="1.0">
              <emma:interpretation id="{B2715BD1-0C93-4CD5-AE43-3ABB918140B2}" emma:medium="tactile" emma:mode="ink">
                <msink:context xmlns:msink="http://schemas.microsoft.com/ink/2010/main" type="inkWord" rotatedBoundingBox="9823,13633 11570,13612 11584,14782 9837,14804"/>
              </emma:interpretation>
              <emma:one-of disjunction-type="recognition" id="oneOf47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1" timeOffset="349338.8592">8970 11296 124 0,'-9'4'46'0,"14"0"-24"0,-10 4-15 0,5-8 15 15,5 4-7-15,-1 3 0 16,-4 5-7-16,5 4-3 16,-1 0-2-16,1 4 8 0,8 16 6 15,-4 7 2-15,4 5 1 0,1 3-5 16,-5 13 1-16,0-1 0 16,-5-3 2-16,1 3-1 15,-1 8-1-15,-4 9 0 16,0-9 0-16,0-4-2 0,0-7 1 15,-4-5-2-15,4-11 2 16,0-8-4-16,0-9-1 16,0-7-2-16,4-8 0 15,0-4-2-15,-4-8-1 16,5-12-12-16,4-12-3 0,0-3-8 16,0-9-2-16,4-4 6 15,0 5 6-15,1 7 3 16,-1 8 0-16,1 8 4 31,-5-4 0-31,4 16 9 16,-4 4-4-1,4 12 10 1,-8 0-8-16,4 12 1 0,-1 3-4 0,1 1 0 16,-4 0-1-16,-1-4 1 15,5-1-2-15,0 1-29 0,0-4-14 16,0-8-77-1,9-8-53-15,0-8 71 16</inkml:trace>
          <inkml:trace contextRef="#ctx0" brushRef="#br1" timeOffset="349914.4205">9657 12243 188 0,'-4'-8'71'0,"4"4"-38"0,9 0-28 15,-5-4 19-15,-4 0-6 16,4 0-1-16,-4-7-5 16,-4-5 0-16,0 0-7 15,-5 4 1-15,0 0 4 0,-5 4-4 0,1 0 2 16,0 5-1-16,-5 3 3 15,-5 4 1-15,1 0 1 16,-5 8-2-16,5 7-1 16,4 5 3-1,0 0-6-15,1 4-3 0,8 4-2 16,0-1-1-16,4 1 2 0,5 0 1 16,5 0-1-16,4-5-2 0,4 1 1 15,5-4-1-15,0-4 2 16,4-4 1-16,0-4 1 31,5-4-2-31,0-8-2 16,-5-4 1-16,0-4 1 15,-4-4-1-15,-4-4 2 0,-1-8-2 16,-4 5 2-16,-5-5-2 16,1-4 2-16,-1 0-4 15,-4 17 0-15,0-1 5 0,0 8 5 16,0 12-7-1,0 8-3-15,5 3 0 16,-1 1 0-16,1 4 1 16,8 4 0-16,-4 0 2 15,4 3-1-15,1-3 2 16,4 0-4-16,-1-4 0 0,6-4-32 16,3-4-13-16,1-8-59 15,4-8-60 16,-4-8 52-31</inkml:trace>
          <inkml:trace contextRef="#ctx0" brushRef="#br1" timeOffset="348649.4808">8779 12053 112 0,'4'-4'44'0,"-4"0"-24"0,9-4-4 15,-9 8 18-15,0-8-3 16,4 0 2-16,-4 0-13 16,0 0-2-16,-4 0-10 15,0 0-3-15,-5 0-1 16,0 1 0-16,0 3 0 0,-9 0 0 16,0 4-5-1,0 0 1-15,0 0-2 0,1 4 0 16,-1 0 0-16,4 0 0 15,1 3 4-15,0 1 1 16,4 0 1-16,0 0 0 16,0 4-5-16,4-4 1 15,1 4 0-15,4-4 0 16,0 8 0 0,4 0 2-16,5 3-1 15,0 1-1-15,5-4-2 16,-1-4-1-16,9 0 2 15,1 4 2-15,3 0 0 16,6 3-1-16,-6 5 1 0,1 0-1 16,0 4 0-16,-5-5 2 15,-4 1 3-15,-5-4 4 16,-4 0 2-16,0 0 1 0,-4-4 5 16,-10-1 1-16,-4-3-5 15,-4 0 0-15,-5-4-2 16,-4-4 1-16,-9 4 0 15,4-8 0-15,0-8-4 16,-4 0 0-16,4-4-5 0,0 0-2 16,5 0 0-16,0-3-1 15,4 3-7-15,5 0 0 16,-1 0-17-16,5 0-7 16,0 0-25-16,5 0-12 15,4 4-41 1</inkml:trace>
          <inkml:trace contextRef="#ctx0" brushRef="#br1" timeOffset="350378.0762">9880 11419 196 0,'-13'-4'74'0,"13"4"-40"0,0 0-29 16,4 4 32 0,-4-4-22-16,5 4 20 15,-10 0-21-15,10 11 11 16,-5 1-15-16,4 12 8 15,-4-4-10-15,5 15 6 16,-5-3-7-16,8 12 9 16,-3-1-9-16,4 9 10 15,-5-9-10-15,5 17 3 0,0 7 1 0,5-4 0 16,-6 1-5-16,1 3-2 16,0-3 0-16,0-9 0 15,0-11 0-15,0-9 0 16,-5-7-2-16,1-4-32 0,-1-9-13 15,-4-7-33-15,0-8-15 16,9-12-31-16</inkml:trace>
          <inkml:trace contextRef="#ctx0" brushRef="#br1" timeOffset="350765.443">10201 11415 168 0,'-9'4'63'0,"9"-4"-34"0,0 0-16 0,0 0 17 16,0 0-4-16,0 4-1 15,0 0-5-15,0 0 0 16,0 3-11-16,0 1 3 0,0 4 4 16,0 4 18-1,0-4-18-15,5 12-1 16,-5 4-3-16,0 7-1 16,0 5 1-16,4 7 2 0,-4-3-7 15,5 0 7-15,-1 3 3 0,1 5-1 16,-5 3 1-16,4 9-3 31,5-1-1-31,0 4-5 16,-5-7 0-16,1-9-5 15,-1 1 0-15,5-8-17 0,-4-9-5 16,4-7-53-16,-1-4-20 0,-3-12-61 16</inkml:trace>
        </inkml:traceGroup>
        <inkml:traceGroup>
          <inkml:annotationXML>
            <emma:emma xmlns:emma="http://www.w3.org/2003/04/emma" version="1.0">
              <emma:interpretation id="{F39104E9-BFB3-4647-A117-BAA0B53EA117}" emma:medium="tactile" emma:mode="ink">
                <msink:context xmlns:msink="http://schemas.microsoft.com/ink/2010/main" type="inkWord" rotatedBoundingBox="12183,14291 13888,14271 13893,14681 12188,14702"/>
              </emma:interpretation>
              <emma:one-of disjunction-type="recognition" id="oneOf48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1" timeOffset="362985.5826">11472 12069 124 0,'-13'0'46'0,"13"0"-24"0,13-8-15 16,-8 4 15-16,-5 0-13 0,4 0 2 15,-8-4-7-15,4 4 7 16,-5 0-7-16,1 0 5 16,-10 0-5-16,1 4 2 15,-5 0-3-15,5 4 5 16,-5-4-5-16,0 4 3 16,-4 0-3-16,4 4 5 15,0-4-5-15,-4 12 6 16,4-4-6-16,4 11 6 15,1-7-6-15,9 8 6 16,-5-4-6-16,9 4 6 16,0-5-6-16,4 9 3 15,1-8-3-15,8 4 3 16,0-4-4-16,10 3 8 16,-10-7-6-16,18 0 8 15,-13-8-8-15,13-4 5 0,-8-4-5 16,3-4 2-16,-3-8-3 0,3-4 0 15,-8-4-1 1,0-11 1-16,-5-1-2 0,-4-4 2 16,-4 5-2-16,-5 3-3 15,-5 0 1-15,-4 4-4 16,-4 5 3-16,-5 3 1 16,-4 4 1-16,-5 8-3 15,0-4 2-15,1 8-1 16,-1 0 0-16,5 8-11 15,-1-4 6-15,1 8-45 16,9 0 29 0,8 7-93-16,1-3 64 0</inkml:trace>
          <inkml:trace contextRef="#ctx0" brushRef="#br1" timeOffset="363767.2022">11637 11981 156 0,'-4'0'60'0,"4"0"-32"0,0 0-22 0,4 0 21 16,-4 0-16-16,4 4 6 15,-4-4-10-15,9 8 2 16,-4-4-5-16,8 8 5 16,-8 0-6-16,8 12 10 31,-4-8-7-31,4 12 12 15,-8-5-10-15,8 13 12 0,-8-8-12 0,4 3 12 16,-9-7-12-16,9 0 9 16,-9-8-9-16,4 0 6 15,-8-4-7-15,4-4 0 16,0-8-4-16,4-4-2 31,-4-4 0-31,9-4-4 0,-5-8 2 0,5-8-6 16,0 0 4-16,9-3-5 15,-5 3 4-15,5 4 0 16,-4 4 2-16,3 8 0 16,-3 1 0-16,4 11 0 15,-5 0 0-15,5 15 8 16,-9-3-3-16,4 12 12 16,-8-8-8-16,4 12 5 15,-9-8-7-15,8 3 4 16,-8-3-5-16,5 4 0 0,-5-8-2 0,9 0 1 15,-9-8-2-15,4-1 2 16,-8-7-2-16,8-3-9 16,1-9 4-16,8-4-12 15,-4-4 9-15,9-8-1 32,-5-4 5-32,5 1 0 15,-4 3 1-15,3 8 2 16,-8 4 0-16,9 4 2 15,-9 1-1-15,4 11 6 0,-4-4-4 16,5 19 10-16,-10-3-7 16,5 16 1-16,-4-4-4 0,3 4 0 15,-8-5-1-15,9 5-28 16,-9-4 14-16,9 0-74 16,-9-8 47-16,9-1-99 15,-9-7 78-15</inkml:trace>
          <inkml:trace contextRef="#ctx0" brushRef="#br1" timeOffset="364245.4064">12458 12100 208 0,'0'-15'77'0,"0"15"-42"0,0 0-28 0,0 0 27 16,0 0-21-1,4 0 8-15,0 0-13 0,5 0 2 16,0 0-6-16,9 0 2 16,-9-4-3-16,9 0 0 15,-5-4-1-15,5 4-2 16,-9-4 1-16,4 0-1 16,-8-4 0-16,-1 4 0 15,-4 0 0-15,0 0 4 16,-4 0-2-16,-1 4 6 15,-8-4-5-15,-5 8 8 16,0-4-7-16,-4 8 8 16,0-4-8-16,-1 4 12 15,1 0-9-15,0 8 12 16,0 0-11-16,4 12 7 16,0-4-8-16,9 11 7 15,-4-7-8-15,8 8 3 16,-4-8-5-16,14 7 2 15,-5-3-3-15,13 4-2 16,0-8 0-16,14-1-37 16,0-7 20-16,13-4-145 15,-4-8 89-15,17-4-97 16,-8-4 97-16</inkml:trace>
          <inkml:trace contextRef="#ctx0" brushRef="#br1" timeOffset="362333.3742">11155 12049 132 0,'-4'-4'52'0,"4"4"-28"0,0-12-15 0,0 8 25 32,0-4-19-32,0 0 8 15,0 0-14-15,0 0 4 16,-9 0-8-16,0 0 9 16,-4 1-8-16,-1 3 5 15,1 0-6-15,0 0 4 16,-5 0-5-16,4 4 5 15,-3 0-6-15,-1 4 6 16,0-4-6-16,0 8 3 16,0 0-3-16,5 7 3 0,-5-7-4 0,5 12 4 15,-1-4-4-15,10 16 6 16,-5-9-5-16,9 13 3 16,0-8-3-16,4 12-2 15,1-13 0-15,13 9 1 0,-5-12-1 16,14 3-9-16,-9-7 4 0,17 0-49 15,-4-12 29-15,14-4-100 16,-5-4 70-16</inkml:trace>
        </inkml:traceGroup>
        <inkml:traceGroup>
          <inkml:annotationXML>
            <emma:emma xmlns:emma="http://www.w3.org/2003/04/emma" version="1.0">
              <emma:interpretation id="{69A9B6CD-CC91-454E-B724-8A3793CC0B5F}" emma:medium="tactile" emma:mode="ink">
                <msink:context xmlns:msink="http://schemas.microsoft.com/ink/2010/main" type="inkWord" rotatedBoundingBox="14468,13500 16048,13481 16061,14584 14482,14603"/>
              </emma:interpretation>
              <emma:one-of disjunction-type="recognition" id="oneOf49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1" timeOffset="365978.0271">13934 11748 256 0,'-14'-4'96'0,"14"4"-52"0,-4-4-40 15,4 4 21 1,-5 0-16-16,5 0-11 15,-4 0 0-15,8 4-46 16,-4-4 26-16,5 8-100 16,-1-4 68-16</inkml:trace>
          <inkml:trace contextRef="#ctx0" brushRef="#br1" timeOffset="366705.3231">13934 11593 156 0,'-9'0'57'0,"9"0"-30"0,-5 0-7 0,5 0 39 15,0 0-33-15,0 0 15 16,0 0-25-16,5 0 4 16,-1 0-11-16,9 0 3 15,1 0-7-15,8 4 4 16,-8-4-5-16,17 4 5 16,-9 0-6-16,18 4 3 0,-4-4-3 0,17 4 0 15,-8-8-1 1,13 4-32-16,-13-4 16 0,4 0-100 15,-9-4 63-15,0 4-81 16,-9 0 75-16</inkml:trace>
          <inkml:trace contextRef="#ctx0" brushRef="#br1" timeOffset="366397.3356">14161 11165 124 0,'-13'-8'49'0,"13"8"-26"0,-14 0-12 0,14 0 29 16,-4 0-23-16,4 0 16 15,-5 0-19-15,1 4 14 16,-1-4-15-16,5 8 12 15,-4 0-14-15,4 8 6 16,0-4-10-16,4 11 7 16,-4-3-8-16,5 16 5 15,-1-8-6-15,5 35 11 16,-4-4-9-16,8 21 18 0,-8-13-13 0,3 16 7 16,-3-15-11-16,4 11 4 15,-5-12-7-15,5 9 4 16,-4-17-5-16,4 5 5 15,-5-17-6-15,9 1-21 16,-8-17 10-16,4-3-61 16,-9-16 38-16,9-4-125 15,-9-12 87-15</inkml:trace>
          <inkml:trace contextRef="#ctx0" brushRef="#br1" timeOffset="365321.5074">13184 11942 168 0,'-4'0'63'0,"4"0"-34"0,0-4-21 0,0 4 20 16,0 0-16-16,0 0 3 16,0 0-10-16,4 4 9 15,-4-4-8-15,5 8 3 16,-1 0-5-16,5 8 9 16,-4-5-7-16,4 17 14 15,0-4-11-15,8 12 14 16,-8-9-14-16,5 5 9 15,-5-8-10-15,4 0 4 16,-9-8-7-16,10-1 4 16,-10-7-5-16,10 0 2 15,-10-8-3-15,1-4 0 16,-5-4-1-16,4-8 3 16,0-3-3-16,5-5-1 15,-9-4 0-15,9 4-6 16,-9 1 3-16,5 3-1 0,-5 4 1 0,4 8 0 15,-8-4 0-15,8 8-3 16,-4 0 3-16,5 12-1 16,-1-4 1-16,5 12 4 31,-4-4-1-31,8 12 2 16,-4-5-2-16,4 5-1 15,-4-4 1-15,9 0 1 16,-9-8-1-16,9 4 2 15,-9-9-2-15,8 1 8 16,-3-4-5-16,4-4 8 0,-9-4-8 16,8-4 1-16,-8-7-3 15,5-5 1-15,-5 0-2 0,4-4 2 16,-4 0-2-16,4 5-1 16,-8-5 1-16,8 4-4 15,-8 0 2-15,4 8-23 16,-5-4 12-16,0 9-73 15,-4-5 46-15,5 8-108 0,-10 0 83 0</inkml:trace>
          <inkml:trace contextRef="#ctx0" brushRef="#br1" timeOffset="365637.9006">13827 11954 168 0,'0'-8'66'0,"0"8"-36"0,-5 0-13 16,5 0 33 0,0 0-28-16,0 4 9 15,0-4-19-15,5 8 9 0,-5 0-12 0,4 7 11 16,-4-3-12-16,9 16 9 15,-5-4-9-15,10 12 2 16,-10-9-6-16,5 9 0 16,-9-12-2-16,9 4-28 15,-4-9 14-15,3 5-81 16,-3-12 52-16,4 0-93 16,-5-12 77-16</inkml:trace>
          <inkml:trace contextRef="#ctx0" brushRef="#br1" timeOffset="367479.787">14442 11220 124 0,'0'0'46'0,"0"0"-24"0,4-4-15 0,1 4 28 15,-10 0-20-15,5 8 20 32,0-4-21-32,0 8 13 15,0 0-16-15,0 12 12 16,0-8-13-16,5 19 10 16,-5-7-11-16,4 28 11 0,1-9-12 15,4 25 9-15,-5-9-9 0,5 12 11 16,-4-19-11-16,3 7 9 15,-8-11-9-15,14 15 9 16,-14-11-10-16,4 7 10 16,-8-15-10-16,8-1 5 31,-4-11-7-31,5-4 2 16,-5-9-4-16,4-7 0 15,-4-8-1-15,5-16-15 16,-1-8 7-16,5-7-13 15,-5-9 11-15,10-4-3 0,-5 1 7 16,4 3-2-16,-4 4 3 16,4 8-2-16,-8 4 2 0,8 8 0 15,-8-3 1-15,8 7 8 16,-8 0-3-16,8 8 14 16,-4-4-9-16,4 8 12 15,-4-1-12-15,5 9 12 16,-6 0-12-16,6 12 9 15,-10-4-9-15,5 7-7 16,-4-3-1-16,4 4-51 16,-9-8 28-16,9-1-158 15,-5-7 100-15</inkml:trace>
        </inkml:traceGroup>
        <inkml:traceGroup>
          <inkml:annotationXML>
            <emma:emma xmlns:emma="http://www.w3.org/2003/04/emma" version="1.0">
              <emma:interpretation id="{DFC37B58-688A-4E2C-83A7-0DFF4E52B668}" emma:medium="tactile" emma:mode="ink">
                <msink:context xmlns:msink="http://schemas.microsoft.com/ink/2010/main" type="inkWord" rotatedBoundingBox="16555,14231 17000,14226 17006,14639 16560,14644"/>
              </emma:interpretation>
              <emma:one-of disjunction-type="recognition" id="oneOf50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1" timeOffset="372771.9411">15481 11974 132 0,'9'0'49'0,"-5"-4"-26"0,5 0-16 0,-9 4 13 0,5-4-10 16,-1-4-1-16,1 0 1 15,-5 0 1-15,0 0-5 16,-5 4-2-16,1-4 2 0,-5 4-1 0,0 0 2 16,0 0 0-1,-9 0-3-15,0 4-3 16,0-4 0-16,-4 4-1 15,0 0 0-15,0 4 0 32,-1-4 0-32,5 4 4 0,1 0-2 0,3 4 4 31,1 0-4-31,8 8 6 16,-4-8-5-16,9 8 6 15,-4-4-6-15,8 7 3 16,-4-7-3-16,9 16 0 15,-4-8-1-15,8 4 1 16,1-5-2-16,8 1-1 16,-4-8 1-16,4 0 1 0,-4-4-1 0,4 0 2 15,-4-4-2-15,4-4 4 16,-8-8-3-16,8 0 6 16,-9-8-5-16,5 0-1 15,-9-4-1-15,4 5-1 16,-4-5 0-16,-4 4 4 15,-5-4-2-15,4 4-3 16,-8 0 0-16,4 4-1 16,-5-3 0-16,1 7 6 15,-1-4-2-15,1 8 4 16,0-4-4 0,4 8 1-16,-5-4-1 0,5 8 3 15,0-4-3-15,0 8 4 16,0-4-4-16,5 12 8 15,-1-4-6-15,5 15 12 16,0-3-9-16,4 12 7 16,-4-5-7-16,13 9 0 15,-8-12-4-15,8 8-2 16,-4-9 0-16,4 5-37 0,-8-12 20 16,3 0-130-16,-8-8 81 0</inkml:trace>
        </inkml:traceGroup>
        <inkml:traceGroup>
          <inkml:annotationXML>
            <emma:emma xmlns:emma="http://www.w3.org/2003/04/emma" version="1.0">
              <emma:interpretation id="{551D504F-5327-4012-A75F-5F9B8F30AE22}" emma:medium="tactile" emma:mode="ink">
                <msink:context xmlns:msink="http://schemas.microsoft.com/ink/2010/main" type="inkWord" rotatedBoundingBox="17426,13677 19817,13648 19829,14676 17438,14705"/>
              </emma:interpretation>
              <emma:one-of disjunction-type="recognition" id="oneOf51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1" timeOffset="375114.6666">17109 11732 252 0,'-5'0'93'0,"5"0"-50"0,5 0-30 0,3 0 38 16,-8 0-30-16,9 0 8 15,0 0-18-15,18 4-2 16,-5-4-5-16,19 8-3 15,-6-4 0-15,14 4-15 16,-9-8 8-16,9 4-65 16,-8-4 38-16,8 3-117 15,-14-3 84-15</inkml:trace>
          <inkml:trace contextRef="#ctx0" brushRef="#br1" timeOffset="374926.9832">17300 11331 176 0,'-9'8'68'0,"9"-8"-36"0,-13 8-20 0,13-4 41 16,0-4-30-16,0 8 15 15,0 0-22-15,4 4 2 16,-4 0-10-16,9 16 8 15,-4-5-9-15,4 17 12 16,-5-4-11-16,10 15 9 16,-10-3-9-16,9 11 9 0,-4-11-10 0,5 11 16 15,-5-11-13-15,4 19 9 16,-4-7-11-16,4 11 0 16,-8-11-5-16,8 3 5 15,-8-12-5-15,4-3-3 16,-5-12-1-16,0-5-39 15,-4-11 22-15,5-4-90 16,-10-12 61-16,5-4-112 16,-4-8 91-16</inkml:trace>
          <inkml:trace contextRef="#ctx0" brushRef="#br1" timeOffset="375872.028">17626 11958 116 0,'-9'0'46'0,"9"0"-24"0,-5 0-8 0,5 0 21 16,0 0-19-16,0 4 10 15,0-4-16-15,5 4 13 32,-5 0-14-32,4 4 9 15,-4-1-10-15,9 9 4 16,-4-4-7-16,4 16 9 16,-5 0-8-16,10 11 8 15,-10-7-8-15,9 8 12 0,-8-13-10 0,4 5 12 16,-9-12-12-16,13 4 14 15,-13-12-13-15,5 0 9 16,-5-5-10-16,4 1 0 16,-8-8-5-16,4-4-2 15,0-7 0-15,4-5 1 16,-4-4-1-16,4-8-1 16,-4-4 1-16,9 1-4 0,-4-1 2 15,8 4-1-15,-4 0 0 0,5 9 0 16,-6-1 0-16,6 4 2 31,-5 4 0-31,9 8-3 16,-9-4 2-16,4 8-19 15,-4-4 11-15,4 4-54 16,-4 0 35-16,4 4-108 16,-8-4 76-16</inkml:trace>
          <inkml:trace contextRef="#ctx0" brushRef="#br1" timeOffset="373829.7886">16141 11974 124 0,'-5'-8'49'0,"5"8"-26"0,0-12-9 0,0 8 24 15,0 0-22-15,0 0 6 16,0-4-13-16,0 8 5 16,0 0-7-16,0 0 4 15,0 0-6-15,5 0 9 16,-5 0-8-16,4 4 5 15,1 0-6-15,4 8 9 16,0-4-8-16,4 11 10 16,-9 1-9-16,10 16 10 15,-5-8-10-15,4 11 5 16,-8-11-7-16,4 4 7 0,-5-8-8 0,5-1 8 16,-9-7-8-16,9 0 5 15,-5-12-5-15,10-4-2 16,-10-4-1-16,10-8-8 15,-10-8 4-15,9-3-12 16,-8-5 8-16,4 0-7 16,-5-4 8-16,10 9-2 15,-10-1 5-15,9 8 0 32,-8 4 1-32,8 8 0 15,-8 0 0-15,8 12 11 16,-8-4-6-16,3 20 13 15,-3 0-9-15,4 11 12 16,-9-7-11-16,9 8 5 16,-9-13-8-16,9 9 2 15,-9-12-4-15,9 0 5 16,-9-12-5-16,9 0 1 16,-5-4-2-16,5-12-8 15,-5-4 3-15,10-12-10 16,-5-8 8-16,13 1-5 0,-9-5 6 15,10 8-2 1,-10 4 3-16,5 9 0 0,-5 3 1 0,5 8 6 16,-9 4-2-16,9 12 12 15,-9 0-7-15,4 11 3 16,-4 1-6-16,4 8 2 16,-8-4-3-16,8 7-11 15,-8-11 5-15,8 4-68 16,-8-8 39-16,8 3-123 15,-9-11 87-15</inkml:trace>
          <inkml:trace contextRef="#ctx0" brushRef="#br1" timeOffset="374358.5716">16912 12053 184 0,'-17'4'71'0,"17"-4"-38"0,13 4-25 0,-4 0 29 16,-9-8-21-16,9 4 8 15,-5 0-15-15,10 0 2 16,-6 0-7-16,10 0 5 15,-4 0-6-15,8 0 10 16,-4-4-7-16,4 0 8 31,-8-4-8-31,3 0 5 16,-8 0-6-16,5 0 4 16,-5-4-5-16,-1 4 2 15,-8-4-3-15,0 4 0 0,-4-3-1 0,0 3 1 16,-5 0-2-16,-5 8-1 15,1-4 1-15,0 8 3 16,-5-4-2-16,0 4 8 16,0 0-6-16,5 8 10 15,-1-5-8-15,1 9 3 16,-1-4-5-16,6 12 0 16,-1 0-2-16,9 11 1 15,-5-7-2-15,10 8 4 16,-5-8-3-16,4 7 1 15,1-11-1-15,12 4-4 16,-3-8 1-16,13-1-34 0,-5-11 18 16,18-4-76-16,-9-8 52 15,14-4-105-15,-5-3 82 0</inkml:trace>
          <inkml:trace contextRef="#ctx0" brushRef="#br1" timeOffset="376415.7633">18041 12005 208 0,'-5'-4'79'0,"5"4"-42"0,0 0-28 0,0 0 26 16,0 0-21-16,0 4 2 16,0-4-10-16,0 8 10 15,0-4-9-15,0 8 12 16,0-4-11-16,5 16 9 16,-5-4-9-16,4 11 2 15,0-7-6-15,5 8 5 16,-4-4-6-16,4 3 1 15,-5-7-2-15,10 0-26 16,-10-12 13-16,9 0-70 16,-4-8 45-16,5 0-99 15,-10-8 76-15</inkml:trace>
          <inkml:trace contextRef="#ctx0" brushRef="#br1" timeOffset="376508.5224">18094 11878 240 0,'-27'0'90'0,"27"0"-48"0,-13 0-31 16,13 0 25 0,0 0-21-16,0 0-12 15,-5 0-3-15,5 0-36 0,0 0 19 0,9 4-89 16,-4-4 59-16,13 8-68 15,-5-4 67-15</inkml:trace>
          <inkml:trace contextRef="#ctx0" brushRef="#br1" timeOffset="376841.9188">18527 11954 124 0,'-5'-12'49'0,"5"12"-26"0,-4-12-12 0,4 8 33 15,0-4-25-15,4 4 14 16,-8-4-20-16,-1 0 6 16,-4 0-11-16,0 4 9 15,-4 0-10-15,0 4 10 16,-5 0-10-16,0 4 14 15,0 0-12-15,0 4 14 16,0-4-14-16,1 8 16 0,-1-4-15 0,4 12 13 16,1-8-13-16,4 12 10 15,-4-9-11-15,8 17 8 16,1-4-9-16,8 8 4 16,-4-5-7-16,9 5 2 15,0-12-4-15,13 7-6 16,-4-7 1-16,22 0-61 15,-8-8 35-15,17-8-149 16,-5-8 98-16</inkml:trace>
        </inkml:traceGroup>
        <inkml:traceGroup>
          <inkml:annotationXML>
            <emma:emma xmlns:emma="http://www.w3.org/2003/04/emma" version="1.0">
              <emma:interpretation id="{13249FF3-563C-4BB6-B710-44D12D05BA09}" emma:medium="tactile" emma:mode="ink">
                <msink:context xmlns:msink="http://schemas.microsoft.com/ink/2010/main" type="inkWord" rotatedBoundingBox="20357,13546 24190,13499 24204,14587 20370,14634"/>
              </emma:interpretation>
              <emma:one-of disjunction-type="recognition" id="oneOf52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1" timeOffset="378055.8912">19365 11946 136 0,'0'0'52'0,"0"0"-28"0,4-4-19 0,1 4 24 32,-5-4-16-32,4 0 9 15,1 0-13-15,4 0 4 16,-9-4-8-16,4 8 2 16,-8-4-4-16,4 4 5 15,-5-4-5-15,-4 0 6 16,-4 0-6-16,0 4 3 15,-5-4-3-15,0 8-2 16,-9-4 0-16,5 4 1 0,0-4-1 0,4 4 6 16,-5 0-4-16,6 4 8 15,-1-4-7-15,4 4 5 16,-3-4-5-16,12 8 0 16,-4-8-2-16,9 8 1 15,0-8-2-15,9 7-1 16,0-7 1-16,9 4-4 15,-5-4 2-15,18 4-1 16,-8-8 0-16,8 8 2 16,-9-4 0-16,9 8 2 15,-8-4-1-15,-1 12-3 16,-4-4 1-16,0 11 7 16,-5-7-3-16,-4 4 19 31,-9-4-13-31,0 0 17 0,-4-5-16 15,-1 5 9-15,-8-8-11 0,-5 0 6 16,0-4-7-16,-4 0 2 16,-5-4-5-16,-4 0 5 15,0-8-6-15,-1 0 1 16,6-4-2-16,-1 0-13 16,5-4 7-16,4 4-35 15,0 0 22-15,9 0-69 0,-4 0 48 0,8 1-98 16,1-1 77-16</inkml:trace>
          <inkml:trace contextRef="#ctx0" brushRef="#br1" timeOffset="378838.3053">19365 11692 204 0,'-5'-8'77'0,"5"8"-42"0,0 0-28 0,5 0 31 16,-5 0-22-16,9 4 12 16,-5-4-17-16,19 8 4 15,-1-4-10-15,18 4 2 16,-9-4-4-16,23 8-11 15,-5-8 5-15,9 8-61 16,-14-8 35-16,10 4-100 16,-9-8 72-16</inkml:trace>
          <inkml:trace contextRef="#ctx0" brushRef="#br1" timeOffset="378556.1341">19508 11209 160 0,'-5'7'63'0,"5"-7"-34"0,0 4-21 0,0 0 25 15,0-8-20-15,0 12 10 16,0-4-14-16,0 8 8 16,0-4-9-16,5 8 11 15,-5-8-11-15,4 16 7 16,1-8-8-16,3 19 4 0,-3 1-6 0,4 19 11 15,-5-3-9-15,5 15 12 16,-4-11-11-16,8 19 7 16,-4-19-8-16,4 19 9 15,-8-12-9-15,8 13 3 16,-8-13-6-16,4 4 2 16,-9-15-3-16,4 0-6 15,-4-17 1-15,9-3-50 16,-5-12 29-16,5-8-136 31,-4-12 88-31</inkml:trace>
          <inkml:trace contextRef="#ctx0" brushRef="#br1" timeOffset="379423.4808">19833 11946 208 0,'0'0'77'0,"0"0"-42"0,0 0-37 15,5 0 23 1,-5 0-14-16,4 4 8 0,1-4-8 0,3 8 4 16,-3 0-6-16,8 7 7 15,-4 1-8-15,9 12 10 16,-9-8-8-16,4 16 12 16,-8-9-10-16,4 9 9 15,-5-12-9-15,5 4 9 16,-9-13-10-16,5 5 7 15,-5-12-7-15,4 0 7 16,-8-8-8-16,4-4 5 16,0-4-6-16,0-12 2 15,0-7-4-15,4-5 3 16,-4-4-4-16,4 1-1 16,-4 3 0-16,9 4-6 15,-4 0 3-15,8 9-3 0,-4-1 2 0,9 8 0 16,-9-4 1-16,9 8-9 15,-9-4 6-15,9 12-38 16,-10-4 24-16,6 8-86 16,-5-4 58-16,4 4-89 15,-4 0 78-15</inkml:trace>
          <inkml:trace contextRef="#ctx0" brushRef="#br1" timeOffset="379948.7456">20235 11930 172 0,'-5'-4'66'0,"5"4"-36"0,-9-4-22 16,9 4 31-1,0 0-22-15,0 0 12 16,-4 0-18-16,4 4 4 16,-5 0-10-16,5 4 7 15,0-4-8-15,5 8 10 16,-5-4-8-16,4 19 1 16,1-3-4-16,4 8 0 15,-5-4-1-15,9 3 3 16,-4-7-3-16,9 0 1 15,-5-8-1-15,5-4 3 16,-4-4-3-16,4 0 4 0,-5-8-4 16,5-4 1-1,-5-4-1-15,9-12 1 16,-8-4-2-16,4 4-1 16,-9-4 1-16,4 5-1 15,-4-5 0-15,0 4 6 16,-9 0-3-16,4 4 8 15,-8 0-7-15,4 5 8 16,0-1-8-16,0 8 3 0,0-4-4 0,0 8 5 16,-5-4-5-16,5 8 10 15,0 0-7-15,0 8 5 16,-4 0-6-16,8 7 2 16,1 1-4-16,8 20 0 15,-4-4-1-15,9 3-17 16,-5-7 8-16,14 0-96 15,-9-9 57-15,9-3-124 16,-10-8 96-16</inkml:trace>
          <inkml:trace contextRef="#ctx0" brushRef="#br1" timeOffset="381971.3364">20752 11660 192 0,'-9'0'74'0,"9"0"-40"0,13 0-22 0,1 0 39 16,-5 0-30-16,26 4 20 15,-4-4-25-15,32 4 1 16,-10-8-11-16,28 4-1 0,-14-4-3 0,31 0-30 15,-14-3 15-15,23 3-100 16,-17-4 62-16,8 4-77 16,-23-4 74-16</inkml:trace>
          <inkml:trace contextRef="#ctx0" brushRef="#br1" timeOffset="380700.0204">21002 11946 116 0,'8'0'44'0,"-8"0"-24"0,9-4-6 0,0 4 28 16,-4-4-23-16,4 0 11 31,-5 0-19-31,5 0 8 16,-9 0-11-16,9 0 9 15,-9 0-10-15,0 0 7 0,-5-4-7 0,1 0 2 16,-5 0-5-16,0 4 2 16,-4 0-3-16,-9 4 0 31,-5-4-1-31,4 4 5 15,-3 0-4-15,3 4 12 16,-8 0-8-16,9 8 12 16,0-4-11-16,8 12 7 0,-4-8-8 15,9 12 7-15,-4-8-8 16,9 15 10-16,-1-3-9 0,10 8 5 16,-5-9-7-16,13 9-2 15,0-8-2-15,14 4-6 16,0-13 3-16,17 1-39 15,-12-8 23-15,12-8-83 16,-4-4 56-16</inkml:trace>
          <inkml:trace contextRef="#ctx0" brushRef="#br1" timeOffset="381644.9741">21242 11216 116 0,'-4'8'46'0,"4"-8"-24"0,-5 16 1 0,5-12 32 15,0-8-30-15,0 8 12 16,0 0-22-16,5 4 16 16,-10-4-18-16,5 8 15 15,-9-4-15-15,9 12 1 16,-4-4-8-16,4 11 1 16,0-7-4-16,4 20 11 15,-4-5-7-15,5 41 10 16,-10-9-10-16,10 12 12 15,-5-19-11-15,4 7 7 16,-4-11-8-16,9 11 9 16,-4-11-9-16,8 3 12 15,-8-11-11-15,8-5 3 16,-4-15-7-16,4 0 5 16,-4-12-6-16,5-8-3 15,-6-8-1-15,10-12-10 16,-9-4 6-16,14-12-7 15,-10-4 7-15,9 1-4 16,-8 3 5-16,-1 4 2 0,-4 4 2 16,4 4 0-16,-8 1 0 0,4 3 0 15,-9 0 0-15,4 8 2 16,-4-4-1-16,5 12 4 16,-10-4-3-16,5 4 4 15,-4 0-4-15,8 8-1 16,1 0 0-16,3 11-1 15,-8-3 0-15,5 8 2 16,-1-4-1-16,10 7 2 16,-5-7-2-16,9 4-1 15,-5-8 1-15,5 0 3 32,-5-13-2-32,9 1 4 0,-8-8-4 15,8-4-1-15,-4-7 0 0,4-9-1 16,-8-8 0-16,3 0-3 15,-8-3 2-15,5-1 1 16,-5 4 0-16,4 4 0 16,-9 1 0-16,1 7-3 15,-5 0 2-15,4 8 3 16,-8-4-1-16,4 8 4 16,0 0-3-16,0 4 4 15,0 0-4-15,0 8 4 16,0-4-4-16,4 12 4 15,-4-4-4-15,5 15 1 16,-5-3-1-16,9 16 1 16,0-8-2-16,9 7-5 15,-5-11 2-15,14 4-39 16,-9-13 23-16,17 1-92 16,-8-12 62-16,13-8-120 0,-9-4 95 0</inkml:trace>
          <inkml:trace contextRef="#ctx0" brushRef="#br1" timeOffset="382863.7328">22116 11906 140 0,'-13'-4'52'0,"13"4"-28"0,-5 0-19 15,5 0 27 1,-4 0-19-16,4 0 21 16,-4 0-20-16,4 4 9 15,0-4-14-15,4 8 6 16,0-4-8-16,5 8 9 16,0 0-9-16,5 8 10 15,-10-4-10-15,10 15 10 16,-10-3-10-16,9 8 5 15,-8-5-7-15,4 5 13 16,-5-12-10-16,1 4 14 16,-5-13-13-16,4 5 7 15,-8-12-9-15,4 0 2 16,0-8-5-16,0-4 0 16,0-4-2-16,0-12 3 15,-5-3-3-15,5-5-1 16,-4-4 0-16,-1 0-1 15,1 1 0-15,4 3 2 16,-5 4-1-16,10 4-3 16,-5 1 1-16,9-5-4 0,0 0 3 0,9 8-1 15,-10 4 1-15,15 4 2 16,-5-4 0-16,8 12 0 16,-3-4 0-16,3 8-5 15,-8 0 3-15,4 4-45 16,-8-4 25-16,-1 4-135 15,-4-4 86-15,0 8-72 16,-4-4 83-16</inkml:trace>
          <inkml:trace contextRef="#ctx0" brushRef="#br1" timeOffset="383360.0919">22482 11989 160 0,'4'-4'63'0,"-4"4"-34"0,18 0-14 16,-9 0 29 0,-9 0-24-16,14 0 3 15,-1 0-14-15,9 0-1 16,-8 0-5-16,8 4 0 15,-4-4-1-15,4 4 1 16,-9-4-2-16,10 4-1 16,-10-8 1-16,9 4 1 15,-8-4-1-15,4 0 8 16,-9-3-5-16,4 3 1 16,-4-4-3-16,0 0 1 0,-5 0-2 0,1 0 6 15,-10 0-4-15,1 0 10 16,-5 0-7-16,-5 0 10 15,-3 0-9-15,-1 8 12 16,-5-4-11-16,6 4 12 16,-6 0-12-16,6 4 5 15,-1-4-8-15,0 8 11 16,0-4-9-16,5 8 10 16,-1 0-10-16,5 8 7 15,0-8-7-15,9 15 7 16,-4-7-8-16,8 16 5 31,1-8-6-31,8 11 4 16,-4-7-5-16,22 4-15 0,1-9 5 15,26-3-103-15,-5-12 60 0,32-8-145 16,-9-12 110-16</inkml:trace>
        </inkml:traceGroup>
      </inkml:traceGroup>
    </inkml:traceGroup>
    <inkml:traceGroup>
      <inkml:annotationXML>
        <emma:emma xmlns:emma="http://www.w3.org/2003/04/emma" version="1.0">
          <emma:interpretation id="{8DC0B893-40D8-4837-96AF-8969166AE383}" emma:medium="tactile" emma:mode="ink">
            <msink:context xmlns:msink="http://schemas.microsoft.com/ink/2010/main" type="paragraph" rotatedBoundingBox="4581,15205 31647,15033 31658,16875 4593,170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52AFD8D-6E56-4D44-A41B-0267226C5757}" emma:medium="tactile" emma:mode="ink">
              <msink:context xmlns:msink="http://schemas.microsoft.com/ink/2010/main" type="inkBullet" rotatedBoundingBox="4586,16097 5001,16094 5001,16105 4587,16107"/>
            </emma:interpretation>
            <emma:one-of disjunction-type="recognition" id="oneOf53">
              <emma:interpretation id="interp53" emma:lang="" emma:confidence="0">
                <emma:literal>-</emma:literal>
              </emma:interpretation>
            </emma:one-of>
          </emma:emma>
        </inkml:annotationXML>
        <inkml:trace contextRef="#ctx0" brushRef="#br1" timeOffset="396242.6986">3294 13765 136 0,'-5'4'52'0,"10"-4"-28"0,-1 0-24 0,-4 0 13 0,5 0-5 16,4 0 3-16,-1 0 0 0,10 0 3 15,-4 0-7-15,4 0 2 0,8 0 2 16,1 0-4-16,4 0-2 15,5 0 0-15,0 0-1 16,-5 0-2-16,-4 0-2 16,-1 0-2-16,1 0-1 0,-5 0-31 31,1 0-13-31,-1 4-29 16</inkml:trace>
      </inkml:traceGroup>
      <inkml:traceGroup>
        <inkml:annotationXML>
          <emma:emma xmlns:emma="http://www.w3.org/2003/04/emma" version="1.0">
            <emma:interpretation id="{735C1ADE-A3C9-4F8D-AD9B-B43DABA63DAE}" emma:medium="tactile" emma:mode="ink">
              <msink:context xmlns:msink="http://schemas.microsoft.com/ink/2010/main" type="line" rotatedBoundingBox="5643,15198 31647,15033 31658,16875 5655,17041"/>
            </emma:interpretation>
          </emma:emma>
        </inkml:annotationXML>
        <inkml:traceGroup>
          <inkml:annotationXML>
            <emma:emma xmlns:emma="http://www.w3.org/2003/04/emma" version="1.0">
              <emma:interpretation id="{650BA4F7-0BD2-48D8-9273-D58B696C170A}" emma:medium="tactile" emma:mode="ink">
                <msink:context xmlns:msink="http://schemas.microsoft.com/ink/2010/main" type="inkWord" rotatedBoundingBox="5643,15238 11215,15203 11225,16774 5653,16809">
                  <msink:destinationLink direction="with" ref="{60495AD7-83F5-4CF6-B04C-4A92665E53B1}"/>
                </msink:context>
              </emma:interpretation>
              <emma:one-of disjunction-type="recognition" id="oneOf54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1" timeOffset="401400.4525">4904 13682 120 0,'-5'16'46'0,"5"-16"-24"0,0 12-6 0,0-8 18 15,0 0-7-15,0 0-3 16,0 0-10-16,0 3-1 16,0 1-8-16,0 4 4 0,5 0 3 0,-1 4 0 15,5 4 1-15,4 0-3 16,1-1 1-16,-1 13 0 15,0 0 3-15,1-4-1 16,-1-5 0-16,1-3-5 16,-1-8-3-16,5-4 2 15,-5-8 2-15,5-8-2 16,-5-4 1-16,5 0-5 16,-4-3 0-16,-1-5 1 0,-4-4 0 15,-5 0-5-15,1 0 1 16,-1 1-5-16,1-1 1 15,-1 4 0-15,-4 4 2 16,0 4 1-16,0 0-2 16,-4 4 2-16,-1 0 1 15,1 8 2-15,4 0-1 16,0 4 2-16,0 4 4 16,4 4 4-16,1 4-2 15,4 4 2-15,4 0-4 31,5 4-2-31,4 7-2 0,5 1 0 16,4 0-9-16,0-5-1 16,5-3-73-16,0-4-32 15,-1-12-9 1</inkml:trace>
          <inkml:trace contextRef="#ctx0" brushRef="#br1" timeOffset="402777.9436">5729 13829 128 0,'0'-4'49'0,"4"0"-26"0,0-4-18 0,1 0 13 15,-5 0 1-15,0 0 3 16,0 0-1-16,-5 0 2 16,-3 0-13-16,-6 0-6 0,1 0-2 15,-1 0 0-15,-3 4 1 16,-1 0-1-16,0 1-2 15,0-1 1-15,0-4-1 16,0 8-3-16,5 0 2 16,0 0 1-16,-1 4 2 15,1 0-3-15,-1 3 0 16,6 1 1-16,-1 0 0 16,0 4 2-16,4 4 1 15,1 0 1-15,4 4 2 16,0 0-1-16,4 11 2 0,1 1-4 15,4-4-2-15,4-1 0 16,0-3 1-16,5-4-1 16,0-4 2-16,0-4 0 0,9-8 1 15,-1-4 2-15,1-8 1 32,-5-8-1-32,1 0 1 15,-1-4-2-15,-9 1 0 0,1-1-3 16,-5 0 1-16,-5 0 0 15,1 0 1-15,-5 0-2 16,0 1 1-16,0 3-2 16,0 4-1-16,-5 4 1 15,1 0-1-15,-1 4-3 16,1 4 2-16,4 0 1 16,0 4 0-16,0 0 2 15,4 4 1-15,1 4 1 16,4 4 2-16,4 3-1 15,0 9 0-15,5 0-3 0,0 4 1 16,4-1 0-16,1 1 3 16,-6-4-8-16,6-4 0 15,-1-9-44-15,0-3-19 16,5-8-49 0</inkml:trace>
          <inkml:trace contextRef="#ctx0" brushRef="#br1" timeOffset="403063.0271">6072 13761 108 0,'-5'0'44'0,"5"0"-24"0,0 0-4 16,0 0 16-16,0 0-4 15,5 4 0-15,-1 0-11 16,1 0-5-16,4 8-7 16,0 0 1-16,0 4 0 0,-1 4 4 15,1 7 1-15,0 5 3 16,0-4 2-16,0 0-1 15,0-5 4-15,-4 1 0 0,-1-8 1 16,0-4-5-16,1-4-1 16,-1-4-6-16,-4-4 0 15,0 0-5-15,5-16 0 16,-1-8-1-16,5 0 1 0,0-3-9 16,0-1-3-16,4-4-2 15,5 4 1-15,5 5 6 16,-1 3 2-16,0 4-1 15,-4 4 0-15,0 4-1 16,4 4 3-16,0 4 4 16,-4 8 6-16,0 0-1 15,-5 8 1-15,1 4 1 16,-1 3 1-16,1 9-3 16,-6 0-3-16,1 0-2 15,0 3 0 1,5-3-33-16,-10 0-12 0,1-9-186 15,4-11 106 1</inkml:trace>
          <inkml:trace contextRef="#ctx0" brushRef="#br1" timeOffset="404070.6776">6589 13543 236 0,'-9'-12'88'0,"5"8"-48"0,8 0-31 15,-4 4 22-15,5-4-6 16,4 4 3-16,4 0-16 16,0 0-5-16,10 4-4 15,3 0-5-15,6 4 1 0,3 0 5 31,1 4-2-31,9 0-1 0,-5-4 0 0,9 4-15 16,-14-4 8-16,6 0-19 16,-10-4 14-16,0 4-6 15,-13-8 10 1,4 4 1-16,-8-4 4 0,-1 3 8 16,-4-6-3-16,0 3 19 15,-5 0-13-15,5 3 21 16,-9-3-17-16,5 4 9 15,-5 0-13-15,4 8 4 16,-4-4-8-16,4 8 4 31,-8-4-5-31,8 12 2 16,-4-4-3-16,9 11 3 16,-4-7-4-16,4 16 1 0,0-5-1 15,4 17 3-15,0-8-1 0,1-1 1 16,-1-3-21-16,-4-12-9 15,0-5 13-15,0-11-52 0,0-8-21 16,0-4-40 0</inkml:trace>
          <inkml:trace contextRef="#ctx0" brushRef="#br1" timeOffset="403579.4921">6687 13040 156 0,'-4'-4'60'0,"4"0"-32"0,0 4-9 16,0 0 21-16,0 0-9 15,0 0-1-15,0 0-17 0,0 0-6 16,0 0-4-16,0 4 4 0,0 0 5 16,4 4 3-16,1 4 0 15,-1 0-5-15,5 7-4 16,0 5 1-16,0 8 0 15,4 11 16 1,-4 1-12-16,5 15 4 16,-5-3-10-16,4 11 4 15,-9-7-5-15,10 7 5 16,-10-11-6-16,10 7 3 31,-10-15-3-31,5 11 5 16,-5-11-5-16,5-1-27 0,-4-11 12 15,4-4-83-15,-9-13 53 0,9-7-110 16,0-8 86-16</inkml:trace>
          <inkml:trace contextRef="#ctx0" brushRef="#br1" timeOffset="400730.8691">4672 13757 148 0,'0'0'57'0,"4"0"-30"0,-4 0-23 0,0 0 15 16,0 0-2-16,5-8 1 16,-5 4-5-16,4-4 0 0,-4-3-8 15,0-1-5-15,-4 0-1 0,-1 0 1 16,-4 4 2-16,0-4-1 16,-4 4-1-16,-9 0 1 15,4 4-1-15,-5 0 0 16,-8 0 0-16,5 0 0 15,3 0 0-15,1 0 0 16,0 4 0-16,4 0 2 16,0 4 1-16,0 0-6 0,5 8-2 15,-1 0-1-15,5 0 4 16,1 0 1-16,3 4 1 16,1 0 0-16,4-1 0 15,0 1 2-15,4 0 1 16,5 0 3-16,0 0 3 15,4-4-4-15,5 0-3 0,4-4 1 16,5-4 0-16,0 0-1 16,0-4 1-16,-1-8-2 15,1 0 2-15,-5-4 0 16,1 0 1-16,-5 0 2 16,-1 0 3-1,-3 0 0-15,-5 0 0 16,0 0 1-16,-5 5 1 15,-4-1-5-15,0 4-4 0,-4 0-4 16,4 4 1-16,0 0 1 16,0 0 0-16,0 0 0 15,0 4 0-15,0 0-3 16,0 0 2-16,4 3-1 16,1 5 0-16,-5 4 0 0,4 4 0 15,-4 8 2-15,4 15 0 0,-4 9-3 16,-4 11 2-16,0 1 3 15,-5-1 1-15,-5-7 1 16,1-5 0-16,-5-7 11 16,5-5 7-16,-5-3-2 31,0-4-2-31,0-8-8 16,0-5-4-16,1-7-1 0,-1-4 1 15,4-4-3-15,1-4 0 16,0-8-1-16,-1 0-2 15,5 0-2-15,0 1 1 16,5-1-10-16,4 0-5 16,0 0 3-16,9 0 3 15,4 4 3-15,5 4 5 0,4 0-1 16,5 4 1-16,0 0 6 16,0 4 2-16,-1 4 2 15,1-1 0-15,0 5 0 16,-5 0 0-16,0 0-2 15,1-4-1-15,-1 0-3 16,0-4-2-16,1-4-13 0,-1-4-6 16,0-8-52-1,0-4-23-15,1-4-18 16</inkml:trace>
          <inkml:trace contextRef="#ctx0" brushRef="#br1" timeOffset="404415.4548">7151 13353 332 0,'-13'-16'126'0,"13"16"-68"0,-9-4-68 15,9 4 11 1,0 0-5-16,0 4-87 16,0 0 51-16,4 8-116 15,1 0 88-15</inkml:trace>
          <inkml:trace contextRef="#ctx0" brushRef="#br1" timeOffset="405311.7466">7410 13547 192 0,'-5'-4'74'0,"5"4"-40"0,5 4-22 0,-5-4 19 16,4 0-1-16,1 8 4 16,3-4-7-16,6-4-2 15,4 4-14-15,8 0-2 0,15 0 1 16,8-4-4-16,0 0-1 16,4 0-2-16,-4 0-3 0,0 0-2 15,0 0 1-15,-9 0-164 31,-4 0 90-31,4 4-69 16,-8 0 84-16</inkml:trace>
          <inkml:trace contextRef="#ctx0" brushRef="#br1" timeOffset="405012.6133">7624 12901 120 0,'-5'4'46'0,"5"-4"-24"0,0 4-15 0,0-4 13 16,0 4-1-16,0 0 1 16,-4 8-7-16,-1 0 0 15,1 4-8-15,4 3-1 0,0 5 0 16,0 0 6 0,0 0-5-16,4 11 2 15,1 9-4-15,4 19 0 16,0 21-1-16,-5-1 1 0,5 0-2 15,-5 0 10-15,5 1 6 0,0-1 6 16,0-8 6-16,0-7-12 16,0-5-2-16,0-8-7 15,0-11 0-15,0-8-10 16,0-8-3-16,-5-13-39 16,1-7-16-16,-5-8-52 15</inkml:trace>
          <inkml:trace contextRef="#ctx0" brushRef="#br1" timeOffset="405960.6726">8141 13801 140 0,'13'4'55'0,"-13"-4"-30"0,18-4-12 0,-4 4 30 15,-10-4-24-15,9 0 8 16,-4-4-16-16,0 4 3 16,-4-4-9-16,-1 4 4 15,-4-4-5-15,0 0 2 16,-9 0-3-16,0 4 0 15,-9-4-1-15,1 8-2 16,-6-3 1-16,1 6 3 16,-9-3-2-16,9 8 8 15,-1 0-6-15,1 8 5 0,4 0 0 16,5 4-1-16,-1 0-2 16,5-1-1-16,5-3-1 15,4 8 0 1,0-4-2-16,9 8 1 15,0-8-2-15,9-1 2 0,-5-11-2 16,14 0 2-16,-5-8-2 0,9-4 2 31,-4-8-2-31,4 0 2 16,-8-3-2-16,3-1-1 0,-12-4 1 0,-1 0-4 31,-4 0 2-31,-5 0-4 16,-4-3 3-16,5 7-1 15,-10 0 1-15,5 4 0 16,-4 0 0-16,4 8 0 16,-4-4 0-16,4 8 2 15,0-4 0-15,0 8 6 16,0 0-3-16,4 8 10 16,-4 0-7-16,9 12 5 15,-5-8-6-15,10 15 2 16,-1-3-4-16,5 8 0 0,0-1-1 15,9-3-2-15,-5-4-37 0,0-8-17 16,0-4-61-16,1-8-27 16,3-8 61-16,-3-8 32 15</inkml:trace>
          <inkml:trace contextRef="#ctx0" brushRef="#br1" timeOffset="406913.0902">8400 13571 156 0,'-9'-12'57'0,"9"12"-30"0,0-12-23 16,0 12 33-1,0 0-22-15,0 0 25 16,0 0-24-16,4 0 19 16,1 0-20-16,8 0 19 0,-4 0-20 0,9 8 6 15,-5-8-11-15,9 4-1 16,-8 0-5-16,13 4 0 16,-5-4-1-16,14 8-2 15,-10-8 1-15,10 8-12 16,-5-4 6-16,9 3-40 15,-8-7 25-15,3 4-47 16,-8-8 39-16,0 4-40 16,-9-8 39-16,-1 4-21 15,-3 0 29-15,-5 0 1 16,-5 0 12-16,1 0 31 16,-10 0-12-16,5 4 49 15,0-4-34-15,0 4 31 16,0 0-34-16,0 8 11 15,0-4-20-15,0 8 9 16,0-4-13-16,5 8 13 16,-5-8-14-16,4 11 7 15,1-3-9-15,8 12 2 0,-4-4-5 16,4 11 2-16,-4-3-3 0,9 8 0 16,-9-9-1-16,9 1-26 15,-5-8 13-15,0-5-129 16,-4-7 76-16</inkml:trace>
          <inkml:trace contextRef="#ctx0" brushRef="#br1" timeOffset="406399.3186">8413 12881 164 0,'-18'20'63'0,"18"-20"-34"0,5 24-8 15,-1-12 40 1,1-8-34-16,8 12 10 16,-4-1-23-16,4 9 3 15,-4-4-10-15,4 16 13 16,-4-9-11-16,9 25 14 16,-4-8-14-16,3 27 14 15,-3-4-14-15,4 13 16 0,-5-17-15 0,5 8 11 16,-9-7-12-16,4-1 2 15,-8-11-7-15,8 11 5 16,-9-15-6-16,10 7 1 16,-10-11-2-16,5 3-24 15,-9-11 13-15,5-4-57 16,-10-8 37-16,5-5-90 16,-4-7 66-16,-1-4-89 15,1-12 80-15</inkml:trace>
          <inkml:trace contextRef="#ctx0" brushRef="#br1" timeOffset="407116.1796">8904 13444 280 0,'-18'0'104'0,"18"0"-56"0,-9 0-58 0,9 4-21 16,0-4 13-16,4 8-109 15,-4-4 71 1</inkml:trace>
          <inkml:trace contextRef="#ctx0" brushRef="#br1" timeOffset="407869.5184">9122 13658 156 0,'-4'0'60'0,"4"0"-32"0,0 16-11 0,0-8 33 16,0-4-28-16,0-4 5 15,4 8-6-15,0-4-1 16,1 4-4-16,4 0-2 31,4 0-6-31,1 3 2 16,-1 1-6-16,9 12 9 16,-8-8-7-16,8 12 10 15,-4-4-9-15,4 7 7 16,-4-3-7-16,0 8 11 15,-5-13-10-15,1 5 14 16,-6-12-13-16,6 0 9 16,-10-8-10-16,1-8 2 15,-5-4-6-15,4-8 2 16,-4-8-3-16,9-8-4 16,-4 1 0-16,3-5 1 15,-3 0 0-15,4 4-9 0,-5 1 5 16,10 3-14-16,-10 4 10 0,10 4-18 15,-10 0 15-15,5 5-50 16,-5-1 34-16,5 4-127 16,-9 0 86-16</inkml:trace>
          <inkml:trace contextRef="#ctx0" brushRef="#br1" timeOffset="408280.9022">9684 13825 192 0,'4'-4'74'0,"-4"4"-40"0,14-8-22 0,-1 4 34 16,-13 0-26-16,13 0 4 15,-4-4-15-15,9 0 1 16,-9 0-6-16,9 0 7 15,-9 0-7-15,4 0 5 16,-8 0-5-16,4 4-2 16,-9-4-1-16,0 1 1 15,-5-5-1-15,1 0-1 0,-1 0 1 0,-4 4 1 16,0 0-1-16,1 8 8 16,-6 0-5-16,1 8 12 15,-1-4-9-15,-3 8 14 16,-6-4-12-16,5 8 11 15,1-8-11-15,3 11 11 16,1-7-12-16,8 12 7 16,1-4-8-16,8 12 7 15,1-9-8-15,8 9 3 16,1-4-5-16,12 3-2 16,10-3-8-16,0-4-43 15,-5-8 26-15,13 0-160 16,-8-8 102-16,18 0-95 0</inkml:trace>
        </inkml:traceGroup>
        <inkml:traceGroup>
          <inkml:annotationXML>
            <emma:emma xmlns:emma="http://www.w3.org/2003/04/emma" version="1.0">
              <emma:interpretation id="{33E62165-3E6D-46D5-B4AC-8AB6000920C6}" emma:medium="tactile" emma:mode="ink">
                <msink:context xmlns:msink="http://schemas.microsoft.com/ink/2010/main" type="inkWord" rotatedBoundingBox="11832,15159 15969,15132 15980,16975 11843,17001">
                  <msink:destinationLink direction="with" ref="{60495AD7-83F5-4CF6-B04C-4A92665E53B1}"/>
                </msink:context>
              </emma:interpretation>
              <emma:one-of disjunction-type="recognition" id="oneOf55">
                <emma:interpretation id="interp55" emma:lang="" emma:confidence="1">
                  <emma:literal/>
                </emma:interpretation>
              </emma:one-of>
            </emma:emma>
          </inkml:annotationXML>
          <inkml:trace contextRef="#ctx0" brushRef="#br1" timeOffset="411914.3808">12119 13777 108 0,'0'0'44'0,"0"0"-24"0,4-4 9 0,1 4 36 16,-5-4-35-16,4 0 7 16,0 0-22-16,5 0 6 15,-9-4-12-15,5 0 6 16,-5 0-8-16,0-3 0 16,-5-1-4-16,5 0 3 15,-4 0-4-15,-1 4-1 16,-8 0 0-16,0 4-1 15,-1-4 0-15,-3 8-3 0,-1-4 2 16,0 8-1-16,-4-4 0 0,4 8 6 16,-5 0-2-16,10 8 6 15,-5-4-5-15,9 8 3 16,-4-9-3-16,13 13 0 16,-5-8-1-16,10 8 1 15,-5-4-2-15,9 0 2 16,0-5-2-16,4 5 2 15,0-4-2-15,5-12 2 16,5 0-2-16,-6-4 2 0,1-4 0 16,0-4-1-16,-4 0 1 15,-1-4-4-15,0 0-2 16,1 0-5 0,-10-3 4-16,5-1 2 0,-5 0 2 15,1 0 0-15</inkml:trace>
          <inkml:trace contextRef="#ctx0" brushRef="#br1" timeOffset="412071.0535">12145 13749 452 0,'0'-8'2'0,"0"4"1"0,-4 0 1 16,-1 4 0-16,5 4 0 16,0 4 2-16,0 4 1 15,0 4 3-15,5 4-1 16,4 0 0-16,0 4-5 16,4 7-1-16,5 1-3 31,-5-8-1-31,10 3-48 15,-6-11 27-15,15 0-127 0,-6-12 82 0</inkml:trace>
          <inkml:trace contextRef="#ctx0" brushRef="#br1" timeOffset="412977.5201">12252 13468 216 0,'-13'-24'82'0,"13"24"-44"0,-4-8-27 16,4 8 43-1,0-4-31-15,4 4 20 16,-4-4-26-16,9 0 1 15,0 0-12-15,9 4-3 16,0 0-2-16,17 4-1 16,-4-4 0-16,14 4-3 0,-5 0 2 15,9 4-15-15,-13-4 9 0,13 4-23 16,-13-4 16-16,4 0-8 16,-13-4 12-16,4 4 2 15,-13-4 4-15,4 4 10 16,-13-4-4-16,0 4 20 15,-5-4-13-15,1 4 21 16,-5 0-17-16,4 4 15 16,-8-4-15-16,4 8 6 15,0-1-11-15,0 9 0 16,0-8-5-16,4 20 0 16,-4-12-1-16,5 11 1 15,-1-7-2-15,5 12 2 16,-5-4-2-16,10 11 4 0,-5-11-3 0,4 11-14 15,-4-11 6-15,4 0-72 32,-4-8 43-32,9-4-129 15,-9-13 93-15</inkml:trace>
          <inkml:trace contextRef="#ctx0" brushRef="#br1" timeOffset="412496.722">12368 12881 156 0,'-4'4'60'0,"4"-4"-32"0,0 12-13 16,0-4 31-1,0-4-25-15,4 12 14 16,-4-4-21-16,5 12 14 16,-5-9-15-16,9 13 12 15,-5-8-14-15,10 12 12 16,-6-5-13-16,10 21 13 16,-9-4-14-16,9 23 9 15,-5-12-10-15,5 17 6 16,-4-13-7-16,4 13 4 0,-10-9-6 15,10 4 7-15,-9-15-8 0,5 7 5 16,-6-15-5-16,6 4-17 16,-10-13 6-16,10-3-61 15,-5-16 38-15,0-8-137 16,-9-8 93-16</inkml:trace>
          <inkml:trace contextRef="#ctx0" brushRef="#br1" timeOffset="413149.4202">12770 13258 348 0,'-14'-4'129'0,"14"4"-70"0,-4-4-69 16,4 4 0-1,0 0 1-15,4 0-142 16,1 0 83-16</inkml:trace>
          <inkml:trace contextRef="#ctx0" brushRef="#br1" timeOffset="409536.099">10571 13686 168 0,'0'0'63'0,"0"0"-34"0,5 12-23 0,-1-8 28 16,1-4-20-16,4 4 11 15,-5 0-15-15,9 4 10 0,1-8-11 0,8 8 4 16,-9-8-8-16,10 4 2 16,-5-4-4-16,4 0-2 0,-4 0 0 15,4 0 1-15,-4 0-1 16,0 0 2-16,-5-4-2 16,5-4 2-16,-5-4 0 0,-4-4 1 15,-4 0 0-15,-5 0-2 16,-5 4-2-16,1 0-2 15,-5 0 1-15,0 1 1 16,-4 3 0-16,4 4-3 31,-9 0 2-31,-5 4 1 0,-3 4-3 16,-1 4 2 0,0-4 1-16,0 7 0 0,5-7 0 0,4 12 4 15,-4-8-2-15,4 8 6 16,0-4-5-16,9 4 8 31,-4-4-7-31,13 8 3 16,0-5-4-16,9 9 0 15,4 0 1-15,5 0 0 16,4-4-2-16,10 3-2 16,-1-3 1-16,0-8-19 0,5-4-8 0,-1-8-33 15,1 0-14-15,4-4-28 16</inkml:trace>
          <inkml:trace contextRef="#ctx0" brushRef="#br1" timeOffset="410429.3098">11160 13698 116 0,'-9'-8'44'0,"9"8"-24"0,-13-8-8 16,8 4 24-1,-4-4-19-15,0 4 2 16,-4-4-11-16,4 8 3 16,-4-4-6-16,-1 4 13 15,-4-4-10-15,1 12 5 0,3 4-5 16,1 0-1-16,-1 0-1 15,1 0-1-15,0 4-3 16,4-1 3-16,0 1 1 0,4 0 0 16,5 4-1-16,0-4-1 0,5 0 2 15,4 0-1 1,0-9-3 0,9 1 2-16,-1-4-3 0,10 0-1 15,-5-8 1-15,10 0-1 16,-10-4 0-16,5 1 4 15,-5-5-2-15,0 0 8 16,-8-4-6-16,-1 4 14 16,-4-4-10-16,0 4 12 15,-5 0-12-15,1 4 9 32,-10-3-9-32,5 7 2 15,-4-4-6-15,-1 8 0 16,1-4-2-16,-1 8-4 0,1 0 1 15,0 8-1-15,-1-5 0 16,1 17 0-16,-1 0 0 0,1 24 2 16,-1-9 0-16,1 21 0 15,-1-5 0-15,1 13 11 16,-5-13-6-16,0 8 13 16,-4-11-10-16,4 11 9 15,-5-15-9-15,1 11 6 16,-5-7-7-16,-4 7 2 0,4-11 0 0,0-8-1 15,0-17-2-15,1-3-1 16,3-12-3-16,1-4-2 16,4-4 1-16,0-4-8 0,4-12-3 15,1-4 1-15,4 5 0 16,4-1 3-16,5 4 2 16,9 4 2-1,-4 0 1-15,12 4-2 16,-3 0 2-16,8 8-1 15,0 8-2-15,0 4 0 16,1 0-2-16,-1 3 1 16,0-3 3-16,-4 0-28 0,-5-4-9 15,0-4-41-15,1-4-14 16,3-8-18-16</inkml:trace>
          <inkml:trace contextRef="#ctx0" brushRef="#br1" timeOffset="410974.5524">11280 13555 136 0,'-9'-8'52'0,"9"8"-28"0,5 12-8 0,-1-8 29 16,-4-4-24-16,5 12 3 31,-5-4-15-31,4 12 8 16,-4-4-10-16,9 11 16 15,-4-7-13-15,8 8 13 16,-9-4-13-16,10 7 10 15,-5-7-11-15,4 12 8 16,-4-5-9-16,9 5 6 16,-5-12-7-16,10 4 0 0,-6-5-2 15,1-3 2-15,0-8-4 0,0-4 0 16,0-4-1-16,4-12-4 16,-9-4 1-16,5-8 1 15,-4 1 0-15,3-1 0 16,-8-4 0-16,5 0 2 15,-10-4-1-15,1 1-1 16,-5-1 1-16,4 0-1 16,-8 4 0-16,4 5 4 15,-5 3-2-15,1 4 10 16,-1 4-6-16,1 8 5 16,-1 8-1-16,5 0 1 15,0 0-2-15,5 4 2 16,-5 0-6-16,9 11 1 15,-5 1-3-15,10 12-4 16,-6-5 0-16,15 9-59 16,-5-8 33-16,17 4-154 15,-3-13 101-15,12-11-73 0</inkml:trace>
          <inkml:trace contextRef="#ctx0" brushRef="#br1" timeOffset="414171.1354">13256 13642 172 0,'13'-4'66'0,"-13"4"-36"0,0-16-24 0,5 13 19 16,-5-1-15-16,4-4 4 16,-8-4-9-16,4 0 4 15,0 0-5-15,0 0 0 16,-9-4-2-16,4 8 3 15,-4-4-3-15,-4 8 4 16,0-3-4-16,-1 7 1 16,-4-4-1-16,0 8 3 15,-4-1-3-15,4 9 8 16,1-4-6-16,8 16 8 16,-5-12-8-16,10 12 10 15,-5-8-8-15,9 7 5 16,-5-7-6-16,10 8 0 15,-1-4-3-15,10 4 1 16,-5-5-2-16,13 5 4 0,-9-8-3 0,14 0 1 16,-5-4-1-1,10 0 1-15,-6-8-2 16,1-4 2-16,-5-4-2 0,5 0 2 16,-9-8-2-16,0 0 6 15,-5-4-4-15,-4-4 8 16,-9 0-7-16,0-3 3 15,-4-5-4-15,-1 4 0 16,-8 0-1-16,-1 5-2 16,-8-1 1-16,0 4-4 15,-5 0 2-15,0 8-6 16,1-4 4-16,-1 12-19 16,-4 0 13-16,8 12-38 15,1-4 26-15,4 8-90 16,5-4 63-16,8 12-72 15,1-5 69-15</inkml:trace>
          <inkml:trace contextRef="#ctx0" brushRef="#br1" timeOffset="414913.0898">13465 13504 140 0,'0'11'52'0,"0"-11"-28"0,5 8-4 16,-1-4 37-1,-4-4-32-15,5 8 15 0,-1-4-24 16,5 12 2-16,-4-4-10 0,3 12 6 16,-3-8-8-16,4 11 16 15,-9-7-12-15,4 8 16 16,-4-8-16-16,5 8 11 16,-10-5-12-16,5 5 6 15,0-12-8-15,0 4 4 16,0-8-6-16,5-1 4 15,-5-7-5-15,9-4-2 16,-5-4-1-16,10-3-4 16,-10-9 2-16,9 0-6 15,-4-4 4-15,9 0-5 16,-9-4 4-16,13 1-2 16,-8-1 3-16,8 4 2 15,-9 4 1-15,10 8 0 0,-10 0 0 0,5 8 8 16,-5 0-4-16,5 8 14 15,-5 0-10-15,5 8 7 16,-4-4-8-16,4 8 2 16,-10-8-5-16,6 11-4 15,-5-7-1-15,4 8-37 16,-8-8 21-16,4 0-103 16,-5-4 67-16,5 0-109 15,-5-8 92-15</inkml:trace>
          <inkml:trace contextRef="#ctx0" brushRef="#br1" timeOffset="415556.4397">14241 13749 148 0,'5'-8'57'0,"-5"8"-30"0,9-15-21 0,0 7 26 16,-9-4-19-16,4 0 9 16,-4-4-13-16,0 4 11 15,-4-4-12-15,-1 4 12 16,-8-4-12-16,-1 5 9 15,-4-1-9-15,1 8 11 16,-6-4-11-16,1 8 9 16,0 0-9-16,4 8 4 0,-4 0-7 0,4 11 4 15,-4-3-5-15,8 4 5 16,-4-4-6-16,14 8 3 16,-5-4-3-16,9 3 3 15,0-3-4-15,9 4 4 16,0-8-4-16,9 0-1 15,-5-4 0-15,14-1-1 16,-5-7 0-16,9-4-3 16,-8-4 2-16,3-3 1 15,-8-9 0-15,4 0-3 16,-4 0 2-16,5-4 1 16,-10-4 0-16,0 5 6 15,-4-5-3-15,5 4 12 16,-10 4-8-16,1 8 7 31,-5-4-7-31,4 8-2 16,-8 0-3-16,8 12 1 15,-4-4-2-15,9 8-1 0,-5 0 1 16,10 8 1-16,-5-4-1 0,13 8-14 16,-9-5 7-16,14 5-50 15,-9-4 31-15,9 0-135 16,-9-4 89-16,13-5-72 15,-13-7 83-15</inkml:trace>
          <inkml:trace contextRef="#ctx0" brushRef="#br1" timeOffset="416050.3606">14495 12814 180 0,'14'-4'68'0,"-14"4"-36"0,-14-8-15 0,14 8 39 16,0 0-31-16,0 0 22 16,0 0-28-16,0 4 16 15,0-4-20-15,0 8 12 16,0-4-16-16,5 4 4 16,-5 0-10-16,9 12 2 15,-9-5-4-15,9 17 7 16,-5-8-6-16,5 12 14 15,-4-5-10-15,8 17 16 16,-4-9-14-16,4 29 13 16,-4-9-13-16,5 25 10 15,-6-13-11-15,6 8 4 16,-5-11-8-16,4 7 4 0,-8-16-5 16,8 9-4-16,-9-17-1 15,5 5-61-15,-9-17 34 0,9-3-185 16,-9-12 119-16</inkml:trace>
        </inkml:traceGroup>
        <inkml:traceGroup>
          <inkml:annotationXML>
            <emma:emma xmlns:emma="http://www.w3.org/2003/04/emma" version="1.0">
              <emma:interpretation id="{A2AECEA2-4FA7-4E90-AA4D-DBA98DBDCAAF}" emma:medium="tactile" emma:mode="ink">
                <msink:context xmlns:msink="http://schemas.microsoft.com/ink/2010/main" type="inkWord" rotatedBoundingBox="16348,15171 19559,15151 19566,16267 16355,16287">
                  <msink:destinationLink direction="with" ref="{60495AD7-83F5-4CF6-B04C-4A92665E53B1}"/>
                </msink:context>
              </emma:interpretation>
              <emma:one-of disjunction-type="recognition" id="oneOf56">
                <emma:interpretation id="interp56" emma:lang="" emma:confidence="1">
                  <emma:literal/>
                </emma:interpretation>
              </emma:one-of>
            </emma:emma>
          </inkml:annotationXML>
          <inkml:trace contextRef="#ctx0" brushRef="#br1" timeOffset="418988.1926">15080 13202 184 0,'-5'-4'68'0,"-8"0"-36"0,4 4-15 16,9 0 22-16</inkml:trace>
          <inkml:trace contextRef="#ctx0" brushRef="#br1" timeOffset="419175.6832">15062 13190 370 0,'13'0'19'0,"1"-4"-11"15,3 1-4-15,6-1 2 0,3 4-3 0,6 0-2 16,8 0 2-16,0 0 0 16,0 0 1-16,5 0 2 15,-1 0-3-15,1-4 0 16,-5 0-8-16,-4 0-2 16,-1 0-20-16,-8-4-8 15,-5 0-20-15,-8 0-7 16,4 0-20-1</inkml:trace>
          <inkml:trace contextRef="#ctx0" brushRef="#br1" timeOffset="418800.4165">15325 12838 144 0,'0'0'55'0,"-9"0"-30"0,4 0-14 0,5 0 26 15,0 0-20-15,0 4 4 16,0 0-3-16,0 4-2 0,0 3-6 16,0 9-4-16,0 4-3 15,0 4-5-15,0 7 1 0,5-3 1 16,-1 8 0-16,5 3 4 15,0 9 5-15,0 7 1 16,5 9 2 0,-6-1-2-16,6-3 1 0,-1-5-2 0,1-3 2 31,-6-5-4-31,1-7-2 16,0-9-2-16,0-3 0 15,-4-4-15-15,-5-8-5 0,0-5-29 0,0-3-12 16,0-4-45-1</inkml:trace>
          <inkml:trace contextRef="#ctx0" brushRef="#br1" timeOffset="419914.2885">15619 12861 148 0,'0'-4'55'0,"-4"4"-30"0,4 8-12 0,4-4 19 0,-4 4-5 31,-4 4-1-31,4 4-8 0,4 4-1 15,-4 4-10-15,5 3 0 0,-5 1 3 16,4 0-2-16,9 4 1 0,-4 7 1 16,0 13 1-16,5 11-1 15,-10 5-1-15,5-1-3 16,0-4-1-16,-5 1 10 16,1-13 5-16,-1 1-2 15,1-13 0-15,-1-7-6 16,1-4-2-16,-5-8-2 15,4-4 0-15,1-8 0 16,-1-4 0-16,-4-4-7 0,9-8-2 16,0-8-7-16,4 4-2 15,1 0 2-15,-1 0 5 16,0 8-7 0,-4-4 6-16,5 16-1 15,-5-4 3-15,9 8 2 16,-10-8 0-16,10 8 0 15,-4-8 0-15,8 4 0 16,-4-4 0-16,9 4 2 16,-10-8-1-16,10 4-3 15,-5-4 1-15,5 0-4 16,-5-8 3-16,10 0 1 16,-14-8 1-16,-1-8 2 15,-3 0-1-15,-1-3 2 16,-8-5-2-16,-1-8-1 15,-8 8 1-15,-1 1-4 16,-8 3 2-16,-1 8-1 16,-3 0 0-16,3 12 2 15,-8 4 0-15,8 12 4 16,-3-4-2-16,8 20 6 16,-5-4-5-16,10 12 6 15,-1-5-6-15,10 13 1 16,-1-12-2-16,14 7-13 15,-4-11 7-15,12 4-43 16,1-8 26-16,9 0-24 0,4-4-58 0,-4-5-25 16,-1-3 38-16,-4 0 24 15</inkml:trace>
          <inkml:trace contextRef="#ctx0" brushRef="#br1" timeOffset="420384.0026">16609 13615 160 0,'0'-20'63'0,"0"20"-34"0,-4-20-16 16,4 8 26-1,-5-4-23-15,1 0 9 16,-5-3-16-16,0 7 2 15,-4-4-7-15,4 8 0 16,-5 0-2-16,1 8-2 16,-1 0 1-16,1 8 3 0,0-4-2 0,4 8 8 15,-5 0-6-15,6 7 8 16,-1-7-8-16,4 20 8 16,-4-12-8-16,9 8 5 15,-4-9-5-15,8 5 2 16,1-8-3-16,8 4 3 15,0-4-4-15,10 0 4 16,-5-5-4-16,13 1 4 16,-9-8-4-16,9 0 6 15,-4-4-5-15,4 0 6 16,-8-8-6-16,3 0 10 16,-12-7-7-16,-1-1 5 15,-4-4-6-15,-9 0 4 16,-4-4-5-16,-10 0 0 15,-4-3-2-15,-4 3-4 16,-5-4 1-16,1 16-1 16,-1 0 0-16,0 12-3 15,-4-4 3-15,8 8-28 16,1 0 17-16,9 8-70 16,-1-4 47-16,10 12-106 15,0-8 81-15</inkml:trace>
          <inkml:trace contextRef="#ctx0" brushRef="#br1" timeOffset="421088.2544">16850 13468 144 0,'-9'4'55'0,"9"-4"-30"0,-4 4-23 16,4 0 23 0,0-8-15-16,0 8 10 15,-5 0-11-15,5 8 13 16,-4 0-13-16,4 7 18 15,0-7-15-15,4 16 13 16,-4-8-14-16,5 8 10 0,-1-9-12 0,5 5 8 16,0-4-9-16,4 4 6 15,-4-8-7-15,5 3 9 16,-10-7-9-16,9 0 7 16,-8-4-7-16,4-4 2 15,-5-8-5-15,1 4 2 16,-5-8-3-16,4-4-2 15,1-4 0-15,3-3-1 16,-8-1 0-16,9 0 2 16,-4 0-1-16,8 0 2 15,-8-3-2-15,8 3-1 16,-4 0 1-16,9 4-4 16,-5-4 2-16,5 12-1 15,-5-4 0-15,5 9 4 16,-9-1-1-16,9 11-7 15,-5-3 3-15,5 8-27 16,-9 0 16-16,5 12-73 16,-10-12 48-16,9 4-101 15,-4-4 79-15</inkml:trace>
          <inkml:trace contextRef="#ctx0" brushRef="#br1" timeOffset="421574.2791">17345 13337 340 0,'-22'-28'126'0,"22"28"-68"0,-5-4-54 15,5 4 26 1,-4-4-19-16,4 8-26 0,0-4 8 0,4 8-65 15,1 0 41-15,8 8-126 16,-4 0 88-16</inkml:trace>
          <inkml:trace contextRef="#ctx0" brushRef="#br1" timeOffset="421400.7916">17434 13579 272 0,'-13'-8'104'0,"13"8"-56"0,-5 0-41 0,5 0 32 16,-4 0-24-16,-1 8 4 15,1-4-11-15,4 12-1 16,0-4-4-16,4 11 3 15,-4-3-4-15,9 8 4 16,-4-4-4-16,4 11 4 16,-5-3-4-16,9 8-21 15,-4-9 11-15,9 5-61 16,-9-12 38-16,5 0-116 16,-10-12 82-16</inkml:trace>
          <inkml:trace contextRef="#ctx0" brushRef="#br1" timeOffset="422066.6702">17728 13666 172 0,'14'4'66'0,"-14"-4"-36"0,9-8-13 15,0 8 35 1,-5-4-29-16,9 0 2 16,-4-4-15-16,5 0 0 15,-5 0-6-15,4 0 13 16,-8 1-9-16,8-1 9 15,-9 0-9-15,1 0 6 16,-5-4-7-16,0 4 7 16,-5-4-8-16,1 0 3 15,-1 4-5-15,1 4 0 16,-9-4-2-16,-1 8-2 16,-4-4 1-16,5 8 1 0,-5-4-1 0,0 8 8 15,-4-4-5-15,0 12 14 16,4-8-10-16,5 8 7 15,-1-4-8-15,5 8 2 16,0-9-5-16,5 9 7 16,-5-4-7-16,13 4 8 15,-4-8-8-15,9 8 3 16,0-4-4-16,9 7 0 16,-9-7-1-16,18 4-2 15,-5-4 1-15,9 0-41 16,-8-4 22-16,12-1-123 15,-8-7 79-15,9-4-110 16,-10-7 98-16</inkml:trace>
          <inkml:trace contextRef="#ctx0" brushRef="#br1" timeOffset="422602.5441">18179 13583 204 0,'0'-12'77'0,"0"12"-42"0,-5-12-15 0,5 8 44 16,0-4-36-16,0 0 12 15,0 0-25-15,0 4 0 16,-4-4-9-16,-1 4-1 16,-4 1-3-16,1 3-2 15,-6 0 1-15,1 3-1 16,-1-3 0-16,1 8 0 15,-5-4 0-15,0 8 4 16,1-4-2-16,-1 12 4 16,0-12-4-16,4 8-3 15,-3-8 0-15,8 8 1 16,-5-9 0-16,14 9 2 16,-4-8-1-16,13 8 2 31,-5-8-2-31,10 4 2 0,-1-8-2 0,9 8 2 15,-4-8-2-15,9 8-1 16,-5-8 1-16,5 8-1 16,-5-9 0-16,5 9 8 15,-5-4-4-15,5 4 16 16,-9-4-11-16,0 8 16 16,-5-4-15-16,-4 4 16 15,-4-8-16-15,-1 4 11 16,-8-5-12-16,-1 1 4 15,-8-4-8-15,-1 0 0 16,-4-4-3-16,-4 0-19 16,-5-4 9-16,-4 4-58 15,0-4 36-15,-5 4-163 16,5-4 108-16</inkml:trace>
        </inkml:traceGroup>
        <inkml:traceGroup>
          <inkml:annotationXML>
            <emma:emma xmlns:emma="http://www.w3.org/2003/04/emma" version="1.0">
              <emma:interpretation id="{DA7036CF-11AC-4B36-B3F0-D1564E91238A}" emma:medium="tactile" emma:mode="ink">
                <msink:context xmlns:msink="http://schemas.microsoft.com/ink/2010/main" type="inkWord" rotatedBoundingBox="20151,15298 21325,15291 21331,16243 20157,16251"/>
              </emma:interpretation>
              <emma:one-of disjunction-type="recognition" id="oneOf57">
                <emma:interpretation id="interp57" emma:lang="" emma:confidence="1">
                  <emma:literal/>
                </emma:interpretation>
              </emma:one-of>
            </emma:emma>
          </inkml:annotationXML>
          <inkml:trace contextRef="#ctx0" brushRef="#br1" timeOffset="437962.6963">19530 13242 204 0,'-18'-8'77'0,"18"8"-42"0,-4 0-43 15,4 0 12 1,-5 0-4-16,5 0-3 0,-4 0 2 0,4 4-43 16,0-4 24-16,0 8-76 15,0-4 54-15</inkml:trace>
          <inkml:trace contextRef="#ctx0" brushRef="#br1" timeOffset="438360.7486">19793 12961 132 0,'-9'0'49'0,"9"0"-26"0,5 4-16 0,-1-1 15 16,-8-3-13-16,4 8 4 15,0 0-8-15,0 8 9 16,0-4-8-16,0 12 5 16,0-4-6-16,4 11 7 15,1-3-8-15,3 24 10 16,-3-9-8-16,4 21 10 16,-5-9-9-16,5 13 10 0,-4-9-10 15,-1 4 5-15,-4-7-7 0,5-1-2 16,-1-15-2-16,5 8 3 15,-9-17-2-15,4 1-5 16,-4-12 1-16,5-4-39 16,-5-8 23-16,9-4-98 15,-9-8 64-15</inkml:trace>
          <inkml:trace contextRef="#ctx0" brushRef="#br1" timeOffset="438804.8561">19967 13048 120 0,'-5'0'46'0,"5"0"-24"0,0-4-2 0,0 4 32 16,0 0-28-16,0 0 12 15,0 0-21-15,0 0 13 16,0 0-15-16,0 8 8 16,0-4-12-16,0 8 0 15,0-1-6-15,0 5-2 16,0-4 0-16,5 12 7 15,-5-4-4-15,4 19 12 16,1 1-9-16,4 20 10 16,-9-9-10-16,9 12 7 15,-9-7-7-15,9 3 4 16,-9-7-6-16,4 3 2 0,-4-15-4 0,5 8 0 16,-5-13-1-1,4 9-21 1,-4-8 10-16,4-1-82 15,-4-7 50-15,9-12-110 16,-4-12 85-16</inkml:trace>
          <inkml:trace contextRef="#ctx0" brushRef="#br1" timeOffset="437251.9362">18857 13508 108 0,'0'-4'44'0,"0"4"-24"0,0-4-13 0,0 4 21 16,0 0-16-16,0 0 6 15,0 0-11-15,0 0 2 16,0 0-5-16,0 0 7 16,0 0-7-16,0 4 12 0,0 0-9 15,4 7 5-15,-4 1-7 0,9 12 4 16,-5-12-5-16,5 16 11 16,-4-8-8-16,8 7 5 15,-8-3-7-15,8 4 4 16,0-4-5-16,10 7 7 31,-10-7-7-31,5 8 8 16,-9-4-8-16,4-1 8 15,-8-7-8-15,4 0 14 16,-5-12-10-16,9-4 9 16,-8-8-9-16,4-4 0 15,-5-4-5-15,10-4 0 0,-10-4-1 16,9 1-4-16,-8-5 1 0,4 4 1 15,-5 0 0-15,5 4-5 16,-9 0 3-16,9 5-3 16,-9-5 2-16,5 8 0 15,-5 0 1-15,4 4 0 16,-4-4 0-16,5 8-3 16,-10 0 3-16,10 4-1 0,-5 0 1 15,4 4 2 1,0-4 0-16,5 8 0 15,-4-4 0-15,8 7-3 16,-4-7 2-16,4 12 1 16,-8-8 0-16,8 8 4 15,-4-8-2-15,5 4 8 16,-10-8-6-16,9-1 14 16,-4-3-10-16,9 0 5 15,-9-8-8-15,9 0 2 16,-14-7-4-16,10-1 0 15,-10 0-1-15,10 0 1 16,-10-4-2-16,5 0-5 16,-9-4 2-16,9 1-28 15,-9-5 17-15,4 8-61 0,-4 0 42 0,5 4-103 16,-5 0 76-16</inkml:trace>
          <inkml:trace contextRef="#ctx0" brushRef="#br1" timeOffset="437570.1269">19485 13559 152 0,'0'0'57'0,"0"0"-30"0,0 0-12 16,0 0 27-1,0 0-24-15,0 4 7 16,0-4-15-16,5 4 5 16,-5 0-8-16,4 12 9 15,1-4-9-15,4 11 5 0,-9-7-7 16,9 8 4-16,-9-4-5 16,8 4 5-1,-8-4-6-15,9-1-27 0,-9-3 12 0,9-4-105 16,-4-4 65-16,8-4-71 15,1-8 71-15</inkml:trace>
        </inkml:traceGroup>
        <inkml:traceGroup>
          <inkml:annotationXML>
            <emma:emma xmlns:emma="http://www.w3.org/2003/04/emma" version="1.0">
              <emma:interpretation id="{39390132-9750-44D7-9344-BE47AE03F2A2}" emma:medium="tactile" emma:mode="ink">
                <msink:context xmlns:msink="http://schemas.microsoft.com/ink/2010/main" type="inkWord" rotatedBoundingBox="21884,15418 24191,15403 24198,16470 21891,16484"/>
              </emma:interpretation>
              <emma:one-of disjunction-type="recognition" id="oneOf58">
                <emma:interpretation id="interp58" emma:lang="" emma:confidence="1">
                  <emma:literal/>
                </emma:interpretation>
              </emma:one-of>
            </emma:emma>
          </inkml:annotationXML>
          <inkml:trace contextRef="#ctx0" brushRef="#br1" timeOffset="440971.5137">21211 13686 128 0,'-4'16'49'0,"4"-16"-26"0,4 12-14 15,1-8 27 1,-5-4-20-16,8 4 14 16,-3-8-17-16,8 4 8 15,-4 0-12-15,9 0-3 16,-9 0-3-16,9-4 2 16,-9-4-3-16,9-4 1 0,-10 0-1 0,6 0-2 15,-5 0 1-15,0 0 1 16,-5 0-1-16,1 4-1 15,-10-3 1-15,1 3 1 16,-5 0-1-16,0 4 2 16,0-4-2-16,0 8 4 15,-4-4-3-15,-1 8 4 16,-4 0-4-16,5 4 8 31,0-4-6-31,4 8 14 16,-5-1-10-16,5 9 9 15,1-8-9-15,3 8 6 0,1-4-7 0,4 4 2 16,0-4-5-16,9 3 0 16,-5-3-2-16,14 4-2 15,-5-8 1-15,18 4-26 16,-8-8 14-16,17 0-94 16,-4-8 58-16,13-4-88 15,-9-4 77-15</inkml:trace>
          <inkml:trace contextRef="#ctx0" brushRef="#br1" timeOffset="441688.3975">21537 13833 212 0,'-5'-4'79'0,"5"4"-42"0,5-4-23 0,-1 4 33 15,-4-4-26-15,9 4 7 16,-5 0-17-16,14 0 1 15,-4 0-8-15,12 0 2 16,-8 0-3-16,13 0 0 16,-8-4-1-16,4 0-2 15,-5-4 1-15,5 0 1 16,-5 0-1-16,0 0 2 16,-4 0-2-16,0 0 2 15,-5 0-2-15,1 0-1 16,-5 0 1-16,-1 4 1 15,-8-3-1-15,5 3 4 16,-10 0-3-16,5 4 4 16,-4 0-4-16,0 4 1 15,-1 0-1-15,5 3 1 16,-4 1-2-16,4 8 2 16,0 0-2-16,4 4 2 15,1-4-2-15,8 8-18 16,-4-9 9-16,13 5-63 15,-4-8 40-15,13-4-113 16,-9-8 81-16</inkml:trace>
          <inkml:trace contextRef="#ctx0" brushRef="#br1" timeOffset="441345.5526">21853 13333 64 0,'-4'-51'24'0,"4"51"-12"0,0-20 12 0,0 12 30 16,0-4-29-16,0 0 8 16,-5-4-21-16,1 4 5 15,-5-4-10-15,4 1 2 16,-3-5-5-16,-1 4 5 16,0-4-6-16,0 8 6 15,-5 0-6-15,1 8 6 16,0-4-6-16,-1 8 3 15,-4 0-3-15,1 8 0 16,-6 0-1-16,5 8 7 16,-4-8-5-16,4 12 12 15,1-8-9-15,3 16 7 16,1-5-7-16,8 21 9 16,-4-4-9-16,5 19 12 15,-1-7-11-15,5 11 7 16,-4-8-8-16,8 17 7 15,-4-21-8-15,9 17 8 16,-4-9-8-16,8 13 3 16,-4-17-5-16,5 4 2 15,-6-11-3-15,6 0-22 16,-10-13 11-16,5-3-59 16,-4-16 37-16,-1-4-88 15,-4-8 66-15,5-8-61 16,-10-8 65-16</inkml:trace>
          <inkml:trace contextRef="#ctx0" brushRef="#br1" timeOffset="441885.0986">21929 13480 292 0,'-18'-4'110'0,"18"4"-60"0,-4 4-56 0,4 0 6 16,0-8-3-16,0 4-52 15,0 0 30-15,4 4-104 32,-4-4 72-32</inkml:trace>
          <inkml:trace contextRef="#ctx0" brushRef="#br1" timeOffset="440254.7223">20926 13649 116 0,'-14'-8'46'0,"14"8"-24"0,-18-8-21 0,10 4 15 16,3-4-10-16,-4 5 11 16,-4-5-10-16,-1 4 5 15,-3 0-7-15,-1 4 4 16,0-4-5-16,0 8 5 15,-4-4-6-15,4 4 6 16,0 0-6-16,0 7 6 16,0-3-6-16,1 12-1 15,-1-8-1-15,4 8-1 16,1-8 0-16,4 4 8 16,0-4-4-16,5 7 10 15,-1-3-8-15,10 4 3 16,-5-4-5-16,4 4 7 15,1-8-7-15,8 3 5 16,0-7-5-16,5 4 7 16,-4-4-7-16,8 0 3 15,-9-4-4-15,14-4 5 16,-5-8-5-16,5 4 8 0,-5-8-7 0,5-4 5 16,-5 1-5-16,1-1 0 15,-5-4-2-15,4-4 1 16,-9 0-2-16,-4-7-1 15,-4-1 1-15,-1-8-1 16,-8-3 0-16,4-17-7 16,-5 9 4-16,1-5-5 15,-10 5 4-15,5 3-4 16,0 5 4-16,-4 7-4 16,4 4 4-16,0 4 4 15,0 5 1-15,5 7 2 16,-5 0-2-16,5 4-5 15,-1 0 2-15,5 8 1 16,-4-4 1-16,4 8-3 16,0-4 2-16,0 8 1 15,0-4 0-15,4 12 0 16,1-4 0-16,3 16-3 16,-3-4 2-16,8 23 5 15,-4-3-2-15,5 19 10 16,-1-3-6-16,5 11 12 15,-9-7-10-15,4 11 12 16,-4-19-12-16,4 11 5 16,-4-15-8-16,5 7-9 15,-10-15 2-15,10 3-55 0,-10-11 32 0,9-4-116 16,-8-16 79-16</inkml:trace>
          <inkml:trace contextRef="#ctx0" brushRef="#br1" timeOffset="442817.8366">22054 13555 152 0,'-5'4'57'0,"5"-4"-30"0,0 4-18 16,0 0 25 0,0-4-19-16,0 8 6 0,0-4-13 0,5 8 2 15,-5-4-6-15,9 12 11 16,-5-5-8-16,10 13 10 15,-5-8-10-15,4 8 12 16,-4-8-11-16,4 7 12 16,-4-7-12-16,5 0 5 31,-10-4-8-31,5 0 2 0,-9-5-4 0,4 1 3 16,-4-8-4-16,5 0 1 15,-10-4-1-15,10-4-6 16,-1-4 2-16,5-3-6 15,0-5 5-15,9-4-3 16,-9-4 3-16,9 4-2 31,-5-4 2-31,9 9 0 16,-8-5 1-16,4 8 4 16,-5 0-1-16,5 12 6 15,-9-4-4-15,9 12 10 0,-10-4-7 16,6 8 8-16,-10-4-8 0,10 12 3 15,-10-9-5-15,5 9 0 16,-9-4-2-16,9 4-32 16,-9-4 16-16,9 0-135 15,-9-4 82-15</inkml:trace>
          <inkml:trace contextRef="#ctx0" brushRef="#br1" timeOffset="443297.4787">22643 13737 148 0,'-5'0'57'0,"5"0"-30"0,9 0-12 0,0 0 29 16,-9 0-24-16,9 0 7 15,-5 0-16-15,10 0 9 16,-1 0-11-16,9 0 8 16,-8 0-9-16,8 0 4 31,-4 0-7-31,4 0 7 15,-4-4-8-15,4 1 5 16,-8-9-5-16,3 0 2 16,-8-4-3-16,5 4 0 15,-10-4-1-15,1 0-2 0,-5 0 1 0,0 1 3 16,-9-1-2-16,4 4 4 16,-8-4-4-16,-5 8 1 15,0-8-1-15,-4 16 7 16,0 0-5-16,-1 12 14 15,-3-4-10-15,3 8 12 16,1-4-12-16,4 12 9 16,0-9-9-16,5 9 9 15,0-4-10-15,8 8 5 16,1-8-7-16,13 7 4 16,-5-3-5-16,23 8-4 15,-5-8-1-15,23 3-50 16,-10-11 28-16,19-4-160 0,-10-8 101 0</inkml:trace>
        </inkml:traceGroup>
        <inkml:traceGroup>
          <inkml:annotationXML>
            <emma:emma xmlns:emma="http://www.w3.org/2003/04/emma" version="1.0">
              <emma:interpretation id="{B4854FC8-EF4F-4370-9C97-4A5C759DEC86}" emma:medium="tactile" emma:mode="ink">
                <msink:context xmlns:msink="http://schemas.microsoft.com/ink/2010/main" type="inkWord" rotatedBoundingBox="24748,15379 27898,15359 27905,16421 24755,16441"/>
              </emma:interpretation>
              <emma:one-of disjunction-type="recognition" id="oneOf59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1" timeOffset="446860.1693">24457 13730 164 0,'0'-8'63'0,"0"8"-34"0,0-28-16 16,0 16 28-1,0 0-23-15,0-4 9 0,-8 0-17 0,-1 0 8 16,-5 1-10-16,1 3 4 15,-1-4-7-15,-3 12 2 16,-1-4-4-16,0 8-4 16,-4 0 0-16,4 8-1 15,0 0 0-15,5 12 6 16,-5-1-2-16,9 5 6 16,-5-4-5-16,10 0 6 15,-5-4-6-15,9 8 1 16,-4-9-2-16,8 9 3 31,1-8-3-31,8 4 1 0,0-4-1 16,10 0 3-16,-10-5-3 0,14-3 6 15,-5-4-5-15,9-4 3 16,-4-4-3-16,0-4 5 16,-9-3-5-16,-1-5 3 15,-3 0-3-15,-1-4 0 16,-8 0-1-16,-5 0 1 15,-5 1-2-15,-4-5-3 16,-4 0 1-16,0 4-19 16,-5 0 11-16,0 8-34 15,0 1 24-15,0 11-66 16,-4-4 48-16,8 8-83 16,-3 0 69-16</inkml:trace>
          <inkml:trace contextRef="#ctx0" brushRef="#br1" timeOffset="447521.1776">24640 13634 140 0,'-4'-4'55'0,"4"4"-30"0,4-4-14 0,1 4 26 15,-10 0-20-15,5 0 9 16,0 0-16-16,0 4 15 15,0-4-15-15,5 4 11 16,-5 0-12-16,9 8 4 16,-9 0-8-16,4 8 9 15,-4-8-8-15,5 12 8 16,-1-5-8-16,5 5 8 16,-9-4-8-16,9 4 8 15,-9-8-8-15,4 0 5 16,-4-5-6-16,5-3 4 31,-5-4-5-31,4 0 0 0,-4-8-2 16,5 0-2-16,-1-8 1 15,5-3-4-15,0-1 2 0,9-4-4 16,-9 0 3-16,9 0-3 16,-5 0 2-16,5 9 2 15,-5-5 1-15,5 12 4 16,-5 0-2-16,5 8 10 15,-9 0-6-15,9 4 8 16,-9-4-8-16,4 8 5 16,-4-1-6-16,5 9 0 0,-10-8-3 15,5 8-26-15,-9-8 13 0,4 4-72 16,-4-8 46-16,5 3-116 16,-10-3 86-16</inkml:trace>
          <inkml:trace contextRef="#ctx0" brushRef="#br1" timeOffset="446152.5064">23454 13619 112 0,'0'0'44'0,"0"-4"-24"0,5 0-15 0,-5 4 13 0,0 0-4 16,4-4 0-16,0 4-2 15,1 0 2-15,4 4-7 16,-5 0 0-16,1 3 3 0,4-3-4 0,0 8 2 31,0 0-1-31,-1 4 1 16,1 0 2-16,0 0 1 15,0 0 1-15,0 0 2 0,-4-1-1 16,-1 1 0-16,-8 0-1 16,4-4 2-16,4-4-3 15,-4 0-1-15,0-4-2 16,5 0 0-16,-5-4-2 15,0 0-1-15,4-8-3 0,-4 0 1 16,4-4-2-16,1 0 2 0,-1 0-4 16,1-12 0-16,-1 5 1 15,1-1 2-15,4 4-3 32,-5 0-2-32,5 0 2 15,0 4 0-15,0 0-2 0,0 5 0 16,0 7 2-1,-5-4 0-15,10 11 1 16,-6-3 0-16,6 12 4 16,-10-4-2-16,10 8 10 15,-10-4-6-15,5 4 5 16,-9-4-6-16,4 3 7 16,-4-3-8-16,5 0 10 15,-10-4-8-15,5 0 3 16,0-8-5-16,0 0 0 0,0-4-2 0,5 0-2 15,-5-8 1-15,4 0-4 16,1-4 2-16,4-4-6 16,0-4 4-1,9 5-3-15,-10-1 3 0,10 4 0 16,-4-4 1-16,4 8 0 31,-5-4 0-31,5 12 0 16,-5-4 0-16,5 8 2 15,-5-4 0-15,5 8 4 16,-9 0-2-16,9 8 8 16,-9-8-6-16,4 8 3 15,-8-5-4-15,4 9 0 16,-5-8-1-16,1 8-26 0,-5-8 13 16,4 4-81-16,-8-4 51 0,4 0-106 15,0-9 83 1</inkml:trace>
          <inkml:trace contextRef="#ctx0" brushRef="#br1" timeOffset="448379.8977">25430 13765 184 0,'0'-4'71'0,"0"4"-38"0,4-8-28 0,0 8 28 16,-8-4-20-16,4 0 7 15,0-4-12-15,0-3 9 16,-4-1-10-16,-1 4 5 15,-4-4-7-15,-4 8 4 0,-1-4-5 0,-3 8 0 16,-1-4-2-16,-5 4 3 16,-3 0-3-16,3 4 6 15,-3 0-5-15,8 4 3 16,-4 0-3-16,8 8 5 16,-4-8-5-16,9 11-1 15,-4-7-1-15,13 8-1 16,-4-4 0-16,12 8 2 15,-3-4-1-15,8-1 2 32,1-3-2-32,8 0 4 0,-9-4-3 15,14-4-1-15,-9-8 0 16,9-4-1-16,-5-4 0 0,0-4 0 16,-4 0 0-16,4-4 0 15,-8 0 0-15,4 1 2 16,-9-5-1-16,-1 0-3 15,-3-4 1-15,4 4 3 16,-9 1-1-16,4 3 8 16,-8 4-5-16,4 12 12 15,0 0-9-15,0 8 18 16,0 0-13-16,0 8 9 0,0-5-12 16,4 13 2-16,-4-4-7 0,9 12-11 15,0-8 4-15,9 7-83 16,0-7 47-16,17 4-140 15,-3-8 100-15</inkml:trace>
          <inkml:trace contextRef="#ctx0" brushRef="#br1" timeOffset="449514.1391">26045 13785 128 0,'-5'0'49'0,"5"0"-26"0,0-12-16 16,0 8 26 0,0 0-19-16,0-4 11 15,0 0-15-15,0-4 6 16,-4 1-9-16,0-1 4 15,-10-4-6-15,1 8 4 16,-5 0-5-16,0 0 2 16,-4 0-3-16,0 4 5 15,-5-4-5-15,-4 12 6 16,-1-4-6-16,1 4 3 16,4 0-3-16,1 4 7 15,-1 0-6-15,5 4 8 16,-5-4-8-16,13 8 3 15,1-8-4-15,9 11 5 16,-1-3-5-16,14 12 10 16,-4-8-7-16,12 11 1 15,6-7-4-15,3 8 0 16,-3-4-1-16,8-1 3 16,-9-7-3-16,9-4-1 0,-8-8 0 0,3-4-1 15,-3-4 0-15,4-8 2 16,-10-8-1-16,6-8-1 15,-10-3 1-15,5-5-1 16,-9 0 0-16,0-15-5 31,-5-1 3-31,1-19-1 0,-5 3 1 16,0-11 0-16,-5 4 0 0,-4 3 2 16,-4 5 0-16,0 7 2 15,-1 9-1-15,5 3-3 0,0 9 1 0,0 3-1 16,0 0 0-16,5 8 0 15,0 5 0-15,-1 3 2 16,1 4 0-16,-1 8-3 16,1 0 2-16,4 12 1 31,0-4 0-31,0 12 0 16,0-1 0-16,4 13 2 15,-4 0-1-15,9 24 8 16,0-1-5-16,9 24 14 15,-9-11-10-15,9 11 12 0,-9-11-12 0,4 11 3 16,-4-20-7-16,4 13 0 16,-8-13-2-16,8 5-17 15,-4-13 8-15,4 1-72 16,-8-17 44-16,8-3-120 16,-4-12 87-16</inkml:trace>
          <inkml:trace contextRef="#ctx0" brushRef="#br1" timeOffset="450153.1439">26504 13749 176 0,'0'-8'68'0,"0"8"-36"0,-4-15-29 15,4 7 26 1,-5 0-17-16,1-4 5 16,-10 0-10-16,6 4 7 15,-6 0-8-15,1 4 12 16,-1 0-10-16,-3 8 12 15,-1-4-12-15,0 4 5 16,0 0-8-16,0 8 2 16,0-4-4-16,5 4-2 0,0-4 0 0,13 4-1 15,-5-5 0-15,10 9 0 16,-5-8 0-16,9 8 0 16,-1-8 0-16,10 8 0 15,-4-8 0-15,12 8 0 16,-8-8 0-16,9 3 0 15,-5-3 0-15,10 4-3 16,-6-8 2-16,6 12-1 16,-15-8 0-16,6 16 4 15,-10-8-1-15,0 7 4 16,-4-3-3-16,-4 0 8 16,-5-4-6-16,-5 4 16 15,-4-4-11-15,-4 3 11 16,-9-7-11-16,-5 0 2 0,0-8-7 0,-4-4-2 31,-5-4-1-31,-4-4-17 16,5-8 9-16,3-3-52 15,1-1 33-15,4 0-124 16,5-4 84-16</inkml:trace>
        </inkml:traceGroup>
        <inkml:traceGroup>
          <inkml:annotationXML>
            <emma:emma xmlns:emma="http://www.w3.org/2003/04/emma" version="1.0">
              <emma:interpretation id="{0B2F8DD9-1AB5-4F8F-84AF-03BDEFAB7BE9}" emma:medium="tactile" emma:mode="ink">
                <msink:context xmlns:msink="http://schemas.microsoft.com/ink/2010/main" type="inkWord" rotatedBoundingBox="28456,15999 29240,15994 29243,16397 28459,16402"/>
              </emma:interpretation>
              <emma:one-of disjunction-type="recognition" id="oneOf60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1" timeOffset="451356.2545">27423 13733 104 0,'-5'0'41'0,"5"0"-22"15,-17 4-11-15,17-4 19 16,-5-4-15-16,5 1 10 15,-4-5-13-15,4 0 6 16,-5-4-8-16,1 4 4 16,-5 0-6-16,0 0 9 15,0 0-8-15,0 8 5 16,-4-4-6-16,-1 12 11 16,-4-4-9-16,5 8 14 15,-5-8-12-15,5 8 9 0,-9-4-10 0,8 4 2 16,-4-5-6-16,5 9 5 15,-5-4-6-15,14 8 6 16,-5-4-6-16,9 8 3 16,0-5-3-16,9 9 3 15,0-4-4-15,4 4 4 16,-4-4-4-16,13-1 4 16,-8-7-4-16,12 0 4 15,-3-4-4-15,3-4 1 31,-8-8-1-31,9-4 1 16,-5-8-2-16,1-4 4 16,3-4-3-16,-3-3 1 15,-10-1-1-15,0 0 1 0,-8-4-2 16,-5 4 2-16,-9 1-2 16,0-1-1-16,-4 4 1 0,-1 4-6 15,-4 4 3-15,-4 8-14 16,9-4 8-16,-5 8-29 15,-4-4 21-15,4 8-48 16,0-4 36-16,5 8-86 16,-5-4 64-16</inkml:trace>
          <inkml:trace contextRef="#ctx0" brushRef="#br1" timeOffset="452024.3941">27579 13757 104 0,'0'0'41'0,"0"0"-22"0,4 0-7 16,1 0 31-1,-10 0-24-15,10 0 16 0,-5-4-21 0,4 4 17 32,1 0-18-32,4 4 15 15,-9-4-15-15,9 8-1 16,-9-4-7-16,9 4 8 15,-5 0-7-15,5 8 8 16,-9 0-8-16,9 11 5 16,-5-7-6-16,5 12 11 15,-4-8-9-15,4 7 10 0,-9-11-10 0,4 4 7 16,-8-12-7-16,4 4 7 16,0-4-8-16,0-4 1 15,0-8-4-15,0 0 0 16,0-4-1-16,0-4-2 31,0-8 1-31,0-4-1 16,0 0 0-16,4-4-5 15,-4-3 3-15,9-1-3 0,-5 4 2 16,10 4-2-16,-5 1 2 0,13 7 0 16,-9-4 1-16,5 8 0 15,-4-4 0-15,3 8 2 16,-3-4 0-16,4 8 4 15,-5 0-2-15,5 8 10 16,-9 0-6-16,13 8 5 16,-13 0-6-16,4 11 4 15,-4-3-5-15,0 12-13 16,-4-4 5-16,-1 7-74 16,-4-11 43-16,5 8-129 15,-10-13 93-15</inkml:trace>
        </inkml:traceGroup>
        <inkml:traceGroup>
          <inkml:annotationXML>
            <emma:emma xmlns:emma="http://www.w3.org/2003/04/emma" version="1.0">
              <emma:interpretation id="{E0F8BCA5-0897-4256-9C86-AC5A6D47978C}" emma:medium="tactile" emma:mode="ink">
                <msink:context xmlns:msink="http://schemas.microsoft.com/ink/2010/main" type="inkWord" rotatedBoundingBox="29862,15371 31126,15363 31133,16470 29869,16478"/>
              </emma:interpretation>
              <emma:one-of disjunction-type="recognition" id="oneOf61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1" timeOffset="452869.9743">28573 13139 140 0,'-4'-4'52'0,"4"4"-28"0,0-4-13 0,0 4 24 32,0 0-20-32,0 0 7 0,0 0-14 15,0 0 9-15,0 0-10 0,0 4 7 16,0-4-7-16,0 8 2 15,0 0-5-15,0 8 7 16,0-4-7-16,4 19 10 16,-4 1-8-16,5 23 12 15,-1-7-10-15,5 15 9 16,-9-7-9-16,9 7 6 16,-9-7-7-16,5 3 2 15,-5-11-5-15,4 11 0 16,-8-7-2-16,4 7-4 15,0-15 1-15,0 0-28 16,0-13 16-16,0-3-67 16,-5-12 44-16,5-8-92 15,0-8 73-15</inkml:trace>
          <inkml:trace contextRef="#ctx0" brushRef="#br1" timeOffset="453380.9129">28658 13194 132 0,'22'-4'52'0,"-22"4"-28"0,5-4-17 16,-1 4 26 0,-8 0-19-16,4 0 15 15,0 0-16-15,4 0 17 16,-4-3-17-16,5 6 15 15,-5-3-15-15,4 8 10 16,-4-4-13-16,5 12 10 16,-5-4-11-16,4 16 11 15,-8-8-12-15,8 15 9 0,-4-3-9 16,5 12 4 0,-1-5-7-16,5 13 4 0,-5-9-5 0,5 13 11 15,-9-16-8-15,9 11 7 16,-9-11-7-16,5 11 2 15,-5-11-5-15,4 7 2 16,-4-11-3-16,5 4-13 16,-1-12 6-16,5-1-50 15,-9-11 30-15,9-4-120 16,-5-12 81-16,10-8-87 16,-10-12 86-16</inkml:trace>
          <inkml:trace contextRef="#ctx0" brushRef="#br1" timeOffset="454378.9423">28564 13040 132 0,'5'0'52'15,"-5"0"-28"-15,4 4-4 0,1 0 34 16,-5-4-29-16,9 8 10 15,-5 0-21-15,10 3 9 16,-10-7-13-16,14 8 15 16,-5-8-15-16,5 12 11 0,0-8-12 0,4 12 8 15,-8-4-9-15,12 12 9 16,-8-5-10-16,9 17 10 16,-5-8-10-16,1 7 10 15,3-7-10-15,5 4 5 31,-13-9-7-31,5 5 4 16,-6-12-5-16,1 0 2 0,-4-8-3 0,12-4 0 16,-12-4-1-16,4-4 3 15,-9-4-3-15,8-4 1 16,-8-4-1-16,5-8-10 16,-5-8 4-16,4-4-12 15,-9 1 9-15,5-1-5 16,0 4 7-16,5 5 0 15,-1-1 3-15,0 4 2 16,-8 4 0-16,4 4-3 16,-5-4 2-16,5 8 1 15,-9 0 0-15,5 5 0 16,-10-1 0-16,5 4 4 0,0 0-2 16,0 0 4-16,0 0-4 15,5 4 4-15,-5-4-4 0,9 7 6 16,-9-3-5-16,4 8 3 15,-4 0-3-15,4 12 3 16,-4-4-4-16,5 19 8 16,-1-7-6-16,5 12 8 15,-9-5-8-15,9 13 14 16,-9-8-10-16,5 11 7 16,-5-11-8-16,4 7 0 15,1-11-4-15,4 11-2 16,-9-11 0-16,8 11 1 15,-8-7-1-15,5 8-5 16,-5-9 2-16,0 5-45 16,-5-13 25-16,5 1-155 15,0-16 98-15,9-4-109 16,-4-12 108-16</inkml:trace>
          <inkml:trace contextRef="#ctx0" brushRef="#br1" timeOffset="455359.2641">29563 13718 160 0,'-4'-4'63'0,"4"4"-34"0,0 8-21 0,4-4 27 16,1-8-20-16,4 4 8 15,0 0-14-15,0 4 6 16,-1-4-8-16,6 4 4 16,-1-8-6-16,5 4 4 15,-5 0-5-15,5 0 0 16,-4 0-2-16,3 0 5 16,-3 0-4-16,4 0 8 0,-14-4-7 0,10 0 3 15,-10-4-4-15,5-4 0 16,-5 0-1-16,5 0-2 31,-18 0 1-31,9 0 3 16,-9 0-2-16,1 4-1 15,-1 0 0-15,4 5-1 16,-8-5 0-16,-1 8 0 0,1 0 0 0,-5 4 0 16,0 0 0-16,0 3 4 15,-4 1-2-15,0 8 8 31,4-8-6-31,5 8 8 16,-5-8-8-16,4 8 10 16,1-4-8-16,9 4-1 15,-5-5-3-15,4 9 3 16,1-8-3-16,4 8 8 16,-5-4-6-16,10 8 8 15,-1-9-8-15,5 13 3 16,0-8-4-16,9 8 3 15,0-8-4-15,4-1 4 0,0-3-4 0,14 0-16 16,-9-8 7-16,17 0-61 16,-12-8 38-16,17 0-128 15,-14-8 88-15</inkml:trace>
        </inkml:traceGroup>
        <inkml:traceGroup>
          <inkml:annotationXML>
            <emma:emma xmlns:emma="http://www.w3.org/2003/04/emma" version="1.0">
              <emma:interpretation id="{AB66651B-C00C-49F2-84FA-DF973F18C03C}" emma:medium="tactile" emma:mode="ink">
                <msink:context xmlns:msink="http://schemas.microsoft.com/ink/2010/main" type="inkWord" rotatedBoundingBox="31081,15397 31649,15393 31655,16317 31087,16321"/>
              </emma:interpretation>
              <emma:one-of disjunction-type="recognition" id="oneOf62">
                <emma:interpretation id="interp62" emma:lang="" emma:confidence="0">
                  <emma:literal>t</emma:literal>
                </emma:interpretation>
                <emma:interpretation id="interp63" emma:lang="" emma:confidence="0">
                  <emma:literal>+</emma:literal>
                </emma:interpretation>
                <emma:interpretation id="interp64" emma:lang="" emma:confidence="0">
                  <emma:literal>T</emma:literal>
                </emma:interpretation>
                <emma:interpretation id="interp65" emma:lang="" emma:confidence="0">
                  <emma:literal>Y</emma:literal>
                </emma:interpretation>
                <emma:interpretation id="interp66" emma:lang="" emma:confidence="0">
                  <emma:literal>y</emma:literal>
                </emma:interpretation>
              </emma:one-of>
            </emma:emma>
          </inkml:annotationXML>
          <inkml:trace contextRef="#ctx0" brushRef="#br1" timeOffset="456580.3549">29791 13393 172 0,'-5'-4'66'0,"5"4"-36"0,0-20-13 0,0 20 39 15,0-4-31-15,5 4 17 16,-5-4-25-16,4 4 9 15,1-4-16-15,4 0 15 16,-1 0-15-16,6 8 16 16,-1-4-16-16,14 0 5 15,-9-4-10-15,13 0 2 16,5-8-4-16,13 4-2 16,-9-4 0-16,4 8-1 15,1-4 0-15,0 8 0 16,-14-4 0-16,0 4 2 15,0 0-1-15,1 4-34 16,-15 0 19-16,1 4-152 16,-4-4 92-16</inkml:trace>
          <inkml:trace contextRef="#ctx0" brushRef="#br1" timeOffset="456077.0192">29965 13079 128 0,'4'-7'49'0,"-4"7"-26"0,5-4-5 0,-1 4 35 16,-8 0-29-16,4 0 24 16,0-4-28-16,0 4 18 15,0 0-22-15,0 0 16 16,0 0-18-16,0 0 10 15,0 0-14-15,0 4 2 16,0 0-8-16,0 3 2 16,0-3-3-16,4 8 5 15,0-8-5-15,5 12 10 16,-4 0-7-16,8 16 8 16,-8-9-8-16,8 21 12 15,-4-4-10-15,4 19 12 16,-8-11-12-16,4 11 5 15,-5-11-8-15,10 7 2 0,-10-7-4 0,5-1 3 16,-9-7-4-16,13 4 4 16,-13-9-4-16,9 9 1 15,-9-12-1-15,5 7-2 16,-5-11 1-16,4 4-6 16,-4-12 3-16,5-1-25 15,-10-11 14-15,10 0-56 31,-5-4 39-31,9-8-121 16,-5-4 84-16,9-4-86 0,-8 0 88 0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8:12.2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18 6 312 0,'-18'-4'118'16,"18"4"-64"-16,-4-8-59 0,4 8 18 15,0 0-11-15,0 0-34 16,0 0 18-16,4 4-130 15,-4-4 80-15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51:09.87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17B7C2-BBD5-4A7D-A9CE-58926B3A5F8C}" emma:medium="tactile" emma:mode="ink">
          <msink:context xmlns:msink="http://schemas.microsoft.com/ink/2010/main" type="inkDrawing" rotatedBoundingBox="15572,4399 24147,4498 24145,4590 15571,4492" semanticType="underline" shapeName="Other">
            <msink:sourceLink direction="with" ref="{57FBFCC0-FAA0-4782-897C-F216F89E5504}"/>
            <msink:sourceLink direction="with" ref="{A7C38D1B-74B4-4DF9-9449-0B9A90030385}"/>
          </msink:context>
        </emma:interpretation>
      </emma:emma>
    </inkml:annotationXML>
    <inkml:trace contextRef="#ctx0" brushRef="#br0">0 0 72 0,'40'8'27'0,"-31"-8"-14"0,5 0-9 15,-6 0 8-15,6 0-7 16,-1 0-3-16,5 0-1 16,4 0-1-16,1 0 2 15,8-4 1-15,5 0 1 16,-1 4 0-16,5 0-5 16,0 0 1-16,1 0 2 15,-1 0 1-15,9 0-4 16,-5 0-1-16,1 0 3 0,-5 0 3 15,0 0-3-15,0 0-1 16,9 0 0-16,1 0 2 16,-1 0-3-16,0 0-2 15,0 4 2-15,0-4 0 16,0 4-2-16,4 0 2 0,-4-4 3 16,0 0 1-16,0 0-4 15,-4 4 1-15,9-4 0 16,-1 0 0-16,1 4 0 15,-1 0 0-15,1 0 2 0,-1 0 1 16,10 0-4-16,-6-4 1 16,1 0-2-16,-4 0 0 15,4 0 2-15,0 4 2 16,0 0-1-16,0 0 2 16,0 0-4-1,0-1 0-15,22 1 1 16,-13 0 2-16,0 0-3 15,-5-4-2-15,1 0 4 16,-1 0 1-16,1 0-3 16,3 0 1-16,-3 0 0 0,8 0 0 15,-4 4 0-15,-9-4 0 16,0 4-3-16,-4 0 0 16,-1 0-1-16,5 0 0 15,9 0 3-15,0 0 0 0,-5 0 1 16,10-4 0-16,-1 0-3 15,-4 0 2-15,-5 0 3 16,-4 0 1-16,5 0-4 16,4 0-1-16,-1 4-2 15,-3 0 3-15,-1-4 2 16,5 0 4-16,-4 0-4 16,-1 0-1-16,-4 0 0 15,0 0 0-15,9 0-3 16,-5 0 2-16,1 0 1 15,-1 0 0-15,5 0 0 16,-5 0 0-16,-4 0 0 16,0 0 2-16,-4 0-1 15,-1 0 2-15,10 0-4 0,-1 0 0 16,1 4 1-16,-1-4 2 16,1 0-1-16,-1 0 2 15,-4 0-4-15,-4 0-2 16,-1 0-1-16,1 0 3 15,4 4 0-15,-1-4 1 16,6 0 0-16,-1 0 0 0,1 0 0 16,8 0 2-16,-4 0-3 15,-9 0 0-15,0 0 1 32,0 0 0-32,0 0 0 15,0 0 2-15,4 0-1 16,1 0-1-16,8-4 1 15,-4 0-1-15,-5 0 2 0,-4 0 3 16,-4 0-4-16,-1 4-1 16,5 0 0-16,0 0 2 15,0 0-3-15,0 0 0 0,0 0 1 16,9 0 0-16,-9 0 0 16,-4 0 2-16,-5 0-3 15,0 0 0-15,0 0 1 16,9 0 0-16,0 0 2 15,0 0 1-15,0 0-1 0,-5-4-2 16,5 4-2-16,0 0-1 16,-9 0 2-16,0 0 0 15,-4 0 3-15,-5 0 1 16,5 0-1-16,-1 0-2 16,-4 0-2-16,0 0 1 0,1 0 7 31,-1 0 6-31,-5 0 0 15,-3 0 3-15,-1-4-4 16,-4 4-1-16,-5 0-6 16,9 0-1-16,0 0-1 15,-4 0-4-15,0-4 1 0,-5 0 1 16,0 0 2-16,1 0-14 16,-6 0-5-16,1 4-42 0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1:46:51.48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F80C9229-B390-4414-A2DE-8479DEB7913A}" emma:medium="tactile" emma:mode="ink">
          <msink:context xmlns:msink="http://schemas.microsoft.com/ink/2010/main" type="writingRegion" rotatedBoundingBox="1138,1564 29399,1301 29547,17255 1286,17518"/>
        </emma:interpretation>
      </emma:emma>
    </inkml:annotationXML>
    <inkml:traceGroup>
      <inkml:annotationXML>
        <emma:emma xmlns:emma="http://www.w3.org/2003/04/emma" version="1.0">
          <emma:interpretation id="{E805F595-1B6B-45BD-B4F8-2BFD8476252D}" emma:medium="tactile" emma:mode="ink">
            <msink:context xmlns:msink="http://schemas.microsoft.com/ink/2010/main" type="paragraph" rotatedBoundingBox="2651,1469 29383,1319 29400,4309 2668,44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89B989E-A95C-4F84-8CD0-4E542F6AF221}" emma:medium="tactile" emma:mode="ink">
              <msink:context xmlns:msink="http://schemas.microsoft.com/ink/2010/main" type="line" rotatedBoundingBox="2651,1469 29383,1319 29392,2830 2659,2979"/>
            </emma:interpretation>
          </emma:emma>
        </inkml:annotationXML>
        <inkml:traceGroup>
          <inkml:annotationXML>
            <emma:emma xmlns:emma="http://www.w3.org/2003/04/emma" version="1.0">
              <emma:interpretation id="{5B5D8E5F-6464-4C75-98C8-F3281F1F29A4}" emma:medium="tactile" emma:mode="ink">
                <msink:context xmlns:msink="http://schemas.microsoft.com/ink/2010/main" type="inkWord" rotatedBoundingBox="2654,1956 7054,1931 7059,2955 2659,2979"/>
              </emma:interpretation>
              <emma:one-of disjunction-type="recognition" id="oneOf0">
                <emma:interpretation id="interp0" emma:lang="" emma:confidence="0.5">
                  <emma:literal>congruence</emma:literal>
                </emma:interpretation>
                <emma:interpretation id="interp1" emma:lang="" emma:confidence="0">
                  <emma:literal>Congruence</emma:literal>
                </emma:interpretation>
                <emma:interpretation id="interp2" emma:lang="" emma:confidence="0">
                  <emma:literal>congruency</emma:literal>
                </emma:interpretation>
                <emma:interpretation id="interp3" emma:lang="" emma:confidence="0">
                  <emma:literal>Congruency</emma:literal>
                </emma:interpretation>
                <emma:interpretation id="interp4" emma:lang="" emma:confidence="0">
                  <emma:literal>congruent</emma:literal>
                </emma:interpretation>
              </emma:one-of>
            </emma:emma>
          </inkml:annotationXML>
          <inkml:trace contextRef="#ctx0" brushRef="#br0">312 103 160 0,'0'0'63'0,"0"0"-34"0,0-16-21 0,0 8 27 16,0 0-20-16,0 0 10 31,-5-3-15-31,1 3 6 16,-5-4-9-16,4 4 0 0,-4 0-4 0,0 4 0 15,-4-4-1-15,4 8-2 16,-4-4 1-16,-5 8-1 15,0-4 0-15,0 8 0 16,-4-4 0-16,4 8-3 16,-4-4 2-16,4 4 5 15,-9-4-2-15,9 7 8 16,0-3-6-16,5 8 10 16,0-8-8-16,8 8 8 0,-4-4-8 15,14 8 3-15,-5-9-5 0,13 13 2 16,1-4-3-16,12 8 3 31,-8-9-4-31,13 9 6 16,-13-12-5-16,13 0-8 15,-4-8 3-15,9-8-57 16,-9-4 32-16,13-8-114 16,-9-8 79-16</inkml:trace>
          <inkml:trace contextRef="#ctx0" brushRef="#br0" timeOffset="651.8973">691 178 164 0,'4'-3'63'0,"-4"3"-34"0,4-8-21 16,1 4 27-1,-5 0-20-15,4 0 12 16,-4-4-16-16,0 0 10 16,-4 0-12-16,-1 4 6 15,-3 0-8-15,-1 0 2 16,-5 0-5-16,1 0-4 15,-1 0-1-15,1 4 1 16,-5 0 0-16,5 4 0 16,-5-4 0-16,5 8 0 15,-5-4 0-15,4 8-3 16,1 0 2-16,4 8-1 16,0-9 0-16,9 13 6 0,-4-8-2 0,8 12 4 15,1-8-4-15,8 11 6 16,0-7-5-16,10 4 6 15,-5-8-6-15,13 4 12 16,-9-12-8-16,9-1 14 31,-8-7-12-31,3-8 11 16,-8-7-11-16,5-5 6 16,-10-8-8-16,5 0 2 0,-9 0-5 0,0-3 7 15,-5-1-7-15,0 4 3 16,-4 0-4-16,0 4-4 15,-8 1 0-15,-6 3-6 16,-4 0 4-16,1 8-14 16,-6-4 9-16,1 12-16 15,0 0 14-15,-5 4-24 16,0 0 19-16,5 12-50 16,0-4 36-16,4 11-103 15,0-3 74-15</inkml:trace>
          <inkml:trace contextRef="#ctx0" brushRef="#br0" timeOffset="1549.3857">931 135 132 0,'5'4'52'0,"-5"-4"-28"0,4 0-19 0,1 0 22 15,-10 0-15-15,10 0 9 16,-1 0-12-16,5 4 6 16,-9-4-8-16,9 8 0 31,-5 0-4-31,5 8 0 16,-4-1-1-16,4 13 7 0,-9 0-5 0,4 12 21 15,-4-5-14-15,5 5 12 16,-5-12-13-16,9 3 10 15,-5-11-11-15,5 0 11 16,-5-12-12-16,5-8 1 16,-4-8-6-16,4-12-8 15,-5-4 2-15,10-7-8 16,-6-1 7-16,10 0-3 16,-4 4 4-16,8 1 0 15,-9 3 1-15,10 4 2 0,-5 4 0 16,4 8 4-16,-9 0-2 0,5 12 15 15,-5 0-10-15,5 12 10 32,-9 0-9-32,5 12 4 15,-10-4-7-15,0 11 2 16,-4-3-4-16,5 8-2 16,-10-13 0-16,10 5-34 15,-5-12 18-15,4 0-100 16,-4-8 64-16,9-4-86 15,0-4 79-15</inkml:trace>
          <inkml:trace contextRef="#ctx0" brushRef="#br0" timeOffset="2396.1518">1565 214 148 0,'0'-12'57'0,"0"12"-30"0,0-16-16 15,0 12 29 1,0-3-23-16,0-1 14 16,-5 0-18-16,1 0 6 15,-5 0-11-15,0 4 2 0,-5 0-6 0,6 4-2 31,-6 0-1-31,1 4-1 16,-1 0 0-16,1 8 2 16,0 0-1-16,4 7-1 15,0-7 1-15,4 12-1 16,-4-8 0-16,14 12 2 16,-5-8-1-16,4 3 4 15,1-7-3-15,8 0 10 16,1-4-6-16,8-8 5 15,-9-8-6-15,14-4 4 16,-9-4-5-16,9 0 7 16,-10-4-7-16,6 1 10 15,-10-5-8-15,0 4 3 16,-8 0-5-16,4 4 2 16,-9 0-3-16,0 4 3 0,-5-4-4 15,1 12-3-15,-1-4 0 0,5 8 1 31,0 0 0-31,5 4-3 16,-5 0 2-16,9 8-1 0,-5-8 0 16,10 16 2-16,-5-4 0 0,17 15-3 31,-8-3 2-31,9 12 1 0,-5-9 0 0,9 13 2 16,-8-12-1-16,3 7-1 15,-3-7 1-15,-1 8-4 16,-4-13 2-16,-5 9 5 15,-4-8-2-15,-4 15 10 16,-5-11-6-16,0 8 14 16,-9-9-11-16,-5 1 16 15,-3-12-15-15,-6-1 9 16,-4-11-11-16,-4 0 6 16,-4-8-7-16,-1 0 7 15,0-8-8-15,1-4 3 16,3-4-5-16,10-7 0 15,0-5-2-15,8-4-4 16,5 0 1-16,14-3-10 16,-5-5 6-16,13-4-23 15,1-3 16-15,12-1-40 16,-8 4 28-16,9 1-74 0,0-1 55 16,0 4-108-16,-10 1 85 0</inkml:trace>
          <inkml:trace contextRef="#ctx0" brushRef="#br0" timeOffset="2934.8224">1895 135 140 0,'-9'0'52'16,"9"0"-28"-16,0 0-8 0,0 0 23 15,0 0-22-15,0 0 8 16,0 0-16-16,4 4 6 16,-4-4-8-16,5 4 4 15,-1 0-6-15,5 4 9 0,-5-4-8 0,5 8 3 31,-4-1-5-31,8 13 9 16,-4-8-7-16,4 16 12 16,-8-8-10-16,8 11 9 15,-8-7-9-15,4 4 13 16,-5-8-12-16,5-5 14 0,-9-7-14 0,9-4 7 16,-9-4-9-16,9-8 2 15,-9-4-5-15,4-12 0 16,-8-3-2-16,4-5-2 15,0 0 1-15,4 0-6 16,-4 1 3-16,9-1 1 16,-4 4 1-16,4 4-3 15,-5 0 2-15,9 9-1 16,-4-5 0-16,5 8 0 16,-5-4 0-16,9 8-18 15,-10-4 11-15,10 8-60 0,-9 0 38 16,5 4-116-16,-6-4 82 15</inkml:trace>
          <inkml:trace contextRef="#ctx0" brushRef="#br0" timeOffset="3463.1192">2336 63 180 0,'-13'4'68'0,"13"-4"-36"0,-5 12-29 0,5-8 33 16,-4-4-22-16,4 8 23 16,-5 0-22-16,5 8 8 15,0-4-13-15,5 12 5 16,-5-4-8-16,9 11 2 15,-5-7-5-15,9 8 7 32,-4-4-7-32,9-1 10 15,-4-11-8-15,8 0 8 0,-9-12-8 0,10-8 1 16,-10-4-4-16,5-8-2 16,-5-4 0-16,5 1 1 15,-9-5-1-15,4 0-1 16,-4 0 1-16,5 4-1 15,-10-3 0-15,5 3 2 16,-9 4-1-16,4 4 2 16,-4 4-2-16,5 8 8 15,-5 0-5-15,4 4 14 16,-4 0-10-16,9 12 9 0,-9-4-9 16,5 12 0-16,-5-9-5 0,9 17-2 31,-5-4 0-31,14 12-32 15,-5-9 17-15,14 5-144 16,-9-12 87-16,18-4-106 16,-5-9 101-16</inkml:trace>
          <inkml:trace contextRef="#ctx0" brushRef="#br0" timeOffset="4317.5054">2867 119 160 0,'-5'8'63'0,"5"-8"-34"0,0 8-19 0,5-4 28 16,-5-4-21-16,9 8 11 16,-5-4-17-16,5 8 10 15,0-8-12-15,9 7 4 16,-5-7-8-16,9 4 7 16,-4-8-8-16,5 4 5 15,-6-8-5-15,6 0 2 16,-10-4-3-16,5 5 0 15,-9-5-1-15,0 0 1 16,-5 0-2-16,-4 0 4 16,-4 0-3-16,-1 0 1 15,-4 0-1-15,-4 4-2 16,0 0 1-16,-5 0-6 16,0 0 3-16,0 4 3 15,-4 0 0-15,4 4-1 16,-4-4 1-16,4 8-1 15,0 0 0-15,5 8 6 16,-1-4-3-16,10 12 8 16,-5-9-7-16,9 13 8 0,0-4-8 15,9 8 3-15,0-9-4 0,9 5-2 16,-5-4 0-16,18 0-8 16,-9-8 4-16,14 0-41 15,-5-9 25-15,9-7-98 16,-4-4 65-16,0-3-74 15,-9-5 73-15</inkml:trace>
          <inkml:trace contextRef="#ctx0" brushRef="#br0" timeOffset="4855.815">3237 135 136 0,'-5'0'52'0,"5"0"-28"0,0 0-15 0,0 0 29 16,0 0-21-16,0 4 16 16,0-4-19-16,5 4 12 15,-5 0-15-15,4 4 8 16,-4 0-11-16,9 7 4 15,-9-3-7-15,5 12 7 16,-5 0-8-16,4 12 10 0,1-9-8 0,3 9 10 16,-3-12-9-16,8 4 12 15,-8-9-11-15,4-3 9 16,-9-8-9-16,9-4 2 16,-5-4-6-16,5-8 0 15,-5-8-2-15,5-7-2 16,-4-1 1-16,4-4-6 15,-5 0 3-15,10 1-3 16,-6 3 2-16,10 4 0 31,-9 0 1-31,14 4 0 0,-10 4 0 0,5 8 4 16,-5 0-1-16,5 8 6 16,-5 0-4-16,5 12 12 15,-9-4-8-15,4 16 7 16,-4 0-7-16,5 7 0 0,-10-3-4 15,5 4-24 1,-4-8 12-16,4-1-103 16,-5-11 62-16,9-8-115 15,1-8 93-15</inkml:trace>
          <inkml:trace contextRef="#ctx0" brushRef="#br0" timeOffset="5918.3089">3950 163 96 0,'0'-4'38'0,"0"4"-20"0,5-4-1 0,-1 0 30 15,-8 0-26-15,4 0 19 16,0 0-24-16,0 4 14 16,0-4-17-16,0 0 6 15,-5 0-11-15,1 4 2 16,-5-4-6-16,0 4 5 15,-4 0-6-15,4 4 10 0,-5-4-7 0,5 8 8 16,0 0-8-16,1 8 5 16,-1-8-6-16,4 7 9 15,-4-3-8-15,5 8 5 16,-1-8-6-16,5 16 7 16,0-8-8-16,5 7 8 15,-5-3-8-15,9 4 8 16,-5-8-8-16,10 4 3 31,-1-9-4-31,9 5 3 16,-8-8-4-16,12 0-1 15,-3-8 0-15,8-4-10 16,-9-8 5-16,9 0-7 0,-8-4 6 16,3 0-6-16,-8-3 6 15,0 3-13-15,-5-4 10 0,1 0-18 16,-5 0 15-16,0 0-31 15,-5 0 24-15,5 4-20 16,-4 1 22-16,3 3 4 16,-3-4 7-16,4 4 8 15,-5-4-1-15,5 4 19 16,-4 0-12-16,-1 0 28 0,-4 0-22 0,5 4 16 16,-10 0-18-16,5 0 6 15,0 0-11-15,5-4 9 16,-5 0-10-16,4 0 7 15,-4 1-7-15,4-1 4 16,-4 0-6-16,0 0 7 16,-4 0-8-16,0 4 3 31,-1-4-4-31,-4 4 0 16,0 0-1-16,0 4 3 15,-4-4-3-15,4 8 6 0,0-4-5 16,0 8 8-16,0 0-7 0,0 8 12 15,0-4-9 1,9 11 12-16,-4-7-11 0,8 16 9 16,-4-8-9-16,9 11 4 15,0-3-7-15,14 8 2 16,-6-8-4-16,15 3-11 16,-6-11 5-16,10-4-77 15,-5-8 45-15,9-8-167 16,-8-8 113-16</inkml:trace>
        </inkml:traceGroup>
        <inkml:traceGroup>
          <inkml:annotationXML>
            <emma:emma xmlns:emma="http://www.w3.org/2003/04/emma" version="1.0">
              <emma:interpretation id="{061CFC5D-AF72-4F7F-88BD-48244E28AF7D}" emma:medium="tactile" emma:mode="ink">
                <msink:context xmlns:msink="http://schemas.microsoft.com/ink/2010/main" type="inkWord" rotatedBoundingBox="7711,2070 8441,2066 8443,2419 7713,2423"/>
              </emma:interpretation>
              <emma:one-of disjunction-type="recognition" id="oneOf1">
                <emma:interpretation id="interp5" emma:lang="" emma:confidence="0.5">
                  <emma:literal>on</emma:literal>
                </emma:interpretation>
                <emma:interpretation id="interp6" emma:lang="" emma:confidence="0">
                  <emma:literal>own</emma:literal>
                </emma:interpretation>
                <emma:interpretation id="interp7" emma:lang="" emma:confidence="0">
                  <emma:literal>one</emma:literal>
                </emma:interpretation>
                <emma:interpretation id="interp8" emma:lang="" emma:confidence="0">
                  <emma:literal>On</emma:literal>
                </emma:interpretation>
                <emma:interpretation id="interp9" emma:lang="" emma:confidence="0">
                  <emma:literal>an</emma:literal>
                </emma:interpretation>
              </emma:one-of>
            </emma:emma>
          </inkml:annotationXML>
          <inkml:trace contextRef="#ctx0" brushRef="#br0" timeOffset="7018.8663">5297 171 152 0,'0'-4'57'0,"0"4"-30"0,-4-12-16 16,4 8 26-16,-5 0-20 0,5 0 11 15,-9-4-17-15,0 4 6 16,-4 0-10-16,4 0 2 16,-4 0-5-16,4 4 5 15,-5-4-6-15,1 4-1 16,-5 0-1-16,5 4-1 15,-5-4 0-15,4 8 0 0,-3-4 0 16,3 8 4-16,1-4-2 0,4 4 1 16,0-4-1-16,5 7-2 31,-5-3 1-31,9 4 3 16,-5-4-2-16,10 12 6 15,-5-8-5-15,9 11 1 16,-1-7-2-16,10 0 5 15,-9-8-4-15,9 4 6 0,-5-4-6 0,14-4 8 16,-9-4-7 0,4-8 8-16,-4-4-8 0,4-4 8 15,-4-8-8-15,0 4 5 16,-4-4-5-16,-6 1 2 16,-3-1-3-16,-1 0 5 15,-8-4-5-15,-1 8 3 16,-8-4-3-16,0 9-2 15,-1-5 0-15,1 12-10 32,-5-4 5-32,5 8-18 15,-5-4 12-15,4 8-46 16,-3-4 31-16,8 8-90 0,-5-4 64 0,10 8-69 16,-1-8 69-16</inkml:trace>
          <inkml:trace contextRef="#ctx0" brushRef="#br0" timeOffset="7556.5993">5444 135 180 0,'-9'0'68'0,"9"0"-36"0,-4 0-29 0,4 0 26 16,0 0-17-16,4 4 14 16,1-4-16-16,4 4 11 15,-5 0-12-15,5 8 6 16,-5 0-8-16,5 7 7 15,-4-7-8-15,4 16 5 0,-5-4-6 0,10 8 7 16,-10-5-8-16,5 1 12 16,-9-8-9-16,9 0 12 15,-9-8-11-15,9-4 3 16,-9-12-7-16,9-8 0 16,-5-4-2-16,10-8-4 15,-6 0 1-15,10 0-4 16,-9 1 3-16,5 3-3 15,-6 0 2-15,10 4 6 16,-9 4-1-16,9 8 10 16,-9 0-6-1,9 12 12-15,-9 0-10 0,9 12 5 16,-9 0-8-16,4 12 4 16,-9-5-5-16,10 9-24 15,-10-8 11-15,5 3-138 16,-9-7 81-16,9-4-111 15,-5-8 101-15</inkml:trace>
        </inkml:traceGroup>
        <inkml:traceGroup>
          <inkml:annotationXML>
            <emma:emma xmlns:emma="http://www.w3.org/2003/04/emma" version="1.0">
              <emma:interpretation id="{F267717A-8B60-4743-B1F8-C713E458CA9C}" emma:medium="tactile" emma:mode="ink">
                <msink:context xmlns:msink="http://schemas.microsoft.com/ink/2010/main" type="inkWord" rotatedBoundingBox="8913,1586 11150,1574 11155,2458 8918,2470"/>
              </emma:interpretation>
              <emma:one-of disjunction-type="recognition" id="oneOf2">
                <emma:interpretation id="interp10" emma:lang="" emma:confidence="0.5">
                  <emma:literal>terms</emma:literal>
                </emma:interpretation>
                <emma:interpretation id="interp11" emma:lang="" emma:confidence="0">
                  <emma:literal>terms'</emma:literal>
                </emma:interpretation>
                <emma:interpretation id="interp12" emma:lang="" emma:confidence="0">
                  <emma:literal>term's</emma:literal>
                </emma:interpretation>
                <emma:interpretation id="interp13" emma:lang="" emma:confidence="0">
                  <emma:literal>Herms</emma:literal>
                </emma:interpretation>
                <emma:interpretation id="interp14" emma:lang="" emma:confidence="0">
                  <emma:literal>termer</emma:literal>
                </emma:interpretation>
              </emma:one-of>
            </emma:emma>
          </inkml:annotationXML>
          <inkml:trace contextRef="#ctx0" brushRef="#br0" timeOffset="8355.4047">6349-349 136 0,'0'-8'52'0,"0"8"-28"0,0-12-17 16,0 12 24-1,0 0-18-15,0 0 11 16,0 0-14-16,5 4 8 31,-5 0-10-31,4 16 4 16,1 0-7-16,4 16 11 0,-9-5-9 0,9 13 10 15,-5 0-10-15,5 7 12 16,-5-11-11-16,5 11 12 16,-9-7-12-16,9 15 9 15,-4-11-9-15,4 11 6 16,-9-7-7-16,9 3 2 15,-9-15-5-15,4 4-9 16,0-16 3-16,5-1-53 16,-4-11 31-16,-1-4-120 15,-8-12 80-15</inkml:trace>
          <inkml:trace contextRef="#ctx0" brushRef="#br0" timeOffset="8668.2274">6269 4 160 0,'-9'-12'60'0,"9"12"-32"0,0 0-9 0,0 0 34 16,0 0-29-16,0 0 15 15,0 0-24-15,5 0 12 16,-5 0-16-16,9 4 10 16,-1-4-12-16,10 8 4 15,-4-4-8-15,17 8 0 16,-9-8-3-16,18 8 1 0,-4-8-2 0,13 8-31 16,-9-8 16-16,5 3-131 15,-10-7 80-15</inkml:trace>
          <inkml:trace contextRef="#ctx0" brushRef="#br0" timeOffset="9185.3504">6755 230 160 0,'5'4'63'0,"-5"-4"-34"0,35 0-19 0,-21 0 26 15,-5-4-21-15,4 4 9 16,-4-4-15-16,9 0 11 16,-5 0-12-16,5 0 7 15,-5 0-8-15,5 0 2 31,-4 0-5-31,-1 0 7 0,-4-4-7 0,0 0 10 32,-5 1-8-32,-4-1 3 15,-4 0-5-15,-1 0 2 0,-4 0-3 0,0 4 0 16,-4 0-1-16,4 4-4 16,-4 0 1-16,4 0 1 15,-5 0 0-15,6 4 4 16,-1-4-2-16,0 8 6 15,-5 0-5-15,1 8 6 16,0-5-6-16,4 13 6 16,-5-8-6-16,10 12 8 15,-5-8-7-15,9 11 8 16,0-3-8-16,9 8 1 16,0-12-3-16,9 7 1 15,-10-11-2-15,15 4-23 16,-10-12 13-16,14 4-77 0,-9-12 48 0,13-8-111 15,-4-4 84-15</inkml:trace>
          <inkml:trace contextRef="#ctx0" brushRef="#br0" timeOffset="9850.1505">7134 147 160 0,'-9'0'60'0,"9"0"-32"0,-13 4-11 0,13 0 31 16,0-8-27-16,0 8 7 15,0-4-17-15,0 8 5 16,0-4-9-16,4 7 0 15,-4-7-4-15,9 12 3 16,-4-8-4-16,8 12 8 0,-8-8-6 0,8 16 5 16,-9-8-5-16,10 15 9 15,-5-7-7-15,4 4 14 16,-8-8-11-16,8-1 20 16,-9-7-16-16,5 0 13 15,-9-8-15-15,5-8 6 31,-5-4-10-31,4 0 2 16,-8-8-5-16,4-4 0 16,-5-8-2-16,1 1 1 15,-1-5-2-15,5 4-3 0,-4-4 1 0,8 5-1 16,-4-1 0-16,9 4 4 16,-4 0-1-16,8 4 2 15,-4 0-2-15,9 5-3 16,-5-1 1-16,5 8 1 15,-5-4 0-15,5 8 2 16,-4-4-1-16,4 4-27 16,-10 0 14-16,10 4-92 15,-9-4 58-15</inkml:trace>
          <inkml:trace contextRef="#ctx0" brushRef="#br0" timeOffset="10700.4018">7513 167 200 0,'0'0'77'0,"0"0"-42"0,5 0-30 16,-1 0 25 0,-4 0-18-16,5 4 10 15,-1-4-13-15,5 7 8 16,-5-3-9-16,5 8 9 15,-4 0-10-15,4 12 10 16,-9-4-10-16,9 12 7 16,-9-9-7-16,9 9 9 15,-9-4-9-15,8 4 12 16,-8-9-11-16,9 1 12 16,-9-8-12-16,5 0 7 15,-10-12-8-15,10-4 2 16,-5-4-5-16,4-4-2 15,-4-8-1-15,5-4-6 16,-1-7 3-16,5-1-6 16,-4-4 5-16,8 4-5 0,-4 1 4 15,4 3-2-15,-4 4 3 16,9 8 0-16,-9 0 1 0,4 12-3 16,-4-4 3-16,5 12 1 15,-5 0 1-15,4 12 0 16,-9-4 0-16,5 11 2 15,-4-7-1-15,4 8 6 16,-5-8-4-16,5 4 6 16,-9-12-6-16,9-1 6 31,-5-7-6-31,5-4 3 16,-4-4-3-16,8-7-4 0,-8-9 0 15,8-4-4-15,-4-4 3 0,4 0-3 16,-4 1 2-16,5 3-5 15,-5 4 5-15,8 8 1 16,-8 0 2-16,9 16 2 16,-9-4-1-16,4 12 8 15,-4-4-5-15,5 16 8 16,-10 0-8-16,10 11 1 16,-10-7-3-16,9 8-2 15,-8-12 1-15,4 3-34 16,-5-11 18-16,5 0-96 15,0-12 62-15,4-4-112 16,-4-4 90-16</inkml:trace>
          <inkml:trace contextRef="#ctx0" brushRef="#br0" timeOffset="11277.662">8414 178 188 0,'4'-11'71'0,"-4"11"-38"0,-8-12-21 0,8 8 30 16,-5-4-24-16,1 4 15 15,-10-4-19-15,5 4 6 16,-4-4-12-16,-5 8 0 15,0-4-5-15,0 4 3 16,-4 0-4-16,4 4 4 16,-4-4-4-16,4 8 1 15,0-4-1-15,5 8 1 16,0-4-2-16,4 4 2 16,0-4-2-16,9 7-1 15,-5-7 1-15,10 4-1 16,-1-8 0-16,5 8 2 15,0-8-1-15,9 4-1 16,0-4 1-16,8 4 1 0,-3-4-1 0,8 8-3 31,-4-8 1-31,4 8 3 16,-13-4-1-16,4 7 6 16,-4-7-4-16,4 8 10 15,-8-4-7-15,-1 8 14 16,-4-4-11-16,0 4 18 0,-5-8-15 15,1 7 16-15,-10-7-16 16,1 8 11-16,-5-8-13 16,0 0 2-16,-4-4-8 15,-10 0 0-15,-8-4-2 0,4 0-15 16,-4-8 7-16,4 0-68 16,5-8 41-16,4 0-158 15,0-4 107-15</inkml:trace>
        </inkml:traceGroup>
        <inkml:traceGroup>
          <inkml:annotationXML>
            <emma:emma xmlns:emma="http://www.w3.org/2003/04/emma" version="1.0">
              <emma:interpretation id="{DB156868-67C6-49FE-A324-086454B00A92}" emma:medium="tactile" emma:mode="ink">
                <msink:context xmlns:msink="http://schemas.microsoft.com/ink/2010/main" type="inkWord" rotatedBoundingBox="15021,1473 20248,1444 20255,2711 15028,2741"/>
              </emma:interpretation>
              <emma:one-of disjunction-type="recognition" id="oneOf3">
                <emma:interpretation id="interp15" emma:lang="" emma:confidence="0.5">
                  <emma:literal>pseudo</emma:literal>
                </emma:interpretation>
                <emma:interpretation id="interp16" emma:lang="" emma:confidence="0">
                  <emma:literal>Pseudo</emma:literal>
                </emma:interpretation>
                <emma:interpretation id="interp17" emma:lang="" emma:confidence="0">
                  <emma:literal>pseud</emma:literal>
                </emma:interpretation>
                <emma:interpretation id="interp18" emma:lang="" emma:confidence="0">
                  <emma:literal>Pseud</emma:literal>
                </emma:interpretation>
                <emma:interpretation id="interp19" emma:lang="" emma:confidence="0">
                  <emma:literal>pseuds</emma:literal>
                </emma:interpretation>
              </emma:one-of>
            </emma:emma>
          </inkml:annotationXML>
          <inkml:trace contextRef="#ctx0" brushRef="#br0" timeOffset="23857.7955">12548 36 132 0,'-5'0'49'0,"5"0"-26"0,5 0-18 15,-1 0 16 1,-8 0-13-16,4 0 10 15,0 0-11-15,4 4 3 16,-4 0-6-16,5 4 2 16,-10-5-3-16,5 9 5 15,0-4-5-15,5 12 1 16,-5 0-2-16,9 20-2 16,-9-1 1-16,4 25 7 0,-4-5-4 15,4 13 16-15,-8-17-11 16,4 4 7-16,0-11-9 0,0 4 2 15,0-13-5-15,0 5-6 16,0-12 0-16,4-5-41 16,-4-3 24-16,9-12-92 15,-9-8 63-15</inkml:trace>
          <inkml:trace contextRef="#ctx0" brushRef="#br0" timeOffset="24458.4408">12369 143 116 0,'0'-4'44'0,"0"4"-24"0,5-8-17 0,-1 8 14 15,-4-4-10-15,5 0 1 16,-1-4-5-16,10-4 5 15,-5-4-5-15,8 8 8 16,-3-4-7-16,12 4 5 16,-3-3-5-16,12 3 2 15,-3 0-3-15,8 4 9 32,-9-4-6-32,5 8 12 15,-10 0-10-15,6 12 12 0,-10-4-12 16,5 7 12-16,-14-3-12 0,0 4 9 15,-4-4-9-15,-4 8 9 16,-5-8-10-16,-5 8 5 16,-4-8-7-16,1 3 2 15,-6-3-4-15,1 4 0 16,-5-8-1-16,0 4-2 16,0-8 1-16,-4 0-17 15,0-4 9-15,4 4-10 16,-4-8 9-16,-1 4-15 15,1-4 13-15,4 0-84 16,0-4 53-16,9 4-71 16,-4-4 64-16</inkml:trace>
          <inkml:trace contextRef="#ctx0" brushRef="#br0" timeOffset="25198.5729">13154 107 140 0,'0'-8'52'0,"0"8"-28"0,-4-8-11 0,4 4 28 16,-5 0-23-16,1-4 9 16,-5 0-17-16,0 0 6 15,-4 1-9-15,4 3 0 0,-5 0-4 0,5 4-4 16,-4-4 0-16,0 8 1 15,-1-4 0-15,1 8 2 16,-5-5-1-16,5 9-3 16,-1-8 1-16,1 8 1 15,0-8 0-15,4 8-3 32,0-8 2-32,4 8 1 15,-4-8 0-15,14 8 0 16,-5-8 0-16,4 4-3 15,1-4 2-15,8 4-1 16,-4-4 0-16,9 3 2 16,-5-3 0-16,10 8 0 0,-6-8 0 0,15 8 0 15,-6-4 0-15,10 4 0 16,-9-4 0-16,4 8 0 16,-9-4 0-16,5 8 2 15,-14-5-1-15,1 9 6 16,-10-8-4-16,1 4 10 15,-10-8-7-15,1 4 10 16,-5-8-9-16,-5 3 10 16,-8-3-10-16,0 4 5 0,0-8-7 15,-1 0 0-15,-3-4-3 0,3 0 1 16,1-8-2-16,4-4-5 16,-4-7 2-1,8-1-28-15,-3 0 17 0,8 4-54 31,-5 0 37-31,14 4-83 16,-4-4 64-16</inkml:trace>
          <inkml:trace contextRef="#ctx0" brushRef="#br0" timeOffset="25840.0633">13391 163 160 0,'-5'3'60'0,"5"-3"-32"0,9 8-24 0,0-4 20 16,-5-4-15-16,10 4 5 16,-5-4-9-16,9 4 2 15,-5-8-4-15,5 4 7 16,-5 0-6-16,5 0 3 16,-5-4-4-16,5 0 5 15,-4 0-5-15,3 0 6 16,-8-3-6-16,5-1 6 15,-5 0-6-15,0 4 6 0,-5-4-6 0,0 0 1 16,-4-4-2-16,0 0-2 16,-8-4 1-16,-1 4 3 15,0 0-2-15,0 5 4 16,-5-1-4-16,1 8-3 16,-5 0 0-16,0 8-1 15,0-5 0-15,1 9 11 16,-6-4-6-16,6 8 13 15,-6-8-9-15,5 12 10 16,1-8-10-16,3 8 10 16,1-5-10-16,8 9 10 31,1-4-10-31,8 12 5 16,1-4-7-16,8 7 2 0,1-3-4 0,8 4 3 15,-9-9-4-15,14 5-1 16,-5-12 0-16,14-4-37 15,-5-8 20-15,14-4-138 16,-10-8 84-16,14-4-84 16,-8-4 89-16</inkml:trace>
          <inkml:trace contextRef="#ctx0" brushRef="#br0" timeOffset="26775.0736">13823 127 108 0,'-4'4'41'0,"4"-4"-22"0,-5 4-11 0,5 0 22 16,0-4-17-16,0 4 20 16,0-4-19-16,0 8 13 15,0-4-16-15,0 7 6 16,0 1-10-16,5 8 7 15,-5-8-8-15,4 16 8 32,-4-8-8-32,9 7 5 15,-5-3-6-15,10 0 7 0,-5-8-8 0,9 0 8 16,-9-4-8-16,8-4 3 16,-8-8-4-16,9-4 3 15,-9-8-4-15,4-4 1 16,-8 0-1-16,8-4-2 15,-8-4 1-15,4 1-1 16,-5-1 0-16,1 4-3 16,-5-4 2-16,4 8-1 15,-8-4 0-15,4 9 2 16,0-5 0-16,0 12 0 16,0-4 0-16,0 8 6 15,-5-4-3-15,5 8 12 16,0 0-8-16,5 8 12 15,-5 0-11-15,4 7 9 16,0-3-9-16,10 16 0 16,-5-8-5-16,9 11 0 15,-5-7-1-15,9 4-10 16,-8-8 4-16,12 0-56 16,-8-13 33-16,9-3-122 15,-9-8 82-15</inkml:trace>
          <inkml:trace contextRef="#ctx0" brushRef="#br0" timeOffset="27243.6424">14537 186 148 0,'8'-4'57'0,"-8"4"-30"0,5-8-18 0,-1 4 29 16,-4 0-21-16,5-3 16 15,-10-1-19-15,5 0 3 16,-4 0-9-16,-1 0-1 16,-3-4-4-16,-6 4-2 15,1-4 0-15,-5 8-1 16,0-4 0-16,-4 8 2 15,0-4-1-15,-1 8 2 0,-4 0-2 0,5 4 4 16,0-4-3-16,4 8 10 16,-4 0-6-16,8 8 8 15,-3-8-8-15,12 11 8 16,-4-7-8-16,9 16 3 16,0-8-5-16,9 7 5 31,-4-3-6-31,12 4 1 15,1-8-2-15,13 0-4 16,-4-9 1-16,9-3-26 16,-5-12 15-16,14-12-57 0,-14-3 39 0,9-9-92 15,-13-4 68-15</inkml:trace>
          <inkml:trace contextRef="#ctx0" brushRef="#br0" timeOffset="27640.9623">14528-448 144 0,'0'4'55'0,"0"-4"-30"0,-5 4-14 16,5 0 26-1,0-4-20-15,0 4 11 16,0 0-17-16,5 8 10 16,-5 0-12-16,9 7 8 15,-5 1-9-15,5 16 13 16,-5-8-12-16,5 15 16 16,-4-3-15-16,4 19 13 15,-5-15-13-15,5 12 8 16,-4-13-10-16,8 13 4 0,-9-13-7 0,10 17 2 15,-5-9-4-15,4 13-2 16,-8-17 0-16,8 5 3 16,-9-13-2-16,5 1-29 15,-9-8 14-15,9-4-89 16,-9-13 56-16,9-3-99 16,-4-8 83-16</inkml:trace>
          <inkml:trace contextRef="#ctx0" brushRef="#br0" timeOffset="28242.264">15076 198 132 0,'0'-12'52'0,"0"12"-28"0,5-16-11 15,-5 12 28 1,-5 1-23-16,1-5 2 16,-5 0-12-16,4 0 6 15,-4 0-8-15,-4 4 10 16,0 0-9-16,-5 4 7 15,-4 0-7-15,-1 8 11 16,1-4-10-16,4 8 3 16,-4-8-7-16,8 11 5 0,-3-7-6 15,8 12 3-15,-5-8-3 0,14 16 0 16,-4-8-1-16,8 7 5 16,1-3-4-16,8 4 6 15,-4-8-6-15,18 0 6 16,0-4-6-16,8-1 6 15,-8-7-6-15,9 0 8 16,-10-8-7-16,6-4 8 31,-10-4-8-31,5-8 8 16,-10-3-8-16,1-5 5 16,-9 0-5-16,0 0 0 0,-9-3-2 15,-4-1-2-15,-5 4 1 16,-5 4 1-16,-3 0-1 0,-6 4-7 15,-3 1 3-15,-6 7-8 16,1 0 7-16,-5 8-16 16,5 0 11-16,4 4-53 15,1 0 34-15,3 8-115 16,6-4 80-16</inkml:trace>
          <inkml:trace contextRef="#ctx0" brushRef="#br0" timeOffset="29494.4022">15317 147 72 0,'0'0'30'0,"0"0"-16"0,0-4-1 16,0 4 31-1,0 0-24-15,0 0 18 16,0 0-23-1,0 4 10-15,0-4-15 0,4 8 8 16,-4 0-10-16,5 7 6 16,-5-7-7-16,9 16 4 15,-5-8-6-15,5 12 7 16,-4-5-8-16,4 9 12 16,-9-8-9-16,8 0 12 0,-8-8-11 15,5 0 7-15,-5-9-8 0,4 1 2 16,-8-8-5-16,4-8 0 31,0-3-2-31,0-9-4 16,0 0 1-16,4 0-4 15,-4-4 3-15,9 0-6 16,-4 1 5-16,4 3-5 16,-5 0 4-16,10 4 0 15,-10 0 2-15,9 8 0 16,-4-3 0-16,5 11 0 15,-5-4 0-15,8 11 4 16,-3-3-1-16,4 12 8 16,-9 0-5-16,4 12 10 0,-9-8-8 0,5 7 3 15,-9-7-5-15,5 4 5 16,-5-12-6-16,4 4 6 16,-4-8-6-16,5 0 1 15,-5-8-2-15,4-4-2 16,-4-8 1-16,9-4-6 15,-4-4 3-15,3-4-3 0,1-3 2 16,9 3 0-16,-4 0 1 0,3 4-3 16,-3 4 3-16,4 8-1 15,-5 1 1-15,5 10 6 16,-9-3-2-16,9 12 6 16,-10-4-5-16,6 12 8 15,-10-4-7-15,10 12 5 16,-10-4-5-16,10 11 0 15,-10-7-2-15,5 4-8 32,-9-9 3-32,9 1-47 15,-9-8 27-15,4-4-122 0,-8-12 81 0</inkml:trace>
          <inkml:trace contextRef="#ctx0" brushRef="#br0" timeOffset="30006.3817">15959 230 176 0,'0'4'66'0,"0"-4"-36"0,9 0-22 0,0 0 29 15,-9 0-21-15,9 4 12 16,0-4-17-16,9 4 6 15,-9-8-10-15,13 4 2 16,0 0-5-16,5 0 2 16,-9-8-3-16,4 4 3 15,-9-4-4-15,5 0 4 16,-4-4-4-16,-5 4 4 16,-5-4-4-16,0 4 4 15,-8-3-4-15,0 3 1 16,-10 0-1-16,1 4-2 15,-1-4 1-15,-3 8 1 16,-1-4-1-16,0 8 2 0,0-4-2 0,-4 4 4 16,4 0-3-16,5 4 6 15,-1 0-5-15,1 7 8 32,-1-7-7-32,10 12 5 15,-5-8-5-15,5 16 5 16,-1-8-6-16,10 15 6 15,-5-7-6-15,8 8 3 16,1-12-3-16,5 7 0 16,-1-7-1-16,14 0-8 0,0-12 3 15,13-4-34-15,-9-8 20 16,14-8-74-16,-5-4 51 0,0-12-99 16,-9-8 79-16</inkml:trace>
          <inkml:trace contextRef="#ctx0" brushRef="#br0" timeOffset="30775.9171">16213 48 200 0,'-18'-4'74'0,"18"4"-40"0,5 0-31 15,-1 0 31 1,-8 0-21-16,13 0 21 15,-5 0-20-15,14 0 9 0,-5 0-14 0,19 0 0 16,-10 0-6-16,14 0 0 16,-5 0-1-16,13 0-21 15,-8 0 10-15,9 0-63 16,-10-4 41-16,14 4-91 16,-13 0 69-16</inkml:trace>
          <inkml:trace contextRef="#ctx0" brushRef="#br0" timeOffset="30506.6662">16347-504 144 0,'-4'0'55'0,"4"0"-30"0,4 0-16 15,0 0 27 1,-8 0-20-16,8 4 16 15,-4-4-18-15,5 8 10 16,-10-4-14-16,10 8 8 16,-5 0-10-16,9 12 13 15,-5 0-12-15,5 15 14 16,-4-3-14-16,8 20 7 0,-8-9-9 0,8 20 7 16,-4-11-8-1,4 11 3-15,-8-15-5 0,4 19 0 16,-5-11-2-16,5 11 1 15,-9-11-2 1,9 3 6-16,-9-15-4 0,9-1-10 16,-9-15 4-16,4-4-52 15,-8-16 30-15,4-8-122 16,0-8 83-16,9-8-67 16,-5-8 76-16</inkml:trace>
          <inkml:trace contextRef="#ctx0" brushRef="#br0" timeOffset="31291.8266">16664 147 172 0,'0'4'66'0,"0"-4"-36"0,4 4-24 0,1 0 23 16,-5-4-17-16,4 7 8 15,0-3-12-15,5 8 4 16,-9 0-7-16,9 4 4 0,-4-4-5 0,8 12 5 16,-4-4-6-16,4 11 6 15,-4-7-6-15,5 4 8 16,-10-8-7-16,10 3 10 15,-10-7-8-15,5 0 12 32,-5-8-10-32,1 0 5 15,-5-8-8-15,4-4 0 16,-8-8-3-16,4-4 5 16,0-7-4-16,0-5 3 15,0 0-3-15,4 0-2 0,-4 1 0 16,9 3-4-16,-4 0 2 0,8 4 1 15,-4 0 0-15,9 4-3 16,-9 5 2-16,9 7 1 16,-5-4 0-16,9 8 0 15,-8-4 0-15,3 4 0 16,-3 0 0-16,4 4 0 16,-9-4 0-16,4 4-27 15,-4-4 15-15,0 4-94 16,-5-4 59-16</inkml:trace>
          <inkml:trace contextRef="#ctx0" brushRef="#br0" timeOffset="31793.6868">17159 12 244 0,'-14'4'93'0,"14"-4"-50"0,0-4-48 15,0 4 15 1,0 0-8-16,5 4-17 16,-1-4 8-16,5 4-63 15,-4-4 39-15,8 8-78 16,-9-8 62-16</inkml:trace>
          <inkml:trace contextRef="#ctx0" brushRef="#br0" timeOffset="31592.9422">17154 139 168 0,'0'0'66'0,"0"0"-36"0,0 0-22 0,0 0 34 16,0 0-25-16,0 4 21 31,0 0-22-31,0 4 14 16,0 0-17-16,5 7 12 0,-5 1-14 0,4 12 4 16,-4-4-10-16,5 11 0 15,-1-3-3-15,5 4 1 16,-9-8-2-16,9 3-14 15,-9-11 7-15,9 0-57 16,-5-8 35-16,5-4-109 16,-9-8 77-16</inkml:trace>
          <inkml:trace contextRef="#ctx0" brushRef="#br0" timeOffset="32173.5057">17573 194 152 0,'0'-4'57'0,"0"4"-30"0,9-12-14 0,0 8 32 16,-9-4-25-16,5 5 15 16,-10-5-21-16,5 0 10 15,-4 0-14-15,4 4 2 16,-5-4-8-16,1 4-2 16,-10-4-1-16,5 8 3 15,-4-4-2-15,-9 8 10 16,0-4-6-16,-1 8 12 15,1-4-10-15,0 12 14 16,-1-4-13-16,6 11 20 16,-6-7-16-16,10 16 7 15,4-8-12-15,13 11 2 16,-4-3-6-16,18 8 9 16,-4-8-7-16,12-1 3 15,-3-11-5-15,12 0-31 16,-3-12 15-16,12 0-143 15,-8-4 85-15</inkml:trace>
        </inkml:traceGroup>
        <inkml:traceGroup>
          <inkml:annotationXML>
            <emma:emma xmlns:emma="http://www.w3.org/2003/04/emma" version="1.0">
              <emma:interpretation id="{B450B6D6-757E-47D3-AF1F-B64E824AD314}" emma:medium="tactile" emma:mode="ink">
                <msink:context xmlns:msink="http://schemas.microsoft.com/ink/2010/main" type="inkWord" rotatedBoundingBox="20568,1369 25336,1342 25343,2682 20575,2709"/>
              </emma:interpretation>
              <emma:one-of disjunction-type="recognition" id="oneOf4">
                <emma:interpretation id="interp20" emma:lang="" emma:confidence="0.5">
                  <emma:literal>(uniformity)</emma:literal>
                </emma:interpretation>
                <emma:interpretation id="interp21" emma:lang="" emma:confidence="0">
                  <emma:literal>(uniformity</emma:literal>
                </emma:interpretation>
                <emma:interpretation id="interp22" emma:lang="" emma:confidence="0">
                  <emma:literal>•uniformity)</emma:literal>
                </emma:interpretation>
                <emma:interpretation id="interp23" emma:lang="" emma:confidence="0">
                  <emma:literal>(uniformity))</emma:literal>
                </emma:interpretation>
                <emma:interpretation id="interp24" emma:lang="" emma:confidence="0">
                  <emma:literal>•uniformity</emma:literal>
                </emma:interpretation>
              </emma:one-of>
            </emma:emma>
          </inkml:annotationXML>
          <inkml:trace contextRef="#ctx0" brushRef="#br0" timeOffset="33174.6668">18104-210 120 0,'4'0'46'0,"-4"0"-24"0,-4-4-13 16,4 4 29-1,-4 0-21-15,4 0 12 0,-5 0-18 16,1 0 6-16,-1 0-10 0,1 4 7 16,-5 0-8-16,0 12 5 15,0-8-6-15,0 11 7 16,-4-3-8-16,-1 12 10 16,1-8-8-16,0 4 8 15,-5-5-8-15,4 9 8 16,1-4-8-16,4 8 12 15,0-5-10-15,5 13 7 32,-1-8-8-32,5 15 2 15,-4-3-5-15,13 12 0 16,-5-9-2-16,14 9-2 0,0-9 1 16,13 1-30-16,-9-17 16 15,18 1-94-15,-8-8 60 0,8-8-88 16,-9-8 77-16</inkml:trace>
          <inkml:trace contextRef="#ctx0" brushRef="#br0" timeOffset="33925.7518">18242 91 100 0,'-4'0'38'0,"4"0"-20"0,4 0-10 0,1 0 19 15,-10 0-15-15,5 4 19 16,0-4-18-16,0 4 11 16,0 0-14-16,0 4 8 15,0 0-10-15,0 8 9 16,0-8-10-16,5 8 7 15,-5-5-7-15,9 9 7 0,-5-8-8 0,9 4 8 32,-8-4-8-32,8 4 5 0,-4-8-6 0,5 0 4 31,-6-4-5-31,6 0 2 16,-5-4-3-16,4 0 3 15,-8-8-4-15,8 0 1 16,-9-8-1-16,5 4 1 15,-4-4-2-15,4 4-1 16,-9-4 1-16,4 4-4 16,-8 1 2-16,4-1-1 0,0 0 0 0,0 4 2 15,0-4 0-15,0 8-3 16,0-4 2-16,0 8 1 16,-5 0 0-16,5 0 2 15,0 0-1-15,0 4 6 16,0-4-4-16,0 8 8 15,0 0-7-15,5 8 8 16,-5-8-8-16,9 11 3 16,-5-7-4-16,10 8 5 15,-6-4-5-15,10 12 3 16,-4-8-3-16,8 7 3 16,-9-7-4-16,14 0-18 15,-9-8 8-15,9-4-72 16,-9-4 45-16,8-12-111 15,-8-4 82-15</inkml:trace>
          <inkml:trace contextRef="#ctx0" brushRef="#br0" timeOffset="35127.8935">18652 111 176 0,'0'0'68'0,"0"0"-36"0,0 0-22 0,0 0 31 32,0 0-24-32,5 0 14 15,-5 0-18-15,4 4 8 0,1-4-12 0,4 8 8 31,-9-4-9-31,9 12 6 16,-9-4-7-16,9 11 7 16,-9-7-8-16,9 12 8 15,-9-4-8-15,8 7 8 16,-8-7-8-16,9 0 8 0,-9-8-8 0,9 0 5 16,-9-4-6-16,9-8 4 15,-9-4-5-15,9-8-6 16,-4-8 0-16,8-4-1 15,-9 0 1-15,10-4 4 16,-5-3-1-16,9 3-3 16,-5 0 1-16,5 8-4 15,-5 0 3-15,5 8-3 16,-9-3 2-16,9 7 0 16,-9 0 1-16,4 8 2 15,-4-4 0-15,4 4 0 16,-4 0 0-16,5 7 2 15,-5 1-1-15,4 8 4 16,-9-8-3-16,10 16 1 16,-10-8-1-16,10 7 5 15,-10-3-4-15,9 0 6 16,-8-12-6-16,8 0 1 16,-8-4-2-16,8-8 1 0,-8-4-2 15,8-8 2-15,-9-4-2 16,5-4-5-16,-4 0 2 15,8 0-6-15,-8-3 5 0,8-1-1 16,-4-4 2-16,4 4 0 16,-8 1 0-16,4 7 2 15,-9 0 0-15,9 8 4 16,-9-4-2-16,4 8-3 16,-8 0 0-16,4 8 3 15,0 0-1-15,4 8 2 16,-4-4-2-16,9 12 4 15,-5-4-3-15,10 15 4 16,-5-7-4-16,9 8-1 16,-1-8 0-16,6 3-15 15,-5-7 8-15,4 0-57 16,-4-12 35-16,4-8-138 16,-9-8 93-16</inkml:trace>
          <inkml:trace contextRef="#ctx0" brushRef="#br0" timeOffset="35322.4989">19232-159 288 0,'-18'-8'110'0,"18"8"-60"0,-9 0-52 0,9 0 22 15,0 0-14-15,5 4-10 16,-5-4 2-16,4 8-53 15,1-4 31-15</inkml:trace>
          <inkml:trace contextRef="#ctx0" brushRef="#br0" timeOffset="36375.5128">19469 389 196 0,'-18'-12'74'0,"18"12"-40"0,22 0-31 0,-9 0 22 15,-8 0-16-15,8-4 14 16,-4-4-14-16,9 4 14 15,-9-4-14-15,13 8 3 16,-8 0-8-16,12 4-4 16,-8 0-1-16,13 0-23 0,-4-4 12 0,4 4-82 15,-4-4 52-15,9 8-73 32,-9-4 66-32</inkml:trace>
          <inkml:trace contextRef="#ctx0" brushRef="#br0" timeOffset="36124.0248">19807-59 136 0,'-4'0'52'0,"4"0"-28"0,0-4-19 16,0 0 24-16,0 0-16 0,0 0 18 15,0-8-18-15,0-4 13 16,0 0-15-16,0 0 1 15,-4-4-7-15,-1 1 1 16,-4-1-3-16,-4-4 3 16,-1 0-4-16,-3 4-1 0,-1 4 0 0,0 9 3 15,-4 3-2-15,-1 11 6 16,1-3-5-16,0 8 3 31,-1 0-3-31,1 8 5 16,0-8-5-16,4 16 6 15,-4-12-6-15,8 11 6 16,1-3-6-16,8 12 3 16,-3-8-3-16,8 7 5 15,0-7-5-15,8 12 12 16,1-9-8-16,5 17 7 0,-10-4-7 16,10 15 2-16,-6-7-5 15,6 11 5-15,-5-11-6 0,4 11 6 31,-8-15-6-31,8 3 3 16,-9-11-3-16,5 3-4 16,-9-7 0-16,9-4-30 15,-9-12 17-15,5-5-69 16,-10-7 46-16,5-8-105 16,0-4 81-16</inkml:trace>
          <inkml:trace contextRef="#ctx0" brushRef="#br0" timeOffset="36894.2486">20137 218 140 0,'0'-20'52'0,"0"20"-28"0,-4-12-8 0,-1 8 32 15,-3 0-27-15,-1-4 8 16,-5 1-18-16,1 3 5 15,-5 0-9-15,5 4 0 16,-5-4-4-16,0 8 0 16,0-4-1-16,-4 8 3 15,0-1-3-15,4 9 4 16,-5-8-4-16,10 12 1 16,-5 0-1-16,9 8 3 15,-4-5-3-15,13 5 1 16,-5-8-1-16,10 8 1 15,-1-8-2-15,14 3 6 16,-4-7-4-16,12 4 8 16,-8-8-7-16,13-4 1 15,-8-4-3-15,3-4 3 16,-3-8-3-16,4 0 8 0,-10-8-6 0,1-4 8 16,-4-3-8-16,-1-5 5 15,-4 0-5-15,-5 0 2 16,-4 4-3-16,0 1-2 15,-9-1 0-15,0 4-4 16,-4 0 2-16,-5 4-19 16,0 4 11-16,-4 9-45 31,-5-5 30-31,5 8-97 0,-5-4 68 16,5 8-62-16,4-4 66 0</inkml:trace>
          <inkml:trace contextRef="#ctx0" brushRef="#br0" timeOffset="37911.2708">20231 139 116 0,'-4'4'44'0,"4"-4"-24"0,0 4-8 0,0 0 27 16,0-8-22-16,4 8 12 15,-4-4-18-15,5 8 8 16,-1-4-11-16,5 7 4 31,-9 1-7-31,9 4 7 16,-5-4-8-16,10 12 8 15,-10-4-8-15,9 7 10 0,-8-3-8 0,8 0 3 16,-8-8-5-16,4 0 11 16,-5-4-8-16,1-4 12 15,-5-8-11-15,4 4 5 16,-8-8-8-16,4-4 4 15,-5-8-5-15,5 0 2 16,-4-4-3-16,-1 4 5 16,1 0-5-16,-1 0 1 15,1 1-2-15,4 3-2 16,-5-4 1-16,10 4-1 16,-5-4 0-16,9 4-3 15,-5-4 2-15,14 1 1 16,-5-1 0-16,10 8 0 0,-5-4 0 15,4 8 0-15,-4-4 0 0,4 8 0 16,-4-4 0-16,4 8 2 16,-8-4-1-16,-1 8-1 15,-4-4 1-15,4 8-26 16,-8-4 14-16,4 4-92 16,-5-8 57-16,5 7-93 15,-9-7 79-15</inkml:trace>
          <inkml:trace contextRef="#ctx0" brushRef="#br0" timeOffset="39043.742">20641 151 120 0,'5'-4'46'0,"-5"4"-24"0,9-4-13 0,-5 4 25 16,1 0-19-16,4 0 12 16,-1 0-16-16,6 4 10 15,-5-4-12-15,4 8 11 0,-8-4-12 0,8 7 9 16,-9-7-9-16,5 12 6 16,-9-8-7-16,5 16 9 15,-5 0-9-15,4 7 7 16,-8-3-7-16,4 0 4 31,0-8-6-31,0 0 13 16,0-8-10-16,0-1 5 15,0-7-8-15,0 0 0 16,0-8-3-16,4-4 3 16,-4-7-3-16,5-5 1 15,-1-4-1-15,5 0-6 0,-4 0 2 16,8 1-3-16,-4-1 2 0,4 4-2 15,-4 4 2-15,5 8 0 16,-10-4 1-16,14 8 2 16,-14 0 0-16,10 8-3 15,-10-4 2-15,9 8 1 16,-8 0 0-16,4 8 2 16,-9-4-1-16,9 12 4 15,-9-4-3-15,9 11 4 16,-9-7-4-16,9 0 1 15,-5-12-1-15,5 0 3 16,-9-4-3-16,9 0 4 16,-5-8-4-16,10-4-1 15,-10-8 0-15,10-4-4 0,-5 0 2 0,4-4-1 16,-4 0 0-16,4 4-3 16,-8-3 3-16,8 7 1 15,-9-4 1-15,10 12-3 16,-10-4 2-16,5 8-1 31,-4-4 0-31,4 8 2 16,-5-4 0-16,5 8 0 15,-5 0 0-15,10 16 0 16,-5-5 0-16,9 13 0 16,-9-8 0-16,4 4 2 15,-4-8-1-15,9 3 6 16,-9-11-4-16,8 0 8 15,-3-8-7-15,4-4 3 16,-5-4-4-16,5-12 0 16,-9-4-1-16,4-3 1 15,-8-5-2-15,8 0-1 16,-9 0 1-16,5 1-1 0,-9 3 0 0,5 4 0 16,-10 0 0-1,5 4 2-15,0 4-1 0,0 8-1 16,0 1 1-16,0 6-1 15,0-3 0-15,5 12 4 16,-5-4-2-16,4 12 1 16,-4 0-1-16,9 12-2 15,-4-9 1-15,8 9-1 16,-4-4 0-16,9 4-25 0,-5-13 14 0,5-3-72 31,-9-8 46-31,9-4-112 16,-9-8 84-16</inkml:trace>
          <inkml:trace contextRef="#ctx0" brushRef="#br0" timeOffset="39229.2924">21368-182 304 0,'-18'-8'115'0,"18"8"-62"0,-4 8-55 15,4-4 20 1,0-4-13-16,0 4-7 16,0-4 0-16,4 7-43 0,-4-3 25 0,9 8-124 15,0-8 80-15</inkml:trace>
          <inkml:trace contextRef="#ctx0" brushRef="#br0" timeOffset="40061.7985">21627 131 236 0,'-14'-4'90'0,"14"4"-48"0,-4 0-29 0,4 0 42 31,0 0-32-31,0 0 12 16,0 0-21-16,0 0 3 0,0 0-10 0,0 0 4 15,0 0-6-15,9 0 4 16,-5 0-5-16,10 4 5 16,-5-4-6-16,13 4 1 15,-4-4-2-15,9 4-2 16,-10 0 1-16,15 4-19 16,-6-4 10-16,10 4-56 15,-9-8 35-15,4 3-121 16,-4-3 83-16,4 4-68 0,-13-8 78 0</inkml:trace>
          <inkml:trace contextRef="#ctx0" brushRef="#br0" timeOffset="39747.2008">21712-607 128 0,'-5'8'49'0,"5"-8"-26"0,-4 8-7 0,4-4 32 15,0-4-27-15,0 8 17 16,0 0-23-16,4 8 5 15,-4-8-11-15,9 16 3 16,-5-8-7-16,5 19 11 16,-4 1-9-16,4 23 12 31,-9-7-11-31,4 19 12 16,-8-3-12-16,4 7 9 0,0-12-9 0,4 9 4 15,1-17-7-15,8 9 4 16,-8-13-5-16,3 1 2 15,-3-13-3-15,8 1 0 16,-8-16-1-16,4 0-21 16,-9-8 10-16,0-5-54 15,-5-7 35-15,1-4-113 16,-5-4 79-16</inkml:trace>
          <inkml:trace contextRef="#ctx0" brushRef="#br0" timeOffset="40609.9881">22033 0 132 0,'4'-16'52'0,"-4"16"-28"0,5-8-8 15,-1 4 34 1,-4-4-28-16,4 4 25 16,-8 0-27-16,4 4 16 0,0 0-21 0,0 4 14 15,0 0-16-15,0 8 8 16,0-4-12-16,4 12 4 16,-4-8-8-16,9 8 4 15,-4-4-5-15,4 3 2 31,-5-3-3-31,10 4 0 16,-6-8-1-16,10 0-2 16,-4-4 1-16,8 0-8 15,-4-8 4-15,4 0-16 16,-4-4 10-16,4 0-9 16,-4-4 10-16,0-4 0 0,-9 0 5 15,4 0 4-15,-8-4 0 16,4 4 6-16,-5-3-4 0,5 7 12 15,-9 0-8-15,0 4 14 16,-4 0-12-16,-1 8 16 16,1 0-15-16,-1 8 13 15,-4-5-13-15,5 13 13 16,-5-8-14-16,4 16 9 16,-4-8-10-16,5 23 2 15,-5-7-6-15,5 20 0 16,-5-9-2-16,4 17 1 15,-4-13-2-15,5 5 2 16,-5-13-2-16,5-7-25 16,-1-12 13-16,5-1-66 15,0-11 43-15,9 4-148 16,-5-8 102-16</inkml:trace>
          <inkml:trace contextRef="#ctx0" brushRef="#br0" timeOffset="41076.6002">22483-420 176 0,'-4'0'68'0,"4"0"-36"0,17 0-29 0,-8 0 39 16,-4 0-24-16,8 4 36 15,-8 0-31-15,8 4 26 0,-9 0-28 0,14 11 16 32,-9 1-22-32,9 16 16 15,-5-4-17-15,10 19 12 16,-5 1-15-16,-5-1 1 16,-4-7-7-16,4 27 1 15,-8-11-3-15,-5 7 0 16,-5-11-1-16,1 19-32 15,-5-12 16-15,-5-11-98 16,-3-16 62-16,-10-1-125 16,0-7 98-16</inkml:trace>
        </inkml:traceGroup>
        <inkml:traceGroup>
          <inkml:annotationXML>
            <emma:emma xmlns:emma="http://www.w3.org/2003/04/emma" version="1.0">
              <emma:interpretation id="{25FD0FA3-E351-43F6-9087-FEE6FE034893}" emma:medium="tactile" emma:mode="ink">
                <msink:context xmlns:msink="http://schemas.microsoft.com/ink/2010/main" type="inkWord" rotatedBoundingBox="25799,1490 29384,1470 29389,2358 25804,2378"/>
              </emma:interpretation>
              <emma:one-of disjunction-type="recognition" id="oneOf5">
                <emma:interpretation id="interp25" emma:lang="" emma:confidence="0.5">
                  <emma:literal>terms</emma:literal>
                </emma:interpretation>
                <emma:interpretation id="interp26" emma:lang="" emma:confidence="0">
                  <emma:literal>terms'</emma:literal>
                </emma:interpretation>
                <emma:interpretation id="interp27" emma:lang="" emma:confidence="0">
                  <emma:literal>term's</emma:literal>
                </emma:interpretation>
                <emma:interpretation id="interp28" emma:lang="" emma:confidence="0">
                  <emma:literal>Herms</emma:literal>
                </emma:interpretation>
                <emma:interpretation id="interp29" emma:lang="" emma:confidence="0">
                  <emma:literal>term</emma:literal>
                </emma:interpretation>
              </emma:one-of>
            </emma:emma>
          </inkml:annotationXML>
          <inkml:trace contextRef="#ctx0" brushRef="#br0" timeOffset="42356.3615">23433 143 104 0,'4'-4'41'0,"-4"4"-22"0,5-8-11 16,-1 4 24 0,-4 0-18-16,5 0 15 15,-10 0-16-15,5 0 8 0,-9-4-12 0,0 4 0 16,-4-4-6-16,0 4 0 15,-5 0-1-15,4 0 3 16,-3 0-3-16,3 0 4 16,-4 0-4-16,0 4 6 15,1-4-5-15,-1 12 12 16,0-4-8-16,0 8 1 16,0-8-5-16,5 4 0 15,-5-4-1-15,9 8-2 16,-4-4 1-16,8 8 1 15,-4-8-1-15,9 11 4 16,0-7-3-16,9 8 8 16,-4-4-6-16,8 12 3 15,1-8-4-15,8 7-4 16,-9-7 0-16,10 0 5 0,-6-8-2 16,10-4-5-16,-5-4 1 0,10-12 3 15,-6-4 0-15,6-4 13 16,-10-4-8-16,5 0 4 15,-14 1-6-15,0-1 5 16,-8-4-6-16,-5 4 3 16,-9-4-3-16,0 5 3 15,-4-1-4-15,-5 0 1 16,-4 0-1-16,-1 4-4 16,1 4 1-16,0 8-1 15,-5 0 0-15,5 8-3 16,-1 0 3-16,5 8-17 31,1-4 11-31,3 8-30 16,-4-8 22-16,5 12-97 0,0-8 63 15,8 8-66-15,1-5 67 0</inkml:trace>
          <inkml:trace contextRef="#ctx0" brushRef="#br0" timeOffset="42945.835">23584 8 80 0,'5'0'33'0,"-5"0"-18"0,13 4 4 16,-4 0 33 0,-4 0-28-16,8 8 20 0,-9 0-27 0,10 3 14 15,-10-3-18-15,10 8 15 16,-5-4-16-16,4 12 16 15,-4-8-16-15,0 7 13 16,-5-7-14-16,5 8 8 16,-9-4-11-16,5-1 4 15,-5-11-7-15,4 0 7 16,-8-12-8-16,8-4 1 16,1-4-3-16,4-4-6 15,-5-7 2-15,9-1-3 16,-4 0 2-16,9 0 0 15,-9 0 1-15,9 5-3 16,-5-1 3-16,5 8 3 16,-9-4 0-16,9 8 10 15,-9 0-5-15,4 8 14 16,-4-4-11-16,4 12 11 16,-4-4-11-16,5 12 2 15,-10-5-7-15,5 17 0 16,-9-8-2-16,9 8-46 15,-9-5 25-15,9 1-154 16,-9-12 96-16</inkml:trace>
          <inkml:trace contextRef="#ctx0" brushRef="#br0" timeOffset="44078.7909">24227 8 172 0,'-5'-4'66'0,"5"4"-36"0,0 0-26 15,0 0 26 1,0 0-17-16,0 0 18 15,0 0-18-15,0 0 15 16,0 0-15-16,5 4 12 16,-1-4-14-16,9 4 10 15,1-4-12-15,8 4 4 0,-4-4-8 0,18 4 0 16,-10-8-3-16,23 4 1 16,-4 0-2-16,13 0-9 15,-13-4 4-15,8 0-36 31,-8 0 22-31,4 0-80 16,-14-4 55-16,1 8-80 16,-14-4 70-16</inkml:trace>
          <inkml:trace contextRef="#ctx0" brushRef="#br0" timeOffset="43729.3068">24450-464 116 0,'-5'-4'46'16,"5"4"-24"-16,0-4-8 0,0 4 26 16,0 0-22-16,0 0 11 15,0 0-18-15,0 0 17 16,0 0-16-16,0 0 13 15,0 0-14-15,0 0 12 16,0 0-13-16,0 4 2 16,0 0-8-16,0 12 0 15,0 0-2-15,5 23 7 16,-5 1-5-16,8 28 8 16,-8-9-8-16,5 20 8 15,-5-19-8-15,4 11 5 16,-8-15-5-16,4 11 5 15,0-11-6-15,0 7 3 16,0-15-3-16,0-1-35 16,0-15 18-16,0-4-81 0,-5-9 53 0,5-7-89 15,-4-8 74-15</inkml:trace>
          <inkml:trace contextRef="#ctx0" brushRef="#br0" timeOffset="44644.4012">24855 127 204 0,'0'0'77'0,"0"0"-42"0,9 0-34 0,0 0 18 16,-4 0-12-16,12 0 8 15,-3 0-9-15,4 0 3 16,-5-4-5-16,9 4 5 15,-8-4-6-15,8 0 10 16,-9 0-7-16,5 0 10 16,-9-4-9-16,5 0 12 15,-6-4-11-15,1 4 5 16,-4-4-8-16,-1 5 2 16,-8-5-4-16,4 4 5 15,-9 0-5-15,0 4 3 0,0-4-3 0,0 8-2 16,-4-4 0-16,-1 8-1 15,-3 0 0-15,-1 8 2 16,-5-4-1-16,6 4 2 16,-1-5-2-16,0 5 2 31,0-4-2-31,5 8 4 16,-1-4-3-16,5 4 4 15,-4-4-4-15,9 8 1 16,-5-8-1-16,9 7 3 15,-5-3-3-15,14 8 1 16,-4-4-1-16,8 8 3 16,0-9-3-16,10 5-5 0,-6-8 1 15,15 0-34-15,-10-8 19 0,9-4-76 16,-4-8 52-16,4-4-103 16,-13-8 82-16</inkml:trace>
          <inkml:trace contextRef="#ctx0" brushRef="#br0" timeOffset="45244.4315">25127 83 148 0,'0'4'55'0,"0"-4"-30"0,0 12-18 0,0-8 28 16,0-4-20-16,0 4 20 15,0 0-21-15,9 4 6 16,-9-8-11-16,5 8 1 16,-5 0-6-16,9 8 2 15,-5-8-3-15,9 11 9 0,-8-7-6 0,8 12 10 16,-8-8-9-16,8 8 10 15,-8-8-10-15,8 7 5 16,-9-7-7-16,5 4 11 16,-4-8-9-16,4 0 14 15,-9-4-12-15,4 0 5 16,-4-8-9-16,0-4 0 16,-4-4-3-16,-1-4 5 15,1 0-4-15,4-4 8 16,-5 0-7-16,5-4 3 15,0 1-4-15,0-1-2 16,0 0 0-16,5 4 1 16,-5-4-1-16,9 4-3 15,-5 1 1-15,10 3-1 16,-10-4 0-16,9 4 0 16,1 0 0-16,8 0 2 15,-9 0 0-15,14 4-3 16,-9 0 2-16,9 4 1 15,-9 0 0-15,-1 8 2 16,6-4-1-16,-5 4-1 0,-5-4 1 0,5 8-12 16,-9-4 6-16,0 4-69 15,-5-8 41-15,1 4-131 16,-5-4 91-16</inkml:trace>
          <inkml:trace contextRef="#ctx0" brushRef="#br0" timeOffset="46153.8513">25658 32 72 0,'0'-12'27'15,"0"12"-14"-15,9 0 4 0,-5 0 47 16,-4 0-34-16,5 4 30 15,-1 0-35-15,5 8 9 16,-9-4-20-16,5 7 9 16,-5-3-13-16,9 4 17 15,-9-4-15-15,4 8 11 16,-4-8-13-16,5 8 8 16,-5-5-10-16,4 5 4 0,-8-4-7 0,4 0 7 15,0-4-8-15,4 0 14 16,-4-4-10-16,4-4 7 15,-8-4-8-15,8 0-4 16,-4-4-2-16,5 0-1 16,-5-4 0-16,9-4-5 15,-5-8 3-15,10 0-1 16,-14 0 1-16,17 1-3 16,-8-5 3-16,9 8-3 15,-9 0 2-15,5 8 2 16,-6 0 1-16,6 12-3 0,-5-4 2 15,0 8-1-15,-5-4 0 0,5 8 6 16,-5 0-2-16,5 8 8 16,-4-4-6-16,4 7 5 31,-5-3-5-31,5 0 2 16,-9-4-3-16,5 4 5 15,-5-4-5-15,9-5 3 16,-9-7-3-16,4-4 0 15,-4-4-1-15,4 0-4 16,1-7 1-16,4-1-1 16,-5-4 0-16,10 0 0 0,-5 0 0 0,8 0-3 15,-8-4 3-15,9 9-3 16,-9-5 2-16,9 8-5 16,-9-4 5-16,4 8 1 31,-8-4 2-31,21 12 8 15,-12 0-4-15,4 8 8 16,-9-4-8-16,4 12 5 0,-9-9-5 0,5 9 0 16,-9-4-2-16,9 12-10 31,-9-8 4-31,9 7-47 0,-9-7 28 16,9-12-104-1,-4-8 70-15,3-8-95 0,1-4 87 0</inkml:trace>
          <inkml:trace contextRef="#ctx0" brushRef="#br0" timeOffset="46787.2146">26608 135 168 0,'9'-8'66'0,"-9"8"-36"0,13-20-18 16,-4 12 36 0,-5 0-27-16,5-4 19 15,-9 0-24-15,0 4 7 16,-4-3-13-16,-1 3 1 16,-3 0-7-16,-1 0 5 15,-5 0-6-15,-4 0 3 16,1 0-3-16,-6 8 0 15,5-4-1-15,-4 8 12 16,0-4-8-16,4 8 6 16,-4 0-7-16,4 8-2 15,-4-4-2-15,13-1-1 0,-9-3 0 0,13 4 0 16,1-8 0-16,4 8 2 16,-5-8-1-16,5 12 2 15,0-8-2-15,9 0-1 16,0-4 1-16,18 4-4 15,-14-8 2-15,14 8 3 16,-5-8-1-16,10 8-3 16,-10-8 1-16,0 8 1 15,1-5 0-15,3 5 2 16,-8-4-1-16,9 12 6 16,-5-4-4-16,1 4 21 15,-15-8-13-15,10 8 21 16,-9-4-18-16,-4 4 15 15,-5-5-16-15,-5 9 10 16,-13-8-13-16,5 0 8 16,4-4-10-16,-9 4 0 0,0-8-5 0,-13 8-4 15,0-8 0-15,-5-8-28 16,10-8 16-16,-6-4-96 16,1-4 60-16,9 0-148 15,4-3 111-15</inkml:trace>
        </inkml:traceGroup>
      </inkml:traceGroup>
      <inkml:traceGroup>
        <inkml:annotationXML>
          <emma:emma xmlns:emma="http://www.w3.org/2003/04/emma" version="1.0">
            <emma:interpretation id="{E73CBBCA-F31D-4316-9426-9D531B02D47E}" emma:medium="tactile" emma:mode="ink">
              <msink:context xmlns:msink="http://schemas.microsoft.com/ink/2010/main" type="line" rotatedBoundingBox="2830,3224 10277,2958 10322,4219 2875,4485"/>
            </emma:interpretation>
          </emma:emma>
        </inkml:annotationXML>
        <inkml:traceGroup>
          <inkml:annotationXML>
            <emma:emma xmlns:emma="http://www.w3.org/2003/04/emma" version="1.0">
              <emma:interpretation id="{B44FF733-2FCC-4504-941B-9E06D04BDD21}" emma:medium="tactile" emma:mode="ink">
                <msink:context xmlns:msink="http://schemas.microsoft.com/ink/2010/main" type="inkWord" rotatedBoundingBox="2830,3224 7447,3059 7492,4320 2875,4485"/>
              </emma:interpretation>
              <emma:one-of disjunction-type="recognition" id="oneOf6">
                <emma:interpretation id="interp30" emma:lang="" emma:confidence="1">
                  <emma:literal>equations:</emma:literal>
                </emma:interpretation>
                <emma:interpretation id="interp31" emma:lang="" emma:confidence="0">
                  <emma:literal>equations;</emma:literal>
                </emma:interpretation>
                <emma:interpretation id="interp32" emma:lang="" emma:confidence="0">
                  <emma:literal>equations.</emma:literal>
                </emma:interpretation>
                <emma:interpretation id="interp33" emma:lang="" emma:confidence="0">
                  <emma:literal>eguations:</emma:literal>
                </emma:interpretation>
                <emma:interpretation id="interp34" emma:lang="" emma:confidence="0">
                  <emma:literal>equations,</emma:literal>
                </emma:interpretation>
              </emma:one-of>
            </emma:emma>
          </inkml:annotationXML>
          <inkml:trace contextRef="#ctx0" brushRef="#br0" timeOffset="53597.9689">200 1844 144 0,'-4'4'55'0,"4"-4"-30"0,0-4-14 0,0 4 20 15,0 0-18-15,0 0 7 16,0 0-12-16,4 0 6 31,-4 0-7-31,4 4 7 16,1-4-8-16,4 4 8 0,-5 0-8 0,10 0 8 15,-5-4-8-15,8 4 5 16,-3-8-6-16,8 8 4 16,-4-4-5-16,9 4 7 15,-9-4-7-15,8 8 8 16,-8-8-8-16,9 4 10 16,-9-8-8-16,4 4 3 15,-4 0-5-15,0 0 9 16,-5 0-7-16,0 0 5 15,-8-4-6-15,-1 0 4 16,-4 0-5-16,5 0 2 16,-10-4-3-16,5 0 0 15,-4-4-1-15,-1 0-2 16,-3 0 1-16,3 0-4 16,-4 0 2-16,0 1 1 15,-4-1 0-15,-1 0 0 16,1 0 0-16,0 4 0 15,-5 0 0-15,5 0-3 16,-5 0 2-16,4 4 1 16,-4-4 0-16,5 8 0 0,-5 0 0 15,5 8 0-15,-5-8 0 0,5 8-3 16,-5-4 2-16,4 8-1 16,1-8 0-16,4 8 2 15,0-4 0-15,0 8-5 16,0-8 3-16,5 7 1 15,-1-3 1-15,1 12 2 16,0-8-1-16,4 4 6 16,0-4-4-16,4 4 3 15,-4-5-3-15,9 9 3 16,-5-4-4-16,10 8 8 16,-10-8-6-16,14 3 5 15,-9-3-5-15,9 0 5 16,-5-4-6-16,14 0 3 15,-9-8-3-15,17 0-15 16,-8-8 6-16,13-4-70 16,-4-4 42-16,9-4-135 15,-14-8 94-15</inkml:trace>
          <inkml:trace contextRef="#ctx0" brushRef="#br0" timeOffset="54549.6556">869 1943 172 0,'0'-4'66'0,"0"4"-36"0,4-4-13 0,1 0 37 15,-5-4-30-15,4-4 18 16,1 0-26-16,4 1 7 16,-9-1-13-16,4 0 5 15,-4-4-8-15,0 4 4 0,-4 0-6 0,-1 4-2 16,-4 0-2-16,0 4-1 15,0-4 0-15,1 12-3 16,-6-4 2-16,1 12-1 16,-5-4 0-16,0 8 0 31,0-4 0-31,5 8 0 16,-5-8 0-16,9 7 2 15,0-3 0-15,9 4 0 16,-4-4 0-16,8 4 0 15,1-4 0-15,4 0 4 16,0-5-2-16,4 1 4 16,-4-4-4-16,9 0 6 0,-5-8-5 15,5 0 6-15,-9-8-6 0,9 0 1 16,-9 0-2-16,4 1 1 16,-9-5-2-16,5 0 4 15,-4 0-3-15,4 4 4 16,-9-4-4-16,9 4 1 15,-9 0-1-15,4 8-2 16,-8-4 1-16,4 4-4 16,0 0 2-16,4 4-1 15,1-4 0-15,3 8 0 16,-3 0 0-16,4 12 0 16,-9 0 0-16,4 15 4 15,-4 1-1-15,0 16 2 16,-4-5-2-16,-1 9 4 15,-8-13-3-15,4 5 12 16,-4-16-7-16,-1 3 12 16,1-11-11-16,0-4-2 15,-1-8-3-15,5-4-3 16,-4-8 1-16,4 0-6 16,-4-8 3-16,13 0-8 15,-5-4 6-15,10 4-3 16,-5-4 4-16,4 8-2 15,0 0 2-15,10 8-2 0,-1-4 2 0,10 8 4 16,-10 0 0-16,9 4 8 16,-4-4-5-16,9 8 3 15,-5-8-4-15,9 8 0 32,-4-9-1-32,4 5-26 15,-4-8 13-15,0 4-92 0,-5-8 57 0,5-4-115 16,-9-8 91-16</inkml:trace>
          <inkml:trace contextRef="#ctx0" brushRef="#br0" timeOffset="55101.4982">1123 1852 180 0,'-13'8'68'0,"13"-8"-36"0,0 4-20 16,0 0 36-16,0-8-27 0,0 8 12 31,0 0-19-31,4 4 7 16,-4-4-12-16,5 8 8 15,-5-9-9-15,9 13 4 16,-5-8-7-16,9 12 4 15,-8-8-5-15,8 8 7 16,-4-4-7-16,9 4 8 16,-5-9-8-16,10 5 8 15,-10-8-8-15,9 0 5 0,-4-8-5 0,4 0 5 16,-8-8-6 0,4 0 3-16,-9-8-3 0,4 5 0 15,-4-5-1-15,0 0-2 16,-5-4 1-16,1 0-1 15,-5 0 0-15,0 4 0 16,-5-3 0-16,5 7 0 16,-4-4 0-16,4 12 2 15,0 0-1-15,0 12 6 16,0-4-4-16,0 8 6 16,0 0-6-16,4 7 3 15,-4-7-3-15,9 12 0 16,0-8-1-16,9 8-6 15,-9-4 2-15,13-1-47 16,-8-3 26-16,12-4-109 0,-8-4 74 16,13-4-100-1,-4-8 90-15</inkml:trace>
          <inkml:trace contextRef="#ctx0" brushRef="#br0" timeOffset="55692.5872">1823 1923 204 0,'0'0'77'0,"0"0"-42"0,5-4-12 15,-1 4 41 1,-4-8-35-16,5 0 11 16,-10-3-25-16,5 3 5 15,0-4-12-15,0 0 6 0,-9-4-7 0,0 4 2 16,0 0-5-16,-4 4-2 15,0-4-1-15,-5 8-4 16,0 0 2-16,0 8 1 16,-4 0 0-16,-1 8 0 15,6-4 0-15,3 12-3 16,-4-8 2-16,10 8 3 16,-6-4-1-16,10 3 2 15,-1-3-2-15,14 4 2 16,-4-4-2-16,12 4 2 15,-3-8-2-15,13 0 6 16,-5-4-4-16,9-5 6 0,-9-3-6 16,10-3 1-16,-10-5-2 0,5-4 3 15,-5-4-3 1,0-4 4-16,-4-4-4 0,0 0 1 31,-5-3-1-31,-4 3-2 16,-4-4 1-16,-1 8-6 15,-8 0 3-15,4 13-6 16,0-1 5-16,0 12-1 16,-5-4 2-16,5 15 2 15,-4-3 0-15,8 8 2 0,-4-4-1 0,9 8 2 16,-4-8-2-16,12 7-9 16,-3-3 4-16,8 4-36 15,-4-4 22-15,13-4-65 16,-9-4 47-16,14 0-109 15,-9-8 81-15</inkml:trace>
          <inkml:trace contextRef="#ctx0" brushRef="#br0" timeOffset="56379.2433">2113 1614 320 0,'-9'-4'121'0,"9"4"-66"0,0 0-42 15,5 0 43 1,-1 0-33-16,9 0 2 15,-4 0-15-15,23 0-4 16,-1 0-4-16,22 4 1 16,-8-4-2-16,17 4-27 15,-13 0 14-15,9 0-83 16,-9-4 53-16,0 4-130 16,-8-8 97-16</inkml:trace>
          <inkml:trace contextRef="#ctx0" brushRef="#br0" timeOffset="56158.0056">2300 1301 188 0,'-4'-12'71'0,"4"12"-38"0,-9-20-10 0,9 12 44 15,-4 0-38-15,4-4 14 16,-5 0-27-16,5 4 2 0,0-4-10 0,0 9 1 15,0-5-5-15,0 8 7 16,0-4-7-16,0 8 5 16,0-4-5-16,0 11 2 15,0-3-3-15,5 12 7 32,-1-8-6-32,5 16 8 15,-5-8-8-15,10 23 8 16,-5-7-8-16,8 27 5 15,-8-3-5-15,9 15 2 0,-4-7-3 16,3 7 5-16,-8-19-5 0,5 3 6 16,-5-11-6-16,8-1-14 15,-8-15 5-15,5-4-65 16,-5-8 38-16,0-9-128 16,-9-7 90-16,4-8-76 15,-8-3 85-15</inkml:trace>
          <inkml:trace contextRef="#ctx0" brushRef="#br0" timeOffset="56667.2629">2791 1666 224 0,'-18'3'85'0,"18"-3"-46"0,0 8-24 0,0-4 41 16,0-4-32-16,4 8 15 15,-4 4-23-15,5 8 2 16,-1-4-10-16,5 12 3 16,-4-9-6-16,8 9 2 15,-4-4-4-15,4 8 0 16,-4-8-1-16,9 3-30 16,-9-7 15-16,9 0-100 15,-9-8 62-15,9-4-101 16,-9-8 86-16</inkml:trace>
          <inkml:trace contextRef="#ctx0" brushRef="#br0" timeOffset="58662.2194">3344 1781 88 0,'0'3'35'0,"0"-3"-18"16,0 0-7-16,0 0 27 15,0 0-20-15,0-3 18 16,0-1-20-16,0 4 5 15,0-4-11-15,0 4-3 16,0-4-4-16,0 4 5 16,0 0-4-16,4 0 12 15,-4-4-8-15,5 4 12 16,-10-4-11-16,5 4 9 16,0 0-9-16,0 0 4 15,0-8-7-15,0 4 4 16,0-4-5-16,0 0 2 15,-4 0-3-15,-1 0-2 16,1 0 0-16,-1 0-1 16,-3-4 0-16,-1 4 0 15,0 0 0-15,0 4 0 16,-9-3 0-16,9 7 0 16,0-4 0-16,0 4 2 15,-4 0-1-15,4 4 4 16,0-4-3-16,0 7 1 15,-4-3-1-15,4 8-4 16,0-4 1-16,0 16 3 0,0-12-1 16,5 8 4-16,-1-8-3 15,5 8 4-15,-4-9-4 0,8 13-1 16,-4-8 0-16,9 8 1 16,0-4-1-16,4 0 6 15,-4-5-4-15,9 5 8 16,-9-8-7-16,18 0 8 15,-9-4-8-15,13 0 10 16,-13-4-8-16,13-4 8 0,-9-4-8 16,5 0 10-16,-5-8-9 15,0 4 3 1,-4-4-6-16,-4-4 5 16,-5 0-6-16,0-3 1 15,-9-1-2-15,0-4-2 16,-9 0 1-16,0 0 1 15,-9 1-1-15,0 3-1 16,0 4 1-16,-4 8-1 16,0 0 0-16,-1 12-5 15,-3-4 3-15,3 8-17 16,-8 0 11-16,9 8-41 0,-1 0 28 16,6 7-79-16,3-7 56 0,10 8-93 15,-1-4 78-15</inkml:trace>
          <inkml:trace contextRef="#ctx0" brushRef="#br0" timeOffset="59599.0443">3634 1689 124 0,'-9'0'46'0,"9"0"-24"0,0 0-4 15,0 0 35 1,0 0-29-16,0 0 20 15,0 0-27-15,0 0 12 16,0 0-18-16,0 0 8 16,0 0-11-16,4 4 2 15,1-4-6-15,4 12 0 16,-5-4-2-16,9 8 3 16,-8 0-3-16,8 8 10 0,-8-5-6 0,4 5 10 31,-5-4-9-31,5 4 7 15,-5-4-7-15,5 0 7 16,-4-5-8-16,4 5 8 16,-9-8-8-16,4 0 5 15,-4-4-6-15,9 0 4 16,-9-8-5-16,5 0 2 16,-5-8-3-16,4 4-2 0,-8-4 0 0,8-4-4 15,-4-4 2-15,9-4-4 16,-5-3 3-16,10 3-6 31,-10-4 5-31,10 4-1 16,-10 0 2-16,5 5 2 0,-5 3 0 15,10 8 6-15,-5 0-3 16,9 8 6-16,-9 0-6 0,8 8 6 16,-3-5-6-16,4 13 8 15,-5-4-7-15,5 8 8 16,-9-4-8-16,4 4 5 15,-8-9-5-15,3 9-11 16,-8-4 4-16,9 0-52 16,-9-4 30-16,9 0-152 15,-4-8 98-15</inkml:trace>
          <inkml:trace contextRef="#ctx0" brushRef="#br0" timeOffset="60398.1538">4276 1765 212 0,'0'-12'79'0,"0"12"-42"0,-9-8-30 0,9 4 29 16,-5 0-21-16,5 0 12 15,-4-4-16-15,-1 0 6 16,-3 0-10-16,-1 4 0 16,0-8-4-16,0 8-2 15,-5 0 0-15,1 4-1 16,0 0 0-16,-1 4 0 15,-4 0 0-15,5 8 0 16,0-4 0-16,4 8 2 16,0-8-1-16,4 8-1 15,1-4 1-15,4 4-4 16,0-5 2-16,4 5 3 16,1-8-1-16,8 8 2 15,1-8-2-15,8 4-1 0,-4-4 1 0,9 4-1 16,-10-8 0-16,15 8 0 15,-10-8 0-15,5 7 2 16,-5-3-1-16,5 4 4 16,-9-4-3-16,4 4-1 31,-9-4 0-31,1 4 3 16,-6-4-2-16,1 8 12 15,-9-8-7-15,5 8 14 16,-10-9-12-16,5 9 18 0,-9-8-15 0,1 4 13 15,-6-8-14-15,-4 4 4 16,1-8-10-16,-6 0 0 16,1-4-3-16,4 0-4 15,0 0 1-15,-4 0-30 16,0-4 17-16,4 0-105 16,0 0 67-16,9 0-121 15,-4 1 98-15</inkml:trace>
          <inkml:trace contextRef="#ctx0" brushRef="#br0" timeOffset="73222.1257">4722 1773 196 0,'-5'-8'74'0,"5"8"-40"0,-4-4-20 0,4 4 27 31,0 0-24-31,0 0 3 15,0 0-12-15,0 0-1 16,0 0-4-16,0 0-33 16,0 0 17-16,0 0-108 15,0 0 67-15</inkml:trace>
          <inkml:trace contextRef="#ctx0" brushRef="#br0" timeOffset="73433.0483">4820 2026 232 0,'-5'0'88'0,"5"0"-48"0,5-8-14 0,-1 8 46 16,-8-4-40-16,4 1 3 16,0-1-23-16,0 0-9 0,0-4-3 15,0 8-82-15,0-4 45 16,0 4-130-16,0 0 93 15</inkml:trace>
        </inkml:traceGroup>
        <inkml:traceGroup>
          <inkml:annotationXML>
            <emma:emma xmlns:emma="http://www.w3.org/2003/04/emma" version="1.0">
              <emma:interpretation id="{074DFD40-CE8A-4027-B3E2-9FBBAF0557F8}" emma:medium="tactile" emma:mode="ink">
                <msink:context xmlns:msink="http://schemas.microsoft.com/ink/2010/main" type="inkWord" rotatedBoundingBox="8359,3307 10287,3238 10311,3912 8384,3981"/>
              </emma:interpretation>
              <emma:one-of disjunction-type="recognition" id="oneOf7">
                <emma:interpretation id="interp35" emma:lang="" emma:confidence="0">
                  <emma:literal>Set</emma:literal>
                </emma:interpretation>
                <emma:interpretation id="interp36" emma:lang="" emma:confidence="0">
                  <emma:literal>5= C</emma:literal>
                </emma:interpretation>
                <emma:interpretation id="interp37" emma:lang="" emma:confidence="0">
                  <emma:literal>S= C</emma:literal>
                </emma:interpretation>
                <emma:interpretation id="interp38" emma:lang="" emma:confidence="0">
                  <emma:literal>S=t</emma:literal>
                </emma:interpretation>
                <emma:interpretation id="interp39" emma:lang="" emma:confidence="0">
                  <emma:literal>s= C</emma:literal>
                </emma:interpretation>
              </emma:one-of>
            </emma:emma>
          </inkml:annotationXML>
          <inkml:trace contextRef="#ctx0" brushRef="#br0" timeOffset="63399.0028">5984 1487 104 0,'4'0'38'16,"-4"0"-20"-16,0-4-1 0,0 4 34 16,0 0-28-16,5 0 21 15,-5-4-27-15,4 0 16 16,-4 0-19-16,5 0 6 16,-5-4-12-16,4 0 4 15,-8 0-7-15,4 4 4 0,-5-3-5 0,1-1 2 16,-5 0-3-16,0 4 0 15,-5 0-1-15,1 4-2 16,0-4 1-16,-5 8 1 16,0-4-1-16,0 4 2 31,-4-4-2-31,4 8 2 16,-4-4-2-16,4 8 2 0,0-5-2 0,5 5-1 15,-5-4 1-15,9 12-1 16,-4 0 0-16,8 4 2 15,-4-8-1-15,9 3-1 16,-4-3 1-16,8 4 1 16,1-8-1-16,8 4 2 15,0-4-2-15,10 4 2 16,-10-4-2-16,14 7 6 16,-5-3-4-16,14 4 3 15,-9-4-3-15,13 4-2 0,-9-4 0 0,5 3 1 16,-10-7-1-16,1 4-1 15,-9-8 1-15,4 8 1 16,-8-8-1-16,-1 8 4 16,-9-8-3-16,1 4 10 15,-10-8-6-15,1 7 8 32,-5-7-8-32,-4 8 8 15,-5-8-8-15,-4 4 8 0,-1-8-8 0,1 8 5 16,-5-8-6-16,0 4 7 15,-4-8-8-15,4 4 5 16,5-4-5-16,0 4 0 16,-5-4-2-16,5 0-10 15,-1-4 4-15,10 0-34 16,-5 0 21-16,9 1-65 16,-4-1 46-16,9 4-120 15,-1-4 87-15</inkml:trace>
          <inkml:trace contextRef="#ctx0" brushRef="#br0" timeOffset="64381.2672">6358 1840 180 0,'-4'4'68'0,"4"-4"-36"0,0 4-20 16,4 0 32 0,-4-4-25-16,5 4 17 15,-1-4-21-15,5 4 16 16,-4 0-17-16,8 4 12 16,0-8-15-16,10 8 10 15,-6-8-12-15,19 8 6 16,-9-8-8-16,9 8 4 15,-10-8-6-15,14 3 2 16,-8-6-4-16,3 3 3 0,-8-4-4 16,4 0-16-16,-13 0 7 0,0 0-59 15,-5 0 37-15,1 0-129 16,-10 0 89-16</inkml:trace>
          <inkml:trace contextRef="#ctx0" brushRef="#br0" timeOffset="64051.0114">6376 1658 156 0,'-4'0'60'0,"4"0"-32"0,0 0-20 0,0 0 23 16,0 0-19-16,0 0 10 16,0 0-13-16,4 4 11 15,-4-4-12-15,5 4 9 16,-5-4-9-16,8 3 4 16,1-3-7-16,9 4-2 15,-9-4-2-15,13 4 3 16,-4-4-2-16,18 8 6 0,-14-8-5 0,14 4 6 31,-9-4-6-31,8 4 1 16,-3-8-2-16,3 4 1 15,-8 0-2-15,4 4-1 16,-13-4 1-16,0 8-15 16,-5-16 8-16,1 16-37 15,-5-8 24-15,-5 4-56 16,-4-4 43-16,0 4-67 0,-9-4 56 0</inkml:trace>
          <inkml:trace contextRef="#ctx0" brushRef="#br0" timeOffset="65692.488">7014 1590 180 0,'-9'-24'68'0,"9"24"-36"0,-5-4-7 16,5 4 54 0,0-8-44-16,5 1 28 0,-5-1-37 0,13 8 14 15,-4-4-23-15,18 4 6 16,-5 0-13-16,23 0 1 16,-10 0-7-16,19 0-28 15,-5-4 12-15,13 0-145 16,-12-4 87-16,16-4-112 15,-8 0 105-15</inkml:trace>
          <inkml:trace contextRef="#ctx0" brushRef="#br0" timeOffset="65346.8769">7148 1313 156 0,'0'-4'60'0,"0"4"-32"0,4-8-9 16,0 8 34 0,-8 0-29-16,4 0 10 15,0 0-20-15,0 0 11 16,0 0-14-16,4 4 15 15,1-4-16-15,4 4 7 16,-9-4-10-16,9 4 0 0,-9-4-4 0,9 8-4 16,-9-5 0-16,9 9-1 15,-5 0 0-15,5 12 2 16,-5-8 0-16,5 20 6 16,-9-9-3-16,9 21 8 31,-9-8-7-31,5 11 1 15,-5-7-3-15,4 7 5 0,-8-7-4 16,8-4 8-16,-4-9-7 0,5 1 3 16,-5-12-4-16,4 4 5 15,1-8-5-15,4-1 6 16,-9-3-6-16,4 0 1 16,-4-8-2-16,4 4-2 15,-4-4 1-15,5 4 1 16,-5-8-1-16,4 8-1 15,-4-8 1-15,5 4 1 16,-5-4-1-16,4 4 2 16,-8-8-2-16,4 4-1 15,0 0 1-15,4 0-1 16,-4 0 0-16,9 0 0 16,-9-4 0-16,5 4 2 15,-1-4-1-15,5 0-1 16,0-4 1-16,4 4-1 15,-4 0 0-15,9 0 0 16,-5 0 0-16,5 0 0 16,-4-4 0-16,8 0 0 15,-4-4 0-15,4 5 0 16,-4-5 0-16,4 4 2 16,-4 0-1-16,4 4 2 15,-8 0-2-15,4 4-1 0,-5-4 1 16,5 4-10-16,-9-4 5 0,4 4-43 15,-8-4 27-15,3 0-94 16,-8-4 64-16,0 4-100 16,-8-4 84-16</inkml:trace>
        </inkml:traceGroup>
      </inkml:traceGroup>
    </inkml:traceGroup>
    <inkml:traceGroup>
      <inkml:annotationXML>
        <emma:emma xmlns:emma="http://www.w3.org/2003/04/emma" version="1.0">
          <emma:interpretation id="{E277949D-9B67-4E25-A3B3-AD320DABE10B}" emma:medium="tactile" emma:mode="ink">
            <msink:context xmlns:msink="http://schemas.microsoft.com/ink/2010/main" type="paragraph" rotatedBoundingBox="15317,3343 27754,3339 27755,4980 15318,498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17A0322-72C7-4DD3-8BC1-79DFAD56D707}" emma:medium="tactile" emma:mode="ink">
              <msink:context xmlns:msink="http://schemas.microsoft.com/ink/2010/main" type="line" rotatedBoundingBox="15317,3343 27754,3339 27755,4980 15318,4983"/>
            </emma:interpretation>
          </emma:emma>
        </inkml:annotationXML>
        <inkml:traceGroup>
          <inkml:annotationXML>
            <emma:emma xmlns:emma="http://www.w3.org/2003/04/emma" version="1.0">
              <emma:interpretation id="{57FBFCC0-FAA0-4782-897C-F216F89E5504}" emma:medium="tactile" emma:mode="ink">
                <msink:context xmlns:msink="http://schemas.microsoft.com/ink/2010/main" type="inkWord" rotatedBoundingBox="15317,3377 20267,3376 20268,4603 15318,4605">
                  <msink:destinationLink direction="with" ref="{D717B7C2-BBD5-4A7D-A9CE-58926B3A5F8C}"/>
                </msink:context>
              </emma:interpretation>
              <emma:one-of disjunction-type="recognition" id="oneOf8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75303.0009">12916 2048 148 0,'0'-20'57'0,"0"20"-30"0,5-4-16 0,-1 0 33 15,1 0-25-15,3 0 27 16,-3-4-27-16,8 0 12 15,-13 0-17-15,5 1 5 16,-5-5-11-16,4 4 6 16,-8-4-7-16,4 4-2 0,-9-4-3 0,-5 4 1 15,6 0-2-15,-6 0-3 16,1 0 1-16,-1 4-4 16,-3 0 3-16,3 0-1 15,-4 0 1-15,5 4-3 16,-5 0 3-16,0 4-1 15,0-4 1-15,1 8 2 16,-1 0 0-16,4 8-3 16,-3-8 2-16,3 12 1 15,1-8 0-15,4 15 0 16,0-7 0-16,9 12-3 16,0-8 2-16,9 8 1 15,-5-13 0-15,14 5 2 16,0-12-1-16,4 4 2 15,-4-8-2-15,9-4 2 16,-9-4-2-16,8 0 8 16,-3-8-5-16,4-8 10 15,-10-4-8-15,6-4 3 16,-10-3-5-16,0 3 2 16,1 4-3-16,-5 0 0 15,-5 0-1-15,1 8 1 16,-5-3-2-16,4 7-1 15,-8-4 1-15,4 12-1 16,0-4 0-16,0 8-3 16,-5 0 2-16,5 4 1 15,-4 0 0-15,-1 15-3 16,1 1 2-16,-5 16 1 16,0-8 0-16,0 15 0 15,-4-3 0-15,-1 15 0 16,-4-15 0-16,1 7 4 15,-1-7-2-15,0 3 4 16,0-11-4-16,5 0 8 16,-5-8-6-16,5-1 5 15,-1-11-5-15,1 0 0 16,-1-8-2-16,5 0 1 16,1-8-2-16,3 0-3 15,1-8 1-15,4 0-4 16,0 0 3-16,4 8-3 15,1-4 2-15,8 4 0 16,0-4 1-16,10 8 2 16,-10-4 0-16,18 4-3 15,-9 0 2-15,10 4 3 16,-6-4-1-16,1 8 4 16,-4-4-3-16,8 8 4 0,-9-8-4 0,5 3-16 15,-9-7 7-15,4-4-78 16,-4-8 46-16,9 1-117 15,-10-5 87-15</inkml:trace>
          <inkml:trace contextRef="#ctx0" brushRef="#br0" timeOffset="75906.5099">13152 1929 120 0,'-17'4'46'0,"17"-4"-24"0,0 4-6 0,0 0 29 31,0-8-24-31,0 8 12 16,0 0-20-16,0 4 10 0,0 0-13 0,0 8 13 15,0-9-14-15,4 17 14 16,-4 0-14-16,5 12 11 16,-1-5-11-16,5 5 2 15,0-12-7-15,4 8 2 16,-4-9-3-16,9 5 5 16,-5-12-5-16,5 0 6 15,-4-4-6-15,3-4 8 31,-3-8-7-31,4-4 3 0,-5-4-4 16,5-4 3-16,-9-4-4 0,4-4 1 16,-4-8-1-16,0 1-2 15,-5-1 1-15,1 0-1 16,-5 0 0-16,4 5 0 16,-8-1 0-16,4 8 0 15,0 0 0-15,0 8-3 16,-5-4 2-16,5 8 1 15,-4 0 0-15,4 8 4 16,0 0-2-16,4 12 1 16,-4-4-1-16,9 16-2 15,-4-4 1-15,8 11 1 16,-4-3-1-16,9 4-23 16,-5-9 13-16,10 9-70 15,-6-16 44-15,10 0-110 16,-9-8 81-16</inkml:trace>
          <inkml:trace contextRef="#ctx0" brushRef="#br0" timeOffset="76501.7631">13879 2135 192 0,'5'-16'74'0,"-5"16"-40"0,0-43-22 0,0 31 34 16,0 0-26-16,0 0 10 16,-5-4-18-16,1 4 9 15,-5 0-12-15,-4 4 0 16,-1-3-6-16,1 7-2 16,-5-4 0-16,0 8 1 0,0-4-1 0,5 8 2 15,-5 0-2-15,5 4 2 31,-5-1-2-31,5 13-1 16,-1 0 1-16,5 16 1 16,0-8-1-16,9 7-1 15,-4-7 1-15,8 8-1 16,1-13 0-16,4 9 2 16,0-12-1-16,8 4 4 15,-8-12-3-15,14-1 4 16,-6-3-4-16,10-4 6 0,-4-4-5 0,3-8 3 15,-8-3-3-15,4-9 5 16,-8 0-5-16,-1-8 3 16,-4-4-3-16,-4 1 5 15,-5-1-5-15,0 8 8 16,-5 4-7-16,5 5 8 16,-4 3-8-16,-1 12 5 15,1-4-5-15,4 16 2 16,0-4-3-16,4 19 5 31,-4-3-5-31,9 12 1 0,0-5-2 16,13 13-10-16,-4-12 4 15,18 3-65-15,-9-7 39 16,13 0-149-16,-9-12 100 0</inkml:trace>
          <inkml:trace contextRef="#ctx0" brushRef="#br0" timeOffset="77419.2119">14169 2016 140 0,'0'-4'55'0,"0"4"-30"0,0-8-12 15,0 8 28 1,0 0-23-16,0 0 11 15,0-4-18-15,0 4 10 0,0-4-12 0,0 4 6 16,0 0-8-16,5 0 7 16,-5 0-8-16,4 4 5 15,1 0-6-15,3 16 4 16,-3 0-5-16,4 16 7 16,-9-5-7-16,9 5 8 15,-9-8-8-15,9 3 10 16,-9-3-8-16,9-4 5 31,-9-12-6-31,9 0 4 0,-9-4-5 16,4 0 2-16,-4-8-3 0,4-4 0 15,1-8-1-15,4-4-2 16,0-4 1-16,4-16-4 16,-4 5 2-16,9-1-4 15,-9 0 3-15,9 9-1 16,-5 3 1-16,5 8 0 15,-5 0 0-15,5 12-3 16,-5 0 3-16,5 16 3 16,-9-4 0-16,5 15 8 15,-6-3-5-15,6 12 8 16,-10-4-8-16,5 11 5 16,-9-15-5-16,9 4-13 15,-4-9 5-15,8 1-52 16,-9-8 31-16,10 0-128 15,-1-12 85-15</inkml:trace>
          <inkml:trace contextRef="#ctx0" brushRef="#br0" timeOffset="78387.0532">14571 1870 184 0,'-5'0'68'0,"5"0"-36"0,5 0-15 16,3 0 39-1,-8 0-31-15,9 0 15 16,-4 0-24-16,13 0 4 15,-5-4-11-15,14 4 1 16,-5 0-6-16,9 0 0 16,-4 0-2-16,9 0 1 15,-5 0-2-15,14 0-12 0,-10-4 7 16,10 4-17-16,-10-4 12 0,1 4-5 16,-9 0 9-16,0 0 0 15,-14 0 3-15,5 0 6 16,-5 0-2-16,1 0 12 31,-10 0-7-31,1 0 14 16,-5 0-12-16,4 4 7 15,-8-4-9-15,4 8 4 0,-5-1-6 0,5 9 2 16,-4-4-4-16,4 12 5 16,0-8-5-16,4 20 1 15,1-5-2-15,8 17-2 16,-4-5 1-16,4 9 1 15,-4-8-1-15,5 3 2 16,-6-11-2-16,6-1 2 16,-10-11-2-16,10 0-31 15,-10-8 16-15,5-4-76 16,-5-12 50-16,5-8-105 16,-9-4 81-16</inkml:trace>
          <inkml:trace contextRef="#ctx0" brushRef="#br0" timeOffset="77882.9914">14691 1509 140 0,'-5'-12'52'0,"5"12"-28"0,0-20-6 0,0 12 37 15,0 0-30-15,0 4 13 16,0-4-23-16,0 8 7 15,0 0-13-15,0 12 13 16,0-4-13-16,5 12 7 16,-5 0-9-16,9 12 2 15,-5-5-5-15,10 13 2 16,-10-4-3-16,5 11 5 16,-4-7-5-16,8 15 3 15,-9-11-3-15,10 23 5 0,-10-7-5 16,5 15 6-16,-9-12-6 0,9 1 1 15,-5-13-2-15,5 5-6 16,-9-20 2-16,9-1-41 16,-9-15 24-16,5-4-116 15,-10-12 75-15,10-8-74 16,-1-12 76-16</inkml:trace>
          <inkml:trace contextRef="#ctx0" brushRef="#br0" timeOffset="79316.9917">15391 1996 236 0,'-9'0'90'0,"9"0"-48"0,-4 0-31 0,4 0 32 16,0 0-25-16,0 0 9 15,0 0-17-15,4 0 2 16,1 0-8-16,8 4-2 16,0-4-1-16,10 4-12 15,-6 0 6-15,15 4-34 16,-6 0 22-16,15 8-52 0,-10 0 39 15,13 4-87-15,-8-4 65 0</inkml:trace>
          <inkml:trace contextRef="#ctx0" brushRef="#br0" timeOffset="79094.1147">15476 1473 140 0,'-9'-43'55'0,"9"43"-30"0,-5-4-7 16,5 4 35 0,0-4-29-16,0 4 13 15,-4 0-22-15,-1 4 5 16,1 0-12-16,4 11 6 15,0 1-7-15,0 12 7 0,0-8-8 0,0 19 3 16,0-3-5-16,0 12 5 16,0-5-6-16,4 17 10 31,-4-13-7-31,5 25 8 16,-1-9-8-16,5 16 3 0,-4-15-5 15,4 3 2-15,-5-11-3 0,5-1-11 16,-9-15 5-16,9-1-39 15,-9-15 23-15,9-4-75 16,-9-12 52-16,4-8-86 16,-4-12 72-16</inkml:trace>
          <inkml:trace contextRef="#ctx0" brushRef="#br0" timeOffset="79817.2401">16020 2187 184 0,'-5'-4'71'0,"5"4"-38"0,-4-16-23 16,4 8 31-1,0-4-24-15,0-8 12 16,-5 0-18-16,1 5 4 31,-5-5-10-31,-4 8-2 16,-1-4-2-16,-4 12-1 0,1-4 0 0,-6 16 2 16,1-4-1-16,-5 16 8 15,0 0-5-15,1 7 10 16,3-3-8-16,6 12 1 15,3-8-4-15,10 11 3 16,-1-11-4-16,10 4 1 16,-1-13-1-16,14 5 3 15,-5-12-3-15,19 0 6 0,-10-8-5 0,9-8 3 16,-4-4-3-16,0-4 3 16,-5-4-4-16,0-3 6 15,-4-5-5-15,0 4 10 16,-5-4-7-16,-4 4 10 15,-4-3-9-15,-1 7 10 16,-4 4-10-16,5 8 3 16,-10 0-6-16,10 12 0 15,-5 0-2-15,4 12 1 16,-4 3-2-16,9 13-3 31,0-8 1-31,9 7-19 16,-5-7 11-16,14 0-56 0,0-8 36 0,8 4-137 15,-8-13 93-15</inkml:trace>
          <inkml:trace contextRef="#ctx0" brushRef="#br0" timeOffset="80219.7888">16252 1533 240 0,'-5'-8'90'0,"5"8"-48"0,5-4-29 0,-1 4 38 15,-8 0-30-15,8 0 8 16,-4 0-18-16,5 8 3 15,-1-4-9-15,5 15 7 16,-9-3-8-16,9 20 10 0,-9-8-8 0,9 11 5 16,-5-3-6-16,5 16 9 15,-4-5-8-15,8 24 8 16,-9-7-8-16,10 19-1 31,-5-15-3-31,9 7 3 16,-9-16-3-16,8-3-10 15,-8-13 5-15,5-3-44 16,-10-12 27-16,9-4-78 16,-8-13 55-16,4-7-110 0,-9-8 86 0</inkml:trace>
          <inkml:trace contextRef="#ctx0" brushRef="#br0" timeOffset="80641.8517">16136 1949 228 0,'-14'0'85'0,"14"0"-46"0,-4 0-13 0,4 0 48 16,0 0-41-16,4 0 13 15,-4 0-28-15,9 4 1 16,5-4-11-16,8 8-1 16,-4-4-4-16,13 4-19 15,-9-4 8-15,14 3-43 16,-9-7 28-16,26 8-42 15,-4-8 37-15,5 4-20 16,-10-8 29-16,-3 4 3 16,-19-4 10-16,5 0 24 15,-14 1-10-15,9 3 35 16,-8-4-24-16,-1 8 26 16,-9-4-25-16,1 3 18 15,-5 1-22-15,4 12 10 0,-8 0-16 16,4 8 4-1,0 0-9-15,4 15 4 0,-4-7-5 0,9 4 2 16,-4-8-3-16,8 23-11 16,-4-11 5-16,4-1-46 15,-4-11 27-15,14-4-94 16,-10-8 65-16,9-4-94 16,-4-8 83-16</inkml:trace>
          <inkml:trace contextRef="#ctx0" brushRef="#br0" timeOffset="81605.1223">17032 2000 148 0,'-22'0'57'0,"22"0"-30"0,-9 4-23 0,9 0 31 16,-5-8-21-16,5 12 32 16,0-4-27-16,0 8 18 15,0 0-22-15,5 4 8 16,-5-4-14-16,9 12 6 16,-5-9-8-16,10 13 4 31,-6-4-6-31,10 12 11 15,-9-5-9-15,14 1 10 0,-10-8-10 0,9 4 16 16,-8-9-13-16,3 5 13 16,-8-8-13-16,5 0 10 15,-10-12-11-15,10-4 4 16,-10-8-8-16,9 0 2 16,-8-8-4-16,4-4 0 15,-9 0-1-15,9-3-4 16,-9-1 1-16,9 4-10 15,-9-4 6-15,4 1-40 16,-4-1 25-16,5 0-73 0,-1 0 52 0,5 4-117 16,-5 1 88-16</inkml:trace>
          <inkml:trace contextRef="#ctx0" brushRef="#br0" timeOffset="82024.3914">17456 2262 212 0,'0'0'82'0,"0"0"-44"0,13 0-31 0,-4 0 29 16,-9-4-21-16,13 0 10 16,-4-8-15-16,5 0 4 15,-5-4-9-15,8 1 2 16,-8-1-4-16,5-8 5 15,-10 0-5-15,5 0 10 16,-9 5-7-16,0 3 3 16,-4 0-5-16,-1 4 2 15,-8 0-3-15,4 4 9 16,-5 0-6-16,6 8 10 16,-6-4-9-16,1 8 12 15,-5-4-11-15,0 16 9 0,0-4-9 16,5 16 9-1,0-5-10-15,4 9 10 16,-5-4-10-16,10 8 3 16,-1-1-6-16,14 1 2 15,-4-8-3-15,17 3-4 16,0-7 0-16,18 4-54 16,-8-12 30-16,21-4-173 0,-8-12 110 0</inkml:trace>
        </inkml:traceGroup>
        <inkml:traceGroup>
          <inkml:annotationXML>
            <emma:emma xmlns:emma="http://www.w3.org/2003/04/emma" version="1.0">
              <emma:interpretation id="{A7C38D1B-74B4-4DF9-9449-0B9A90030385}" emma:medium="tactile" emma:mode="ink">
                <msink:context xmlns:msink="http://schemas.microsoft.com/ink/2010/main" type="inkWord" rotatedBoundingBox="20771,3341 24623,3340 24624,4981 20772,4982">
                  <msink:destinationLink direction="with" ref="{D717B7C2-BBD5-4A7D-A9CE-58926B3A5F8C}"/>
                </msink:context>
              </emma:interpretation>
              <emma:one-of disjunction-type="recognition" id="oneOf9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83301.8956">18191 2171 120 0,'-4'4'46'0,"4"-4"-24"0,0 4-8 16,0 0 28-1,0-8-23-15,4 4 13 16,-4 0-19-16,9 0 15 0,-4 0-16 0,8 4 16 16,-4-4-16-16,9 4 11 15,-5-4-13-15,10 4 10 16,-10-8-11-16,9 4 6 16,-8-4-8-16,4 0 4 15,-10 0-6-15,6-4 0 16,-10-8-3-16,1-4 3 15,-5 0-3-15,4 1 1 16,-8-1-1-16,4 4 1 16,-9 0-2-16,4 4 4 0,-8-4-3 0,0 8 1 15,-5-4-1-15,4 8-2 16,-3 0 1-16,-1 8 1 16,-5-4-1-16,6 8-3 31,-6-4 1-31,5 8 1 15,1 0 0-15,3 12 4 16,1-4-2-16,4 11 8 16,-4-7-6-16,8 12 8 15,1-4-8-15,8 11 5 16,1-11-5-16,8 4 0 16,-4-9-2-16,18 1-26 0,-5-12 13 15,18 0-74-15,-9-4 46 0,14-8-114 16,-9-8 86-16</inkml:trace>
          <inkml:trace contextRef="#ctx0" brushRef="#br0" timeOffset="84098.7861">18673 2206 176 0,'18'-11'66'0,"-18"11"-36"0,13-20-11 15,-4 16 39 1,-4-4-33-16,4-4 20 16,-9-4-28-16,0 0 9 15,-5-4-15-15,5 5 5 16,-9-1-9-16,0 4 0 16,-9 0-4-16,1 4 0 15,-1-4-1-15,0 12-4 16,-4-4 1-16,4 16 1 0,-5 0 0 0,6 12 0 15,-1 0 0-15,4 7 0 16,1-3 0-16,9 8 0 16,-5-9 0-16,13 13 2 15,-4-16-1-15,14 4 2 16,-1-13-2-16,9 5 4 16,0-12-3-16,14-4 6 15,-9-4-5-15,4-4 6 16,-4-8-6-16,4-4 8 15,-13-3-7-15,4-5 10 16,-13 0-8-16,0 4 8 31,-9-8-8-31,0 13 5 16,-4-1-6-16,4 8 0 0,-5-4-3 0,1 12-6 16,-1 0 2-16,1 12-3 15,-1-4 2-15,5 12 2 16,0-1 1-16,5 17 0 15,-5-8 0-15,4 7-3 16,-4-3 2-16,5 12 3 16,-5-9-1-16,0 21 2 15,-5-5-2-15,1 17 4 16,-10-13-3-16,5 13 4 16,-4-17-4-16,0 1 6 15,-5-13-5-15,5 1 8 16,-5-16-7-16,4 0 1 15,1-12-3-15,0-5 1 0,-1-7-2 16,5 0-3-16,0-7 1 0,9 3-4 16,-4-4 3-16,4 8-3 15,0-4 2-15,9 8 0 16,0 0 1-16,13 4 2 16,-4-1 0-16,13 5 0 15,-4-4 0-15,8 4-5 16,-8-8 3-16,13 8-28 15,-8-8 17-15,8 0-56 16,-14-4 38-16,6-4-122 16,-10-4 85-16,5-4-77 15,-9 0 84-15</inkml:trace>
          <inkml:trace contextRef="#ctx0" brushRef="#br0" timeOffset="84672.8077">18967 2040 164 0,'-9'-24'63'0,"9"24"-34"0,0 0-12 0,0 0 35 16,0 0-29-16,0 8 13 31,0-4-21-31,5 12 9 16,-5-4-14-16,4 12 10 15,1-5-11-15,4 13 8 16,-5-8-9-16,5 8 4 16,-4-5-7-16,8 13 4 15,-9-16-5-15,10 8 7 16,-5-13-7-16,4 9 8 15,-4-12-8-15,4 0 10 16,-4-12-8-16,9-4 3 0,-9-4-5 16,9-4 2-16,-9-8-3 0,4-4 0 15,-8 0-1-15,8-7-2 16,-9-1 1-16,5-4-1 16,-4-7 0-16,-1 7 2 15,-4 4-1-15,5 8 4 16,-10 4-3-16,5 5 1 15,0-1-1-15,0 16-4 16,0 0 1-16,5 15 3 0,-5-3-1 16,4 12-1-16,1-4 1 15,4 11 1-15,0 1-1 0,8 0-9 16,1-8 4-16,13 3-56 16,-8-11 33-16,17 0-138 15,-9-8 92-15,9-4-80 16,-9-12 88-16</inkml:trace>
          <inkml:trace contextRef="#ctx0" brushRef="#br0" timeOffset="85266.7174">19699 2230 228 0,'0'-16'85'0,"0"16"-46"0,4-19-26 0,1 11 33 16,-10 0-26-16,5-12 7 15,-4-4-16-15,-1 0 3 16,-4 1-9-16,0 7 7 16,0 0-8-16,-4 4 3 15,0 0-4-15,-5 8-4 16,0 0 0-16,0 16 3 15,-4-4-1-15,4 16 4 16,-4-4-3-16,8 11 1 16,-3-7-1-16,8 8-4 15,0-4 1-15,13 11 5 16,1-15-2-16,12 4 1 16,-3-12-1-16,13-1 3 15,-10-7-3-15,10-4 6 0,-5-4-5 0,5-4 1 16,-4-8-2-16,3-3 1 15,-8-9-2-15,0-4 4 16,-5 0-3-16,1-7 4 16,-10-1-4-16,1 12 6 15,-5 0-5-15,4 9 3 16,-8 3-3-16,4 12-2 16,-5 0 0-16,5 12-1 15,0-1 0-15,5 13-3 31,-5-4 2-31,9 8 1 16,-5-4 0-16,9 11 0 0,-4-7 0 16,14 4-20-16,-6-9 11 0,10 1-56 15,-4-8 36-15,8-4-128 16,-9-8 88-16,9-8-73 16,-4-4 82-16</inkml:trace>
          <inkml:trace contextRef="#ctx0" brushRef="#br0" timeOffset="86122.1933">19846 1901 232 0,'-27'-8'88'0,"27"8"-48"0,5-4-18 16,-1 4 39-1,-4-4-34-15,9 0 15 16,0 0-25-16,13 4 9 15,0-3-16-15,14 3-1 16,-5 0-5-16,18 3-5 16,-8-3 0-16,12 8-19 15,-13-4 11-15,9 4-47 16,-13-8 31-16,4 8-39 16,-13-8 36-16,0 4-12 0,-14-4 23 15,5 0 6-15,-9-4 6 0,0 4 22 16,-5-4-10-16,0 4 38 15,-8 0-26-15,8 0 34 16,-4 0-31-16,5 4 25 16,-5 0-27-16,9 8 14 15,-9-4-20-15,4 12 6 16,-4 0-12-16,5 15 9 16,-1-3-10-16,5 12 3 15,-4-5-6-15,8 9 2 16,-9-12-3-16,10 11-8 15,-5-15 2-15,9-1-36 16,-5-11 21-16,5 0-69 16,-9-12 49-16,4-4-118 15,-4-12 88-15,0-4-63 0,-5-4 76 16</inkml:trace>
          <inkml:trace contextRef="#ctx0" brushRef="#br0" timeOffset="85652.257">20006 1386 212 0,'-13'4'82'0,"13"-4"-44"0,-4 8-27 16,4 0 41 0,0-4-31-16,0 8 24 15,0 0-26-15,4 7 12 16,0-3-18-16,5 12 10 0,0-4-13 0,5 15 8 16,-5-7-10-16,8 16 13 15,-8-13-12-15,9 21 7 16,-9-13-9-16,9 29 2 15,-9-13-5-15,4 20 2 16,-4-7-3-16,5 3 0 16,-6-11-1-16,6-1-24 15,-5-23 13-15,4-1-66 16,-8-15 42-16,8-8-126 16,-9-12 89-16,5-8-81 0,-4-8 87 15</inkml:trace>
          <inkml:trace contextRef="#ctx0" brushRef="#br0" timeOffset="86267.9804">20479 1806 284 0,'-13'-32'107'0,"13"32"-58"0,-18-19-26 16,13 15 53 0,1-4-42-16,-1 4 6 15,1-4-25-15,4 8-27 16,-4-4 6-16,8 8-91 16,-4-4 53-16,13 8-137 15,-4-4 101-15</inkml:trace>
          <inkml:trace contextRef="#ctx0" brushRef="#br0" timeOffset="87225.4261">20965 2163 156 0,'0'0'60'0,"0"0"-32"0,5-12-26 0,-1 4 16 16,-4 0-11-16,4-8 5 16,-4-4-7-16,0 5 7 15,-4-5-8-15,0 8 10 16,-10 0-8-16,1 4 5 16,-5-4-6-16,0 8 7 15,0 0-8-15,-4 4 16 16,0-4-11-16,-1 8 9 15,1-4-10-15,4 12 4 16,0 0-7-16,5 8 4 16,0-4-5-16,-1 7-2 15,1-3-1-15,8 8 1 16,-3-8-1-16,8 12 2 0,0-5-2 16,8 5 6-16,-3-8-4 0,13 0 6 15,-5-9-6-15,14 1 6 31,-9-4-6-31,13-4 8 0,-9-8-7 16,9-4 5-16,-8-4-5 16,4-4 7-16,-5-7-7 15,-4-5 14-15,-5 0-10 0,-4-8 7 16,-9-7-8-16,0 3-2 16,-9 0-3-16,0 9-2 15,-9-1 1-15,0 8-8 16,1 4 4-16,-1 4-16 15,-5 0 10-15,1 8-38 16,0 0 27-16,4 12-82 16,0-4 57-16,9 16-91 15,-4 0 76-15</inkml:trace>
          <inkml:trace contextRef="#ctx0" brushRef="#br0" timeOffset="87835.4144">21059 1949 164 0,'-23'-4'63'0,"23"4"-34"0,-8 0-16 16,8 0 34 15,0 0-26-31,4 4 15 16,-4 0-22-16,9 4 3 16,-5 0-9-16,10 15 1 0,-5-3-5 0,4 16 9 15,-4-8-7-15,4 11 10 16,-4-7-9-16,5 8 12 15,-10-13-11-15,9 9 7 16,-4-12-8-16,5 0 7 16,-10-12-8-16,10-1 10 15,-5-7-9-15,4-4 3 16,-4-4-6-16,9-7-2 16,-9-9-1-16,8-8 1 15,-8 0-1-15,9-7-3 16,-9-1 1-16,4 8-1 15,-8 0 0-15,8 9 0 16,-8 3 0-16,8 4 6 16,-4 4-2-16,4 12 12 15,-4 4-7-15,5 12 5 16,-10-1-7-16,10 9 0 16,-10-4-3-16,5 12-2 0,-5-5 1 15,5 1-12-15,-4-8 6 0,4 4-45 16,-5-9 28-16,5 5-91 15,-4-12 62-15,8 0-99 16,-9-12 84-16</inkml:trace>
          <inkml:trace contextRef="#ctx0" brushRef="#br0" timeOffset="88389.4017">21745 1992 244 0,'-17'-15'90'0,"17"15"-48"0,-14-20-36 16,10 16 33 0,-5-4-23-16,0 0 5 15,-4 0-12-15,-1 4-3 16,1-4-4-16,4 8 3 15,-4-4-3-15,4 8 6 16,0 0-5-16,0 4 1 16,0 0-2-16,4 4-2 15,1-4 1-15,4 8-1 16,-5-8 0-16,10 15-3 16,-1-3 2-16,5 4 1 0,0-4 0 0,9 0 2 15,-5-9-1-15,14 9-1 16,-4-4 1-16,8 4-1 15,-5-4 0-15,6 4 0 16,-6-5 0-16,6 9 2 16,-10-8-1-16,5 4 2 15,-5-8-2-15,0 8 4 16,-4-8-3-16,-4 3 17 16,-10-3-11-16,0 4 17 15,-8-8-15-15,0 8 16 16,-10-8-16-16,1 8 9 15,-5-8-11-15,-4 0 2 16,-5-4-6-16,0 3-2 16,0-7-1-16,1 0-39 15,-6-7 21-15,6-1-114 16,-1-8 73-16,5 0-118 16,4 0 100-16</inkml:trace>
        </inkml:traceGroup>
        <inkml:traceGroup>
          <inkml:annotationXML>
            <emma:emma xmlns:emma="http://www.w3.org/2003/04/emma" version="1.0">
              <emma:interpretation id="{A9A5FF4C-F11F-4DF5-BAED-007F472E3D2F}" emma:medium="tactile" emma:mode="ink">
                <msink:context xmlns:msink="http://schemas.microsoft.com/ink/2010/main" type="inkWord" rotatedBoundingBox="25493,3412 27754,3411 27755,4462 25494,4463"/>
              </emma:interpretation>
              <emma:one-of disjunction-type="recognition" id="oneOf10">
                <emma:interpretation id="interp42" emma:lang="" emma:confidence="0">
                  <emma:literal>set</emma:literal>
                </emma:interpretation>
                <emma:interpretation id="interp43" emma:lang="" emma:confidence="0">
                  <emma:literal>S=et</emma:literal>
                </emma:interpretation>
                <emma:interpretation id="interp44" emma:lang="" emma:confidence="0">
                  <emma:literal>s=et</emma:literal>
                </emma:interpretation>
                <emma:interpretation id="interp45" emma:lang="" emma:confidence="0">
                  <emma:literal>Set</emma:literal>
                </emma:interpretation>
                <emma:interpretation id="interp46" emma:lang="" emma:confidence="0">
                  <emma:literal>Stet</emma:literal>
                </emma:interpretation>
              </emma:one-of>
            </emma:emma>
          </inkml:annotationXML>
          <inkml:trace contextRef="#ctx0" brushRef="#br0" timeOffset="90741.0879">23052 1925 136 0,'5'0'52'0,"-5"0"-28"0,13-4-11 0,-9 4 28 16,-4-4-23-16,5 0 11 15,-1 0-18-15,5 0 12 32,-4-4-13-32,-1 4 6 15,-4-4-9-15,5 0 0 0,-10 1-4 0,5 7-2 16,-4-4 0-16,-1 0-1 16,-4 0 0-16,0 0 0 15,-4 0 0-15,0 4-3 16,-1-4 2-16,1 4-4 15,-5 0 3-15,5 0 1 16,-5 0 1-16,0 4 0 0,0 0 0 16,0 4 4-16,0 0-2 15,5 3 4-15,0-3-4 0,4 4-1 16,-5-4 0-16,10 8-1 16,-5-8 0-16,13 4-3 31,-4-4 2-31,9 4-1 15,0-4 0-15,9 3 4 16,-9-3-1-16,13 8-1 16,-4-4 1-16,13 8-1 15,-4-8 0-15,9 8 0 0,-9-8 0 16,8 7 0-16,-8-7 0 0,4 8 2 16,-8-4-1-16,3 4-1 15,-12-4 1-15,4 3 3 16,-10 1-2-16,1 0 12 15,-4-8-7-15,-1 4 14 16,-4-4-12-16,-4 4 16 16,-5-8-15-16,-4 3 11 15,-5-3-12-15,0 0 8 16,0-4-9-16,-4 0 4 16,-5-8-7-16,0 4 4 15,0-4-5-15,5 0 0 16,-5-4-2-16,5 4-4 15,-5-4 1-15,5 1-17 16,4-1 10-16,5 0-56 16,-1 0 35-16,6 0-121 15,-1 0 83-15,13 0-68 16,1 0 78-16</inkml:trace>
          <inkml:trace contextRef="#ctx0" brushRef="#br0" timeOffset="91423.465">23516 1949 160 0,'-5'4'60'0,"5"-4"-32"0,-4 4-17 15,4 0 26 1,0-8-20-16,0 8 9 16,0-4-16-16,4 4 15 15,1-4-15-15,4 8 13 0,0-8-13 0,13 4 8 16,-4-8-10-16,9 4 2 16,-5 0-6-16,14 0 2 15,-5 0-3-15,9 0 0 16,-9 0-1-16,9 0 1 15,-13 0-2-15,9 0 2 16,-14 0-2-16,9 0 2 16,-9 0-2-16,5 0 4 15,-13 0-3-15,-1 0-10 16,-4 0 5-16,0 0-39 16,-9 0 23-16,4 0-71 15,-8 0 50-15,4 0-76 16,-9 0 66-16</inkml:trace>
          <inkml:trace contextRef="#ctx0" brushRef="#br0" timeOffset="91828.7919">23543 2151 152 0,'-14'4'57'0,"14"-4"-30"0,-4 0-16 0,4 0 26 16,0 0-20-16,4 0 13 15,1 0-17-15,4 0 17 16,-5 0-17-16,5 0 13 16,0 0-15-16,13 0 12 31,-4 0-13-31,9 0 4 15,-5 0-9-15,9 0 2 0,-4 0-4 0,9 0 7 16,-10 0-6-16,6 4 5 16,-6-4-5-16,6 4 7 15,-6-4-7-15,1 4 3 16,-9-8-4-16,4 4 0 16,-8-4-1-16,-1 4 1 15,-4-4-2-15,0 4-29 16,-5-4 15-16,1 4-78 15,-10 0 50-15,5 0-103 16,-4 0 82-16</inkml:trace>
          <inkml:trace contextRef="#ctx0" brushRef="#br0" timeOffset="92722.8066">24385 2199 156 0,'0'-4'60'0,"0"4"-32"0,5 0-20 16,-1 0 27 0,-8 0-20-16,4 0 3 15,-5 0-10-15,5 0 1 0,-4 0-5 0,-1 0 5 16,-3 0-6-16,-1 4 12 31,-5-4-8-31,1 4 10 16,-1-1-10-16,1 5 10 0,-5-8-10 0,5 12 5 15,-5-8-7-15,5 4 0 16,-1-4-3-16,5 4-2 16,0-4 1-16,5 4 1 15,-5-4-1-15,5 4 4 32,-1-4-3-32,10 4 4 15,-5-4-4-15,9 4 1 16,-5-8-1-16,9 8-4 15,1-8 1-15,4 7 1 16,-5-7 0-16,5 8 2 16,-5-8-1-16,5 8-1 15,-9-8 1-15,4 8-1 16,-8-8 0-16,4 8 0 0,-9-8 0 0,0 8 2 16,-5-8-1-16,5 8-1 15,-9-4 1-15,0 8-1 16,-8-4 0-16,-1 4 6 15,0-8-3-15,0 8 8 16,0-8-7-16,5 7 5 16,-1-7-5-16,6 4 7 15,-6-4-7-15,10 4 8 16,-5-4-8-16,13 4 10 16,1-4-8-16,13 4 5 15,-5-4-6-15,14 8 4 16,-9-8-5-16,13 4 5 15,-5-8-6-15,6 4-8 16,-6-4 3-16,1 0-55 16,-4-4 32-16,3 0-149 15,-3 0 97-15</inkml:trace>
          <inkml:trace contextRef="#ctx0" brushRef="#br0" timeOffset="93791.8999">24822 1477 160 0,'5'-20'63'0,"-5"20"-34"0,0 0-16 16,0 4 23-1,0 0-20-15,0 4 10 16,0-8-16-16,0 8 13 16,0-4-14-16,0 4 9 0,0-4-10 0,0 8 6 15,0-8-7-15,0 8 2 32,0-4-5-32,0 7 5 15,0-7-6-15,4 12 3 16,-4-4-3-16,5 12 3 15,-10-8-4-15,5 11 1 16,0-3-1-16,0 8 5 16,0-8-4-16,0 7 10 15,0-3-7-15,5 12 8 16,-5-13-8-16,4 13 8 16,1-9-8-16,4 13 3 15,-9-12-5-15,9 3 5 0,-9-7-6 0,4 0 6 16,-4-8-6-16,4 3 8 15,-4-11-7-15,5 0 5 16,-5-4-5-16,4 0 7 16,-8-4-7-16,4 0 3 31,0-4-4-31,0 0 0 0,0-4-1 0,0 4 1 31,0-8-2-31,4 4-1 16,1 0 1-16,4 0-1 0,0-4 0 15,4 0-3-15,-9 0 2 16,10 0 1-16,-10 0 0 0,14 0 4 16,-9 0-2-16,9-4-1 15,-5 0 0-15,5 0-17 16,-4-4 9-16,3 0-45 16,-3-8 28-16,4 5-73 0,-10-5 55 0,1-4-111 15,-4 0 87-15</inkml:trace>
          <inkml:trace contextRef="#ctx0" brushRef="#br0" timeOffset="94237.7752">24684 1790 188 0,'-18'-8'71'0,"18"8"-38"0,0 0-8 0,0 0 52 16,0 0-43-16,0 0 26 16,0 0-36-16,5 4 14 31,-1-4-22-31,10 4 7 15,-1-8-14-15,14 8 2 16,-5-4-7-16,18 8-2 16,-9-8-1-16,18 0-54 15,-4-8 29-15,17 0-158 16,-12 0 101-16</inkml:trace>
        </inkml:traceGroup>
      </inkml:traceGroup>
    </inkml:traceGroup>
    <inkml:traceGroup>
      <inkml:annotationXML>
        <emma:emma xmlns:emma="http://www.w3.org/2003/04/emma" version="1.0">
          <emma:interpretation id="{C9271A1A-D1E5-4AC4-A68C-67AC3B6CD35D}" emma:medium="tactile" emma:mode="ink">
            <msink:context xmlns:msink="http://schemas.microsoft.com/ink/2010/main" type="paragraph" rotatedBoundingBox="1723,5504 7205,5796 7148,6878 1665,65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8A2FDD-B632-4F5D-BEE6-546F8AD69C68}" emma:medium="tactile" emma:mode="ink">
              <msink:context xmlns:msink="http://schemas.microsoft.com/ink/2010/main" type="line" rotatedBoundingBox="1723,5504 7205,5796 7148,6878 1665,6587"/>
            </emma:interpretation>
          </emma:emma>
        </inkml:annotationXML>
        <inkml:traceGroup>
          <inkml:annotationXML>
            <emma:emma xmlns:emma="http://www.w3.org/2003/04/emma" version="1.0">
              <emma:interpretation id="{0C58B073-5085-4430-935F-CB62DB9BCDA9}" emma:medium="tactile" emma:mode="ink">
                <msink:context xmlns:msink="http://schemas.microsoft.com/ink/2010/main" type="inkWord" rotatedBoundingBox="1723,5504 4238,5638 4181,6721 1665,6587"/>
              </emma:interpretation>
              <emma:one-of disjunction-type="recognition" id="oneOf11">
                <emma:interpretation id="interp47" emma:lang="" emma:confidence="0">
                  <emma:literal>theta-axioms</emma:literal>
                </emma:interpretation>
                <emma:interpretation id="interp48" emma:lang="" emma:confidence="0">
                  <emma:literal>Meet a-axioms</emma:literal>
                </emma:interpretation>
                <emma:interpretation id="interp49" emma:lang="" emma:confidence="0">
                  <emma:literal>Metal-axioms</emma:literal>
                </emma:interpretation>
                <emma:interpretation id="interp50" emma:lang="" emma:confidence="0">
                  <emma:literal>Mesta-axioms</emma:literal>
                </emma:interpretation>
                <emma:interpretation id="interp51" emma:lang="" emma:confidence="0">
                  <emma:literal>Met-a-axioms</emma:literal>
                </emma:interpretation>
              </emma:one-of>
            </emma:emma>
          </inkml:annotationXML>
          <inkml:trace contextRef="#ctx0" brushRef="#br1" timeOffset="572109.9746">-803 3795 108 0,'0'0'44'0,"0"0"-24"0,0 0-24 0,0 0 32 15,-5 4-11-15,5 0 2 16,-4 4-2-16,-1 0-10 15,1 8 0-15,4 3 0 0,0 9-1 16,0 12 1-16,-5 7 0 16,5 5 3-16,0 3-5 31,-4 5-1-31,-1-9 0 0,1 1 0 16,4-4-2-16,0-1-2 15,0-7 3 1,-4-4-2-16,4 11 4 15,0-11-3-15,0 7-5 16,-5-7 1-16,5-8-52 16,0-8 30-16,0-4-76 15,0-12 56-15</inkml:trace>
          <inkml:trace contextRef="#ctx0" brushRef="#br1" timeOffset="572319.3018">-937 3735 144 0,'-5'0'55'0,"5"0"-30"0,0-15-23 0,0 15 14 16</inkml:trace>
          <inkml:trace contextRef="#ctx0" brushRef="#br1" timeOffset="572832.585">-942 3720 274 0,'0'0'20'16,"5"8"-6"-16,-1-5-2 0,1 5-7 16,4 0-3-16,0 4-1 15,4 4 1-15,0 8 1 16,5 4 1-16,5 3-2 15,3 9 1-15,-3 0 0 16,3-1 1-16,1-3 2 16,0-4 1-16,0-4 1 0,-5-9 0 15,0-3 0-15,1-4 0 16,-6-4-2-16,1-8 1 16,0-4-4-16,0-4 0 31,-5-4-1-31,5 0 1 15,-5-15-4-15,5 3 0 16,-4 0 3-16,-1 0 1 16,-4 4-1-16,0 1-2 0,0 3-2 15,-5 4-1-15,1 0 2 16,-1 4 0-16,1 0 1 16,-5 4 0-16,0 4-3 15,0 0 2-15,0 0 1 0,4 4 0 16,-4 0-3-16,5 4 2 15,-1 12 1-15,0 8 2 16,1 7-3-16,4 5 0 16,0 3 1-16,0 9 2 15,0 0 5-15,0-5 4 0,-1 1 2 16,1-1 3-16,0-3 10 31,0-4-13-31,5 7-3 16,-10-7-6-16,5 3-7 15,-5-7 1-15,5-8-56 16,-9-12 31-16,9-12-122 16,-9-12 82-16</inkml:trace>
          <inkml:trace contextRef="#ctx0" brushRef="#br1" timeOffset="573411.0694">-50 4437 304 0,'14'0'31'0,"4"0"-17"15,-1 0-6-15,1 0-2 0,0-4-1 16,4 0 2 0,-4-4 0-16,9 4 3 15,-9-3-3-15,0-1 1 16,-5 0-5-16,-4 4-2 16,0-8 4-1,-9-4-5 1,-9 8 2-16,-4 0 1 15,-1 4-1-15,-4 0-2 0,-4 0 1 16,-5 4-1-16,0 4-3 16,1 0 0-16,3 0 2 15,-3 0 0-15,3 0 3 16,6 4 1-16,3 0 1 16,1 4 0-16,4 0 2 15,4 4 1-15,5-1 8 31,0 1-9-31,9 8 2 16,-4-4-5-16,13 12 3 16,-1-5-4-16,10 5 6 15,0-12-5-15,9 0 3 0,-1-4-3 16,1-8 0-16,-5-4-12 0,0-20-4 16,1 0-25-16,-6 4-76 15,-3-4 61-15</inkml:trace>
          <inkml:trace contextRef="#ctx0" brushRef="#br1" timeOffset="573010.3286">-76 4437 132 0,'4'0'52'0,"0"0"-28"0,-4 0-8 0,5 0 16 15</inkml:trace>
          <inkml:trace contextRef="#ctx0" brushRef="#br1" timeOffset="573877.8565">392 3620 132 0,'-9'12'52'0,"9"-12"-28"0,-9 12-13 0,9-4 31 16,0-8-24-16,0 12 23 15,0 0-25-15,0 8 15 16,0-8-18-16,4 11 10 16,1-7-13-16,8 12 8 15,-4-4-10-15,5 23 9 0,-6-7-10 0,10 24 14 16,-4-9-12-16,3 16 7 16,-3-15-9-16,4 7 4 15,-5-15-6-15,5 8 4 16,-9-17-5-16,4 5 2 31,-8-12-3-31,4-1-19 16,-5-11 8-16,5 0-58 15,-9-8 36-15,4 0-99 16,-4-8 72-16,0 0-68 16,-4-4 72-16</inkml:trace>
          <inkml:trace contextRef="#ctx0" brushRef="#br1" timeOffset="574225.3355">267 4191 168 0,'-13'-7'66'0,"8"3"-36"0,5 4-18 16,0 0 21-16,0 0-4 15,0 0 1-15,0 0-11 16,0 0-1-16,0 0-11 16,5 0 5-16,3 0 1 0,6 0 16 31,-5 0-16-31,13 0 2 0,0 0-9 0,14 0 1 16,-5 0-4-16,14 4-2 15,-5-4 0-15,9 7-1 16,-9-3 0-16,5 4-31 15,-10-4 17-15,1 0-89 16,-9-4 57-16,4 4-88 16,-13-8 77-16</inkml:trace>
          <inkml:trace contextRef="#ctx0" brushRef="#br1" timeOffset="574856.606">963 4414 160 0,'8'3'63'0,"-8"-3"-34"0,14-7-19 0,-5 3 28 16,-5 0-21-16,10-4 9 31,-5 0-16-31,-1 0 13 16,-3 0-14-16,-1 0 7 15,-8-4-9-15,-1 4 2 16,-3-4-5-16,-1 4 0 16,0 0-2-16,0 0-2 15,-5 1 1-15,1 7-1 16,-5-4 0-16,5 8-3 0,-5-1 2 0,5 9-1 16,-5-4 0-16,4 8 4 15,1-4-1-15,0 4 4 16,-1-4-3-16,10 8 4 15,-5-4-4-15,9 7 1 32,-5-7-1-32,10 12 1 15,-5-8-2-15,9 4 6 16,-5-1-4-16,10-7 8 16,-5-12-7-16,8-4 8 15,-3-4-8-15,4 0 3 0,-5-8-4 0,5-7-2 16,-5 3 0-1,5-4 1-15,-5 0-1 0,5 0 2 16,-4-4-2-16,-1 9-3 16,-9-5 1-16,5 8 3 15,-9-4-1-15,9 8 2 16,-9 0-2-16,5 8 8 16,-10 0-5-16,10 4 16 15,-1 0-11-15,5 8 9 16,0-4-10-16,9 16 0 15,-9-5-5-15,18 5-24 0,-10-4 12 0,19 4-136 16,-9-4 80-16,17-8-111 16,-3-12 100-16</inkml:trace>
          <inkml:trace contextRef="#ctx0" brushRef="#br1" timeOffset="575928.6292">1315 4374 156 0,'0'0'57'0,"-5"-4"-30"0,14 4-18 16,-9 0 21-1,9-4-9 1,9 4-6 0,0-8-9-16,4 8-4 0,0 0-1 15,5-4 1-15,-4 4 3 0,-1 0-11 16,14 0-3-16,-5 0-80 15</inkml:trace>
        </inkml:traceGroup>
        <inkml:traceGroup>
          <inkml:annotationXML>
            <emma:emma xmlns:emma="http://www.w3.org/2003/04/emma" version="1.0">
              <emma:interpretation id="{667B2660-DCC2-4082-AD39-C5B8B0B10274}" emma:medium="tactile" emma:mode="ink">
                <msink:context xmlns:msink="http://schemas.microsoft.com/ink/2010/main" type="inkWord" rotatedBoundingBox="4481,5980 7188,6124 7158,6688 4451,6544"/>
              </emma:interpretation>
            </emma:emma>
          </inkml:annotationXML>
          <inkml:trace contextRef="#ctx0" brushRef="#br1" timeOffset="580764.7482">2033 4299 76 0,'0'3'30'0,"0"-3"-16"0,4 0-1 0,1 0 29 16,-10 0-23-16,5 0 18 15,0 0-22-15,0 0 12 16,0 0-16-16,5 0 12 16,-5-7-13-16,4 3 8 15,-4-4-10-15,0 4-2 16,-4-4-4-16,-1 4 1 16,1-4-2-16,-1 8-1 15,-4-4 1-15,-4 4-4 16,0 0 2-16,-1 4-1 15,-4-4 0-15,1 8 2 16,-1-4 0-16,0 8 0 16,0-4 0-16,5 7 0 15,-5-7 0-15,4 8 0 16,1-4 0-16,4 4 4 16,0-4-2-16,5 8-1 0,-1-8 0 15,10 7-1-15,-5-3 0 16,4 4 4-16,1-4-2 0,8 8 6 15,0-4-5-15,5 7 8 16,-4-7-7-16,4 0 14 16,-5-12-10-16,5-4 9 15,-5-12-9-15,5 0 4 16,-5-8-7-16,5 0 0 16,-9-3-3-16,4 3-2 15,-8-4 1-15,4 4-1 16,-5-4 0-16,1 4 2 15,-5 0-1-15,4 5-1 16,-8-1 1-16,4 4 1 16,-5 0-1-16,5 4 4 15,0 0-3-15,0 0 1 16,0 0-1-16,0 4-4 16,0 0 1-16,0 0 1 15,0 0 0-15,5 0 0 16,-5 0 0-16,9 4 2 15,-5 0-1-15,10 8 4 16,-1-4-3-16,5 11 4 16,-5-7-4-16,9 8 4 15,-4-4-4-15,9 4-14 16,-5-8 6-16,5 0-65 16,-5-4 38-16,1 0-108 0,-5-8 78 15</inkml:trace>
          <inkml:trace contextRef="#ctx0" brushRef="#br1" timeOffset="581172.9426">2269 4302 176 0,'-4'0'66'0,"4"0"-36"0,9 4-15 0,0 0 47 16,-9-8-35-16,8 8 26 16,1-4-32-16,9 8 5 31,-9-4-16-31,13 4 5 15,-8-4-8-15,8 8 7 16,-4-4-8-16,9 12 5 16,-5-8-6-16,9 12 4 15,-9-9-5-15,5 9 0 0,-4-8-2 0,3 4 1 16,-8-8-2-16,4 8-18 16,-4-5 9-16,0 5-72 15,-5-8 45 1,-4 4-122-16,-4-8 88 0</inkml:trace>
          <inkml:trace contextRef="#ctx0" brushRef="#br1" timeOffset="581493.2604">2630 4231 204 0,'-4'-4'77'0,"4"4"-42"0,-5 0-26 16,5 0 30-1,0 0-22-15,0 4 4 16,-9 0-12-16,1 12 3 16,-6-4-7-16,1 8 2 15,-5-4-4-15,-4 7 7 16,-1-7-6-16,1 8 5 15,0-4-5-15,4 8 2 16,-4-9-3-16,4 5-11 0,0-8 5 0,5 0-50 16,-5-4 29-16,13-4-111 15,-4-4 76-15</inkml:trace>
          <inkml:trace contextRef="#ctx0" brushRef="#br1" timeOffset="581893.4499">2804 4291 196 0,'0'4'74'0,"0"-4"-40"0,5 4-29 0,-1-1 32 15,-8-6-22-15,8 6 17 16,-4 1-18-16,9 4 6 16,-9 0-12-16,5 4 2 31,-5-4-6-31,4 12 2 15,0-8-3-15,10 12 3 16,-10-5-4-16,5 9 1 16,-4-8-1-16,8 8-6 15,-8-4 2-15,8 7-30 0,-9-7 18 16,5 0-72-16,-4-8 49 16,4 0-83-16,-9-4 68 0</inkml:trace>
          <inkml:trace contextRef="#ctx0" brushRef="#br1" timeOffset="582102.741">2867 4088 260 0,'-18'0'96'0,"18"0"-52"0,-5-8-43 0,5 8 21 16,-4 0-14-16,-1 4-4 15,1-4-3-15,4 4-32 16,0-4 17-16,4 8-113 16,-4-4 70-16</inkml:trace>
          <inkml:trace contextRef="#ctx0" brushRef="#br1" timeOffset="583063.6309">3241 4302 152 0,'-4'-3'57'0,"4"3"-30"0,0-4-23 0,0 0 22 16,0 0-16-16,0 0 11 15,-5-4-12-15,1 4 6 16,-10 0-8-16,6 4 2 15,-6 0-5-15,1 0 0 16,-5 0-2-16,5 4-2 16,-1-4 1-16,1 8-4 15,-1-4 2-15,6 8 1 16,-6-1 0-16,5 5 0 16,0-4 0-16,0 4 4 15,0-4-2-15,5 8 6 16,0-8-5-16,8 8 8 15,-4-5-7-15,9 5 10 16,-5-4-8-16,10 4 8 16,-5-8-8-16,9 0 8 15,-5-4-8-15,9 0 8 16,-4-8-8-16,4 0 3 16,-4-8-5-16,4 0 5 0,-4-8-6 0,0 0 1 15,-4 0-2-15,-1 0-2 16,0-4 1-16,-4 1 3 15,-9-1-2-15,5 0 4 16,-10 0-4-16,5 4 1 16,-9 0-1-16,5 8 1 15,-10-3-2-15,1 7-7 16,0 0 3-16,-5 8-16 16,0 0 10-16,0 7-33 15,-4-3 23-15,4 8-61 16,0-4 44-16,5 4-80 15,-1-4 66-15</inkml:trace>
          <inkml:trace contextRef="#ctx0" brushRef="#br1" timeOffset="583945.0547">3451 4152 144 0,'-22'-4'55'0,"22"4"-30"0,0 4-23 0,0 0 23 16,0 0-15-16,0 8 8 16,0-4-10-16,4 11 9 15,0-3-10-15,5 8 10 16,-4-8-10-16,8 12 10 15,-8-9-10-15,8 9 3 16,-8-4-6-16,3 8 9 16,-3-8-7-16,8 7 12 15,-8-11-10-15,4 4 18 16,-5-12-14-16,5 0 7 16,-9-4-11-16,9-4 0 15,-9-4-5 1,9-4-4-16,-9-4 0 0,9-4-12 15,-5-8 6-15,5 0-9 16,-4 0 8-16,8 4-2 16,-9-3 6-16,10 3-2 15,-5 0 3-15,9 8 0 16,-10-4 1-16,6 12 2 16,-5-4 0-16,4 8 2 15,-4 0-1-15,4 8 10 16,-8-4-5-16,8 12 8 15,-8-4-8-15,8 7 3 16,-8-7-5-16,8 4 5 0,-9-8-6 16,10 0 6-1,-10-4-6-15,10 0 6 0,-10-8-6 0,5-4-1 32,-5-4-1-32,10-4-6 15,-5-4 3-15,4-4-6 16,-4 0 5-16,4 1-3 0,-4-5 3 0,9 4 0 15,-9 4 1-15,5 8 0 16,-6 4 0 0,6 8 8-16,-10 0-3 0,10 8 8 15,-10 0-7-15,9 8 3 16,-8-8-4-16,4 11 0 16,-5-7-1-16,10 8-8 15,-5-8 3-15,4 4-43 16,-9-4 26-16,10-1-111 15,-5 1 73-15,9-12-71 16,-9-8 74-16</inkml:trace>
          <inkml:trace contextRef="#ctx0" brushRef="#br1" timeOffset="584592.715">4432 4322 152 0,'0'-27'57'0,"0"27"-30"0,0-12-12 0,0 8 31 16,-5 0-25-16,1 0 14 15,-1 0-21-15,-3 0 8 16,-1 0-13-16,0 0 0 15,-5 0-6-15,1 4 0 16,-5 0-1-16,0 4-2 16,0 0 1-16,1 8 1 15,-1-4-1-15,4 8 2 16,1-9-2-16,4 9 2 16,-4-8-2-16,8 8-1 15,-4-8 1-15,9 4 1 16,-4-8-1-16,4 8 4 15,0-8-3-15,4 8 1 16,-4-8-1-16,9 8 1 16,-4-8-2-16,8 7 2 15,-4-7-2-15,9 4-3 16,-9-4 1-16,13 4 1 16,-4-4 0-16,9 8 0 15,-9-8 0-15,4 8 0 16,-4-4 0-16,4 4 2 0,-9-4-1 0,5 4 8 15,-4-4-5-15,-1 11 10 16,-4-3-8-16,0 8 12 16,-5-8-10-16,1 4 16 15,-10-8-14-15,5 3 16 16,-9-3-16-16,0 0 13 16,0-4-13-16,-4 0 4 31,-5-8-9-31,0 0-2 15,-4-4-2-15,0 4-30 16,0-8 16-16,-1 0-116 16,1 0 72-16,0-4-122 15,-1 1 102-15</inkml:trace>
        </inkml:traceGroup>
      </inkml:traceGroup>
    </inkml:traceGroup>
    <inkml:traceGroup>
      <inkml:annotationXML>
        <emma:emma xmlns:emma="http://www.w3.org/2003/04/emma" version="1.0">
          <emma:interpretation id="{40C50939-DC87-4E6A-B149-098784E8FA85}" emma:medium="tactile" emma:mode="ink">
            <msink:context xmlns:msink="http://schemas.microsoft.com/ink/2010/main" type="paragraph" rotatedBoundingBox="1246,7105 9734,7047 9744,8436 1256,84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0DE63F-956F-40B8-A688-18C41CF22163}" emma:medium="tactile" emma:mode="ink">
              <msink:context xmlns:msink="http://schemas.microsoft.com/ink/2010/main" type="line" rotatedBoundingBox="1246,7105 9734,7047 9744,8436 1256,8493"/>
            </emma:interpretation>
          </emma:emma>
        </inkml:annotationXML>
        <inkml:traceGroup>
          <inkml:annotationXML>
            <emma:emma xmlns:emma="http://www.w3.org/2003/04/emma" version="1.0">
              <emma:interpretation id="{CF04F9EC-A0CF-42AA-B8D5-1B75955F569E}" emma:medium="tactile" emma:mode="ink">
                <msink:context xmlns:msink="http://schemas.microsoft.com/ink/2010/main" type="inkWord" rotatedBoundingBox="1248,7305 4143,7285 4151,8473 1256,8493"/>
              </emma:interpretation>
              <emma:one-of disjunction-type="recognition" id="oneOf12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1" timeOffset="622540.0592">-1093 5595 136 0,'-9'-12'52'0,"9"12"-28"0,0-16-17 0,4 12 28 15,-4-3-20-15,9-5 11 32,-4 0-16-32,8 0 4 15,-4-4-9-15,4 4 7 0,-4-4-8 0,14 8 12 16,-10-4-9-16,14 4 5 15,-5 1-7-15,14 7 2 16,-9 0-4-16,13 7 0 16,-9 1-1-16,9 12 5 15,-9 0-4-15,5 4 3 16,-9-8-3-16,-1 11 5 16,-12-3-5-16,4 8 8 15,-9-8-7-15,-5 11 10 16,-8-7-8-16,-5 8 8 15,-9-8-8-15,-5 3 5 16,-3-7-6-16,-1 4 7 16,-4-12-8-16,4 4 3 15,-4-12-4 1,0 0 0-16,4-8-1 0,5 0-4 16,-1-4 1-16,10 0-1 15,-5 0 0-15,9 0 0 16,-4 0 0-16,8 0-7 15,-4 0 5-15,9 4-7 16,-4 0 6-16,8 0-2 16,-4 0 4-16,9 4 2 15,-4-4 1-15,8 8-3 0,0-4 2 0,10 8-1 16,-10-5 0-16,14 13 0 16,-9-4 0-16,13 12 6 15,-4-4-2-15,13 7 8 16,-9-7-6-16,14 4 8 15,-14-8-8-15,9 4 8 16,-9-9-8-16,5 5 8 16,-9-8-8-16,4 4 8 15,-13-8-8-15,4 4 1 16,-9-4-3-16,1 0-8 16,-5-4 3-16,4 0-67 15,-9-4 38-15,1 4-129 16,-5-8 90-16</inkml:trace>
          <inkml:trace contextRef="#ctx0" brushRef="#br1" timeOffset="621828.6454">-968 5603 140 0,'-5'-4'55'0,"5"4"-30"0,0-4-14 0,0 4 26 15,0 0-20-15,0 0 7 16,0 0-15-16,0 0 4 31,0 0-8-31,0 4 7 16,0 0-8-16,0 8 10 0,0 0-8 0,5 20 8 15,-5-1-8-15,9 25 8 16,-5-5-8-16,5 13 1 16,-5-9-4-1,5 5 5-15,-4-16-5 0,4 3 1 16,-5-11-2-16,5-1-39 15,-9-7 20-15,9 0-112 16,-9-12 72-16</inkml:trace>
          <inkml:trace contextRef="#ctx0" brushRef="#br1" timeOffset="623071.5268">-357 6039 124 0,'-9'4'49'0,"9"-4"-26"0,0 4-14 0,4 0 32 16,-4-4-24-16,9 8 21 16,-4-4-22-16,8 4 12 0,-9-8-17 0,14 8 8 15,-9-8-11-15,9 4 4 16,-5-4-7-16,10 0 7 15,-6-8-8-15,6 0 8 16,-10-4-8-16,5 0 8 16,-9 0-8-16,0 1 5 15,-5-5-5-15,-4 4 2 32,-9 0-3-32,0 0 0 15,-8 0-1-15,-1 8-4 16,0-4 1-16,0 8-1 0,-4 0 0 0,4 8 0 15,0 0 0-15,5 4 0 16,-1 0 0-16,5 8 8 16,1-4-3-16,3 7 12 15,1-3-8-15,8 4 7 16,1-4-7-16,8 0 2 16,-4-5-5-16,13 5 2 15,0-4-3-15,19 4-4 16,-6-8 0-16,19 0-41 15,-10-8 23-15,14-4-136 16,-13-4 87-16</inkml:trace>
          <inkml:trace contextRef="#ctx0" brushRef="#br1" timeOffset="623556.076">401 5651 236 0,'-5'-20'90'16,"5"20"-48"-16,0-20-29 0,0 12 38 15,-4 0-30-15,-1-4 8 0,-4 0-18 0,0 1 1 16,-4-5-8-16,4 4 0 16,-4 0-2-16,-1 4-2 15,1-4 1-15,0 4-4 16,-5-4 2-16,4 8-1 15,1 0 0-15,0 8-3 16,-5-4 3-16,4 16-1 16,-3-8 1-16,-1 8-3 15,0-4 3-15,5 8 1 16,-1-8 1-16,5 11 0 16,-4-3 0-16,8 20 4 15,1-8-2-15,8 19 8 16,1-3-6-16,4 15 10 15,0-11-8-15,4 11 10 16,-4-15-9-16,4 11 10 16,-4-11-10-16,9 3 5 15,-9-7-7-15,9 11 2 16,-9-11-4-16,9 8-2 16,-9-13 0-16,4 1-34 15,-9-4 18-15,5-9-74 0,-9-11 50 16,5-4-116-16,-10-8 86 15</inkml:trace>
          <inkml:trace contextRef="#ctx0" brushRef="#br1" timeOffset="623811.6572">84 6190 260 0,'-4'-8'99'0,"4"8"-54"0,4-4-33 31,5 4 35-15,-9 0-27-16,9 4 3 16,0-4-14-16,9 4-1 15,-5-8-5-15,9 4 0 0,-4 0-1 0,13 0-21 16,-8 0 10-16,17 0-74 16,-9 0 47-16,14 0-111 15,-14 0 83-15</inkml:trace>
          <inkml:trace contextRef="#ctx0" brushRef="#br1" timeOffset="624204.0776">552 5413 176 0,'-13'-8'68'0,"13"8"-36"0,-5-4-15 15,5 4 37 1,0-4-30-16,0 4 11 0,0 0-21 0,0 4 0 16,0-4-8-16,0 8 8 15,0-4-8-15,5 8 10 16,-5 0-9-16,9 11 7 15,-5-7-7-15,5 12 2 16,-4-8-5-16,8 16 9 16,-4-5-7-16,9 25 10 15,-5-9-9-15,5 25 12 16,-9-13-11-16,4 13 7 16,-4-17-8-16,5 5 4 15,-10-13-6-15,5 5 4 0,-9-17-5 16,9 1-11-16,-9-8 4 0,4-4-55 15,-4-12 33-15,5-1-155 32,-10-11 100-32</inkml:trace>
          <inkml:trace contextRef="#ctx0" brushRef="#br1" timeOffset="624754.7298">873 5365 116 0,'-4'0'44'0,"4"0"-24"0,0 0-4 0,0 0 29 16,0 0-24-16,0 4 18 15,0-4-23-15,4 8 16 16,-4-4-18-16,9 8 10 16,-4 0-14-16,8 8 6 15,-4-8-9-15,9 11 4 16,-5-3-6-16,10 20 7 0,-6-8-8 0,6 15 14 31,-5-3-10-31,-1 23 16 16,-8-11-14-16,0 15 11 15,-4-15-12-15,-5 7 4 16,-9-15-8-16,0 3 4 16,-9-11-5-16,0 0-20 15,0-9 9-15,5 1-62 16,-5-12 39-16,5 4-126 16,-1-13 87-16</inkml:trace>
          <inkml:trace contextRef="#ctx0" brushRef="#br1" timeOffset="621337.2644">-1218 5349 148 0,'-13'4'57'0,"13"-4"-30"0,-18 0-18 0,18 4 18 16,-5-4-15-16,1 8 3 15,-5-4-10-15,0 4 4 16,0 0-5-16,0 8 7 15,-4 0-7-15,-1 8 8 16,1-9-8-16,0 13 8 16,-5-4-8-16,9 8 8 15,-4-5-8-15,8 21 5 16,-4-4-5-16,9 19 2 16,-4-7-3-16,13 11 5 0,-5-7-5 15,9 3 3-15,1-15-3 0,8 7-11 16,-9-15 5-16,14 3-59 15,-9-7 34-15,9 0-91 16,-5-13 66-16</inkml:trace>
          <inkml:trace contextRef="#ctx0" brushRef="#br1" timeOffset="625058.1904">1444 5778 328 0,'-4'0'123'0,"4"0"-66"0,0 0-66 0,0 0 18 16,0 0-9-16,4 4-42 15,-4 0 23-15,5 11-131 16,-1-3 83-16</inkml:trace>
          <inkml:trace contextRef="#ctx0" brushRef="#br1" timeOffset="625224.9839">1484 6119 284 0,'-4'0'107'0,"4"0"-58"0,0 0-18 16,0 0 48-1,0 0-44-15,0 0-2 32,0 0-21-32,4 0-41 15,-4-8 16-15,5 4-170 0,-1-4 101 0</inkml:trace>
        </inkml:traceGroup>
        <inkml:traceGroup>
          <inkml:annotationXML>
            <emma:emma xmlns:emma="http://www.w3.org/2003/04/emma" version="1.0">
              <emma:interpretation id="{3AF65642-FD46-42BD-A33E-F3762B37006B}" emma:medium="tactile" emma:mode="ink">
                <msink:context xmlns:msink="http://schemas.microsoft.com/ink/2010/main" type="inkWord" rotatedBoundingBox="5193,7212 5893,7207 5901,8414 5201,8419"/>
              </emma:interpretation>
              <emma:one-of disjunction-type="recognition" id="oneOf13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1" timeOffset="627837.2696">3125 5563 176 0,'-4'-7'68'0,"4"7"-36"0,-5-8-26 0,1 4 23 15,-1 0-17-15,-3-4 8 16,-1-4-12-16,-5 4 4 15,1 0-7-15,-5 0 0 16,-4-4-3-16,-1 4-2 16,-3 0 1-16,-1 4-1 15,-4 0 0-15,0 4 0 16,-1-4 0-16,1 8 4 16,4-4-2-16,1 8 4 15,-1-4-4-15,5 16 4 16,-1-8-4-16,5 8 1 15,-4-8-1-15,4 4-2 16,-4-5 1-16,9 9 1 16,-5-8-1-16,4 12 2 0,1-8-2 0,9 12 6 15,-5-9-4-15,9 13 3 16,-5-4-3-16,10 16-2 16,-1-9 0-16,5 13 1 15,0-12-1-15,9 7 2 16,-9-11-2-16,13 8 4 15,-9-13-3-15,14 5 8 16,-5-12-6-16,10 4 10 16,-6-12-8-16,14 3 8 0,-4-7-8 15,9 0 14-15,-5-4-11 16,9 0 16-16,-13-8-15 16,8-4 7-16,-13-8-10 0,5-3 0 15,-9-5-4-15,0 0 3 16,-10-4-4-16,6 0 4 15,-10-3-4-15,5-5 4 16,-9 0-4-16,0 1 8 16,-5-1-6-16,-4 0 3 31,-4 5-4-31,-1-1 0 16,-4 4-1-16,0 0 1 15,-4 5-2-15,-5 3-3 0,0 0 1 0,-4 4-19 16,0 0 11-16,-5 8-41 15,0-4 29-15,1 8-71 16,-6-4 52-16,10 4-113 16,0 1 86-16</inkml:trace>
          <inkml:trace contextRef="#ctx0" brushRef="#br1" timeOffset="628424.5787">3072 5258 148 0,'-5'-4'57'0,"5"4"-30"0,5 4-10 0,-1 0 33 16,-8-8-28-16,4 8 7 15,0-4-18-15,0 8 5 16,-5-4-9-16,5 8 4 16,-4-4-6-16,-1 16 9 0,-4-5-8 0,1 13 5 15,-6-4-6-15,1 12 2 16,-5-9-4-16,0 21 11 16,-4-12-7-16,0 23 18 15,-5-8-13-15,0 21 11 16,0-9-13-16,5 9 13 15,-5-17-14-15,5 8 9 16,-5-15-10-16,5 8 2 16,4-17-6-16,5 9 5 15,-5-9-6-15,9 1 10 16,-4-8-7-16,4-5 3 16,0-7-5-16,4 0-15 15,1-8 5-15,-1-4-70 16,1-8 42-16,8-8-153 15,-4-8 104-15</inkml:trace>
        </inkml:traceGroup>
        <inkml:traceGroup>
          <inkml:annotationXML>
            <emma:emma xmlns:emma="http://www.w3.org/2003/04/emma" version="1.0">
              <emma:interpretation id="{D7613304-B512-4CE6-8360-21AEC15193F6}" emma:medium="tactile" emma:mode="ink">
                <msink:context xmlns:msink="http://schemas.microsoft.com/ink/2010/main" type="inkWord" rotatedBoundingBox="6376,7129 7706,7120 7713,8119 6383,8128"/>
              </emma:interpretation>
              <emma:one-of disjunction-type="recognition" id="oneOf14">
                <emma:interpretation id="interp54" emma:lang="" emma:confidence="1">
                  <emma:literal>=</emma:literal>
                </emma:interpretation>
                <emma:interpretation id="interp55" emma:lang="" emma:confidence="0">
                  <emma:literal>I</emma:literal>
                </emma:interpretation>
                <emma:interpretation id="interp56" emma:lang="" emma:confidence="0">
                  <emma:literal>€</emma:literal>
                </emma:interpretation>
                <emma:interpretation id="interp57" emma:lang="" emma:confidence="0">
                  <emma:literal>_</emma:literal>
                </emma:interpretation>
                <emma:interpretation id="interp58" emma:lang="" emma:confidence="0">
                  <emma:literal>+</emma:literal>
                </emma:interpretation>
              </emma:one-of>
            </emma:emma>
          </inkml:annotationXML>
          <inkml:trace contextRef="#ctx0" brushRef="#br1" timeOffset="629491.7934">3732 5563 108 0,'-9'8'41'0,"13"-19"-22"0,1 14-7 0,-5-3 16 16,0 0-10-16,0 0 14 15,0 0-19-15,0 0 11 0,0 0-5 16,0 0-1-16,0 0-8 16,0 0-2-1,0 0-4-15,0 4 2 0,0-4-4 0,4 4 1 16,-4 0-1-1,5 4 1-15,-1 4 2 0,5 4 7 16,-4-4-7-16,8 12 9 16,-9-4-8-16,5 19 10 15,-9-7-9-15,9 16 12 16,-9-9-11-16,5 9 5 31,-5-13-8-31,4 5 4 16,-4-8-5-16,5 4 5 0,-5-13-6 15,4 5 1-15,-8-8-2 0,8 4-6 16,-4-12 2-16,4 3-30 16,-8-7 18-16,4 4-56 15,0-8 39-15,0 0-96 16,0-8 72-16</inkml:trace>
          <inkml:trace contextRef="#ctx0" brushRef="#br1" timeOffset="629970.3302">3790 5881 116 0,'0'0'44'0,"0"0"-24"0,4-12-13 0,1 16 21 15,-5-8-16-15,9-16 6 0,-5 12-5 16,5 0 6 0,-5-4-10-16,10 4 2 0,-1 0 4 15,1 4 14 1,-1 0-15-16,14 0 10 15,-9 1-14-15,13-1 4 16,-5 0-9-16,15 0 7 16,-6 0-8-16,10 0 16 15,-14 0-11-15,5 0 9 16,-9 0-10-16,-1 4 6 16,-8-4-7-16,4 4 4 0,-8-4-6 0,-1 4 2 31,-4 0-4-31,0 0 0 15,-5-4-1-15,1 4-26 16,-10 0 13-16,5 0-63 16,0 0 40-16,0 0-105 15,0 0 78-15</inkml:trace>
          <inkml:trace contextRef="#ctx0" brushRef="#br1" timeOffset="644047.1819">4588 5480 184 0,'0'4'68'0,"0"-4"-36"0,13 12-20 0,-4-8 36 16,-9-8-27-16,14 4 19 16,-5 0-24-16,13 0 5 15,0 0-12-15,14 0-3 16,-5 0-4-16,14 0-4 31,-5-4 1-31,13-4-45 0,-13 0 24 0,9 4-113 16,-8-4 74-16</inkml:trace>
          <inkml:trace contextRef="#ctx0" brushRef="#br1" timeOffset="643600.7367">4757 5266 132 0,'-4'-4'52'0,"4"4"-28"0,4-28-24 0,1 16 13 16,-5 1-9-16,4-1 7 15,1 0-7-15,-1 4 12 16,-4 0-9-16,5 8 7 16,-10 0-7-16,5 0 9 15,0-4-9-15,0 4 12 16,0 0-11-16,0 0 9 15,0 0-9-15,0 4 0 0,0 0-5 16,0 8 0-16,0 0-1 0,0 11 3 16,0-7-3-16,0 12 6 15,0-4-5-15,5 12 3 16,-5-5-3-16,9 9 0 16,-9-8-1-16,4 11 5 15,-8-7-4-15,4 8 8 16,0-9-7-16,0 21 8 15,0-9-8-15,0 13 10 16,0-9-8-16,0 9 8 16,0-16-8-16,0 7 5 15,0-15-6-15,0 3 7 16,0-11-8-16,0 0 8 16,0-12-8-16,0 0 5 15,0-4-5-15,0-1 2 16,0-3-3-16,0 0 3 15,0-8-4-15,0 4-1 16,0-4 0-16,0 4-4 16,0-8 2-16,0 4 3 0,0 0-1 0,4 0-3 15,1-4 1-15,3 0 1 16,1-4 0-16,9 4 2 16,-9-3-1-16,13-1-5 15,-4-4 2-15,9-4-1 16,-9 0 1-16,4 0-5 31,-4 0 4-31,4 4-30 16,-8 0 19-16,3 1-63 15,-3-1 43-15,-1 4-105 0,-4 0 78 0</inkml:trace>
        </inkml:traceGroup>
        <inkml:traceGroup>
          <inkml:annotationXML>
            <emma:emma xmlns:emma="http://www.w3.org/2003/04/emma" version="1.0">
              <emma:interpretation id="{A1FBD36B-2E33-425E-B7BC-1B0761D58F97}" emma:medium="tactile" emma:mode="ink">
                <msink:context xmlns:msink="http://schemas.microsoft.com/ink/2010/main" type="inkWord" rotatedBoundingBox="8064,7059 9734,7047 9742,8181 8072,8192"/>
              </emma:interpretation>
            </emma:emma>
          </inkml:annotationXML>
          <inkml:trace contextRef="#ctx0" brushRef="#br1" timeOffset="831226.2527">5422 5705 112 0,'-5'0'44'0,"5"0"-24"0,-4 0-13 0,4 0 21 15,0 0-16-15,0 0 6 31,0 0-11-31,0 0 2 16,0 0-5-16,4 0 2 16,1 0-3-16,4 0 5 15,0 0-5-15,4 0 6 16,-4 0-6-16,9 0 6 16,-5 0-6-16,9 0 3 0,-4 0-3 0,9 0 5 31,-9-4-5-31,9 4 3 15,-10-4-3-15,10 4 0 16,-9 0-1-16,4 0 1 16,-4-4-2-16,5 4 2 0,-10 0-2 15,9 0 2-15,-8-4-2 16,8 0 2-16,-9 0-2 0,5 1-1 16,-5-1 1-16,5 4 1 15,-9 0-1-15,5 0-1 16,-10 0 1-16,5 0-12 15,-9 0 6-15,9 4-27 16,-9-4 18-16,4 3-77 16,-8-3 50-16,4 4-48 15,-5 0 52-15</inkml:trace>
          <inkml:trace contextRef="#ctx0" brushRef="#br1" timeOffset="831726.4974">5475 5860 108 0,'0'4'44'0,"0"-4"-24"0,0 0-10 0,0 0 25 15,0 0-19-15,5 0 14 16,-1 0-17-16,5 0 6 16,0-8-11-16,9 4-2 15,-9-4-4-15,13 4-2 0,-8 0 1 0,8 4 3 16,-4-4-2-16,4 4 4 15,-4 0-4-15,9 0 6 16,-10 0-5-16,10 0 6 16,-5-4-6-16,5 4 1 15,-9 0-2-15,9 0 1 16,-5 0-2-16,0 0 4 31,-4 0-3-31,0 0-1 16,-5-4 0-16,1 4 1 0,-10 0-1 15,5 0-7-15,-9 0 3 0,5 0-43 16,-10 0 26-16,5 0-87 16,0-4 60-16</inkml:trace>
          <inkml:trace contextRef="#ctx0" brushRef="#br1" timeOffset="832707.0067">6242 5800 140 0,'-9'4'52'0,"9"-4"-28"0,-4-4-19 0,4 4 22 16,-5 0-15-16,1 0 11 15,-5 0-13-15,0 0 2 31,0 0-8-31,0 4 0 16,-4-4-2-16,4 8 3 0,-4-4-3 0,4 8 4 16,-5 0-4-16,5 4 1 15,-4-4-1-15,0 4 7 16,-1-8-5-16,1 7 8 16,0-7-8-16,4 4 5 15,0-8-5-15,4 8-2 0,-4-4-1 0,9 4-1 31,-4-4 0-31,8 4 2 16,-4-8-1-16,5 4-1 16,-1-8 1-16,10 8 1 15,-5-8-1-15,4 4 2 16,-4-4-2-16,9 3-1 16,-9-6 1-16,4 3-1 15,-4 0 0-15,4 0 0 16,-8 0 0-16,4 0 0 15,-5 0 0-15,1 3 0 16,-10-3 0-16,5 4 0 16,-4 0 0-16,-1 4 0 0,-4-4 0 15,5 8 0-15,-5-8 0 0,0 4 0 16,0-4 0-16,0 4 0 16,-4-4 0-16,4 8-3 15,-4-8 2-15,4 8-1 16,-5-4 0-16,5 3 2 15,0-3 0-15,5 4 4 16,-5-8-2-16,9 8 8 16,-4-4-6-16,8 4 8 15,-4-8-8-15,9 8 5 16,-5-8-5-16,10 4 5 16,-1-4-6-16,9 4 3 15,-8-4-3-15,13 4 3 16,-10-8-4-16,10 7-3 15,-5-7 0-15,5 0-52 16,-9-4 29-16,4-3-114 16,-4-5 77-16</inkml:trace>
          <inkml:trace contextRef="#ctx0" brushRef="#br1" timeOffset="660012.7858">6465 5468 148 0,'-4'0'55'0,"4"0"-30"0,-14 4-18 0,14 0 28 16,0-8-20-16,0 8 24 15,0-4-23-15,5 4 26 16,-5 0-24-16,9 8 24 16,0-12-24-16,18 4 8 0,-10-4-15 0,19 0 3 15,-9-4-9-15,17 0 4 16,-8-4-5-16,9 4 2 15,-10-4-3-15,10 4-2 16,-9-4 0-16,4 0-52 16,-9 1 28-16,5 3-136 15,-10-4 88-15</inkml:trace>
          <inkml:trace contextRef="#ctx0" brushRef="#br1" timeOffset="659527.622">6599 5104 104 0,'0'-4'41'0,"0"4"-22"0,5-4-9 16,-1 4 21 0,-8 0-18-16,4 0 6 0,0 0-12 0,0 0 9 15,0 0-9-15,0 0 10 16,0 0-10-16,0 4 5 15,0-4-7-15,4 4 7 16,-4-1-8-16,4 5 5 16,-4-4-5-16,5 8 2 15,-5-8-3-15,4 16 0 16,-4-4-1-16,5 16-2 31,-5-9 1-31,4 17 7 16,1-4-4-16,4 11 12 0,-9-11-9 0,4 12 5 15,-4-13-7-15,9 17 7 16,-4-16-8-16,8 15 8 16,-4-11-8-16,4 11 8 15,-8-7-8-15,4 7 8 16,-5-7-8-16,5 8 3 16,-9-13-4-16,4 5 9 0,-4-8-6 0,5-1 12 15,-10-7-10-15,5 0 7 16,0-12-8-16,0 0 4 15,0-5-6-15,0 1 2 16,0-4-4-16,0 4 0 16,0-8-1-16,0 4 1 15,0-8-2-15,0 8-1 32,0-8 1-32,0 8-1 15,-4-8 0-15,4 4 4 16,0-4-2-16,0 4 4 15,0-8-4-15,0 4-1 16,0 0 0-16,4 0 1 0,-4-8-1 16,9 4-1-16,0-4 1 0,9 0-4 15,-5 0 2-15,5 0 3 16,-4-4-1-16,8 4-3 16,-4-3 1-16,9-1 3 15,-5 0-1-15,5 0-1 16,-5 0 1-16,5 0-1 15,-5-4 0-15,5 8 0 16,-9-4 0-16,-1 12 0 0,-3-4 0 16,-5 4-16-16,-9 0 9 0,4 0-41 15,-8 0 27-15,4 0-75 16,-5 0 54-16,1 0-100 16,-10-8 81-16</inkml:trace>
        </inkml:traceGroup>
      </inkml:traceGroup>
    </inkml:traceGroup>
    <inkml:traceGroup>
      <inkml:annotationXML>
        <emma:emma xmlns:emma="http://www.w3.org/2003/04/emma" version="1.0">
          <emma:interpretation id="{DEF191E6-E98A-416E-AEF9-553128545411}" emma:medium="tactile" emma:mode="ink">
            <msink:context xmlns:msink="http://schemas.microsoft.com/ink/2010/main" type="paragraph" rotatedBoundingBox="1269,8669 11973,8575 11985,9920 1280,100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4186C1-838E-43E0-B216-3400D930B56C}" emma:medium="tactile" emma:mode="ink">
              <msink:context xmlns:msink="http://schemas.microsoft.com/ink/2010/main" type="line" rotatedBoundingBox="1269,8669 11973,8575 11985,9920 1280,10014"/>
            </emma:interpretation>
          </emma:emma>
        </inkml:annotationXML>
        <inkml:traceGroup>
          <inkml:annotationXML>
            <emma:emma xmlns:emma="http://www.w3.org/2003/04/emma" version="1.0">
              <emma:interpretation id="{B24CB961-9093-4676-B411-4D159F56C4AE}" emma:medium="tactile" emma:mode="ink">
                <msink:context xmlns:msink="http://schemas.microsoft.com/ink/2010/main" type="inkWord" rotatedBoundingBox="1269,8669 4471,8641 4483,9986 1280,10014"/>
              </emma:interpretation>
              <emma:one-of disjunction-type="recognition" id="oneOf15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1" timeOffset="668846.2339">-1178 6721 140 0,'-4'0'52'0,"4"0"-28"0,-5-8-15 15,5 8 23 17,0 0-19-32,0 4 10 15,0-4-14-15,0 8 8 0,-4-4-9 0,-1 8 11 16,-4-8-11-16,5 8 7 0,-5-8-8 0,0 8 4 16,-4-8-6-16,-1 8 2 15,1-4-4-15,0 8 5 16,-1-8-5-16,1 11 12 15,-5-3-8-15,5 12 3 16,-1-8-6-16,5 15 2 31,0-3-3-31,5 16 5 16,-5-9-5-16,9 17 3 16,0-12-3-16,9 7 5 15,0-11-5-15,9 7 6 16,-9-11-6-16,13 8 1 15,-4-5-2-15,13 1 3 16,-9-12-3-16,5 3-40 0,-5-7 20 16,5 8-136-16,-5-12 86 0</inkml:trace>
          <inkml:trace contextRef="#ctx0" brushRef="#br1" timeOffset="669751.7019">-678 6951 180 0,'0'-8'68'0,"0"8"-36"0,-5-7-20 16,5 3 25-1,0 0-21-15,0 0 8 16,-9-4-15-16,0 0 11 0,0 0-12 0,-4 4 7 16,-5 0-8-16,0 0 2 15,-4 0-5-15,0 4 2 16,-1 0-3-16,1 4-4 15,0-4 0-15,4 8-1 16,-4-4 0-16,4 8 2 16,0-4 0-16,5 4 2 15,-5-5-1-15,9 13-1 16,-5-8 1-16,10 12-1 16,-5-8 0-16,9 8 2 15,0-8-1-15,9 3 2 16,-5-7-2-16,19 4 2 0,-5-4-2 0,13 8-1 15,-4-4 1-15,13 7 1 16,-9-7-1-16,14 8 4 16,-10-4-3-16,10 4 4 15,-14-4-4-15,5 3 4 32,-10-7-4-32,6 4 6 15,-15-4-5-15,6 4 8 16,-14-8-7-16,4 11 8 15,-8-7-8-15,-1 4 10 16,-8-4-8-16,-1 4 8 0,-8-4-8 0,-5 3 12 16,0-7-10-16,-4 4 12 15,-1-8-12-15,-3 0 9 16,-6-4-9-16,1 0 2 16,-4-8-6-16,-1 0-2 15,5-8-1-15,-1 4-1 16,6-4 0-16,3 0-5 15,1 1 3-15,4 3-19 16,0 0 12-16,10 0-52 16,-6 0 35-16,10 4-88 31,-5-4 64-31,13 8-101 0,1-4 86 16</inkml:trace>
          <inkml:trace contextRef="#ctx0" brushRef="#br1" timeOffset="670533.2187">-406 7320 144 0,'-9'4'55'0,"9"-4"-30"0,0 0-10 15,0 0 29-15,0 0-24 0,0 0 7 16,0 0-16-16,4 4 7 16,-4-4-10-16,9 8 9 15,-5 0-10-15,5 4 10 16,-4-4-10-16,4 8 7 16,-5-4-7-16,10-1 4 15,-5-3-6-15,4 8 4 16,-4-8-5-16,9 4 2 0,-9-4-3 0,8 0 3 15,-8-4-4-15,5 0-7 16,-10-4 2-16,5 0-32 16,-4-4 20-16,3 4-43 15,-8-8 33-15,9 0-30 32,-4 0 32-32,4-4-6 15,-9 0 17-15,4 0 14 16,-8 0-1-16,4 5 25 15,0-5-14-15,0 4 23 16,-5 0-20-16,5 4 19 0,0 0-19 0,0 4 19 16,0 0-20-16,0 8 15 15,-4-4-16-15,4 8 10 16,-5 0-13-16,5 3 8 16,-4-7-10-16,4 12 15 15,-5-4-13-15,5 16 13 16,-4-4-13-16,4 23 4 15,-4-7-9-15,-1 23 15 32,1-11-11-32,-1 3 9 15,1-15-10-15,4 7-2 16,-5-15-4-16,5 0-17 0,0-9 8 16,0 1-65-16,0-8 39 0,0-4-150 15,0-8 102-15</inkml:trace>
          <inkml:trace contextRef="#ctx0" brushRef="#br1" timeOffset="671665.957">-32 7364 152 0,'-4'0'57'0,"4"0"-30"0,0-4-14 16,0 4 30-1,0 0-24-15,0 0 13 16,0 0-19-16,4 0 4 15,1-4-10-15,4 4 7 0,-1-4-8 0,6 4 3 16,-10 0-5-16,10 4 0 16,-10 0-2-16,9 8 7 15,-4 4-5-15,5 3 10 16,-10-7-8-16,5 12 12 16,-4-8-10-16,8 8 12 15,-13-4-12-15,9-1 9 16,-9-3-9-16,4 0 4 15,-4-4-7-15,5-4 9 32,-10-4-8-32,5 0 5 15,0-8-6-15,0-4 0 0,0-4-3 0,0-4-4 16,0 0 1-16,5 0-6 16,-1-3 4-16,5-1-5 15,0 0 4-15,5 4-2 16,-10-4 3-16,9 8 0 15,-8-3 1-15,8 3-3 16,-8 0 3-16,8 16 1 16,-9-4 1-16,10 8 0 15,-10 4 0-15,10-1-3 16,-10-3 2-16,10 8 3 16,-10-8-1-16,5 12 10 0,-9-8-5 0,9 8 5 15,-9-4-6-15,4 3 4 16,-8-7-5-16,4 0 7 15,0-4-7-15,0 0 5 16,0-8-5-16,4 0 0 16,-4-8-2-16,5 0-4 31,-1-8 1-31,5 0-6 16,-4 1 4-16,8-1-8 15,-4-4 7-15,4 4-1 16,-8 0 3-16,8 4 0 15,-8 0 0-15,8 12-3 16,-4-4 3-16,4 8 3 0,-4-4 0 0,9 8 4 16,-9 0-3-16,4 8 6 15,-8 0-5-15,8 8 3 16,-8-8-3-16,8 7-13 16,-9-7 6-16,5 4-63 15,-9-4 37-15,5 0-142 16,-5-4 97-16</inkml:trace>
          <inkml:trace contextRef="#ctx0" brushRef="#br1" timeOffset="672652.3992">619 7352 180 0,'-4'0'68'0,"4"0"-36"0,0-4-15 15,0 4 33 1,0-4-28-16,0 4 9 16,0-4-19-16,0 4 5 0,0 0-10 0,4 0 2 15,-4 0-5-15,5 8 7 16,-5-4-7-16,4 8 8 16,1-4-8-16,3 12 8 15,-8-9-8-15,9 13 8 16,-9-8-8-16,9 8 8 15,-9-4-8-15,9 3 12 16,-9-7-9-16,9 0 10 16,-9-4-10-16,5 0 7 15,-10-4-7-15,5 0 2 16,0-8-5-16,5-4-2 16,-5-4-1-16,4-4-4 15,-4-4 2-15,5-4-6 16,-1 1 4-16,5-1-5 0,0 0 4 15,4 0-2-15,-4-4 3 0,9 8 2 16,-9 1 1-16,4-5-3 16,-8 4 2-16,8 8-4 15,-8 0 3-15,8 8-3 16,-4 0 2-16,4 8 2 16,-4-4 1-16,5 12 0 15,-10-4 0-15,9 7 8 16,-8-7-4-16,4 8 10 15,-9-4-8-15,4 4 5 16,-4-4-6-16,5 4 2 16,-10-9-4-16,5 5 3 15,0-8-4-15,0 0 8 16,0-4-6-16,0-4 1 16,0-8-3-16,0 0-10 15,0-4 4-15,5-3-10 16,-1-1 9-16,5-4-9 15,-4 0 8-15,8 0-4 16,-4-4 6-16,4 1-2 16,-4 3 3-16,9 4 0 15,-5 4 1-15,5 8 0 16,-4 0 0-16,3 8 0 16,-8-4 0-16,9 8 11 15,-5 0-6-15,5 8 13 16,-9-8-9-16,5 16 7 15,-5-9-7-15,4 13 4 16,-9-8-6-16,5 8 2 16,-4-4-4-16,4 3-6 0,-5-7 1 0,5 4-45 15,-9-8 25-15,5 0-120 16,-5-8 79-16,4-8-105 16,0-8 97-16</inkml:trace>
          <inkml:trace contextRef="#ctx0" brushRef="#br1" timeOffset="673156.5382">1190 6698 188 0,'-9'-4'71'0,"9"4"-38"0,0 0-32 0,0 0 25 15,0 0-16-15,5 4 17 16,-5 0-15-16,4 3 11 15,0 1-13-15,5 4 10 16,-4-4-11-16,8 8 8 16,-4-8-9-16,13 8 6 15,-8-4-7-15,8 12 4 16,-4-9-6-16,4 25 9 16,-4-4-8-16,4 19 12 15,-4-3-10-15,4 15 16 16,-8-11-14-16,-1 7 13 0,-4-11-13 0,0 7 8 15,-9-11-10-15,0 19 4 16,-4-15-7-16,-1 11 4 16,-8-11-5-16,-1 7-2 15,-3-11-1-15,-1-5-37 32,-5-11 20-32,1 0-72 0,0-12 48 15,4 0-131-15,-4-12 96 0</inkml:trace>
          <inkml:trace contextRef="#ctx0" brushRef="#br1" timeOffset="673514.7986">1743 7245 312 0,'0'4'118'0,"0"-4"-64"0,0 0-54 0,0 0 21 31,0 0-14-31,4 0-11 16,-4 0 2-16,5 4-44 0,-5-4 26 0,4 8-127 16,-4-4 82-16</inkml:trace>
          <inkml:trace contextRef="#ctx0" brushRef="#br1" timeOffset="673717.4228">1783 7507 276 0,'0'3'104'0,"0"-3"-56"0,9 0-14 16,0 0 61-1,-9 0-53-15,4 0 11 16,-4-3-33-16,5 3-5 15,-1-4-9-15,1 0-22 16,-5 0 9-16,4 0-106 16,-8 0 63-16,4 4-151 15,0-4 113-15</inkml:trace>
        </inkml:traceGroup>
        <inkml:traceGroup>
          <inkml:annotationXML>
            <emma:emma xmlns:emma="http://www.w3.org/2003/04/emma" version="1.0">
              <emma:interpretation id="{28E8EE29-2D83-46BD-AEE6-1CC356E5990D}" emma:medium="tactile" emma:mode="ink">
                <msink:context xmlns:msink="http://schemas.microsoft.com/ink/2010/main" type="inkWord" rotatedBoundingBox="5302,8923 5675,8920 5680,9511 5307,9514"/>
              </emma:interpretation>
              <emma:one-of disjunction-type="recognition" id="oneOf16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1" timeOffset="675942.0476">2916 7102 180 0,'4'0'68'16,"-4"0"-36"-16,14-12-22 0,-10 8 31 15,-4-4-24-15,4-4 14 16,1 0-18-16,-1 1 6 16,-4-1-11-16,5 0 2 15,-10 0-6-15,5 4 2 16,-4 0-3-16,-1 4-2 15,-8-4 0-15,0 4-1 0,-1 0 0 0,-3 4 2 16,-1-4-1-16,0 4-3 16,-4 0 1-16,4 4 1 15,-5-4 0-15,6 4 0 16,-1 0 0-16,0 8-3 16,0 0 2-16,5 8-1 15,-1-8 0-15,5 7 2 16,-4-3 0-16,9 4 0 15,-5-8 0-15,9 4-3 16,-5-8 2-16,10 8 1 0,-5-8 0 0,9 8 2 16,-5-9-1-16,9 5 2 15,1-8-2-15,8 8-1 16,-9-4 1 0,14 8-1-16,-9-8 0 0,13 8 2 15,-8-4-1-15,8 4-1 31,-9-5 1-31,5 9 1 16,-5-8-1-16,5 8 2 16,-9-8-2-16,0 4 8 15,-5-8-5-15,-4 11 10 16,-5-11-8-16,1 4 5 16,-5-4-6-16,0 8 11 0,-9-8-9 0,0 8 5 15,0-8-7-15,-4 8 9 16,-1-4-8-16,1 3 10 15,-5-7-9-15,0 4 10 16,-4-4-10-16,4 0 7 16,0-4-7-16,0 0 7 15,-4-4-8-15,4 0 3 16,-4-4-5-16,4 0-2 16,0-4-1-16,5 0-6 15,-5-4 3-15,9 4-36 16,-4 1 20-16,8-1-111 15,-4 0 72-15,9 8-119 16,0-4 101-16</inkml:trace>
        </inkml:traceGroup>
        <inkml:traceGroup>
          <inkml:annotationXML>
            <emma:emma xmlns:emma="http://www.w3.org/2003/04/emma" version="1.0">
              <emma:interpretation id="{521AC416-6FC1-4673-8222-B8AC32616096}" emma:medium="tactile" emma:mode="ink">
                <msink:context xmlns:msink="http://schemas.microsoft.com/ink/2010/main" type="inkWord" rotatedBoundingBox="6141,8745 7688,8731 7696,9689 6150,9703"/>
              </emma:interpretation>
              <emma:one-of disjunction-type="recognition" id="oneOf17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1" timeOffset="834308.4214">3495 7370 136 0,'-4'0'52'0,"8"0"-28"0,-4 0-22 0,5 0 14 0,-5 0-6 31,9 0 2-31,0 0-1 0,0 0 3 16,4 0-7-16,5 0 0 0,0 4 0 15,0-4-1-15,4 0 1 16,9 0-2-16,0 0 2 15,-4 0-4-15,0 0 0 16,0 0 1-16,-5 0 2 16,0-4-1-16,0 4 0 0,1 0-1 15,-5 0 0-15,-1 0-2 0,-3-4-2 16,-1 4 1-16,-4-4 1 16,0 4-14-16,-9 0-7 15,0 0-30-15,0 0-11 16,0 0-18-1</inkml:trace>
          <inkml:trace contextRef="#ctx0" brushRef="#br1" timeOffset="833875.9944">3513 7208 132 0,'-4'0'52'0,"4"-8"-28"0,4 12-22 15,-4-4 12-15,0 0-7 16,5 0-2-16,-5 0 6 15,4 0 5-15,5 0-8 16,0 4 0-16,4 0 2 0,1-1-6 16,4 1 0-16,-1 0-2 0,6-4 1 15,-1 4-2-15,0 0-1 16,5-4 5-16,0 0 1 16,0 0-2-16,-5 0-1 0,0 0-1 15,0-4 1-15,-4 0 0 16,0 0 3-1,0 4-8 1,-9 0 2-16,4 0-5 16,-4 0 2-16,0 0-24 15,-9 0 14-15,0 0-12 16,0 0-36-16,-4 0-15 16,-1 4 21-16,1 0 14 15</inkml:trace>
          <inkml:trace contextRef="#ctx0" brushRef="#br1" timeOffset="683155.0387">4468 7102 172 0,'-5'-4'66'0,"5"4"-36"0,0-4-35 15,0 4 65-15,0 0-20 0,0 0-9 16,0 0-9-16,0 0-14 16,0 0 4-16,9 0 3 0,0 4 2 0,4-4 1 15,5 0 6 1,-4 0-13-16,17 0-1 15,-5-4-7-15,19 4 0 16,-5-4-1-16,18 4 1 16,-13-4-2-16,4 4 2 15,-9-8-2-15,5 8-14 16,-14-4 7-16,0 8-57 16,-13 0 35-16,4 0-124 15,-9-4 84-15</inkml:trace>
          <inkml:trace contextRef="#ctx0" brushRef="#br1" timeOffset="682705.0342">4570 6793 152 0,'-4'-12'57'0,"4"12"-30"0,0 0-21 0,0 0 26 15,0 0-19-15,0 0 11 16,0 0-14-16,0 0 10 15,0 0-11-15,4 4 11 16,-4-4-12-16,5 8 9 16,-5-8-9-16,4 4 4 15,-4-4-7-15,4 4 9 16,-8 0-8-16,8 4 3 16,-4-4-5-16,5 3 5 15,-5 1-6-15,4 8 6 0,1 0-6 0,4 8 3 16,-9-4-3-16,9 19 7 15,-9-3-6-15,9 16 5 16,-9-5-5-16,9 9 7 16,-9-13-7-16,8 5 5 15,-8-8-5-15,9 3 2 16,-9-7-3-16,9 8 7 16,-9-13-6-16,5 5 5 15,-5-8-5-15,4 3 2 16,-8-11-3-16,4 4 5 0,0-8-5 15,0 0 3-15,0-4-3 0,0 0 0 16,0-8-1-16,0 3 1 16,0-3-2-16,0 0 2 15,0-4-2-15,4 0 2 16,-4-4-2-16,5 4-1 16,-1-4 1-16,5 0-1 15,-4-3 0-15,8-1-5 31,0-4 3-31,10 0 1 16,-10 0 1-16,14 0 2 16,-9 0-1-16,8 0-1 15,-3 0 1-15,-1 4-1 16,0 0 0-16,0 1 0 16,-4-1 0-16,0 4-9 15,-4 0 5-15,-1 0-29 16,-4 0 18-16,4 0-46 15,-8 0 34-15,8 0-67 16,-9 0 53-16,10 0-88 16,-10 0 73-16</inkml:trace>
          <inkml:trace contextRef="#ctx0" brushRef="#br1" timeOffset="845066.2039">4303 7430 132 0,'-5'0'49'0,"5"0"-26"0,5 0-16 0,-1 0 21 15,-8 0-16-15,4 0 10 31,0 0-13-31,0 0 4 16,0-4-8-16,0 4 4 16,-5-4-5-16,1 4 5 15,-5 0-6-15,4 0 1 16,-4 0-2-16,0 0-2 16,-4 0 1-16,4 4-1 15,-4-4 0-15,4 4 2 16,-5-1-1-16,6 9-1 0,-6-12 1 0,5 8-1 15,-4-8 0-15,4 8 4 16,0-8-2-16,0 8 8 16,0-8-6-16,5 4 5 15,-1-4-5-15,5 8 0 16,-4-8-2-16,4 4-2 16,0-4 1-16,4 4-1 15,-4 0 0-15,9 4 4 16,-4-8-2-16,8 8 4 15,-4-8-4-15,9 8 1 16,-5-8-1-16,5 8 1 16,-5-8-2-16,5 8 2 15,-9-8-2-15,4 4 2 16,-8-4-2-16,4 4-1 16,-5-8 1-16,5 4-4 15,-9 0 2-15,5 0 1 16,-5 0 0-16,4 0 4 15,-8 0-2-15,4 0 1 16,0 0-1-16,0 0-2 16,-5 0 1-16,5 4-1 0,-4-4 0 0,-1 3 0 15,-4-3 0-15,0 4 0 16,-4 0 0-16,4 4 0 16,-4-8 0-16,-1 8 0 15,-3-8 0-15,3 8 0 16,1-4 0-16,-1 4 2 31,1-4-1-31,4 4-1 16,0-4 1-16,0 8-4 15,-4-8 2-15,4 4 1 0,0-4 0 16,5 8 2-16,-1-5-1 16,5 9 2-16,-4-8-2 0,4 8 6 15,0-8-4-15,4 4 8 16,-4-8-7-16,5 8 8 15,-1-8-8-15,10 4 5 16,-6-8-5-16,15 4 0 16,-10-8-2-16,14 4 1 15,-9 0-2-15,8 0-1 16,-3-4 1-16,3 4-1 16,-8 0 0-16,5 0-5 15,-6-8 3-15,6 4-39 16,-10 0 23-16,5 4-107 15,-9 0 69-15,9 8-70 16,-9-4 73-16</inkml:trace>
        </inkml:traceGroup>
        <inkml:traceGroup>
          <inkml:annotationXML>
            <emma:emma xmlns:emma="http://www.w3.org/2003/04/emma" version="1.0">
              <emma:interpretation id="{3399A028-6914-4FF8-A6F0-30411FDD819F}" emma:medium="tactile" emma:mode="ink">
                <msink:context xmlns:msink="http://schemas.microsoft.com/ink/2010/main" type="inkWord" rotatedBoundingBox="8345,8851 9024,8844 9030,9499 8350,9505"/>
              </emma:interpretation>
              <emma:one-of disjunction-type="recognition" id="oneOf18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1" timeOffset="684654.4165">5694 7280 148 0,'0'0'57'0,"0"0"-30"0,0-3-16 15,0 3 15-15,0 0-1 0,0 0 0 16,9 0-6-16,0 0 3 15,0-4-12-15,4 4 1 32,0-4-7-32,14 4 7 15,0 0-7-15,13 0 10 16,-9 0-8-16,14 4 14 0,-5-4-11 0,9 4 14 16,-9-4-14-16,9 0 7 15,-13-4-9-15,8 4 0 16,-12-4-4-16,3 4 0 15,-8-4-1-15,0 4 3 16,-9 0-3-16,0 0 1 16,-5 0-1-16,0 0-8 15,-8 0 3-15,-1 0-43 16,-4 0 26-16,5 0-109 16,-10 0 72-16,5 0-78 15,0 0 77-15</inkml:trace>
          <inkml:trace contextRef="#ctx0" brushRef="#br1" timeOffset="684208.0916">5694 6896 156 0,'-5'0'60'0,"5"0"-32"0,0 0-22 0,0 0 17 16,0 0-8-16,0 0 0 16,0 0-1-16,0 0 2 15,0 0-9-15,5 0 0 0,-5 4 3 16,0 0-2-16,0 4 1 16,4 4-3-16,1 3 1 15,-1 17-2-15,1 4 2 0,-1 4 9 16,1-5-9-16,4 13 11 31,-9-5-11-31,4 9 12 16,-8-12-11-16,4 3 7 15,0-7-8-15,0 8 2 16,0-13-5-16,4 1 2 16,-4-8-3-16,4 4 7 15,-8-13-6-15,4 1-25 16,0-8 10-16,0 0-81 15,0-8 51-15,0-4-101 0,0-4 80 0</inkml:trace>
        </inkml:traceGroup>
        <inkml:traceGroup>
          <inkml:annotationXML>
            <emma:emma xmlns:emma="http://www.w3.org/2003/04/emma" version="1.0">
              <emma:interpretation id="{4F328E2A-C0EE-4DA7-8CF6-8D271357CEAF}" emma:medium="tactile" emma:mode="ink">
                <msink:context xmlns:msink="http://schemas.microsoft.com/ink/2010/main" type="inkWord" rotatedBoundingBox="9521,8657 11973,8636 11981,9552 9529,9574"/>
              </emma:interpretation>
              <emma:one-of disjunction-type="recognition" id="oneOf19">
                <emma:interpretation id="interp63" emma:lang="" emma:confidence="1">
                  <emma:literal/>
                </emma:interpretation>
              </emma:one-of>
            </emma:emma>
          </inkml:annotationXML>
          <inkml:trace contextRef="#ctx0" brushRef="#br1" timeOffset="685871.502">6942 6745 140 0,'0'-8'55'0,"0"8"-30"0,0-12-21 0,0 12 24 16,0-4-16-16,0 4 9 16,0-4-12-16,5 0 8 15,-5 0-9-15,4 4 6 16,-8-3-7-16,8 3 7 15,-4-4-8-15,5 4 3 16,-10 0-5-16,5 0 2 16,0 0-3-16,0 4 0 31,0-4-1-31,0 11 3 16,0-3-3-16,0 8 6 15,0-4-5-15,5 4 3 16,-5-4-3-16,4 8 5 15,1-4-5-15,4 15 3 16,-9-7-3-16,9 20 5 0,-9-5-5 0,8 17 6 16,-8-9-6-16,9 13 8 15,-9-12-7-15,5 3 12 16,-5-11-9-16,4-1 7 16,-8-7-7-16,8 4 4 15,-4-8-6-15,5-1 4 16,-10-11-5-16,10 4 5 15,-5-8-6-15,4 4 1 0,-8-8-2 0,4 4 1 16,0-8-2-16,0 7 6 16,0-7-4-16,0 4 1 15,0-8-2-15,0 4-2 16,0-4 1-16,0 4 1 16,0-8-1-16,4 4-1 15,1-4 1-15,4 0-1 31,-5 0 0-31,9 0 0 16,-4-4 0-16,9 5 0 16,-9-5 0-16,13 0 2 15,-4 0-1-15,13 0-3 16,-8 0 1-16,4 0 1 0,-5 0 0 0,9 4-3 16,-9-4 2-16,5 4 3 15,-9 0-1-15,4 4-1 16,-8-4 1-16,3 4 1 15,-8 0-1-15,5 0-16 16,-10 0 8-16,10 0-54 16,-10 0 33-16,5-4-121 15,-9-8 82-15,9 0-75 16,-9 1 82-16</inkml:trace>
          <inkml:trace contextRef="#ctx0" brushRef="#br1" timeOffset="700791.9101">9190 6963 160 0,'13'-4'63'0,"-13"4"-34"0,5-4-21 0,-1 4 27 16,-8 0-20-16,4 0 12 15,0-8-16-15,0 4 8 0,0-3-11 0,0 3 2 16,-5-4-6-16,1 4 5 16,-5 0-6-16,0 0-1 15,0 0-1-15,0 4-4 16,-4-4 2-16,-1 4 1 15,-3 0 0-15,-1 0 2 32,0 0-1-32,0 4 4 15,-4-4-3-15,4 8-5 16,-4-4 1-16,4 4 1 16,-5-4 1-16,6 7 4 0,-1-7-2 15,9 8 1-15,-4-4-1 16,4 8-2-16,0 0 1 0,4 8 1 15,1-8-1-15,4 3-1 16,0-7 1-16,4 4-1 16,1-4 0-16,4 4 4 15,0-4-2-15,8 4 1 16,-3-4-1-16,17 3 1 16,-9-3-2-16,14 4 2 15,-9-4-2-15,13 4 4 16,-9-8-3-16,5 8-1 0,-10-8 0 0,6 8-1 15,-10-5 0-15,5 9 2 16,-14-8-1-16,5 8 4 16,-9-8-3-16,0 4 8 31,-5-8-6-31,1 12 10 0,-10-13-8 0,1 5 8 16,-5-8-8-16,4 8 10 15,-4-8-9-15,1 4 10 16,-6-4-10-16,-4 0 7 15,1-4-7-15,-6 0-4 16,1-4-2-16,4 0 1 16,-4 0-1-16,-1 0-1 31,1 0 1-31,0 4-6 16,0 0 3-16,4 0-19 0,0-4 12 0,5 4-71 15,-5-4 44-15,13 4-125 16,-4-4 90-16</inkml:trace>
          <inkml:trace contextRef="#ctx0" brushRef="#br1" timeOffset="846212.2656">7705 7097 124 0,'-4'4'46'0,"4"-4"-24"0,0-4-17 0,4 4 18 15,-4 0-14-15,4 0 14 32,1-4-14-32,8 4 9 0,-4 0-10 0,9 4 2 15,-5-4-6-15,14 4 0 16,-9-1-2-16,13 5 3 15,-8-8-3-15,12 8 4 16,-8-8-4-16,9 4 6 16,-10-8-5-16,10 4 1 15,-5 0-2-15,9 4-2 16,-13-8 1-16,4 4 1 16,-13 0-1-16,9 4 2 15,-9-4-2-15,4 4-3 16,-9-8 1-16,1 4-12 15,-5 0 6-15,0 0-34 16,-5-8 23-16,-4 4-71 16,-4-4 49-16</inkml:trace>
          <inkml:trace contextRef="#ctx0" brushRef="#br1" timeOffset="846845.0039">7839 7263 88 0,'-9'0'35'0,"9"0"-18"0,-9 4-18 16,9 0 18-1,-5-8-10-15,5 4 12 16,-4 0-11-16,0 4 7 16,-1-4-8-16,1 8 7 15,-1-8-8-15,5 4 8 16,-4-4-8-16,4 4 1 0,0 0-4 0,4 0 0 31,-4-4-1-31,5 4 5 16,-5-4-4-16,4 8 6 15,-4-8-6-15,5 4 8 16,-1-8-7-16,5 4 8 0,-9 0-8 0,9 4 8 16,-5-4-8-16,10 4 5 15,-1-8-5-15,9 4 2 16,-8 0-3-16,12 0 3 16,-8 0-4-16,9 4 4 15,-5-4-4-15,10 4 6 16,-10-8-5-16,14 4 1 15,-14 0-2-15,5 0 3 16,-5 0-3-16,5 4 6 16,-10-4-5-16,10 3 8 15,-4-6-7-15,-1 3 1 32,-9 0-3-32,5 0 1 15,-5 0-2-15,1 0 2 0,-5 0-2 0,-5 0-1 16,-4 0 1-16,5 0-28 15,-10 0 15-15,5 0-81 16,0-8 52-16,0 4-75 16,0 0 66-16</inkml:trace>
          <inkml:trace contextRef="#ctx0" brushRef="#br1" timeOffset="847879.201">8628 7366 140 0,'0'0'52'0,"0"0"-28"0,0-8-22 16,0 8 16 0,0 0-11-16,0 0 8 15,0 0-9-15,0 0 10 16,-9-4-9-16,5 4 5 15,-1 0-7-15,1 0 4 16,-5 0-5-16,0 4 7 16,-4-4-7-16,4 4 5 15,-5-4-5-15,5 4 9 16,-4 0-7-16,0 4 1 16,-1-8-4-16,1 8 0 0,-1-8-1 0,1 8-2 15,0-4 1-15,4 4 3 16,-5-8-2-16,10 8 1 15,-5-4-1-15,5 4-4 16,-1-4 1-16,5 7 1 16,0-7 0-16,5 4 2 15,-1-8-1-15,9 8-1 16,-4-8 1-16,9 4-1 16,-4-4 0-16,3 4 0 15,-3-8 0-15,4 4 0 31,-5 0 0-31,5 4 0 0,-5-4 0 16,5 4 0-16,-9 0 0 0,4 0 2 16,-8-4-1-1,4 4-1-15,-9-8 1 0,0 4 1 16,-5 0-1-16,1 4-1 16,-5-4 1-16,4 4-4 15,-4-4 2-15,1 4 5 16,-6 0-2-16,5 4-1 15,-4-8 0-15,4 8-4 16,-4-4 2-16,4 4 7 16,0-4-3-16,0 4 8 15,0-4-7-15,4 7 8 0,-3-7-8 0,8 4 8 16,-5-4-8-16,10 4 10 16,-5-8-8-16,4 8 5 15,0-8-6-15,10 8 4 31,-5-8-5-31,13 8 2 16,-9-8-3-16,10 4-2 16,-5-4 0-16,4 0-15 15,-4-4 8-15,8 0-85 16,-3-4 50-16,8 0-111 0,-4-4 86 0</inkml:trace>
          <inkml:trace contextRef="#ctx0" brushRef="#br1" timeOffset="686405.8444">6884 6920 144 0,'-8'0'55'0,"8"0"-30"0,-5 0-12 16,5 0 17-16,0 0-6 15,0 0 0-15,0 0-4 16,-4 0-3-16,4 0-9 15,0 0 6-15,0 0 3 0,0 0-5 0,0 0 1 16,0 0-6-16,0 0-2 16,0 0 2-16,0 0 0 0,0 0-1 15,0 0 1-15,0 0 2 16,4 0 2-16,5 0 1 16,4 0 2-16,5 0 2 31,-4-4-9-31,12 0 2 15,-3 0-5-15,12 0 0 16,-3 0-2-16,12 4 1 0,-8-4-2 16,4 4 2-16,-9 0-2 0,0 0 4 15,-8 0-3-15,3 0-14 32,-12 0 6-32,-1 0-61 15,-4 0 37-15,-4 0-126 16,-5 0 87-16</inkml:trace>
        </inkml:traceGroup>
      </inkml:traceGroup>
    </inkml:traceGroup>
    <inkml:traceGroup>
      <inkml:annotationXML>
        <emma:emma xmlns:emma="http://www.w3.org/2003/04/emma" version="1.0">
          <emma:interpretation id="{65F5F41D-A531-4D6B-9D34-B9ED3B19F9A8}" emma:medium="tactile" emma:mode="ink">
            <msink:context xmlns:msink="http://schemas.microsoft.com/ink/2010/main" type="paragraph" rotatedBoundingBox="1312,10060 16707,9917 16723,11635 1328,11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6D5DFB-46A6-481E-9602-A52ACCE80CB8}" emma:medium="tactile" emma:mode="ink">
              <msink:context xmlns:msink="http://schemas.microsoft.com/ink/2010/main" type="line" rotatedBoundingBox="1312,10060 16707,9917 16723,11635 1328,11779"/>
            </emma:interpretation>
          </emma:emma>
        </inkml:annotationXML>
        <inkml:traceGroup>
          <inkml:annotationXML>
            <emma:emma xmlns:emma="http://www.w3.org/2003/04/emma" version="1.0">
              <emma:interpretation id="{86DD1DDE-14BB-4CE8-AD42-97089D581F6C}" emma:medium="tactile" emma:mode="ink">
                <msink:context xmlns:msink="http://schemas.microsoft.com/ink/2010/main" type="inkWord" rotatedBoundingBox="1313,10165 4806,10133 4821,11746 1328,11779"/>
              </emma:interpretation>
              <emma:one-of disjunction-type="recognition" id="oneOf20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1" timeOffset="1.12345E6">-1138 8209 116 0,'-4'0'44'0,"4"0"-24"0,-5 0-10 16,5 0 14-16,0 0-4 15,0 0 0-15,-4 0-5 16,-1 0 1-16,1 0-9 15,-1 0 0-15,-3 12 5 16,-1 4-3-16,0-1-2 16,0 5 1-16,-5 0-3 0,6 4 0 15,-6 8 1-15,1-5 3 32,-1 1 2-32,1 4 3 15,4 0-1-15,0-5 2 16,0 1 1-16,0 0-1 15,0 0-5-15,0 3-2 0,5 5-2 16,0 4-1-16,4 7-6 16,4 9 1-16,9 7 0 15,1 0 2-15,4-3 1 16,-1-5 3-16,6-7-3 16,-1-8-2-16,5-1 2 15,-5-7 0-15,5-4 1 0,0-5 0 16,-5-3-31-16,0 0-14 15,-4-8-54 1,4-4-60-16</inkml:trace>
          <inkml:trace contextRef="#ctx0" brushRef="#br1" timeOffset="1.12467E6">-1053 8415 188 0,'-4'-8'71'0,"8"4"-38"0,-17 0-21 0,13 4 19 16,0 0-7-16,0 0 0 15,0 0-7-15,4 0-2 16,-4 4-9-16,5 0 3 0,-1 0 3 0,0 0 5 15,-4-4 2-15,5 4-4 0,-1-4 1 16,1 4-5-16,-1-4 1 16,5 0-7-16,5 0-3 15,3 0 1-15,6 0 0 16,3 0-1-16,6-4 1 16,8 0 0-16,9 4 1 0,0 0 0 15,4-4 2-15,-4 0-1 16,1 4 2-16,-10-4 2 15,-5 0 2-15,-3 0-3 16,-6 0-3-16,-3 0-2 16,-6 0-3-16,-3 0 3 15,-1 0 2-15,-4 0-15 16,0 0-8-16,-5 4-31 16,1 4-13-16,-5 8-43 15,4 12-18-15,-8 0 21 16</inkml:trace>
          <inkml:trace contextRef="#ctx0" brushRef="#br1" timeOffset="1.12414E6">-808 8431 156 0,'-4'-12'60'0,"4"12"-32"0,0 0-11 0,-5 0 22 16,5-4-9-16,0 0 0 0,0 4-11 15,0 0-4-15,0 0-8 16,-4 0-1-16,4 4 4 0,0 0-2 16,0 4 1-16,0 4-5 0,0 8-1 15,0-1 3-15,0 9 1 16,4 0-1-16,-4 4-1 16,0 3 5-16,5 9 4 15,-1 15-3-15,1 5-1 16,4 7-4-16,0-3 1 31,-5-5 0-31,5-12 3 0,0-7-3 16,-5-8 1-16,5-9-3 15,-4-7 0-15,-1-8-28 0,1-4-11 16,-5-8-34-16,4-12-12 16,5-4-40-16</inkml:trace>
          <inkml:trace contextRef="#ctx0" brushRef="#br1" timeOffset="1.12531E6">-531 8815 140 0,'0'0'52'0,"0"4"-28"0,-5-4-13 16,5 0 15-16,5 8-3 15,-1 4-2-15,-4 4-7 16,5 0-4-16,-1 4-5 16,1 3-2-16,-1-3 3 0,0 4 6 15,10 4 4-15,-5 0 1 16,0 3-1-16,0-3-4 15,0 0-2-15,-1-1 0 16,1-3 1-16,0-4 3 0,-4-4 4 16,-1-4-4-16,1 0 0 15,-5-4 0-15,0-4 2 16,0-20-1 0,0-4-7-16,0 0-5 15,0-4-5-15,0-3 1 16,0-5 1-16,0 0 0 15,4 4-3-15,1-3 2 16,3-1-1-16,1 4 0 16,5 8 0-16,-1 5-2 15,5 7 0 1,-5-4 3-16,5 12-5 31,-4 0 4-31,-1 8-3 0,5 0-31 16,-5 0-13-16,1 3-46 15,-1 1-57 1,-4 0 81-16,4 4-2 0</inkml:trace>
          <inkml:trace contextRef="#ctx0" brushRef="#br1" timeOffset="1.12581E6">17 8704 260 0,'-18'0'96'0,"18"0"-52"0,-9 4-38 16,9 0 20-1,0-8-16-15,0 8-14 16,0-4 1-16,5 4-101 15,-5-4 57-15,9 4-73 0</inkml:trace>
          <inkml:trace contextRef="#ctx0" brushRef="#br1" timeOffset="1.12563E6">-41 8819 200 0,'0'0'77'0,"0"0"-42"0,5 4-28 0,-1 4 33 16,-4-4-23-16,9 12 14 15,-4-4-18-15,8 8 4 16,-4-4-10-16,4 11 2 15,-8 1-5-15,4 8 2 0,-1 3-1 0,6-3 0 16,-5 0-3-16,0-9-17 16,-9-3 8-16,4-4-15 15,1-4-51-15,8-8-24 16,0-12-2-16,-8-8 4 16</inkml:trace>
          <inkml:trace contextRef="#ctx0" brushRef="#br1" timeOffset="1.12681E6">459 8990 140 0,'-5'0'55'0,"10"4"-30"0,4-8-12 0,-5 0 19 31,0-4-7-31,1 0 0 16,4 0-5-16,-5-4-3 16,1 0-9-16,-1-8-1 0,1 1 0 0,-5-1-1 15,0 4 1-15,-5 0-2 16,-4 0 2-16,0 4-6 0,-4 0-1 16,-5 1 4-16,0 3 5 15,1 4-5-15,3 4-2 16,-4 0-4-16,5 4 1 15,0 0-6 1,-1 3 0-16,1 1 7 16,4 20 5-1,0-4-2-15,5 0-2 16,4 3 2-16,0 1-4 16,4 0 0-16,5 0 1 15,0-5 2-15,0 1-3 16,4 0 0-16,5-4 5 15,0 0 2-15,0-8 0 0,-1-1 1 16,1-7-2-16,0 0 2 16,0-8-2-16,0 0 0 0,0-7 1 15,-5-5 1-15,0-4-3 16,-8-4-1-16,-1-4-1 16,-4 5-2-16,0-9 1 15,-4 0-1-15,-1 8 2 16,1 5 1-16,-1 3-1 15,1 4-2-15,4 4-2 16,-4 8 1-16,-1 8 1 16,5 0 0-16,-4 8 2 0,4-1 3 15,4 5 0-15,5 4 2 16,0 4-4-16,4-4-2 31,5-1 2-31,4 1 0 16,-4 0-4-16,0-8 1 0,4 0-40 15,-4-12-15-15,5-4-74 16</inkml:trace>
          <inkml:trace contextRef="#ctx0" brushRef="#br1" timeOffset="1.12735E6">708 8764 176 0,'-4'0'66'0,"8"0"-36"0,-4 0-26 0,0 0 13 16,5 4 5-16,4 0 4 16,-5 4-10-16,1 4-2 15,4 11-8-15,-5 5 0 0,1 4 1 0,3 0 3 0,1 3 4 16,-4-3-2-1,-1 0 1-15,1-5-3 16,-1-3 1-16,1-4-2 16,-1-4 2-16,1 0-2 15,-1-8 2-15,0-8-4 16,1-4 1-16,-1-4-3 16,1-8 0-16,-1-8-3 15,1-4-2-15,-1-7 3 16,5-5 0-16,0 4-6 0,0 9 0 15,0 3-1 1,0 0 2-16,4 8-1 31,-4 0 1-31,5 8 4 16,-6 0-1-16,6 8 8 16,-5 0-5-16,4 16 3 0,0 4 0 15,-4 8 3-15,0 0-5 16,0 3-3-16,-4 1-1 15,4-4 1-15,-9 0 3 0,9-9-22 16,-9-3-8-16,0-4-34 0,0-4-15 16</inkml:trace>
          <inkml:trace contextRef="#ctx0" brushRef="#br1" timeOffset="1.12819E6">1413 8938 176 0,'0'-24'68'0,"0"-23"-36"0,0 19-22 15,0 12 31 1,0 8-24-16,0-4 18 0,-9-3-20 0,0 3 12 15,0 0-16-15,-4 4 4 16,-1-4-10-16,-3 8 4 16,-1 0-5-16,0 8 5 15,-4 0-6-15,4 8 6 16,-5 0-6-16,10 12 6 16,-5-5-6-16,9 17 1 15,-4-4-2-15,13 7 1 16,0-3-2-16,4-4 2 0,10-4-2 15,-1-5 2-15,5-7-2 16,4-4 2-16,1-4 0 0,-1-4-1 16,-4-8 1-16,0-4 0 15,-1-4 1-15,-3 0 0 16,-1-4 0-16,-4 1 0 0,0-1 0 31,-5 0 0-31,1 0 0 16,-1 4 2-16,-4 4 1 15,0 0-1-15,0 8-10 16,0 0-5-16,5 4 7 16,4 4 3-16,0 4-3 15,0 8 2-15,0 4-2 16,4 3-2-16,0 1 0 16,-4 0 3-1,5 8 0-15,-5-9 1 0,8 13 0 16,-8-8 0-16,9 15 0 15,-5 17 2-15,-4-1 1 16,0 0-4-16,-4-3 1 16,-5-5 9-16,0-7 14 15,-9-4-11-15,4-5 14 16,-8-7-16-16,-5-4 5 16,-4-8-3-16,0-9 0 0,-1-7-2 15,-12-4 1-15,3-12-6 31,1-11 4-31,4-13 1 0,1 0-3 0,3-3-2 16,6-9-2-16,3 5-3 16,14-1-2-16,9-4 1 15,4 5-1-15,10 3-2 0,4-3-4 16,-1 3 0-16,1 0-80 31,0 5 48-31,4 3-117 16,-4 0 88-16,4 4-97 15,-4 5 95-15,-5-5-2 0</inkml:trace>
          <inkml:trace contextRef="#ctx0" brushRef="#br1" timeOffset="1.12865E6">1493 8197 176 0,'-4'4'68'0,"4"-4"-36"0,0 4-18 0,4 0 36 16,-4-4-29-16,9 12 17 15,-4 0-23-15,8 11 10 16,-4-7-15-16,13 12 13 16,-4-4-14-16,13 19 14 15,-8-11-14-15,12 16 7 0,5-5-7 16,-4 5 4-1,-9-5-8-15,0 13 4 0,-5 11-3 16,-4 5-1-16,-9-1-2 16,-9 0 0-16,-9-7-2 0,-9-9 4 0,-4-7 1 15,-5-8-18-15,-4-9-9 16,-5-3-49-16,0-8-20 16,14-4-43-1</inkml:trace>
          <inkml:trace contextRef="#ctx0" brushRef="#br1" timeOffset="1.12895E6">2135 8685 332 0,'0'-4'123'0,"0"4"-66"0,5-4-64 0,-1 4 17 15,-8 0-10-15,4 0-19 16,0 0 10-16,4 4-74 15,-4-4 47-15,5 7-106 16,-5 1 80-16</inkml:trace>
          <inkml:trace contextRef="#ctx0" brushRef="#br1" timeOffset="1.12912E6">2131 9002 296 0,'0'0'112'0,"0"0"-60"15,4-4-28-15,1 4 46 16,-5-4-40-16,9 0-4 0,-9 0-16 0,4 0-58 16,-4 0 26-16,5 0-163 15,-5-4 102-15</inkml:trace>
        </inkml:traceGroup>
        <inkml:traceGroup>
          <inkml:annotationXML>
            <emma:emma xmlns:emma="http://www.w3.org/2003/04/emma" version="1.0">
              <emma:interpretation id="{228C4B2B-CAE6-4BBA-AA78-B844A32EAA1F}" emma:medium="tactile" emma:mode="ink">
                <msink:context xmlns:msink="http://schemas.microsoft.com/ink/2010/main" type="inkWord" rotatedBoundingBox="5235,10107 7950,10081 7961,11231 5246,11256"/>
              </emma:interpretation>
              <emma:one-of disjunction-type="recognition" id="oneOf21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1" timeOffset="1.13028E6">2625 8237 148 0,'-5'-20'55'0,"5"16"-30"0,0 4-12 0,0 0 19 0,0 0-9 16,0 0-4-16,0 0-4 0,0 0-2 16,5 0-7-16,4 0-4 0,0 8 1 15,-5 12-4-15,1 3 0 16,-1 5 1-16,1 4 0 15,-5 11 0-15,0-3 2 0,0 4 3 16,-5-5 4-16,1 1 0 16,-5-4 0-16,0-1-1 15,0-3 2-15,4-4-3 16,1-8-2-16,-5-5 0 16,0-3 1-16,5-4 1 15,-1-4 3-15,1 0-3 16,4-4-2-16,4-4-7 15,5 0-1-15,0 0 1 16,4 0 1 0,1 4-2-16,4 4 2 0,4 4-1 15,0 4-2-15,1 4 0 16,-6 0 0-16,1 16 3 16,4-1 0-16,-4 9 3 15,0 0 1-15,-9 3 1 16,0-3 2-16,-5-1 8 15,1-3 3-15,-5-8-2 0,0 0-1 16,0-9-2-16,0-3 2 16,-5 0-7-16,5-4-2 15,0-4-3-15,0 0 1 0,0 0-15 16,14-8-53 15,-5-4-12-31,9-8-51 16</inkml:trace>
          <inkml:trace contextRef="#ctx0" brushRef="#br1" timeOffset="1.13107E6">3371 8570 200 0,'0'-4'74'0,"0"4"-40"0,4-4-29 0,0 0 28 16,-8 0-20-16,8 0 9 0,-8-4-13 0,0 0 2 16,-1 0-9-16,-4 4-3 15,0 4 2-15,-4 0 3 16,0 4-1-16,-5 0-2 0,4 4 2 15,-4 4 0-15,1 4 1 16,3-4-2-16,1-1-2 16,4 1 3-16,0-4 2 0,5 0 0 31,4 0 0-31,0 0-1 0,4 0 2 0,5 0-3 16,4 0-2-16,1-4 0 31,4 0 1-31,8 4-1 0,-3 0-1 15,3-1 1-15,6 5-1 16,-6 0 0-16,6 4 0 16,-6 0-3-16,1 0 2 15,-5 12 1-15,1-1 2 16,-6 1-1-16,-3 0-1 0,-5 0 5 16,-9-1 1-16,0-7 4 15,-5 0 1-15,-4 0 3 16,0-4 4-16,-4-8 1 0,-5-4 3 15,-4-1-3-15,0-3-2 16,-1-3-3-16,1-5-1 16,0-4-7-16,-1 0-2 15,1 0-2-15,4 0-2 16,1 4-2-16,-1-8-1 16,4 0-9-1,-4 5-5-15,5 3-18 16,0 0-7-16,-1 12-33 15,5-4-15-15,5 4-34 16</inkml:trace>
          <inkml:trace contextRef="#ctx0" brushRef="#br1" timeOffset="1.13181E6">3790 8700 140 0,'-5'0'55'0,"10"0"-30"0,-5 0-16 0,0 0 14 15,0 0-2-15,9 0 2 16,0 0-2-16,-1-4 2 15,1 0-13-15,5 0 1 0,4 1 0 0,4-1-2 16,0 0 0-16,5 0-3 16,9 0-1-16,-1 0-1 15,1 4 2-15,0 0-3 0,-1 0-2 16,1 0 2-16,-5 0 0 31,-4 0-4-31,0 0 1 16,-5 0-20-16,-4 0-9 0,-5 0-16 15,-4 0-7-15,-4 4-36 16</inkml:trace>
          <inkml:trace contextRef="#ctx0" brushRef="#br1" timeOffset="1.13213E6">3839 8823 192 0,'-5'0'71'0,"5"0"-38"0,0 0-19 0,0 0 20 16,0 0-11-16,9 0 0 16,5-4-5-16,-1 0 0 0,5 0-9 15,4 0-3-15,5 0 0 0,4 0-1 16,5 1 2-16,-1 3-4 0,6 0-2 15,-6 0 0-15,1 0 1 16,0 0-3-16,-10 0-2 16,1 0-29-16,-9 0-12 15,0-4-41 1,-5 0-49-16,-4 4 38 16</inkml:trace>
          <inkml:trace contextRef="#ctx0" brushRef="#br1" timeOffset="1.13299E6">4539 8823 140 0,'-5'0'55'0,"5"0"-30"0,0-4-14 0,0 4 31 16,0 0-24-16,5 0 12 15,-10 0-19-15,1 0 4 16,0 0-1-16,-5 4 1 16,0 4-1-16,0 0-1 15,0 8-7-15,0 0-4 0,0 0 1 16,-4 0-2-1,-1-1 2-15,1 1-2 16,-1 0-1-16,1 0 5 16,0 0 4-16,4 0-5 0,4 0 0 15,5-5-2-15,0 1 1 16,9-4-2-16,0 0-1 16,0 0 1-16,0-4-1 15,0 0 0-15,4 0 0 16,1 0 0-16,-1 0 0 0,0 0 0 15,1-4 0-15,-1 0 0 16,-4 0 2-16,-4 0-1 16,-1 4-1-16,-4-4 3 15,0 4 0-15,-4 0-4 16,-1 0 1-16,-4 0 0 16,0 4 0-1,0-4 2-15,0 4 1 16,1-1-1-16,-1 1-2 15,4-4 1-15,1 12 1 16,-1 0 1-16,1-4 5 16,-1 0 3-16,1-4 0 15,-1 0 1-15,5 0-2 16,0 0 1-16,0-1-4 0,5 1 1 16,4 0 1-16,4 0 2 15,1 0-1-15,8 0 1 16,0-4-6-16,5-4-1 15,4 0-2-15,5-4 1 16,-1-4-15-16,1 4-5 16,0 0-37-16,-5-8-18 15,5-4-70 1</inkml:trace>
          <inkml:trace contextRef="#ctx0" brushRef="#br1" timeOffset="1.13422E6">4766 8550 228 0,'-18'0'85'0,"14"-4"-46"0,0 4-17 0,4 0 26 0,4-8-8 15,5 4 0-15,0-4-15 32,4 4-5-32,10-4-11 15,8 0-2-15,4 0 3 0,10 4-6 0,-5 0 0 16,5 0-2-16,-1 4 1 15,5 0-20-15,5 0-8 0,-1-4-56 16,1 0-22-16,-14-4-24 16</inkml:trace>
          <inkml:trace contextRef="#ctx0" brushRef="#br1" timeOffset="1.13387E6">4945 8145 156 0,'0'-4'60'0,"-5"1"-32"0,10-1-20 0,-5 4 16 15,0 0-1 1,0 0 3-16,9-4-3 0,-5 4 0 16,1 0-3-1,-1 0-12-15,-4 0 2 0,0 0 1 16,4 0-2-16,1 4 2 16,-1 0-4-16,-4-1 1 15,5 1-3-15,-5 4 0 16,4 0-3-16,1 4 1 0,-1 16 0 15,1 0 1-15,-5 3-2 16,4 5 1-16,-4 8 4 16,0-5 4-16,5 5 0 15,-5 0 3-15,0-5-3 16,0-3-1-16,0 3-2 0,0 1 2 16,0-4-1-16,0-5 2 15,0 1 3-15,0 0 1 16,4 0-4-16,-4-5 1 15,4-7-5-15,-4-4-2 16,5 0-2-16,-1-4 0 16,1 0 0-16,-1-4 1 0,5 4-2 15,0-5-2-15,0 1-2 32,0 0 1-32,4 0 1 15,1-4 2-15,-1-4 1 0,1-4 1 16,-1-4-11-16,0-4-3 15,1-7-8-15,8 3-4 16,0 0-13-16,-4 0-2 16,0 0-23-16,0 0-9 15,-5 4-56 1,1 4-29-16,-6 1 75 0</inkml:trace>
        </inkml:traceGroup>
        <inkml:traceGroup>
          <inkml:annotationXML>
            <emma:emma xmlns:emma="http://www.w3.org/2003/04/emma" version="1.0">
              <emma:interpretation id="{EC648D13-34D8-46A5-8E66-8257A5E71FCF}" emma:medium="tactile" emma:mode="ink">
                <msink:context xmlns:msink="http://schemas.microsoft.com/ink/2010/main" type="inkWord" rotatedBoundingBox="8396,9994 11743,9963 11755,11251 8408,11282"/>
              </emma:interpretation>
              <emma:one-of disjunction-type="recognition" id="oneOf22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1" timeOffset="1.135E6">5787 8934 160 0,'-4'-8'63'0,"4"4"-34"0,0 0-14 0,0 4 38 31,4-15-12-15,1-1-7-16,-1 4-7 0,10 12-15 16,-1 4-5-16,1 4-1 0,-1 4-3 15,5 7-2-15,0 5 0 16,-5 4 1-16,-4 0-1 16,-9 3 2-16,0-3 0 0,-9 0 1 15,-9 4-9-15,0-5-2 0,-4-3-27 16,0-4-13-16,-5-4-30 15,5-4-52 1,4 0 34-16</inkml:trace>
          <inkml:trace contextRef="#ctx0" brushRef="#br1" timeOffset="1.13617E6">6131 8522 232 0,'-5'0'88'0,"10"-4"-48"0,-1 0-31 0,-4 4 22 16,5-4-10-16,4 0-2 15,4 0 2-15,5-4 3 16,0 4-12 0,4 0-2-16,5-4-3 0,8 4-3 0,6 4-1 15,-1 0-3-15,9 0-1 16,0 0-28-16,4 0-13 0,-8-4-33 16,-5 4-14-16,5 0-12 15</inkml:trace>
          <inkml:trace contextRef="#ctx0" brushRef="#br1" timeOffset="1.1354E6">6300 8209 164 0,'-4'4'63'0,"4"-4"-34"0,0 0-19 0,0 0 17 15,0 0-7-15,0 0 1 0</inkml:trace>
          <inkml:trace contextRef="#ctx0" brushRef="#br1" timeOffset="1.13582E6">6305 8217 363 0,'0'8'19'0,"0"-8"-1"0,4 12-4 16,-4 0-1-16,0-1-3 16,0 5-1-16,5 0-3 15,-5 4 1-15,4 8 0 16,-4-1 1-16,5 1-4 16,-5 4-1-16,4 8 1 15,1-9 0 1,-1 1 4-16,-4 4 3 0,4-1 0 15,1 5 1-15,-1 4-2 16,1 7 1-16,-1-3 3 16,1-1 1-16,-1-3-2 15,1-5 0-15,-1-3-1 16,-4-8 2-16,0-4-3 16,0-5 1-16,0-3-5 0,0-4 1 15,0-4-3-15,0-4 0 16,0 0-3-16,0-4 1 15,0 0-2-15,0 0-1 16,5-8 1-16,3 4-1 16,1-4-3-16,0 0 2 0,5 4-1 15,4-4 0-15,4 4 2 16,5-3 0-16,-1-1-7 31,6 0-3-31,-1-4-12 0,-4 0-6 16,-1 0-18-16,-3 0-9 15,-6 0-32-15,-3 0-15 16</inkml:trace>
          <inkml:trace contextRef="#ctx0" brushRef="#br1" timeOffset="1.1368E6">6938 8736 244 0,'0'4'93'0,"4"-4"-50"0,1 0-26 16,4 0 25-16,0-4-9 16,4 0-2-16,5 0-11 15,9 0-5 1,-1 0-8-16,10 0-5 0,4 4-1 0,-4 0-1 16,4 0 0-16,-4 0-16 15,-1 0-4-15,1 0-65 16,0 0-29-16,-18 0-3 15</inkml:trace>
          <inkml:trace contextRef="#ctx0" brushRef="#br1" timeOffset="1.13657E6">6951 8609 204 0,'-4'0'77'0,"4"0"-42"0,0 0-28 15,0 0 18-15,0 0-7 16,9 4 2-16,0-4 4 16,4 4 5-16,5-4-16 15,4 0 2-15,5 0-1 0,4 0-3 16,5 0 1-16,0-4-7 16,-1 4-3-16,1 0-1 15,4-8-1-15,-9 0-9 0,0 0-33 16,-4 0-3-1,-13 8-58 1,-14 4-7 0</inkml:trace>
          <inkml:trace contextRef="#ctx0" brushRef="#br1" timeOffset="1.13822E6">7602 9125 136 0,'5'7'52'0,"-1"-11"-28"0,10 8-8 0,-14-4 18 0,4-4-3 16,1 1 2-16,-1-1-8 16,5 0-1-16,-9-4-13 15,9 0 2-15,-9 0 1 0,-5 0-1 0,1 0 2 16,0-4-4-16,-1 0-1 15,1 4-6-15,-5 0-1 16,0 0-3-16,0 0-1 16,0 4 1-16,-4 1 0 15,-1 3-3-15,1 3 0 16,-5 5 2-16,0 0 0 31,5 4 1-31,-1 0 0 0,-3 0 2 16,3 4 3-16,1 0-4 15,4 0-1-15,0 3 0 0,0 1 2 16,5 0-1-16,-1-4 2 16,1 0 2-16,8 0 2 15,1-1-3-15,3 1-1 16,1 0 1-16,0 0 0 0,5-4 0 16,-1-4 0-16,0-4 4 15,5-4 3-15,-4 0-2 16,-1-4 2-16,0-4-2 15,1 0 0-15,-1-4-3 16,-4-4 1-16,0-8-2 16,0-3-3-1,-5 3 2 1,-4-4-3-16,0 4-1 16,0 1 3-16,0 3 0 15,-4 0 1-15,-1 0 2 16,1 0-3-16,0 4-2 15,-1-3 0-15,1 3 1 16,-5-8-1-16,0 0-1 0,0 0 1 16,0 5-1-16,5 3-3 15,-1 0 2-15,1 4-1 16,-1 4 0-16,1 0 0 0,-1 0 0 16,1 4 2-16,4 0 2 15,0 0-3-15,0 4 0 16,0 0-1-16,0 0 0 15,0 0 2-15,0 0 2 0,0 0-1 16,0 0-1-16,0 0 1 16,0 0-1-16,0 0 0 15,0 0 0-15,0 0-3 16,0 0 2-16,0 0-1 16,0 0 0-16,4 0 2 31,5 0 2-31,0 0-3 0,0 0-2 15,4 0 4-15,1 0 1 16,-1 0-3-16,9 0 1 16,1 0 0-16,-1 0 2 0,5 0-3 15,0 0 0-15,-5 0 3 16,0 0 3-16,0 0 2 16,-4 0 3-16,0 0-5 15,-5 0-1-15,-4-4-2 16,0 4-2-1,0-4-2-15,-4 4-1 16,-5 0-27-16,0 0-12 16,0 0-28-16,0 0-11 15,0 0-51 1</inkml:trace>
          <inkml:trace contextRef="#ctx0" brushRef="#br1" timeOffset="1.13902E6">8088 8506 164 0,'-8'0'63'0,"8"0"-34"0,-5-4-27 15,5 4 12-15,0 0 2 16,0 4 4 0,0 0-1-16,0 0-2 0,0 4-9 0,0 8 1 0,0 4 2 31,0-4 0-31,0-1 1 16,0 1-2-16,0 4-1 0,5 0-1 0,-1 0 0 15,0 0 0-15,5-1 2 16,0 1 1-16,0-4 1 15,0 0-4-15,0-4-3 16,4 0 2-16,-4-4 2 16,0-8-2-1,0 0 1-15,5-8-1 16,-6 0 1-16,1-4-2 16,0 0-1-16,5-4-3 15,-5 0-2-15,0 0 1 16,-1 1-1-16,-3-1-3 0,4 4 2 15,-9-4 1-15,0 4 2 16,0 0-3-16,0 0 0 0,9 4 1 16,-9 0 0-16,4 4 2 15,-4-3 1-15,0 3-1 16,0 4-2-16,5 4 3 16,-1-1 0-16,1 1 3 15,-1 0 1-15,1 4 1 16,-5 4 0-16,4 4 0 0,0 4 2 15,1 4-1-15,4 3 2 16,0 1-6-16,4 8-1 16,5 0 0-16,4-1 0 31,5-3-18-31,0-4-7 0,4-5-34 0,-4-7-15 31,13-4-80-31</inkml:trace>
          <inkml:trace contextRef="#ctx0" brushRef="#br1" timeOffset="1.14006E6">8855 8027 144 0,'-4'-4'55'0,"-5"4"-30"0,5-12-14 15,4 16 18-15,0-4-4 16,0 0 3-16,-5 0-10 0,1 0 0 15,4 0-11-15,-5 0 5 0,5 4 1 16,-4 0 5-16,-1-4 1 16,5 4-6-16,-4 0 0 15,-1 3-2-15,1 1 1 16,-1 4-2-16,1 4-1 16,0 0 8-1,-1 0-10-15,1 8 4 16,4 3-7-16,0 9 0 15,4 0 2-15,1 3 1 0,3-3-3 0,1 4 4 16,0-9 2-16,5 1-5 0,4 0-3 16,4-8 1-16,0-5 2 15,5-3-2-15,0 0 0 32,-1-8-1-32,1 0-2 15,-5 0 3-15,1-4 2 16,-5-4-2-16,-5 0-2 0,-4 0 2 15,0 0 2-15,-9 0-2 16,0 0-2-16,0 0 0 16,0 0-1-16,-5 0 0 0,1 0 0 15,-5 4-3-15,0 4 2 16,-4-4 1-16,-1 4 0 0,1 0 0 16,0-1 0-16,-1 5 2 31,1 0 1-31,-1 0 3 15,1 4 3-15,4 4 0 16,0 8 0-16,0-1-3 16,5 5-1-16,-1 4 1 0,5 3 3 15,5 5-2-15,4 0 1 16,0-1-5-16,4 1 0 16,-4-1-1-16,4-3 1 15,-4-8-7-15,0-5-1 16,0-3-36-16,-4-4-15 15,-1-4-62-15</inkml:trace>
        </inkml:traceGroup>
        <inkml:traceGroup>
          <inkml:annotationXML>
            <emma:emma xmlns:emma="http://www.w3.org/2003/04/emma" version="1.0">
              <emma:interpretation id="{3CE7422C-0C7A-4290-B6C3-7C7707CC8602}" emma:medium="tactile" emma:mode="ink">
                <msink:context xmlns:msink="http://schemas.microsoft.com/ink/2010/main" type="inkWord" rotatedBoundingBox="12318,10135 13091,10127 13098,10902 12326,10909"/>
              </emma:interpretation>
              <emma:one-of disjunction-type="recognition" id="oneOf23">
                <emma:interpretation id="interp67" emma:lang="" emma:confidence="1">
                  <emma:literal/>
                </emma:interpretation>
              </emma:one-of>
            </emma:emma>
          </inkml:annotationXML>
          <inkml:trace contextRef="#ctx0" brushRef="#br1" timeOffset="1.14101E6">9667 8196 160 0,'-4'0'63'0,"4"-4"-34"0,0 0-21 15,0 4 18-15,0 0-6 16,0-4-2 0,0 4 1-16,0 0 2 15,0 0-11-15,0-4 1 0,0 4 2 16,0 0-1-16,0 4 1 0,0 0 1 15,0 8 2-15,4 8-3 16,5 0 2-16,-5 7-4 16,1 5-1-16,4 8-4 15,0-1 1-15,0 5 0 16,0 0 1-16,-1-5 0 0,1 5 2 16,0 3 1-16,5 1 1 15,-5-1 0-15,0 5 0 16,-1-4-2-16,1-5 1 15,-4-7-4-15,-1-8 1 16,1-9-3-16,-5 1 2 31,0-8-20-31,-5-8-5 0,1-4-32 16,-1-8-10-16,1-4-29 16,-5-12-9-16,5 5-13 15</inkml:trace>
          <inkml:trace contextRef="#ctx0" brushRef="#br1" timeOffset="1.14156E6">9743 8597 156 0,'0'0'57'0,"0"-8"-30"0,0 8-14 0,0 0 17 16,0 0-6-16,0 0 0 15,0 0-4-15,0 0-3 0,0 0-9 16,0 0 8-16,4 0 4 0,5 4-6 15,0 0-1-15,5-4-1 16,3 0 0-16,1 0-2 16,0 0 1-16,0-4-2 15,4 4 0-15,5-4-1 0,4 0 0 16,0 0 0-16,9 4 2 16,5 0 1-16,4 0 1 15,-4-3-2-15,-1 6 1 16,1-6-2-1,-5-1 2-15,-4 0-4 16,-5 0-2-16,-4 0 2 16,-9 0 0-16,-1 4-1 0,-3 0 1 15,-5 0-9-15,0 0 0 16,-5 0 4-16,-4 0 4 16,5 4-21-16,-5 0-7 15,0-4-27-15,-5 4-9 16,5 0-48-16,-9 0-23 15,0-4 22 1</inkml:trace>
        </inkml:traceGroup>
        <inkml:traceGroup>
          <inkml:annotationXML>
            <emma:emma xmlns:emma="http://www.w3.org/2003/04/emma" version="1.0">
              <emma:interpretation id="{AFF5255B-963A-4C8D-8FC1-C44216470256}" emma:medium="tactile" emma:mode="ink">
                <msink:context xmlns:msink="http://schemas.microsoft.com/ink/2010/main" type="inkWord" rotatedBoundingBox="13534,10248 16710,10219 16719,11157 13542,11186"/>
              </emma:interpretation>
              <emma:one-of disjunction-type="recognition" id="oneOf24">
                <emma:interpretation id="interp68" emma:lang="" emma:confidence="1">
                  <emma:literal/>
                </emma:interpretation>
              </emma:one-of>
            </emma:emma>
          </inkml:annotationXML>
          <inkml:trace contextRef="#ctx0" brushRef="#br1" timeOffset="1.1428E6">11107 8383 172 0,'-4'0'66'0,"4"0"-36"0,0 0-15 0,0 0 18 0,0 0-5 31,0 0 0-31,4-8-9 0,1 0-4 16,-1 1-8-16,-4-1-1 0,0 0 1 16,0 0-3-16,0-4-1 15,-4 4-3-15,-1-4-1 16,1 8 1-16,-1-4 2 16,-3 8-3-16,-1 4 0 15,0 0 1-15,-9 4 0 16,0 0 0-16,0 8 0 15,-4-4 0-15,0 4 2 16,4-1 1-16,0 1 1 16,0 0 0-16,5 0 2 0,4 4-3 15,0-8 0-15,4 3-1 16,1 1 1-16,4 0 0 16,4-4 3-16,5 0-1 15,5 0 2-15,-1-4-4 16,5 4-2-16,4 0 2 0,1-4 0 15,-1 3-1-15,0 1-2 16,0 0 1-16,1 0 1 16,-1 0-1-1,-9-4-1-15,5 8 7 16,-9-8-4-16,5 8 8 16,-6-5-7-16,-3 5 16 15,-10-8-11-15,1 4 5 0,-5 0-4 16,-4-4 1-16,-1 0-2 15,-4 0 0-15,-4 0-5 16,0 0 4-16,0 0 2 0,-1-4-3 16,1-1 1-1,4-3-5-15,0-3 0 16,0-1-3-16,5-4-1 16,4 0-17-16,0 0-5 15,5 0-20-15,-1 0-5 0,5 0-28 16,0 0-9-16,5 0-34 15</inkml:trace>
          <inkml:trace contextRef="#ctx0" brushRef="#br1" timeOffset="1.14325E6">11482 8538 224 0,'-9'8'85'0,"14"-8"-46"0,-5 0-32 0,0 0 18 0,0 0-4 16,8 0-1-16,6 0-2 15,-1 0-1-15,5-4-9 16,13-4-1-16,0 4 3 0,1 0-2 16,3-4 1-16,1 4-1 31,-9 0-4-31,8 4-3 0,-8-4 0 0,4 8-21 15,-8-4 11-15,-1 4-52 16,-13-8 35-16,0 4-80 31,-5 0 60-31,-8 4-66 16,-5-4 64-16</inkml:trace>
          <inkml:trace contextRef="#ctx0" brushRef="#br1" timeOffset="1.14341E6">11522 8649 264 0,'-4'4'101'0,"8"-4"-54"0,1 0-35 16,3 0 26-16,1-4-5 15,9 0 1-15,5 4-11 16,3-4-1-16,6 0-11 16,-1 4-2-1,0-4-5-15,9 4-3 0,-4-4 0 0,8 4 1 16,-4-4-39-16,-4 4-14 15</inkml:trace>
          <inkml:trace contextRef="#ctx0" brushRef="#br1" timeOffset="1.14345E6">11950 8613 266 0,'14'-12'-150'0</inkml:trace>
          <inkml:trace contextRef="#ctx0" brushRef="#br1" timeOffset="1.14504E6">12253 8784 144 0,'18'0'55'0,"-18"0"-30"0,9-4-14 0,-4 4 31 16,-10 0-24-16,5 0 18 16,0 0-21-16,5-4 12 15,-5 0-16-15,4 4 12 16,-8-4-13-16,4 0 4 15,-9 0-9-15,4 4 4 16,-8-4-5-16,0 8-2 16,-5-4-1-16,4 4-1 15,-4 0 0-15,1 4 4 16,-1-4-2-16,0 8 8 16,-4-5-6-16,4 9 5 15,0-4-5-15,9 4 2 16,-4-4-3-16,8 8 0 15,-4-8-1-15,14 4 1 0,-1-9-2 16,10 5 2-16,-5-4-2 16,13 0 2-16,-9-4-2 0,9 4 2 31,-4-8-2-31,5 8-1 16,-6-8 1-16,1 4-1 15,-4-4 0-15,-1 4 2 16,-8-8-1-16,-1 4-1 0,-4 0 1 0,0 4-1 31,-9-4 0-31,0 8-3 16,-9-4 2-16,0 8 1 15,1-8 0-15,-1 12 2 16,-5-9-1-16,6 9 6 0,-1-4-4 16,4 4 1-16,1-4-2 15,9 8 3 1,-5-4-3-16,9 3 8 15,0-7-6-15,9 4 8 16,0-4-8-16,8 0 1 16,-8-4-3-16,14 0 3 0,-1-4-3 0,14 0 1 15,-10-8-1-15,10 4-8 16,-9-8 3-16,8 4-38 16,-12-4 22-16,3 0-91 15,-3 0 62-15,8 0-103 16,-9 0 86-16</inkml:trace>
          <inkml:trace contextRef="#ctx0" brushRef="#br1" timeOffset="1.14574E6">12463 8978 260 0,'-13'8'99'0,"13"-8"-54"0,4 0-35 0,5 0 34 16,-9-4-26-16,9 4 11 16,-5-4-18-16,10 4 6 15,-1-4-10-15,14 4-4 16,-9 0-2-16,13 4-1 31,-9-4 0-31,9 8-14 16,-8-4 8-16,8 4-70 0,-9-8 42 0,9 8-120 15,-4-8 86-15</inkml:trace>
          <inkml:trace contextRef="#ctx0" brushRef="#br1" timeOffset="1.14546E6">12588 8792 164 0,'0'-4'63'0,"0"4"-34"0,-5 0-19 0,5 0 33 15,0 0-25-15,0 0 16 16,0 0-20-16,0 4 17 16,0-4-18-16,0 7 18 15,0-3-18-15,5 12 9 16,-5-4-13-16,4 16 6 0,-4-4-8 0,9 11 4 16,-9-7-6-16,5 12 4 15,-10-9-5-15,10 9 2 16,-5-12-3-16,4 4-13 31,1-13 6-31,-1 1-57 16,-4-12 34-16</inkml:trace>
          <inkml:trace contextRef="#ctx0" brushRef="#br1" timeOffset="1.14665E6">13065 9125 176 0,'13'0'68'0,"-13"0"-36"0,0-20-24 16,0 16 27-16,0-4-20 0,0 0 6 16,-4-4-13-16,-1 0 0 15,1 0-5-15,0 0 0 32,-5 0-1-32,0 4-2 15,-5 1 1-15,5 3-1 16,-4-4 0-16,0 8 0 0,-1 0 0 0,1 4 6 15,0-4-3-15,4 8 3 16,0-4-3-16,0 7 0 16,0-7-1-16,4 12 3 31,-4-8-3-31,5 12 10 16,0-8-6-16,4 8 5 0,-5-8-6 0,10 3 9 15,-5-3-8-15,8 4 3 16,1-4-5-16,9 4 5 15,-9-8-6-15,9 0 8 16,-5-4-7-16,5 0 12 16,-4-4-9-16,3 0 7 15,-8-8-7-15,9 0 7 16,-9-4-8-16,4-4 3 16,-8 0-5-16,-1-4 0 15,-4-3-2-15,0-5 1 16,-4 0-2-16,-1-8-1 15,1-3 1-15,0-1-1 16,-5 5 0-16,0-1 0 0,-5 4 0 16,5 4-3-16,-4 5 2 0,0 3-1 15,-1 4 0-15,5 4 2 16,-4 0 0-16,4 4 2 16,0 0-1-16,5 4 2 15,-1 0-2-15,5 0-1 31,-4 0 1-31,4 4-1 16,0-4 0-16,4 4 0 16,-4-3 0-16,9 3 2 15,-4-4-1-15,8 0-1 0,0 0 1 16,10 0 3-16,-10 0-2 0,18 4 6 16,-8-4-5-16,12 4 8 15,-4 0-7-15,10 0 10 16,-15 0-8-16,10 0 3 15,-14 0-5-15,10 0 0 16,-15 0-2-16,6 0 1 16,-10 0-2-16,0 0-18 15,-4 0 9-15,-4 0-61 16,-5 0 39-16,0 0-153 0,-9 0 103 16,0 4-86-16,0-4 96 15</inkml:trace>
          <inkml:trace contextRef="#ctx0" brushRef="#br1" timeOffset="1.14756E6">13609 8367 196 0,'-4'4'74'0,"4"-4"-40"0,0-4-27 16,0 4 25-1,0 0-20-15,0 0 8 16,0 0-12-16,0 0 9 15,0 0-10-15,0 4 10 16,0-4-10-16,0 8 5 16,0-4-7-16,0 8 2 0,0 0-4 0,0 8 5 15,0-8-5-15,0 12 6 16,0-5-6-16,0 9 10 16,0-4-7-16,4 0 5 15,-4-8-6-15,9 3 4 16,-5-3-5-16,5 4 5 15,-4-8-6-15,8 4 6 16,1-8-6-16,3 4 1 16,-3-8-2-16,4 0 3 15,-5-4-3-15,5 0 4 32,-5-4-4-32,5 0-1 0,-5-4 0 15,5-4 1-15,-9 0-1 16,5-4 2-16,-6 0-2 0,6-4-3 15,-10-3 1-15,5-5 1 16,-4 0 0-16,-1 4-3 16,-4 1 2-16,5 3-1 15,-10 0 0-15,5 8 0 16,-4-4 0-16,4 8 4 16,-5-4-1-16,1 12 8 15,-1 0-5-15,5 12 12 0,-4-4-9 16,4 12 12-16,0-4-11 0,4 12 12 15,-4-5-12-15,9 5 14 16,0-4-13-16,9 8 5 16,-9-9-9-16,13 9-7 31,-8-8 1-31,12 4-92 16,-3-9 50-16,12-3-66 0,5-8-43 15</inkml:trace>
        </inkml:traceGroup>
      </inkml:traceGroup>
    </inkml:traceGroup>
    <inkml:traceGroup>
      <inkml:annotationXML>
        <emma:emma xmlns:emma="http://www.w3.org/2003/04/emma" version="1.0">
          <emma:interpretation id="{C94D6C1C-EA4B-46D8-8EAF-B5DE95A91A54}" emma:medium="tactile" emma:mode="ink">
            <msink:context xmlns:msink="http://schemas.microsoft.com/ink/2010/main" type="paragraph" rotatedBoundingBox="1222,12091 26699,11265 26753,12921 1275,137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304D79-65E9-4321-86D3-1627482D7000}" emma:medium="tactile" emma:mode="ink">
              <msink:context xmlns:msink="http://schemas.microsoft.com/ink/2010/main" type="line" rotatedBoundingBox="1222,12091 26699,11265 26753,12921 1275,13747"/>
            </emma:interpretation>
          </emma:emma>
        </inkml:annotationXML>
        <inkml:traceGroup>
          <inkml:annotationXML>
            <emma:emma xmlns:emma="http://www.w3.org/2003/04/emma" version="1.0">
              <emma:interpretation id="{091A7D24-6393-49B8-B02B-A702DA7F2238}" emma:medium="tactile" emma:mode="ink">
                <msink:context xmlns:msink="http://schemas.microsoft.com/ink/2010/main" type="inkWord" rotatedBoundingBox="1222,12091 4002,12001 4056,13657 1275,13747"/>
              </emma:interpretation>
              <emma:one-of disjunction-type="recognition" id="oneOf25">
                <emma:interpretation id="interp69" emma:lang="" emma:confidence="1">
                  <emma:literal/>
                </emma:interpretation>
              </emma:one-of>
            </emma:emma>
          </inkml:annotationXML>
          <inkml:trace contextRef="#ctx0" brushRef="#br1" timeOffset="1.15204E6">-1147 10131 132 0,'0'0'52'0,"-4"-4"-28"0,-5 8-17 0,9-4 13 16,0 0-1-16,0 4 1 0,-5 0-5 16,1 4 1-16,-5-4-9 31,0 4 0-31,0 0 3 0,0 0-2 16,0 4 1-16,1 4-3 0,-1 7 1 15,-5-3-2-15,5 4 0 16,-4 0 1-16,0 0 1 15,-1-1 3-15,1 1 1 16,-5 0 1-16,0 4 0 16,0-1-2-16,5 5-1 15,4 4 8 1,0-4-10-16,5 15 4 16,-5-3-7-16,4 15 9 15,1-7-7-15,8 11 8 0,-4-15-8 16,9 11 5-16,-4-15-6 15,12 11 2 1,-3-7-4-16,13 15 5 16,-10-7-5-16,19 7 3 15,-9-11-3-15,9 3 3 16,-14-11-4-16,9-1-18 16,-9-15 8-16,5-4-74 15,-9-8 46-15,4-4-126 16,-4-12 91-16</inkml:trace>
          <inkml:trace contextRef="#ctx0" brushRef="#br1" timeOffset="1.1529E6">-594 10603 176 0,'0'0'68'0,"0"0"-36"0,5-12-18 0,-1 8 33 15,-4 0-26-15,5-8 3 16,-5 0-4-16,0 1-1 16,0-1-5-16,-5 0-4 15,1 4-5-15,-5-4-2 0,0 4 3 16,-4 0 1-16,-1 0 1 0,-4 0-4 16,0 0-3-1,1 4 0-15,-6 4-1 16,-3 0 0-16,3 4 0 15,1 0-5-15,4 4 1 16,0 4 0-16,0 4 2 16,1 0 7-1,-1 0-2-15,4 11 6 16,1-7-6-16,4 20 6 16,-4-8-6-16,8 11 8 15,-4-3-7-15,9 7 8 16,-4-7-8-16,8 8 8 15,-4-13-8-15,14 9 3 16,-5-12-4-16,13 7 3 0,-4-7-4 0,13 4 1 16,-4-13-1-16,17 5 3 15,-8-8-3-15,13 8-27 16,-9-16 13-16,9-1-81 16,-13-7 52-16,4 0-112 31,-9-4 86-31</inkml:trace>
          <inkml:trace contextRef="#ctx0" brushRef="#br1" timeOffset="1.15351E6">-233 11003 176 0,'-13'-16'68'0,"13"16"-36"0,-4-7-26 0,4 3 26 16,-5 0-19-16,5 0 13 15,-4-4-15-15,-1 0 6 16,-4 0-10-16,0 4 4 15,-4 0-6-15,0 8 7 16,-1-4-8-16,1 4 8 16,0 0-8-16,-1 8 5 0,1-4-5 0,-1 8 0 15,1-5-2-15,4 5 1 16,0-4-2-16,9 8 4 16,-4-8-3-16,8 8 4 15,-4-8-4-15,5 3 4 16,-1-3-4-16,9 8 1 15,1-8-1-15,8 4 1 16,-8-8-2-16,12 4 4 16,-8-8-3-16,9 0 6 15,-5-4-5-15,5-8 3 0,-5-4 1 16,-4 0 1-16,-5-4 0 16,-4 0 0-16,0 0-4 31,-9 1-3-31,-9-5 0 0,0 4-1 15,1-4 0-15,-6 8 0 16,1-4 0-16,-1 8-7 16,-3-4 4-16,-1 8-30 15,0 1 19-15,0 3-63 16,0 0 43-16,9 3-105 16,-4-3 78-16</inkml:trace>
          <inkml:trace contextRef="#ctx0" brushRef="#br1" timeOffset="1.15442E6">-45 10865 212 0,'-5'-4'82'0,"10"4"-44"0,-5-4-31 16,0 4 18-16,0 0-7 15,0 0 0-15,0 0-6 16,9 0-2-16,0 4-6 16,0 4-1-16,4 3 3 0,0 5 1 15,1 4 1-15,-5 4 0 0,4 0 0 0,0-1-2 16,-4 1 1-16,-4 0 2 16,-1-4 2-16,-4 0 3 15,0-4 2-15,5-5-3 31,-5-3 0-31,0 0-3 16,0-4 1-16,0-4-6 0,4-8-1 16,-4-4-2-16,9 1-2 15,0-5-2-15,0-4 1 16,0-4 1-16,4 0 0 16,1 4-3-16,-1 5 2 0,-4-1-1 15,4 4-2-15,1 8 0 0,-1 4 3 16,0 8-2-16,1 8-1 15,-5 4 7-15,0-5 5 16,-1 5 2-16,1 0 2 16,0 4-2-16,-4 0-1 15,-1-5-10 1,1-3 1-16,-1 0-49 16,-4-4 26-16,5-4-144 15,-5-4 93-15,4-4-81 0,1 0 79 16,-5 0 32-16</inkml:trace>
          <inkml:trace contextRef="#ctx0" brushRef="#br1" timeOffset="1.15532E6">735 10991 160 0,'18'-15'63'0,"-14"7"-34"0,-4-8-19 0,0 8 20 16,0 0-5-16,0-4 3 16,-4 0-5-16,-5 0 0 15,0 4-12-15,-4 0 0 0,-1 1 0 16,-3 3-4-16,-1 4 1 15,-5 4-5-15,-3 3-2 16,-1 5 0-16,0 0 1 0,0 0 5 16,5 8 4-16,0 0-2 15,4 0 2-15,5-5-4 16,8 1-2-16,5 0 0 16,5 4 1-16,3-4-3 15,10 0 0-15,5-4 1 0,-1-1 0 16,5-3-2-16,4-8 1 15,0 0 0-15,5-4 1 16,-9-4 0-16,-5-3 2 16,-4-5-3-16,0 0 0 15,-5 0 3-15,-4 0 3 16,-5 0 0-16,1 4 0 16,-5 1-1-16,0 3 0 15,0 4-2-15,0 4 1 16,0 0-4-16,0 0-2 15,4 4-3-15,1 0 1 16,-1 3-1-16,1 5 0 0,3 0 2 16,1 0 0-16,5 0 0 15,-1 4 2-15,5 4-1 16,0 4-1-16,0 3-4 31,0-3 2-31,8 20 3 16,-8-9 0-16,9 17-1 15,-9-9 1-15,4 9-1 0,-9-8 0 16,1 3 2-16,-5-7-1 16,0-1 2-16,-9-7-2 0,-5 4 6 15,-4-12-4-15,-4 3 10 16,-5-11-7-16,0 4 8 16,0-12-8-16,-4 0 3 15,-5-4-5-15,5-4 7 16,-5-4-7-16,0 0 8 15,1-8-8-15,-1-4 5 16,5 0-5-16,4-7 0 16,0-1-2-16,9-12 1 15,-4-4-2-15,13-7-3 32,0 3 1-32,9-3-4 15,0 3 3-15,4 0-3 0,0 5-9 16,5 3-1-16,0 4-12 0,4 5-5 15,-4-1 17-15,0 4-32 16,0-4-13-16</inkml:trace>
          <inkml:trace contextRef="#ctx0" brushRef="#br1" timeOffset="1.15589E6">1105 10203 180 0,'-13'-8'68'0,"17"4"-36"0,-4 4-18 15,0 0 20-15,0 0-6 16,5 4 0-16,-1 0-6 15,1 0-2-15,4 4-11 16,0 0 3-16,4 11 2 0,5 1-3 0,4 0 1 16,0 4-5-16,1 4-2 15,-1-1 4-15,0 1 4 16,1 4-1-16,-6 3 3 16,1 5-4-16,-4 4 1 15,-1 7-3-15,-4 9 2 0,-5-1-2 16,-4-3 2-16,0-1-4 15,-9-3-2-15,-8-9 0 16,-1 1-1-16,-5-5-2 0,1-3 1 16,0-4-62-1,-5-4 33-15,0-1-78 32,1-7 59-32,8 0-109 15,0-12 87-15</inkml:trace>
        </inkml:traceGroup>
        <inkml:traceGroup>
          <inkml:annotationXML>
            <emma:emma xmlns:emma="http://www.w3.org/2003/04/emma" version="1.0">
              <emma:interpretation id="{E21F64DF-C525-494C-AA5C-359246FF6BCE}" emma:medium="tactile" emma:mode="ink">
                <msink:context xmlns:msink="http://schemas.microsoft.com/ink/2010/main" type="inkWord" rotatedBoundingBox="4438,12558 4499,12556 4511,12941 4451,12943"/>
              </emma:interpretation>
              <emma:one-of disjunction-type="recognition" id="oneOf26">
                <emma:interpretation id="interp70" emma:lang="" emma:confidence="1">
                  <emma:literal/>
                </emma:interpretation>
              </emma:one-of>
            </emma:emma>
          </inkml:annotationXML>
          <inkml:trace contextRef="#ctx0" brushRef="#br1" timeOffset="1.15625E6">1783 10611 316 0,'0'-4'121'0,"5"0"-66"0,-5 4-64 0,0 0 18 0,0 0-9 16,0 0 0-16,0 0-20 15,0 0-7-15,4 0-52 16,-4 4-24-16,4 4 3 16,-4 16 5-16</inkml:trace>
          <inkml:trace contextRef="#ctx0" brushRef="#br1" timeOffset="1.15645E6">1819 10980 288 0,'4'7'110'0,"1"-7"-60"0,-1 0-21 0,-4 0 33 16,0 0-19-16,5-3-7 0,-1-5-19 15,0 0-8-15,1-4-6 31,-1 0-20-31,-4 4-6 0,0 0-68 0,0 8-30 16,-4-4-20 0</inkml:trace>
        </inkml:traceGroup>
        <inkml:traceGroup>
          <inkml:annotationXML>
            <emma:emma xmlns:emma="http://www.w3.org/2003/04/emma" version="1.0">
              <emma:interpretation id="{06B15CF2-BB2A-49E9-ADF4-6A7BC3A78197}" emma:medium="tactile" emma:mode="ink">
                <msink:context xmlns:msink="http://schemas.microsoft.com/ink/2010/main" type="inkWord" rotatedBoundingBox="5061,12062 8044,11965 8079,13062 5097,13158"/>
              </emma:interpretation>
              <emma:one-of disjunction-type="recognition" id="oneOf27">
                <emma:interpretation id="interp71" emma:lang="" emma:confidence="1">
                  <emma:literal/>
                </emma:interpretation>
              </emma:one-of>
            </emma:emma>
          </inkml:annotationXML>
          <inkml:trace contextRef="#ctx0" brushRef="#br1" timeOffset="1.16232E6">3825 10571 96 0,'-4'0'38'0,"8"0"-20"0,-4 0-10 0,0 0 11 0,0 0-7 16,0 0-2-16,0 0 1 15,5 0 3-15,4-4 1 16,0 4 3-16,0-4-10 16,0 4 2-16,4-4 1 0,0 4-2 15,5 0 2-15,0-4-6 16,0 0-1-16,9 1 2 0,-1-1 1 15,6 4-1-15,3 0 1 16,1 0-2-16,0 0 2 16,-1 0 0-16,-8 0 1 15,-5 4-4-15,1-4-1 16,-6 0 1-16,-3 3 0 16,-1-3 0-16,-4 0 0 0,-9 0 0 15,0 0 0-15,0 0-22 16,-4 0-10-16,-1 0-26 15,1 0-11-15,-1 4-16 16</inkml:trace>
          <inkml:trace contextRef="#ctx0" brushRef="#br1" timeOffset="1.16279E6">3852 10809 144 0,'0'0'55'0,"5"-4"-30"0,-1 4-18 0,-4 0 15 16,5 0-4-16,3-8 1 16,1 4-4-16,5 0 1 0,-1 0-9 15,5 0 2-15,0 4 2 0,4 0 0 16,5 0 3-16,0 0-3 0,4 4 1 16,0 0-3-16,5 0 0 31,-1 0-1-31,-3 0 0 15,-1 0 2-15,-4 0 1 16,-5-4-1-16,-4 0 1 16,0 4-2-16,-5-4 0 0,-4-4-1 15,0 0 2-15,-5-4-3 16,-4 8-2-16,0-8-13 0,-4 4-8 16,-1 0-33-16,1 0-16 15,-1 4-57 1</inkml:trace>
          <inkml:trace contextRef="#ctx0" brushRef="#br1" timeOffset="1.16421E6">4583 10452 200 0,'0'-12'74'0,"0"12"-40"0,0 8-29 16,0-8 19-16,5 0-9 15,4-4 2-15,0 0-4 0,4 4 2 16,1 0-8-16,3 0 0 0,6 0 3 16,3 0-2-16,1 0 1 15,4 0-5-15,5 0-1 16,-5 0-1-16,5 0-2 15,4 0-8-15,-9 0-5 16,-4 0-40-16,-5 0-15 16,1 0-33-16</inkml:trace>
          <inkml:trace contextRef="#ctx0" brushRef="#br1" timeOffset="1.16383E6">4740 10032 156 0,'-5'0'60'0,"10"0"-32"0,-5 0-17 15,0 0 15-15,0 0-8 0,0 0-3 16,0 0-4-16,0 0-2 16,0 0-5-16,4 4 4 0,-4 4 2 15,0 4-1-15,0 8 2 16,4 4-4-16,-4 3-2 15,5 5 2-15,-1 4 0 16,1 3 1-16,-1 1 0 16,5-4-2-16,-4-1 1 0,4 5 0 15,-5 4 3-15,1-1-3 16,-1 9-2-16,0-1 2 0,-4 1 0 16,0-5 3-16,0-3 4 15,0-4-2-15,0-9 1 16,0-3-3-16,0-4-1 31,0-4-3-31,0-4-1 0,0-5-3 16,0 1 1-16,0-4 0 15,0 0 3-15,5-4-5 16,-5 0-1-16,4 0 0 16,1 0 2-16,-1-4-1 15,1 0 2-15,4-4-2 16,0 4-1-16,-1-4 1 15,6 0 1-15,8-4-3 0,-4 0-2 16,4 0 2-16,-4-4 2 16,0 5 0-16,0-5 2 15,0 4-4-15,-1 0 0 16,1 0-1-16,0 4 0 16,0 0 2-16,0 4 0 15,-5-4 0-15,1 4 0 16,-5-4-20-16,-1-4-7 15,1-4-30-15,-4 4-14 16,-5 0-57 0</inkml:trace>
          <inkml:trace contextRef="#ctx0" brushRef="#br1" timeOffset="1.16476E6">5382 10837 144 0,'-5'-4'55'0,"1"0"-30"0,8 8-14 16,-4-4 18-16,0 0-6 0,0 0 1 31,0 0-4-31,0 0-3 16,5 0-9-16,-5 4 4 0,0 0 3 15,0 0 2-15,4 4-1 16,-4 0-2-16,0 8-1 15,5-1-5-15,-5 5 0 0,0 0-3 16,0 4 2-16,4-4-2 16,1-1 0-16,-1-3-3 0,0 0-2 15,1-4-19-15,-1-4-8 16,1 0-26-16,-5-4-9 0,0 0-42 31</inkml:trace>
          <inkml:trace contextRef="#ctx0" brushRef="#br1" timeOffset="1.15979E6">2514 10163 128 0,'0'-8'49'0,"0"12"-26"0,0-12-23 0,0 8 13 16,0 0-7-16,0 0-1 15,0 4 4-15,0 0 2 0,0 0-6 0,0 0 1 0,5 4 1 16,-1 0-1-16,1 4-1 16,-1 0 3-16,5 7 3 15,0 1 0-15,-4 4 1 16,-1 4-4-16,5 0-3 16,-5 3 2-1,1-3 0-15,-5 0-3 16,0 3-1-16,0 1 1 15,-9 0 2-15,0-4 1 0,-4-1 3 16,-1 1 6-16,1 0 2 16,-5-4-9-16,5-5-5 15,-1-3-1-15,1-4 2 16,4-4 0-16,0-8 2 0,0 4-4 16,5-4-2-16,-1-8-3 15,5 8 1-15,0-8-1 16,9 4 0-16,0 0 0 15,4 8 0-15,1 0 0 16,4 4 0-16,-1 4 0 16,1 4 0-16,0 0 0 15,-4 4-2 1,-1 3 3-16,0 5 0 16,-4 0 1-16,0 0 2 15,0-1-1-15,0 5 2 16,-5 0 0-16,1-4 1 15,-5-1 0-15,0 1 2 0,0 0 6 16,0 0 2-16,0-5-3 16,0-3 1-16,0 0-1 31,0-8-5-31,0 4-2 0,0-8-18 16,0-4-7-16,0-4-48 0,0 0-19 15,9-8-24-15</inkml:trace>
          <inkml:trace contextRef="#ctx0" brushRef="#br1" timeOffset="1.16076E6">3094 10567 140 0,'5'-8'52'0,"-5"4"-28"0,4-7-13 0,0 3 18 15,-4 0-8 1,0-4 0-16,0 0-6 16,0 0 1-16,-4 0-9 0,0 0 0 0,-1 0 3 15,-4 4-2-15,-4 0 1 16,-1 5-3-16,-3-1-1 16,-1 4-6-16,-5 4 1 0,1-1 0 15,4 1 0-15,-8 0-3 16,3 4 2-16,1 0-1 15,4 4 0-15,0 0 0 16,5 4 0-16,4 0 2 16,5-4 2-16,-1 0 1 15,14-1 1-15,0 1-2 16,4-4-2-16,5 0 1 16,0-4-1-1,4 0 2-15,5 0 1 16,0 0-1-16,0 0-2 0,-1 0 3 15,1 4 0-15,0-4 1 16,0 0 0-16,-5 0-2 16,0 4 1-16,-4 0 0 15,0 15 3 1,-5-3-3-16,-4 4 0 0,0 0 3 16,-5 0 1-16,1-5 1 15,-5 1 2-15,0 0 4 16,-5-4-2-16,1 4 1 15,0-4-3-15,-5-1-1 16,-5-3 1-16,1 0 1 16,-5 0-1-16,0 0-1 15,0-4-3 1,-4-4 1-16,0 0-4 16,-1-8 0-16,-3-4 1 0,3 0 2 15,1-4-3-15,0-4-2 16,4 0-3-16,0 5-1 15,0 3-18-15,9-4-7 16,-4 4-20-16,9 0-10 16,4 4-62-1,9 4-38-15,-1 0 72 0</inkml:trace>
          <inkml:trace contextRef="#ctx0" brushRef="#br1" timeOffset="1.16136E6">3366 10710 288 0,'-9'-36'110'0,"9"36"-60"0,0-4-43 15,0 4 23-15,0 0-18 16,0 0-5-16,0 0-6 16,0 0-2-16,5-4 1 0,-1 4-38 15,9 12-117 1</inkml:trace>
          <inkml:trace contextRef="#ctx0" brushRef="#br1" timeOffset="1.16117E6">3406 10849 192 0,'-9'4'74'0,"9"-4"-40"0,0 4-31 0,0-4 17 0,5 4-1 15,-1 0 1-15,1 0-7 16,-1 4-3-16,1 3-5 15,-1 5 9-15,1 0 8 0,-1 4-7 16,-4 0-3-16,4 0-3 16,-4-1 1-16,9-3-3 15,-4 0-2-15,-5 0 0 16,4-4-1 0,1-4-22-16,-1 0-8 15,1-4-38-15,-5-4-14 16</inkml:trace>
        </inkml:traceGroup>
        <inkml:traceGroup>
          <inkml:annotationXML>
            <emma:emma xmlns:emma="http://www.w3.org/2003/04/emma" version="1.0">
              <emma:interpretation id="{25CF97DB-2B02-4F19-8671-7F6B289204D6}" emma:medium="tactile" emma:mode="ink">
                <msink:context xmlns:msink="http://schemas.microsoft.com/ink/2010/main" type="inkWord" rotatedBoundingBox="8455,12002 11538,11902 11573,12998 8491,13098"/>
              </emma:interpretation>
              <emma:one-of disjunction-type="recognition" id="oneOf28">
                <emma:interpretation id="interp72" emma:lang="" emma:confidence="1">
                  <emma:literal/>
                </emma:interpretation>
              </emma:one-of>
            </emma:emma>
          </inkml:annotationXML>
          <inkml:trace contextRef="#ctx0" brushRef="#br1" timeOffset="1.16717E6">6898 10504 176 0,'-14'4'68'0,"10"-4"-36"0,0 4-26 0,4-4 17 0,0 0-10 16,0 0 0-16,0 0 2 15,4 0 0-15,5 0-8 16,4 4-2-16,5-4 1 0,0 0 3 0,4 0 2 16,5 0-5-1,4 0-2-15,5 0-2 16,0 0-2-16,-5 0 1 16,-4 0-1-16,-1 4-20 0,-3 0-7 15,-6 0-28-15,-3 0-12 16,-5 0-18-1</inkml:trace>
          <inkml:trace contextRef="#ctx0" brushRef="#br1" timeOffset="1.16741E6">6916 10662 228 0,'-9'4'88'0,"9"-4"-48"0,4 20-36 15,1-24 21-15,4 0-5 16,0 0 3-16,4 0-7 16,5 0-1-16,0 4-9 15,13 0-2-15,0 0 0 0,5 4-2 16,-1 0 1-16,1-8-22 16,0 8-9-16,-10-4-44 15,6 12-18-15,-10-4-8 16</inkml:trace>
          <inkml:trace contextRef="#ctx0" brushRef="#br1" timeOffset="1.16781E6">7469 10631 192 0,'0'-12'74'0,"4"0"-40"0,-4-4-31 16,5 8 17-16,-1-4-3 15,0-4-1-15,1 1-4 0,-1-1 0 32,-4-4-7-32,0-4 6 0,0 4 2 15,0 4 0-15,0 1 2 16,0 3 1-16,0 4-1 15,0 8-3-15,5 4-2 16,-5 4-4-16,4 0 1 16,-4 0-2-16,5 3 2 15,-1 5 0-15,1 8 3 0,-1 4-3 0,1 0-2 16,-1-1-2-16,5 13-3 16,-5 0 1-16,1-9-1 15,-1 1-42 1,1-4-19-16,-1-8-57 15,1-5-45 1,-5-7 66-16</inkml:trace>
          <inkml:trace contextRef="#ctx0" brushRef="#br1" timeOffset="1.16811E6">7772 10639 184 0,'0'0'68'0,"4"0"-36"0,1 4-20 0,-5-4 21 0,4 0-2 16,1 4 4-16,4 11-15 15,-5 1-4-15,1 4-10 16,-1 0-2-16,0 4 2 0,-4 3-3 0,0 5 0 15,-4-4-8-15,-5-4-4 16,0 0-42-16,5-5-16 16,-5-3-39-1</inkml:trace>
          <inkml:trace contextRef="#ctx0" brushRef="#br1" timeOffset="1.16614E6">6282 10044 160 0,'0'-4'60'0,"0"0"-32"0,0 0-17 16,0 4 15-16,0 0-6 16,0 0 1-16,0 0-8 15,0 0 0-15,0 0-8 16,-4 0-3-16,0 4-1 0,-1 0 5 16,1 8 4-16,-1 4-3 15,1 4 1-15,-1 0-3 16,1 3 2-16,-5 5 0 15,0 0 1-15,-4 11 0 16,-1 1 2-16,-4 0-5 16,1-1-1-16,-6 5 0 15,1 4 2-15,0 15 1 16,-5 0 3-16,0 1 6 0,0-1 2 0,1 1-1 16,-1-9 2-16,5-7-6 15,-1-5-3-15,1-7-3 16,4-8 0-16,5-5-2 15,4-3 0-15,0-4-1 16,0-4 0-16,5-4-13 16,-1-8-4-16,10-8-32 0,3-4-10 31,10-4-54-15,5 0-57-16,-1-3 50 15</inkml:trace>
          <inkml:trace contextRef="#ctx0" brushRef="#br1" timeOffset="1.16677E6">6452 10397 224 0,'-18'-12'85'0,"14"16"-46"0,-1-12-28 16,5 8 23-16,0 0-9 16,0 0 0-16,0 0-14 15,0 0-7-15,0 0-2 16,0 0-5-16,5 0 2 0,4 0-19 16,4 4-7-16,-4-4-24 0,9 4-7 15,0 0-41-15</inkml:trace>
          <inkml:trace contextRef="#ctx0" brushRef="#br1" timeOffset="1.16656E6">6523 10508 152 0,'0'-4'57'0,"0"0"-30"0,-4 4-5 0,4 0 23 15,0 0-12-15,0 0-1 0,0 0-8 16,0 0-3-16,0 4-11 15,0 0 2-15,0 4 2 0,0 4-3 16,4 4 1-16,1 3-5 16,-1 1-2-16,5 12 0 15,-4 4 1-15,3-1 1 16,1 5 1-16,0-4-4 16,0-5-1-16,-4-3 1 15,-1-8 0-15,1-4-29 16,-5-8-12-16,0-8-46 0,4-12-20 15,-4-4 0 17</inkml:trace>
          <inkml:trace contextRef="#ctx0" brushRef="#br1" timeOffset="1.16882E6">8053 10488 176 0,'-5'0'66'0,"5"-4"-36"0,0 4-33 0,0 0 13 16,0 0 4-16,0 0 5 15,5 4 0-15,-1 0-2 0,1 4-9 16,-1 0 4-16,10 4 3 0,-10 4 4 15,5 3 1-15,-5 1-5 16,1 16-1-16,-1-4-4 16,1-1 1-16,-5-3-4 15,0-4 1-15,0-4-1 16,0-4 3-16,0-5-3 16,0-3 1-1,0-8-3-15,0 0 2 0,0-15-6 16,0-9-1-16,4 0-2 15,1-4 0-15,-1 0-5 16,5-3-3-16,0 3-1 16,0 4 1-16,0 0 4 15,4 5 1-15,1 3 0 16,-1 4 1-16,0 0 0 0,5 0 3 16,0 4 0-16,0 4 3 15,0 4 3-15,0 4 4 16,-1 4 0-16,1 4 2 15,-4 4 0-15,-1 4 1 16,-4-1 0-16,0 5 2 16,0 8-7-16,-5 0-2 15,-4-5-1-15,0 1 0 0,-4-8-35 16,4 0-17-16,-5-4-44 16,5-4-19-16,0-8 4 15</inkml:trace>
          <inkml:trace contextRef="#ctx0" brushRef="#br1" timeOffset="1.16968E6">8686 9997 156 0,'-9'4'57'0,"9"-4"-30"0,-4 3-16 0,4-3 18 15,0 4-4-15,-5 0 0 16,1 0-7-16,-1 0-1 16,1 8-10-16,4 8 0 0,-5 0 3 0,5 0-4 0,-4-1 2 15,-1 1-1-15,5 4 3 31,0 4-1-31,0 4 0 16,0-1-3-16,0-3 1 0,0 4 0 16,5-1 1-16,-1-3-2 15,1-4-1-15,4-4-1 16,0 0 0-16,4-5-2 16,0 1 1-16,5-4 0 15,0 0 1-15,0-4 0 16,0 0 0-16,4-4 0 0,0 0 0 15,-4-4-2-15,0 0-2 16,0-4 1-16,-5 4 1 16,-4-4-1-16,0 0 2 15,-9 4-2-15,0 0-1 16,0 0 1-16,-4 4-1 0,-1 0 0 16,1 0 0-16,-5 4 0 15,0 0 0-15,0 4 2 16,0 3 1-16,0 1 1 15,0 4 2 1,5 16-1-16,-5 3 0 16,4 5 3-16,1 0 3 15,-1-1-2-15,1 1 2 16,-1-1-6-16,5-7-3 0,0-4 1 16,0-4 0-16,0-5-8 15,5-3-2-15,-1-4-56 16,1-4-25-16</inkml:trace>
        </inkml:traceGroup>
        <inkml:traceGroup>
          <inkml:annotationXML>
            <emma:emma xmlns:emma="http://www.w3.org/2003/04/emma" version="1.0">
              <emma:interpretation id="{E263CD58-304E-413A-B1B3-68966E727D42}" emma:medium="tactile" emma:mode="ink">
                <msink:context xmlns:msink="http://schemas.microsoft.com/ink/2010/main" type="inkWord" rotatedBoundingBox="12184,12082 12766,12063 12787,12716 12205,12735"/>
              </emma:interpretation>
              <emma:one-of disjunction-type="recognition" id="oneOf29">
                <emma:interpretation id="interp73" emma:lang="" emma:confidence="1">
                  <emma:literal/>
                </emma:interpretation>
              </emma:one-of>
            </emma:emma>
          </inkml:annotationXML>
          <inkml:trace contextRef="#ctx0" brushRef="#br1" timeOffset="1.17064E6">9538 10139 148 0,'-9'-4'55'0,"13"-4"-30"0,-8 12-21 15,4-4 13-15,0 0-4 16,0 4 2-16,0-4 3 0,0 4 1 16,0-4-10-16,0 4 6 0,0-4 2 15,0 0-1-15,0 0 1 16,0 0-5-16,4 4 0 31,1 0-5-31,-1 4 1 0,-4 4-3 16,5 4 0-16,-1 4-1 0,1 11 2 15,-1 5 1-15,5-4 1 16,0-1 2-16,0 1 1 16,-5 4 3-16,5 3 2 15,0 5-5-15,-4 8 1 16,3-5-5-16,-3-3-2 15,4-5 2-15,-5-7 0 0,1-4-3 16,-1-8-1-16,1-4-6 31,-5-9 0-31,4-3-30 16,-4-4-11-16,0-8-21 0,-4 1-10 16,-1-1-39-1</inkml:trace>
          <inkml:trace contextRef="#ctx0" brushRef="#br1" timeOffset="1.17112E6">9578 10484 168 0,'0'0'66'0,"0"0"-36"0,0-4-18 16,0 4 21-16,0 0-8 0,0 0-2 15,0 0-7-15,9 0-2 16,0 0-8-16,4 0 3 0,5 0 1 15,4 0-1-15,5-4 2 16,9 4-4-16,-5 0-2 16,0 0 2-16,5 0 0 15,-1 0 5-15,1 0 5 16,-5 0-3-16,5 0 0 0,-5-4-6 31,0 4 0-31,-4 0-3 16,-5 0 2-16,-4 0-2 0,0 0 0 15,-9 0-3-15,0 0 1 16,-5-4-2-16,1 4 2 16,-5 0-37-16,0 0-15 15,0 0-54 1,0 4-67-16</inkml:trace>
        </inkml:traceGroup>
        <inkml:traceGroup>
          <inkml:annotationXML>
            <emma:emma xmlns:emma="http://www.w3.org/2003/04/emma" version="1.0">
              <emma:interpretation id="{848EBFD4-DE47-44E1-AB08-4D1565450FD8}" emma:medium="tactile" emma:mode="ink">
                <msink:context xmlns:msink="http://schemas.microsoft.com/ink/2010/main" type="inkWord" rotatedBoundingBox="13221,11854 16947,11733 16980,12755 13254,12875"/>
              </emma:interpretation>
              <emma:one-of disjunction-type="recognition" id="oneOf30">
                <emma:interpretation id="interp74" emma:lang="" emma:confidence="1">
                  <emma:literal/>
                </emma:interpretation>
              </emma:one-of>
            </emma:emma>
          </inkml:annotationXML>
          <inkml:trace contextRef="#ctx0" brushRef="#br1" timeOffset="1.17366E6">11834 10337 176 0,'5'0'66'0,"-5"0"-36"0,9-15-20 15,0 11 26 1,-9-4-21-16,4 0 11 16,-4-4-16-16,0 4 4 15,-4-4-9-15,4 4 0 0,-5 0-3 0,1 0-2 16,-5 0 1-16,0 8-1 16,-9-4 0-16,0 4-3 0,0 4 0 15,0 0 2-15,5 0 0 16,0 4 1-16,-1 0 0 15,5 0 0-15,-4 0 0 0,4 4 2 16,0 0 1-16,5 0-1 16,-1 0-2-16,5-1 1 15,0 1 1-15,5-4-1 16,4 0-1-16,4 4 1 16,9-4 1-16,1 0-1 15,3 0 2 1,1 0-4-1,0 0 0-15,9 4 3 0,-1-1 1 16,-4 1 1-16,-4 4-2 16,0 0 1-16,-5 0-2 15,-4 4 4-15,-9-4 1 0,0-1 6 16,-9 1 3-16,-5 0 0 0,-8 0 4 16,-5-4-5-16,-4-4 2 15,0 0 0-15,-1-4-1 16,-3-4-1-16,-1-4-1 15,0-4-7-15,0 0-2 16,5-4-2-16,0 0 1 0,4 0-4 16,5 4 0-16,-1 0-8 15,1 0-4-15,4 1-15 32,4 3-8-32,1 0-22 15,4 4-11-15,0 0-54 16</inkml:trace>
          <inkml:trace contextRef="#ctx0" brushRef="#br1" timeOffset="1.17385E6">12231 10777 188 0,'0'4'71'0,"5"-12"-38"0,-5 4-23 16,0-11 17-16</inkml:trace>
          <inkml:trace contextRef="#ctx0" brushRef="#br1" timeOffset="1.17406E6">12249 10718 356 0,'4'-24'17'15,"1"0"-9"-15,-1 5-4 0,1 3 0 31,-5 0 2-31,0 4 3 0,0 4-2 16,0 4 1-16,0 4-1 0,0 0 3 16,4 4 4-16,1 4 1 15,-1 4-6-15,1 4-1 16,-1 8-2-16,1 3-1 16,-1 1-3-16,0 4 1 15,1-1-2-15,-1-3 2 16,1-4-44-1,-1-4-19-15,1-4-67 16</inkml:trace>
          <inkml:trace contextRef="#ctx0" brushRef="#br1" timeOffset="1.17428E6">12543 10579 244 0,'-4'-4'90'0,"4"4"-48"0,13 0-53 16,-4 0-24-1,-9 0 15-15,9 0-90 16,0-4 62-16</inkml:trace>
          <inkml:trace contextRef="#ctx0" brushRef="#br1" timeOffset="1.17448E6">12838 10595 264 0,'0'0'101'0,"13"0"-54"0,-4-4-53 15,-9 4 19-15,9-4-10 0,-5 0 0 16,5 0-14-16,-4 4-8 16,4 0 10-16,-1 0-42 0,1 0-18 15,0 0-22 1</inkml:trace>
          <inkml:trace contextRef="#ctx0" brushRef="#br1" timeOffset="1.17206E6">10586 10536 220 0,'0'-8'82'0,"0"4"-44"0,4 4-25 16,1-4 22-16,3 0-1 16,1 4 2-16,5-4-11 15,8 0-2-15,5 4-14 16,4 0-3-16,5 0-2 0,4 0 0 0,0 0 0 16,0 0-5-16,0 0 1 15,-4 0-40 1,-5 0-15-16,-4 0-72 15,0 4-38 1,-5 0 78-16</inkml:trace>
          <inkml:trace contextRef="#ctx0" brushRef="#br1" timeOffset="1.17184E6">10933 10151 148 0,'0'-4'55'0,"9"-4"-30"0,0 0-12 0,-4 4 28 16,8-15-15-16,1 3-3 15,-6 0-6-15,6 0-9 16,-5 0-1-16,-5 0 3 0,-4 0-2 16,-9 1 3-16,0-1 0 15,-4 4 1-15,-5 0-6 16,-4 4-4-16,-5 0-6 0,-4 0 0 15,0 0 0-15,-5 8-1 32,0 0 4-32,5 0 2 15,4 4 2-15,5 4 1 16,0 0-2-16,4 4 1 16,5 0 0-16,4 4 1 0,0 3 0 15,4 13 2-15,5 4-3 16,5 0 0-16,-1 3 1 15,1 1 0-15,8 7 4 16,0-3 3-16,1-4 2 16,-1-1 5-16,1 1-1 15,3 3-1-15,1 1-6 0,4 0-2 16,1 7-2-16,-5-3 1 16,-1-1-4-16,-3-3 0 15,-1-4 1-15,-4-9 0 16,0-3-5-16,-4-8-1 0,-5-4-26 15,-9-4-9-15,0-8-23 16,-5-4-8-16,-4-12-53 16</inkml:trace>
          <inkml:trace contextRef="#ctx0" brushRef="#br1" timeOffset="1.17247E6">11402 9969 208 0,'-18'8'79'0,"4"-4"-42"0,1 8-19 0,9-4 23 16,-10-1-6-16,1 17 0 15,0 4-9-15,-1 8-2 16,1 7-13-16,-1 5 7 0,1 3 2 0,4-3-6 16,5-1-1-16,4 5-5 15,4 0-3-15,9-1 0 16,10 12-1-16,-1-3-2 15,5-5 1-15,8-7-35 16,-3-4-16-16,-1-13-61 0,0-7-26 16,-9-12 22-1</inkml:trace>
          <inkml:trace contextRef="#ctx0" brushRef="#br1" timeOffset="1.17551E6">13373 10250 184 0,'4'-4'71'0,"-4"0"-38"0,5-4-28 16,-1 4 28-1,-4-7-20-15,5-1 2 0,-1 0-4 16,0 0 0-16,1-4-4 15,-5 0 3 1,-5 0-6-16,1 0 0 16,-5 1-2-16,-4 3 1 15,-1 0-2-15,-4 8 2 16,1 0-2-16,-6 4-5 0,-3 0 2 0,-1 8-1 16,-4-4 1-16,-1 12 8 31,6-1-3-31,3 9 1 0,1-8-2 0,4 8-2 15,5-4 1-15,4 11-1 16,0-11 0-16,9 4 4 16,-4-4-2-16,8 0 6 15,0-4-5-15,10-1 3 16,4 1-1-16,4-4 0 0,5 0-6 16,4-4 1-16,0 0 0 15,0 4 0-15,1-4 2 0,-6 0-1 16,10 3-1-16,-5 1 3 15,-4 0 0-15,0 0 1 0,-5 0 0 16,0 0 0-16,-4 0 0 16,-4 0-2-16,-6 0 1 15,-3 0 7-15,-5-5 5 16,-5 1 4-16,-3 0 3 16,-10 0-3-16,0 0-2 15,-4 0-3-15,-1-4-1 16,-3 0-5-16,-1-4-3 15,0 0-2-15,5 0-3 16,-1-4-2 0,6-4-1-16,-1 0-16 15,0 0-7-15,5 0-27 16,4 0-9-16,0 0-51 16,4 1-51-1,5 3 58-15</inkml:trace>
          <inkml:trace contextRef="#ctx0" brushRef="#br1" timeOffset="1.17618E6">13596 10512 180 0,'0'0'68'0,"0"0"-36"0,4 0-29 15,1 0 26 1,-5 0-17-16,4 0 11 16,1 0-13-16,3 4 8 15,1 0-10-15,5 4 6 16,-5 0-7-16,4 7 13 0,-9-7-11 0,5 12 16 16,-4-4-15-16,-1 12 7 15,-4-8-10-15,5 3 7 16,-10-11-8-16,5 0 5 15,0-4-6-15,0-8 0 16,0-4-3-16,0-4 1 16,0-4-2-16,5 0 2 15,-5 1-2-15,9-9-7 16,-5 0 3-16,10 0-5 16,-6 0 4-16,10 4-2 15,-4 1 3-15,3 3 0 16,-3 0 1-16,4 8 2 15,-5-4 0-15,5 8 4 16,-5 4 5-16,5 4 8 16,-9 0-9-16,0 4 5 0,0 3-3 15,0 5-1-15,-5 0-5 16,5 8-3 0,-4 0 0-16,-1-5-1 0,1 5-7 15,-5-8-3 1,0-4-41-16,0-4-18 0,0-4-73 15</inkml:trace>
          <inkml:trace contextRef="#ctx0" brushRef="#br1" timeOffset="1.17679E6">14051 9786 136 0,'-5'12'52'0,"5"-12"-28"0,0-4-8 0,5 8 32 32,-5-4-27-32,4 8 12 15,0-4-19-15,5 8 16 16,0-8-17-16,9 8 18 16,-9-4-18-16,13 12 18 15,-8-4-18-15,12 15 18 16,-8-3-18-16,9 20 9 0,-9-9-13 0,4 21 8 15,-4-9-9-15,0 13 2 16,-5-13-6-16,-4 5-13 16,-9-9 5-16,-4 13-79 15,-10-9 46-15,-4 17-50 16,-4-5-34-16,4-7-19 0</inkml:trace>
        </inkml:traceGroup>
        <inkml:traceGroup>
          <inkml:annotationXML>
            <emma:emma xmlns:emma="http://www.w3.org/2003/04/emma" version="1.0">
              <emma:interpretation id="{D461B673-7AD4-4115-B999-C4C95AE10A79}" emma:medium="tactile" emma:mode="ink">
                <msink:context xmlns:msink="http://schemas.microsoft.com/ink/2010/main" type="inkWord" rotatedBoundingBox="17339,11679 19849,11598 19882,12619 17372,12701"/>
              </emma:interpretation>
              <emma:one-of disjunction-type="recognition" id="oneOf31">
                <emma:interpretation id="interp75" emma:lang="" emma:confidence="1">
                  <emma:literal/>
                </emma:interpretation>
              </emma:one-of>
            </emma:emma>
          </inkml:annotationXML>
          <inkml:trace contextRef="#ctx0" brushRef="#br1" timeOffset="1.17899E6">15411 10369 240 0,'-14'-8'90'0,"14"8"-48"0,0 0-27 0,0 0 35 15,0 0-29-15,5 0 3 16,-5 0-15-16,9 0 3 16,-5 0-7-16,9 4 7 15,1-4-8-15,8 4 5 31,-4-4-5-31,18 4-2 16,-10-4-1-16,19 4-19 0,-5-8 10 0,5 4-65 16,-10 0 40-16,5 0-115 15,-13-4 83-15</inkml:trace>
          <inkml:trace contextRef="#ctx0" brushRef="#br1" timeOffset="1.17873E6">15651 9933 160 0,'14'-12'60'0,"-14"12"-32"0,18-16-20 0,-9 12 27 0,-5-4-20 0,9-3 12 31,-4-1-16-31,5-4 8 15,-10 0-11-15,1 0 9 16,-5-4-10-16,-5 4 3 16,-4-3-6-16,-4 3-2 0,-5-4-1 0,-4 8-1 15,-1-4 0-15,-3 12 0 32,-1 0 0-32,0 8 0 15,-4-4 0-15,4 12 6 16,0-4-3-16,5 12 10 15,0-4-7-15,4 4 3 16,5-5-5-16,4 5 0 0,4 8-2 16,10 0 3-1,-5-1-3-15,13 17 10 16,-4-4-6-16,13 19 8 16,-8-7-8-16,8 11 3 0,-4-11-5 15,9 7 11-15,-10-15-8 0,6 7 5 16,-10-11-7-16,5 7 2 15,-9-11-4-15,4 4-13 16,-4-9 6-16,0-3-54 16,-9-8 32-16,4-8-132 15,-4-8 88-15</inkml:trace>
          <inkml:trace contextRef="#ctx0" brushRef="#br1" timeOffset="1.1795E6">16236 9866 232 0,'-9'0'88'0,"9"0"-48"0,-14 0-31 0,10 0 30 16,-1 0-22-16,1 4 7 16,-9 0-15-16,-1 4 11 15,-4 0-12-15,5 11 14 16,-5-3-13-16,5 16 11 16,-1-4-11-16,1 19 6 15,0-7-8-15,4 19-2 16,-5-11-3-16,10 11 1 15,-5-15-2-15,13 7 4 16,1-7-3-16,13 4-12 16,-5-13 6-16,14 1-59 15,-9-8 35-15,13-4-138 16,-9-9 93-16</inkml:trace>
          <inkml:trace contextRef="#ctx0" brushRef="#br1" timeOffset="1.17786E6">14710 10147 176 0,'-8'0'68'0,"8"4"-36"0,-5 0-24 0,5-4 16 15,0 0-8-15,0 0 1 16,0 0-6-16,9-4-1 16,4 4-6-16,5 0-1 15,-4 0-1-15,12 0 1 16,-3 0-2-16,12 4-5 31,-8-4 2-31,13 4-21 16,-9 0 13-16,10 4-58 15,-10-8 38-15,0 8-68 16,-9-8 55-16</inkml:trace>
          <inkml:trace contextRef="#ctx0" brushRef="#br1" timeOffset="1.17809E6">14804 10341 160 0,'-13'0'63'0,"8"8"-34"0,1-8-10 0,4 0 23 16,0 0-6-16,0 0-1 16,0 0-11-16,9 0 0 15,-5 0-14-15,10 0 1 16,-1 0-7-16,14 0-4 15,-9 0-1-15,17 4-4 0,-8-4 3 0,13 4-34 32,-9 0 19-32,9 0-113 15,-8-4 72-15</inkml:trace>
          <inkml:trace contextRef="#ctx0" brushRef="#br1" timeOffset="1.18806E6">16392 10020 172 0,'-9'0'66'0,"9"0"-36"0,0 4-13 0,4 0 39 15,-4-4-31-15,5 4 31 16,-1-4-34-16,9 4 23 0,-4-4-26 0,14 4 12 16,-5-8-18-16,13 4-1 15,-9-4-7-15,14 0-3 16,-5 0-1-16,9 0-28 16,-4 0 15-16,8 0-112 31,-8 0 69-31,9 4-104 15,-14-4 90-15</inkml:trace>
          <inkml:trace contextRef="#ctx0" brushRef="#br1" timeOffset="1.18761E6">16516 9747 96 0,'0'-8'38'0,"0"8"-20"0,0 0-6 15,0 0 24 1,0 0-19-16,0 0 18 16,0 0-21-16,0-4 17 15,0 0-17-15,5 0 12 32,-5 0-15-32,4-4 17 0,-8 0-16 0,4 8 7 15,0-4-11-15,0 4 0 16,0 0-5-16,0 4-2 15,0-4 0-15,0 4 1 16,0-4-1-16,0 8 2 16,-5-4-2-16,5 4 2 15,0-4-2-15,0 8 4 0,0 0-3 0,0 4 4 16,-4-5-4-16,4 9 1 16,0-8-1-16,0 12 1 31,0-4-2-31,0 8 6 0,0-5-4 0,0 21 6 15,0-8-6-15,0 15 3 16,0-7-3-16,4 7 7 16,-4-7-6-16,5 11 5 15,-10-15-5-15,5 0 5 16,0-9-6-16,0 5 6 16,-4-12-6-16,4 7 12 15,-4-11-8-15,4 4 7 16,-5-8-7-16,5 0 7 15,-4-4-8-15,-1-4 8 16,1-4-8-16,4 4-3 16,0-8-2-16,0 3 1 15,0-6-1-15,0 3-1 16,0 0 1-16,0 0-4 16,0 0 2-16,4 0 1 15,1-4 0-15,4 0 0 16,-1 0 0-16,10 0 0 15,-9-4 0-15,9 0-16 16,-5-4 9-16,5 4-43 16,-4-4 27-16,4-4-84 15,-5 0 60-15,5 1-104 16,-9-5 85-16</inkml:trace>
          <inkml:trace contextRef="#ctx0" brushRef="#br1" timeOffset="1.18048E6">16824 10559 228 0,'-4'-4'85'0,"4"4"-46"0,9-11-35 16,-5 7 32-16,1-4-22 15,3-4 11-15,1 0-15 0,5-4 10 16,-10 0-11-16,10 0 15 16,-10 0-14-16,5 9 11 15,-5-5-12-15,1 8 2 16,-5 0-7-16,4 8 7 16,-4 0-7-16,9 8 5 15,-9-1-5-15,5 9 2 16,-5-4-3-16,4 12 0 15,-4-4-1-15,5 11-46 16,-1-3 25-16,1 8-156 16,-5-9 97-16</inkml:trace>
          <inkml:trace contextRef="#ctx0" brushRef="#br1" timeOffset="1.18101E6">17208 10389 256 0,'-9'-4'96'0,"9"4"-52"0,4 0-51 0,1 0 16 15,-10 0-8-15,10 0-23 16,-5-4 13-16,4 4-107 16,1-4 64-16</inkml:trace>
        </inkml:traceGroup>
        <inkml:traceGroup>
          <inkml:annotationXML>
            <emma:emma xmlns:emma="http://www.w3.org/2003/04/emma" version="1.0">
              <emma:interpretation id="{D9213F8D-1DDC-4F6F-91B3-99BF1C234401}" emma:medium="tactile" emma:mode="ink">
                <msink:context xmlns:msink="http://schemas.microsoft.com/ink/2010/main" type="inkWord" rotatedBoundingBox="20170,11618 21691,11569 21723,12551 20201,12600"/>
              </emma:interpretation>
              <emma:one-of disjunction-type="recognition" id="oneOf32">
                <emma:interpretation id="interp76" emma:lang="" emma:confidence="1">
                  <emma:literal/>
                </emma:interpretation>
              </emma:one-of>
            </emma:emma>
          </inkml:annotationXML>
          <inkml:trace contextRef="#ctx0" brushRef="#br1" timeOffset="1.18311E6">18519 10365 240 0,'0'-4'90'0,"0"4"-48"0,4 4-36 0,1 0 27 16,-10-8-21-16,10 8 6 16,-5-4-11-16,4 8 4 15,-4 0-6-15,5 8 13 16,-10-8-10-16,5 8 9 31,0-4-9-31,0 7 4 16,0-7-7-16,0 4 11 15,0-8-9-15,0 4 7 0,0-8-7 16,5 4-2-16,-5-4-3 0,4-4-2 16,0-4 1-16,10 0-8 15,-5-8 4-15,9 4-5 16,-5 0 4-16,5 0 2 16,-5 0 2-16,5 4 4 15,-9-4-2-15,4 8 10 16,-8 0-6-16,4 8 3 15,-5-4-5-15,5 8 0 16,-4 0-2-16,3 8-8 16,-3-8 3-16,4 8-45 0,-5-5 26 15,10 13-149 1,-10-8 95-16</inkml:trace>
          <inkml:trace contextRef="#ctx0" brushRef="#br1" timeOffset="1.18129E6">17538 10401 368 0,'0'0'140'0,"0"0"-76"0,4-4-68 15,1 4 26 1,-5-4-16-16,8 0-5 0,-8-4-2 0,5 4-52 16,-10 0 29-16,5 4-151 15,0-4 97-15</inkml:trace>
          <inkml:trace contextRef="#ctx0" brushRef="#br1" timeOffset="1.18251E6">17778 9949 260 0,'-4'-4'96'0,"4"4"-52"0,4 0-36 0,1 0 28 16,-10 0-22-16,14 0 9 15,-4 0-14-15,8 0 2 16,1 0-7-16,12 4-2 16,-3-4-1-16,17 4-26 15,-5-4 14-15,19 4-61 16,-9-8 40-16,8 8-101 16,-8-4 75-16</inkml:trace>
          <inkml:trace contextRef="#ctx0" brushRef="#br1" timeOffset="1.18215E6">17872 9675 148 0,'0'-11'57'0,"0"11"-30"0,5-8-10 0,-1 8 31 16,-8-4-27-16,4 4 5 15,0 0-16-15,0 0 7 16,0 0-9-16,0 4 15 16,0-4-13-16,0 8 16 0,0-4-16 0,4 7 7 15,-4 1-10-15,4 12 4 32,-4-4-6-32,5 8 7 15,-1-8-8-15,5 15 8 16,-9-7-8-16,9 16 10 15,-4-5-8-15,4 17 14 16,-5-9-11-16,5 9 14 16,-5-13-14-16,5 9 9 15,-4-5-10-15,4-3 2 16,-9-12-6-16,9-1 7 16,-9-7-7-16,9 0 5 15,-9-8-5-15,9 0 2 16,-5-4-3-16,9-1 5 15,-4-7-5-15,9 0-1 16,-9-4-1-16,13 4-4 16,-4-8 2-16,9 4 1 15,-5-4 0-15,9 0-7 0,-4-3 4 16,4-1-27-16,-8-4 16 16,3 4-64-16,-8-4 43 15,5 0-145-15,-10 0 101 16</inkml:trace>
          <inkml:trace contextRef="#ctx0" brushRef="#br1" timeOffset="1.18916E6">18884 9786 128 0,'-4'-11'49'0,"4"11"-26"0,-13-4-5 0,13 4 31 15,0 0-27-15,0 0 16 16,0-4-23-16,0 4 8 16,0-4-14-16,4 4 6 15,0 0-8-15,5 0 7 16,-4 0-8-16,8 4 10 31,-4 0-9-31,9 8 7 16,-9-5-7-16,9 13 7 15,-5-4-8-15,5 16 10 0,-5-4-9 0,5 23 16 16,-9-3-13-16,4 19 13 16,-4-8-13-16,-4 9 4 15,-5-9-9-15,0-3-22 16,-9-13 9-16,-4 5-20 16,-5 0-52-16,-9-1-97 15,-4 1 92-15,-18-1-32 16</inkml:trace>
        </inkml:traceGroup>
        <inkml:traceGroup>
          <inkml:annotationXML>
            <emma:emma xmlns:emma="http://www.w3.org/2003/04/emma" version="1.0">
              <emma:interpretation id="{C702085D-6AA6-420F-A2DD-56E6A94E4849}" emma:medium="tactile" emma:mode="ink">
                <msink:context xmlns:msink="http://schemas.microsoft.com/ink/2010/main" type="inkWord" rotatedBoundingBox="22226,12356 22323,12352 22334,12700 22238,12703"/>
              </emma:interpretation>
              <emma:one-of disjunction-type="recognition" id="oneOf33">
                <emma:interpretation id="interp77" emma:lang="" emma:confidence="1">
                  <emma:literal/>
                </emma:interpretation>
              </emma:one-of>
            </emma:emma>
          </inkml:annotationXML>
          <inkml:trace contextRef="#ctx0" brushRef="#br1" timeOffset="1.20535E6">19571 10405 116 0,'0'-4'44'0,"0"4"-24"0,5 16-13 0,-1-8 21 16,-4-8-16-16,4 4 6 0,5 4-5 16,0-1 4-1,0-3-9-15,5 8 7 16,-5 0-9-16,4 8 3 15,-9-4-5-15,10 16 0 0,-10-9-2 0,1 17-15 16,-5-8 7-16,0 11-87 16,-9-11 50-16,-5 4-54 15</inkml:trace>
        </inkml:traceGroup>
        <inkml:traceGroup>
          <inkml:annotationXML>
            <emma:emma xmlns:emma="http://www.w3.org/2003/04/emma" version="1.0">
              <emma:interpretation id="{05616089-B7CC-49B0-833F-8E8D089BC164}" emma:medium="tactile" emma:mode="ink">
                <msink:context xmlns:msink="http://schemas.microsoft.com/ink/2010/main" type="inkWord" rotatedBoundingBox="22947,11780 24401,11732 24427,12528 22973,12575"/>
              </emma:interpretation>
              <emma:one-of disjunction-type="recognition" id="oneOf34">
                <emma:interpretation id="interp78" emma:lang="" emma:confidence="1">
                  <emma:literal/>
                </emma:interpretation>
              </emma:one-of>
            </emma:emma>
          </inkml:annotationXML>
          <inkml:trace contextRef="#ctx0" brushRef="#br1" timeOffset="1.20697E6">20329 10286 88 0,'-18'4'33'0,"18"-4"-18"0,-4 0 11 16,4 0 31-1,0 0-30-15,0 0 15 16,0 0-25-16,4 0 13 15,-4 0-17-15,9 4 10 0,-4-4-13 0,8 4 10 16,0-4-11-16,10 4 2 16,-5-4-7-16,17 0 7 15,-8-4-7-15,18 0 3 16,-10 0-4-16,10 0 0 16,-14 0-1-16,9 0 1 15,-9 0-2-15,5 4-1 16,-14 0 1-16,5 4-23 15,-9-4 12-15,0 4-102 32,-5 0 62-32,1 4-82 15,-5-8 75-15</inkml:trace>
          <inkml:trace contextRef="#ctx0" brushRef="#br1" timeOffset="1.20659E6">20748 9921 136 0,'-4'4'52'0,"4"-4"-28"0,0 0-13 0,0 0 26 15,0 0-20-15,0 0 13 16,0 0-17-16,4 0 12 16,-4-8-14-16,5 4 12 15,-1-4-13-15,1 0 2 16,-5 1-8-16,4-1 2 31,-8 0-3-31,4 4 0 16,-5-4-1-16,1 0-2 15,-10 0 1-15,1 4-1 16,-5-4 0-16,5 4 2 0,-5 0-1 0,0 4-1 16,-4-4 1-16,0 4-4 15,-1-4 2-15,1 4 1 16,0 0 0-16,4 0-3 15,-4 0 2-15,4 4-1 16,0-4 0-16,4 8-3 16,-3-4 3-16,3 8 1 15,1-4 1-15,4 8 4 16,0-8-2-16,9 11 1 16,-4-3-1-16,8 8 5 15,-4-4-4-15,9 12 10 16,0-9-7-16,9 17 5 0,-9-8-6 15,13 15 4-15,-9-7-5 0,10 8 5 16,-6-5-6-16,1 1 10 16,-4-13-7-16,4 9 3 15,-10-8-5-15,6 7 2 16,-10-11-3-16,5 8 3 16,-4-12-4-16,-1 3-1 15,-4-11 0-15,5 0-41 16,-10-8 22-16,5 0-96 15,-4-8 63-15,-1 0-87 16,1-8 79-16</inkml:trace>
          <inkml:trace contextRef="#ctx0" brushRef="#br1" timeOffset="1.20727E6">21052 10294 248 0,'-18'0'93'0,"18"0"-50"0,-5 4-41 15,5 0 22 1,0-8-16-16,5 4-4 0,-1-4-2 0,5 4-33 31,-4-4 17-31,8 4-96 16,-9-4 61-16,10 8-64 16,-10-4 65-16</inkml:trace>
          <inkml:trace contextRef="#ctx0" brushRef="#br1" timeOffset="1.20746E6">21065 10456 200 0,'-5'4'74'0,"5"-4"-40"0,5-4-16 0,-1 4 41 16,-8 0-34-16,4 0 6 15,0 0-19-15,0 0-3 16,0 0-5-16,4 0-20 15,1-8 8-15,4 4-72 16,-9-3 45-16,9 3-96 16,-5 0 75-16</inkml:trace>
          <inkml:trace contextRef="#ctx0" brushRef="#br1" timeOffset="1.20825E6">21386 10135 112 0,'-4'0'44'0,"4"0"-24"0,4 0-8 16,0 0 24-1,-8 0-19-15,8 4 7 32,-4-4-15-32,5 8 8 0,-5 0-9 0,4 8 6 15,-4-4-7-15,9 12 11 16,-9-5-10-16,5 9 9 16,-5-8-9-16,4 8 11 15,-4-8-11-15,5 7 12 16,-5-7-12-16,4 4 7 15,-4-12-8-15,5 0 4 16,-5-4-6-16,4 0 4 16,-4-4-5-16,5-4-2 15,-1-8-1-15,5-4 1 16,-9-4-1-16,9-4-3 16,-9 0 1-16,9-4-4 15,-5 1 3-15,10-1 1 16,-10-4 1-16,9 4-3 15,-8 1 2-15,13 3-4 0,-9 0 3 0,8 4-1 16,-3-4 1-16,8 12 6 16,-4 0-2-16,4 8 8 31,-8 0-6-31,8 8 10 16,-9 0-8-16,5 8 5 15,-4-4-6-15,3 16 9 16,-8-8-8-16,0 15 3 0,-4-7-5 15,4 8 2-15,-9-13-3 0,4 9 0 16,-8-12-1-16,4 4-13 16,0-8 7-16,0-1-63 15,0-3 37-15,4 0-131 16,-4-4 91 0</inkml:trace>
        </inkml:traceGroup>
        <inkml:traceGroup>
          <inkml:annotationXML>
            <emma:emma xmlns:emma="http://www.w3.org/2003/04/emma" version="1.0">
              <emma:interpretation id="{1322771E-CD17-4BAC-BDB9-A081F523EDFA}" emma:medium="tactile" emma:mode="ink">
                <msink:context xmlns:msink="http://schemas.microsoft.com/ink/2010/main" type="inkWord" rotatedBoundingBox="24794,11624 26709,11562 26735,12361 24820,12423"/>
              </emma:interpretation>
              <emma:one-of disjunction-type="recognition" id="oneOf35">
                <emma:interpretation id="interp79" emma:lang="" emma:confidence="0">
                  <emma:literal>er</emma:literal>
                </emma:interpretation>
                <emma:interpretation id="interp80" emma:lang="" emma:confidence="1">
                  <emma:literal>E ^</emma:literal>
                </emma:interpretation>
                <emma:interpretation id="interp81" emma:lang="" emma:confidence="0">
                  <emma:literal>Er</emma:literal>
                </emma:interpretation>
                <emma:interpretation id="interp82" emma:lang="" emma:confidence="0">
                  <emma:literal>Em</emma:literal>
                </emma:interpretation>
                <emma:interpretation id="interp83" emma:lang="" emma:confidence="0">
                  <emma:literal>En</emma:literal>
                </emma:interpretation>
              </emma:one-of>
            </emma:emma>
          </inkml:annotationXML>
          <inkml:trace contextRef="#ctx0" brushRef="#br1" timeOffset="1.20925E6">22175 10219 200 0,'-18'11'74'0,"18"-11"-40"0,0 0-27 0,5 0 36 15,-1 0-26-15,10 0 24 16,-1 0-25-16,9 0 8 15,-4 0-14-15,18 0-4 16,-9 0-3-16,17 0-7 16,-8-4 2-16,9-3-39 15,-5-1 23-15,4 4-118 32,-12 0 75-32</inkml:trace>
          <inkml:trace contextRef="#ctx0" brushRef="#br1" timeOffset="1.20896E6">22617 9993 140 0,'-5'-4'52'0,"5"4"-28"0,-4-8-24 15,4 8 15 1,-5-4-10-16,1 0 11 16,-1 0-9-16,-3 4 7 15,-10-4-7-15,0 8 0 16,-4-4-4-16,-1 8 9 16,-3-4-6-16,-1 4 10 15,-4-4-9-15,-1 7 3 16,1 1-6-16,0 12 9 15,4-8-7-15,0 12 3 0,1-4-5 0,3 7 7 16,6-3-7-16,3 4 12 16,1-1-9-16,8 5 5 15,1-12-7-15,13 8 4 16,-5-13-5-16,14 9 5 16,0-12-6-16,13 4 1 15,-9-8-2-15,19 4-8 16,-6-9 3-16,10 1-36 15,-10-4 21-15,15-4-102 16,-19-8 67-16,9 1-68 16,-9-9 70-16</inkml:trace>
          <inkml:trace contextRef="#ctx0" brushRef="#br1" timeOffset="1.21077E6">22862 10429 200 0,'-9'0'77'0,"9"0"-42"0,-4 0-34 0,4 0 23 16,0 0-16-16,0 0 10 16,0 0-10-16,4 0 6 15,1 0-7-15,3 0 7 16,1 0-8-16,9 4 8 31,-9-4-8-31,13 4 1 16,-8-8-4-16,13 4 3 15,-10 0-4-15,15 0 6 16,-10 0-5-16,9 0 8 16,-4 0-7-16,0 0 8 15,-5 0-8-15,5 0 8 0,-9 0-8 0,4 0 1 16,-4-8-3-16,0 4 1 15,-5 0-2-15,0 0 2 16,-4 0-2-16,5 4 8 16,-10-4-5-16,0 4 8 15,-8 0-8-15,4 0 3 16,0 0-4-16,0 0 3 16,0 0-4-16,0 0 1 15,-4-4-1-15,-1 4 1 16,-4-4-2-16,5 0 2 15,-5-4-2-15,0 4 2 16,-4-4-2-16,4 0 2 16,-5-4-2-16,5 0-1 15,-4 1 1-15,0-5-4 16,-1-4 2-16,5-4 1 0,-4-4 0 16,4-3 0-16,-4-1 0 15,4 0 0-15,0 4 0 0,4 1-3 16,1-1 2-16,-1-4-1 15,1 4 0-15,4 1 0 16,-5 3 0-16,10 0-3 16,-1 4 3-16,10 1-1 15,-10-1 1-15,5-4 2 16,-4 0 0-16,8 4-5 16,-9-3 3-16,10 3-3 15,-5-4 2-15,4 8 0 16,-4-4 1-16,9 4 2 0,-5 1 0 15,10 3 0 1,-10 0 0-16,14 8-3 16,-10-4 2-16,15 8 1 15,-10 0 0-15,9 8-3 16,-4-4 2-16,4 8 1 16,-4 0 0-16,4 7-3 15,-9-7 2-15,5 8 1 16,-9-4 0-16,4 4 0 15,-8-4 0-15,8 3 0 16,-4-3 0-16,4 8-3 16,-8-8 2-16,3 8 1 0,-8-8 0 15,5 7-7-15,-10-3 4 0,1 12-5 16,-5-4 4-16,0 7 0 31,-9-7 2-31,4 8 2 16,-4-5 0-16,0 9 2 15,-4-8-1-15,0 7-1 16,-1-15 1-16,5 4-1 16,0-8 0-16,0 0 0 15,1-5 0-15,3 5 2 0,-4-8-1 0,5 0-1 16,-1-4 1-16,5 4-1 16,-4-8 0-16,4 4 2 15,0-4-1-15,9 0 2 16,-5-4-2-16,10 0 2 15,-6-4-2-15,15 4 4 32,-10-8-3-32,9 4 6 15,-4-4-5-15,5 8 3 16,-6-4-3-16,6 4 7 16,-5-4-6-16,8 4 8 15,-8-4-8-15,9 4 5 16,-9-4-5-16,4 4 9 15,-4 0-7-15,4 0 8 16,-4 0-8-16,4 4 3 16,-8-4-5-16,4 4 0 15,-5 0-2-15,9 0-15 0,-13-4 7 16,4 4-81-16,-8-8 48 0,-1 4-149 16,-4-4 106-16</inkml:trace>
        </inkml:traceGroup>
      </inkml:traceGroup>
    </inkml:traceGroup>
    <inkml:traceGroup>
      <inkml:annotationXML>
        <emma:emma xmlns:emma="http://www.w3.org/2003/04/emma" version="1.0">
          <emma:interpretation id="{2D9D1324-58CB-4247-B950-C7893A46DD37}" emma:medium="tactile" emma:mode="ink">
            <msink:context xmlns:msink="http://schemas.microsoft.com/ink/2010/main" type="paragraph" rotatedBoundingBox="1385,16161 29531,15799 29548,17161 1402,175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872899-66C5-45E9-AF4F-F494FD90C72C}" emma:medium="tactile" emma:mode="ink">
              <msink:context xmlns:msink="http://schemas.microsoft.com/ink/2010/main" type="line" rotatedBoundingBox="1385,16161 29531,15799 29548,17161 1402,17523"/>
            </emma:interpretation>
          </emma:emma>
        </inkml:annotationXML>
        <inkml:traceGroup>
          <inkml:annotationXML>
            <emma:emma xmlns:emma="http://www.w3.org/2003/04/emma" version="1.0">
              <emma:interpretation id="{6E64FB43-F3F5-4D2A-8520-AC8991C7B868}" emma:medium="tactile" emma:mode="ink">
                <msink:context xmlns:msink="http://schemas.microsoft.com/ink/2010/main" type="inkWord" rotatedBoundingBox="1387,16311 3768,16280 3783,17493 1402,17523"/>
              </emma:interpretation>
              <emma:one-of disjunction-type="recognition" id="oneOf36">
                <emma:interpretation id="interp84" emma:lang="" emma:confidence="1">
                  <emma:literal/>
                </emma:interpretation>
              </emma:one-of>
            </emma:emma>
          </inkml:annotationXML>
          <inkml:trace contextRef="#ctx0" brushRef="#br0" timeOffset="1.22619E6">334 14952 156 0,'-18'4'57'0,"18"-4"-30"0,0 8-12 0,0 0 29 0,-4-8-24 0,-1 7 7 16,1-3-16-16,-1 12 14 15,-8 0-15-15,0 8 7 0,-1 0-4 16,1 3 4 0,-9-3-9-16,4 8 4 31,-4-4-7-31,-1 7 2 16,1-11-4-16,0 4-2 15,-1-8 0-15,5 0-15 16,1-9 8-16,8 1-50 15,-5-4 31-15,14 0-106 0,0-8 73 0,9 0-51 16</inkml:trace>
          <inkml:trace contextRef="#ctx0" brushRef="#br0" timeOffset="1.22584E6">58 15007 204 0,'-9'4'77'0,"9"-4"-42"0,0 4-23 0,4 0 28 31,-4-8-24-31,5 8 9 16,-5-4-16-16,9 8 8 16,-5 0-9-16,9 4 4 15,1 0-7-15,8 12 4 16,-9-9-5-16,14 13 7 0,-9-8-7 0,9 12 8 16,-9-9-8-16,4 5 3 15,-4-4-4-15,4 0 0 16,0-4-1-16,-4-5-2 0,0-3-21 15,-5-4-11-15,1-4 16 16,-5-4-45-16,0-4-16 0,0-4-28 16</inkml:trace>
          <inkml:trace contextRef="#ctx0" brushRef="#br0" timeOffset="1.22667E6">441 14936 180 0,'-9'0'68'0,"9"0"-36"0,0 4-29 16,0 0 28 0,0-4-18-16,0 4 5 0,0 0-7 0,0 4 1 15,0 0-1-15,0 3 1 16,5 1-6-16,-1 12 3 0,1 4 1 16,-1 4 1-16,1 3 1 15,3 5 0-15,1 0 0 16,0 3-2-16,0-3 1 15,-4-5-4-15,-1 1 1 16,1-4-1-16,-1 0 1 0,1-1 0 31,-1-7-4-31,0 0-7 16,-4-8 1-16,5 0-32 0,-10-5 19 16,5-3-60-16,0-4 42 0,5 0-98 15,-10-8 74-15,1-4-46 16</inkml:trace>
          <inkml:trace contextRef="#ctx0" brushRef="#br0" timeOffset="1.22718E6">455 15087 120 0,'-9'-28'46'0,"4"8"-24"0,1 8-8 15,4 8 17-15,0 0-6 16,0-4-2-16,0 0-13 16,0 0-6-16,0 4-3 15,0-4 10-15,0 4 7 0,0 4 0 16,9-3 1-16,0-1-8 15,-1 0-4-15,6 4-4 0,-1 0 0 16,5 4 0-16,4 3 1 16,1 1 0-16,3 4 2 15,1 4-1-15,0 8 0 16,0 0-1-16,-1 3 2 16,-3-3 1-16,-5 4 3 0,-1-4-1 15,-8 0 2-15,-4-5 0 16,-5-3 1-16,0 0 0 15,-5 0 0-15,-8 0 0 16,0-4 0-16,-5-4-4 16,-5 0 0-16,1-4-3 0,0-4 2 15,0 0-4-15,4-4-2 16,0 0 0-16,0-4 1 16,0 0-14-16,5 0-5 31,4 0-13-31,0 4-6 0,0-4-23 0,5 4-8 31,-1-4-46-31</inkml:trace>
          <inkml:trace contextRef="#ctx0" brushRef="#br0" timeOffset="1.22791E6">834 14329 160 0,'0'0'63'0,"0"0"-34"0,0 0-25 16,0 0 15-16,0 0-5 15,4 0 2-15,0 4 2 16,1 0 1-16,4 0-10 16,0 0 3-16,4 4 2 0,1 0-3 31,3 0 1-31,1 4-5 0,0 12 1 16,0 3 1-16,4 5 2 15,0 4 3-15,1 4 4 16,-5 3-1-16,-1 1 1 15,1-5-5-15,-4 5-3 0,-5 7 1 16,0 1 3-16,-5 0-4 16,-4 7 0-16,0 4-4 0,-4 1 1 15,-10-1-4 1,-4 5-2-16,0-9-25 0,-4 1-11 16,-5 3-185 15,-4-4 119-31</inkml:trace>
          <inkml:trace contextRef="#ctx0" brushRef="#br0" timeOffset="1.22264E6">-1071 14357 108 0,'-4'4'44'0,"4"-4"-24"0,-4 4-13 0,4-4 15 0,0 0-4 15,-5 0-1-15,1 0-1 16,-1 0 0-1,1 4-8-15,-1 0-3 0,-4 0-1 0,0 0 2 16,0 4 1-16,5 0 1 16,-5 0 2-16,0 8-3 15,0-1-2-15,0 1 2 16,0 0 0-16,1 4 3 0,-1-4 4 16,0 4-6-16,0-1-2 15,4 1 1-15,1 0 2 16,-1 4 0-16,1 0 0 15,-1-5-3-15,1 1-1 0,0 4-1 16,-1-4 2-16,1 4-1 16,-1-8 0-16,5-1 3 15,-4 1 3-15,4 0-4 16,0 0 1-16,0 0-3 16,0 0 2-16,0 0 2 15,0-1-4-15,4 9-1 31,-4-8-2-31,9 12 1 16,-4-4-2-16,3 7-1 16,-3-3 1-16,8 4 1 15,-4-5-1-15,9 9 4 16,-5-8-3-16,10 8 6 16,-10-9-5-16,9 9 6 15,-8-12-6-15,4 4 6 16,-9-13-6-16,8 5 6 15,-8-8-6-15,5 4 6 16,-10-8-6-16,5 4 1 16,-9-4-2-16,9 0 1 15,-9-4-2-15,4 0-20 0,-4-4 10 0,5 0-96 16,-10-8 59-16,10 0-124 16,-1-8 96-16</inkml:trace>
          <inkml:trace contextRef="#ctx0" brushRef="#br0" timeOffset="1.22326E6">-892 14627 156 0,'0'-4'57'0,"0"4"-30"0,-5 4-16 0,5-4 18 0,0 0-8 15,0 0 0-15,0 0-6 31,0 0-1-31,0 0-8 16,0 4-4-16,0 0 1 0,0 4 0 0,0 3 3 16,0 5-3-16,0 4 0 0,0 4 3 31,-4 4 1-31,4-1-1 16,0 5-1-16,0 0 23 15,0 0-15-15,0 15 5 16,0-7-10-16,0 15 6 15,0-7-8-15,0 7 5 16,-5-11-6-16,1 3 2 16,0-15-4-16,4 0-26 15,0-8 12-15,0-8-114 16,0-9 69-16,4-11-91 16,-4-7 84-16</inkml:trace>
          <inkml:trace contextRef="#ctx0" brushRef="#br0" timeOffset="1.22372E6">-852 14654 168 0,'-4'-4'63'0,"4"4"-34"0,0 4-14 16,0-4 18-16,0 0-3 16,0 0 2-16,0 0-12 31,4 0-2-31,0 0-10 0,1 4-1 16,-1 0 3-16,1 4-2 0,-1 0 1 15,5 0-1-15,0 4 0 0,0 4 0 16,4 8 2-16,1-8-1 15,-1 3 2-15,5 1-2 16,0 8 2-16,0 0 0 31,-5-1-5-31,9 13 3 16,-8-4-6-16,8 11 6 16,-9-11-6-16,10 12 3 15,-5-9-3-15,-1 1 3 16,-3-8-4-16,4-1 1 15,-10-7-1-15,6 0-21 16,-10-12 10-16,5 0-56 16,-9-4 36-16,5-5-128 15,-5-3 88-15</inkml:trace>
          <inkml:trace contextRef="#ctx0" brushRef="#br0" timeOffset="1.22417E6">-424 14555 168 0,'-4'4'63'0,"4"-4"-34"0,-5 8-16 0,5-4 19 0,-4 0-7 16,-1 4-2-16,5 4-5 16,0 4 1-16,-4 0-10 15,-1 4 3-15,1-1 4 0,4 5 1 16,0-4 1-16,-5 4-5 15,5 0-3-15,0 7 1 16,0 5 0-16,0 4 6 16,0-5-10-16,5 21 8 15,-5-9-9-15,4 13 3 16,-4-9-5-16,5 5 2 16,-10-13-3-16,5 1-66 15,0-12 35-15,5-5-148 31,-5-7 98-31</inkml:trace>
          <inkml:trace contextRef="#ctx0" brushRef="#br0" timeOffset="2.91209E6">-319 14982 160 0,'4'0'60'0,"1"-4"-32"0,-1 0-22 0,1 0 17 15,4 4-3-15,0-4 3 16,0 4-4-16,0-4-2 16,4 4-9-16,0 0-1 0,1 0 3 15,-1 4 0-15,0 0 2 16,5-4-2-16,0 0-1 0,4 0-3 15,1 0-1-15,-1 0-1 16,-4 0 2-16,0 0-3 16,-1 0-2-16,1-4-29 15,-4 0-11-15,-5 0-76 16</inkml:trace>
          <inkml:trace contextRef="#ctx0" brushRef="#br0" timeOffset="2.91146E6">-283 14673 100 0,'-5'0'38'0,"5"0"-20"0,0 0-10 0,0 0 11 0,0 0-5 31,0 0 0-31,0 0-2 15,0 0 2-15,0 0-3 16,0 0-1-16,0 0-6 16,0 4-1-16,0 0 3 0,0-1 3 0,0 5 5 15,0 0-2-15,0 0 1 16,0 0-3-16,0 4-1 0,0 0-3 16,0 0-1-16,0 0-1 15,0 4 0-15,-4 11 2 16,-1 1 1-1,5 0 1-15,-4 0 0 16,4-1 2-16,-5 5 1 16,5 0-1-16,0-4-1 15,0-1-3-15,0 1 1 16,0-4-4-16,0 0-2 16,0-5 0-16,5 1 1 15,-5 0 1-15,0-4 3 16,0-4 1-16,0 0 1 0,0 0-4 15,0-4-1-15,0-1 1 16,0 1 0-16,0-4-2 16,0 0 1-16,0 0 0 15,0 0 1-15,0-4-2 16,0 0-2-16,0 0 1 0,0 0 1 16,4 0-1-1,1 0 2-15,-1 0-4 16,5 0 0-16,0 0 1 15,0 0 0-15,0 0-3 16,4 0 0-16,1 0 2 16,-1 4 0-16,0 0 1 15,1 0 2-15,4 0 1 16,-1-4 3-16,6 0 1 16,-5 0 1-16,-1 0-2 0,1 0 1 15,0-4-4-15,0 0-2 16,0 4 0-16,0 0-1 15,-5 0 0-15,-4 0 0 16,0 0-44-16,-5 0-20 0,1 4-72 16</inkml:trace>
          <inkml:trace contextRef="#ctx0" brushRef="#br0" timeOffset="2.91255E6">-288 14558 136 0,'-4'0'52'0,"4"4"-28"0,0 0-15 0,0-4 14 15,0 0-2-15,0 0 2 32,0 0-2-32,9 0-1 0,0 0-10 15,0 0-2-15,-1 0 2 0,1 4-2 16,0 0 3-16,5-4-2 15,-1 11 2-15,0-3 0 0,5-4 1 16,5 0 2-16,3 0 4 16,-3-4-4-16,-1 0 0 15,0 0-4-15,5 0 1 16,-5 0-4-16,1 0-2 16,-1 0-2-16,-4 4-3 15,-5 0-6-15,0-4-4 0,-4-4-60 16,0 0-29-1,-9 0-18-15</inkml:trace>
        </inkml:traceGroup>
        <inkml:traceGroup>
          <inkml:annotationXML>
            <emma:emma xmlns:emma="http://www.w3.org/2003/04/emma" version="1.0">
              <emma:interpretation id="{DCC22C1C-0028-4399-93CF-FA1EB9F1987F}" emma:medium="tactile" emma:mode="ink">
                <msink:context xmlns:msink="http://schemas.microsoft.com/ink/2010/main" type="inkWord" rotatedBoundingBox="4385,16625 4422,16624 4422,16648 4386,16649"/>
              </emma:interpretation>
              <emma:one-of disjunction-type="recognition" id="oneOf37">
                <emma:interpretation id="interp85" emma:lang="" emma:confidence="1">
                  <emma:literal/>
                </emma:interpretation>
              </emma:one-of>
            </emma:emma>
          </inkml:annotationXML>
          <inkml:trace contextRef="#ctx0" brushRef="#br0" timeOffset="1.23142E6">1730 14694 184 0,'0'0'71'0,"0"-4"-38"0,4 4-17 0,-4 0 24 16,0 0-14-16,0 0-5 16,0 0-12-16,0 0-4 15,0 0-3-15,0 0-2 0,0 0 1 32,0 0-4-32,5-4 2 0,-1 0-15 15,-4 4-6-15,0 0-53 16,14-4-54-1,-5-4 36-15</inkml:trace>
        </inkml:traceGroup>
        <inkml:traceGroup>
          <inkml:annotationXML>
            <emma:emma xmlns:emma="http://www.w3.org/2003/04/emma" version="1.0">
              <emma:interpretation id="{B7B2101E-3896-43C2-8F87-B6180CF7BBD8}" emma:medium="tactile" emma:mode="ink">
                <msink:context xmlns:msink="http://schemas.microsoft.com/ink/2010/main" type="inkWord" rotatedBoundingBox="5238,16111 8538,16069 8554,17255 5253,17297"/>
              </emma:interpretation>
              <emma:one-of disjunction-type="recognition" id="oneOf38">
                <emma:interpretation id="interp86" emma:lang="" emma:confidence="1">
                  <emma:literal/>
                </emma:interpretation>
              </emma:one-of>
            </emma:emma>
          </inkml:annotationXML>
          <inkml:trace contextRef="#ctx0" brushRef="#br0" timeOffset="1.23543E6">3656 15007 144 0,'-18'0'55'0,"36"0"-30"0,-13 0-12 0,-5 0 17 16,0 0-2-16,-5 0 1 16</inkml:trace>
          <inkml:trace contextRef="#ctx0" brushRef="#br0" timeOffset="1.23561E6">3661 15011 365 0,'4'4'25'0,"-8"4"-4"0,4 4-6 16,0 0 0-16,4 0-6 16,-4 4-1-16,0 3-2 15,0 5-1-15,0 4 1 16,0 4 1-16,5-5-3 15,-1 1-1-15,1 0-1 16,-1-8 1-16,1-4-26 16,3-12-104-1,6-8-45 1,-1-12 69-16</inkml:trace>
          <inkml:trace contextRef="#ctx0" brushRef="#br0" timeOffset="1.23396E6">2662 14238 132 0,'4'0'49'0,"1"-4"-26"0,-5 4-18 0,0 0 13 16,0 0-1-16,0 0-1 15,0 0-4-15,9-4 0 31,0 0-7-31,-9 4 6 0,4-4 2 0,5 0-2 16,-9 4 1-16,0 0-7 0,0 0-1 16,4 0-2-16,1 0-2 15,-1 0 1-15,5 4-1 16,0 0 0-16,0 0 0 16,0 4 0-1,0 0 0-15,0 0 0 16,-5 4 0-16,1 4 2 15,-1 0 1-15,1 4-4 0,-1-1 1 16,-4 13 4-16,0 4 2 16,0 3-2-16,-4-3-1 0,-5 4 1 15,-5-5 0-15,1 1 2 16,0 0 1-16,-1-9-3 16,1-3-1-16,0-4-1 15,-1-4 1-15,1 4-2 16,-1-8 2-16,1 0-2 15,0-5-1-15,4 1 1 0,0 0-1 16,0-4-3-16,4 0 2 16,1 0 1-16,0 0 0 31,4 0 2-31,0 0 1 16,4 0-6-16,0 0 0 15,5-4 3-15,0 0 2 16,0 0 0-16,0 4-2 15,4-4-2-15,1 0 1 16,-1 4 1-16,1 0 0 16,-5 0-3-16,4 0 2 0,0 4-1 15,1 0 0-15,-1 4 2 16,-4-1 2-16,0 1-3 16,0 0 0-16,-5 4 1 0,1 0 2 15,-1 0-3-15,-4 0 0 16,0 15 5-16,0-3 5 15,0 0-1-15,0 0 3 0,0-1-6 16,0 5-1-16,5-4 2 16,-5 0 3-16,4-5 0 31,-4 1 0-31,0-4-1 16,0-4 0-16,0 0-2 0,0 0 1 15,5-5-2-15,-5-3 2 16,0 0-4-16,0 0 0 15,0-8 1-15,0 0 2 16,0-8-36-16,4-4-15 16,0 0-92-16</inkml:trace>
          <inkml:trace contextRef="#ctx0" brushRef="#br0" timeOffset="1.23506E6">3415 14658 120 0,'0'-11'46'0,"0"11"-24"0,-4-12-6 16,4 8 18-16,-4 0-5 16,4-4-2-16,-5 0-7 15,-4 4-2-15,0 0-10 16,0 0-5-16,-4 0-2 0,0 4-1 15,-5-4 2-15,0 4 1 16,0 0 1-16,-4 4-2 0,4 0-2 16,-4 4 1-16,-1 4 1 15,1 0-1-15,4 0 2 16,-4 3 0-16,4 1 3 16,0 0-1-16,0-4 2 15,5 4-2-15,4 0 2 16,0-4-4-16,9 0 0 15,0-5-3-15,5 1-1 16,-1 0 5-16,5 0 5 16,4 0-3-16,1-4-1 15,-1 0 0-15,5 0-1 0,4 0 0 16,1 0 2-16,3 0-5 16,1 0-1-16,4 4 0 15,-4 0 0-15,0 0 0 0,0 0 2 16,-1 0-1-16,-3 3 2 15,-1 1-2-15,0 0 2 16,-4 0-2-16,0 0-1 16,0 0 1-16,-5 0 1 31,-4 0-1-31,-4 0 2 0,-5-1 2 16,0 1 2-16,-5-4 1 15,-4 8 2-15,0-8-1 16,-4 4 2-16,-5 0-4 15,0-4 1-15,0-8-3 16,0 4 0-16,-4-4-3 16,4 0 1-16,1-4 0 0,-1 4 1 15,0-8 0-15,0 4 0 16,0-4-2-16,5 0-2 16,-1 0 1-16,5 0-1 15,5 0-25 1,0 0-8-16,4 0-32 15,0 0-11-15,8 1-44 16</inkml:trace>
          <inkml:trace contextRef="#ctx0" brushRef="#br0" timeOffset="1.23602E6">3647 14841 264 0,'-17'0'99'0,"17"0"-54"0,-9 4-33 0,9-4 26 16,0 0-9-16,0 0 0 15,0 0-14-15,0 0-4 16,0 4-7-16,0-4-3 0,0 4 0 16,0 0-21-16,4-4-7 15,9 0-61-15,1 4-25 16</inkml:trace>
          <inkml:trace contextRef="#ctx0" brushRef="#br0" timeOffset="1.23724E6">3991 14674 168 0,'-5'4'63'0,"-4"-8"-34"0,5 4-34 15,4 0 29-15,0 0-6 16,0 0-2-16,4 0 0 0,1 0-9 16,4 0 0-16,0 0 0 0,0 0 1 0,-1 0 2 15,1 4-3-15,5-4 1 16,-1 0-3-16,5 4 2 15,0 0-2-15,0 0 0 16,4-4-6-16,0 4 1 31,5 0 6-31,4 0 4 16,0 0-3-16,1 0 1 16,3 0-3-16,-3 0 0 0,-1 4-3 15,-4-4-2-15,-5 0 1 16,-4-4 1-16,-1 4 1 15,-3-4 1-15,-1 0-20 16,-4 0-9-16,-9 0-14 16,0 0-6-16,-4-4-48 15,4 4-31-15,-9-4 56 16</inkml:trace>
          <inkml:trace contextRef="#ctx0" brushRef="#br0" timeOffset="1.23771E6">4022 14868 160 0,'0'0'63'0,"0"0"-34"0,4 0-16 15,-4 0 17-15,0 0-9 16,5-3-1-16,4-1-4 16,0 0 0-16,0 0-8 15,4 0-1-15,0 4 3 0,5 0-4 0,0 0 2 16,0 0-3-16,4 0 2 15,5-4 2-15,0 4 2 16,-1 0 1-16,6 0 2 16,-6 0-3-16,6 0 1 15,-6 0-3-15,-3 0 0 16,-1 0-3-16,-4 0-1 16,-5 0-3-16,1 0 1 15,-6 0-2 1,-3 0-1-16,-1 0-26 0,-4 0-10 15,0 4-39-15,0 0-15 16</inkml:trace>
          <inkml:trace contextRef="#ctx0" brushRef="#br0" timeOffset="1.24707E6">4767 14956 148 0,'-5'-4'55'0,"5"4"-30"0,0-4-21 0,0 4 13 15,0 0 1-15,0-4 1 16,-4 0-2-16,-1 0 2 16,1 0-10-16,-1 0 6 0,1 0 2 15,-1 4-5-15,-3-4 1 32,-1 4-4-32,0 0 0 0,0 0-5 15,0 0-1-15,0 4 1 16,0 0 0-16,0 0-2 15,0 0-2-15,5 0-2 0,-1 0 1 16,1 0 3-16,-1 0 1 16,1 0 1-16,-1 0 2 15,1 0-3-15,-1 0 0 16,5 0 1-16,0 0 0 0,0-1 0 16,0 1 0-16,0 0 0 15,0 0 2-15,0 0-1 16,5 0 0-16,-1-4-3 15,1 0-2-15,4 0 3 16,0 0 0-16,4 0-1 16,0 4-2-1,1 0 1-15,-1-4-1 16,1 4 0-16,-5-4 2 0,-1 4-1 16,1-4-1-16,0 0 1 15,-4 0 1-15,-1 4-1 16,-4-4 2-16,0 0-2 15,0 0 2-15,0 0-2 16,-4 0 2-16,-1 4-2 0,1-4 2 16,-5 0-2-16,0 8-1 15,0-4-2-15,-4 8-1 16,-1 0 2 0,1 0 0-16,0 4-2 15,4-1 2-15,-5 1 1 16,1 0 0-16,4-4-3 15,0 0 2-15,0 0 3 16,5 0 1-16,-1-4-4 16,1-1 1-16,4 1-2 15,0 0 0-15,0 0 2 16,0 0 0-16,0 0 0 0,0 4 0 16,0-4 0-16,4 0 0 15,1 0 4-15,-1 0 2 16,1-4 2-16,3 0 2 15,1 0-3-15,5-4 1 16,-1 0-3-16,1 0 2 0,3-4-4 16,1 0-2-16,0 0 4 15,0 0 1-15,4 4-5 16,0-4 0-16,1 0-1 16,-1 0 2-16,0 0-6 0,-4 0 1 15,0 0-34-15,-5-4-16 31,1 4-91-15,-1-4-40-16,-4 0 96 16</inkml:trace>
          <inkml:trace contextRef="#ctx0" brushRef="#br0" timeOffset="1.24871E6">5083 14528 192 0,'0'0'74'0,"-9"0"-40"0,5-4-22 0,4 4 19 16,0 0-3-16,0 0 3 15,4-4-4-15,10 0-2 32,-5-4-13-32,0 4-1 0,8 0 2 0,-3 0-3 0,4-8 0 31,-1 0-4-31,1 0 1 16,5 4-4-16,3 0-2 0,6 0 0 15,-1 4 1-15,4 1-1 16,6-1-1-16,-6 0-32 15,1 0-16-15,-5 8-73 16,0 4-47 0,-8 3 72-16</inkml:trace>
          <inkml:trace contextRef="#ctx0" brushRef="#br0" timeOffset="1.24828E6">5226 14155 156 0,'-5'-4'60'0,"5"4"-32"0,0-4-15 16,0 4 17-16,0-8-4 16,-4 4-1-16,4 0-7 15,0 4-1-15,0-4-10 16,0 4 2-16,0-4 4 0,0 4-9 15,0 0-2-15,-4 4-2 16,4-4 2-16,0 4-1 16,0 0-1-16,0 12 3 15,0-4 0-15,0 0 3 16,0 0 3-16,0 4-4 16,0 3-1-16,0 5 0 15,4 4 0-15,0 4 0 0,1 11 0 31,-5 5-2-31,4 7 1 16,-4-3 2-16,0-1 4 16,5 1 7-16,-1-9 2 15,-4-7-3-15,0-4 1 16,5 0-3-16,-5-9 0 0,4-3-5 16,-4 0 0-16,5-4-3 15,-5-4 0-15,4 0-1 16,-4-4 0-16,0-1-2 0,0-3-2 15,0 0 3-15,0 0 0 16,0 0-1-16,0 0-2 16,5-4-2-16,-5 4 1 15,4-4 1-15,-4 0 0 16,5 4-3-16,-5 0 2 16,0 0 3-16,0 0 1 15,0-4-1-15,0 0-2 16,0 0 1-16,0 0 1 0,0 0-1 15,0 0-1-15,0 0 1 16,0 0 1-16,0 0-1 16,8-4-1-16,1 0 1 15,0 0-1-15,0 0 0 16,5 0 0-16,-1-4 0 0,5 4 0 16,0 0 0-16,-1 0 2 15,6-3-3-15,-1 3 0 16,0 0 3-16,1 0 1 15,-1 0-4-15,0 0-1 16,1 4 1-16,-6 0 2 16,1 0-5-16,-4 0-1 15,-1-4-36-15,-4 4-15 16,0-4-40-16,-5 4-14 16,-4-12-4-1</inkml:trace>
          <inkml:trace contextRef="#ctx0" brushRef="#br0" timeOffset="1.24954E6">5850 14508 264 0,'-13'-4'101'0,"13"8"-54"0,-5-4-37 16,5 4 25-16,0-4-19 15,0 0-4-15,0 0-7 16,5 4-2-16,-1 0-1 16,1 0-15-16,-1 0-6 0,5 4-114 15</inkml:trace>
          <inkml:trace contextRef="#ctx0" brushRef="#br0" timeOffset="1.24928E6">5859 14845 172 0,'0'0'66'0,"0"0"-36"0,0-4-11 32,0 4 21-32,0 0-7 0,0 0-2 15,0 0-6-15,0 0-4 16,0 0-11-16,0 4 2 0,5 0 4 15,-1 4-4-15,1 0-2 16,-1 3-1-16,-4 9-1 16,4 0-2-16,-4 0-1 0,5 16-1 15,-1-9 2-15,-4 1-5 16,5-4-1-16,-5-8-35 16,0-4-17-16</inkml:trace>
        </inkml:traceGroup>
        <inkml:traceGroup>
          <inkml:annotationXML>
            <emma:emma xmlns:emma="http://www.w3.org/2003/04/emma" version="1.0">
              <emma:interpretation id="{57AB3B2B-CDE5-4539-AE1A-AA93D0054414}" emma:medium="tactile" emma:mode="ink">
                <msink:context xmlns:msink="http://schemas.microsoft.com/ink/2010/main" type="inkWord" rotatedBoundingBox="8971,16104 9768,16094 9783,17231 8986,17242"/>
              </emma:interpretation>
              <emma:one-of disjunction-type="recognition" id="oneOf39">
                <emma:interpretation id="interp87" emma:lang="" emma:confidence="1">
                  <emma:literal/>
                </emma:interpretation>
              </emma:one-of>
            </emma:emma>
          </inkml:annotationXML>
          <inkml:trace contextRef="#ctx0" brushRef="#br0" timeOffset="2.93087E6">7057 14506 228 0,'-14'-4'85'0,"10"8"-46"0,-1 0-26 16,5-4 22-16,0 4-5 0,0 0 0 31,0 0-9-31,0 4-2 0,0-4-11 15,0 4 4-15,0-4 1 0,5 0-6 16,-1 0-2-16,1 0-3 16,-1-4-2-16,-4 0-28 15,0 0-11-15</inkml:trace>
          <inkml:trace contextRef="#ctx0" brushRef="#br0" timeOffset="2.9306E6">7061 14720 132 0,'0'0'49'0,"0"-4"-26"0,0 4-7 15,0 0 16-15,0 0-6 16,0 0-3-16,0 0-5 15,0 0 1-15,0 0-10 16,5 0 6-16,-1 4 4 0,0 0-4 0,-4 4 2 16,0 4-4-16,5 0 0 15,-5 4-3-15,4 0 1 16,1 7-2-16,-5 5 0 0,4 0-3 16,1 0 1-16,-5-5-4 15,4 5 0-15,1-4-1 31,-5 0-2-31,0-8 3 0,0-1 0 16,0-3-8-16,4-8-4 16,-4-4-59-16,5-8-25 15,4-4-24 1</inkml:trace>
          <inkml:trace contextRef="#ctx0" brushRef="#br0" timeOffset="2.92991E6">6664 14153 132 0,'5'0'49'0,"-10"-4"-26"0,5 0-16 16,0 4 13-16,0 0-6 0,0 0 2 31,0 0-5-31,0 0 1 16,0 0-7-16,0 0 1 0,0 0 4 15,0 0 0-15,0 4 2 16,-4 0-2-16,4 0-1 16,-5 4 1-16,5 0 1 15,-4 0-1-15,-1 4 1 0,1 8-6 0,-1 0-1 16,-3 7 0-16,-1 5 2 16,0 8-1-1,0 3 0-15,-5 1-3 0,1 0 1 16,0-1 4-16,-5 5 4 15,4-5-2-15,1 5 2 16,0-5 5-16,-1 9 4 16,1 0-1-1,0-1-2-15,-1 1-3 16,1-5 1-16,-1-3-2 16,1-5 0-16,4 5-5 15,-4-8-3-15,4-5 0 0,0-3-1 16,0-4 0-16,0 0 0 15,5-4 0-15,-1-5 2 16,1-3-1-16,-1-4 0 16,1-4-1-16,4 0 2 15,0 0-3-15,0-4 0 16,0 0-8-16,0 0-4 16,0 0-20-16,0 4-6 15,0-4-50-15,4 4-23 16</inkml:trace>
        </inkml:traceGroup>
        <inkml:traceGroup>
          <inkml:annotationXML>
            <emma:emma xmlns:emma="http://www.w3.org/2003/04/emma" version="1.0">
              <emma:interpretation id="{DD502730-D734-4669-9A8B-AD0294220608}" emma:medium="tactile" emma:mode="ink">
                <msink:context xmlns:msink="http://schemas.microsoft.com/ink/2010/main" type="inkWord" rotatedBoundingBox="10190,16065 12640,16033 12654,17146 10205,17178"/>
              </emma:interpretation>
              <emma:one-of disjunction-type="recognition" id="oneOf40">
                <emma:interpretation id="interp88" emma:lang="" emma:confidence="1">
                  <emma:literal/>
                </emma:interpretation>
              </emma:one-of>
            </emma:emma>
          </inkml:annotationXML>
          <inkml:trace contextRef="#ctx0" brushRef="#br0" timeOffset="2.93244E6">8216 14899 212 0,'0'-20'82'0,"5"0"-44"0,-5 8-31 0,4 4 20 15,0-4-7-15,1 0-2 16,-1-4-8-16,1 1-4 16,-1-5-3-16,1 4-3 0,-1 0 3 15,1 0 0-15,-1 4 1 16,1 0 4-16,-1 4 3 16,0 1-2-16,1-1 2 15,-5 8 3-15,0 0 1 16,4-4 3-16,-4 4 1 0,5 0-2 15,4 0 0-15,-5 4-7 16,1 4-4-16,-1 3-6 16,1 9 0-16,-1 8 0 15,1 12 2-15,-5 3 1 16,4 1 1-16,0 3-11 16,1-3-3-16,4-8-61 0,0-1-26 15,4-11-43 1</inkml:trace>
          <inkml:trace contextRef="#ctx0" brushRef="#br0" timeOffset="2.93289E6">8742 14938 156 0,'0'0'60'0,"5"-4"-32"0,-5 8-6 0,0-4 23 0,4 0-8 15,-4 0 1-15,5 4-10 32,-1 8-3-32,1 0-14 0,-1 4 0 0,0 4 0 0,1-1-6 15,-5 1-3-15,0 0 1 32,0 0 0-32,0-4-21 0,0-4-8 15,0 0-91 1</inkml:trace>
          <inkml:trace contextRef="#ctx0" brushRef="#br0" timeOffset="2.93165E6">7552 14764 136 0,'-5'0'52'0,"5"-4"-28"0,-4 0-2 16,4 4 23-16,0 0-10 16,0 0 0-16,0 0-18 0,0 0-8 15,0 0-5-15,0 0 1 0,0 0 1 32,9 0-2-32,0 0-1 15,4 0 8-15,5 0 4 16,0 0-5-16,4-4-1 0,0 4-5 15,5 0-1-15,4 0 1 16,0 0 0-16,-4 0-2 16,0 0-2-16,0 0 3 15,-5 0 0-15,-4 0-12 0,-5 0-4 16,1 4-36-16,-6 0-13 16,-12 0-45-1</inkml:trace>
          <inkml:trace contextRef="#ctx0" brushRef="#br0" timeOffset="2.93192E6">7565 14934 168 0,'-9'-4'66'0,"9"4"-36"0,-4 0-13 15,4 0 20-15,0 0-6 0,0 0-1 16,0 0-5-16,0 0-4 15,9 0-11-15,-1-4 2 0,6-12 4 16,4 5-2-16,0-1 2 16,-1 0-7-16,6 4-3 15,3 4-3-15,1 0-3 16,0 0 1-16,0 4 1 16,-1 0-8-16,1 8-1 31,0 0-47-31,0 0-21 15,-1 0-48-15</inkml:trace>
          <inkml:trace contextRef="#ctx0" brushRef="#br0" timeOffset="2.93358E6">9032 14712 152 0,'-4'-4'57'0,"8"0"-30"0,-4 0-18 0,0 4 14 16,0 0 6-16,0 0 5 15,0 0-12-15,0 0-5 0,0 0-10 16,0 0 2-16,9 4 3 0,-5 0-4 31,1 4 0-31,-1 8 0 16,5 0 0-16,-4 4-2 0,-1 7 1 16,1-3-4-16,-1 4 0 15,1-4 8-15,-1-4 4 16,1-1 2-16,-1-3-1 15,0-4-4-15,1-4 0 0,-5-4-5 16,0-4 1-16,4-8-5 16,5-4-2-16,0-8 0 15,0-3-1-15,0-1 0 16,0 0 2-16,0 0-3 16,4 1 0-16,1 3-1 15,-1 0 0-15,5 4 2 0,0 4 0 16,0 0-3-16,-1 4 2 15,1 0-1-15,-4 4 0 16,-1 0 6-16,0 4 2 16,1 4 2-16,-1 4 2 15,-4 4-1-15,0 4 0 16,0 4-3-16,0 0 1 16,-5 4-4-16,1 3 0 0,-1 1 1 15,1 0 0-15,-1 0-5 16,-4-5 1-16,0 1-46 15,0-4-20 1,0 0-89 0</inkml:trace>
          <inkml:trace contextRef="#ctx0" brushRef="#br0" timeOffset="2.93451E6">9741 14082 164 0,'-4'4'63'0,"-5"-4"-34"0,4 4-21 15,5-4 16-15,0 4-8 0,-4 4 1 16,-1 4-1-16,1 0 2 15,-1 3-10-15,1 5 4 0,0 8 2 16,4 0 1-16,0 0 1 16,4 3-4-16,0 5-2 15,5 0-4-15,0-1-1 16,0 1 1-16,5 0 1 16,3-9-1-16,-3 1-1 15,4-4-1-15,-5 0 0 16,14-8 0-16,-5-5 2 15,0 1-1-15,1-4 0 0,-5-4-1 0,-1 0 0 16,-3 0-2-16,-1 0-2 16,-4-4 1-16,0 0 1 15,-5-4 1-15,1-4 1 16,-5 4-2-16,0 0 1 0,-5 4-4 31,1 4 0-15,-1-4 1-16,1 4 0 15,0 0 0-15,-1 4 0 16,1-4 0-16,-1 4 0 0,1 0 2 16,-1 0-1-16,1 4 2 15,-5 4 0-15,4 3 1 16,1 1 2-16,0 4 1 16,-1 0 3-16,1 15 4 15,-1 1 1-15,5 4 0 0,-4-5 1 16,4 1 0-16,0 0-6 15,4-9-2-15,1 1-2 16,-1-8-1-16,5-4-1 16,0-1-38-1,0-11-14 1,0 4-51-16,0 12-22 16,0-8-13-1</inkml:trace>
        </inkml:traceGroup>
        <inkml:traceGroup>
          <inkml:annotationXML>
            <emma:emma xmlns:emma="http://www.w3.org/2003/04/emma" version="1.0">
              <emma:interpretation id="{BD01D1B5-6BC9-4C84-9410-4F1691E08680}" emma:medium="tactile" emma:mode="ink">
                <msink:context xmlns:msink="http://schemas.microsoft.com/ink/2010/main" type="inkWord" rotatedBoundingBox="13092,16227 13993,16215 14002,16866 13101,16878"/>
              </emma:interpretation>
              <emma:one-of disjunction-type="recognition" id="oneOf41">
                <emma:interpretation id="interp89" emma:lang="" emma:confidence="1">
                  <emma:literal/>
                </emma:interpretation>
              </emma:one-of>
            </emma:emma>
          </inkml:annotationXML>
          <inkml:trace contextRef="#ctx0" brushRef="#br0" timeOffset="2.93541E6">10441 14296 140 0,'-4'-4'52'0,"13"4"-28"0,-14-16-17 0,5 12 15 15,0 4 0-15,0 0 6 16,0 0-11-16,5 4-9 15,-1 0 2-15,-4 4 2 0,0 8-2 0,0 4 2 16,5 8-5-16,-1 3-2 16,1 1 4-16,-1 4 4 15,5-5 2-15,-5 1 0 16,5 4 1-16,0-5 0 31,-4 1-2-31,-1 0-1 16,1 4-1-16,-1-5 2 15,-4 13 2-15,5-5-1 16,-5-7-3-16,4-4-2 0,-4-4-4 16,0-4 1-16,0-9 0 15,4-3 1-15,-4-4-20 16,0-4-6-16,5-12-38 16,-10-7-14-16,1 3-70 15</inkml:trace>
          <inkml:trace contextRef="#ctx0" brushRef="#br0" timeOffset="2.9362E6">10553 14661 180 0,'-5'0'68'0,"5"0"-36"0,0-4-20 0,0 4 21 16,0 0-10-16,0 0-4 16,0 0-4-16,0 0 0 15,0 0-8-15,0 0-2 0,0 0 1 16,0 0-1-1,0 0 2-15,0 0-4 16,0 0 0-16,0 0 5 16,0 0 3-16,0 0 2 15,5-4 3-15,-1 0-7 0,5 4-3 16,0-4 1-16,4 4 0 16,1-4-1-16,4 4 1 15,-1 0-4-15,6-4 0 0,3 0 5 16,6 0 3-16,3 4-2 15,6 0 0-15,3-4-3 16,-4 4 1-16,5-4-2 16,-1 4 2-16,-3-4-2 0,-6 0 2 15,1 0-2-15,0 4 0 32,-1 0 1-32,-4-4 3 15,-4-4 0-15,0 4 0 16,-5 0-3-16,-4 4-1 0,-5 0-1 15,1 0 0-15,-5-4-2 0,0 4 1 16,0 0-2-16,-5 0 2 16,-4 0-2-16,5 0-1 31,-5 0 1-31,4 0-1 16,-4 0 0-16,0 0 2 0,0 0-3 0,0-4-2 15,0 0-31-15,-4 1-13 16,-1-1-38-16,-4 0-14 15,0 4-40 1</inkml:trace>
        </inkml:traceGroup>
        <inkml:traceGroup>
          <inkml:annotationXML>
            <emma:emma xmlns:emma="http://www.w3.org/2003/04/emma" version="1.0">
              <emma:interpretation id="{2FE13848-2A88-4C6B-BF3C-1474734D7422}" emma:medium="tactile" emma:mode="ink">
                <msink:context xmlns:msink="http://schemas.microsoft.com/ink/2010/main" type="inkWord" rotatedBoundingBox="14399,16008 18378,15957 18394,17152 14414,17204"/>
              </emma:interpretation>
              <emma:one-of disjunction-type="recognition" id="oneOf42">
                <emma:interpretation id="interp90" emma:lang="" emma:confidence="1">
                  <emma:literal/>
                </emma:interpretation>
              </emma:one-of>
            </emma:emma>
          </inkml:annotationXML>
          <inkml:trace contextRef="#ctx0" brushRef="#br0" timeOffset="2.93935E6">12600 14363 164 0,'-9'-7'63'0,"-5"10"-34"0,5-3-12 15,5 4 20-15,-5 0-10 16,0 0-1-16,0 4-6 15,0 4-1-15,-4 0-10 16,-1 4 3-16,1 4 4 0,0 4 3 16,-1 3 1-16,1 1-3 15,4 4 2-15,0-5-4 0,0 5 1 0,5 0-5 16,4 4-1-16,4-1-6 16,1 9-1-16,4-5-1 15,4 5-2-15,5 0 3 16,4-1 0-16,5-3-17 15,0-4-7-15,4-5-43 16,0-7-16-16,0-4-52 16</inkml:trace>
          <inkml:trace contextRef="#ctx0" brushRef="#br0" timeOffset="2.94004E6">13019 14605 196 0,'0'-16'74'0,"0"8"-40"0,0 1-29 16,0-1 19-16,0 0-11 15,0-4 0-15,-5 0-7 16,1 0-4-16,-5 4-1 16,-5 0 5-16,-3 8 4 0,-1 4-3 15,-9 0 1-15,5 4-1 16,-1 4 1-16,-3 4 0 15,3 0 2-15,1-1-1 16,4-3 2-16,0 0-6 16,10 0-1-16,3 0-4 15,1 0-1-15,4 0 3 16,4 0 1-16,5 0-1 0,4-1-2 16,1-3 1-16,-1 0-1 15,9 0 0-15,5 0 0 16,-5 0 0-16,1 0 2 15,-1 0-1-15,5 4-1 16,-9 0-2-16,-1 0 1 16,1 0 1-16,0 11 0 0,-4-3 0 15,-6 0 2-15,-3 4 3 16,-5-4 2-16,0-1 1 16,-5 1 0-16,1-4 2 15,-5 0 4-15,0-4-2 16,-4 0 1-16,-1-4-3 15,-3-8-1-15,-6 0-3 0,-3-8 1 16,3 0-6-16,1 0-1 16,0 0 0-16,-1 0 0 15,1-4-3 1,0 4 0-16,4 0-29 16,5 0-12-16,4 4-17 15,4 4-7-15,5 0-51 16</inkml:trace>
          <inkml:trace contextRef="#ctx0" brushRef="#br0" timeOffset="2.94043E6">13215 15049 164 0,'-5'-8'63'0,"10"-4"-34"0,-5 0-5 15,4 5 24-15,1-9-11 16,4 0-1 0,0 0-17-16,0-4-4 0,-1-4-9 0,-3 5-4 0,-1-1 1 15,1 4-2-15,-5 4-1 16,0 4 9-16,4 0 4 15,-4 8-4-15,0 0-3 32,9 8 3-32,-9 4 2 15,9 4 0-15,-4 4 1 0,-1 11-2 16,-4 1-1-16,5 4-5 16,-5 3-1-16,4-3-1 15,0 0 1-15,5-5-24 0,-4-3-11 16,-1-4-67-16,5 0-28 15,0-12 16-15</inkml:trace>
          <inkml:trace contextRef="#ctx0" brushRef="#br0" timeOffset="2.94065E6">13572 14962 228 0,'0'-8'85'0,"4"0"-46"0,1 8-32 0,-5 0 18 16</inkml:trace>
          <inkml:trace contextRef="#ctx0" brushRef="#br0" timeOffset="2.94076E6">13594 14950 440 0,'9'8'34'16,"0"8"-16"-16,0 4-9 0,-5-1-5 16,1 1 0-16,-1 0 0 31,-4 0-9-31,0 0-4 16,-4-4-46-16,-1-1-21 0,1 5-45 15</inkml:trace>
          <inkml:trace contextRef="#ctx0" brushRef="#br0" timeOffset="2.94098E6">13924 14966 256 0,'-5'-20'96'0,"1"12"-52"0,4 4-29 15,0 4 24-15,0 0-21 0,0 0-7 16,0 0-10-16,4 0-1 16,5 0 0-16,-4 0-49 0,4 4-21 15,0 4-49 1</inkml:trace>
          <inkml:trace contextRef="#ctx0" brushRef="#br0" timeOffset="2.94115E6">14218 15010 288 0,'5'-8'110'0,"-1"4"-60"0,1 0-17 16,-1 0 36-16,1-4-21 15,-5 4-7-15,4 0-24 16,0-4-11-16,-4 0-4 16,0 8-27-16,0 0-8 0,0 0-87 15,0 4-93 1</inkml:trace>
          <inkml:trace contextRef="#ctx0" brushRef="#br0" timeOffset="2.93889E6">11757 14728 212 0,'-5'0'79'0,"5"0"-42"0,0-4-28 16,0 4 19-16,0 0-3 15,5-4 0-15,4 0-3 16,0 0-2-16,4 0-10 15,5 0 2-15,4 4 2 16,0 0-1-16,10-4 0 16,3 4-5-16,5 0-3 0,5 0-2 15,0 0-3-15,-5-4 3 16,0 4 0-16,0 0-45 0,-4 0-19 16,-10 4-76-1</inkml:trace>
          <inkml:trace contextRef="#ctx0" brushRef="#br0" timeOffset="2.9386E6">12136 14328 160 0,'13'0'63'0,"-4"0"-34"0,4-4-14 0,-4-4 18 15,0-4-5-15,0-8-2 16,0 0-6-16,0 1-2 15,-5-1-10-15,5 0-3 0,-4 0 1 0,-5 0-1 32,0 4 2-32,0 1-4 0,-5-1 0 15,1 4 1-15,-5 0 0 16,0 0-2-16,-4 4-2 16,-5 0 3-16,-4 0 0 15,-1 4-1-15,1 0-2 16,-5 4 1-16,0 0-1 0,1 0 0 15,3 4 0-15,1 0 0 16,4 0 0-16,0 0 0 16,1 4 2-16,-1 0-1 15,4 4-1-15,1 0 1 16,0 4 1-16,4 3-3 16,4 1 0-16,1 12 1 0,4 4 2 31,0 3 1-31,4 5 1 0,5 0 0 15,0-1 2-15,0 5-1 16,0-5 2-16,4 1 2 16,1 7 5-16,-1 1-2 15,-4 3 1-15,4-3-1 16,1 3 0-16,-5-3-2 16,0-4 1-16,0-5-4 15,-5-7 1-15,0-8-1 16,-4-9 1-16,0-3-22 15,-8-4-8-15,-1-4-38 16,-5-4-14-16,1-4-65 16,-1 0-28-16,1-4 88 15</inkml:trace>
          <inkml:trace contextRef="#ctx0" brushRef="#br0" timeOffset="2.94204E6">14704 14601 168 0,'0'0'63'0,"5"-4"-34"0,8-4-19 0,-13 8 20 16,5-8-12-16,-5 4-2 16,4-3-7-16,-4-1-1 15,-4-4-5-15,-1 4 0 0,1-8 1 16,-5 4 0-16,-5 0 0 16,1 4 0-16,-5 0 2 15,-4 0-5-15,-5 4-1 16,0 4 0-16,-4 0 2 15,-5 4-1-15,10 4-1 16,-1 4 3-16,5 0 2 16,4 0-2-16,0 8 0 15,5 0-3-15,4-5-1 0,4 1 1 16,5-4 2-16,5 0-1 16,8 0-1-16,0 0 1 15,10 0 1-15,3 4-1 16,6-4-1-16,3-1 3 15,10 1 0-15,-5 0 1 16,0 0 0-16,-4 0-2 16,0 0 1-16,-5 0 0 15,-4 0 3-15,-10 0 1 16,1 7 3-16,-4-3 1 0,-14 8 10 16,0-4-3-1,-5 0-5-15,-4-1 0 16,0-3-2-16,-4-4 1 15,-5-4 0-15,-4-4 2 16,-5-4-3-16,0 4 1 16,1-4-5-16,-1-4-2 15,0-4-2 1,5 0-3-16,-1-8-4 16,6 1-2-16,3 3-30 15,-4 0-12-15,9 0-41 0,5 12-16 16,4 4-11-1</inkml:trace>
          <inkml:trace contextRef="#ctx0" brushRef="#br0" timeOffset="2.9427E6">14972 14823 120 0,'-5'-4'46'0,"-4"0"-24"0,5 0-6 0,4 4 16 16,0 0-2-16,0 0 0 15,9 4-9-15,-5 0 0 16,1 4-12-16,-1 0-1 0,1 16 4 16,4 0-3-1,-5 3 3-15,5 1 2 0,-4 0 1 16,-1 0 3-16,-4-5-4 15,4-7 0-15,1 0-2 16,-1-4 2-16,-4-4-3 16,0-4 1-16,0-4-5 15,5-4-2-15,-1-4-2 16,1-8 0-16,4-4-2 16,0 1-1-1,0-1 1-15,4 0-1 16,0-4 0-16,5 8 0 15,0-4-3-15,0 9 2 16,0-1 1-16,-1 8 0 0,1 0 4 16,5 8 2-16,-1 0 2 15,-4 4 0-15,0 7 0 16,-5 5 2-16,0 4-3 16,-4 0 1-16,0 0-3 0,-4 3 2 15,-1-3-4-15,-8 0 0 16,-1-4-3-16,1-4-3 15,4-1-49-15,-5-3-20 16,5 0-79 0</inkml:trace>
          <inkml:trace contextRef="#ctx0" brushRef="#br0" timeOffset="2.94336E6">15458 14241 305 0,'0'11'27'0,"4"1"-14"16,5 0 8-16,0 0 5 0,5 0-5 15,-1 8 0-15,5 0-8 16,0 11-3-16,4 9 1 16,5 4 3-16,-1-5-2 15,1 9 3 1,-4-1 1-16,-1 1-1 16,-4 3 1-16,-5 5 0 15,-4 3-4-15,-5 1-2 16,-8-1-4-16,-5-3-1 15,-4-9-1-15,-10-7 0 16,-3 0-46-16,3-9-19 16,1-3-67-1,0-4-57-15,4-12 69 16</inkml:trace>
          <inkml:trace contextRef="#ctx0" brushRef="#br0" timeOffset="2.94325E6">15462 14245 160 0,'-4'-20'60'0,"4"20"-32"0,0 0-24 0,0 0 15 16</inkml:trace>
        </inkml:traceGroup>
        <inkml:traceGroup>
          <inkml:annotationXML>
            <emma:emma xmlns:emma="http://www.w3.org/2003/04/emma" version="1.0">
              <emma:interpretation id="{F791A953-4248-44A5-A136-F9A73F3916D4}" emma:medium="tactile" emma:mode="ink">
                <msink:context xmlns:msink="http://schemas.microsoft.com/ink/2010/main" type="inkWord" rotatedBoundingBox="18903,16001 22162,15959 22178,17141 18918,17183"/>
              </emma:interpretation>
              <emma:one-of disjunction-type="recognition" id="oneOf43">
                <emma:interpretation id="interp91" emma:lang="" emma:confidence="1">
                  <emma:literal/>
                </emma:interpretation>
              </emma:one-of>
            </emma:emma>
          </inkml:annotationXML>
          <inkml:trace contextRef="#ctx0" brushRef="#br0" timeOffset="2.94779E6">17710 14657 236 0,'-5'-8'88'0,"14"4"-48"0,-9 4-27 15,0 0 44 1,14-4-10-16,4 4-13 0,-5-4-8 16,5 4-16-16,4 0-6 0,5-4-3 0,4 4-1 15,5 0 2-15,8 0-3 16,1 0 0-16,-1 4-19 16,1 0-9-16,-5 0-43 15,-4 0-16-15,0 4-31 16</inkml:trace>
          <inkml:trace contextRef="#ctx0" brushRef="#br0" timeOffset="2.94771E6">18209 14122 172 0,'18'0'66'0,"-4"-4"-36"0,-6 0-24 16,1 0 17-1,0-4-5-15,0 0-1 16,-4 0-3-16,-1 0 1 0,-4 0-8 16,-4 0 2-16,-5 4 2 0,0-4-2 15,-5 0 0-15,-3 0-3 16,-6 4 1-16,1 1-4 16,-5-1-2-16,-4 4-3 15,0 0 1-15,0 4 1 16,-1-1 0-16,6 1 0 0,-1 0 0 15,5 4 0-15,-1 4 2 16,1 0-1-16,4 4-1 16,5 4 5-16,4 0 1 15,0-1 0-15,4 17 1 16,1 0 0-16,4 3 1 16,0 1 0-16,4 4 0 0,1-1 4 15,4 5 3-15,4-9-2 16,1 1 2-16,-1 4 1 15,5-1-1-15,0 1-1 16,-5-4-1-16,0-1-3 0,5 5-1 16,-4-1-5-16,-5 1-3 31,-1-4 2-31,-8-1 2 16,0-7 0-16,-8-4 0 15,-1-5-41-15,0-7-17 16,-5-8-38-16,1-4-13 0,0-12-20 15</inkml:trace>
          <inkml:trace contextRef="#ctx0" brushRef="#br0" timeOffset="2.94824E6">18553 14110 196 0,'-5'-8'74'0,"5"8"-40"0,-4-4-24 0,4 4 26 31,-5-4-21-31,5 4 11 16,-4 0-16-16,-5 4 4 0,0 4 0 0,-4 4 1 16,-1 0 6-16,5 3 1 15,-4 9-11-15,4 8 4 0,0 8 5 16,0 3-2-16,0 5-1 16,5-1-5-16,-1 5 0 15,1-5-1-15,4-3 3 0,0 8-7 16,4-5-4-16,5 1 0 15,9 7 2-15,4-3-2 16,1-5-2-16,3 1-29 16,6-5-14-16,-1-7-58 15,0 0-23-15,-4-9-4 16</inkml:trace>
          <inkml:trace contextRef="#ctx0" brushRef="#br0" timeOffset="2.94895E6">18624 14546 200 0,'-13'-12'77'0,"8"8"-42"0,10 8-23 16,-5-4 19-16</inkml:trace>
          <inkml:trace contextRef="#ctx0" brushRef="#br0" timeOffset="2.94908E6">18620 14534 405 0,'8'0'39'0,"6"0"-20"16,4 0-1-16,4 0 2 0,5 0-7 15,4 0-2 1,5 0-9-16,8-8-1 0,1 0 1 15,-1 0 1-15,-3 0-186 32,-6 0 100-32</inkml:trace>
          <inkml:trace contextRef="#ctx0" brushRef="#br0" timeOffset="2.94882E6">18771 14193 176 0,'-4'0'66'0,"-1"0"-36"0,5 4-24 0,0-4 17 15,0 0-1-15,0 4 2 16,0 0 0-16,0 4 2 16,0 0-14-16,5 8 4 0,-1-1 2 15,1 5-6-15,4 4-2 16,-1 8 3-16,1 3 2 15,0 5 0-15,0 4 4 0,0-5-5 0,0-3 2 16,-4 8-3-16,3-5 2 31,1 1-4-31,-4-1-1 16,4 5-4-16,0 4 1 16,-5-9-4-16,1 1-2 0,-1-8 2 15,0-5 2-15,1-3-33 16,-1-12-15-16,1-8-48 15,-5-4-19-15,0-8-17 16</inkml:trace>
          <inkml:trace contextRef="#ctx0" brushRef="#br0" timeOffset="2.94953E6">19052 15049 216 0,'0'4'82'0,"5"0"-44"0,-5-8-29 16,0 4 22-16,4-4 1 16,0-4 5-16,1-4-14 15,-1-4-5-15,5-3-11 16,0-5 2-16,-4-8 1 0,4 4-5 16,0 5-1-16,-5-1 0 15,0 8 0-15,1 4 4 16,-1 0 3-16,1 8-4 0,-5 4 1 15,4 4-3-15,1 0 2 32,-1 16-2-32,1 0 2 15,-1 8-2-15,1-1 0 0,-1 5-3 16,5 0 1-16,0-1-4 16,0-3 0-16,4 0-45 15,1-4-22-15,-6-4-84 16</inkml:trace>
          <inkml:trace contextRef="#ctx0" brushRef="#br0" timeOffset="2.9498E6">19431 14903 220 0,'9'-4'85'0,"4"0"-46"0,1 8-19 16,-10-4 24-16,1 4-13 16,4 3-4-16,0 5-11 15,-5 4-3-15,5 4-7 16,-5 0-2-16,1 4 0 0,-1 3-2 16,-4-3 1-1,-4-4-44-15,-1-4-19 16,-4 0-69-16</inkml:trace>
          <inkml:trace contextRef="#ctx0" brushRef="#br0" timeOffset="2.94554E6">16265 14732 140 0,'-4'8'55'0,"-1"-8"-30"0,10 0-14 15,-5 0 18-15,0 0 0 16,0 0 3-16,0 0-6 15,9 0-4-15,-1 0-12 0,6 0 0 0,4 0 3 16,4 0-1-16,0 0 1 16,5 0-3-16,0 0-1 15,13 0-3-15,-4 0-1 16,-1 4 3-16,1-4 5 16,4 0 2-16,-4 0 3 15,-1 0-4-15,6-4 0 16,-1 0-4-16,-5 0-1 0,-3 0-1 15,-6 4 0-15,-3 0 0 16,-6 0 0-16,-3 0-4 16,-1 0-3-16,-4 0 0 15,-4 0 1-15,-5 0-6 16,0 0-1-16,0 0-36 31,-5 4-13-31,1 0-43 0,-5 0-16 16,0 0 5-16</inkml:trace>
          <inkml:trace contextRef="#ctx0" brushRef="#br0" timeOffset="2.94508E6">16261 14629 176 0,'0'0'68'0,"0"-12"-36"0,4 16-29 16,-4-4 15-16,0 0-5 16,0 0 0-16,0 0-1 15,0 0 2-15,5 0-7 16,-5 0-2-16,8 0 1 0,1 0 1 16,5 0 3-16,4 0-1 0,-1 0 0 15,6 0 1-15,8 0 4 16,5-4-2-16,4 0 1 15,0-4-5-15,0 8-3 16,0 0 0-16,0-4-1 16,0 4 0-16,1 0 0 15,-6 0-2-15,1 4 1 0,-5 0-2 32,-4 0-1-32,-5 0 1 15,-4 0 1-15,0 0-3 16,-5 0 0-16,-4 0-23 15,-4-4-12-15,-5 0-19 0,0 0-8 16,-5 0-39 0</inkml:trace>
          <inkml:trace contextRef="#ctx0" brushRef="#br0" timeOffset="2.94666E6">17277 14780 156 0,'0'0'60'0,"0"0"-32"0,0 0-24 0,0 0 15 0,0-4-7 16,-4 0-2-16,-1 4 1 15,1 0 0-15,-1 0-5 0,-3 0 0 0,-1 0 1 16,0 4 3-16,-5 0 4 16,-4 0-4-16,5 4 0 15,0-1-2-15,-5 1 0 16,5 8 0-16,-1 0 0 15,1 0 0-15,-1 0 0 0,5 0 0 16,1-4 0-16,3-1-4 16,1 5-1-16,4-4-1 15,4 0-2-15,1 0 1 16,3-4 1-16,6 4 1 16,4-4 1-16,0 0 0 15,-1-4 0-15,1 0-2 16,0-4-2-16,-5 0 1 15,1 4-1 1,-5-1 0-16,-5-3 0 16,1 4 0-16,-5 0 2 15,-5 0-1-15,1 0 2 16,-5 0-2-16,0 0 2 16,0 4 0-16,0 0 1 0,-9 0 4 15,0 4 0-15,5-4 1 31,0 0-1-31,-1 0 0 16,5 0-2-16,5 0 1 16,-1 0 0-16,1-1 1 0,-1 5-2 15,5 0 1-15,5 0 5 16,-1-4 2-16,5 0-1 16,5 4 0-16,4-4-3 15,-1 0 1-15,6-4-4 16,3 0-2-16,1-4-2 15,4-8 0-15,1 4-4 0,3 0 0 16,1-4-26-16,0 0-11 16,-1 0-30-16,1 4-10 15,-9 0-42 1,-5 8-40-16,-4-4 63 16</inkml:trace>
        </inkml:traceGroup>
        <inkml:traceGroup>
          <inkml:annotationXML>
            <emma:emma xmlns:emma="http://www.w3.org/2003/04/emma" version="1.0">
              <emma:interpretation id="{5B118618-C8A7-44E5-8D44-E633422F417C}" emma:medium="tactile" emma:mode="ink">
                <msink:context xmlns:msink="http://schemas.microsoft.com/ink/2010/main" type="inkWord" rotatedBoundingBox="22402,15964 24148,15941 24163,17067 22417,17089"/>
              </emma:interpretation>
              <emma:one-of disjunction-type="recognition" id="oneOf44">
                <emma:interpretation id="interp92" emma:lang="" emma:confidence="1">
                  <emma:literal/>
                </emma:interpretation>
              </emma:one-of>
            </emma:emma>
          </inkml:annotationXML>
          <inkml:trace contextRef="#ctx0" brushRef="#br0" timeOffset="2.95235E6">21179 13995 224 0,'-9'4'85'0,"9"-4"-46"0,9-8-32 15,-4 8 29 1,-10 0-21-16,10 0 10 15,-1 0-15-15,9 0 17 0,-4 0-15 0,9 4 11 16,-4 0-13-16,8 4 8 16,-4 0-10-16,13 11 13 15,-9 1-12-15,9 20 20 16,-8 0-16-16,8 27 4 16,-4 8-5-16,-5-15-3 15,-4 11-2-15,-9 4-2 16,-5 5-3-16,-4 7 1 0,-9 0 2 15,-4-8-15-15,-5-3-6 16,-4-9-52-16,-5-8-22 16,0-7-69-1</inkml:trace>
          <inkml:trace contextRef="#ctx0" brushRef="#br0" timeOffset="2.94998E6">19757 14823 296 0,'0'0'110'0,"4"0"-60"0,-4 0-58 0,0 0 16 16,0 0-8-16,5 0 0 16,-1 0-25-16,5 0-10 15,0 0-84-15,0 8-34 0</inkml:trace>
          <inkml:trace contextRef="#ctx0" brushRef="#br0" timeOffset="2.95018E6">20100 14903 312 0,'9'-4'115'0,"-5"-12"-62"0,5 8-22 15,-4 0 35-15,-5 4-24 16,0 0-9-16,0 0-19 16,0 0-7-16,0 0-5 15,0 0-26-15,0 0-9 0,0 4-60 0,0 12-25 16,0 0-25-1</inkml:trace>
          <inkml:trace contextRef="#ctx0" brushRef="#br0" timeOffset="2.95122E6">20127 14383 252 0,'-9'-16'93'0,"9"12"-50"0,0 0-30 16,0 4 24-16,4-3-8 16,5-1-2-16,9 4-9 15,0 0-3-15,9-4-7 16,8 4-3 0,-3 0-2-16,21 4 0 15,-4-4-2-15,18 4-45 0,-9-1 25 0,13 1-143 16,-13 0 90-16,5 4-74 15</inkml:trace>
          <inkml:trace contextRef="#ctx0" brushRef="#br0" timeOffset="2.95084E6">20363 14042 140 0,'0'-23'55'0,"0"23"-30"0,0-4-5 0,0 4 37 16,0 0-32-16,0 0 13 15,-4-4-23-15,4 4 9 16,-5 0-14-16,5 4 10 16,0-4-11-16,0 4 6 15,0 0-8-15,5 3 0 0,-5 1-4 0,9 16 9 16,-5-4-6-16,5 20 19 15,-5-1-14-15,5 21 12 16,-4-5-13-16,4 13 10 16,-9-13-11-16,4 9 2 15,5-1-2-15,0 4 1 16,0-7-3-16,0-1-2 16,0-3-2-16,4-9 0 0,1-3 0 15,-1-12 3-15,0-9 1 16,-4-3-8-16,5-8-1 15,-6-8-35-15,1-4-16 16,5-4-47-16,-5 4-22 16,-5 0-1-16</inkml:trace>
          <inkml:trace contextRef="#ctx0" brushRef="#br0" timeOffset="2.9518E6">20764 14811 212 0,'-17'0'79'0,"39"-8"-42"0,-13 0-21 0,0 5 24 16,0-5-6-16,0 4 1 15,-5 0-12-15,-4 4-3 0,0 0-12 16,4 0-3-16,1 4 1 0,-1 4 1 16,1-1 3-16,-1 9-1 15,1 8 0-15,-1-4-3 0,1 4 1 16,-1 0 0-16,1-1 3 15,-1-3-3-15,1 0 1 0,-1-4-3 16,0-4 2-16,1-4-4 16,-1-4 0-16,1-4 1 15,-1-8 2-15,5-4-3 32,0-4-2-32,0-12-3 15,4 4 1-15,5 5-1 16,-4-1 0-16,-1 4 0 0,-4 4 0 15,0 4 0-15,4 4-2 16,1 4 5-16,-1 8 1 16,0 4 0-16,-4 8-2 15,0 4 3-15,0 3 2 16,0 1-2-16,0 0-2 0,0-1 0 16,-5-3 1-16,1 0-28 15,-1-4-9-15,1-4-47 0,-1-4-18 16,5-4-33-1</inkml:trace>
        </inkml:traceGroup>
        <inkml:traceGroup>
          <inkml:annotationXML>
            <emma:emma xmlns:emma="http://www.w3.org/2003/04/emma" version="1.0">
              <emma:interpretation id="{CA6F0330-5024-41A6-97B6-8023E1B1F002}" emma:medium="tactile" emma:mode="ink">
                <msink:context xmlns:msink="http://schemas.microsoft.com/ink/2010/main" type="inkWord" rotatedBoundingBox="24696,16814 24805,16812 24809,17093 24699,17095"/>
              </emma:interpretation>
              <emma:one-of disjunction-type="recognition" id="oneOf45">
                <emma:interpretation id="interp93" emma:lang="" emma:confidence="1">
                  <emma:literal/>
                </emma:interpretation>
              </emma:one-of>
            </emma:emma>
          </inkml:annotationXML>
          <inkml:trace contextRef="#ctx0" brushRef="#br0" timeOffset="2.95345E6">22062 14903 180 0,'-4'-24'68'0,"8"4"-36"0,5 28-20 0,-5-16 21 0,5 8-4 16,0 4 3-16,5 4-14 16,-1 4-5-16,-4 4-8 15,0 3-4-15,0 1 2 0,-5 4-2 16,-4 4 2-16,-4-1-7 15,-10 1 1-15,1 0-63 16,-23 8-26-16,-4-5-6 16</inkml:trace>
        </inkml:traceGroup>
        <inkml:traceGroup>
          <inkml:annotationXML>
            <emma:emma xmlns:emma="http://www.w3.org/2003/04/emma" version="1.0">
              <emma:interpretation id="{5FDE30E6-F3CC-4B3A-9F02-CDB155D6828F}" emma:medium="tactile" emma:mode="ink">
                <msink:context xmlns:msink="http://schemas.microsoft.com/ink/2010/main" type="inkWord" rotatedBoundingBox="25673,16029 27981,16000 27995,17081 25687,17110"/>
              </emma:interpretation>
              <emma:one-of disjunction-type="recognition" id="oneOf46">
                <emma:interpretation id="interp94" emma:lang="" emma:confidence="1">
                  <emma:literal/>
                </emma:interpretation>
              </emma:one-of>
            </emma:emma>
          </inkml:annotationXML>
          <inkml:trace contextRef="#ctx0" brushRef="#br0" timeOffset="2.95569E6">23734 14621 248 0,'-4'8'93'0,"8"-16"-50"0,1 8-46 15,-1-4 19-15,-4 4-12 16,5-8 0-16,-5 8-11 15,0 0-5-15,0 0-49 0,0 4-20 32,-5 4-8-32,1 4 0 15</inkml:trace>
          <inkml:trace contextRef="#ctx0" brushRef="#br0" timeOffset="2.95578E6">23752 14819 228 0,'0'4'85'0,"5"-4"-46"0,-5 0-6 16,0 0 33-16,0 0-10 16,0 0 0-16,0 0-30 15,0 0-13-15,0 0-8 16,0 0-5-16,4-4 1 0,-4 4-30 16,13-4-87-16,-4 4-12 15,0 8 1 1</inkml:trace>
          <inkml:trace contextRef="#ctx0" brushRef="#br0" timeOffset="2.95674E6">24015 14546 172 0,'5'-4'66'0,"-1"-4"-36"0,1 16-18 0,4-8 19 15,-1 0-5-15,-3 4-1 16,4 4-7-16,4 4-1 16,-4-1-10-16,5 1 2 0,-6 4 4 0,6 0-1 15,-1 4 1-15,-4 4 1 16,0-1 2-16,4 1-5 15,-4 0-1-15,0-4-2 16,0 0 0-16,-4-1 2 16,-1-3 4-16,-4 0-2 15,0-4 3-15,0-4-6 16,-4 0-3-16,-1-8-1 0,1-4-1 16,-5 0-2-16,4 0 1 15,1-4-2-15,-1 0-1 16,1-4 3-16,-1-4 0 15,5 1-4-15,0-5 1 32,5 0 0-32,-1 0 0 0,1 4 0 15,-1 0 0-15,5 1 0 0,0 3 2 16,0-4-3-16,4 4 0 16,1 0-4-16,4 4 1 15,0 0 2-15,-1 0 3 16,1 4-2-16,0 0-2 15,0 4-1-15,0 0 3 16,0 0 2-16,-1 4 2 0,-3 4-1 31,-5 0 1-31,0 0 4 0,0 4 4 16,-1 0 0-16,-3 4 1 16,-1 0-4-16,1 3-3 15,-1 1 0-15,1 0 1 16,-1 0-1-16,-4-4 0 15,0 4-1-15,5-5 0 16,-5 5-2-16,0-4 1 16,4-4-37-16,-4 0-17 15,5-4-128 1,-5-4 21 0</inkml:trace>
          <inkml:trace contextRef="#ctx0" brushRef="#br0" timeOffset="2.95534E6">23025 14684 200 0,'9'-7'77'0,"0"3"-42"0,0 0-28 0,-4 0 20 16,3 0-3-16,6 4 1 15,4-4-6-15,8 4-1 16,1 0-10-16,0 0-3 0,4 0-1 16,5 0 0-16,4 0 0 31,9 0-2-31,-4 0-2 0,-1 0-2 15,-4 0-1-15,-4 4-47 16,-9 0-19-16,-5 0-42 16</inkml:trace>
          <inkml:trace contextRef="#ctx0" brushRef="#br0" timeOffset="2.95506E6">23440 14169 160 0,'13'-4'60'0,"-13"4"-32"0,18-12-22 0,-9 8 23 16,-4-4-17-16,-1 1 4 0,1-1-4 31,-1 0 2-31,-4 0-1 0,0 0 2 16,-4 0-8-16,-1 4-2 15,-8 0-3-15,4 0-2 16,-5 0 1-16,1 0 1 16,-5 0-1-16,0 4-1 0,0 0 3 15,-4 4 0-15,4 0 1 16,1 4 0-16,-6 0-2 15,5 4 1-15,1 0 0 0,3 4 1 16,-4-1 0-16,5 1 2 16,4 12 1-16,5 0-1 15,4 3-1-15,0 1-1 16,0 4 0-16,4 0 2 0,1-1 3 16,3 1 2-16,1 3 3 15,0-3-3-15,5 4 1 16,-1-5-3-16,5 1 2 15,0 4-2 1,0-1 0-16,-5 9 3 16,0 4 3-16,-4 3-4 0,0-3-1 15,-4-1 0-15,-5-7 1 16,-5-5-5-16,1-3-2 16,-5-4 0-16,0-9 0 0,-5-3-38 15,1-12-16 1,0-8-41-16,-10 0-16 0,-3-12-18 15</inkml:trace>
          <inkml:trace contextRef="#ctx0" brushRef="#br0" timeOffset="2.9578E6">24858 14645 216 0,'9'-8'82'0,"0"-4"-44"0,4 12-27 16,1-4 21-16,-1 0-6 16,9-4 2-16,5 0-10 15,0 0 0-15,4 0-11 16,5 4-4 0,-5-3-2-16,9-1-17 31,-4 0 9-31,8 4-72 15,-8-4 44-15,4 4-45 0</inkml:trace>
          <inkml:trace contextRef="#ctx0" brushRef="#br0" timeOffset="2.95756E6">25157 14383 100 0,'-5'-12'38'0,"5"0"-20"0,0 5-4 15,0-1 15-15,0 4-3 16,0-4 2-16,0 0-7 16,-4 4-3-16,-1 4-10 15,1 0-3-15,-5 0 1 0,0 8 3 0,-4-4 5 16,-1 4-2-16,1 4 3 15,-9 3-2-15,-1 5 0 16,1 0-1-16,-5 4 2 16,5 0 2-16,0-1-1 15,4 1-5-15,0 0-2 16,5 4 0-16,4-5 0 16,4 5 0-16,5 0 2 15,5 0-1-15,4-1 2 16,4-3-2-16,9-4 0 15,10 0-3-15,-1-4 1 0,5-4-4 16,4-4 0-16,4-4 3 16,1-4 1-16,-1 0-25 0,-3-4-13 15,-6-4-39-15,-4 0-18 16,-4 0-34 0</inkml:trace>
        </inkml:traceGroup>
        <inkml:traceGroup>
          <inkml:annotationXML>
            <emma:emma xmlns:emma="http://www.w3.org/2003/04/emma" version="1.0">
              <emma:interpretation id="{15FCE46B-7D84-4CC6-B70B-F1ADBBAE698E}" emma:medium="tactile" emma:mode="ink">
                <msink:context xmlns:msink="http://schemas.microsoft.com/ink/2010/main" type="inkWord" rotatedBoundingBox="28187,16081 29534,16063 29543,16742 28196,16759"/>
              </emma:interpretation>
              <emma:one-of disjunction-type="recognition" id="oneOf47">
                <emma:interpretation id="interp95" emma:lang="" emma:confidence="0">
                  <emma:literal>n</emma:literal>
                </emma:interpretation>
                <emma:interpretation id="interp96" emma:lang="" emma:confidence="0">
                  <emma:literal>^</emma:literal>
                </emma:interpretation>
                <emma:interpretation id="interp97" emma:lang="" emma:confidence="0">
                  <emma:literal>M</emma:literal>
                </emma:interpretation>
                <emma:interpretation id="interp98" emma:lang="" emma:confidence="0">
                  <emma:literal>r</emma:literal>
                </emma:interpretation>
                <emma:interpretation id="interp99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2.95919E6">25549 14764 168 0,'-9'0'66'0,"9"0"-36"0,0 0-15 0,0 0 18 16,0 0-1-16,0 0 3 15,0 0-13-15,0 0-5 0,9-4-10 16,5 0-1-16,3 0 1 0,1 0-1 16,5 0 1-16,-1 4 0 15,5 0 3-15,-1 0-3 16,10 0-2-16,4 0-2 15,0 0 0-15,5 0 0 0,0 0 1 16,-5-4-2-16,0 0 1 16,-5 4 4-16,-8-4 4 15,-4 4 0-15,-6 0 1 16,-3 0 2-16,-1-4 4 16,-8 4-4-1,-5 0 2-15,0 0-9 16,0 0-2-16,-5-4-1 15,1 4 0-15,-5-4-5 16,0 4-1-16,0-4 3 16,0 0 1-16,0 0-3 0,-4 0 1 15,-1 0 2-15,-4 0 3 16,1-4-7-16,3 1 0 16,-4 3 2-16,1 0 4 0,3-4-3 15,-4 0-1-15,1-4 0 16,3-4 2-16,1 0-1 15,-1-4 2-15,5-3-2 16,-4-5-1-16,9 0-2 31,4-4 1-31,-5 1 1 0,5-1 0 16,5 4-5 0,-5-4 3-16,0 1-3 0,4-1 2 15,18 4 2-15,-8 5 1 0,13-1 0 16,-5 4 0-16,9 4-3 15,-4 0 2-15,13 4-1 16,-4-4 0-16,8 9 0 16,-13-5 0-16,5 8 2 15,0 4 0-15,-5 4 0 16,0 0-3-16,0 4 2 16,-4-1 1-16,0 5 0 0,-5 0 2 15,5 8-1 1,-5 4-1-16,1 8-2 15,-6-1 1-15,-3 9 1 16,4 0 0-16,-5-1 0 0,-4 1 2 16,-5-1-1-16,-4-7 2 15,-4 0 0-15,-5 4 1 0,0-9-2 32,-4 1-2-32,-5-4 5 15,9 0 1-15,-9-5 4 16,0-3 1-16,5 0-5 0,0-4-2 15,-1-4-2-15,1-4 1 16,4 0 0-16,0 0 1 16,4-4 0-16,1 0 2 15,4 0-5-15,0 0-1 16,0 0 0-16,9 0 2 0,0-4-3 16,4 4 0-16,1 0 5 15,3 0 2-15,1 0-2 16,5 0-1-16,-1 0 5 15,9 0 3-15,0 0 0 16,5 4 3-16,-5 0-3 16,0 0 1-16,5 0-3 15,-5 0 2-15,0 0-4 0,-4 0 1 16,-4 0-5-16,-6 0 0 16,10-4 1-16,-9 0 0 15,0 0-13-15,-5-4-4 16,-4-4-47-16,0 0-18 15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6:16.48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15-1 280 0,'-18'0'104'0,"18"0"-56"0,0 0-45 15,0 0 21 1,0 0-16-16,0 0-2 16,0 0-4-16,0 0 1 0,5 0-2 15,-1 0-29-15,1 0-11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07:23.31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-1-4 184 0,'-4'8'71'0,"4"-8"-38"0,0 4-14 16,0-4 23-16,0 0-8 16,0 0-2-16,0 0-10 15,0 0-3-15,0 0-11 0,0 0-3 0,0 0-1 16,0 0-9-16,0 0-2 15,0 0-56 1,4-4-23-16,-4 4-22 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0:54.36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398E2A2A-C02B-4E00-BA96-8DB4FCA738CE}" emma:medium="tactile" emma:mode="ink">
          <msink:context xmlns:msink="http://schemas.microsoft.com/ink/2010/main" type="inkDrawing" rotatedBoundingBox="1166,1756 26871,6657 25833,12101 128,7200" shapeName="Other"/>
        </emma:interpretation>
      </emma:emma>
    </inkml:annotationXML>
    <inkml:trace contextRef="#ctx0" brushRef="#br0">0 0 96 0,'0'0'38'0,"0"4"-20"0,0-4-10 0,0 4 17 16,0-4-14-16,0 12 10 15,0-8-12-15,0 7 4 16,0 1 1-16,0 4 4 16,0 4-6-16,0 8 1 15,0 0-8-15,0 7-1 0,0 1 2 16,0 4 1-16,0 3 3 0,0 5 15 31,0-1-14-31,0 13 10 16,0-13-12-16,0 9 4 15,0-13-8-15,0 5 4 16,0-16-5-16,0 3-9 16,0-11 3-16,0 0-48 15,0-12 27-15,0 0-98 16,0-8 68-16</inkml:trace>
    <inkml:trace contextRef="#ctx0" brushRef="#br0" timeOffset="820.204">-53-52 160 0,'0'20'63'0,"0"-20"-34"0,0 4-21 0,0 0 20 16,0-8-16-16,4 8 5 16,0 0-10-16,5 8 4 15,-4-4-6-15,4 8 2 16,-5-4-4-16,5 7 3 0,0 1 0 16,4 4 2-16,1 0-2 15,4-4 5 1,-5-1-6-16,5 5 4 15,0-4-3-15,4 0 6 16,-9-8-7-16,10 0 2 16,-6-4-4-16,1-5 0 15,0-3 1-15,0 0 0 0,0-3-2 16,4-5-2-16,-4-4 3 0,0 0-2 16,0-4-1-16,-1 0 5 31,-8 0-3-31,5-4-1 15,-10 1 0-15,5-1-1 0,-4 4 0 0,4 0 0 16,-5 4-3-16,0 4-2 16,-4 0 2-16,0 8 2 15,0 0 1-15,0 0 0 16,0 4 0-16,0 0 0 16,0 4 0-16,0 4 0 0,0 0 0 0,0 8 0 15,0 0 0-15,0 3 0 16,5 5 0-16,-1 0 2 15,1 0 1-15,4 7-1 16,-5 5-2-16,5 4 16 31,-4-1-9-31,3 13 10 16,-3-9-9-16,4 5 6 16,-5-9-7-16,5 5 2 15,-9-16-5-15,9-5-9 16,-9-7 3-16,5-4-66 15,-5-12 38-15,4-4-127 16,-8-4 88-16</inkml:trace>
    <inkml:trace contextRef="#ctx0" brushRef="#br0" timeOffset="1546.4203">624 507 160 0,'-9'4'60'0,"9"-4"-32"0,0 20-22 0,0-12 28 16,0-8-20-16,0 4 9 15,0 0-14-15,5 8 6 16,-5-8-8-16,9 4 7 16,-5-8-8-16,10 4 3 0,-10-8-5 0,9 4 5 31,-4-8-6-31,9 4 3 15,-9-4-3-15,9 0 3 16,-9 0-4-16,4 0 1 16,-8 0-1-16,4 0 1 15,-5-4-2-15,1 4 2 16,-5-4-2-16,4 5 2 0,-8-1-2 0,4 0-1 16,-5 0 1-16,1 4-1 15,-5 0 0-15,0 4 0 16,-5-4 0-16,1 8-3 15,0-4 2-15,-1 8-1 16,1-4 0-16,4 8 0 16,-4-8 0-16,4 11 2 15,0-3 0-15,4 8 4 16,1-4-2-16,4 8 8 16,-5-8-6-16,5 11 5 15,0-7-5-15,5 8 9 16,-5-8-7-16,9 7 12 15,-5-7-10-15,10 4 9 16,-10-4-9-16,14 4 0 16,-9-5-5-16,13 1 0 15,-8-4-1-15,17-4 1 16,-9-4-2-16,14 0-34 16,-10-8 19-16,10-8-114 15,-9-4 71-15,9-8-92 16,-10-7 85-16</inkml:trace>
    <inkml:trace contextRef="#ctx0" brushRef="#br0" timeOffset="2387.1233">821 349 212 0,'-18'0'82'0,"18"0"-44"0,4 0-44 16,5-4 62-16,0 0-17 15,0 4-10-15,4 0-5 16,1 0-15-16,3 0 1 0,6 0 3 0,-1 0-7 15,5 0-3-15,0 0-2 16,-1 0 1-16,10 0-1 16,-5 0-1-16,0 0-35 0,-4 4-14 15,0 0-43 1,0 8-59-16,-5-1 40 16</inkml:trace>
    <inkml:trace contextRef="#ctx0" brushRef="#br0" timeOffset="2058.4246">986 16 148 0,'-5'0'57'0,"5"-8"-30"0,0 16-18 0,0-8 14 16,0 4 0-16,0 0 1 16,0 4-2-16,0-1-2 0,0 5-10 15,0 4 2-15,0 0 4 0,0 4 3 16,0 0 1-16,5 3-5 16,-1 1 1-1,0 0-7-15,5 4-3 16,0 3 1-16,0 5 2 15,5 0 16 1,-6 0-14-16,6 11 8 16,-10-3-11-16,10 11 4 15,-10-7-7-15,10 3 2 16,-10-7-4-16,5-1 3 16,-5-7-4-16,1-4-23 15,-5-8 12-15,0-5-66 0,-5-7 42 0,1-8-31 16,-1-4-49-16,1-12-23 15,4-3 62-15</inkml:trace>
    <inkml:trace contextRef="#ctx0" brushRef="#br0" timeOffset="3019.8936">1418 634 152 0,'18'-8'57'0,"-18"8"-30"0,18-12-16 0,-9 8 31 15,-5-4-24-15,9-4 14 16,-8-3-19-16,8-1 10 16,-8 0-13-16,4 4 10 15,-9-4-11-15,4 4 6 16,-8-4-8-16,-1 4 0 16,-4 1-4-16,-4 3 0 15,-5 0-1-15,0 4 1 16,-4-4-2-16,4 12-3 0,-4-4 1 15,0 4 1-15,4 4 0 0,0 8 2 32,0-5-1-32,5 21 2 15,-1-4 2-15,5 0 4 16,5-1-4-16,-1 5-3 16,5 0-1-16,5-4 1 0,4-1 1 15,0-3 7 1,0-8-5-16,9 0 4 15,-10-8-5-15,15 0 5 16,-10-8-6-16,9-4 3 16,-8-8-3-16,4-4 0 15,-9-4-1-15,4-4 1 16,-4 1-2-16,0-1 2 16,-5-4-2-16,5 8-1 15,-9 0 1-15,5 8-1 16,-5-3 0-16,4 7 6 15,-8-4-3-15,8 16 12 0,-4-4-8 0,4 16 10 16,1-4-10 0,8 11 3-16,1-3-6 0,12 12 0 15,-8-8-2-15,14 7-30 16,-10-7 15-16,13 0-166 16,-8-12 98-16</inkml:trace>
    <inkml:trace contextRef="#ctx0" brushRef="#br0" timeOffset="3916.9254">1806 495 132 0,'-4'0'52'0,"4"0"-28"0,0 4-13 0,0 0 26 16,0-8-20-16,0 4 13 15,0 0-17-15,4 0 10 16,0 0-13-16,10 0 8 16,-5 0-10-16,13 0 2 15,-9 0-6-15,10 0 0 16,-5 0-2-16,13 0-6 0,-9 0 2 0,9 0-56 16,-4 0 31-16,4 0-94 15,-8-4 68-15</inkml:trace>
    <inkml:trace contextRef="#ctx0" brushRef="#br0" timeOffset="4686.0574">2453 448 104 0,'-18'-4'41'0,"18"4"-22"0,-14-4-11 0,10 4 15 16,-1 0-13-16,-3 0 4 15,-10 0-9-15,4 0 4 16,-3 0-5-16,3 4 5 16,1-4-6-16,4 4 8 15,-5 0-7-15,6 4 3 16,-1-4-4-16,4 11-2 15,1 1 0-15,4 8 5 16,-5-4-3-16,10 8 3 0,-5-9-3 0,4 9 5 16,1-4-5-16,4 4 10 15,-1-4-7-15,10-1 8 16,-4-11-8-16,4 0 8 16,-10-4-8-16,10-4 8 15,-9-4-8-15,9 0 3 16,-9-8-5-16,9 0 2 15,-9-8-3-15,4 0 0 16,-4-3-1-16,4-5 1 16,-8-4-2-16,4 0 2 15,-5 1-2-15,1-1-1 16,-5 4 1-16,0 0-1 16,0 4 0-16,-5 5 0 0,1 3 0 15,-1 4 2-15,5 0 1 16,0 8 1-1,0-4-2-15,0 8 1 16,0-4-2-16,5 8 6 16,-5-4-4-16,4 8 10 15,1-8-7-15,8 15 10 16,-4 1-9-16,4 12 7 16,1-8-7-16,8 11-2 0,0 1-3 0,5-4 1 15,-5-4-13-15,5-9-6 16,-5 1 9-16,1-8-63 0,3-8-25 15,-3-8-18 1</inkml:trace>
    <inkml:trace contextRef="#ctx0" brushRef="#br0" timeOffset="5054.69">2729 440 164 0,'-9'8'63'0,"9"-8"-34"0,5 4-19 0,-1-4 20 0,5 0-3 15,-5 4 4-15,5 0-4 16,5 0-2-16,-1 0-13 15,5 0 1-15,4 3 1 0,5 13-1 16,0 0 0 0,-5 4-3-16,0 4-1 0,-4-1 1 0,5 1 1 15,-6 0-3-15,1-4-3 16,0-5 0-16,-5-3 1 16,1-8-36-16,-1-4-15 15,-4-4-48-15,0 0-18 16,0-4 12 15</inkml:trace>
    <inkml:trace contextRef="#ctx0" brushRef="#br0" timeOffset="5338.0442">3046 404 200 0,'-9'12'74'0,"4"-8"-40"0,-4 12-29 16,9-12 17-16,-4 4-3 31,-5 4 3-31,0 3-3 0,-4 9-2 16,-5 0-9-16,-4 4-3 0,-1 0 1 15,-3 3-1-15,-1 1 0 16,0 0-3-16,0 3 1 0,5-7-4 15,0-4 0-15,4-4-37 16,4-12-16-16,14 0-57 16</inkml:trace>
    <inkml:trace contextRef="#ctx0" brushRef="#br0" timeOffset="5901.8896">3135 218 216 0,'-18'4'82'0,"18"-4"-44"0,-4 4-38 0,4 0 20 15,0-4-13-15,0 4-3 16,0 0-3-16,4 4-54 0,-4-1 29 0,9 9-90 16,-5-8 65-16</inkml:trace>
    <inkml:trace contextRef="#ctx0" brushRef="#br0" timeOffset="5679.8416">3148 420 196 0,'-4'4'74'0,"4"-4"-40"0,4 4-27 15,1 0 36-15,-5-4-26 0,4 8 17 16,1-4-20-16,4 8 6 16,-9-4-12-16,8 11 6 15,-8 1-7-15,9 12 2 16,-4-4-5-16,8 7 0 16,-8-3-2-16,8 4-32 15,-4-12 16-15,4 3-102 16,-4-11 64-16,5 0-79 15,-5-8 75-15</inkml:trace>
    <inkml:trace contextRef="#ctx0" brushRef="#br0" timeOffset="6520.8228">3621 412 168 0,'-5'-4'66'0,"5"4"-36"0,-4 0-24 15,0 0 26 1,-1 0-19-16,-4 0 16 15,-4 0-17-15,-1 4 7 16,-3-4-11-16,3 4 6 16,-4 0-7-16,1 4 4 15,-1-4-6-15,0 8 2 16,0-4-4-16,5 12-2 16,-1-5 0-16,10 13-1 15,-5-8 0-15,9 8 0 16,0-5 0-16,9 5 4 15,-5-8-2-15,10 8 4 0,-5-8-4 0,8 3 8 16,-3-11-6-16,8 0 8 16,-9-4-8-16,10-4 8 15,-5-4-8-15,4-4 8 16,-9-8-8-16,5-4 1 16,-5-3-3-16,1-9 1 15,-5 0-2-15,0-4 2 16,-9 5-2-16,0-1-1 15,-5 4 1-15,1 0-1 0,-5 4 0 16,0 5-5-16,-4 3 3 16,-5 4-17-16,0 0 11 0,0 12-39 15,-4-4 27-15,4 8-113 16,-4-4 75-16,8 16-72 31,-4-5 75-31</inkml:trace>
    <inkml:trace contextRef="#ctx0" brushRef="#br0" timeOffset="7686.5516">3728 472 116 0,'0'0'46'0,"0"0"-24"0,9-8-19 0,-5 8 23 15,-4-4-15-15,9 0 19 16,-4 0-17-16,4 4 13 16,-9 0-15-16,9 4 8 15,-5-4-11-15,5 12 4 16,-5-5-7-16,10 13 7 15,-5 0-8-15,4 8 12 16,-8-4-9-16,8 7 10 16,-9-3-10-16,5 4 12 15,-9-12-11-15,5 3 9 16,-10-11-9-16,5 4 4 16,0-8-7-16,5-8 0 15,-5-4-3-15,4-4-4 16,1-4 1-16,4-8-4 15,-5-7 3-15,9-5-8 16,-8 0 6-16,13 5-3 16,-9-1 4-16,8 4 0 0,-3 4 1 15,4 8 0-15,-5 0 0 0,5 8 2 16,-5 1 0-16,5 10 6 16,-9-3-3-16,4 16 12 15,-8 0-8-15,4 12 10 16,-5-8-10-16,5 11 7 15,-9-7-7-15,5 4 2 16,-5-9-5-16,4 1 2 16,-4-12-3-16,5 0 3 31,-5-4-4-31,4-4-1 0,0-8 0 16,5-4-4-16,-9-8 2 0,9-8-8 15,0-3 5-15,5-5-3 16,-5-4 4-16,4 5 0 15,-4 3 1-15,0 8 0 16,0 4-2-16,0 4 0 16,-1 8 3-16,1 4 2 0,0 8 0 15,-4 8 4-15,-1 4 1 0,1 4 0 0,4 3-1 16,-5-3-1-16,5 0 0 16,0-4-7-16,0 0 0 15,0-5-193 1,-5-7 107-16</inkml:trace>
    <inkml:trace contextRef="#ctx0" brushRef="#br0" timeOffset="8303.2606">4606 384 184 0,'-13'-4'68'0,"13"4"-36"0,-9-8-26 0,5 8 28 15,-1-4-20-15,1 0 15 16,-5 1-16-16,0-1 4 15,-4 0-10-15,-1 4 4 16,-4-4-6-16,1 8 9 16,-6-4-8-16,5 8 5 15,1-5-6-15,3 5 2 16,1-4-4-16,4 8 3 16,0-4-4-16,4 8 4 15,-3-4-4-15,8 4 4 16,-5-8-4-16,10 8 1 15,-5-8-1-15,8 3-2 16,1-7 1-16,9 4 1 16,0-8-1-16,13 8-1 0,-8-4 1 0,8 8-4 15,-9-4 2-15,5 8 1 16,-5-8 0-16,5 12 6 16,-9-9-3-16,4 9 10 15,-9-4-7-15,1 4 12 31,-5-8-10-31,0 8 18 16,-9-8-14-16,0 3 11 16,-5-7-13-16,-4 8 6 15,-4-8-9-15,-5 4 4 16,-4-8-6-16,-5 4 2 0,-4-4-4 0,4 0-6 16,-4-4 1-16,4 0-47 15,0-4 26-15,5 0-168 16,0-4 105-16</inkml:trace>
    <inkml:trace contextRef="#ctx0" brushRef="#br0" timeOffset="14952.7272">210 1490 164 0,'-14'-4'63'0,"14"4"-34"0,0-4-16 0,0 4 30 16,0 0-24-16,0 4 13 31,0-4-19-31,0 8 10 15,0-4-13-15,5 4 8 0,-5 0-10 0,4 16 4 16,-4-4-7-16,5 19 7 16,-1-3-8-16,5 23 12 15,-5-7-9-15,5 11 5 16,-4-7-7-16,8 3 2 0,-8-15-4 0,8-1 5 16,-9-15-5-16,5 4-16 31,-9-12 6-31,5 0-59 15,-5-9 37-15,4 1-115 16,-8-8 80-16</inkml:trace>
    <inkml:trace contextRef="#ctx0" brushRef="#br0" timeOffset="14388.1564">-62 1244 116 0,'0'-4'46'0,"0"4"-24"0,0-3-8 0,0 3 24 15,-5-4-22-15,1 4 6 16,-1-4-13-16,1 8 5 16,-1 0-7-16,1 3 7 15,-5 1-8-15,4 8 5 16,-3-4-6-16,3 8 9 15,-4-4-8-15,0 8 8 16,0-5-8-16,0 9 8 16,-4-8-8-16,0 4 3 15,4 0-5-15,0-1 2 16,0 1-3-16,0 8 5 16,0-4-5-16,9 15 6 15,-4-7-6-15,8 19 6 0,1-11-6 16,8 15 3-16,-4-11-3 15,9 7 3-15,-5-7-4 16,9 0 4-16,-4-9-2 0,0-3 5 16,-5-4-5-16,5-1-17 15,-4-11 6-15,3 0-107 16,-8-8 63-16,9-4-100 31,-4-4 86-31</inkml:trace>
    <inkml:trace contextRef="#ctx0" brushRef="#br0" timeOffset="15107.0905">45 1558 124 0,'-14'-4'46'0,"14"0"-24"0,0 0-26 0</inkml:trace>
    <inkml:trace contextRef="#ctx0" brushRef="#br0" timeOffset="15672.5073">36 1522 247 0,'4'-16'38'0,"5"0"-8"16,0 4-7-1,0-4-14-15,9 5 1 32,-9-5-6-32,17 4 9 0,-8 0-7 15,18 4 1-15,-9 0-4 0,13 4 0 16,-5 0-1-16,10 4-2 16,-9 0 1-16,8 4 1 15,-12 0-1-15,3 8 6 16,-8-4-4-16,4 12 10 15,-13-4-7-15,0 11 8 0,-5-3-8 0,1 8 8 16,-10-4-8-16,1 15 5 16,-10-7-6-16,1 7 7 15,-10-7-8-15,1 0 5 16,-5-8-5-16,-4-1 2 16,-5-11-3-16,0 0 3 15,0-8-4-15,-4-8 1 16,0-4-1-16,0-4-4 15,4-4 1-15,5-4-4 32,-1 0 3-32,10 5-3 15,-5-5 2-15,9 8-2 16,0-4 2-16,9 12-2 16,0-4 2-16,9 8-2 15,-4-4 2-15,13 12-2 16,-5-4 2-16,14 11 4 15,-5-3 0-15,9 12 15 16,-8-8-9-16,8 12 21 16,-4-9-15-16,4 13 11 0,-9-12-14 0,5 8 4 15,-5-13-9-15,9 5 4 16,-8-8-5-16,3 0-24 16,-8-4 11-16,5 0-94 0,-10-8 57 31,5 0-128-31,-9-8 98 0</inkml:trace>
    <inkml:trace contextRef="#ctx0" brushRef="#br0" timeOffset="16271.8835">740 1922 184 0,'0'0'71'0,"0"0"-38"0,9 4-19 0,0 0 31 31,-9-4-25-31,13 4 12 15,-4-4-19-15,9 8 10 16,-4-4-13-16,8 4 4 16,-4-4-9-16,8 4 7 15,-8-8-8-15,9 4 5 0,-9-4-5 0,4-4 5 16,-4-4-6-16,0-4 6 16,-5 0-6-16,-4-4 1 15,-4-4-2-15,-5 1-4 16,-5-1 1-16,1 0 1 15,-10-4 0-15,-3 4-7 16,-1 5 4-16,-5 3-5 16,1 4 4-16,0 12 0 15,-5 0 2-15,9 12 2 16,-4-5 0-16,9 9 0 16,-5-8 0-16,9 12 6 15,-5-4-3-15,10 7 8 16,-1-3-7-16,10 8 8 15,-5-8-8-15,9 7 3 16,-5-11-4-16,14 4 3 16,0-8-4-16,13 4 6 15,-9-4-5-15,14-1-19 16,-5-7 9-16,14 0-84 0,-9-4 51 16,8-8-120-16,-8-4 90 15</inkml:trace>
    <inkml:trace contextRef="#ctx0" brushRef="#br0" timeOffset="16771.0582">1387 1601 188 0,'-14'-12'71'0,"14"12"-38"0,9-16-25 15,0 12 25 1,-9-3-20-16,0-1 12 0,-4-8-15 0,-1-4 8 16,1 0-10-16,-1 0 6 15,-3 0-7-15,-1 1 0 16,-5-5-4-16,1 4 0 16,0 0-1-16,-1 8 3 31,1 0-3-31,-1 12-3 15,1-3 0-15,0 14 1 16,-1-3 0-16,5 12 6 16,0 0-3-16,5 8 6 15,-1-8-6-15,5 11 10 16,-4-3-7-16,4 8 10 16,0-5-9-16,4 21 10 15,-4-9-10-15,9 25 5 16,-4-13-7-16,8 13 7 0,-4-13-8 0,5 9 8 15,-6-13-8-15,6 9 5 16,-10-17-5-16,10 13 2 16,-10-13-3-16,10 5-13 15,-10-16 6-15,5-5-43 16,-9-7 26-16,4-8-84 16,-4-8 59-16,0-12-100 15,-4-4 83-15</inkml:trace>
    <inkml:trace contextRef="#ctx0" brushRef="#br0" timeOffset="17017.9784">1231 2172 192 0,'-9'-8'71'0,"9"8"-38"0,0-4-14 0,0 4 36 16,0-8-30-16,4 0 10 15,-4-4-21-15,9 0 3 16,-4 1-10-16,8 3 9 15,-8-4-9-15,12 8 12 16,-8-4-11-16,14 8 5 16,-10-4-8-16,14 8-2 15,-9-4-2-15,13 8-12 16,-9-4 6-16,9 4-53 16,-4-8 32-16,4 4-126 15,-13-4 85-15</inkml:trace>
    <inkml:trace contextRef="#ctx0" brushRef="#br0" timeOffset="17503.2201">1637 1328 196 0,'0'-8'74'0,"0"8"-40"0,4 4-20 0,0 0 29 15,-8-8-25-15,8 4 10 16,-4 0-18-16,5 4 15 15,-1-4-15-15,5 8 13 0,-9 0-13 0,9 7 6 16,-9-3-9-16,9 12 7 16,-9-4-8-16,9 8 3 15,-9-5-5-15,13 13 9 32,-13-4-7-32,9 23 14 15,-4-7-11-15,8 19 9 16,-8-11-10-16,4 7 4 15,-5-11-7-15,5 7 2 0,-5-19-4 16,5-1-6-16,-4-11 1 16,4 4-34-16,-9-12 19 15,9 0-78-15,-9-9 53 0,9 5-122 16,-9-8 92-16</inkml:trace>
    <inkml:trace contextRef="#ctx0" brushRef="#br0" timeOffset="18022.7789">1909 1264 160 0,'0'0'60'0,"0"0"-32"0,0 0-17 0,0 0 31 16,0 0-24-16,0 0 18 15,0 0-21-15,4 4 16 16,1-4-17-16,8 4 12 16,-4 0-15-16,4 4 6 15,-4 0-10-15,13 8 9 16,-8 0-9-16,13 11 12 16,-5-7-11-16,9 12 16 31,-4-4-14-31,4 11 18 0,-9-3-16 15,5 16 11-15,-9-5-13 0,0 24 8 16,-5-11-10-16,-8 11 4 16,-5-11-7-16,-9 7-4 15,-5-15-2-15,-8 3-41 16,-5-11 23-16,-8 3-158 16,-1-11 99-16,-4 12-113 15,4-13 110-15</inkml:trace>
    <inkml:trace contextRef="#ctx0" brushRef="#br0" timeOffset="21056.1364">3670 1530 148 0,'0'-16'57'0,"0"16"-30"0,0-16-21 0,0 12 21 31,0-4-16-31,0 0 6 16,-4 0-10-16,-1 0 2 16,-4 1-5-16,0 3 0 15,0 0-2-15,-4 4 1 0,0 0-2 0,-5 4 2 16,-5-4-2-16,6 7 2 16,-6-3-2-16,5 8-3 15,-4-4 1-15,4 4 1 16,-4-4 0-16,4 4 2 15,0-4-1-15,5 4 2 16,0-4-2-16,-1 8 2 16,1-8-2-16,4 11 2 15,0-7-2-15,0 8 4 16,0-4-3-16,5 12 4 16,-1-9-4-16,5 13 6 15,-4-8-5-15,8 4 8 16,1-5-7-16,8 9 5 15,-4-8-5-15,9 4-2 16,-5-4-1-16,10 7 3 16,-10-11-2-16,14 4 6 15,-5-8-5-15,5 3 3 16,-5-7-3-16,9 4 3 0,-8-8-4 0,8 4 4 16,-9-8-4-16,9 4 6 15,-4-8-5-15,0 4 8 16,-5-4-7-16,9 0 10 15,-4-8-8-15,4-4 3 16,-4-4-5-16,4-8 5 16,-8 1-6-16,-1-5 6 15,-9 0-6-15,1-7 6 32,-6-1-6-32,1 0 1 0,-9 0-2 0,0 1 1 15,-9 3-2-15,5 0 2 31,-9 5-2-31,-5-1 2 16,0 4-2-16,0 0-1 0,-4 5 1 0,4 3-1 16,-4-4 0-16,4 8 0 15,-4-4 0-15,4 8-3 16,-5 0 2-16,6 8-10 16,-6 0 6-16,5 8-29 15,1 0 19-15,-1 8-57 16,-5-8 40-16,6 8-107 15,-1-4 79-15</inkml:trace>
    <inkml:trace contextRef="#ctx0" brushRef="#br0" timeOffset="21694.1298">3871 1189 132 0,'-14'0'52'0,"14"0"-28"0,-13 12-13 0,8-4 29 16,1-8-23-16,0 8 14 15,-5 0-18-15,4 7 6 16,-4-3-11-16,5 8 4 15,-5-4-7-15,0 12 4 16,-4-8-5-16,4 11 0 16,-5-3-2-16,1 8 5 15,-5-5-4-15,0 13 14 16,0-8-9-16,1 19 16 0,-1-7-14 0,-5 15 18 16,1-7-16-16,0 7 11 15,0-15-13-15,4 7 6 16,-5-15-9-16,6-1 4 31,-1-11-6-31,4 4 4 16,1-12-5-16,0 4 0 15,-1-9-2-15,5 1-2 16,0-4 1-16,0 0-1 0,5-4 2 0,0 0 1 16,-1-4-1-16,1 0 1 15,-1 0-2-15,5-4-7 0,0 0-1 16,0 0-114 15,0 0 66-31,5 0-107 16,-1-4 93-16,9-4-35 0</inkml:trace>
    <inkml:trace contextRef="#ctx0" brushRef="#br0" timeOffset="22576.5816">4317 1534 148 0,'0'-4'55'0,"0"4"-30"0,0-8-14 0,0 8 33 16,0 0-25-16,0 0 16 31,0 0-21-31,0 0 6 16,0 0-12-16,0 0 6 15,0 0-7-15,4 4 2 16,-4-4-5-16,5 12 5 15,-1-4-6-15,5 15 10 0,-9-3-7 0,9 20 8 16,-9-8-8-16,9 19 12 16,-9-7-10-16,4 7 12 15,-8-7-12-15,4 3 3 16,0-7-7-16,0 0 0 16,0-13-2-16,0 1-2 15,0-8 1-15,0 0-37 16,0-12 20-16,0 0-101 15,0-8 65-15,4-4-92 16,-4-4 82-16</inkml:trace>
    <inkml:trace contextRef="#ctx0" brushRef="#br0" timeOffset="23092.687">4370 1720 132 0,'0'0'49'0,"0"0"-26"0,0 4-14 0,0 0 29 15,0-8-21-15,5 4 16 16,-5 0-19-16,4 0 14 16,-4 0-15-16,9 4 15 15,-5-4-16-15,10 4 2 16,-1-4-8-16,5 4 3 16,-5-8-5-16,10 8 7 15,-5-4-7-15,8 4 1 16,-3-8-3-16,12 4 5 15,-8 0-4-15,13 0 10 16,-9-4-7-16,9 4 5 16,-8-4-6-16,8 4 9 15,-13 0-8-15,8 0 5 16,-12 0-6-16,8 0 4 16,-13 0-5-16,-1 0 5 15,-3 0-6-15,-1 0 6 0,-4 0-6 16,0 0 1-16,-5 0-2 0,1 0-19 15,-10 0 9-15,5 0-56 32,0 0 35-32,0 0-128 15,0-8 88-15</inkml:trace>
    <inkml:trace contextRef="#ctx0" brushRef="#br0" timeOffset="25159.5862">5307 1581 140 0,'-9'4'55'0,"9"-4"-30"0,0 0-12 0,0 0 26 15,0 0-23-15,0 0 11 16,0 0-17-16,4 0 10 16,-4-4-11-16,5 4 15 0,-1-4-14 0,9 0 16 15,-4 0-16-15,9 4 9 16,-4 0-11-16,8 0 4 15,-9-3-7-15,14 3 2 16,-5-4-4-16,9 4 3 16,-8 0-4-16,12 0 4 31,-8 0-4-31,4 0-14 16,-4 0 6-16,4 0-54 15,-13 0 32-15,5 0-108 0,-10 0 76 0</inkml:trace>
    <inkml:trace contextRef="#ctx0" brushRef="#br0" timeOffset="24722.7748">5422 1340 116 0,'0'-4'46'0,"0"4"-24"0,0 0-13 16,0 0 25 0,0 0-19-16,0 0 8 15,0 0-14-15,0 0 8 16,0 0-9-16,0 4 2 0,0-4-6 16,0 4 9-16,0 0-7 0,0 3 14 15,0-3-11-15,0 4 5 16,0 0-9-16,0 12 4 15,0-4-5-15,0 12 2 16,0-9-3-16,0 13 7 16,0-8-6-16,0 12 10 31,0-5-8-31,0 17 10 16,0-8-9-16,0 15 10 15,0-11-10-15,0 7 10 0,0-11-10 16,0 3 10-16,0-7-10 0,0 0 7 15,0-12-7-15,0 3 4 16,0-11-6-16,0 4 4 16,0-12-5-16,0 4 7 15,0-8-7-15,0 0 1 16,0-4-3-16,0 4-2 16,0-8 1-16,5 4-4 15,-5-4 2-15,4 4-1 16,1-4 0-16,4 0 2 15,-5 0 0-15,10 0 0 16,-10-4 0-16,9 0 0 16,-4 0 0-16,9-4 2 15,-4 0-1-15,3 0-3 16,-3 1 1-16,4 3 1 16,-5-4 0-16,5 4 0 15,-9 0 0-15,9 4-3 16,-9 0 2-16,4 0-17 15,-4 0 10-15,4 0-41 16,-8-4 28-16,8 4-79 0,-8-4 56 0,3-8-95 31,-8 5 79-31</inkml:trace>
    <inkml:trace contextRef="#ctx0" brushRef="#br0" timeOffset="25695.8091">6007 1645 168 0,'-18'0'66'0,"18"0"-36"0,0 0-18 0,4 0 30 16,1-4-24-16,4 4 6 16,-9-4-14-16,4 4 10 15,1-4-12-15,8 0 7 16,-4 0-8-16,13 0 2 31,-8 0-5-31,8 4 9 0,-4 0-7 0,8 0 3 16,-3-4-5-16,8 4-2 15,-9 0-1-15,14 0 1 16,-9 0-1-16,8 0 2 16,-12 0-2-16,3 0-16 15,-8 0 8-15,5 0-37 16,-10 0 25-16,0 0-58 15,-4 0 44-15,-4 0-76 0,-10 0 62 16</inkml:trace>
    <inkml:trace contextRef="#ctx0" brushRef="#br0" timeOffset="26123.3531">6105 1708 160 0,'-5'0'63'0,"5"0"-34"0,0-4-23 16,0 4 23 15,0 0-17-31,0 0 4 16,0 0-11-16,0 0 7 0,0 0-8 0,5 0 12 15,-5 0-9-15,9 0 12 16,-5 0-11-16,5 0 9 15,-4 0-9-15,8 0 6 16,-4 0-7-16,9 4 4 16,-5-4-6-16,14 4 2 15,-5-8-4-15,9 4 5 16,-4 0-5-16,9 4 8 16,-10-4-7-16,6 4 5 15,-10-4-5-15,5 4 5 16,-9-4-6-16,-1 4 3 15,1-8-3-15,-9 4-2 16,-4 0 0-16,-1 0-30 0,-8 0 16 16,4 0-63-1,0-4 42-15,0 0-99 0,-5 0 75 0</inkml:trace>
    <inkml:trace contextRef="#ctx0" brushRef="#br0" timeOffset="26935.6134">6760 1724 152 0,'0'0'57'0,"0"0"-30"0,0-4-16 0,0 4 31 16,0 0-24-16,0 0 9 15,-4-4-16-15,-1 4 5 16,-4 0-9-16,1 4 7 16,-1-4-8-16,0 12 8 15,-5-4-8-15,1 12 8 16,0-8-8-16,4 7 5 15,-5-7-6-15,5 4 0 16,0-4-3-16,5 4 1 31,-5-8-2-31,5 4-1 16,-1-8 1-16,10 8 1 16,-5-8-1-16,8 7-3 0,-3-7 1 0,8 8-1 15,1-12 0-15,4 8 0 16,-10-8 0-16,10 8 2 15,-9-8 0-15,5 8 0 16,-10-8 0-16,1 8 2 16,-5-4-1-16,0 4 2 15,-5-4-2-15,1 8 8 16,-5-8-5-16,0 8 10 16,0-4-8-16,0 3 5 15,0-7-6-15,0 8 4 16,0-8-5-16,5 8 2 15,-1-8-3-15,5 8 0 0,-4-4-1 16,4 4 5-16,0-4-4 16,4 4 6-16,1-8-6 0,8 4 3 15,0-4-3-15,10 3-2 16,-5-7 0-16,8 4-10 31,-3-4 5-31,12 4-43 16,-8-8 27-16,4 4-129 15,-4-8 83-15,4 1-81 16,-8-1 85-16</inkml:trace>
    <inkml:trace contextRef="#ctx0" brushRef="#br0" timeOffset="28093.6651">6943 1498 184 0,'-13'0'68'0,"13"0"-36"0,0 8-24 0,0-4 34 15,0-8-25-15,4 4 28 16,1 0-26-16,8 0 23 16,0 0-23-16,10 0 14 15,-1 0-19-15,14 0 6 0,-5 0-12 0,9 0-2 16,5 0-2-16,-1 0-31 15,-4-8 15-15,9 4-86 16,-8-4 54-16,8 4-42 31,0 0-14-31,-14-4-9 0</inkml:trace>
    <inkml:trace contextRef="#ctx0" brushRef="#br0" timeOffset="27723.1147">7130 1133 112 0,'-4'-19'44'0,"4"19"-24"0,4-4-2 0,1 4 31 16,-10 0-27-16,5 0 16 15,0 0-23-15,0 4 16 16,0 0-17-16,5 7 10 31,-5-3-14-31,4 8 10 16,-4-4-11-16,5 8 11 16,-10-8-12-16,5 12 5 15,0-5-8-15,0 9 4 0,0-4-5 0,0 12 9 16,0-5-7-16,0 5 5 15,0-12-6-15,0 12 13 16,0-9-10-16,0 9 9 16,0-4-9-16,5 7 4 15,-5-3-7-15,4 8 4 16,-8-9-5-16,4 9 2 16,0-8-3-16,0 3 5 15,0-7-5-15,0 0 6 16,0-5-6-16,0 1 6 15,0-12-6-15,0 4 3 16,0-12-3-16,4 4-2 16,1-8 0-16,4 3-4 15,-5-7 2-15,9 0 1 16,-4-4 0-16,9 4 0 16,-9-3 0-16,13-1 0 15,-8-4 0-15,8 4-14 16,-4-4 8-16,4 0-32 15,-4 0 20-15,4 0-51 16,-8 0 39-16,4 0-111 16,-10-4 78-16,10 4-77 0,-4-8 81 15</inkml:trace>
    <inkml:trace contextRef="#ctx0" brushRef="#br0" timeOffset="29310.6252">4 2584 152 0,'-4'0'57'0,"4"0"-30"0,-4 0-18 0,4 0 14 0,0 0-7 16,0 4-1-16,-5 0-1 0,1 0 2 15,-1 4-9-15,1 0 2 0,-1 4 2 32,1 0-2-32,-5 4 0 15,0-1-1-15,0 1 2 16,-4 0-1-16,-1 4 0 0,5 4-1 15,0 7 2-15,1 1 1 16,3 12 1-16,1 3-2 16,4 5 1-16,0 3-2 15,4 1 0-15,5-1-1 0,0-3 2 16,4-5-5-16,1-3-3 16,4-4 1-16,4-1 0 15,0-7-15-15,5-4-6 0,-5-4-170 31,-4-9 103-31</inkml:trace>
    <inkml:trace contextRef="#ctx0" brushRef="#br0" timeOffset="30212.8222">606 2830 208 0,'0'-12'79'0,"0"12"-42"0,-4-12-28 0,4 8 28 15,0 0-22-15,0-4 9 16,-4 0-15-16,-1 4 2 16,-4-3-7-16,0 3 2 31,-4 0-3-31,-5 4 0 0,0-4-1 0,-4 4 1 16,0 0-2-16,-1 0-1 15,1 0 1-15,0 0-4 0,-5 0 2 0,5 4-1 16,-5-4 0-16,9 8-3 15,-4-5 3 1,4 9 1-16,0-8 1 0,5 8-3 16,-5-4 2-16,13 8 1 31,-3-4 0-31,12 4 0 16,0 0 0-16,10-1 0 15,-1-7 0-15,9 8 0 16,-4-4 0-16,9 8 2 15,-5-4-1-15,10 8 4 16,-6-5-3-16,10 9 4 16,-9-8-4-16,8 8 4 15,-12-8-4-15,4 7 4 16,-5-7-4-16,5 4 4 16,-10-4-4-16,1 7 6 0,-4-7-5 0,-5 4 10 15,-5-8-7-15,-4 4 10 16,-4-8-9-16,-1 7 12 15,-8-7-11-15,-1 0 14 32,-4-4-13-32,-4 0 11 15,0-4-11-15,-5 0 4 16,-4-4-8-16,-5 0 2 0,-4-8-4 0,0 4-2 16,4-4 0-16,1 0-4 15,3-4 2-15,10 4-19 16,0 1 11-16,8-1-49 15,-3 0 32-15,8 0-92 16,0 0 66-16,18 8-95 16,-5-4 84-16</inkml:trace>
    <inkml:trace contextRef="#ctx0" brushRef="#br0" timeOffset="30644.9493">709 3183 192 0,'-4'-4'74'0,"4"4"-40"0,0-4-22 0,0 4 39 15,0 0-30-15,0 0 20 16,0 0-25-16,4 4 5 16,-4-4-12-16,5 8 5 15,-5-4-7-15,4 8 4 16,0-5-6-16,5 13 4 15,-4-8-5-15,8 8 5 16,-8-4-6-16,12 4 1 16,-8-8-2-16,9 3 1 15,-4-3-2-15,3 4-18 16,-3-8 9-16,4 4-63 16,-9-8 40-16,8 4-117 15,-8-4 83-15</inkml:trace>
    <inkml:trace contextRef="#ctx0" brushRef="#br0" timeOffset="30987.91">923 3207 196 0,'-4'-8'74'0,"4"8"-40"0,0-4-16 0,0 4 38 15,0 0-31-15,0 0 12 16,0 0-22-16,4 4 9 15,-4-4-14-15,5 8 6 16,-5-1-9-16,4 9 7 31,-4-4-8-31,4 8 10 16,-8-4-9-16,4 12 12 0,0-9-11 0,0 17 9 16,-4-4-9-16,-1 11 0 15,1-3-5-15,4 12 3 16,-5-9-4-16,5 9-5 15,0-13 1-15,5 1-34 16,-5-8 19-16,4-5-82 16,1-11 54-16,3-4-116 15,-3-12 91-15</inkml:trace>
    <inkml:trace contextRef="#ctx0" brushRef="#br0" timeOffset="31889.0345">1110 3179 180 0,'-4'-4'68'0,"4"4"-36"0,0-8-29 16,0 8 24 0,0 0-17-16,4 0 20 15,-4 0-17-15,5 4 22 16,-1 0-20-16,10 4 8 16,-10 0-13-16,5 8 5 0,-4-9-8 15,8 13 9-15,-9-8-9 0,5 12 7 16,-4-8-7-16,4 8 11 15,-9-5-10-15,9 5 9 32,-9-4-9-32,8 0 4 0,-8-8-7 15,9 4 11-15,-9-5-9 0,5-3 5 16,-10-8-7-16,5 0-2 16,0-8-2-16,5 1-4 15,-5-5 2-15,4-4-6 16,-4-4 4-16,5-4-5 15,-5 0 4-15,9 5-2 16,-5-5 3-16,5 4-2 16,-4 0 2-16,8 8 0 15,-9-4 1-15,10 8 2 16,-10-3 0-16,10 11-3 0,-5-4 2 0,4 12 1 16,-4-4 0-16,4 11 4 15,-8-3-2-15,8 8 10 16,-9-4-6-16,10 4 8 15,-10-4-8-15,5 7 8 16,-9-7-8-16,9 4 3 16,-9-4-5-16,5 4 2 15,-10-8-3-15,5 0 3 16,0-5-4-16,0 1 1 16,0-8-1-16,0 0-2 15,0-8 1-15,5 4-6 16,-1-7 3-16,5-5-12 15,-9 0 7-15,9-4-7 16,-5 0 8-16,10 0 0 16,-5 1 4-16,8 3 0 15,-8-4 0-15,9 8 2 16,-4-4 0-16,3 12 0 16,-3-4 0-16,4 8 6 15,-5 0-3-15,5 8 8 16,-5 0-7-16,1 4 5 15,-5 0-5-15,-1 8 2 0,-3-4-3 0,-1 3-2 16,-4-3 0-16,5 4-26 16,-10-4 14-16,5 4-59 15,0-4 39-15,5-1-127 16,-5-3 88-16,9 0-83 16,-5-8 88-16</inkml:trace>
    <inkml:trace contextRef="#ctx0" brushRef="#br0" timeOffset="32793.7968">1806 3123 184 0,'-4'0'68'0,"4"0"-36"0,0 0-18 0,0 0 33 16,0 0-26-16,0 0 9 16,0 0-18-16,4 4 7 15,-4 0-11-15,4 4 2 16,1 0-6-16,4 4 2 15,-9 0-3-15,9 8 7 16,-9-4-6-16,9 7 12 16,-9-3-9-16,9 8 10 15,-9-4-10-15,4-1 14 16,-4-7-12-16,5 4 11 16,-5-8-11-16,4 0 8 0,-4-4-9 15,4 0 4-15,-8-4-7 0,4 0 0 16,0-8-3-16,0 0 1 15,0-4-2-15,4-4-3 32,-4-4 1-32,5-4-6 15,-1-4 4-15,5 1-3 16,-4-5 3-16,4 4 0 16,-5 0 1-16,10 5-3 15,-10 3 3-15,9 4-3 16,-8 4 2-16,8 8 0 0,-8 0 1 0,8 8 2 15,-4 0 0-15,4 8 0 16,-4-1 0-16,5 5 8 16,-5-4-4-16,4 4 10 15,-9-4-8-15,5 4 8 16,-9-5-8-16,5 5 10 16,-5-8-9-16,4 0 1 15,-8-4-5-15,4 0 0 16,0-4-1-16,0 0 1 15,0-4-2-15,4-4-3 16,-4-4 1-16,9-4-8 0,-4-4 5 16,8-4-10-16,-9-3 9 15,10 3-5-15,-5-4 6 16,9 8 2-16,-5-4 2 0,5 8-3 16,-9 1 2-16,9 7-1 31,-10 0 0-31,10 8 2 15,-9 0 0-15,5 7 8 16,-6 1-4-16,6 8 10 0,-5-8-8 0,4 8 1 16,-8-4-4-16,4 4 0 15,-9-5-1-15,8 9-10 16,-8-8 4-16,5 8-43 16,-5-8 27-16,4 0-89 15,-8-5 61-15,4 1-117 16,0-8 93-16</inkml:trace>
    <inkml:trace contextRef="#ctx0" brushRef="#br0" timeOffset="33341.913">2305 2652 176 0,'0'-4'66'0,"0"4"-36"0,5 0-15 15,-1 0 31 1,-4 0-25-16,9 4 12 16,-4-4-20-16,8 4 15 0,-8 0-16 0,4 3 13 15,-5-7-14-15,9 8 15 16,-4 0-16-16,9 8 11 15,-9-8-12-15,13 8 13 16,-8-4-13-16,12 16 18 16,-8-9-15-16,9 21 11 15,-5-8-13-15,1 27 10 16,-6-11-11-16,6 15 2 16,-10-7-7-16,-4 7 2 15,-9-15-3-15,-4 11-8 16,-10-7 2-16,-4 15-38 15,-8-11 22-15,-6 11-170 0,-3-12 104 16,-10 5-115-16,-4-13 115 16</inkml:trace>
    <inkml:trace contextRef="#ctx0" brushRef="#br0" timeOffset="34743.5349">3866 2929 120 0,'5'4'46'0,"-5"-4"-24"0,9 0-8 16,-5 0 35 0,-8 0-28-16,8 0 29 15,1-4-30-15,3 4 17 0,-3-4-22 16,4 0 10-16,-9-4-15 0,4 4 6 16,-4-4-9-16,0 0 4 15,-4 0-6-15,4 1 4 16,-9-5-5-16,0 0 2 15,-9 4-3-15,5 4-2 32,-5-4 0-32,5 8-1 0,-5-4 0 0,0 8-3 15,-4-4 2-15,4 4-1 32,0 0 0-32,5 4 2 0,-5 4 0 15,4 4-3-15,1-9 2 0,4 13-1 16,0 0 0-16,5 8 2 15,-5-8 0-15,13 3 0 16,-4-7 0-16,9 4-3 16,0-8 2-16,9 4 1 15,0-4 0-15,8 8 0 16,-3-9 0-16,12 9-3 0,-8-4 2 16,13 8 1-16,-8-8 0 0,8 4 2 15,-14-9-1-15,6 13-1 16,-10-8 1-16,0 4 1 15,-13-8-1-15,4 4 8 16,-8-4-5-16,-5 3 12 16,-9-7-9-16,0 4 14 15,-4-8-12-15,-5 4 11 16,-4-8-11-16,-5 4 4 16,0-8-8-16,0 4 0 31,-4-4-3-31,4 0 1 15,5 0-2-15,0-4-12 0,-1 0 7 0,6 0-26 16,-1 1 17-16,4-1-36 16,1 0 28-16,4 4-81 15,0-4 57-15,9 4-91 16,-4-4 76-16</inkml:trace>
    <inkml:trace contextRef="#ctx0" brushRef="#br0" timeOffset="35278.8815">4272 2945 184 0,'-9'4'68'0,"9"-4"-36"0,0 0-18 16,0 0 33-1,0 0-26-15,5 0 14 0,-1 0-21 0,5 0 12 16,0 0-15-16,9 0 8 16,-9 0-11-16,17 4 4 15,-8-4-7-15,18 4 4 16,-9 0-5-16,13 4 0 15,-9-8-2-15,9 4 1 16,-9-4-2-16,5 4-5 16,-14-4 2-16,5 4-34 15,-9-8 19-15,0 4-52 16,-9 0 39-16,-5 4-78 0,-4 0 60 0,-4 3-54 16,-5 1 59-16</inkml:trace>
    <inkml:trace contextRef="#ctx0" brushRef="#br0" timeOffset="35545.5148">4299 3191 228 0,'0'4'85'0,"0"-4"-46"0,4 4-21 15,1 0 41 1,-1-8-34-16,5 4 17 15,0 0-25-15,9 0 9 0,-5-4-16 0,14 4 6 16,-5 0-9-16,14 0 2 16,-9 0-5-16,13 0 0 15,-9 0-2-15,5 0-13 16,-10 0 7-16,1 0-50 16,-9-4 30-16,0 0-111 15,-5 0 76-15,-4 4-87 16,-4-4 84-16</inkml:trace>
    <inkml:trace contextRef="#ctx0" brushRef="#br0" timeOffset="36282.51">5008 3250 156 0,'13'0'57'0,"-13"0"-30"0,5-8-14 0,-1 4 37 16,-8 0-29-16,4 0 22 15,-5-4-26-15,1 4 14 16,-1 0-18-16,1 4-1 31,-1-4-7-31,1 8 1 16,-5-4-3-16,0 4 5 0,-4 0-5 0,4 4 3 16,-5-4-3-16,5 8-2 15,-4-8 0-15,0 4-1 16,-1-4 0-16,1 8 0 15,4 0 0-15,5 4 0 16,-5-8 0-16,9 3-3 16,-5-7 2-16,10 4 1 15,-1-4 0-15,5 4-3 16,0-8 2-16,9 8-6 16,-9-8 4-16,9 4-3 15,-10-4 3-15,6 4-2 16,-10-4 2-16,5 4 2 15,-4 0 1-15,-1 4 2 16,-4-8-1-16,0 8 2 16,-9-8-2-16,0 8 4 15,0-4-3-15,0 4 8 16,-4-4-6-16,0 8 10 16,-1-8-8-16,1 7 5 15,4-3-6-15,0 4 9 16,0-8-8-16,9 8 10 0,-4-8-9 0,8 4 7 15,1-4-7-15,8 4 0 16,-4-8-4-16,18 8 0 16,-9-8-1-16,13 8-2 15,-5-8 1-15,10 8-17 16,-5-8 9-16,10 8-54 16,-15-8 33-16,10 4-130 15,-14-4 88-15</inkml:trace>
    <inkml:trace contextRef="#ctx0" brushRef="#br0" timeOffset="37442.0481">5200 2846 248 0,'-23'-8'93'0,"23"8"-50"0,-9-4-24 0,9 4 48 16,0 0-37-16,5 0 20 16,-1-4-29-16,14 0 15 15,-5 0-21-15,19 4 8 16,-6-4-14-16,19 4 2 31,-5 0-7-31,18 0-22 16,-9 0 10-16,18 0-94 0,-13 0 56 0,12 0-146 15,-12-4 109-15</inkml:trace>
    <inkml:trace contextRef="#ctx0" brushRef="#br0" timeOffset="37062.5589">5418 2596 136 0,'-13'-4'52'0,"13"4"-28"0,0-12-8 0,4 8 32 31,-4 0-27-31,5 0 15 16,-5-4-22-16,4 4 12 0,-8-3-15 0,4 7 10 15,0 0-12-15,0 3 13 16,0 1-13-16,0 4 18 15,0 0-15-15,0 4 11 16,0-4-13-16,0 8 8 16,0-4-10-16,0 8 2 15,0-8-6-15,4 7 2 16,-4-3-3-16,4 8 5 16,-4-4-5-16,9 16 8 0,-9-9-7 15,5 21 12-15,-5-5-9 16,4 13 12-16,-4-8-11 0,5 7 7 15,-1-7-8 1,5 3 4-16,-9-15-6 0,5 3 9 16,-5-11-8-16,4 0 5 15,-8-12-6-15,4 4 4 16,0-9-5-16,0 1 2 16,0-4-3-16,4 0-2 15,-4-4 0-15,5 0-4 16,-5-4 2-16,4 4 1 15,-4-8 0-15,4 4 0 16,1 0 0-16,4 0 0 16,-5 0 0-16,10 0 0 15,-5-4 0-15,8 4-3 16,-3-4 2-16,8 0-12 16,-9-4 6-16,10 0-27 15,-5-3 19-15,4 3-68 16,-9-4 46-16,5 0-151 31,-4-4 105-31</inkml:trace>
    <inkml:trace contextRef="#ctx0" brushRef="#br0" timeOffset="38395.3824">6319 2774 176 0,'-5'0'68'0,"5"0"-36"0,-4-7-18 0,4 7 36 31,0 0-29-31,0 0 15 0,0 0-22 15,0 0 6-15,0 0-12 0,0 0 2 16,0 0-6-16,0 4 2 16,0-4-3-16,0 11 3 15,0-3-4-15,4 12 10 16,-4 0-6-16,5 16 5 16,-5-9-6-16,4 17 11 15,-8-4-9-15,4 11 12 16,0-11-11-16,4 7 7 0,-4-7-8 0,5 0 4 15,-1-13-6-15,1 1 4 16,-5-12-5-16,4 4 0 31,-4-8-2-31,5 0-48 16,-10-4 25-16,10-8-95 16,-5-4 65-16,4-8-100 15,-4-4 85-15</inkml:trace>
    <inkml:trace contextRef="#ctx0" brushRef="#br0" timeOffset="38941.4081">6332 3020 148 0,'-9'0'55'0,"9"0"-30"0,0-16-5 0,0 12 37 16,0-4-32-16,0 5 17 15,0-1-25-15,0 0 13 16,0 0-17-16,5 4 12 16,-1 0-14-16,10 0 8 15,-1 0-11-15,9 0 2 16,-4 0-6-16,18 0 5 0,-10-4-6 0,19 0 8 16,-9 0-7-16,13 4 8 15,-9-4-8-15,18 4 10 31,-13 0-8-31,17 0 5 16,-13 0-6-16,5 4 7 16,-10-4-8-16,1 4 8 15,-14 0-8-15,0 0 5 16,-13-4-5-16,0 0 0 16,-9-4-2-16,0 4-24 15,-5-4 13-15,1 4-66 0,-5-8 42 0,4 0-133 16,-8 0 93-16,4 8-75 15,0 0 86-15</inkml:trace>
    <inkml:trace contextRef="#ctx0" brushRef="#br0" timeOffset="39814.3988">7425 2560 160 0,'-14'-4'60'0,"14"4"-32"0,0-7-22 31,0 3 32-15,0 0-22-16,5 0 19 0,-5-4-20 0,4 4 5 16,-8 0-11-16,4 4 8 15,0 0-10-15,4 4 12 16,-4-4-11-16,5 8 12 15,-1-4-12-15,5 11 5 16,-9-3-8-16,9 12 4 16,-9-4-5-16,9 12 11 15,-5-9-8-15,5 17 10 16,-4-8-10-16,4 23 10 16,-9-7-10-16,9 23 12 0,-9-15-11 15,9 11 12-15,-9-15-12 16,4-1 12-16,-4-11-12 0,4-1 9 31,-4-15-9-31,5 4 6 16,-10-12-7-16,5 4 4 15,0-12-6-15,0 3 0 16,0-7-3-16,0 4 1 16,0-8-2-16,0 4-1 0,0-4 1 0,5 4-4 15,-1-8 2-15,10 4 1 16,-5-4 0-16,8 4 0 15,-8-4 0-15,14 0 0 16,-10-3 0-16,14-1 0 16,-9-4 0-16,8 4-3 15,-3-4 2-15,3 0-6 16,-3 0 4-16,-1 4-19 16,-9-4 13-16,5 4-36 15,-9 0 25-15,5 4-70 16,-6-3 50-16,6 3-131 15,-10 0 96-15</inkml:trace>
    <inkml:trace contextRef="#ctx0" brushRef="#br0" timeOffset="40212.4229">7331 2771 188 0,'-13'0'71'0,"8"-4"-38"0,1 4-12 0,4 0 22 15,0 0-10-15,0 0 9 16,0 0-24-16,0 0 1 0,0 0-3 16,4 0 11 15,1 0-14-31,8 0 10 16,-4-4-13-16,13 4 10 0,-8-4-11 0,17 4 4 15,-9-4-8-15,18 4 0 16,-8 0-3-16,12 0-19 15,-8 0 9-15,8 4-78 16,-8-4 47-16,4 4-130 16,-9-4 94-16</inkml:trace>
    <inkml:trace contextRef="#ctx0" brushRef="#br0" timeOffset="40862.6948">8022 2874 152 0,'-13'0'57'0,"13"0"-30"0,0-4-5 0,0 4 31 31,0 0-28-31,4 0 0 16,1-4-15-16,8 0 4 15,1-8-7-15,8 8 9 16,0 0-9-16,9 4 7 16,-4-4-7-16,9 4 2 15,-5-4-5-15,14 4 5 16,-10-4-6-16,10 4 1 15,-14-4-2-15,5 4-10 16,-10-4 4-16,6 4-36 0,-14 0 22 0,-1 0-65 16,-8 0 47-16,-4 4-76 15,-10-4 63-15</inkml:trace>
    <inkml:trace contextRef="#ctx0" brushRef="#br0" timeOffset="41163.685">8098 2941 196 0,'-4'4'74'0,"4"-4"-40"0,9 0-20 16,-5 0 36 0,-4 0-29-16,9 0 17 15,-5 0-23-15,14 0 12 16,-4 0-16-16,12 0 10 15,-8 0-12-15,9 0 8 16,-5 0-9-16,9 0 6 16,-4 0-7-16,4 0-2 15,-4 0-3-15,4 0-6 16,-8 0 2-16,3 0-36 16,-12-4 20-16,-1 4-78 15,-4-4 54-15,0 0-98 16,-5 0 79-16</inkml:trace>
    <inkml:trace contextRef="#ctx0" brushRef="#br0" timeOffset="42013.6962">8807 3048 156 0,'0'-4'60'0,"0"4"-32"0,5-8-15 16,-1 8 34-1,-8-4-26-15,4 0 10 0,-5 0-19 0,1 4 7 16,-5-4-11-16,0 4 6 15,0 0-7-15,-5 0 9 16,-3 0-9-16,3 4 7 31,-4 0-7-31,5 8 4 16,-5-4-6-16,5 8 4 0,-5-8-5 0,5 8 0 16,-1-8-2-16,5 7-2 15,0-7 1-15,5 4 1 16,-5-4-1-16,9 4 2 15,-4-8-2-15,8 4 2 16,0-4-2-16,10 4-1 16,-1-8 1-16,5 8-1 15,-5-4 0-15,5 4 0 16,-9-8 0-16,5 8 0 16,-10-4 0-16,5 3 0 15,-9-3 0-15,0 4-3 0,-4-4 2 0,-1 8 3 16,-8-8-1-16,4 4-1 31,-5-4 1-31,5 8 3 0,-4-4-2 0,0 4 17 16,-1-4-11-16,5 4 15 15,0-4-14-15,5 3 11 16,0-7-11-16,4 4 6 31,-5-8-8-31,14 8 7 16,-5-8-8-16,14 4-1 15,-4-4-3-15,17 4-2 16,-9-8 1-16,14 4-4 16,-5 0 2-16,5 0-34 15,-9 0 18-15,4 0-82 16,-9 0 54-16,5 0-124 16,-14-8 94-16</inkml:trace>
    <inkml:trace contextRef="#ctx0" brushRef="#br0" timeOffset="42748.5513">9307 2763 160 0,'-9'-8'60'0,"9"8"-32"16,-5-8-24-16,1 4 26 31,-1 0-17-31,-4-4 18 16,0 0-18-16,0 0 7 15,-4 0-12-15,4 4 0 16,-4 0-5-16,-1 4 0 0,1 0-1 0,-5 8 12 16,-4-4-8-16,4 8 15 15,0-8-12-15,5 8 3 16,-1-8-8-16,6 8 5 15,-6-8-6-15,5 8 12 16,-4-9-8-16,8 9 3 16,1-8-6-16,8 8-2 15,-4-8-1-15,9 8-1 16,0-8 0-16,9 8 0 0,-5-8 0 0,10 4 0 16,-5-4 0-16,8 8-3 15,-3-8 2-15,8 8 1 16,-4-5 0-16,8 9 4 15,-8-8-2-15,9 16 10 16,-14-4-6-16,5 4 19 31,-5-9-14-31,0 5 17 16,-4-4-16-16,-4 4 11 16,-5-8-13-16,-5 8 15 15,-8-8-15-15,-5 3 11 16,-5-3-12-16,-4 4 2 0,-4-8-7 15,0 4-2-15,-5-4-1 16,-4 0-26 0,0-8 14-16,-1-4-66 15,-3-8 43-15,3-4-106 0,1 0 79 16,0 0-98 0,0-3 91-16</inkml:trace>
    <inkml:trace contextRef="#ctx0" brushRef="#br0" timeOffset="44750.7518">22 4019 160 0,'-4'0'63'0,"4"0"-34"0,-5 0-23 16,5 0 23 0,0 0-17-16,0 0 15 15,-4 0-17-15,-1 0 7 16,1 0-10-16,0 4 2 0,-1-4-5 0,1 8 7 16,-5-4-7-16,0 8 10 31,-5-4-8-31,1 12 3 15,0-9-5-15,4 17 7 16,-5-4-7-16,5 12 8 16,-4-5-8-16,4 13 12 15,0-4-9-15,0 7 10 16,0-7-10-16,5 7 7 0,-5-7-7 16,9 12 7-16,0-9-8 0,9 17 5 15,0-13-6-15,9 17 4 16,-9-5-5-1,8 1 0-15,-3-13-2 0,8 5 3 16,-8-13-3-16,3 1-18 16,-3-8 8-16,8-5-78 15,-9-7 47-15,5 0-126 16,-9-8 93-16</inkml:trace>
    <inkml:trace contextRef="#ctx0" brushRef="#br0" timeOffset="45831.4903">45 4285 216 0,'-5'-4'82'0,"5"8"-44"0,0-4-20 0,0 0 23 16,0 0-15-16,9 0-2 0,0 0-8 16,4 0 7-1,-4 0-14-15,18 4 14 16,-9-4-14-16,13 4 7 0,-4-8-9 15,17 4 7-15,-3 0-8 0,12 4 5 16,-13-4-6-16,9 4 2 16,-9-4-4-16,5 4 5 15,-9-8-5-15,4 4 6 16,-9-4-6-16,0 4 3 16,-8-4-3-16,-1 0 0 15,-4 0-1-15,0 0-30 16,-5 0 15-16,-4 4-98 15,-9-4 61-15,4 8-121 16,-8-4 97-16</inkml:trace>
    <inkml:trace contextRef="#ctx0" brushRef="#br0" timeOffset="45397.953">410 4348 164 0,'-4'0'63'0,"4"0"-34"0,4 0-12 0,1 0 37 15,-10 0-30-15,5 0 18 16,0-4-26-16,0 4 10 16,0 0-16-16,0 0 6 0,0 0-9 15,0 4 4-15,0-4-6 0,0 12 9 16,0 0-8-16,0 12 3 16,0-1-5-16,0 9 7 15,-4-4-7-15,4 16 8 16,0-9-8-16,0 21 10 31,0-5-8-31,4 9 3 0,-4-5-5 0,5 1 2 31,-10-17-3-31,10 1-22 16,-5-16 11-16,4-4-90 16,-8-9 54-16,4-7-122 15,0-8 94-15</inkml:trace>
    <inkml:trace contextRef="#ctx0" brushRef="#br0" timeOffset="46446.2108">642 4673 152 0,'-9'0'57'0,"9"0"-30"0,-4-4-18 15,4 4 32 1,0 0-24-16,0 0 17 16,0 0-20-16,0 4 8 0,0-4-13 0,0 8 4 15,0-4-8-15,0 8 9 16,0 0-8-16,4 12 12 15,-4 3-10-15,9 5 9 16,-4-4-9-16,4 3 4 16,-9-11-7-16,8 8 9 15,-8-12-8-15,9 0 10 16,-9-4-9-16,5 0 12 16,-5-5-11-16,4-3 9 15,-8-4-9-15,4-4 2 16,0-7-6-16,4-9 0 15,-4-8-2-15,5 0-2 0,-1-3 1 16,5 3-4-16,-4 4 2 0,8 0-6 16,-4 0 4-16,4 9-1 31,-4-1 2-31,9 8 2 16,-5-4 0-16,10 8-3 15,-5-4 2-15,4 12-19 16,-9-4 11-16,5 4-58 15,-9-4 37-15,4 8-128 0,-4-4 89 16</inkml:trace>
    <inkml:trace contextRef="#ctx0" brushRef="#br0" timeOffset="46909.0565">1088 4546 332 0,'-13'0'123'0,"13"0"-66"0,-5 4-49 0,5 0 27 16,0-8-22-16,0 4-14 15,0 0 0-15,0 4-56 16,0-4 32-16</inkml:trace>
    <inkml:trace contextRef="#ctx0" brushRef="#br0" timeOffset="46762.1265">1066 4626 280 0,'0'0'107'0,"0"0"-58"0,4 7-44 0,1-3 33 16,-5-4-23-16,4 12 10 15,-4-4-15-15,9 12 8 16,-4-8-10-16,8 16 0 15,-9-1-5-15,10 17 0 16,-5-8-1-16,4 7-2 0,-8-11 1 0,8 4-39 16,-9-12 21-16,10-5-96 15,-10-7 62-15,5-8-98 16,-4-8 85-16</inkml:trace>
    <inkml:trace contextRef="#ctx0" brushRef="#br0" timeOffset="48087.3365">1570 4709 140 0,'0'-8'52'0,"0"8"-28"0,-9-12-17 0,9 8 28 16,-5 0-20-16,1-4 17 16,-1-4-18-16,1 4 8 15,-5-4-13-15,0 1 6 16,0-1-8-16,-4 4 4 0,-5 0-6 0,0 8 2 15,-4-4-4-15,4 8 0 16,0-4-1-16,5 4 3 16,-5 0-3-16,5 8 4 15,-5-1-4-15,4 9 1 16,1-8-1-16,9 8 3 16,-5-4-3-16,9 12 6 15,-5-1-5-15,10 9 8 16,-1-8-7-16,9 3 5 15,1-11-5-15,8 4 7 16,-4-12-7-16,13 0 10 16,-4-12-8-16,9-4 5 15,-10-4-6-15,6-8 4 16,-10-8-5-16,5 1 5 16,-14-5-6-16,5 4 10 15,-9 0-7-15,0 0 5 16,-9 1-6-16,0 7 2 15,-9-4-4-15,4 8 0 16,-4-4-1-16,5 12-2 16,-1-4 1-16,1 8-4 0,0 0 2 15,4 8-1-15,-5-4 0 0,10 12 4 16,-5 0-1-16,8 12 2 16,1-1-2-16,9 17-1 15,-4-12 1-15,8 3-12 16,-9-11 6-16,14 4-60 15,-9-8 36-15,4-4-140 16,-4-8 95-16</inkml:trace>
    <inkml:trace contextRef="#ctx0" brushRef="#br0" timeOffset="48661.2815">1810 4614 200 0,'-4'-4'77'0,"4"4"-42"0,0 0-21 0,0 0 31 16,0 0-25-16,0 0 5 31,0 0-15-31,4 0 5 16,-4 0-8-16,5 4 7 15,-5 0-8-15,9 8 3 16,-5-5-5-16,10 13 5 16,-10-4-6-16,10 16 10 15,-10-4-7-15,9 15 5 16,-8-7-6-16,8 3 7 15,-8-11-8-15,4 4 12 0,-9-12-9 16,4 0 7-16,-4-12-7 0,5-1-2 16,-10-7-3-16,10-7-2 15,-5-5 1-15,4-12-6 16,0-8 3-16,5-4-6 16,-4 1 5-16,8 3-5 31,-8 4 4-31,8 5-2 15,-9 3 3-15,5 12 6 0,-4 0-1 16,8 12 8-16,-4-4-6 16,9 12 8-16,-9 0-8 0,4 15 5 15,-8-7-5-15,8 16 0 16,-8-8-2-16,3 7-37 16,-8-7 19-16,5 4-116 15,-5-12 72-15,9-5-105 16,-5-7 94-16</inkml:trace>
    <inkml:trace contextRef="#ctx0" brushRef="#br0" timeOffset="49501.1823">2448 4677 204 0,'5'-12'77'0,"-5"12"-42"0,4-16-23 16,1 12 39-16,-10 0-30 0,5-4 20 15,-4-3-25-15,4 3 7 16,-5 0-13-16,1 4-1 16,-5-4-6-16,-5 4-2 15,-3 0 0-15,-1 8-4 16,-5-4 2-16,6 8 1 15,-6 0 0-15,5 4-3 16,1 0 2-16,8 11 1 16,-5-7 0-16,14 12 0 15,0-4 0-15,9 3 2 16,0 1-1-16,9-4 6 16,-5-8-4-16,10 0 10 15,-10-8-7-15,9-8 8 16,-8-8-8-16,8-4 8 15,-9-4-8-15,5 4 12 0,-9-4-10 0,0 0 14 16,-4-3-13-16,-1 3 5 16,-4 0-9-16,4 8 0 15,-8-4-3-15,4 8-4 16,-4-4 1-16,4 8-4 31,-5-4 3-31,5 8 1 16,0 0 1-16,5 8 0 0,-5 0 0 0,8 12-3 15,1-5 2-15,9 21 1 16,-9-12 0-16,9 15-3 16,-5-7 2-16,10 12 1 15,-10-13 0-15,9 9 0 16,-4-8 0-16,4 7 2 16,-8-11-1-16,-1 12 2 15,-4-13-2-15,0 9 6 16,-9-8-4-16,-4 3 12 15,-5-7-8-15,-5 4 10 16,-4-12-10-16,-4-1 12 16,-5-7-11-16,1-8 9 15,-6-8-9-15,1-8 6 16,-4-7-7-16,3-1 4 16,1 0-6-16,9-4 0 15,0 0-3-15,4 5 1 16,4-5-2-16,10 4-3 15,-1-4 1-15,14 0-10 16,0 1 6-16,9 3-29 16,-5-4 19-16,14 4-64 15,-9-4 44-15,9 5-118 16,-9-5 85-16,8 8-105 16,-8-4 99-16</inkml:trace>
    <inkml:trace contextRef="#ctx0" brushRef="#br0" timeOffset="49971.7882">2569 4217 148 0,'-5'-43'55'0,"5"43"-30"0,-4 0-7 0,4 4 40 15,0 0-32-15,0 4 21 31,0-8-28-31,0 7 18 16,0 1-21-16,4 8 14 16,-4-8-17-16,9 8 10 15,0-4-13-15,9 8 13 16,-5-4-14-16,14 15 16 16,-5-7-15-16,14 12 16 15,-9-5-16-15,8 9 11 16,-12-8-12-16,3 15 4 0,-8-7-8 0,-4 19-2 31,-10-7-2-31,-8 23-39 16,-5-11 21-16,-14 7-94 15,-8-11 61-15</inkml:trace>
    <inkml:trace contextRef="#ctx0" brushRef="#br0" timeOffset="55917.243">3398 4142 132 0,'-4'0'49'0,"4"0"-26"0,-5 0-12 0,5 0 22 16,0 0-19-16,0 0 7 16,0 0-13-16,5 0 4 15,-1 0-7-15,5 4 4 16,-5-4-5-16,10 12 0 15,-5 0-2-15,4 12 3 16,-4-9-3-16,4 13 6 16,-8-4-5-16,4 16 8 15,-5-9-7-15,1 13 10 16,-10-12-8-16,1 7 5 16,-5-7-6-16,0 4 11 15,-5-13-9-15,1 9 14 0,-5-12-12 0,9 0 7 16,-4-8-9-16,4-1 2 15,0-7-5-15,9 0 0 16,-4-4-2-16,8 0-4 16,-4-4 1-16,9 4-4 31,-4-4 3-31,12 4-3 0,-3-3 2 0,8 6 0 16,-4-3 1-16,4 8-3 15,-4 0 3-15,4 8 1 16,-8 0 1-16,4 12 0 31,-10 0 0-31,6 15 4 16,-10-7-2-16,5 7 10 0,-4-11-6 0,-1 8 5 15,-4-9-6-15,5 5 2 16,-10-8-4-16,5 4 3 16,-4-13-4-16,-1-3-36 15,1-8 18-15,4 0-136 16,-5-8 84-16</inkml:trace>
    <inkml:trace contextRef="#ctx0" brushRef="#br0" timeOffset="56632.2795">4111 4483 144 0,'5'-16'55'0,"-5"16"-30"0,4-16-12 0,1 12 37 31,-5-4-29-31,4 0 22 16,-4-4-26-16,0 5 14 0,-4-5-18 0,-1 4 4 15,1 0-10-15,-5 4 0 16,0-4-4-16,-4 8-2 16,-5-4 0-16,-4 12-1 15,-1-4 0-15,1 8 2 16,0 0-1-16,-1 7 6 15,1-3-4-15,0 4 3 16,0-8-3-16,8 8-2 16,1-8 0-16,13 0-1 15,0-4 0-15,9 3 2 16,0-3-1-16,8 4-3 16,-3-4 1-16,13 4 1 15,-10-4 0-15,10 4 0 16,-5-4 0-16,10 4 0 15,-10-4 0-15,5 7 0 16,-5-7 0-16,5 8 0 16,-9-4 0-16,-1 4 4 15,-3-8-2-15,-1 8 8 16,-4-8-6-16,0 15 16 16,-9-3-11-16,0 4 18 15,-4-4-15-15,-1 0 20 0,-8-8-18 0,-1-1 13 16,-3-3-16-16,-1-4 1 15,0-4-7-15,-4-4 1 16,-1-4-3-16,1-3-6 16,-5-1 1-16,9 0-34 15,1-4 19-15,8 4-85 16,-5-4 57-16,10 4-130 16,-1-4 99-16</inkml:trace>
    <inkml:trace contextRef="#ctx0" brushRef="#br0" timeOffset="57267.8156">4477 4530 144 0,'-9'4'55'0,"9"-4"-30"0,0 0-14 0,5 4 33 15,-5-4-25-15,9 4 18 16,-9-4-22-16,9 4 12 16,-1-8-16-16,10 8 4 0,0-4-10 0,9 4 4 15,-5-8-5-15,14 8 7 16,-5-4-7-16,9 4 1 31,-9-4-3-31,10 0 1 16,-10-4-2-16,9 4-7 15,-13 0 3-15,8 0-32 16,-17 0 20-16,0 0-78 16,-9-8 52-16,0 8-70 15,-9 0 64-15</inkml:trace>
    <inkml:trace contextRef="#ctx0" brushRef="#br0" timeOffset="57563.3535">4611 4645 176 0,'-13'0'66'0,"13"0"-36"0,-5 0-15 0,5 0 40 16,0 0-30-16,0 0 19 15,0 0-27-15,0 4 12 16,0-4-18-16,5 4 12 15,-5 0-13-15,8 4 8 16,1-8-10-16,9 4 4 0,-4-4-7 16,12 0 0-16,-3-4-3 0,8 4-2 15,-9-4 1-15,14 4 1 16,-9 0-1 0,4 0-7-1,-4 0 3-15,8 0-45 0,-17 0 26 16,4 0-85-1,-13 0 60-15,5 0-87 16,-10 0 77-16</inkml:trace>
    <inkml:trace contextRef="#ctx0" brushRef="#br0" timeOffset="58301.1667">5249 4744 160 0,'4'-3'60'0,"-4"3"-32"0,4-4-15 0,1 4 34 15,-10-4-26-15,5 0 12 16,-8 0-19-16,3 4 3 16,-4-4-10-16,0 4 4 15,0 0-6-15,0 4 4 16,-4-4-5-16,4 4 11 0,-4 0-8 0,-1 4 5 15,-3-5-7-15,3 9 0 16,-4-4-3-16,5 8-4 16,0-4 1-16,8 4 1 15,-4-4 0-15,9 0 0 32,0-8 0-32,9 8-5 15,0-9 3-15,9 5-8 0,-9-4 6 0,13 4-5 16,-9-8 5-16,10 8-4 15,-10-4 4-15,5 4 2 16,-5-8 2-16,1 8 2 16,-10-4-1-16,1 8 4 15,-10-4-3-15,1 4 10 16,-10-4-6-16,1 8 12 16,0-9-10-16,-1 9 12 15,1-8-12-15,4 8 12 16,-4-8-12-16,4 8 7 15,0-8-8-15,4 4 7 16,1-8-8-16,8 8 8 16,1-8-8-16,13 3 1 15,-5-7-4-15,14 8-2 16,-5-8 0-16,9 8-1 16,-9-8 0-16,10 4-22 15,-6-4 12-15,6 0-69 16,-10-4 44-16,5 0-130 15,-9-4 92-15</inkml:trace>
    <inkml:trace contextRef="#ctx0" brushRef="#br0" timeOffset="59418.0501">5463 4336 188 0,'-14'-4'71'0,"14"4"-38"0,-4 0-10 16,4 0 52-1,0 0-41-15,0 0 28 16,0 0-36-16,4 0 14 16,1-4-23-16,8 4 6 15,0-4-13-15,14 4-1 16,-4 0-6-16,12 4-4 16,-4-4 0-16,18 4-45 15,-4-4 24-15,9 4-157 0,-14-4 98 16</inkml:trace>
    <inkml:trace contextRef="#ctx0" brushRef="#br0" timeOffset="59070.357">5565 4063 152 0,'0'-4'57'0,"0"4"-30"0,5-8-5 0,-1 4 36 16,-8 0-32-16,8 4 10 15,-4-4-22-15,5 4 9 16,-5-4-13-16,4 4 10 16,-8 0-11-16,4 0 6 15,0 0-8-15,4 4 4 0,-4-4-6 0,4 4 7 31,-8 0-8-31,8 8 1 16,-4 0-3-16,5 7 3 16,-10-7-3-16,10 16 4 15,-5 0-4-15,4 15 4 16,1-3-4-16,4 16 6 16,-9-13-5-16,4 9 10 15,-4-9-7-15,5 5 14 16,-5-8-11-16,4 7 14 0,-4-11-14 0,5 3 7 15,-1-7-9-15,5 4 4 16,0-12-6-16,0 11 2 16,-5-15-4-16,1 4 5 15,-5-12-5-15,4 0 1 16,-4-4-2-16,5 3 1 16,-5-7-2-16,4 0-1 15,-4-4 1-15,5 4-1 16,-5-8 0-16,4 4 2 15,1 0-1-15,3 0-1 16,-3-4 1-16,8 0-1 16,-4 0 0-16,9 0-3 0,-5-3 2 0,10-1 1 31,-5-4 0-31,4 4-7 16,-4 0 4-16,8 0-25 15,-8-4 15-15,9 0-47 16,-9 0 34-16,4-4-83 15,-8 5 61-15,-1-1-110 16,-4 0 90-16</inkml:trace>
    <inkml:trace contextRef="#ctx0" brushRef="#br0" timeOffset="60129.4613">6466 4863 192 0,'9'0'74'0,"-9"0"-40"0,22-4-24 16,-13 4 26 0,-4 0-21-16,12 8 7 31,1-4-14-31,0 12 4 15,-5-4-7-15,5 12 4 0,-9-4-5 16,0 7-2-16,-4-7-1 0,-5 12-23 16,-9-8 12-16,-5 7-56 15,-4-7 37-15,-4 0-84 16,0-8 64-16</inkml:trace>
    <inkml:trace contextRef="#ctx0" brushRef="#br0" timeOffset="61368.5494">6747 4324 220 0,'-13'-8'85'0,"13"8"-46"0,4 0-21 16,0 0 43-1,-4 0-35-15,9 0 24 16,-4-4-30-16,17 4 9 15,-4-4-17-15,18 0 3 16,-5 1-10-16,18 3 0 16,-9-4-3-16,14 4-41 15,-14 0 21-15,9 0-156 0,-9 0 97 0</inkml:trace>
    <inkml:trace contextRef="#ctx0" brushRef="#br0" timeOffset="61048.7721">6930 4047 132 0,'-5'-4'49'0,"5"4"-26"0,5-8-9 0,-1 8 28 16,-8 0-23-16,4 0 11 16,0 0-19-16,0 0 4 15,0 0-10-15,0 0 9 0,0 0-8 0,4 4 10 16,1 0-9-16,4 8 7 16,-9-4-7-16,8 15 4 15,-8-3-6-15,9 20 9 16,-9-8-8-16,5 19 8 15,-10-7-8-15,10 11 12 16,-5-11-10-16,4 7 14 16,-4-11-13-16,5 4 16 15,-10-9-15-15,10 9 16 16,-5-12-16-16,4-1 7 16,-8-7-10-16,4 4 7 15,0-12-8-15,0 4 3 16,0-13-5-16,4 9 2 31,-4-12-3-31,5 4-2 16,-10-8 0-16,10 8-1 0,-5-8 0 15,4 4 0-15,-4-4 0 0,5 4 0 16,-10-4 0-16,10 0 2 16,-5-4-1-16,4 0 2 15,1 0-2-15,3 0-1 16,1-4 1-16,5 4-1 15,-5-8 0-15,4 5 0 16,-4-1 0-16,9 0-3 16,-9-4 2-16,13 4-1 15,-9 0 0-15,10 0 2 16,-5 0 0-16,4 0-27 16,-4 0 15-16,4 4-59 15,-9-4 40-15,5 4-130 16,-9-4 91-16,4 4-84 15,-4 0 89-15</inkml:trace>
    <inkml:trace contextRef="#ctx0" brushRef="#br0" timeOffset="62051.8798">7532 4455 144 0,'-18'0'55'0,"18"0"-30"0,0 0-10 16,0 0 31 0,0 0-25-16,0 0 14 15,0 0-21-15,4 0 10 0,1-4-14 0,8 0 8 31,-4 0-10-31,13 4 6 16,-8-4-7-16,17 4 0 16,-9 0-4-16,14 0-2 0,-9 0 0 15,4 0 1-15,-4 0-1 16,4 0 4-16,-4 0-3 16,-1 0-5-16,-3 0 1 0,3 0-28 15,-8-4 17-15,0 4-56 16,-4-4 38-16,-6 4-83 15,-8 0 65-15</inkml:trace>
    <inkml:trace contextRef="#ctx0" brushRef="#br0" timeOffset="63827.5606">8495 4404 188 0,'-5'0'71'0,"5"0"-38"0,0 0-23 0,0 0 24 16,0 0-20-16,0 0 7 16,0 0-13-16,0 4 9 15,0-4-10-15,0 7 7 31,0-3-7-31,0 4 4 16,0 0-6-16,0 8 4 16,0 0-5-16,0 8 5 15,0-8-6-15,0 3 8 16,0-3-7-16,5 8 8 0,-5-8-8 0,9 8 5 16,-5-8-5-16,10 3 7 15,-5-7-7-15,4 0 5 16,-4-4-5-16,9 0 2 15,-9-8-3-15,8 0 3 16,-8-8-4-16,9 0 4 16,-9-8-4-16,9 4 1 15,-9-3-1-15,0 3-4 16,-5 0 1-16,5 0 1 16,-9-4 0-16,5 4-3 0,-5 0 2 15,4 4-1-15,-8 0 0 0,4 4 2 16,0 1 0-16,0 3 0 15,0 0 0-15,0 3 6 32,0-3-3-32,4 4 10 15,-4-4-7-15,5 8 5 16,-1-4-6-16,5 8 4 16,-5 0-5-16,10 8 2 15,-5-8-3-15,9 12 3 16,-10-9-4-16,15 9-14 15,-10-8 6-15,9 0-65 16,-4-4 38-16,5-4-144 16,-6-4 99-16</inkml:trace>
    <inkml:trace contextRef="#ctx0" brushRef="#br0" timeOffset="64702.8473">9155 3948 132 0,'-5'-28'49'0,"5"28"-26"0,0-8-20 0,0 8 27 15,0 0-17-15,0 0 23 16,0 0-21-16,0 4 24 31,0-4-23-31,0 8 19 16,0-4-20-16,0 8 12 16,-4-8-16-16,0 8 10 15,-1-8-12-15,1 11 11 0,-1-7-12 16,1 12 7-16,-1-8-8 0,1 12 4 15,-1-4-6-15,5 11 9 16,-4-3-8-16,4 12 3 16,0-8-5-16,4 7 2 15,1-7-3-15,8 4 0 16,-4-9-1-16,9 1 3 16,-9-8-3-16,13 0 1 15,-9-4-1-15,10-1-2 16,-5-3 1-16,4 0 1 0,-4-8-1 15,0 4 2 1,-5-8-2-16,-4 4 2 0,-5-4-2 0,1 4-1 16,-5-8 1-16,4 4-4 15,-8 0 2-15,4 4-1 16,0-4 0-16,0 8 2 16,-5-4 0-16,1 8 4 15,-5-4-2-15,0 8 8 16,0-8-6-16,0 7 10 15,0-3-8-15,5 12 12 16,-1-8-10-16,5 12 7 16,-4-5-8-16,4 13 2 15,0-8-5-15,4 8 2 16,1-5-3-16,4 5 0 16,0-12-1-16,4 7-17 15,-4-11 8-15,4 4-67 16,-4-8 40-16,5 0-157 15,-10-4 107-15,5-1-90 16,-9-3 100-16</inkml:trace>
    <inkml:trace contextRef="#ctx0" brushRef="#br0" timeOffset="69533.0689">7465 4657 116 0,'9'-4'46'0,"-9"4"-24"0,0-4-19 16,0 4 12-1,0 0-9-15,0 0 3 16,0 0-5-16,0 0 13 15,0 0-9-15,4 0 14 16,-4 0-13-16,5 0 9 16,-1 0-10-16,10 0 9 15,-6 0-10-15,15 0 5 16,-10 0-7-16,14 0 2 16,-5-4-4-16,9 0 3 15,-4 0-4-15,4 4 8 16,-8 0-6-16,3 0 14 0,-3 0-10 0,-1 0 12 31,-9 0-12-31,5 0 7 0,-9 0-8 0,9 0 2 16,-9-4-5-16,4 1 2 15,-8-1-3-15,4 4-4 16,-9-4 0-16,4 4-37 31,-8 0 21-31,4 0-121 16,0 0 77-16</inkml:trace>
    <inkml:trace contextRef="#ctx0" brushRef="#br0" timeOffset="70605.1811">8138 4923 160 0,'0'0'60'0,"0"0"-32"0,14-12-20 16,-10 8 23-1,-4-4-19-15,4 4 8 16,-4 0-12-16,0 0 4 15,-4 0-7-15,0 0 4 16,-1 0-5-16,-4 0 2 16,0 0-3-16,0 4 0 15,-4-4-1-15,4 8 1 16,-4-4-2-16,-5 4-1 16,0 0 1-16,5 4-1 0,-1-4 0 0,1 8 0 15,-1 0 0-15,6 4 0 16,-6-4 0-16,5 8 0 15,0-9 0-15,5 9 4 16,-5-4-2-16,9 4 6 16,-4-4-5-16,8 8 3 15,-4-9-3-15,9 5 5 16,-5-4-5-16,10 0 8 0,-5-8-7 16,8 0 12-16,-3-4-9 15,8 0 5-15,-8-4-7 0,8 0 9 16,-4-8-8-16,0 0 8 31,-5-4-8-31,5-4 3 16,-9 0-5-16,4-4 9 15,-9-3-7-15,1-5 3 16,-5 0-5-16,0-4 0 16,-5 1-2-16,1-5 3 15,0 4-3-15,-1 1 1 16,-4 3-1-16,0 0-4 15,0 4 1-15,0-3-4 16,1 7 3-16,-1 4-1 16,0 0 1-16,0 4 2 15,0 0 0-15,4 4 0 16,1 0 0-16,-1 4-3 0,1 1 2 0,4 3-4 16,-4-4 3-16,4 4 1 15,0 0 1-15,0 0 2 16,0 0-1-16,4 4-1 15,-4-4 1-15,9 3 1 16,-5-3-1-16,10 4 6 16,-1 0-4-16,9 4 6 15,-8-8-6-15,13 4 6 16,-10-4-6-16,10 4 8 16,-5-4-7-16,5 4 10 15,-4-8-8-15,3 4 5 16,-3 0-6-16,-1 0-2 15,-4 0-2-15,0 0-4 16,-5 0 2-16,0 0-50 16,-4 0 28-16,-4 0-162 15,-5 0 102-15</inkml:trace>
    <inkml:trace contextRef="#ctx0" brushRef="#br0" timeOffset="75686.9419">9797 4467 184 0,'0'4'68'0,"0"-4"-36"0,4-4-22 0,1 4 26 16,-1-4-21-16,5 0 18 15,0 0-20-15,9 4 18 16,-9-4-18-16,13 4 9 31,-4-4-13-31,22 4 4 16,-9-4-8-16,14 0 9 15,-5 0-8-15,9 0 5 16,-13 0-6-16,9 0 9 16,-10-4-8-16,10 5 8 0,-14-1-8 0,5 4 3 15,-10-4-5 1,1 8 0-16,-9-4-2 0,0 4-17 16,-5-4 8-16,1 3-52 15,-5-3 33-15,4 4-126 31,-9-8 85-31,5 4-76 16,-9 0 83-16</inkml:trace>
    <inkml:trace contextRef="#ctx0" brushRef="#br0" timeOffset="75272.0545">9806 4094 172 0,'0'0'66'0,"0"0"-36"0,0 0-20 0,0 0 24 16,0 0-20-16,4 0 9 15,-4 0-14-15,5 4 8 16,-10-4-9-16,5 8 4 16,0-4-7-16,0 16 7 15,0-4-8-15,5 16 12 0,-5-9-9 0,4 17 14 16,-8-4-12-16,4 11 11 16,0-7-11-16,0 8 6 15,0-13-8-15,0 9 7 16,0-9-8-16,0 5 5 15,0-12-6-15,0 4 4 32,0-9-5-32,0 1 0 15,0-12-2-15,0 0-39 16,0-8 20-16,0-4-83 16,0-4 55-16,0-4-100 15,0-4 82-15</inkml:trace>
    <inkml:trace contextRef="#ctx0" brushRef="#br0" timeOffset="76735.7758">11162 4162 140 0,'8'-4'52'0,"-8"4"-28"0,9-8-8 0,-4 8 25 16,-5-4-23-16,4 4 3 16,-8-8-13-16,4 0 3 15,0 0-6-15,0 0 0 16,-5 0-3-16,1 4-2 15,-5 0 1-15,-4 4-1 16,-5-4 0-16,0 4 0 0,-4 0 0 0,4 4 2 16,0-4-1-16,5 8 4 31,-5-4-3-31,0 8 4 16,0-4-4-16,5 12 1 15,-1-4-1-15,5 12 1 16,-4-9-2-16,9 5 2 15,-5-4-2-15,9 4 4 16,0-8-3-16,9 3 6 16,0-7-5-16,8 8 6 15,-8-8-6-15,18 4 1 16,-9-4-2-16,13 8 1 16,-9-9-2-16,10 9 6 15,-6-4-4-15,6 4 3 0,-6-8-3 0,1 4 3 16,-9-4-4-16,4 3 4 0,-8-3-4 15,3 4 8-15,-12-4-6 16,-1 4 8-16,-4-4-8 0,0 4 10 16,-9-4-8-16,-4 3 12 15,-5-7-10-15,0 0 16 16,1-4-14-16,-6 0 9 31,-4-4-11-31,5 0-2 16,-5-8-4-16,5 0-4 15,0-4 1-15,4 5-17 16,-4-5 10-16,4 4-43 16,0 0 28-16,5-4-75 15,-1 0 55-15,10 0-95 16,-5 0 78-16</inkml:trace>
    <inkml:trace contextRef="#ctx0" brushRef="#br0" timeOffset="77250.6324">11581 4356 148 0,'-14'0'55'0,"14"0"-30"0,-4-4-10 0,4 4 36 16,0 0-29-16,0 0 17 0,0 0-24 0,4 0 10 16,1-4-15-16,4 0 8 15,0 0-10-15,8 4 4 16,-3 0-7-16,13 0 4 31,-5 0-5-31,14 4 5 16,-10-4-6-16,14 4 1 15,-8 0-2-15,8 4-2 16,-13-4 1-16,8 4-23 16,-8-8 12-16,4 8-43 15,-8-8 30-15,3 4-64 0,-12-8 49 16,-1 8-68-16,-4-4 60 0</inkml:trace>
    <inkml:trace contextRef="#ctx0" brushRef="#br0" timeOffset="77539.0291">11599 4515 192 0,'-9'4'71'0,"9"-4"-38"0,0 0-19 16,0 0 36-1,0 0-29-15,4 0 23 16,1 0-25-16,8 0 16 0,0 0-20 0,10 0 3 31,-6 0-10-31,15 4 1 16,-6-4-5-16,15 3 2 15,-6-6-3-15,10 6-2 16,-14-3 0-16,9 4-19 16,-13 0 10-16,4 0-63 0,-9-4 40 0,5 0-119 15,-9-4 84-15</inkml:trace>
    <inkml:trace contextRef="#ctx0" brushRef="#br0" timeOffset="78466.7853">12366 4602 184 0,'-5'0'68'0,"5"0"-36"0,-4-4-22 0,4 4 26 16,0-4-21-16,0 4 7 16,-5-4-14-16,1 4 4 15,-10-4-7-15,5 8-2 16,-4-4-2-16,0 4-1 16,-1-4 0-16,1 8 8 15,-5-4-4-15,5 4 3 16,-1-4-4-16,5 4-2 15,0-4 0-15,5 3-1 16,-5-3 0-16,5 4 2 16,-1-4-1-16,5 8-1 15,-4-8 1-15,8 4-1 16,1-8 0-16,4 8 0 16,-1-8 0-16,10 8 0 15,-9-8 0-15,14 8 2 16,-10-8-1-16,9 4-1 15,-8-4 1-15,3 4-4 16,-8-8 2-16,5 8 3 16,-10-4-1-16,1 4-1 15,-5-4 1-15,0 4-1 0,-9-4 0 0,0 4 0 16,0 0 0-16,-4 4 0 16,-1-8 0-16,1 8 2 15,-5-8-1-15,5 7 4 16,-1 5-3-16,1 4 8 15,-1 0-6-15,5 4 5 16,1-4-5-16,3 4 7 16,-4-5-7-16,9 5 5 15,0-8-5-15,9 4 5 32,-4-8-6-32,8 0 3 15,0-4-3-15,14 4 3 16,-5-8-4-16,5 4-16 15,-9-4 7-15,9 0-48 16,-5-4 31-16,14 0-115 0,-10-4 77 16,1 0-64-16,-13 0 72 0</inkml:trace>
    <inkml:trace contextRef="#ctx0" brushRef="#br0" timeOffset="79122.1208">12508 4788 184 0,'-4'-16'68'0,"4"16"-36"0,0 12-22 16,4-12 39-16,-4-4-27 0,9 4 18 15,-4-4-24-15,12 0 7 16,-3 0-13-16,8 4 3 15,-4-4-8-15,9 4 0 16,-9 0-3-16,8 0-21 16,-8 0 10-16,9 0-58 15,-5 0 37-15,5 0-97 16,-5 0 72-16</inkml:trace>
    <inkml:trace contextRef="#ctx0" brushRef="#br0" timeOffset="78874.6457">12624 4653 148 0,'0'0'55'0,"0"0"-30"0,5 0-12 0,-1 0 32 15,-8 0-25-15,4 0 17 16,0 0-22-16,0 0 10 31,0 0-15-31,4 4 8 16,1-4-10-16,4 4 9 0,-9 0-10 0,4 8 7 16,-4-4-7-16,4 12 2 15,-4-4-5-15,5 19 0 16,-5-11-2-16,4 12-2 15,1-8 1-15,4 7 1 16,-9-11-1-16,9 4-16 16,-9-12 8-16,9-1-48 15,-9-7 31-15,8-4-109 16,-8-8 75-16</inkml:trace>
    <inkml:trace contextRef="#ctx0" brushRef="#br0" timeOffset="80014.4815">13141 4875 168 0,'14'-4'66'0,"-14"4"-36"0,-5-4-22 0,5 0 25 16,0-4-20-16,0-3 8 16,0-9-13-16,0 8 0 15,-4-4-5-15,-1 8-2 16,-3-4 0-16,-6 12 1 31,1-4-1-31,-5 8 4 16,0 0-3-16,0 8 4 15,0-4-4-15,5 8 4 16,-5-4-4-16,5 4 4 16,-1-5-4-16,6 5 4 15,-1-4-4-15,4 8 1 16,1-8-1-16,8 8 5 16,-4-4-4-16,9 3 8 0,-4-7-7 0,8 4 5 15,0-8-5-15,5 4 5 16,-4-8-6-16,8 0 14 15,-9-4-9-15,10 0 9 16,-10-8-9-16,5 0 4 16,-9-8-7-16,4 0 7 15,-4 0-8-15,0-3 8 16,-5-5-8-16,5 0 8 16,-9-4-8-16,5 1 1 15,-10 3-3 1,1 0-2-16,-5 4 1 15,0-4 3-15,-4 1-2 0,4 3-1 16,-5 0 0-16,5 4-1 16,-4 0 0-16,0 4 0 15,-1 1 0-15,5 3-3 16,0 0 2-16,5 0 1 16,-5 0 0-16,5 4 0 15,-1 0 0-15,1 4-3 16,-1-4 2-16,5 4 1 15,-4 0 0-15,8 4-3 16,-4-4 2-16,9 4 3 16,-4-4-1-16,8 4 2 0,-4-8-2 0,9 4 2 15,-5 0-2-15,9 0 2 16,-4 0-2-16,9 4 4 16,-9-4-3-16,9 4 4 15,-5-8-4-15,5 4 4 16,-5 0-4-16,0 0 4 31,-4 0-4-31,4 0-1 16,-8-4 0-16,4 4-10 0,-10 0 5 15,1 0-40-15,-4 0 24 0,-1 0-80 16,-8 0 57-16,4 4-111 16,0-4 87-16</inkml:trace>
    <inkml:trace contextRef="#ctx0" brushRef="#br0" timeOffset="80906.347">13663 4269 192 0,'-4'0'71'0,"4"0"-38"0,-5 4-25 0,5 0 27 15,0-4-20-15,0 4 10 31,0-4-15-31,0 8 6 16,0-4-9-16,0 7 4 16,0 1-6-16,0 8 4 15,0-4-5-15,0 8 2 16,0-8-3-16,0 11 5 16,0-7-5-16,5 8 8 15,-1-8-7-15,5 0 5 16,0-4-5-16,9-1 5 15,-9-3-6-15,9 0 3 16,-5-4-3-16,9 0 0 0,-4-4-1 0,4 0 3 16,-4-4-3-16,5 0 1 15,-10-8-1-15,5 0 3 16,-9-8-3-16,4 0 1 16,-8-3-1-16,3-5-2 31,-3-4 1-31,-1 0 1 15,-4 1-1-15,5 3-3 16,-10 0 1-16,5 8 1 0,0 0 0 0,0 8-3 16,0-4 2-16,0 8 1 15,-4-3 0-15,4 10 4 16,0-3-2-16,0 4 4 16,0 0-4-16,0 8 8 15,0-4-6-15,4 8 14 16,-4-4-10-16,5 12 12 15,-5-8-12-15,9 11 9 16,-5-7-9-16,10 8 4 16,-5-8-7-16,8 0 2 0,-8-5-4 0,9 5-2 15,-4-4 0-15,8 4-50 32,-4-8 27-32,8 0-174 15,-3-4 109-15</inkml:trace>
    <inkml:trace contextRef="#ctx0" brushRef="#br0" timeOffset="98595.2266">2783 1645 160 0,'-5'0'60'0,"5"0"-32"0,0-4-9 15,0 4 30 1,0 0-28-16,5 0-3 15,-1-4-12-15,5 0-2 16,-9 0-2-16,4 4-21 16,-8 0 10-16,4 0-96 15,0 0 59-15</inkml:trace>
    <inkml:trace contextRef="#ctx0" brushRef="#br0" timeOffset="98881.0912">2796 1918 224 0,'0'-4'85'0,"0"4"-46"0,0-8-39 16,0 8 20 0,0 0-13-16,0 0-1 15,0 0-4-15,0 0-35 16,0 0 19-16,0 0-101 16,0 0 64-16</inkml:trace>
    <inkml:trace contextRef="#ctx0" brushRef="#br0" timeOffset="100077.7959">2988 3250 176 0,'-9'4'68'0,"9"-4"-36"0,9-4-9 15,-5 4 39 1,-8 0-34-16,8 4 9 16,-4-4-23-16,5 4-4 0,-10-4-6 15,5 4-16-15,0 0 6 0,5 0-79 16,-5-4 47-16,9 4-96 31,-9-8 75-31</inkml:trace>
    <inkml:trace contextRef="#ctx0" brushRef="#br0" timeOffset="100928.2">3108 4519 192 0,'-4'7'71'0,"4"-7"-38"0,0 0-32 16,0 4 20-1,0-4-13-15,0 4 12 16,0-4-12-16,0 4 3 16,0-4-7-16,4 4-6 15,-4-4 0-15,5 4-39 0,-5 0 23 0,4 4-90 16,-8-4 61-16</inkml:trace>
    <inkml:trace contextRef="#ctx0" brushRef="#br0" timeOffset="137183.6003">15607 5949 116 0,'-4'4'44'0,"4"-4"-24"0,-4 0-13 0,4 0 21 16,-5 0-16-16,5 0 21 15,0 0-19-15,0 0 20 16,0 0-20-16,9 0 4 16,-5 0-10-16,10 0 3 15,-1 0-6-15,5 0 9 16,-5 0-8-16,10 0 8 15,-5 0-8-15,13 0 3 16,-9-4-5-16,14 4 0 16,-5 0-2-16,9 0 3 15,-4-3-3-15,8 3-1 16,-12 0 0-16,3 0-1 16,-8 0 0-16,9 0 0 15,-18 0 0-15,-1 0-29 16,-3 0 16-16,-1 0-111 0,-4 0 68 0</inkml:trace>
    <inkml:trace contextRef="#ctx0" brushRef="#br0" timeOffset="139584.0129">16776 6148 228 0,'-9'-8'85'0,"9"8"-46"0,4-4-21 0,1 4 45 15,-10 0-35-15,10 0 17 16,-1 0-27-16,14 0 6 16,-5 0-14-16,14 0 5 15,-9-4-8-15,13 0 0 16,-4 0-4-16,9 4-4 15,-5 0 0-15,9 0-50 16,-4 0 28-16,8 0-149 16,-12 0 95-16</inkml:trace>
    <inkml:trace contextRef="#ctx0" brushRef="#br0" timeOffset="139311.0716">17191 5628 176 0,'-9'0'68'0,"9"0"-36"0,4-15-20 0,1 11 28 15,-10-4-24-15,5 0 2 16,-4-4-12-16,-1 0 1 16,1 0-4-16,-1 0-4 15,-4 0 0-15,0 4 1 32,-4 0 0-32,0 4 6 0,-1-3-3 0,-4 7 10 31,1-4-7-31,-1 4 8 0,-5 0-8 15,6 4 3-15,-1-1-5 0,4 5 2 16,-3-4-3-16,3 4 0 16,1 0-1-16,-5 12-4 15,0-4 1-15,5 12 3 0,-5-5-1 16,9 5 10-16,-4-4-5 16,13 8 10-16,-5-16-9 0,10 7 12 15,-1-7-11 1,5 16 12-16,0-8-12 15,4 11 7-15,-4-3-8 0,13 20 9 16,-8-5-9-16,4 5 5 16,-5-9-7-16,9 17 4 31,-8-13-5-31,4-3 2 16,-9-12-3-16,4 19 3 15,-4-11-4-15,0-1-18 16,-9-15 8-16,0 0-85 15,-5-12 52-15,1 0-140 16,-1-12 102-16</inkml:trace>
    <inkml:trace contextRef="#ctx0" brushRef="#br0" timeOffset="140153.9793">17623 5402 176 0,'-9'-19'66'0,"9"19"-36"0,-4 0-26 0,4 0 24 16,-5 0-16-16,5 4 11 16,-4 0-13-16,-1 7 10 15,1 1-11-15,-1 8 15 16,-4-4-14-16,5 8 20 16,-5-8-17-16,5 15 18 15,-5-7-18-15,0 16 13 16,0-5-15-16,4 13 19 15,-4-8-17-15,5 19 15 16,0-7-15-16,4 7 1 16,-5-15-8-16,10 11 1 0,-5-11-4 0,13 31 0 15,-4-11-1-15,13-1-24 16,-8-15 13-16,8 3-101 16,-4-15 61-16,8-1-137 15,-3-11 104-15</inkml:trace>
    <inkml:trace contextRef="#ctx0" brushRef="#br0" timeOffset="141607.9781">17828 5870 212 0,'-4'0'82'0,"4"0"-44"0,-5 0-27 0,5 0 36 16,0 0-27-16,5 0 24 15,-1 0-26-15,10 0 17 16,-6 0-20-16,15 0 3 15,-1 0-10-15,18 0-3 16,-9-4-3-16,14 4-24 16,-5-4 13-16,5 4-118 0,-10-4 70 0,14 8-104 15,-13-4 92-15</inkml:trace>
    <inkml:trace contextRef="#ctx0" brushRef="#br0" timeOffset="141299.3093">17931 5613 140 0,'-9'-12'52'0,"9"12"-28"0,-5-8-22 0,5 8 21 16,0 0-15-16,0 0 17 15,-4 0-15-15,4 4 20 16,-5-4-17-16,5 4 13 16,0 0-15-16,0 4 8 15,0-4-11-15,0 7 6 31,0 1-7-31,0 8 7 16,0-4-8-16,5 16 8 0,-1-13-8 0,5 13 12 16,-9-8-10-16,9 20 16 15,-4-9-14-15,4 17 13 16,-5-9-13-16,9 9 13 16,-8-8-14-16,4 7 7 15,-9-11-9-15,9-1 4 16,-5-7-6-16,1 0 9 15,-5-8-8-15,4-1 3 0,-4-7-5 0,5 0 2 16,-5-4-3-16,4 0 7 31,-8-4-6-31,8 0 5 16,-4-4-5-16,4 0 0 16,-4-4-2-16,5 0-2 15,-1-4 1-15,5 0-1 16,0-4 0-16,5 4 0 15,-5-4 0-15,8 0 0 16,-8-4 0-16,14 0 0 16,-10-4 0-16,9 4 0 15,-4 0 0-15,4 5-3 16,-4-5 2-16,5 4-6 16,-10 0 4-16,5 4-45 0,-9-4 26 0,4 0-96 15,-4-4 66-15,0 4-118 16,-5-4 97-16</inkml:trace>
    <inkml:trace contextRef="#ctx0" brushRef="#br0" timeOffset="142069.6863">18506 6461 212 0,'-9'-12'79'0,"9"12"-42"0,0-12-30 0,0 4 25 16,0 0-20-16,5-8 8 16,-5 0-12-16,4 1 9 15,0-5-10-15,5 4 10 16,-9-4-10-16,5 4 3 15,-10 0-6-15,5 8 5 16,0-3-6-16,0 7 8 0,0 0-7 0,0 8 8 16,0 0-8-16,5 11 5 15,-5-3-5-15,4 12 5 16,-4-8-6-16,5 8 3 16,-10-8-3-16,5 11 3 15,0-7-4-15,5 4-34 16,-5-4 18-16,4 0-141 15,-4-9 86-15,5 1-89 16,-5-8 91-16</inkml:trace>
    <inkml:trace contextRef="#ctx0" brushRef="#br0" timeOffset="142378.7916">18800 6318 264 0,'-4'4'99'0,"4"-4"-54"0,4 0-35 15,1 4 36 1,-10 0-27-16,10 8 8 15,-5-4-16-15,4 8-2 0,1-8-5 16,4 7-3-16,-9-3 0 0,9 4-28 16,-9-4 15-16,4 4-107 15,-8-4 65-15,4 0-95 16,0-4 85-16</inkml:trace>
    <inkml:trace contextRef="#ctx0" brushRef="#br0" timeOffset="142588.8013">19023 6338 288 0,'-13'0'110'0,"13"0"-60"0,9-4-58 16,0 4 5-1,-9-4-2-15,9 0-86 16,0-4 50-16,8 4-93 16,-8 0 76-16</inkml:trace>
    <inkml:trace contextRef="#ctx0" brushRef="#br0" timeOffset="142825.192">19349 6314 332 0,'-5'8'126'0,"5"-8"-68"0,0 0-50 0,0 0 31 15,0 0-24-15,0 0-3 16,0 0-8-16,5 0-31 16,-1-4 14-16,5 0-151 15,-4 0 90-15,4 0-102 16,-9 0 100-16</inkml:trace>
    <inkml:trace contextRef="#ctx0" brushRef="#br0" timeOffset="144620.1513">19331 5823 220 0,'-9'-4'82'0,"9"4"-44"0,-13-16-27 0,17 16 36 16,-4-4-27-16,5 4 19 15,-1 0-23-15,9 0 7 16,1 0-13-16,8 0-4 15,-4-4-3-15,22 4-3 16,-9-4 1-16,18 0-23 0,-9-4 12 0,14 4-89 16,-14 0 55-16,9 4-100 15,-9 0 82-15</inkml:trace>
    <inkml:trace contextRef="#ctx0" brushRef="#br0" timeOffset="144304.6912">19474 5375 156 0,'0'0'60'0,"0"0"-32"0,0 0-15 16,0 0 32 0,0 0-25-16,0 0 13 0,0 0-20 15,4 4 6-15,-4-4-11 0,9 8 6 16,-9-4-7-16,4 11 7 16,-4-3-8-16,5 8 5 31,-5-4-6-31,4 8 7 15,-8-4-8-15,8 15 12 16,-4-7-9-16,9 12 12 16,-9-9-11-16,5 13 16 15,-5-4-14-15,9 7 9 16,-9-11-11-16,4 19 9 0,-4-11-10 16,9 7 12-16,-9-7-11 0,5 8 7 15,-5-13-8-15,8 5 0 16,-8-8-4-16,5-1 0 15,-10-7-1-15,5 0 1 16,0-9-2-16,0 5 2 16,0-8-2-16,5 0 2 15,-1-4-2-15,5-4 2 16,-4-4-2-16,4 4 4 16,-5-8-3-16,10 4 1 15,-10-8-1-15,14 0-4 16,-5-8 1-16,9 4 1 15,-4-4 0-15,5 0 0 16,-6-4 0-16,6 0-9 16,-5 1 5-16,4-1-34 0,-4 0 21 0,4 4-45 15,-9-4 35-15,5 8-43 16,-9 0 41-16,9 8-46 16,-9-4 43-16,0 4-85 15,-5 0 65-15</inkml:trace>
    <inkml:trace contextRef="#ctx0" brushRef="#br0" timeOffset="145342.7627">20022 6223 192 0,'0'0'74'0,"0"0"-40"0,5 4-29 0,-1 0 30 15,-8-8-21-15,8 8 18 16,-4 0-19-16,5 4 11 31,-1 0-14-31,5 8 13 16,-9-9-14-16,9 13 11 0,-9-4-11 15,9 4 6-15,-9-8-8 0,9 8 2 16,-9-8-5-16,4 3 5 16,-4-7-6-16,5 4 10 15,-10-8-7-15,10 0 5 16,-5-4-6-16,4 4 0 16,-8-8-3-16,8 0 1 15,0-8-2-15,5-4-1 16,-4 1 1-16,8-5-4 15,-4 0 2-15,9 4 1 16,-9 0 0-16,9 4-3 16,-9-3 2-16,4 11 1 15,-4-4 0-15,9 12 6 16,-9-4-3-16,9 8 8 16,-10-1-7-16,6 9 3 15,-10-4-4-15,5 8 3 16,-9-4-4-16,5 4 1 15,-10-4-1-15,5 3-13 16,0-3 7-16,0 4-65 16,0-8 38-16,5 0-148 15,-5-4 100-15</inkml:trace>
    <inkml:trace contextRef="#ctx0" brushRef="#br0" timeOffset="146016.3553">20432 5478 176 0,'-4'4'68'16,"4"-4"-36"-16,4-4-20 0,1 4 39 15,-10 0-30-15,5 0 18 16,0 0-24-16,9 0 12 16,-4 0-16-16,8 4 10 15,-8 0-12-15,8 12 11 16,-4-5-12-16,9 17 23 16,-5-4-18-16,9 16 21 15,-8-9-20-15,8 17 13 16,-4-5-16-16,4 17 6 15,-8-12-10-15,3 19 4 0,-8-8-6 0,0 17 4 32,-9-17-5-32,0 9-17 15,-9-17 6-15,0 5-61 16,-8-17 38-16,-6 1-161 16,1-12 106-16</inkml:trace>
    <inkml:trace contextRef="#ctx0" brushRef="#br0" timeOffset="146682.7571">21262 6318 180 0,'-5'-4'68'0,"5"4"-36"0,0 4-18 0,5 0 38 16,-1-4-30-16,5 8 12 15,-4 0-20-15,8 4 0 16,-9-4-8-16,10 8-1 16,-5-5-3-16,4 9 3 15,-8-8-3-15,-1 12-49 16,-8-8 25-16,-5 12-114 15,-9-5 75-15</inkml:trace>
    <inkml:trace contextRef="#ctx0" brushRef="#br0" timeOffset="147983.0785">22180 6136 212 0,'-4'0'79'0,"4"0"-42"0,4-4-26 0,1 4 30 15,-5-4-25-15,9 4 11 16,-5-4-17-16,10 0 13 16,-1-4-14-16,9 8 3 15,-8-4-8-15,12 4 0 16,-8-4-2-16,13 4-2 15,-4-4 1-15,4 4-10 16,-4 0 5-16,13 0-58 16,-13-4 34-16,9 4-113 15,-9-4 78-15</inkml:trace>
    <inkml:trace contextRef="#ctx0" brushRef="#br0" timeOffset="147673.4">22524 5716 188 0,'4'4'71'0,"-4"-4"-38"0,14-4-25 16,-5 4 27-1,-1-8-20-15,10-4 10 0,-9-4-15 0,5 0 8 16,-10 0-10-16,5 0 4 16,-5-3-7-16,1 3 0 15,-5-4-3-15,0 4 1 16,-9 0-2-16,0 8-1 16,-9-4 1-16,0 8-1 15,1-4 0-15,-1 8 0 16,-5 0 0-16,6 4 2 15,-6 0-1-15,1 4 2 16,0-4-2-16,4 8 2 16,0 0-2-16,5 8 4 15,-5-4-3-15,4 11 4 16,1-7-4-16,4 8 1 16,-4-8-1-16,8 12 3 15,-4-13-3-15,9 13 12 16,0-4-7-16,9 11 10 15,-4-7-10-15,8 16 7 16,-4-9-7-16,9 17 9 0,-9-13-9 0,9 9 5 16,-9-8-7-16,8 3 2 15,-8-11-4-15,0 3 0 16,-4-7-1-16,-1 4-13 16,-4-12 7-16,0 3-57 15,-9-11 34-15,5 4-140 16,-5-12 93-16</inkml:trace>
    <inkml:trace contextRef="#ctx0" brushRef="#br0" timeOffset="148254.8939">22778 5938 264 0,'-9'0'101'0,"9"0"-54"0,5 0-50 0,-1 0 19 16,-8 0-12-16,4 0-2 16,0 0-1-16,4 0-28 15,-4 0 15-15,4 4-114 16,-4-4 70-16</inkml:trace>
    <inkml:trace contextRef="#ctx0" brushRef="#br0" timeOffset="148459.8168">22791 6251 212 0,'-4'8'82'0,"4"-8"-44"0,0 4-9 15,0 0 61-15,0-4-49 0,0 4 24 16,0-8-38-16,4 0-4 16,-4 0-14-16,5 0-4 15,-5 0-3-15,9-4-24 16,-5-4 13-16,10 4-77 15,-10-4 48-15,5 4-133 16,-9 0 96-16</inkml:trace>
    <inkml:trace contextRef="#ctx0" brushRef="#br0" timeOffset="149222.9007">23010 5922 160 0,'0'0'63'0,"0"0"-34"0,0 0-21 0,0 0 23 15,0 0-19-15,4 4 12 0,-4-4-14 0,5 4 6 16,-1 0-9-16,5 8 7 16,-4-1-8-16,4 13 14 15,-5-4-11-15,5 12 11 32,-5-9-11-32,5 9 6 15,-4-8-8-15,4 4 7 16,-9-8-8-16,9 3 8 15,-9-11-8-15,4 0 3 16,-4-4-5-16,4 0 0 0,-8-8-2 16,4 0 1-16,0-8-2 0,0 0-1 15,0-8 1-15,4 0 1 16,-4-3-1-16,5-9 2 16,-5 0-2-16,4-4-1 15,1 1 1-15,4 7-6 16,-5 0 3-16,5 4 1 15,-4 0 1-15,8 5 0 16,0 3 0-16,5 8 0 16,-4-4 0-16,8 8 6 15,-9 0-3-15,5 12 19 16,-5-4-13-16,5 15 17 16,-9 1-16-16,5 12 7 15,-10-4-10-15,9 7 0 16,-8-11-4-16,4 8 3 15,-9-13-4-15,9 5-16 16,-9-8 7-16,4 0-81 16,-8-12 49-16,4 0-144 15,0-4 102-15</inkml:trace>
    <inkml:trace contextRef="#ctx0" brushRef="#br0" timeOffset="149707.2456">23893 5882 212 0,'-5'-8'79'0,"5"8"-42"0,-13-8-32 0,8 4 30 15,1 0-21-15,-5 0 15 16,-9 0-16-16,0 4 4 16,-4 0-10-16,0 4 7 15,0-4-8-15,-1 8 10 16,1-4-9-16,0 8 7 15,-1 0-7-15,6 4 4 16,-1-4-6-16,4 12 4 0,1-1-5 0,4 13 7 16,0-8-7-16,9 7 3 15,-4-7-4-15,8 8 0 16,1-12-1-16,12 3-2 16,1-7 1-16,18 0-15 15,-9-8 8-15,17 0-43 16,-8-4 26-16,13-4-128 15,-9-4 84-15,0-4-81 32,-9-4 86-32</inkml:trace>
    <inkml:trace contextRef="#ctx0" brushRef="#br0" timeOffset="149952.085">23607 6060 220 0,'-9'-23'85'0,"9"23"-46"0,0 0-24 0,5 0 43 15,-5 0-33-15,9 0 15 32,0 0-24-32,13 0 2 15,-4 0-10-15,18 0-12 16,-1-4 2-16,19 4-46 15,-10 0 26-15,14 4-129 16,-9-8 84-16</inkml:trace>
    <inkml:trace contextRef="#ctx0" brushRef="#br0" timeOffset="151342.2463">24174 6290 172 0,'-5'4'66'16,"5"-4"-36"-16,0-4-13 0,0 4 28 15,0 0-25-15,0 0 8 16,0 0-17-16,5 0 12 16,-1 0-14-16,5 0 11 15,-4-4-11-15,8 0 4 16,0 0-8-16,10 0 7 16,-10 1-8-16,14 3 5 15,-5-4-5-15,9 4 2 0,-8-4-3 0,12 4-2 31,-8-4 0-31,4 4 10 16,-4-4-6-16,4 4 15 0,-9-4-11 16,5 0 5-16,-13 0-9 15,3 4 0-15,-8 0-3 0,5 0 1 16,-10 0-2-16,1 0-1 16,-5 0 1-16,0 0 1 15,-5-4-1-15,1 4 4 16,-5 0-3-16,0 0 4 15,0-4-4-15,-4 0 1 16,-1-4-1-16,-4 0 3 16,1-4-3-16,-1 0 4 15,0-4-4-15,4 5 1 16,-3-5-1-16,3 0-2 0,1-4 1 0,4 0 1 16,0-4-1-16,0-3-1 15,0-1 1-15,9 0-4 16,-4 0 2-16,8-3 1 15,-4 3 0-15,9 0-3 16,-4 0 2-16,4 1-1 16,-5 3 0-16,9-4 4 15,1 4-1-15,8 1-1 16,-9-9 1-16,14 4-6 16,-9 4 3-16,13 1 1 15,-8 3 1-15,12 0-3 16,-8 4 2-16,9 8-1 15,-10-4 0-15,10 8 2 16,-9-4 0-16,8 12 0 16,-12 0 0-16,4 4-3 15,-5 0 2-15,5 8-1 16,-5 0 0-16,5 8 0 16,-5-8 0-16,0 7 4 0,-4-3-1 31,4 4-1-31,-8 0 1 0,-1 3-1 15,-4-7 0-15,0 8 0 16,-9-4 0-16,-5 7 0 16,-3-7 0-16,-6 12 2 15,1-4-1-15,-1 11 2 16,-3-11-2-16,3 8 2 16,1-13-2-16,-1 5 6 15,1-8-4-15,4 4 3 16,0-13-3-16,5 5 0 15,-5-8-1-15,4 4 1 16,1-8-2-16,-1 4-1 0,1-4 1 0,4 4 1 16,0-8-1-16,0 4 2 15,0-8-2-15,4 7 4 16,-4-7-3-16,5 4 4 16,-5-8-4-16,9 4 1 15,-5 0-1-15,5 0 3 16,-4-4-3-16,8 4 6 15,-4 0-5-15,9 0 3 32,-5-3-3-32,10 3 5 0,-6-4-5 0,10 4 10 31,-9 0-7-31,13 4 5 16,-4-4-6-16,9 3 7 15,-10 1-8-15,10 4 1 0,-14-8-3 16,5 8 3-16,-5-8-3 0,1 4-38 15,-5-8 19-15,-1 4-198 16,-3-8 119-16,-14 0-134 16,-9-3 133-16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1:05.907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4F49F84-6809-4A8E-8EFE-52362CDF6B09}" emma:medium="tactile" emma:mode="ink">
          <msink:context xmlns:msink="http://schemas.microsoft.com/ink/2010/main" type="inkDrawing"/>
        </emma:interpretation>
      </emma:emma>
    </inkml:annotationXML>
    <inkml:trace contextRef="#ctx0" brushRef="#br0">-3 62 92 0,'0'0'35'0,"0"0"-18"0,0-4-5 16,0 4 27-1,0 0-22-15,0 0 12 0,0 0-18 0,0 0 12 16,0 0-13-16,0 0 6 16,0 0-9-16,4 0 2 15,-4-4-5-15,4 4 5 16,1-4-6-16,4 0 3 31,0 0-3-31,9 4 3 16,-10-4-4-16,15 4 1 15,-10 0-1-15,14 0-2 16,-9 0 1-16,13 0 1 16,-9-4-1-16,9 4 2 15,-4 0-2-15,9 0 4 16,-5 0-3-16,9 0 4 15,-9 0-4-15,14 0-1 0,-9 0 0 16,4 0 1-16,-9 0-1 0,5 0-1 16,-9 0 1-16,8 0-1 15,-8 0 0-15,4 0 0 16,-4 0 0-16,9 0 2 16,-5 0-1-16,9 0 6 15,-4 0-4 1,13 0 8-16,-14 0-7 0,14 0 1 15,-13 0-3-15,9 0 1 16,-10 0-2-16,10 0 2 16,-14 0-2-16,14 0-3 0,-14 0 1 15,9 0 1-15,-9-4 0 16,9 4 2-16,-4-4-1 0,13 4-1 16,-9 0 1-1,9 0-1-15,-9-4 0 0,10 4 0 16,-15 0 0-16,10 0 0 15,-10 0 0-15,6 0 0 16,-10 0 0-16,13 0 2 16,-12 0-1-16,8 0 2 15,-9-4-2-15,14 4-1 16,-10 0 1-16,10 0 1 16,-10 0-1-16,6 0 4 15,-15-3-3-15,10 3 1 16,-9 0-1-16,8 0-2 15,-3 0 1-15,3 0 1 16,-3 0-1-16,8 0 2 16,-9 0-2-16,9 0 2 15,-9 0-2-15,14 0 4 16,-9 0-3-16,8 0 4 16,-8-4-4-16,17 4-1 15,-13 0 0-15,5 0-1 16,-14 0 0-16,9 0 0 15,-13 0 0-15,9 0 0 16,-5 0 0-16,5 0 2 16,-5 0-1-16,5 0-1 15,-5-4 1-15,9 4-1 0,-9 0 0 16,14 0 0-16,-10 0 0 0,14 0 0 16,-8 0 0-16,3 0 4 15,-13 0-2-15,14 0 4 16,-14-4-4-16,9 4-1 31,-8-4 0-31,3 4 1 16,-4 0-1-16,14 0-1 15,-9 0 1-15,-1 0-4 16,-12 0 2-16,12 0 1 16,-3 0 0-16,8 0 2 0,-5 0-1 15,10 0-1-15,-14 0 1 16,9 0 1-16,-8 0-1 0,3 0-1 31,-8 0 1-31,4 0-1 16,-4 0 0-16,4 0 0 15,-4 0 0-15,4 0 0 16,-9 0 0-16,5 0 0 16,-4 0 0-16,3 0 0 0,-3 0 0 15,3 0 0-15,-3 0 0 0,3 0 2 16,-3 0-1-16,3 0 2 15,-3 0-2-15,-1 0 2 16,-4 0-2-16,0 0 2 16,-5 0-2-16,5 0-3 15,-5 0 1-15,5 0-10 16,-5 0 6-16,5 0-31 16,-4 0 20-16,8 4-103 0,-4-4 66 0,-9 0-85 15,-9-4 79-15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2:34.05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0-2 192 0,'0'0'74'0,"0"0"-40"0,14 0-13 16,-10 0 38-1,-4 0-33-15,5 0 5 16,-10 0-19-16,5 0 0 16,0 0-8-16,0 0 5 15,0 0-6-15,0 0-30 16,0 0 15-16,0 0-84 15,0 0 54-15,0 0-84 16,-4 0 72-16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2:35.59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1-1 156 0,'-5'0'60'0,"5"0"-32"0,5 0-6 0,-1 0 47 15,-8 0-38-15,4 0 21 16,0 0-31-16,0 0-3 15,0 0-11-15,0 0-11 16,0 0 2-16,0 0-46 0,0 0 26 0,4 0-113 16,-4-4 74-16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02T12:12:36.76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-1 0 216 0,'-5'-4'82'0,"5"4"-44"0,0-4-14 0,0 4 51 16,0 0-41-16,0 0 8 16,0 0-26-16,0 0-7 15,0 0-6-15,0 0-16 16,0 0 7-16,0 4-120 16,0-4 68-16,0 4-81 31,0-4 80-31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2848B-50DB-41B2-B27E-DF7BB9A3E7FC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598FC-CC8E-4AA0-8DFB-FA389D36FF0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88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25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66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086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763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30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836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64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91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4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98FC-CC8E-4AA0-8DFB-FA389D36FF0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21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68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70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165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77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01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50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58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5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38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01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F753C-A44B-4D83-A2F2-9F51FC53D9CD}" type="datetimeFigureOut">
              <a:rPr lang="it-IT" smtClean="0"/>
              <a:t>12/10/2016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FA7EE-5220-47FC-BF9C-29C91DDA08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6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6.xml"/><Relationship Id="rId3" Type="http://schemas.openxmlformats.org/officeDocument/2006/relationships/image" Target="../media/image99.emf"/><Relationship Id="rId7" Type="http://schemas.openxmlformats.org/officeDocument/2006/relationships/image" Target="../media/image101.emf"/><Relationship Id="rId2" Type="http://schemas.openxmlformats.org/officeDocument/2006/relationships/customXml" Target="../ink/ink10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5.xml"/><Relationship Id="rId11" Type="http://schemas.openxmlformats.org/officeDocument/2006/relationships/image" Target="../media/image103.emf"/><Relationship Id="rId5" Type="http://schemas.openxmlformats.org/officeDocument/2006/relationships/image" Target="../media/image100.emf"/><Relationship Id="rId10" Type="http://schemas.openxmlformats.org/officeDocument/2006/relationships/customXml" Target="../ink/ink107.xml"/><Relationship Id="rId4" Type="http://schemas.openxmlformats.org/officeDocument/2006/relationships/customXml" Target="../ink/ink104.xml"/><Relationship Id="rId9" Type="http://schemas.openxmlformats.org/officeDocument/2006/relationships/image" Target="../media/image10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emf"/><Relationship Id="rId7" Type="http://schemas.openxmlformats.org/officeDocument/2006/relationships/image" Target="../media/image105.emf"/><Relationship Id="rId2" Type="http://schemas.openxmlformats.org/officeDocument/2006/relationships/customXml" Target="../ink/ink10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0.xml"/><Relationship Id="rId5" Type="http://schemas.openxmlformats.org/officeDocument/2006/relationships/image" Target="../media/image104.emf"/><Relationship Id="rId4" Type="http://schemas.openxmlformats.org/officeDocument/2006/relationships/customXml" Target="../ink/ink10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13" Type="http://schemas.openxmlformats.org/officeDocument/2006/relationships/customXml" Target="../ink/ink116.xml"/><Relationship Id="rId18" Type="http://schemas.openxmlformats.org/officeDocument/2006/relationships/image" Target="../media/image113.emf"/><Relationship Id="rId3" Type="http://schemas.openxmlformats.org/officeDocument/2006/relationships/customXml" Target="../ink/ink111.xml"/><Relationship Id="rId7" Type="http://schemas.openxmlformats.org/officeDocument/2006/relationships/customXml" Target="../ink/ink113.xml"/><Relationship Id="rId12" Type="http://schemas.openxmlformats.org/officeDocument/2006/relationships/image" Target="../media/image110.emf"/><Relationship Id="rId17" Type="http://schemas.openxmlformats.org/officeDocument/2006/relationships/customXml" Target="../ink/ink118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emf"/><Relationship Id="rId11" Type="http://schemas.openxmlformats.org/officeDocument/2006/relationships/customXml" Target="../ink/ink115.xml"/><Relationship Id="rId5" Type="http://schemas.openxmlformats.org/officeDocument/2006/relationships/customXml" Target="../ink/ink112.xml"/><Relationship Id="rId15" Type="http://schemas.openxmlformats.org/officeDocument/2006/relationships/customXml" Target="../ink/ink117.xml"/><Relationship Id="rId10" Type="http://schemas.openxmlformats.org/officeDocument/2006/relationships/image" Target="../media/image109.emf"/><Relationship Id="rId4" Type="http://schemas.openxmlformats.org/officeDocument/2006/relationships/image" Target="../media/image106.emf"/><Relationship Id="rId9" Type="http://schemas.openxmlformats.org/officeDocument/2006/relationships/customXml" Target="../ink/ink114.xml"/><Relationship Id="rId14" Type="http://schemas.openxmlformats.org/officeDocument/2006/relationships/image" Target="../media/image1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6.emf"/><Relationship Id="rId2" Type="http://schemas.openxmlformats.org/officeDocument/2006/relationships/customXml" Target="../ink/ink1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1.xml"/><Relationship Id="rId5" Type="http://schemas.openxmlformats.org/officeDocument/2006/relationships/image" Target="../media/image115.emf"/><Relationship Id="rId4" Type="http://schemas.openxmlformats.org/officeDocument/2006/relationships/customXml" Target="../ink/ink1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customXml" Target="../ink/ink12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4.xml"/><Relationship Id="rId11" Type="http://schemas.openxmlformats.org/officeDocument/2006/relationships/image" Target="../media/image125.emf"/><Relationship Id="rId5" Type="http://schemas.openxmlformats.org/officeDocument/2006/relationships/image" Target="../media/image122.emf"/><Relationship Id="rId4" Type="http://schemas.openxmlformats.org/officeDocument/2006/relationships/customXml" Target="../ink/ink1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8.xml"/><Relationship Id="rId13" Type="http://schemas.openxmlformats.org/officeDocument/2006/relationships/image" Target="../media/image120.emf"/><Relationship Id="rId3" Type="http://schemas.openxmlformats.org/officeDocument/2006/relationships/image" Target="../media/image128.emf"/><Relationship Id="rId7" Type="http://schemas.openxmlformats.org/officeDocument/2006/relationships/image" Target="../media/image117.emf"/><Relationship Id="rId12" Type="http://schemas.openxmlformats.org/officeDocument/2006/relationships/customXml" Target="../ink/ink130.xml"/><Relationship Id="rId17" Type="http://schemas.openxmlformats.org/officeDocument/2006/relationships/image" Target="../media/image124.emf"/><Relationship Id="rId2" Type="http://schemas.openxmlformats.org/officeDocument/2006/relationships/customXml" Target="../ink/ink125.xml"/><Relationship Id="rId16" Type="http://schemas.openxmlformats.org/officeDocument/2006/relationships/customXml" Target="../ink/ink13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7.xml"/><Relationship Id="rId11" Type="http://schemas.openxmlformats.org/officeDocument/2006/relationships/image" Target="../media/image119.emf"/><Relationship Id="rId5" Type="http://schemas.openxmlformats.org/officeDocument/2006/relationships/image" Target="../media/image129.emf"/><Relationship Id="rId15" Type="http://schemas.openxmlformats.org/officeDocument/2006/relationships/image" Target="../media/image123.emf"/><Relationship Id="rId10" Type="http://schemas.openxmlformats.org/officeDocument/2006/relationships/customXml" Target="../ink/ink129.xml"/><Relationship Id="rId4" Type="http://schemas.openxmlformats.org/officeDocument/2006/relationships/customXml" Target="../ink/ink126.xml"/><Relationship Id="rId9" Type="http://schemas.openxmlformats.org/officeDocument/2006/relationships/image" Target="../media/image118.emf"/><Relationship Id="rId14" Type="http://schemas.openxmlformats.org/officeDocument/2006/relationships/customXml" Target="../ink/ink1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.xml"/><Relationship Id="rId18" Type="http://schemas.openxmlformats.org/officeDocument/2006/relationships/customXml" Target="../ink/ink135.xml"/><Relationship Id="rId26" Type="http://schemas.openxmlformats.org/officeDocument/2006/relationships/customXml" Target="../ink/ink138.xml"/><Relationship Id="rId3" Type="http://schemas.openxmlformats.org/officeDocument/2006/relationships/customXml" Target="../ink/ink133.xml"/><Relationship Id="rId21" Type="http://schemas.openxmlformats.org/officeDocument/2006/relationships/image" Target="../media/image134.emf"/><Relationship Id="rId7" Type="http://schemas.openxmlformats.org/officeDocument/2006/relationships/image" Target="../media/image141.emf"/><Relationship Id="rId17" Type="http://schemas.openxmlformats.org/officeDocument/2006/relationships/image" Target="../media/image132.emf"/><Relationship Id="rId25" Type="http://schemas.openxmlformats.org/officeDocument/2006/relationships/image" Target="../media/image88.emf"/><Relationship Id="rId33" Type="http://schemas.openxmlformats.org/officeDocument/2006/relationships/image" Target="../media/image127.emf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24" Type="http://schemas.openxmlformats.org/officeDocument/2006/relationships/customXml" Target="../ink/ink137.xml"/><Relationship Id="rId32" Type="http://schemas.openxmlformats.org/officeDocument/2006/relationships/customXml" Target="../ink/ink141.xml"/><Relationship Id="rId23" Type="http://schemas.openxmlformats.org/officeDocument/2006/relationships/image" Target="../media/image31.emf"/><Relationship Id="rId28" Type="http://schemas.openxmlformats.org/officeDocument/2006/relationships/customXml" Target="../ink/ink139.xml"/><Relationship Id="rId31" Type="http://schemas.openxmlformats.org/officeDocument/2006/relationships/image" Target="../media/image126.emf"/><Relationship Id="rId22" Type="http://schemas.openxmlformats.org/officeDocument/2006/relationships/customXml" Target="../ink/ink136.xml"/><Relationship Id="rId27" Type="http://schemas.openxmlformats.org/officeDocument/2006/relationships/image" Target="../media/image95.emf"/><Relationship Id="rId30" Type="http://schemas.openxmlformats.org/officeDocument/2006/relationships/customXml" Target="../ink/ink1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5.xml"/><Relationship Id="rId13" Type="http://schemas.openxmlformats.org/officeDocument/2006/relationships/image" Target="../media/image148.emf"/><Relationship Id="rId3" Type="http://schemas.openxmlformats.org/officeDocument/2006/relationships/image" Target="../media/image143.emf"/><Relationship Id="rId7" Type="http://schemas.openxmlformats.org/officeDocument/2006/relationships/image" Target="../media/image145.emf"/><Relationship Id="rId12" Type="http://schemas.openxmlformats.org/officeDocument/2006/relationships/customXml" Target="../ink/ink147.xml"/><Relationship Id="rId2" Type="http://schemas.openxmlformats.org/officeDocument/2006/relationships/customXml" Target="../ink/ink14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4.xml"/><Relationship Id="rId11" Type="http://schemas.openxmlformats.org/officeDocument/2006/relationships/image" Target="../media/image147.emf"/><Relationship Id="rId5" Type="http://schemas.openxmlformats.org/officeDocument/2006/relationships/image" Target="../media/image144.emf"/><Relationship Id="rId15" Type="http://schemas.openxmlformats.org/officeDocument/2006/relationships/image" Target="../media/image149.emf"/><Relationship Id="rId10" Type="http://schemas.openxmlformats.org/officeDocument/2006/relationships/customXml" Target="../ink/ink146.xml"/><Relationship Id="rId4" Type="http://schemas.openxmlformats.org/officeDocument/2006/relationships/customXml" Target="../ink/ink143.xml"/><Relationship Id="rId9" Type="http://schemas.openxmlformats.org/officeDocument/2006/relationships/image" Target="../media/image146.emf"/><Relationship Id="rId14" Type="http://schemas.openxmlformats.org/officeDocument/2006/relationships/customXml" Target="../ink/ink1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2.xml"/><Relationship Id="rId13" Type="http://schemas.openxmlformats.org/officeDocument/2006/relationships/image" Target="../media/image152.emf"/><Relationship Id="rId18" Type="http://schemas.openxmlformats.org/officeDocument/2006/relationships/customXml" Target="../ink/ink157.xml"/><Relationship Id="rId3" Type="http://schemas.openxmlformats.org/officeDocument/2006/relationships/image" Target="../media/image150.emf"/><Relationship Id="rId21" Type="http://schemas.openxmlformats.org/officeDocument/2006/relationships/image" Target="../media/image130.emf"/><Relationship Id="rId7" Type="http://schemas.openxmlformats.org/officeDocument/2006/relationships/image" Target="../media/image1470.emf"/><Relationship Id="rId12" Type="http://schemas.openxmlformats.org/officeDocument/2006/relationships/customXml" Target="../ink/ink154.xml"/><Relationship Id="rId17" Type="http://schemas.openxmlformats.org/officeDocument/2006/relationships/image" Target="../media/image154.emf"/><Relationship Id="rId2" Type="http://schemas.openxmlformats.org/officeDocument/2006/relationships/customXml" Target="../ink/ink149.xml"/><Relationship Id="rId16" Type="http://schemas.openxmlformats.org/officeDocument/2006/relationships/customXml" Target="../ink/ink156.xml"/><Relationship Id="rId20" Type="http://schemas.openxmlformats.org/officeDocument/2006/relationships/customXml" Target="../ink/ink15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1.xml"/><Relationship Id="rId11" Type="http://schemas.openxmlformats.org/officeDocument/2006/relationships/image" Target="../media/image1480.emf"/><Relationship Id="rId5" Type="http://schemas.openxmlformats.org/officeDocument/2006/relationships/image" Target="../media/image1460.emf"/><Relationship Id="rId15" Type="http://schemas.openxmlformats.org/officeDocument/2006/relationships/image" Target="../media/image153.emf"/><Relationship Id="rId23" Type="http://schemas.openxmlformats.org/officeDocument/2006/relationships/image" Target="../media/image131.emf"/><Relationship Id="rId10" Type="http://schemas.openxmlformats.org/officeDocument/2006/relationships/customXml" Target="../ink/ink153.xml"/><Relationship Id="rId19" Type="http://schemas.openxmlformats.org/officeDocument/2006/relationships/image" Target="../media/image155.emf"/><Relationship Id="rId4" Type="http://schemas.openxmlformats.org/officeDocument/2006/relationships/customXml" Target="../ink/ink150.xml"/><Relationship Id="rId9" Type="http://schemas.openxmlformats.org/officeDocument/2006/relationships/image" Target="../media/image151.emf"/><Relationship Id="rId14" Type="http://schemas.openxmlformats.org/officeDocument/2006/relationships/customXml" Target="../ink/ink155.xml"/><Relationship Id="rId22" Type="http://schemas.openxmlformats.org/officeDocument/2006/relationships/customXml" Target="../ink/ink15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3.xml"/><Relationship Id="rId13" Type="http://schemas.openxmlformats.org/officeDocument/2006/relationships/image" Target="../media/image1520.emf"/><Relationship Id="rId18" Type="http://schemas.openxmlformats.org/officeDocument/2006/relationships/customXml" Target="../ink/ink168.xml"/><Relationship Id="rId3" Type="http://schemas.openxmlformats.org/officeDocument/2006/relationships/image" Target="../media/image156.emf"/><Relationship Id="rId21" Type="http://schemas.openxmlformats.org/officeDocument/2006/relationships/image" Target="../media/image158.emf"/><Relationship Id="rId7" Type="http://schemas.openxmlformats.org/officeDocument/2006/relationships/image" Target="../media/image147.emf"/><Relationship Id="rId12" Type="http://schemas.openxmlformats.org/officeDocument/2006/relationships/customXml" Target="../ink/ink165.xml"/><Relationship Id="rId17" Type="http://schemas.openxmlformats.org/officeDocument/2006/relationships/image" Target="../media/image1550.emf"/><Relationship Id="rId2" Type="http://schemas.openxmlformats.org/officeDocument/2006/relationships/customXml" Target="../ink/ink160.xml"/><Relationship Id="rId16" Type="http://schemas.openxmlformats.org/officeDocument/2006/relationships/customXml" Target="../ink/ink167.xml"/><Relationship Id="rId20" Type="http://schemas.openxmlformats.org/officeDocument/2006/relationships/customXml" Target="../ink/ink16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2.xml"/><Relationship Id="rId11" Type="http://schemas.openxmlformats.org/officeDocument/2006/relationships/image" Target="../media/image148.emf"/><Relationship Id="rId5" Type="http://schemas.openxmlformats.org/officeDocument/2006/relationships/image" Target="../media/image146.emf"/><Relationship Id="rId15" Type="http://schemas.openxmlformats.org/officeDocument/2006/relationships/image" Target="../media/image1540.emf"/><Relationship Id="rId23" Type="http://schemas.openxmlformats.org/officeDocument/2006/relationships/image" Target="../media/image159.emf"/><Relationship Id="rId10" Type="http://schemas.openxmlformats.org/officeDocument/2006/relationships/customXml" Target="../ink/ink164.xml"/><Relationship Id="rId19" Type="http://schemas.openxmlformats.org/officeDocument/2006/relationships/image" Target="../media/image157.emf"/><Relationship Id="rId4" Type="http://schemas.openxmlformats.org/officeDocument/2006/relationships/customXml" Target="../ink/ink161.xml"/><Relationship Id="rId9" Type="http://schemas.openxmlformats.org/officeDocument/2006/relationships/image" Target="../media/image1510.emf"/><Relationship Id="rId14" Type="http://schemas.openxmlformats.org/officeDocument/2006/relationships/customXml" Target="../ink/ink166.xml"/><Relationship Id="rId22" Type="http://schemas.openxmlformats.org/officeDocument/2006/relationships/customXml" Target="../ink/ink1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7" Type="http://schemas.openxmlformats.org/officeDocument/2006/relationships/image" Target="../media/image162.emf"/><Relationship Id="rId2" Type="http://schemas.openxmlformats.org/officeDocument/2006/relationships/customXml" Target="../ink/ink17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3.xml"/><Relationship Id="rId5" Type="http://schemas.openxmlformats.org/officeDocument/2006/relationships/image" Target="../media/image161.emf"/><Relationship Id="rId4" Type="http://schemas.openxmlformats.org/officeDocument/2006/relationships/customXml" Target="../ink/ink17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6.xml"/><Relationship Id="rId13" Type="http://schemas.openxmlformats.org/officeDocument/2006/relationships/image" Target="../media/image168.emf"/><Relationship Id="rId18" Type="http://schemas.openxmlformats.org/officeDocument/2006/relationships/customXml" Target="../ink/ink181.xml"/><Relationship Id="rId26" Type="http://schemas.openxmlformats.org/officeDocument/2006/relationships/customXml" Target="../ink/ink185.xml"/><Relationship Id="rId39" Type="http://schemas.openxmlformats.org/officeDocument/2006/relationships/image" Target="../media/image181.emf"/><Relationship Id="rId3" Type="http://schemas.openxmlformats.org/officeDocument/2006/relationships/image" Target="../media/image163.emf"/><Relationship Id="rId21" Type="http://schemas.openxmlformats.org/officeDocument/2006/relationships/image" Target="../media/image172.emf"/><Relationship Id="rId34" Type="http://schemas.openxmlformats.org/officeDocument/2006/relationships/customXml" Target="../ink/ink189.xml"/><Relationship Id="rId42" Type="http://schemas.openxmlformats.org/officeDocument/2006/relationships/customXml" Target="../ink/ink193.xml"/><Relationship Id="rId7" Type="http://schemas.openxmlformats.org/officeDocument/2006/relationships/image" Target="../media/image165.emf"/><Relationship Id="rId12" Type="http://schemas.openxmlformats.org/officeDocument/2006/relationships/customXml" Target="../ink/ink178.xml"/><Relationship Id="rId17" Type="http://schemas.openxmlformats.org/officeDocument/2006/relationships/image" Target="../media/image170.emf"/><Relationship Id="rId25" Type="http://schemas.openxmlformats.org/officeDocument/2006/relationships/image" Target="../media/image174.emf"/><Relationship Id="rId33" Type="http://schemas.openxmlformats.org/officeDocument/2006/relationships/image" Target="../media/image178.emf"/><Relationship Id="rId38" Type="http://schemas.openxmlformats.org/officeDocument/2006/relationships/customXml" Target="../ink/ink191.xml"/><Relationship Id="rId2" Type="http://schemas.openxmlformats.org/officeDocument/2006/relationships/customXml" Target="../ink/ink174.xml"/><Relationship Id="rId16" Type="http://schemas.openxmlformats.org/officeDocument/2006/relationships/customXml" Target="../ink/ink180.xml"/><Relationship Id="rId20" Type="http://schemas.openxmlformats.org/officeDocument/2006/relationships/customXml" Target="../ink/ink182.xml"/><Relationship Id="rId29" Type="http://schemas.openxmlformats.org/officeDocument/2006/relationships/image" Target="../media/image176.emf"/><Relationship Id="rId41" Type="http://schemas.openxmlformats.org/officeDocument/2006/relationships/image" Target="../media/image182.em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7.emf"/><Relationship Id="rId24" Type="http://schemas.openxmlformats.org/officeDocument/2006/relationships/customXml" Target="../ink/ink184.xml"/><Relationship Id="rId32" Type="http://schemas.openxmlformats.org/officeDocument/2006/relationships/customXml" Target="../ink/ink188.xml"/><Relationship Id="rId37" Type="http://schemas.openxmlformats.org/officeDocument/2006/relationships/image" Target="../media/image180.emf"/><Relationship Id="rId40" Type="http://schemas.openxmlformats.org/officeDocument/2006/relationships/customXml" Target="../ink/ink192.xml"/><Relationship Id="rId45" Type="http://schemas.openxmlformats.org/officeDocument/2006/relationships/image" Target="../media/image183.emf"/><Relationship Id="rId15" Type="http://schemas.openxmlformats.org/officeDocument/2006/relationships/image" Target="../media/image169.emf"/><Relationship Id="rId23" Type="http://schemas.openxmlformats.org/officeDocument/2006/relationships/image" Target="../media/image173.emf"/><Relationship Id="rId28" Type="http://schemas.openxmlformats.org/officeDocument/2006/relationships/customXml" Target="../ink/ink186.xml"/><Relationship Id="rId36" Type="http://schemas.openxmlformats.org/officeDocument/2006/relationships/customXml" Target="../ink/ink190.xml"/><Relationship Id="rId10" Type="http://schemas.openxmlformats.org/officeDocument/2006/relationships/customXml" Target="../ink/ink177.xml"/><Relationship Id="rId19" Type="http://schemas.openxmlformats.org/officeDocument/2006/relationships/image" Target="../media/image171.emf"/><Relationship Id="rId31" Type="http://schemas.openxmlformats.org/officeDocument/2006/relationships/image" Target="../media/image177.emf"/><Relationship Id="rId44" Type="http://schemas.openxmlformats.org/officeDocument/2006/relationships/customXml" Target="../ink/ink194.xml"/><Relationship Id="rId4" Type="http://schemas.openxmlformats.org/officeDocument/2006/relationships/customXml" Target="../ink/ink175.xml"/><Relationship Id="rId9" Type="http://schemas.openxmlformats.org/officeDocument/2006/relationships/image" Target="../media/image166.emf"/><Relationship Id="rId14" Type="http://schemas.openxmlformats.org/officeDocument/2006/relationships/customXml" Target="../ink/ink179.xml"/><Relationship Id="rId22" Type="http://schemas.openxmlformats.org/officeDocument/2006/relationships/customXml" Target="../ink/ink183.xml"/><Relationship Id="rId27" Type="http://schemas.openxmlformats.org/officeDocument/2006/relationships/image" Target="../media/image175.emf"/><Relationship Id="rId30" Type="http://schemas.openxmlformats.org/officeDocument/2006/relationships/customXml" Target="../ink/ink187.xml"/><Relationship Id="rId35" Type="http://schemas.openxmlformats.org/officeDocument/2006/relationships/image" Target="../media/image179.emf"/><Relationship Id="rId43" Type="http://schemas.openxmlformats.org/officeDocument/2006/relationships/image" Target="../media/image16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8.xml"/><Relationship Id="rId13" Type="http://schemas.openxmlformats.org/officeDocument/2006/relationships/image" Target="../media/image197.emf"/><Relationship Id="rId3" Type="http://schemas.openxmlformats.org/officeDocument/2006/relationships/image" Target="../media/image192.emf"/><Relationship Id="rId7" Type="http://schemas.openxmlformats.org/officeDocument/2006/relationships/image" Target="../media/image194.emf"/><Relationship Id="rId12" Type="http://schemas.openxmlformats.org/officeDocument/2006/relationships/customXml" Target="../ink/ink200.xml"/><Relationship Id="rId2" Type="http://schemas.openxmlformats.org/officeDocument/2006/relationships/customXml" Target="../ink/ink19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7.xml"/><Relationship Id="rId11" Type="http://schemas.openxmlformats.org/officeDocument/2006/relationships/image" Target="../media/image196.emf"/><Relationship Id="rId5" Type="http://schemas.openxmlformats.org/officeDocument/2006/relationships/image" Target="../media/image193.emf"/><Relationship Id="rId10" Type="http://schemas.openxmlformats.org/officeDocument/2006/relationships/customXml" Target="../ink/ink199.xml"/><Relationship Id="rId4" Type="http://schemas.openxmlformats.org/officeDocument/2006/relationships/customXml" Target="../ink/ink196.xml"/><Relationship Id="rId9" Type="http://schemas.openxmlformats.org/officeDocument/2006/relationships/image" Target="../media/image19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emf"/><Relationship Id="rId3" Type="http://schemas.openxmlformats.org/officeDocument/2006/relationships/customXml" Target="../ink/ink201.xml"/><Relationship Id="rId7" Type="http://schemas.openxmlformats.org/officeDocument/2006/relationships/customXml" Target="../ink/ink203.xml"/><Relationship Id="rId12" Type="http://schemas.openxmlformats.org/officeDocument/2006/relationships/image" Target="../media/image20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emf"/><Relationship Id="rId11" Type="http://schemas.openxmlformats.org/officeDocument/2006/relationships/customXml" Target="../ink/ink205.xml"/><Relationship Id="rId5" Type="http://schemas.openxmlformats.org/officeDocument/2006/relationships/customXml" Target="../ink/ink202.xml"/><Relationship Id="rId10" Type="http://schemas.openxmlformats.org/officeDocument/2006/relationships/image" Target="../media/image201.emf"/><Relationship Id="rId4" Type="http://schemas.openxmlformats.org/officeDocument/2006/relationships/image" Target="../media/image198.emf"/><Relationship Id="rId9" Type="http://schemas.openxmlformats.org/officeDocument/2006/relationships/customXml" Target="../ink/ink20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9.xml"/><Relationship Id="rId13" Type="http://schemas.openxmlformats.org/officeDocument/2006/relationships/image" Target="../media/image187.emf"/><Relationship Id="rId18" Type="http://schemas.openxmlformats.org/officeDocument/2006/relationships/customXml" Target="../ink/ink214.xml"/><Relationship Id="rId3" Type="http://schemas.openxmlformats.org/officeDocument/2006/relationships/customXml" Target="../ink/ink206.xml"/><Relationship Id="rId21" Type="http://schemas.openxmlformats.org/officeDocument/2006/relationships/image" Target="../media/image191.emf"/><Relationship Id="rId7" Type="http://schemas.openxmlformats.org/officeDocument/2006/relationships/image" Target="../media/image184.emf"/><Relationship Id="rId12" Type="http://schemas.openxmlformats.org/officeDocument/2006/relationships/customXml" Target="../ink/ink211.xml"/><Relationship Id="rId17" Type="http://schemas.openxmlformats.org/officeDocument/2006/relationships/image" Target="../media/image189.emf"/><Relationship Id="rId25" Type="http://schemas.openxmlformats.org/officeDocument/2006/relationships/image" Target="../media/image205.emf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213.xml"/><Relationship Id="rId20" Type="http://schemas.openxmlformats.org/officeDocument/2006/relationships/customXml" Target="../ink/ink21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8.xml"/><Relationship Id="rId11" Type="http://schemas.openxmlformats.org/officeDocument/2006/relationships/image" Target="../media/image186.emf"/><Relationship Id="rId24" Type="http://schemas.openxmlformats.org/officeDocument/2006/relationships/customXml" Target="../ink/ink217.xml"/><Relationship Id="rId5" Type="http://schemas.openxmlformats.org/officeDocument/2006/relationships/customXml" Target="../ink/ink207.xml"/><Relationship Id="rId15" Type="http://schemas.openxmlformats.org/officeDocument/2006/relationships/image" Target="../media/image188.emf"/><Relationship Id="rId23" Type="http://schemas.openxmlformats.org/officeDocument/2006/relationships/image" Target="../media/image204.emf"/><Relationship Id="rId10" Type="http://schemas.openxmlformats.org/officeDocument/2006/relationships/customXml" Target="../ink/ink210.xml"/><Relationship Id="rId19" Type="http://schemas.openxmlformats.org/officeDocument/2006/relationships/image" Target="../media/image190.emf"/><Relationship Id="rId4" Type="http://schemas.openxmlformats.org/officeDocument/2006/relationships/image" Target="../media/image203.emf"/><Relationship Id="rId9" Type="http://schemas.openxmlformats.org/officeDocument/2006/relationships/image" Target="../media/image185.emf"/><Relationship Id="rId14" Type="http://schemas.openxmlformats.org/officeDocument/2006/relationships/customXml" Target="../ink/ink212.xml"/><Relationship Id="rId22" Type="http://schemas.openxmlformats.org/officeDocument/2006/relationships/customXml" Target="../ink/ink2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1.xml"/><Relationship Id="rId3" Type="http://schemas.openxmlformats.org/officeDocument/2006/relationships/image" Target="../media/image206.emf"/><Relationship Id="rId7" Type="http://schemas.openxmlformats.org/officeDocument/2006/relationships/image" Target="../media/image208.emf"/><Relationship Id="rId2" Type="http://schemas.openxmlformats.org/officeDocument/2006/relationships/customXml" Target="../ink/ink2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0.xml"/><Relationship Id="rId11" Type="http://schemas.openxmlformats.org/officeDocument/2006/relationships/image" Target="../media/image210.emf"/><Relationship Id="rId5" Type="http://schemas.openxmlformats.org/officeDocument/2006/relationships/image" Target="../media/image207.emf"/><Relationship Id="rId10" Type="http://schemas.openxmlformats.org/officeDocument/2006/relationships/customXml" Target="../ink/ink222.xml"/><Relationship Id="rId4" Type="http://schemas.openxmlformats.org/officeDocument/2006/relationships/customXml" Target="../ink/ink219.xml"/><Relationship Id="rId9" Type="http://schemas.openxmlformats.org/officeDocument/2006/relationships/image" Target="../media/image20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customXml" Target="../ink/ink2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emf"/><Relationship Id="rId4" Type="http://schemas.openxmlformats.org/officeDocument/2006/relationships/customXml" Target="../ink/ink2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7" Type="http://schemas.openxmlformats.org/officeDocument/2006/relationships/image" Target="../media/image215.emf"/><Relationship Id="rId2" Type="http://schemas.openxmlformats.org/officeDocument/2006/relationships/customXml" Target="../ink/ink22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7.xml"/><Relationship Id="rId5" Type="http://schemas.openxmlformats.org/officeDocument/2006/relationships/image" Target="../media/image214.emf"/><Relationship Id="rId4" Type="http://schemas.openxmlformats.org/officeDocument/2006/relationships/customXml" Target="../ink/ink2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emf"/><Relationship Id="rId3" Type="http://schemas.openxmlformats.org/officeDocument/2006/relationships/customXml" Target="../ink/ink228.xml"/><Relationship Id="rId7" Type="http://schemas.openxmlformats.org/officeDocument/2006/relationships/customXml" Target="../ink/ink23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emf"/><Relationship Id="rId5" Type="http://schemas.openxmlformats.org/officeDocument/2006/relationships/customXml" Target="../ink/ink229.xml"/><Relationship Id="rId4" Type="http://schemas.openxmlformats.org/officeDocument/2006/relationships/image" Target="../media/image21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4.xml"/><Relationship Id="rId3" Type="http://schemas.openxmlformats.org/officeDocument/2006/relationships/image" Target="../media/image219.emf"/><Relationship Id="rId7" Type="http://schemas.openxmlformats.org/officeDocument/2006/relationships/image" Target="../media/image221.emf"/><Relationship Id="rId2" Type="http://schemas.openxmlformats.org/officeDocument/2006/relationships/customXml" Target="../ink/ink23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3.xml"/><Relationship Id="rId5" Type="http://schemas.openxmlformats.org/officeDocument/2006/relationships/image" Target="../media/image220.emf"/><Relationship Id="rId4" Type="http://schemas.openxmlformats.org/officeDocument/2006/relationships/customXml" Target="../ink/ink232.xml"/><Relationship Id="rId9" Type="http://schemas.openxmlformats.org/officeDocument/2006/relationships/image" Target="../media/image22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11" Type="http://schemas.openxmlformats.org/officeDocument/2006/relationships/image" Target="../media/image13.emf"/><Relationship Id="rId5" Type="http://schemas.openxmlformats.org/officeDocument/2006/relationships/image" Target="../media/image10.emf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customXml" Target="../ink/ink2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emf"/><Relationship Id="rId4" Type="http://schemas.openxmlformats.org/officeDocument/2006/relationships/customXml" Target="../ink/ink2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emf"/><Relationship Id="rId5" Type="http://schemas.openxmlformats.org/officeDocument/2006/relationships/customXml" Target="../ink/ink238.xml"/><Relationship Id="rId4" Type="http://schemas.openxmlformats.org/officeDocument/2006/relationships/image" Target="../media/image2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customXml" Target="../ink/ink2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emf"/><Relationship Id="rId4" Type="http://schemas.openxmlformats.org/officeDocument/2006/relationships/customXml" Target="../ink/ink24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4.xml"/><Relationship Id="rId3" Type="http://schemas.openxmlformats.org/officeDocument/2006/relationships/image" Target="../media/image229.emf"/><Relationship Id="rId7" Type="http://schemas.openxmlformats.org/officeDocument/2006/relationships/image" Target="../media/image231.emf"/><Relationship Id="rId2" Type="http://schemas.openxmlformats.org/officeDocument/2006/relationships/customXml" Target="../ink/ink24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3.xml"/><Relationship Id="rId5" Type="http://schemas.openxmlformats.org/officeDocument/2006/relationships/image" Target="../media/image230.emf"/><Relationship Id="rId4" Type="http://schemas.openxmlformats.org/officeDocument/2006/relationships/customXml" Target="../ink/ink242.xml"/><Relationship Id="rId9" Type="http://schemas.openxmlformats.org/officeDocument/2006/relationships/image" Target="../media/image23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customXml" Target="../ink/ink24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12" Type="http://schemas.openxmlformats.org/officeDocument/2006/relationships/customXml" Target="../ink/ink19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5" Type="http://schemas.openxmlformats.org/officeDocument/2006/relationships/image" Target="../media/image20.emf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17.emf"/><Relationship Id="rId14" Type="http://schemas.openxmlformats.org/officeDocument/2006/relationships/customXml" Target="../ink/ink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customXml" Target="../ink/ink26.xml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customXml" Target="../ink/ink24.xml"/><Relationship Id="rId1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8" Type="http://schemas.openxmlformats.org/officeDocument/2006/relationships/image" Target="../media/image34.emf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17" Type="http://schemas.openxmlformats.org/officeDocument/2006/relationships/customXml" Target="../ink/ink3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11" Type="http://schemas.openxmlformats.org/officeDocument/2006/relationships/customXml" Target="../ink/ink31.xml"/><Relationship Id="rId5" Type="http://schemas.openxmlformats.org/officeDocument/2006/relationships/customXml" Target="../ink/ink28.xml"/><Relationship Id="rId15" Type="http://schemas.openxmlformats.org/officeDocument/2006/relationships/customXml" Target="../ink/ink32.xml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customXml" Target="../ink/ink30.xml"/><Relationship Id="rId1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emf"/><Relationship Id="rId21" Type="http://schemas.openxmlformats.org/officeDocument/2006/relationships/customXml" Target="../ink/ink42.xml"/><Relationship Id="rId42" Type="http://schemas.openxmlformats.org/officeDocument/2006/relationships/image" Target="../media/image49.emf"/><Relationship Id="rId47" Type="http://schemas.openxmlformats.org/officeDocument/2006/relationships/customXml" Target="../ink/ink55.xml"/><Relationship Id="rId63" Type="http://schemas.openxmlformats.org/officeDocument/2006/relationships/customXml" Target="../ink/ink63.xml"/><Relationship Id="rId68" Type="http://schemas.openxmlformats.org/officeDocument/2006/relationships/image" Target="../media/image62.emf"/><Relationship Id="rId84" Type="http://schemas.openxmlformats.org/officeDocument/2006/relationships/image" Target="../media/image70.emf"/><Relationship Id="rId89" Type="http://schemas.openxmlformats.org/officeDocument/2006/relationships/customXml" Target="../ink/ink76.xml"/><Relationship Id="rId112" Type="http://schemas.openxmlformats.org/officeDocument/2006/relationships/image" Target="../media/image84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emf"/><Relationship Id="rId29" Type="http://schemas.openxmlformats.org/officeDocument/2006/relationships/customXml" Target="../ink/ink46.xml"/><Relationship Id="rId107" Type="http://schemas.openxmlformats.org/officeDocument/2006/relationships/customXml" Target="../ink/ink85.xml"/><Relationship Id="rId11" Type="http://schemas.openxmlformats.org/officeDocument/2006/relationships/customXml" Target="../ink/ink38.xml"/><Relationship Id="rId24" Type="http://schemas.openxmlformats.org/officeDocument/2006/relationships/image" Target="../media/image40.emf"/><Relationship Id="rId32" Type="http://schemas.openxmlformats.org/officeDocument/2006/relationships/image" Target="../media/image44.emf"/><Relationship Id="rId37" Type="http://schemas.openxmlformats.org/officeDocument/2006/relationships/customXml" Target="../ink/ink50.xml"/><Relationship Id="rId40" Type="http://schemas.openxmlformats.org/officeDocument/2006/relationships/image" Target="../media/image48.emf"/><Relationship Id="rId45" Type="http://schemas.openxmlformats.org/officeDocument/2006/relationships/customXml" Target="../ink/ink54.xml"/><Relationship Id="rId53" Type="http://schemas.openxmlformats.org/officeDocument/2006/relationships/customXml" Target="../ink/ink58.xml"/><Relationship Id="rId58" Type="http://schemas.openxmlformats.org/officeDocument/2006/relationships/image" Target="../media/image57.emf"/><Relationship Id="rId66" Type="http://schemas.openxmlformats.org/officeDocument/2006/relationships/image" Target="../media/image61.emf"/><Relationship Id="rId74" Type="http://schemas.openxmlformats.org/officeDocument/2006/relationships/image" Target="../media/image65.emf"/><Relationship Id="rId79" Type="http://schemas.openxmlformats.org/officeDocument/2006/relationships/customXml" Target="../ink/ink71.xml"/><Relationship Id="rId87" Type="http://schemas.openxmlformats.org/officeDocument/2006/relationships/customXml" Target="../ink/ink75.xml"/><Relationship Id="rId102" Type="http://schemas.openxmlformats.org/officeDocument/2006/relationships/image" Target="../media/image79.emf"/><Relationship Id="rId110" Type="http://schemas.openxmlformats.org/officeDocument/2006/relationships/image" Target="../media/image83.emf"/><Relationship Id="rId5" Type="http://schemas.openxmlformats.org/officeDocument/2006/relationships/customXml" Target="../ink/ink35.xml"/><Relationship Id="rId61" Type="http://schemas.openxmlformats.org/officeDocument/2006/relationships/customXml" Target="../ink/ink62.xml"/><Relationship Id="rId82" Type="http://schemas.openxmlformats.org/officeDocument/2006/relationships/image" Target="../media/image69.emf"/><Relationship Id="rId90" Type="http://schemas.openxmlformats.org/officeDocument/2006/relationships/image" Target="../media/image73.emf"/><Relationship Id="rId95" Type="http://schemas.openxmlformats.org/officeDocument/2006/relationships/customXml" Target="../ink/ink79.xml"/><Relationship Id="rId19" Type="http://schemas.openxmlformats.org/officeDocument/2006/relationships/customXml" Target="../ink/ink41.xml"/><Relationship Id="rId14" Type="http://schemas.openxmlformats.org/officeDocument/2006/relationships/image" Target="../media/image35.emf"/><Relationship Id="rId22" Type="http://schemas.openxmlformats.org/officeDocument/2006/relationships/image" Target="../media/image39.emf"/><Relationship Id="rId27" Type="http://schemas.openxmlformats.org/officeDocument/2006/relationships/customXml" Target="../ink/ink45.xml"/><Relationship Id="rId30" Type="http://schemas.openxmlformats.org/officeDocument/2006/relationships/image" Target="../media/image43.emf"/><Relationship Id="rId35" Type="http://schemas.openxmlformats.org/officeDocument/2006/relationships/customXml" Target="../ink/ink49.xml"/><Relationship Id="rId43" Type="http://schemas.openxmlformats.org/officeDocument/2006/relationships/customXml" Target="../ink/ink53.xml"/><Relationship Id="rId48" Type="http://schemas.openxmlformats.org/officeDocument/2006/relationships/image" Target="../media/image52.emf"/><Relationship Id="rId56" Type="http://schemas.openxmlformats.org/officeDocument/2006/relationships/image" Target="../media/image56.emf"/><Relationship Id="rId64" Type="http://schemas.openxmlformats.org/officeDocument/2006/relationships/image" Target="../media/image60.emf"/><Relationship Id="rId69" Type="http://schemas.openxmlformats.org/officeDocument/2006/relationships/customXml" Target="../ink/ink66.xml"/><Relationship Id="rId77" Type="http://schemas.openxmlformats.org/officeDocument/2006/relationships/customXml" Target="../ink/ink70.xml"/><Relationship Id="rId100" Type="http://schemas.openxmlformats.org/officeDocument/2006/relationships/image" Target="../media/image78.emf"/><Relationship Id="rId105" Type="http://schemas.openxmlformats.org/officeDocument/2006/relationships/customXml" Target="../ink/ink84.xml"/><Relationship Id="rId8" Type="http://schemas.openxmlformats.org/officeDocument/2006/relationships/image" Target="../media/image29.emf"/><Relationship Id="rId51" Type="http://schemas.openxmlformats.org/officeDocument/2006/relationships/customXml" Target="../ink/ink57.xml"/><Relationship Id="rId72" Type="http://schemas.openxmlformats.org/officeDocument/2006/relationships/image" Target="../media/image64.emf"/><Relationship Id="rId80" Type="http://schemas.openxmlformats.org/officeDocument/2006/relationships/image" Target="../media/image68.emf"/><Relationship Id="rId85" Type="http://schemas.openxmlformats.org/officeDocument/2006/relationships/customXml" Target="../ink/ink74.xml"/><Relationship Id="rId93" Type="http://schemas.openxmlformats.org/officeDocument/2006/relationships/customXml" Target="../ink/ink78.xml"/><Relationship Id="rId98" Type="http://schemas.openxmlformats.org/officeDocument/2006/relationships/image" Target="../media/image77.emf"/><Relationship Id="rId3" Type="http://schemas.openxmlformats.org/officeDocument/2006/relationships/customXml" Target="../ink/ink34.xml"/><Relationship Id="rId17" Type="http://schemas.openxmlformats.org/officeDocument/2006/relationships/customXml" Target="../ink/ink40.xml"/><Relationship Id="rId25" Type="http://schemas.openxmlformats.org/officeDocument/2006/relationships/customXml" Target="../ink/ink44.xml"/><Relationship Id="rId33" Type="http://schemas.openxmlformats.org/officeDocument/2006/relationships/customXml" Target="../ink/ink48.xml"/><Relationship Id="rId38" Type="http://schemas.openxmlformats.org/officeDocument/2006/relationships/image" Target="../media/image47.emf"/><Relationship Id="rId46" Type="http://schemas.openxmlformats.org/officeDocument/2006/relationships/image" Target="../media/image51.emf"/><Relationship Id="rId59" Type="http://schemas.openxmlformats.org/officeDocument/2006/relationships/customXml" Target="../ink/ink61.xml"/><Relationship Id="rId67" Type="http://schemas.openxmlformats.org/officeDocument/2006/relationships/customXml" Target="../ink/ink65.xml"/><Relationship Id="rId103" Type="http://schemas.openxmlformats.org/officeDocument/2006/relationships/customXml" Target="../ink/ink83.xml"/><Relationship Id="rId108" Type="http://schemas.openxmlformats.org/officeDocument/2006/relationships/image" Target="../media/image82.emf"/><Relationship Id="rId20" Type="http://schemas.openxmlformats.org/officeDocument/2006/relationships/image" Target="../media/image38.emf"/><Relationship Id="rId41" Type="http://schemas.openxmlformats.org/officeDocument/2006/relationships/customXml" Target="../ink/ink52.xml"/><Relationship Id="rId54" Type="http://schemas.openxmlformats.org/officeDocument/2006/relationships/image" Target="../media/image55.emf"/><Relationship Id="rId62" Type="http://schemas.openxmlformats.org/officeDocument/2006/relationships/image" Target="../media/image59.emf"/><Relationship Id="rId70" Type="http://schemas.openxmlformats.org/officeDocument/2006/relationships/image" Target="../media/image63.emf"/><Relationship Id="rId75" Type="http://schemas.openxmlformats.org/officeDocument/2006/relationships/customXml" Target="../ink/ink69.xml"/><Relationship Id="rId83" Type="http://schemas.openxmlformats.org/officeDocument/2006/relationships/customXml" Target="../ink/ink73.xml"/><Relationship Id="rId88" Type="http://schemas.openxmlformats.org/officeDocument/2006/relationships/image" Target="../media/image72.emf"/><Relationship Id="rId91" Type="http://schemas.openxmlformats.org/officeDocument/2006/relationships/customXml" Target="../ink/ink77.xml"/><Relationship Id="rId96" Type="http://schemas.openxmlformats.org/officeDocument/2006/relationships/image" Target="../media/image76.emf"/><Relationship Id="rId111" Type="http://schemas.openxmlformats.org/officeDocument/2006/relationships/customXml" Target="../ink/ink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15" Type="http://schemas.openxmlformats.org/officeDocument/2006/relationships/customXml" Target="../ink/ink39.xml"/><Relationship Id="rId23" Type="http://schemas.openxmlformats.org/officeDocument/2006/relationships/customXml" Target="../ink/ink43.xml"/><Relationship Id="rId28" Type="http://schemas.openxmlformats.org/officeDocument/2006/relationships/image" Target="../media/image42.emf"/><Relationship Id="rId36" Type="http://schemas.openxmlformats.org/officeDocument/2006/relationships/image" Target="../media/image46.emf"/><Relationship Id="rId49" Type="http://schemas.openxmlformats.org/officeDocument/2006/relationships/customXml" Target="../ink/ink56.xml"/><Relationship Id="rId57" Type="http://schemas.openxmlformats.org/officeDocument/2006/relationships/customXml" Target="../ink/ink60.xml"/><Relationship Id="rId106" Type="http://schemas.openxmlformats.org/officeDocument/2006/relationships/image" Target="../media/image81.emf"/><Relationship Id="rId10" Type="http://schemas.openxmlformats.org/officeDocument/2006/relationships/image" Target="../media/image30.emf"/><Relationship Id="rId31" Type="http://schemas.openxmlformats.org/officeDocument/2006/relationships/customXml" Target="../ink/ink47.xml"/><Relationship Id="rId44" Type="http://schemas.openxmlformats.org/officeDocument/2006/relationships/image" Target="../media/image50.emf"/><Relationship Id="rId52" Type="http://schemas.openxmlformats.org/officeDocument/2006/relationships/image" Target="../media/image54.emf"/><Relationship Id="rId60" Type="http://schemas.openxmlformats.org/officeDocument/2006/relationships/image" Target="../media/image58.emf"/><Relationship Id="rId65" Type="http://schemas.openxmlformats.org/officeDocument/2006/relationships/customXml" Target="../ink/ink64.xml"/><Relationship Id="rId73" Type="http://schemas.openxmlformats.org/officeDocument/2006/relationships/customXml" Target="../ink/ink68.xml"/><Relationship Id="rId78" Type="http://schemas.openxmlformats.org/officeDocument/2006/relationships/image" Target="../media/image67.emf"/><Relationship Id="rId81" Type="http://schemas.openxmlformats.org/officeDocument/2006/relationships/customXml" Target="../ink/ink72.xml"/><Relationship Id="rId86" Type="http://schemas.openxmlformats.org/officeDocument/2006/relationships/image" Target="../media/image71.emf"/><Relationship Id="rId94" Type="http://schemas.openxmlformats.org/officeDocument/2006/relationships/image" Target="../media/image75.emf"/><Relationship Id="rId99" Type="http://schemas.openxmlformats.org/officeDocument/2006/relationships/customXml" Target="../ink/ink81.xml"/><Relationship Id="rId101" Type="http://schemas.openxmlformats.org/officeDocument/2006/relationships/customXml" Target="../ink/ink82.xml"/><Relationship Id="rId4" Type="http://schemas.openxmlformats.org/officeDocument/2006/relationships/image" Target="../media/image27.emf"/><Relationship Id="rId9" Type="http://schemas.openxmlformats.org/officeDocument/2006/relationships/customXml" Target="../ink/ink37.xml"/><Relationship Id="rId18" Type="http://schemas.openxmlformats.org/officeDocument/2006/relationships/image" Target="../media/image37.emf"/><Relationship Id="rId39" Type="http://schemas.openxmlformats.org/officeDocument/2006/relationships/customXml" Target="../ink/ink51.xml"/><Relationship Id="rId109" Type="http://schemas.openxmlformats.org/officeDocument/2006/relationships/customXml" Target="../ink/ink86.xml"/><Relationship Id="rId34" Type="http://schemas.openxmlformats.org/officeDocument/2006/relationships/image" Target="../media/image45.emf"/><Relationship Id="rId50" Type="http://schemas.openxmlformats.org/officeDocument/2006/relationships/image" Target="../media/image53.emf"/><Relationship Id="rId55" Type="http://schemas.openxmlformats.org/officeDocument/2006/relationships/customXml" Target="../ink/ink59.xml"/><Relationship Id="rId76" Type="http://schemas.openxmlformats.org/officeDocument/2006/relationships/image" Target="../media/image66.emf"/><Relationship Id="rId97" Type="http://schemas.openxmlformats.org/officeDocument/2006/relationships/customXml" Target="../ink/ink80.xml"/><Relationship Id="rId104" Type="http://schemas.openxmlformats.org/officeDocument/2006/relationships/image" Target="../media/image80.emf"/><Relationship Id="rId7" Type="http://schemas.openxmlformats.org/officeDocument/2006/relationships/customXml" Target="../ink/ink36.xml"/><Relationship Id="rId71" Type="http://schemas.openxmlformats.org/officeDocument/2006/relationships/customXml" Target="../ink/ink67.xml"/><Relationship Id="rId92" Type="http://schemas.openxmlformats.org/officeDocument/2006/relationships/image" Target="../media/image7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8" Type="http://schemas.openxmlformats.org/officeDocument/2006/relationships/image" Target="../media/image87.emf"/><Relationship Id="rId3" Type="http://schemas.openxmlformats.org/officeDocument/2006/relationships/customXml" Target="../ink/ink88.xml"/><Relationship Id="rId7" Type="http://schemas.openxmlformats.org/officeDocument/2006/relationships/customXml" Target="../ink/ink90.xml"/><Relationship Id="rId17" Type="http://schemas.openxmlformats.org/officeDocument/2006/relationships/customXml" Target="../ink/ink9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11" Type="http://schemas.openxmlformats.org/officeDocument/2006/relationships/customXml" Target="../ink/ink92.xml"/><Relationship Id="rId5" Type="http://schemas.openxmlformats.org/officeDocument/2006/relationships/customXml" Target="../ink/ink89.xml"/><Relationship Id="rId15" Type="http://schemas.openxmlformats.org/officeDocument/2006/relationships/customXml" Target="../ink/ink93.xml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customXml" Target="../ink/ink91.xml"/><Relationship Id="rId14" Type="http://schemas.openxmlformats.org/officeDocument/2006/relationships/image" Target="../media/image8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8.xml"/><Relationship Id="rId13" Type="http://schemas.openxmlformats.org/officeDocument/2006/relationships/image" Target="../media/image93.emf"/><Relationship Id="rId3" Type="http://schemas.openxmlformats.org/officeDocument/2006/relationships/image" Target="../media/image94.emf"/><Relationship Id="rId7" Type="http://schemas.openxmlformats.org/officeDocument/2006/relationships/image" Target="../media/image90.emf"/><Relationship Id="rId12" Type="http://schemas.openxmlformats.org/officeDocument/2006/relationships/customXml" Target="../ink/ink100.xml"/><Relationship Id="rId17" Type="http://schemas.openxmlformats.org/officeDocument/2006/relationships/image" Target="../media/image98.emf"/><Relationship Id="rId2" Type="http://schemas.openxmlformats.org/officeDocument/2006/relationships/customXml" Target="../ink/ink95.xml"/><Relationship Id="rId16" Type="http://schemas.openxmlformats.org/officeDocument/2006/relationships/customXml" Target="../ink/ink10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7.xml"/><Relationship Id="rId11" Type="http://schemas.openxmlformats.org/officeDocument/2006/relationships/image" Target="../media/image92.emf"/><Relationship Id="rId5" Type="http://schemas.openxmlformats.org/officeDocument/2006/relationships/image" Target="../media/image89.emf"/><Relationship Id="rId15" Type="http://schemas.openxmlformats.org/officeDocument/2006/relationships/image" Target="../media/image97.emf"/><Relationship Id="rId10" Type="http://schemas.openxmlformats.org/officeDocument/2006/relationships/customXml" Target="../ink/ink99.xml"/><Relationship Id="rId4" Type="http://schemas.openxmlformats.org/officeDocument/2006/relationships/customXml" Target="../ink/ink96.xml"/><Relationship Id="rId9" Type="http://schemas.openxmlformats.org/officeDocument/2006/relationships/image" Target="../media/image91.emf"/><Relationship Id="rId14" Type="http://schemas.openxmlformats.org/officeDocument/2006/relationships/customXml" Target="../ink/ink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2208213" y="620714"/>
            <a:ext cx="7772400" cy="48974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da-DK" sz="32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Algebraic Reasoning</a:t>
            </a:r>
            <a:r>
              <a:rPr lang="en-US" altLang="da-DK" sz="3200" b="1" dirty="0">
                <a:latin typeface="Imprint MT Shadow" panose="04020605060303030202" pitchFamily="82" charset="0"/>
                <a:ea typeface="STXingkai" pitchFamily="2" charset="-122"/>
              </a:rPr>
              <a:t/>
            </a:r>
            <a:br>
              <a:rPr lang="en-US" altLang="da-DK" sz="3200" b="1" dirty="0">
                <a:latin typeface="Imprint MT Shadow" panose="04020605060303030202" pitchFamily="82" charset="0"/>
                <a:ea typeface="STXingkai" pitchFamily="2" charset="-122"/>
              </a:rPr>
            </a:br>
            <a:r>
              <a:rPr lang="en-US" altLang="da-DK" sz="3200" b="1" dirty="0" smtClean="0">
                <a:latin typeface="Imprint MT Shadow" panose="04020605060303030202" pitchFamily="82" charset="0"/>
                <a:ea typeface="STXingkai" pitchFamily="2" charset="-122"/>
              </a:rPr>
              <a:t>- Towards an Algebraic Theory </a:t>
            </a:r>
            <a:r>
              <a:rPr lang="en-US" altLang="da-DK" sz="3200" b="1" dirty="0">
                <a:latin typeface="Imprint MT Shadow" panose="04020605060303030202" pitchFamily="82" charset="0"/>
                <a:ea typeface="STXingkai" pitchFamily="2" charset="-122"/>
              </a:rPr>
              <a:t>of </a:t>
            </a:r>
            <a:r>
              <a:rPr lang="en-US" altLang="da-DK" sz="3200" b="1" dirty="0" smtClean="0">
                <a:latin typeface="Imprint MT Shadow" panose="04020605060303030202" pitchFamily="82" charset="0"/>
                <a:ea typeface="STXingkai" pitchFamily="2" charset="-122"/>
              </a:rPr>
              <a:t>Effects -</a:t>
            </a:r>
            <a:r>
              <a:rPr lang="en-US" altLang="da-DK" sz="3200" b="1" dirty="0">
                <a:latin typeface="Imprint MT Shadow" panose="04020605060303030202" pitchFamily="82" charset="0"/>
                <a:ea typeface="STXingkai" pitchFamily="2" charset="-122"/>
              </a:rPr>
              <a:t/>
            </a:r>
            <a:br>
              <a:rPr lang="en-US" altLang="da-DK" sz="3200" b="1" dirty="0">
                <a:latin typeface="Imprint MT Shadow" panose="04020605060303030202" pitchFamily="82" charset="0"/>
                <a:ea typeface="STXingkai" pitchFamily="2" charset="-122"/>
              </a:rPr>
            </a:br>
            <a:r>
              <a:rPr lang="en-US" altLang="da-DK" sz="2400" b="1" dirty="0">
                <a:solidFill>
                  <a:srgbClr val="C00000"/>
                </a:solidFill>
                <a:ea typeface="STXingkai" pitchFamily="2" charset="-122"/>
              </a:rPr>
              <a:t>Radu Mardare, </a:t>
            </a:r>
            <a:r>
              <a:rPr lang="en-US" altLang="da-DK" sz="2400" dirty="0" smtClean="0">
                <a:solidFill>
                  <a:srgbClr val="C00000"/>
                </a:solidFill>
                <a:ea typeface="STXingkai" pitchFamily="2" charset="-122"/>
              </a:rPr>
              <a:t>Aalborg University, Denmark</a:t>
            </a:r>
            <a:br>
              <a:rPr lang="en-US" altLang="da-DK" sz="2400" dirty="0" smtClean="0">
                <a:solidFill>
                  <a:srgbClr val="C00000"/>
                </a:solidFill>
                <a:ea typeface="STXingkai" pitchFamily="2" charset="-122"/>
              </a:rPr>
            </a:br>
            <a:r>
              <a:rPr lang="en-US" altLang="da-DK" sz="2000" b="1" dirty="0">
                <a:ea typeface="STXingkai" pitchFamily="2" charset="-122"/>
              </a:rPr>
              <a:t/>
            </a:r>
            <a:br>
              <a:rPr lang="en-US" altLang="da-DK" sz="2000" b="1" dirty="0">
                <a:ea typeface="STXingkai" pitchFamily="2" charset="-122"/>
              </a:rPr>
            </a:br>
            <a:r>
              <a:rPr lang="en-US" altLang="da-DK" sz="2000" dirty="0">
                <a:ea typeface="STXingkai" pitchFamily="2" charset="-122"/>
              </a:rPr>
              <a:t>joint work with</a:t>
            </a:r>
            <a:r>
              <a:rPr lang="en-US" altLang="da-DK" sz="2000" b="1" dirty="0">
                <a:ea typeface="STXingkai" pitchFamily="2" charset="-122"/>
              </a:rPr>
              <a:t/>
            </a:r>
            <a:br>
              <a:rPr lang="en-US" altLang="da-DK" sz="2000" b="1" dirty="0">
                <a:ea typeface="STXingkai" pitchFamily="2" charset="-122"/>
              </a:rPr>
            </a:br>
            <a:r>
              <a:rPr lang="en-US" altLang="da-DK" sz="2400" b="1" dirty="0">
                <a:solidFill>
                  <a:srgbClr val="C00000"/>
                </a:solidFill>
                <a:ea typeface="STXingkai" pitchFamily="2" charset="-122"/>
              </a:rPr>
              <a:t>Prakash Panangaden, </a:t>
            </a:r>
            <a:r>
              <a:rPr lang="en-US" altLang="da-DK" sz="2400" dirty="0">
                <a:solidFill>
                  <a:srgbClr val="C00000"/>
                </a:solidFill>
                <a:ea typeface="STXingkai" pitchFamily="2" charset="-122"/>
              </a:rPr>
              <a:t>McGill University</a:t>
            </a:r>
            <a:br>
              <a:rPr lang="en-US" altLang="da-DK" sz="2400" dirty="0">
                <a:solidFill>
                  <a:srgbClr val="C00000"/>
                </a:solidFill>
                <a:ea typeface="STXingkai" pitchFamily="2" charset="-122"/>
              </a:rPr>
            </a:br>
            <a:r>
              <a:rPr lang="en-US" altLang="da-DK" sz="2400" b="1" dirty="0">
                <a:solidFill>
                  <a:srgbClr val="C00000"/>
                </a:solidFill>
                <a:ea typeface="STXingkai" pitchFamily="2" charset="-122"/>
              </a:rPr>
              <a:t>Gordon Plotkin, </a:t>
            </a:r>
            <a:r>
              <a:rPr lang="en-US" altLang="da-DK" sz="2400" dirty="0">
                <a:solidFill>
                  <a:srgbClr val="C00000"/>
                </a:solidFill>
                <a:ea typeface="STXingkai" pitchFamily="2" charset="-122"/>
              </a:rPr>
              <a:t>Edinburgh University</a:t>
            </a:r>
            <a:endParaRPr lang="da-DK" altLang="da-DK" sz="2400" dirty="0">
              <a:solidFill>
                <a:srgbClr val="C00000"/>
              </a:solidFill>
              <a:ea typeface="STXingkai" pitchFamily="2" charset="-122"/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3163050" y="6169596"/>
            <a:ext cx="5862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dirty="0"/>
              <a:t>LICS 2016                  </a:t>
            </a:r>
            <a:r>
              <a:rPr lang="en-US" altLang="it-IT" dirty="0" smtClean="0"/>
              <a:t>Uncertainty in Computation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214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6403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Equational Theories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630190" y="773466"/>
              <a:ext cx="10153800" cy="5189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510" y="761946"/>
                <a:ext cx="10193040" cy="521748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Notched Right Arrow 33"/>
          <p:cNvSpPr/>
          <p:nvPr/>
        </p:nvSpPr>
        <p:spPr>
          <a:xfrm>
            <a:off x="5363110" y="967267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0" name="Ink 69"/>
              <p14:cNvContentPartPr/>
              <p14:nvPr/>
            </p14:nvContentPartPr>
            <p14:xfrm>
              <a:off x="3392899" y="2007987"/>
              <a:ext cx="6840" cy="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68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4" name="Ink 73"/>
              <p14:cNvContentPartPr/>
              <p14:nvPr/>
            </p14:nvContentPartPr>
            <p14:xfrm>
              <a:off x="4029019" y="2108787"/>
              <a:ext cx="0" cy="468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1" name="Ink 250"/>
              <p14:cNvContentPartPr/>
              <p14:nvPr/>
            </p14:nvContentPartPr>
            <p14:xfrm>
              <a:off x="5625493" y="5221181"/>
              <a:ext cx="8640" cy="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86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6267790" y="2438648"/>
              <a:ext cx="659880" cy="342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51230" y="2424968"/>
                <a:ext cx="694080" cy="37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09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Algebra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Ink 24"/>
              <p14:cNvContentPartPr/>
              <p14:nvPr/>
            </p14:nvContentPartPr>
            <p14:xfrm>
              <a:off x="531550" y="1045626"/>
              <a:ext cx="9339120" cy="50083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590" y="1031226"/>
                <a:ext cx="9370800" cy="50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/>
              <p14:cNvContentPartPr/>
              <p14:nvPr/>
            </p14:nvContentPartPr>
            <p14:xfrm>
              <a:off x="1967030" y="1344536"/>
              <a:ext cx="2520" cy="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25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2" name="Ink 181"/>
              <p14:cNvContentPartPr/>
              <p14:nvPr/>
            </p14:nvContentPartPr>
            <p14:xfrm>
              <a:off x="5275120" y="3743284"/>
              <a:ext cx="1440" cy="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35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Algebraic Semantics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5" name="Ink 34"/>
              <p14:cNvContentPartPr/>
              <p14:nvPr/>
            </p14:nvContentPartPr>
            <p14:xfrm>
              <a:off x="757136" y="1172043"/>
              <a:ext cx="10006200" cy="437184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4896" y="1162323"/>
                <a:ext cx="10029240" cy="43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1" name="Ink 120"/>
              <p14:cNvContentPartPr/>
              <p14:nvPr/>
            </p14:nvContentPartPr>
            <p14:xfrm>
              <a:off x="1275426" y="2509866"/>
              <a:ext cx="1464840" cy="3312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8586" y="2496546"/>
                <a:ext cx="14774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3" name="Ink 122"/>
              <p14:cNvContentPartPr/>
              <p14:nvPr/>
            </p14:nvContentPartPr>
            <p14:xfrm>
              <a:off x="3012786" y="2425986"/>
              <a:ext cx="1440" cy="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6" name="Ink 125"/>
              <p14:cNvContentPartPr/>
              <p14:nvPr/>
            </p14:nvContentPartPr>
            <p14:xfrm>
              <a:off x="3701106" y="2448306"/>
              <a:ext cx="1440" cy="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2" name="Ink 161"/>
              <p14:cNvContentPartPr/>
              <p14:nvPr/>
            </p14:nvContentPartPr>
            <p14:xfrm>
              <a:off x="1915180" y="3545523"/>
              <a:ext cx="720" cy="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6" name="Ink 165"/>
              <p14:cNvContentPartPr/>
              <p14:nvPr/>
            </p14:nvContentPartPr>
            <p14:xfrm>
              <a:off x="2327020" y="3560283"/>
              <a:ext cx="2880" cy="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28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0" name="Ink 309"/>
              <p14:cNvContentPartPr/>
              <p14:nvPr/>
            </p14:nvContentPartPr>
            <p14:xfrm>
              <a:off x="3859749" y="5283220"/>
              <a:ext cx="2160" cy="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21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5" name="Ink 414"/>
              <p14:cNvContentPartPr/>
              <p14:nvPr/>
            </p14:nvContentPartPr>
            <p14:xfrm>
              <a:off x="785936" y="4567923"/>
              <a:ext cx="2160" cy="1800"/>
            </p14:xfrm>
          </p:contentPart>
        </mc:Choice>
        <mc:Fallback xmlns="">
          <p:pic>
            <p:nvPicPr>
              <p:cNvPr id="415" name="Ink 41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5856" y="4559283"/>
                <a:ext cx="20520" cy="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28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Completeness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33790" y="719826"/>
              <a:ext cx="11266920" cy="4514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750" y="707586"/>
                <a:ext cx="11298600" cy="45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1" name="Ink 180"/>
              <p14:cNvContentPartPr/>
              <p14:nvPr/>
            </p14:nvContentPartPr>
            <p14:xfrm>
              <a:off x="6232470" y="3491171"/>
              <a:ext cx="4680" cy="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4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2" name="Ink 181"/>
              <p14:cNvContentPartPr/>
              <p14:nvPr/>
            </p14:nvContentPartPr>
            <p14:xfrm>
              <a:off x="6234630" y="3630491"/>
              <a:ext cx="0" cy="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Connector 9"/>
          <p:cNvCxnSpPr/>
          <p:nvPr/>
        </p:nvCxnSpPr>
        <p:spPr>
          <a:xfrm flipV="1">
            <a:off x="2186404" y="3778469"/>
            <a:ext cx="4080846" cy="42041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960179" y="3258207"/>
            <a:ext cx="35923" cy="222293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6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Term Algebra</a:t>
            </a:r>
            <a:endParaRPr lang="it-IT" sz="2800" dirty="0"/>
          </a:p>
        </p:txBody>
      </p:sp>
      <p:sp>
        <p:nvSpPr>
          <p:cNvPr id="49" name="Notched Right Arrow 48"/>
          <p:cNvSpPr/>
          <p:nvPr/>
        </p:nvSpPr>
        <p:spPr>
          <a:xfrm>
            <a:off x="7659384" y="838840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5" name="Ink 134"/>
              <p14:cNvContentPartPr/>
              <p14:nvPr/>
            </p14:nvContentPartPr>
            <p14:xfrm>
              <a:off x="5675768" y="1994700"/>
              <a:ext cx="641160" cy="3996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848" y="1978140"/>
                <a:ext cx="665280" cy="66600"/>
              </a:xfrm>
              <a:prstGeom prst="rect">
                <a:avLst/>
              </a:prstGeom>
            </p:spPr>
          </p:pic>
        </mc:Fallback>
      </mc:AlternateContent>
      <p:sp>
        <p:nvSpPr>
          <p:cNvPr id="291" name="Notched Right Arrow 290"/>
          <p:cNvSpPr/>
          <p:nvPr/>
        </p:nvSpPr>
        <p:spPr>
          <a:xfrm>
            <a:off x="4327001" y="4227598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9" name="Ink 358"/>
              <p14:cNvContentPartPr/>
              <p14:nvPr/>
            </p14:nvContentPartPr>
            <p14:xfrm>
              <a:off x="8127878" y="5242870"/>
              <a:ext cx="0" cy="0"/>
            </p14:xfrm>
          </p:contentPart>
        </mc:Choice>
        <mc:Fallback xmlns="">
          <p:pic>
            <p:nvPicPr>
              <p:cNvPr id="359" name="Ink 3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98" name="Ink 397"/>
              <p14:cNvContentPartPr/>
              <p14:nvPr/>
            </p14:nvContentPartPr>
            <p14:xfrm>
              <a:off x="469630" y="720186"/>
              <a:ext cx="10552680" cy="5560200"/>
            </p14:xfrm>
          </p:contentPart>
        </mc:Choice>
        <mc:Fallback xmlns="">
          <p:pic>
            <p:nvPicPr>
              <p:cNvPr id="398" name="Ink 39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5950" y="708666"/>
                <a:ext cx="10584720" cy="558396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11"/>
          <p:cNvCxnSpPr/>
          <p:nvPr/>
        </p:nvCxnSpPr>
        <p:spPr>
          <a:xfrm flipV="1">
            <a:off x="2396611" y="5596759"/>
            <a:ext cx="5717375" cy="47296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196662" y="5087007"/>
            <a:ext cx="5255" cy="1266496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2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559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Generated Model -- from a Set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03750" y="739626"/>
              <a:ext cx="8190360" cy="2064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350" y="727386"/>
                <a:ext cx="8211960" cy="208656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Notched Right Arrow 41"/>
          <p:cNvSpPr/>
          <p:nvPr/>
        </p:nvSpPr>
        <p:spPr>
          <a:xfrm>
            <a:off x="6822040" y="847927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2" name="Ink 171"/>
              <p14:cNvContentPartPr/>
              <p14:nvPr/>
            </p14:nvContentPartPr>
            <p14:xfrm>
              <a:off x="7177802" y="2332679"/>
              <a:ext cx="1440" cy="576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0602" y="2326199"/>
                <a:ext cx="1512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1098550" y="2275746"/>
              <a:ext cx="10226880" cy="38746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5590" y="2265306"/>
                <a:ext cx="10256400" cy="3894120"/>
              </a:xfrm>
              <a:prstGeom prst="rect">
                <a:avLst/>
              </a:prstGeom>
            </p:spPr>
          </p:pic>
        </mc:Fallback>
      </mc:AlternateContent>
      <p:sp>
        <p:nvSpPr>
          <p:cNvPr id="376" name="Notched Right Arrow 375"/>
          <p:cNvSpPr/>
          <p:nvPr/>
        </p:nvSpPr>
        <p:spPr>
          <a:xfrm>
            <a:off x="4698713" y="4699023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6" name="Ink 435"/>
              <p14:cNvContentPartPr/>
              <p14:nvPr/>
            </p14:nvContentPartPr>
            <p14:xfrm>
              <a:off x="2708809" y="5891703"/>
              <a:ext cx="0" cy="1800"/>
            </p14:xfrm>
          </p:contentPart>
        </mc:Choice>
        <mc:Fallback xmlns="">
          <p:pic>
            <p:nvPicPr>
              <p:cNvPr id="436" name="Ink 43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0" cy="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79" name="Ink 478"/>
              <p14:cNvContentPartPr/>
              <p14:nvPr/>
            </p14:nvContentPartPr>
            <p14:xfrm>
              <a:off x="1388689" y="6147683"/>
              <a:ext cx="8280" cy="1800"/>
            </p14:xfrm>
          </p:contentPart>
        </mc:Choice>
        <mc:Fallback xmlns="">
          <p:pic>
            <p:nvPicPr>
              <p:cNvPr id="479" name="Ink 47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0409" y="6139403"/>
                <a:ext cx="2196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7085689" y="5540343"/>
              <a:ext cx="2579930" cy="543167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73088" y="5532424"/>
                <a:ext cx="2609092" cy="561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/>
              <p14:cNvContentPartPr/>
              <p14:nvPr/>
            </p14:nvContentPartPr>
            <p14:xfrm>
              <a:off x="8399329" y="5934543"/>
              <a:ext cx="0" cy="10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0" cy="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/>
              <p14:cNvContentPartPr/>
              <p14:nvPr/>
            </p14:nvContentPartPr>
            <p14:xfrm>
              <a:off x="8411379" y="5794790"/>
              <a:ext cx="0" cy="111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11160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Connector 15"/>
          <p:cNvCxnSpPr/>
          <p:nvPr/>
        </p:nvCxnSpPr>
        <p:spPr>
          <a:xfrm>
            <a:off x="1245728" y="6124851"/>
            <a:ext cx="1541908" cy="2962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11362" y="5540343"/>
            <a:ext cx="10509" cy="87235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9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Universality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/>
              <p14:cNvContentPartPr/>
              <p14:nvPr/>
            </p14:nvContentPartPr>
            <p14:xfrm>
              <a:off x="2196190" y="1170886"/>
              <a:ext cx="0" cy="3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6" name="Ink 95"/>
              <p14:cNvContentPartPr/>
              <p14:nvPr/>
            </p14:nvContentPartPr>
            <p14:xfrm>
              <a:off x="6466655" y="3365882"/>
              <a:ext cx="5040" cy="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50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5" name="Ink 184"/>
              <p14:cNvContentPartPr/>
              <p14:nvPr/>
            </p14:nvContentPartPr>
            <p14:xfrm>
              <a:off x="2889757" y="4041830"/>
              <a:ext cx="1307520" cy="125532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82197" y="4029590"/>
                <a:ext cx="1620360" cy="1307520"/>
              </a:xfrm>
              <a:prstGeom prst="rect">
                <a:avLst/>
              </a:prstGeom>
            </p:spPr>
          </p:pic>
        </mc:Fallback>
      </mc:AlternateContent>
      <p:cxnSp>
        <p:nvCxnSpPr>
          <p:cNvPr id="218" name="Straight Connector 217"/>
          <p:cNvCxnSpPr/>
          <p:nvPr/>
        </p:nvCxnSpPr>
        <p:spPr>
          <a:xfrm flipV="1">
            <a:off x="802990" y="2469079"/>
            <a:ext cx="3231679" cy="47296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802990" y="1420782"/>
            <a:ext cx="1481235" cy="2364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684808" y="2122374"/>
            <a:ext cx="21021" cy="362081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H="1" flipV="1">
            <a:off x="635876" y="851339"/>
            <a:ext cx="5255" cy="793530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" name="Ink 1"/>
              <p14:cNvContentPartPr/>
              <p14:nvPr/>
            </p14:nvContentPartPr>
            <p14:xfrm>
              <a:off x="802990" y="912766"/>
              <a:ext cx="9748651" cy="5539904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1110" y="899806"/>
                <a:ext cx="9776371" cy="5564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1" name="Ink 250"/>
              <p14:cNvContentPartPr/>
              <p14:nvPr/>
            </p14:nvContentPartPr>
            <p14:xfrm>
              <a:off x="4099150" y="4297486"/>
              <a:ext cx="1062931" cy="1297664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89431" y="4291367"/>
                <a:ext cx="1089927" cy="131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5" name="Ink 104"/>
              <p14:cNvContentPartPr/>
              <p14:nvPr/>
            </p14:nvContentPartPr>
            <p14:xfrm>
              <a:off x="3101230" y="3332686"/>
              <a:ext cx="640651" cy="367424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85754" y="3321890"/>
                <a:ext cx="669444" cy="393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9" name="Ink 108"/>
              <p14:cNvContentPartPr/>
              <p14:nvPr/>
            </p14:nvContentPartPr>
            <p14:xfrm>
              <a:off x="2478790" y="3910486"/>
              <a:ext cx="936931" cy="1190024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70151" y="3895728"/>
                <a:ext cx="961047" cy="121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4" name="Ink 113"/>
              <p14:cNvContentPartPr/>
              <p14:nvPr/>
            </p14:nvContentPartPr>
            <p14:xfrm>
              <a:off x="4553470" y="4493686"/>
              <a:ext cx="434371" cy="333584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40155" y="4482890"/>
                <a:ext cx="458843" cy="3605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0" name="Ink 119"/>
              <p14:cNvContentPartPr/>
              <p14:nvPr/>
            </p14:nvContentPartPr>
            <p14:xfrm>
              <a:off x="8453710" y="2314448"/>
              <a:ext cx="2797200" cy="52668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438950" y="2302568"/>
                <a:ext cx="2822400" cy="55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90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8212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Example 1: Left-invariant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814445" y="1180065"/>
              <a:ext cx="7500600" cy="4014538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765" y="1168544"/>
                <a:ext cx="7523640" cy="4040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/>
              <p14:cNvContentPartPr/>
              <p14:nvPr/>
            </p14:nvContentPartPr>
            <p14:xfrm>
              <a:off x="1923406" y="2230326"/>
              <a:ext cx="0" cy="72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5" name="Ink 124"/>
              <p14:cNvContentPartPr/>
              <p14:nvPr/>
            </p14:nvContentPartPr>
            <p14:xfrm>
              <a:off x="5390337" y="3469579"/>
              <a:ext cx="100800" cy="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78097" y="3469579"/>
                <a:ext cx="1238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0" name="Ink 209"/>
              <p14:cNvContentPartPr/>
              <p14:nvPr/>
            </p14:nvContentPartPr>
            <p14:xfrm>
              <a:off x="3209711" y="4929116"/>
              <a:ext cx="0" cy="216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0" cy="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1" name="Ink 210"/>
              <p14:cNvContentPartPr/>
              <p14:nvPr/>
            </p14:nvContentPartPr>
            <p14:xfrm>
              <a:off x="3209711" y="5013356"/>
              <a:ext cx="360" cy="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p:cxnSp>
        <p:nvCxnSpPr>
          <p:cNvPr id="249" name="Straight Connector 248"/>
          <p:cNvCxnSpPr/>
          <p:nvPr/>
        </p:nvCxnSpPr>
        <p:spPr>
          <a:xfrm>
            <a:off x="2245389" y="1989834"/>
            <a:ext cx="47090" cy="3204769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8" name="Ink 287"/>
              <p14:cNvContentPartPr/>
              <p14:nvPr/>
            </p14:nvContentPartPr>
            <p14:xfrm>
              <a:off x="1467306" y="3309126"/>
              <a:ext cx="450700" cy="409858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54707" y="3296160"/>
                <a:ext cx="472299" cy="440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21" name="Ink 620"/>
              <p14:cNvContentPartPr/>
              <p14:nvPr/>
            </p14:nvContentPartPr>
            <p14:xfrm>
              <a:off x="7363105" y="4503905"/>
              <a:ext cx="620640" cy="207538"/>
            </p14:xfrm>
          </p:contentPart>
        </mc:Choice>
        <mc:Fallback xmlns="">
          <p:pic>
            <p:nvPicPr>
              <p:cNvPr id="621" name="Ink 6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49425" y="4493816"/>
                <a:ext cx="646200" cy="2291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24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8212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Example 1: Left-invariant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38226" y="907254"/>
              <a:ext cx="11503080" cy="5783578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906" y="895014"/>
                <a:ext cx="11525400" cy="580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0" name="Ink 209"/>
              <p14:cNvContentPartPr/>
              <p14:nvPr/>
            </p14:nvContentPartPr>
            <p14:xfrm>
              <a:off x="3677186" y="1083523"/>
              <a:ext cx="0" cy="216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1" name="Ink 210"/>
              <p14:cNvContentPartPr/>
              <p14:nvPr/>
            </p14:nvContentPartPr>
            <p14:xfrm>
              <a:off x="3677186" y="1167763"/>
              <a:ext cx="360" cy="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0" name="Ink 269"/>
              <p14:cNvContentPartPr/>
              <p14:nvPr/>
            </p14:nvContentPartPr>
            <p14:xfrm>
              <a:off x="351971" y="2319848"/>
              <a:ext cx="1065600" cy="1728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771" y="2302928"/>
                <a:ext cx="10911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8" name="Ink 287"/>
              <p14:cNvContentPartPr/>
              <p14:nvPr/>
            </p14:nvContentPartPr>
            <p14:xfrm>
              <a:off x="1587776" y="939527"/>
              <a:ext cx="450700" cy="409858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75177" y="926561"/>
                <a:ext cx="472299" cy="440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8" name="Ink 447"/>
              <p14:cNvContentPartPr/>
              <p14:nvPr/>
            </p14:nvContentPartPr>
            <p14:xfrm>
              <a:off x="8426780" y="3618566"/>
              <a:ext cx="3339360" cy="95760"/>
            </p14:xfrm>
          </p:contentPart>
        </mc:Choice>
        <mc:Fallback xmlns="">
          <p:pic>
            <p:nvPicPr>
              <p:cNvPr id="448" name="Ink 44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18860" y="3606686"/>
                <a:ext cx="33555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3" name="Ink 512"/>
              <p14:cNvContentPartPr/>
              <p14:nvPr/>
            </p14:nvContentPartPr>
            <p14:xfrm>
              <a:off x="3545236" y="5140998"/>
              <a:ext cx="0" cy="0"/>
            </p14:xfrm>
          </p:contentPart>
        </mc:Choice>
        <mc:Fallback xmlns="">
          <p:pic>
            <p:nvPicPr>
              <p:cNvPr id="513" name="Ink 5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cxnSp>
        <p:nvCxnSpPr>
          <p:cNvPr id="658" name="Straight Connector 657"/>
          <p:cNvCxnSpPr/>
          <p:nvPr/>
        </p:nvCxnSpPr>
        <p:spPr>
          <a:xfrm flipV="1">
            <a:off x="2154472" y="5297622"/>
            <a:ext cx="1481235" cy="2364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Connector 658"/>
          <p:cNvCxnSpPr/>
          <p:nvPr/>
        </p:nvCxnSpPr>
        <p:spPr>
          <a:xfrm flipV="1">
            <a:off x="1986966" y="4769275"/>
            <a:ext cx="0" cy="658196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/>
              <p14:cNvContentPartPr/>
              <p14:nvPr/>
            </p14:nvContentPartPr>
            <p14:xfrm>
              <a:off x="2200130" y="1036040"/>
              <a:ext cx="0" cy="19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" name="Ink 4"/>
              <p14:cNvContentPartPr/>
              <p14:nvPr/>
            </p14:nvContentPartPr>
            <p14:xfrm>
              <a:off x="2194730" y="1196960"/>
              <a:ext cx="720" cy="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" name="Ink 1"/>
              <p14:cNvContentPartPr/>
              <p14:nvPr/>
            </p14:nvContentPartPr>
            <p14:xfrm>
              <a:off x="4993030" y="6232688"/>
              <a:ext cx="101520" cy="258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77550" y="6222248"/>
                <a:ext cx="12456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" name="Ink 6"/>
              <p14:cNvContentPartPr/>
              <p14:nvPr/>
            </p14:nvContentPartPr>
            <p14:xfrm>
              <a:off x="5755510" y="6185528"/>
              <a:ext cx="80640" cy="306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39670" y="6177608"/>
                <a:ext cx="110520" cy="32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20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8212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Example 1: Left-invariant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38226" y="907254"/>
              <a:ext cx="11503080" cy="3225778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906" y="895013"/>
                <a:ext cx="11525400" cy="32484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0" name="Ink 209"/>
              <p14:cNvContentPartPr/>
              <p14:nvPr/>
            </p14:nvContentPartPr>
            <p14:xfrm>
              <a:off x="3677186" y="1083523"/>
              <a:ext cx="0" cy="216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1" name="Ink 210"/>
              <p14:cNvContentPartPr/>
              <p14:nvPr/>
            </p14:nvContentPartPr>
            <p14:xfrm>
              <a:off x="3677186" y="1167763"/>
              <a:ext cx="360" cy="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0" name="Ink 269"/>
              <p14:cNvContentPartPr/>
              <p14:nvPr/>
            </p14:nvContentPartPr>
            <p14:xfrm>
              <a:off x="351971" y="2319848"/>
              <a:ext cx="1065600" cy="1728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771" y="2302928"/>
                <a:ext cx="10911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8" name="Ink 287"/>
              <p14:cNvContentPartPr/>
              <p14:nvPr/>
            </p14:nvContentPartPr>
            <p14:xfrm>
              <a:off x="1587776" y="939527"/>
              <a:ext cx="450700" cy="409858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75177" y="926561"/>
                <a:ext cx="472299" cy="440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8" name="Ink 447"/>
              <p14:cNvContentPartPr/>
              <p14:nvPr/>
            </p14:nvContentPartPr>
            <p14:xfrm>
              <a:off x="8426780" y="3618566"/>
              <a:ext cx="3339360" cy="95760"/>
            </p14:xfrm>
          </p:contentPart>
        </mc:Choice>
        <mc:Fallback xmlns="">
          <p:pic>
            <p:nvPicPr>
              <p:cNvPr id="448" name="Ink 44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18860" y="3606686"/>
                <a:ext cx="33555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2200130" y="1036040"/>
              <a:ext cx="0" cy="19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k 4"/>
              <p14:cNvContentPartPr/>
              <p14:nvPr/>
            </p14:nvContentPartPr>
            <p14:xfrm>
              <a:off x="2194730" y="1196960"/>
              <a:ext cx="720" cy="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/>
              <p14:cNvContentPartPr/>
              <p14:nvPr/>
            </p14:nvContentPartPr>
            <p14:xfrm>
              <a:off x="2637760" y="5350716"/>
              <a:ext cx="0" cy="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/>
              <p14:cNvContentPartPr/>
              <p14:nvPr/>
            </p14:nvContentPartPr>
            <p14:xfrm>
              <a:off x="1204381" y="4726381"/>
              <a:ext cx="10132560" cy="1237498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89981" y="4715579"/>
                <a:ext cx="10168560" cy="1265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/>
              <p14:cNvContentPartPr/>
              <p14:nvPr/>
            </p14:nvContentPartPr>
            <p14:xfrm>
              <a:off x="4531501" y="4805581"/>
              <a:ext cx="1154880" cy="559618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18901" y="4792977"/>
                <a:ext cx="1182960" cy="588427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204381" y="5489383"/>
            <a:ext cx="1481235" cy="2364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82839" y="4891744"/>
            <a:ext cx="0" cy="124257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2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a-DK" sz="2800" b="1" dirty="0" smtClean="0">
                <a:latin typeface="Imprint MT Shadow" panose="04020605060303030202" pitchFamily="82" charset="0"/>
                <a:ea typeface="STXingkai" pitchFamily="2" charset="-122"/>
              </a:rPr>
              <a:t>Historical Perspective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/>
              <p14:cNvContentPartPr/>
              <p14:nvPr/>
            </p14:nvContentPartPr>
            <p14:xfrm>
              <a:off x="401950" y="741046"/>
              <a:ext cx="11598840" cy="56084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990" y="729886"/>
                <a:ext cx="11622240" cy="56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/>
              <p14:cNvContentPartPr/>
              <p14:nvPr/>
            </p14:nvContentPartPr>
            <p14:xfrm>
              <a:off x="2026270" y="1161166"/>
              <a:ext cx="4320" cy="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43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" name="Ink 101"/>
              <p14:cNvContentPartPr/>
              <p14:nvPr/>
            </p14:nvContentPartPr>
            <p14:xfrm>
              <a:off x="9973630" y="994126"/>
              <a:ext cx="5760" cy="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57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1" name="Ink 130"/>
              <p14:cNvContentPartPr/>
              <p14:nvPr/>
            </p14:nvContentPartPr>
            <p14:xfrm>
              <a:off x="462790" y="1211926"/>
              <a:ext cx="1377720" cy="1476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670" y="1205806"/>
                <a:ext cx="13903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9" name="Ink 168"/>
              <p14:cNvContentPartPr/>
              <p14:nvPr/>
            </p14:nvContentPartPr>
            <p14:xfrm>
              <a:off x="528310" y="2524846"/>
              <a:ext cx="4230720" cy="6156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470" y="2512966"/>
                <a:ext cx="42462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1" name="Ink 300"/>
              <p14:cNvContentPartPr/>
              <p14:nvPr/>
            </p14:nvContentPartPr>
            <p14:xfrm>
              <a:off x="5578390" y="4033801"/>
              <a:ext cx="0" cy="8280"/>
            </p14:xfrm>
          </p:contentPart>
        </mc:Choice>
        <mc:Fallback xmlns="">
          <p:pic>
            <p:nvPicPr>
              <p:cNvPr id="301" name="Ink 30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4" name="Ink 303"/>
              <p14:cNvContentPartPr/>
              <p14:nvPr/>
            </p14:nvContentPartPr>
            <p14:xfrm>
              <a:off x="624070" y="4195801"/>
              <a:ext cx="4841640" cy="3132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230" y="4182121"/>
                <a:ext cx="4856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21" name="Ink 520"/>
              <p14:cNvContentPartPr/>
              <p14:nvPr/>
            </p14:nvContentPartPr>
            <p14:xfrm>
              <a:off x="580813" y="5770277"/>
              <a:ext cx="4143600" cy="47160"/>
            </p14:xfrm>
          </p:contentPart>
        </mc:Choice>
        <mc:Fallback xmlns="">
          <p:pic>
            <p:nvPicPr>
              <p:cNvPr id="521" name="Ink 52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3973" y="5756237"/>
                <a:ext cx="4161240" cy="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08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6891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Generated Model – from a Metric Space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31709" y="1117881"/>
              <a:ext cx="10334520" cy="2027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309" y="1104921"/>
                <a:ext cx="10370160" cy="20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447829" y="3732201"/>
              <a:ext cx="9928440" cy="2619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789" y="3723561"/>
                <a:ext cx="9963000" cy="264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Ink 81"/>
              <p14:cNvContentPartPr/>
              <p14:nvPr/>
            </p14:nvContentPartPr>
            <p14:xfrm>
              <a:off x="6050308" y="4905296"/>
              <a:ext cx="1440" cy="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71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09" y="223731"/>
            <a:ext cx="6891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Generated Model – from a Metric Space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/>
              <p14:cNvContentPartPr/>
              <p14:nvPr/>
            </p14:nvContentPartPr>
            <p14:xfrm>
              <a:off x="715870" y="749146"/>
              <a:ext cx="9515520" cy="59585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950" y="735466"/>
                <a:ext cx="9546120" cy="5989139"/>
              </a:xfrm>
              <a:prstGeom prst="rect">
                <a:avLst/>
              </a:prstGeom>
            </p:spPr>
          </p:pic>
        </mc:Fallback>
      </mc:AlternateContent>
      <p:cxnSp>
        <p:nvCxnSpPr>
          <p:cNvPr id="68" name="Straight Connector 67"/>
          <p:cNvCxnSpPr/>
          <p:nvPr/>
        </p:nvCxnSpPr>
        <p:spPr>
          <a:xfrm flipV="1">
            <a:off x="754046" y="1263765"/>
            <a:ext cx="1481235" cy="2364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641051" y="748320"/>
            <a:ext cx="16495" cy="772255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5" name="Ink 214"/>
              <p14:cNvContentPartPr/>
              <p14:nvPr/>
            </p14:nvContentPartPr>
            <p14:xfrm>
              <a:off x="2123636" y="4291038"/>
              <a:ext cx="1177920" cy="5616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5716" y="4281318"/>
                <a:ext cx="1196640" cy="77040"/>
              </a:xfrm>
              <a:prstGeom prst="rect">
                <a:avLst/>
              </a:prstGeom>
            </p:spPr>
          </p:pic>
        </mc:Fallback>
      </mc:AlternateContent>
      <p:cxnSp>
        <p:nvCxnSpPr>
          <p:cNvPr id="309" name="Straight Connector 308"/>
          <p:cNvCxnSpPr/>
          <p:nvPr/>
        </p:nvCxnSpPr>
        <p:spPr>
          <a:xfrm>
            <a:off x="684808" y="2122374"/>
            <a:ext cx="21021" cy="362081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813474" y="2743200"/>
            <a:ext cx="1320436" cy="36619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5" name="Ink 324"/>
              <p14:cNvContentPartPr/>
              <p14:nvPr/>
            </p14:nvContentPartPr>
            <p14:xfrm>
              <a:off x="2232910" y="3663738"/>
              <a:ext cx="2089800" cy="1553568"/>
            </p14:xfrm>
          </p:contentPart>
        </mc:Choice>
        <mc:Fallback xmlns="">
          <p:pic>
            <p:nvPicPr>
              <p:cNvPr id="325" name="Ink 3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19590" y="3646096"/>
                <a:ext cx="2117880" cy="15895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6" name="Ink 335"/>
              <p14:cNvContentPartPr/>
              <p14:nvPr/>
            </p14:nvContentPartPr>
            <p14:xfrm>
              <a:off x="3408116" y="4017978"/>
              <a:ext cx="302594" cy="334890"/>
            </p14:xfrm>
          </p:contentPart>
        </mc:Choice>
        <mc:Fallback xmlns="">
          <p:pic>
            <p:nvPicPr>
              <p:cNvPr id="336" name="Ink 33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94803" y="4003934"/>
                <a:ext cx="326701" cy="365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7" name="Ink 336"/>
              <p14:cNvContentPartPr/>
              <p14:nvPr/>
            </p14:nvContentPartPr>
            <p14:xfrm>
              <a:off x="3733030" y="4005546"/>
              <a:ext cx="70560" cy="395280"/>
            </p14:xfrm>
          </p:contentPart>
        </mc:Choice>
        <mc:Fallback xmlns="">
          <p:pic>
            <p:nvPicPr>
              <p:cNvPr id="337" name="Ink 33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16470" y="3999066"/>
                <a:ext cx="9504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0" name="Ink 339"/>
              <p14:cNvContentPartPr/>
              <p14:nvPr/>
            </p14:nvContentPartPr>
            <p14:xfrm>
              <a:off x="3918430" y="4136586"/>
              <a:ext cx="3600" cy="214200"/>
            </p14:xfrm>
          </p:contentPart>
        </mc:Choice>
        <mc:Fallback xmlns="">
          <p:pic>
            <p:nvPicPr>
              <p:cNvPr id="340" name="Ink 33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04030" y="4126146"/>
                <a:ext cx="295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1" name="Ink 340"/>
              <p14:cNvContentPartPr/>
              <p14:nvPr/>
            </p14:nvContentPartPr>
            <p14:xfrm>
              <a:off x="3959830" y="4132626"/>
              <a:ext cx="9360" cy="180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53350" y="4126506"/>
                <a:ext cx="2340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2" name="Ink 341"/>
              <p14:cNvContentPartPr/>
              <p14:nvPr/>
            </p14:nvContentPartPr>
            <p14:xfrm>
              <a:off x="3941110" y="4134426"/>
              <a:ext cx="26280" cy="24156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27790" y="4125786"/>
                <a:ext cx="4788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3" name="Ink 342"/>
              <p14:cNvContentPartPr/>
              <p14:nvPr/>
            </p14:nvContentPartPr>
            <p14:xfrm>
              <a:off x="3838150" y="4119666"/>
              <a:ext cx="250920" cy="11880"/>
            </p14:xfrm>
          </p:contentPart>
        </mc:Choice>
        <mc:Fallback xmlns="">
          <p:pic>
            <p:nvPicPr>
              <p:cNvPr id="343" name="Ink 34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30950" y="4105986"/>
                <a:ext cx="273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4" name="Ink 343"/>
              <p14:cNvContentPartPr/>
              <p14:nvPr/>
            </p14:nvContentPartPr>
            <p14:xfrm>
              <a:off x="4116430" y="3998346"/>
              <a:ext cx="85320" cy="240120"/>
            </p14:xfrm>
          </p:contentPart>
        </mc:Choice>
        <mc:Fallback xmlns="">
          <p:pic>
            <p:nvPicPr>
              <p:cNvPr id="344" name="Ink 34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07070" y="3984666"/>
                <a:ext cx="1047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5" name="Ink 344"/>
              <p14:cNvContentPartPr/>
              <p14:nvPr/>
            </p14:nvContentPartPr>
            <p14:xfrm>
              <a:off x="4253230" y="4104186"/>
              <a:ext cx="101160" cy="301320"/>
            </p14:xfrm>
          </p:contentPart>
        </mc:Choice>
        <mc:Fallback xmlns="">
          <p:pic>
            <p:nvPicPr>
              <p:cNvPr id="345" name="Ink 34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38830" y="4093026"/>
                <a:ext cx="13032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46" name="Ink 345"/>
              <p14:cNvContentPartPr/>
              <p14:nvPr/>
            </p14:nvContentPartPr>
            <p14:xfrm>
              <a:off x="4343230" y="4170426"/>
              <a:ext cx="3240" cy="159480"/>
            </p14:xfrm>
          </p:contentPart>
        </mc:Choice>
        <mc:Fallback xmlns="">
          <p:pic>
            <p:nvPicPr>
              <p:cNvPr id="346" name="Ink 34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30270" y="4160706"/>
                <a:ext cx="306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7" name="Ink 346"/>
              <p14:cNvContentPartPr/>
              <p14:nvPr/>
            </p14:nvContentPartPr>
            <p14:xfrm>
              <a:off x="4340710" y="4163946"/>
              <a:ext cx="133920" cy="166320"/>
            </p14:xfrm>
          </p:contentPart>
        </mc:Choice>
        <mc:Fallback xmlns="">
          <p:pic>
            <p:nvPicPr>
              <p:cNvPr id="347" name="Ink 34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30270" y="4148466"/>
                <a:ext cx="15516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8" name="Ink 347"/>
              <p14:cNvContentPartPr/>
              <p14:nvPr/>
            </p14:nvContentPartPr>
            <p14:xfrm>
              <a:off x="4490470" y="4069626"/>
              <a:ext cx="77400" cy="322560"/>
            </p14:xfrm>
          </p:contentPart>
        </mc:Choice>
        <mc:Fallback xmlns="">
          <p:pic>
            <p:nvPicPr>
              <p:cNvPr id="348" name="Ink 34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82190" y="4062426"/>
                <a:ext cx="1011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9" name="Ink 348"/>
              <p14:cNvContentPartPr/>
              <p14:nvPr/>
            </p14:nvContentPartPr>
            <p14:xfrm>
              <a:off x="4589110" y="4014186"/>
              <a:ext cx="57240" cy="409680"/>
            </p14:xfrm>
          </p:contentPart>
        </mc:Choice>
        <mc:Fallback xmlns="">
          <p:pic>
            <p:nvPicPr>
              <p:cNvPr id="349" name="Ink 34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82630" y="4006986"/>
                <a:ext cx="7992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7" name="Ink 376"/>
              <p14:cNvContentPartPr/>
              <p14:nvPr/>
            </p14:nvContentPartPr>
            <p14:xfrm>
              <a:off x="1900630" y="4584066"/>
              <a:ext cx="1375920" cy="81360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93430" y="4575066"/>
                <a:ext cx="1402200" cy="84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3" name="Ink 382"/>
              <p14:cNvContentPartPr/>
              <p14:nvPr/>
            </p14:nvContentPartPr>
            <p14:xfrm>
              <a:off x="1156870" y="5069898"/>
              <a:ext cx="3074040" cy="1427208"/>
            </p14:xfrm>
          </p:contentPart>
        </mc:Choice>
        <mc:Fallback xmlns="">
          <p:pic>
            <p:nvPicPr>
              <p:cNvPr id="383" name="Ink 38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44270" y="5061257"/>
                <a:ext cx="3102480" cy="1451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2" name="Ink 391"/>
              <p14:cNvContentPartPr/>
              <p14:nvPr/>
            </p14:nvContentPartPr>
            <p14:xfrm>
              <a:off x="3455110" y="5324058"/>
              <a:ext cx="509040" cy="369168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41070" y="5307851"/>
                <a:ext cx="540000" cy="4037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7" name="Ink 396"/>
              <p14:cNvContentPartPr/>
              <p14:nvPr/>
            </p14:nvContentPartPr>
            <p14:xfrm>
              <a:off x="1179910" y="4153338"/>
              <a:ext cx="2136600" cy="392568"/>
            </p14:xfrm>
          </p:contentPart>
        </mc:Choice>
        <mc:Fallback xmlns="">
          <p:pic>
            <p:nvPicPr>
              <p:cNvPr id="397" name="Ink 39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64070" y="4139292"/>
                <a:ext cx="2167560" cy="419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" name="Ink 3"/>
              <p14:cNvContentPartPr/>
              <p14:nvPr/>
            </p14:nvContentPartPr>
            <p14:xfrm>
              <a:off x="6770350" y="674648"/>
              <a:ext cx="5039640" cy="588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754510" y="657008"/>
                <a:ext cx="507744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" name="Ink 7"/>
              <p14:cNvContentPartPr/>
              <p14:nvPr/>
            </p14:nvContentPartPr>
            <p14:xfrm>
              <a:off x="4274110" y="6038466"/>
              <a:ext cx="832680" cy="369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261870" y="6029106"/>
                <a:ext cx="859320" cy="39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8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8273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Generated Models – from Complete Metric Spaces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31709" y="944826"/>
              <a:ext cx="10666080" cy="5268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49" y="935826"/>
                <a:ext cx="10700280" cy="529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5222509" y="1456450"/>
              <a:ext cx="1669680" cy="1764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0989" y="1436290"/>
                <a:ext cx="17017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k 72"/>
              <p14:cNvContentPartPr/>
              <p14:nvPr/>
            </p14:nvContentPartPr>
            <p14:xfrm>
              <a:off x="9704509" y="1262770"/>
              <a:ext cx="146520" cy="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465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3" name="Ink 242"/>
              <p14:cNvContentPartPr/>
              <p14:nvPr/>
            </p14:nvContentPartPr>
            <p14:xfrm>
              <a:off x="7365589" y="2830570"/>
              <a:ext cx="0" cy="252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0" cy="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9" name="Ink 288"/>
              <p14:cNvContentPartPr/>
              <p14:nvPr/>
            </p14:nvContentPartPr>
            <p14:xfrm>
              <a:off x="4461469" y="3703210"/>
              <a:ext cx="0" cy="0"/>
            </p14:xfrm>
          </p:contentPart>
        </mc:Choice>
        <mc:Fallback xmlns="">
          <p:pic>
            <p:nvPicPr>
              <p:cNvPr id="289" name="Ink 28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6" name="Ink 475"/>
              <p14:cNvContentPartPr/>
              <p14:nvPr/>
            </p14:nvContentPartPr>
            <p14:xfrm>
              <a:off x="4467229" y="6036306"/>
              <a:ext cx="1080" cy="0"/>
            </p14:xfrm>
          </p:contentPart>
        </mc:Choice>
        <mc:Fallback xmlns="">
          <p:pic>
            <p:nvPicPr>
              <p:cNvPr id="476" name="Ink 47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1080" cy="0"/>
              </a:xfrm>
              <a:prstGeom prst="rect">
                <a:avLst/>
              </a:prstGeom>
            </p:spPr>
          </p:pic>
        </mc:Fallback>
      </mc:AlternateContent>
      <p:cxnSp>
        <p:nvCxnSpPr>
          <p:cNvPr id="477" name="Straight Connector 476"/>
          <p:cNvCxnSpPr/>
          <p:nvPr/>
        </p:nvCxnSpPr>
        <p:spPr>
          <a:xfrm flipV="1">
            <a:off x="923570" y="5702158"/>
            <a:ext cx="1192906" cy="1855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/>
          <p:cNvCxnSpPr/>
          <p:nvPr/>
        </p:nvCxnSpPr>
        <p:spPr>
          <a:xfrm flipH="1" flipV="1">
            <a:off x="695193" y="5262211"/>
            <a:ext cx="21631" cy="87989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7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09" y="223731"/>
            <a:ext cx="8273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Generated Models – from Complete Metric Spaces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/>
              <p14:cNvContentPartPr/>
              <p14:nvPr/>
            </p14:nvContentPartPr>
            <p14:xfrm>
              <a:off x="634413" y="1454828"/>
              <a:ext cx="11365920" cy="3753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813" y="1442228"/>
                <a:ext cx="11397240" cy="37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8" name="Ink 87"/>
              <p14:cNvContentPartPr/>
              <p14:nvPr/>
            </p14:nvContentPartPr>
            <p14:xfrm>
              <a:off x="8123133" y="1638788"/>
              <a:ext cx="1800" cy="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1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8" name="Ink 307"/>
              <p14:cNvContentPartPr/>
              <p14:nvPr/>
            </p14:nvContentPartPr>
            <p14:xfrm>
              <a:off x="5314150" y="5916066"/>
              <a:ext cx="360" cy="360"/>
            </p14:xfrm>
          </p:contentPart>
        </mc:Choice>
        <mc:Fallback xmlns="">
          <p:pic>
            <p:nvPicPr>
              <p:cNvPr id="308" name="Ink 30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97230" y="5899146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8" name="Ink 337"/>
              <p14:cNvContentPartPr/>
              <p14:nvPr/>
            </p14:nvContentPartPr>
            <p14:xfrm>
              <a:off x="1739642" y="3626950"/>
              <a:ext cx="1053720" cy="2952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29562" y="3616150"/>
                <a:ext cx="1084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9" name="Ink 338"/>
              <p14:cNvContentPartPr/>
              <p14:nvPr/>
            </p14:nvContentPartPr>
            <p14:xfrm>
              <a:off x="5984830" y="4561094"/>
              <a:ext cx="901440" cy="32400"/>
            </p14:xfrm>
          </p:contentPart>
        </mc:Choice>
        <mc:Fallback xmlns="">
          <p:pic>
            <p:nvPicPr>
              <p:cNvPr id="339" name="Ink 33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3670" y="4545254"/>
                <a:ext cx="928800" cy="61560"/>
              </a:xfrm>
              <a:prstGeom prst="rect">
                <a:avLst/>
              </a:prstGeom>
            </p:spPr>
          </p:pic>
        </mc:Fallback>
      </mc:AlternateContent>
      <p:cxnSp>
        <p:nvCxnSpPr>
          <p:cNvPr id="340" name="Straight Connector 339"/>
          <p:cNvCxnSpPr/>
          <p:nvPr/>
        </p:nvCxnSpPr>
        <p:spPr>
          <a:xfrm flipV="1">
            <a:off x="679910" y="1945630"/>
            <a:ext cx="1320436" cy="36619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531709" y="1377499"/>
            <a:ext cx="45233" cy="406780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6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783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Example 2: Interpolative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Algebras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658990" y="806586"/>
              <a:ext cx="8593560" cy="27144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030" y="796146"/>
                <a:ext cx="8624160" cy="27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8" name="Ink 77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/>
          <p:cNvGrpSpPr/>
          <p:nvPr/>
        </p:nvGrpSpPr>
        <p:grpSpPr>
          <a:xfrm>
            <a:off x="2102230" y="4075180"/>
            <a:ext cx="7150320" cy="2471040"/>
            <a:chOff x="1683770" y="4081530"/>
            <a:chExt cx="7150320" cy="2471040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3452616" y="4362450"/>
              <a:ext cx="3399034" cy="290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346716" y="6191250"/>
              <a:ext cx="6021584" cy="353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393950" y="4376970"/>
              <a:ext cx="1111250" cy="1831975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6851650" y="4375384"/>
              <a:ext cx="1516650" cy="1815866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750487" y="5632450"/>
              <a:ext cx="5180663" cy="2904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0" name="Ink 29"/>
                <p14:cNvContentPartPr/>
                <p14:nvPr/>
              </p14:nvContentPartPr>
              <p14:xfrm>
                <a:off x="1683770" y="5574090"/>
                <a:ext cx="804240" cy="29124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69730" y="5559690"/>
                  <a:ext cx="827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0" name="Ink 89"/>
                <p14:cNvContentPartPr/>
                <p14:nvPr/>
              </p14:nvContentPartPr>
              <p14:xfrm>
                <a:off x="7994570" y="5436210"/>
                <a:ext cx="839520" cy="358560"/>
              </p14:xfrm>
            </p:contentPart>
          </mc:Choice>
          <mc:Fallback xmlns="">
            <p:pic>
              <p:nvPicPr>
                <p:cNvPr id="90" name="Ink 89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83050" y="5426490"/>
                  <a:ext cx="86148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0" name="Ink 109"/>
                <p14:cNvContentPartPr/>
                <p14:nvPr/>
              </p14:nvContentPartPr>
              <p14:xfrm>
                <a:off x="5333090" y="6287970"/>
                <a:ext cx="308160" cy="264600"/>
              </p14:xfrm>
            </p:contentPart>
          </mc:Choice>
          <mc:Fallback xmlns="">
            <p:pic>
              <p:nvPicPr>
                <p:cNvPr id="110" name="Ink 109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16170" y="6272130"/>
                  <a:ext cx="33768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5" name="Ink 124"/>
                <p14:cNvContentPartPr/>
                <p14:nvPr/>
              </p14:nvContentPartPr>
              <p14:xfrm>
                <a:off x="6864530" y="4081530"/>
                <a:ext cx="264960" cy="314640"/>
              </p14:xfrm>
            </p:contentPart>
          </mc:Choice>
          <mc:Fallback xmlns="">
            <p:pic>
              <p:nvPicPr>
                <p:cNvPr id="125" name="Ink 124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51930" y="4068916"/>
                  <a:ext cx="287640" cy="337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4" name="Ink 133"/>
                <p14:cNvContentPartPr/>
                <p14:nvPr/>
              </p14:nvContentPartPr>
              <p14:xfrm>
                <a:off x="5015210" y="4167570"/>
                <a:ext cx="263520" cy="195120"/>
              </p14:xfrm>
            </p:contentPart>
          </mc:Choice>
          <mc:Fallback xmlns="">
            <p:pic>
              <p:nvPicPr>
                <p:cNvPr id="134" name="Ink 133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99730" y="4152783"/>
                  <a:ext cx="297720" cy="2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5" name="Ink 134"/>
                <p14:cNvContentPartPr/>
                <p14:nvPr/>
              </p14:nvContentPartPr>
              <p14:xfrm>
                <a:off x="3272810" y="4180170"/>
                <a:ext cx="153720" cy="264240"/>
              </p14:xfrm>
            </p:contentPart>
          </mc:Choice>
          <mc:Fallback xmlns="">
            <p:pic>
              <p:nvPicPr>
                <p:cNvPr id="135" name="Ink 13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56250" y="4166832"/>
                  <a:ext cx="185040" cy="2916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6" name="Ink 135"/>
                <p14:cNvContentPartPr/>
                <p14:nvPr/>
              </p14:nvContentPartPr>
              <p14:xfrm>
                <a:off x="4434170" y="5301210"/>
                <a:ext cx="1673280" cy="267480"/>
              </p14:xfrm>
            </p:contentPart>
          </mc:Choice>
          <mc:Fallback xmlns="">
            <p:pic>
              <p:nvPicPr>
                <p:cNvPr id="136" name="Ink 135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17610" y="5290395"/>
                  <a:ext cx="1701720" cy="2909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8" name="Ink 137"/>
                <p14:cNvContentPartPr/>
                <p14:nvPr/>
              </p14:nvContentPartPr>
              <p14:xfrm>
                <a:off x="8422970" y="6161610"/>
                <a:ext cx="311760" cy="334440"/>
              </p14:xfrm>
            </p:contentPart>
          </mc:Choice>
          <mc:Fallback xmlns="">
            <p:pic>
              <p:nvPicPr>
                <p:cNvPr id="138" name="Ink 13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411450" y="6148290"/>
                  <a:ext cx="334080" cy="36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9" name="Ink 158"/>
              <p14:cNvContentPartPr/>
              <p14:nvPr/>
            </p14:nvContentPartPr>
            <p14:xfrm>
              <a:off x="9355370" y="1214490"/>
              <a:ext cx="350076" cy="166140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48527" y="1205850"/>
                <a:ext cx="370965" cy="16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2" name="Ink 161"/>
              <p14:cNvContentPartPr/>
              <p14:nvPr/>
            </p14:nvContentPartPr>
            <p14:xfrm>
              <a:off x="9864050" y="1766010"/>
              <a:ext cx="314420" cy="363038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853245" y="1754485"/>
                <a:ext cx="341072" cy="3878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33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09" y="223731"/>
            <a:ext cx="783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Interpolative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Algebra: Finitary Case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9" name="Ink 258"/>
              <p14:cNvContentPartPr/>
              <p14:nvPr/>
            </p14:nvContentPartPr>
            <p14:xfrm>
              <a:off x="5548248" y="4248370"/>
              <a:ext cx="1530360" cy="3672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39248" y="4242610"/>
                <a:ext cx="155304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0" name="Ink 259"/>
              <p14:cNvContentPartPr/>
              <p14:nvPr/>
            </p14:nvContentPartPr>
            <p14:xfrm>
              <a:off x="7139088" y="4019410"/>
              <a:ext cx="0" cy="396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1" name="Ink 320"/>
              <p14:cNvContentPartPr/>
              <p14:nvPr/>
            </p14:nvContentPartPr>
            <p14:xfrm>
              <a:off x="468050" y="754050"/>
              <a:ext cx="10593720" cy="524628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2930" y="743250"/>
                <a:ext cx="10629000" cy="526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4" name="Ink 413"/>
              <p14:cNvContentPartPr/>
              <p14:nvPr/>
            </p14:nvContentPartPr>
            <p14:xfrm>
              <a:off x="4601930" y="2448930"/>
              <a:ext cx="7266240" cy="808920"/>
            </p14:xfrm>
          </p:contentPart>
        </mc:Choice>
        <mc:Fallback xmlns="">
          <p:pic>
            <p:nvPicPr>
              <p:cNvPr id="414" name="Ink 4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90770" y="2439210"/>
                <a:ext cx="72903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5" name="Ink 414"/>
              <p14:cNvContentPartPr/>
              <p14:nvPr/>
            </p14:nvContentPartPr>
            <p14:xfrm>
              <a:off x="4357850" y="2618850"/>
              <a:ext cx="141480" cy="734040"/>
            </p14:xfrm>
          </p:contentPart>
        </mc:Choice>
        <mc:Fallback xmlns="">
          <p:pic>
            <p:nvPicPr>
              <p:cNvPr id="415" name="Ink 4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36610" y="2601570"/>
                <a:ext cx="179640" cy="77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395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09" y="223731"/>
            <a:ext cx="783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Interpolative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Algebra: Finitary Case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68050" y="754050"/>
              <a:ext cx="11187720" cy="5388638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930" y="743250"/>
                <a:ext cx="11209319" cy="5415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08" name="Ink 407"/>
              <p14:cNvContentPartPr/>
              <p14:nvPr/>
            </p14:nvContentPartPr>
            <p14:xfrm>
              <a:off x="3083304" y="4886377"/>
              <a:ext cx="0" cy="0"/>
            </p14:xfrm>
          </p:contentPart>
        </mc:Choice>
        <mc:Fallback xmlns="">
          <p:pic>
            <p:nvPicPr>
              <p:cNvPr id="408" name="Ink 40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cxnSp>
        <p:nvCxnSpPr>
          <p:cNvPr id="239" name="Straight Connector 238"/>
          <p:cNvCxnSpPr/>
          <p:nvPr/>
        </p:nvCxnSpPr>
        <p:spPr>
          <a:xfrm flipV="1">
            <a:off x="1276585" y="2743200"/>
            <a:ext cx="1642049" cy="447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 flipV="1">
            <a:off x="1460746" y="5029200"/>
            <a:ext cx="1688283" cy="25023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1101925" y="2250803"/>
            <a:ext cx="7685" cy="1140749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1268900" y="4479140"/>
            <a:ext cx="7685" cy="171112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9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8843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Interpolative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Algebra: Continuous Case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461184" y="1058666"/>
              <a:ext cx="10940400" cy="4980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584" y="1044986"/>
                <a:ext cx="10972440" cy="50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1" name="Ink 120"/>
              <p14:cNvContentPartPr/>
              <p14:nvPr/>
            </p14:nvContentPartPr>
            <p14:xfrm>
              <a:off x="4121304" y="2355386"/>
              <a:ext cx="720" cy="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2" name="Ink 181"/>
              <p14:cNvContentPartPr/>
              <p14:nvPr/>
            </p14:nvContentPartPr>
            <p14:xfrm>
              <a:off x="10923144" y="2249186"/>
              <a:ext cx="1080" cy="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080" cy="0"/>
              </a:xfrm>
              <a:prstGeom prst="rect">
                <a:avLst/>
              </a:prstGeom>
            </p:spPr>
          </p:pic>
        </mc:Fallback>
      </mc:AlternateContent>
      <p:cxnSp>
        <p:nvCxnSpPr>
          <p:cNvPr id="381" name="Straight Connector 380"/>
          <p:cNvCxnSpPr/>
          <p:nvPr/>
        </p:nvCxnSpPr>
        <p:spPr>
          <a:xfrm flipV="1">
            <a:off x="993271" y="4993241"/>
            <a:ext cx="1416018" cy="14750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837386" y="4504826"/>
            <a:ext cx="25644" cy="1449049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9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09" y="223731"/>
            <a:ext cx="8843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Interpolative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Barycentric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Algebra: Continuous Case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/>
              <p14:cNvContentPartPr/>
              <p14:nvPr/>
            </p14:nvContentPartPr>
            <p14:xfrm>
              <a:off x="549550" y="833768"/>
              <a:ext cx="9545400" cy="48870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670" y="822608"/>
                <a:ext cx="9576360" cy="49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2" name="Ink 331"/>
              <p14:cNvContentPartPr/>
              <p14:nvPr/>
            </p14:nvContentPartPr>
            <p14:xfrm>
              <a:off x="7881739" y="4245707"/>
              <a:ext cx="2161080" cy="55800"/>
            </p14:xfrm>
          </p:contentPart>
        </mc:Choice>
        <mc:Fallback xmlns="">
          <p:pic>
            <p:nvPicPr>
              <p:cNvPr id="332" name="Ink 33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72739" y="4233827"/>
                <a:ext cx="21848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6" name="Ink 365"/>
              <p14:cNvContentPartPr/>
              <p14:nvPr/>
            </p14:nvContentPartPr>
            <p14:xfrm>
              <a:off x="3059179" y="5055707"/>
              <a:ext cx="2307240" cy="54720"/>
            </p14:xfrm>
          </p:contentPart>
        </mc:Choice>
        <mc:Fallback xmlns="">
          <p:pic>
            <p:nvPicPr>
              <p:cNvPr id="366" name="Ink 36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50899" y="5035547"/>
                <a:ext cx="2331000" cy="85320"/>
              </a:xfrm>
              <a:prstGeom prst="rect">
                <a:avLst/>
              </a:prstGeom>
            </p:spPr>
          </p:pic>
        </mc:Fallback>
      </mc:AlternateContent>
      <p:cxnSp>
        <p:nvCxnSpPr>
          <p:cNvPr id="393" name="Straight Connector 392"/>
          <p:cNvCxnSpPr/>
          <p:nvPr/>
        </p:nvCxnSpPr>
        <p:spPr>
          <a:xfrm flipV="1">
            <a:off x="1553212" y="4171309"/>
            <a:ext cx="1505967" cy="2502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>
            <a:off x="1356231" y="3661378"/>
            <a:ext cx="15369" cy="2146207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8750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Example 3: Quantitative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Semilattices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with Zero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454510" y="815768"/>
              <a:ext cx="11170440" cy="3120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630" y="798848"/>
                <a:ext cx="11199600" cy="31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4" name="Ink 203"/>
              <p14:cNvContentPartPr/>
              <p14:nvPr/>
            </p14:nvContentPartPr>
            <p14:xfrm>
              <a:off x="496630" y="1437128"/>
              <a:ext cx="1195200" cy="26496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1510" y="1424888"/>
                <a:ext cx="1224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5" name="Ink 204"/>
              <p14:cNvContentPartPr/>
              <p14:nvPr/>
            </p14:nvContentPartPr>
            <p14:xfrm>
              <a:off x="1806670" y="1442528"/>
              <a:ext cx="302760" cy="23734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5790" y="1432808"/>
                <a:ext cx="344520" cy="24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7" name="Ink 206"/>
              <p14:cNvContentPartPr/>
              <p14:nvPr/>
            </p14:nvContentPartPr>
            <p14:xfrm>
              <a:off x="1291870" y="2393288"/>
              <a:ext cx="367560" cy="42372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5670" y="2376008"/>
                <a:ext cx="403560" cy="4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48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a-DK" sz="2800" b="1" dirty="0" smtClean="0">
                <a:latin typeface="Imprint MT Shadow" panose="04020605060303030202" pitchFamily="82" charset="0"/>
                <a:ea typeface="STXingkai" pitchFamily="2" charset="-122"/>
              </a:rPr>
              <a:t>Historical Perspective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431110" y="975766"/>
              <a:ext cx="11395080" cy="51436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390" y="967486"/>
                <a:ext cx="11417760" cy="51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8" name="Ink 37"/>
              <p14:cNvContentPartPr/>
              <p14:nvPr/>
            </p14:nvContentPartPr>
            <p14:xfrm>
              <a:off x="498333" y="1450946"/>
              <a:ext cx="2651760" cy="212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493" y="1441226"/>
                <a:ext cx="26690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7" name="Ink 236"/>
              <p14:cNvContentPartPr/>
              <p14:nvPr/>
            </p14:nvContentPartPr>
            <p14:xfrm>
              <a:off x="5374173" y="3200186"/>
              <a:ext cx="5760" cy="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57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25" name="Ink 424"/>
              <p14:cNvContentPartPr/>
              <p14:nvPr/>
            </p14:nvContentPartPr>
            <p14:xfrm>
              <a:off x="2273149" y="5934164"/>
              <a:ext cx="4670280" cy="5004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7749" y="5924444"/>
                <a:ext cx="46846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53" name="Ink 452"/>
              <p14:cNvContentPartPr/>
              <p14:nvPr/>
            </p14:nvContentPartPr>
            <p14:xfrm>
              <a:off x="741790" y="4703926"/>
              <a:ext cx="1380960" cy="44640"/>
            </p14:xfrm>
          </p:contentPart>
        </mc:Choice>
        <mc:Fallback xmlns="">
          <p:pic>
            <p:nvPicPr>
              <p:cNvPr id="453" name="Ink 45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4950" y="4688806"/>
                <a:ext cx="1400040" cy="6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0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09" y="223731"/>
            <a:ext cx="8750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Semilattices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with Zero: Finitary Case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09230" y="791288"/>
              <a:ext cx="8854560" cy="5036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630" y="779048"/>
                <a:ext cx="8882280" cy="50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7" name="Ink 216"/>
              <p14:cNvContentPartPr/>
              <p14:nvPr/>
            </p14:nvContentPartPr>
            <p14:xfrm>
              <a:off x="3041647" y="5025033"/>
              <a:ext cx="0" cy="15120"/>
            </p14:xfrm>
          </p:contentPart>
        </mc:Choice>
        <mc:Fallback xmlns="">
          <p:pic>
            <p:nvPicPr>
              <p:cNvPr id="217" name="Ink 2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15120"/>
              </a:xfrm>
              <a:prstGeom prst="rect">
                <a:avLst/>
              </a:prstGeom>
            </p:spPr>
          </p:pic>
        </mc:Fallback>
      </mc:AlternateContent>
      <p:cxnSp>
        <p:nvCxnSpPr>
          <p:cNvPr id="280" name="Straight Connector 279"/>
          <p:cNvCxnSpPr/>
          <p:nvPr/>
        </p:nvCxnSpPr>
        <p:spPr>
          <a:xfrm flipV="1">
            <a:off x="1697051" y="3354514"/>
            <a:ext cx="1505967" cy="2502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V="1">
            <a:off x="1697050" y="5234684"/>
            <a:ext cx="1505967" cy="2502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458972" y="2829172"/>
            <a:ext cx="25644" cy="116233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46150" y="4753864"/>
            <a:ext cx="25644" cy="116233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5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709" y="223731"/>
            <a:ext cx="8750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</a:t>
            </a:r>
            <a:r>
              <a:rPr lang="en-US" sz="2800" b="1" dirty="0" err="1" smtClean="0">
                <a:latin typeface="Imprint MT Shadow" panose="04020605060303030202" pitchFamily="82" charset="0"/>
                <a:ea typeface="STXingkai" pitchFamily="2" charset="-122"/>
              </a:rPr>
              <a:t>Semilattices</a:t>
            </a:r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 with Zero: Continuous Case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561430" y="808208"/>
              <a:ext cx="9859680" cy="5210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230" y="795968"/>
                <a:ext cx="9896400" cy="523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2" name="Ink 311"/>
              <p14:cNvContentPartPr/>
              <p14:nvPr/>
            </p14:nvContentPartPr>
            <p14:xfrm>
              <a:off x="1611550" y="3437648"/>
              <a:ext cx="1720080" cy="88200"/>
            </p14:xfrm>
          </p:contentPart>
        </mc:Choice>
        <mc:Fallback xmlns="">
          <p:pic>
            <p:nvPicPr>
              <p:cNvPr id="312" name="Ink 3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1470" y="3420008"/>
                <a:ext cx="1751760" cy="125280"/>
              </a:xfrm>
              <a:prstGeom prst="rect">
                <a:avLst/>
              </a:prstGeom>
            </p:spPr>
          </p:pic>
        </mc:Fallback>
      </mc:AlternateContent>
      <p:cxnSp>
        <p:nvCxnSpPr>
          <p:cNvPr id="362" name="Straight Connector 361"/>
          <p:cNvCxnSpPr/>
          <p:nvPr/>
        </p:nvCxnSpPr>
        <p:spPr>
          <a:xfrm flipV="1">
            <a:off x="1881984" y="5260369"/>
            <a:ext cx="1505967" cy="25024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1661907" y="4704224"/>
            <a:ext cx="25644" cy="1162338"/>
          </a:xfrm>
          <a:prstGeom prst="line">
            <a:avLst/>
          </a:prstGeom>
          <a:ln w="69850" cap="flat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Other Examples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975790" y="732608"/>
              <a:ext cx="9916200" cy="3925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6430" y="720728"/>
                <a:ext cx="9936720" cy="39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1" name="Ink 240"/>
              <p14:cNvContentPartPr/>
              <p14:nvPr/>
            </p14:nvContentPartPr>
            <p14:xfrm>
              <a:off x="4874230" y="6810488"/>
              <a:ext cx="360" cy="36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57310" y="6793568"/>
                <a:ext cx="34200" cy="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35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Related work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69790" y="748808"/>
              <a:ext cx="11093040" cy="4726084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7190" y="738008"/>
                <a:ext cx="11115000" cy="47552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0" name="Ink 209"/>
              <p14:cNvContentPartPr/>
              <p14:nvPr/>
            </p14:nvContentPartPr>
            <p14:xfrm>
              <a:off x="3213881" y="3437288"/>
              <a:ext cx="0" cy="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1" name="Ink 270"/>
              <p14:cNvContentPartPr/>
              <p14:nvPr/>
            </p14:nvContentPartPr>
            <p14:xfrm>
              <a:off x="2737864" y="4773316"/>
              <a:ext cx="0" cy="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3" name="Ink 322"/>
              <p14:cNvContentPartPr/>
              <p14:nvPr/>
            </p14:nvContentPartPr>
            <p14:xfrm>
              <a:off x="10612864" y="4414760"/>
              <a:ext cx="3960" cy="0"/>
            </p14:xfrm>
          </p:contentPart>
        </mc:Choice>
        <mc:Fallback xmlns="">
          <p:pic>
            <p:nvPicPr>
              <p:cNvPr id="323" name="Ink 3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396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77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Future work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25870" y="748088"/>
              <a:ext cx="10735560" cy="6096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550" y="735848"/>
                <a:ext cx="10770840" cy="613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58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An Example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85470" y="234186"/>
              <a:ext cx="8839440" cy="6372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430" y="227706"/>
                <a:ext cx="8874720" cy="63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" name="Ink 78"/>
              <p14:cNvContentPartPr/>
              <p14:nvPr/>
            </p14:nvContentPartPr>
            <p14:xfrm>
              <a:off x="3459790" y="683466"/>
              <a:ext cx="5823000" cy="2412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4750" y="669066"/>
                <a:ext cx="58377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2" name="Ink 221"/>
              <p14:cNvContentPartPr/>
              <p14:nvPr/>
            </p14:nvContentPartPr>
            <p14:xfrm>
              <a:off x="6885550" y="3337236"/>
              <a:ext cx="0" cy="12672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5" name="Ink 234"/>
              <p14:cNvContentPartPr/>
              <p14:nvPr/>
            </p14:nvContentPartPr>
            <p14:xfrm>
              <a:off x="8326630" y="3446676"/>
              <a:ext cx="119880" cy="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198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2" name="Ink 261"/>
              <p14:cNvContentPartPr/>
              <p14:nvPr/>
            </p14:nvContentPartPr>
            <p14:xfrm>
              <a:off x="1772470" y="4638636"/>
              <a:ext cx="8640" cy="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86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5" name="Ink 264"/>
              <p14:cNvContentPartPr/>
              <p14:nvPr/>
            </p14:nvContentPartPr>
            <p14:xfrm>
              <a:off x="440110" y="4714956"/>
              <a:ext cx="1172160" cy="4068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1470" y="4708836"/>
                <a:ext cx="11865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2" name="Ink 381"/>
              <p14:cNvContentPartPr/>
              <p14:nvPr/>
            </p14:nvContentPartPr>
            <p14:xfrm>
              <a:off x="6061510" y="5572626"/>
              <a:ext cx="720" cy="0"/>
            </p14:xfrm>
          </p:contentPart>
        </mc:Choice>
        <mc:Fallback xmlns="">
          <p:pic>
            <p:nvPicPr>
              <p:cNvPr id="382" name="Ink 38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85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432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Equational Theory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089861" y="808365"/>
              <a:ext cx="9702720" cy="4454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5102" y="795765"/>
                <a:ext cx="9736559" cy="448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/>
              <p14:cNvContentPartPr/>
              <p14:nvPr/>
            </p14:nvContentPartPr>
            <p14:xfrm>
              <a:off x="3978141" y="1183485"/>
              <a:ext cx="11160" cy="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111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3" name="Ink 172"/>
              <p14:cNvContentPartPr/>
              <p14:nvPr/>
            </p14:nvContentPartPr>
            <p14:xfrm>
              <a:off x="3270381" y="2335125"/>
              <a:ext cx="3240" cy="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3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5" name="Ink 174"/>
              <p14:cNvContentPartPr/>
              <p14:nvPr/>
            </p14:nvContentPartPr>
            <p14:xfrm>
              <a:off x="1913181" y="2519445"/>
              <a:ext cx="1234800" cy="1260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0581" y="2506125"/>
                <a:ext cx="1254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6" name="Ink 285"/>
              <p14:cNvContentPartPr/>
              <p14:nvPr/>
            </p14:nvContentPartPr>
            <p14:xfrm>
              <a:off x="3016581" y="4662165"/>
              <a:ext cx="0" cy="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0" name="Ink 339"/>
              <p14:cNvContentPartPr/>
              <p14:nvPr/>
            </p14:nvContentPartPr>
            <p14:xfrm>
              <a:off x="1555341" y="5259405"/>
              <a:ext cx="360" cy="0"/>
            </p14:xfrm>
          </p:contentPart>
        </mc:Choice>
        <mc:Fallback xmlns="">
          <p:pic>
            <p:nvPicPr>
              <p:cNvPr id="340" name="Ink 33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47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642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Equational Theory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2" name="Ink 71"/>
              <p14:cNvContentPartPr/>
              <p14:nvPr/>
            </p14:nvContentPartPr>
            <p14:xfrm>
              <a:off x="1988470" y="1418226"/>
              <a:ext cx="9360" cy="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2" name="Ink 91"/>
              <p14:cNvContentPartPr/>
              <p14:nvPr/>
            </p14:nvContentPartPr>
            <p14:xfrm>
              <a:off x="6413950" y="1340106"/>
              <a:ext cx="9720" cy="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9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8" name="Ink 97"/>
              <p14:cNvContentPartPr/>
              <p14:nvPr/>
            </p14:nvContentPartPr>
            <p14:xfrm>
              <a:off x="6980230" y="1366386"/>
              <a:ext cx="6840" cy="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6840" cy="0"/>
              </a:xfrm>
              <a:prstGeom prst="rect">
                <a:avLst/>
              </a:prstGeom>
            </p:spPr>
          </p:pic>
        </mc:Fallback>
      </mc:AlternateContent>
      <p:sp>
        <p:nvSpPr>
          <p:cNvPr id="117" name="Notched Right Arrow 116"/>
          <p:cNvSpPr/>
          <p:nvPr/>
        </p:nvSpPr>
        <p:spPr>
          <a:xfrm>
            <a:off x="4366517" y="929811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Notched Right Arrow 117"/>
          <p:cNvSpPr/>
          <p:nvPr/>
        </p:nvSpPr>
        <p:spPr>
          <a:xfrm>
            <a:off x="4366517" y="1361938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1" name="Ink 120"/>
              <p14:cNvContentPartPr/>
              <p14:nvPr/>
            </p14:nvContentPartPr>
            <p14:xfrm>
              <a:off x="5606110" y="1595346"/>
              <a:ext cx="3087360" cy="3924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9990" y="1587426"/>
                <a:ext cx="3101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8" name="Ink 217"/>
              <p14:cNvContentPartPr/>
              <p14:nvPr/>
            </p14:nvContentPartPr>
            <p14:xfrm>
              <a:off x="986230" y="673386"/>
              <a:ext cx="9624240" cy="111852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1110" y="666186"/>
                <a:ext cx="9659880" cy="11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4" name="Ink 263"/>
              <p14:cNvContentPartPr/>
              <p14:nvPr/>
            </p14:nvContentPartPr>
            <p14:xfrm>
              <a:off x="480070" y="2195106"/>
              <a:ext cx="3862080" cy="159444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6030" y="2187546"/>
                <a:ext cx="3892320" cy="161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6" name="Ink 285"/>
              <p14:cNvContentPartPr/>
              <p14:nvPr/>
            </p14:nvContentPartPr>
            <p14:xfrm>
              <a:off x="5513950" y="1204386"/>
              <a:ext cx="5231160" cy="107316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98830" y="1193586"/>
                <a:ext cx="5254560" cy="10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0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642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Equational Theory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2" name="Ink 71"/>
              <p14:cNvContentPartPr/>
              <p14:nvPr/>
            </p14:nvContentPartPr>
            <p14:xfrm>
              <a:off x="1988470" y="1418226"/>
              <a:ext cx="9360" cy="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2" name="Ink 91"/>
              <p14:cNvContentPartPr/>
              <p14:nvPr/>
            </p14:nvContentPartPr>
            <p14:xfrm>
              <a:off x="6413950" y="1340106"/>
              <a:ext cx="9720" cy="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9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8" name="Ink 97"/>
              <p14:cNvContentPartPr/>
              <p14:nvPr/>
            </p14:nvContentPartPr>
            <p14:xfrm>
              <a:off x="6980230" y="1366386"/>
              <a:ext cx="6840" cy="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6840" cy="0"/>
              </a:xfrm>
              <a:prstGeom prst="rect">
                <a:avLst/>
              </a:prstGeom>
            </p:spPr>
          </p:pic>
        </mc:Fallback>
      </mc:AlternateContent>
      <p:sp>
        <p:nvSpPr>
          <p:cNvPr id="117" name="Notched Right Arrow 116"/>
          <p:cNvSpPr/>
          <p:nvPr/>
        </p:nvSpPr>
        <p:spPr>
          <a:xfrm>
            <a:off x="4366517" y="929811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Notched Right Arrow 117"/>
          <p:cNvSpPr/>
          <p:nvPr/>
        </p:nvSpPr>
        <p:spPr>
          <a:xfrm>
            <a:off x="4366517" y="1361938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1" name="Ink 120"/>
              <p14:cNvContentPartPr/>
              <p14:nvPr/>
            </p14:nvContentPartPr>
            <p14:xfrm>
              <a:off x="5606110" y="1595346"/>
              <a:ext cx="3087360" cy="3924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9990" y="1587426"/>
                <a:ext cx="3101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1" name="Ink 230"/>
              <p14:cNvContentPartPr/>
              <p14:nvPr/>
            </p14:nvContentPartPr>
            <p14:xfrm>
              <a:off x="1713790" y="4184106"/>
              <a:ext cx="0" cy="0"/>
            </p14:xfrm>
          </p:contentPart>
        </mc:Choice>
        <mc:Fallback xmlns="">
          <p:pic>
            <p:nvPicPr>
              <p:cNvPr id="231" name="Ink 23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251" name="Notched Right Arrow 250"/>
          <p:cNvSpPr/>
          <p:nvPr/>
        </p:nvSpPr>
        <p:spPr>
          <a:xfrm rot="16200000">
            <a:off x="3178139" y="4719875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/>
              <p14:cNvContentPartPr/>
              <p14:nvPr/>
            </p14:nvContentPartPr>
            <p14:xfrm>
              <a:off x="480070" y="673386"/>
              <a:ext cx="10130400" cy="3634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6030" y="666186"/>
                <a:ext cx="10164960" cy="36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5513950" y="1204386"/>
              <a:ext cx="4478400" cy="589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98830" y="1193586"/>
                <a:ext cx="450288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" name="Ink 6"/>
              <p14:cNvContentPartPr/>
              <p14:nvPr/>
            </p14:nvContentPartPr>
            <p14:xfrm>
              <a:off x="2936350" y="2934574"/>
              <a:ext cx="178200" cy="10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25550" y="2921254"/>
                <a:ext cx="19944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/>
              <p14:cNvContentPartPr/>
              <p14:nvPr/>
            </p14:nvContentPartPr>
            <p14:xfrm>
              <a:off x="2958670" y="2987134"/>
              <a:ext cx="162360" cy="162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48590" y="2975254"/>
                <a:ext cx="1843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/>
              <p14:cNvContentPartPr/>
              <p14:nvPr/>
            </p14:nvContentPartPr>
            <p14:xfrm>
              <a:off x="3147670" y="2980294"/>
              <a:ext cx="92520" cy="154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33630" y="2968414"/>
                <a:ext cx="11520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" name="Ink 9"/>
              <p14:cNvContentPartPr/>
              <p14:nvPr/>
            </p14:nvContentPartPr>
            <p14:xfrm>
              <a:off x="2249470" y="3483574"/>
              <a:ext cx="142560" cy="118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40110" y="3473854"/>
                <a:ext cx="16344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" name="Ink 10"/>
              <p14:cNvContentPartPr/>
              <p14:nvPr/>
            </p14:nvContentPartPr>
            <p14:xfrm>
              <a:off x="2245870" y="3542254"/>
              <a:ext cx="154800" cy="5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36870" y="3529294"/>
                <a:ext cx="17676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" name="Ink 12"/>
              <p14:cNvContentPartPr/>
              <p14:nvPr/>
            </p14:nvContentPartPr>
            <p14:xfrm>
              <a:off x="2448910" y="3564214"/>
              <a:ext cx="122040" cy="1144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33790" y="3551614"/>
                <a:ext cx="1429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4" name="Ink 13"/>
              <p14:cNvContentPartPr/>
              <p14:nvPr/>
            </p14:nvContentPartPr>
            <p14:xfrm>
              <a:off x="3760030" y="3446494"/>
              <a:ext cx="209880" cy="10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670" y="3434974"/>
                <a:ext cx="2300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/>
              <p14:cNvContentPartPr/>
              <p14:nvPr/>
            </p14:nvContentPartPr>
            <p14:xfrm>
              <a:off x="3790990" y="3506974"/>
              <a:ext cx="196920" cy="20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80190" y="3499414"/>
                <a:ext cx="2221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/>
              <p14:cNvContentPartPr/>
              <p14:nvPr/>
            </p14:nvContentPartPr>
            <p14:xfrm>
              <a:off x="4011670" y="3539374"/>
              <a:ext cx="114840" cy="90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997990" y="3527494"/>
                <a:ext cx="13644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3" name="Ink 232"/>
              <p14:cNvContentPartPr/>
              <p14:nvPr/>
            </p14:nvContentPartPr>
            <p14:xfrm>
              <a:off x="608590" y="5388666"/>
              <a:ext cx="66600" cy="423000"/>
            </p14:xfrm>
          </p:contentPart>
        </mc:Choice>
        <mc:Fallback xmlns="">
          <p:pic>
            <p:nvPicPr>
              <p:cNvPr id="233" name="Ink 23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8790" y="5373906"/>
                <a:ext cx="10800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4" name="Ink 233"/>
              <p14:cNvContentPartPr/>
              <p14:nvPr/>
            </p14:nvContentPartPr>
            <p14:xfrm>
              <a:off x="788950" y="5468946"/>
              <a:ext cx="39240" cy="27576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230" y="5454546"/>
                <a:ext cx="6876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5" name="Ink 234"/>
              <p14:cNvContentPartPr/>
              <p14:nvPr/>
            </p14:nvContentPartPr>
            <p14:xfrm>
              <a:off x="677350" y="5452746"/>
              <a:ext cx="236880" cy="3420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2230" y="5432586"/>
                <a:ext cx="261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6" name="Ink 235"/>
              <p14:cNvContentPartPr/>
              <p14:nvPr/>
            </p14:nvContentPartPr>
            <p14:xfrm>
              <a:off x="881110" y="5582346"/>
              <a:ext cx="127800" cy="13716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69590" y="5572266"/>
                <a:ext cx="1504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7" name="Ink 236"/>
              <p14:cNvContentPartPr/>
              <p14:nvPr/>
            </p14:nvContentPartPr>
            <p14:xfrm>
              <a:off x="1061830" y="5588466"/>
              <a:ext cx="27000" cy="13788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49590" y="5576226"/>
                <a:ext cx="522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38" name="Ink 237"/>
              <p14:cNvContentPartPr/>
              <p14:nvPr/>
            </p14:nvContentPartPr>
            <p14:xfrm>
              <a:off x="1074430" y="5541306"/>
              <a:ext cx="8280" cy="7920"/>
            </p14:xfrm>
          </p:contentPart>
        </mc:Choice>
        <mc:Fallback xmlns="">
          <p:pic>
            <p:nvPicPr>
              <p:cNvPr id="238" name="Ink 23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7870" y="5524746"/>
                <a:ext cx="363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39" name="Ink 238"/>
              <p14:cNvContentPartPr/>
              <p14:nvPr/>
            </p14:nvContentPartPr>
            <p14:xfrm>
              <a:off x="1164070" y="5581626"/>
              <a:ext cx="130680" cy="13644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48950" y="5567226"/>
                <a:ext cx="15876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40" name="Ink 239"/>
              <p14:cNvContentPartPr/>
              <p14:nvPr/>
            </p14:nvContentPartPr>
            <p14:xfrm>
              <a:off x="1309870" y="5576226"/>
              <a:ext cx="146520" cy="164880"/>
            </p14:xfrm>
          </p:contentPart>
        </mc:Choice>
        <mc:Fallback xmlns="">
          <p:pic>
            <p:nvPicPr>
              <p:cNvPr id="240" name="Ink 23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97270" y="5563266"/>
                <a:ext cx="17460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41" name="Ink 240"/>
              <p14:cNvContentPartPr/>
              <p14:nvPr/>
            </p14:nvContentPartPr>
            <p14:xfrm>
              <a:off x="1484110" y="5588106"/>
              <a:ext cx="178200" cy="38988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466470" y="5570826"/>
                <a:ext cx="21636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42" name="Ink 241"/>
              <p14:cNvContentPartPr/>
              <p14:nvPr/>
            </p14:nvContentPartPr>
            <p14:xfrm>
              <a:off x="1650430" y="5453826"/>
              <a:ext cx="75960" cy="30276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639270" y="5445186"/>
                <a:ext cx="10620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3" name="Ink 242"/>
              <p14:cNvContentPartPr/>
              <p14:nvPr/>
            </p14:nvContentPartPr>
            <p14:xfrm>
              <a:off x="1852750" y="5569386"/>
              <a:ext cx="8640" cy="468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36550" y="5553186"/>
                <a:ext cx="3528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4" name="Ink 243"/>
              <p14:cNvContentPartPr/>
              <p14:nvPr/>
            </p14:nvContentPartPr>
            <p14:xfrm>
              <a:off x="1868950" y="5662266"/>
              <a:ext cx="7560" cy="1080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49150" y="5642826"/>
                <a:ext cx="403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45" name="Ink 244"/>
              <p14:cNvContentPartPr/>
              <p14:nvPr/>
            </p14:nvContentPartPr>
            <p14:xfrm>
              <a:off x="2098990" y="5372826"/>
              <a:ext cx="80640" cy="35028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82430" y="5359866"/>
                <a:ext cx="11376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46" name="Ink 245"/>
              <p14:cNvContentPartPr/>
              <p14:nvPr/>
            </p14:nvContentPartPr>
            <p14:xfrm>
              <a:off x="2299150" y="5482266"/>
              <a:ext cx="113040" cy="17100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84390" y="5469306"/>
                <a:ext cx="14364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52" name="Ink 251"/>
              <p14:cNvContentPartPr/>
              <p14:nvPr/>
            </p14:nvContentPartPr>
            <p14:xfrm>
              <a:off x="2488510" y="5533746"/>
              <a:ext cx="207360" cy="972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80950" y="5518266"/>
                <a:ext cx="2300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53" name="Ink 252"/>
              <p14:cNvContentPartPr/>
              <p14:nvPr/>
            </p14:nvContentPartPr>
            <p14:xfrm>
              <a:off x="2522350" y="5584866"/>
              <a:ext cx="198720" cy="10440"/>
            </p14:xfrm>
          </p:contentPart>
        </mc:Choice>
        <mc:Fallback xmlns="">
          <p:pic>
            <p:nvPicPr>
              <p:cNvPr id="253" name="Ink 252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12630" y="5566146"/>
                <a:ext cx="2268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54" name="Ink 253"/>
              <p14:cNvContentPartPr/>
              <p14:nvPr/>
            </p14:nvContentPartPr>
            <p14:xfrm>
              <a:off x="2764270" y="5586666"/>
              <a:ext cx="111600" cy="13500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49150" y="5572626"/>
                <a:ext cx="131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55" name="Ink 254"/>
              <p14:cNvContentPartPr/>
              <p14:nvPr/>
            </p14:nvContentPartPr>
            <p14:xfrm>
              <a:off x="2921230" y="5325666"/>
              <a:ext cx="133200" cy="2674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07910" y="5312346"/>
                <a:ext cx="1566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4" name="Ink 63"/>
              <p14:cNvContentPartPr/>
              <p14:nvPr/>
            </p14:nvContentPartPr>
            <p14:xfrm>
              <a:off x="2874070" y="5418186"/>
              <a:ext cx="160560" cy="612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59310" y="5400186"/>
                <a:ext cx="1864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5" name="Ink 64"/>
              <p14:cNvContentPartPr/>
              <p14:nvPr/>
            </p14:nvContentPartPr>
            <p14:xfrm>
              <a:off x="3181510" y="5580906"/>
              <a:ext cx="41040" cy="12744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172510" y="5572986"/>
                <a:ext cx="64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6" name="Ink 65"/>
              <p14:cNvContentPartPr/>
              <p14:nvPr/>
            </p14:nvContentPartPr>
            <p14:xfrm>
              <a:off x="3415150" y="5350146"/>
              <a:ext cx="165960" cy="24264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404350" y="5336826"/>
                <a:ext cx="19116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7" name="Ink 66"/>
              <p14:cNvContentPartPr/>
              <p14:nvPr/>
            </p14:nvContentPartPr>
            <p14:xfrm>
              <a:off x="3387430" y="5417466"/>
              <a:ext cx="135360" cy="3348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374470" y="5404506"/>
                <a:ext cx="1551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8" name="Ink 67"/>
              <p14:cNvContentPartPr/>
              <p14:nvPr/>
            </p14:nvContentPartPr>
            <p14:xfrm>
              <a:off x="3693070" y="5435466"/>
              <a:ext cx="142920" cy="1152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679750" y="5421066"/>
                <a:ext cx="169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9" name="Ink 68"/>
              <p14:cNvContentPartPr/>
              <p14:nvPr/>
            </p14:nvContentPartPr>
            <p14:xfrm>
              <a:off x="3687670" y="5488026"/>
              <a:ext cx="162360" cy="122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674350" y="5472186"/>
                <a:ext cx="1936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0" name="Ink 69"/>
              <p14:cNvContentPartPr/>
              <p14:nvPr/>
            </p14:nvContentPartPr>
            <p14:xfrm>
              <a:off x="3876310" y="5479386"/>
              <a:ext cx="140040" cy="15264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60830" y="5468946"/>
                <a:ext cx="17676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1" name="Ink 70"/>
              <p14:cNvContentPartPr/>
              <p14:nvPr/>
            </p14:nvContentPartPr>
            <p14:xfrm>
              <a:off x="4113550" y="5349426"/>
              <a:ext cx="154080" cy="1803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97710" y="5336106"/>
                <a:ext cx="18684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3" name="Ink 72"/>
              <p14:cNvContentPartPr/>
              <p14:nvPr/>
            </p14:nvContentPartPr>
            <p14:xfrm>
              <a:off x="4378510" y="5222706"/>
              <a:ext cx="102600" cy="39888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359790" y="5211546"/>
                <a:ext cx="14112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4" name="Ink 73"/>
              <p14:cNvContentPartPr/>
              <p14:nvPr/>
            </p14:nvContentPartPr>
            <p14:xfrm>
              <a:off x="4667230" y="5288946"/>
              <a:ext cx="35640" cy="21708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655710" y="5277786"/>
                <a:ext cx="6660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5" name="Ink 74"/>
              <p14:cNvContentPartPr/>
              <p14:nvPr/>
            </p14:nvContentPartPr>
            <p14:xfrm>
              <a:off x="4704670" y="5380386"/>
              <a:ext cx="240120" cy="324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691350" y="5360226"/>
                <a:ext cx="2736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6" name="Ink 75"/>
              <p14:cNvContentPartPr/>
              <p14:nvPr/>
            </p14:nvContentPartPr>
            <p14:xfrm>
              <a:off x="5101030" y="5283906"/>
              <a:ext cx="126720" cy="1713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086630" y="5269866"/>
                <a:ext cx="1584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7" name="Ink 76"/>
              <p14:cNvContentPartPr/>
              <p14:nvPr/>
            </p14:nvContentPartPr>
            <p14:xfrm>
              <a:off x="5327830" y="5333226"/>
              <a:ext cx="150480" cy="792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14150" y="5316306"/>
                <a:ext cx="172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8" name="Ink 77"/>
              <p14:cNvContentPartPr/>
              <p14:nvPr/>
            </p14:nvContentPartPr>
            <p14:xfrm>
              <a:off x="5350870" y="5377866"/>
              <a:ext cx="138600" cy="1440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339350" y="5367426"/>
                <a:ext cx="1576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0" name="Ink 79"/>
              <p14:cNvContentPartPr/>
              <p14:nvPr/>
            </p14:nvContentPartPr>
            <p14:xfrm>
              <a:off x="5491990" y="5458506"/>
              <a:ext cx="117720" cy="12420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475430" y="5444826"/>
                <a:ext cx="141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1" name="Ink 80"/>
              <p14:cNvContentPartPr/>
              <p14:nvPr/>
            </p14:nvContentPartPr>
            <p14:xfrm>
              <a:off x="5688910" y="5482266"/>
              <a:ext cx="16920" cy="9324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675230" y="5473986"/>
                <a:ext cx="428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2" name="Ink 81"/>
              <p14:cNvContentPartPr/>
              <p14:nvPr/>
            </p14:nvContentPartPr>
            <p14:xfrm>
              <a:off x="5644990" y="5540226"/>
              <a:ext cx="91440" cy="648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633830" y="5524026"/>
                <a:ext cx="1116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3" name="Ink 82"/>
              <p14:cNvContentPartPr/>
              <p14:nvPr/>
            </p14:nvContentPartPr>
            <p14:xfrm>
              <a:off x="5801590" y="5444106"/>
              <a:ext cx="160200" cy="14472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786830" y="5423946"/>
                <a:ext cx="1940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4" name="Ink 83"/>
              <p14:cNvContentPartPr/>
              <p14:nvPr/>
            </p14:nvContentPartPr>
            <p14:xfrm>
              <a:off x="6079510" y="5213706"/>
              <a:ext cx="120600" cy="28764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066190" y="5200386"/>
                <a:ext cx="14292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5" name="Ink 84"/>
              <p14:cNvContentPartPr/>
              <p14:nvPr/>
            </p14:nvContentPartPr>
            <p14:xfrm>
              <a:off x="6004990" y="5317026"/>
              <a:ext cx="185760" cy="864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89870" y="5297586"/>
                <a:ext cx="21060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96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10" y="223731"/>
            <a:ext cx="642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Equational Theory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2" name="Ink 71"/>
              <p14:cNvContentPartPr/>
              <p14:nvPr/>
            </p14:nvContentPartPr>
            <p14:xfrm>
              <a:off x="1988470" y="1418226"/>
              <a:ext cx="9360" cy="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2" name="Ink 91"/>
              <p14:cNvContentPartPr/>
              <p14:nvPr/>
            </p14:nvContentPartPr>
            <p14:xfrm>
              <a:off x="6413950" y="1340106"/>
              <a:ext cx="9720" cy="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9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8" name="Ink 97"/>
              <p14:cNvContentPartPr/>
              <p14:nvPr/>
            </p14:nvContentPartPr>
            <p14:xfrm>
              <a:off x="6980230" y="1366386"/>
              <a:ext cx="6840" cy="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6840" cy="0"/>
              </a:xfrm>
              <a:prstGeom prst="rect">
                <a:avLst/>
              </a:prstGeom>
            </p:spPr>
          </p:pic>
        </mc:Fallback>
      </mc:AlternateContent>
      <p:sp>
        <p:nvSpPr>
          <p:cNvPr id="117" name="Notched Right Arrow 116"/>
          <p:cNvSpPr/>
          <p:nvPr/>
        </p:nvSpPr>
        <p:spPr>
          <a:xfrm>
            <a:off x="4366517" y="929811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Notched Right Arrow 117"/>
          <p:cNvSpPr/>
          <p:nvPr/>
        </p:nvSpPr>
        <p:spPr>
          <a:xfrm>
            <a:off x="4366517" y="1361938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1" name="Ink 120"/>
              <p14:cNvContentPartPr/>
              <p14:nvPr/>
            </p14:nvContentPartPr>
            <p14:xfrm>
              <a:off x="5606110" y="1595346"/>
              <a:ext cx="3087360" cy="3924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9990" y="1587426"/>
                <a:ext cx="3101040" cy="54720"/>
              </a:xfrm>
              <a:prstGeom prst="rect">
                <a:avLst/>
              </a:prstGeom>
            </p:spPr>
          </p:pic>
        </mc:Fallback>
      </mc:AlternateContent>
      <p:sp>
        <p:nvSpPr>
          <p:cNvPr id="251" name="Notched Right Arrow 250"/>
          <p:cNvSpPr/>
          <p:nvPr/>
        </p:nvSpPr>
        <p:spPr>
          <a:xfrm rot="16200000">
            <a:off x="3671298" y="5253191"/>
            <a:ext cx="770562" cy="215758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7" name="Ink 86"/>
              <p14:cNvContentPartPr/>
              <p14:nvPr/>
            </p14:nvContentPartPr>
            <p14:xfrm>
              <a:off x="447310" y="485341"/>
              <a:ext cx="10188720" cy="58150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0750" y="478141"/>
                <a:ext cx="10225440" cy="58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2" name="Ink 121"/>
              <p14:cNvContentPartPr/>
              <p14:nvPr/>
            </p14:nvContentPartPr>
            <p14:xfrm>
              <a:off x="2905390" y="4715106"/>
              <a:ext cx="5760" cy="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57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0" name="Ink 279"/>
              <p14:cNvContentPartPr/>
              <p14:nvPr/>
            </p14:nvContentPartPr>
            <p14:xfrm>
              <a:off x="1614230" y="6277784"/>
              <a:ext cx="0" cy="360"/>
            </p14:xfrm>
          </p:contentPart>
        </mc:Choice>
        <mc:Fallback xmlns="">
          <p:pic>
            <p:nvPicPr>
              <p:cNvPr id="280" name="Ink 27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0" cy="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01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709" y="223731"/>
            <a:ext cx="6274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Imprint MT Shadow" panose="04020605060303030202" pitchFamily="82" charset="0"/>
                <a:ea typeface="STXingkai" pitchFamily="2" charset="-122"/>
              </a:rPr>
              <a:t>Quantitative Deductibility Relation</a:t>
            </a:r>
            <a:endParaRPr lang="it-I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326350" y="796146"/>
              <a:ext cx="9218880" cy="2363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230" y="787866"/>
                <a:ext cx="9248040" cy="23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/>
              <p14:cNvContentPartPr/>
              <p14:nvPr/>
            </p14:nvContentPartPr>
            <p14:xfrm>
              <a:off x="390070" y="1136346"/>
              <a:ext cx="1722240" cy="226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8190" y="1119066"/>
                <a:ext cx="174204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1" name="Ink 120"/>
              <p14:cNvContentPartPr/>
              <p14:nvPr/>
            </p14:nvContentPartPr>
            <p14:xfrm>
              <a:off x="1461070" y="1874346"/>
              <a:ext cx="7920" cy="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79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4" name="Ink 123"/>
              <p14:cNvContentPartPr/>
              <p14:nvPr/>
            </p14:nvContentPartPr>
            <p14:xfrm>
              <a:off x="1528390" y="2533146"/>
              <a:ext cx="360" cy="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6" name="Ink 125"/>
              <p14:cNvContentPartPr/>
              <p14:nvPr/>
            </p14:nvContentPartPr>
            <p14:xfrm>
              <a:off x="1537030" y="3136506"/>
              <a:ext cx="0" cy="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1" name="Ink 140"/>
              <p14:cNvContentPartPr/>
              <p14:nvPr/>
            </p14:nvContentPartPr>
            <p14:xfrm>
              <a:off x="3269710" y="2926986"/>
              <a:ext cx="1440" cy="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Ink 5"/>
              <p14:cNvContentPartPr/>
              <p14:nvPr/>
            </p14:nvContentPartPr>
            <p14:xfrm>
              <a:off x="377830" y="2809626"/>
              <a:ext cx="5984640" cy="487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710" y="2795586"/>
                <a:ext cx="601020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/>
              <p14:cNvContentPartPr/>
              <p14:nvPr/>
            </p14:nvContentPartPr>
            <p14:xfrm>
              <a:off x="369910" y="3373386"/>
              <a:ext cx="10931400" cy="2995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3350" y="3354666"/>
                <a:ext cx="10969920" cy="303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3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158</Words>
  <Application>Microsoft Office PowerPoint</Application>
  <PresentationFormat>Widescreen</PresentationFormat>
  <Paragraphs>45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Imprint MT Shadow</vt:lpstr>
      <vt:lpstr>STXingkai</vt:lpstr>
      <vt:lpstr>Office Theme</vt:lpstr>
      <vt:lpstr>Quantitative Algebraic Reasoning - Towards an Algebraic Theory of Effects - Radu Mardare, Aalborg University, Denmark  joint work with Prakash Panangaden, McGill University Gordon Plotkin, Edinburgh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Radu Mardare</dc:creator>
  <cp:lastModifiedBy>Radu Mardare</cp:lastModifiedBy>
  <cp:revision>82</cp:revision>
  <dcterms:created xsi:type="dcterms:W3CDTF">2016-10-02T10:38:34Z</dcterms:created>
  <dcterms:modified xsi:type="dcterms:W3CDTF">2016-10-12T07:10:07Z</dcterms:modified>
</cp:coreProperties>
</file>