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11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notesSlides/notesSlide12.xml" ContentType="application/vnd.openxmlformats-officedocument.presentationml.notesSlide+xml"/>
  <Override PartName="/ppt/charts/chart38.xml" ContentType="application/vnd.openxmlformats-officedocument.drawingml.chart+xml"/>
  <Override PartName="/ppt/notesSlides/notesSlide13.xml" ContentType="application/vnd.openxmlformats-officedocument.presentationml.notesSlide+xml"/>
  <Override PartName="/ppt/charts/chart39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notesSlides/notesSlide23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24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notesSlides/notesSlide25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93" r:id="rId3"/>
    <p:sldId id="327" r:id="rId4"/>
    <p:sldId id="330" r:id="rId5"/>
    <p:sldId id="331" r:id="rId6"/>
    <p:sldId id="342" r:id="rId7"/>
    <p:sldId id="343" r:id="rId8"/>
    <p:sldId id="332" r:id="rId9"/>
    <p:sldId id="334" r:id="rId10"/>
    <p:sldId id="389" r:id="rId11"/>
    <p:sldId id="403" r:id="rId12"/>
    <p:sldId id="395" r:id="rId13"/>
    <p:sldId id="396" r:id="rId14"/>
    <p:sldId id="333" r:id="rId15"/>
    <p:sldId id="394" r:id="rId16"/>
    <p:sldId id="392" r:id="rId17"/>
    <p:sldId id="329" r:id="rId18"/>
    <p:sldId id="341" r:id="rId19"/>
    <p:sldId id="328" r:id="rId20"/>
    <p:sldId id="335" r:id="rId21"/>
    <p:sldId id="397" r:id="rId22"/>
    <p:sldId id="349" r:id="rId23"/>
    <p:sldId id="399" r:id="rId24"/>
    <p:sldId id="350" r:id="rId25"/>
    <p:sldId id="400" r:id="rId26"/>
    <p:sldId id="351" r:id="rId27"/>
    <p:sldId id="401" r:id="rId28"/>
    <p:sldId id="353" r:id="rId29"/>
    <p:sldId id="354" r:id="rId30"/>
    <p:sldId id="355" r:id="rId31"/>
    <p:sldId id="357" r:id="rId32"/>
    <p:sldId id="358" r:id="rId33"/>
    <p:sldId id="359" r:id="rId34"/>
    <p:sldId id="360" r:id="rId35"/>
    <p:sldId id="361" r:id="rId36"/>
    <p:sldId id="362" r:id="rId37"/>
    <p:sldId id="407" r:id="rId38"/>
    <p:sldId id="408" r:id="rId39"/>
    <p:sldId id="366" r:id="rId40"/>
    <p:sldId id="367" r:id="rId41"/>
    <p:sldId id="390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63" r:id="rId60"/>
    <p:sldId id="386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AED"/>
    <a:srgbClr val="25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589" autoAdjust="0"/>
  </p:normalViewPr>
  <p:slideViewPr>
    <p:cSldViewPr>
      <p:cViewPr varScale="1">
        <p:scale>
          <a:sx n="89" d="100"/>
          <a:sy n="89" d="100"/>
        </p:scale>
        <p:origin x="8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76"/>
    </p:cViewPr>
  </p:sorterViewPr>
  <p:notesViewPr>
    <p:cSldViewPr>
      <p:cViewPr varScale="1">
        <p:scale>
          <a:sx n="45" d="100"/>
          <a:sy n="45" d="100"/>
        </p:scale>
        <p:origin x="-181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MajorityResul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Neighborhood-MIP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Neighborhood-MIP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Neighborhood-MIP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GMC-MIP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GMC-MIP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GMC-MIP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GMC-MIP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GMC-MIP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GMC-MIP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FuncFlowResul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MajorityResul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FuncFlowResul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FuncFlowResul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FuncFlowResul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FuncFlowResul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FuncFlowResul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Neighborhood-GO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Neighborhood-GO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GO\ExactMatch\MV-GO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GO\ExactMatch\MV-GO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GO\ExactMatch\FF-G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MajorityResul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GO\ExactMatch\FF-GO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GMC-GO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GMC-GO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F_Cao\AppData\Roaming\Microsoft\Excel\go-results-baker%20(version%201).xlsb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Pombe\ExactMatch\MV-GO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Pombe\ExactMatch\MV-GO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Pombe\ExactMatch\FF-GO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Pombe\ExactMatch\FF-GO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GO\go-results-baker%20(&#33258;&#21160;&#20445;&#23384;&#30340;)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GO\go-results-baker%20(&#33258;&#21160;&#20445;&#23384;&#30340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MajorityResult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GO\go-results-baker%20(&#33258;&#21160;&#20445;&#23384;&#30340;)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Pombe\ExactMatch\MV-GO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Pombe\ExactMatch\MV-GO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Pombe\ExactMatch\FF-GO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Pombe\ExactMatch\FF-GO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MajorityResult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%20-%20string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%20-%20string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ao01\Dropbox\hahaworld\DSDismb\presentation\results%20-%20str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Baker\MIPS\MajorityResul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Neighborhood-MIP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Neighborhood-MIP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morningao\Dropbox\hahaworld\DSDPlosOne\Results\fromHao\Neighborhood-MIP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Top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Figure_10fold!$A$29</c:f>
              <c:strCache>
                <c:ptCount val="1"/>
                <c:pt idx="0">
                  <c:v>DSD Weighted</c:v>
                </c:pt>
              </c:strCache>
            </c:strRef>
          </c:tx>
          <c:marker>
            <c:symbol val="x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figure_2fold!$B$30:$B$49</c:f>
                <c:numCache>
                  <c:formatCode>General</c:formatCode>
                  <c:ptCount val="20"/>
                  <c:pt idx="0">
                    <c:v>5.8880785123118741E-3</c:v>
                  </c:pt>
                  <c:pt idx="1">
                    <c:v>5.1980573883153901E-3</c:v>
                  </c:pt>
                  <c:pt idx="2">
                    <c:v>4.8759509037050001E-3</c:v>
                  </c:pt>
                  <c:pt idx="3">
                    <c:v>3.5630449966435216E-3</c:v>
                  </c:pt>
                  <c:pt idx="4">
                    <c:v>4.6990212167723902E-3</c:v>
                  </c:pt>
                  <c:pt idx="5">
                    <c:v>3.8295232584481531E-3</c:v>
                  </c:pt>
                  <c:pt idx="6">
                    <c:v>3.8242901061501214E-3</c:v>
                  </c:pt>
                  <c:pt idx="7">
                    <c:v>7.0442385986193437E-3</c:v>
                  </c:pt>
                  <c:pt idx="8">
                    <c:v>6.2310523837627299E-3</c:v>
                  </c:pt>
                  <c:pt idx="9">
                    <c:v>4.8979416672540197E-3</c:v>
                  </c:pt>
                  <c:pt idx="10">
                    <c:v>4.7855633459144052E-3</c:v>
                  </c:pt>
                  <c:pt idx="11">
                    <c:v>4.8515936142223132E-3</c:v>
                  </c:pt>
                  <c:pt idx="12">
                    <c:v>4.5424436840994656E-3</c:v>
                  </c:pt>
                  <c:pt idx="13">
                    <c:v>4.7234486762029997E-3</c:v>
                  </c:pt>
                  <c:pt idx="14">
                    <c:v>3.1475023920597926E-3</c:v>
                  </c:pt>
                  <c:pt idx="15">
                    <c:v>4.12347220420573E-3</c:v>
                  </c:pt>
                  <c:pt idx="16">
                    <c:v>3.537382380486702E-3</c:v>
                  </c:pt>
                  <c:pt idx="17">
                    <c:v>3.8938011011372207E-3</c:v>
                  </c:pt>
                  <c:pt idx="18">
                    <c:v>3.9488289580979731E-3</c:v>
                  </c:pt>
                  <c:pt idx="19">
                    <c:v>2.0300258002518201E-3</c:v>
                  </c:pt>
                </c:numCache>
              </c:numRef>
            </c:plus>
            <c:minus>
              <c:numRef>
                <c:f>figure_2fold!$B$30:$B$49</c:f>
                <c:numCache>
                  <c:formatCode>General</c:formatCode>
                  <c:ptCount val="20"/>
                  <c:pt idx="0">
                    <c:v>5.8880785123118741E-3</c:v>
                  </c:pt>
                  <c:pt idx="1">
                    <c:v>5.1980573883153901E-3</c:v>
                  </c:pt>
                  <c:pt idx="2">
                    <c:v>4.8759509037050001E-3</c:v>
                  </c:pt>
                  <c:pt idx="3">
                    <c:v>3.5630449966435216E-3</c:v>
                  </c:pt>
                  <c:pt idx="4">
                    <c:v>4.6990212167723902E-3</c:v>
                  </c:pt>
                  <c:pt idx="5">
                    <c:v>3.8295232584481531E-3</c:v>
                  </c:pt>
                  <c:pt idx="6">
                    <c:v>3.8242901061501214E-3</c:v>
                  </c:pt>
                  <c:pt idx="7">
                    <c:v>7.0442385986193437E-3</c:v>
                  </c:pt>
                  <c:pt idx="8">
                    <c:v>6.2310523837627299E-3</c:v>
                  </c:pt>
                  <c:pt idx="9">
                    <c:v>4.8979416672540197E-3</c:v>
                  </c:pt>
                  <c:pt idx="10">
                    <c:v>4.7855633459144052E-3</c:v>
                  </c:pt>
                  <c:pt idx="11">
                    <c:v>4.8515936142223132E-3</c:v>
                  </c:pt>
                  <c:pt idx="12">
                    <c:v>4.5424436840994656E-3</c:v>
                  </c:pt>
                  <c:pt idx="13">
                    <c:v>4.7234486762029997E-3</c:v>
                  </c:pt>
                  <c:pt idx="14">
                    <c:v>3.1475023920597926E-3</c:v>
                  </c:pt>
                  <c:pt idx="15">
                    <c:v>4.12347220420573E-3</c:v>
                  </c:pt>
                  <c:pt idx="16">
                    <c:v>3.537382380486702E-3</c:v>
                  </c:pt>
                  <c:pt idx="17">
                    <c:v>3.8938011011372207E-3</c:v>
                  </c:pt>
                  <c:pt idx="18">
                    <c:v>3.9488289580979731E-3</c:v>
                  </c:pt>
                  <c:pt idx="19">
                    <c:v>2.0300258002518201E-3</c:v>
                  </c:pt>
                </c:numCache>
              </c:numRef>
            </c:minus>
          </c:errBars>
          <c:val>
            <c:numRef>
              <c:f>figure_2fold!$B$5:$B$24</c:f>
              <c:numCache>
                <c:formatCode>0.00%</c:formatCode>
                <c:ptCount val="20"/>
                <c:pt idx="0">
                  <c:v>0.5320414601171003</c:v>
                </c:pt>
                <c:pt idx="1">
                  <c:v>0.57273546642640061</c:v>
                </c:pt>
                <c:pt idx="2">
                  <c:v>0.59698062190189971</c:v>
                </c:pt>
                <c:pt idx="3">
                  <c:v>0.6109508787742004</c:v>
                </c:pt>
                <c:pt idx="4">
                  <c:v>0.61822893195130002</c:v>
                </c:pt>
                <c:pt idx="5">
                  <c:v>0.62185669220360074</c:v>
                </c:pt>
                <c:pt idx="6">
                  <c:v>0.62449301487169995</c:v>
                </c:pt>
                <c:pt idx="7">
                  <c:v>0.62776025236600064</c:v>
                </c:pt>
                <c:pt idx="8">
                  <c:v>0.62987832356900064</c:v>
                </c:pt>
                <c:pt idx="9">
                  <c:v>0.63215412347900035</c:v>
                </c:pt>
                <c:pt idx="10">
                  <c:v>0.63298783235690048</c:v>
                </c:pt>
                <c:pt idx="11">
                  <c:v>0.63285263632250066</c:v>
                </c:pt>
                <c:pt idx="12">
                  <c:v>0.63222172149610034</c:v>
                </c:pt>
                <c:pt idx="13">
                  <c:v>0.6333708877873</c:v>
                </c:pt>
                <c:pt idx="14">
                  <c:v>0.63323569175310035</c:v>
                </c:pt>
                <c:pt idx="15">
                  <c:v>0.63271744028850063</c:v>
                </c:pt>
                <c:pt idx="16">
                  <c:v>0.63219918882360004</c:v>
                </c:pt>
                <c:pt idx="17">
                  <c:v>0.63163587201430083</c:v>
                </c:pt>
                <c:pt idx="18">
                  <c:v>0.63129788192870029</c:v>
                </c:pt>
                <c:pt idx="19">
                  <c:v>0.6296755295179004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Figure_10fold!$A$30</c:f>
              <c:strCache>
                <c:ptCount val="1"/>
                <c:pt idx="0">
                  <c:v>DSD Unweighted</c:v>
                </c:pt>
              </c:strCache>
            </c:strRef>
          </c:tx>
          <c:marker>
            <c:symbol val="diamond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figure_2fold!$E$30:$E$49</c:f>
                <c:numCache>
                  <c:formatCode>General</c:formatCode>
                  <c:ptCount val="20"/>
                  <c:pt idx="0">
                    <c:v>5.8880785123118741E-3</c:v>
                  </c:pt>
                  <c:pt idx="1">
                    <c:v>4.1415599406318636E-3</c:v>
                  </c:pt>
                  <c:pt idx="2">
                    <c:v>2.5739462206268602E-3</c:v>
                  </c:pt>
                  <c:pt idx="3">
                    <c:v>3.4644670740552612E-3</c:v>
                  </c:pt>
                  <c:pt idx="4">
                    <c:v>3.7021911374097321E-3</c:v>
                  </c:pt>
                  <c:pt idx="5">
                    <c:v>5.4291324738664605E-3</c:v>
                  </c:pt>
                  <c:pt idx="6">
                    <c:v>6.3986441999613368E-3</c:v>
                  </c:pt>
                  <c:pt idx="7">
                    <c:v>6.7057155590347604E-3</c:v>
                  </c:pt>
                  <c:pt idx="8">
                    <c:v>5.6208367357623813E-3</c:v>
                  </c:pt>
                  <c:pt idx="9">
                    <c:v>3.4764959454665714E-3</c:v>
                  </c:pt>
                  <c:pt idx="10">
                    <c:v>5.7363245230082731E-3</c:v>
                  </c:pt>
                  <c:pt idx="11">
                    <c:v>3.1922611289167016E-3</c:v>
                  </c:pt>
                  <c:pt idx="12">
                    <c:v>4.303943593095173E-3</c:v>
                  </c:pt>
                  <c:pt idx="13">
                    <c:v>4.4777131551471663E-3</c:v>
                  </c:pt>
                  <c:pt idx="14">
                    <c:v>3.4307591824745114E-3</c:v>
                  </c:pt>
                  <c:pt idx="15">
                    <c:v>3.8709152084600131E-3</c:v>
                  </c:pt>
                  <c:pt idx="16">
                    <c:v>3.4518243312356115E-3</c:v>
                  </c:pt>
                  <c:pt idx="17">
                    <c:v>3.5804188728466827E-3</c:v>
                  </c:pt>
                  <c:pt idx="18">
                    <c:v>4.5037796396665631E-3</c:v>
                  </c:pt>
                  <c:pt idx="19">
                    <c:v>2.207869753701343E-3</c:v>
                  </c:pt>
                </c:numCache>
              </c:numRef>
            </c:plus>
            <c:minus>
              <c:numRef>
                <c:f>figure_2fold!$E$30:$E$49</c:f>
                <c:numCache>
                  <c:formatCode>General</c:formatCode>
                  <c:ptCount val="20"/>
                  <c:pt idx="0">
                    <c:v>5.8880785123118741E-3</c:v>
                  </c:pt>
                  <c:pt idx="1">
                    <c:v>4.1415599406318636E-3</c:v>
                  </c:pt>
                  <c:pt idx="2">
                    <c:v>2.5739462206268602E-3</c:v>
                  </c:pt>
                  <c:pt idx="3">
                    <c:v>3.4644670740552612E-3</c:v>
                  </c:pt>
                  <c:pt idx="4">
                    <c:v>3.7021911374097321E-3</c:v>
                  </c:pt>
                  <c:pt idx="5">
                    <c:v>5.4291324738664605E-3</c:v>
                  </c:pt>
                  <c:pt idx="6">
                    <c:v>6.3986441999613368E-3</c:v>
                  </c:pt>
                  <c:pt idx="7">
                    <c:v>6.7057155590347604E-3</c:v>
                  </c:pt>
                  <c:pt idx="8">
                    <c:v>5.6208367357623813E-3</c:v>
                  </c:pt>
                  <c:pt idx="9">
                    <c:v>3.4764959454665714E-3</c:v>
                  </c:pt>
                  <c:pt idx="10">
                    <c:v>5.7363245230082731E-3</c:v>
                  </c:pt>
                  <c:pt idx="11">
                    <c:v>3.1922611289167016E-3</c:v>
                  </c:pt>
                  <c:pt idx="12">
                    <c:v>4.303943593095173E-3</c:v>
                  </c:pt>
                  <c:pt idx="13">
                    <c:v>4.4777131551471663E-3</c:v>
                  </c:pt>
                  <c:pt idx="14">
                    <c:v>3.4307591824745114E-3</c:v>
                  </c:pt>
                  <c:pt idx="15">
                    <c:v>3.8709152084600131E-3</c:v>
                  </c:pt>
                  <c:pt idx="16">
                    <c:v>3.4518243312356115E-3</c:v>
                  </c:pt>
                  <c:pt idx="17">
                    <c:v>3.5804188728466827E-3</c:v>
                  </c:pt>
                  <c:pt idx="18">
                    <c:v>4.5037796396665631E-3</c:v>
                  </c:pt>
                  <c:pt idx="19">
                    <c:v>2.207869753701343E-3</c:v>
                  </c:pt>
                </c:numCache>
              </c:numRef>
            </c:minus>
          </c:errBars>
          <c:val>
            <c:numRef>
              <c:f>figure_2fold!$E$5:$E$24</c:f>
              <c:numCache>
                <c:formatCode>0.00%</c:formatCode>
                <c:ptCount val="20"/>
                <c:pt idx="0">
                  <c:v>0.5320414601171003</c:v>
                </c:pt>
                <c:pt idx="1">
                  <c:v>0.57109058134289992</c:v>
                </c:pt>
                <c:pt idx="2">
                  <c:v>0.5974763406939998</c:v>
                </c:pt>
                <c:pt idx="3">
                  <c:v>0.60811176205490003</c:v>
                </c:pt>
                <c:pt idx="4">
                  <c:v>0.61532221721490044</c:v>
                </c:pt>
                <c:pt idx="5">
                  <c:v>0.61827399729590005</c:v>
                </c:pt>
                <c:pt idx="6">
                  <c:v>0.62014420910320034</c:v>
                </c:pt>
                <c:pt idx="7">
                  <c:v>0.62368183866620075</c:v>
                </c:pt>
                <c:pt idx="8">
                  <c:v>0.62609283461010079</c:v>
                </c:pt>
                <c:pt idx="9">
                  <c:v>0.62672374943660003</c:v>
                </c:pt>
                <c:pt idx="10">
                  <c:v>0.62616043262740051</c:v>
                </c:pt>
                <c:pt idx="11">
                  <c:v>0.62807570977900029</c:v>
                </c:pt>
                <c:pt idx="12">
                  <c:v>0.62748986029730003</c:v>
                </c:pt>
                <c:pt idx="13">
                  <c:v>0.62805317710680031</c:v>
                </c:pt>
                <c:pt idx="14">
                  <c:v>0.62807570977910032</c:v>
                </c:pt>
                <c:pt idx="15">
                  <c:v>0.62611536728240003</c:v>
                </c:pt>
                <c:pt idx="16">
                  <c:v>0.62625056331680029</c:v>
                </c:pt>
                <c:pt idx="17">
                  <c:v>0.62514646237050064</c:v>
                </c:pt>
                <c:pt idx="18">
                  <c:v>0.6251013970255006</c:v>
                </c:pt>
                <c:pt idx="19">
                  <c:v>0.6237719693555005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Figure_10fold!$A$31</c:f>
              <c:strCache>
                <c:ptCount val="1"/>
                <c:pt idx="0">
                  <c:v>Original MV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figure_2fold!$H$30:$H$49</c:f>
                <c:numCache>
                  <c:formatCode>General</c:formatCode>
                  <c:ptCount val="20"/>
                  <c:pt idx="0">
                    <c:v>4.4816799965604953E-3</c:v>
                  </c:pt>
                  <c:pt idx="1">
                    <c:v>4.4816799965604953E-3</c:v>
                  </c:pt>
                  <c:pt idx="2">
                    <c:v>4.4816799965604953E-3</c:v>
                  </c:pt>
                  <c:pt idx="3">
                    <c:v>4.4816799965604953E-3</c:v>
                  </c:pt>
                  <c:pt idx="4">
                    <c:v>4.4816799965604953E-3</c:v>
                  </c:pt>
                  <c:pt idx="5">
                    <c:v>4.4816799965604953E-3</c:v>
                  </c:pt>
                  <c:pt idx="6">
                    <c:v>4.4816799965604953E-3</c:v>
                  </c:pt>
                  <c:pt idx="7">
                    <c:v>4.4816799965604953E-3</c:v>
                  </c:pt>
                  <c:pt idx="8">
                    <c:v>4.4816799965604953E-3</c:v>
                  </c:pt>
                  <c:pt idx="9">
                    <c:v>4.4816799965604953E-3</c:v>
                  </c:pt>
                  <c:pt idx="10">
                    <c:v>4.4816799965604953E-3</c:v>
                  </c:pt>
                  <c:pt idx="11">
                    <c:v>4.4816799965604953E-3</c:v>
                  </c:pt>
                  <c:pt idx="12">
                    <c:v>4.4816799965604953E-3</c:v>
                  </c:pt>
                  <c:pt idx="13">
                    <c:v>4.4816799965604953E-3</c:v>
                  </c:pt>
                  <c:pt idx="14">
                    <c:v>4.4816799965604953E-3</c:v>
                  </c:pt>
                  <c:pt idx="15">
                    <c:v>4.4816799965604953E-3</c:v>
                  </c:pt>
                  <c:pt idx="16">
                    <c:v>4.4816799965604953E-3</c:v>
                  </c:pt>
                  <c:pt idx="17">
                    <c:v>4.4816799965604953E-3</c:v>
                  </c:pt>
                  <c:pt idx="18">
                    <c:v>4.4816799965604953E-3</c:v>
                  </c:pt>
                  <c:pt idx="19">
                    <c:v>4.4816799965604953E-3</c:v>
                  </c:pt>
                </c:numCache>
              </c:numRef>
            </c:plus>
            <c:minus>
              <c:numRef>
                <c:f>figure_2fold!$H$30:$H$49</c:f>
                <c:numCache>
                  <c:formatCode>General</c:formatCode>
                  <c:ptCount val="20"/>
                  <c:pt idx="0">
                    <c:v>4.4816799965604953E-3</c:v>
                  </c:pt>
                  <c:pt idx="1">
                    <c:v>4.4816799965604953E-3</c:v>
                  </c:pt>
                  <c:pt idx="2">
                    <c:v>4.4816799965604953E-3</c:v>
                  </c:pt>
                  <c:pt idx="3">
                    <c:v>4.4816799965604953E-3</c:v>
                  </c:pt>
                  <c:pt idx="4">
                    <c:v>4.4816799965604953E-3</c:v>
                  </c:pt>
                  <c:pt idx="5">
                    <c:v>4.4816799965604953E-3</c:v>
                  </c:pt>
                  <c:pt idx="6">
                    <c:v>4.4816799965604953E-3</c:v>
                  </c:pt>
                  <c:pt idx="7">
                    <c:v>4.4816799965604953E-3</c:v>
                  </c:pt>
                  <c:pt idx="8">
                    <c:v>4.4816799965604953E-3</c:v>
                  </c:pt>
                  <c:pt idx="9">
                    <c:v>4.4816799965604953E-3</c:v>
                  </c:pt>
                  <c:pt idx="10">
                    <c:v>4.4816799965604953E-3</c:v>
                  </c:pt>
                  <c:pt idx="11">
                    <c:v>4.4816799965604953E-3</c:v>
                  </c:pt>
                  <c:pt idx="12">
                    <c:v>4.4816799965604953E-3</c:v>
                  </c:pt>
                  <c:pt idx="13">
                    <c:v>4.4816799965604953E-3</c:v>
                  </c:pt>
                  <c:pt idx="14">
                    <c:v>4.4816799965604953E-3</c:v>
                  </c:pt>
                  <c:pt idx="15">
                    <c:v>4.4816799965604953E-3</c:v>
                  </c:pt>
                  <c:pt idx="16">
                    <c:v>4.4816799965604953E-3</c:v>
                  </c:pt>
                  <c:pt idx="17">
                    <c:v>4.4816799965604953E-3</c:v>
                  </c:pt>
                  <c:pt idx="18">
                    <c:v>4.4816799965604953E-3</c:v>
                  </c:pt>
                  <c:pt idx="19">
                    <c:v>4.4816799965604953E-3</c:v>
                  </c:pt>
                </c:numCache>
              </c:numRef>
            </c:minus>
          </c:errBars>
          <c:val>
            <c:numRef>
              <c:f>figure_2fold!$H$5:$H$24</c:f>
              <c:numCache>
                <c:formatCode>0.00%</c:formatCode>
                <c:ptCount val="20"/>
                <c:pt idx="0">
                  <c:v>0.50036052275799947</c:v>
                </c:pt>
                <c:pt idx="1">
                  <c:v>0.50036052275799947</c:v>
                </c:pt>
                <c:pt idx="2">
                  <c:v>0.50036052275799947</c:v>
                </c:pt>
                <c:pt idx="3">
                  <c:v>0.50036052275799947</c:v>
                </c:pt>
                <c:pt idx="4">
                  <c:v>0.50036052275799947</c:v>
                </c:pt>
                <c:pt idx="5">
                  <c:v>0.50036052275799947</c:v>
                </c:pt>
                <c:pt idx="6">
                  <c:v>0.50036052275799947</c:v>
                </c:pt>
                <c:pt idx="7">
                  <c:v>0.50036052275799947</c:v>
                </c:pt>
                <c:pt idx="8">
                  <c:v>0.50036052275799947</c:v>
                </c:pt>
                <c:pt idx="9">
                  <c:v>0.50036052275799947</c:v>
                </c:pt>
                <c:pt idx="10">
                  <c:v>0.50036052275799947</c:v>
                </c:pt>
                <c:pt idx="11">
                  <c:v>0.50036052275799947</c:v>
                </c:pt>
                <c:pt idx="12">
                  <c:v>0.50036052275799947</c:v>
                </c:pt>
                <c:pt idx="13">
                  <c:v>0.50036052275799947</c:v>
                </c:pt>
                <c:pt idx="14">
                  <c:v>0.50036052275799947</c:v>
                </c:pt>
                <c:pt idx="15">
                  <c:v>0.50036052275799947</c:v>
                </c:pt>
                <c:pt idx="16">
                  <c:v>0.50036052275799947</c:v>
                </c:pt>
                <c:pt idx="17">
                  <c:v>0.50036052275799947</c:v>
                </c:pt>
                <c:pt idx="18">
                  <c:v>0.50036052275799947</c:v>
                </c:pt>
                <c:pt idx="19">
                  <c:v>0.50036052275799947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33328"/>
        <c:axId val="143238832"/>
      </c:lineChart>
      <c:catAx>
        <c:axId val="143233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238832"/>
        <c:crosses val="autoZero"/>
        <c:auto val="1"/>
        <c:lblAlgn val="ctr"/>
        <c:lblOffset val="100"/>
        <c:noMultiLvlLbl val="0"/>
      </c:catAx>
      <c:valAx>
        <c:axId val="143238832"/>
        <c:scaling>
          <c:orientation val="minMax"/>
          <c:min val="0.45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2333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Top Level, 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DSD Neighborhood</c:v>
          </c:tx>
          <c:errBars>
            <c:errDir val="y"/>
            <c:errBarType val="both"/>
            <c:errValType val="cust"/>
            <c:noEndCap val="0"/>
            <c:plus>
              <c:numRef>
                <c:f>figure_2fold!$J$30:$J$49</c:f>
                <c:numCache>
                  <c:formatCode>General</c:formatCode>
                  <c:ptCount val="20"/>
                  <c:pt idx="0">
                    <c:v>3.407970453847632E-3</c:v>
                  </c:pt>
                  <c:pt idx="1">
                    <c:v>1.1506739393123413E-3</c:v>
                  </c:pt>
                  <c:pt idx="2">
                    <c:v>1.8798955620858606E-3</c:v>
                  </c:pt>
                  <c:pt idx="3">
                    <c:v>1.8665148537477213E-3</c:v>
                  </c:pt>
                  <c:pt idx="4">
                    <c:v>2.1956608991072798E-3</c:v>
                  </c:pt>
                  <c:pt idx="5">
                    <c:v>2.8647884716707013E-3</c:v>
                  </c:pt>
                  <c:pt idx="6">
                    <c:v>2.9670890033995714E-3</c:v>
                  </c:pt>
                  <c:pt idx="7">
                    <c:v>2.9235421286109412E-3</c:v>
                  </c:pt>
                  <c:pt idx="8">
                    <c:v>2.8371902812211127E-3</c:v>
                  </c:pt>
                  <c:pt idx="9">
                    <c:v>2.9042966230497999E-3</c:v>
                  </c:pt>
                  <c:pt idx="10">
                    <c:v>3.7352362951699326E-3</c:v>
                  </c:pt>
                  <c:pt idx="11">
                    <c:v>3.2456008498668526E-3</c:v>
                  </c:pt>
                  <c:pt idx="12">
                    <c:v>3.2215203646756927E-3</c:v>
                  </c:pt>
                  <c:pt idx="13">
                    <c:v>3.0392319000100113E-3</c:v>
                  </c:pt>
                  <c:pt idx="14">
                    <c:v>2.0168983265839388E-3</c:v>
                  </c:pt>
                  <c:pt idx="15">
                    <c:v>2.1478376586655545E-3</c:v>
                  </c:pt>
                  <c:pt idx="16">
                    <c:v>2.5584705317761099E-3</c:v>
                  </c:pt>
                  <c:pt idx="17">
                    <c:v>3.1844918254235527E-3</c:v>
                  </c:pt>
                  <c:pt idx="18">
                    <c:v>3.1609081672712516E-3</c:v>
                  </c:pt>
                  <c:pt idx="19">
                    <c:v>3.1246539889782914E-3</c:v>
                  </c:pt>
                </c:numCache>
              </c:numRef>
            </c:plus>
            <c:minus>
              <c:numRef>
                <c:f>figure_2fold!$J$30:$J$49</c:f>
                <c:numCache>
                  <c:formatCode>General</c:formatCode>
                  <c:ptCount val="20"/>
                  <c:pt idx="0">
                    <c:v>3.407970453847632E-3</c:v>
                  </c:pt>
                  <c:pt idx="1">
                    <c:v>1.1506739393123413E-3</c:v>
                  </c:pt>
                  <c:pt idx="2">
                    <c:v>1.8798955620858606E-3</c:v>
                  </c:pt>
                  <c:pt idx="3">
                    <c:v>1.8665148537477213E-3</c:v>
                  </c:pt>
                  <c:pt idx="4">
                    <c:v>2.1956608991072798E-3</c:v>
                  </c:pt>
                  <c:pt idx="5">
                    <c:v>2.8647884716707013E-3</c:v>
                  </c:pt>
                  <c:pt idx="6">
                    <c:v>2.9670890033995714E-3</c:v>
                  </c:pt>
                  <c:pt idx="7">
                    <c:v>2.9235421286109412E-3</c:v>
                  </c:pt>
                  <c:pt idx="8">
                    <c:v>2.8371902812211127E-3</c:v>
                  </c:pt>
                  <c:pt idx="9">
                    <c:v>2.9042966230497999E-3</c:v>
                  </c:pt>
                  <c:pt idx="10">
                    <c:v>3.7352362951699326E-3</c:v>
                  </c:pt>
                  <c:pt idx="11">
                    <c:v>3.2456008498668526E-3</c:v>
                  </c:pt>
                  <c:pt idx="12">
                    <c:v>3.2215203646756927E-3</c:v>
                  </c:pt>
                  <c:pt idx="13">
                    <c:v>3.0392319000100113E-3</c:v>
                  </c:pt>
                  <c:pt idx="14">
                    <c:v>2.0168983265839388E-3</c:v>
                  </c:pt>
                  <c:pt idx="15">
                    <c:v>2.1478376586655545E-3</c:v>
                  </c:pt>
                  <c:pt idx="16">
                    <c:v>2.5584705317761099E-3</c:v>
                  </c:pt>
                  <c:pt idx="17">
                    <c:v>3.1844918254235527E-3</c:v>
                  </c:pt>
                  <c:pt idx="18">
                    <c:v>3.1609081672712516E-3</c:v>
                  </c:pt>
                  <c:pt idx="19">
                    <c:v>3.1246539889782914E-3</c:v>
                  </c:pt>
                </c:numCache>
              </c:numRef>
            </c:minus>
          </c:errBars>
          <c:val>
            <c:numRef>
              <c:f>figure_2fold!$J$5:$J$24</c:f>
              <c:numCache>
                <c:formatCode>0.00%</c:formatCode>
                <c:ptCount val="20"/>
                <c:pt idx="0">
                  <c:v>0.43252411003208024</c:v>
                </c:pt>
                <c:pt idx="1">
                  <c:v>0.42634696702673236</c:v>
                </c:pt>
                <c:pt idx="2">
                  <c:v>0.41712249059303702</c:v>
                </c:pt>
                <c:pt idx="3">
                  <c:v>0.41374054323261217</c:v>
                </c:pt>
                <c:pt idx="4">
                  <c:v>0.41386401762153702</c:v>
                </c:pt>
                <c:pt idx="5">
                  <c:v>0.41406350927497232</c:v>
                </c:pt>
                <c:pt idx="6">
                  <c:v>0.41344268720259636</c:v>
                </c:pt>
                <c:pt idx="7">
                  <c:v>0.41133002930789025</c:v>
                </c:pt>
                <c:pt idx="8">
                  <c:v>0.40884669168769533</c:v>
                </c:pt>
                <c:pt idx="9">
                  <c:v>0.40611836938952239</c:v>
                </c:pt>
                <c:pt idx="10">
                  <c:v>0.40381253859740518</c:v>
                </c:pt>
                <c:pt idx="11">
                  <c:v>0.40063940571496698</c:v>
                </c:pt>
                <c:pt idx="12">
                  <c:v>0.39785591975771539</c:v>
                </c:pt>
                <c:pt idx="13">
                  <c:v>0.39513888854568624</c:v>
                </c:pt>
                <c:pt idx="14">
                  <c:v>0.39237903372370125</c:v>
                </c:pt>
                <c:pt idx="15">
                  <c:v>0.39047337047030017</c:v>
                </c:pt>
                <c:pt idx="16">
                  <c:v>0.38739669076597033</c:v>
                </c:pt>
                <c:pt idx="17">
                  <c:v>0.38510485276480932</c:v>
                </c:pt>
                <c:pt idx="18">
                  <c:v>0.38303762921180518</c:v>
                </c:pt>
                <c:pt idx="19">
                  <c:v>0.38124729064993401</c:v>
                </c:pt>
              </c:numCache>
            </c:numRef>
          </c:val>
          <c:smooth val="0"/>
        </c:ser>
        <c:ser>
          <c:idx val="6"/>
          <c:order val="1"/>
          <c:tx>
            <c:v>Original Neighborhood</c:v>
          </c:tx>
          <c:errBars>
            <c:errDir val="y"/>
            <c:errBarType val="both"/>
            <c:errValType val="cust"/>
            <c:noEndCap val="0"/>
            <c:plus>
              <c:numRef>
                <c:f>figure_2fold!$M$30:$M$49</c:f>
                <c:numCache>
                  <c:formatCode>General</c:formatCode>
                  <c:ptCount val="20"/>
                  <c:pt idx="0">
                    <c:v>2.2838426365471699E-3</c:v>
                  </c:pt>
                  <c:pt idx="1">
                    <c:v>2.2838426365471699E-3</c:v>
                  </c:pt>
                  <c:pt idx="2">
                    <c:v>2.2838426365471699E-3</c:v>
                  </c:pt>
                  <c:pt idx="3">
                    <c:v>2.2838426365471699E-3</c:v>
                  </c:pt>
                  <c:pt idx="4">
                    <c:v>2.2838426365471699E-3</c:v>
                  </c:pt>
                  <c:pt idx="5">
                    <c:v>2.2838426365471699E-3</c:v>
                  </c:pt>
                  <c:pt idx="6">
                    <c:v>2.2838426365471699E-3</c:v>
                  </c:pt>
                  <c:pt idx="7">
                    <c:v>2.2838426365471699E-3</c:v>
                  </c:pt>
                  <c:pt idx="8">
                    <c:v>2.2838426365471699E-3</c:v>
                  </c:pt>
                  <c:pt idx="9">
                    <c:v>2.2838426365471699E-3</c:v>
                  </c:pt>
                  <c:pt idx="10">
                    <c:v>2.2838426365471699E-3</c:v>
                  </c:pt>
                  <c:pt idx="11">
                    <c:v>2.2838426365471699E-3</c:v>
                  </c:pt>
                  <c:pt idx="12">
                    <c:v>2.2838426365471699E-3</c:v>
                  </c:pt>
                  <c:pt idx="13">
                    <c:v>2.2838426365471699E-3</c:v>
                  </c:pt>
                  <c:pt idx="14">
                    <c:v>2.2838426365471699E-3</c:v>
                  </c:pt>
                  <c:pt idx="15">
                    <c:v>2.2838426365471699E-3</c:v>
                  </c:pt>
                  <c:pt idx="16">
                    <c:v>2.2838426365471699E-3</c:v>
                  </c:pt>
                  <c:pt idx="17">
                    <c:v>2.2838426365471699E-3</c:v>
                  </c:pt>
                  <c:pt idx="18">
                    <c:v>2.2838426365471699E-3</c:v>
                  </c:pt>
                  <c:pt idx="19">
                    <c:v>2.2838426365471699E-3</c:v>
                  </c:pt>
                </c:numCache>
              </c:numRef>
            </c:plus>
            <c:minus>
              <c:numRef>
                <c:f>figure_2fold!$M$30:$M$49</c:f>
                <c:numCache>
                  <c:formatCode>General</c:formatCode>
                  <c:ptCount val="20"/>
                  <c:pt idx="0">
                    <c:v>2.2838426365471699E-3</c:v>
                  </c:pt>
                  <c:pt idx="1">
                    <c:v>2.2838426365471699E-3</c:v>
                  </c:pt>
                  <c:pt idx="2">
                    <c:v>2.2838426365471699E-3</c:v>
                  </c:pt>
                  <c:pt idx="3">
                    <c:v>2.2838426365471699E-3</c:v>
                  </c:pt>
                  <c:pt idx="4">
                    <c:v>2.2838426365471699E-3</c:v>
                  </c:pt>
                  <c:pt idx="5">
                    <c:v>2.2838426365471699E-3</c:v>
                  </c:pt>
                  <c:pt idx="6">
                    <c:v>2.2838426365471699E-3</c:v>
                  </c:pt>
                  <c:pt idx="7">
                    <c:v>2.2838426365471699E-3</c:v>
                  </c:pt>
                  <c:pt idx="8">
                    <c:v>2.2838426365471699E-3</c:v>
                  </c:pt>
                  <c:pt idx="9">
                    <c:v>2.2838426365471699E-3</c:v>
                  </c:pt>
                  <c:pt idx="10">
                    <c:v>2.2838426365471699E-3</c:v>
                  </c:pt>
                  <c:pt idx="11">
                    <c:v>2.2838426365471699E-3</c:v>
                  </c:pt>
                  <c:pt idx="12">
                    <c:v>2.2838426365471699E-3</c:v>
                  </c:pt>
                  <c:pt idx="13">
                    <c:v>2.2838426365471699E-3</c:v>
                  </c:pt>
                  <c:pt idx="14">
                    <c:v>2.2838426365471699E-3</c:v>
                  </c:pt>
                  <c:pt idx="15">
                    <c:v>2.2838426365471699E-3</c:v>
                  </c:pt>
                  <c:pt idx="16">
                    <c:v>2.2838426365471699E-3</c:v>
                  </c:pt>
                  <c:pt idx="17">
                    <c:v>2.2838426365471699E-3</c:v>
                  </c:pt>
                  <c:pt idx="18">
                    <c:v>2.2838426365471699E-3</c:v>
                  </c:pt>
                  <c:pt idx="19">
                    <c:v>2.2838426365471699E-3</c:v>
                  </c:pt>
                </c:numCache>
              </c:numRef>
            </c:minus>
          </c:errBars>
          <c:val>
            <c:numRef>
              <c:f>figure_2fold!$M$5:$M$24</c:f>
              <c:numCache>
                <c:formatCode>0.00%</c:formatCode>
                <c:ptCount val="20"/>
                <c:pt idx="0">
                  <c:v>0.34509318608142803</c:v>
                </c:pt>
                <c:pt idx="1">
                  <c:v>0.34509318608142803</c:v>
                </c:pt>
                <c:pt idx="2">
                  <c:v>0.34509318608142803</c:v>
                </c:pt>
                <c:pt idx="3">
                  <c:v>0.34509318608142803</c:v>
                </c:pt>
                <c:pt idx="4">
                  <c:v>0.34509318608142803</c:v>
                </c:pt>
                <c:pt idx="5">
                  <c:v>0.34509318608142803</c:v>
                </c:pt>
                <c:pt idx="6">
                  <c:v>0.34509318608142803</c:v>
                </c:pt>
                <c:pt idx="7">
                  <c:v>0.34509318608142803</c:v>
                </c:pt>
                <c:pt idx="8">
                  <c:v>0.34509318608142803</c:v>
                </c:pt>
                <c:pt idx="9">
                  <c:v>0.34509318608142803</c:v>
                </c:pt>
                <c:pt idx="10">
                  <c:v>0.34509318608142803</c:v>
                </c:pt>
                <c:pt idx="11">
                  <c:v>0.34509318608142803</c:v>
                </c:pt>
                <c:pt idx="12">
                  <c:v>0.34509318608142803</c:v>
                </c:pt>
                <c:pt idx="13">
                  <c:v>0.34509318608142803</c:v>
                </c:pt>
                <c:pt idx="14">
                  <c:v>0.34509318608142803</c:v>
                </c:pt>
                <c:pt idx="15">
                  <c:v>0.34509318608142803</c:v>
                </c:pt>
                <c:pt idx="16">
                  <c:v>0.34509318608142803</c:v>
                </c:pt>
                <c:pt idx="17">
                  <c:v>0.34509318608142803</c:v>
                </c:pt>
                <c:pt idx="18">
                  <c:v>0.34509318608142803</c:v>
                </c:pt>
                <c:pt idx="19">
                  <c:v>0.34509318608142803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045560"/>
        <c:axId val="144045952"/>
      </c:lineChart>
      <c:catAx>
        <c:axId val="144045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045952"/>
        <c:crosses val="autoZero"/>
        <c:auto val="1"/>
        <c:lblAlgn val="ctr"/>
        <c:lblOffset val="100"/>
        <c:noMultiLvlLbl val="0"/>
      </c:catAx>
      <c:valAx>
        <c:axId val="144045952"/>
        <c:scaling>
          <c:orientation val="minMax"/>
          <c:max val="0.45"/>
          <c:min val="0.3000000000000002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045560"/>
        <c:crosses val="autoZero"/>
        <c:crossBetween val="between"/>
        <c:majorUnit val="5.0000000000000024E-2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</a:t>
            </a:r>
            <a:r>
              <a:rPr lang="en-US" altLang="en-US" baseline="0"/>
              <a:t> Second Level, </a:t>
            </a:r>
            <a:r>
              <a:rPr lang="en-US" altLang="en-US"/>
              <a:t>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figure_2fold!$B$3</c:f>
              <c:strCache>
                <c:ptCount val="1"/>
                <c:pt idx="0">
                  <c:v>DSD Neighborhood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figure_2fold!$K$30:$K$49</c:f>
                <c:numCache>
                  <c:formatCode>General</c:formatCode>
                  <c:ptCount val="20"/>
                  <c:pt idx="0">
                    <c:v>2.7807509936288001E-3</c:v>
                  </c:pt>
                  <c:pt idx="1">
                    <c:v>3.1615603241346713E-3</c:v>
                  </c:pt>
                  <c:pt idx="2">
                    <c:v>3.1135746202319826E-3</c:v>
                  </c:pt>
                  <c:pt idx="3">
                    <c:v>1.8869523789511319E-3</c:v>
                  </c:pt>
                  <c:pt idx="4">
                    <c:v>1.8192573324641106E-3</c:v>
                  </c:pt>
                  <c:pt idx="5">
                    <c:v>2.0665956449251602E-3</c:v>
                  </c:pt>
                  <c:pt idx="6">
                    <c:v>1.0583324743998212E-3</c:v>
                  </c:pt>
                  <c:pt idx="7">
                    <c:v>2.3522211155595197E-3</c:v>
                  </c:pt>
                  <c:pt idx="8">
                    <c:v>1.6969967432269107E-3</c:v>
                  </c:pt>
                  <c:pt idx="9">
                    <c:v>1.7727418576595399E-3</c:v>
                  </c:pt>
                  <c:pt idx="10">
                    <c:v>2.5633153892118715E-3</c:v>
                  </c:pt>
                  <c:pt idx="11">
                    <c:v>1.77525321890043E-3</c:v>
                  </c:pt>
                  <c:pt idx="12">
                    <c:v>2.5872129698914915E-3</c:v>
                  </c:pt>
                  <c:pt idx="13">
                    <c:v>2.5593561077219811E-3</c:v>
                  </c:pt>
                  <c:pt idx="14">
                    <c:v>2.5124572236292489E-3</c:v>
                  </c:pt>
                  <c:pt idx="15">
                    <c:v>1.9403175705307726E-3</c:v>
                  </c:pt>
                  <c:pt idx="16">
                    <c:v>1.0719457789049201E-3</c:v>
                  </c:pt>
                  <c:pt idx="17">
                    <c:v>1.8835896024847901E-3</c:v>
                  </c:pt>
                  <c:pt idx="18">
                    <c:v>1.8897835879123901E-3</c:v>
                  </c:pt>
                  <c:pt idx="19">
                    <c:v>2.2550061857914802E-3</c:v>
                  </c:pt>
                </c:numCache>
              </c:numRef>
            </c:plus>
            <c:minus>
              <c:numRef>
                <c:f>figure_2fold!$K$30:$K$49</c:f>
                <c:numCache>
                  <c:formatCode>General</c:formatCode>
                  <c:ptCount val="20"/>
                  <c:pt idx="0">
                    <c:v>2.7807509936288001E-3</c:v>
                  </c:pt>
                  <c:pt idx="1">
                    <c:v>3.1615603241346713E-3</c:v>
                  </c:pt>
                  <c:pt idx="2">
                    <c:v>3.1135746202319826E-3</c:v>
                  </c:pt>
                  <c:pt idx="3">
                    <c:v>1.8869523789511319E-3</c:v>
                  </c:pt>
                  <c:pt idx="4">
                    <c:v>1.8192573324641106E-3</c:v>
                  </c:pt>
                  <c:pt idx="5">
                    <c:v>2.0665956449251602E-3</c:v>
                  </c:pt>
                  <c:pt idx="6">
                    <c:v>1.0583324743998212E-3</c:v>
                  </c:pt>
                  <c:pt idx="7">
                    <c:v>2.3522211155595197E-3</c:v>
                  </c:pt>
                  <c:pt idx="8">
                    <c:v>1.6969967432269107E-3</c:v>
                  </c:pt>
                  <c:pt idx="9">
                    <c:v>1.7727418576595399E-3</c:v>
                  </c:pt>
                  <c:pt idx="10">
                    <c:v>2.5633153892118715E-3</c:v>
                  </c:pt>
                  <c:pt idx="11">
                    <c:v>1.77525321890043E-3</c:v>
                  </c:pt>
                  <c:pt idx="12">
                    <c:v>2.5872129698914915E-3</c:v>
                  </c:pt>
                  <c:pt idx="13">
                    <c:v>2.5593561077219811E-3</c:v>
                  </c:pt>
                  <c:pt idx="14">
                    <c:v>2.5124572236292489E-3</c:v>
                  </c:pt>
                  <c:pt idx="15">
                    <c:v>1.9403175705307726E-3</c:v>
                  </c:pt>
                  <c:pt idx="16">
                    <c:v>1.0719457789049201E-3</c:v>
                  </c:pt>
                  <c:pt idx="17">
                    <c:v>1.8835896024847901E-3</c:v>
                  </c:pt>
                  <c:pt idx="18">
                    <c:v>1.8897835879123901E-3</c:v>
                  </c:pt>
                  <c:pt idx="19">
                    <c:v>2.2550061857914802E-3</c:v>
                  </c:pt>
                </c:numCache>
              </c:numRef>
            </c:minus>
          </c:errBars>
          <c:val>
            <c:numRef>
              <c:f>figure_2fold!$K$5:$K$24</c:f>
              <c:numCache>
                <c:formatCode>0.00%</c:formatCode>
                <c:ptCount val="20"/>
                <c:pt idx="0">
                  <c:v>0.31813477018078218</c:v>
                </c:pt>
                <c:pt idx="1">
                  <c:v>0.30461597186972733</c:v>
                </c:pt>
                <c:pt idx="2">
                  <c:v>0.29644263187951836</c:v>
                </c:pt>
                <c:pt idx="3">
                  <c:v>0.29112560434639301</c:v>
                </c:pt>
                <c:pt idx="4">
                  <c:v>0.28667784430486926</c:v>
                </c:pt>
                <c:pt idx="5">
                  <c:v>0.28380315197062317</c:v>
                </c:pt>
                <c:pt idx="6">
                  <c:v>0.28162725263833377</c:v>
                </c:pt>
                <c:pt idx="7">
                  <c:v>0.27975479661017</c:v>
                </c:pt>
                <c:pt idx="8">
                  <c:v>0.27834563704254017</c:v>
                </c:pt>
                <c:pt idx="9">
                  <c:v>0.27668137156955136</c:v>
                </c:pt>
                <c:pt idx="10">
                  <c:v>0.27693287222702617</c:v>
                </c:pt>
                <c:pt idx="11">
                  <c:v>0.27652027492754133</c:v>
                </c:pt>
                <c:pt idx="12">
                  <c:v>0.27585254366361017</c:v>
                </c:pt>
                <c:pt idx="13">
                  <c:v>0.27627853695254517</c:v>
                </c:pt>
                <c:pt idx="14">
                  <c:v>0.27516571444934101</c:v>
                </c:pt>
                <c:pt idx="15">
                  <c:v>0.27456226663034916</c:v>
                </c:pt>
                <c:pt idx="16">
                  <c:v>0.27382405275661997</c:v>
                </c:pt>
                <c:pt idx="17">
                  <c:v>0.27386974498512501</c:v>
                </c:pt>
                <c:pt idx="18">
                  <c:v>0.27369127067497401</c:v>
                </c:pt>
                <c:pt idx="19">
                  <c:v>0.27208415586298618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figure_2fold!$E$3</c:f>
              <c:strCache>
                <c:ptCount val="1"/>
                <c:pt idx="0">
                  <c:v>Original Neighborhood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figure_2fold!$N$30:$N$49</c:f>
                <c:numCache>
                  <c:formatCode>General</c:formatCode>
                  <c:ptCount val="20"/>
                  <c:pt idx="0">
                    <c:v>3.0624658919192597E-3</c:v>
                  </c:pt>
                  <c:pt idx="1">
                    <c:v>3.0624658919192597E-3</c:v>
                  </c:pt>
                  <c:pt idx="2">
                    <c:v>3.0624658919192597E-3</c:v>
                  </c:pt>
                  <c:pt idx="3">
                    <c:v>3.0624658919192597E-3</c:v>
                  </c:pt>
                  <c:pt idx="4">
                    <c:v>3.0624658919192597E-3</c:v>
                  </c:pt>
                  <c:pt idx="5">
                    <c:v>3.0624658919192597E-3</c:v>
                  </c:pt>
                  <c:pt idx="6">
                    <c:v>3.0624658919192597E-3</c:v>
                  </c:pt>
                  <c:pt idx="7">
                    <c:v>3.0624658919192597E-3</c:v>
                  </c:pt>
                  <c:pt idx="8">
                    <c:v>3.0624658919192597E-3</c:v>
                  </c:pt>
                  <c:pt idx="9">
                    <c:v>3.0624658919192597E-3</c:v>
                  </c:pt>
                  <c:pt idx="10">
                    <c:v>3.0624658919192597E-3</c:v>
                  </c:pt>
                  <c:pt idx="11">
                    <c:v>3.0624658919192597E-3</c:v>
                  </c:pt>
                  <c:pt idx="12">
                    <c:v>3.0624658919192597E-3</c:v>
                  </c:pt>
                  <c:pt idx="13">
                    <c:v>3.0624658919192597E-3</c:v>
                  </c:pt>
                  <c:pt idx="14">
                    <c:v>3.0624658919192597E-3</c:v>
                  </c:pt>
                  <c:pt idx="15">
                    <c:v>3.0624658919192597E-3</c:v>
                  </c:pt>
                  <c:pt idx="16">
                    <c:v>3.0624658919192597E-3</c:v>
                  </c:pt>
                  <c:pt idx="17">
                    <c:v>3.0624658919192597E-3</c:v>
                  </c:pt>
                  <c:pt idx="18">
                    <c:v>3.0624658919192597E-3</c:v>
                  </c:pt>
                  <c:pt idx="19">
                    <c:v>3.0624658919192597E-3</c:v>
                  </c:pt>
                </c:numCache>
              </c:numRef>
            </c:plus>
            <c:minus>
              <c:numRef>
                <c:f>figure_2fold!$N$30:$N$49</c:f>
                <c:numCache>
                  <c:formatCode>General</c:formatCode>
                  <c:ptCount val="20"/>
                  <c:pt idx="0">
                    <c:v>3.0624658919192597E-3</c:v>
                  </c:pt>
                  <c:pt idx="1">
                    <c:v>3.0624658919192597E-3</c:v>
                  </c:pt>
                  <c:pt idx="2">
                    <c:v>3.0624658919192597E-3</c:v>
                  </c:pt>
                  <c:pt idx="3">
                    <c:v>3.0624658919192597E-3</c:v>
                  </c:pt>
                  <c:pt idx="4">
                    <c:v>3.0624658919192597E-3</c:v>
                  </c:pt>
                  <c:pt idx="5">
                    <c:v>3.0624658919192597E-3</c:v>
                  </c:pt>
                  <c:pt idx="6">
                    <c:v>3.0624658919192597E-3</c:v>
                  </c:pt>
                  <c:pt idx="7">
                    <c:v>3.0624658919192597E-3</c:v>
                  </c:pt>
                  <c:pt idx="8">
                    <c:v>3.0624658919192597E-3</c:v>
                  </c:pt>
                  <c:pt idx="9">
                    <c:v>3.0624658919192597E-3</c:v>
                  </c:pt>
                  <c:pt idx="10">
                    <c:v>3.0624658919192597E-3</c:v>
                  </c:pt>
                  <c:pt idx="11">
                    <c:v>3.0624658919192597E-3</c:v>
                  </c:pt>
                  <c:pt idx="12">
                    <c:v>3.0624658919192597E-3</c:v>
                  </c:pt>
                  <c:pt idx="13">
                    <c:v>3.0624658919192597E-3</c:v>
                  </c:pt>
                  <c:pt idx="14">
                    <c:v>3.0624658919192597E-3</c:v>
                  </c:pt>
                  <c:pt idx="15">
                    <c:v>3.0624658919192597E-3</c:v>
                  </c:pt>
                  <c:pt idx="16">
                    <c:v>3.0624658919192597E-3</c:v>
                  </c:pt>
                  <c:pt idx="17">
                    <c:v>3.0624658919192597E-3</c:v>
                  </c:pt>
                  <c:pt idx="18">
                    <c:v>3.0624658919192597E-3</c:v>
                  </c:pt>
                  <c:pt idx="19">
                    <c:v>3.0624658919192597E-3</c:v>
                  </c:pt>
                </c:numCache>
              </c:numRef>
            </c:minus>
          </c:errBars>
          <c:val>
            <c:numRef>
              <c:f>figure_2fold!$N$5:$N$24</c:f>
              <c:numCache>
                <c:formatCode>0.00%</c:formatCode>
                <c:ptCount val="20"/>
                <c:pt idx="0">
                  <c:v>0.26073466668505602</c:v>
                </c:pt>
                <c:pt idx="1">
                  <c:v>0.26073466668505602</c:v>
                </c:pt>
                <c:pt idx="2">
                  <c:v>0.26073466668505602</c:v>
                </c:pt>
                <c:pt idx="3">
                  <c:v>0.26073466668505602</c:v>
                </c:pt>
                <c:pt idx="4">
                  <c:v>0.26073466668505602</c:v>
                </c:pt>
                <c:pt idx="5">
                  <c:v>0.26073466668505602</c:v>
                </c:pt>
                <c:pt idx="6">
                  <c:v>0.26073466668505602</c:v>
                </c:pt>
                <c:pt idx="7">
                  <c:v>0.26073466668505602</c:v>
                </c:pt>
                <c:pt idx="8">
                  <c:v>0.26073466668505602</c:v>
                </c:pt>
                <c:pt idx="9">
                  <c:v>0.26073466668505602</c:v>
                </c:pt>
                <c:pt idx="10">
                  <c:v>0.26073466668505602</c:v>
                </c:pt>
                <c:pt idx="11">
                  <c:v>0.26073466668505602</c:v>
                </c:pt>
                <c:pt idx="12">
                  <c:v>0.26073466668505602</c:v>
                </c:pt>
                <c:pt idx="13">
                  <c:v>0.26073466668505602</c:v>
                </c:pt>
                <c:pt idx="14">
                  <c:v>0.26073466668505602</c:v>
                </c:pt>
                <c:pt idx="15">
                  <c:v>0.26073466668505602</c:v>
                </c:pt>
                <c:pt idx="16">
                  <c:v>0.26073466668505602</c:v>
                </c:pt>
                <c:pt idx="17">
                  <c:v>0.26073466668505602</c:v>
                </c:pt>
                <c:pt idx="18">
                  <c:v>0.26073466668505602</c:v>
                </c:pt>
                <c:pt idx="19">
                  <c:v>0.26073466668505602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046736"/>
        <c:axId val="144047128"/>
      </c:lineChart>
      <c:catAx>
        <c:axId val="144046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047128"/>
        <c:crosses val="autoZero"/>
        <c:auto val="1"/>
        <c:lblAlgn val="ctr"/>
        <c:lblOffset val="100"/>
        <c:noMultiLvlLbl val="0"/>
      </c:catAx>
      <c:valAx>
        <c:axId val="144047128"/>
        <c:scaling>
          <c:orientation val="minMax"/>
          <c:max val="0.3500000000000002"/>
          <c:min val="0.25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046736"/>
        <c:crosses val="autoZero"/>
        <c:crossBetween val="between"/>
        <c:majorUnit val="5.0000000000000024E-2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Third Level, 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figure_2fold!$B$3</c:f>
              <c:strCache>
                <c:ptCount val="1"/>
                <c:pt idx="0">
                  <c:v>DSD Neighborhood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figure_2fold!$L$30:$L$49</c:f>
                <c:numCache>
                  <c:formatCode>General</c:formatCode>
                  <c:ptCount val="20"/>
                  <c:pt idx="0">
                    <c:v>6.046996141936733E-3</c:v>
                  </c:pt>
                  <c:pt idx="1">
                    <c:v>4.4496028699803755E-3</c:v>
                  </c:pt>
                  <c:pt idx="2">
                    <c:v>3.0077703709712215E-3</c:v>
                  </c:pt>
                  <c:pt idx="3">
                    <c:v>2.7835675368695426E-3</c:v>
                  </c:pt>
                  <c:pt idx="4">
                    <c:v>3.5271064904230914E-3</c:v>
                  </c:pt>
                  <c:pt idx="5">
                    <c:v>3.1227242815195333E-3</c:v>
                  </c:pt>
                  <c:pt idx="6">
                    <c:v>2.88561518137648E-3</c:v>
                  </c:pt>
                  <c:pt idx="7">
                    <c:v>2.6085261417368626E-3</c:v>
                  </c:pt>
                  <c:pt idx="8">
                    <c:v>2.9829579815399115E-3</c:v>
                  </c:pt>
                  <c:pt idx="9">
                    <c:v>3.1962208047556211E-3</c:v>
                  </c:pt>
                  <c:pt idx="10">
                    <c:v>2.7860195442797812E-3</c:v>
                  </c:pt>
                  <c:pt idx="11">
                    <c:v>2.2561719791510202E-3</c:v>
                  </c:pt>
                  <c:pt idx="12">
                    <c:v>2.6549662129427415E-3</c:v>
                  </c:pt>
                  <c:pt idx="13">
                    <c:v>2.5166919774211099E-3</c:v>
                  </c:pt>
                  <c:pt idx="14">
                    <c:v>2.3025117872957726E-3</c:v>
                  </c:pt>
                  <c:pt idx="15">
                    <c:v>2.0154542230304199E-3</c:v>
                  </c:pt>
                  <c:pt idx="16">
                    <c:v>2.1342633721946913E-3</c:v>
                  </c:pt>
                  <c:pt idx="17">
                    <c:v>1.8752489597675113E-3</c:v>
                  </c:pt>
                  <c:pt idx="18">
                    <c:v>2.3111243441967812E-3</c:v>
                  </c:pt>
                  <c:pt idx="19">
                    <c:v>2.2616605845751812E-3</c:v>
                  </c:pt>
                </c:numCache>
              </c:numRef>
            </c:plus>
            <c:minus>
              <c:numRef>
                <c:f>figure_2fold!$L$30:$L$49</c:f>
                <c:numCache>
                  <c:formatCode>General</c:formatCode>
                  <c:ptCount val="20"/>
                  <c:pt idx="0">
                    <c:v>6.046996141936733E-3</c:v>
                  </c:pt>
                  <c:pt idx="1">
                    <c:v>4.4496028699803755E-3</c:v>
                  </c:pt>
                  <c:pt idx="2">
                    <c:v>3.0077703709712215E-3</c:v>
                  </c:pt>
                  <c:pt idx="3">
                    <c:v>2.7835675368695426E-3</c:v>
                  </c:pt>
                  <c:pt idx="4">
                    <c:v>3.5271064904230914E-3</c:v>
                  </c:pt>
                  <c:pt idx="5">
                    <c:v>3.1227242815195333E-3</c:v>
                  </c:pt>
                  <c:pt idx="6">
                    <c:v>2.88561518137648E-3</c:v>
                  </c:pt>
                  <c:pt idx="7">
                    <c:v>2.6085261417368626E-3</c:v>
                  </c:pt>
                  <c:pt idx="8">
                    <c:v>2.9829579815399115E-3</c:v>
                  </c:pt>
                  <c:pt idx="9">
                    <c:v>3.1962208047556211E-3</c:v>
                  </c:pt>
                  <c:pt idx="10">
                    <c:v>2.7860195442797812E-3</c:v>
                  </c:pt>
                  <c:pt idx="11">
                    <c:v>2.2561719791510202E-3</c:v>
                  </c:pt>
                  <c:pt idx="12">
                    <c:v>2.6549662129427415E-3</c:v>
                  </c:pt>
                  <c:pt idx="13">
                    <c:v>2.5166919774211099E-3</c:v>
                  </c:pt>
                  <c:pt idx="14">
                    <c:v>2.3025117872957726E-3</c:v>
                  </c:pt>
                  <c:pt idx="15">
                    <c:v>2.0154542230304199E-3</c:v>
                  </c:pt>
                  <c:pt idx="16">
                    <c:v>2.1342633721946913E-3</c:v>
                  </c:pt>
                  <c:pt idx="17">
                    <c:v>1.8752489597675113E-3</c:v>
                  </c:pt>
                  <c:pt idx="18">
                    <c:v>2.3111243441967812E-3</c:v>
                  </c:pt>
                  <c:pt idx="19">
                    <c:v>2.2616605845751812E-3</c:v>
                  </c:pt>
                </c:numCache>
              </c:numRef>
            </c:minus>
          </c:errBars>
          <c:val>
            <c:numRef>
              <c:f>figure_2fold!$L$5:$L$24</c:f>
              <c:numCache>
                <c:formatCode>0.00%</c:formatCode>
                <c:ptCount val="20"/>
                <c:pt idx="0">
                  <c:v>0.32238886199232664</c:v>
                </c:pt>
                <c:pt idx="1">
                  <c:v>0.29388659637242343</c:v>
                </c:pt>
                <c:pt idx="2">
                  <c:v>0.27484100549608093</c:v>
                </c:pt>
                <c:pt idx="3">
                  <c:v>0.26595117515278216</c:v>
                </c:pt>
                <c:pt idx="4">
                  <c:v>0.26021423671524202</c:v>
                </c:pt>
                <c:pt idx="5">
                  <c:v>0.25652617356454532</c:v>
                </c:pt>
                <c:pt idx="6">
                  <c:v>0.25435448306863317</c:v>
                </c:pt>
                <c:pt idx="7">
                  <c:v>0.25238340180407526</c:v>
                </c:pt>
                <c:pt idx="8">
                  <c:v>0.251541771815396</c:v>
                </c:pt>
                <c:pt idx="9">
                  <c:v>0.25130599388778524</c:v>
                </c:pt>
                <c:pt idx="10">
                  <c:v>0.24993940681774723</c:v>
                </c:pt>
                <c:pt idx="11">
                  <c:v>0.25047687319651718</c:v>
                </c:pt>
                <c:pt idx="12">
                  <c:v>0.24992456625134499</c:v>
                </c:pt>
                <c:pt idx="13">
                  <c:v>0.24993058363696413</c:v>
                </c:pt>
                <c:pt idx="14">
                  <c:v>0.24985405658404508</c:v>
                </c:pt>
                <c:pt idx="15">
                  <c:v>0.24967440138373001</c:v>
                </c:pt>
                <c:pt idx="16">
                  <c:v>0.24911117023756099</c:v>
                </c:pt>
                <c:pt idx="17">
                  <c:v>0.2489619856403302</c:v>
                </c:pt>
                <c:pt idx="18">
                  <c:v>0.24912653756028799</c:v>
                </c:pt>
                <c:pt idx="19">
                  <c:v>0.24881738322457109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figure_2fold!$E$3</c:f>
              <c:strCache>
                <c:ptCount val="1"/>
                <c:pt idx="0">
                  <c:v>Original Neighborhood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figure_2fold!$O$30:$O$49</c:f>
                <c:numCache>
                  <c:formatCode>General</c:formatCode>
                  <c:ptCount val="20"/>
                  <c:pt idx="0">
                    <c:v>3.1840357727471345E-3</c:v>
                  </c:pt>
                  <c:pt idx="1">
                    <c:v>3.1840357727471345E-3</c:v>
                  </c:pt>
                  <c:pt idx="2">
                    <c:v>3.1840357727471345E-3</c:v>
                  </c:pt>
                  <c:pt idx="3">
                    <c:v>3.1840357727471345E-3</c:v>
                  </c:pt>
                  <c:pt idx="4">
                    <c:v>3.1840357727471345E-3</c:v>
                  </c:pt>
                  <c:pt idx="5">
                    <c:v>3.1840357727471345E-3</c:v>
                  </c:pt>
                  <c:pt idx="6">
                    <c:v>3.1840357727471345E-3</c:v>
                  </c:pt>
                  <c:pt idx="7">
                    <c:v>3.1840357727471345E-3</c:v>
                  </c:pt>
                  <c:pt idx="8">
                    <c:v>3.1840357727471345E-3</c:v>
                  </c:pt>
                  <c:pt idx="9">
                    <c:v>3.1840357727471345E-3</c:v>
                  </c:pt>
                  <c:pt idx="10">
                    <c:v>3.1840357727471345E-3</c:v>
                  </c:pt>
                  <c:pt idx="11">
                    <c:v>3.1840357727471345E-3</c:v>
                  </c:pt>
                  <c:pt idx="12">
                    <c:v>3.1840357727471345E-3</c:v>
                  </c:pt>
                  <c:pt idx="13">
                    <c:v>3.1840357727471345E-3</c:v>
                  </c:pt>
                  <c:pt idx="14">
                    <c:v>3.1840357727471345E-3</c:v>
                  </c:pt>
                  <c:pt idx="15">
                    <c:v>3.1840357727471345E-3</c:v>
                  </c:pt>
                  <c:pt idx="16">
                    <c:v>3.1840357727471345E-3</c:v>
                  </c:pt>
                  <c:pt idx="17">
                    <c:v>3.1840357727471345E-3</c:v>
                  </c:pt>
                  <c:pt idx="18">
                    <c:v>3.1840357727471345E-3</c:v>
                  </c:pt>
                  <c:pt idx="19">
                    <c:v>3.1840357727471345E-3</c:v>
                  </c:pt>
                </c:numCache>
              </c:numRef>
            </c:plus>
            <c:minus>
              <c:numRef>
                <c:f>figure_2fold!$O$30:$O$49</c:f>
                <c:numCache>
                  <c:formatCode>General</c:formatCode>
                  <c:ptCount val="20"/>
                  <c:pt idx="0">
                    <c:v>3.1840357727471345E-3</c:v>
                  </c:pt>
                  <c:pt idx="1">
                    <c:v>3.1840357727471345E-3</c:v>
                  </c:pt>
                  <c:pt idx="2">
                    <c:v>3.1840357727471345E-3</c:v>
                  </c:pt>
                  <c:pt idx="3">
                    <c:v>3.1840357727471345E-3</c:v>
                  </c:pt>
                  <c:pt idx="4">
                    <c:v>3.1840357727471345E-3</c:v>
                  </c:pt>
                  <c:pt idx="5">
                    <c:v>3.1840357727471345E-3</c:v>
                  </c:pt>
                  <c:pt idx="6">
                    <c:v>3.1840357727471345E-3</c:v>
                  </c:pt>
                  <c:pt idx="7">
                    <c:v>3.1840357727471345E-3</c:v>
                  </c:pt>
                  <c:pt idx="8">
                    <c:v>3.1840357727471345E-3</c:v>
                  </c:pt>
                  <c:pt idx="9">
                    <c:v>3.1840357727471345E-3</c:v>
                  </c:pt>
                  <c:pt idx="10">
                    <c:v>3.1840357727471345E-3</c:v>
                  </c:pt>
                  <c:pt idx="11">
                    <c:v>3.1840357727471345E-3</c:v>
                  </c:pt>
                  <c:pt idx="12">
                    <c:v>3.1840357727471345E-3</c:v>
                  </c:pt>
                  <c:pt idx="13">
                    <c:v>3.1840357727471345E-3</c:v>
                  </c:pt>
                  <c:pt idx="14">
                    <c:v>3.1840357727471345E-3</c:v>
                  </c:pt>
                  <c:pt idx="15">
                    <c:v>3.1840357727471345E-3</c:v>
                  </c:pt>
                  <c:pt idx="16">
                    <c:v>3.1840357727471345E-3</c:v>
                  </c:pt>
                  <c:pt idx="17">
                    <c:v>3.1840357727471345E-3</c:v>
                  </c:pt>
                  <c:pt idx="18">
                    <c:v>3.1840357727471345E-3</c:v>
                  </c:pt>
                  <c:pt idx="19">
                    <c:v>3.1840357727471345E-3</c:v>
                  </c:pt>
                </c:numCache>
              </c:numRef>
            </c:minus>
          </c:errBars>
          <c:val>
            <c:numRef>
              <c:f>figure_2fold!$O$5:$O$24</c:f>
              <c:numCache>
                <c:formatCode>0.00%</c:formatCode>
                <c:ptCount val="20"/>
                <c:pt idx="0">
                  <c:v>0.24751589519721123</c:v>
                </c:pt>
                <c:pt idx="1">
                  <c:v>0.24751589519721123</c:v>
                </c:pt>
                <c:pt idx="2">
                  <c:v>0.24751589519721123</c:v>
                </c:pt>
                <c:pt idx="3">
                  <c:v>0.24751589519721123</c:v>
                </c:pt>
                <c:pt idx="4">
                  <c:v>0.24751589519721123</c:v>
                </c:pt>
                <c:pt idx="5">
                  <c:v>0.24751589519721123</c:v>
                </c:pt>
                <c:pt idx="6">
                  <c:v>0.24751589519721123</c:v>
                </c:pt>
                <c:pt idx="7">
                  <c:v>0.24751589519721123</c:v>
                </c:pt>
                <c:pt idx="8">
                  <c:v>0.24751589519721123</c:v>
                </c:pt>
                <c:pt idx="9">
                  <c:v>0.24751589519721123</c:v>
                </c:pt>
                <c:pt idx="10">
                  <c:v>0.24751589519721123</c:v>
                </c:pt>
                <c:pt idx="11">
                  <c:v>0.24751589519721123</c:v>
                </c:pt>
                <c:pt idx="12">
                  <c:v>0.24751589519721123</c:v>
                </c:pt>
                <c:pt idx="13">
                  <c:v>0.24751589519721123</c:v>
                </c:pt>
                <c:pt idx="14">
                  <c:v>0.24751589519721123</c:v>
                </c:pt>
                <c:pt idx="15">
                  <c:v>0.24751589519721123</c:v>
                </c:pt>
                <c:pt idx="16">
                  <c:v>0.24751589519721123</c:v>
                </c:pt>
                <c:pt idx="17">
                  <c:v>0.24751589519721123</c:v>
                </c:pt>
                <c:pt idx="18">
                  <c:v>0.24751589519721123</c:v>
                </c:pt>
                <c:pt idx="19">
                  <c:v>0.24751589519721123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7000"/>
        <c:axId val="144257392"/>
      </c:lineChart>
      <c:catAx>
        <c:axId val="144257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257392"/>
        <c:crosses val="autoZero"/>
        <c:auto val="1"/>
        <c:lblAlgn val="ctr"/>
        <c:lblOffset val="100"/>
        <c:noMultiLvlLbl val="0"/>
      </c:catAx>
      <c:valAx>
        <c:axId val="144257392"/>
        <c:scaling>
          <c:orientation val="minMax"/>
          <c:max val="0.3500000000000002"/>
          <c:min val="0.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257000"/>
        <c:crosses val="autoZero"/>
        <c:crossBetween val="between"/>
        <c:majorUnit val="5.0000000000000024E-2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Second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DSD Multicut</c:v>
          </c:tx>
          <c:errBars>
            <c:errDir val="y"/>
            <c:errBarType val="both"/>
            <c:errValType val="cust"/>
            <c:noEndCap val="0"/>
            <c:plus>
              <c:numRef>
                <c:f>'MIPS-Baker'!$F$14:$F$17</c:f>
                <c:numCache>
                  <c:formatCode>General</c:formatCode>
                  <c:ptCount val="4"/>
                  <c:pt idx="0">
                    <c:v>3.5913175090196013E-3</c:v>
                  </c:pt>
                  <c:pt idx="1">
                    <c:v>5.5166138818821941E-3</c:v>
                  </c:pt>
                  <c:pt idx="2">
                    <c:v>6.091621227869843E-3</c:v>
                  </c:pt>
                  <c:pt idx="3">
                    <c:v>5.9249208502940003E-3</c:v>
                  </c:pt>
                </c:numCache>
              </c:numRef>
            </c:plus>
            <c:minus>
              <c:numRef>
                <c:f>'MIPS-Baker'!$F$14:$F$17</c:f>
                <c:numCache>
                  <c:formatCode>General</c:formatCode>
                  <c:ptCount val="4"/>
                  <c:pt idx="0">
                    <c:v>3.5913175090196013E-3</c:v>
                  </c:pt>
                  <c:pt idx="1">
                    <c:v>5.5166138818821941E-3</c:v>
                  </c:pt>
                  <c:pt idx="2">
                    <c:v>6.091621227869843E-3</c:v>
                  </c:pt>
                  <c:pt idx="3">
                    <c:v>5.9249208502940003E-3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'MIPS-Baker'!$F$5:$F$8</c:f>
              <c:numCache>
                <c:formatCode>0.00%</c:formatCode>
                <c:ptCount val="4"/>
                <c:pt idx="0">
                  <c:v>0.44595205789235598</c:v>
                </c:pt>
                <c:pt idx="1">
                  <c:v>0.44638172772501117</c:v>
                </c:pt>
                <c:pt idx="2">
                  <c:v>0.42973767526006318</c:v>
                </c:pt>
                <c:pt idx="3">
                  <c:v>0.42234283129805533</c:v>
                </c:pt>
              </c:numCache>
            </c:numRef>
          </c:val>
          <c:smooth val="0"/>
        </c:ser>
        <c:ser>
          <c:idx val="2"/>
          <c:order val="1"/>
          <c:tx>
            <c:v>Original Multicut</c:v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'MIPS-Baker'!$H$14:$H$17</c:f>
                <c:numCache>
                  <c:formatCode>General</c:formatCode>
                  <c:ptCount val="4"/>
                  <c:pt idx="0">
                    <c:v>6.3096864891275129E-3</c:v>
                  </c:pt>
                  <c:pt idx="1">
                    <c:v>6.3096864891275129E-3</c:v>
                  </c:pt>
                  <c:pt idx="2">
                    <c:v>6.3096864891275129E-3</c:v>
                  </c:pt>
                  <c:pt idx="3">
                    <c:v>6.3096864891275129E-3</c:v>
                  </c:pt>
                </c:numCache>
              </c:numRef>
            </c:plus>
            <c:minus>
              <c:numRef>
                <c:f>'MIPS-Baker'!$H$14:$H$17</c:f>
                <c:numCache>
                  <c:formatCode>General</c:formatCode>
                  <c:ptCount val="4"/>
                  <c:pt idx="0">
                    <c:v>6.3096864891275129E-3</c:v>
                  </c:pt>
                  <c:pt idx="1">
                    <c:v>6.3096864891275129E-3</c:v>
                  </c:pt>
                  <c:pt idx="2">
                    <c:v>6.3096864891275129E-3</c:v>
                  </c:pt>
                  <c:pt idx="3">
                    <c:v>6.3096864891275129E-3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'MIPS-Baker'!$H$5:$H$8</c:f>
              <c:numCache>
                <c:formatCode>0.00%</c:formatCode>
                <c:ptCount val="4"/>
                <c:pt idx="0">
                  <c:v>0.41947082767978333</c:v>
                </c:pt>
                <c:pt idx="1">
                  <c:v>0.41947082767978333</c:v>
                </c:pt>
                <c:pt idx="2">
                  <c:v>0.41947082767978333</c:v>
                </c:pt>
                <c:pt idx="3">
                  <c:v>0.41947082767978333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8176"/>
        <c:axId val="144258568"/>
      </c:lineChart>
      <c:catAx>
        <c:axId val="14425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258568"/>
        <c:crosses val="autoZero"/>
        <c:auto val="1"/>
        <c:lblAlgn val="ctr"/>
        <c:lblOffset val="100"/>
        <c:noMultiLvlLbl val="0"/>
      </c:catAx>
      <c:valAx>
        <c:axId val="14425856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2581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Third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DSD Multicut</c:v>
          </c:tx>
          <c:errBars>
            <c:errDir val="y"/>
            <c:errBarType val="both"/>
            <c:errValType val="cust"/>
            <c:noEndCap val="0"/>
            <c:plus>
              <c:numRef>
                <c:f>'MIPS-Baker'!$J$14:$J$17</c:f>
                <c:numCache>
                  <c:formatCode>General</c:formatCode>
                  <c:ptCount val="4"/>
                  <c:pt idx="0">
                    <c:v>3.2085401351080313E-3</c:v>
                  </c:pt>
                  <c:pt idx="1">
                    <c:v>3.8307135837153316E-3</c:v>
                  </c:pt>
                  <c:pt idx="2">
                    <c:v>4.3838482782825898E-3</c:v>
                  </c:pt>
                  <c:pt idx="3">
                    <c:v>3.452028722522052E-3</c:v>
                  </c:pt>
                </c:numCache>
              </c:numRef>
            </c:plus>
            <c:minus>
              <c:numRef>
                <c:f>'MIPS-Baker'!$J$14:$J$17</c:f>
                <c:numCache>
                  <c:formatCode>General</c:formatCode>
                  <c:ptCount val="4"/>
                  <c:pt idx="0">
                    <c:v>3.2085401351080313E-3</c:v>
                  </c:pt>
                  <c:pt idx="1">
                    <c:v>3.8307135837153316E-3</c:v>
                  </c:pt>
                  <c:pt idx="2">
                    <c:v>4.3838482782825898E-3</c:v>
                  </c:pt>
                  <c:pt idx="3">
                    <c:v>3.452028722522052E-3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'MIPS-Baker'!$J$5:$J$8</c:f>
              <c:numCache>
                <c:formatCode>0.00%</c:formatCode>
                <c:ptCount val="4"/>
                <c:pt idx="0">
                  <c:v>0.38145956607495141</c:v>
                </c:pt>
                <c:pt idx="1">
                  <c:v>0.38321005917159801</c:v>
                </c:pt>
                <c:pt idx="2">
                  <c:v>0.37322485207100597</c:v>
                </c:pt>
                <c:pt idx="3">
                  <c:v>0.36696252465483226</c:v>
                </c:pt>
              </c:numCache>
            </c:numRef>
          </c:val>
          <c:smooth val="0"/>
        </c:ser>
        <c:ser>
          <c:idx val="5"/>
          <c:order val="1"/>
          <c:tx>
            <c:v>Original Multicut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'MIPS-Baker'!$L$14:$L$17</c:f>
                <c:numCache>
                  <c:formatCode>General</c:formatCode>
                  <c:ptCount val="4"/>
                  <c:pt idx="0">
                    <c:v>3.6489151873767916E-3</c:v>
                  </c:pt>
                  <c:pt idx="1">
                    <c:v>3.6489151873767916E-3</c:v>
                  </c:pt>
                  <c:pt idx="2">
                    <c:v>3.6489151873767916E-3</c:v>
                  </c:pt>
                  <c:pt idx="3">
                    <c:v>3.6489151873767916E-3</c:v>
                  </c:pt>
                </c:numCache>
              </c:numRef>
            </c:plus>
            <c:minus>
              <c:numRef>
                <c:f>'MIPS-Baker'!$L$14:$L$17</c:f>
                <c:numCache>
                  <c:formatCode>General</c:formatCode>
                  <c:ptCount val="4"/>
                  <c:pt idx="0">
                    <c:v>3.6489151873767916E-3</c:v>
                  </c:pt>
                  <c:pt idx="1">
                    <c:v>3.6489151873767916E-3</c:v>
                  </c:pt>
                  <c:pt idx="2">
                    <c:v>3.6489151873767916E-3</c:v>
                  </c:pt>
                  <c:pt idx="3">
                    <c:v>3.6489151873767916E-3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'MIPS-Baker'!$L$5:$L$8</c:f>
              <c:numCache>
                <c:formatCode>0.00%</c:formatCode>
                <c:ptCount val="4"/>
                <c:pt idx="0">
                  <c:v>0.36577909270216902</c:v>
                </c:pt>
                <c:pt idx="1">
                  <c:v>0.36577909270216902</c:v>
                </c:pt>
                <c:pt idx="2">
                  <c:v>0.36577909270216902</c:v>
                </c:pt>
                <c:pt idx="3">
                  <c:v>0.36577909270216902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9352"/>
        <c:axId val="144259744"/>
      </c:lineChart>
      <c:catAx>
        <c:axId val="14425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259744"/>
        <c:crosses val="autoZero"/>
        <c:auto val="1"/>
        <c:lblAlgn val="ctr"/>
        <c:lblOffset val="100"/>
        <c:noMultiLvlLbl val="0"/>
      </c:catAx>
      <c:valAx>
        <c:axId val="14425974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259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</a:t>
            </a:r>
            <a:r>
              <a:rPr lang="en-US" altLang="en-US" baseline="0"/>
              <a:t> Second Level, </a:t>
            </a:r>
            <a:r>
              <a:rPr lang="en-US" altLang="en-US"/>
              <a:t>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DSD Multicut</c:v>
          </c:tx>
          <c:errBars>
            <c:errDir val="y"/>
            <c:errBarType val="both"/>
            <c:errValType val="cust"/>
            <c:noEndCap val="0"/>
            <c:plus>
              <c:numRef>
                <c:f>'MIPS-Baker'!$G$14:$G$17</c:f>
                <c:numCache>
                  <c:formatCode>General</c:formatCode>
                  <c:ptCount val="4"/>
                  <c:pt idx="0">
                    <c:v>1.11351148773453E-3</c:v>
                  </c:pt>
                  <c:pt idx="1">
                    <c:v>2.0959051180497686E-3</c:v>
                  </c:pt>
                  <c:pt idx="2">
                    <c:v>1.8216734925377801E-3</c:v>
                  </c:pt>
                  <c:pt idx="3">
                    <c:v>2.1132030871503413E-3</c:v>
                  </c:pt>
                </c:numCache>
              </c:numRef>
            </c:plus>
            <c:minus>
              <c:numRef>
                <c:f>'MIPS-Baker'!$G$14:$G$17</c:f>
                <c:numCache>
                  <c:formatCode>General</c:formatCode>
                  <c:ptCount val="4"/>
                  <c:pt idx="0">
                    <c:v>1.11351148773453E-3</c:v>
                  </c:pt>
                  <c:pt idx="1">
                    <c:v>2.0959051180497686E-3</c:v>
                  </c:pt>
                  <c:pt idx="2">
                    <c:v>1.8216734925377801E-3</c:v>
                  </c:pt>
                  <c:pt idx="3">
                    <c:v>2.1132030871503413E-3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'MIPS-Baker'!$G$5:$G$8</c:f>
              <c:numCache>
                <c:formatCode>0.00%</c:formatCode>
                <c:ptCount val="4"/>
                <c:pt idx="0">
                  <c:v>0.29568266564811424</c:v>
                </c:pt>
                <c:pt idx="1">
                  <c:v>0.29290119863097402</c:v>
                </c:pt>
                <c:pt idx="2">
                  <c:v>0.28448750497892716</c:v>
                </c:pt>
                <c:pt idx="3">
                  <c:v>0.28173414914064898</c:v>
                </c:pt>
              </c:numCache>
            </c:numRef>
          </c:val>
          <c:smooth val="0"/>
        </c:ser>
        <c:ser>
          <c:idx val="2"/>
          <c:order val="1"/>
          <c:tx>
            <c:v>Original Multicut</c:v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'MIPS-Baker'!$I$14:$I$17</c:f>
                <c:numCache>
                  <c:formatCode>General</c:formatCode>
                  <c:ptCount val="4"/>
                  <c:pt idx="0">
                    <c:v>1.7860422033074801E-3</c:v>
                  </c:pt>
                  <c:pt idx="1">
                    <c:v>1.7860422033074801E-3</c:v>
                  </c:pt>
                  <c:pt idx="2">
                    <c:v>1.7860422033074801E-3</c:v>
                  </c:pt>
                  <c:pt idx="3">
                    <c:v>1.7860422033074801E-3</c:v>
                  </c:pt>
                </c:numCache>
              </c:numRef>
            </c:plus>
            <c:minus>
              <c:numRef>
                <c:f>'MIPS-Baker'!$I$14:$I$17</c:f>
                <c:numCache>
                  <c:formatCode>General</c:formatCode>
                  <c:ptCount val="4"/>
                  <c:pt idx="0">
                    <c:v>1.7860422033074801E-3</c:v>
                  </c:pt>
                  <c:pt idx="1">
                    <c:v>1.7860422033074801E-3</c:v>
                  </c:pt>
                  <c:pt idx="2">
                    <c:v>1.7860422033074801E-3</c:v>
                  </c:pt>
                  <c:pt idx="3">
                    <c:v>1.7860422033074801E-3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'MIPS-Baker'!$I$5:$I$8</c:f>
              <c:numCache>
                <c:formatCode>0.00%</c:formatCode>
                <c:ptCount val="4"/>
                <c:pt idx="0">
                  <c:v>0.28087948191933426</c:v>
                </c:pt>
                <c:pt idx="1">
                  <c:v>0.28087948191933426</c:v>
                </c:pt>
                <c:pt idx="2">
                  <c:v>0.28087948191933426</c:v>
                </c:pt>
                <c:pt idx="3">
                  <c:v>0.28087948191933426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60528"/>
        <c:axId val="143658272"/>
      </c:lineChart>
      <c:catAx>
        <c:axId val="14426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3658272"/>
        <c:crosses val="autoZero"/>
        <c:auto val="1"/>
        <c:lblAlgn val="ctr"/>
        <c:lblOffset val="100"/>
        <c:noMultiLvlLbl val="0"/>
      </c:catAx>
      <c:valAx>
        <c:axId val="14365827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2605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Third Level, 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DSD Multicut</c:v>
          </c:tx>
          <c:errBars>
            <c:errDir val="y"/>
            <c:errBarType val="both"/>
            <c:errValType val="cust"/>
            <c:noEndCap val="0"/>
            <c:plus>
              <c:numRef>
                <c:f>'MIPS-Baker'!$K$14:$K$17</c:f>
                <c:numCache>
                  <c:formatCode>General</c:formatCode>
                  <c:ptCount val="4"/>
                  <c:pt idx="0">
                    <c:v>2.3569890386425513E-3</c:v>
                  </c:pt>
                  <c:pt idx="1">
                    <c:v>2.8876916027774945E-3</c:v>
                  </c:pt>
                  <c:pt idx="2">
                    <c:v>3.0006663627064928E-3</c:v>
                  </c:pt>
                  <c:pt idx="3">
                    <c:v>3.1525045456341915E-3</c:v>
                  </c:pt>
                </c:numCache>
              </c:numRef>
            </c:plus>
            <c:minus>
              <c:numRef>
                <c:f>'MIPS-Baker'!$K$14:$K$17</c:f>
                <c:numCache>
                  <c:formatCode>General</c:formatCode>
                  <c:ptCount val="4"/>
                  <c:pt idx="0">
                    <c:v>2.3569890386425513E-3</c:v>
                  </c:pt>
                  <c:pt idx="1">
                    <c:v>2.8876916027774945E-3</c:v>
                  </c:pt>
                  <c:pt idx="2">
                    <c:v>3.0006663627064928E-3</c:v>
                  </c:pt>
                  <c:pt idx="3">
                    <c:v>3.1525045456341915E-3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'MIPS-Baker'!$K$5:$K$8</c:f>
              <c:numCache>
                <c:formatCode>0.00%</c:formatCode>
                <c:ptCount val="4"/>
                <c:pt idx="0">
                  <c:v>0.25277190637659486</c:v>
                </c:pt>
                <c:pt idx="1">
                  <c:v>0.25344222412969608</c:v>
                </c:pt>
                <c:pt idx="2">
                  <c:v>0.248336673034524</c:v>
                </c:pt>
                <c:pt idx="3">
                  <c:v>0.2472639317872142</c:v>
                </c:pt>
              </c:numCache>
            </c:numRef>
          </c:val>
          <c:smooth val="0"/>
        </c:ser>
        <c:ser>
          <c:idx val="5"/>
          <c:order val="1"/>
          <c:tx>
            <c:v>Original Multicut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'MIPS-Baker'!$M$14:$M$17</c:f>
                <c:numCache>
                  <c:formatCode>General</c:formatCode>
                  <c:ptCount val="4"/>
                  <c:pt idx="0">
                    <c:v>2.8978852186889613E-3</c:v>
                  </c:pt>
                  <c:pt idx="1">
                    <c:v>2.8978852186889613E-3</c:v>
                  </c:pt>
                  <c:pt idx="2">
                    <c:v>2.8978852186889613E-3</c:v>
                  </c:pt>
                  <c:pt idx="3">
                    <c:v>2.8978852186889613E-3</c:v>
                  </c:pt>
                </c:numCache>
              </c:numRef>
            </c:plus>
            <c:minus>
              <c:numRef>
                <c:f>'MIPS-Baker'!$M$14:$M$17</c:f>
                <c:numCache>
                  <c:formatCode>General</c:formatCode>
                  <c:ptCount val="4"/>
                  <c:pt idx="0">
                    <c:v>2.8978852186889613E-3</c:v>
                  </c:pt>
                  <c:pt idx="1">
                    <c:v>2.8978852186889613E-3</c:v>
                  </c:pt>
                  <c:pt idx="2">
                    <c:v>2.8978852186889613E-3</c:v>
                  </c:pt>
                  <c:pt idx="3">
                    <c:v>2.8978852186889613E-3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'MIPS-Baker'!$M$5:$M$8</c:f>
              <c:numCache>
                <c:formatCode>0.00%</c:formatCode>
                <c:ptCount val="4"/>
                <c:pt idx="0">
                  <c:v>0.24748747100866308</c:v>
                </c:pt>
                <c:pt idx="1">
                  <c:v>0.24748747100866308</c:v>
                </c:pt>
                <c:pt idx="2">
                  <c:v>0.24748747100866308</c:v>
                </c:pt>
                <c:pt idx="3">
                  <c:v>0.24748747100866308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63352"/>
        <c:axId val="143658664"/>
      </c:lineChart>
      <c:catAx>
        <c:axId val="11676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3658664"/>
        <c:crosses val="autoZero"/>
        <c:auto val="1"/>
        <c:lblAlgn val="ctr"/>
        <c:lblOffset val="100"/>
        <c:noMultiLvlLbl val="0"/>
      </c:catAx>
      <c:valAx>
        <c:axId val="1436586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16763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Top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DSD Multicut</c:v>
          </c:tx>
          <c:errBars>
            <c:errDir val="y"/>
            <c:errBarType val="both"/>
            <c:errValType val="cust"/>
            <c:noEndCap val="0"/>
            <c:plus>
              <c:numRef>
                <c:f>'MIPS-Baker'!$B$14:$B$17</c:f>
                <c:numCache>
                  <c:formatCode>General</c:formatCode>
                  <c:ptCount val="4"/>
                  <c:pt idx="0">
                    <c:v>3.4190314084526327E-3</c:v>
                  </c:pt>
                  <c:pt idx="1">
                    <c:v>3.0505776754791614E-3</c:v>
                  </c:pt>
                  <c:pt idx="2">
                    <c:v>4.3799249445039198E-3</c:v>
                  </c:pt>
                  <c:pt idx="3">
                    <c:v>4.52474912932778E-3</c:v>
                  </c:pt>
                </c:numCache>
              </c:numRef>
            </c:plus>
            <c:minus>
              <c:numRef>
                <c:f>'MIPS-Baker'!$B$14:$B$17</c:f>
                <c:numCache>
                  <c:formatCode>General</c:formatCode>
                  <c:ptCount val="4"/>
                  <c:pt idx="0">
                    <c:v>3.4190314084526327E-3</c:v>
                  </c:pt>
                  <c:pt idx="1">
                    <c:v>3.0505776754791614E-3</c:v>
                  </c:pt>
                  <c:pt idx="2">
                    <c:v>4.3799249445039198E-3</c:v>
                  </c:pt>
                  <c:pt idx="3">
                    <c:v>4.52474912932778E-3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'MIPS-Baker'!$B$5:$B$8</c:f>
              <c:numCache>
                <c:formatCode>0.00%</c:formatCode>
                <c:ptCount val="4"/>
                <c:pt idx="0">
                  <c:v>0.58283010365029297</c:v>
                </c:pt>
                <c:pt idx="1">
                  <c:v>0.58447498873366333</c:v>
                </c:pt>
                <c:pt idx="2">
                  <c:v>0.568364127985579</c:v>
                </c:pt>
                <c:pt idx="3">
                  <c:v>0.55894547093285329</c:v>
                </c:pt>
              </c:numCache>
            </c:numRef>
          </c:val>
          <c:smooth val="0"/>
        </c:ser>
        <c:ser>
          <c:idx val="0"/>
          <c:order val="1"/>
          <c:tx>
            <c:v>Original Multicut</c:v>
          </c:tx>
          <c:errBars>
            <c:errDir val="y"/>
            <c:errBarType val="both"/>
            <c:errValType val="cust"/>
            <c:noEndCap val="0"/>
            <c:plus>
              <c:numRef>
                <c:f>'MIPS-Baker'!$D$14:$D$17</c:f>
                <c:numCache>
                  <c:formatCode>General</c:formatCode>
                  <c:ptCount val="4"/>
                  <c:pt idx="0">
                    <c:v>4.4237552741984397E-3</c:v>
                  </c:pt>
                  <c:pt idx="1">
                    <c:v>4.4237552741984397E-3</c:v>
                  </c:pt>
                  <c:pt idx="2">
                    <c:v>4.4237552741984397E-3</c:v>
                  </c:pt>
                  <c:pt idx="3">
                    <c:v>4.4237552741984397E-3</c:v>
                  </c:pt>
                </c:numCache>
              </c:numRef>
            </c:plus>
            <c:minus>
              <c:numRef>
                <c:f>'MIPS-Baker'!$D$14:$D$17</c:f>
                <c:numCache>
                  <c:formatCode>General</c:formatCode>
                  <c:ptCount val="4"/>
                  <c:pt idx="0">
                    <c:v>4.4237552741984397E-3</c:v>
                  </c:pt>
                  <c:pt idx="1">
                    <c:v>4.4237552741984397E-3</c:v>
                  </c:pt>
                  <c:pt idx="2">
                    <c:v>4.4237552741984397E-3</c:v>
                  </c:pt>
                  <c:pt idx="3">
                    <c:v>4.4237552741984397E-3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'MIPS-Baker'!$D$5:$D$8</c:f>
              <c:numCache>
                <c:formatCode>0.00%</c:formatCode>
                <c:ptCount val="4"/>
                <c:pt idx="0">
                  <c:v>0.55214060387561903</c:v>
                </c:pt>
                <c:pt idx="1">
                  <c:v>0.55214060387561903</c:v>
                </c:pt>
                <c:pt idx="2">
                  <c:v>0.55214060387561903</c:v>
                </c:pt>
                <c:pt idx="3">
                  <c:v>0.55214060387561903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59448"/>
        <c:axId val="143659840"/>
      </c:lineChart>
      <c:catAx>
        <c:axId val="14365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3659840"/>
        <c:crosses val="autoZero"/>
        <c:auto val="1"/>
        <c:lblAlgn val="ctr"/>
        <c:lblOffset val="100"/>
        <c:noMultiLvlLbl val="0"/>
      </c:catAx>
      <c:valAx>
        <c:axId val="14365984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659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Top Level, 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DSD Multicut</c:v>
          </c:tx>
          <c:errBars>
            <c:errDir val="y"/>
            <c:errBarType val="both"/>
            <c:errValType val="cust"/>
            <c:noEndCap val="0"/>
            <c:plus>
              <c:numRef>
                <c:f>'MIPS-Baker'!$C$14:$C$17</c:f>
                <c:numCache>
                  <c:formatCode>General</c:formatCode>
                  <c:ptCount val="4"/>
                  <c:pt idx="0">
                    <c:v>1.7778579459477313E-3</c:v>
                  </c:pt>
                  <c:pt idx="1">
                    <c:v>1.7067403248583613E-3</c:v>
                  </c:pt>
                  <c:pt idx="2">
                    <c:v>1.9952588133831215E-3</c:v>
                  </c:pt>
                  <c:pt idx="3">
                    <c:v>2.1923540876297313E-3</c:v>
                  </c:pt>
                </c:numCache>
              </c:numRef>
            </c:plus>
            <c:minus>
              <c:numRef>
                <c:f>'MIPS-Baker'!$C$14:$C$17</c:f>
                <c:numCache>
                  <c:formatCode>General</c:formatCode>
                  <c:ptCount val="4"/>
                  <c:pt idx="0">
                    <c:v>1.7778579459477313E-3</c:v>
                  </c:pt>
                  <c:pt idx="1">
                    <c:v>1.7067403248583613E-3</c:v>
                  </c:pt>
                  <c:pt idx="2">
                    <c:v>1.9952588133831215E-3</c:v>
                  </c:pt>
                  <c:pt idx="3">
                    <c:v>2.1923540876297313E-3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'MIPS-Baker'!$C$5:$C$8</c:f>
              <c:numCache>
                <c:formatCode>0.00%</c:formatCode>
                <c:ptCount val="4"/>
                <c:pt idx="0">
                  <c:v>0.42196168190589733</c:v>
                </c:pt>
                <c:pt idx="1">
                  <c:v>0.423911029891194</c:v>
                </c:pt>
                <c:pt idx="2">
                  <c:v>0.42222486001709025</c:v>
                </c:pt>
                <c:pt idx="3">
                  <c:v>0.42209979589669716</c:v>
                </c:pt>
              </c:numCache>
            </c:numRef>
          </c:val>
          <c:smooth val="0"/>
        </c:ser>
        <c:ser>
          <c:idx val="0"/>
          <c:order val="1"/>
          <c:tx>
            <c:v>Original Multicut</c:v>
          </c:tx>
          <c:errBars>
            <c:errDir val="y"/>
            <c:errBarType val="both"/>
            <c:errValType val="cust"/>
            <c:noEndCap val="0"/>
            <c:plus>
              <c:numRef>
                <c:f>'MIPS-Baker'!$E$14:$E$17</c:f>
                <c:numCache>
                  <c:formatCode>General</c:formatCode>
                  <c:ptCount val="4"/>
                  <c:pt idx="0">
                    <c:v>1.9541637524782512E-3</c:v>
                  </c:pt>
                  <c:pt idx="1">
                    <c:v>1.9541637524782512E-3</c:v>
                  </c:pt>
                  <c:pt idx="2">
                    <c:v>1.9541637524782512E-3</c:v>
                  </c:pt>
                  <c:pt idx="3">
                    <c:v>1.9541637524782512E-3</c:v>
                  </c:pt>
                </c:numCache>
              </c:numRef>
            </c:plus>
            <c:minus>
              <c:numRef>
                <c:f>'MIPS-Baker'!$E$14:$E$17</c:f>
                <c:numCache>
                  <c:formatCode>General</c:formatCode>
                  <c:ptCount val="4"/>
                  <c:pt idx="0">
                    <c:v>1.9541637524782512E-3</c:v>
                  </c:pt>
                  <c:pt idx="1">
                    <c:v>1.9541637524782512E-3</c:v>
                  </c:pt>
                  <c:pt idx="2">
                    <c:v>1.9541637524782512E-3</c:v>
                  </c:pt>
                  <c:pt idx="3">
                    <c:v>1.9541637524782512E-3</c:v>
                  </c:pt>
                </c:numCache>
              </c:numRef>
            </c:minus>
          </c:errBars>
          <c:cat>
            <c:numRef>
              <c:f>'MIPS-Baker'!$A$14:$A$17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'MIPS-Baker'!$E$5:$E$8</c:f>
              <c:numCache>
                <c:formatCode>0.00%</c:formatCode>
                <c:ptCount val="4"/>
                <c:pt idx="0">
                  <c:v>0.42077550959428217</c:v>
                </c:pt>
                <c:pt idx="1">
                  <c:v>0.42077550959428217</c:v>
                </c:pt>
                <c:pt idx="2">
                  <c:v>0.42077550959428217</c:v>
                </c:pt>
                <c:pt idx="3">
                  <c:v>0.42077550959428217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60624"/>
        <c:axId val="143661016"/>
      </c:lineChart>
      <c:catAx>
        <c:axId val="14366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3661016"/>
        <c:crosses val="autoZero"/>
        <c:auto val="1"/>
        <c:lblAlgn val="ctr"/>
        <c:lblOffset val="100"/>
        <c:noMultiLvlLbl val="0"/>
      </c:catAx>
      <c:valAx>
        <c:axId val="14366101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66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Second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Figure_fold2!$F$3</c:f>
              <c:strCache>
                <c:ptCount val="1"/>
                <c:pt idx="0">
                  <c:v>DSD FF</c:v>
                </c:pt>
              </c:strCache>
            </c:strRef>
          </c:tx>
          <c:marker>
            <c:symbol val="square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Figure_fold2!$F$16:$F$21</c:f>
                <c:numCache>
                  <c:formatCode>General</c:formatCode>
                  <c:ptCount val="6"/>
                  <c:pt idx="0">
                    <c:v>4.0753694512691762E-3</c:v>
                  </c:pt>
                  <c:pt idx="1">
                    <c:v>4.4893604805150552E-3</c:v>
                  </c:pt>
                  <c:pt idx="2">
                    <c:v>3.4114230993671502E-3</c:v>
                  </c:pt>
                  <c:pt idx="3">
                    <c:v>3.7159689782448502E-3</c:v>
                  </c:pt>
                  <c:pt idx="4">
                    <c:v>3.8664480340217483E-3</c:v>
                  </c:pt>
                  <c:pt idx="5">
                    <c:v>4.0347324455507726E-3</c:v>
                  </c:pt>
                </c:numCache>
              </c:numRef>
            </c:plus>
            <c:minus>
              <c:numRef>
                <c:f>Figure_fold2!$F$16:$F$21</c:f>
                <c:numCache>
                  <c:formatCode>General</c:formatCode>
                  <c:ptCount val="6"/>
                  <c:pt idx="0">
                    <c:v>4.0753694512691762E-3</c:v>
                  </c:pt>
                  <c:pt idx="1">
                    <c:v>4.4893604805150552E-3</c:v>
                  </c:pt>
                  <c:pt idx="2">
                    <c:v>3.4114230993671502E-3</c:v>
                  </c:pt>
                  <c:pt idx="3">
                    <c:v>3.7159689782448502E-3</c:v>
                  </c:pt>
                  <c:pt idx="4">
                    <c:v>3.8664480340217483E-3</c:v>
                  </c:pt>
                  <c:pt idx="5">
                    <c:v>4.0347324455507726E-3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Figure_fold2!$F$5:$F$10</c:f>
              <c:numCache>
                <c:formatCode>0.00%</c:formatCode>
                <c:ptCount val="6"/>
                <c:pt idx="0">
                  <c:v>0.31164631388519998</c:v>
                </c:pt>
                <c:pt idx="1">
                  <c:v>0.3668249660788005</c:v>
                </c:pt>
                <c:pt idx="2">
                  <c:v>0.3831524197196004</c:v>
                </c:pt>
                <c:pt idx="3">
                  <c:v>0.35420624151960017</c:v>
                </c:pt>
                <c:pt idx="4">
                  <c:v>0.34466304839419981</c:v>
                </c:pt>
                <c:pt idx="5">
                  <c:v>0.33787878787880055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Figure_fold2!$H$3</c:f>
              <c:strCache>
                <c:ptCount val="1"/>
                <c:pt idx="0">
                  <c:v>Original FF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triang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Figure_fold2!$H$16:$H$21</c:f>
                <c:numCache>
                  <c:formatCode>General</c:formatCode>
                  <c:ptCount val="6"/>
                  <c:pt idx="0">
                    <c:v>3.6951141204440612E-3</c:v>
                  </c:pt>
                  <c:pt idx="1">
                    <c:v>3.6951141204440612E-3</c:v>
                  </c:pt>
                  <c:pt idx="2">
                    <c:v>3.6951141204440612E-3</c:v>
                  </c:pt>
                  <c:pt idx="3">
                    <c:v>3.6951141204440612E-3</c:v>
                  </c:pt>
                  <c:pt idx="4">
                    <c:v>3.6951141204440612E-3</c:v>
                  </c:pt>
                  <c:pt idx="5">
                    <c:v>3.6951141204440612E-3</c:v>
                  </c:pt>
                </c:numCache>
              </c:numRef>
            </c:plus>
            <c:minus>
              <c:numRef>
                <c:f>Figure_fold2!$H$16:$H$21</c:f>
                <c:numCache>
                  <c:formatCode>General</c:formatCode>
                  <c:ptCount val="6"/>
                  <c:pt idx="0">
                    <c:v>3.6951141204440612E-3</c:v>
                  </c:pt>
                  <c:pt idx="1">
                    <c:v>3.6951141204440612E-3</c:v>
                  </c:pt>
                  <c:pt idx="2">
                    <c:v>3.6951141204440612E-3</c:v>
                  </c:pt>
                  <c:pt idx="3">
                    <c:v>3.6951141204440612E-3</c:v>
                  </c:pt>
                  <c:pt idx="4">
                    <c:v>3.6951141204440612E-3</c:v>
                  </c:pt>
                  <c:pt idx="5">
                    <c:v>3.6951141204440612E-3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Figure_fold2!$H$5:$H$10</c:f>
              <c:numCache>
                <c:formatCode>0.00%</c:formatCode>
                <c:ptCount val="6"/>
                <c:pt idx="0">
                  <c:v>0.32109905020349999</c:v>
                </c:pt>
                <c:pt idx="1">
                  <c:v>0.32109905020349999</c:v>
                </c:pt>
                <c:pt idx="2">
                  <c:v>0.32109905020349999</c:v>
                </c:pt>
                <c:pt idx="3">
                  <c:v>0.32109905020349999</c:v>
                </c:pt>
                <c:pt idx="4">
                  <c:v>0.32109905020349999</c:v>
                </c:pt>
                <c:pt idx="5">
                  <c:v>0.32109905020349999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61800"/>
        <c:axId val="144601088"/>
      </c:lineChart>
      <c:catAx>
        <c:axId val="14366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601088"/>
        <c:crosses val="autoZero"/>
        <c:auto val="1"/>
        <c:lblAlgn val="ctr"/>
        <c:lblOffset val="100"/>
        <c:noMultiLvlLbl val="0"/>
      </c:catAx>
      <c:valAx>
        <c:axId val="144601088"/>
        <c:scaling>
          <c:orientation val="minMax"/>
          <c:min val="0.3000000000000002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6618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Second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Figure_10fold!$A$29</c:f>
              <c:strCache>
                <c:ptCount val="1"/>
                <c:pt idx="0">
                  <c:v>DSD Weighted</c:v>
                </c:pt>
              </c:strCache>
            </c:strRef>
          </c:tx>
          <c:marker>
            <c:symbol val="square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figure_2fold!$C$30:$C$49</c:f>
                <c:numCache>
                  <c:formatCode>General</c:formatCode>
                  <c:ptCount val="20"/>
                  <c:pt idx="0">
                    <c:v>5.5321916042767125E-3</c:v>
                  </c:pt>
                  <c:pt idx="1">
                    <c:v>4.0649687207725714E-3</c:v>
                  </c:pt>
                  <c:pt idx="2">
                    <c:v>3.5030526640602E-3</c:v>
                  </c:pt>
                  <c:pt idx="3">
                    <c:v>2.7998618297012099E-3</c:v>
                  </c:pt>
                  <c:pt idx="4">
                    <c:v>3.3657280297029815E-3</c:v>
                  </c:pt>
                  <c:pt idx="5">
                    <c:v>3.91979496444871E-3</c:v>
                  </c:pt>
                  <c:pt idx="6">
                    <c:v>3.5289105729682728E-3</c:v>
                  </c:pt>
                  <c:pt idx="7">
                    <c:v>2.9888222723841126E-3</c:v>
                  </c:pt>
                  <c:pt idx="8">
                    <c:v>2.4431944626405345E-3</c:v>
                  </c:pt>
                  <c:pt idx="9">
                    <c:v>3.9296400734147897E-3</c:v>
                  </c:pt>
                  <c:pt idx="10">
                    <c:v>3.5632022043209223E-3</c:v>
                  </c:pt>
                  <c:pt idx="11">
                    <c:v>4.1302142834531924E-3</c:v>
                  </c:pt>
                  <c:pt idx="12">
                    <c:v>3.5549000819654021E-3</c:v>
                  </c:pt>
                  <c:pt idx="13">
                    <c:v>3.4839410431460227E-3</c:v>
                  </c:pt>
                  <c:pt idx="14">
                    <c:v>4.7111412609912124E-3</c:v>
                  </c:pt>
                  <c:pt idx="15">
                    <c:v>5.044369612542253E-3</c:v>
                  </c:pt>
                  <c:pt idx="16">
                    <c:v>5.0533169793271597E-3</c:v>
                  </c:pt>
                  <c:pt idx="17">
                    <c:v>5.3689351431857567E-3</c:v>
                  </c:pt>
                  <c:pt idx="18">
                    <c:v>5.2844485844160127E-3</c:v>
                  </c:pt>
                  <c:pt idx="19">
                    <c:v>5.4441860885481724E-3</c:v>
                  </c:pt>
                </c:numCache>
              </c:numRef>
            </c:plus>
            <c:minus>
              <c:numRef>
                <c:f>figure_2fold!$C$30:$C$49</c:f>
                <c:numCache>
                  <c:formatCode>General</c:formatCode>
                  <c:ptCount val="20"/>
                  <c:pt idx="0">
                    <c:v>5.5321916042767125E-3</c:v>
                  </c:pt>
                  <c:pt idx="1">
                    <c:v>4.0649687207725714E-3</c:v>
                  </c:pt>
                  <c:pt idx="2">
                    <c:v>3.5030526640602E-3</c:v>
                  </c:pt>
                  <c:pt idx="3">
                    <c:v>2.7998618297012099E-3</c:v>
                  </c:pt>
                  <c:pt idx="4">
                    <c:v>3.3657280297029815E-3</c:v>
                  </c:pt>
                  <c:pt idx="5">
                    <c:v>3.91979496444871E-3</c:v>
                  </c:pt>
                  <c:pt idx="6">
                    <c:v>3.5289105729682728E-3</c:v>
                  </c:pt>
                  <c:pt idx="7">
                    <c:v>2.9888222723841126E-3</c:v>
                  </c:pt>
                  <c:pt idx="8">
                    <c:v>2.4431944626405345E-3</c:v>
                  </c:pt>
                  <c:pt idx="9">
                    <c:v>3.9296400734147897E-3</c:v>
                  </c:pt>
                  <c:pt idx="10">
                    <c:v>3.5632022043209223E-3</c:v>
                  </c:pt>
                  <c:pt idx="11">
                    <c:v>4.1302142834531924E-3</c:v>
                  </c:pt>
                  <c:pt idx="12">
                    <c:v>3.5549000819654021E-3</c:v>
                  </c:pt>
                  <c:pt idx="13">
                    <c:v>3.4839410431460227E-3</c:v>
                  </c:pt>
                  <c:pt idx="14">
                    <c:v>4.7111412609912124E-3</c:v>
                  </c:pt>
                  <c:pt idx="15">
                    <c:v>5.044369612542253E-3</c:v>
                  </c:pt>
                  <c:pt idx="16">
                    <c:v>5.0533169793271597E-3</c:v>
                  </c:pt>
                  <c:pt idx="17">
                    <c:v>5.3689351431857567E-3</c:v>
                  </c:pt>
                  <c:pt idx="18">
                    <c:v>5.2844485844160127E-3</c:v>
                  </c:pt>
                  <c:pt idx="19">
                    <c:v>5.4441860885481724E-3</c:v>
                  </c:pt>
                </c:numCache>
              </c:numRef>
            </c:minus>
          </c:errBars>
          <c:val>
            <c:numRef>
              <c:f>figure_2fold!$C$5:$C$24</c:f>
              <c:numCache>
                <c:formatCode>0.00%</c:formatCode>
                <c:ptCount val="20"/>
                <c:pt idx="0">
                  <c:v>0.36718679330630033</c:v>
                </c:pt>
                <c:pt idx="1">
                  <c:v>0.43351424694710017</c:v>
                </c:pt>
                <c:pt idx="2">
                  <c:v>0.46558118498410017</c:v>
                </c:pt>
                <c:pt idx="3">
                  <c:v>0.48331071913150025</c:v>
                </c:pt>
                <c:pt idx="4">
                  <c:v>0.49167797376740041</c:v>
                </c:pt>
                <c:pt idx="5">
                  <c:v>0.49819086386270039</c:v>
                </c:pt>
                <c:pt idx="6">
                  <c:v>0.50027137042080005</c:v>
                </c:pt>
                <c:pt idx="7">
                  <c:v>0.5006105834465</c:v>
                </c:pt>
                <c:pt idx="8">
                  <c:v>0.50260063319770032</c:v>
                </c:pt>
                <c:pt idx="9">
                  <c:v>0.5056083220262001</c:v>
                </c:pt>
                <c:pt idx="10">
                  <c:v>0.50669380370870032</c:v>
                </c:pt>
                <c:pt idx="11">
                  <c:v>0.5062641338760997</c:v>
                </c:pt>
                <c:pt idx="12">
                  <c:v>0.5074626865670997</c:v>
                </c:pt>
                <c:pt idx="13">
                  <c:v>0.5070782451378999</c:v>
                </c:pt>
                <c:pt idx="14">
                  <c:v>0.50610583446410062</c:v>
                </c:pt>
                <c:pt idx="15">
                  <c:v>0.5062641338760997</c:v>
                </c:pt>
                <c:pt idx="16">
                  <c:v>0.50655811849840005</c:v>
                </c:pt>
                <c:pt idx="17">
                  <c:v>0.50630936227940004</c:v>
                </c:pt>
                <c:pt idx="18">
                  <c:v>0.50508819538659999</c:v>
                </c:pt>
                <c:pt idx="19">
                  <c:v>0.50377657168699996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Figure_10fold!$A$30</c:f>
              <c:strCache>
                <c:ptCount val="1"/>
                <c:pt idx="0">
                  <c:v>DSD Unweighted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triangle"/>
            <c:size val="4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figure_2fold!$F$30:$F$49</c:f>
                <c:numCache>
                  <c:formatCode>General</c:formatCode>
                  <c:ptCount val="20"/>
                  <c:pt idx="0">
                    <c:v>5.5321916042767125E-3</c:v>
                  </c:pt>
                  <c:pt idx="1">
                    <c:v>4.5855370976802196E-3</c:v>
                  </c:pt>
                  <c:pt idx="2">
                    <c:v>2.9466033899098985E-3</c:v>
                  </c:pt>
                  <c:pt idx="3">
                    <c:v>3.5927412226671516E-3</c:v>
                  </c:pt>
                  <c:pt idx="4">
                    <c:v>4.9246141929203124E-3</c:v>
                  </c:pt>
                  <c:pt idx="5">
                    <c:v>3.6340208305454726E-3</c:v>
                  </c:pt>
                  <c:pt idx="6">
                    <c:v>5.1537452044035327E-3</c:v>
                  </c:pt>
                  <c:pt idx="7">
                    <c:v>3.3151216486548116E-3</c:v>
                  </c:pt>
                  <c:pt idx="8">
                    <c:v>3.4688216507970833E-3</c:v>
                  </c:pt>
                  <c:pt idx="9">
                    <c:v>4.7624838285802171E-3</c:v>
                  </c:pt>
                  <c:pt idx="10">
                    <c:v>5.2433746706665113E-3</c:v>
                  </c:pt>
                  <c:pt idx="11">
                    <c:v>3.9229828504006026E-3</c:v>
                  </c:pt>
                  <c:pt idx="12">
                    <c:v>4.1147077051016528E-3</c:v>
                  </c:pt>
                  <c:pt idx="13">
                    <c:v>5.20077475890299E-3</c:v>
                  </c:pt>
                  <c:pt idx="14">
                    <c:v>4.9557274384982829E-3</c:v>
                  </c:pt>
                  <c:pt idx="15">
                    <c:v>3.9204472431883927E-3</c:v>
                  </c:pt>
                  <c:pt idx="16">
                    <c:v>4.8982358602944571E-3</c:v>
                  </c:pt>
                  <c:pt idx="17">
                    <c:v>4.279870029172933E-3</c:v>
                  </c:pt>
                  <c:pt idx="18">
                    <c:v>3.3123780518913813E-3</c:v>
                  </c:pt>
                  <c:pt idx="19">
                    <c:v>3.8928114835053902E-3</c:v>
                  </c:pt>
                </c:numCache>
              </c:numRef>
            </c:plus>
            <c:minus>
              <c:numRef>
                <c:f>figure_2fold!$F$30:$F$49</c:f>
                <c:numCache>
                  <c:formatCode>General</c:formatCode>
                  <c:ptCount val="20"/>
                  <c:pt idx="0">
                    <c:v>5.5321916042767125E-3</c:v>
                  </c:pt>
                  <c:pt idx="1">
                    <c:v>4.5855370976802196E-3</c:v>
                  </c:pt>
                  <c:pt idx="2">
                    <c:v>2.9466033899098985E-3</c:v>
                  </c:pt>
                  <c:pt idx="3">
                    <c:v>3.5927412226671516E-3</c:v>
                  </c:pt>
                  <c:pt idx="4">
                    <c:v>4.9246141929203124E-3</c:v>
                  </c:pt>
                  <c:pt idx="5">
                    <c:v>3.6340208305454726E-3</c:v>
                  </c:pt>
                  <c:pt idx="6">
                    <c:v>5.1537452044035327E-3</c:v>
                  </c:pt>
                  <c:pt idx="7">
                    <c:v>3.3151216486548116E-3</c:v>
                  </c:pt>
                  <c:pt idx="8">
                    <c:v>3.4688216507970833E-3</c:v>
                  </c:pt>
                  <c:pt idx="9">
                    <c:v>4.7624838285802171E-3</c:v>
                  </c:pt>
                  <c:pt idx="10">
                    <c:v>5.2433746706665113E-3</c:v>
                  </c:pt>
                  <c:pt idx="11">
                    <c:v>3.9229828504006026E-3</c:v>
                  </c:pt>
                  <c:pt idx="12">
                    <c:v>4.1147077051016528E-3</c:v>
                  </c:pt>
                  <c:pt idx="13">
                    <c:v>5.20077475890299E-3</c:v>
                  </c:pt>
                  <c:pt idx="14">
                    <c:v>4.9557274384982829E-3</c:v>
                  </c:pt>
                  <c:pt idx="15">
                    <c:v>3.9204472431883927E-3</c:v>
                  </c:pt>
                  <c:pt idx="16">
                    <c:v>4.8982358602944571E-3</c:v>
                  </c:pt>
                  <c:pt idx="17">
                    <c:v>4.279870029172933E-3</c:v>
                  </c:pt>
                  <c:pt idx="18">
                    <c:v>3.3123780518913813E-3</c:v>
                  </c:pt>
                  <c:pt idx="19">
                    <c:v>3.8928114835053902E-3</c:v>
                  </c:pt>
                </c:numCache>
              </c:numRef>
            </c:minus>
          </c:errBars>
          <c:val>
            <c:numRef>
              <c:f>figure_2fold!$F$5:$F$24</c:f>
              <c:numCache>
                <c:formatCode>0.00%</c:formatCode>
                <c:ptCount val="20"/>
                <c:pt idx="0">
                  <c:v>0.36718679330630033</c:v>
                </c:pt>
                <c:pt idx="1">
                  <c:v>0.41983265490740024</c:v>
                </c:pt>
                <c:pt idx="2">
                  <c:v>0.45296246042520016</c:v>
                </c:pt>
                <c:pt idx="3">
                  <c:v>0.46928991406600001</c:v>
                </c:pt>
                <c:pt idx="4">
                  <c:v>0.47874265038449998</c:v>
                </c:pt>
                <c:pt idx="5">
                  <c:v>0.4837856173678004</c:v>
                </c:pt>
                <c:pt idx="6">
                  <c:v>0.48724559023059999</c:v>
                </c:pt>
                <c:pt idx="7">
                  <c:v>0.48817277250100016</c:v>
                </c:pt>
                <c:pt idx="8">
                  <c:v>0.49099954771600002</c:v>
                </c:pt>
                <c:pt idx="9">
                  <c:v>0.49339665309810016</c:v>
                </c:pt>
                <c:pt idx="10">
                  <c:v>0.49466304839440017</c:v>
                </c:pt>
                <c:pt idx="11">
                  <c:v>0.49375848032570024</c:v>
                </c:pt>
                <c:pt idx="12">
                  <c:v>0.49484396200800024</c:v>
                </c:pt>
                <c:pt idx="13">
                  <c:v>0.49450474898230018</c:v>
                </c:pt>
                <c:pt idx="14">
                  <c:v>0.4917910447760997</c:v>
                </c:pt>
                <c:pt idx="15">
                  <c:v>0.49319312528249998</c:v>
                </c:pt>
                <c:pt idx="16">
                  <c:v>0.49285391225690017</c:v>
                </c:pt>
                <c:pt idx="17">
                  <c:v>0.49249208502940039</c:v>
                </c:pt>
                <c:pt idx="18">
                  <c:v>0.4932383536862</c:v>
                </c:pt>
                <c:pt idx="19">
                  <c:v>0.4913839891451004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Figure_10fold!$A$31</c:f>
              <c:strCache>
                <c:ptCount val="1"/>
                <c:pt idx="0">
                  <c:v>Original MV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figure_2fold!$I$30:$I$49</c:f>
                <c:numCache>
                  <c:formatCode>General</c:formatCode>
                  <c:ptCount val="20"/>
                  <c:pt idx="0">
                    <c:v>5.2260610690720126E-3</c:v>
                  </c:pt>
                  <c:pt idx="1">
                    <c:v>5.2260610690720126E-3</c:v>
                  </c:pt>
                  <c:pt idx="2">
                    <c:v>5.2260610690720126E-3</c:v>
                  </c:pt>
                  <c:pt idx="3">
                    <c:v>5.2260610690720126E-3</c:v>
                  </c:pt>
                  <c:pt idx="4">
                    <c:v>5.2260610690720126E-3</c:v>
                  </c:pt>
                  <c:pt idx="5">
                    <c:v>5.2260610690720126E-3</c:v>
                  </c:pt>
                  <c:pt idx="6">
                    <c:v>5.2260610690720126E-3</c:v>
                  </c:pt>
                  <c:pt idx="7">
                    <c:v>5.2260610690720126E-3</c:v>
                  </c:pt>
                  <c:pt idx="8">
                    <c:v>5.2260610690720126E-3</c:v>
                  </c:pt>
                  <c:pt idx="9">
                    <c:v>5.2260610690720126E-3</c:v>
                  </c:pt>
                  <c:pt idx="10">
                    <c:v>5.2260610690720126E-3</c:v>
                  </c:pt>
                  <c:pt idx="11">
                    <c:v>5.2260610690720126E-3</c:v>
                  </c:pt>
                  <c:pt idx="12">
                    <c:v>5.2260610690720126E-3</c:v>
                  </c:pt>
                  <c:pt idx="13">
                    <c:v>5.2260610690720126E-3</c:v>
                  </c:pt>
                  <c:pt idx="14">
                    <c:v>5.2260610690720126E-3</c:v>
                  </c:pt>
                  <c:pt idx="15">
                    <c:v>5.2260610690720126E-3</c:v>
                  </c:pt>
                  <c:pt idx="16">
                    <c:v>5.2260610690720126E-3</c:v>
                  </c:pt>
                  <c:pt idx="17">
                    <c:v>5.2260610690720126E-3</c:v>
                  </c:pt>
                  <c:pt idx="18">
                    <c:v>5.2260610690720126E-3</c:v>
                  </c:pt>
                  <c:pt idx="19">
                    <c:v>5.2260610690720126E-3</c:v>
                  </c:pt>
                </c:numCache>
              </c:numRef>
            </c:plus>
            <c:minus>
              <c:numRef>
                <c:f>figure_2fold!$I$30:$I$49</c:f>
                <c:numCache>
                  <c:formatCode>General</c:formatCode>
                  <c:ptCount val="20"/>
                  <c:pt idx="0">
                    <c:v>5.2260610690720126E-3</c:v>
                  </c:pt>
                  <c:pt idx="1">
                    <c:v>5.2260610690720126E-3</c:v>
                  </c:pt>
                  <c:pt idx="2">
                    <c:v>5.2260610690720126E-3</c:v>
                  </c:pt>
                  <c:pt idx="3">
                    <c:v>5.2260610690720126E-3</c:v>
                  </c:pt>
                  <c:pt idx="4">
                    <c:v>5.2260610690720126E-3</c:v>
                  </c:pt>
                  <c:pt idx="5">
                    <c:v>5.2260610690720126E-3</c:v>
                  </c:pt>
                  <c:pt idx="6">
                    <c:v>5.2260610690720126E-3</c:v>
                  </c:pt>
                  <c:pt idx="7">
                    <c:v>5.2260610690720126E-3</c:v>
                  </c:pt>
                  <c:pt idx="8">
                    <c:v>5.2260610690720126E-3</c:v>
                  </c:pt>
                  <c:pt idx="9">
                    <c:v>5.2260610690720126E-3</c:v>
                  </c:pt>
                  <c:pt idx="10">
                    <c:v>5.2260610690720126E-3</c:v>
                  </c:pt>
                  <c:pt idx="11">
                    <c:v>5.2260610690720126E-3</c:v>
                  </c:pt>
                  <c:pt idx="12">
                    <c:v>5.2260610690720126E-3</c:v>
                  </c:pt>
                  <c:pt idx="13">
                    <c:v>5.2260610690720126E-3</c:v>
                  </c:pt>
                  <c:pt idx="14">
                    <c:v>5.2260610690720126E-3</c:v>
                  </c:pt>
                  <c:pt idx="15">
                    <c:v>5.2260610690720126E-3</c:v>
                  </c:pt>
                  <c:pt idx="16">
                    <c:v>5.2260610690720126E-3</c:v>
                  </c:pt>
                  <c:pt idx="17">
                    <c:v>5.2260610690720126E-3</c:v>
                  </c:pt>
                  <c:pt idx="18">
                    <c:v>5.2260610690720126E-3</c:v>
                  </c:pt>
                  <c:pt idx="19">
                    <c:v>5.2260610690720126E-3</c:v>
                  </c:pt>
                </c:numCache>
              </c:numRef>
            </c:minus>
          </c:errBars>
          <c:val>
            <c:numRef>
              <c:f>figure_2fold!$I$5:$I$24</c:f>
              <c:numCache>
                <c:formatCode>0.00%</c:formatCode>
                <c:ptCount val="20"/>
                <c:pt idx="0">
                  <c:v>0.4071687019449004</c:v>
                </c:pt>
                <c:pt idx="1">
                  <c:v>0.4071687019449004</c:v>
                </c:pt>
                <c:pt idx="2">
                  <c:v>0.4071687019449004</c:v>
                </c:pt>
                <c:pt idx="3">
                  <c:v>0.4071687019449004</c:v>
                </c:pt>
                <c:pt idx="4">
                  <c:v>0.4071687019449004</c:v>
                </c:pt>
                <c:pt idx="5">
                  <c:v>0.4071687019449004</c:v>
                </c:pt>
                <c:pt idx="6">
                  <c:v>0.4071687019449004</c:v>
                </c:pt>
                <c:pt idx="7">
                  <c:v>0.4071687019449004</c:v>
                </c:pt>
                <c:pt idx="8">
                  <c:v>0.4071687019449004</c:v>
                </c:pt>
                <c:pt idx="9">
                  <c:v>0.4071687019449004</c:v>
                </c:pt>
                <c:pt idx="10">
                  <c:v>0.4071687019449004</c:v>
                </c:pt>
                <c:pt idx="11">
                  <c:v>0.4071687019449004</c:v>
                </c:pt>
                <c:pt idx="12">
                  <c:v>0.4071687019449004</c:v>
                </c:pt>
                <c:pt idx="13">
                  <c:v>0.4071687019449004</c:v>
                </c:pt>
                <c:pt idx="14">
                  <c:v>0.4071687019449004</c:v>
                </c:pt>
                <c:pt idx="15">
                  <c:v>0.4071687019449004</c:v>
                </c:pt>
                <c:pt idx="16">
                  <c:v>0.4071687019449004</c:v>
                </c:pt>
                <c:pt idx="17">
                  <c:v>0.4071687019449004</c:v>
                </c:pt>
                <c:pt idx="18">
                  <c:v>0.4071687019449004</c:v>
                </c:pt>
                <c:pt idx="19">
                  <c:v>0.4071687019449004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93040"/>
        <c:axId val="143294984"/>
      </c:lineChart>
      <c:catAx>
        <c:axId val="143193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294984"/>
        <c:crosses val="autoZero"/>
        <c:auto val="1"/>
        <c:lblAlgn val="ctr"/>
        <c:lblOffset val="100"/>
        <c:noMultiLvlLbl val="0"/>
      </c:catAx>
      <c:valAx>
        <c:axId val="143294984"/>
        <c:scaling>
          <c:orientation val="minMax"/>
          <c:min val="0.350000000000000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193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Third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Figure_fold2!$B$3</c:f>
              <c:strCache>
                <c:ptCount val="1"/>
                <c:pt idx="0">
                  <c:v>DSD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Figure_fold2!$J$16:$J$21</c:f>
                <c:numCache>
                  <c:formatCode>General</c:formatCode>
                  <c:ptCount val="6"/>
                  <c:pt idx="0">
                    <c:v>4.0611929982931529E-3</c:v>
                  </c:pt>
                  <c:pt idx="1">
                    <c:v>4.3722471843319066E-3</c:v>
                  </c:pt>
                  <c:pt idx="2">
                    <c:v>3.3848928916275726E-3</c:v>
                  </c:pt>
                  <c:pt idx="3">
                    <c:v>3.9602377401689341E-3</c:v>
                  </c:pt>
                  <c:pt idx="4">
                    <c:v>5.8170660645256514E-3</c:v>
                  </c:pt>
                  <c:pt idx="5">
                    <c:v>5.0006715734095914E-3</c:v>
                  </c:pt>
                </c:numCache>
              </c:numRef>
            </c:plus>
            <c:minus>
              <c:numRef>
                <c:f>Figure_fold2!$J$16:$J$21</c:f>
                <c:numCache>
                  <c:formatCode>General</c:formatCode>
                  <c:ptCount val="6"/>
                  <c:pt idx="0">
                    <c:v>4.0611929982931529E-3</c:v>
                  </c:pt>
                  <c:pt idx="1">
                    <c:v>4.3722471843319066E-3</c:v>
                  </c:pt>
                  <c:pt idx="2">
                    <c:v>3.3848928916275726E-3</c:v>
                  </c:pt>
                  <c:pt idx="3">
                    <c:v>3.9602377401689341E-3</c:v>
                  </c:pt>
                  <c:pt idx="4">
                    <c:v>5.8170660645256514E-3</c:v>
                  </c:pt>
                  <c:pt idx="5">
                    <c:v>5.0006715734095914E-3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Figure_fold2!$J$5:$J$10</c:f>
              <c:numCache>
                <c:formatCode>0.00%</c:formatCode>
                <c:ptCount val="6"/>
                <c:pt idx="0">
                  <c:v>0.24975345167650012</c:v>
                </c:pt>
                <c:pt idx="1">
                  <c:v>0.30216962524649998</c:v>
                </c:pt>
                <c:pt idx="2">
                  <c:v>0.31469428007890016</c:v>
                </c:pt>
                <c:pt idx="3">
                  <c:v>0.29124753451669977</c:v>
                </c:pt>
                <c:pt idx="4">
                  <c:v>0.28557692307700033</c:v>
                </c:pt>
                <c:pt idx="5">
                  <c:v>0.27477810650880002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Figure_fold2!$L$3</c:f>
              <c:strCache>
                <c:ptCount val="1"/>
                <c:pt idx="0">
                  <c:v>Original FF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Figure_fold2!$L$16:$L$21</c:f>
                <c:numCache>
                  <c:formatCode>General</c:formatCode>
                  <c:ptCount val="6"/>
                  <c:pt idx="0">
                    <c:v>6.1310773343072828E-3</c:v>
                  </c:pt>
                  <c:pt idx="1">
                    <c:v>6.1310773343072828E-3</c:v>
                  </c:pt>
                  <c:pt idx="2">
                    <c:v>6.1310773343072828E-3</c:v>
                  </c:pt>
                  <c:pt idx="3">
                    <c:v>6.1310773343072828E-3</c:v>
                  </c:pt>
                  <c:pt idx="4">
                    <c:v>6.1310773343072828E-3</c:v>
                  </c:pt>
                  <c:pt idx="5">
                    <c:v>6.1310773343072828E-3</c:v>
                  </c:pt>
                </c:numCache>
              </c:numRef>
            </c:plus>
            <c:minus>
              <c:numRef>
                <c:f>Figure_fold2!$L$16:$L$21</c:f>
                <c:numCache>
                  <c:formatCode>General</c:formatCode>
                  <c:ptCount val="6"/>
                  <c:pt idx="0">
                    <c:v>6.1310773343072828E-3</c:v>
                  </c:pt>
                  <c:pt idx="1">
                    <c:v>6.1310773343072828E-3</c:v>
                  </c:pt>
                  <c:pt idx="2">
                    <c:v>6.1310773343072828E-3</c:v>
                  </c:pt>
                  <c:pt idx="3">
                    <c:v>6.1310773343072828E-3</c:v>
                  </c:pt>
                  <c:pt idx="4">
                    <c:v>6.1310773343072828E-3</c:v>
                  </c:pt>
                  <c:pt idx="5">
                    <c:v>6.1310773343072828E-3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Figure_fold2!$L$5:$L$10</c:f>
              <c:numCache>
                <c:formatCode>0.00%</c:formatCode>
                <c:ptCount val="6"/>
                <c:pt idx="0">
                  <c:v>0.25350098619340017</c:v>
                </c:pt>
                <c:pt idx="1">
                  <c:v>0.25350098619340017</c:v>
                </c:pt>
                <c:pt idx="2">
                  <c:v>0.25350098619340017</c:v>
                </c:pt>
                <c:pt idx="3">
                  <c:v>0.25350098619340017</c:v>
                </c:pt>
                <c:pt idx="4">
                  <c:v>0.25350098619340017</c:v>
                </c:pt>
                <c:pt idx="5">
                  <c:v>0.25350098619340017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01872"/>
        <c:axId val="144602264"/>
      </c:lineChart>
      <c:catAx>
        <c:axId val="14460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602264"/>
        <c:crosses val="autoZero"/>
        <c:auto val="1"/>
        <c:lblAlgn val="ctr"/>
        <c:lblOffset val="100"/>
        <c:noMultiLvlLbl val="0"/>
      </c:catAx>
      <c:valAx>
        <c:axId val="144602264"/>
        <c:scaling>
          <c:orientation val="minMax"/>
          <c:min val="0.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6018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</a:t>
            </a:r>
            <a:r>
              <a:rPr lang="en-US" altLang="en-US" baseline="0"/>
              <a:t> Second Level, </a:t>
            </a:r>
            <a:r>
              <a:rPr lang="en-US" altLang="en-US"/>
              <a:t>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Figure_fold2!$F$3</c:f>
              <c:strCache>
                <c:ptCount val="1"/>
                <c:pt idx="0">
                  <c:v>DSD FF</c:v>
                </c:pt>
              </c:strCache>
            </c:strRef>
          </c:tx>
          <c:marker>
            <c:symbol val="square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Figure_fold2!$G$16:$G$21</c:f>
                <c:numCache>
                  <c:formatCode>General</c:formatCode>
                  <c:ptCount val="6"/>
                  <c:pt idx="0">
                    <c:v>1.4679371941663001E-3</c:v>
                  </c:pt>
                  <c:pt idx="1">
                    <c:v>2.6631786723267134E-3</c:v>
                  </c:pt>
                  <c:pt idx="2">
                    <c:v>2.5073325909798715E-3</c:v>
                  </c:pt>
                  <c:pt idx="3">
                    <c:v>2.4904938776827614E-3</c:v>
                  </c:pt>
                  <c:pt idx="4">
                    <c:v>2.8308024474443401E-3</c:v>
                  </c:pt>
                  <c:pt idx="5">
                    <c:v>1.8583468453575907E-3</c:v>
                  </c:pt>
                </c:numCache>
              </c:numRef>
            </c:plus>
            <c:minus>
              <c:numRef>
                <c:f>Figure_fold2!$G$16:$G$21</c:f>
                <c:numCache>
                  <c:formatCode>General</c:formatCode>
                  <c:ptCount val="6"/>
                  <c:pt idx="0">
                    <c:v>1.4679371941663001E-3</c:v>
                  </c:pt>
                  <c:pt idx="1">
                    <c:v>2.6631786723267134E-3</c:v>
                  </c:pt>
                  <c:pt idx="2">
                    <c:v>2.5073325909798715E-3</c:v>
                  </c:pt>
                  <c:pt idx="3">
                    <c:v>2.4904938776827614E-3</c:v>
                  </c:pt>
                  <c:pt idx="4">
                    <c:v>2.8308024474443401E-3</c:v>
                  </c:pt>
                  <c:pt idx="5">
                    <c:v>1.8583468453575907E-3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Figure_fold2!$G$5:$G$10</c:f>
              <c:numCache>
                <c:formatCode>0.00%</c:formatCode>
                <c:ptCount val="6"/>
                <c:pt idx="0">
                  <c:v>0.23250420987359999</c:v>
                </c:pt>
                <c:pt idx="1">
                  <c:v>0.26705679407070015</c:v>
                </c:pt>
                <c:pt idx="2">
                  <c:v>0.27051357884880017</c:v>
                </c:pt>
                <c:pt idx="3">
                  <c:v>0.24756436104900009</c:v>
                </c:pt>
                <c:pt idx="4">
                  <c:v>0.23997184111130013</c:v>
                </c:pt>
                <c:pt idx="5">
                  <c:v>0.23587517905449998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Figure_fold2!$H$3</c:f>
              <c:strCache>
                <c:ptCount val="1"/>
                <c:pt idx="0">
                  <c:v>Original FF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triang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Figure_fold2!$I$16:$I$21</c:f>
                <c:numCache>
                  <c:formatCode>General</c:formatCode>
                  <c:ptCount val="6"/>
                  <c:pt idx="0">
                    <c:v>2.9233677960035327E-3</c:v>
                  </c:pt>
                  <c:pt idx="1">
                    <c:v>2.9233677960035327E-3</c:v>
                  </c:pt>
                  <c:pt idx="2">
                    <c:v>2.9233677960035327E-3</c:v>
                  </c:pt>
                  <c:pt idx="3">
                    <c:v>2.9233677960035327E-3</c:v>
                  </c:pt>
                  <c:pt idx="4">
                    <c:v>2.9233677960035327E-3</c:v>
                  </c:pt>
                  <c:pt idx="5">
                    <c:v>2.9233677960035327E-3</c:v>
                  </c:pt>
                </c:numCache>
              </c:numRef>
            </c:plus>
            <c:minus>
              <c:numRef>
                <c:f>Figure_fold2!$I$16:$I$21</c:f>
                <c:numCache>
                  <c:formatCode>General</c:formatCode>
                  <c:ptCount val="6"/>
                  <c:pt idx="0">
                    <c:v>2.9233677960035327E-3</c:v>
                  </c:pt>
                  <c:pt idx="1">
                    <c:v>2.9233677960035327E-3</c:v>
                  </c:pt>
                  <c:pt idx="2">
                    <c:v>2.9233677960035327E-3</c:v>
                  </c:pt>
                  <c:pt idx="3">
                    <c:v>2.9233677960035327E-3</c:v>
                  </c:pt>
                  <c:pt idx="4">
                    <c:v>2.9233677960035327E-3</c:v>
                  </c:pt>
                  <c:pt idx="5">
                    <c:v>2.9233677960035327E-3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Figure_fold2!$I$5:$I$10</c:f>
              <c:numCache>
                <c:formatCode>0.00%</c:formatCode>
                <c:ptCount val="6"/>
                <c:pt idx="0">
                  <c:v>0.22563735906710009</c:v>
                </c:pt>
                <c:pt idx="1">
                  <c:v>0.22563735906710009</c:v>
                </c:pt>
                <c:pt idx="2">
                  <c:v>0.22563735906710009</c:v>
                </c:pt>
                <c:pt idx="3">
                  <c:v>0.22563735906710009</c:v>
                </c:pt>
                <c:pt idx="4">
                  <c:v>0.22563735906710009</c:v>
                </c:pt>
                <c:pt idx="5">
                  <c:v>0.22563735906710009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03048"/>
        <c:axId val="144603440"/>
      </c:lineChart>
      <c:catAx>
        <c:axId val="14460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603440"/>
        <c:crosses val="autoZero"/>
        <c:auto val="1"/>
        <c:lblAlgn val="ctr"/>
        <c:lblOffset val="100"/>
        <c:noMultiLvlLbl val="0"/>
      </c:catAx>
      <c:valAx>
        <c:axId val="144603440"/>
        <c:scaling>
          <c:orientation val="minMax"/>
          <c:min val="0.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6030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Third Level, 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Figure_fold2!$J$3</c:f>
              <c:strCache>
                <c:ptCount val="1"/>
                <c:pt idx="0">
                  <c:v>DSD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Figure_fold2!$K$16:$K$21</c:f>
                <c:numCache>
                  <c:formatCode>General</c:formatCode>
                  <c:ptCount val="6"/>
                  <c:pt idx="0">
                    <c:v>2.2217251287148213E-3</c:v>
                  </c:pt>
                  <c:pt idx="1">
                    <c:v>1.8758318365810613E-3</c:v>
                  </c:pt>
                  <c:pt idx="2">
                    <c:v>2.0473745886384633E-3</c:v>
                  </c:pt>
                  <c:pt idx="3">
                    <c:v>2.8330852209022799E-3</c:v>
                  </c:pt>
                  <c:pt idx="4">
                    <c:v>2.4872795267297612E-3</c:v>
                  </c:pt>
                  <c:pt idx="5">
                    <c:v>2.8084174123626615E-3</c:v>
                  </c:pt>
                </c:numCache>
              </c:numRef>
            </c:plus>
            <c:minus>
              <c:numRef>
                <c:f>Figure_fold2!$K$16:$K$21</c:f>
                <c:numCache>
                  <c:formatCode>General</c:formatCode>
                  <c:ptCount val="6"/>
                  <c:pt idx="0">
                    <c:v>2.2217251287148213E-3</c:v>
                  </c:pt>
                  <c:pt idx="1">
                    <c:v>1.8758318365810613E-3</c:v>
                  </c:pt>
                  <c:pt idx="2">
                    <c:v>2.0473745886384633E-3</c:v>
                  </c:pt>
                  <c:pt idx="3">
                    <c:v>2.8330852209022799E-3</c:v>
                  </c:pt>
                  <c:pt idx="4">
                    <c:v>2.4872795267297612E-3</c:v>
                  </c:pt>
                  <c:pt idx="5">
                    <c:v>2.8084174123626615E-3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Figure_fold2!$K$5:$K$10</c:f>
              <c:numCache>
                <c:formatCode>0.00%</c:formatCode>
                <c:ptCount val="6"/>
                <c:pt idx="0">
                  <c:v>0.19782670150019999</c:v>
                </c:pt>
                <c:pt idx="1">
                  <c:v>0.22613406797299998</c:v>
                </c:pt>
                <c:pt idx="2">
                  <c:v>0.22793042557310009</c:v>
                </c:pt>
                <c:pt idx="3">
                  <c:v>0.20539195489320008</c:v>
                </c:pt>
                <c:pt idx="4">
                  <c:v>0.19896570056940013</c:v>
                </c:pt>
                <c:pt idx="5">
                  <c:v>0.19530808994759999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Figure_fold2!$L$3</c:f>
              <c:strCache>
                <c:ptCount val="1"/>
                <c:pt idx="0">
                  <c:v>Original FF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Figure_fold2!$M$16:$M$21</c:f>
                <c:numCache>
                  <c:formatCode>General</c:formatCode>
                  <c:ptCount val="6"/>
                  <c:pt idx="0">
                    <c:v>2.8890239548723215E-3</c:v>
                  </c:pt>
                  <c:pt idx="1">
                    <c:v>2.8890239548723215E-3</c:v>
                  </c:pt>
                  <c:pt idx="2">
                    <c:v>2.8890239548723215E-3</c:v>
                  </c:pt>
                  <c:pt idx="3">
                    <c:v>2.8890239548723215E-3</c:v>
                  </c:pt>
                  <c:pt idx="4">
                    <c:v>2.8890239548723215E-3</c:v>
                  </c:pt>
                  <c:pt idx="5">
                    <c:v>2.8890239548723215E-3</c:v>
                  </c:pt>
                </c:numCache>
              </c:numRef>
            </c:plus>
            <c:minus>
              <c:numRef>
                <c:f>Figure_fold2!$M$16:$M$21</c:f>
                <c:numCache>
                  <c:formatCode>General</c:formatCode>
                  <c:ptCount val="6"/>
                  <c:pt idx="0">
                    <c:v>2.8890239548723215E-3</c:v>
                  </c:pt>
                  <c:pt idx="1">
                    <c:v>2.8890239548723215E-3</c:v>
                  </c:pt>
                  <c:pt idx="2">
                    <c:v>2.8890239548723215E-3</c:v>
                  </c:pt>
                  <c:pt idx="3">
                    <c:v>2.8890239548723215E-3</c:v>
                  </c:pt>
                  <c:pt idx="4">
                    <c:v>2.8890239548723215E-3</c:v>
                  </c:pt>
                  <c:pt idx="5">
                    <c:v>2.8890239548723215E-3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Figure_fold2!$M$5:$M$10</c:f>
              <c:numCache>
                <c:formatCode>0.00%</c:formatCode>
                <c:ptCount val="6"/>
                <c:pt idx="0">
                  <c:v>0.1825665629381</c:v>
                </c:pt>
                <c:pt idx="1">
                  <c:v>0.1825665629381</c:v>
                </c:pt>
                <c:pt idx="2">
                  <c:v>0.1825665629381</c:v>
                </c:pt>
                <c:pt idx="3">
                  <c:v>0.1825665629381</c:v>
                </c:pt>
                <c:pt idx="4">
                  <c:v>0.1825665629381</c:v>
                </c:pt>
                <c:pt idx="5">
                  <c:v>0.1825665629381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04224"/>
        <c:axId val="144604616"/>
      </c:lineChart>
      <c:catAx>
        <c:axId val="14460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604616"/>
        <c:crosses val="autoZero"/>
        <c:auto val="1"/>
        <c:lblAlgn val="ctr"/>
        <c:lblOffset val="100"/>
        <c:noMultiLvlLbl val="0"/>
      </c:catAx>
      <c:valAx>
        <c:axId val="144604616"/>
        <c:scaling>
          <c:orientation val="minMax"/>
          <c:min val="0.1500000000000001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6042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Top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Figure_fold2!$B$3</c:f>
              <c:strCache>
                <c:ptCount val="1"/>
                <c:pt idx="0">
                  <c:v>DSD FF</c:v>
                </c:pt>
              </c:strCache>
            </c:strRef>
          </c:tx>
          <c:marker>
            <c:symbol val="x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Figure_fold2!$B$16:$B$21</c:f>
                <c:numCache>
                  <c:formatCode>General</c:formatCode>
                  <c:ptCount val="6"/>
                  <c:pt idx="0">
                    <c:v>2.4477899749881602E-3</c:v>
                  </c:pt>
                  <c:pt idx="1">
                    <c:v>5.1043120816912724E-3</c:v>
                  </c:pt>
                  <c:pt idx="2">
                    <c:v>3.9687791429019442E-3</c:v>
                  </c:pt>
                  <c:pt idx="3">
                    <c:v>4.9197768040927427E-3</c:v>
                  </c:pt>
                  <c:pt idx="4">
                    <c:v>3.6289341250627227E-3</c:v>
                  </c:pt>
                  <c:pt idx="5">
                    <c:v>5.2987191943928555E-3</c:v>
                  </c:pt>
                </c:numCache>
              </c:numRef>
            </c:plus>
            <c:minus>
              <c:numRef>
                <c:f>Figure_fold2!$B$16:$B$21</c:f>
                <c:numCache>
                  <c:formatCode>General</c:formatCode>
                  <c:ptCount val="6"/>
                  <c:pt idx="0">
                    <c:v>2.4477899749881602E-3</c:v>
                  </c:pt>
                  <c:pt idx="1">
                    <c:v>5.1043120816912724E-3</c:v>
                  </c:pt>
                  <c:pt idx="2">
                    <c:v>3.9687791429019442E-3</c:v>
                  </c:pt>
                  <c:pt idx="3">
                    <c:v>4.9197768040927427E-3</c:v>
                  </c:pt>
                  <c:pt idx="4">
                    <c:v>3.6289341250627227E-3</c:v>
                  </c:pt>
                  <c:pt idx="5">
                    <c:v>5.2987191943928555E-3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Figure_fold2!$B$5:$B$10</c:f>
              <c:numCache>
                <c:formatCode>0.00%</c:formatCode>
                <c:ptCount val="6"/>
                <c:pt idx="0">
                  <c:v>0.44698062190170024</c:v>
                </c:pt>
                <c:pt idx="1">
                  <c:v>0.51068048670569999</c:v>
                </c:pt>
                <c:pt idx="2">
                  <c:v>0.54026588553379995</c:v>
                </c:pt>
                <c:pt idx="3">
                  <c:v>0.51971608832799965</c:v>
                </c:pt>
                <c:pt idx="4">
                  <c:v>0.51022983325810067</c:v>
                </c:pt>
                <c:pt idx="5">
                  <c:v>0.5094411897248996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Figure_fold2!$D$3</c:f>
              <c:strCache>
                <c:ptCount val="1"/>
                <c:pt idx="0">
                  <c:v>Original FF</c:v>
                </c:pt>
              </c:strCache>
            </c:strRef>
          </c:tx>
          <c:marker>
            <c:symbol val="diamond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Figure_fold2!$D$16:$D$21</c:f>
                <c:numCache>
                  <c:formatCode>General</c:formatCode>
                  <c:ptCount val="6"/>
                  <c:pt idx="0">
                    <c:v>5.8781538479150399E-3</c:v>
                  </c:pt>
                  <c:pt idx="1">
                    <c:v>5.8781538479150399E-3</c:v>
                  </c:pt>
                  <c:pt idx="2">
                    <c:v>5.8781538479150399E-3</c:v>
                  </c:pt>
                  <c:pt idx="3">
                    <c:v>5.8781538479150399E-3</c:v>
                  </c:pt>
                  <c:pt idx="4">
                    <c:v>5.8781538479150399E-3</c:v>
                  </c:pt>
                  <c:pt idx="5">
                    <c:v>5.8781538479150399E-3</c:v>
                  </c:pt>
                </c:numCache>
              </c:numRef>
            </c:plus>
            <c:minus>
              <c:numRef>
                <c:f>Figure_fold2!$D$16:$D$21</c:f>
                <c:numCache>
                  <c:formatCode>General</c:formatCode>
                  <c:ptCount val="6"/>
                  <c:pt idx="0">
                    <c:v>5.8781538479150399E-3</c:v>
                  </c:pt>
                  <c:pt idx="1">
                    <c:v>5.8781538479150399E-3</c:v>
                  </c:pt>
                  <c:pt idx="2">
                    <c:v>5.8781538479150399E-3</c:v>
                  </c:pt>
                  <c:pt idx="3">
                    <c:v>5.8781538479150399E-3</c:v>
                  </c:pt>
                  <c:pt idx="4">
                    <c:v>5.8781538479150399E-3</c:v>
                  </c:pt>
                  <c:pt idx="5">
                    <c:v>5.8781538479150399E-3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Figure_fold2!$D$5:$D$10</c:f>
              <c:numCache>
                <c:formatCode>0.00%</c:formatCode>
                <c:ptCount val="6"/>
                <c:pt idx="0">
                  <c:v>0.50520504731850036</c:v>
                </c:pt>
                <c:pt idx="1">
                  <c:v>0.50520504731850036</c:v>
                </c:pt>
                <c:pt idx="2">
                  <c:v>0.50520504731850036</c:v>
                </c:pt>
                <c:pt idx="3">
                  <c:v>0.50520504731850036</c:v>
                </c:pt>
                <c:pt idx="4">
                  <c:v>0.50520504731850036</c:v>
                </c:pt>
                <c:pt idx="5">
                  <c:v>0.50520504731850036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40664"/>
        <c:axId val="144441056"/>
      </c:lineChart>
      <c:catAx>
        <c:axId val="14444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441056"/>
        <c:crosses val="autoZero"/>
        <c:auto val="1"/>
        <c:lblAlgn val="ctr"/>
        <c:lblOffset val="100"/>
        <c:noMultiLvlLbl val="0"/>
      </c:catAx>
      <c:valAx>
        <c:axId val="144441056"/>
        <c:scaling>
          <c:orientation val="minMax"/>
          <c:min val="0.4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4406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Top Level, 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Figure_fold2!$B$3</c:f>
              <c:strCache>
                <c:ptCount val="1"/>
                <c:pt idx="0">
                  <c:v>DSD FF</c:v>
                </c:pt>
              </c:strCache>
            </c:strRef>
          </c:tx>
          <c:marker>
            <c:symbol val="x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Figure_fold2!$C$16:$C$21</c:f>
                <c:numCache>
                  <c:formatCode>General</c:formatCode>
                  <c:ptCount val="6"/>
                  <c:pt idx="0">
                    <c:v>1.5181209737176607E-3</c:v>
                  </c:pt>
                  <c:pt idx="1">
                    <c:v>2.3926485494743686E-3</c:v>
                  </c:pt>
                  <c:pt idx="2">
                    <c:v>1.8006354409302113E-3</c:v>
                  </c:pt>
                  <c:pt idx="3">
                    <c:v>2.34400186394886E-3</c:v>
                  </c:pt>
                  <c:pt idx="4">
                    <c:v>2.7638084458564533E-3</c:v>
                  </c:pt>
                  <c:pt idx="5">
                    <c:v>2.1719352878383515E-3</c:v>
                  </c:pt>
                </c:numCache>
              </c:numRef>
            </c:plus>
            <c:minus>
              <c:numRef>
                <c:f>Figure_fold2!$C$16:$C$21</c:f>
                <c:numCache>
                  <c:formatCode>General</c:formatCode>
                  <c:ptCount val="6"/>
                  <c:pt idx="0">
                    <c:v>1.5181209737176607E-3</c:v>
                  </c:pt>
                  <c:pt idx="1">
                    <c:v>2.3926485494743686E-3</c:v>
                  </c:pt>
                  <c:pt idx="2">
                    <c:v>1.8006354409302113E-3</c:v>
                  </c:pt>
                  <c:pt idx="3">
                    <c:v>2.34400186394886E-3</c:v>
                  </c:pt>
                  <c:pt idx="4">
                    <c:v>2.7638084458564533E-3</c:v>
                  </c:pt>
                  <c:pt idx="5">
                    <c:v>2.1719352878383515E-3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Figure_fold2!$C$5:$C$10</c:f>
              <c:numCache>
                <c:formatCode>0.00%</c:formatCode>
                <c:ptCount val="6"/>
                <c:pt idx="0">
                  <c:v>0.37649325626219993</c:v>
                </c:pt>
                <c:pt idx="1">
                  <c:v>0.40201055541589997</c:v>
                </c:pt>
                <c:pt idx="2">
                  <c:v>0.4075563374383</c:v>
                </c:pt>
                <c:pt idx="3">
                  <c:v>0.38404121638599997</c:v>
                </c:pt>
                <c:pt idx="4">
                  <c:v>0.37965988104200027</c:v>
                </c:pt>
                <c:pt idx="5">
                  <c:v>0.37481779341550026</c:v>
                </c:pt>
              </c:numCache>
            </c:numRef>
          </c:val>
          <c:smooth val="0"/>
        </c:ser>
        <c:ser>
          <c:idx val="0"/>
          <c:order val="1"/>
          <c:tx>
            <c:v>Original FF</c:v>
          </c:tx>
          <c:marker>
            <c:symbol val="diamond"/>
            <c:size val="5"/>
          </c:marker>
          <c:errBars>
            <c:errDir val="y"/>
            <c:errBarType val="both"/>
            <c:errValType val="cust"/>
            <c:noEndCap val="0"/>
            <c:plus>
              <c:numRef>
                <c:f>Figure_fold2!$E$16:$E$21</c:f>
                <c:numCache>
                  <c:formatCode>General</c:formatCode>
                  <c:ptCount val="6"/>
                  <c:pt idx="0">
                    <c:v>2.55212647306534E-3</c:v>
                  </c:pt>
                  <c:pt idx="1">
                    <c:v>2.55212647306534E-3</c:v>
                  </c:pt>
                  <c:pt idx="2">
                    <c:v>2.55212647306534E-3</c:v>
                  </c:pt>
                  <c:pt idx="3">
                    <c:v>2.55212647306534E-3</c:v>
                  </c:pt>
                  <c:pt idx="4">
                    <c:v>2.55212647306534E-3</c:v>
                  </c:pt>
                  <c:pt idx="5">
                    <c:v>2.55212647306534E-3</c:v>
                  </c:pt>
                </c:numCache>
              </c:numRef>
            </c:plus>
            <c:minus>
              <c:numRef>
                <c:f>Figure_fold2!$E$16:$E$21</c:f>
                <c:numCache>
                  <c:formatCode>General</c:formatCode>
                  <c:ptCount val="6"/>
                  <c:pt idx="0">
                    <c:v>2.55212647306534E-3</c:v>
                  </c:pt>
                  <c:pt idx="1">
                    <c:v>2.55212647306534E-3</c:v>
                  </c:pt>
                  <c:pt idx="2">
                    <c:v>2.55212647306534E-3</c:v>
                  </c:pt>
                  <c:pt idx="3">
                    <c:v>2.55212647306534E-3</c:v>
                  </c:pt>
                  <c:pt idx="4">
                    <c:v>2.55212647306534E-3</c:v>
                  </c:pt>
                  <c:pt idx="5">
                    <c:v>2.55212647306534E-3</c:v>
                  </c:pt>
                </c:numCache>
              </c:numRef>
            </c:minus>
          </c:errBars>
          <c:cat>
            <c:numRef>
              <c:f>Figure_fold2!$A$16:$A$21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Figure_fold2!$E$5:$E$10</c:f>
              <c:numCache>
                <c:formatCode>0.00%</c:formatCode>
                <c:ptCount val="6"/>
                <c:pt idx="0">
                  <c:v>0.37028566641540017</c:v>
                </c:pt>
                <c:pt idx="1">
                  <c:v>0.37028566641540017</c:v>
                </c:pt>
                <c:pt idx="2">
                  <c:v>0.37028566641540017</c:v>
                </c:pt>
                <c:pt idx="3">
                  <c:v>0.37028566641540017</c:v>
                </c:pt>
                <c:pt idx="4">
                  <c:v>0.37028566641540017</c:v>
                </c:pt>
                <c:pt idx="5">
                  <c:v>0.37028566641540017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41840"/>
        <c:axId val="144442232"/>
      </c:lineChart>
      <c:catAx>
        <c:axId val="14444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442232"/>
        <c:crosses val="autoZero"/>
        <c:auto val="1"/>
        <c:lblAlgn val="ctr"/>
        <c:lblOffset val="100"/>
        <c:noMultiLvlLbl val="0"/>
      </c:catAx>
      <c:valAx>
        <c:axId val="144442232"/>
        <c:scaling>
          <c:orientation val="minMax"/>
          <c:min val="0.350000000000000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4418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figure_2fold!$B$3</c:f>
              <c:strCache>
                <c:ptCount val="1"/>
                <c:pt idx="0">
                  <c:v>DSD Neibhorhood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figure_2fold!$B$30:$B$49</c:f>
                <c:numCache>
                  <c:formatCode>General</c:formatCode>
                  <c:ptCount val="20"/>
                  <c:pt idx="0">
                    <c:v>3.1437126931535601E-3</c:v>
                  </c:pt>
                  <c:pt idx="1">
                    <c:v>4.9626430064933667E-3</c:v>
                  </c:pt>
                  <c:pt idx="2">
                    <c:v>6.4028439665554902E-3</c:v>
                  </c:pt>
                  <c:pt idx="3">
                    <c:v>5.1984624414561729E-3</c:v>
                  </c:pt>
                  <c:pt idx="4">
                    <c:v>6.0434346015048029E-3</c:v>
                  </c:pt>
                  <c:pt idx="5">
                    <c:v>5.2711223911088454E-3</c:v>
                  </c:pt>
                  <c:pt idx="6">
                    <c:v>4.5151211688056001E-3</c:v>
                  </c:pt>
                  <c:pt idx="7">
                    <c:v>5.0080124523285714E-3</c:v>
                  </c:pt>
                  <c:pt idx="8">
                    <c:v>6.3305734137281263E-3</c:v>
                  </c:pt>
                  <c:pt idx="9">
                    <c:v>5.5299925050491631E-3</c:v>
                  </c:pt>
                  <c:pt idx="10">
                    <c:v>4.9060641033997531E-3</c:v>
                  </c:pt>
                  <c:pt idx="11">
                    <c:v>4.0567125247997198E-3</c:v>
                  </c:pt>
                  <c:pt idx="12">
                    <c:v>2.2557517244990214E-3</c:v>
                  </c:pt>
                  <c:pt idx="13">
                    <c:v>3.8162043350335397E-3</c:v>
                  </c:pt>
                  <c:pt idx="14">
                    <c:v>4.5763603190028049E-3</c:v>
                  </c:pt>
                  <c:pt idx="15">
                    <c:v>4.1998749210751798E-3</c:v>
                  </c:pt>
                  <c:pt idx="16">
                    <c:v>2.4099614302586798E-3</c:v>
                  </c:pt>
                  <c:pt idx="17">
                    <c:v>3.0713585087258498E-3</c:v>
                  </c:pt>
                  <c:pt idx="18">
                    <c:v>4.1182036948241279E-3</c:v>
                  </c:pt>
                  <c:pt idx="19">
                    <c:v>4.579868363507233E-3</c:v>
                  </c:pt>
                </c:numCache>
              </c:numRef>
            </c:plus>
            <c:minus>
              <c:numRef>
                <c:f>figure_2fold!$B$30:$B$49</c:f>
                <c:numCache>
                  <c:formatCode>General</c:formatCode>
                  <c:ptCount val="20"/>
                  <c:pt idx="0">
                    <c:v>3.1437126931535601E-3</c:v>
                  </c:pt>
                  <c:pt idx="1">
                    <c:v>4.9626430064933667E-3</c:v>
                  </c:pt>
                  <c:pt idx="2">
                    <c:v>6.4028439665554902E-3</c:v>
                  </c:pt>
                  <c:pt idx="3">
                    <c:v>5.1984624414561729E-3</c:v>
                  </c:pt>
                  <c:pt idx="4">
                    <c:v>6.0434346015048029E-3</c:v>
                  </c:pt>
                  <c:pt idx="5">
                    <c:v>5.2711223911088454E-3</c:v>
                  </c:pt>
                  <c:pt idx="6">
                    <c:v>4.5151211688056001E-3</c:v>
                  </c:pt>
                  <c:pt idx="7">
                    <c:v>5.0080124523285714E-3</c:v>
                  </c:pt>
                  <c:pt idx="8">
                    <c:v>6.3305734137281263E-3</c:v>
                  </c:pt>
                  <c:pt idx="9">
                    <c:v>5.5299925050491631E-3</c:v>
                  </c:pt>
                  <c:pt idx="10">
                    <c:v>4.9060641033997531E-3</c:v>
                  </c:pt>
                  <c:pt idx="11">
                    <c:v>4.0567125247997198E-3</c:v>
                  </c:pt>
                  <c:pt idx="12">
                    <c:v>2.2557517244990214E-3</c:v>
                  </c:pt>
                  <c:pt idx="13">
                    <c:v>3.8162043350335397E-3</c:v>
                  </c:pt>
                  <c:pt idx="14">
                    <c:v>4.5763603190028049E-3</c:v>
                  </c:pt>
                  <c:pt idx="15">
                    <c:v>4.1998749210751798E-3</c:v>
                  </c:pt>
                  <c:pt idx="16">
                    <c:v>2.4099614302586798E-3</c:v>
                  </c:pt>
                  <c:pt idx="17">
                    <c:v>3.0713585087258498E-3</c:v>
                  </c:pt>
                  <c:pt idx="18">
                    <c:v>4.1182036948241279E-3</c:v>
                  </c:pt>
                  <c:pt idx="19">
                    <c:v>4.579868363507233E-3</c:v>
                  </c:pt>
                </c:numCache>
              </c:numRef>
            </c:minus>
          </c:errBars>
          <c:val>
            <c:numRef>
              <c:f>figure_2fold!$B$5:$B$24</c:f>
              <c:numCache>
                <c:formatCode>0.00%</c:formatCode>
                <c:ptCount val="20"/>
                <c:pt idx="0">
                  <c:v>0.40298472929199536</c:v>
                </c:pt>
                <c:pt idx="1">
                  <c:v>0.379361406756132</c:v>
                </c:pt>
                <c:pt idx="2">
                  <c:v>0.37737158722813524</c:v>
                </c:pt>
                <c:pt idx="3">
                  <c:v>0.38199907450254517</c:v>
                </c:pt>
                <c:pt idx="4">
                  <c:v>0.38861638130495257</c:v>
                </c:pt>
                <c:pt idx="5">
                  <c:v>0.39409995372512702</c:v>
                </c:pt>
                <c:pt idx="6">
                  <c:v>0.40020823692734908</c:v>
                </c:pt>
                <c:pt idx="7">
                  <c:v>0.404696899583526</c:v>
                </c:pt>
                <c:pt idx="8">
                  <c:v>0.40853771402128586</c:v>
                </c:pt>
                <c:pt idx="9">
                  <c:v>0.41101341971309602</c:v>
                </c:pt>
                <c:pt idx="10">
                  <c:v>0.41145303100416508</c:v>
                </c:pt>
                <c:pt idx="11">
                  <c:v>0.41247107820453516</c:v>
                </c:pt>
                <c:pt idx="12">
                  <c:v>0.41358167515039318</c:v>
                </c:pt>
                <c:pt idx="13">
                  <c:v>0.41425266080518308</c:v>
                </c:pt>
                <c:pt idx="14">
                  <c:v>0.41515502082369299</c:v>
                </c:pt>
                <c:pt idx="15">
                  <c:v>0.41575659416936617</c:v>
                </c:pt>
                <c:pt idx="16">
                  <c:v>0.41668209162424841</c:v>
                </c:pt>
                <c:pt idx="17">
                  <c:v>0.41538639518741349</c:v>
                </c:pt>
                <c:pt idx="18">
                  <c:v>0.41392873669597424</c:v>
                </c:pt>
                <c:pt idx="19">
                  <c:v>0.41422952336881136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figure_2fold!$C$3</c:f>
              <c:strCache>
                <c:ptCount val="1"/>
                <c:pt idx="0">
                  <c:v>original Neibhorhood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figure_2fold!$C$30:$C$49</c:f>
                <c:numCache>
                  <c:formatCode>General</c:formatCode>
                  <c:ptCount val="20"/>
                  <c:pt idx="0">
                    <c:v>5.7957555091997402E-3</c:v>
                  </c:pt>
                  <c:pt idx="1">
                    <c:v>5.7957555091997402E-3</c:v>
                  </c:pt>
                  <c:pt idx="2">
                    <c:v>5.7957555091997402E-3</c:v>
                  </c:pt>
                  <c:pt idx="3">
                    <c:v>5.7957555091997402E-3</c:v>
                  </c:pt>
                  <c:pt idx="4">
                    <c:v>5.7957555091997402E-3</c:v>
                  </c:pt>
                  <c:pt idx="5">
                    <c:v>5.7957555091997402E-3</c:v>
                  </c:pt>
                  <c:pt idx="6">
                    <c:v>5.7957555091997402E-3</c:v>
                  </c:pt>
                  <c:pt idx="7">
                    <c:v>5.7957555091997402E-3</c:v>
                  </c:pt>
                  <c:pt idx="8">
                    <c:v>5.7957555091997402E-3</c:v>
                  </c:pt>
                  <c:pt idx="9">
                    <c:v>5.7957555091997402E-3</c:v>
                  </c:pt>
                  <c:pt idx="10">
                    <c:v>5.7957555091997402E-3</c:v>
                  </c:pt>
                  <c:pt idx="11">
                    <c:v>5.7957555091997402E-3</c:v>
                  </c:pt>
                  <c:pt idx="12">
                    <c:v>5.7957555091997402E-3</c:v>
                  </c:pt>
                  <c:pt idx="13">
                    <c:v>5.7957555091997402E-3</c:v>
                  </c:pt>
                  <c:pt idx="14">
                    <c:v>5.7957555091997402E-3</c:v>
                  </c:pt>
                  <c:pt idx="15">
                    <c:v>5.7957555091997402E-3</c:v>
                  </c:pt>
                  <c:pt idx="16">
                    <c:v>5.7957555091997402E-3</c:v>
                  </c:pt>
                  <c:pt idx="17">
                    <c:v>5.7957555091997402E-3</c:v>
                  </c:pt>
                  <c:pt idx="18">
                    <c:v>5.7957555091997402E-3</c:v>
                  </c:pt>
                  <c:pt idx="19">
                    <c:v>5.7957555091997402E-3</c:v>
                  </c:pt>
                </c:numCache>
              </c:numRef>
            </c:plus>
            <c:minus>
              <c:numRef>
                <c:f>figure_2fold!$C$30:$C$49</c:f>
                <c:numCache>
                  <c:formatCode>General</c:formatCode>
                  <c:ptCount val="20"/>
                  <c:pt idx="0">
                    <c:v>5.7957555091997402E-3</c:v>
                  </c:pt>
                  <c:pt idx="1">
                    <c:v>5.7957555091997402E-3</c:v>
                  </c:pt>
                  <c:pt idx="2">
                    <c:v>5.7957555091997402E-3</c:v>
                  </c:pt>
                  <c:pt idx="3">
                    <c:v>5.7957555091997402E-3</c:v>
                  </c:pt>
                  <c:pt idx="4">
                    <c:v>5.7957555091997402E-3</c:v>
                  </c:pt>
                  <c:pt idx="5">
                    <c:v>5.7957555091997402E-3</c:v>
                  </c:pt>
                  <c:pt idx="6">
                    <c:v>5.7957555091997402E-3</c:v>
                  </c:pt>
                  <c:pt idx="7">
                    <c:v>5.7957555091997402E-3</c:v>
                  </c:pt>
                  <c:pt idx="8">
                    <c:v>5.7957555091997402E-3</c:v>
                  </c:pt>
                  <c:pt idx="9">
                    <c:v>5.7957555091997402E-3</c:v>
                  </c:pt>
                  <c:pt idx="10">
                    <c:v>5.7957555091997402E-3</c:v>
                  </c:pt>
                  <c:pt idx="11">
                    <c:v>5.7957555091997402E-3</c:v>
                  </c:pt>
                  <c:pt idx="12">
                    <c:v>5.7957555091997402E-3</c:v>
                  </c:pt>
                  <c:pt idx="13">
                    <c:v>5.7957555091997402E-3</c:v>
                  </c:pt>
                  <c:pt idx="14">
                    <c:v>5.7957555091997402E-3</c:v>
                  </c:pt>
                  <c:pt idx="15">
                    <c:v>5.7957555091997402E-3</c:v>
                  </c:pt>
                  <c:pt idx="16">
                    <c:v>5.7957555091997402E-3</c:v>
                  </c:pt>
                  <c:pt idx="17">
                    <c:v>5.7957555091997402E-3</c:v>
                  </c:pt>
                  <c:pt idx="18">
                    <c:v>5.7957555091997402E-3</c:v>
                  </c:pt>
                  <c:pt idx="19">
                    <c:v>5.7957555091997402E-3</c:v>
                  </c:pt>
                </c:numCache>
              </c:numRef>
            </c:minus>
          </c:errBars>
          <c:val>
            <c:numRef>
              <c:f>figure_2fold!$C$5:$C$24</c:f>
              <c:numCache>
                <c:formatCode>0.00%</c:formatCode>
                <c:ptCount val="20"/>
                <c:pt idx="0">
                  <c:v>0.33626474871412115</c:v>
                </c:pt>
                <c:pt idx="1">
                  <c:v>0.33626474871412115</c:v>
                </c:pt>
                <c:pt idx="2">
                  <c:v>0.33626474871412115</c:v>
                </c:pt>
                <c:pt idx="3">
                  <c:v>0.33626474871412115</c:v>
                </c:pt>
                <c:pt idx="4">
                  <c:v>0.33626474871412115</c:v>
                </c:pt>
                <c:pt idx="5">
                  <c:v>0.33626474871412115</c:v>
                </c:pt>
                <c:pt idx="6">
                  <c:v>0.33626474871412115</c:v>
                </c:pt>
                <c:pt idx="7">
                  <c:v>0.33626474871412115</c:v>
                </c:pt>
                <c:pt idx="8">
                  <c:v>0.33626474871412115</c:v>
                </c:pt>
                <c:pt idx="9">
                  <c:v>0.33626474871412115</c:v>
                </c:pt>
                <c:pt idx="10">
                  <c:v>0.33626474871412115</c:v>
                </c:pt>
                <c:pt idx="11">
                  <c:v>0.33626474871412115</c:v>
                </c:pt>
                <c:pt idx="12">
                  <c:v>0.33626474871412115</c:v>
                </c:pt>
                <c:pt idx="13">
                  <c:v>0.33626474871412115</c:v>
                </c:pt>
                <c:pt idx="14">
                  <c:v>0.33626474871412115</c:v>
                </c:pt>
                <c:pt idx="15">
                  <c:v>0.33626474871412115</c:v>
                </c:pt>
                <c:pt idx="16">
                  <c:v>0.33626474871412115</c:v>
                </c:pt>
                <c:pt idx="17">
                  <c:v>0.33626474871412115</c:v>
                </c:pt>
                <c:pt idx="18">
                  <c:v>0.33626474871412115</c:v>
                </c:pt>
                <c:pt idx="19">
                  <c:v>0.33626474871412115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43016"/>
        <c:axId val="144443408"/>
      </c:lineChart>
      <c:catAx>
        <c:axId val="144443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443408"/>
        <c:crosses val="autoZero"/>
        <c:auto val="1"/>
        <c:lblAlgn val="ctr"/>
        <c:lblOffset val="100"/>
        <c:noMultiLvlLbl val="0"/>
      </c:catAx>
      <c:valAx>
        <c:axId val="144443408"/>
        <c:scaling>
          <c:orientation val="minMax"/>
          <c:max val="0.45"/>
          <c:min val="0.3000000000000002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443016"/>
        <c:crosses val="autoZero"/>
        <c:crossBetween val="between"/>
        <c:majorUnit val="5.0000000000000024E-2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figure_2fold!$B$3</c:f>
              <c:strCache>
                <c:ptCount val="1"/>
                <c:pt idx="0">
                  <c:v>DSD Neibhorhood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figure_2fold!$F$30:$F$49</c:f>
                <c:numCache>
                  <c:formatCode>General</c:formatCode>
                  <c:ptCount val="20"/>
                  <c:pt idx="0">
                    <c:v>1.0754234370428399E-3</c:v>
                  </c:pt>
                  <c:pt idx="1">
                    <c:v>1.3861181630391213E-3</c:v>
                  </c:pt>
                  <c:pt idx="2">
                    <c:v>1.7303498418517619E-3</c:v>
                  </c:pt>
                  <c:pt idx="3">
                    <c:v>1.1389554383346707E-3</c:v>
                  </c:pt>
                  <c:pt idx="4">
                    <c:v>1.41193457693391E-3</c:v>
                  </c:pt>
                  <c:pt idx="5">
                    <c:v>1.6545264831169507E-3</c:v>
                  </c:pt>
                  <c:pt idx="6">
                    <c:v>1.2610906770547099E-3</c:v>
                  </c:pt>
                  <c:pt idx="7">
                    <c:v>1.0451008686873106E-3</c:v>
                  </c:pt>
                  <c:pt idx="8">
                    <c:v>1.3452132710514901E-3</c:v>
                  </c:pt>
                  <c:pt idx="9">
                    <c:v>1.1392742757865401E-3</c:v>
                  </c:pt>
                  <c:pt idx="10">
                    <c:v>9.6223225601030598E-4</c:v>
                  </c:pt>
                  <c:pt idx="11">
                    <c:v>1.0326080636246706E-3</c:v>
                  </c:pt>
                  <c:pt idx="12">
                    <c:v>1.01518139239114E-3</c:v>
                  </c:pt>
                  <c:pt idx="13">
                    <c:v>1.1468071572364106E-3</c:v>
                  </c:pt>
                  <c:pt idx="14">
                    <c:v>7.9680049945271862E-4</c:v>
                  </c:pt>
                  <c:pt idx="15">
                    <c:v>9.6717774601407782E-4</c:v>
                  </c:pt>
                  <c:pt idx="16">
                    <c:v>9.7857070943353037E-4</c:v>
                  </c:pt>
                  <c:pt idx="17">
                    <c:v>9.8000947916219929E-4</c:v>
                  </c:pt>
                  <c:pt idx="18">
                    <c:v>9.7945020874105632E-4</c:v>
                  </c:pt>
                  <c:pt idx="19">
                    <c:v>8.1971419963558305E-4</c:v>
                  </c:pt>
                </c:numCache>
              </c:numRef>
            </c:plus>
            <c:minus>
              <c:numRef>
                <c:f>figure_2fold!$F$30:$F$49</c:f>
                <c:numCache>
                  <c:formatCode>General</c:formatCode>
                  <c:ptCount val="20"/>
                  <c:pt idx="0">
                    <c:v>1.0754234370428399E-3</c:v>
                  </c:pt>
                  <c:pt idx="1">
                    <c:v>1.3861181630391213E-3</c:v>
                  </c:pt>
                  <c:pt idx="2">
                    <c:v>1.7303498418517619E-3</c:v>
                  </c:pt>
                  <c:pt idx="3">
                    <c:v>1.1389554383346707E-3</c:v>
                  </c:pt>
                  <c:pt idx="4">
                    <c:v>1.41193457693391E-3</c:v>
                  </c:pt>
                  <c:pt idx="5">
                    <c:v>1.6545264831169507E-3</c:v>
                  </c:pt>
                  <c:pt idx="6">
                    <c:v>1.2610906770547099E-3</c:v>
                  </c:pt>
                  <c:pt idx="7">
                    <c:v>1.0451008686873106E-3</c:v>
                  </c:pt>
                  <c:pt idx="8">
                    <c:v>1.3452132710514901E-3</c:v>
                  </c:pt>
                  <c:pt idx="9">
                    <c:v>1.1392742757865401E-3</c:v>
                  </c:pt>
                  <c:pt idx="10">
                    <c:v>9.6223225601030598E-4</c:v>
                  </c:pt>
                  <c:pt idx="11">
                    <c:v>1.0326080636246706E-3</c:v>
                  </c:pt>
                  <c:pt idx="12">
                    <c:v>1.01518139239114E-3</c:v>
                  </c:pt>
                  <c:pt idx="13">
                    <c:v>1.1468071572364106E-3</c:v>
                  </c:pt>
                  <c:pt idx="14">
                    <c:v>7.9680049945271862E-4</c:v>
                  </c:pt>
                  <c:pt idx="15">
                    <c:v>9.6717774601407782E-4</c:v>
                  </c:pt>
                  <c:pt idx="16">
                    <c:v>9.7857070943353037E-4</c:v>
                  </c:pt>
                  <c:pt idx="17">
                    <c:v>9.8000947916219929E-4</c:v>
                  </c:pt>
                  <c:pt idx="18">
                    <c:v>9.7945020874105632E-4</c:v>
                  </c:pt>
                  <c:pt idx="19">
                    <c:v>8.1971419963558305E-4</c:v>
                  </c:pt>
                </c:numCache>
              </c:numRef>
            </c:minus>
          </c:errBars>
          <c:cat>
            <c:numRef>
              <c:f>figure_2fold!$A$5:$A$24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figure_2fold!$F$5:$F$24</c:f>
              <c:numCache>
                <c:formatCode>0.00%</c:formatCode>
                <c:ptCount val="20"/>
                <c:pt idx="0">
                  <c:v>0.14796002604729117</c:v>
                </c:pt>
                <c:pt idx="1">
                  <c:v>0.14124443056869018</c:v>
                </c:pt>
                <c:pt idx="2">
                  <c:v>0.13839944976689217</c:v>
                </c:pt>
                <c:pt idx="3">
                  <c:v>0.13931032142217009</c:v>
                </c:pt>
                <c:pt idx="4">
                  <c:v>0.13979071878666299</c:v>
                </c:pt>
                <c:pt idx="5">
                  <c:v>0.14104595959629523</c:v>
                </c:pt>
                <c:pt idx="6">
                  <c:v>0.143188486383654</c:v>
                </c:pt>
                <c:pt idx="7">
                  <c:v>0.14424844372945417</c:v>
                </c:pt>
                <c:pt idx="8">
                  <c:v>0.14532559278170201</c:v>
                </c:pt>
                <c:pt idx="9">
                  <c:v>0.14591033083863716</c:v>
                </c:pt>
                <c:pt idx="10">
                  <c:v>0.1460026579002589</c:v>
                </c:pt>
                <c:pt idx="11">
                  <c:v>0.14638035951598199</c:v>
                </c:pt>
                <c:pt idx="12">
                  <c:v>0.14672448765475299</c:v>
                </c:pt>
                <c:pt idx="13">
                  <c:v>0.14668252080856092</c:v>
                </c:pt>
                <c:pt idx="14">
                  <c:v>0.14655102469049408</c:v>
                </c:pt>
                <c:pt idx="15">
                  <c:v>0.14664335175211612</c:v>
                </c:pt>
                <c:pt idx="16">
                  <c:v>0.14669371196754591</c:v>
                </c:pt>
                <c:pt idx="17">
                  <c:v>0.14619010981324701</c:v>
                </c:pt>
                <c:pt idx="18">
                  <c:v>0.14578722808980901</c:v>
                </c:pt>
                <c:pt idx="19">
                  <c:v>0.14528082814576501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figure_2fold!$C$3</c:f>
              <c:strCache>
                <c:ptCount val="1"/>
                <c:pt idx="0">
                  <c:v>original Neibhorhood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figure_2fold!$G$30:$G$49</c:f>
                <c:numCache>
                  <c:formatCode>General</c:formatCode>
                  <c:ptCount val="20"/>
                  <c:pt idx="0">
                    <c:v>1.916252071834382E-3</c:v>
                  </c:pt>
                  <c:pt idx="1">
                    <c:v>1.916252071834382E-3</c:v>
                  </c:pt>
                  <c:pt idx="2">
                    <c:v>1.916252071834382E-3</c:v>
                  </c:pt>
                  <c:pt idx="3">
                    <c:v>1.916252071834382E-3</c:v>
                  </c:pt>
                  <c:pt idx="4">
                    <c:v>1.916252071834382E-3</c:v>
                  </c:pt>
                  <c:pt idx="5">
                    <c:v>1.916252071834382E-3</c:v>
                  </c:pt>
                  <c:pt idx="6">
                    <c:v>1.916252071834382E-3</c:v>
                  </c:pt>
                  <c:pt idx="7">
                    <c:v>1.916252071834382E-3</c:v>
                  </c:pt>
                  <c:pt idx="8">
                    <c:v>1.916252071834382E-3</c:v>
                  </c:pt>
                  <c:pt idx="9">
                    <c:v>1.916252071834382E-3</c:v>
                  </c:pt>
                  <c:pt idx="10">
                    <c:v>1.916252071834382E-3</c:v>
                  </c:pt>
                  <c:pt idx="11">
                    <c:v>1.916252071834382E-3</c:v>
                  </c:pt>
                  <c:pt idx="12">
                    <c:v>1.916252071834382E-3</c:v>
                  </c:pt>
                  <c:pt idx="13">
                    <c:v>1.916252071834382E-3</c:v>
                  </c:pt>
                  <c:pt idx="14">
                    <c:v>1.916252071834382E-3</c:v>
                  </c:pt>
                  <c:pt idx="15">
                    <c:v>1.916252071834382E-3</c:v>
                  </c:pt>
                  <c:pt idx="16">
                    <c:v>1.916252071834382E-3</c:v>
                  </c:pt>
                  <c:pt idx="17">
                    <c:v>1.916252071834382E-3</c:v>
                  </c:pt>
                  <c:pt idx="18">
                    <c:v>1.916252071834382E-3</c:v>
                  </c:pt>
                  <c:pt idx="19">
                    <c:v>1.916252071834382E-3</c:v>
                  </c:pt>
                </c:numCache>
              </c:numRef>
            </c:plus>
            <c:minus>
              <c:numRef>
                <c:f>figure_2fold!$G$30:$G$49</c:f>
                <c:numCache>
                  <c:formatCode>General</c:formatCode>
                  <c:ptCount val="20"/>
                  <c:pt idx="0">
                    <c:v>1.916252071834382E-3</c:v>
                  </c:pt>
                  <c:pt idx="1">
                    <c:v>1.916252071834382E-3</c:v>
                  </c:pt>
                  <c:pt idx="2">
                    <c:v>1.916252071834382E-3</c:v>
                  </c:pt>
                  <c:pt idx="3">
                    <c:v>1.916252071834382E-3</c:v>
                  </c:pt>
                  <c:pt idx="4">
                    <c:v>1.916252071834382E-3</c:v>
                  </c:pt>
                  <c:pt idx="5">
                    <c:v>1.916252071834382E-3</c:v>
                  </c:pt>
                  <c:pt idx="6">
                    <c:v>1.916252071834382E-3</c:v>
                  </c:pt>
                  <c:pt idx="7">
                    <c:v>1.916252071834382E-3</c:v>
                  </c:pt>
                  <c:pt idx="8">
                    <c:v>1.916252071834382E-3</c:v>
                  </c:pt>
                  <c:pt idx="9">
                    <c:v>1.916252071834382E-3</c:v>
                  </c:pt>
                  <c:pt idx="10">
                    <c:v>1.916252071834382E-3</c:v>
                  </c:pt>
                  <c:pt idx="11">
                    <c:v>1.916252071834382E-3</c:v>
                  </c:pt>
                  <c:pt idx="12">
                    <c:v>1.916252071834382E-3</c:v>
                  </c:pt>
                  <c:pt idx="13">
                    <c:v>1.916252071834382E-3</c:v>
                  </c:pt>
                  <c:pt idx="14">
                    <c:v>1.916252071834382E-3</c:v>
                  </c:pt>
                  <c:pt idx="15">
                    <c:v>1.916252071834382E-3</c:v>
                  </c:pt>
                  <c:pt idx="16">
                    <c:v>1.916252071834382E-3</c:v>
                  </c:pt>
                  <c:pt idx="17">
                    <c:v>1.916252071834382E-3</c:v>
                  </c:pt>
                  <c:pt idx="18">
                    <c:v>1.916252071834382E-3</c:v>
                  </c:pt>
                  <c:pt idx="19">
                    <c:v>1.916252071834382E-3</c:v>
                  </c:pt>
                </c:numCache>
              </c:numRef>
            </c:minus>
          </c:errBars>
          <c:cat>
            <c:numRef>
              <c:f>figure_2fold!$A$5:$A$24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figure_2fold!$G$5:$G$24</c:f>
              <c:numCache>
                <c:formatCode>0.00%</c:formatCode>
                <c:ptCount val="20"/>
                <c:pt idx="0">
                  <c:v>0.118497195571794</c:v>
                </c:pt>
                <c:pt idx="1">
                  <c:v>0.118497195571794</c:v>
                </c:pt>
                <c:pt idx="2">
                  <c:v>0.118497195571794</c:v>
                </c:pt>
                <c:pt idx="3">
                  <c:v>0.118497195571794</c:v>
                </c:pt>
                <c:pt idx="4">
                  <c:v>0.118497195571794</c:v>
                </c:pt>
                <c:pt idx="5">
                  <c:v>0.118497195571794</c:v>
                </c:pt>
                <c:pt idx="6">
                  <c:v>0.118497195571794</c:v>
                </c:pt>
                <c:pt idx="7">
                  <c:v>0.118497195571794</c:v>
                </c:pt>
                <c:pt idx="8">
                  <c:v>0.118497195571794</c:v>
                </c:pt>
                <c:pt idx="9">
                  <c:v>0.118497195571794</c:v>
                </c:pt>
                <c:pt idx="10">
                  <c:v>0.118497195571794</c:v>
                </c:pt>
                <c:pt idx="11">
                  <c:v>0.118497195571794</c:v>
                </c:pt>
                <c:pt idx="12">
                  <c:v>0.118497195571794</c:v>
                </c:pt>
                <c:pt idx="13">
                  <c:v>0.118497195571794</c:v>
                </c:pt>
                <c:pt idx="14">
                  <c:v>0.118497195571794</c:v>
                </c:pt>
                <c:pt idx="15">
                  <c:v>0.118497195571794</c:v>
                </c:pt>
                <c:pt idx="16">
                  <c:v>0.118497195571794</c:v>
                </c:pt>
                <c:pt idx="17">
                  <c:v>0.118497195571794</c:v>
                </c:pt>
                <c:pt idx="18">
                  <c:v>0.118497195571794</c:v>
                </c:pt>
                <c:pt idx="19">
                  <c:v>0.118497195571794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66600"/>
        <c:axId val="144966992"/>
      </c:lineChart>
      <c:catAx>
        <c:axId val="14496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966992"/>
        <c:crosses val="autoZero"/>
        <c:auto val="1"/>
        <c:lblAlgn val="ctr"/>
        <c:lblOffset val="100"/>
        <c:noMultiLvlLbl val="0"/>
      </c:catAx>
      <c:valAx>
        <c:axId val="144966992"/>
        <c:scaling>
          <c:orientation val="minMax"/>
          <c:max val="0.15000000000000011"/>
          <c:min val="0.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9666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1" u="none" strike="noStrike" baseline="0" dirty="0">
                <a:effectLst/>
              </a:rPr>
              <a:t>S. </a:t>
            </a:r>
            <a:r>
              <a:rPr lang="en-US" sz="1600" b="1" i="1" u="none" strike="noStrike" baseline="0" dirty="0" err="1">
                <a:effectLst/>
              </a:rPr>
              <a:t>cerevisiae</a:t>
            </a:r>
            <a:r>
              <a:rPr lang="en-US" altLang="en-US" sz="1600" dirty="0"/>
              <a:t>, GO, </a:t>
            </a:r>
            <a:r>
              <a:rPr lang="en-US" sz="1600" b="1" i="0" u="none" strike="noStrike" baseline="0" dirty="0">
                <a:effectLst/>
              </a:rPr>
              <a:t>exact match </a:t>
            </a:r>
            <a:r>
              <a:rPr lang="en-US" altLang="en-US" sz="1600" dirty="0" smtClean="0"/>
              <a:t>accuracy</a:t>
            </a:r>
            <a:endParaRPr lang="en-US" altLang="en-US" sz="16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figure_2fold!$B$3</c:f>
              <c:strCache>
                <c:ptCount val="1"/>
                <c:pt idx="0">
                  <c:v>DSD 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figure_2fold!$B$30:$B$49</c:f>
                <c:numCache>
                  <c:formatCode>General</c:formatCode>
                  <c:ptCount val="20"/>
                  <c:pt idx="0">
                    <c:v>2.8021888344341886E-3</c:v>
                  </c:pt>
                  <c:pt idx="1">
                    <c:v>4.0813516683282014E-3</c:v>
                  </c:pt>
                  <c:pt idx="2">
                    <c:v>2.9432985593230614E-3</c:v>
                  </c:pt>
                  <c:pt idx="3">
                    <c:v>4.5343210133335929E-3</c:v>
                  </c:pt>
                  <c:pt idx="4">
                    <c:v>5.6951838631138603E-3</c:v>
                  </c:pt>
                  <c:pt idx="5">
                    <c:v>4.989681720069845E-3</c:v>
                  </c:pt>
                  <c:pt idx="6">
                    <c:v>3.7764379016096612E-3</c:v>
                  </c:pt>
                  <c:pt idx="7">
                    <c:v>5.5274319098550474E-3</c:v>
                  </c:pt>
                  <c:pt idx="8">
                    <c:v>5.1098300540423341E-3</c:v>
                  </c:pt>
                  <c:pt idx="9">
                    <c:v>4.7269379201583901E-3</c:v>
                  </c:pt>
                  <c:pt idx="10">
                    <c:v>4.5066225100686853E-3</c:v>
                  </c:pt>
                  <c:pt idx="11">
                    <c:v>5.9009787558890843E-3</c:v>
                  </c:pt>
                  <c:pt idx="12">
                    <c:v>5.2988714482350326E-3</c:v>
                  </c:pt>
                  <c:pt idx="13">
                    <c:v>5.0567636344880668E-3</c:v>
                  </c:pt>
                  <c:pt idx="14">
                    <c:v>5.3145638719160485E-3</c:v>
                  </c:pt>
                  <c:pt idx="15">
                    <c:v>5.2887588746763229E-3</c:v>
                  </c:pt>
                  <c:pt idx="16">
                    <c:v>4.9693745831810429E-3</c:v>
                  </c:pt>
                  <c:pt idx="17">
                    <c:v>3.9162384673530302E-3</c:v>
                  </c:pt>
                  <c:pt idx="18">
                    <c:v>4.2510382735789802E-3</c:v>
                  </c:pt>
                  <c:pt idx="19">
                    <c:v>4.5978277219399103E-3</c:v>
                  </c:pt>
                </c:numCache>
              </c:numRef>
            </c:plus>
            <c:minus>
              <c:numRef>
                <c:f>figure_2fold!$B$30:$B$49</c:f>
                <c:numCache>
                  <c:formatCode>General</c:formatCode>
                  <c:ptCount val="20"/>
                  <c:pt idx="0">
                    <c:v>2.8021888344341886E-3</c:v>
                  </c:pt>
                  <c:pt idx="1">
                    <c:v>4.0813516683282014E-3</c:v>
                  </c:pt>
                  <c:pt idx="2">
                    <c:v>2.9432985593230614E-3</c:v>
                  </c:pt>
                  <c:pt idx="3">
                    <c:v>4.5343210133335929E-3</c:v>
                  </c:pt>
                  <c:pt idx="4">
                    <c:v>5.6951838631138603E-3</c:v>
                  </c:pt>
                  <c:pt idx="5">
                    <c:v>4.989681720069845E-3</c:v>
                  </c:pt>
                  <c:pt idx="6">
                    <c:v>3.7764379016096612E-3</c:v>
                  </c:pt>
                  <c:pt idx="7">
                    <c:v>5.5274319098550474E-3</c:v>
                  </c:pt>
                  <c:pt idx="8">
                    <c:v>5.1098300540423341E-3</c:v>
                  </c:pt>
                  <c:pt idx="9">
                    <c:v>4.7269379201583901E-3</c:v>
                  </c:pt>
                  <c:pt idx="10">
                    <c:v>4.5066225100686853E-3</c:v>
                  </c:pt>
                  <c:pt idx="11">
                    <c:v>5.9009787558890843E-3</c:v>
                  </c:pt>
                  <c:pt idx="12">
                    <c:v>5.2988714482350326E-3</c:v>
                  </c:pt>
                  <c:pt idx="13">
                    <c:v>5.0567636344880668E-3</c:v>
                  </c:pt>
                  <c:pt idx="14">
                    <c:v>5.3145638719160485E-3</c:v>
                  </c:pt>
                  <c:pt idx="15">
                    <c:v>5.2887588746763229E-3</c:v>
                  </c:pt>
                  <c:pt idx="16">
                    <c:v>4.9693745831810429E-3</c:v>
                  </c:pt>
                  <c:pt idx="17">
                    <c:v>3.9162384673530302E-3</c:v>
                  </c:pt>
                  <c:pt idx="18">
                    <c:v>4.2510382735789802E-3</c:v>
                  </c:pt>
                  <c:pt idx="19">
                    <c:v>4.5978277219399103E-3</c:v>
                  </c:pt>
                </c:numCache>
              </c:numRef>
            </c:minus>
          </c:errBars>
          <c:val>
            <c:numRef>
              <c:f>figure_2fold!$B$5:$B$24</c:f>
              <c:numCache>
                <c:formatCode>0.00%</c:formatCode>
                <c:ptCount val="20"/>
                <c:pt idx="0">
                  <c:v>0.48063396575669998</c:v>
                </c:pt>
                <c:pt idx="1">
                  <c:v>0.52785747339199995</c:v>
                </c:pt>
                <c:pt idx="2">
                  <c:v>0.55983341045799995</c:v>
                </c:pt>
                <c:pt idx="3">
                  <c:v>0.57716335030069998</c:v>
                </c:pt>
                <c:pt idx="4">
                  <c:v>0.58979639056010003</c:v>
                </c:pt>
                <c:pt idx="5">
                  <c:v>0.59805645534469998</c:v>
                </c:pt>
                <c:pt idx="6">
                  <c:v>0.60370198981970002</c:v>
                </c:pt>
                <c:pt idx="7">
                  <c:v>0.61027302174929998</c:v>
                </c:pt>
                <c:pt idx="8">
                  <c:v>0.61156871818610004</c:v>
                </c:pt>
                <c:pt idx="9">
                  <c:v>0.6144377602961999</c:v>
                </c:pt>
                <c:pt idx="10">
                  <c:v>0.61485423415080065</c:v>
                </c:pt>
                <c:pt idx="11">
                  <c:v>0.61723739009709999</c:v>
                </c:pt>
                <c:pt idx="12">
                  <c:v>0.6178621008791999</c:v>
                </c:pt>
                <c:pt idx="13">
                  <c:v>0.61848681166110031</c:v>
                </c:pt>
                <c:pt idx="14">
                  <c:v>0.61693660342430034</c:v>
                </c:pt>
                <c:pt idx="15">
                  <c:v>0.61837112447940035</c:v>
                </c:pt>
                <c:pt idx="16">
                  <c:v>0.61749190189710002</c:v>
                </c:pt>
                <c:pt idx="17">
                  <c:v>0.61716797778800003</c:v>
                </c:pt>
                <c:pt idx="18">
                  <c:v>0.61691346598800001</c:v>
                </c:pt>
                <c:pt idx="19">
                  <c:v>0.6159185562240006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figure_2fold!$C$3</c:f>
              <c:strCache>
                <c:ptCount val="1"/>
                <c:pt idx="0">
                  <c:v>DSD unweighted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figure_2fold!$C$30:$C$49</c:f>
                <c:numCache>
                  <c:formatCode>General</c:formatCode>
                  <c:ptCount val="20"/>
                  <c:pt idx="0">
                    <c:v>2.8021888344341886E-3</c:v>
                  </c:pt>
                  <c:pt idx="1">
                    <c:v>4.0813516683282014E-3</c:v>
                  </c:pt>
                  <c:pt idx="2">
                    <c:v>2.9432985593230614E-3</c:v>
                  </c:pt>
                  <c:pt idx="3">
                    <c:v>4.5343210133335929E-3</c:v>
                  </c:pt>
                  <c:pt idx="4">
                    <c:v>5.6951838631138603E-3</c:v>
                  </c:pt>
                  <c:pt idx="5">
                    <c:v>4.989681720069845E-3</c:v>
                  </c:pt>
                  <c:pt idx="6">
                    <c:v>3.7764379016096612E-3</c:v>
                  </c:pt>
                  <c:pt idx="7">
                    <c:v>5.5274319098550474E-3</c:v>
                  </c:pt>
                  <c:pt idx="8">
                    <c:v>5.1098300540423341E-3</c:v>
                  </c:pt>
                  <c:pt idx="9">
                    <c:v>4.7269379201583901E-3</c:v>
                  </c:pt>
                  <c:pt idx="10">
                    <c:v>4.5066225100686853E-3</c:v>
                  </c:pt>
                  <c:pt idx="11">
                    <c:v>5.9009787558890843E-3</c:v>
                  </c:pt>
                  <c:pt idx="12">
                    <c:v>5.2988714482350326E-3</c:v>
                  </c:pt>
                  <c:pt idx="13">
                    <c:v>5.0567636344880668E-3</c:v>
                  </c:pt>
                  <c:pt idx="14">
                    <c:v>5.3145638719160485E-3</c:v>
                  </c:pt>
                  <c:pt idx="15">
                    <c:v>5.2887588746763229E-3</c:v>
                  </c:pt>
                  <c:pt idx="16">
                    <c:v>4.9693745831810429E-3</c:v>
                  </c:pt>
                  <c:pt idx="17">
                    <c:v>3.9162384673530302E-3</c:v>
                  </c:pt>
                  <c:pt idx="18">
                    <c:v>4.2510382735789802E-3</c:v>
                  </c:pt>
                  <c:pt idx="19">
                    <c:v>4.5978277219399103E-3</c:v>
                  </c:pt>
                </c:numCache>
              </c:numRef>
            </c:plus>
            <c:minus>
              <c:numRef>
                <c:f>figure_2fold!$C$30:$C$49</c:f>
                <c:numCache>
                  <c:formatCode>General</c:formatCode>
                  <c:ptCount val="20"/>
                  <c:pt idx="0">
                    <c:v>2.8021888344341886E-3</c:v>
                  </c:pt>
                  <c:pt idx="1">
                    <c:v>4.0813516683282014E-3</c:v>
                  </c:pt>
                  <c:pt idx="2">
                    <c:v>2.9432985593230614E-3</c:v>
                  </c:pt>
                  <c:pt idx="3">
                    <c:v>4.5343210133335929E-3</c:v>
                  </c:pt>
                  <c:pt idx="4">
                    <c:v>5.6951838631138603E-3</c:v>
                  </c:pt>
                  <c:pt idx="5">
                    <c:v>4.989681720069845E-3</c:v>
                  </c:pt>
                  <c:pt idx="6">
                    <c:v>3.7764379016096612E-3</c:v>
                  </c:pt>
                  <c:pt idx="7">
                    <c:v>5.5274319098550474E-3</c:v>
                  </c:pt>
                  <c:pt idx="8">
                    <c:v>5.1098300540423341E-3</c:v>
                  </c:pt>
                  <c:pt idx="9">
                    <c:v>4.7269379201583901E-3</c:v>
                  </c:pt>
                  <c:pt idx="10">
                    <c:v>4.5066225100686853E-3</c:v>
                  </c:pt>
                  <c:pt idx="11">
                    <c:v>5.9009787558890843E-3</c:v>
                  </c:pt>
                  <c:pt idx="12">
                    <c:v>5.2988714482350326E-3</c:v>
                  </c:pt>
                  <c:pt idx="13">
                    <c:v>5.0567636344880668E-3</c:v>
                  </c:pt>
                  <c:pt idx="14">
                    <c:v>5.3145638719160485E-3</c:v>
                  </c:pt>
                  <c:pt idx="15">
                    <c:v>5.2887588746763229E-3</c:v>
                  </c:pt>
                  <c:pt idx="16">
                    <c:v>4.9693745831810429E-3</c:v>
                  </c:pt>
                  <c:pt idx="17">
                    <c:v>3.9162384673530302E-3</c:v>
                  </c:pt>
                  <c:pt idx="18">
                    <c:v>4.2510382735789802E-3</c:v>
                  </c:pt>
                  <c:pt idx="19">
                    <c:v>4.5978277219399103E-3</c:v>
                  </c:pt>
                </c:numCache>
              </c:numRef>
            </c:minus>
          </c:errBars>
          <c:val>
            <c:numRef>
              <c:f>figure_2fold!$C$5:$C$24</c:f>
              <c:numCache>
                <c:formatCode>0.00%</c:formatCode>
                <c:ptCount val="20"/>
                <c:pt idx="0">
                  <c:v>0.48063396575669998</c:v>
                </c:pt>
                <c:pt idx="1">
                  <c:v>0.52785747339199995</c:v>
                </c:pt>
                <c:pt idx="2">
                  <c:v>0.55983341045799995</c:v>
                </c:pt>
                <c:pt idx="3">
                  <c:v>0.57716335030069998</c:v>
                </c:pt>
                <c:pt idx="4">
                  <c:v>0.58979639056010003</c:v>
                </c:pt>
                <c:pt idx="5">
                  <c:v>0.59805645534469998</c:v>
                </c:pt>
                <c:pt idx="6">
                  <c:v>0.60370198981970002</c:v>
                </c:pt>
                <c:pt idx="7">
                  <c:v>0.61027302174929998</c:v>
                </c:pt>
                <c:pt idx="8">
                  <c:v>0.61156871818610004</c:v>
                </c:pt>
                <c:pt idx="9">
                  <c:v>0.6144377602961999</c:v>
                </c:pt>
                <c:pt idx="10">
                  <c:v>0.61485423415080065</c:v>
                </c:pt>
                <c:pt idx="11">
                  <c:v>0.61723739009709999</c:v>
                </c:pt>
                <c:pt idx="12">
                  <c:v>0.6178621008791999</c:v>
                </c:pt>
                <c:pt idx="13">
                  <c:v>0.61848681166110031</c:v>
                </c:pt>
                <c:pt idx="14">
                  <c:v>0.61693660342430034</c:v>
                </c:pt>
                <c:pt idx="15">
                  <c:v>0.61837112447940035</c:v>
                </c:pt>
                <c:pt idx="16">
                  <c:v>0.61749190189710002</c:v>
                </c:pt>
                <c:pt idx="17">
                  <c:v>0.61716797778800003</c:v>
                </c:pt>
                <c:pt idx="18">
                  <c:v>0.61691346598800001</c:v>
                </c:pt>
                <c:pt idx="19">
                  <c:v>0.6159185562240006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figure_2fold!$D$3</c:f>
              <c:strCache>
                <c:ptCount val="1"/>
                <c:pt idx="0">
                  <c:v>original Majority Vote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figure_2fold!$D$30:$D$49</c:f>
                <c:numCache>
                  <c:formatCode>General</c:formatCode>
                  <c:ptCount val="20"/>
                  <c:pt idx="0">
                    <c:v>6.3901505538981199E-3</c:v>
                  </c:pt>
                  <c:pt idx="1">
                    <c:v>6.3901505538981199E-3</c:v>
                  </c:pt>
                  <c:pt idx="2">
                    <c:v>6.3901505538981199E-3</c:v>
                  </c:pt>
                  <c:pt idx="3">
                    <c:v>6.3901505538981199E-3</c:v>
                  </c:pt>
                  <c:pt idx="4">
                    <c:v>6.3901505538981199E-3</c:v>
                  </c:pt>
                  <c:pt idx="5">
                    <c:v>6.3901505538981199E-3</c:v>
                  </c:pt>
                  <c:pt idx="6">
                    <c:v>6.3901505538981199E-3</c:v>
                  </c:pt>
                  <c:pt idx="7">
                    <c:v>6.3901505538981199E-3</c:v>
                  </c:pt>
                  <c:pt idx="8">
                    <c:v>6.3901505538981199E-3</c:v>
                  </c:pt>
                  <c:pt idx="9">
                    <c:v>6.3901505538981199E-3</c:v>
                  </c:pt>
                  <c:pt idx="10">
                    <c:v>6.3901505538981199E-3</c:v>
                  </c:pt>
                  <c:pt idx="11">
                    <c:v>6.3901505538981199E-3</c:v>
                  </c:pt>
                  <c:pt idx="12">
                    <c:v>6.3901505538981199E-3</c:v>
                  </c:pt>
                  <c:pt idx="13">
                    <c:v>6.3901505538981199E-3</c:v>
                  </c:pt>
                  <c:pt idx="14">
                    <c:v>6.3901505538981199E-3</c:v>
                  </c:pt>
                  <c:pt idx="15">
                    <c:v>6.3901505538981199E-3</c:v>
                  </c:pt>
                  <c:pt idx="16">
                    <c:v>6.3901505538981199E-3</c:v>
                  </c:pt>
                  <c:pt idx="17">
                    <c:v>6.3901505538981199E-3</c:v>
                  </c:pt>
                  <c:pt idx="18">
                    <c:v>6.3901505538981199E-3</c:v>
                  </c:pt>
                  <c:pt idx="19">
                    <c:v>6.3901505538981199E-3</c:v>
                  </c:pt>
                </c:numCache>
              </c:numRef>
            </c:plus>
            <c:minus>
              <c:numRef>
                <c:f>figure_2fold!$D$30:$D$49</c:f>
                <c:numCache>
                  <c:formatCode>General</c:formatCode>
                  <c:ptCount val="20"/>
                  <c:pt idx="0">
                    <c:v>6.3901505538981199E-3</c:v>
                  </c:pt>
                  <c:pt idx="1">
                    <c:v>6.3901505538981199E-3</c:v>
                  </c:pt>
                  <c:pt idx="2">
                    <c:v>6.3901505538981199E-3</c:v>
                  </c:pt>
                  <c:pt idx="3">
                    <c:v>6.3901505538981199E-3</c:v>
                  </c:pt>
                  <c:pt idx="4">
                    <c:v>6.3901505538981199E-3</c:v>
                  </c:pt>
                  <c:pt idx="5">
                    <c:v>6.3901505538981199E-3</c:v>
                  </c:pt>
                  <c:pt idx="6">
                    <c:v>6.3901505538981199E-3</c:v>
                  </c:pt>
                  <c:pt idx="7">
                    <c:v>6.3901505538981199E-3</c:v>
                  </c:pt>
                  <c:pt idx="8">
                    <c:v>6.3901505538981199E-3</c:v>
                  </c:pt>
                  <c:pt idx="9">
                    <c:v>6.3901505538981199E-3</c:v>
                  </c:pt>
                  <c:pt idx="10">
                    <c:v>6.3901505538981199E-3</c:v>
                  </c:pt>
                  <c:pt idx="11">
                    <c:v>6.3901505538981199E-3</c:v>
                  </c:pt>
                  <c:pt idx="12">
                    <c:v>6.3901505538981199E-3</c:v>
                  </c:pt>
                  <c:pt idx="13">
                    <c:v>6.3901505538981199E-3</c:v>
                  </c:pt>
                  <c:pt idx="14">
                    <c:v>6.3901505538981199E-3</c:v>
                  </c:pt>
                  <c:pt idx="15">
                    <c:v>6.3901505538981199E-3</c:v>
                  </c:pt>
                  <c:pt idx="16">
                    <c:v>6.3901505538981199E-3</c:v>
                  </c:pt>
                  <c:pt idx="17">
                    <c:v>6.3901505538981199E-3</c:v>
                  </c:pt>
                  <c:pt idx="18">
                    <c:v>6.3901505538981199E-3</c:v>
                  </c:pt>
                  <c:pt idx="19">
                    <c:v>6.3901505538981199E-3</c:v>
                  </c:pt>
                </c:numCache>
              </c:numRef>
            </c:minus>
          </c:errBars>
          <c:val>
            <c:numRef>
              <c:f>figure_2fold!$D$5:$D$24</c:f>
              <c:numCache>
                <c:formatCode>0.00%</c:formatCode>
                <c:ptCount val="20"/>
                <c:pt idx="0">
                  <c:v>0.53676538639520011</c:v>
                </c:pt>
                <c:pt idx="1">
                  <c:v>0.53676538639520011</c:v>
                </c:pt>
                <c:pt idx="2">
                  <c:v>0.53676538639520011</c:v>
                </c:pt>
                <c:pt idx="3">
                  <c:v>0.53676538639520011</c:v>
                </c:pt>
                <c:pt idx="4">
                  <c:v>0.53676538639520011</c:v>
                </c:pt>
                <c:pt idx="5">
                  <c:v>0.53676538639520011</c:v>
                </c:pt>
                <c:pt idx="6">
                  <c:v>0.53676538639520011</c:v>
                </c:pt>
                <c:pt idx="7">
                  <c:v>0.53676538639520011</c:v>
                </c:pt>
                <c:pt idx="8">
                  <c:v>0.53676538639520011</c:v>
                </c:pt>
                <c:pt idx="9">
                  <c:v>0.53676538639520011</c:v>
                </c:pt>
                <c:pt idx="10">
                  <c:v>0.53676538639520011</c:v>
                </c:pt>
                <c:pt idx="11">
                  <c:v>0.53676538639520011</c:v>
                </c:pt>
                <c:pt idx="12">
                  <c:v>0.53676538639520011</c:v>
                </c:pt>
                <c:pt idx="13">
                  <c:v>0.53676538639520011</c:v>
                </c:pt>
                <c:pt idx="14">
                  <c:v>0.53676538639520011</c:v>
                </c:pt>
                <c:pt idx="15">
                  <c:v>0.53676538639520011</c:v>
                </c:pt>
                <c:pt idx="16">
                  <c:v>0.53676538639520011</c:v>
                </c:pt>
                <c:pt idx="17">
                  <c:v>0.53676538639520011</c:v>
                </c:pt>
                <c:pt idx="18">
                  <c:v>0.53676538639520011</c:v>
                </c:pt>
                <c:pt idx="19">
                  <c:v>0.53676538639520011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67776"/>
        <c:axId val="144968168"/>
      </c:lineChart>
      <c:catAx>
        <c:axId val="144967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968168"/>
        <c:crosses val="autoZero"/>
        <c:auto val="1"/>
        <c:lblAlgn val="ctr"/>
        <c:lblOffset val="100"/>
        <c:noMultiLvlLbl val="0"/>
      </c:catAx>
      <c:valAx>
        <c:axId val="144968168"/>
        <c:scaling>
          <c:orientation val="minMax"/>
          <c:min val="0.45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9677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 i="1" dirty="0"/>
              <a:t>S. </a:t>
            </a:r>
            <a:r>
              <a:rPr lang="en-US" altLang="en-US" sz="1600" i="1" dirty="0" err="1"/>
              <a:t>cerevisiae</a:t>
            </a:r>
            <a:r>
              <a:rPr lang="en-US" altLang="en-US" sz="1600" dirty="0"/>
              <a:t>,</a:t>
            </a:r>
            <a:r>
              <a:rPr lang="en-US" altLang="en-US" sz="1600" baseline="0" dirty="0"/>
              <a:t> GO</a:t>
            </a:r>
            <a:r>
              <a:rPr lang="en-US" altLang="en-US" sz="1600" dirty="0"/>
              <a:t>, exact match 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figure_2fold!$B$3</c:f>
              <c:strCache>
                <c:ptCount val="1"/>
                <c:pt idx="0">
                  <c:v>DSD 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figure_2fold!$G$30:$G$49</c:f>
                <c:numCache>
                  <c:formatCode>General</c:formatCode>
                  <c:ptCount val="20"/>
                  <c:pt idx="0">
                    <c:v>1.0713043104164698E-3</c:v>
                  </c:pt>
                  <c:pt idx="1">
                    <c:v>9.7657588073706567E-4</c:v>
                  </c:pt>
                  <c:pt idx="2">
                    <c:v>9.8158496836941696E-4</c:v>
                  </c:pt>
                  <c:pt idx="3">
                    <c:v>1.2877339411433801E-3</c:v>
                  </c:pt>
                  <c:pt idx="4">
                    <c:v>1.1346462571048298E-3</c:v>
                  </c:pt>
                  <c:pt idx="5">
                    <c:v>1.3499671134090006E-3</c:v>
                  </c:pt>
                  <c:pt idx="6">
                    <c:v>1.3220648218488413E-3</c:v>
                  </c:pt>
                  <c:pt idx="7">
                    <c:v>1.0543044575441398E-3</c:v>
                  </c:pt>
                  <c:pt idx="8">
                    <c:v>9.4886832888997857E-4</c:v>
                  </c:pt>
                  <c:pt idx="9">
                    <c:v>1.0413767813960701E-3</c:v>
                  </c:pt>
                  <c:pt idx="10">
                    <c:v>1.3393366255842699E-3</c:v>
                  </c:pt>
                  <c:pt idx="11">
                    <c:v>1.0087574386030208E-3</c:v>
                  </c:pt>
                  <c:pt idx="12">
                    <c:v>1.1842471121546606E-3</c:v>
                  </c:pt>
                  <c:pt idx="13">
                    <c:v>1.5004200904742001E-3</c:v>
                  </c:pt>
                  <c:pt idx="14">
                    <c:v>1.2997097727832601E-3</c:v>
                  </c:pt>
                  <c:pt idx="15">
                    <c:v>9.7909317393940704E-4</c:v>
                  </c:pt>
                  <c:pt idx="16">
                    <c:v>1.0353250263889901E-3</c:v>
                  </c:pt>
                  <c:pt idx="17">
                    <c:v>7.2251261278360633E-4</c:v>
                  </c:pt>
                  <c:pt idx="18">
                    <c:v>6.2851751451698651E-4</c:v>
                  </c:pt>
                  <c:pt idx="19">
                    <c:v>9.1783803705270057E-4</c:v>
                  </c:pt>
                </c:numCache>
              </c:numRef>
            </c:plus>
            <c:minus>
              <c:numRef>
                <c:f>figure_2fold!$G$30:$G$49</c:f>
                <c:numCache>
                  <c:formatCode>General</c:formatCode>
                  <c:ptCount val="20"/>
                  <c:pt idx="0">
                    <c:v>1.0713043104164698E-3</c:v>
                  </c:pt>
                  <c:pt idx="1">
                    <c:v>9.7657588073706567E-4</c:v>
                  </c:pt>
                  <c:pt idx="2">
                    <c:v>9.8158496836941696E-4</c:v>
                  </c:pt>
                  <c:pt idx="3">
                    <c:v>1.2877339411433801E-3</c:v>
                  </c:pt>
                  <c:pt idx="4">
                    <c:v>1.1346462571048298E-3</c:v>
                  </c:pt>
                  <c:pt idx="5">
                    <c:v>1.3499671134090006E-3</c:v>
                  </c:pt>
                  <c:pt idx="6">
                    <c:v>1.3220648218488413E-3</c:v>
                  </c:pt>
                  <c:pt idx="7">
                    <c:v>1.0543044575441398E-3</c:v>
                  </c:pt>
                  <c:pt idx="8">
                    <c:v>9.4886832888997857E-4</c:v>
                  </c:pt>
                  <c:pt idx="9">
                    <c:v>1.0413767813960701E-3</c:v>
                  </c:pt>
                  <c:pt idx="10">
                    <c:v>1.3393366255842699E-3</c:v>
                  </c:pt>
                  <c:pt idx="11">
                    <c:v>1.0087574386030208E-3</c:v>
                  </c:pt>
                  <c:pt idx="12">
                    <c:v>1.1842471121546606E-3</c:v>
                  </c:pt>
                  <c:pt idx="13">
                    <c:v>1.5004200904742001E-3</c:v>
                  </c:pt>
                  <c:pt idx="14">
                    <c:v>1.2997097727832601E-3</c:v>
                  </c:pt>
                  <c:pt idx="15">
                    <c:v>9.7909317393940704E-4</c:v>
                  </c:pt>
                  <c:pt idx="16">
                    <c:v>1.0353250263889901E-3</c:v>
                  </c:pt>
                  <c:pt idx="17">
                    <c:v>7.2251261278360633E-4</c:v>
                  </c:pt>
                  <c:pt idx="18">
                    <c:v>6.2851751451698651E-4</c:v>
                  </c:pt>
                  <c:pt idx="19">
                    <c:v>9.1783803705270057E-4</c:v>
                  </c:pt>
                </c:numCache>
              </c:numRef>
            </c:minus>
          </c:errBars>
          <c:val>
            <c:numRef>
              <c:f>figure_2fold!$G$5:$G$24</c:f>
              <c:numCache>
                <c:formatCode>0.00%</c:formatCode>
                <c:ptCount val="20"/>
                <c:pt idx="0">
                  <c:v>0.16821062966129999</c:v>
                </c:pt>
                <c:pt idx="1">
                  <c:v>0.18352446575160009</c:v>
                </c:pt>
                <c:pt idx="2">
                  <c:v>0.19255597193649998</c:v>
                </c:pt>
                <c:pt idx="3">
                  <c:v>0.19808424672640013</c:v>
                </c:pt>
                <c:pt idx="4">
                  <c:v>0.20236696715090008</c:v>
                </c:pt>
                <c:pt idx="5">
                  <c:v>0.20519134306959999</c:v>
                </c:pt>
                <c:pt idx="6">
                  <c:v>0.20728043040280017</c:v>
                </c:pt>
                <c:pt idx="7">
                  <c:v>0.20887179128479991</c:v>
                </c:pt>
                <c:pt idx="8">
                  <c:v>0.20975029726520009</c:v>
                </c:pt>
                <c:pt idx="9">
                  <c:v>0.20999930055240029</c:v>
                </c:pt>
                <c:pt idx="10">
                  <c:v>0.21058683639920009</c:v>
                </c:pt>
                <c:pt idx="11">
                  <c:v>0.21092536895840008</c:v>
                </c:pt>
                <c:pt idx="12">
                  <c:v>0.21109043855350013</c:v>
                </c:pt>
                <c:pt idx="13">
                  <c:v>0.21099251591240009</c:v>
                </c:pt>
                <c:pt idx="14">
                  <c:v>0.2109113800099002</c:v>
                </c:pt>
                <c:pt idx="15">
                  <c:v>0.21095334685590017</c:v>
                </c:pt>
                <c:pt idx="16">
                  <c:v>0.21063439882500012</c:v>
                </c:pt>
                <c:pt idx="17">
                  <c:v>0.21063719661450001</c:v>
                </c:pt>
                <c:pt idx="18">
                  <c:v>0.21044974470160013</c:v>
                </c:pt>
                <c:pt idx="19">
                  <c:v>0.21014198782970009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figure_2fold!$C$3</c:f>
              <c:strCache>
                <c:ptCount val="1"/>
                <c:pt idx="0">
                  <c:v>DSD unweighted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figure_2fold!$H$30:$H$49</c:f>
                <c:numCache>
                  <c:formatCode>General</c:formatCode>
                  <c:ptCount val="20"/>
                  <c:pt idx="0">
                    <c:v>1.0713043104164698E-3</c:v>
                  </c:pt>
                  <c:pt idx="1">
                    <c:v>9.7657588073706567E-4</c:v>
                  </c:pt>
                  <c:pt idx="2">
                    <c:v>9.8158496836941696E-4</c:v>
                  </c:pt>
                  <c:pt idx="3">
                    <c:v>1.2877339411433801E-3</c:v>
                  </c:pt>
                  <c:pt idx="4">
                    <c:v>1.1346462571048298E-3</c:v>
                  </c:pt>
                  <c:pt idx="5">
                    <c:v>1.3499671134090006E-3</c:v>
                  </c:pt>
                  <c:pt idx="6">
                    <c:v>1.3220648218488413E-3</c:v>
                  </c:pt>
                  <c:pt idx="7">
                    <c:v>1.0543044575441398E-3</c:v>
                  </c:pt>
                  <c:pt idx="8">
                    <c:v>9.4886832888997857E-4</c:v>
                  </c:pt>
                  <c:pt idx="9">
                    <c:v>1.0413767813960701E-3</c:v>
                  </c:pt>
                  <c:pt idx="10">
                    <c:v>1.3393366255842699E-3</c:v>
                  </c:pt>
                  <c:pt idx="11">
                    <c:v>1.0087574386030208E-3</c:v>
                  </c:pt>
                  <c:pt idx="12">
                    <c:v>1.1842471121546606E-3</c:v>
                  </c:pt>
                  <c:pt idx="13">
                    <c:v>1.5004200904742001E-3</c:v>
                  </c:pt>
                  <c:pt idx="14">
                    <c:v>1.2997097727832601E-3</c:v>
                  </c:pt>
                  <c:pt idx="15">
                    <c:v>9.7909317393940704E-4</c:v>
                  </c:pt>
                  <c:pt idx="16">
                    <c:v>1.0353250263889901E-3</c:v>
                  </c:pt>
                  <c:pt idx="17">
                    <c:v>7.2251261278360633E-4</c:v>
                  </c:pt>
                  <c:pt idx="18">
                    <c:v>6.2851751451698651E-4</c:v>
                  </c:pt>
                  <c:pt idx="19">
                    <c:v>9.1783803705270057E-4</c:v>
                  </c:pt>
                </c:numCache>
              </c:numRef>
            </c:plus>
            <c:minus>
              <c:numRef>
                <c:f>figure_2fold!$H$30:$H$49</c:f>
                <c:numCache>
                  <c:formatCode>General</c:formatCode>
                  <c:ptCount val="20"/>
                  <c:pt idx="0">
                    <c:v>1.0713043104164698E-3</c:v>
                  </c:pt>
                  <c:pt idx="1">
                    <c:v>9.7657588073706567E-4</c:v>
                  </c:pt>
                  <c:pt idx="2">
                    <c:v>9.8158496836941696E-4</c:v>
                  </c:pt>
                  <c:pt idx="3">
                    <c:v>1.2877339411433801E-3</c:v>
                  </c:pt>
                  <c:pt idx="4">
                    <c:v>1.1346462571048298E-3</c:v>
                  </c:pt>
                  <c:pt idx="5">
                    <c:v>1.3499671134090006E-3</c:v>
                  </c:pt>
                  <c:pt idx="6">
                    <c:v>1.3220648218488413E-3</c:v>
                  </c:pt>
                  <c:pt idx="7">
                    <c:v>1.0543044575441398E-3</c:v>
                  </c:pt>
                  <c:pt idx="8">
                    <c:v>9.4886832888997857E-4</c:v>
                  </c:pt>
                  <c:pt idx="9">
                    <c:v>1.0413767813960701E-3</c:v>
                  </c:pt>
                  <c:pt idx="10">
                    <c:v>1.3393366255842699E-3</c:v>
                  </c:pt>
                  <c:pt idx="11">
                    <c:v>1.0087574386030208E-3</c:v>
                  </c:pt>
                  <c:pt idx="12">
                    <c:v>1.1842471121546606E-3</c:v>
                  </c:pt>
                  <c:pt idx="13">
                    <c:v>1.5004200904742001E-3</c:v>
                  </c:pt>
                  <c:pt idx="14">
                    <c:v>1.2997097727832601E-3</c:v>
                  </c:pt>
                  <c:pt idx="15">
                    <c:v>9.7909317393940704E-4</c:v>
                  </c:pt>
                  <c:pt idx="16">
                    <c:v>1.0353250263889901E-3</c:v>
                  </c:pt>
                  <c:pt idx="17">
                    <c:v>7.2251261278360633E-4</c:v>
                  </c:pt>
                  <c:pt idx="18">
                    <c:v>6.2851751451698651E-4</c:v>
                  </c:pt>
                  <c:pt idx="19">
                    <c:v>9.1783803705270057E-4</c:v>
                  </c:pt>
                </c:numCache>
              </c:numRef>
            </c:minus>
          </c:errBars>
          <c:val>
            <c:numRef>
              <c:f>figure_2fold!$H$5:$H$24</c:f>
              <c:numCache>
                <c:formatCode>0.00%</c:formatCode>
                <c:ptCount val="20"/>
                <c:pt idx="0">
                  <c:v>0.16821062966129999</c:v>
                </c:pt>
                <c:pt idx="1">
                  <c:v>0.18352446575160009</c:v>
                </c:pt>
                <c:pt idx="2">
                  <c:v>0.19255597193649998</c:v>
                </c:pt>
                <c:pt idx="3">
                  <c:v>0.19808424672640013</c:v>
                </c:pt>
                <c:pt idx="4">
                  <c:v>0.20236696715090008</c:v>
                </c:pt>
                <c:pt idx="5">
                  <c:v>0.20519134306959999</c:v>
                </c:pt>
                <c:pt idx="6">
                  <c:v>0.20728043040280017</c:v>
                </c:pt>
                <c:pt idx="7">
                  <c:v>0.20887179128479991</c:v>
                </c:pt>
                <c:pt idx="8">
                  <c:v>0.20975029726520009</c:v>
                </c:pt>
                <c:pt idx="9">
                  <c:v>0.20999930055240029</c:v>
                </c:pt>
                <c:pt idx="10">
                  <c:v>0.21058683639920009</c:v>
                </c:pt>
                <c:pt idx="11">
                  <c:v>0.21092536895840008</c:v>
                </c:pt>
                <c:pt idx="12">
                  <c:v>0.21109043855350013</c:v>
                </c:pt>
                <c:pt idx="13">
                  <c:v>0.21099251591240009</c:v>
                </c:pt>
                <c:pt idx="14">
                  <c:v>0.2109113800099002</c:v>
                </c:pt>
                <c:pt idx="15">
                  <c:v>0.21095334685590017</c:v>
                </c:pt>
                <c:pt idx="16">
                  <c:v>0.21063439882500012</c:v>
                </c:pt>
                <c:pt idx="17">
                  <c:v>0.21063719661450001</c:v>
                </c:pt>
                <c:pt idx="18">
                  <c:v>0.21044974470160013</c:v>
                </c:pt>
                <c:pt idx="19">
                  <c:v>0.21014198782970009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figure_2fold!$D$3</c:f>
              <c:strCache>
                <c:ptCount val="1"/>
                <c:pt idx="0">
                  <c:v>original Majority Vote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figure_2fold!$I$30:$I$49</c:f>
                <c:numCache>
                  <c:formatCode>General</c:formatCode>
                  <c:ptCount val="20"/>
                  <c:pt idx="0">
                    <c:v>1.5442739079216112E-3</c:v>
                  </c:pt>
                  <c:pt idx="1">
                    <c:v>1.5442739079216112E-3</c:v>
                  </c:pt>
                  <c:pt idx="2">
                    <c:v>1.5442739079216112E-3</c:v>
                  </c:pt>
                  <c:pt idx="3">
                    <c:v>1.5442739079216112E-3</c:v>
                  </c:pt>
                  <c:pt idx="4">
                    <c:v>1.5442739079216112E-3</c:v>
                  </c:pt>
                  <c:pt idx="5">
                    <c:v>1.5442739079216112E-3</c:v>
                  </c:pt>
                  <c:pt idx="6">
                    <c:v>1.5442739079216112E-3</c:v>
                  </c:pt>
                  <c:pt idx="7">
                    <c:v>1.5442739079216112E-3</c:v>
                  </c:pt>
                  <c:pt idx="8">
                    <c:v>1.5442739079216112E-3</c:v>
                  </c:pt>
                  <c:pt idx="9">
                    <c:v>1.5442739079216112E-3</c:v>
                  </c:pt>
                  <c:pt idx="10">
                    <c:v>1.5442739079216112E-3</c:v>
                  </c:pt>
                  <c:pt idx="11">
                    <c:v>1.5442739079216112E-3</c:v>
                  </c:pt>
                  <c:pt idx="12">
                    <c:v>1.5442739079216112E-3</c:v>
                  </c:pt>
                  <c:pt idx="13">
                    <c:v>1.5442739079216112E-3</c:v>
                  </c:pt>
                  <c:pt idx="14">
                    <c:v>1.5442739079216112E-3</c:v>
                  </c:pt>
                  <c:pt idx="15">
                    <c:v>1.5442739079216112E-3</c:v>
                  </c:pt>
                  <c:pt idx="16">
                    <c:v>1.5442739079216112E-3</c:v>
                  </c:pt>
                  <c:pt idx="17">
                    <c:v>1.5442739079216112E-3</c:v>
                  </c:pt>
                  <c:pt idx="18">
                    <c:v>1.5442739079216112E-3</c:v>
                  </c:pt>
                  <c:pt idx="19">
                    <c:v>1.5442739079216112E-3</c:v>
                  </c:pt>
                </c:numCache>
              </c:numRef>
            </c:plus>
            <c:minus>
              <c:numRef>
                <c:f>figure_2fold!$I$30:$I$49</c:f>
                <c:numCache>
                  <c:formatCode>General</c:formatCode>
                  <c:ptCount val="20"/>
                  <c:pt idx="0">
                    <c:v>1.5442739079216112E-3</c:v>
                  </c:pt>
                  <c:pt idx="1">
                    <c:v>1.5442739079216112E-3</c:v>
                  </c:pt>
                  <c:pt idx="2">
                    <c:v>1.5442739079216112E-3</c:v>
                  </c:pt>
                  <c:pt idx="3">
                    <c:v>1.5442739079216112E-3</c:v>
                  </c:pt>
                  <c:pt idx="4">
                    <c:v>1.5442739079216112E-3</c:v>
                  </c:pt>
                  <c:pt idx="5">
                    <c:v>1.5442739079216112E-3</c:v>
                  </c:pt>
                  <c:pt idx="6">
                    <c:v>1.5442739079216112E-3</c:v>
                  </c:pt>
                  <c:pt idx="7">
                    <c:v>1.5442739079216112E-3</c:v>
                  </c:pt>
                  <c:pt idx="8">
                    <c:v>1.5442739079216112E-3</c:v>
                  </c:pt>
                  <c:pt idx="9">
                    <c:v>1.5442739079216112E-3</c:v>
                  </c:pt>
                  <c:pt idx="10">
                    <c:v>1.5442739079216112E-3</c:v>
                  </c:pt>
                  <c:pt idx="11">
                    <c:v>1.5442739079216112E-3</c:v>
                  </c:pt>
                  <c:pt idx="12">
                    <c:v>1.5442739079216112E-3</c:v>
                  </c:pt>
                  <c:pt idx="13">
                    <c:v>1.5442739079216112E-3</c:v>
                  </c:pt>
                  <c:pt idx="14">
                    <c:v>1.5442739079216112E-3</c:v>
                  </c:pt>
                  <c:pt idx="15">
                    <c:v>1.5442739079216112E-3</c:v>
                  </c:pt>
                  <c:pt idx="16">
                    <c:v>1.5442739079216112E-3</c:v>
                  </c:pt>
                  <c:pt idx="17">
                    <c:v>1.5442739079216112E-3</c:v>
                  </c:pt>
                  <c:pt idx="18">
                    <c:v>1.5442739079216112E-3</c:v>
                  </c:pt>
                  <c:pt idx="19">
                    <c:v>1.5442739079216112E-3</c:v>
                  </c:pt>
                </c:numCache>
              </c:numRef>
            </c:minus>
          </c:errBars>
          <c:val>
            <c:numRef>
              <c:f>figure_2fold!$I$5:$I$24</c:f>
              <c:numCache>
                <c:formatCode>0.00%</c:formatCode>
                <c:ptCount val="20"/>
                <c:pt idx="0">
                  <c:v>0.18402853267100008</c:v>
                </c:pt>
                <c:pt idx="1">
                  <c:v>0.18402853267100008</c:v>
                </c:pt>
                <c:pt idx="2">
                  <c:v>0.18402853267100008</c:v>
                </c:pt>
                <c:pt idx="3">
                  <c:v>0.18402853267100008</c:v>
                </c:pt>
                <c:pt idx="4">
                  <c:v>0.18402853267100008</c:v>
                </c:pt>
                <c:pt idx="5">
                  <c:v>0.18402853267100008</c:v>
                </c:pt>
                <c:pt idx="6">
                  <c:v>0.18402853267100008</c:v>
                </c:pt>
                <c:pt idx="7">
                  <c:v>0.18402853267100008</c:v>
                </c:pt>
                <c:pt idx="8">
                  <c:v>0.18402853267100008</c:v>
                </c:pt>
                <c:pt idx="9">
                  <c:v>0.18402853267100008</c:v>
                </c:pt>
                <c:pt idx="10">
                  <c:v>0.18402853267100008</c:v>
                </c:pt>
                <c:pt idx="11">
                  <c:v>0.18402853267100008</c:v>
                </c:pt>
                <c:pt idx="12">
                  <c:v>0.18402853267100008</c:v>
                </c:pt>
                <c:pt idx="13">
                  <c:v>0.18402853267100008</c:v>
                </c:pt>
                <c:pt idx="14">
                  <c:v>0.18402853267100008</c:v>
                </c:pt>
                <c:pt idx="15">
                  <c:v>0.18402853267100008</c:v>
                </c:pt>
                <c:pt idx="16">
                  <c:v>0.18402853267100008</c:v>
                </c:pt>
                <c:pt idx="17">
                  <c:v>0.18402853267100008</c:v>
                </c:pt>
                <c:pt idx="18">
                  <c:v>0.18402853267100008</c:v>
                </c:pt>
                <c:pt idx="19">
                  <c:v>0.18402853267100008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68952"/>
        <c:axId val="144969344"/>
      </c:lineChart>
      <c:catAx>
        <c:axId val="144968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969344"/>
        <c:crosses val="autoZero"/>
        <c:auto val="1"/>
        <c:lblAlgn val="ctr"/>
        <c:lblOffset val="100"/>
        <c:noMultiLvlLbl val="0"/>
      </c:catAx>
      <c:valAx>
        <c:axId val="144969344"/>
        <c:scaling>
          <c:orientation val="minMax"/>
          <c:min val="0.1500000000000001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9689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'GO-Baker'!$B$3</c:f>
              <c:strCache>
                <c:ptCount val="1"/>
                <c:pt idx="0">
                  <c:v>DSD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'GO-Baker'!$B$16:$B$21</c:f>
                <c:numCache>
                  <c:formatCode>General</c:formatCode>
                  <c:ptCount val="6"/>
                  <c:pt idx="0">
                    <c:v>2.9424900718005615E-3</c:v>
                  </c:pt>
                  <c:pt idx="1">
                    <c:v>4.2288021260267301E-3</c:v>
                  </c:pt>
                  <c:pt idx="2">
                    <c:v>3.1892755094745299E-3</c:v>
                  </c:pt>
                  <c:pt idx="3">
                    <c:v>4.1029372356044397E-3</c:v>
                  </c:pt>
                  <c:pt idx="4">
                    <c:v>6.8072838677962601E-3</c:v>
                  </c:pt>
                  <c:pt idx="5">
                    <c:v>4.6605329408646503E-3</c:v>
                  </c:pt>
                </c:numCache>
              </c:numRef>
            </c:plus>
            <c:minus>
              <c:numRef>
                <c:f>'GO-Baker'!$B$16:$B$21</c:f>
                <c:numCache>
                  <c:formatCode>General</c:formatCode>
                  <c:ptCount val="6"/>
                  <c:pt idx="0">
                    <c:v>2.9424900718005615E-3</c:v>
                  </c:pt>
                  <c:pt idx="1">
                    <c:v>4.2288021260267301E-3</c:v>
                  </c:pt>
                  <c:pt idx="2">
                    <c:v>3.1892755094745299E-3</c:v>
                  </c:pt>
                  <c:pt idx="3">
                    <c:v>4.1029372356044397E-3</c:v>
                  </c:pt>
                  <c:pt idx="4">
                    <c:v>6.8072838677962601E-3</c:v>
                  </c:pt>
                  <c:pt idx="5">
                    <c:v>4.6605329408646503E-3</c:v>
                  </c:pt>
                </c:numCache>
              </c:numRef>
            </c:minus>
          </c:errBars>
          <c:cat>
            <c:numRef>
              <c:f>'GO-Baker'!$A$16:$A$21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'GO-Baker'!$B$5:$B$10</c:f>
              <c:numCache>
                <c:formatCode>0.00%</c:formatCode>
                <c:ptCount val="6"/>
                <c:pt idx="0">
                  <c:v>0.51476168440520009</c:v>
                </c:pt>
                <c:pt idx="1">
                  <c:v>0.52420175844510031</c:v>
                </c:pt>
                <c:pt idx="2">
                  <c:v>0.5298472929199004</c:v>
                </c:pt>
                <c:pt idx="3">
                  <c:v>0.50062471078210002</c:v>
                </c:pt>
                <c:pt idx="4">
                  <c:v>0.47788061082840033</c:v>
                </c:pt>
                <c:pt idx="5">
                  <c:v>0.46617306802410002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'GO-Baker'!$D$3</c:f>
              <c:strCache>
                <c:ptCount val="1"/>
                <c:pt idx="0">
                  <c:v>Original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'GO-Baker'!$D$16:$D$21</c:f>
                <c:numCache>
                  <c:formatCode>General</c:formatCode>
                  <c:ptCount val="6"/>
                  <c:pt idx="0">
                    <c:v>3.7890176762660627E-3</c:v>
                  </c:pt>
                  <c:pt idx="1">
                    <c:v>3.7890176762660627E-3</c:v>
                  </c:pt>
                  <c:pt idx="2">
                    <c:v>3.7890176762660627E-3</c:v>
                  </c:pt>
                  <c:pt idx="3">
                    <c:v>3.7890176762660627E-3</c:v>
                  </c:pt>
                  <c:pt idx="4">
                    <c:v>3.7890176762660627E-3</c:v>
                  </c:pt>
                  <c:pt idx="5">
                    <c:v>3.7890176762660627E-3</c:v>
                  </c:pt>
                </c:numCache>
              </c:numRef>
            </c:plus>
            <c:minus>
              <c:numRef>
                <c:f>'GO-Baker'!$D$16:$D$21</c:f>
                <c:numCache>
                  <c:formatCode>General</c:formatCode>
                  <c:ptCount val="6"/>
                  <c:pt idx="0">
                    <c:v>3.7890176762660627E-3</c:v>
                  </c:pt>
                  <c:pt idx="1">
                    <c:v>3.7890176762660627E-3</c:v>
                  </c:pt>
                  <c:pt idx="2">
                    <c:v>3.7890176762660627E-3</c:v>
                  </c:pt>
                  <c:pt idx="3">
                    <c:v>3.7890176762660627E-3</c:v>
                  </c:pt>
                  <c:pt idx="4">
                    <c:v>3.7890176762660627E-3</c:v>
                  </c:pt>
                  <c:pt idx="5">
                    <c:v>3.7890176762660627E-3</c:v>
                  </c:pt>
                </c:numCache>
              </c:numRef>
            </c:minus>
          </c:errBars>
          <c:cat>
            <c:numRef>
              <c:f>'GO-Baker'!$A$16:$A$21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'GO-Baker'!$D$5:$D$10</c:f>
              <c:numCache>
                <c:formatCode>General</c:formatCode>
                <c:ptCount val="6"/>
                <c:pt idx="0">
                  <c:v>0.45252198056450016</c:v>
                </c:pt>
                <c:pt idx="1">
                  <c:v>0.45252198056450016</c:v>
                </c:pt>
                <c:pt idx="2">
                  <c:v>0.45252198056450016</c:v>
                </c:pt>
                <c:pt idx="3">
                  <c:v>0.45252198056450016</c:v>
                </c:pt>
                <c:pt idx="4">
                  <c:v>0.45252198056450016</c:v>
                </c:pt>
                <c:pt idx="5">
                  <c:v>0.45252198056450016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70128"/>
        <c:axId val="145027152"/>
      </c:lineChart>
      <c:catAx>
        <c:axId val="1449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5027152"/>
        <c:crosses val="autoZero"/>
        <c:auto val="1"/>
        <c:lblAlgn val="ctr"/>
        <c:lblOffset val="100"/>
        <c:noMultiLvlLbl val="0"/>
      </c:catAx>
      <c:valAx>
        <c:axId val="14502715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9701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Third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Figure_10fold!$A$29</c:f>
              <c:strCache>
                <c:ptCount val="1"/>
                <c:pt idx="0">
                  <c:v>DSD Weighted</c:v>
                </c:pt>
              </c:strCache>
            </c:strRef>
          </c:tx>
          <c:marker>
            <c:symbol val="star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figure_2fold!$D$30:$D$49</c:f>
                <c:numCache>
                  <c:formatCode>General</c:formatCode>
                  <c:ptCount val="20"/>
                  <c:pt idx="0">
                    <c:v>7.6392414400374142E-3</c:v>
                  </c:pt>
                  <c:pt idx="1">
                    <c:v>6.9394581961116086E-3</c:v>
                  </c:pt>
                  <c:pt idx="2">
                    <c:v>5.5025034627955924E-3</c:v>
                  </c:pt>
                  <c:pt idx="3">
                    <c:v>5.0246551011723633E-3</c:v>
                  </c:pt>
                  <c:pt idx="4">
                    <c:v>4.6318579160374001E-3</c:v>
                  </c:pt>
                  <c:pt idx="5">
                    <c:v>5.3629534276990604E-3</c:v>
                  </c:pt>
                  <c:pt idx="6">
                    <c:v>6.8615972861057898E-3</c:v>
                  </c:pt>
                  <c:pt idx="7">
                    <c:v>4.7598656761758899E-3</c:v>
                  </c:pt>
                  <c:pt idx="8">
                    <c:v>4.70412937716011E-3</c:v>
                  </c:pt>
                  <c:pt idx="9">
                    <c:v>3.3725992328160013E-3</c:v>
                  </c:pt>
                  <c:pt idx="10">
                    <c:v>6.1837281704933255E-3</c:v>
                  </c:pt>
                  <c:pt idx="11">
                    <c:v>6.0861879527009197E-3</c:v>
                  </c:pt>
                  <c:pt idx="12">
                    <c:v>5.6641164721492956E-3</c:v>
                  </c:pt>
                  <c:pt idx="13">
                    <c:v>5.7598927745376467E-3</c:v>
                  </c:pt>
                  <c:pt idx="14">
                    <c:v>4.1565314321385096E-3</c:v>
                  </c:pt>
                  <c:pt idx="15">
                    <c:v>5.1979549147818495E-3</c:v>
                  </c:pt>
                  <c:pt idx="16">
                    <c:v>5.6988287833428155E-3</c:v>
                  </c:pt>
                  <c:pt idx="17">
                    <c:v>5.8210123566852495E-3</c:v>
                  </c:pt>
                  <c:pt idx="18">
                    <c:v>6.6656765906976103E-3</c:v>
                  </c:pt>
                  <c:pt idx="19">
                    <c:v>5.7049882724125598E-3</c:v>
                  </c:pt>
                </c:numCache>
              </c:numRef>
            </c:plus>
            <c:minus>
              <c:numRef>
                <c:f>figure_2fold!$D$30:$D$49</c:f>
                <c:numCache>
                  <c:formatCode>General</c:formatCode>
                  <c:ptCount val="20"/>
                  <c:pt idx="0">
                    <c:v>7.6392414400374142E-3</c:v>
                  </c:pt>
                  <c:pt idx="1">
                    <c:v>6.9394581961116086E-3</c:v>
                  </c:pt>
                  <c:pt idx="2">
                    <c:v>5.5025034627955924E-3</c:v>
                  </c:pt>
                  <c:pt idx="3">
                    <c:v>5.0246551011723633E-3</c:v>
                  </c:pt>
                  <c:pt idx="4">
                    <c:v>4.6318579160374001E-3</c:v>
                  </c:pt>
                  <c:pt idx="5">
                    <c:v>5.3629534276990604E-3</c:v>
                  </c:pt>
                  <c:pt idx="6">
                    <c:v>6.8615972861057898E-3</c:v>
                  </c:pt>
                  <c:pt idx="7">
                    <c:v>4.7598656761758899E-3</c:v>
                  </c:pt>
                  <c:pt idx="8">
                    <c:v>4.70412937716011E-3</c:v>
                  </c:pt>
                  <c:pt idx="9">
                    <c:v>3.3725992328160013E-3</c:v>
                  </c:pt>
                  <c:pt idx="10">
                    <c:v>6.1837281704933255E-3</c:v>
                  </c:pt>
                  <c:pt idx="11">
                    <c:v>6.0861879527009197E-3</c:v>
                  </c:pt>
                  <c:pt idx="12">
                    <c:v>5.6641164721492956E-3</c:v>
                  </c:pt>
                  <c:pt idx="13">
                    <c:v>5.7598927745376467E-3</c:v>
                  </c:pt>
                  <c:pt idx="14">
                    <c:v>4.1565314321385096E-3</c:v>
                  </c:pt>
                  <c:pt idx="15">
                    <c:v>5.1979549147818495E-3</c:v>
                  </c:pt>
                  <c:pt idx="16">
                    <c:v>5.6988287833428155E-3</c:v>
                  </c:pt>
                  <c:pt idx="17">
                    <c:v>5.8210123566852495E-3</c:v>
                  </c:pt>
                  <c:pt idx="18">
                    <c:v>6.6656765906976103E-3</c:v>
                  </c:pt>
                  <c:pt idx="19">
                    <c:v>5.7049882724125598E-3</c:v>
                  </c:pt>
                </c:numCache>
              </c:numRef>
            </c:minus>
          </c:errBars>
          <c:val>
            <c:numRef>
              <c:f>figure_2fold!$D$5:$D$24</c:f>
              <c:numCache>
                <c:formatCode>0.00%</c:formatCode>
                <c:ptCount val="20"/>
                <c:pt idx="0">
                  <c:v>0.37956114398399998</c:v>
                </c:pt>
                <c:pt idx="1">
                  <c:v>0.41272189349100002</c:v>
                </c:pt>
                <c:pt idx="2">
                  <c:v>0.43468934911239998</c:v>
                </c:pt>
                <c:pt idx="3">
                  <c:v>0.44361439842209999</c:v>
                </c:pt>
                <c:pt idx="4">
                  <c:v>0.44686883629200036</c:v>
                </c:pt>
                <c:pt idx="5">
                  <c:v>0.45054240631170001</c:v>
                </c:pt>
                <c:pt idx="6">
                  <c:v>0.45244082840229999</c:v>
                </c:pt>
                <c:pt idx="7">
                  <c:v>0.45278599605519981</c:v>
                </c:pt>
                <c:pt idx="8">
                  <c:v>0.45379684418139971</c:v>
                </c:pt>
                <c:pt idx="9">
                  <c:v>0.45283530572000008</c:v>
                </c:pt>
                <c:pt idx="10">
                  <c:v>0.45246548323470026</c:v>
                </c:pt>
                <c:pt idx="11">
                  <c:v>0.45202169625260025</c:v>
                </c:pt>
                <c:pt idx="12">
                  <c:v>0.4519970414201997</c:v>
                </c:pt>
                <c:pt idx="13">
                  <c:v>0.45110946745570002</c:v>
                </c:pt>
                <c:pt idx="14">
                  <c:v>0.44970414201189984</c:v>
                </c:pt>
                <c:pt idx="15">
                  <c:v>0.4491124260355</c:v>
                </c:pt>
                <c:pt idx="16">
                  <c:v>0.44834812623260017</c:v>
                </c:pt>
                <c:pt idx="17">
                  <c:v>0.44652366863900017</c:v>
                </c:pt>
                <c:pt idx="18">
                  <c:v>0.44538954635099998</c:v>
                </c:pt>
                <c:pt idx="19">
                  <c:v>0.4437623274161997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Figure_10fold!$A$30</c:f>
              <c:strCache>
                <c:ptCount val="1"/>
                <c:pt idx="0">
                  <c:v>DSD Unweighted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figure_2fold!$G$30:$G$49</c:f>
                <c:numCache>
                  <c:formatCode>General</c:formatCode>
                  <c:ptCount val="20"/>
                  <c:pt idx="0">
                    <c:v>7.6392414400374142E-3</c:v>
                  </c:pt>
                  <c:pt idx="1">
                    <c:v>5.1365877685385876E-3</c:v>
                  </c:pt>
                  <c:pt idx="2">
                    <c:v>4.0264527588613026E-3</c:v>
                  </c:pt>
                  <c:pt idx="3">
                    <c:v>5.8541023341983104E-3</c:v>
                  </c:pt>
                  <c:pt idx="4">
                    <c:v>4.3297142838546925E-3</c:v>
                  </c:pt>
                  <c:pt idx="5">
                    <c:v>5.1497198051460901E-3</c:v>
                  </c:pt>
                  <c:pt idx="6">
                    <c:v>6.0159250438918425E-3</c:v>
                  </c:pt>
                  <c:pt idx="7">
                    <c:v>3.5256314471028933E-3</c:v>
                  </c:pt>
                  <c:pt idx="8">
                    <c:v>3.9563986048716301E-3</c:v>
                  </c:pt>
                  <c:pt idx="9">
                    <c:v>4.1235775251786304E-3</c:v>
                  </c:pt>
                  <c:pt idx="10">
                    <c:v>5.3745900887413427E-3</c:v>
                  </c:pt>
                  <c:pt idx="11">
                    <c:v>5.7530290175125242E-3</c:v>
                  </c:pt>
                  <c:pt idx="12">
                    <c:v>5.9638312985557896E-3</c:v>
                  </c:pt>
                  <c:pt idx="13">
                    <c:v>5.0844510656769303E-3</c:v>
                  </c:pt>
                  <c:pt idx="14">
                    <c:v>4.3685382224326599E-3</c:v>
                  </c:pt>
                  <c:pt idx="15">
                    <c:v>5.1953555474334567E-3</c:v>
                  </c:pt>
                  <c:pt idx="16">
                    <c:v>5.1833816671462696E-3</c:v>
                  </c:pt>
                  <c:pt idx="17">
                    <c:v>5.7858657734455804E-3</c:v>
                  </c:pt>
                  <c:pt idx="18">
                    <c:v>5.5874617255463731E-3</c:v>
                  </c:pt>
                  <c:pt idx="19">
                    <c:v>6.2391828749193126E-3</c:v>
                  </c:pt>
                </c:numCache>
              </c:numRef>
            </c:plus>
            <c:minus>
              <c:numRef>
                <c:f>figure_2fold!$G$30:$G$49</c:f>
                <c:numCache>
                  <c:formatCode>General</c:formatCode>
                  <c:ptCount val="20"/>
                  <c:pt idx="0">
                    <c:v>7.6392414400374142E-3</c:v>
                  </c:pt>
                  <c:pt idx="1">
                    <c:v>5.1365877685385876E-3</c:v>
                  </c:pt>
                  <c:pt idx="2">
                    <c:v>4.0264527588613026E-3</c:v>
                  </c:pt>
                  <c:pt idx="3">
                    <c:v>5.8541023341983104E-3</c:v>
                  </c:pt>
                  <c:pt idx="4">
                    <c:v>4.3297142838546925E-3</c:v>
                  </c:pt>
                  <c:pt idx="5">
                    <c:v>5.1497198051460901E-3</c:v>
                  </c:pt>
                  <c:pt idx="6">
                    <c:v>6.0159250438918425E-3</c:v>
                  </c:pt>
                  <c:pt idx="7">
                    <c:v>3.5256314471028933E-3</c:v>
                  </c:pt>
                  <c:pt idx="8">
                    <c:v>3.9563986048716301E-3</c:v>
                  </c:pt>
                  <c:pt idx="9">
                    <c:v>4.1235775251786304E-3</c:v>
                  </c:pt>
                  <c:pt idx="10">
                    <c:v>5.3745900887413427E-3</c:v>
                  </c:pt>
                  <c:pt idx="11">
                    <c:v>5.7530290175125242E-3</c:v>
                  </c:pt>
                  <c:pt idx="12">
                    <c:v>5.9638312985557896E-3</c:v>
                  </c:pt>
                  <c:pt idx="13">
                    <c:v>5.0844510656769303E-3</c:v>
                  </c:pt>
                  <c:pt idx="14">
                    <c:v>4.3685382224326599E-3</c:v>
                  </c:pt>
                  <c:pt idx="15">
                    <c:v>5.1953555474334567E-3</c:v>
                  </c:pt>
                  <c:pt idx="16">
                    <c:v>5.1833816671462696E-3</c:v>
                  </c:pt>
                  <c:pt idx="17">
                    <c:v>5.7858657734455804E-3</c:v>
                  </c:pt>
                  <c:pt idx="18">
                    <c:v>5.5874617255463731E-3</c:v>
                  </c:pt>
                  <c:pt idx="19">
                    <c:v>6.2391828749193126E-3</c:v>
                  </c:pt>
                </c:numCache>
              </c:numRef>
            </c:minus>
          </c:errBars>
          <c:val>
            <c:numRef>
              <c:f>figure_2fold!$G$5:$G$24</c:f>
              <c:numCache>
                <c:formatCode>0.00%</c:formatCode>
                <c:ptCount val="20"/>
                <c:pt idx="0">
                  <c:v>0.37956114398399998</c:v>
                </c:pt>
                <c:pt idx="1">
                  <c:v>0.39879191321490026</c:v>
                </c:pt>
                <c:pt idx="2">
                  <c:v>0.41903353057199977</c:v>
                </c:pt>
                <c:pt idx="3">
                  <c:v>0.42719428007900018</c:v>
                </c:pt>
                <c:pt idx="4">
                  <c:v>0.43264299802740036</c:v>
                </c:pt>
                <c:pt idx="5">
                  <c:v>0.43478796844190015</c:v>
                </c:pt>
                <c:pt idx="6">
                  <c:v>0.43651380670610002</c:v>
                </c:pt>
                <c:pt idx="7">
                  <c:v>0.43821499013819998</c:v>
                </c:pt>
                <c:pt idx="8">
                  <c:v>0.43929980276149999</c:v>
                </c:pt>
                <c:pt idx="9">
                  <c:v>0.43841222879679997</c:v>
                </c:pt>
                <c:pt idx="10">
                  <c:v>0.43962031558190018</c:v>
                </c:pt>
                <c:pt idx="11">
                  <c:v>0.43846153846160002</c:v>
                </c:pt>
                <c:pt idx="12">
                  <c:v>0.43656311637090017</c:v>
                </c:pt>
                <c:pt idx="13">
                  <c:v>0.43496055226830016</c:v>
                </c:pt>
                <c:pt idx="14">
                  <c:v>0.4342209072978005</c:v>
                </c:pt>
                <c:pt idx="15">
                  <c:v>0.43353057199210032</c:v>
                </c:pt>
                <c:pt idx="16">
                  <c:v>0.43219921104539999</c:v>
                </c:pt>
                <c:pt idx="17">
                  <c:v>0.43108974358970026</c:v>
                </c:pt>
                <c:pt idx="18">
                  <c:v>0.43007889546330036</c:v>
                </c:pt>
                <c:pt idx="19">
                  <c:v>0.42879684418160002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Figure_10fold!$A$31</c:f>
              <c:strCache>
                <c:ptCount val="1"/>
                <c:pt idx="0">
                  <c:v>Original MV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figure_2fold!$J$30:$J$49</c:f>
                <c:numCache>
                  <c:formatCode>General</c:formatCode>
                  <c:ptCount val="20"/>
                  <c:pt idx="0">
                    <c:v>3.9461426506311806E-3</c:v>
                  </c:pt>
                  <c:pt idx="1">
                    <c:v>3.9461426506311806E-3</c:v>
                  </c:pt>
                  <c:pt idx="2">
                    <c:v>3.9461426506311806E-3</c:v>
                  </c:pt>
                  <c:pt idx="3">
                    <c:v>3.9461426506311806E-3</c:v>
                  </c:pt>
                  <c:pt idx="4">
                    <c:v>3.9461426506311806E-3</c:v>
                  </c:pt>
                  <c:pt idx="5">
                    <c:v>3.9461426506311806E-3</c:v>
                  </c:pt>
                  <c:pt idx="6">
                    <c:v>3.9461426506311806E-3</c:v>
                  </c:pt>
                  <c:pt idx="7">
                    <c:v>3.9461426506311806E-3</c:v>
                  </c:pt>
                  <c:pt idx="8">
                    <c:v>3.9461426506311806E-3</c:v>
                  </c:pt>
                  <c:pt idx="9">
                    <c:v>3.9461426506311806E-3</c:v>
                  </c:pt>
                  <c:pt idx="10">
                    <c:v>3.9461426506311806E-3</c:v>
                  </c:pt>
                  <c:pt idx="11">
                    <c:v>3.9461426506311806E-3</c:v>
                  </c:pt>
                  <c:pt idx="12">
                    <c:v>3.9461426506311806E-3</c:v>
                  </c:pt>
                  <c:pt idx="13">
                    <c:v>3.9461426506311806E-3</c:v>
                  </c:pt>
                  <c:pt idx="14">
                    <c:v>3.9461426506311806E-3</c:v>
                  </c:pt>
                  <c:pt idx="15">
                    <c:v>3.9461426506311806E-3</c:v>
                  </c:pt>
                  <c:pt idx="16">
                    <c:v>3.9461426506311806E-3</c:v>
                  </c:pt>
                  <c:pt idx="17">
                    <c:v>3.9461426506311806E-3</c:v>
                  </c:pt>
                  <c:pt idx="18">
                    <c:v>3.9461426506311806E-3</c:v>
                  </c:pt>
                  <c:pt idx="19">
                    <c:v>3.9461426506311806E-3</c:v>
                  </c:pt>
                </c:numCache>
              </c:numRef>
            </c:plus>
            <c:minus>
              <c:numRef>
                <c:f>figure_2fold!$J$30:$J$49</c:f>
                <c:numCache>
                  <c:formatCode>General</c:formatCode>
                  <c:ptCount val="20"/>
                  <c:pt idx="0">
                    <c:v>3.9461426506311806E-3</c:v>
                  </c:pt>
                  <c:pt idx="1">
                    <c:v>3.9461426506311806E-3</c:v>
                  </c:pt>
                  <c:pt idx="2">
                    <c:v>3.9461426506311806E-3</c:v>
                  </c:pt>
                  <c:pt idx="3">
                    <c:v>3.9461426506311806E-3</c:v>
                  </c:pt>
                  <c:pt idx="4">
                    <c:v>3.9461426506311806E-3</c:v>
                  </c:pt>
                  <c:pt idx="5">
                    <c:v>3.9461426506311806E-3</c:v>
                  </c:pt>
                  <c:pt idx="6">
                    <c:v>3.9461426506311806E-3</c:v>
                  </c:pt>
                  <c:pt idx="7">
                    <c:v>3.9461426506311806E-3</c:v>
                  </c:pt>
                  <c:pt idx="8">
                    <c:v>3.9461426506311806E-3</c:v>
                  </c:pt>
                  <c:pt idx="9">
                    <c:v>3.9461426506311806E-3</c:v>
                  </c:pt>
                  <c:pt idx="10">
                    <c:v>3.9461426506311806E-3</c:v>
                  </c:pt>
                  <c:pt idx="11">
                    <c:v>3.9461426506311806E-3</c:v>
                  </c:pt>
                  <c:pt idx="12">
                    <c:v>3.9461426506311806E-3</c:v>
                  </c:pt>
                  <c:pt idx="13">
                    <c:v>3.9461426506311806E-3</c:v>
                  </c:pt>
                  <c:pt idx="14">
                    <c:v>3.9461426506311806E-3</c:v>
                  </c:pt>
                  <c:pt idx="15">
                    <c:v>3.9461426506311806E-3</c:v>
                  </c:pt>
                  <c:pt idx="16">
                    <c:v>3.9461426506311806E-3</c:v>
                  </c:pt>
                  <c:pt idx="17">
                    <c:v>3.9461426506311806E-3</c:v>
                  </c:pt>
                  <c:pt idx="18">
                    <c:v>3.9461426506311806E-3</c:v>
                  </c:pt>
                  <c:pt idx="19">
                    <c:v>3.9461426506311806E-3</c:v>
                  </c:pt>
                </c:numCache>
              </c:numRef>
            </c:minus>
          </c:errBars>
          <c:val>
            <c:numRef>
              <c:f>figure_2fold!$J$5:$J$24</c:f>
              <c:numCache>
                <c:formatCode>0.00%</c:formatCode>
                <c:ptCount val="20"/>
                <c:pt idx="0">
                  <c:v>0.38431952662730018</c:v>
                </c:pt>
                <c:pt idx="1">
                  <c:v>0.38431952662730018</c:v>
                </c:pt>
                <c:pt idx="2">
                  <c:v>0.38431952662730018</c:v>
                </c:pt>
                <c:pt idx="3">
                  <c:v>0.38431952662730018</c:v>
                </c:pt>
                <c:pt idx="4">
                  <c:v>0.38431952662730018</c:v>
                </c:pt>
                <c:pt idx="5">
                  <c:v>0.38431952662730018</c:v>
                </c:pt>
                <c:pt idx="6">
                  <c:v>0.38431952662730018</c:v>
                </c:pt>
                <c:pt idx="7">
                  <c:v>0.38431952662730018</c:v>
                </c:pt>
                <c:pt idx="8">
                  <c:v>0.38431952662730018</c:v>
                </c:pt>
                <c:pt idx="9">
                  <c:v>0.38431952662730018</c:v>
                </c:pt>
                <c:pt idx="10">
                  <c:v>0.38431952662730018</c:v>
                </c:pt>
                <c:pt idx="11">
                  <c:v>0.38431952662730018</c:v>
                </c:pt>
                <c:pt idx="12">
                  <c:v>0.38431952662730018</c:v>
                </c:pt>
                <c:pt idx="13">
                  <c:v>0.38431952662730018</c:v>
                </c:pt>
                <c:pt idx="14">
                  <c:v>0.38431952662730018</c:v>
                </c:pt>
                <c:pt idx="15">
                  <c:v>0.38431952662730018</c:v>
                </c:pt>
                <c:pt idx="16">
                  <c:v>0.38431952662730018</c:v>
                </c:pt>
                <c:pt idx="17">
                  <c:v>0.38431952662730018</c:v>
                </c:pt>
                <c:pt idx="18">
                  <c:v>0.38431952662730018</c:v>
                </c:pt>
                <c:pt idx="19">
                  <c:v>0.38431952662730018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66216"/>
        <c:axId val="143366600"/>
      </c:lineChart>
      <c:catAx>
        <c:axId val="143366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366600"/>
        <c:crosses val="autoZero"/>
        <c:auto val="1"/>
        <c:lblAlgn val="ctr"/>
        <c:lblOffset val="100"/>
        <c:noMultiLvlLbl val="0"/>
      </c:catAx>
      <c:valAx>
        <c:axId val="143366600"/>
        <c:scaling>
          <c:orientation val="minMax"/>
          <c:min val="0.350000000000000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366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'GO-Baker'!$B$3</c:f>
              <c:strCache>
                <c:ptCount val="1"/>
                <c:pt idx="0">
                  <c:v>DSD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'GO-Baker'!$C$16:$C$21</c:f>
                <c:numCache>
                  <c:formatCode>General</c:formatCode>
                  <c:ptCount val="6"/>
                  <c:pt idx="0">
                    <c:v>4.3647114184564072E-4</c:v>
                  </c:pt>
                  <c:pt idx="1">
                    <c:v>1.06207970602904E-3</c:v>
                  </c:pt>
                  <c:pt idx="2">
                    <c:v>8.244069386732321E-4</c:v>
                  </c:pt>
                  <c:pt idx="3">
                    <c:v>6.9582580293482644E-4</c:v>
                  </c:pt>
                  <c:pt idx="4">
                    <c:v>1.6640748113784312E-3</c:v>
                  </c:pt>
                  <c:pt idx="5">
                    <c:v>1.4606409722323706E-3</c:v>
                  </c:pt>
                </c:numCache>
              </c:numRef>
            </c:plus>
            <c:minus>
              <c:numRef>
                <c:f>'GO-Baker'!$C$16:$C$21</c:f>
                <c:numCache>
                  <c:formatCode>General</c:formatCode>
                  <c:ptCount val="6"/>
                  <c:pt idx="0">
                    <c:v>4.3647114184564072E-4</c:v>
                  </c:pt>
                  <c:pt idx="1">
                    <c:v>1.06207970602904E-3</c:v>
                  </c:pt>
                  <c:pt idx="2">
                    <c:v>8.244069386732321E-4</c:v>
                  </c:pt>
                  <c:pt idx="3">
                    <c:v>6.9582580293482644E-4</c:v>
                  </c:pt>
                  <c:pt idx="4">
                    <c:v>1.6640748113784312E-3</c:v>
                  </c:pt>
                  <c:pt idx="5">
                    <c:v>1.4606409722323706E-3</c:v>
                  </c:pt>
                </c:numCache>
              </c:numRef>
            </c:minus>
          </c:errBars>
          <c:cat>
            <c:numRef>
              <c:f>'GO-Baker'!$A$16:$A$21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'GO-Baker'!$C$5:$C$10</c:f>
              <c:numCache>
                <c:formatCode>0.00%</c:formatCode>
                <c:ptCount val="6"/>
                <c:pt idx="0">
                  <c:v>0.16928306637769999</c:v>
                </c:pt>
                <c:pt idx="1">
                  <c:v>0.17500734419810013</c:v>
                </c:pt>
                <c:pt idx="2">
                  <c:v>0.17845422116530013</c:v>
                </c:pt>
                <c:pt idx="3">
                  <c:v>0.16892774707989999</c:v>
                </c:pt>
                <c:pt idx="4">
                  <c:v>0.16095404630349999</c:v>
                </c:pt>
                <c:pt idx="5">
                  <c:v>0.15672378820740013</c:v>
                </c:pt>
              </c:numCache>
            </c:numRef>
          </c:val>
          <c:smooth val="0"/>
        </c:ser>
        <c:ser>
          <c:idx val="0"/>
          <c:order val="1"/>
          <c:tx>
            <c:v>Original FF</c:v>
          </c:tx>
          <c:errBars>
            <c:errDir val="y"/>
            <c:errBarType val="both"/>
            <c:errValType val="cust"/>
            <c:noEndCap val="0"/>
            <c:plus>
              <c:numRef>
                <c:f>'GO-Baker'!$E$16:$E$21</c:f>
                <c:numCache>
                  <c:formatCode>General</c:formatCode>
                  <c:ptCount val="6"/>
                  <c:pt idx="0">
                    <c:v>1.672603584906532E-3</c:v>
                  </c:pt>
                  <c:pt idx="1">
                    <c:v>1.672603584906532E-3</c:v>
                  </c:pt>
                  <c:pt idx="2">
                    <c:v>1.672603584906532E-3</c:v>
                  </c:pt>
                  <c:pt idx="3">
                    <c:v>1.672603584906532E-3</c:v>
                  </c:pt>
                  <c:pt idx="4">
                    <c:v>1.672603584906532E-3</c:v>
                  </c:pt>
                  <c:pt idx="5">
                    <c:v>1.672603584906532E-3</c:v>
                  </c:pt>
                </c:numCache>
              </c:numRef>
            </c:plus>
            <c:minus>
              <c:numRef>
                <c:f>'GO-Baker'!$E$16:$E$21</c:f>
                <c:numCache>
                  <c:formatCode>General</c:formatCode>
                  <c:ptCount val="6"/>
                  <c:pt idx="0">
                    <c:v>1.672603584906532E-3</c:v>
                  </c:pt>
                  <c:pt idx="1">
                    <c:v>1.672603584906532E-3</c:v>
                  </c:pt>
                  <c:pt idx="2">
                    <c:v>1.672603584906532E-3</c:v>
                  </c:pt>
                  <c:pt idx="3">
                    <c:v>1.672603584906532E-3</c:v>
                  </c:pt>
                  <c:pt idx="4">
                    <c:v>1.672603584906532E-3</c:v>
                  </c:pt>
                  <c:pt idx="5">
                    <c:v>1.672603584906532E-3</c:v>
                  </c:pt>
                </c:numCache>
              </c:numRef>
            </c:minus>
          </c:errBars>
          <c:cat>
            <c:numRef>
              <c:f>'GO-Baker'!$A$16:$A$21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'GO-Baker'!$E$5:$E$10</c:f>
              <c:numCache>
                <c:formatCode>0.00%</c:formatCode>
                <c:ptCount val="6"/>
                <c:pt idx="0">
                  <c:v>0.15092117227390001</c:v>
                </c:pt>
                <c:pt idx="1">
                  <c:v>0.15092117227390001</c:v>
                </c:pt>
                <c:pt idx="2">
                  <c:v>0.15092117227390001</c:v>
                </c:pt>
                <c:pt idx="3">
                  <c:v>0.15092117227390001</c:v>
                </c:pt>
                <c:pt idx="4">
                  <c:v>0.15092117227390001</c:v>
                </c:pt>
                <c:pt idx="5">
                  <c:v>0.15092117227390001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7936"/>
        <c:axId val="145028328"/>
      </c:lineChart>
      <c:catAx>
        <c:axId val="14502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5028328"/>
        <c:crosses val="autoZero"/>
        <c:auto val="1"/>
        <c:lblAlgn val="ctr"/>
        <c:lblOffset val="100"/>
        <c:noMultiLvlLbl val="0"/>
      </c:catAx>
      <c:valAx>
        <c:axId val="145028328"/>
        <c:scaling>
          <c:orientation val="minMax"/>
          <c:min val="0.1200000000000000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50279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'GO-Pombe'!$B$3</c:f>
              <c:strCache>
                <c:ptCount val="1"/>
                <c:pt idx="0">
                  <c:v>DSD Multicut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'GO-Pombe'!$B$14:$B$17</c:f>
                <c:numCache>
                  <c:formatCode>General</c:formatCode>
                  <c:ptCount val="4"/>
                  <c:pt idx="0">
                    <c:v>5.1643670203033228E-3</c:v>
                  </c:pt>
                  <c:pt idx="1">
                    <c:v>3.4459248214743225E-3</c:v>
                  </c:pt>
                  <c:pt idx="2">
                    <c:v>4.2409096848443767E-3</c:v>
                  </c:pt>
                  <c:pt idx="3">
                    <c:v>4.1919645839873726E-3</c:v>
                  </c:pt>
                </c:numCache>
              </c:numRef>
            </c:plus>
            <c:minus>
              <c:numRef>
                <c:f>'GO-Pombe'!$B$14:$B$17</c:f>
                <c:numCache>
                  <c:formatCode>General</c:formatCode>
                  <c:ptCount val="4"/>
                  <c:pt idx="0">
                    <c:v>5.1643670203033228E-3</c:v>
                  </c:pt>
                  <c:pt idx="1">
                    <c:v>3.4459248214743225E-3</c:v>
                  </c:pt>
                  <c:pt idx="2">
                    <c:v>4.2409096848443767E-3</c:v>
                  </c:pt>
                  <c:pt idx="3">
                    <c:v>4.1919645839873726E-3</c:v>
                  </c:pt>
                </c:numCache>
              </c:numRef>
            </c:minus>
          </c:errBars>
          <c:cat>
            <c:numRef>
              <c:f>'GO-Pombe'!$A$14:$A$17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'GO-Pombe'!$B$5:$B$8</c:f>
              <c:numCache>
                <c:formatCode>0.00%</c:formatCode>
                <c:ptCount val="4"/>
                <c:pt idx="0">
                  <c:v>0.58121240166589472</c:v>
                </c:pt>
                <c:pt idx="1">
                  <c:v>0.56925034706154498</c:v>
                </c:pt>
                <c:pt idx="2">
                  <c:v>0.5490050902360023</c:v>
                </c:pt>
                <c:pt idx="3">
                  <c:v>0.54315131883387335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'GO-Pombe'!$D$3</c:f>
              <c:strCache>
                <c:ptCount val="1"/>
                <c:pt idx="0">
                  <c:v>Original Multicut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'GO-Pombe'!$D$14:$D$17</c:f>
                <c:numCache>
                  <c:formatCode>General</c:formatCode>
                  <c:ptCount val="4"/>
                  <c:pt idx="0">
                    <c:v>4.3808033672034603E-3</c:v>
                  </c:pt>
                  <c:pt idx="1">
                    <c:v>4.3808033672034603E-3</c:v>
                  </c:pt>
                  <c:pt idx="2">
                    <c:v>4.3808033672034603E-3</c:v>
                  </c:pt>
                  <c:pt idx="3">
                    <c:v>4.3808033672034603E-3</c:v>
                  </c:pt>
                </c:numCache>
              </c:numRef>
            </c:plus>
            <c:minus>
              <c:numRef>
                <c:f>'GO-Pombe'!$D$14:$D$17</c:f>
                <c:numCache>
                  <c:formatCode>General</c:formatCode>
                  <c:ptCount val="4"/>
                  <c:pt idx="0">
                    <c:v>4.3808033672034603E-3</c:v>
                  </c:pt>
                  <c:pt idx="1">
                    <c:v>4.3808033672034603E-3</c:v>
                  </c:pt>
                  <c:pt idx="2">
                    <c:v>4.3808033672034603E-3</c:v>
                  </c:pt>
                  <c:pt idx="3">
                    <c:v>4.3808033672034603E-3</c:v>
                  </c:pt>
                </c:numCache>
              </c:numRef>
            </c:minus>
          </c:errBars>
          <c:cat>
            <c:numRef>
              <c:f>'GO-Pombe'!$A$14:$A$17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'GO-Pombe'!$D$5:$D$8</c:f>
              <c:numCache>
                <c:formatCode>0.00%</c:formatCode>
                <c:ptCount val="4"/>
                <c:pt idx="0">
                  <c:v>0.54467838963442805</c:v>
                </c:pt>
                <c:pt idx="1">
                  <c:v>0.54467838963442805</c:v>
                </c:pt>
                <c:pt idx="2">
                  <c:v>0.54467838963442805</c:v>
                </c:pt>
                <c:pt idx="3">
                  <c:v>0.54467838963442805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9112"/>
        <c:axId val="145029504"/>
      </c:lineChart>
      <c:catAx>
        <c:axId val="14502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5029504"/>
        <c:crosses val="autoZero"/>
        <c:auto val="1"/>
        <c:lblAlgn val="ctr"/>
        <c:lblOffset val="100"/>
        <c:noMultiLvlLbl val="0"/>
      </c:catAx>
      <c:valAx>
        <c:axId val="14502950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5029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'GO-Pombe'!$B$3</c:f>
              <c:strCache>
                <c:ptCount val="1"/>
                <c:pt idx="0">
                  <c:v>DSD Multicut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'GO-Pombe'!$C$14:$C$17</c:f>
                <c:numCache>
                  <c:formatCode>General</c:formatCode>
                  <c:ptCount val="4"/>
                  <c:pt idx="0">
                    <c:v>8.5694040488707693E-4</c:v>
                  </c:pt>
                  <c:pt idx="1">
                    <c:v>1.22226651260645E-3</c:v>
                  </c:pt>
                  <c:pt idx="2">
                    <c:v>1.0625007615766807E-3</c:v>
                  </c:pt>
                  <c:pt idx="3">
                    <c:v>1.1202102953820901E-3</c:v>
                  </c:pt>
                </c:numCache>
              </c:numRef>
            </c:plus>
            <c:minus>
              <c:numRef>
                <c:f>'GO-Pombe'!$C$14:$C$17</c:f>
                <c:numCache>
                  <c:formatCode>General</c:formatCode>
                  <c:ptCount val="4"/>
                  <c:pt idx="0">
                    <c:v>8.5694040488707693E-4</c:v>
                  </c:pt>
                  <c:pt idx="1">
                    <c:v>1.22226651260645E-3</c:v>
                  </c:pt>
                  <c:pt idx="2">
                    <c:v>1.0625007615766807E-3</c:v>
                  </c:pt>
                  <c:pt idx="3">
                    <c:v>1.1202102953820901E-3</c:v>
                  </c:pt>
                </c:numCache>
              </c:numRef>
            </c:minus>
          </c:errBars>
          <c:cat>
            <c:numRef>
              <c:f>'GO-Pombe'!$A$14:$A$17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'GO-Pombe'!$C$5:$C$8</c:f>
              <c:numCache>
                <c:formatCode>0.00%</c:formatCode>
                <c:ptCount val="4"/>
                <c:pt idx="0">
                  <c:v>0.17352610909375391</c:v>
                </c:pt>
                <c:pt idx="1">
                  <c:v>0.17026396298004001</c:v>
                </c:pt>
                <c:pt idx="2">
                  <c:v>0.16406320266792712</c:v>
                </c:pt>
                <c:pt idx="3">
                  <c:v>0.161552586418864</c:v>
                </c:pt>
              </c:numCache>
            </c:numRef>
          </c:val>
          <c:smooth val="0"/>
        </c:ser>
        <c:ser>
          <c:idx val="0"/>
          <c:order val="1"/>
          <c:tx>
            <c:v>Original Multicut</c:v>
          </c:tx>
          <c:errBars>
            <c:errDir val="y"/>
            <c:errBarType val="both"/>
            <c:errValType val="cust"/>
            <c:noEndCap val="0"/>
            <c:plus>
              <c:numRef>
                <c:f>'GO-Pombe'!$E$14:$E$17</c:f>
                <c:numCache>
                  <c:formatCode>General</c:formatCode>
                  <c:ptCount val="4"/>
                  <c:pt idx="0">
                    <c:v>1.03110037623536E-3</c:v>
                  </c:pt>
                  <c:pt idx="1">
                    <c:v>1.03110037623536E-3</c:v>
                  </c:pt>
                  <c:pt idx="2">
                    <c:v>1.03110037623536E-3</c:v>
                  </c:pt>
                  <c:pt idx="3">
                    <c:v>1.03110037623536E-3</c:v>
                  </c:pt>
                </c:numCache>
              </c:numRef>
            </c:plus>
            <c:minus>
              <c:numRef>
                <c:f>'GO-Pombe'!$E$14:$E$17</c:f>
                <c:numCache>
                  <c:formatCode>General</c:formatCode>
                  <c:ptCount val="4"/>
                  <c:pt idx="0">
                    <c:v>1.03110037623536E-3</c:v>
                  </c:pt>
                  <c:pt idx="1">
                    <c:v>1.03110037623536E-3</c:v>
                  </c:pt>
                  <c:pt idx="2">
                    <c:v>1.03110037623536E-3</c:v>
                  </c:pt>
                  <c:pt idx="3">
                    <c:v>1.03110037623536E-3</c:v>
                  </c:pt>
                </c:numCache>
              </c:numRef>
            </c:minus>
          </c:errBars>
          <c:cat>
            <c:numRef>
              <c:f>'GO-Pombe'!$A$14:$A$17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</c:numCache>
            </c:numRef>
          </c:cat>
          <c:val>
            <c:numRef>
              <c:f>'GO-Pombe'!$E$5:$E$8</c:f>
              <c:numCache>
                <c:formatCode>0.00%</c:formatCode>
                <c:ptCount val="4"/>
                <c:pt idx="0">
                  <c:v>0.16065822266417093</c:v>
                </c:pt>
                <c:pt idx="1">
                  <c:v>0.16065822266417093</c:v>
                </c:pt>
                <c:pt idx="2">
                  <c:v>0.16065822266417093</c:v>
                </c:pt>
                <c:pt idx="3">
                  <c:v>0.16065822266417093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30288"/>
        <c:axId val="145030680"/>
      </c:lineChart>
      <c:catAx>
        <c:axId val="1450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5030680"/>
        <c:crosses val="autoZero"/>
        <c:auto val="1"/>
        <c:lblAlgn val="ctr"/>
        <c:lblOffset val="100"/>
        <c:noMultiLvlLbl val="0"/>
      </c:catAx>
      <c:valAx>
        <c:axId val="14503068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50302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F1 Score on GO term Prediction for S. cerevisiae </a:t>
            </a:r>
            <a:endParaRPr lang="zh-CN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Majority Vote</c:v>
          </c:tx>
          <c:invertIfNegative val="0"/>
          <c:errBars>
            <c:errBarType val="both"/>
            <c:errValType val="cust"/>
            <c:noEndCap val="0"/>
            <c:plus>
              <c:numRef>
                <c:f>Sheet1!$H$2:$J$2</c:f>
                <c:numCache>
                  <c:formatCode>General</c:formatCode>
                  <c:ptCount val="3"/>
                  <c:pt idx="0">
                    <c:v>1.5000000000000007E-3</c:v>
                  </c:pt>
                  <c:pt idx="1">
                    <c:v>1.1999999999999999E-3</c:v>
                  </c:pt>
                  <c:pt idx="2">
                    <c:v>1.1999999999999999E-3</c:v>
                  </c:pt>
                </c:numCache>
              </c:numRef>
            </c:plus>
            <c:minus>
              <c:numRef>
                <c:f>Sheet1!$H$2:$J$2</c:f>
                <c:numCache>
                  <c:formatCode>General</c:formatCode>
                  <c:ptCount val="3"/>
                  <c:pt idx="0">
                    <c:v>1.5000000000000007E-3</c:v>
                  </c:pt>
                  <c:pt idx="1">
                    <c:v>1.1999999999999999E-3</c:v>
                  </c:pt>
                  <c:pt idx="2">
                    <c:v>1.1999999999999999E-3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0.18400000000000008</c:v>
                </c:pt>
                <c:pt idx="1">
                  <c:v>0.14760000000000001</c:v>
                </c:pt>
                <c:pt idx="2">
                  <c:v>0.21780000000000008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MV (weighted DSD)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Sheet1!$H$3:$J$3</c:f>
                <c:numCache>
                  <c:formatCode>General</c:formatCode>
                  <c:ptCount val="3"/>
                  <c:pt idx="0">
                    <c:v>1.0000000000000007E-3</c:v>
                  </c:pt>
                  <c:pt idx="1">
                    <c:v>2.2000000000000014E-3</c:v>
                  </c:pt>
                  <c:pt idx="2">
                    <c:v>1.8000000000000013E-3</c:v>
                  </c:pt>
                </c:numCache>
              </c:numRef>
            </c:plus>
            <c:minus>
              <c:numRef>
                <c:f>Sheet1!$H$3:$J$3</c:f>
                <c:numCache>
                  <c:formatCode>General</c:formatCode>
                  <c:ptCount val="3"/>
                  <c:pt idx="0">
                    <c:v>1.0000000000000007E-3</c:v>
                  </c:pt>
                  <c:pt idx="1">
                    <c:v>2.2000000000000014E-3</c:v>
                  </c:pt>
                  <c:pt idx="2">
                    <c:v>1.8000000000000013E-3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0.21000000000000008</c:v>
                </c:pt>
                <c:pt idx="1">
                  <c:v>0.18590000000000012</c:v>
                </c:pt>
                <c:pt idx="2">
                  <c:v>0.25110000000000005</c:v>
                </c:pt>
              </c:numCache>
            </c:numRef>
          </c:val>
        </c:ser>
        <c:ser>
          <c:idx val="2"/>
          <c:order val="2"/>
          <c:tx>
            <c:v>Functional Flow</c:v>
          </c:tx>
          <c:invertIfNegative val="0"/>
          <c:errBars>
            <c:errBarType val="both"/>
            <c:errValType val="cust"/>
            <c:noEndCap val="0"/>
            <c:plus>
              <c:numRef>
                <c:f>Sheet1!$H$4:$J$4</c:f>
                <c:numCache>
                  <c:formatCode>General</c:formatCode>
                  <c:ptCount val="3"/>
                  <c:pt idx="0">
                    <c:v>1.7000000000000006E-3</c:v>
                  </c:pt>
                  <c:pt idx="1">
                    <c:v>1.6000000000000007E-3</c:v>
                  </c:pt>
                  <c:pt idx="2">
                    <c:v>1.2999999999999993E-3</c:v>
                  </c:pt>
                </c:numCache>
              </c:numRef>
            </c:plus>
            <c:minus>
              <c:numRef>
                <c:f>Sheet1!$H$4:$J$4</c:f>
                <c:numCache>
                  <c:formatCode>General</c:formatCode>
                  <c:ptCount val="3"/>
                  <c:pt idx="0">
                    <c:v>1.7000000000000006E-3</c:v>
                  </c:pt>
                  <c:pt idx="1">
                    <c:v>1.6000000000000007E-3</c:v>
                  </c:pt>
                  <c:pt idx="2">
                    <c:v>1.2999999999999993E-3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Sheet1!$B$4:$D$4</c:f>
              <c:numCache>
                <c:formatCode>0.00%</c:formatCode>
                <c:ptCount val="3"/>
                <c:pt idx="0">
                  <c:v>0.15090000000000009</c:v>
                </c:pt>
                <c:pt idx="1">
                  <c:v>0.12889999999999999</c:v>
                </c:pt>
                <c:pt idx="2">
                  <c:v>0.19969999999999999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FF with DSD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Sheet1!$H$5:$J$5</c:f>
                <c:numCache>
                  <c:formatCode>General</c:formatCode>
                  <c:ptCount val="3"/>
                  <c:pt idx="0">
                    <c:v>8.0000000000000058E-4</c:v>
                  </c:pt>
                  <c:pt idx="1">
                    <c:v>7.0000000000000032E-4</c:v>
                  </c:pt>
                  <c:pt idx="2">
                    <c:v>8.0000000000000058E-4</c:v>
                  </c:pt>
                </c:numCache>
              </c:numRef>
            </c:plus>
            <c:minus>
              <c:numRef>
                <c:f>Sheet1!$H$5:$J$5</c:f>
                <c:numCache>
                  <c:formatCode>General</c:formatCode>
                  <c:ptCount val="3"/>
                  <c:pt idx="0">
                    <c:v>8.0000000000000058E-4</c:v>
                  </c:pt>
                  <c:pt idx="1">
                    <c:v>7.0000000000000032E-4</c:v>
                  </c:pt>
                  <c:pt idx="2">
                    <c:v>8.0000000000000058E-4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Sheet1!$B$5:$D$5</c:f>
              <c:numCache>
                <c:formatCode>0.00%</c:formatCode>
                <c:ptCount val="3"/>
                <c:pt idx="0">
                  <c:v>0.17850000000000008</c:v>
                </c:pt>
                <c:pt idx="1">
                  <c:v>0.14700000000000008</c:v>
                </c:pt>
                <c:pt idx="2">
                  <c:v>0.21930000000000008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Neighborhood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Sheet1!$H$6:$J$6</c:f>
                <c:numCache>
                  <c:formatCode>General</c:formatCode>
                  <c:ptCount val="3"/>
                  <c:pt idx="0">
                    <c:v>1.9000000000000013E-3</c:v>
                  </c:pt>
                  <c:pt idx="1">
                    <c:v>1.9000000000000013E-3</c:v>
                  </c:pt>
                  <c:pt idx="2">
                    <c:v>2.3000000000000013E-3</c:v>
                  </c:pt>
                </c:numCache>
              </c:numRef>
            </c:plus>
            <c:minus>
              <c:numRef>
                <c:f>Sheet1!$H$6:$J$6</c:f>
                <c:numCache>
                  <c:formatCode>General</c:formatCode>
                  <c:ptCount val="3"/>
                  <c:pt idx="0">
                    <c:v>1.9000000000000013E-3</c:v>
                  </c:pt>
                  <c:pt idx="1">
                    <c:v>1.9000000000000013E-3</c:v>
                  </c:pt>
                  <c:pt idx="2">
                    <c:v>2.3000000000000013E-3</c:v>
                  </c:pt>
                </c:numCache>
              </c:numRef>
            </c:minus>
          </c:errBars>
          <c:val>
            <c:numRef>
              <c:f>Sheet1!$B$6:$D$6</c:f>
              <c:numCache>
                <c:formatCode>0.00%</c:formatCode>
                <c:ptCount val="3"/>
                <c:pt idx="0">
                  <c:v>0.11849999999999998</c:v>
                </c:pt>
                <c:pt idx="1">
                  <c:v>0.14980000000000004</c:v>
                </c:pt>
                <c:pt idx="2">
                  <c:v>0.19650000000000001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Neighborhood with DSD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Sheet1!$H$7:$J$7</c:f>
                <c:numCache>
                  <c:formatCode>General</c:formatCode>
                  <c:ptCount val="3"/>
                  <c:pt idx="0">
                    <c:v>1.1000000000000007E-3</c:v>
                  </c:pt>
                  <c:pt idx="1">
                    <c:v>2.3000000000000013E-3</c:v>
                  </c:pt>
                  <c:pt idx="2">
                    <c:v>2.5000000000000014E-3</c:v>
                  </c:pt>
                </c:numCache>
              </c:numRef>
            </c:plus>
            <c:minus>
              <c:numRef>
                <c:f>Sheet1!$H$7:$J$7</c:f>
                <c:numCache>
                  <c:formatCode>General</c:formatCode>
                  <c:ptCount val="3"/>
                  <c:pt idx="0">
                    <c:v>1.1000000000000007E-3</c:v>
                  </c:pt>
                  <c:pt idx="1">
                    <c:v>2.3000000000000013E-3</c:v>
                  </c:pt>
                  <c:pt idx="2">
                    <c:v>2.5000000000000014E-3</c:v>
                  </c:pt>
                </c:numCache>
              </c:numRef>
            </c:minus>
          </c:errBars>
          <c:val>
            <c:numRef>
              <c:f>Sheet1!$B$7:$D$7</c:f>
              <c:numCache>
                <c:formatCode>0.00%</c:formatCode>
                <c:ptCount val="3"/>
                <c:pt idx="0">
                  <c:v>0.14590000000000009</c:v>
                </c:pt>
                <c:pt idx="1">
                  <c:v>0.17890000000000009</c:v>
                </c:pt>
                <c:pt idx="2">
                  <c:v>0.22420000000000001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Multi-cut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Sheet1!$H$8:$J$8</c:f>
                <c:numCache>
                  <c:formatCode>General</c:formatCode>
                  <c:ptCount val="3"/>
                  <c:pt idx="0">
                    <c:v>1.0000000000000007E-3</c:v>
                  </c:pt>
                  <c:pt idx="1">
                    <c:v>1.9000000000000013E-3</c:v>
                  </c:pt>
                  <c:pt idx="2">
                    <c:v>1.9000000000000013E-3</c:v>
                  </c:pt>
                </c:numCache>
              </c:numRef>
            </c:plus>
            <c:minus>
              <c:numRef>
                <c:f>Sheet1!$H$8:$J$8</c:f>
                <c:numCache>
                  <c:formatCode>General</c:formatCode>
                  <c:ptCount val="3"/>
                  <c:pt idx="0">
                    <c:v>1.0000000000000007E-3</c:v>
                  </c:pt>
                  <c:pt idx="1">
                    <c:v>1.9000000000000013E-3</c:v>
                  </c:pt>
                  <c:pt idx="2">
                    <c:v>1.9000000000000013E-3</c:v>
                  </c:pt>
                </c:numCache>
              </c:numRef>
            </c:minus>
          </c:errBars>
          <c:val>
            <c:numRef>
              <c:f>Sheet1!$B$8:$D$8</c:f>
              <c:numCache>
                <c:formatCode>0.00%</c:formatCode>
                <c:ptCount val="3"/>
                <c:pt idx="0">
                  <c:v>0.16070000000000001</c:v>
                </c:pt>
                <c:pt idx="1">
                  <c:v>7.580000000000002E-2</c:v>
                </c:pt>
                <c:pt idx="2">
                  <c:v>0.13170000000000001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Multi-cut with DSD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Sheet1!$H$9:$J$9</c:f>
                <c:numCache>
                  <c:formatCode>General</c:formatCode>
                  <c:ptCount val="3"/>
                  <c:pt idx="0">
                    <c:v>9.0000000000000073E-4</c:v>
                  </c:pt>
                  <c:pt idx="1">
                    <c:v>2.0999999999999999E-3</c:v>
                  </c:pt>
                  <c:pt idx="2">
                    <c:v>2.5000000000000014E-3</c:v>
                  </c:pt>
                </c:numCache>
              </c:numRef>
            </c:plus>
            <c:minus>
              <c:numRef>
                <c:f>Sheet1!$H$9:$J$9</c:f>
                <c:numCache>
                  <c:formatCode>General</c:formatCode>
                  <c:ptCount val="3"/>
                  <c:pt idx="0">
                    <c:v>9.0000000000000073E-4</c:v>
                  </c:pt>
                  <c:pt idx="1">
                    <c:v>2.0999999999999999E-3</c:v>
                  </c:pt>
                  <c:pt idx="2">
                    <c:v>2.5000000000000014E-3</c:v>
                  </c:pt>
                </c:numCache>
              </c:numRef>
            </c:minus>
          </c:errBars>
          <c:val>
            <c:numRef>
              <c:f>Sheet1!$B$9:$D$9</c:f>
              <c:numCache>
                <c:formatCode>0.00%</c:formatCode>
                <c:ptCount val="3"/>
                <c:pt idx="0">
                  <c:v>0.17350000000000004</c:v>
                </c:pt>
                <c:pt idx="1">
                  <c:v>8.6300000000000002E-2</c:v>
                </c:pt>
                <c:pt idx="2">
                  <c:v>0.14030000000000001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16488"/>
        <c:axId val="145316880"/>
      </c:barChart>
      <c:catAx>
        <c:axId val="145316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316880"/>
        <c:crosses val="autoZero"/>
        <c:auto val="1"/>
        <c:lblAlgn val="ctr"/>
        <c:lblOffset val="100"/>
        <c:noMultiLvlLbl val="0"/>
      </c:catAx>
      <c:valAx>
        <c:axId val="14531688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453164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u="sng">
                <a:solidFill>
                  <a:schemeClr val="accent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3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u="sng">
                <a:solidFill>
                  <a:srgbClr val="7030A0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u="sng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u="sng">
                <a:solidFill>
                  <a:schemeClr val="accent2">
                    <a:lumMod val="75000"/>
                  </a:schemeClr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 i="1" dirty="0" smtClean="0"/>
              <a:t>S. </a:t>
            </a:r>
            <a:r>
              <a:rPr lang="en-US" altLang="en-US" sz="1600" i="1" dirty="0" err="1" smtClean="0"/>
              <a:t>pombe</a:t>
            </a:r>
            <a:r>
              <a:rPr lang="en-US" altLang="en-US" sz="1600" dirty="0" smtClean="0"/>
              <a:t>,</a:t>
            </a:r>
            <a:r>
              <a:rPr lang="en-US" altLang="en-US" sz="1600" baseline="0" dirty="0" smtClean="0"/>
              <a:t> </a:t>
            </a:r>
            <a:r>
              <a:rPr lang="en-US" altLang="en-US" sz="1600" baseline="0" dirty="0"/>
              <a:t>GO</a:t>
            </a:r>
            <a:r>
              <a:rPr lang="en-US" altLang="en-US" sz="1600" dirty="0" smtClean="0"/>
              <a:t>, exact match </a:t>
            </a:r>
            <a:r>
              <a:rPr lang="en-US" altLang="en-US" sz="1600" dirty="0"/>
              <a:t>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figure_2fold!$B$3</c:f>
              <c:strCache>
                <c:ptCount val="1"/>
                <c:pt idx="0">
                  <c:v>DSD 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figure_2fold!$G$30:$G$49</c:f>
                <c:numCache>
                  <c:formatCode>General</c:formatCode>
                  <c:ptCount val="20"/>
                  <c:pt idx="0">
                    <c:v>2.6964979999569315E-3</c:v>
                  </c:pt>
                  <c:pt idx="1">
                    <c:v>2.5002961150872513E-3</c:v>
                  </c:pt>
                  <c:pt idx="2">
                    <c:v>1.9840767935696601E-3</c:v>
                  </c:pt>
                  <c:pt idx="3">
                    <c:v>2.0360189919239689E-3</c:v>
                  </c:pt>
                  <c:pt idx="4">
                    <c:v>1.5066219922224493E-3</c:v>
                  </c:pt>
                  <c:pt idx="5">
                    <c:v>1.51994878004263E-3</c:v>
                  </c:pt>
                  <c:pt idx="6">
                    <c:v>1.6992576479239613E-3</c:v>
                  </c:pt>
                  <c:pt idx="7">
                    <c:v>1.6202108838938919E-3</c:v>
                  </c:pt>
                  <c:pt idx="8">
                    <c:v>1.4366880382742006E-3</c:v>
                  </c:pt>
                  <c:pt idx="9">
                    <c:v>2.0097627121046413E-3</c:v>
                  </c:pt>
                  <c:pt idx="10">
                    <c:v>1.6659056143058506E-3</c:v>
                  </c:pt>
                  <c:pt idx="11">
                    <c:v>2.0550224726285102E-3</c:v>
                  </c:pt>
                  <c:pt idx="12">
                    <c:v>2.2580043293148901E-3</c:v>
                  </c:pt>
                  <c:pt idx="13">
                    <c:v>1.8244095986777807E-3</c:v>
                  </c:pt>
                  <c:pt idx="14">
                    <c:v>2.14227937069118E-3</c:v>
                  </c:pt>
                  <c:pt idx="15">
                    <c:v>1.6672209499475213E-3</c:v>
                  </c:pt>
                  <c:pt idx="16">
                    <c:v>1.6107633118590107E-3</c:v>
                  </c:pt>
                  <c:pt idx="17">
                    <c:v>1.5601594193929407E-3</c:v>
                  </c:pt>
                  <c:pt idx="18">
                    <c:v>1.9387708921388307E-3</c:v>
                  </c:pt>
                  <c:pt idx="19">
                    <c:v>1.9975229990505314E-3</c:v>
                  </c:pt>
                </c:numCache>
              </c:numRef>
            </c:plus>
            <c:minus>
              <c:numRef>
                <c:f>figure_2fold!$G$30:$G$49</c:f>
                <c:numCache>
                  <c:formatCode>General</c:formatCode>
                  <c:ptCount val="20"/>
                  <c:pt idx="0">
                    <c:v>2.6964979999569315E-3</c:v>
                  </c:pt>
                  <c:pt idx="1">
                    <c:v>2.5002961150872513E-3</c:v>
                  </c:pt>
                  <c:pt idx="2">
                    <c:v>1.9840767935696601E-3</c:v>
                  </c:pt>
                  <c:pt idx="3">
                    <c:v>2.0360189919239689E-3</c:v>
                  </c:pt>
                  <c:pt idx="4">
                    <c:v>1.5066219922224493E-3</c:v>
                  </c:pt>
                  <c:pt idx="5">
                    <c:v>1.51994878004263E-3</c:v>
                  </c:pt>
                  <c:pt idx="6">
                    <c:v>1.6992576479239613E-3</c:v>
                  </c:pt>
                  <c:pt idx="7">
                    <c:v>1.6202108838938919E-3</c:v>
                  </c:pt>
                  <c:pt idx="8">
                    <c:v>1.4366880382742006E-3</c:v>
                  </c:pt>
                  <c:pt idx="9">
                    <c:v>2.0097627121046413E-3</c:v>
                  </c:pt>
                  <c:pt idx="10">
                    <c:v>1.6659056143058506E-3</c:v>
                  </c:pt>
                  <c:pt idx="11">
                    <c:v>2.0550224726285102E-3</c:v>
                  </c:pt>
                  <c:pt idx="12">
                    <c:v>2.2580043293148901E-3</c:v>
                  </c:pt>
                  <c:pt idx="13">
                    <c:v>1.8244095986777807E-3</c:v>
                  </c:pt>
                  <c:pt idx="14">
                    <c:v>2.14227937069118E-3</c:v>
                  </c:pt>
                  <c:pt idx="15">
                    <c:v>1.6672209499475213E-3</c:v>
                  </c:pt>
                  <c:pt idx="16">
                    <c:v>1.6107633118590107E-3</c:v>
                  </c:pt>
                  <c:pt idx="17">
                    <c:v>1.5601594193929407E-3</c:v>
                  </c:pt>
                  <c:pt idx="18">
                    <c:v>1.9387708921388307E-3</c:v>
                  </c:pt>
                  <c:pt idx="19">
                    <c:v>1.9975229990505314E-3</c:v>
                  </c:pt>
                </c:numCache>
              </c:numRef>
            </c:minus>
          </c:errBars>
          <c:val>
            <c:numRef>
              <c:f>figure_2fold!$G$5:$G$24</c:f>
              <c:numCache>
                <c:formatCode>0.00%</c:formatCode>
                <c:ptCount val="20"/>
                <c:pt idx="0">
                  <c:v>0.19596059534470001</c:v>
                </c:pt>
                <c:pt idx="1">
                  <c:v>0.21817077072849997</c:v>
                </c:pt>
                <c:pt idx="2">
                  <c:v>0.22728109669679999</c:v>
                </c:pt>
                <c:pt idx="3">
                  <c:v>0.23157933813730017</c:v>
                </c:pt>
                <c:pt idx="4">
                  <c:v>0.23393496734340008</c:v>
                </c:pt>
                <c:pt idx="5">
                  <c:v>0.23612613245309999</c:v>
                </c:pt>
                <c:pt idx="6">
                  <c:v>0.23807149378459999</c:v>
                </c:pt>
                <c:pt idx="7">
                  <c:v>0.23978509726809999</c:v>
                </c:pt>
                <c:pt idx="8">
                  <c:v>0.24091579464850008</c:v>
                </c:pt>
                <c:pt idx="9">
                  <c:v>0.24163213708840009</c:v>
                </c:pt>
                <c:pt idx="10">
                  <c:v>0.24170938970430017</c:v>
                </c:pt>
                <c:pt idx="11">
                  <c:v>0.24189198679680013</c:v>
                </c:pt>
                <c:pt idx="12">
                  <c:v>0.24185687197130001</c:v>
                </c:pt>
                <c:pt idx="13">
                  <c:v>0.24146358592600009</c:v>
                </c:pt>
                <c:pt idx="14">
                  <c:v>0.24184282604120008</c:v>
                </c:pt>
                <c:pt idx="15">
                  <c:v>0.24149870075170013</c:v>
                </c:pt>
                <c:pt idx="16">
                  <c:v>0.24210969871470001</c:v>
                </c:pt>
                <c:pt idx="17">
                  <c:v>0.24185687197130001</c:v>
                </c:pt>
                <c:pt idx="18">
                  <c:v>0.24173748156460023</c:v>
                </c:pt>
                <c:pt idx="19">
                  <c:v>0.24186389493640009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figure_2fold!$C$3</c:f>
              <c:strCache>
                <c:ptCount val="1"/>
                <c:pt idx="0">
                  <c:v>DSD unweighted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figure_2fold!$H$30:$H$49</c:f>
                <c:numCache>
                  <c:formatCode>General</c:formatCode>
                  <c:ptCount val="20"/>
                  <c:pt idx="0">
                    <c:v>2.6964979999569315E-3</c:v>
                  </c:pt>
                  <c:pt idx="1">
                    <c:v>2.7671952442307134E-3</c:v>
                  </c:pt>
                  <c:pt idx="2">
                    <c:v>2.6495380836433322E-3</c:v>
                  </c:pt>
                  <c:pt idx="3">
                    <c:v>2.3381909107456612E-3</c:v>
                  </c:pt>
                  <c:pt idx="4">
                    <c:v>1.7287846420319601E-3</c:v>
                  </c:pt>
                  <c:pt idx="5">
                    <c:v>1.6962233723729701E-3</c:v>
                  </c:pt>
                  <c:pt idx="6">
                    <c:v>1.8087979539684012E-3</c:v>
                  </c:pt>
                  <c:pt idx="7">
                    <c:v>1.8775252092109206E-3</c:v>
                  </c:pt>
                  <c:pt idx="8">
                    <c:v>1.9452613229158607E-3</c:v>
                  </c:pt>
                  <c:pt idx="9">
                    <c:v>3.0920991591063401E-3</c:v>
                  </c:pt>
                  <c:pt idx="10">
                    <c:v>2.1744745220081698E-3</c:v>
                  </c:pt>
                  <c:pt idx="11">
                    <c:v>2.2833938593894427E-3</c:v>
                  </c:pt>
                  <c:pt idx="12">
                    <c:v>2.7364642017147613E-3</c:v>
                  </c:pt>
                  <c:pt idx="13">
                    <c:v>2.8267276992641598E-3</c:v>
                  </c:pt>
                  <c:pt idx="14">
                    <c:v>2.2236801911598514E-3</c:v>
                  </c:pt>
                  <c:pt idx="15">
                    <c:v>2.0428259096508489E-3</c:v>
                  </c:pt>
                  <c:pt idx="16">
                    <c:v>2.1775470602491613E-3</c:v>
                  </c:pt>
                  <c:pt idx="17">
                    <c:v>1.9437394293461113E-3</c:v>
                  </c:pt>
                  <c:pt idx="18">
                    <c:v>1.9388698224402712E-3</c:v>
                  </c:pt>
                  <c:pt idx="19">
                    <c:v>1.8022417872633407E-3</c:v>
                  </c:pt>
                </c:numCache>
              </c:numRef>
            </c:plus>
            <c:minus>
              <c:numRef>
                <c:f>figure_2fold!$H$30:$H$49</c:f>
                <c:numCache>
                  <c:formatCode>General</c:formatCode>
                  <c:ptCount val="20"/>
                  <c:pt idx="0">
                    <c:v>2.6964979999569315E-3</c:v>
                  </c:pt>
                  <c:pt idx="1">
                    <c:v>2.7671952442307134E-3</c:v>
                  </c:pt>
                  <c:pt idx="2">
                    <c:v>2.6495380836433322E-3</c:v>
                  </c:pt>
                  <c:pt idx="3">
                    <c:v>2.3381909107456612E-3</c:v>
                  </c:pt>
                  <c:pt idx="4">
                    <c:v>1.7287846420319601E-3</c:v>
                  </c:pt>
                  <c:pt idx="5">
                    <c:v>1.6962233723729701E-3</c:v>
                  </c:pt>
                  <c:pt idx="6">
                    <c:v>1.8087979539684012E-3</c:v>
                  </c:pt>
                  <c:pt idx="7">
                    <c:v>1.8775252092109206E-3</c:v>
                  </c:pt>
                  <c:pt idx="8">
                    <c:v>1.9452613229158607E-3</c:v>
                  </c:pt>
                  <c:pt idx="9">
                    <c:v>3.0920991591063401E-3</c:v>
                  </c:pt>
                  <c:pt idx="10">
                    <c:v>2.1744745220081698E-3</c:v>
                  </c:pt>
                  <c:pt idx="11">
                    <c:v>2.2833938593894427E-3</c:v>
                  </c:pt>
                  <c:pt idx="12">
                    <c:v>2.7364642017147613E-3</c:v>
                  </c:pt>
                  <c:pt idx="13">
                    <c:v>2.8267276992641598E-3</c:v>
                  </c:pt>
                  <c:pt idx="14">
                    <c:v>2.2236801911598514E-3</c:v>
                  </c:pt>
                  <c:pt idx="15">
                    <c:v>2.0428259096508489E-3</c:v>
                  </c:pt>
                  <c:pt idx="16">
                    <c:v>2.1775470602491613E-3</c:v>
                  </c:pt>
                  <c:pt idx="17">
                    <c:v>1.9437394293461113E-3</c:v>
                  </c:pt>
                  <c:pt idx="18">
                    <c:v>1.9388698224402712E-3</c:v>
                  </c:pt>
                  <c:pt idx="19">
                    <c:v>1.8022417872633407E-3</c:v>
                  </c:pt>
                </c:numCache>
              </c:numRef>
            </c:minus>
          </c:errBars>
          <c:val>
            <c:numRef>
              <c:f>figure_2fold!$H$5:$H$24</c:f>
              <c:numCache>
                <c:formatCode>0.00%</c:formatCode>
                <c:ptCount val="20"/>
                <c:pt idx="0">
                  <c:v>0.19596059534470001</c:v>
                </c:pt>
                <c:pt idx="1">
                  <c:v>0.21504394171950009</c:v>
                </c:pt>
                <c:pt idx="2">
                  <c:v>0.22499839032800009</c:v>
                </c:pt>
                <c:pt idx="3">
                  <c:v>0.22946538470090017</c:v>
                </c:pt>
                <c:pt idx="4">
                  <c:v>0.23043753072540013</c:v>
                </c:pt>
                <c:pt idx="5">
                  <c:v>0.23191937636050008</c:v>
                </c:pt>
                <c:pt idx="6">
                  <c:v>0.23349252054230013</c:v>
                </c:pt>
                <c:pt idx="7">
                  <c:v>0.23496032024730007</c:v>
                </c:pt>
                <c:pt idx="8">
                  <c:v>0.23548704262930009</c:v>
                </c:pt>
                <c:pt idx="9">
                  <c:v>0.23502352693319989</c:v>
                </c:pt>
                <c:pt idx="10">
                  <c:v>0.2350586417586</c:v>
                </c:pt>
                <c:pt idx="11">
                  <c:v>0.23428611559800008</c:v>
                </c:pt>
                <c:pt idx="12">
                  <c:v>0.23391389844790017</c:v>
                </c:pt>
                <c:pt idx="13">
                  <c:v>0.23290961443920008</c:v>
                </c:pt>
                <c:pt idx="14">
                  <c:v>0.23295877519479999</c:v>
                </c:pt>
                <c:pt idx="15">
                  <c:v>0.23218624903439999</c:v>
                </c:pt>
                <c:pt idx="16">
                  <c:v>0.23206685862769999</c:v>
                </c:pt>
                <c:pt idx="17">
                  <c:v>0.23177891705879997</c:v>
                </c:pt>
                <c:pt idx="18">
                  <c:v>0.2311398272350999</c:v>
                </c:pt>
                <c:pt idx="19">
                  <c:v>0.2304164618301002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figure_2fold!$D$3</c:f>
              <c:strCache>
                <c:ptCount val="1"/>
                <c:pt idx="0">
                  <c:v>original Majority Vote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figure_2fold!$I$30:$I$49</c:f>
                <c:numCache>
                  <c:formatCode>General</c:formatCode>
                  <c:ptCount val="20"/>
                  <c:pt idx="0">
                    <c:v>2.2286948639074233E-3</c:v>
                  </c:pt>
                  <c:pt idx="1">
                    <c:v>2.2286948639074233E-3</c:v>
                  </c:pt>
                  <c:pt idx="2">
                    <c:v>2.2286948639074233E-3</c:v>
                  </c:pt>
                  <c:pt idx="3">
                    <c:v>2.2286948639074233E-3</c:v>
                  </c:pt>
                  <c:pt idx="4">
                    <c:v>2.2286948639074233E-3</c:v>
                  </c:pt>
                  <c:pt idx="5">
                    <c:v>2.2286948639074233E-3</c:v>
                  </c:pt>
                  <c:pt idx="6">
                    <c:v>2.2286948639074233E-3</c:v>
                  </c:pt>
                  <c:pt idx="7">
                    <c:v>2.2286948639074233E-3</c:v>
                  </c:pt>
                  <c:pt idx="8">
                    <c:v>2.2286948639074233E-3</c:v>
                  </c:pt>
                  <c:pt idx="9">
                    <c:v>2.2286948639074233E-3</c:v>
                  </c:pt>
                  <c:pt idx="10">
                    <c:v>2.2286948639074233E-3</c:v>
                  </c:pt>
                  <c:pt idx="11">
                    <c:v>2.2286948639074233E-3</c:v>
                  </c:pt>
                  <c:pt idx="12">
                    <c:v>2.2286948639074233E-3</c:v>
                  </c:pt>
                  <c:pt idx="13">
                    <c:v>2.2286948639074233E-3</c:v>
                  </c:pt>
                  <c:pt idx="14">
                    <c:v>2.2286948639074233E-3</c:v>
                  </c:pt>
                  <c:pt idx="15">
                    <c:v>2.2286948639074233E-3</c:v>
                  </c:pt>
                  <c:pt idx="16">
                    <c:v>2.2286948639074233E-3</c:v>
                  </c:pt>
                  <c:pt idx="17">
                    <c:v>2.2286948639074233E-3</c:v>
                  </c:pt>
                  <c:pt idx="18">
                    <c:v>2.2286948639074233E-3</c:v>
                  </c:pt>
                </c:numCache>
              </c:numRef>
            </c:plus>
            <c:minus>
              <c:numRef>
                <c:f>figure_2fold!$I$30:$I$49</c:f>
                <c:numCache>
                  <c:formatCode>General</c:formatCode>
                  <c:ptCount val="20"/>
                  <c:pt idx="0">
                    <c:v>2.2286948639074233E-3</c:v>
                  </c:pt>
                  <c:pt idx="1">
                    <c:v>2.2286948639074233E-3</c:v>
                  </c:pt>
                  <c:pt idx="2">
                    <c:v>2.2286948639074233E-3</c:v>
                  </c:pt>
                  <c:pt idx="3">
                    <c:v>2.2286948639074233E-3</c:v>
                  </c:pt>
                  <c:pt idx="4">
                    <c:v>2.2286948639074233E-3</c:v>
                  </c:pt>
                  <c:pt idx="5">
                    <c:v>2.2286948639074233E-3</c:v>
                  </c:pt>
                  <c:pt idx="6">
                    <c:v>2.2286948639074233E-3</c:v>
                  </c:pt>
                  <c:pt idx="7">
                    <c:v>2.2286948639074233E-3</c:v>
                  </c:pt>
                  <c:pt idx="8">
                    <c:v>2.2286948639074233E-3</c:v>
                  </c:pt>
                  <c:pt idx="9">
                    <c:v>2.2286948639074233E-3</c:v>
                  </c:pt>
                  <c:pt idx="10">
                    <c:v>2.2286948639074233E-3</c:v>
                  </c:pt>
                  <c:pt idx="11">
                    <c:v>2.2286948639074233E-3</c:v>
                  </c:pt>
                  <c:pt idx="12">
                    <c:v>2.2286948639074233E-3</c:v>
                  </c:pt>
                  <c:pt idx="13">
                    <c:v>2.2286948639074233E-3</c:v>
                  </c:pt>
                  <c:pt idx="14">
                    <c:v>2.2286948639074233E-3</c:v>
                  </c:pt>
                  <c:pt idx="15">
                    <c:v>2.2286948639074233E-3</c:v>
                  </c:pt>
                  <c:pt idx="16">
                    <c:v>2.2286948639074233E-3</c:v>
                  </c:pt>
                  <c:pt idx="17">
                    <c:v>2.2286948639074233E-3</c:v>
                  </c:pt>
                  <c:pt idx="18">
                    <c:v>2.2286948639074233E-3</c:v>
                  </c:pt>
                </c:numCache>
              </c:numRef>
            </c:minus>
          </c:errBars>
          <c:val>
            <c:numRef>
              <c:f>figure_2fold!$I$5:$I$24</c:f>
              <c:numCache>
                <c:formatCode>0.00%</c:formatCode>
                <c:ptCount val="20"/>
                <c:pt idx="0">
                  <c:v>0.15977104790610008</c:v>
                </c:pt>
                <c:pt idx="1">
                  <c:v>0.15977104790610008</c:v>
                </c:pt>
                <c:pt idx="2">
                  <c:v>0.15977104790610008</c:v>
                </c:pt>
                <c:pt idx="3">
                  <c:v>0.15977104790610008</c:v>
                </c:pt>
                <c:pt idx="4">
                  <c:v>0.15977104790610008</c:v>
                </c:pt>
                <c:pt idx="5">
                  <c:v>0.15977104790610008</c:v>
                </c:pt>
                <c:pt idx="6">
                  <c:v>0.15977104790610008</c:v>
                </c:pt>
                <c:pt idx="7">
                  <c:v>0.15977104790610008</c:v>
                </c:pt>
                <c:pt idx="8">
                  <c:v>0.15977104790610008</c:v>
                </c:pt>
                <c:pt idx="9">
                  <c:v>0.15977104790610008</c:v>
                </c:pt>
                <c:pt idx="10">
                  <c:v>0.15977104790610008</c:v>
                </c:pt>
                <c:pt idx="11">
                  <c:v>0.15977104790610008</c:v>
                </c:pt>
                <c:pt idx="12">
                  <c:v>0.15977104790610008</c:v>
                </c:pt>
                <c:pt idx="13">
                  <c:v>0.15977104790610008</c:v>
                </c:pt>
                <c:pt idx="14">
                  <c:v>0.15977104790610008</c:v>
                </c:pt>
                <c:pt idx="15">
                  <c:v>0.15977104790610008</c:v>
                </c:pt>
                <c:pt idx="16">
                  <c:v>0.15977104790610008</c:v>
                </c:pt>
                <c:pt idx="17">
                  <c:v>0.15977104790610008</c:v>
                </c:pt>
                <c:pt idx="18">
                  <c:v>0.15977104790610008</c:v>
                </c:pt>
                <c:pt idx="19">
                  <c:v>0.15977104790610008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17664"/>
        <c:axId val="145318056"/>
      </c:lineChart>
      <c:catAx>
        <c:axId val="145317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5318056"/>
        <c:crosses val="autoZero"/>
        <c:auto val="1"/>
        <c:lblAlgn val="ctr"/>
        <c:lblOffset val="100"/>
        <c:noMultiLvlLbl val="0"/>
      </c:catAx>
      <c:valAx>
        <c:axId val="145318056"/>
        <c:scaling>
          <c:orientation val="minMax"/>
          <c:min val="0.1500000000000001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53176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 i="1" dirty="0" smtClean="0"/>
              <a:t>S. </a:t>
            </a:r>
            <a:r>
              <a:rPr lang="en-US" altLang="en-US" sz="1600" i="1" dirty="0" err="1" smtClean="0"/>
              <a:t>pombe</a:t>
            </a:r>
            <a:r>
              <a:rPr lang="en-US" altLang="en-US" sz="1600" dirty="0" smtClean="0"/>
              <a:t>, GO, </a:t>
            </a:r>
            <a:r>
              <a:rPr lang="en-US" altLang="en-US" sz="1600" u="sng" dirty="0" smtClean="0"/>
              <a:t>exact match accuracy</a:t>
            </a:r>
            <a:endParaRPr lang="en-US" altLang="en-US" sz="1600" u="sng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figure_2fold!$B$3</c:f>
              <c:strCache>
                <c:ptCount val="1"/>
                <c:pt idx="0">
                  <c:v>DSD 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figure_2fold!$B$30:$B$49</c:f>
                <c:numCache>
                  <c:formatCode>General</c:formatCode>
                  <c:ptCount val="20"/>
                  <c:pt idx="0">
                    <c:v>8.2873366987284858E-3</c:v>
                  </c:pt>
                  <c:pt idx="1">
                    <c:v>1.0718617070203393E-2</c:v>
                  </c:pt>
                  <c:pt idx="2">
                    <c:v>7.6943890494376704E-3</c:v>
                  </c:pt>
                  <c:pt idx="3">
                    <c:v>9.2876895570562536E-3</c:v>
                  </c:pt>
                  <c:pt idx="4">
                    <c:v>8.3159982435367704E-3</c:v>
                  </c:pt>
                  <c:pt idx="5">
                    <c:v>6.7567918980190531E-3</c:v>
                  </c:pt>
                  <c:pt idx="6">
                    <c:v>6.2978313918144926E-3</c:v>
                  </c:pt>
                  <c:pt idx="7">
                    <c:v>7.0328695796926131E-3</c:v>
                  </c:pt>
                  <c:pt idx="8">
                    <c:v>5.36760475092171E-3</c:v>
                  </c:pt>
                  <c:pt idx="9">
                    <c:v>6.2485529971783027E-3</c:v>
                  </c:pt>
                  <c:pt idx="10">
                    <c:v>7.5010615307447449E-3</c:v>
                  </c:pt>
                  <c:pt idx="11">
                    <c:v>6.0316043910832069E-3</c:v>
                  </c:pt>
                  <c:pt idx="12">
                    <c:v>4.8759743389981004E-3</c:v>
                  </c:pt>
                  <c:pt idx="13">
                    <c:v>5.0165014475190197E-3</c:v>
                  </c:pt>
                  <c:pt idx="14">
                    <c:v>5.6885543917485001E-3</c:v>
                  </c:pt>
                  <c:pt idx="15">
                    <c:v>5.2070875194427796E-3</c:v>
                  </c:pt>
                  <c:pt idx="16">
                    <c:v>4.8682835229217703E-3</c:v>
                  </c:pt>
                  <c:pt idx="17">
                    <c:v>5.7344781918535056E-3</c:v>
                  </c:pt>
                  <c:pt idx="18">
                    <c:v>6.673089039772903E-3</c:v>
                  </c:pt>
                  <c:pt idx="19">
                    <c:v>6.3331335798906003E-3</c:v>
                  </c:pt>
                </c:numCache>
              </c:numRef>
            </c:plus>
            <c:minus>
              <c:numRef>
                <c:f>figure_2fold!$B$30:$B$49</c:f>
                <c:numCache>
                  <c:formatCode>General</c:formatCode>
                  <c:ptCount val="20"/>
                  <c:pt idx="0">
                    <c:v>8.2873366987284858E-3</c:v>
                  </c:pt>
                  <c:pt idx="1">
                    <c:v>1.0718617070203393E-2</c:v>
                  </c:pt>
                  <c:pt idx="2">
                    <c:v>7.6943890494376704E-3</c:v>
                  </c:pt>
                  <c:pt idx="3">
                    <c:v>9.2876895570562536E-3</c:v>
                  </c:pt>
                  <c:pt idx="4">
                    <c:v>8.3159982435367704E-3</c:v>
                  </c:pt>
                  <c:pt idx="5">
                    <c:v>6.7567918980190531E-3</c:v>
                  </c:pt>
                  <c:pt idx="6">
                    <c:v>6.2978313918144926E-3</c:v>
                  </c:pt>
                  <c:pt idx="7">
                    <c:v>7.0328695796926131E-3</c:v>
                  </c:pt>
                  <c:pt idx="8">
                    <c:v>5.36760475092171E-3</c:v>
                  </c:pt>
                  <c:pt idx="9">
                    <c:v>6.2485529971783027E-3</c:v>
                  </c:pt>
                  <c:pt idx="10">
                    <c:v>7.5010615307447449E-3</c:v>
                  </c:pt>
                  <c:pt idx="11">
                    <c:v>6.0316043910832069E-3</c:v>
                  </c:pt>
                  <c:pt idx="12">
                    <c:v>4.8759743389981004E-3</c:v>
                  </c:pt>
                  <c:pt idx="13">
                    <c:v>5.0165014475190197E-3</c:v>
                  </c:pt>
                  <c:pt idx="14">
                    <c:v>5.6885543917485001E-3</c:v>
                  </c:pt>
                  <c:pt idx="15">
                    <c:v>5.2070875194427796E-3</c:v>
                  </c:pt>
                  <c:pt idx="16">
                    <c:v>4.8682835229217703E-3</c:v>
                  </c:pt>
                  <c:pt idx="17">
                    <c:v>5.7344781918535056E-3</c:v>
                  </c:pt>
                  <c:pt idx="18">
                    <c:v>6.673089039772903E-3</c:v>
                  </c:pt>
                  <c:pt idx="19">
                    <c:v>6.3331335798906003E-3</c:v>
                  </c:pt>
                </c:numCache>
              </c:numRef>
            </c:minus>
          </c:errBars>
          <c:val>
            <c:numRef>
              <c:f>figure_2fold!$B$5:$B$24</c:f>
              <c:numCache>
                <c:formatCode>0.00%</c:formatCode>
                <c:ptCount val="20"/>
                <c:pt idx="0">
                  <c:v>0.5469802555168003</c:v>
                </c:pt>
                <c:pt idx="1">
                  <c:v>0.61480836236920033</c:v>
                </c:pt>
                <c:pt idx="2">
                  <c:v>0.64982578397220003</c:v>
                </c:pt>
                <c:pt idx="3">
                  <c:v>0.662775842044101</c:v>
                </c:pt>
                <c:pt idx="4">
                  <c:v>0.67119628339140036</c:v>
                </c:pt>
                <c:pt idx="5">
                  <c:v>0.67619047619050099</c:v>
                </c:pt>
                <c:pt idx="6">
                  <c:v>0.68321718931479969</c:v>
                </c:pt>
                <c:pt idx="7">
                  <c:v>0.69105691056920004</c:v>
                </c:pt>
                <c:pt idx="8">
                  <c:v>0.69738675958189988</c:v>
                </c:pt>
                <c:pt idx="9">
                  <c:v>0.69744483159120041</c:v>
                </c:pt>
                <c:pt idx="10">
                  <c:v>0.69849012775840003</c:v>
                </c:pt>
                <c:pt idx="11">
                  <c:v>0.6986643437861999</c:v>
                </c:pt>
                <c:pt idx="12">
                  <c:v>0.69889663182350048</c:v>
                </c:pt>
                <c:pt idx="13">
                  <c:v>0.69790940766530063</c:v>
                </c:pt>
                <c:pt idx="14">
                  <c:v>0.69872241579560002</c:v>
                </c:pt>
                <c:pt idx="15">
                  <c:v>0.7004645760742001</c:v>
                </c:pt>
                <c:pt idx="16">
                  <c:v>0.70180023228810084</c:v>
                </c:pt>
                <c:pt idx="17">
                  <c:v>0.7004645760742001</c:v>
                </c:pt>
                <c:pt idx="18">
                  <c:v>0.69941927990709996</c:v>
                </c:pt>
                <c:pt idx="19">
                  <c:v>0.698838559814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figure_2fold!$C$3</c:f>
              <c:strCache>
                <c:ptCount val="1"/>
                <c:pt idx="0">
                  <c:v>DSD unweighted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figure_2fold!$C$30:$C$49</c:f>
                <c:numCache>
                  <c:formatCode>General</c:formatCode>
                  <c:ptCount val="20"/>
                  <c:pt idx="0">
                    <c:v>8.2873366987284858E-3</c:v>
                  </c:pt>
                  <c:pt idx="1">
                    <c:v>1.0345767453617401E-2</c:v>
                  </c:pt>
                  <c:pt idx="2">
                    <c:v>1.0067489958690499E-2</c:v>
                  </c:pt>
                  <c:pt idx="3">
                    <c:v>9.4476890876605806E-3</c:v>
                  </c:pt>
                  <c:pt idx="4">
                    <c:v>8.5514744578882237E-3</c:v>
                  </c:pt>
                  <c:pt idx="5">
                    <c:v>8.5084246907412685E-3</c:v>
                  </c:pt>
                  <c:pt idx="6">
                    <c:v>7.1867614634972127E-3</c:v>
                  </c:pt>
                  <c:pt idx="7">
                    <c:v>9.8124704066085752E-3</c:v>
                  </c:pt>
                  <c:pt idx="8">
                    <c:v>8.7249852259486185E-3</c:v>
                  </c:pt>
                  <c:pt idx="9">
                    <c:v>7.7866073810436308E-3</c:v>
                  </c:pt>
                  <c:pt idx="10">
                    <c:v>1.1646619400993799E-2</c:v>
                  </c:pt>
                  <c:pt idx="11">
                    <c:v>7.3458477574782598E-3</c:v>
                  </c:pt>
                  <c:pt idx="12">
                    <c:v>8.3306293874465462E-3</c:v>
                  </c:pt>
                  <c:pt idx="13">
                    <c:v>1.0684302841401899E-2</c:v>
                  </c:pt>
                  <c:pt idx="14">
                    <c:v>9.3656307008324752E-3</c:v>
                  </c:pt>
                  <c:pt idx="15">
                    <c:v>7.8822636598881255E-3</c:v>
                  </c:pt>
                  <c:pt idx="16">
                    <c:v>8.5777248249639063E-3</c:v>
                  </c:pt>
                  <c:pt idx="17">
                    <c:v>7.5222619331298248E-3</c:v>
                  </c:pt>
                  <c:pt idx="18">
                    <c:v>6.5012991188019955E-3</c:v>
                  </c:pt>
                  <c:pt idx="19">
                    <c:v>6.7734083471854599E-3</c:v>
                  </c:pt>
                </c:numCache>
              </c:numRef>
            </c:plus>
            <c:minus>
              <c:numRef>
                <c:f>figure_2fold!$C$30:$C$49</c:f>
                <c:numCache>
                  <c:formatCode>General</c:formatCode>
                  <c:ptCount val="20"/>
                  <c:pt idx="0">
                    <c:v>8.2873366987284858E-3</c:v>
                  </c:pt>
                  <c:pt idx="1">
                    <c:v>1.0345767453617401E-2</c:v>
                  </c:pt>
                  <c:pt idx="2">
                    <c:v>1.0067489958690499E-2</c:v>
                  </c:pt>
                  <c:pt idx="3">
                    <c:v>9.4476890876605806E-3</c:v>
                  </c:pt>
                  <c:pt idx="4">
                    <c:v>8.5514744578882237E-3</c:v>
                  </c:pt>
                  <c:pt idx="5">
                    <c:v>8.5084246907412685E-3</c:v>
                  </c:pt>
                  <c:pt idx="6">
                    <c:v>7.1867614634972127E-3</c:v>
                  </c:pt>
                  <c:pt idx="7">
                    <c:v>9.8124704066085752E-3</c:v>
                  </c:pt>
                  <c:pt idx="8">
                    <c:v>8.7249852259486185E-3</c:v>
                  </c:pt>
                  <c:pt idx="9">
                    <c:v>7.7866073810436308E-3</c:v>
                  </c:pt>
                  <c:pt idx="10">
                    <c:v>1.1646619400993799E-2</c:v>
                  </c:pt>
                  <c:pt idx="11">
                    <c:v>7.3458477574782598E-3</c:v>
                  </c:pt>
                  <c:pt idx="12">
                    <c:v>8.3306293874465462E-3</c:v>
                  </c:pt>
                  <c:pt idx="13">
                    <c:v>1.0684302841401899E-2</c:v>
                  </c:pt>
                  <c:pt idx="14">
                    <c:v>9.3656307008324752E-3</c:v>
                  </c:pt>
                  <c:pt idx="15">
                    <c:v>7.8822636598881255E-3</c:v>
                  </c:pt>
                  <c:pt idx="16">
                    <c:v>8.5777248249639063E-3</c:v>
                  </c:pt>
                  <c:pt idx="17">
                    <c:v>7.5222619331298248E-3</c:v>
                  </c:pt>
                  <c:pt idx="18">
                    <c:v>6.5012991188019955E-3</c:v>
                  </c:pt>
                  <c:pt idx="19">
                    <c:v>6.7734083471854599E-3</c:v>
                  </c:pt>
                </c:numCache>
              </c:numRef>
            </c:minus>
          </c:errBars>
          <c:val>
            <c:numRef>
              <c:f>figure_2fold!$C$5:$C$24</c:f>
              <c:numCache>
                <c:formatCode>0.00%</c:formatCode>
                <c:ptCount val="20"/>
                <c:pt idx="0">
                  <c:v>0.5469802555168003</c:v>
                </c:pt>
                <c:pt idx="1">
                  <c:v>0.61004645760750065</c:v>
                </c:pt>
                <c:pt idx="2">
                  <c:v>0.65150987224170065</c:v>
                </c:pt>
                <c:pt idx="3">
                  <c:v>0.66045296167229972</c:v>
                </c:pt>
                <c:pt idx="4">
                  <c:v>0.66364692218380084</c:v>
                </c:pt>
                <c:pt idx="5">
                  <c:v>0.6707317073170006</c:v>
                </c:pt>
                <c:pt idx="6">
                  <c:v>0.67862950058080085</c:v>
                </c:pt>
                <c:pt idx="7">
                  <c:v>0.68222996515669998</c:v>
                </c:pt>
                <c:pt idx="8">
                  <c:v>0.68803716608599996</c:v>
                </c:pt>
                <c:pt idx="9">
                  <c:v>0.68368176538930003</c:v>
                </c:pt>
                <c:pt idx="10">
                  <c:v>0.68408826945420009</c:v>
                </c:pt>
                <c:pt idx="11">
                  <c:v>0.68042973286890041</c:v>
                </c:pt>
                <c:pt idx="12">
                  <c:v>0.67868757259010082</c:v>
                </c:pt>
                <c:pt idx="13">
                  <c:v>0.67799070847850085</c:v>
                </c:pt>
                <c:pt idx="14">
                  <c:v>0.67531939605110036</c:v>
                </c:pt>
                <c:pt idx="15">
                  <c:v>0.67636469221830064</c:v>
                </c:pt>
                <c:pt idx="16">
                  <c:v>0.6760743321719006</c:v>
                </c:pt>
                <c:pt idx="17">
                  <c:v>0.6714866434379001</c:v>
                </c:pt>
                <c:pt idx="18">
                  <c:v>0.67073170731730036</c:v>
                </c:pt>
                <c:pt idx="19">
                  <c:v>0.66864111498240064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figure_2fold!$D$3</c:f>
              <c:strCache>
                <c:ptCount val="1"/>
                <c:pt idx="0">
                  <c:v>original Majority Vote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figure_2fold!$D$30:$D$49</c:f>
                <c:numCache>
                  <c:formatCode>General</c:formatCode>
                  <c:ptCount val="20"/>
                  <c:pt idx="0">
                    <c:v>1.00957371156228E-2</c:v>
                  </c:pt>
                  <c:pt idx="1">
                    <c:v>1.00957371156228E-2</c:v>
                  </c:pt>
                  <c:pt idx="2">
                    <c:v>1.00957371156228E-2</c:v>
                  </c:pt>
                  <c:pt idx="3">
                    <c:v>1.00957371156228E-2</c:v>
                  </c:pt>
                  <c:pt idx="4">
                    <c:v>1.00957371156228E-2</c:v>
                  </c:pt>
                  <c:pt idx="5">
                    <c:v>1.00957371156228E-2</c:v>
                  </c:pt>
                  <c:pt idx="6">
                    <c:v>1.00957371156228E-2</c:v>
                  </c:pt>
                  <c:pt idx="7">
                    <c:v>1.00957371156228E-2</c:v>
                  </c:pt>
                  <c:pt idx="8">
                    <c:v>1.00957371156228E-2</c:v>
                  </c:pt>
                  <c:pt idx="9">
                    <c:v>1.00957371156228E-2</c:v>
                  </c:pt>
                  <c:pt idx="10">
                    <c:v>1.00957371156228E-2</c:v>
                  </c:pt>
                  <c:pt idx="11">
                    <c:v>1.00957371156228E-2</c:v>
                  </c:pt>
                  <c:pt idx="12">
                    <c:v>1.00957371156228E-2</c:v>
                  </c:pt>
                  <c:pt idx="13">
                    <c:v>1.00957371156228E-2</c:v>
                  </c:pt>
                  <c:pt idx="14">
                    <c:v>1.00957371156228E-2</c:v>
                  </c:pt>
                  <c:pt idx="15">
                    <c:v>1.00957371156228E-2</c:v>
                  </c:pt>
                  <c:pt idx="16">
                    <c:v>1.00957371156228E-2</c:v>
                  </c:pt>
                  <c:pt idx="17">
                    <c:v>1.00957371156228E-2</c:v>
                  </c:pt>
                  <c:pt idx="18">
                    <c:v>1.00957371156228E-2</c:v>
                  </c:pt>
                  <c:pt idx="19">
                    <c:v>1.00957371156228E-2</c:v>
                  </c:pt>
                </c:numCache>
              </c:numRef>
            </c:plus>
            <c:minus>
              <c:numRef>
                <c:f>figure_2fold!$D$30:$D$49</c:f>
                <c:numCache>
                  <c:formatCode>General</c:formatCode>
                  <c:ptCount val="20"/>
                  <c:pt idx="0">
                    <c:v>1.00957371156228E-2</c:v>
                  </c:pt>
                  <c:pt idx="1">
                    <c:v>1.00957371156228E-2</c:v>
                  </c:pt>
                  <c:pt idx="2">
                    <c:v>1.00957371156228E-2</c:v>
                  </c:pt>
                  <c:pt idx="3">
                    <c:v>1.00957371156228E-2</c:v>
                  </c:pt>
                  <c:pt idx="4">
                    <c:v>1.00957371156228E-2</c:v>
                  </c:pt>
                  <c:pt idx="5">
                    <c:v>1.00957371156228E-2</c:v>
                  </c:pt>
                  <c:pt idx="6">
                    <c:v>1.00957371156228E-2</c:v>
                  </c:pt>
                  <c:pt idx="7">
                    <c:v>1.00957371156228E-2</c:v>
                  </c:pt>
                  <c:pt idx="8">
                    <c:v>1.00957371156228E-2</c:v>
                  </c:pt>
                  <c:pt idx="9">
                    <c:v>1.00957371156228E-2</c:v>
                  </c:pt>
                  <c:pt idx="10">
                    <c:v>1.00957371156228E-2</c:v>
                  </c:pt>
                  <c:pt idx="11">
                    <c:v>1.00957371156228E-2</c:v>
                  </c:pt>
                  <c:pt idx="12">
                    <c:v>1.00957371156228E-2</c:v>
                  </c:pt>
                  <c:pt idx="13">
                    <c:v>1.00957371156228E-2</c:v>
                  </c:pt>
                  <c:pt idx="14">
                    <c:v>1.00957371156228E-2</c:v>
                  </c:pt>
                  <c:pt idx="15">
                    <c:v>1.00957371156228E-2</c:v>
                  </c:pt>
                  <c:pt idx="16">
                    <c:v>1.00957371156228E-2</c:v>
                  </c:pt>
                  <c:pt idx="17">
                    <c:v>1.00957371156228E-2</c:v>
                  </c:pt>
                  <c:pt idx="18">
                    <c:v>1.00957371156228E-2</c:v>
                  </c:pt>
                  <c:pt idx="19">
                    <c:v>1.00957371156228E-2</c:v>
                  </c:pt>
                </c:numCache>
              </c:numRef>
            </c:minus>
          </c:errBars>
          <c:val>
            <c:numRef>
              <c:f>figure_2fold!$D$5:$D$24</c:f>
              <c:numCache>
                <c:formatCode>0.00%</c:formatCode>
                <c:ptCount val="20"/>
                <c:pt idx="0">
                  <c:v>0.43943089430920046</c:v>
                </c:pt>
                <c:pt idx="1">
                  <c:v>0.43943089430920046</c:v>
                </c:pt>
                <c:pt idx="2">
                  <c:v>0.43943089430920046</c:v>
                </c:pt>
                <c:pt idx="3">
                  <c:v>0.43943089430920046</c:v>
                </c:pt>
                <c:pt idx="4">
                  <c:v>0.43943089430920046</c:v>
                </c:pt>
                <c:pt idx="5">
                  <c:v>0.43943089430920046</c:v>
                </c:pt>
                <c:pt idx="6">
                  <c:v>0.43943089430920046</c:v>
                </c:pt>
                <c:pt idx="7">
                  <c:v>0.43943089430920046</c:v>
                </c:pt>
                <c:pt idx="8">
                  <c:v>0.43943089430920046</c:v>
                </c:pt>
                <c:pt idx="9">
                  <c:v>0.43943089430920046</c:v>
                </c:pt>
                <c:pt idx="10">
                  <c:v>0.43943089430920046</c:v>
                </c:pt>
                <c:pt idx="11">
                  <c:v>0.43943089430920046</c:v>
                </c:pt>
                <c:pt idx="12">
                  <c:v>0.43943089430920046</c:v>
                </c:pt>
                <c:pt idx="13">
                  <c:v>0.43943089430920046</c:v>
                </c:pt>
                <c:pt idx="14">
                  <c:v>0.43943089430920046</c:v>
                </c:pt>
                <c:pt idx="15">
                  <c:v>0.43943089430920046</c:v>
                </c:pt>
                <c:pt idx="16">
                  <c:v>0.43943089430920046</c:v>
                </c:pt>
                <c:pt idx="17">
                  <c:v>0.43943089430920046</c:v>
                </c:pt>
                <c:pt idx="18">
                  <c:v>0.43943089430920046</c:v>
                </c:pt>
                <c:pt idx="19">
                  <c:v>0.43943089430920046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045168"/>
        <c:axId val="145318840"/>
      </c:lineChart>
      <c:catAx>
        <c:axId val="144045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5318840"/>
        <c:crosses val="autoZero"/>
        <c:auto val="1"/>
        <c:lblAlgn val="ctr"/>
        <c:lblOffset val="100"/>
        <c:noMultiLvlLbl val="0"/>
      </c:catAx>
      <c:valAx>
        <c:axId val="145318840"/>
        <c:scaling>
          <c:orientation val="minMax"/>
          <c:min val="0.4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045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'GO-Pombe'!$B$3</c:f>
              <c:strCache>
                <c:ptCount val="1"/>
                <c:pt idx="0">
                  <c:v>DSD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'GO-Pombe'!$B$16:$B$21</c:f>
                <c:numCache>
                  <c:formatCode>General</c:formatCode>
                  <c:ptCount val="6"/>
                  <c:pt idx="0">
                    <c:v>5.0436913562834926E-3</c:v>
                  </c:pt>
                  <c:pt idx="1">
                    <c:v>8.0655310362798237E-3</c:v>
                  </c:pt>
                  <c:pt idx="2">
                    <c:v>5.4754237243667854E-3</c:v>
                  </c:pt>
                  <c:pt idx="3">
                    <c:v>6.5346422808829543E-3</c:v>
                  </c:pt>
                  <c:pt idx="4">
                    <c:v>4.6198788663813495E-3</c:v>
                  </c:pt>
                  <c:pt idx="5">
                    <c:v>4.6198788663813495E-3</c:v>
                  </c:pt>
                </c:numCache>
              </c:numRef>
            </c:plus>
            <c:minus>
              <c:numRef>
                <c:f>'GO-Pombe'!$B$16:$B$21</c:f>
                <c:numCache>
                  <c:formatCode>General</c:formatCode>
                  <c:ptCount val="6"/>
                  <c:pt idx="0">
                    <c:v>5.0436913562834926E-3</c:v>
                  </c:pt>
                  <c:pt idx="1">
                    <c:v>8.0655310362798237E-3</c:v>
                  </c:pt>
                  <c:pt idx="2">
                    <c:v>5.4754237243667854E-3</c:v>
                  </c:pt>
                  <c:pt idx="3">
                    <c:v>6.5346422808829543E-3</c:v>
                  </c:pt>
                  <c:pt idx="4">
                    <c:v>4.6198788663813495E-3</c:v>
                  </c:pt>
                  <c:pt idx="5">
                    <c:v>4.6198788663813495E-3</c:v>
                  </c:pt>
                </c:numCache>
              </c:numRef>
            </c:minus>
          </c:errBars>
          <c:cat>
            <c:numRef>
              <c:f>'GO-Pombe'!$A$16:$A$21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'GO-Pombe'!$B$5:$B$10</c:f>
              <c:numCache>
                <c:formatCode>0.00%</c:formatCode>
                <c:ptCount val="6"/>
                <c:pt idx="0">
                  <c:v>0.56916376306619998</c:v>
                </c:pt>
                <c:pt idx="1">
                  <c:v>0.6209639953542001</c:v>
                </c:pt>
                <c:pt idx="2">
                  <c:v>0.63687572590010033</c:v>
                </c:pt>
                <c:pt idx="3">
                  <c:v>0.54227642276420007</c:v>
                </c:pt>
                <c:pt idx="4">
                  <c:v>0.46562137049940017</c:v>
                </c:pt>
                <c:pt idx="5">
                  <c:v>0.46562137049940017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'GO-Pombe'!$D$3</c:f>
              <c:strCache>
                <c:ptCount val="1"/>
                <c:pt idx="0">
                  <c:v>Original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'GO-Pombe'!$D$16:$D$21</c:f>
                <c:numCache>
                  <c:formatCode>General</c:formatCode>
                  <c:ptCount val="6"/>
                  <c:pt idx="0">
                    <c:v>3.7615045456710246E-3</c:v>
                  </c:pt>
                  <c:pt idx="1">
                    <c:v>3.7615045456710246E-3</c:v>
                  </c:pt>
                  <c:pt idx="2">
                    <c:v>3.7615045456710246E-3</c:v>
                  </c:pt>
                  <c:pt idx="3">
                    <c:v>3.7615045456710246E-3</c:v>
                  </c:pt>
                  <c:pt idx="4">
                    <c:v>3.7615045456710246E-3</c:v>
                  </c:pt>
                  <c:pt idx="5">
                    <c:v>3.7615045456710246E-3</c:v>
                  </c:pt>
                </c:numCache>
              </c:numRef>
            </c:plus>
            <c:minus>
              <c:numRef>
                <c:f>'GO-Pombe'!$D$16:$D$21</c:f>
                <c:numCache>
                  <c:formatCode>General</c:formatCode>
                  <c:ptCount val="6"/>
                  <c:pt idx="0">
                    <c:v>3.7615045456710246E-3</c:v>
                  </c:pt>
                  <c:pt idx="1">
                    <c:v>3.7615045456710246E-3</c:v>
                  </c:pt>
                  <c:pt idx="2">
                    <c:v>3.7615045456710246E-3</c:v>
                  </c:pt>
                  <c:pt idx="3">
                    <c:v>3.7615045456710246E-3</c:v>
                  </c:pt>
                  <c:pt idx="4">
                    <c:v>3.7615045456710246E-3</c:v>
                  </c:pt>
                  <c:pt idx="5">
                    <c:v>3.7615045456710246E-3</c:v>
                  </c:pt>
                </c:numCache>
              </c:numRef>
            </c:minus>
          </c:errBars>
          <c:cat>
            <c:numRef>
              <c:f>'GO-Pombe'!$A$16:$A$21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'GO-Pombe'!$D$5:$D$10</c:f>
              <c:numCache>
                <c:formatCode>General</c:formatCode>
                <c:ptCount val="6"/>
                <c:pt idx="0">
                  <c:v>0.41974448315899998</c:v>
                </c:pt>
                <c:pt idx="1">
                  <c:v>0.41974448315899998</c:v>
                </c:pt>
                <c:pt idx="2">
                  <c:v>0.41974448315899998</c:v>
                </c:pt>
                <c:pt idx="3">
                  <c:v>0.41974448315899998</c:v>
                </c:pt>
                <c:pt idx="4">
                  <c:v>0.41974448315899998</c:v>
                </c:pt>
                <c:pt idx="5">
                  <c:v>0.41974448315899998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19624"/>
        <c:axId val="144876448"/>
      </c:lineChart>
      <c:catAx>
        <c:axId val="145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876448"/>
        <c:crosses val="autoZero"/>
        <c:auto val="1"/>
        <c:lblAlgn val="ctr"/>
        <c:lblOffset val="100"/>
        <c:noMultiLvlLbl val="0"/>
      </c:catAx>
      <c:valAx>
        <c:axId val="144876448"/>
        <c:scaling>
          <c:orientation val="minMax"/>
          <c:min val="0.3000000000000002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5319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'GO-Pombe'!$B$3</c:f>
              <c:strCache>
                <c:ptCount val="1"/>
                <c:pt idx="0">
                  <c:v>DSD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'GO-Pombe'!$C$16:$C$21</c:f>
                <c:numCache>
                  <c:formatCode>General</c:formatCode>
                  <c:ptCount val="6"/>
                  <c:pt idx="0">
                    <c:v>2.2142334700100898E-3</c:v>
                  </c:pt>
                  <c:pt idx="1">
                    <c:v>1.41470093208019E-3</c:v>
                  </c:pt>
                  <c:pt idx="2">
                    <c:v>1.8444997775584001E-3</c:v>
                  </c:pt>
                  <c:pt idx="3">
                    <c:v>1.21778655780452E-3</c:v>
                  </c:pt>
                  <c:pt idx="4">
                    <c:v>1.4687533385744601E-3</c:v>
                  </c:pt>
                  <c:pt idx="5">
                    <c:v>1.4687533385744601E-3</c:v>
                  </c:pt>
                </c:numCache>
              </c:numRef>
            </c:plus>
            <c:minus>
              <c:numRef>
                <c:f>'GO-Pombe'!$C$16:$C$21</c:f>
                <c:numCache>
                  <c:formatCode>General</c:formatCode>
                  <c:ptCount val="6"/>
                  <c:pt idx="0">
                    <c:v>2.2142334700100898E-3</c:v>
                  </c:pt>
                  <c:pt idx="1">
                    <c:v>1.41470093208019E-3</c:v>
                  </c:pt>
                  <c:pt idx="2">
                    <c:v>1.8444997775584001E-3</c:v>
                  </c:pt>
                  <c:pt idx="3">
                    <c:v>1.21778655780452E-3</c:v>
                  </c:pt>
                  <c:pt idx="4">
                    <c:v>1.4687533385744601E-3</c:v>
                  </c:pt>
                  <c:pt idx="5">
                    <c:v>1.4687533385744601E-3</c:v>
                  </c:pt>
                </c:numCache>
              </c:numRef>
            </c:minus>
          </c:errBars>
          <c:cat>
            <c:numRef>
              <c:f>'GO-Pombe'!$A$16:$A$21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'GO-Pombe'!$C$5:$C$10</c:f>
              <c:numCache>
                <c:formatCode>0.00%</c:formatCode>
                <c:ptCount val="6"/>
                <c:pt idx="0">
                  <c:v>0.20228948662120017</c:v>
                </c:pt>
                <c:pt idx="1">
                  <c:v>0.2117423976403002</c:v>
                </c:pt>
                <c:pt idx="2">
                  <c:v>0.21878643163150016</c:v>
                </c:pt>
                <c:pt idx="3">
                  <c:v>0.19371444623940012</c:v>
                </c:pt>
                <c:pt idx="4">
                  <c:v>0.1640845564999</c:v>
                </c:pt>
                <c:pt idx="5">
                  <c:v>0.1640845564999</c:v>
                </c:pt>
              </c:numCache>
            </c:numRef>
          </c:val>
          <c:smooth val="0"/>
        </c:ser>
        <c:ser>
          <c:idx val="0"/>
          <c:order val="1"/>
          <c:tx>
            <c:v>Original FF</c:v>
          </c:tx>
          <c:errBars>
            <c:errDir val="y"/>
            <c:errBarType val="both"/>
            <c:errValType val="cust"/>
            <c:noEndCap val="0"/>
            <c:plus>
              <c:numRef>
                <c:f>'GO-Pombe'!$E$16:$E$21</c:f>
                <c:numCache>
                  <c:formatCode>General</c:formatCode>
                  <c:ptCount val="6"/>
                  <c:pt idx="0">
                    <c:v>1.4127627192595999E-3</c:v>
                  </c:pt>
                  <c:pt idx="1">
                    <c:v>1.4127627192595999E-3</c:v>
                  </c:pt>
                  <c:pt idx="2">
                    <c:v>1.4127627192595999E-3</c:v>
                  </c:pt>
                  <c:pt idx="3">
                    <c:v>1.4127627192595999E-3</c:v>
                  </c:pt>
                  <c:pt idx="4">
                    <c:v>1.4127627192595999E-3</c:v>
                  </c:pt>
                  <c:pt idx="5">
                    <c:v>1.4127627192595999E-3</c:v>
                  </c:pt>
                </c:numCache>
              </c:numRef>
            </c:plus>
            <c:minus>
              <c:numRef>
                <c:f>'GO-Pombe'!$E$16:$E$21</c:f>
                <c:numCache>
                  <c:formatCode>General</c:formatCode>
                  <c:ptCount val="6"/>
                  <c:pt idx="0">
                    <c:v>1.4127627192595999E-3</c:v>
                  </c:pt>
                  <c:pt idx="1">
                    <c:v>1.4127627192595999E-3</c:v>
                  </c:pt>
                  <c:pt idx="2">
                    <c:v>1.4127627192595999E-3</c:v>
                  </c:pt>
                  <c:pt idx="3">
                    <c:v>1.4127627192595999E-3</c:v>
                  </c:pt>
                  <c:pt idx="4">
                    <c:v>1.4127627192595999E-3</c:v>
                  </c:pt>
                  <c:pt idx="5">
                    <c:v>1.4127627192595999E-3</c:v>
                  </c:pt>
                </c:numCache>
              </c:numRef>
            </c:minus>
          </c:errBars>
          <c:cat>
            <c:numRef>
              <c:f>'GO-Pombe'!$A$16:$A$21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'GO-Pombe'!$E$5:$E$10</c:f>
              <c:numCache>
                <c:formatCode>0.00%</c:formatCode>
                <c:ptCount val="6"/>
                <c:pt idx="0">
                  <c:v>0.14432193271989999</c:v>
                </c:pt>
                <c:pt idx="1">
                  <c:v>0.14432193271989999</c:v>
                </c:pt>
                <c:pt idx="2">
                  <c:v>0.14432193271989999</c:v>
                </c:pt>
                <c:pt idx="3">
                  <c:v>0.14432193271989999</c:v>
                </c:pt>
                <c:pt idx="4">
                  <c:v>0.14432193271989999</c:v>
                </c:pt>
                <c:pt idx="5">
                  <c:v>0.14432193271989999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77232"/>
        <c:axId val="144877624"/>
      </c:lineChart>
      <c:catAx>
        <c:axId val="14487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877624"/>
        <c:crosses val="autoZero"/>
        <c:auto val="1"/>
        <c:lblAlgn val="ctr"/>
        <c:lblOffset val="100"/>
        <c:noMultiLvlLbl val="0"/>
      </c:catAx>
      <c:valAx>
        <c:axId val="144877624"/>
        <c:scaling>
          <c:orientation val="minMax"/>
          <c:min val="0.1200000000000000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8772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u="sng" dirty="0" smtClean="0"/>
              <a:t>F1 </a:t>
            </a:r>
            <a:r>
              <a:rPr lang="en-US" u="sng" dirty="0"/>
              <a:t>Score</a:t>
            </a:r>
            <a:r>
              <a:rPr lang="en-US" dirty="0"/>
              <a:t> on GO term Prediction for S. </a:t>
            </a:r>
            <a:r>
              <a:rPr lang="en-US" dirty="0" err="1"/>
              <a:t>pombe</a:t>
            </a:r>
            <a:endParaRPr lang="zh-CN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Majority Vote</c:v>
          </c:tx>
          <c:invertIfNegative val="0"/>
          <c:errBars>
            <c:errBarType val="both"/>
            <c:errValType val="cust"/>
            <c:noEndCap val="0"/>
            <c:plus>
              <c:numRef>
                <c:f>Sheet1!$H$12:$J$12</c:f>
                <c:numCache>
                  <c:formatCode>General</c:formatCode>
                  <c:ptCount val="3"/>
                  <c:pt idx="0">
                    <c:v>3.1000000000000016E-3</c:v>
                  </c:pt>
                  <c:pt idx="1">
                    <c:v>3.4000000000000015E-3</c:v>
                  </c:pt>
                  <c:pt idx="2">
                    <c:v>3.9000000000000016E-3</c:v>
                  </c:pt>
                </c:numCache>
              </c:numRef>
            </c:plus>
            <c:minus>
              <c:numRef>
                <c:f>Sheet1!$H$12:$J$12</c:f>
                <c:numCache>
                  <c:formatCode>General</c:formatCode>
                  <c:ptCount val="3"/>
                  <c:pt idx="0">
                    <c:v>3.1000000000000016E-3</c:v>
                  </c:pt>
                  <c:pt idx="1">
                    <c:v>3.4000000000000015E-3</c:v>
                  </c:pt>
                  <c:pt idx="2">
                    <c:v>3.9000000000000016E-3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Sheet1!$B$12:$D$12</c:f>
              <c:numCache>
                <c:formatCode>0.00%</c:formatCode>
                <c:ptCount val="3"/>
                <c:pt idx="0">
                  <c:v>0.15980000000000008</c:v>
                </c:pt>
                <c:pt idx="1">
                  <c:v>0.13150000000000001</c:v>
                </c:pt>
                <c:pt idx="2">
                  <c:v>0.18000000000000008</c:v>
                </c:pt>
              </c:numCache>
            </c:numRef>
          </c:val>
        </c:ser>
        <c:ser>
          <c:idx val="1"/>
          <c:order val="1"/>
          <c:tx>
            <c:v>MV (weighted DSD)</c:v>
          </c:tx>
          <c:spPr>
            <a:solidFill>
              <a:schemeClr val="bg1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Sheet1!$B$13:$D$13</c:f>
              <c:numCache>
                <c:formatCode>0.00%</c:formatCode>
                <c:ptCount val="3"/>
                <c:pt idx="0">
                  <c:v>0.24160000000000001</c:v>
                </c:pt>
                <c:pt idx="1">
                  <c:v>0.18450000000000008</c:v>
                </c:pt>
                <c:pt idx="2">
                  <c:v>0.25469999999999998</c:v>
                </c:pt>
              </c:numCache>
            </c:numRef>
          </c:val>
        </c:ser>
        <c:ser>
          <c:idx val="2"/>
          <c:order val="2"/>
          <c:tx>
            <c:v>Functional Flow</c:v>
          </c:tx>
          <c:invertIfNegative val="0"/>
          <c:errBars>
            <c:errBarType val="both"/>
            <c:errValType val="cust"/>
            <c:noEndCap val="0"/>
            <c:plus>
              <c:numRef>
                <c:f>Sheet1!$H$14:$J$14</c:f>
                <c:numCache>
                  <c:formatCode>General</c:formatCode>
                  <c:ptCount val="3"/>
                  <c:pt idx="0">
                    <c:v>1.4000000000000006E-3</c:v>
                  </c:pt>
                  <c:pt idx="1">
                    <c:v>1.5000000000000007E-3</c:v>
                  </c:pt>
                  <c:pt idx="2">
                    <c:v>1.2999999999999993E-3</c:v>
                  </c:pt>
                </c:numCache>
              </c:numRef>
            </c:plus>
            <c:minus>
              <c:numRef>
                <c:f>Sheet1!$H$14:$J$14</c:f>
                <c:numCache>
                  <c:formatCode>General</c:formatCode>
                  <c:ptCount val="3"/>
                  <c:pt idx="0">
                    <c:v>1.4000000000000006E-3</c:v>
                  </c:pt>
                  <c:pt idx="1">
                    <c:v>1.5000000000000007E-3</c:v>
                  </c:pt>
                  <c:pt idx="2">
                    <c:v>1.2999999999999993E-3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Sheet1!$B$14:$D$14</c:f>
              <c:numCache>
                <c:formatCode>0.00%</c:formatCode>
                <c:ptCount val="3"/>
                <c:pt idx="0">
                  <c:v>0.14430000000000001</c:v>
                </c:pt>
                <c:pt idx="1">
                  <c:v>0.11799999999999998</c:v>
                </c:pt>
                <c:pt idx="2">
                  <c:v>0.17740000000000009</c:v>
                </c:pt>
              </c:numCache>
            </c:numRef>
          </c:val>
        </c:ser>
        <c:ser>
          <c:idx val="3"/>
          <c:order val="3"/>
          <c:tx>
            <c:v>FF (with DSD)</c:v>
          </c:tx>
          <c:spPr>
            <a:solidFill>
              <a:schemeClr val="bg1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Sheet1!$B$15:$D$15</c:f>
              <c:numCache>
                <c:formatCode>0.00%</c:formatCode>
                <c:ptCount val="3"/>
                <c:pt idx="0">
                  <c:v>0.21880000000000008</c:v>
                </c:pt>
                <c:pt idx="1">
                  <c:v>0.15750000000000008</c:v>
                </c:pt>
                <c:pt idx="2">
                  <c:v>0.23330000000000001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4878408"/>
        <c:axId val="144878800"/>
      </c:barChart>
      <c:catAx>
        <c:axId val="144878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878800"/>
        <c:crosses val="autoZero"/>
        <c:auto val="1"/>
        <c:lblAlgn val="ctr"/>
        <c:lblOffset val="100"/>
        <c:noMultiLvlLbl val="0"/>
      </c:catAx>
      <c:valAx>
        <c:axId val="14487880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87840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u="sng" dirty="0" smtClean="0"/>
              <a:t>F1 </a:t>
            </a:r>
            <a:r>
              <a:rPr lang="en-US" u="sng" dirty="0"/>
              <a:t>Score</a:t>
            </a:r>
            <a:r>
              <a:rPr lang="en-US" dirty="0"/>
              <a:t> on GO term Prediction for S. </a:t>
            </a:r>
            <a:r>
              <a:rPr lang="en-US" dirty="0" err="1"/>
              <a:t>pombe</a:t>
            </a:r>
            <a:endParaRPr lang="zh-CN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Majority Vote</c:v>
          </c:tx>
          <c:invertIfNegative val="0"/>
          <c:errBars>
            <c:errBarType val="both"/>
            <c:errValType val="cust"/>
            <c:noEndCap val="0"/>
            <c:plus>
              <c:numRef>
                <c:f>Sheet1!$H$12:$J$12</c:f>
                <c:numCache>
                  <c:formatCode>General</c:formatCode>
                  <c:ptCount val="3"/>
                  <c:pt idx="0">
                    <c:v>3.1000000000000016E-3</c:v>
                  </c:pt>
                  <c:pt idx="1">
                    <c:v>3.4000000000000015E-3</c:v>
                  </c:pt>
                  <c:pt idx="2">
                    <c:v>3.9000000000000016E-3</c:v>
                  </c:pt>
                </c:numCache>
              </c:numRef>
            </c:plus>
            <c:minus>
              <c:numRef>
                <c:f>Sheet1!$H$12:$J$12</c:f>
                <c:numCache>
                  <c:formatCode>General</c:formatCode>
                  <c:ptCount val="3"/>
                  <c:pt idx="0">
                    <c:v>3.1000000000000016E-3</c:v>
                  </c:pt>
                  <c:pt idx="1">
                    <c:v>3.4000000000000015E-3</c:v>
                  </c:pt>
                  <c:pt idx="2">
                    <c:v>3.9000000000000016E-3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Sheet1!$B$12:$D$12</c:f>
              <c:numCache>
                <c:formatCode>0.00%</c:formatCode>
                <c:ptCount val="3"/>
                <c:pt idx="0">
                  <c:v>0.15980000000000008</c:v>
                </c:pt>
                <c:pt idx="1">
                  <c:v>0.13150000000000001</c:v>
                </c:pt>
                <c:pt idx="2">
                  <c:v>0.18000000000000008</c:v>
                </c:pt>
              </c:numCache>
            </c:numRef>
          </c:val>
        </c:ser>
        <c:ser>
          <c:idx val="1"/>
          <c:order val="1"/>
          <c:tx>
            <c:v>MV (weighted DSD)</c:v>
          </c:tx>
          <c:invertIfNegative val="0"/>
          <c:errBars>
            <c:errBarType val="both"/>
            <c:errValType val="cust"/>
            <c:noEndCap val="0"/>
            <c:plus>
              <c:numRef>
                <c:f>Sheet1!$H$13:$J$13</c:f>
                <c:numCache>
                  <c:formatCode>General</c:formatCode>
                  <c:ptCount val="3"/>
                  <c:pt idx="0">
                    <c:v>2.0000000000000013E-3</c:v>
                  </c:pt>
                  <c:pt idx="1">
                    <c:v>2.5999999999999999E-3</c:v>
                  </c:pt>
                  <c:pt idx="2">
                    <c:v>2.5000000000000014E-3</c:v>
                  </c:pt>
                </c:numCache>
              </c:numRef>
            </c:plus>
            <c:minus>
              <c:numRef>
                <c:f>Sheet1!$H$13:$J$13</c:f>
                <c:numCache>
                  <c:formatCode>General</c:formatCode>
                  <c:ptCount val="3"/>
                  <c:pt idx="0">
                    <c:v>2.0000000000000013E-3</c:v>
                  </c:pt>
                  <c:pt idx="1">
                    <c:v>2.5999999999999999E-3</c:v>
                  </c:pt>
                  <c:pt idx="2">
                    <c:v>2.5000000000000014E-3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Sheet1!$B$13:$D$13</c:f>
              <c:numCache>
                <c:formatCode>0.00%</c:formatCode>
                <c:ptCount val="3"/>
                <c:pt idx="0">
                  <c:v>0.24160000000000001</c:v>
                </c:pt>
                <c:pt idx="1">
                  <c:v>0.18450000000000008</c:v>
                </c:pt>
                <c:pt idx="2">
                  <c:v>0.25469999999999998</c:v>
                </c:pt>
              </c:numCache>
            </c:numRef>
          </c:val>
        </c:ser>
        <c:ser>
          <c:idx val="2"/>
          <c:order val="2"/>
          <c:tx>
            <c:v>Functional Flow</c:v>
          </c:tx>
          <c:invertIfNegative val="0"/>
          <c:errBars>
            <c:errBarType val="both"/>
            <c:errValType val="cust"/>
            <c:noEndCap val="0"/>
            <c:plus>
              <c:numRef>
                <c:f>Sheet1!$H$14:$J$14</c:f>
                <c:numCache>
                  <c:formatCode>General</c:formatCode>
                  <c:ptCount val="3"/>
                  <c:pt idx="0">
                    <c:v>1.4000000000000006E-3</c:v>
                  </c:pt>
                  <c:pt idx="1">
                    <c:v>1.5000000000000007E-3</c:v>
                  </c:pt>
                  <c:pt idx="2">
                    <c:v>1.2999999999999993E-3</c:v>
                  </c:pt>
                </c:numCache>
              </c:numRef>
            </c:plus>
            <c:minus>
              <c:numRef>
                <c:f>Sheet1!$H$14:$J$14</c:f>
                <c:numCache>
                  <c:formatCode>General</c:formatCode>
                  <c:ptCount val="3"/>
                  <c:pt idx="0">
                    <c:v>1.4000000000000006E-3</c:v>
                  </c:pt>
                  <c:pt idx="1">
                    <c:v>1.5000000000000007E-3</c:v>
                  </c:pt>
                  <c:pt idx="2">
                    <c:v>1.2999999999999993E-3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Sheet1!$B$14:$D$14</c:f>
              <c:numCache>
                <c:formatCode>0.00%</c:formatCode>
                <c:ptCount val="3"/>
                <c:pt idx="0">
                  <c:v>0.14430000000000001</c:v>
                </c:pt>
                <c:pt idx="1">
                  <c:v>0.11799999999999998</c:v>
                </c:pt>
                <c:pt idx="2">
                  <c:v>0.17740000000000009</c:v>
                </c:pt>
              </c:numCache>
            </c:numRef>
          </c:val>
        </c:ser>
        <c:ser>
          <c:idx val="3"/>
          <c:order val="3"/>
          <c:tx>
            <c:v>FF (with DSD)</c:v>
          </c:tx>
          <c:invertIfNegative val="0"/>
          <c:errBars>
            <c:errBarType val="both"/>
            <c:errValType val="cust"/>
            <c:noEndCap val="0"/>
            <c:plus>
              <c:numRef>
                <c:f>Sheet1!$H$15:$J$15</c:f>
                <c:numCache>
                  <c:formatCode>General</c:formatCode>
                  <c:ptCount val="3"/>
                  <c:pt idx="0">
                    <c:v>1.8000000000000013E-3</c:v>
                  </c:pt>
                  <c:pt idx="1">
                    <c:v>2.3999999999999998E-3</c:v>
                  </c:pt>
                  <c:pt idx="2">
                    <c:v>2.3000000000000013E-3</c:v>
                  </c:pt>
                </c:numCache>
              </c:numRef>
            </c:plus>
            <c:minus>
              <c:numRef>
                <c:f>Sheet1!$H$15:$J$15</c:f>
                <c:numCache>
                  <c:formatCode>General</c:formatCode>
                  <c:ptCount val="3"/>
                  <c:pt idx="0">
                    <c:v>1.8000000000000013E-3</c:v>
                  </c:pt>
                  <c:pt idx="1">
                    <c:v>2.3999999999999998E-3</c:v>
                  </c:pt>
                  <c:pt idx="2">
                    <c:v>2.3000000000000013E-3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Sheet1!$B$15:$D$15</c:f>
              <c:numCache>
                <c:formatCode>0.00%</c:formatCode>
                <c:ptCount val="3"/>
                <c:pt idx="0">
                  <c:v>0.21880000000000008</c:v>
                </c:pt>
                <c:pt idx="1">
                  <c:v>0.15750000000000008</c:v>
                </c:pt>
                <c:pt idx="2">
                  <c:v>0.23330000000000001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4879584"/>
        <c:axId val="144879976"/>
      </c:barChart>
      <c:catAx>
        <c:axId val="14487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879976"/>
        <c:crosses val="autoZero"/>
        <c:auto val="1"/>
        <c:lblAlgn val="ctr"/>
        <c:lblOffset val="100"/>
        <c:noMultiLvlLbl val="0"/>
      </c:catAx>
      <c:valAx>
        <c:axId val="14487997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8795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Top Level, 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Figure_10fold!$A$29</c:f>
              <c:strCache>
                <c:ptCount val="1"/>
                <c:pt idx="0">
                  <c:v>DSD Weighted</c:v>
                </c:pt>
              </c:strCache>
            </c:strRef>
          </c:tx>
          <c:marker>
            <c:symbol val="x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figure_2fold!$M$30:$M$49</c:f>
                <c:numCache>
                  <c:formatCode>General</c:formatCode>
                  <c:ptCount val="20"/>
                  <c:pt idx="0">
                    <c:v>3.4168526233914385E-3</c:v>
                  </c:pt>
                  <c:pt idx="1">
                    <c:v>2.5806308643323344E-3</c:v>
                  </c:pt>
                  <c:pt idx="2">
                    <c:v>2.986637366696682E-3</c:v>
                  </c:pt>
                  <c:pt idx="3">
                    <c:v>3.1700893555324339E-3</c:v>
                  </c:pt>
                  <c:pt idx="4">
                    <c:v>2.5780645379968811E-3</c:v>
                  </c:pt>
                  <c:pt idx="5">
                    <c:v>3.3037260913490927E-3</c:v>
                  </c:pt>
                  <c:pt idx="6">
                    <c:v>2.9195619769099117E-3</c:v>
                  </c:pt>
                  <c:pt idx="7">
                    <c:v>2.90882289913112E-3</c:v>
                  </c:pt>
                  <c:pt idx="8">
                    <c:v>3.1003855129319545E-3</c:v>
                  </c:pt>
                  <c:pt idx="9">
                    <c:v>2.6959146040998901E-3</c:v>
                  </c:pt>
                  <c:pt idx="10">
                    <c:v>2.8985475538803327E-3</c:v>
                  </c:pt>
                  <c:pt idx="11">
                    <c:v>3.2655267906613141E-3</c:v>
                  </c:pt>
                  <c:pt idx="12">
                    <c:v>2.7856331026814827E-3</c:v>
                  </c:pt>
                  <c:pt idx="13">
                    <c:v>3.2615846387630126E-3</c:v>
                  </c:pt>
                  <c:pt idx="14">
                    <c:v>3.1007153778645916E-3</c:v>
                  </c:pt>
                  <c:pt idx="15">
                    <c:v>3.3054588194690688E-3</c:v>
                  </c:pt>
                  <c:pt idx="16">
                    <c:v>3.5333465045300715E-3</c:v>
                  </c:pt>
                  <c:pt idx="17">
                    <c:v>3.0120868203595301E-3</c:v>
                  </c:pt>
                  <c:pt idx="18">
                    <c:v>3.0314917147483116E-3</c:v>
                  </c:pt>
                  <c:pt idx="19">
                    <c:v>2.8996025460037086E-3</c:v>
                  </c:pt>
                </c:numCache>
              </c:numRef>
            </c:plus>
            <c:minus>
              <c:numRef>
                <c:f>figure_2fold!$M$30:$M$49</c:f>
                <c:numCache>
                  <c:formatCode>General</c:formatCode>
                  <c:ptCount val="20"/>
                  <c:pt idx="0">
                    <c:v>3.4168526233914385E-3</c:v>
                  </c:pt>
                  <c:pt idx="1">
                    <c:v>2.5806308643323344E-3</c:v>
                  </c:pt>
                  <c:pt idx="2">
                    <c:v>2.986637366696682E-3</c:v>
                  </c:pt>
                  <c:pt idx="3">
                    <c:v>3.1700893555324339E-3</c:v>
                  </c:pt>
                  <c:pt idx="4">
                    <c:v>2.5780645379968811E-3</c:v>
                  </c:pt>
                  <c:pt idx="5">
                    <c:v>3.3037260913490927E-3</c:v>
                  </c:pt>
                  <c:pt idx="6">
                    <c:v>2.9195619769099117E-3</c:v>
                  </c:pt>
                  <c:pt idx="7">
                    <c:v>2.90882289913112E-3</c:v>
                  </c:pt>
                  <c:pt idx="8">
                    <c:v>3.1003855129319545E-3</c:v>
                  </c:pt>
                  <c:pt idx="9">
                    <c:v>2.6959146040998901E-3</c:v>
                  </c:pt>
                  <c:pt idx="10">
                    <c:v>2.8985475538803327E-3</c:v>
                  </c:pt>
                  <c:pt idx="11">
                    <c:v>3.2655267906613141E-3</c:v>
                  </c:pt>
                  <c:pt idx="12">
                    <c:v>2.7856331026814827E-3</c:v>
                  </c:pt>
                  <c:pt idx="13">
                    <c:v>3.2615846387630126E-3</c:v>
                  </c:pt>
                  <c:pt idx="14">
                    <c:v>3.1007153778645916E-3</c:v>
                  </c:pt>
                  <c:pt idx="15">
                    <c:v>3.3054588194690688E-3</c:v>
                  </c:pt>
                  <c:pt idx="16">
                    <c:v>3.5333465045300715E-3</c:v>
                  </c:pt>
                  <c:pt idx="17">
                    <c:v>3.0120868203595301E-3</c:v>
                  </c:pt>
                  <c:pt idx="18">
                    <c:v>3.0314917147483116E-3</c:v>
                  </c:pt>
                  <c:pt idx="19">
                    <c:v>2.8996025460037086E-3</c:v>
                  </c:pt>
                </c:numCache>
              </c:numRef>
            </c:minus>
          </c:errBars>
          <c:val>
            <c:numRef>
              <c:f>figure_2fold!$M$5:$M$24</c:f>
              <c:numCache>
                <c:formatCode>0.00%</c:formatCode>
                <c:ptCount val="20"/>
                <c:pt idx="0">
                  <c:v>0.44148111984299998</c:v>
                </c:pt>
                <c:pt idx="1">
                  <c:v>0.4600930472775</c:v>
                </c:pt>
                <c:pt idx="2">
                  <c:v>0.46414401652169984</c:v>
                </c:pt>
                <c:pt idx="3">
                  <c:v>0.46939996168890025</c:v>
                </c:pt>
                <c:pt idx="4">
                  <c:v>0.4740230501887</c:v>
                </c:pt>
                <c:pt idx="5">
                  <c:v>0.47722461204349997</c:v>
                </c:pt>
                <c:pt idx="6">
                  <c:v>0.47898548473840025</c:v>
                </c:pt>
                <c:pt idx="7">
                  <c:v>0.48056564036540017</c:v>
                </c:pt>
                <c:pt idx="8">
                  <c:v>0.48071989157119999</c:v>
                </c:pt>
                <c:pt idx="9">
                  <c:v>0.48092969243000017</c:v>
                </c:pt>
                <c:pt idx="10">
                  <c:v>0.48148973137570039</c:v>
                </c:pt>
                <c:pt idx="11">
                  <c:v>0.48103225281930001</c:v>
                </c:pt>
                <c:pt idx="12">
                  <c:v>0.48106909976500017</c:v>
                </c:pt>
                <c:pt idx="13">
                  <c:v>0.48090317979910024</c:v>
                </c:pt>
                <c:pt idx="14">
                  <c:v>0.48024042339520018</c:v>
                </c:pt>
                <c:pt idx="15">
                  <c:v>0.47964789684659981</c:v>
                </c:pt>
                <c:pt idx="16">
                  <c:v>0.47860117753210002</c:v>
                </c:pt>
                <c:pt idx="17">
                  <c:v>0.47838563536890033</c:v>
                </c:pt>
                <c:pt idx="18">
                  <c:v>0.47801903121870015</c:v>
                </c:pt>
                <c:pt idx="19">
                  <c:v>0.47736086311290044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Figure_10fold!$A$30</c:f>
              <c:strCache>
                <c:ptCount val="1"/>
                <c:pt idx="0">
                  <c:v>DSD Unweighted</c:v>
                </c:pt>
              </c:strCache>
            </c:strRef>
          </c:tx>
          <c:marker>
            <c:symbol val="diamond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figure_2fold!$P$30:$P$49</c:f>
                <c:numCache>
                  <c:formatCode>General</c:formatCode>
                  <c:ptCount val="20"/>
                  <c:pt idx="0">
                    <c:v>3.4168526233914385E-3</c:v>
                  </c:pt>
                  <c:pt idx="1">
                    <c:v>1.9235357347113919E-3</c:v>
                  </c:pt>
                  <c:pt idx="2">
                    <c:v>2.271510864049362E-3</c:v>
                  </c:pt>
                  <c:pt idx="3">
                    <c:v>2.5985139375396902E-3</c:v>
                  </c:pt>
                  <c:pt idx="4">
                    <c:v>2.3265987573503227E-3</c:v>
                  </c:pt>
                  <c:pt idx="5">
                    <c:v>2.1176945539242314E-3</c:v>
                  </c:pt>
                  <c:pt idx="6">
                    <c:v>2.4929187871744413E-3</c:v>
                  </c:pt>
                  <c:pt idx="7">
                    <c:v>2.7081763672980527E-3</c:v>
                  </c:pt>
                  <c:pt idx="8">
                    <c:v>3.4033993130302316E-3</c:v>
                  </c:pt>
                  <c:pt idx="9">
                    <c:v>2.3798643537444398E-3</c:v>
                  </c:pt>
                  <c:pt idx="10">
                    <c:v>2.7309456894923602E-3</c:v>
                  </c:pt>
                  <c:pt idx="11">
                    <c:v>3.281933121905434E-3</c:v>
                  </c:pt>
                  <c:pt idx="12">
                    <c:v>3.0355083277459299E-3</c:v>
                  </c:pt>
                  <c:pt idx="13">
                    <c:v>3.6342857636132713E-3</c:v>
                  </c:pt>
                  <c:pt idx="14">
                    <c:v>3.9108595722534799E-3</c:v>
                  </c:pt>
                  <c:pt idx="15">
                    <c:v>3.6065311559939934E-3</c:v>
                  </c:pt>
                  <c:pt idx="16">
                    <c:v>3.5054080758673014E-3</c:v>
                  </c:pt>
                  <c:pt idx="17">
                    <c:v>3.4411479945369414E-3</c:v>
                  </c:pt>
                  <c:pt idx="18">
                    <c:v>2.5595785270207602E-3</c:v>
                  </c:pt>
                  <c:pt idx="19">
                    <c:v>3.0941013552306415E-3</c:v>
                  </c:pt>
                </c:numCache>
              </c:numRef>
            </c:plus>
            <c:minus>
              <c:numRef>
                <c:f>figure_2fold!$P$30:$P$49</c:f>
                <c:numCache>
                  <c:formatCode>General</c:formatCode>
                  <c:ptCount val="20"/>
                  <c:pt idx="0">
                    <c:v>3.4168526233914385E-3</c:v>
                  </c:pt>
                  <c:pt idx="1">
                    <c:v>1.9235357347113919E-3</c:v>
                  </c:pt>
                  <c:pt idx="2">
                    <c:v>2.271510864049362E-3</c:v>
                  </c:pt>
                  <c:pt idx="3">
                    <c:v>2.5985139375396902E-3</c:v>
                  </c:pt>
                  <c:pt idx="4">
                    <c:v>2.3265987573503227E-3</c:v>
                  </c:pt>
                  <c:pt idx="5">
                    <c:v>2.1176945539242314E-3</c:v>
                  </c:pt>
                  <c:pt idx="6">
                    <c:v>2.4929187871744413E-3</c:v>
                  </c:pt>
                  <c:pt idx="7">
                    <c:v>2.7081763672980527E-3</c:v>
                  </c:pt>
                  <c:pt idx="8">
                    <c:v>3.4033993130302316E-3</c:v>
                  </c:pt>
                  <c:pt idx="9">
                    <c:v>2.3798643537444398E-3</c:v>
                  </c:pt>
                  <c:pt idx="10">
                    <c:v>2.7309456894923602E-3</c:v>
                  </c:pt>
                  <c:pt idx="11">
                    <c:v>3.281933121905434E-3</c:v>
                  </c:pt>
                  <c:pt idx="12">
                    <c:v>3.0355083277459299E-3</c:v>
                  </c:pt>
                  <c:pt idx="13">
                    <c:v>3.6342857636132713E-3</c:v>
                  </c:pt>
                  <c:pt idx="14">
                    <c:v>3.9108595722534799E-3</c:v>
                  </c:pt>
                  <c:pt idx="15">
                    <c:v>3.6065311559939934E-3</c:v>
                  </c:pt>
                  <c:pt idx="16">
                    <c:v>3.5054080758673014E-3</c:v>
                  </c:pt>
                  <c:pt idx="17">
                    <c:v>3.4411479945369414E-3</c:v>
                  </c:pt>
                  <c:pt idx="18">
                    <c:v>2.5595785270207602E-3</c:v>
                  </c:pt>
                  <c:pt idx="19">
                    <c:v>3.0941013552306415E-3</c:v>
                  </c:pt>
                </c:numCache>
              </c:numRef>
            </c:minus>
          </c:errBars>
          <c:val>
            <c:numRef>
              <c:f>figure_2fold!$P$5:$P$24</c:f>
              <c:numCache>
                <c:formatCode>0.00%</c:formatCode>
                <c:ptCount val="20"/>
                <c:pt idx="0">
                  <c:v>0.44148111984299998</c:v>
                </c:pt>
                <c:pt idx="1">
                  <c:v>0.45018389755760024</c:v>
                </c:pt>
                <c:pt idx="2">
                  <c:v>0.45320778460709993</c:v>
                </c:pt>
                <c:pt idx="3">
                  <c:v>0.45859669171310002</c:v>
                </c:pt>
                <c:pt idx="4">
                  <c:v>0.46408602530159998</c:v>
                </c:pt>
                <c:pt idx="5">
                  <c:v>0.4677377155322</c:v>
                </c:pt>
                <c:pt idx="6">
                  <c:v>0.47042153042180002</c:v>
                </c:pt>
                <c:pt idx="7">
                  <c:v>0.47142554444649981</c:v>
                </c:pt>
                <c:pt idx="8">
                  <c:v>0.47204286102630016</c:v>
                </c:pt>
                <c:pt idx="9">
                  <c:v>0.47173802413880001</c:v>
                </c:pt>
                <c:pt idx="10">
                  <c:v>0.47280774429080025</c:v>
                </c:pt>
                <c:pt idx="11">
                  <c:v>0.47264048704259998</c:v>
                </c:pt>
                <c:pt idx="12">
                  <c:v>0.47252862767970033</c:v>
                </c:pt>
                <c:pt idx="13">
                  <c:v>0.47282556698120026</c:v>
                </c:pt>
                <c:pt idx="14">
                  <c:v>0.47253334901659977</c:v>
                </c:pt>
                <c:pt idx="15">
                  <c:v>0.47193356877780024</c:v>
                </c:pt>
                <c:pt idx="16">
                  <c:v>0.47194474715070017</c:v>
                </c:pt>
                <c:pt idx="17">
                  <c:v>0.47143673430240024</c:v>
                </c:pt>
                <c:pt idx="18">
                  <c:v>0.47146465185109998</c:v>
                </c:pt>
                <c:pt idx="19">
                  <c:v>0.4712259544554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Figure_10fold!$A$31</c:f>
              <c:strCache>
                <c:ptCount val="1"/>
                <c:pt idx="0">
                  <c:v>Original MV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figure_2fold!$S$30:$S$49</c:f>
                <c:numCache>
                  <c:formatCode>General</c:formatCode>
                  <c:ptCount val="20"/>
                  <c:pt idx="0">
                    <c:v>2.2820989481303826E-3</c:v>
                  </c:pt>
                  <c:pt idx="1">
                    <c:v>2.2820989481303826E-3</c:v>
                  </c:pt>
                  <c:pt idx="2">
                    <c:v>2.2820989481303826E-3</c:v>
                  </c:pt>
                  <c:pt idx="3">
                    <c:v>2.2820989481303826E-3</c:v>
                  </c:pt>
                  <c:pt idx="4">
                    <c:v>2.2820989481303826E-3</c:v>
                  </c:pt>
                  <c:pt idx="5">
                    <c:v>2.2820989481303826E-3</c:v>
                  </c:pt>
                  <c:pt idx="6">
                    <c:v>2.2820989481303826E-3</c:v>
                  </c:pt>
                  <c:pt idx="7">
                    <c:v>2.2820989481303826E-3</c:v>
                  </c:pt>
                  <c:pt idx="8">
                    <c:v>2.2820989481303826E-3</c:v>
                  </c:pt>
                  <c:pt idx="9">
                    <c:v>2.2820989481303826E-3</c:v>
                  </c:pt>
                  <c:pt idx="10">
                    <c:v>2.2820989481303826E-3</c:v>
                  </c:pt>
                  <c:pt idx="11">
                    <c:v>2.2820989481303826E-3</c:v>
                  </c:pt>
                  <c:pt idx="12">
                    <c:v>2.2820989481303826E-3</c:v>
                  </c:pt>
                  <c:pt idx="13">
                    <c:v>2.2820989481303826E-3</c:v>
                  </c:pt>
                  <c:pt idx="14">
                    <c:v>2.2820989481303826E-3</c:v>
                  </c:pt>
                  <c:pt idx="15">
                    <c:v>2.2820989481303826E-3</c:v>
                  </c:pt>
                  <c:pt idx="16">
                    <c:v>2.2820989481303826E-3</c:v>
                  </c:pt>
                  <c:pt idx="17">
                    <c:v>2.2820989481303826E-3</c:v>
                  </c:pt>
                  <c:pt idx="18">
                    <c:v>2.2820989481303826E-3</c:v>
                  </c:pt>
                  <c:pt idx="19">
                    <c:v>2.2820989481303826E-3</c:v>
                  </c:pt>
                </c:numCache>
              </c:numRef>
            </c:plus>
            <c:minus>
              <c:numRef>
                <c:f>figure_2fold!$S$30:$S$49</c:f>
                <c:numCache>
                  <c:formatCode>General</c:formatCode>
                  <c:ptCount val="20"/>
                  <c:pt idx="0">
                    <c:v>2.2820989481303826E-3</c:v>
                  </c:pt>
                  <c:pt idx="1">
                    <c:v>2.2820989481303826E-3</c:v>
                  </c:pt>
                  <c:pt idx="2">
                    <c:v>2.2820989481303826E-3</c:v>
                  </c:pt>
                  <c:pt idx="3">
                    <c:v>2.2820989481303826E-3</c:v>
                  </c:pt>
                  <c:pt idx="4">
                    <c:v>2.2820989481303826E-3</c:v>
                  </c:pt>
                  <c:pt idx="5">
                    <c:v>2.2820989481303826E-3</c:v>
                  </c:pt>
                  <c:pt idx="6">
                    <c:v>2.2820989481303826E-3</c:v>
                  </c:pt>
                  <c:pt idx="7">
                    <c:v>2.2820989481303826E-3</c:v>
                  </c:pt>
                  <c:pt idx="8">
                    <c:v>2.2820989481303826E-3</c:v>
                  </c:pt>
                  <c:pt idx="9">
                    <c:v>2.2820989481303826E-3</c:v>
                  </c:pt>
                  <c:pt idx="10">
                    <c:v>2.2820989481303826E-3</c:v>
                  </c:pt>
                  <c:pt idx="11">
                    <c:v>2.2820989481303826E-3</c:v>
                  </c:pt>
                  <c:pt idx="12">
                    <c:v>2.2820989481303826E-3</c:v>
                  </c:pt>
                  <c:pt idx="13">
                    <c:v>2.2820989481303826E-3</c:v>
                  </c:pt>
                  <c:pt idx="14">
                    <c:v>2.2820989481303826E-3</c:v>
                  </c:pt>
                  <c:pt idx="15">
                    <c:v>2.2820989481303826E-3</c:v>
                  </c:pt>
                  <c:pt idx="16">
                    <c:v>2.2820989481303826E-3</c:v>
                  </c:pt>
                  <c:pt idx="17">
                    <c:v>2.2820989481303826E-3</c:v>
                  </c:pt>
                  <c:pt idx="18">
                    <c:v>2.2820989481303826E-3</c:v>
                  </c:pt>
                  <c:pt idx="19">
                    <c:v>2.2820989481303826E-3</c:v>
                  </c:pt>
                </c:numCache>
              </c:numRef>
            </c:minus>
          </c:errBars>
          <c:val>
            <c:numRef>
              <c:f>figure_2fold!$S$5:$S$24</c:f>
              <c:numCache>
                <c:formatCode>0.00%</c:formatCode>
                <c:ptCount val="20"/>
                <c:pt idx="0">
                  <c:v>0.41621563471759981</c:v>
                </c:pt>
                <c:pt idx="1">
                  <c:v>0.41621563471759981</c:v>
                </c:pt>
                <c:pt idx="2">
                  <c:v>0.41621563471759981</c:v>
                </c:pt>
                <c:pt idx="3">
                  <c:v>0.41621563471759981</c:v>
                </c:pt>
                <c:pt idx="4">
                  <c:v>0.41621563471759981</c:v>
                </c:pt>
                <c:pt idx="5">
                  <c:v>0.41621563471759981</c:v>
                </c:pt>
                <c:pt idx="6">
                  <c:v>0.41621563471759981</c:v>
                </c:pt>
                <c:pt idx="7">
                  <c:v>0.41621563471759981</c:v>
                </c:pt>
                <c:pt idx="8">
                  <c:v>0.41621563471759981</c:v>
                </c:pt>
                <c:pt idx="9">
                  <c:v>0.41621563471759981</c:v>
                </c:pt>
                <c:pt idx="10">
                  <c:v>0.41621563471759981</c:v>
                </c:pt>
                <c:pt idx="11">
                  <c:v>0.41621563471759981</c:v>
                </c:pt>
                <c:pt idx="12">
                  <c:v>0.41621563471759981</c:v>
                </c:pt>
                <c:pt idx="13">
                  <c:v>0.41621563471759981</c:v>
                </c:pt>
                <c:pt idx="14">
                  <c:v>0.41621563471759981</c:v>
                </c:pt>
                <c:pt idx="15">
                  <c:v>0.41621563471759981</c:v>
                </c:pt>
                <c:pt idx="16">
                  <c:v>0.41621563471759981</c:v>
                </c:pt>
                <c:pt idx="17">
                  <c:v>0.41621563471759981</c:v>
                </c:pt>
                <c:pt idx="18">
                  <c:v>0.41621563471759981</c:v>
                </c:pt>
                <c:pt idx="19">
                  <c:v>0.41621563471759981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90536"/>
        <c:axId val="143495424"/>
      </c:lineChart>
      <c:catAx>
        <c:axId val="143390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495424"/>
        <c:crosses val="autoZero"/>
        <c:auto val="1"/>
        <c:lblAlgn val="ctr"/>
        <c:lblOffset val="100"/>
        <c:noMultiLvlLbl val="0"/>
      </c:catAx>
      <c:valAx>
        <c:axId val="143495424"/>
        <c:scaling>
          <c:orientation val="minMax"/>
          <c:min val="0.4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3905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F1 </a:t>
            </a:r>
            <a:r>
              <a:rPr lang="en-US" dirty="0"/>
              <a:t>Score on GO term Prediction for S. </a:t>
            </a:r>
            <a:r>
              <a:rPr lang="en-US" dirty="0" err="1"/>
              <a:t>pombe</a:t>
            </a:r>
            <a:endParaRPr lang="zh-CN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Majority Vote</c:v>
          </c:tx>
          <c:invertIfNegative val="0"/>
          <c:errBars>
            <c:errBarType val="both"/>
            <c:errValType val="cust"/>
            <c:noEndCap val="0"/>
            <c:plus>
              <c:numRef>
                <c:f>Sheet1!$H$12:$J$12</c:f>
                <c:numCache>
                  <c:formatCode>General</c:formatCode>
                  <c:ptCount val="3"/>
                  <c:pt idx="0">
                    <c:v>3.1000000000000016E-3</c:v>
                  </c:pt>
                  <c:pt idx="1">
                    <c:v>3.4000000000000015E-3</c:v>
                  </c:pt>
                  <c:pt idx="2">
                    <c:v>3.9000000000000016E-3</c:v>
                  </c:pt>
                </c:numCache>
              </c:numRef>
            </c:plus>
            <c:minus>
              <c:numRef>
                <c:f>Sheet1!$H$12:$J$12</c:f>
                <c:numCache>
                  <c:formatCode>General</c:formatCode>
                  <c:ptCount val="3"/>
                  <c:pt idx="0">
                    <c:v>3.1000000000000016E-3</c:v>
                  </c:pt>
                  <c:pt idx="1">
                    <c:v>3.4000000000000015E-3</c:v>
                  </c:pt>
                  <c:pt idx="2">
                    <c:v>3.9000000000000016E-3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Sheet1!$B$12:$D$12</c:f>
              <c:numCache>
                <c:formatCode>0.00%</c:formatCode>
                <c:ptCount val="3"/>
                <c:pt idx="0">
                  <c:v>0.15980000000000008</c:v>
                </c:pt>
                <c:pt idx="1">
                  <c:v>0.13150000000000001</c:v>
                </c:pt>
                <c:pt idx="2">
                  <c:v>0.18000000000000008</c:v>
                </c:pt>
              </c:numCache>
            </c:numRef>
          </c:val>
        </c:ser>
        <c:ser>
          <c:idx val="1"/>
          <c:order val="1"/>
          <c:tx>
            <c:v>MV (weighted DSD)</c:v>
          </c:tx>
          <c:invertIfNegative val="0"/>
          <c:errBars>
            <c:errBarType val="both"/>
            <c:errValType val="cust"/>
            <c:noEndCap val="0"/>
            <c:plus>
              <c:numRef>
                <c:f>Sheet1!$H$13:$J$13</c:f>
                <c:numCache>
                  <c:formatCode>General</c:formatCode>
                  <c:ptCount val="3"/>
                  <c:pt idx="0">
                    <c:v>2.0000000000000013E-3</c:v>
                  </c:pt>
                  <c:pt idx="1">
                    <c:v>2.5999999999999999E-3</c:v>
                  </c:pt>
                  <c:pt idx="2">
                    <c:v>2.5000000000000014E-3</c:v>
                  </c:pt>
                </c:numCache>
              </c:numRef>
            </c:plus>
            <c:minus>
              <c:numRef>
                <c:f>Sheet1!$H$13:$J$13</c:f>
                <c:numCache>
                  <c:formatCode>General</c:formatCode>
                  <c:ptCount val="3"/>
                  <c:pt idx="0">
                    <c:v>2.0000000000000013E-3</c:v>
                  </c:pt>
                  <c:pt idx="1">
                    <c:v>2.5999999999999999E-3</c:v>
                  </c:pt>
                  <c:pt idx="2">
                    <c:v>2.5000000000000014E-3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Sheet1!$B$13:$D$13</c:f>
              <c:numCache>
                <c:formatCode>0.00%</c:formatCode>
                <c:ptCount val="3"/>
                <c:pt idx="0">
                  <c:v>0.24160000000000001</c:v>
                </c:pt>
                <c:pt idx="1">
                  <c:v>0.18450000000000008</c:v>
                </c:pt>
                <c:pt idx="2">
                  <c:v>0.25469999999999998</c:v>
                </c:pt>
              </c:numCache>
            </c:numRef>
          </c:val>
        </c:ser>
        <c:ser>
          <c:idx val="2"/>
          <c:order val="2"/>
          <c:tx>
            <c:v>Functional Flow</c:v>
          </c:tx>
          <c:invertIfNegative val="0"/>
          <c:errBars>
            <c:errBarType val="both"/>
            <c:errValType val="cust"/>
            <c:noEndCap val="0"/>
            <c:plus>
              <c:numRef>
                <c:f>Sheet1!$H$14:$J$14</c:f>
                <c:numCache>
                  <c:formatCode>General</c:formatCode>
                  <c:ptCount val="3"/>
                  <c:pt idx="0">
                    <c:v>1.4000000000000006E-3</c:v>
                  </c:pt>
                  <c:pt idx="1">
                    <c:v>1.5000000000000007E-3</c:v>
                  </c:pt>
                  <c:pt idx="2">
                    <c:v>1.2999999999999993E-3</c:v>
                  </c:pt>
                </c:numCache>
              </c:numRef>
            </c:plus>
            <c:minus>
              <c:numRef>
                <c:f>Sheet1!$H$14:$J$14</c:f>
                <c:numCache>
                  <c:formatCode>General</c:formatCode>
                  <c:ptCount val="3"/>
                  <c:pt idx="0">
                    <c:v>1.4000000000000006E-3</c:v>
                  </c:pt>
                  <c:pt idx="1">
                    <c:v>1.5000000000000007E-3</c:v>
                  </c:pt>
                  <c:pt idx="2">
                    <c:v>1.2999999999999993E-3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Sheet1!$B$14:$D$14</c:f>
              <c:numCache>
                <c:formatCode>0.00%</c:formatCode>
                <c:ptCount val="3"/>
                <c:pt idx="0">
                  <c:v>0.14430000000000001</c:v>
                </c:pt>
                <c:pt idx="1">
                  <c:v>0.11799999999999998</c:v>
                </c:pt>
                <c:pt idx="2">
                  <c:v>0.17740000000000009</c:v>
                </c:pt>
              </c:numCache>
            </c:numRef>
          </c:val>
        </c:ser>
        <c:ser>
          <c:idx val="3"/>
          <c:order val="3"/>
          <c:tx>
            <c:v>FF (with DSD)</c:v>
          </c:tx>
          <c:invertIfNegative val="0"/>
          <c:errBars>
            <c:errBarType val="both"/>
            <c:errValType val="cust"/>
            <c:noEndCap val="0"/>
            <c:plus>
              <c:numRef>
                <c:f>Sheet1!$H$15:$J$15</c:f>
                <c:numCache>
                  <c:formatCode>General</c:formatCode>
                  <c:ptCount val="3"/>
                  <c:pt idx="0">
                    <c:v>1.8000000000000013E-3</c:v>
                  </c:pt>
                  <c:pt idx="1">
                    <c:v>2.3999999999999998E-3</c:v>
                  </c:pt>
                  <c:pt idx="2">
                    <c:v>2.3000000000000013E-3</c:v>
                  </c:pt>
                </c:numCache>
              </c:numRef>
            </c:plus>
            <c:minus>
              <c:numRef>
                <c:f>Sheet1!$H$15:$J$15</c:f>
                <c:numCache>
                  <c:formatCode>General</c:formatCode>
                  <c:ptCount val="3"/>
                  <c:pt idx="0">
                    <c:v>1.8000000000000013E-3</c:v>
                  </c:pt>
                  <c:pt idx="1">
                    <c:v>2.3999999999999998E-3</c:v>
                  </c:pt>
                  <c:pt idx="2">
                    <c:v>2.3000000000000013E-3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Exact Match</c:v>
                </c:pt>
                <c:pt idx="1">
                  <c:v>Overlap Depth</c:v>
                </c:pt>
                <c:pt idx="2">
                  <c:v>Overlap Counting</c:v>
                </c:pt>
              </c:strCache>
            </c:strRef>
          </c:cat>
          <c:val>
            <c:numRef>
              <c:f>Sheet1!$B$15:$D$15</c:f>
              <c:numCache>
                <c:formatCode>0.00%</c:formatCode>
                <c:ptCount val="3"/>
                <c:pt idx="0">
                  <c:v>0.21880000000000008</c:v>
                </c:pt>
                <c:pt idx="1">
                  <c:v>0.15750000000000008</c:v>
                </c:pt>
                <c:pt idx="2">
                  <c:v>0.23330000000000001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3153424"/>
        <c:axId val="143153816"/>
      </c:barChart>
      <c:catAx>
        <c:axId val="143153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3153816"/>
        <c:crosses val="autoZero"/>
        <c:auto val="1"/>
        <c:lblAlgn val="ctr"/>
        <c:lblOffset val="100"/>
        <c:noMultiLvlLbl val="0"/>
      </c:catAx>
      <c:valAx>
        <c:axId val="14315381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153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 i="1" dirty="0" smtClean="0"/>
              <a:t>S. </a:t>
            </a:r>
            <a:r>
              <a:rPr lang="en-US" altLang="en-US" sz="1600" i="1" dirty="0" err="1" smtClean="0"/>
              <a:t>pombe</a:t>
            </a:r>
            <a:r>
              <a:rPr lang="en-US" altLang="en-US" sz="1600" dirty="0" smtClean="0"/>
              <a:t>,</a:t>
            </a:r>
            <a:r>
              <a:rPr lang="en-US" altLang="en-US" sz="1600" baseline="0" dirty="0" smtClean="0"/>
              <a:t> </a:t>
            </a:r>
            <a:r>
              <a:rPr lang="en-US" altLang="en-US" sz="1600" baseline="0" dirty="0"/>
              <a:t>GO</a:t>
            </a:r>
            <a:r>
              <a:rPr lang="en-US" altLang="en-US" sz="1600" dirty="0" smtClean="0"/>
              <a:t>, exact match </a:t>
            </a:r>
            <a:r>
              <a:rPr lang="en-US" altLang="en-US" sz="1600" dirty="0"/>
              <a:t>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figure_2fold!$B$3</c:f>
              <c:strCache>
                <c:ptCount val="1"/>
                <c:pt idx="0">
                  <c:v>DSD 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figure_2fold!$G$30:$G$49</c:f>
                <c:numCache>
                  <c:formatCode>General</c:formatCode>
                  <c:ptCount val="20"/>
                  <c:pt idx="0">
                    <c:v>2.6964979999569315E-3</c:v>
                  </c:pt>
                  <c:pt idx="1">
                    <c:v>2.5002961150872513E-3</c:v>
                  </c:pt>
                  <c:pt idx="2">
                    <c:v>1.9840767935696601E-3</c:v>
                  </c:pt>
                  <c:pt idx="3">
                    <c:v>2.0360189919239689E-3</c:v>
                  </c:pt>
                  <c:pt idx="4">
                    <c:v>1.5066219922224493E-3</c:v>
                  </c:pt>
                  <c:pt idx="5">
                    <c:v>1.51994878004263E-3</c:v>
                  </c:pt>
                  <c:pt idx="6">
                    <c:v>1.6992576479239613E-3</c:v>
                  </c:pt>
                  <c:pt idx="7">
                    <c:v>1.6202108838938919E-3</c:v>
                  </c:pt>
                  <c:pt idx="8">
                    <c:v>1.4366880382742006E-3</c:v>
                  </c:pt>
                  <c:pt idx="9">
                    <c:v>2.0097627121046413E-3</c:v>
                  </c:pt>
                  <c:pt idx="10">
                    <c:v>1.6659056143058506E-3</c:v>
                  </c:pt>
                  <c:pt idx="11">
                    <c:v>2.0550224726285102E-3</c:v>
                  </c:pt>
                  <c:pt idx="12">
                    <c:v>2.2580043293148901E-3</c:v>
                  </c:pt>
                  <c:pt idx="13">
                    <c:v>1.8244095986777807E-3</c:v>
                  </c:pt>
                  <c:pt idx="14">
                    <c:v>2.14227937069118E-3</c:v>
                  </c:pt>
                  <c:pt idx="15">
                    <c:v>1.6672209499475213E-3</c:v>
                  </c:pt>
                  <c:pt idx="16">
                    <c:v>1.6107633118590107E-3</c:v>
                  </c:pt>
                  <c:pt idx="17">
                    <c:v>1.5601594193929407E-3</c:v>
                  </c:pt>
                  <c:pt idx="18">
                    <c:v>1.9387708921388307E-3</c:v>
                  </c:pt>
                  <c:pt idx="19">
                    <c:v>1.9975229990505314E-3</c:v>
                  </c:pt>
                </c:numCache>
              </c:numRef>
            </c:plus>
            <c:minus>
              <c:numRef>
                <c:f>figure_2fold!$G$30:$G$49</c:f>
                <c:numCache>
                  <c:formatCode>General</c:formatCode>
                  <c:ptCount val="20"/>
                  <c:pt idx="0">
                    <c:v>2.6964979999569315E-3</c:v>
                  </c:pt>
                  <c:pt idx="1">
                    <c:v>2.5002961150872513E-3</c:v>
                  </c:pt>
                  <c:pt idx="2">
                    <c:v>1.9840767935696601E-3</c:v>
                  </c:pt>
                  <c:pt idx="3">
                    <c:v>2.0360189919239689E-3</c:v>
                  </c:pt>
                  <c:pt idx="4">
                    <c:v>1.5066219922224493E-3</c:v>
                  </c:pt>
                  <c:pt idx="5">
                    <c:v>1.51994878004263E-3</c:v>
                  </c:pt>
                  <c:pt idx="6">
                    <c:v>1.6992576479239613E-3</c:v>
                  </c:pt>
                  <c:pt idx="7">
                    <c:v>1.6202108838938919E-3</c:v>
                  </c:pt>
                  <c:pt idx="8">
                    <c:v>1.4366880382742006E-3</c:v>
                  </c:pt>
                  <c:pt idx="9">
                    <c:v>2.0097627121046413E-3</c:v>
                  </c:pt>
                  <c:pt idx="10">
                    <c:v>1.6659056143058506E-3</c:v>
                  </c:pt>
                  <c:pt idx="11">
                    <c:v>2.0550224726285102E-3</c:v>
                  </c:pt>
                  <c:pt idx="12">
                    <c:v>2.2580043293148901E-3</c:v>
                  </c:pt>
                  <c:pt idx="13">
                    <c:v>1.8244095986777807E-3</c:v>
                  </c:pt>
                  <c:pt idx="14">
                    <c:v>2.14227937069118E-3</c:v>
                  </c:pt>
                  <c:pt idx="15">
                    <c:v>1.6672209499475213E-3</c:v>
                  </c:pt>
                  <c:pt idx="16">
                    <c:v>1.6107633118590107E-3</c:v>
                  </c:pt>
                  <c:pt idx="17">
                    <c:v>1.5601594193929407E-3</c:v>
                  </c:pt>
                  <c:pt idx="18">
                    <c:v>1.9387708921388307E-3</c:v>
                  </c:pt>
                  <c:pt idx="19">
                    <c:v>1.9975229990505314E-3</c:v>
                  </c:pt>
                </c:numCache>
              </c:numRef>
            </c:minus>
          </c:errBars>
          <c:val>
            <c:numRef>
              <c:f>figure_2fold!$G$5:$G$24</c:f>
              <c:numCache>
                <c:formatCode>0.00%</c:formatCode>
                <c:ptCount val="20"/>
                <c:pt idx="0">
                  <c:v>0.19596059534470001</c:v>
                </c:pt>
                <c:pt idx="1">
                  <c:v>0.21817077072849997</c:v>
                </c:pt>
                <c:pt idx="2">
                  <c:v>0.22728109669679999</c:v>
                </c:pt>
                <c:pt idx="3">
                  <c:v>0.23157933813730017</c:v>
                </c:pt>
                <c:pt idx="4">
                  <c:v>0.23393496734340008</c:v>
                </c:pt>
                <c:pt idx="5">
                  <c:v>0.23612613245309999</c:v>
                </c:pt>
                <c:pt idx="6">
                  <c:v>0.23807149378459999</c:v>
                </c:pt>
                <c:pt idx="7">
                  <c:v>0.23978509726809999</c:v>
                </c:pt>
                <c:pt idx="8">
                  <c:v>0.24091579464850008</c:v>
                </c:pt>
                <c:pt idx="9">
                  <c:v>0.24163213708840009</c:v>
                </c:pt>
                <c:pt idx="10">
                  <c:v>0.24170938970430017</c:v>
                </c:pt>
                <c:pt idx="11">
                  <c:v>0.24189198679680013</c:v>
                </c:pt>
                <c:pt idx="12">
                  <c:v>0.24185687197130001</c:v>
                </c:pt>
                <c:pt idx="13">
                  <c:v>0.24146358592600009</c:v>
                </c:pt>
                <c:pt idx="14">
                  <c:v>0.24184282604120008</c:v>
                </c:pt>
                <c:pt idx="15">
                  <c:v>0.24149870075170013</c:v>
                </c:pt>
                <c:pt idx="16">
                  <c:v>0.24210969871470001</c:v>
                </c:pt>
                <c:pt idx="17">
                  <c:v>0.24185687197130001</c:v>
                </c:pt>
                <c:pt idx="18">
                  <c:v>0.24173748156460023</c:v>
                </c:pt>
                <c:pt idx="19">
                  <c:v>0.24186389493640009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figure_2fold!$C$3</c:f>
              <c:strCache>
                <c:ptCount val="1"/>
                <c:pt idx="0">
                  <c:v>DSD unweighted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figure_2fold!$H$30:$H$49</c:f>
                <c:numCache>
                  <c:formatCode>General</c:formatCode>
                  <c:ptCount val="20"/>
                  <c:pt idx="0">
                    <c:v>2.6964979999569315E-3</c:v>
                  </c:pt>
                  <c:pt idx="1">
                    <c:v>2.7671952442307134E-3</c:v>
                  </c:pt>
                  <c:pt idx="2">
                    <c:v>2.6495380836433322E-3</c:v>
                  </c:pt>
                  <c:pt idx="3">
                    <c:v>2.3381909107456612E-3</c:v>
                  </c:pt>
                  <c:pt idx="4">
                    <c:v>1.7287846420319601E-3</c:v>
                  </c:pt>
                  <c:pt idx="5">
                    <c:v>1.6962233723729701E-3</c:v>
                  </c:pt>
                  <c:pt idx="6">
                    <c:v>1.8087979539684012E-3</c:v>
                  </c:pt>
                  <c:pt idx="7">
                    <c:v>1.8775252092109206E-3</c:v>
                  </c:pt>
                  <c:pt idx="8">
                    <c:v>1.9452613229158607E-3</c:v>
                  </c:pt>
                  <c:pt idx="9">
                    <c:v>3.0920991591063401E-3</c:v>
                  </c:pt>
                  <c:pt idx="10">
                    <c:v>2.1744745220081698E-3</c:v>
                  </c:pt>
                  <c:pt idx="11">
                    <c:v>2.2833938593894427E-3</c:v>
                  </c:pt>
                  <c:pt idx="12">
                    <c:v>2.7364642017147613E-3</c:v>
                  </c:pt>
                  <c:pt idx="13">
                    <c:v>2.8267276992641598E-3</c:v>
                  </c:pt>
                  <c:pt idx="14">
                    <c:v>2.2236801911598514E-3</c:v>
                  </c:pt>
                  <c:pt idx="15">
                    <c:v>2.0428259096508489E-3</c:v>
                  </c:pt>
                  <c:pt idx="16">
                    <c:v>2.1775470602491613E-3</c:v>
                  </c:pt>
                  <c:pt idx="17">
                    <c:v>1.9437394293461113E-3</c:v>
                  </c:pt>
                  <c:pt idx="18">
                    <c:v>1.9388698224402712E-3</c:v>
                  </c:pt>
                  <c:pt idx="19">
                    <c:v>1.8022417872633407E-3</c:v>
                  </c:pt>
                </c:numCache>
              </c:numRef>
            </c:plus>
            <c:minus>
              <c:numRef>
                <c:f>figure_2fold!$H$30:$H$49</c:f>
                <c:numCache>
                  <c:formatCode>General</c:formatCode>
                  <c:ptCount val="20"/>
                  <c:pt idx="0">
                    <c:v>2.6964979999569315E-3</c:v>
                  </c:pt>
                  <c:pt idx="1">
                    <c:v>2.7671952442307134E-3</c:v>
                  </c:pt>
                  <c:pt idx="2">
                    <c:v>2.6495380836433322E-3</c:v>
                  </c:pt>
                  <c:pt idx="3">
                    <c:v>2.3381909107456612E-3</c:v>
                  </c:pt>
                  <c:pt idx="4">
                    <c:v>1.7287846420319601E-3</c:v>
                  </c:pt>
                  <c:pt idx="5">
                    <c:v>1.6962233723729701E-3</c:v>
                  </c:pt>
                  <c:pt idx="6">
                    <c:v>1.8087979539684012E-3</c:v>
                  </c:pt>
                  <c:pt idx="7">
                    <c:v>1.8775252092109206E-3</c:v>
                  </c:pt>
                  <c:pt idx="8">
                    <c:v>1.9452613229158607E-3</c:v>
                  </c:pt>
                  <c:pt idx="9">
                    <c:v>3.0920991591063401E-3</c:v>
                  </c:pt>
                  <c:pt idx="10">
                    <c:v>2.1744745220081698E-3</c:v>
                  </c:pt>
                  <c:pt idx="11">
                    <c:v>2.2833938593894427E-3</c:v>
                  </c:pt>
                  <c:pt idx="12">
                    <c:v>2.7364642017147613E-3</c:v>
                  </c:pt>
                  <c:pt idx="13">
                    <c:v>2.8267276992641598E-3</c:v>
                  </c:pt>
                  <c:pt idx="14">
                    <c:v>2.2236801911598514E-3</c:v>
                  </c:pt>
                  <c:pt idx="15">
                    <c:v>2.0428259096508489E-3</c:v>
                  </c:pt>
                  <c:pt idx="16">
                    <c:v>2.1775470602491613E-3</c:v>
                  </c:pt>
                  <c:pt idx="17">
                    <c:v>1.9437394293461113E-3</c:v>
                  </c:pt>
                  <c:pt idx="18">
                    <c:v>1.9388698224402712E-3</c:v>
                  </c:pt>
                  <c:pt idx="19">
                    <c:v>1.8022417872633407E-3</c:v>
                  </c:pt>
                </c:numCache>
              </c:numRef>
            </c:minus>
          </c:errBars>
          <c:val>
            <c:numRef>
              <c:f>figure_2fold!$H$5:$H$24</c:f>
              <c:numCache>
                <c:formatCode>0.00%</c:formatCode>
                <c:ptCount val="20"/>
                <c:pt idx="0">
                  <c:v>0.19596059534470001</c:v>
                </c:pt>
                <c:pt idx="1">
                  <c:v>0.21504394171950009</c:v>
                </c:pt>
                <c:pt idx="2">
                  <c:v>0.22499839032800009</c:v>
                </c:pt>
                <c:pt idx="3">
                  <c:v>0.22946538470090017</c:v>
                </c:pt>
                <c:pt idx="4">
                  <c:v>0.23043753072540013</c:v>
                </c:pt>
                <c:pt idx="5">
                  <c:v>0.23191937636050008</c:v>
                </c:pt>
                <c:pt idx="6">
                  <c:v>0.23349252054230013</c:v>
                </c:pt>
                <c:pt idx="7">
                  <c:v>0.23496032024730007</c:v>
                </c:pt>
                <c:pt idx="8">
                  <c:v>0.23548704262930009</c:v>
                </c:pt>
                <c:pt idx="9">
                  <c:v>0.23502352693319989</c:v>
                </c:pt>
                <c:pt idx="10">
                  <c:v>0.2350586417586</c:v>
                </c:pt>
                <c:pt idx="11">
                  <c:v>0.23428611559800008</c:v>
                </c:pt>
                <c:pt idx="12">
                  <c:v>0.23391389844790017</c:v>
                </c:pt>
                <c:pt idx="13">
                  <c:v>0.23290961443920008</c:v>
                </c:pt>
                <c:pt idx="14">
                  <c:v>0.23295877519479999</c:v>
                </c:pt>
                <c:pt idx="15">
                  <c:v>0.23218624903439999</c:v>
                </c:pt>
                <c:pt idx="16">
                  <c:v>0.23206685862769999</c:v>
                </c:pt>
                <c:pt idx="17">
                  <c:v>0.23177891705879997</c:v>
                </c:pt>
                <c:pt idx="18">
                  <c:v>0.2311398272350999</c:v>
                </c:pt>
                <c:pt idx="19">
                  <c:v>0.2304164618301002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figure_2fold!$D$3</c:f>
              <c:strCache>
                <c:ptCount val="1"/>
                <c:pt idx="0">
                  <c:v>original Majority Vote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figure_2fold!$I$30:$I$49</c:f>
                <c:numCache>
                  <c:formatCode>General</c:formatCode>
                  <c:ptCount val="20"/>
                  <c:pt idx="0">
                    <c:v>2.2286948639074233E-3</c:v>
                  </c:pt>
                  <c:pt idx="1">
                    <c:v>2.2286948639074233E-3</c:v>
                  </c:pt>
                  <c:pt idx="2">
                    <c:v>2.2286948639074233E-3</c:v>
                  </c:pt>
                  <c:pt idx="3">
                    <c:v>2.2286948639074233E-3</c:v>
                  </c:pt>
                  <c:pt idx="4">
                    <c:v>2.2286948639074233E-3</c:v>
                  </c:pt>
                  <c:pt idx="5">
                    <c:v>2.2286948639074233E-3</c:v>
                  </c:pt>
                  <c:pt idx="6">
                    <c:v>2.2286948639074233E-3</c:v>
                  </c:pt>
                  <c:pt idx="7">
                    <c:v>2.2286948639074233E-3</c:v>
                  </c:pt>
                  <c:pt idx="8">
                    <c:v>2.2286948639074233E-3</c:v>
                  </c:pt>
                  <c:pt idx="9">
                    <c:v>2.2286948639074233E-3</c:v>
                  </c:pt>
                  <c:pt idx="10">
                    <c:v>2.2286948639074233E-3</c:v>
                  </c:pt>
                  <c:pt idx="11">
                    <c:v>2.2286948639074233E-3</c:v>
                  </c:pt>
                  <c:pt idx="12">
                    <c:v>2.2286948639074233E-3</c:v>
                  </c:pt>
                  <c:pt idx="13">
                    <c:v>2.2286948639074233E-3</c:v>
                  </c:pt>
                  <c:pt idx="14">
                    <c:v>2.2286948639074233E-3</c:v>
                  </c:pt>
                  <c:pt idx="15">
                    <c:v>2.2286948639074233E-3</c:v>
                  </c:pt>
                  <c:pt idx="16">
                    <c:v>2.2286948639074233E-3</c:v>
                  </c:pt>
                  <c:pt idx="17">
                    <c:v>2.2286948639074233E-3</c:v>
                  </c:pt>
                  <c:pt idx="18">
                    <c:v>2.2286948639074233E-3</c:v>
                  </c:pt>
                </c:numCache>
              </c:numRef>
            </c:plus>
            <c:minus>
              <c:numRef>
                <c:f>figure_2fold!$I$30:$I$49</c:f>
                <c:numCache>
                  <c:formatCode>General</c:formatCode>
                  <c:ptCount val="20"/>
                  <c:pt idx="0">
                    <c:v>2.2286948639074233E-3</c:v>
                  </c:pt>
                  <c:pt idx="1">
                    <c:v>2.2286948639074233E-3</c:v>
                  </c:pt>
                  <c:pt idx="2">
                    <c:v>2.2286948639074233E-3</c:v>
                  </c:pt>
                  <c:pt idx="3">
                    <c:v>2.2286948639074233E-3</c:v>
                  </c:pt>
                  <c:pt idx="4">
                    <c:v>2.2286948639074233E-3</c:v>
                  </c:pt>
                  <c:pt idx="5">
                    <c:v>2.2286948639074233E-3</c:v>
                  </c:pt>
                  <c:pt idx="6">
                    <c:v>2.2286948639074233E-3</c:v>
                  </c:pt>
                  <c:pt idx="7">
                    <c:v>2.2286948639074233E-3</c:v>
                  </c:pt>
                  <c:pt idx="8">
                    <c:v>2.2286948639074233E-3</c:v>
                  </c:pt>
                  <c:pt idx="9">
                    <c:v>2.2286948639074233E-3</c:v>
                  </c:pt>
                  <c:pt idx="10">
                    <c:v>2.2286948639074233E-3</c:v>
                  </c:pt>
                  <c:pt idx="11">
                    <c:v>2.2286948639074233E-3</c:v>
                  </c:pt>
                  <c:pt idx="12">
                    <c:v>2.2286948639074233E-3</c:v>
                  </c:pt>
                  <c:pt idx="13">
                    <c:v>2.2286948639074233E-3</c:v>
                  </c:pt>
                  <c:pt idx="14">
                    <c:v>2.2286948639074233E-3</c:v>
                  </c:pt>
                  <c:pt idx="15">
                    <c:v>2.2286948639074233E-3</c:v>
                  </c:pt>
                  <c:pt idx="16">
                    <c:v>2.2286948639074233E-3</c:v>
                  </c:pt>
                  <c:pt idx="17">
                    <c:v>2.2286948639074233E-3</c:v>
                  </c:pt>
                  <c:pt idx="18">
                    <c:v>2.2286948639074233E-3</c:v>
                  </c:pt>
                </c:numCache>
              </c:numRef>
            </c:minus>
          </c:errBars>
          <c:val>
            <c:numRef>
              <c:f>figure_2fold!$I$5:$I$24</c:f>
              <c:numCache>
                <c:formatCode>0.00%</c:formatCode>
                <c:ptCount val="20"/>
                <c:pt idx="0">
                  <c:v>0.15977104790610008</c:v>
                </c:pt>
                <c:pt idx="1">
                  <c:v>0.15977104790610008</c:v>
                </c:pt>
                <c:pt idx="2">
                  <c:v>0.15977104790610008</c:v>
                </c:pt>
                <c:pt idx="3">
                  <c:v>0.15977104790610008</c:v>
                </c:pt>
                <c:pt idx="4">
                  <c:v>0.15977104790610008</c:v>
                </c:pt>
                <c:pt idx="5">
                  <c:v>0.15977104790610008</c:v>
                </c:pt>
                <c:pt idx="6">
                  <c:v>0.15977104790610008</c:v>
                </c:pt>
                <c:pt idx="7">
                  <c:v>0.15977104790610008</c:v>
                </c:pt>
                <c:pt idx="8">
                  <c:v>0.15977104790610008</c:v>
                </c:pt>
                <c:pt idx="9">
                  <c:v>0.15977104790610008</c:v>
                </c:pt>
                <c:pt idx="10">
                  <c:v>0.15977104790610008</c:v>
                </c:pt>
                <c:pt idx="11">
                  <c:v>0.15977104790610008</c:v>
                </c:pt>
                <c:pt idx="12">
                  <c:v>0.15977104790610008</c:v>
                </c:pt>
                <c:pt idx="13">
                  <c:v>0.15977104790610008</c:v>
                </c:pt>
                <c:pt idx="14">
                  <c:v>0.15977104790610008</c:v>
                </c:pt>
                <c:pt idx="15">
                  <c:v>0.15977104790610008</c:v>
                </c:pt>
                <c:pt idx="16">
                  <c:v>0.15977104790610008</c:v>
                </c:pt>
                <c:pt idx="17">
                  <c:v>0.15977104790610008</c:v>
                </c:pt>
                <c:pt idx="18">
                  <c:v>0.15977104790610008</c:v>
                </c:pt>
                <c:pt idx="19">
                  <c:v>0.15977104790610008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54600"/>
        <c:axId val="143154992"/>
      </c:lineChart>
      <c:catAx>
        <c:axId val="143154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154992"/>
        <c:crosses val="autoZero"/>
        <c:auto val="1"/>
        <c:lblAlgn val="ctr"/>
        <c:lblOffset val="100"/>
        <c:noMultiLvlLbl val="0"/>
      </c:catAx>
      <c:valAx>
        <c:axId val="143154992"/>
        <c:scaling>
          <c:orientation val="minMax"/>
          <c:min val="0.1500000000000001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154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en-US" sz="1600" i="1" dirty="0" smtClean="0"/>
              <a:t>S. </a:t>
            </a:r>
            <a:r>
              <a:rPr lang="en-US" altLang="en-US" sz="1600" i="1" dirty="0" err="1" smtClean="0"/>
              <a:t>pombe</a:t>
            </a:r>
            <a:r>
              <a:rPr lang="en-US" altLang="en-US" sz="1600" dirty="0" smtClean="0"/>
              <a:t>, GO, exact match accuracy</a:t>
            </a:r>
            <a:endParaRPr lang="en-US" altLang="en-US" sz="16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figure_2fold!$B$3</c:f>
              <c:strCache>
                <c:ptCount val="1"/>
                <c:pt idx="0">
                  <c:v>DSD 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figure_2fold!$B$30:$B$49</c:f>
                <c:numCache>
                  <c:formatCode>General</c:formatCode>
                  <c:ptCount val="20"/>
                  <c:pt idx="0">
                    <c:v>8.2873366987284858E-3</c:v>
                  </c:pt>
                  <c:pt idx="1">
                    <c:v>1.0718617070203393E-2</c:v>
                  </c:pt>
                  <c:pt idx="2">
                    <c:v>7.6943890494376704E-3</c:v>
                  </c:pt>
                  <c:pt idx="3">
                    <c:v>9.2876895570562536E-3</c:v>
                  </c:pt>
                  <c:pt idx="4">
                    <c:v>8.3159982435367704E-3</c:v>
                  </c:pt>
                  <c:pt idx="5">
                    <c:v>6.7567918980190531E-3</c:v>
                  </c:pt>
                  <c:pt idx="6">
                    <c:v>6.2978313918144926E-3</c:v>
                  </c:pt>
                  <c:pt idx="7">
                    <c:v>7.0328695796926131E-3</c:v>
                  </c:pt>
                  <c:pt idx="8">
                    <c:v>5.36760475092171E-3</c:v>
                  </c:pt>
                  <c:pt idx="9">
                    <c:v>6.2485529971783027E-3</c:v>
                  </c:pt>
                  <c:pt idx="10">
                    <c:v>7.5010615307447449E-3</c:v>
                  </c:pt>
                  <c:pt idx="11">
                    <c:v>6.0316043910832069E-3</c:v>
                  </c:pt>
                  <c:pt idx="12">
                    <c:v>4.8759743389981004E-3</c:v>
                  </c:pt>
                  <c:pt idx="13">
                    <c:v>5.0165014475190197E-3</c:v>
                  </c:pt>
                  <c:pt idx="14">
                    <c:v>5.6885543917485001E-3</c:v>
                  </c:pt>
                  <c:pt idx="15">
                    <c:v>5.2070875194427796E-3</c:v>
                  </c:pt>
                  <c:pt idx="16">
                    <c:v>4.8682835229217703E-3</c:v>
                  </c:pt>
                  <c:pt idx="17">
                    <c:v>5.7344781918535056E-3</c:v>
                  </c:pt>
                  <c:pt idx="18">
                    <c:v>6.673089039772903E-3</c:v>
                  </c:pt>
                  <c:pt idx="19">
                    <c:v>6.3331335798906003E-3</c:v>
                  </c:pt>
                </c:numCache>
              </c:numRef>
            </c:plus>
            <c:minus>
              <c:numRef>
                <c:f>figure_2fold!$B$30:$B$49</c:f>
                <c:numCache>
                  <c:formatCode>General</c:formatCode>
                  <c:ptCount val="20"/>
                  <c:pt idx="0">
                    <c:v>8.2873366987284858E-3</c:v>
                  </c:pt>
                  <c:pt idx="1">
                    <c:v>1.0718617070203393E-2</c:v>
                  </c:pt>
                  <c:pt idx="2">
                    <c:v>7.6943890494376704E-3</c:v>
                  </c:pt>
                  <c:pt idx="3">
                    <c:v>9.2876895570562536E-3</c:v>
                  </c:pt>
                  <c:pt idx="4">
                    <c:v>8.3159982435367704E-3</c:v>
                  </c:pt>
                  <c:pt idx="5">
                    <c:v>6.7567918980190531E-3</c:v>
                  </c:pt>
                  <c:pt idx="6">
                    <c:v>6.2978313918144926E-3</c:v>
                  </c:pt>
                  <c:pt idx="7">
                    <c:v>7.0328695796926131E-3</c:v>
                  </c:pt>
                  <c:pt idx="8">
                    <c:v>5.36760475092171E-3</c:v>
                  </c:pt>
                  <c:pt idx="9">
                    <c:v>6.2485529971783027E-3</c:v>
                  </c:pt>
                  <c:pt idx="10">
                    <c:v>7.5010615307447449E-3</c:v>
                  </c:pt>
                  <c:pt idx="11">
                    <c:v>6.0316043910832069E-3</c:v>
                  </c:pt>
                  <c:pt idx="12">
                    <c:v>4.8759743389981004E-3</c:v>
                  </c:pt>
                  <c:pt idx="13">
                    <c:v>5.0165014475190197E-3</c:v>
                  </c:pt>
                  <c:pt idx="14">
                    <c:v>5.6885543917485001E-3</c:v>
                  </c:pt>
                  <c:pt idx="15">
                    <c:v>5.2070875194427796E-3</c:v>
                  </c:pt>
                  <c:pt idx="16">
                    <c:v>4.8682835229217703E-3</c:v>
                  </c:pt>
                  <c:pt idx="17">
                    <c:v>5.7344781918535056E-3</c:v>
                  </c:pt>
                  <c:pt idx="18">
                    <c:v>6.673089039772903E-3</c:v>
                  </c:pt>
                  <c:pt idx="19">
                    <c:v>6.3331335798906003E-3</c:v>
                  </c:pt>
                </c:numCache>
              </c:numRef>
            </c:minus>
          </c:errBars>
          <c:val>
            <c:numRef>
              <c:f>figure_2fold!$B$5:$B$24</c:f>
              <c:numCache>
                <c:formatCode>0.00%</c:formatCode>
                <c:ptCount val="20"/>
                <c:pt idx="0">
                  <c:v>0.5469802555168003</c:v>
                </c:pt>
                <c:pt idx="1">
                  <c:v>0.61480836236920033</c:v>
                </c:pt>
                <c:pt idx="2">
                  <c:v>0.64982578397220003</c:v>
                </c:pt>
                <c:pt idx="3">
                  <c:v>0.662775842044101</c:v>
                </c:pt>
                <c:pt idx="4">
                  <c:v>0.67119628339140036</c:v>
                </c:pt>
                <c:pt idx="5">
                  <c:v>0.67619047619050099</c:v>
                </c:pt>
                <c:pt idx="6">
                  <c:v>0.68321718931479969</c:v>
                </c:pt>
                <c:pt idx="7">
                  <c:v>0.69105691056920004</c:v>
                </c:pt>
                <c:pt idx="8">
                  <c:v>0.69738675958189988</c:v>
                </c:pt>
                <c:pt idx="9">
                  <c:v>0.69744483159120041</c:v>
                </c:pt>
                <c:pt idx="10">
                  <c:v>0.69849012775840003</c:v>
                </c:pt>
                <c:pt idx="11">
                  <c:v>0.6986643437861999</c:v>
                </c:pt>
                <c:pt idx="12">
                  <c:v>0.69889663182350048</c:v>
                </c:pt>
                <c:pt idx="13">
                  <c:v>0.69790940766530063</c:v>
                </c:pt>
                <c:pt idx="14">
                  <c:v>0.69872241579560002</c:v>
                </c:pt>
                <c:pt idx="15">
                  <c:v>0.7004645760742001</c:v>
                </c:pt>
                <c:pt idx="16">
                  <c:v>0.70180023228810084</c:v>
                </c:pt>
                <c:pt idx="17">
                  <c:v>0.7004645760742001</c:v>
                </c:pt>
                <c:pt idx="18">
                  <c:v>0.69941927990709996</c:v>
                </c:pt>
                <c:pt idx="19">
                  <c:v>0.698838559814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figure_2fold!$C$3</c:f>
              <c:strCache>
                <c:ptCount val="1"/>
                <c:pt idx="0">
                  <c:v>DSD unweighted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figure_2fold!$C$30:$C$49</c:f>
                <c:numCache>
                  <c:formatCode>General</c:formatCode>
                  <c:ptCount val="20"/>
                  <c:pt idx="0">
                    <c:v>8.2873366987284858E-3</c:v>
                  </c:pt>
                  <c:pt idx="1">
                    <c:v>1.0345767453617401E-2</c:v>
                  </c:pt>
                  <c:pt idx="2">
                    <c:v>1.0067489958690499E-2</c:v>
                  </c:pt>
                  <c:pt idx="3">
                    <c:v>9.4476890876605806E-3</c:v>
                  </c:pt>
                  <c:pt idx="4">
                    <c:v>8.5514744578882237E-3</c:v>
                  </c:pt>
                  <c:pt idx="5">
                    <c:v>8.5084246907412685E-3</c:v>
                  </c:pt>
                  <c:pt idx="6">
                    <c:v>7.1867614634972127E-3</c:v>
                  </c:pt>
                  <c:pt idx="7">
                    <c:v>9.8124704066085752E-3</c:v>
                  </c:pt>
                  <c:pt idx="8">
                    <c:v>8.7249852259486185E-3</c:v>
                  </c:pt>
                  <c:pt idx="9">
                    <c:v>7.7866073810436308E-3</c:v>
                  </c:pt>
                  <c:pt idx="10">
                    <c:v>1.1646619400993799E-2</c:v>
                  </c:pt>
                  <c:pt idx="11">
                    <c:v>7.3458477574782598E-3</c:v>
                  </c:pt>
                  <c:pt idx="12">
                    <c:v>8.3306293874465462E-3</c:v>
                  </c:pt>
                  <c:pt idx="13">
                    <c:v>1.0684302841401899E-2</c:v>
                  </c:pt>
                  <c:pt idx="14">
                    <c:v>9.3656307008324752E-3</c:v>
                  </c:pt>
                  <c:pt idx="15">
                    <c:v>7.8822636598881255E-3</c:v>
                  </c:pt>
                  <c:pt idx="16">
                    <c:v>8.5777248249639063E-3</c:v>
                  </c:pt>
                  <c:pt idx="17">
                    <c:v>7.5222619331298248E-3</c:v>
                  </c:pt>
                  <c:pt idx="18">
                    <c:v>6.5012991188019955E-3</c:v>
                  </c:pt>
                  <c:pt idx="19">
                    <c:v>6.7734083471854599E-3</c:v>
                  </c:pt>
                </c:numCache>
              </c:numRef>
            </c:plus>
            <c:minus>
              <c:numRef>
                <c:f>figure_2fold!$C$30:$C$49</c:f>
                <c:numCache>
                  <c:formatCode>General</c:formatCode>
                  <c:ptCount val="20"/>
                  <c:pt idx="0">
                    <c:v>8.2873366987284858E-3</c:v>
                  </c:pt>
                  <c:pt idx="1">
                    <c:v>1.0345767453617401E-2</c:v>
                  </c:pt>
                  <c:pt idx="2">
                    <c:v>1.0067489958690499E-2</c:v>
                  </c:pt>
                  <c:pt idx="3">
                    <c:v>9.4476890876605806E-3</c:v>
                  </c:pt>
                  <c:pt idx="4">
                    <c:v>8.5514744578882237E-3</c:v>
                  </c:pt>
                  <c:pt idx="5">
                    <c:v>8.5084246907412685E-3</c:v>
                  </c:pt>
                  <c:pt idx="6">
                    <c:v>7.1867614634972127E-3</c:v>
                  </c:pt>
                  <c:pt idx="7">
                    <c:v>9.8124704066085752E-3</c:v>
                  </c:pt>
                  <c:pt idx="8">
                    <c:v>8.7249852259486185E-3</c:v>
                  </c:pt>
                  <c:pt idx="9">
                    <c:v>7.7866073810436308E-3</c:v>
                  </c:pt>
                  <c:pt idx="10">
                    <c:v>1.1646619400993799E-2</c:v>
                  </c:pt>
                  <c:pt idx="11">
                    <c:v>7.3458477574782598E-3</c:v>
                  </c:pt>
                  <c:pt idx="12">
                    <c:v>8.3306293874465462E-3</c:v>
                  </c:pt>
                  <c:pt idx="13">
                    <c:v>1.0684302841401899E-2</c:v>
                  </c:pt>
                  <c:pt idx="14">
                    <c:v>9.3656307008324752E-3</c:v>
                  </c:pt>
                  <c:pt idx="15">
                    <c:v>7.8822636598881255E-3</c:v>
                  </c:pt>
                  <c:pt idx="16">
                    <c:v>8.5777248249639063E-3</c:v>
                  </c:pt>
                  <c:pt idx="17">
                    <c:v>7.5222619331298248E-3</c:v>
                  </c:pt>
                  <c:pt idx="18">
                    <c:v>6.5012991188019955E-3</c:v>
                  </c:pt>
                  <c:pt idx="19">
                    <c:v>6.7734083471854599E-3</c:v>
                  </c:pt>
                </c:numCache>
              </c:numRef>
            </c:minus>
          </c:errBars>
          <c:val>
            <c:numRef>
              <c:f>figure_2fold!$C$5:$C$24</c:f>
              <c:numCache>
                <c:formatCode>0.00%</c:formatCode>
                <c:ptCount val="20"/>
                <c:pt idx="0">
                  <c:v>0.5469802555168003</c:v>
                </c:pt>
                <c:pt idx="1">
                  <c:v>0.61004645760750065</c:v>
                </c:pt>
                <c:pt idx="2">
                  <c:v>0.65150987224170065</c:v>
                </c:pt>
                <c:pt idx="3">
                  <c:v>0.66045296167229972</c:v>
                </c:pt>
                <c:pt idx="4">
                  <c:v>0.66364692218380084</c:v>
                </c:pt>
                <c:pt idx="5">
                  <c:v>0.6707317073170006</c:v>
                </c:pt>
                <c:pt idx="6">
                  <c:v>0.67862950058080085</c:v>
                </c:pt>
                <c:pt idx="7">
                  <c:v>0.68222996515669998</c:v>
                </c:pt>
                <c:pt idx="8">
                  <c:v>0.68803716608599996</c:v>
                </c:pt>
                <c:pt idx="9">
                  <c:v>0.68368176538930003</c:v>
                </c:pt>
                <c:pt idx="10">
                  <c:v>0.68408826945420009</c:v>
                </c:pt>
                <c:pt idx="11">
                  <c:v>0.68042973286890041</c:v>
                </c:pt>
                <c:pt idx="12">
                  <c:v>0.67868757259010082</c:v>
                </c:pt>
                <c:pt idx="13">
                  <c:v>0.67799070847850085</c:v>
                </c:pt>
                <c:pt idx="14">
                  <c:v>0.67531939605110036</c:v>
                </c:pt>
                <c:pt idx="15">
                  <c:v>0.67636469221830064</c:v>
                </c:pt>
                <c:pt idx="16">
                  <c:v>0.6760743321719006</c:v>
                </c:pt>
                <c:pt idx="17">
                  <c:v>0.6714866434379001</c:v>
                </c:pt>
                <c:pt idx="18">
                  <c:v>0.67073170731730036</c:v>
                </c:pt>
                <c:pt idx="19">
                  <c:v>0.66864111498240064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figure_2fold!$D$3</c:f>
              <c:strCache>
                <c:ptCount val="1"/>
                <c:pt idx="0">
                  <c:v>original Majority Vote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figure_2fold!$D$30:$D$49</c:f>
                <c:numCache>
                  <c:formatCode>General</c:formatCode>
                  <c:ptCount val="20"/>
                  <c:pt idx="0">
                    <c:v>1.00957371156228E-2</c:v>
                  </c:pt>
                  <c:pt idx="1">
                    <c:v>1.00957371156228E-2</c:v>
                  </c:pt>
                  <c:pt idx="2">
                    <c:v>1.00957371156228E-2</c:v>
                  </c:pt>
                  <c:pt idx="3">
                    <c:v>1.00957371156228E-2</c:v>
                  </c:pt>
                  <c:pt idx="4">
                    <c:v>1.00957371156228E-2</c:v>
                  </c:pt>
                  <c:pt idx="5">
                    <c:v>1.00957371156228E-2</c:v>
                  </c:pt>
                  <c:pt idx="6">
                    <c:v>1.00957371156228E-2</c:v>
                  </c:pt>
                  <c:pt idx="7">
                    <c:v>1.00957371156228E-2</c:v>
                  </c:pt>
                  <c:pt idx="8">
                    <c:v>1.00957371156228E-2</c:v>
                  </c:pt>
                  <c:pt idx="9">
                    <c:v>1.00957371156228E-2</c:v>
                  </c:pt>
                  <c:pt idx="10">
                    <c:v>1.00957371156228E-2</c:v>
                  </c:pt>
                  <c:pt idx="11">
                    <c:v>1.00957371156228E-2</c:v>
                  </c:pt>
                  <c:pt idx="12">
                    <c:v>1.00957371156228E-2</c:v>
                  </c:pt>
                  <c:pt idx="13">
                    <c:v>1.00957371156228E-2</c:v>
                  </c:pt>
                  <c:pt idx="14">
                    <c:v>1.00957371156228E-2</c:v>
                  </c:pt>
                  <c:pt idx="15">
                    <c:v>1.00957371156228E-2</c:v>
                  </c:pt>
                  <c:pt idx="16">
                    <c:v>1.00957371156228E-2</c:v>
                  </c:pt>
                  <c:pt idx="17">
                    <c:v>1.00957371156228E-2</c:v>
                  </c:pt>
                  <c:pt idx="18">
                    <c:v>1.00957371156228E-2</c:v>
                  </c:pt>
                  <c:pt idx="19">
                    <c:v>1.00957371156228E-2</c:v>
                  </c:pt>
                </c:numCache>
              </c:numRef>
            </c:plus>
            <c:minus>
              <c:numRef>
                <c:f>figure_2fold!$D$30:$D$49</c:f>
                <c:numCache>
                  <c:formatCode>General</c:formatCode>
                  <c:ptCount val="20"/>
                  <c:pt idx="0">
                    <c:v>1.00957371156228E-2</c:v>
                  </c:pt>
                  <c:pt idx="1">
                    <c:v>1.00957371156228E-2</c:v>
                  </c:pt>
                  <c:pt idx="2">
                    <c:v>1.00957371156228E-2</c:v>
                  </c:pt>
                  <c:pt idx="3">
                    <c:v>1.00957371156228E-2</c:v>
                  </c:pt>
                  <c:pt idx="4">
                    <c:v>1.00957371156228E-2</c:v>
                  </c:pt>
                  <c:pt idx="5">
                    <c:v>1.00957371156228E-2</c:v>
                  </c:pt>
                  <c:pt idx="6">
                    <c:v>1.00957371156228E-2</c:v>
                  </c:pt>
                  <c:pt idx="7">
                    <c:v>1.00957371156228E-2</c:v>
                  </c:pt>
                  <c:pt idx="8">
                    <c:v>1.00957371156228E-2</c:v>
                  </c:pt>
                  <c:pt idx="9">
                    <c:v>1.00957371156228E-2</c:v>
                  </c:pt>
                  <c:pt idx="10">
                    <c:v>1.00957371156228E-2</c:v>
                  </c:pt>
                  <c:pt idx="11">
                    <c:v>1.00957371156228E-2</c:v>
                  </c:pt>
                  <c:pt idx="12">
                    <c:v>1.00957371156228E-2</c:v>
                  </c:pt>
                  <c:pt idx="13">
                    <c:v>1.00957371156228E-2</c:v>
                  </c:pt>
                  <c:pt idx="14">
                    <c:v>1.00957371156228E-2</c:v>
                  </c:pt>
                  <c:pt idx="15">
                    <c:v>1.00957371156228E-2</c:v>
                  </c:pt>
                  <c:pt idx="16">
                    <c:v>1.00957371156228E-2</c:v>
                  </c:pt>
                  <c:pt idx="17">
                    <c:v>1.00957371156228E-2</c:v>
                  </c:pt>
                  <c:pt idx="18">
                    <c:v>1.00957371156228E-2</c:v>
                  </c:pt>
                  <c:pt idx="19">
                    <c:v>1.00957371156228E-2</c:v>
                  </c:pt>
                </c:numCache>
              </c:numRef>
            </c:minus>
          </c:errBars>
          <c:val>
            <c:numRef>
              <c:f>figure_2fold!$D$5:$D$24</c:f>
              <c:numCache>
                <c:formatCode>0.00%</c:formatCode>
                <c:ptCount val="20"/>
                <c:pt idx="0">
                  <c:v>0.43943089430920046</c:v>
                </c:pt>
                <c:pt idx="1">
                  <c:v>0.43943089430920046</c:v>
                </c:pt>
                <c:pt idx="2">
                  <c:v>0.43943089430920046</c:v>
                </c:pt>
                <c:pt idx="3">
                  <c:v>0.43943089430920046</c:v>
                </c:pt>
                <c:pt idx="4">
                  <c:v>0.43943089430920046</c:v>
                </c:pt>
                <c:pt idx="5">
                  <c:v>0.43943089430920046</c:v>
                </c:pt>
                <c:pt idx="6">
                  <c:v>0.43943089430920046</c:v>
                </c:pt>
                <c:pt idx="7">
                  <c:v>0.43943089430920046</c:v>
                </c:pt>
                <c:pt idx="8">
                  <c:v>0.43943089430920046</c:v>
                </c:pt>
                <c:pt idx="9">
                  <c:v>0.43943089430920046</c:v>
                </c:pt>
                <c:pt idx="10">
                  <c:v>0.43943089430920046</c:v>
                </c:pt>
                <c:pt idx="11">
                  <c:v>0.43943089430920046</c:v>
                </c:pt>
                <c:pt idx="12">
                  <c:v>0.43943089430920046</c:v>
                </c:pt>
                <c:pt idx="13">
                  <c:v>0.43943089430920046</c:v>
                </c:pt>
                <c:pt idx="14">
                  <c:v>0.43943089430920046</c:v>
                </c:pt>
                <c:pt idx="15">
                  <c:v>0.43943089430920046</c:v>
                </c:pt>
                <c:pt idx="16">
                  <c:v>0.43943089430920046</c:v>
                </c:pt>
                <c:pt idx="17">
                  <c:v>0.43943089430920046</c:v>
                </c:pt>
                <c:pt idx="18">
                  <c:v>0.43943089430920046</c:v>
                </c:pt>
                <c:pt idx="19">
                  <c:v>0.43943089430920046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55776"/>
        <c:axId val="143156168"/>
      </c:lineChart>
      <c:catAx>
        <c:axId val="143155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156168"/>
        <c:crosses val="autoZero"/>
        <c:auto val="1"/>
        <c:lblAlgn val="ctr"/>
        <c:lblOffset val="100"/>
        <c:noMultiLvlLbl val="0"/>
      </c:catAx>
      <c:valAx>
        <c:axId val="143156168"/>
        <c:scaling>
          <c:orientation val="minMax"/>
          <c:min val="0.4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155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'GO-Pombe'!$B$3</c:f>
              <c:strCache>
                <c:ptCount val="1"/>
                <c:pt idx="0">
                  <c:v>DSD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'GO-Pombe'!$B$16:$B$21</c:f>
                <c:numCache>
                  <c:formatCode>General</c:formatCode>
                  <c:ptCount val="6"/>
                  <c:pt idx="0">
                    <c:v>5.0436913562834926E-3</c:v>
                  </c:pt>
                  <c:pt idx="1">
                    <c:v>8.0655310362798237E-3</c:v>
                  </c:pt>
                  <c:pt idx="2">
                    <c:v>5.4754237243667854E-3</c:v>
                  </c:pt>
                  <c:pt idx="3">
                    <c:v>6.5346422808829543E-3</c:v>
                  </c:pt>
                  <c:pt idx="4">
                    <c:v>4.6198788663813495E-3</c:v>
                  </c:pt>
                  <c:pt idx="5">
                    <c:v>4.6198788663813495E-3</c:v>
                  </c:pt>
                </c:numCache>
              </c:numRef>
            </c:plus>
            <c:minus>
              <c:numRef>
                <c:f>'GO-Pombe'!$B$16:$B$21</c:f>
                <c:numCache>
                  <c:formatCode>General</c:formatCode>
                  <c:ptCount val="6"/>
                  <c:pt idx="0">
                    <c:v>5.0436913562834926E-3</c:v>
                  </c:pt>
                  <c:pt idx="1">
                    <c:v>8.0655310362798237E-3</c:v>
                  </c:pt>
                  <c:pt idx="2">
                    <c:v>5.4754237243667854E-3</c:v>
                  </c:pt>
                  <c:pt idx="3">
                    <c:v>6.5346422808829543E-3</c:v>
                  </c:pt>
                  <c:pt idx="4">
                    <c:v>4.6198788663813495E-3</c:v>
                  </c:pt>
                  <c:pt idx="5">
                    <c:v>4.6198788663813495E-3</c:v>
                  </c:pt>
                </c:numCache>
              </c:numRef>
            </c:minus>
          </c:errBars>
          <c:cat>
            <c:numRef>
              <c:f>'GO-Pombe'!$A$16:$A$21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'GO-Pombe'!$B$5:$B$10</c:f>
              <c:numCache>
                <c:formatCode>0.00%</c:formatCode>
                <c:ptCount val="6"/>
                <c:pt idx="0">
                  <c:v>0.56916376306619998</c:v>
                </c:pt>
                <c:pt idx="1">
                  <c:v>0.6209639953542001</c:v>
                </c:pt>
                <c:pt idx="2">
                  <c:v>0.63687572590010033</c:v>
                </c:pt>
                <c:pt idx="3">
                  <c:v>0.54227642276420007</c:v>
                </c:pt>
                <c:pt idx="4">
                  <c:v>0.46562137049940017</c:v>
                </c:pt>
                <c:pt idx="5">
                  <c:v>0.46562137049940017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'GO-Pombe'!$D$3</c:f>
              <c:strCache>
                <c:ptCount val="1"/>
                <c:pt idx="0">
                  <c:v>Original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'GO-Pombe'!$D$16:$D$21</c:f>
                <c:numCache>
                  <c:formatCode>General</c:formatCode>
                  <c:ptCount val="6"/>
                  <c:pt idx="0">
                    <c:v>3.7615045456710246E-3</c:v>
                  </c:pt>
                  <c:pt idx="1">
                    <c:v>3.7615045456710246E-3</c:v>
                  </c:pt>
                  <c:pt idx="2">
                    <c:v>3.7615045456710246E-3</c:v>
                  </c:pt>
                  <c:pt idx="3">
                    <c:v>3.7615045456710246E-3</c:v>
                  </c:pt>
                  <c:pt idx="4">
                    <c:v>3.7615045456710246E-3</c:v>
                  </c:pt>
                  <c:pt idx="5">
                    <c:v>3.7615045456710246E-3</c:v>
                  </c:pt>
                </c:numCache>
              </c:numRef>
            </c:plus>
            <c:minus>
              <c:numRef>
                <c:f>'GO-Pombe'!$D$16:$D$21</c:f>
                <c:numCache>
                  <c:formatCode>General</c:formatCode>
                  <c:ptCount val="6"/>
                  <c:pt idx="0">
                    <c:v>3.7615045456710246E-3</c:v>
                  </c:pt>
                  <c:pt idx="1">
                    <c:v>3.7615045456710246E-3</c:v>
                  </c:pt>
                  <c:pt idx="2">
                    <c:v>3.7615045456710246E-3</c:v>
                  </c:pt>
                  <c:pt idx="3">
                    <c:v>3.7615045456710246E-3</c:v>
                  </c:pt>
                  <c:pt idx="4">
                    <c:v>3.7615045456710246E-3</c:v>
                  </c:pt>
                  <c:pt idx="5">
                    <c:v>3.7615045456710246E-3</c:v>
                  </c:pt>
                </c:numCache>
              </c:numRef>
            </c:minus>
          </c:errBars>
          <c:cat>
            <c:numRef>
              <c:f>'GO-Pombe'!$A$16:$A$21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'GO-Pombe'!$D$5:$D$10</c:f>
              <c:numCache>
                <c:formatCode>General</c:formatCode>
                <c:ptCount val="6"/>
                <c:pt idx="0">
                  <c:v>0.41974448315899998</c:v>
                </c:pt>
                <c:pt idx="1">
                  <c:v>0.41974448315899998</c:v>
                </c:pt>
                <c:pt idx="2">
                  <c:v>0.41974448315899998</c:v>
                </c:pt>
                <c:pt idx="3">
                  <c:v>0.41974448315899998</c:v>
                </c:pt>
                <c:pt idx="4">
                  <c:v>0.41974448315899998</c:v>
                </c:pt>
                <c:pt idx="5">
                  <c:v>0.41974448315899998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33712"/>
        <c:axId val="146334104"/>
      </c:lineChart>
      <c:catAx>
        <c:axId val="14633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334104"/>
        <c:crosses val="autoZero"/>
        <c:auto val="1"/>
        <c:lblAlgn val="ctr"/>
        <c:lblOffset val="100"/>
        <c:noMultiLvlLbl val="0"/>
      </c:catAx>
      <c:valAx>
        <c:axId val="146334104"/>
        <c:scaling>
          <c:orientation val="minMax"/>
          <c:min val="0.3000000000000002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6333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'GO-Pombe'!$B$3</c:f>
              <c:strCache>
                <c:ptCount val="1"/>
                <c:pt idx="0">
                  <c:v>DSD FF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'GO-Pombe'!$C$16:$C$21</c:f>
                <c:numCache>
                  <c:formatCode>General</c:formatCode>
                  <c:ptCount val="6"/>
                  <c:pt idx="0">
                    <c:v>2.2142334700100898E-3</c:v>
                  </c:pt>
                  <c:pt idx="1">
                    <c:v>1.41470093208019E-3</c:v>
                  </c:pt>
                  <c:pt idx="2">
                    <c:v>1.8444997775584001E-3</c:v>
                  </c:pt>
                  <c:pt idx="3">
                    <c:v>1.21778655780452E-3</c:v>
                  </c:pt>
                  <c:pt idx="4">
                    <c:v>1.4687533385744601E-3</c:v>
                  </c:pt>
                  <c:pt idx="5">
                    <c:v>1.4687533385744601E-3</c:v>
                  </c:pt>
                </c:numCache>
              </c:numRef>
            </c:plus>
            <c:minus>
              <c:numRef>
                <c:f>'GO-Pombe'!$C$16:$C$21</c:f>
                <c:numCache>
                  <c:formatCode>General</c:formatCode>
                  <c:ptCount val="6"/>
                  <c:pt idx="0">
                    <c:v>2.2142334700100898E-3</c:v>
                  </c:pt>
                  <c:pt idx="1">
                    <c:v>1.41470093208019E-3</c:v>
                  </c:pt>
                  <c:pt idx="2">
                    <c:v>1.8444997775584001E-3</c:v>
                  </c:pt>
                  <c:pt idx="3">
                    <c:v>1.21778655780452E-3</c:v>
                  </c:pt>
                  <c:pt idx="4">
                    <c:v>1.4687533385744601E-3</c:v>
                  </c:pt>
                  <c:pt idx="5">
                    <c:v>1.4687533385744601E-3</c:v>
                  </c:pt>
                </c:numCache>
              </c:numRef>
            </c:minus>
          </c:errBars>
          <c:cat>
            <c:numRef>
              <c:f>'GO-Pombe'!$A$16:$A$21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'GO-Pombe'!$C$5:$C$10</c:f>
              <c:numCache>
                <c:formatCode>0.00%</c:formatCode>
                <c:ptCount val="6"/>
                <c:pt idx="0">
                  <c:v>0.20228948662120017</c:v>
                </c:pt>
                <c:pt idx="1">
                  <c:v>0.2117423976403002</c:v>
                </c:pt>
                <c:pt idx="2">
                  <c:v>0.21878643163150016</c:v>
                </c:pt>
                <c:pt idx="3">
                  <c:v>0.19371444623940012</c:v>
                </c:pt>
                <c:pt idx="4">
                  <c:v>0.1640845564999</c:v>
                </c:pt>
                <c:pt idx="5">
                  <c:v>0.1640845564999</c:v>
                </c:pt>
              </c:numCache>
            </c:numRef>
          </c:val>
          <c:smooth val="0"/>
        </c:ser>
        <c:ser>
          <c:idx val="0"/>
          <c:order val="1"/>
          <c:tx>
            <c:v>Original FF</c:v>
          </c:tx>
          <c:errBars>
            <c:errDir val="y"/>
            <c:errBarType val="both"/>
            <c:errValType val="cust"/>
            <c:noEndCap val="0"/>
            <c:plus>
              <c:numRef>
                <c:f>'GO-Pombe'!$E$16:$E$21</c:f>
                <c:numCache>
                  <c:formatCode>General</c:formatCode>
                  <c:ptCount val="6"/>
                  <c:pt idx="0">
                    <c:v>1.4127627192595999E-3</c:v>
                  </c:pt>
                  <c:pt idx="1">
                    <c:v>1.4127627192595999E-3</c:v>
                  </c:pt>
                  <c:pt idx="2">
                    <c:v>1.4127627192595999E-3</c:v>
                  </c:pt>
                  <c:pt idx="3">
                    <c:v>1.4127627192595999E-3</c:v>
                  </c:pt>
                  <c:pt idx="4">
                    <c:v>1.4127627192595999E-3</c:v>
                  </c:pt>
                  <c:pt idx="5">
                    <c:v>1.4127627192595999E-3</c:v>
                  </c:pt>
                </c:numCache>
              </c:numRef>
            </c:plus>
            <c:minus>
              <c:numRef>
                <c:f>'GO-Pombe'!$E$16:$E$21</c:f>
                <c:numCache>
                  <c:formatCode>General</c:formatCode>
                  <c:ptCount val="6"/>
                  <c:pt idx="0">
                    <c:v>1.4127627192595999E-3</c:v>
                  </c:pt>
                  <c:pt idx="1">
                    <c:v>1.4127627192595999E-3</c:v>
                  </c:pt>
                  <c:pt idx="2">
                    <c:v>1.4127627192595999E-3</c:v>
                  </c:pt>
                  <c:pt idx="3">
                    <c:v>1.4127627192595999E-3</c:v>
                  </c:pt>
                  <c:pt idx="4">
                    <c:v>1.4127627192595999E-3</c:v>
                  </c:pt>
                  <c:pt idx="5">
                    <c:v>1.4127627192595999E-3</c:v>
                  </c:pt>
                </c:numCache>
              </c:numRef>
            </c:minus>
          </c:errBars>
          <c:cat>
            <c:numRef>
              <c:f>'GO-Pombe'!$A$16:$A$21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'GO-Pombe'!$E$5:$E$10</c:f>
              <c:numCache>
                <c:formatCode>0.00%</c:formatCode>
                <c:ptCount val="6"/>
                <c:pt idx="0">
                  <c:v>0.14432193271989999</c:v>
                </c:pt>
                <c:pt idx="1">
                  <c:v>0.14432193271989999</c:v>
                </c:pt>
                <c:pt idx="2">
                  <c:v>0.14432193271989999</c:v>
                </c:pt>
                <c:pt idx="3">
                  <c:v>0.14432193271989999</c:v>
                </c:pt>
                <c:pt idx="4">
                  <c:v>0.14432193271989999</c:v>
                </c:pt>
                <c:pt idx="5">
                  <c:v>0.14432193271989999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34888"/>
        <c:axId val="146335280"/>
      </c:lineChart>
      <c:catAx>
        <c:axId val="14633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335280"/>
        <c:crosses val="autoZero"/>
        <c:auto val="1"/>
        <c:lblAlgn val="ctr"/>
        <c:lblOffset val="100"/>
        <c:noMultiLvlLbl val="0"/>
      </c:catAx>
      <c:valAx>
        <c:axId val="146335280"/>
        <c:scaling>
          <c:orientation val="minMax"/>
          <c:min val="0.1200000000000000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6334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altLang="zh-CN" sz="1800" dirty="0"/>
              <a:t>Accuracy</a:t>
            </a:r>
            <a:r>
              <a:rPr lang="en-US" altLang="zh-CN" sz="1800" baseline="0" dirty="0"/>
              <a:t> (</a:t>
            </a:r>
            <a:r>
              <a:rPr lang="en-US" altLang="zh-CN" sz="1800" baseline="0" dirty="0" smtClean="0"/>
              <a:t>Weighted Majority Vote)</a:t>
            </a:r>
            <a:endParaRPr lang="en-US" altLang="zh-CN" sz="1800" baseline="0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original MV</c:v>
          </c:tx>
          <c:invertIfNegative val="0"/>
          <c:val>
            <c:numRef>
              <c:f>Sheet1!$B$3:$D$3</c:f>
              <c:numCache>
                <c:formatCode>General</c:formatCode>
                <c:ptCount val="3"/>
                <c:pt idx="0">
                  <c:v>50.08</c:v>
                </c:pt>
                <c:pt idx="1">
                  <c:v>40.69</c:v>
                </c:pt>
                <c:pt idx="2">
                  <c:v>38.03</c:v>
                </c:pt>
              </c:numCache>
            </c:numRef>
          </c:val>
        </c:ser>
        <c:ser>
          <c:idx val="0"/>
          <c:order val="1"/>
          <c:tx>
            <c:v>DSD</c:v>
          </c:tx>
          <c:invertIfNegative val="0"/>
          <c:cat>
            <c:strRef>
              <c:f>[2]selected!$A$239:$A$241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63.4</c:v>
                </c:pt>
                <c:pt idx="1">
                  <c:v>50.69</c:v>
                </c:pt>
                <c:pt idx="2">
                  <c:v>45.2</c:v>
                </c:pt>
              </c:numCache>
            </c:numRef>
          </c:val>
        </c:ser>
        <c:ser>
          <c:idx val="6"/>
          <c:order val="2"/>
          <c:tx>
            <c:v>cDSD</c:v>
          </c:tx>
          <c:spPr>
            <a:noFill/>
          </c:spPr>
          <c:invertIfNegative val="0"/>
          <c:val>
            <c:numRef>
              <c:f>Sheet1!$B$10:$D$10</c:f>
              <c:numCache>
                <c:formatCode>General</c:formatCode>
                <c:ptCount val="3"/>
                <c:pt idx="0">
                  <c:v>67.069999999999993</c:v>
                </c:pt>
                <c:pt idx="1">
                  <c:v>54.82</c:v>
                </c:pt>
                <c:pt idx="2">
                  <c:v>49.56</c:v>
                </c:pt>
              </c:numCache>
            </c:numRef>
          </c:val>
        </c:ser>
        <c:ser>
          <c:idx val="8"/>
          <c:order val="3"/>
          <c:tx>
            <c:v>caDSD</c:v>
          </c:tx>
          <c:spPr>
            <a:noFill/>
          </c:spPr>
          <c:invertIfNegative val="0"/>
          <c:val>
            <c:numRef>
              <c:f>Sheet1!$B$11:$D$11</c:f>
              <c:numCache>
                <c:formatCode>General</c:formatCode>
                <c:ptCount val="3"/>
                <c:pt idx="0">
                  <c:v>68.69</c:v>
                </c:pt>
                <c:pt idx="1">
                  <c:v>60.96</c:v>
                </c:pt>
                <c:pt idx="2">
                  <c:v>54.51</c:v>
                </c:pt>
              </c:numCache>
            </c:numRef>
          </c:val>
        </c:ser>
        <c:ser>
          <c:idx val="7"/>
          <c:order val="4"/>
          <c:tx>
            <c:v>capDSD</c:v>
          </c:tx>
          <c:spPr>
            <a:noFill/>
          </c:spPr>
          <c:invertIfNegative val="0"/>
          <c:val>
            <c:numRef>
              <c:f>Sheet1!$B$13:$D$13</c:f>
              <c:numCache>
                <c:formatCode>General</c:formatCode>
                <c:ptCount val="3"/>
                <c:pt idx="0">
                  <c:v>68.900000000000006</c:v>
                </c:pt>
                <c:pt idx="1">
                  <c:v>61.82</c:v>
                </c:pt>
                <c:pt idx="2">
                  <c:v>56.16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336456"/>
        <c:axId val="146336848"/>
      </c:barChart>
      <c:catAx>
        <c:axId val="146336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46336848"/>
        <c:crosses val="autoZero"/>
        <c:auto val="1"/>
        <c:lblAlgn val="ctr"/>
        <c:lblOffset val="100"/>
        <c:noMultiLvlLbl val="0"/>
      </c:catAx>
      <c:valAx>
        <c:axId val="146336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336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altLang="zh-CN" sz="1800" dirty="0"/>
              <a:t>F1 </a:t>
            </a:r>
            <a:r>
              <a:rPr lang="en-US" altLang="zh-CN" sz="1800" baseline="0" dirty="0"/>
              <a:t>(</a:t>
            </a:r>
            <a:r>
              <a:rPr lang="en-US" altLang="zh-CN" sz="1800" baseline="0" dirty="0" smtClean="0"/>
              <a:t>Weighted Majority Vote)</a:t>
            </a:r>
            <a:endParaRPr lang="en-US" altLang="zh-CN" sz="1800" baseline="0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original MV</c:v>
          </c:tx>
          <c:invertIfNegative val="0"/>
          <c:val>
            <c:numRef>
              <c:f>Sheet1!$E$3:$G$3</c:f>
              <c:numCache>
                <c:formatCode>General</c:formatCode>
                <c:ptCount val="3"/>
                <c:pt idx="0">
                  <c:v>41.45</c:v>
                </c:pt>
                <c:pt idx="1">
                  <c:v>30.85</c:v>
                </c:pt>
                <c:pt idx="2">
                  <c:v>29.5</c:v>
                </c:pt>
              </c:numCache>
            </c:numRef>
          </c:val>
        </c:ser>
        <c:ser>
          <c:idx val="0"/>
          <c:order val="1"/>
          <c:tx>
            <c:v>DSD</c:v>
          </c:tx>
          <c:invertIfNegative val="0"/>
          <c:cat>
            <c:strRef>
              <c:f>[2]selected!$A$239:$A$241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Ref>
              <c:f>Sheet1!$E$9:$G$9</c:f>
              <c:numCache>
                <c:formatCode>General</c:formatCode>
                <c:ptCount val="3"/>
                <c:pt idx="0">
                  <c:v>48.29</c:v>
                </c:pt>
                <c:pt idx="1">
                  <c:v>36.74</c:v>
                </c:pt>
                <c:pt idx="2">
                  <c:v>33.72</c:v>
                </c:pt>
              </c:numCache>
            </c:numRef>
          </c:val>
        </c:ser>
        <c:ser>
          <c:idx val="6"/>
          <c:order val="2"/>
          <c:tx>
            <c:v>cDSD</c:v>
          </c:tx>
          <c:spPr>
            <a:noFill/>
          </c:spPr>
          <c:invertIfNegative val="0"/>
          <c:val>
            <c:numRef>
              <c:f>Sheet1!$E$10:$G$10</c:f>
              <c:numCache>
                <c:formatCode>General</c:formatCode>
                <c:ptCount val="3"/>
                <c:pt idx="0">
                  <c:v>50.12</c:v>
                </c:pt>
                <c:pt idx="1">
                  <c:v>39.53</c:v>
                </c:pt>
                <c:pt idx="2">
                  <c:v>36.71</c:v>
                </c:pt>
              </c:numCache>
            </c:numRef>
          </c:val>
        </c:ser>
        <c:ser>
          <c:idx val="8"/>
          <c:order val="3"/>
          <c:tx>
            <c:v>caDSD</c:v>
          </c:tx>
          <c:spPr>
            <a:noFill/>
          </c:spPr>
          <c:invertIfNegative val="0"/>
          <c:val>
            <c:numRef>
              <c:f>Sheet1!$E$11:$G$11</c:f>
              <c:numCache>
                <c:formatCode>General</c:formatCode>
                <c:ptCount val="3"/>
                <c:pt idx="0">
                  <c:v>51.48</c:v>
                </c:pt>
                <c:pt idx="1">
                  <c:v>43.13</c:v>
                </c:pt>
                <c:pt idx="2">
                  <c:v>39.909999999999997</c:v>
                </c:pt>
              </c:numCache>
            </c:numRef>
          </c:val>
        </c:ser>
        <c:ser>
          <c:idx val="7"/>
          <c:order val="4"/>
          <c:tx>
            <c:v>capDSD</c:v>
          </c:tx>
          <c:spPr>
            <a:noFill/>
          </c:spPr>
          <c:invertIfNegative val="0"/>
          <c:val>
            <c:numRef>
              <c:f>Sheet1!$E$13:$G$13</c:f>
              <c:numCache>
                <c:formatCode>General</c:formatCode>
                <c:ptCount val="3"/>
                <c:pt idx="0">
                  <c:v>51.61</c:v>
                </c:pt>
                <c:pt idx="1">
                  <c:v>43.54</c:v>
                </c:pt>
                <c:pt idx="2">
                  <c:v>40.42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781200"/>
        <c:axId val="193781592"/>
      </c:barChart>
      <c:catAx>
        <c:axId val="19378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93781592"/>
        <c:crosses val="autoZero"/>
        <c:auto val="1"/>
        <c:lblAlgn val="ctr"/>
        <c:lblOffset val="100"/>
        <c:noMultiLvlLbl val="0"/>
      </c:catAx>
      <c:valAx>
        <c:axId val="193781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781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0"/>
          <c:tx>
            <c:v>original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0"/>
          <c:order val="1"/>
          <c:tx>
            <c:v>DSD</c:v>
          </c:tx>
          <c:invertIfNegative val="0"/>
          <c:cat>
            <c:strRef>
              <c:f>[1]selected!$A$239:$A$241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6"/>
          <c:order val="2"/>
          <c:tx>
            <c:v>cDSD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8"/>
          <c:order val="3"/>
          <c:tx>
            <c:v>caDSD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7"/>
          <c:order val="4"/>
          <c:tx>
            <c:v>capDSD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782376"/>
        <c:axId val="193782768"/>
      </c:barChart>
      <c:catAx>
        <c:axId val="193782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93782768"/>
        <c:crosses val="autoZero"/>
        <c:auto val="1"/>
        <c:lblAlgn val="ctr"/>
        <c:lblOffset val="100"/>
        <c:noMultiLvlLbl val="0"/>
      </c:catAx>
      <c:valAx>
        <c:axId val="193782768"/>
        <c:scaling>
          <c:orientation val="minMax"/>
          <c:max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193782376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altLang="zh-CN" sz="1800" dirty="0"/>
              <a:t>Accuracy</a:t>
            </a:r>
            <a:r>
              <a:rPr lang="en-US" altLang="zh-CN" sz="1800" baseline="0" dirty="0"/>
              <a:t> (</a:t>
            </a:r>
            <a:r>
              <a:rPr lang="en-US" altLang="zh-CN" sz="1800" baseline="0" dirty="0" smtClean="0"/>
              <a:t>Weighted Majority Vote)</a:t>
            </a:r>
            <a:endParaRPr lang="en-US" altLang="zh-CN" sz="1800" baseline="0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original MV</c:v>
          </c:tx>
          <c:invertIfNegative val="0"/>
          <c:val>
            <c:numRef>
              <c:f>Sheet1!$B$3:$D$3</c:f>
              <c:numCache>
                <c:formatCode>General</c:formatCode>
                <c:ptCount val="3"/>
                <c:pt idx="0">
                  <c:v>50.08</c:v>
                </c:pt>
                <c:pt idx="1">
                  <c:v>40.69</c:v>
                </c:pt>
                <c:pt idx="2">
                  <c:v>38.03</c:v>
                </c:pt>
              </c:numCache>
            </c:numRef>
          </c:val>
        </c:ser>
        <c:ser>
          <c:idx val="0"/>
          <c:order val="1"/>
          <c:tx>
            <c:v>DSD</c:v>
          </c:tx>
          <c:invertIfNegative val="0"/>
          <c:cat>
            <c:strRef>
              <c:f>[2]selected!$A$239:$A$241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63.4</c:v>
                </c:pt>
                <c:pt idx="1">
                  <c:v>50.69</c:v>
                </c:pt>
                <c:pt idx="2">
                  <c:v>45.2</c:v>
                </c:pt>
              </c:numCache>
            </c:numRef>
          </c:val>
        </c:ser>
        <c:ser>
          <c:idx val="6"/>
          <c:order val="2"/>
          <c:tx>
            <c:v>cDSD</c:v>
          </c:tx>
          <c:invertIfNegative val="0"/>
          <c:val>
            <c:numRef>
              <c:f>Sheet1!$B$10:$D$10</c:f>
              <c:numCache>
                <c:formatCode>General</c:formatCode>
                <c:ptCount val="3"/>
                <c:pt idx="0">
                  <c:v>67.069999999999993</c:v>
                </c:pt>
                <c:pt idx="1">
                  <c:v>54.82</c:v>
                </c:pt>
                <c:pt idx="2">
                  <c:v>49.56</c:v>
                </c:pt>
              </c:numCache>
            </c:numRef>
          </c:val>
        </c:ser>
        <c:ser>
          <c:idx val="8"/>
          <c:order val="3"/>
          <c:tx>
            <c:v>caDSD</c:v>
          </c:tx>
          <c:invertIfNegative val="0"/>
          <c:val>
            <c:numRef>
              <c:f>Sheet1!$B$11:$D$11</c:f>
              <c:numCache>
                <c:formatCode>General</c:formatCode>
                <c:ptCount val="3"/>
                <c:pt idx="0">
                  <c:v>68.69</c:v>
                </c:pt>
                <c:pt idx="1">
                  <c:v>60.96</c:v>
                </c:pt>
                <c:pt idx="2">
                  <c:v>54.51</c:v>
                </c:pt>
              </c:numCache>
            </c:numRef>
          </c:val>
        </c:ser>
        <c:ser>
          <c:idx val="7"/>
          <c:order val="4"/>
          <c:tx>
            <c:v>capDSD</c:v>
          </c:tx>
          <c:spPr>
            <a:noFill/>
          </c:spPr>
          <c:invertIfNegative val="0"/>
          <c:val>
            <c:numRef>
              <c:f>Sheet1!$B$13:$D$13</c:f>
              <c:numCache>
                <c:formatCode>General</c:formatCode>
                <c:ptCount val="3"/>
                <c:pt idx="0">
                  <c:v>68.900000000000006</c:v>
                </c:pt>
                <c:pt idx="1">
                  <c:v>61.82</c:v>
                </c:pt>
                <c:pt idx="2">
                  <c:v>56.16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783552"/>
        <c:axId val="193783944"/>
      </c:barChart>
      <c:catAx>
        <c:axId val="19378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3783944"/>
        <c:crosses val="autoZero"/>
        <c:auto val="1"/>
        <c:lblAlgn val="ctr"/>
        <c:lblOffset val="100"/>
        <c:noMultiLvlLbl val="0"/>
      </c:catAx>
      <c:valAx>
        <c:axId val="193783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78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altLang="zh-CN" sz="1800" dirty="0"/>
              <a:t>F1 </a:t>
            </a:r>
            <a:r>
              <a:rPr lang="en-US" altLang="zh-CN" sz="1800" baseline="0" dirty="0"/>
              <a:t>(</a:t>
            </a:r>
            <a:r>
              <a:rPr lang="en-US" altLang="zh-CN" sz="1800" baseline="0" dirty="0" smtClean="0"/>
              <a:t>Weighted Majority Vote)</a:t>
            </a:r>
            <a:endParaRPr lang="en-US" altLang="zh-CN" sz="1800" baseline="0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original MV</c:v>
          </c:tx>
          <c:invertIfNegative val="0"/>
          <c:val>
            <c:numRef>
              <c:f>Sheet1!$E$3:$G$3</c:f>
              <c:numCache>
                <c:formatCode>General</c:formatCode>
                <c:ptCount val="3"/>
                <c:pt idx="0">
                  <c:v>41.45</c:v>
                </c:pt>
                <c:pt idx="1">
                  <c:v>30.85</c:v>
                </c:pt>
                <c:pt idx="2">
                  <c:v>29.5</c:v>
                </c:pt>
              </c:numCache>
            </c:numRef>
          </c:val>
        </c:ser>
        <c:ser>
          <c:idx val="0"/>
          <c:order val="1"/>
          <c:tx>
            <c:v>DSD</c:v>
          </c:tx>
          <c:invertIfNegative val="0"/>
          <c:cat>
            <c:strRef>
              <c:f>[2]selected!$A$239:$A$241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Ref>
              <c:f>Sheet1!$E$9:$G$9</c:f>
              <c:numCache>
                <c:formatCode>General</c:formatCode>
                <c:ptCount val="3"/>
                <c:pt idx="0">
                  <c:v>48.29</c:v>
                </c:pt>
                <c:pt idx="1">
                  <c:v>36.74</c:v>
                </c:pt>
                <c:pt idx="2">
                  <c:v>33.72</c:v>
                </c:pt>
              </c:numCache>
            </c:numRef>
          </c:val>
        </c:ser>
        <c:ser>
          <c:idx val="6"/>
          <c:order val="2"/>
          <c:tx>
            <c:v>cDSD</c:v>
          </c:tx>
          <c:invertIfNegative val="0"/>
          <c:val>
            <c:numRef>
              <c:f>Sheet1!$E$10:$G$10</c:f>
              <c:numCache>
                <c:formatCode>General</c:formatCode>
                <c:ptCount val="3"/>
                <c:pt idx="0">
                  <c:v>50.12</c:v>
                </c:pt>
                <c:pt idx="1">
                  <c:v>39.53</c:v>
                </c:pt>
                <c:pt idx="2">
                  <c:v>36.71</c:v>
                </c:pt>
              </c:numCache>
            </c:numRef>
          </c:val>
        </c:ser>
        <c:ser>
          <c:idx val="8"/>
          <c:order val="3"/>
          <c:tx>
            <c:v>caDSD</c:v>
          </c:tx>
          <c:invertIfNegative val="0"/>
          <c:val>
            <c:numRef>
              <c:f>Sheet1!$E$11:$G$11</c:f>
              <c:numCache>
                <c:formatCode>General</c:formatCode>
                <c:ptCount val="3"/>
                <c:pt idx="0">
                  <c:v>51.48</c:v>
                </c:pt>
                <c:pt idx="1">
                  <c:v>43.13</c:v>
                </c:pt>
                <c:pt idx="2">
                  <c:v>39.909999999999997</c:v>
                </c:pt>
              </c:numCache>
            </c:numRef>
          </c:val>
        </c:ser>
        <c:ser>
          <c:idx val="7"/>
          <c:order val="4"/>
          <c:tx>
            <c:v>capDSD</c:v>
          </c:tx>
          <c:spPr>
            <a:noFill/>
          </c:spPr>
          <c:invertIfNegative val="0"/>
          <c:val>
            <c:numRef>
              <c:f>Sheet1!$E$13:$G$13</c:f>
              <c:numCache>
                <c:formatCode>General</c:formatCode>
                <c:ptCount val="3"/>
                <c:pt idx="0">
                  <c:v>51.61</c:v>
                </c:pt>
                <c:pt idx="1">
                  <c:v>43.54</c:v>
                </c:pt>
                <c:pt idx="2">
                  <c:v>40.42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229360"/>
        <c:axId val="194229752"/>
      </c:barChart>
      <c:catAx>
        <c:axId val="194229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94229752"/>
        <c:crosses val="autoZero"/>
        <c:auto val="1"/>
        <c:lblAlgn val="ctr"/>
        <c:lblOffset val="100"/>
        <c:noMultiLvlLbl val="0"/>
      </c:catAx>
      <c:valAx>
        <c:axId val="194229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229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</a:t>
            </a:r>
            <a:r>
              <a:rPr lang="en-US" altLang="en-US" baseline="0"/>
              <a:t> Second Level, </a:t>
            </a:r>
            <a:r>
              <a:rPr lang="en-US" altLang="en-US"/>
              <a:t>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Figure_10fold!$A$29</c:f>
              <c:strCache>
                <c:ptCount val="1"/>
                <c:pt idx="0">
                  <c:v>DSD Weighted</c:v>
                </c:pt>
              </c:strCache>
            </c:strRef>
          </c:tx>
          <c:marker>
            <c:symbol val="square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figure_2fold!$N$30:$N$49</c:f>
                <c:numCache>
                  <c:formatCode>General</c:formatCode>
                  <c:ptCount val="20"/>
                  <c:pt idx="0">
                    <c:v>2.17420512225919E-3</c:v>
                  </c:pt>
                  <c:pt idx="1">
                    <c:v>3.1571291308869326E-3</c:v>
                  </c:pt>
                  <c:pt idx="2">
                    <c:v>3.3029845898238201E-3</c:v>
                  </c:pt>
                  <c:pt idx="3">
                    <c:v>2.3854386686798E-3</c:v>
                  </c:pt>
                  <c:pt idx="4">
                    <c:v>1.9820078646809024E-3</c:v>
                  </c:pt>
                  <c:pt idx="5">
                    <c:v>1.6909057359926908E-3</c:v>
                  </c:pt>
                  <c:pt idx="6">
                    <c:v>2.217853256289442E-3</c:v>
                  </c:pt>
                  <c:pt idx="7">
                    <c:v>1.7715764646346307E-3</c:v>
                  </c:pt>
                  <c:pt idx="8">
                    <c:v>1.4240389982075206E-3</c:v>
                  </c:pt>
                  <c:pt idx="9">
                    <c:v>2.2215217994123434E-3</c:v>
                  </c:pt>
                  <c:pt idx="10">
                    <c:v>2.3378374969017499E-3</c:v>
                  </c:pt>
                  <c:pt idx="11">
                    <c:v>1.9338367563264806E-3</c:v>
                  </c:pt>
                  <c:pt idx="12">
                    <c:v>2.3449179601406213E-3</c:v>
                  </c:pt>
                  <c:pt idx="13">
                    <c:v>2.13754249531776E-3</c:v>
                  </c:pt>
                  <c:pt idx="14">
                    <c:v>2.0357255588643727E-3</c:v>
                  </c:pt>
                  <c:pt idx="15">
                    <c:v>2.2266147158594026E-3</c:v>
                  </c:pt>
                  <c:pt idx="16">
                    <c:v>1.6770522717455619E-3</c:v>
                  </c:pt>
                  <c:pt idx="17">
                    <c:v>1.7871809057566116E-3</c:v>
                  </c:pt>
                  <c:pt idx="18">
                    <c:v>1.5016480157820399E-3</c:v>
                  </c:pt>
                  <c:pt idx="19">
                    <c:v>1.5656256321890799E-3</c:v>
                  </c:pt>
                </c:numCache>
              </c:numRef>
            </c:plus>
            <c:minus>
              <c:numRef>
                <c:f>figure_2fold!$N$30:$N$49</c:f>
                <c:numCache>
                  <c:formatCode>General</c:formatCode>
                  <c:ptCount val="20"/>
                  <c:pt idx="0">
                    <c:v>2.17420512225919E-3</c:v>
                  </c:pt>
                  <c:pt idx="1">
                    <c:v>3.1571291308869326E-3</c:v>
                  </c:pt>
                  <c:pt idx="2">
                    <c:v>3.3029845898238201E-3</c:v>
                  </c:pt>
                  <c:pt idx="3">
                    <c:v>2.3854386686798E-3</c:v>
                  </c:pt>
                  <c:pt idx="4">
                    <c:v>1.9820078646809024E-3</c:v>
                  </c:pt>
                  <c:pt idx="5">
                    <c:v>1.6909057359926908E-3</c:v>
                  </c:pt>
                  <c:pt idx="6">
                    <c:v>2.217853256289442E-3</c:v>
                  </c:pt>
                  <c:pt idx="7">
                    <c:v>1.7715764646346307E-3</c:v>
                  </c:pt>
                  <c:pt idx="8">
                    <c:v>1.4240389982075206E-3</c:v>
                  </c:pt>
                  <c:pt idx="9">
                    <c:v>2.2215217994123434E-3</c:v>
                  </c:pt>
                  <c:pt idx="10">
                    <c:v>2.3378374969017499E-3</c:v>
                  </c:pt>
                  <c:pt idx="11">
                    <c:v>1.9338367563264806E-3</c:v>
                  </c:pt>
                  <c:pt idx="12">
                    <c:v>2.3449179601406213E-3</c:v>
                  </c:pt>
                  <c:pt idx="13">
                    <c:v>2.13754249531776E-3</c:v>
                  </c:pt>
                  <c:pt idx="14">
                    <c:v>2.0357255588643727E-3</c:v>
                  </c:pt>
                  <c:pt idx="15">
                    <c:v>2.2266147158594026E-3</c:v>
                  </c:pt>
                  <c:pt idx="16">
                    <c:v>1.6770522717455619E-3</c:v>
                  </c:pt>
                  <c:pt idx="17">
                    <c:v>1.7871809057566116E-3</c:v>
                  </c:pt>
                  <c:pt idx="18">
                    <c:v>1.5016480157820399E-3</c:v>
                  </c:pt>
                  <c:pt idx="19">
                    <c:v>1.5656256321890799E-3</c:v>
                  </c:pt>
                </c:numCache>
              </c:numRef>
            </c:minus>
          </c:errBars>
          <c:val>
            <c:numRef>
              <c:f>figure_2fold!$N$5:$N$24</c:f>
              <c:numCache>
                <c:formatCode>0.00%</c:formatCode>
                <c:ptCount val="20"/>
                <c:pt idx="0">
                  <c:v>0.33009496308850039</c:v>
                </c:pt>
                <c:pt idx="1">
                  <c:v>0.34125988080309999</c:v>
                </c:pt>
                <c:pt idx="2">
                  <c:v>0.34941664869080025</c:v>
                </c:pt>
                <c:pt idx="3">
                  <c:v>0.35528915553329993</c:v>
                </c:pt>
                <c:pt idx="4">
                  <c:v>0.35968111042599993</c:v>
                </c:pt>
                <c:pt idx="5">
                  <c:v>0.36151420079629998</c:v>
                </c:pt>
                <c:pt idx="6">
                  <c:v>0.36388427115060051</c:v>
                </c:pt>
                <c:pt idx="7">
                  <c:v>0.36507325755240017</c:v>
                </c:pt>
                <c:pt idx="8">
                  <c:v>0.36620825339410018</c:v>
                </c:pt>
                <c:pt idx="9">
                  <c:v>0.36584841939650026</c:v>
                </c:pt>
                <c:pt idx="10">
                  <c:v>0.36646381692890018</c:v>
                </c:pt>
                <c:pt idx="11">
                  <c:v>0.36674618684670002</c:v>
                </c:pt>
                <c:pt idx="12">
                  <c:v>0.36657356682620024</c:v>
                </c:pt>
                <c:pt idx="13">
                  <c:v>0.36629030856040001</c:v>
                </c:pt>
                <c:pt idx="14">
                  <c:v>0.36616205552950015</c:v>
                </c:pt>
                <c:pt idx="15">
                  <c:v>0.36557975975270024</c:v>
                </c:pt>
                <c:pt idx="16">
                  <c:v>0.36490399391280037</c:v>
                </c:pt>
                <c:pt idx="17">
                  <c:v>0.36392795101620018</c:v>
                </c:pt>
                <c:pt idx="18">
                  <c:v>0.36325460029720036</c:v>
                </c:pt>
                <c:pt idx="19">
                  <c:v>0.36227979499110002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Figure_10fold!$A$30</c:f>
              <c:strCache>
                <c:ptCount val="1"/>
                <c:pt idx="0">
                  <c:v>DSD Unweighted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triang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figure_2fold!$Q$30:$Q$49</c:f>
                <c:numCache>
                  <c:formatCode>General</c:formatCode>
                  <c:ptCount val="20"/>
                  <c:pt idx="0">
                    <c:v>2.17420512225919E-3</c:v>
                  </c:pt>
                  <c:pt idx="1">
                    <c:v>2.9456958083956515E-3</c:v>
                  </c:pt>
                  <c:pt idx="2">
                    <c:v>2.6132388389151317E-3</c:v>
                  </c:pt>
                  <c:pt idx="3">
                    <c:v>2.5408583754725801E-3</c:v>
                  </c:pt>
                  <c:pt idx="4">
                    <c:v>3.3611069791197002E-3</c:v>
                  </c:pt>
                  <c:pt idx="5">
                    <c:v>2.2362245447539327E-3</c:v>
                  </c:pt>
                  <c:pt idx="6">
                    <c:v>3.3269634319583099E-3</c:v>
                  </c:pt>
                  <c:pt idx="7">
                    <c:v>2.4070406938811999E-3</c:v>
                  </c:pt>
                  <c:pt idx="8">
                    <c:v>1.7733659584793699E-3</c:v>
                  </c:pt>
                  <c:pt idx="9">
                    <c:v>2.2914219686754134E-3</c:v>
                  </c:pt>
                  <c:pt idx="10">
                    <c:v>2.7778289258274316E-3</c:v>
                  </c:pt>
                  <c:pt idx="11">
                    <c:v>2.2736048169216517E-3</c:v>
                  </c:pt>
                  <c:pt idx="12">
                    <c:v>2.3601742346301114E-3</c:v>
                  </c:pt>
                  <c:pt idx="13">
                    <c:v>2.1196615614128716E-3</c:v>
                  </c:pt>
                  <c:pt idx="14">
                    <c:v>2.2776909591830899E-3</c:v>
                  </c:pt>
                  <c:pt idx="15">
                    <c:v>1.7536972706238001E-3</c:v>
                  </c:pt>
                  <c:pt idx="16">
                    <c:v>1.5600870546516714E-3</c:v>
                  </c:pt>
                  <c:pt idx="17">
                    <c:v>1.8245081747644708E-3</c:v>
                  </c:pt>
                  <c:pt idx="18">
                    <c:v>1.3520953585376301E-3</c:v>
                  </c:pt>
                  <c:pt idx="19">
                    <c:v>1.1463065043970013E-3</c:v>
                  </c:pt>
                </c:numCache>
              </c:numRef>
            </c:plus>
            <c:minus>
              <c:numRef>
                <c:f>figure_2fold!$Q$30:$Q$49</c:f>
                <c:numCache>
                  <c:formatCode>General</c:formatCode>
                  <c:ptCount val="20"/>
                  <c:pt idx="0">
                    <c:v>2.17420512225919E-3</c:v>
                  </c:pt>
                  <c:pt idx="1">
                    <c:v>2.9456958083956515E-3</c:v>
                  </c:pt>
                  <c:pt idx="2">
                    <c:v>2.6132388389151317E-3</c:v>
                  </c:pt>
                  <c:pt idx="3">
                    <c:v>2.5408583754725801E-3</c:v>
                  </c:pt>
                  <c:pt idx="4">
                    <c:v>3.3611069791197002E-3</c:v>
                  </c:pt>
                  <c:pt idx="5">
                    <c:v>2.2362245447539327E-3</c:v>
                  </c:pt>
                  <c:pt idx="6">
                    <c:v>3.3269634319583099E-3</c:v>
                  </c:pt>
                  <c:pt idx="7">
                    <c:v>2.4070406938811999E-3</c:v>
                  </c:pt>
                  <c:pt idx="8">
                    <c:v>1.7733659584793699E-3</c:v>
                  </c:pt>
                  <c:pt idx="9">
                    <c:v>2.2914219686754134E-3</c:v>
                  </c:pt>
                  <c:pt idx="10">
                    <c:v>2.7778289258274316E-3</c:v>
                  </c:pt>
                  <c:pt idx="11">
                    <c:v>2.2736048169216517E-3</c:v>
                  </c:pt>
                  <c:pt idx="12">
                    <c:v>2.3601742346301114E-3</c:v>
                  </c:pt>
                  <c:pt idx="13">
                    <c:v>2.1196615614128716E-3</c:v>
                  </c:pt>
                  <c:pt idx="14">
                    <c:v>2.2776909591830899E-3</c:v>
                  </c:pt>
                  <c:pt idx="15">
                    <c:v>1.7536972706238001E-3</c:v>
                  </c:pt>
                  <c:pt idx="16">
                    <c:v>1.5600870546516714E-3</c:v>
                  </c:pt>
                  <c:pt idx="17">
                    <c:v>1.8245081747644708E-3</c:v>
                  </c:pt>
                  <c:pt idx="18">
                    <c:v>1.3520953585376301E-3</c:v>
                  </c:pt>
                  <c:pt idx="19">
                    <c:v>1.1463065043970013E-3</c:v>
                  </c:pt>
                </c:numCache>
              </c:numRef>
            </c:minus>
          </c:errBars>
          <c:val>
            <c:numRef>
              <c:f>figure_2fold!$Q$5:$Q$24</c:f>
              <c:numCache>
                <c:formatCode>0.00%</c:formatCode>
                <c:ptCount val="20"/>
                <c:pt idx="0">
                  <c:v>0.33009496308850039</c:v>
                </c:pt>
                <c:pt idx="1">
                  <c:v>0.33074947948259997</c:v>
                </c:pt>
                <c:pt idx="2">
                  <c:v>0.33569816768520033</c:v>
                </c:pt>
                <c:pt idx="3">
                  <c:v>0.34149271766870015</c:v>
                </c:pt>
                <c:pt idx="4">
                  <c:v>0.34809633746940016</c:v>
                </c:pt>
                <c:pt idx="5">
                  <c:v>0.35192090796750042</c:v>
                </c:pt>
                <c:pt idx="6">
                  <c:v>0.3543402306515</c:v>
                </c:pt>
                <c:pt idx="7">
                  <c:v>0.35505898923080037</c:v>
                </c:pt>
                <c:pt idx="8">
                  <c:v>0.35608206276270032</c:v>
                </c:pt>
                <c:pt idx="9">
                  <c:v>0.35608532622720024</c:v>
                </c:pt>
                <c:pt idx="10">
                  <c:v>0.35606280437100024</c:v>
                </c:pt>
                <c:pt idx="11">
                  <c:v>0.35676065584040018</c:v>
                </c:pt>
                <c:pt idx="12">
                  <c:v>0.35760552515130001</c:v>
                </c:pt>
                <c:pt idx="13">
                  <c:v>0.35754319575080018</c:v>
                </c:pt>
                <c:pt idx="14">
                  <c:v>0.35699474425010008</c:v>
                </c:pt>
                <c:pt idx="15">
                  <c:v>0.35648364617150002</c:v>
                </c:pt>
                <c:pt idx="16">
                  <c:v>0.35569162609959981</c:v>
                </c:pt>
                <c:pt idx="17">
                  <c:v>0.35508337680039997</c:v>
                </c:pt>
                <c:pt idx="18">
                  <c:v>0.35411387749570017</c:v>
                </c:pt>
                <c:pt idx="19">
                  <c:v>0.35374838805370001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Figure_10fold!$A$31</c:f>
              <c:strCache>
                <c:ptCount val="1"/>
                <c:pt idx="0">
                  <c:v>Original MV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figure_2fold!$T$30:$T$49</c:f>
                <c:numCache>
                  <c:formatCode>General</c:formatCode>
                  <c:ptCount val="20"/>
                  <c:pt idx="0">
                    <c:v>3.8380587675489412E-3</c:v>
                  </c:pt>
                  <c:pt idx="1">
                    <c:v>3.8380587675489412E-3</c:v>
                  </c:pt>
                  <c:pt idx="2">
                    <c:v>3.8380587675489412E-3</c:v>
                  </c:pt>
                  <c:pt idx="3">
                    <c:v>3.8380587675489412E-3</c:v>
                  </c:pt>
                  <c:pt idx="4">
                    <c:v>3.8380587675489412E-3</c:v>
                  </c:pt>
                  <c:pt idx="5">
                    <c:v>3.8380587675489412E-3</c:v>
                  </c:pt>
                  <c:pt idx="6">
                    <c:v>3.8380587675489412E-3</c:v>
                  </c:pt>
                  <c:pt idx="7">
                    <c:v>3.8380587675489412E-3</c:v>
                  </c:pt>
                  <c:pt idx="8">
                    <c:v>3.8380587675489412E-3</c:v>
                  </c:pt>
                  <c:pt idx="9">
                    <c:v>3.8380587675489412E-3</c:v>
                  </c:pt>
                  <c:pt idx="10">
                    <c:v>3.8380587675489412E-3</c:v>
                  </c:pt>
                  <c:pt idx="11">
                    <c:v>3.8380587675489412E-3</c:v>
                  </c:pt>
                  <c:pt idx="12">
                    <c:v>3.8380587675489412E-3</c:v>
                  </c:pt>
                  <c:pt idx="13">
                    <c:v>3.8380587675489412E-3</c:v>
                  </c:pt>
                  <c:pt idx="14">
                    <c:v>3.8380587675489412E-3</c:v>
                  </c:pt>
                  <c:pt idx="15">
                    <c:v>3.8380587675489412E-3</c:v>
                  </c:pt>
                  <c:pt idx="16">
                    <c:v>3.8380587675489412E-3</c:v>
                  </c:pt>
                  <c:pt idx="17">
                    <c:v>3.8380587675489412E-3</c:v>
                  </c:pt>
                  <c:pt idx="18">
                    <c:v>3.8380587675489412E-3</c:v>
                  </c:pt>
                  <c:pt idx="19">
                    <c:v>3.8380587675489412E-3</c:v>
                  </c:pt>
                </c:numCache>
              </c:numRef>
            </c:plus>
            <c:minus>
              <c:numRef>
                <c:f>figure_2fold!$T$30:$T$49</c:f>
                <c:numCache>
                  <c:formatCode>General</c:formatCode>
                  <c:ptCount val="20"/>
                  <c:pt idx="0">
                    <c:v>3.8380587675489412E-3</c:v>
                  </c:pt>
                  <c:pt idx="1">
                    <c:v>3.8380587675489412E-3</c:v>
                  </c:pt>
                  <c:pt idx="2">
                    <c:v>3.8380587675489412E-3</c:v>
                  </c:pt>
                  <c:pt idx="3">
                    <c:v>3.8380587675489412E-3</c:v>
                  </c:pt>
                  <c:pt idx="4">
                    <c:v>3.8380587675489412E-3</c:v>
                  </c:pt>
                  <c:pt idx="5">
                    <c:v>3.8380587675489412E-3</c:v>
                  </c:pt>
                  <c:pt idx="6">
                    <c:v>3.8380587675489412E-3</c:v>
                  </c:pt>
                  <c:pt idx="7">
                    <c:v>3.8380587675489412E-3</c:v>
                  </c:pt>
                  <c:pt idx="8">
                    <c:v>3.8380587675489412E-3</c:v>
                  </c:pt>
                  <c:pt idx="9">
                    <c:v>3.8380587675489412E-3</c:v>
                  </c:pt>
                  <c:pt idx="10">
                    <c:v>3.8380587675489412E-3</c:v>
                  </c:pt>
                  <c:pt idx="11">
                    <c:v>3.8380587675489412E-3</c:v>
                  </c:pt>
                  <c:pt idx="12">
                    <c:v>3.8380587675489412E-3</c:v>
                  </c:pt>
                  <c:pt idx="13">
                    <c:v>3.8380587675489412E-3</c:v>
                  </c:pt>
                  <c:pt idx="14">
                    <c:v>3.8380587675489412E-3</c:v>
                  </c:pt>
                  <c:pt idx="15">
                    <c:v>3.8380587675489412E-3</c:v>
                  </c:pt>
                  <c:pt idx="16">
                    <c:v>3.8380587675489412E-3</c:v>
                  </c:pt>
                  <c:pt idx="17">
                    <c:v>3.8380587675489412E-3</c:v>
                  </c:pt>
                  <c:pt idx="18">
                    <c:v>3.8380587675489412E-3</c:v>
                  </c:pt>
                  <c:pt idx="19">
                    <c:v>3.8380587675489412E-3</c:v>
                  </c:pt>
                </c:numCache>
              </c:numRef>
            </c:minus>
          </c:errBars>
          <c:val>
            <c:numRef>
              <c:f>figure_2fold!$T$5:$T$24</c:f>
              <c:numCache>
                <c:formatCode>0.00%</c:formatCode>
                <c:ptCount val="20"/>
                <c:pt idx="0">
                  <c:v>0.30687517948110016</c:v>
                </c:pt>
                <c:pt idx="1">
                  <c:v>0.30687517948110016</c:v>
                </c:pt>
                <c:pt idx="2">
                  <c:v>0.30687517948110016</c:v>
                </c:pt>
                <c:pt idx="3">
                  <c:v>0.30687517948110016</c:v>
                </c:pt>
                <c:pt idx="4">
                  <c:v>0.30687517948110016</c:v>
                </c:pt>
                <c:pt idx="5">
                  <c:v>0.30687517948110016</c:v>
                </c:pt>
                <c:pt idx="6">
                  <c:v>0.30687517948110016</c:v>
                </c:pt>
                <c:pt idx="7">
                  <c:v>0.30687517948110016</c:v>
                </c:pt>
                <c:pt idx="8">
                  <c:v>0.30687517948110016</c:v>
                </c:pt>
                <c:pt idx="9">
                  <c:v>0.30687517948110016</c:v>
                </c:pt>
                <c:pt idx="10">
                  <c:v>0.30687517948110016</c:v>
                </c:pt>
                <c:pt idx="11">
                  <c:v>0.30687517948110016</c:v>
                </c:pt>
                <c:pt idx="12">
                  <c:v>0.30687517948110016</c:v>
                </c:pt>
                <c:pt idx="13">
                  <c:v>0.30687517948110016</c:v>
                </c:pt>
                <c:pt idx="14">
                  <c:v>0.30687517948110016</c:v>
                </c:pt>
                <c:pt idx="15">
                  <c:v>0.30687517948110016</c:v>
                </c:pt>
                <c:pt idx="16">
                  <c:v>0.30687517948110016</c:v>
                </c:pt>
                <c:pt idx="17">
                  <c:v>0.30687517948110016</c:v>
                </c:pt>
                <c:pt idx="18">
                  <c:v>0.30687517948110016</c:v>
                </c:pt>
                <c:pt idx="19">
                  <c:v>0.30687517948110016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65704"/>
        <c:axId val="116766096"/>
      </c:lineChart>
      <c:catAx>
        <c:axId val="116765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6766096"/>
        <c:crosses val="autoZero"/>
        <c:auto val="1"/>
        <c:lblAlgn val="ctr"/>
        <c:lblOffset val="100"/>
        <c:noMultiLvlLbl val="0"/>
      </c:catAx>
      <c:valAx>
        <c:axId val="116766096"/>
        <c:scaling>
          <c:orientation val="minMax"/>
          <c:min val="0.3000000000000002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167657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0"/>
          <c:tx>
            <c:v>original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0"/>
          <c:order val="1"/>
          <c:tx>
            <c:v>DSD</c:v>
          </c:tx>
          <c:invertIfNegative val="0"/>
          <c:cat>
            <c:strRef>
              <c:f>[1]selected!$A$239:$A$241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6"/>
          <c:order val="2"/>
          <c:tx>
            <c:v>cDSD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8"/>
          <c:order val="3"/>
          <c:tx>
            <c:v>caDSD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7"/>
          <c:order val="4"/>
          <c:tx>
            <c:v>capDSD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230536"/>
        <c:axId val="194230928"/>
      </c:barChart>
      <c:catAx>
        <c:axId val="194230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94230928"/>
        <c:crosses val="autoZero"/>
        <c:auto val="1"/>
        <c:lblAlgn val="ctr"/>
        <c:lblOffset val="100"/>
        <c:noMultiLvlLbl val="0"/>
      </c:catAx>
      <c:valAx>
        <c:axId val="194230928"/>
        <c:scaling>
          <c:orientation val="minMax"/>
          <c:max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194230536"/>
        <c:crosses val="autoZero"/>
        <c:crossBetween val="between"/>
      </c:valAx>
    </c:plotArea>
    <c:legend>
      <c:legendPos val="b"/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altLang="zh-CN" sz="1800" dirty="0"/>
              <a:t>Accuracy</a:t>
            </a:r>
            <a:r>
              <a:rPr lang="en-US" altLang="zh-CN" sz="1800" baseline="0" dirty="0"/>
              <a:t> (</a:t>
            </a:r>
            <a:r>
              <a:rPr lang="en-US" altLang="zh-CN" sz="1800" baseline="0" dirty="0" smtClean="0"/>
              <a:t>Weighted Majority Vote)</a:t>
            </a:r>
            <a:endParaRPr lang="en-US" altLang="zh-CN" sz="1800" baseline="0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original MV</c:v>
          </c:tx>
          <c:invertIfNegative val="0"/>
          <c:val>
            <c:numRef>
              <c:f>Sheet1!$B$3:$D$3</c:f>
              <c:numCache>
                <c:formatCode>General</c:formatCode>
                <c:ptCount val="3"/>
                <c:pt idx="0">
                  <c:v>50.08</c:v>
                </c:pt>
                <c:pt idx="1">
                  <c:v>40.69</c:v>
                </c:pt>
                <c:pt idx="2">
                  <c:v>38.03</c:v>
                </c:pt>
              </c:numCache>
            </c:numRef>
          </c:val>
        </c:ser>
        <c:ser>
          <c:idx val="0"/>
          <c:order val="1"/>
          <c:tx>
            <c:v>DSD</c:v>
          </c:tx>
          <c:invertIfNegative val="0"/>
          <c:cat>
            <c:strRef>
              <c:f>[2]selected!$A$239:$A$241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63.4</c:v>
                </c:pt>
                <c:pt idx="1">
                  <c:v>50.69</c:v>
                </c:pt>
                <c:pt idx="2">
                  <c:v>45.2</c:v>
                </c:pt>
              </c:numCache>
            </c:numRef>
          </c:val>
        </c:ser>
        <c:ser>
          <c:idx val="6"/>
          <c:order val="2"/>
          <c:tx>
            <c:v>cDSD</c:v>
          </c:tx>
          <c:invertIfNegative val="0"/>
          <c:val>
            <c:numRef>
              <c:f>Sheet1!$B$10:$D$10</c:f>
              <c:numCache>
                <c:formatCode>General</c:formatCode>
                <c:ptCount val="3"/>
                <c:pt idx="0">
                  <c:v>67.069999999999993</c:v>
                </c:pt>
                <c:pt idx="1">
                  <c:v>54.82</c:v>
                </c:pt>
                <c:pt idx="2">
                  <c:v>49.56</c:v>
                </c:pt>
              </c:numCache>
            </c:numRef>
          </c:val>
        </c:ser>
        <c:ser>
          <c:idx val="8"/>
          <c:order val="3"/>
          <c:tx>
            <c:v>caDSD</c:v>
          </c:tx>
          <c:invertIfNegative val="0"/>
          <c:val>
            <c:numRef>
              <c:f>Sheet1!$B$11:$D$11</c:f>
              <c:numCache>
                <c:formatCode>General</c:formatCode>
                <c:ptCount val="3"/>
                <c:pt idx="0">
                  <c:v>68.69</c:v>
                </c:pt>
                <c:pt idx="1">
                  <c:v>60.96</c:v>
                </c:pt>
                <c:pt idx="2">
                  <c:v>54.51</c:v>
                </c:pt>
              </c:numCache>
            </c:numRef>
          </c:val>
        </c:ser>
        <c:ser>
          <c:idx val="7"/>
          <c:order val="4"/>
          <c:tx>
            <c:v>capDSD</c:v>
          </c:tx>
          <c:invertIfNegative val="0"/>
          <c:val>
            <c:numRef>
              <c:f>Sheet1!$B$13:$D$13</c:f>
              <c:numCache>
                <c:formatCode>General</c:formatCode>
                <c:ptCount val="3"/>
                <c:pt idx="0">
                  <c:v>68.900000000000006</c:v>
                </c:pt>
                <c:pt idx="1">
                  <c:v>61.82</c:v>
                </c:pt>
                <c:pt idx="2">
                  <c:v>56.16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562584"/>
        <c:axId val="193562976"/>
      </c:barChart>
      <c:catAx>
        <c:axId val="193562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93562976"/>
        <c:crosses val="autoZero"/>
        <c:auto val="1"/>
        <c:lblAlgn val="ctr"/>
        <c:lblOffset val="100"/>
        <c:noMultiLvlLbl val="0"/>
      </c:catAx>
      <c:valAx>
        <c:axId val="19356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562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altLang="zh-CN" sz="1800" dirty="0"/>
              <a:t>F1 </a:t>
            </a:r>
            <a:r>
              <a:rPr lang="en-US" altLang="zh-CN" sz="1800" baseline="0" dirty="0"/>
              <a:t>(</a:t>
            </a:r>
            <a:r>
              <a:rPr lang="en-US" altLang="zh-CN" sz="1800" baseline="0" dirty="0" smtClean="0"/>
              <a:t>Weighted Majority Vote)</a:t>
            </a:r>
            <a:endParaRPr lang="en-US" altLang="zh-CN" sz="1800" baseline="0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original MV</c:v>
          </c:tx>
          <c:invertIfNegative val="0"/>
          <c:val>
            <c:numRef>
              <c:f>Sheet1!$E$3:$G$3</c:f>
              <c:numCache>
                <c:formatCode>General</c:formatCode>
                <c:ptCount val="3"/>
                <c:pt idx="0">
                  <c:v>41.45</c:v>
                </c:pt>
                <c:pt idx="1">
                  <c:v>30.85</c:v>
                </c:pt>
                <c:pt idx="2">
                  <c:v>29.5</c:v>
                </c:pt>
              </c:numCache>
            </c:numRef>
          </c:val>
        </c:ser>
        <c:ser>
          <c:idx val="0"/>
          <c:order val="1"/>
          <c:tx>
            <c:v>DSD</c:v>
          </c:tx>
          <c:invertIfNegative val="0"/>
          <c:cat>
            <c:strRef>
              <c:f>[2]selected!$A$239:$A$241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Ref>
              <c:f>Sheet1!$E$9:$G$9</c:f>
              <c:numCache>
                <c:formatCode>General</c:formatCode>
                <c:ptCount val="3"/>
                <c:pt idx="0">
                  <c:v>48.29</c:v>
                </c:pt>
                <c:pt idx="1">
                  <c:v>36.74</c:v>
                </c:pt>
                <c:pt idx="2">
                  <c:v>33.72</c:v>
                </c:pt>
              </c:numCache>
            </c:numRef>
          </c:val>
        </c:ser>
        <c:ser>
          <c:idx val="6"/>
          <c:order val="2"/>
          <c:tx>
            <c:v>cDSD</c:v>
          </c:tx>
          <c:invertIfNegative val="0"/>
          <c:val>
            <c:numRef>
              <c:f>Sheet1!$E$10:$G$10</c:f>
              <c:numCache>
                <c:formatCode>General</c:formatCode>
                <c:ptCount val="3"/>
                <c:pt idx="0">
                  <c:v>50.12</c:v>
                </c:pt>
                <c:pt idx="1">
                  <c:v>39.53</c:v>
                </c:pt>
                <c:pt idx="2">
                  <c:v>36.71</c:v>
                </c:pt>
              </c:numCache>
            </c:numRef>
          </c:val>
        </c:ser>
        <c:ser>
          <c:idx val="8"/>
          <c:order val="3"/>
          <c:tx>
            <c:v>caDSD</c:v>
          </c:tx>
          <c:invertIfNegative val="0"/>
          <c:val>
            <c:numRef>
              <c:f>Sheet1!$E$11:$G$11</c:f>
              <c:numCache>
                <c:formatCode>General</c:formatCode>
                <c:ptCount val="3"/>
                <c:pt idx="0">
                  <c:v>51.48</c:v>
                </c:pt>
                <c:pt idx="1">
                  <c:v>43.13</c:v>
                </c:pt>
                <c:pt idx="2">
                  <c:v>39.909999999999997</c:v>
                </c:pt>
              </c:numCache>
            </c:numRef>
          </c:val>
        </c:ser>
        <c:ser>
          <c:idx val="7"/>
          <c:order val="4"/>
          <c:tx>
            <c:v>capDSD</c:v>
          </c:tx>
          <c:invertIfNegative val="0"/>
          <c:val>
            <c:numRef>
              <c:f>Sheet1!$E$13:$G$13</c:f>
              <c:numCache>
                <c:formatCode>General</c:formatCode>
                <c:ptCount val="3"/>
                <c:pt idx="0">
                  <c:v>51.61</c:v>
                </c:pt>
                <c:pt idx="1">
                  <c:v>43.54</c:v>
                </c:pt>
                <c:pt idx="2">
                  <c:v>40.42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563760"/>
        <c:axId val="193564152"/>
      </c:barChart>
      <c:catAx>
        <c:axId val="193563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93564152"/>
        <c:crosses val="autoZero"/>
        <c:auto val="1"/>
        <c:lblAlgn val="ctr"/>
        <c:lblOffset val="100"/>
        <c:noMultiLvlLbl val="0"/>
      </c:catAx>
      <c:valAx>
        <c:axId val="193564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563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0"/>
          <c:tx>
            <c:v>original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0"/>
          <c:order val="1"/>
          <c:tx>
            <c:v>DSD</c:v>
          </c:tx>
          <c:invertIfNegative val="0"/>
          <c:cat>
            <c:strRef>
              <c:f>[1]selected!$A$239:$A$241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6"/>
          <c:order val="2"/>
          <c:tx>
            <c:v>cDSD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8"/>
          <c:order val="3"/>
          <c:tx>
            <c:v>caDSD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7"/>
          <c:order val="4"/>
          <c:tx>
            <c:v>capDSD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564936"/>
        <c:axId val="193565328"/>
      </c:barChart>
      <c:catAx>
        <c:axId val="193564936"/>
        <c:scaling>
          <c:orientation val="minMax"/>
        </c:scaling>
        <c:delete val="1"/>
        <c:axPos val="b"/>
        <c:majorTickMark val="out"/>
        <c:minorTickMark val="none"/>
        <c:tickLblPos val="nextTo"/>
        <c:crossAx val="193565328"/>
        <c:crosses val="autoZero"/>
        <c:auto val="1"/>
        <c:lblAlgn val="ctr"/>
        <c:lblOffset val="100"/>
        <c:noMultiLvlLbl val="0"/>
      </c:catAx>
      <c:valAx>
        <c:axId val="193565328"/>
        <c:scaling>
          <c:orientation val="minMax"/>
          <c:max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1935649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altLang="zh-CN" sz="1600" dirty="0"/>
              <a:t>Accuracy</a:t>
            </a:r>
            <a:r>
              <a:rPr lang="en-US" altLang="zh-CN" sz="1600" baseline="0" dirty="0"/>
              <a:t> (</a:t>
            </a:r>
            <a:r>
              <a:rPr lang="en-US" altLang="zh-CN" sz="1600" baseline="0" dirty="0" smtClean="0"/>
              <a:t>Weighted Majority Vote)</a:t>
            </a:r>
            <a:endParaRPr lang="en-US" altLang="zh-CN" sz="1600" baseline="0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original MV</c:v>
          </c:tx>
          <c:invertIfNegative val="0"/>
          <c:val>
            <c:numRef>
              <c:f>Sheet1!$B$3:$D$3</c:f>
              <c:numCache>
                <c:formatCode>0.00%</c:formatCode>
                <c:ptCount val="3"/>
                <c:pt idx="0">
                  <c:v>0.65711418376440001</c:v>
                </c:pt>
                <c:pt idx="1">
                  <c:v>0.53948075201449996</c:v>
                </c:pt>
                <c:pt idx="2">
                  <c:v>0.46173020527870001</c:v>
                </c:pt>
              </c:numCache>
            </c:numRef>
          </c:val>
        </c:ser>
        <c:ser>
          <c:idx val="0"/>
          <c:order val="1"/>
          <c:tx>
            <c:v>DSD</c:v>
          </c:tx>
          <c:invertIfNegative val="0"/>
          <c:cat>
            <c:strRef>
              <c:f>[2]selected!$A$239:$A$241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Ref>
              <c:f>Sheet1!$B$7:$D$7</c:f>
              <c:numCache>
                <c:formatCode>0.00%</c:formatCode>
                <c:ptCount val="3"/>
                <c:pt idx="0">
                  <c:v>0.65252007136470003</c:v>
                </c:pt>
                <c:pt idx="1">
                  <c:v>0.52193375111899998</c:v>
                </c:pt>
                <c:pt idx="2">
                  <c:v>0.45635386119249999</c:v>
                </c:pt>
              </c:numCache>
            </c:numRef>
          </c:val>
        </c:ser>
        <c:ser>
          <c:idx val="6"/>
          <c:order val="2"/>
          <c:tx>
            <c:v>cDSD</c:v>
          </c:tx>
          <c:invertIfNegative val="0"/>
          <c:val>
            <c:numRef>
              <c:f>Sheet1!$B$8:$D$8</c:f>
              <c:numCache>
                <c:formatCode>0.00%</c:formatCode>
                <c:ptCount val="3"/>
                <c:pt idx="0">
                  <c:v>0.69669937555749994</c:v>
                </c:pt>
                <c:pt idx="1">
                  <c:v>0.5941360787826</c:v>
                </c:pt>
                <c:pt idx="2">
                  <c:v>0.53208699902250001</c:v>
                </c:pt>
              </c:numCache>
            </c:numRef>
          </c:val>
        </c:ser>
        <c:ser>
          <c:idx val="7"/>
          <c:order val="3"/>
          <c:tx>
            <c:v>capDSD</c:v>
          </c:tx>
          <c:invertIfNegative val="0"/>
          <c:val>
            <c:numRef>
              <c:f>Sheet1!$B$9:$D$9</c:f>
              <c:numCache>
                <c:formatCode>0.00%</c:formatCode>
                <c:ptCount val="3"/>
                <c:pt idx="0">
                  <c:v>0.71297948260480004</c:v>
                </c:pt>
                <c:pt idx="1">
                  <c:v>0.62880483437790002</c:v>
                </c:pt>
                <c:pt idx="2">
                  <c:v>0.57844574780049995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63832"/>
        <c:axId val="145464224"/>
      </c:barChart>
      <c:catAx>
        <c:axId val="145463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45464224"/>
        <c:crosses val="autoZero"/>
        <c:auto val="1"/>
        <c:lblAlgn val="ctr"/>
        <c:lblOffset val="100"/>
        <c:noMultiLvlLbl val="0"/>
      </c:catAx>
      <c:valAx>
        <c:axId val="145464224"/>
        <c:scaling>
          <c:orientation val="minMax"/>
          <c:min val="0.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5463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600" dirty="0"/>
              <a:t>F1 </a:t>
            </a:r>
            <a:r>
              <a:rPr lang="en-US" altLang="zh-CN" sz="1600" baseline="0" dirty="0"/>
              <a:t>(</a:t>
            </a:r>
            <a:r>
              <a:rPr lang="en-US" altLang="zh-CN" sz="1600" baseline="0" dirty="0" smtClean="0"/>
              <a:t>Weighted Majority Vote)</a:t>
            </a:r>
            <a:endParaRPr lang="en-US" altLang="zh-CN" sz="1600" baseline="0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v>original MV</c:v>
          </c:tx>
          <c:invertIfNegative val="0"/>
          <c:val>
            <c:numRef>
              <c:f>Sheet1!$E$3:$G$3</c:f>
              <c:numCache>
                <c:formatCode>0.00%</c:formatCode>
                <c:ptCount val="3"/>
                <c:pt idx="0">
                  <c:v>0.49497738608730002</c:v>
                </c:pt>
                <c:pt idx="1">
                  <c:v>0.37955360629180002</c:v>
                </c:pt>
                <c:pt idx="2">
                  <c:v>0.33750606820279999</c:v>
                </c:pt>
              </c:numCache>
            </c:numRef>
          </c:val>
        </c:ser>
        <c:ser>
          <c:idx val="0"/>
          <c:order val="1"/>
          <c:tx>
            <c:v>DSD</c:v>
          </c:tx>
          <c:invertIfNegative val="0"/>
          <c:cat>
            <c:strRef>
              <c:f>[2]selected!$A$239:$A$241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Ref>
              <c:f>Sheet1!$E$7:$G$7</c:f>
              <c:numCache>
                <c:formatCode>0.00%</c:formatCode>
                <c:ptCount val="3"/>
                <c:pt idx="0">
                  <c:v>0.49146560396200001</c:v>
                </c:pt>
                <c:pt idx="1">
                  <c:v>0.37096157247790001</c:v>
                </c:pt>
                <c:pt idx="2">
                  <c:v>0.3300238637565</c:v>
                </c:pt>
              </c:numCache>
            </c:numRef>
          </c:val>
        </c:ser>
        <c:ser>
          <c:idx val="6"/>
          <c:order val="2"/>
          <c:tx>
            <c:v>cDSD</c:v>
          </c:tx>
          <c:invertIfNegative val="0"/>
          <c:val>
            <c:numRef>
              <c:f>Sheet1!$E$8:$G$8</c:f>
              <c:numCache>
                <c:formatCode>0.00%</c:formatCode>
                <c:ptCount val="3"/>
                <c:pt idx="0">
                  <c:v>0.52195359875360003</c:v>
                </c:pt>
                <c:pt idx="1">
                  <c:v>0.41618955805770003</c:v>
                </c:pt>
                <c:pt idx="2">
                  <c:v>0.3829439083392</c:v>
                </c:pt>
              </c:numCache>
            </c:numRef>
          </c:val>
        </c:ser>
        <c:ser>
          <c:idx val="7"/>
          <c:order val="3"/>
          <c:tx>
            <c:v>capDSD</c:v>
          </c:tx>
          <c:invertIfNegative val="0"/>
          <c:val>
            <c:numRef>
              <c:f>Sheet1!$E$9:$G$9</c:f>
              <c:numCache>
                <c:formatCode>0.00%</c:formatCode>
                <c:ptCount val="3"/>
                <c:pt idx="0">
                  <c:v>0.52968428077230001</c:v>
                </c:pt>
                <c:pt idx="1">
                  <c:v>0.4398345745226</c:v>
                </c:pt>
                <c:pt idx="2">
                  <c:v>0.41067547195600002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65008"/>
        <c:axId val="145465400"/>
      </c:barChart>
      <c:catAx>
        <c:axId val="14546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5465400"/>
        <c:crosses val="autoZero"/>
        <c:auto val="1"/>
        <c:lblAlgn val="ctr"/>
        <c:lblOffset val="100"/>
        <c:noMultiLvlLbl val="0"/>
      </c:catAx>
      <c:valAx>
        <c:axId val="145465400"/>
        <c:scaling>
          <c:orientation val="minMax"/>
          <c:min val="0.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546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0"/>
          <c:tx>
            <c:v>original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0"/>
          <c:order val="1"/>
          <c:tx>
            <c:v>DSD</c:v>
          </c:tx>
          <c:invertIfNegative val="0"/>
          <c:cat>
            <c:strRef>
              <c:f>[2]selected!$A$239:$A$241</c:f>
              <c:strCache>
                <c:ptCount val="3"/>
                <c:pt idx="0">
                  <c:v>firstlevel</c:v>
                </c:pt>
                <c:pt idx="1">
                  <c:v>secondlevel</c:v>
                </c:pt>
                <c:pt idx="2">
                  <c:v>thirdlevel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6"/>
          <c:order val="2"/>
          <c:tx>
            <c:v>cDSD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7"/>
          <c:order val="3"/>
          <c:tx>
            <c:v>capDSD</c:v>
          </c:tx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66184"/>
        <c:axId val="145466576"/>
      </c:barChart>
      <c:catAx>
        <c:axId val="145466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45466576"/>
        <c:crosses val="autoZero"/>
        <c:auto val="1"/>
        <c:lblAlgn val="ctr"/>
        <c:lblOffset val="100"/>
        <c:noMultiLvlLbl val="0"/>
      </c:catAx>
      <c:valAx>
        <c:axId val="145466576"/>
        <c:scaling>
          <c:orientation val="minMax"/>
          <c:max val="0.60000000000000009"/>
          <c:min val="0.1"/>
        </c:scaling>
        <c:delete val="1"/>
        <c:axPos val="l"/>
        <c:numFmt formatCode="General" sourceLinked="1"/>
        <c:majorTickMark val="out"/>
        <c:minorTickMark val="none"/>
        <c:tickLblPos val="nextTo"/>
        <c:crossAx val="1454661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1058117735283096E-2"/>
          <c:y val="0.30141732283464567"/>
          <c:w val="0.9"/>
          <c:h val="0.698582211798999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Third Level, F1-score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Figure_10fold!$A$29</c:f>
              <c:strCache>
                <c:ptCount val="1"/>
                <c:pt idx="0">
                  <c:v>DSD Weighted</c:v>
                </c:pt>
              </c:strCache>
            </c:strRef>
          </c:tx>
          <c:marker>
            <c:symbol val="star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figure_2fold!$O$30:$O$49</c:f>
                <c:numCache>
                  <c:formatCode>General</c:formatCode>
                  <c:ptCount val="20"/>
                  <c:pt idx="0">
                    <c:v>5.4835861030739343E-3</c:v>
                  </c:pt>
                  <c:pt idx="1">
                    <c:v>4.3972957269709997E-3</c:v>
                  </c:pt>
                  <c:pt idx="2">
                    <c:v>4.0440688649457397E-3</c:v>
                  </c:pt>
                  <c:pt idx="3">
                    <c:v>3.5526313877501116E-3</c:v>
                  </c:pt>
                  <c:pt idx="4">
                    <c:v>3.1151645179126339E-3</c:v>
                  </c:pt>
                  <c:pt idx="5">
                    <c:v>3.0068274490317802E-3</c:v>
                  </c:pt>
                  <c:pt idx="6">
                    <c:v>3.5303624928422314E-3</c:v>
                  </c:pt>
                  <c:pt idx="7">
                    <c:v>3.0421062327685914E-3</c:v>
                  </c:pt>
                  <c:pt idx="8">
                    <c:v>3.3804896945830499E-3</c:v>
                  </c:pt>
                  <c:pt idx="9">
                    <c:v>2.3628034314900387E-3</c:v>
                  </c:pt>
                  <c:pt idx="10">
                    <c:v>2.4662852199618486E-3</c:v>
                  </c:pt>
                  <c:pt idx="11">
                    <c:v>2.7680698335884601E-3</c:v>
                  </c:pt>
                  <c:pt idx="12">
                    <c:v>3.0477588351510714E-3</c:v>
                  </c:pt>
                  <c:pt idx="13">
                    <c:v>2.7528635256741686E-3</c:v>
                  </c:pt>
                  <c:pt idx="14">
                    <c:v>2.9160001739484283E-3</c:v>
                  </c:pt>
                  <c:pt idx="15">
                    <c:v>2.5864061559201E-3</c:v>
                  </c:pt>
                  <c:pt idx="16">
                    <c:v>3.0064904099562501E-3</c:v>
                  </c:pt>
                  <c:pt idx="17">
                    <c:v>3.4813042678145827E-3</c:v>
                  </c:pt>
                  <c:pt idx="18">
                    <c:v>3.3156140564135012E-3</c:v>
                  </c:pt>
                  <c:pt idx="19">
                    <c:v>3.7358599073025116E-3</c:v>
                  </c:pt>
                </c:numCache>
              </c:numRef>
            </c:plus>
            <c:minus>
              <c:numRef>
                <c:f>figure_2fold!$O$30:$O$49</c:f>
                <c:numCache>
                  <c:formatCode>General</c:formatCode>
                  <c:ptCount val="20"/>
                  <c:pt idx="0">
                    <c:v>5.4835861030739343E-3</c:v>
                  </c:pt>
                  <c:pt idx="1">
                    <c:v>4.3972957269709997E-3</c:v>
                  </c:pt>
                  <c:pt idx="2">
                    <c:v>4.0440688649457397E-3</c:v>
                  </c:pt>
                  <c:pt idx="3">
                    <c:v>3.5526313877501116E-3</c:v>
                  </c:pt>
                  <c:pt idx="4">
                    <c:v>3.1151645179126339E-3</c:v>
                  </c:pt>
                  <c:pt idx="5">
                    <c:v>3.0068274490317802E-3</c:v>
                  </c:pt>
                  <c:pt idx="6">
                    <c:v>3.5303624928422314E-3</c:v>
                  </c:pt>
                  <c:pt idx="7">
                    <c:v>3.0421062327685914E-3</c:v>
                  </c:pt>
                  <c:pt idx="8">
                    <c:v>3.3804896945830499E-3</c:v>
                  </c:pt>
                  <c:pt idx="9">
                    <c:v>2.3628034314900387E-3</c:v>
                  </c:pt>
                  <c:pt idx="10">
                    <c:v>2.4662852199618486E-3</c:v>
                  </c:pt>
                  <c:pt idx="11">
                    <c:v>2.7680698335884601E-3</c:v>
                  </c:pt>
                  <c:pt idx="12">
                    <c:v>3.0477588351510714E-3</c:v>
                  </c:pt>
                  <c:pt idx="13">
                    <c:v>2.7528635256741686E-3</c:v>
                  </c:pt>
                  <c:pt idx="14">
                    <c:v>2.9160001739484283E-3</c:v>
                  </c:pt>
                  <c:pt idx="15">
                    <c:v>2.5864061559201E-3</c:v>
                  </c:pt>
                  <c:pt idx="16">
                    <c:v>3.0064904099562501E-3</c:v>
                  </c:pt>
                  <c:pt idx="17">
                    <c:v>3.4813042678145827E-3</c:v>
                  </c:pt>
                  <c:pt idx="18">
                    <c:v>3.3156140564135012E-3</c:v>
                  </c:pt>
                  <c:pt idx="19">
                    <c:v>3.7358599073025116E-3</c:v>
                  </c:pt>
                </c:numCache>
              </c:numRef>
            </c:minus>
          </c:errBars>
          <c:val>
            <c:numRef>
              <c:f>figure_2fold!$O$5:$O$24</c:f>
              <c:numCache>
                <c:formatCode>0.00%</c:formatCode>
                <c:ptCount val="20"/>
                <c:pt idx="0">
                  <c:v>0.33002176777070047</c:v>
                </c:pt>
                <c:pt idx="1">
                  <c:v>0.32886979353440043</c:v>
                </c:pt>
                <c:pt idx="2">
                  <c:v>0.33149813633400027</c:v>
                </c:pt>
                <c:pt idx="3">
                  <c:v>0.33426071998790041</c:v>
                </c:pt>
                <c:pt idx="4">
                  <c:v>0.33554712215830002</c:v>
                </c:pt>
                <c:pt idx="5">
                  <c:v>0.33639887769740051</c:v>
                </c:pt>
                <c:pt idx="6">
                  <c:v>0.33677253600460033</c:v>
                </c:pt>
                <c:pt idx="7">
                  <c:v>0.33766757611750026</c:v>
                </c:pt>
                <c:pt idx="8">
                  <c:v>0.33765771795139998</c:v>
                </c:pt>
                <c:pt idx="9">
                  <c:v>0.3364481095799004</c:v>
                </c:pt>
                <c:pt idx="10">
                  <c:v>0.33520150222310002</c:v>
                </c:pt>
                <c:pt idx="11">
                  <c:v>0.33470666443150016</c:v>
                </c:pt>
                <c:pt idx="12">
                  <c:v>0.33378088227540037</c:v>
                </c:pt>
                <c:pt idx="13">
                  <c:v>0.33279880494550024</c:v>
                </c:pt>
                <c:pt idx="14">
                  <c:v>0.33175443105080027</c:v>
                </c:pt>
                <c:pt idx="15">
                  <c:v>0.33049857995320037</c:v>
                </c:pt>
                <c:pt idx="16">
                  <c:v>0.33002297512220058</c:v>
                </c:pt>
                <c:pt idx="17">
                  <c:v>0.32955425816750017</c:v>
                </c:pt>
                <c:pt idx="18">
                  <c:v>0.32835758938980047</c:v>
                </c:pt>
                <c:pt idx="19">
                  <c:v>0.3275410887611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Figure_10fold!$A$30</c:f>
              <c:strCache>
                <c:ptCount val="1"/>
                <c:pt idx="0">
                  <c:v>DSD Unweighted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figure_2fold!$R$30:$R$49</c:f>
                <c:numCache>
                  <c:formatCode>General</c:formatCode>
                  <c:ptCount val="20"/>
                  <c:pt idx="0">
                    <c:v>5.4835861030739343E-3</c:v>
                  </c:pt>
                  <c:pt idx="1">
                    <c:v>3.2025185853432002E-3</c:v>
                  </c:pt>
                  <c:pt idx="2">
                    <c:v>1.9587496364032214E-3</c:v>
                  </c:pt>
                  <c:pt idx="3">
                    <c:v>2.2067765766025827E-3</c:v>
                  </c:pt>
                  <c:pt idx="4">
                    <c:v>2.4258954507710212E-3</c:v>
                  </c:pt>
                  <c:pt idx="5">
                    <c:v>3.1911502412275633E-3</c:v>
                  </c:pt>
                  <c:pt idx="6">
                    <c:v>3.5272058222568714E-3</c:v>
                  </c:pt>
                  <c:pt idx="7">
                    <c:v>3.4916412896892702E-3</c:v>
                  </c:pt>
                  <c:pt idx="8">
                    <c:v>2.6465320347769327E-3</c:v>
                  </c:pt>
                  <c:pt idx="9">
                    <c:v>2.82986234444453E-3</c:v>
                  </c:pt>
                  <c:pt idx="10">
                    <c:v>2.7137484518809526E-3</c:v>
                  </c:pt>
                  <c:pt idx="11">
                    <c:v>2.4943089449665115E-3</c:v>
                  </c:pt>
                  <c:pt idx="12">
                    <c:v>2.2895867808139327E-3</c:v>
                  </c:pt>
                  <c:pt idx="13">
                    <c:v>2.6168406869615797E-3</c:v>
                  </c:pt>
                  <c:pt idx="14">
                    <c:v>2.3099617499955614E-3</c:v>
                  </c:pt>
                  <c:pt idx="15">
                    <c:v>2.5634179602211926E-3</c:v>
                  </c:pt>
                  <c:pt idx="16">
                    <c:v>2.5568262425875021E-3</c:v>
                  </c:pt>
                  <c:pt idx="17">
                    <c:v>2.8809282416138414E-3</c:v>
                  </c:pt>
                  <c:pt idx="18">
                    <c:v>3.2143094766242299E-3</c:v>
                  </c:pt>
                  <c:pt idx="19">
                    <c:v>3.8949162023206025E-3</c:v>
                  </c:pt>
                </c:numCache>
              </c:numRef>
            </c:plus>
            <c:minus>
              <c:numRef>
                <c:f>figure_2fold!$R$30:$R$49</c:f>
                <c:numCache>
                  <c:formatCode>General</c:formatCode>
                  <c:ptCount val="20"/>
                  <c:pt idx="0">
                    <c:v>5.4835861030739343E-3</c:v>
                  </c:pt>
                  <c:pt idx="1">
                    <c:v>3.2025185853432002E-3</c:v>
                  </c:pt>
                  <c:pt idx="2">
                    <c:v>1.9587496364032214E-3</c:v>
                  </c:pt>
                  <c:pt idx="3">
                    <c:v>2.2067765766025827E-3</c:v>
                  </c:pt>
                  <c:pt idx="4">
                    <c:v>2.4258954507710212E-3</c:v>
                  </c:pt>
                  <c:pt idx="5">
                    <c:v>3.1911502412275633E-3</c:v>
                  </c:pt>
                  <c:pt idx="6">
                    <c:v>3.5272058222568714E-3</c:v>
                  </c:pt>
                  <c:pt idx="7">
                    <c:v>3.4916412896892702E-3</c:v>
                  </c:pt>
                  <c:pt idx="8">
                    <c:v>2.6465320347769327E-3</c:v>
                  </c:pt>
                  <c:pt idx="9">
                    <c:v>2.82986234444453E-3</c:v>
                  </c:pt>
                  <c:pt idx="10">
                    <c:v>2.7137484518809526E-3</c:v>
                  </c:pt>
                  <c:pt idx="11">
                    <c:v>2.4943089449665115E-3</c:v>
                  </c:pt>
                  <c:pt idx="12">
                    <c:v>2.2895867808139327E-3</c:v>
                  </c:pt>
                  <c:pt idx="13">
                    <c:v>2.6168406869615797E-3</c:v>
                  </c:pt>
                  <c:pt idx="14">
                    <c:v>2.3099617499955614E-3</c:v>
                  </c:pt>
                  <c:pt idx="15">
                    <c:v>2.5634179602211926E-3</c:v>
                  </c:pt>
                  <c:pt idx="16">
                    <c:v>2.5568262425875021E-3</c:v>
                  </c:pt>
                  <c:pt idx="17">
                    <c:v>2.8809282416138414E-3</c:v>
                  </c:pt>
                  <c:pt idx="18">
                    <c:v>3.2143094766242299E-3</c:v>
                  </c:pt>
                  <c:pt idx="19">
                    <c:v>3.8949162023206025E-3</c:v>
                  </c:pt>
                </c:numCache>
              </c:numRef>
            </c:minus>
          </c:errBars>
          <c:val>
            <c:numRef>
              <c:f>figure_2fold!$R$5:$R$24</c:f>
              <c:numCache>
                <c:formatCode>0.00%</c:formatCode>
                <c:ptCount val="20"/>
                <c:pt idx="0">
                  <c:v>0.33002176777070047</c:v>
                </c:pt>
                <c:pt idx="1">
                  <c:v>0.31900709112650016</c:v>
                </c:pt>
                <c:pt idx="2">
                  <c:v>0.31572349262549998</c:v>
                </c:pt>
                <c:pt idx="3">
                  <c:v>0.31656204692770018</c:v>
                </c:pt>
                <c:pt idx="4">
                  <c:v>0.31842325643500002</c:v>
                </c:pt>
                <c:pt idx="5">
                  <c:v>0.31976837481830017</c:v>
                </c:pt>
                <c:pt idx="6">
                  <c:v>0.32163088365140025</c:v>
                </c:pt>
                <c:pt idx="7">
                  <c:v>0.32322288910080044</c:v>
                </c:pt>
                <c:pt idx="8">
                  <c:v>0.32343359738300026</c:v>
                </c:pt>
                <c:pt idx="9">
                  <c:v>0.32322165128490032</c:v>
                </c:pt>
                <c:pt idx="10">
                  <c:v>0.32263765459729993</c:v>
                </c:pt>
                <c:pt idx="11">
                  <c:v>0.32242046982270051</c:v>
                </c:pt>
                <c:pt idx="12">
                  <c:v>0.32164071142530015</c:v>
                </c:pt>
                <c:pt idx="13">
                  <c:v>0.32015329230710016</c:v>
                </c:pt>
                <c:pt idx="14">
                  <c:v>0.31977345143370001</c:v>
                </c:pt>
                <c:pt idx="15">
                  <c:v>0.31888203349500033</c:v>
                </c:pt>
                <c:pt idx="16">
                  <c:v>0.31832515364100017</c:v>
                </c:pt>
                <c:pt idx="17">
                  <c:v>0.31764531803980017</c:v>
                </c:pt>
                <c:pt idx="18">
                  <c:v>0.31650528906370018</c:v>
                </c:pt>
                <c:pt idx="19">
                  <c:v>0.31590325128590024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Figure_10fold!$A$31</c:f>
              <c:strCache>
                <c:ptCount val="1"/>
                <c:pt idx="0">
                  <c:v>Original MV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figure_2fold!$U$30:$U$49</c:f>
                <c:numCache>
                  <c:formatCode>General</c:formatCode>
                  <c:ptCount val="20"/>
                  <c:pt idx="0">
                    <c:v>4.0085998284072099E-3</c:v>
                  </c:pt>
                  <c:pt idx="1">
                    <c:v>4.0085998284072099E-3</c:v>
                  </c:pt>
                  <c:pt idx="2">
                    <c:v>4.0085998284072099E-3</c:v>
                  </c:pt>
                  <c:pt idx="3">
                    <c:v>4.0085998284072099E-3</c:v>
                  </c:pt>
                  <c:pt idx="4">
                    <c:v>4.0085998284072099E-3</c:v>
                  </c:pt>
                  <c:pt idx="5">
                    <c:v>4.0085998284072099E-3</c:v>
                  </c:pt>
                  <c:pt idx="6">
                    <c:v>4.0085998284072099E-3</c:v>
                  </c:pt>
                  <c:pt idx="7">
                    <c:v>4.0085998284072099E-3</c:v>
                  </c:pt>
                  <c:pt idx="8">
                    <c:v>4.0085998284072099E-3</c:v>
                  </c:pt>
                  <c:pt idx="9">
                    <c:v>4.0085998284072099E-3</c:v>
                  </c:pt>
                  <c:pt idx="10">
                    <c:v>4.0085998284072099E-3</c:v>
                  </c:pt>
                  <c:pt idx="11">
                    <c:v>4.0085998284072099E-3</c:v>
                  </c:pt>
                  <c:pt idx="12">
                    <c:v>4.0085998284072099E-3</c:v>
                  </c:pt>
                  <c:pt idx="13">
                    <c:v>4.0085998284072099E-3</c:v>
                  </c:pt>
                  <c:pt idx="14">
                    <c:v>4.0085998284072099E-3</c:v>
                  </c:pt>
                  <c:pt idx="15">
                    <c:v>4.0085998284072099E-3</c:v>
                  </c:pt>
                  <c:pt idx="16">
                    <c:v>4.0085998284072099E-3</c:v>
                  </c:pt>
                  <c:pt idx="17">
                    <c:v>4.0085998284072099E-3</c:v>
                  </c:pt>
                  <c:pt idx="18">
                    <c:v>4.0085998284072099E-3</c:v>
                  </c:pt>
                  <c:pt idx="19">
                    <c:v>4.0085998284072099E-3</c:v>
                  </c:pt>
                </c:numCache>
              </c:numRef>
            </c:plus>
            <c:minus>
              <c:numRef>
                <c:f>figure_2fold!$U$30:$U$49</c:f>
                <c:numCache>
                  <c:formatCode>General</c:formatCode>
                  <c:ptCount val="20"/>
                  <c:pt idx="0">
                    <c:v>4.0085998284072099E-3</c:v>
                  </c:pt>
                  <c:pt idx="1">
                    <c:v>4.0085998284072099E-3</c:v>
                  </c:pt>
                  <c:pt idx="2">
                    <c:v>4.0085998284072099E-3</c:v>
                  </c:pt>
                  <c:pt idx="3">
                    <c:v>4.0085998284072099E-3</c:v>
                  </c:pt>
                  <c:pt idx="4">
                    <c:v>4.0085998284072099E-3</c:v>
                  </c:pt>
                  <c:pt idx="5">
                    <c:v>4.0085998284072099E-3</c:v>
                  </c:pt>
                  <c:pt idx="6">
                    <c:v>4.0085998284072099E-3</c:v>
                  </c:pt>
                  <c:pt idx="7">
                    <c:v>4.0085998284072099E-3</c:v>
                  </c:pt>
                  <c:pt idx="8">
                    <c:v>4.0085998284072099E-3</c:v>
                  </c:pt>
                  <c:pt idx="9">
                    <c:v>4.0085998284072099E-3</c:v>
                  </c:pt>
                  <c:pt idx="10">
                    <c:v>4.0085998284072099E-3</c:v>
                  </c:pt>
                  <c:pt idx="11">
                    <c:v>4.0085998284072099E-3</c:v>
                  </c:pt>
                  <c:pt idx="12">
                    <c:v>4.0085998284072099E-3</c:v>
                  </c:pt>
                  <c:pt idx="13">
                    <c:v>4.0085998284072099E-3</c:v>
                  </c:pt>
                  <c:pt idx="14">
                    <c:v>4.0085998284072099E-3</c:v>
                  </c:pt>
                  <c:pt idx="15">
                    <c:v>4.0085998284072099E-3</c:v>
                  </c:pt>
                  <c:pt idx="16">
                    <c:v>4.0085998284072099E-3</c:v>
                  </c:pt>
                  <c:pt idx="17">
                    <c:v>4.0085998284072099E-3</c:v>
                  </c:pt>
                  <c:pt idx="18">
                    <c:v>4.0085998284072099E-3</c:v>
                  </c:pt>
                  <c:pt idx="19">
                    <c:v>4.0085998284072099E-3</c:v>
                  </c:pt>
                </c:numCache>
              </c:numRef>
            </c:minus>
          </c:errBars>
          <c:val>
            <c:numRef>
              <c:f>figure_2fold!$U$5:$U$24</c:f>
              <c:numCache>
                <c:formatCode>0.00%</c:formatCode>
                <c:ptCount val="20"/>
                <c:pt idx="0">
                  <c:v>0.29538380862129998</c:v>
                </c:pt>
                <c:pt idx="1">
                  <c:v>0.29538380862129998</c:v>
                </c:pt>
                <c:pt idx="2">
                  <c:v>0.29538380862129998</c:v>
                </c:pt>
                <c:pt idx="3">
                  <c:v>0.29538380862129998</c:v>
                </c:pt>
                <c:pt idx="4">
                  <c:v>0.29538380862129998</c:v>
                </c:pt>
                <c:pt idx="5">
                  <c:v>0.29538380862129998</c:v>
                </c:pt>
                <c:pt idx="6">
                  <c:v>0.29538380862129998</c:v>
                </c:pt>
                <c:pt idx="7">
                  <c:v>0.29538380862129998</c:v>
                </c:pt>
                <c:pt idx="8">
                  <c:v>0.29538380862129998</c:v>
                </c:pt>
                <c:pt idx="9">
                  <c:v>0.29538380862129998</c:v>
                </c:pt>
                <c:pt idx="10">
                  <c:v>0.29538380862129998</c:v>
                </c:pt>
                <c:pt idx="11">
                  <c:v>0.29538380862129998</c:v>
                </c:pt>
                <c:pt idx="12">
                  <c:v>0.29538380862129998</c:v>
                </c:pt>
                <c:pt idx="13">
                  <c:v>0.29538380862129998</c:v>
                </c:pt>
                <c:pt idx="14">
                  <c:v>0.29538380862129998</c:v>
                </c:pt>
                <c:pt idx="15">
                  <c:v>0.29538380862129998</c:v>
                </c:pt>
                <c:pt idx="16">
                  <c:v>0.29538380862129998</c:v>
                </c:pt>
                <c:pt idx="17">
                  <c:v>0.29538380862129998</c:v>
                </c:pt>
                <c:pt idx="18">
                  <c:v>0.29538380862129998</c:v>
                </c:pt>
                <c:pt idx="19">
                  <c:v>0.29538380862129998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35456"/>
        <c:axId val="143435848"/>
      </c:lineChart>
      <c:catAx>
        <c:axId val="143435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435848"/>
        <c:crosses val="autoZero"/>
        <c:auto val="1"/>
        <c:lblAlgn val="ctr"/>
        <c:lblOffset val="100"/>
        <c:noMultiLvlLbl val="0"/>
      </c:catAx>
      <c:valAx>
        <c:axId val="143435848"/>
        <c:scaling>
          <c:orientation val="minMax"/>
          <c:min val="0.28000000000000008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4354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Top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DSD Neighborhood</c:v>
          </c:tx>
          <c:errBars>
            <c:errDir val="y"/>
            <c:errBarType val="both"/>
            <c:errValType val="cust"/>
            <c:noEndCap val="0"/>
            <c:plus>
              <c:numRef>
                <c:f>figure_2fold!$B$30:$B$49</c:f>
                <c:numCache>
                  <c:formatCode>General</c:formatCode>
                  <c:ptCount val="20"/>
                  <c:pt idx="0">
                    <c:v>4.4546928022565525E-3</c:v>
                  </c:pt>
                  <c:pt idx="1">
                    <c:v>5.3749280067004199E-3</c:v>
                  </c:pt>
                  <c:pt idx="2">
                    <c:v>4.6209012126575385E-3</c:v>
                  </c:pt>
                  <c:pt idx="3">
                    <c:v>5.1550105835801103E-3</c:v>
                  </c:pt>
                  <c:pt idx="4">
                    <c:v>6.9873450087605442E-3</c:v>
                  </c:pt>
                  <c:pt idx="5">
                    <c:v>3.8269075767602715E-3</c:v>
                  </c:pt>
                  <c:pt idx="6">
                    <c:v>5.63519566935164E-3</c:v>
                  </c:pt>
                  <c:pt idx="7">
                    <c:v>3.6705439737356412E-3</c:v>
                  </c:pt>
                  <c:pt idx="8">
                    <c:v>4.5034351667835801E-3</c:v>
                  </c:pt>
                  <c:pt idx="9">
                    <c:v>4.24763286812009E-3</c:v>
                  </c:pt>
                  <c:pt idx="10">
                    <c:v>4.4247307249721032E-3</c:v>
                  </c:pt>
                  <c:pt idx="11">
                    <c:v>4.6675276439261375E-3</c:v>
                  </c:pt>
                  <c:pt idx="12">
                    <c:v>3.8400856949568313E-3</c:v>
                  </c:pt>
                  <c:pt idx="13">
                    <c:v>4.6689959073201604E-3</c:v>
                  </c:pt>
                  <c:pt idx="14">
                    <c:v>6.6701658099361802E-3</c:v>
                  </c:pt>
                  <c:pt idx="15">
                    <c:v>4.429490135267773E-3</c:v>
                  </c:pt>
                  <c:pt idx="16">
                    <c:v>3.1375482080676425E-3</c:v>
                  </c:pt>
                  <c:pt idx="17">
                    <c:v>3.7570148440532014E-3</c:v>
                  </c:pt>
                  <c:pt idx="18">
                    <c:v>4.1222475671517872E-3</c:v>
                  </c:pt>
                  <c:pt idx="19">
                    <c:v>4.0120813635069171E-3</c:v>
                  </c:pt>
                </c:numCache>
              </c:numRef>
            </c:plus>
            <c:minus>
              <c:numRef>
                <c:f>figure_2fold!$B$30:$B$49</c:f>
                <c:numCache>
                  <c:formatCode>General</c:formatCode>
                  <c:ptCount val="20"/>
                  <c:pt idx="0">
                    <c:v>4.4546928022565525E-3</c:v>
                  </c:pt>
                  <c:pt idx="1">
                    <c:v>5.3749280067004199E-3</c:v>
                  </c:pt>
                  <c:pt idx="2">
                    <c:v>4.6209012126575385E-3</c:v>
                  </c:pt>
                  <c:pt idx="3">
                    <c:v>5.1550105835801103E-3</c:v>
                  </c:pt>
                  <c:pt idx="4">
                    <c:v>6.9873450087605442E-3</c:v>
                  </c:pt>
                  <c:pt idx="5">
                    <c:v>3.8269075767602715E-3</c:v>
                  </c:pt>
                  <c:pt idx="6">
                    <c:v>5.63519566935164E-3</c:v>
                  </c:pt>
                  <c:pt idx="7">
                    <c:v>3.6705439737356412E-3</c:v>
                  </c:pt>
                  <c:pt idx="8">
                    <c:v>4.5034351667835801E-3</c:v>
                  </c:pt>
                  <c:pt idx="9">
                    <c:v>4.24763286812009E-3</c:v>
                  </c:pt>
                  <c:pt idx="10">
                    <c:v>4.4247307249721032E-3</c:v>
                  </c:pt>
                  <c:pt idx="11">
                    <c:v>4.6675276439261375E-3</c:v>
                  </c:pt>
                  <c:pt idx="12">
                    <c:v>3.8400856949568313E-3</c:v>
                  </c:pt>
                  <c:pt idx="13">
                    <c:v>4.6689959073201604E-3</c:v>
                  </c:pt>
                  <c:pt idx="14">
                    <c:v>6.6701658099361802E-3</c:v>
                  </c:pt>
                  <c:pt idx="15">
                    <c:v>4.429490135267773E-3</c:v>
                  </c:pt>
                  <c:pt idx="16">
                    <c:v>3.1375482080676425E-3</c:v>
                  </c:pt>
                  <c:pt idx="17">
                    <c:v>3.7570148440532014E-3</c:v>
                  </c:pt>
                  <c:pt idx="18">
                    <c:v>4.1222475671517872E-3</c:v>
                  </c:pt>
                  <c:pt idx="19">
                    <c:v>4.0120813635069171E-3</c:v>
                  </c:pt>
                </c:numCache>
              </c:numRef>
            </c:minus>
          </c:errBars>
          <c:val>
            <c:numRef>
              <c:f>figure_2fold!$B$5:$B$24</c:f>
              <c:numCache>
                <c:formatCode>0.00%</c:formatCode>
                <c:ptCount val="20"/>
                <c:pt idx="0">
                  <c:v>0.4539206849932404</c:v>
                </c:pt>
                <c:pt idx="1">
                  <c:v>0.45365029292474124</c:v>
                </c:pt>
                <c:pt idx="2">
                  <c:v>0.48170347003154601</c:v>
                </c:pt>
                <c:pt idx="3">
                  <c:v>0.49481748535376341</c:v>
                </c:pt>
                <c:pt idx="4">
                  <c:v>0.50150968904912097</c:v>
                </c:pt>
                <c:pt idx="5">
                  <c:v>0.50867507886435304</c:v>
                </c:pt>
                <c:pt idx="6">
                  <c:v>0.51182965299684535</c:v>
                </c:pt>
                <c:pt idx="7">
                  <c:v>0.5134745380802157</c:v>
                </c:pt>
                <c:pt idx="8">
                  <c:v>0.51385759351059035</c:v>
                </c:pt>
                <c:pt idx="9">
                  <c:v>0.51460117169896302</c:v>
                </c:pt>
                <c:pt idx="10">
                  <c:v>0.51457863902658929</c:v>
                </c:pt>
                <c:pt idx="11">
                  <c:v>0.51557007661108634</c:v>
                </c:pt>
                <c:pt idx="12">
                  <c:v>0.51879224876070296</c:v>
                </c:pt>
                <c:pt idx="13">
                  <c:v>0.519783686345201</c:v>
                </c:pt>
                <c:pt idx="14">
                  <c:v>0.52007661108607495</c:v>
                </c:pt>
                <c:pt idx="15">
                  <c:v>0.52086525461919864</c:v>
                </c:pt>
                <c:pt idx="16">
                  <c:v>0.52115817936007203</c:v>
                </c:pt>
                <c:pt idx="17">
                  <c:v>0.5217890941865716</c:v>
                </c:pt>
                <c:pt idx="18">
                  <c:v>0.52115817936007203</c:v>
                </c:pt>
                <c:pt idx="19">
                  <c:v>0.51991888237945005</c:v>
                </c:pt>
              </c:numCache>
            </c:numRef>
          </c:val>
          <c:smooth val="0"/>
        </c:ser>
        <c:ser>
          <c:idx val="6"/>
          <c:order val="1"/>
          <c:tx>
            <c:v>Original Neighborhood</c:v>
          </c:tx>
          <c:errBars>
            <c:errDir val="y"/>
            <c:errBarType val="both"/>
            <c:errValType val="cust"/>
            <c:noEndCap val="0"/>
            <c:plus>
              <c:numRef>
                <c:f>figure_2fold!$E$30:$E$49</c:f>
                <c:numCache>
                  <c:formatCode>General</c:formatCode>
                  <c:ptCount val="20"/>
                  <c:pt idx="0">
                    <c:v>3.3386466715338787E-3</c:v>
                  </c:pt>
                  <c:pt idx="1">
                    <c:v>3.3386466715338787E-3</c:v>
                  </c:pt>
                  <c:pt idx="2">
                    <c:v>3.3386466715338787E-3</c:v>
                  </c:pt>
                  <c:pt idx="3">
                    <c:v>3.3386466715338787E-3</c:v>
                  </c:pt>
                  <c:pt idx="4">
                    <c:v>3.3386466715338787E-3</c:v>
                  </c:pt>
                  <c:pt idx="5">
                    <c:v>3.3386466715338787E-3</c:v>
                  </c:pt>
                  <c:pt idx="6">
                    <c:v>3.3386466715338787E-3</c:v>
                  </c:pt>
                  <c:pt idx="7">
                    <c:v>3.3386466715338787E-3</c:v>
                  </c:pt>
                  <c:pt idx="8">
                    <c:v>3.3386466715338787E-3</c:v>
                  </c:pt>
                  <c:pt idx="9">
                    <c:v>3.3386466715338787E-3</c:v>
                  </c:pt>
                  <c:pt idx="10">
                    <c:v>3.3386466715338787E-3</c:v>
                  </c:pt>
                  <c:pt idx="11">
                    <c:v>3.3386466715338787E-3</c:v>
                  </c:pt>
                  <c:pt idx="12">
                    <c:v>3.3386466715338787E-3</c:v>
                  </c:pt>
                  <c:pt idx="13">
                    <c:v>3.3386466715338787E-3</c:v>
                  </c:pt>
                  <c:pt idx="14">
                    <c:v>3.3386466715338787E-3</c:v>
                  </c:pt>
                  <c:pt idx="15">
                    <c:v>3.3386466715338787E-3</c:v>
                  </c:pt>
                  <c:pt idx="16">
                    <c:v>3.3386466715338787E-3</c:v>
                  </c:pt>
                  <c:pt idx="17">
                    <c:v>3.3386466715338787E-3</c:v>
                  </c:pt>
                  <c:pt idx="18">
                    <c:v>3.3386466715338787E-3</c:v>
                  </c:pt>
                  <c:pt idx="19">
                    <c:v>3.3386466715338787E-3</c:v>
                  </c:pt>
                </c:numCache>
              </c:numRef>
            </c:plus>
            <c:minus>
              <c:numRef>
                <c:f>figure_2fold!$E$30:$E$49</c:f>
                <c:numCache>
                  <c:formatCode>General</c:formatCode>
                  <c:ptCount val="20"/>
                  <c:pt idx="0">
                    <c:v>3.3386466715338787E-3</c:v>
                  </c:pt>
                  <c:pt idx="1">
                    <c:v>3.3386466715338787E-3</c:v>
                  </c:pt>
                  <c:pt idx="2">
                    <c:v>3.3386466715338787E-3</c:v>
                  </c:pt>
                  <c:pt idx="3">
                    <c:v>3.3386466715338787E-3</c:v>
                  </c:pt>
                  <c:pt idx="4">
                    <c:v>3.3386466715338787E-3</c:v>
                  </c:pt>
                  <c:pt idx="5">
                    <c:v>3.3386466715338787E-3</c:v>
                  </c:pt>
                  <c:pt idx="6">
                    <c:v>3.3386466715338787E-3</c:v>
                  </c:pt>
                  <c:pt idx="7">
                    <c:v>3.3386466715338787E-3</c:v>
                  </c:pt>
                  <c:pt idx="8">
                    <c:v>3.3386466715338787E-3</c:v>
                  </c:pt>
                  <c:pt idx="9">
                    <c:v>3.3386466715338787E-3</c:v>
                  </c:pt>
                  <c:pt idx="10">
                    <c:v>3.3386466715338787E-3</c:v>
                  </c:pt>
                  <c:pt idx="11">
                    <c:v>3.3386466715338787E-3</c:v>
                  </c:pt>
                  <c:pt idx="12">
                    <c:v>3.3386466715338787E-3</c:v>
                  </c:pt>
                  <c:pt idx="13">
                    <c:v>3.3386466715338787E-3</c:v>
                  </c:pt>
                  <c:pt idx="14">
                    <c:v>3.3386466715338787E-3</c:v>
                  </c:pt>
                  <c:pt idx="15">
                    <c:v>3.3386466715338787E-3</c:v>
                  </c:pt>
                  <c:pt idx="16">
                    <c:v>3.3386466715338787E-3</c:v>
                  </c:pt>
                  <c:pt idx="17">
                    <c:v>3.3386466715338787E-3</c:v>
                  </c:pt>
                  <c:pt idx="18">
                    <c:v>3.3386466715338787E-3</c:v>
                  </c:pt>
                  <c:pt idx="19">
                    <c:v>3.3386466715338787E-3</c:v>
                  </c:pt>
                </c:numCache>
              </c:numRef>
            </c:minus>
          </c:errBars>
          <c:val>
            <c:numRef>
              <c:f>figure_2fold!$E$5:$E$24</c:f>
              <c:numCache>
                <c:formatCode>0.00%</c:formatCode>
                <c:ptCount val="20"/>
                <c:pt idx="0">
                  <c:v>0.43302941847750198</c:v>
                </c:pt>
                <c:pt idx="1">
                  <c:v>0.43302941847750198</c:v>
                </c:pt>
                <c:pt idx="2">
                  <c:v>0.43302941847750198</c:v>
                </c:pt>
                <c:pt idx="3">
                  <c:v>0.43302941847750198</c:v>
                </c:pt>
                <c:pt idx="4">
                  <c:v>0.43302941847750198</c:v>
                </c:pt>
                <c:pt idx="5">
                  <c:v>0.43302941847750198</c:v>
                </c:pt>
                <c:pt idx="6">
                  <c:v>0.43302941847750198</c:v>
                </c:pt>
                <c:pt idx="7">
                  <c:v>0.43302941847750198</c:v>
                </c:pt>
                <c:pt idx="8">
                  <c:v>0.43302941847750198</c:v>
                </c:pt>
                <c:pt idx="9">
                  <c:v>0.43302941847750198</c:v>
                </c:pt>
                <c:pt idx="10">
                  <c:v>0.43302941847750198</c:v>
                </c:pt>
                <c:pt idx="11">
                  <c:v>0.43302941847750198</c:v>
                </c:pt>
                <c:pt idx="12">
                  <c:v>0.43302941847750198</c:v>
                </c:pt>
                <c:pt idx="13">
                  <c:v>0.43302941847750198</c:v>
                </c:pt>
                <c:pt idx="14">
                  <c:v>0.43302941847750198</c:v>
                </c:pt>
                <c:pt idx="15">
                  <c:v>0.43302941847750198</c:v>
                </c:pt>
                <c:pt idx="16">
                  <c:v>0.43302941847750198</c:v>
                </c:pt>
                <c:pt idx="17">
                  <c:v>0.43302941847750198</c:v>
                </c:pt>
                <c:pt idx="18">
                  <c:v>0.43302941847750198</c:v>
                </c:pt>
                <c:pt idx="19">
                  <c:v>0.43302941847750198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36632"/>
        <c:axId val="143437024"/>
      </c:lineChart>
      <c:catAx>
        <c:axId val="143436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437024"/>
        <c:crosses val="autoZero"/>
        <c:auto val="1"/>
        <c:lblAlgn val="ctr"/>
        <c:lblOffset val="100"/>
        <c:noMultiLvlLbl val="0"/>
      </c:catAx>
      <c:valAx>
        <c:axId val="143437024"/>
        <c:scaling>
          <c:orientation val="minMax"/>
          <c:min val="0.4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4366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Second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DSD Neighborhood</c:v>
          </c:tx>
          <c:errBars>
            <c:errDir val="y"/>
            <c:errBarType val="both"/>
            <c:errValType val="cust"/>
            <c:noEndCap val="0"/>
            <c:plus>
              <c:numRef>
                <c:f>figure_2fold!$C$30:$C$49</c:f>
                <c:numCache>
                  <c:formatCode>General</c:formatCode>
                  <c:ptCount val="20"/>
                  <c:pt idx="0">
                    <c:v>4.4670919733019896E-3</c:v>
                  </c:pt>
                  <c:pt idx="1">
                    <c:v>5.8835616813496952E-3</c:v>
                  </c:pt>
                  <c:pt idx="2">
                    <c:v>3.9195702657419023E-3</c:v>
                  </c:pt>
                  <c:pt idx="3">
                    <c:v>3.1570105961909621E-3</c:v>
                  </c:pt>
                  <c:pt idx="4">
                    <c:v>5.1546492134915923E-3</c:v>
                  </c:pt>
                  <c:pt idx="5">
                    <c:v>5.6702151496100901E-3</c:v>
                  </c:pt>
                  <c:pt idx="6">
                    <c:v>3.908333392068193E-3</c:v>
                  </c:pt>
                  <c:pt idx="7">
                    <c:v>5.5994243040377025E-3</c:v>
                  </c:pt>
                  <c:pt idx="8">
                    <c:v>6.8025157678226495E-3</c:v>
                  </c:pt>
                  <c:pt idx="9">
                    <c:v>5.3311991321166466E-3</c:v>
                  </c:pt>
                  <c:pt idx="10">
                    <c:v>5.2170233078982914E-3</c:v>
                  </c:pt>
                  <c:pt idx="11">
                    <c:v>4.9619495800643154E-3</c:v>
                  </c:pt>
                  <c:pt idx="12">
                    <c:v>4.7739002972144329E-3</c:v>
                  </c:pt>
                  <c:pt idx="13">
                    <c:v>3.6137466043308099E-3</c:v>
                  </c:pt>
                  <c:pt idx="14">
                    <c:v>3.2783573540334328E-3</c:v>
                  </c:pt>
                  <c:pt idx="15">
                    <c:v>3.9793284891134102E-3</c:v>
                  </c:pt>
                  <c:pt idx="16">
                    <c:v>4.2606020266235424E-3</c:v>
                  </c:pt>
                  <c:pt idx="17">
                    <c:v>3.4218508040484001E-3</c:v>
                  </c:pt>
                  <c:pt idx="18">
                    <c:v>3.6688711048523332E-3</c:v>
                  </c:pt>
                  <c:pt idx="19">
                    <c:v>4.4593003946476568E-3</c:v>
                  </c:pt>
                </c:numCache>
              </c:numRef>
            </c:plus>
            <c:minus>
              <c:numRef>
                <c:f>figure_2fold!$C$30:$C$49</c:f>
                <c:numCache>
                  <c:formatCode>General</c:formatCode>
                  <c:ptCount val="20"/>
                  <c:pt idx="0">
                    <c:v>4.4670919733019896E-3</c:v>
                  </c:pt>
                  <c:pt idx="1">
                    <c:v>5.8835616813496952E-3</c:v>
                  </c:pt>
                  <c:pt idx="2">
                    <c:v>3.9195702657419023E-3</c:v>
                  </c:pt>
                  <c:pt idx="3">
                    <c:v>3.1570105961909621E-3</c:v>
                  </c:pt>
                  <c:pt idx="4">
                    <c:v>5.1546492134915923E-3</c:v>
                  </c:pt>
                  <c:pt idx="5">
                    <c:v>5.6702151496100901E-3</c:v>
                  </c:pt>
                  <c:pt idx="6">
                    <c:v>3.908333392068193E-3</c:v>
                  </c:pt>
                  <c:pt idx="7">
                    <c:v>5.5994243040377025E-3</c:v>
                  </c:pt>
                  <c:pt idx="8">
                    <c:v>6.8025157678226495E-3</c:v>
                  </c:pt>
                  <c:pt idx="9">
                    <c:v>5.3311991321166466E-3</c:v>
                  </c:pt>
                  <c:pt idx="10">
                    <c:v>5.2170233078982914E-3</c:v>
                  </c:pt>
                  <c:pt idx="11">
                    <c:v>4.9619495800643154E-3</c:v>
                  </c:pt>
                  <c:pt idx="12">
                    <c:v>4.7739002972144329E-3</c:v>
                  </c:pt>
                  <c:pt idx="13">
                    <c:v>3.6137466043308099E-3</c:v>
                  </c:pt>
                  <c:pt idx="14">
                    <c:v>3.2783573540334328E-3</c:v>
                  </c:pt>
                  <c:pt idx="15">
                    <c:v>3.9793284891134102E-3</c:v>
                  </c:pt>
                  <c:pt idx="16">
                    <c:v>4.2606020266235424E-3</c:v>
                  </c:pt>
                  <c:pt idx="17">
                    <c:v>3.4218508040484001E-3</c:v>
                  </c:pt>
                  <c:pt idx="18">
                    <c:v>3.6688711048523332E-3</c:v>
                  </c:pt>
                  <c:pt idx="19">
                    <c:v>4.4593003946476568E-3</c:v>
                  </c:pt>
                </c:numCache>
              </c:numRef>
            </c:minus>
          </c:errBars>
          <c:val>
            <c:numRef>
              <c:f>figure_2fold!$C$5:$C$24</c:f>
              <c:numCache>
                <c:formatCode>0.00%</c:formatCode>
                <c:ptCount val="20"/>
                <c:pt idx="0">
                  <c:v>0.33491632745364147</c:v>
                </c:pt>
                <c:pt idx="1">
                  <c:v>0.33964269561284544</c:v>
                </c:pt>
                <c:pt idx="2">
                  <c:v>0.341994572591587</c:v>
                </c:pt>
                <c:pt idx="3">
                  <c:v>0.33489371325192224</c:v>
                </c:pt>
                <c:pt idx="4">
                  <c:v>0.33871551334237926</c:v>
                </c:pt>
                <c:pt idx="5">
                  <c:v>0.33805970149253717</c:v>
                </c:pt>
                <c:pt idx="6">
                  <c:v>0.34077340569877901</c:v>
                </c:pt>
                <c:pt idx="7">
                  <c:v>0.34127091813659</c:v>
                </c:pt>
                <c:pt idx="8">
                  <c:v>0.34362279511533217</c:v>
                </c:pt>
                <c:pt idx="9">
                  <c:v>0.34785165083672481</c:v>
                </c:pt>
                <c:pt idx="10">
                  <c:v>0.34990954319312501</c:v>
                </c:pt>
                <c:pt idx="11">
                  <c:v>0.35110809588421532</c:v>
                </c:pt>
                <c:pt idx="12">
                  <c:v>0.35241971958389917</c:v>
                </c:pt>
                <c:pt idx="13">
                  <c:v>0.35260063319764839</c:v>
                </c:pt>
                <c:pt idx="14">
                  <c:v>0.35364088647670699</c:v>
                </c:pt>
                <c:pt idx="15">
                  <c:v>0.35450022614201698</c:v>
                </c:pt>
                <c:pt idx="16">
                  <c:v>0.35635459068294933</c:v>
                </c:pt>
                <c:pt idx="17">
                  <c:v>0.35734961555857098</c:v>
                </c:pt>
                <c:pt idx="18">
                  <c:v>0.35918136589778432</c:v>
                </c:pt>
                <c:pt idx="19">
                  <c:v>0.36060606060606115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figure_2fold!$E$3</c:f>
              <c:strCache>
                <c:ptCount val="1"/>
                <c:pt idx="0">
                  <c:v>Original Neighborhood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figure_2fold!$F$30:$F$49</c:f>
                <c:numCache>
                  <c:formatCode>General</c:formatCode>
                  <c:ptCount val="20"/>
                  <c:pt idx="0">
                    <c:v>6.131375954240543E-3</c:v>
                  </c:pt>
                  <c:pt idx="1">
                    <c:v>6.131375954240543E-3</c:v>
                  </c:pt>
                  <c:pt idx="2">
                    <c:v>6.131375954240543E-3</c:v>
                  </c:pt>
                  <c:pt idx="3">
                    <c:v>6.131375954240543E-3</c:v>
                  </c:pt>
                  <c:pt idx="4">
                    <c:v>6.131375954240543E-3</c:v>
                  </c:pt>
                  <c:pt idx="5">
                    <c:v>6.131375954240543E-3</c:v>
                  </c:pt>
                  <c:pt idx="6">
                    <c:v>6.131375954240543E-3</c:v>
                  </c:pt>
                  <c:pt idx="7">
                    <c:v>6.131375954240543E-3</c:v>
                  </c:pt>
                  <c:pt idx="8">
                    <c:v>6.131375954240543E-3</c:v>
                  </c:pt>
                  <c:pt idx="9">
                    <c:v>6.131375954240543E-3</c:v>
                  </c:pt>
                  <c:pt idx="10">
                    <c:v>6.131375954240543E-3</c:v>
                  </c:pt>
                  <c:pt idx="11">
                    <c:v>6.131375954240543E-3</c:v>
                  </c:pt>
                  <c:pt idx="12">
                    <c:v>6.131375954240543E-3</c:v>
                  </c:pt>
                  <c:pt idx="13">
                    <c:v>6.131375954240543E-3</c:v>
                  </c:pt>
                  <c:pt idx="14">
                    <c:v>6.131375954240543E-3</c:v>
                  </c:pt>
                  <c:pt idx="15">
                    <c:v>6.131375954240543E-3</c:v>
                  </c:pt>
                  <c:pt idx="16">
                    <c:v>6.131375954240543E-3</c:v>
                  </c:pt>
                  <c:pt idx="17">
                    <c:v>6.131375954240543E-3</c:v>
                  </c:pt>
                  <c:pt idx="18">
                    <c:v>6.131375954240543E-3</c:v>
                  </c:pt>
                  <c:pt idx="19">
                    <c:v>6.131375954240543E-3</c:v>
                  </c:pt>
                </c:numCache>
              </c:numRef>
            </c:plus>
            <c:minus>
              <c:numRef>
                <c:f>figure_2fold!$F$30:$F$49</c:f>
                <c:numCache>
                  <c:formatCode>General</c:formatCode>
                  <c:ptCount val="20"/>
                  <c:pt idx="0">
                    <c:v>6.131375954240543E-3</c:v>
                  </c:pt>
                  <c:pt idx="1">
                    <c:v>6.131375954240543E-3</c:v>
                  </c:pt>
                  <c:pt idx="2">
                    <c:v>6.131375954240543E-3</c:v>
                  </c:pt>
                  <c:pt idx="3">
                    <c:v>6.131375954240543E-3</c:v>
                  </c:pt>
                  <c:pt idx="4">
                    <c:v>6.131375954240543E-3</c:v>
                  </c:pt>
                  <c:pt idx="5">
                    <c:v>6.131375954240543E-3</c:v>
                  </c:pt>
                  <c:pt idx="6">
                    <c:v>6.131375954240543E-3</c:v>
                  </c:pt>
                  <c:pt idx="7">
                    <c:v>6.131375954240543E-3</c:v>
                  </c:pt>
                  <c:pt idx="8">
                    <c:v>6.131375954240543E-3</c:v>
                  </c:pt>
                  <c:pt idx="9">
                    <c:v>6.131375954240543E-3</c:v>
                  </c:pt>
                  <c:pt idx="10">
                    <c:v>6.131375954240543E-3</c:v>
                  </c:pt>
                  <c:pt idx="11">
                    <c:v>6.131375954240543E-3</c:v>
                  </c:pt>
                  <c:pt idx="12">
                    <c:v>6.131375954240543E-3</c:v>
                  </c:pt>
                  <c:pt idx="13">
                    <c:v>6.131375954240543E-3</c:v>
                  </c:pt>
                  <c:pt idx="14">
                    <c:v>6.131375954240543E-3</c:v>
                  </c:pt>
                  <c:pt idx="15">
                    <c:v>6.131375954240543E-3</c:v>
                  </c:pt>
                  <c:pt idx="16">
                    <c:v>6.131375954240543E-3</c:v>
                  </c:pt>
                  <c:pt idx="17">
                    <c:v>6.131375954240543E-3</c:v>
                  </c:pt>
                  <c:pt idx="18">
                    <c:v>6.131375954240543E-3</c:v>
                  </c:pt>
                  <c:pt idx="19">
                    <c:v>6.131375954240543E-3</c:v>
                  </c:pt>
                </c:numCache>
              </c:numRef>
            </c:minus>
          </c:errBars>
          <c:val>
            <c:numRef>
              <c:f>figure_2fold!$F$5:$F$24</c:f>
              <c:numCache>
                <c:formatCode>0.00%</c:formatCode>
                <c:ptCount val="20"/>
                <c:pt idx="0">
                  <c:v>0.323669311461594</c:v>
                </c:pt>
                <c:pt idx="1">
                  <c:v>0.323669311461594</c:v>
                </c:pt>
                <c:pt idx="2">
                  <c:v>0.323669311461594</c:v>
                </c:pt>
                <c:pt idx="3">
                  <c:v>0.323669311461594</c:v>
                </c:pt>
                <c:pt idx="4">
                  <c:v>0.323669311461594</c:v>
                </c:pt>
                <c:pt idx="5">
                  <c:v>0.323669311461594</c:v>
                </c:pt>
                <c:pt idx="6">
                  <c:v>0.323669311461594</c:v>
                </c:pt>
                <c:pt idx="7">
                  <c:v>0.323669311461594</c:v>
                </c:pt>
                <c:pt idx="8">
                  <c:v>0.323669311461594</c:v>
                </c:pt>
                <c:pt idx="9">
                  <c:v>0.323669311461594</c:v>
                </c:pt>
                <c:pt idx="10">
                  <c:v>0.323669311461594</c:v>
                </c:pt>
                <c:pt idx="11">
                  <c:v>0.323669311461594</c:v>
                </c:pt>
                <c:pt idx="12">
                  <c:v>0.323669311461594</c:v>
                </c:pt>
                <c:pt idx="13">
                  <c:v>0.323669311461594</c:v>
                </c:pt>
                <c:pt idx="14">
                  <c:v>0.323669311461594</c:v>
                </c:pt>
                <c:pt idx="15">
                  <c:v>0.323669311461594</c:v>
                </c:pt>
                <c:pt idx="16">
                  <c:v>0.323669311461594</c:v>
                </c:pt>
                <c:pt idx="17">
                  <c:v>0.323669311461594</c:v>
                </c:pt>
                <c:pt idx="18">
                  <c:v>0.323669311461594</c:v>
                </c:pt>
                <c:pt idx="19">
                  <c:v>0.323669311461594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37808"/>
        <c:axId val="143438200"/>
      </c:lineChart>
      <c:catAx>
        <c:axId val="143437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438200"/>
        <c:crosses val="autoZero"/>
        <c:auto val="1"/>
        <c:lblAlgn val="ctr"/>
        <c:lblOffset val="100"/>
        <c:noMultiLvlLbl val="0"/>
      </c:catAx>
      <c:valAx>
        <c:axId val="143438200"/>
        <c:scaling>
          <c:orientation val="minMax"/>
          <c:max val="0.4"/>
          <c:min val="0.3000000000000002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3437808"/>
        <c:crosses val="autoZero"/>
        <c:crossBetween val="between"/>
        <c:majorUnit val="5.0000000000000024E-2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/>
              <a:t>MIPS Third Level, Accuracy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figure_2fold!$B$3</c:f>
              <c:strCache>
                <c:ptCount val="1"/>
                <c:pt idx="0">
                  <c:v>DSD Neighborhood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figure_2fold!$D$30:$D$49</c:f>
                <c:numCache>
                  <c:formatCode>General</c:formatCode>
                  <c:ptCount val="20"/>
                  <c:pt idx="0">
                    <c:v>8.9716492430329062E-3</c:v>
                  </c:pt>
                  <c:pt idx="1">
                    <c:v>5.1986630170030128E-3</c:v>
                  </c:pt>
                  <c:pt idx="2">
                    <c:v>4.0877236181600324E-3</c:v>
                  </c:pt>
                  <c:pt idx="3">
                    <c:v>3.9173262357588999E-3</c:v>
                  </c:pt>
                  <c:pt idx="4">
                    <c:v>4.7848798785906704E-3</c:v>
                  </c:pt>
                  <c:pt idx="5">
                    <c:v>5.1051579664904978E-3</c:v>
                  </c:pt>
                  <c:pt idx="6">
                    <c:v>6.6043664764876596E-3</c:v>
                  </c:pt>
                  <c:pt idx="7">
                    <c:v>6.3224143687671958E-3</c:v>
                  </c:pt>
                  <c:pt idx="8">
                    <c:v>4.6927803489995685E-3</c:v>
                  </c:pt>
                  <c:pt idx="9">
                    <c:v>5.6725406203005403E-3</c:v>
                  </c:pt>
                  <c:pt idx="10">
                    <c:v>3.2563051244770811E-3</c:v>
                  </c:pt>
                  <c:pt idx="11">
                    <c:v>2.0540597658619516E-3</c:v>
                  </c:pt>
                  <c:pt idx="12">
                    <c:v>3.4801760881393827E-3</c:v>
                  </c:pt>
                  <c:pt idx="13">
                    <c:v>4.1919740761265367E-3</c:v>
                  </c:pt>
                  <c:pt idx="14">
                    <c:v>4.6033285660405498E-3</c:v>
                  </c:pt>
                  <c:pt idx="15">
                    <c:v>5.4408472610240656E-3</c:v>
                  </c:pt>
                  <c:pt idx="16">
                    <c:v>4.8036446826266455E-3</c:v>
                  </c:pt>
                  <c:pt idx="17">
                    <c:v>3.3542353481882201E-3</c:v>
                  </c:pt>
                  <c:pt idx="18">
                    <c:v>3.7523974469439339E-3</c:v>
                  </c:pt>
                  <c:pt idx="19">
                    <c:v>3.3133929968272202E-3</c:v>
                  </c:pt>
                </c:numCache>
              </c:numRef>
            </c:plus>
            <c:minus>
              <c:numRef>
                <c:f>figure_2fold!$D$30:$D$49</c:f>
                <c:numCache>
                  <c:formatCode>General</c:formatCode>
                  <c:ptCount val="20"/>
                  <c:pt idx="0">
                    <c:v>8.9716492430329062E-3</c:v>
                  </c:pt>
                  <c:pt idx="1">
                    <c:v>5.1986630170030128E-3</c:v>
                  </c:pt>
                  <c:pt idx="2">
                    <c:v>4.0877236181600324E-3</c:v>
                  </c:pt>
                  <c:pt idx="3">
                    <c:v>3.9173262357588999E-3</c:v>
                  </c:pt>
                  <c:pt idx="4">
                    <c:v>4.7848798785906704E-3</c:v>
                  </c:pt>
                  <c:pt idx="5">
                    <c:v>5.1051579664904978E-3</c:v>
                  </c:pt>
                  <c:pt idx="6">
                    <c:v>6.6043664764876596E-3</c:v>
                  </c:pt>
                  <c:pt idx="7">
                    <c:v>6.3224143687671958E-3</c:v>
                  </c:pt>
                  <c:pt idx="8">
                    <c:v>4.6927803489995685E-3</c:v>
                  </c:pt>
                  <c:pt idx="9">
                    <c:v>5.6725406203005403E-3</c:v>
                  </c:pt>
                  <c:pt idx="10">
                    <c:v>3.2563051244770811E-3</c:v>
                  </c:pt>
                  <c:pt idx="11">
                    <c:v>2.0540597658619516E-3</c:v>
                  </c:pt>
                  <c:pt idx="12">
                    <c:v>3.4801760881393827E-3</c:v>
                  </c:pt>
                  <c:pt idx="13">
                    <c:v>4.1919740761265367E-3</c:v>
                  </c:pt>
                  <c:pt idx="14">
                    <c:v>4.6033285660405498E-3</c:v>
                  </c:pt>
                  <c:pt idx="15">
                    <c:v>5.4408472610240656E-3</c:v>
                  </c:pt>
                  <c:pt idx="16">
                    <c:v>4.8036446826266455E-3</c:v>
                  </c:pt>
                  <c:pt idx="17">
                    <c:v>3.3542353481882201E-3</c:v>
                  </c:pt>
                  <c:pt idx="18">
                    <c:v>3.7523974469439339E-3</c:v>
                  </c:pt>
                  <c:pt idx="19">
                    <c:v>3.3133929968272202E-3</c:v>
                  </c:pt>
                </c:numCache>
              </c:numRef>
            </c:minus>
          </c:errBars>
          <c:val>
            <c:numRef>
              <c:f>figure_2fold!$D$5:$D$24</c:f>
              <c:numCache>
                <c:formatCode>0.00%</c:formatCode>
                <c:ptCount val="20"/>
                <c:pt idx="0">
                  <c:v>0.33560157790927042</c:v>
                </c:pt>
                <c:pt idx="1">
                  <c:v>0.31738165680473418</c:v>
                </c:pt>
                <c:pt idx="2">
                  <c:v>0.31240138067061224</c:v>
                </c:pt>
                <c:pt idx="3">
                  <c:v>0.31422583826430017</c:v>
                </c:pt>
                <c:pt idx="4">
                  <c:v>0.31545857988165743</c:v>
                </c:pt>
                <c:pt idx="5">
                  <c:v>0.31479289940828398</c:v>
                </c:pt>
                <c:pt idx="6">
                  <c:v>0.31824457593688432</c:v>
                </c:pt>
                <c:pt idx="7">
                  <c:v>0.3210059171597634</c:v>
                </c:pt>
                <c:pt idx="8">
                  <c:v>0.32324950690335302</c:v>
                </c:pt>
                <c:pt idx="9">
                  <c:v>0.32573964497041402</c:v>
                </c:pt>
                <c:pt idx="10">
                  <c:v>0.32776134122288025</c:v>
                </c:pt>
                <c:pt idx="11">
                  <c:v>0.32995562130177536</c:v>
                </c:pt>
                <c:pt idx="12">
                  <c:v>0.33049802761341224</c:v>
                </c:pt>
                <c:pt idx="13">
                  <c:v>0.32961045364891517</c:v>
                </c:pt>
                <c:pt idx="14">
                  <c:v>0.33005424063116401</c:v>
                </c:pt>
                <c:pt idx="15">
                  <c:v>0.33062130177514826</c:v>
                </c:pt>
                <c:pt idx="16">
                  <c:v>0.33079388560157802</c:v>
                </c:pt>
                <c:pt idx="17">
                  <c:v>0.33286489151873833</c:v>
                </c:pt>
                <c:pt idx="18">
                  <c:v>0.33417159763313597</c:v>
                </c:pt>
                <c:pt idx="19">
                  <c:v>0.33537968441814625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figure_2fold!$E$3</c:f>
              <c:strCache>
                <c:ptCount val="1"/>
                <c:pt idx="0">
                  <c:v>Original Neighborhood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figure_2fold!$G$30:$G$49</c:f>
                <c:numCache>
                  <c:formatCode>General</c:formatCode>
                  <c:ptCount val="20"/>
                  <c:pt idx="0">
                    <c:v>5.1286848045558895E-3</c:v>
                  </c:pt>
                  <c:pt idx="1">
                    <c:v>5.1286848045558895E-3</c:v>
                  </c:pt>
                  <c:pt idx="2">
                    <c:v>5.1286848045558895E-3</c:v>
                  </c:pt>
                  <c:pt idx="3">
                    <c:v>5.1286848045558895E-3</c:v>
                  </c:pt>
                  <c:pt idx="4">
                    <c:v>5.1286848045558895E-3</c:v>
                  </c:pt>
                  <c:pt idx="5">
                    <c:v>5.1286848045558895E-3</c:v>
                  </c:pt>
                  <c:pt idx="6">
                    <c:v>5.1286848045558895E-3</c:v>
                  </c:pt>
                  <c:pt idx="7">
                    <c:v>5.1286848045558895E-3</c:v>
                  </c:pt>
                  <c:pt idx="8">
                    <c:v>5.1286848045558895E-3</c:v>
                  </c:pt>
                  <c:pt idx="9">
                    <c:v>5.1286848045558895E-3</c:v>
                  </c:pt>
                  <c:pt idx="10">
                    <c:v>5.1286848045558895E-3</c:v>
                  </c:pt>
                  <c:pt idx="11">
                    <c:v>5.1286848045558895E-3</c:v>
                  </c:pt>
                  <c:pt idx="12">
                    <c:v>5.1286848045558895E-3</c:v>
                  </c:pt>
                  <c:pt idx="13">
                    <c:v>5.1286848045558895E-3</c:v>
                  </c:pt>
                  <c:pt idx="14">
                    <c:v>5.1286848045558895E-3</c:v>
                  </c:pt>
                  <c:pt idx="15">
                    <c:v>5.1286848045558895E-3</c:v>
                  </c:pt>
                  <c:pt idx="16">
                    <c:v>5.1286848045558895E-3</c:v>
                  </c:pt>
                  <c:pt idx="17">
                    <c:v>5.1286848045558895E-3</c:v>
                  </c:pt>
                  <c:pt idx="18">
                    <c:v>5.1286848045558895E-3</c:v>
                  </c:pt>
                  <c:pt idx="19">
                    <c:v>5.1286848045558895E-3</c:v>
                  </c:pt>
                </c:numCache>
              </c:numRef>
            </c:plus>
            <c:minus>
              <c:numRef>
                <c:f>figure_2fold!$G$30:$G$49</c:f>
                <c:numCache>
                  <c:formatCode>General</c:formatCode>
                  <c:ptCount val="20"/>
                  <c:pt idx="0">
                    <c:v>5.1286848045558895E-3</c:v>
                  </c:pt>
                  <c:pt idx="1">
                    <c:v>5.1286848045558895E-3</c:v>
                  </c:pt>
                  <c:pt idx="2">
                    <c:v>5.1286848045558895E-3</c:v>
                  </c:pt>
                  <c:pt idx="3">
                    <c:v>5.1286848045558895E-3</c:v>
                  </c:pt>
                  <c:pt idx="4">
                    <c:v>5.1286848045558895E-3</c:v>
                  </c:pt>
                  <c:pt idx="5">
                    <c:v>5.1286848045558895E-3</c:v>
                  </c:pt>
                  <c:pt idx="6">
                    <c:v>5.1286848045558895E-3</c:v>
                  </c:pt>
                  <c:pt idx="7">
                    <c:v>5.1286848045558895E-3</c:v>
                  </c:pt>
                  <c:pt idx="8">
                    <c:v>5.1286848045558895E-3</c:v>
                  </c:pt>
                  <c:pt idx="9">
                    <c:v>5.1286848045558895E-3</c:v>
                  </c:pt>
                  <c:pt idx="10">
                    <c:v>5.1286848045558895E-3</c:v>
                  </c:pt>
                  <c:pt idx="11">
                    <c:v>5.1286848045558895E-3</c:v>
                  </c:pt>
                  <c:pt idx="12">
                    <c:v>5.1286848045558895E-3</c:v>
                  </c:pt>
                  <c:pt idx="13">
                    <c:v>5.1286848045558895E-3</c:v>
                  </c:pt>
                  <c:pt idx="14">
                    <c:v>5.1286848045558895E-3</c:v>
                  </c:pt>
                  <c:pt idx="15">
                    <c:v>5.1286848045558895E-3</c:v>
                  </c:pt>
                  <c:pt idx="16">
                    <c:v>5.1286848045558895E-3</c:v>
                  </c:pt>
                  <c:pt idx="17">
                    <c:v>5.1286848045558895E-3</c:v>
                  </c:pt>
                  <c:pt idx="18">
                    <c:v>5.1286848045558895E-3</c:v>
                  </c:pt>
                  <c:pt idx="19">
                    <c:v>5.1286848045558895E-3</c:v>
                  </c:pt>
                </c:numCache>
              </c:numRef>
            </c:minus>
          </c:errBars>
          <c:val>
            <c:numRef>
              <c:f>figure_2fold!$G$5:$G$24</c:f>
              <c:numCache>
                <c:formatCode>0.00%</c:formatCode>
                <c:ptCount val="20"/>
                <c:pt idx="0">
                  <c:v>0.31269398336358317</c:v>
                </c:pt>
                <c:pt idx="1">
                  <c:v>0.31269398336358317</c:v>
                </c:pt>
                <c:pt idx="2">
                  <c:v>0.31269398336358317</c:v>
                </c:pt>
                <c:pt idx="3">
                  <c:v>0.31269398336358317</c:v>
                </c:pt>
                <c:pt idx="4">
                  <c:v>0.31269398336358317</c:v>
                </c:pt>
                <c:pt idx="5">
                  <c:v>0.31269398336358317</c:v>
                </c:pt>
                <c:pt idx="6">
                  <c:v>0.31269398336358317</c:v>
                </c:pt>
                <c:pt idx="7">
                  <c:v>0.31269398336358317</c:v>
                </c:pt>
                <c:pt idx="8">
                  <c:v>0.31269398336358317</c:v>
                </c:pt>
                <c:pt idx="9">
                  <c:v>0.31269398336358317</c:v>
                </c:pt>
                <c:pt idx="10">
                  <c:v>0.31269398336358317</c:v>
                </c:pt>
                <c:pt idx="11">
                  <c:v>0.31269398336358317</c:v>
                </c:pt>
                <c:pt idx="12">
                  <c:v>0.31269398336358317</c:v>
                </c:pt>
                <c:pt idx="13">
                  <c:v>0.31269398336358317</c:v>
                </c:pt>
                <c:pt idx="14">
                  <c:v>0.31269398336358317</c:v>
                </c:pt>
                <c:pt idx="15">
                  <c:v>0.31269398336358317</c:v>
                </c:pt>
                <c:pt idx="16">
                  <c:v>0.31269398336358317</c:v>
                </c:pt>
                <c:pt idx="17">
                  <c:v>0.31269398336358317</c:v>
                </c:pt>
                <c:pt idx="18">
                  <c:v>0.31269398336358317</c:v>
                </c:pt>
                <c:pt idx="19">
                  <c:v>0.31269398336358317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043992"/>
        <c:axId val="144044384"/>
      </c:lineChart>
      <c:catAx>
        <c:axId val="1440439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044384"/>
        <c:crosses val="autoZero"/>
        <c:auto val="1"/>
        <c:lblAlgn val="ctr"/>
        <c:lblOffset val="100"/>
        <c:noMultiLvlLbl val="0"/>
      </c:catAx>
      <c:valAx>
        <c:axId val="144044384"/>
        <c:scaling>
          <c:orientation val="minMax"/>
          <c:max val="0.3500000000000002"/>
          <c:min val="0.30000000000000021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44043992"/>
        <c:crosses val="autoZero"/>
        <c:crossBetween val="between"/>
        <c:majorUnit val="5.0000000000000024E-2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611E9-CCA4-46F2-8C5B-77A17EBC8AA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0FC1DAC-2420-426B-ACA8-C626512AC034}">
      <dgm:prSet phldrT="[Text]"/>
      <dgm:spPr/>
      <dgm:t>
        <a:bodyPr/>
        <a:lstStyle/>
        <a:p>
          <a:r>
            <a:rPr lang="en-US" dirty="0" smtClean="0"/>
            <a:t>10 cell  cycle and DNA</a:t>
          </a:r>
          <a:endParaRPr lang="en-US" dirty="0"/>
        </a:p>
      </dgm:t>
    </dgm:pt>
    <dgm:pt modelId="{1AAB2AD7-0FAB-4844-85B2-F49B5B0FADB0}" type="parTrans" cxnId="{5F42D767-5F3B-4CE4-AE5E-8628EBE952DA}">
      <dgm:prSet/>
      <dgm:spPr/>
      <dgm:t>
        <a:bodyPr/>
        <a:lstStyle/>
        <a:p>
          <a:endParaRPr lang="en-US"/>
        </a:p>
      </dgm:t>
    </dgm:pt>
    <dgm:pt modelId="{682B2DE0-6302-46F3-A011-9282C27C91FD}" type="sibTrans" cxnId="{5F42D767-5F3B-4CE4-AE5E-8628EBE952DA}">
      <dgm:prSet/>
      <dgm:spPr/>
      <dgm:t>
        <a:bodyPr/>
        <a:lstStyle/>
        <a:p>
          <a:endParaRPr lang="en-US"/>
        </a:p>
      </dgm:t>
    </dgm:pt>
    <dgm:pt modelId="{A9E879BF-1396-4B9F-A102-436E518F3EF8}">
      <dgm:prSet phldrT="[Text]"/>
      <dgm:spPr/>
      <dgm:t>
        <a:bodyPr/>
        <a:lstStyle/>
        <a:p>
          <a:r>
            <a:rPr lang="en-US" dirty="0" smtClean="0"/>
            <a:t>10.01 DNA processing</a:t>
          </a:r>
          <a:endParaRPr lang="en-US" dirty="0"/>
        </a:p>
      </dgm:t>
    </dgm:pt>
    <dgm:pt modelId="{0F21A672-EC7D-4F10-812E-9AAF48464987}" type="parTrans" cxnId="{90746B24-524B-4374-8AC2-A6E7F59E9442}">
      <dgm:prSet/>
      <dgm:spPr/>
      <dgm:t>
        <a:bodyPr/>
        <a:lstStyle/>
        <a:p>
          <a:endParaRPr lang="en-US"/>
        </a:p>
      </dgm:t>
    </dgm:pt>
    <dgm:pt modelId="{D300E4EC-FD3F-494E-9829-C7B13BAC6B4F}" type="sibTrans" cxnId="{90746B24-524B-4374-8AC2-A6E7F59E9442}">
      <dgm:prSet/>
      <dgm:spPr/>
      <dgm:t>
        <a:bodyPr/>
        <a:lstStyle/>
        <a:p>
          <a:endParaRPr lang="en-US"/>
        </a:p>
      </dgm:t>
    </dgm:pt>
    <dgm:pt modelId="{73CFBEBE-C121-4264-841E-61BC0D435630}">
      <dgm:prSet phldrT="[Text]"/>
      <dgm:spPr/>
      <dgm:t>
        <a:bodyPr/>
        <a:lstStyle/>
        <a:p>
          <a:r>
            <a:rPr lang="en-US" dirty="0" smtClean="0"/>
            <a:t>10.01.05 DNA  repair &amp; recombination</a:t>
          </a:r>
          <a:endParaRPr lang="en-US" dirty="0"/>
        </a:p>
      </dgm:t>
    </dgm:pt>
    <dgm:pt modelId="{DC4BB35C-81D4-4C55-B1AE-03DF76267896}" type="parTrans" cxnId="{1FE30F89-FFB0-4443-9047-69CD8BA01C34}">
      <dgm:prSet/>
      <dgm:spPr/>
      <dgm:t>
        <a:bodyPr/>
        <a:lstStyle/>
        <a:p>
          <a:endParaRPr lang="en-US"/>
        </a:p>
      </dgm:t>
    </dgm:pt>
    <dgm:pt modelId="{6438D171-1B98-44BC-BF63-691F2BE4DD0A}" type="sibTrans" cxnId="{1FE30F89-FFB0-4443-9047-69CD8BA01C34}">
      <dgm:prSet/>
      <dgm:spPr/>
      <dgm:t>
        <a:bodyPr/>
        <a:lstStyle/>
        <a:p>
          <a:endParaRPr lang="en-US"/>
        </a:p>
      </dgm:t>
    </dgm:pt>
    <dgm:pt modelId="{C7332D9F-ED45-4EEE-936B-725CBBF62DF3}" type="pres">
      <dgm:prSet presAssocID="{4C8611E9-CCA4-46F2-8C5B-77A17EBC8AAF}" presName="compositeShape" presStyleCnt="0">
        <dgm:presLayoutVars>
          <dgm:dir/>
          <dgm:resizeHandles/>
        </dgm:presLayoutVars>
      </dgm:prSet>
      <dgm:spPr/>
    </dgm:pt>
    <dgm:pt modelId="{4E8EBEB4-E52F-436C-9545-69FAFB5FDC0C}" type="pres">
      <dgm:prSet presAssocID="{4C8611E9-CCA4-46F2-8C5B-77A17EBC8AAF}" presName="pyramid" presStyleLbl="node1" presStyleIdx="0" presStyleCnt="1"/>
      <dgm:spPr/>
    </dgm:pt>
    <dgm:pt modelId="{0ED98135-A42B-4F14-9AA4-8712E60EC151}" type="pres">
      <dgm:prSet presAssocID="{4C8611E9-CCA4-46F2-8C5B-77A17EBC8AAF}" presName="theList" presStyleCnt="0"/>
      <dgm:spPr/>
    </dgm:pt>
    <dgm:pt modelId="{2BEC4FFD-94D7-489D-9958-EEDA196A9016}" type="pres">
      <dgm:prSet presAssocID="{F0FC1DAC-2420-426B-ACA8-C626512AC03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D453E-13DF-43C3-8410-E28A203CBFA2}" type="pres">
      <dgm:prSet presAssocID="{F0FC1DAC-2420-426B-ACA8-C626512AC034}" presName="aSpace" presStyleCnt="0"/>
      <dgm:spPr/>
    </dgm:pt>
    <dgm:pt modelId="{A65D4EFA-F827-4848-A439-AFD44CF218DA}" type="pres">
      <dgm:prSet presAssocID="{A9E879BF-1396-4B9F-A102-436E518F3EF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95A78-E719-48A5-8B35-80E8E9997E84}" type="pres">
      <dgm:prSet presAssocID="{A9E879BF-1396-4B9F-A102-436E518F3EF8}" presName="aSpace" presStyleCnt="0"/>
      <dgm:spPr/>
    </dgm:pt>
    <dgm:pt modelId="{4B956F85-EFFC-4454-9241-4CEA94B358B3}" type="pres">
      <dgm:prSet presAssocID="{73CFBEBE-C121-4264-841E-61BC0D43563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F262C-4CCE-4851-963C-5F61C4E3E969}" type="pres">
      <dgm:prSet presAssocID="{73CFBEBE-C121-4264-841E-61BC0D435630}" presName="aSpace" presStyleCnt="0"/>
      <dgm:spPr/>
    </dgm:pt>
  </dgm:ptLst>
  <dgm:cxnLst>
    <dgm:cxn modelId="{41CF8A91-7DB7-4C34-83EA-97AAE6ED2C8D}" type="presOf" srcId="{73CFBEBE-C121-4264-841E-61BC0D435630}" destId="{4B956F85-EFFC-4454-9241-4CEA94B358B3}" srcOrd="0" destOrd="0" presId="urn:microsoft.com/office/officeart/2005/8/layout/pyramid2"/>
    <dgm:cxn modelId="{0D616B17-45E6-44FF-8B0F-C03747032781}" type="presOf" srcId="{4C8611E9-CCA4-46F2-8C5B-77A17EBC8AAF}" destId="{C7332D9F-ED45-4EEE-936B-725CBBF62DF3}" srcOrd="0" destOrd="0" presId="urn:microsoft.com/office/officeart/2005/8/layout/pyramid2"/>
    <dgm:cxn modelId="{A29A5121-C91E-4622-9082-830AE1FCB995}" type="presOf" srcId="{F0FC1DAC-2420-426B-ACA8-C626512AC034}" destId="{2BEC4FFD-94D7-489D-9958-EEDA196A9016}" srcOrd="0" destOrd="0" presId="urn:microsoft.com/office/officeart/2005/8/layout/pyramid2"/>
    <dgm:cxn modelId="{1FE30F89-FFB0-4443-9047-69CD8BA01C34}" srcId="{4C8611E9-CCA4-46F2-8C5B-77A17EBC8AAF}" destId="{73CFBEBE-C121-4264-841E-61BC0D435630}" srcOrd="2" destOrd="0" parTransId="{DC4BB35C-81D4-4C55-B1AE-03DF76267896}" sibTransId="{6438D171-1B98-44BC-BF63-691F2BE4DD0A}"/>
    <dgm:cxn modelId="{90746B24-524B-4374-8AC2-A6E7F59E9442}" srcId="{4C8611E9-CCA4-46F2-8C5B-77A17EBC8AAF}" destId="{A9E879BF-1396-4B9F-A102-436E518F3EF8}" srcOrd="1" destOrd="0" parTransId="{0F21A672-EC7D-4F10-812E-9AAF48464987}" sibTransId="{D300E4EC-FD3F-494E-9829-C7B13BAC6B4F}"/>
    <dgm:cxn modelId="{5F42D767-5F3B-4CE4-AE5E-8628EBE952DA}" srcId="{4C8611E9-CCA4-46F2-8C5B-77A17EBC8AAF}" destId="{F0FC1DAC-2420-426B-ACA8-C626512AC034}" srcOrd="0" destOrd="0" parTransId="{1AAB2AD7-0FAB-4844-85B2-F49B5B0FADB0}" sibTransId="{682B2DE0-6302-46F3-A011-9282C27C91FD}"/>
    <dgm:cxn modelId="{1FBD972F-C700-4F6E-B6CB-6E9565F7FE4A}" type="presOf" srcId="{A9E879BF-1396-4B9F-A102-436E518F3EF8}" destId="{A65D4EFA-F827-4848-A439-AFD44CF218DA}" srcOrd="0" destOrd="0" presId="urn:microsoft.com/office/officeart/2005/8/layout/pyramid2"/>
    <dgm:cxn modelId="{86E808C4-8CDF-4C9D-80DC-F9E34E1F0A94}" type="presParOf" srcId="{C7332D9F-ED45-4EEE-936B-725CBBF62DF3}" destId="{4E8EBEB4-E52F-436C-9545-69FAFB5FDC0C}" srcOrd="0" destOrd="0" presId="urn:microsoft.com/office/officeart/2005/8/layout/pyramid2"/>
    <dgm:cxn modelId="{7AA477FF-1D61-4530-9B03-97F1A0D92E29}" type="presParOf" srcId="{C7332D9F-ED45-4EEE-936B-725CBBF62DF3}" destId="{0ED98135-A42B-4F14-9AA4-8712E60EC151}" srcOrd="1" destOrd="0" presId="urn:microsoft.com/office/officeart/2005/8/layout/pyramid2"/>
    <dgm:cxn modelId="{3C3BE87D-F1F1-4145-8F19-7FBB7811407F}" type="presParOf" srcId="{0ED98135-A42B-4F14-9AA4-8712E60EC151}" destId="{2BEC4FFD-94D7-489D-9958-EEDA196A9016}" srcOrd="0" destOrd="0" presId="urn:microsoft.com/office/officeart/2005/8/layout/pyramid2"/>
    <dgm:cxn modelId="{A7FA9B0F-87D2-465D-94C6-22988A8CEE6D}" type="presParOf" srcId="{0ED98135-A42B-4F14-9AA4-8712E60EC151}" destId="{B1BD453E-13DF-43C3-8410-E28A203CBFA2}" srcOrd="1" destOrd="0" presId="urn:microsoft.com/office/officeart/2005/8/layout/pyramid2"/>
    <dgm:cxn modelId="{3C5DC696-B534-41C2-88A0-126555E01824}" type="presParOf" srcId="{0ED98135-A42B-4F14-9AA4-8712E60EC151}" destId="{A65D4EFA-F827-4848-A439-AFD44CF218DA}" srcOrd="2" destOrd="0" presId="urn:microsoft.com/office/officeart/2005/8/layout/pyramid2"/>
    <dgm:cxn modelId="{0FF419CE-A878-467B-9E55-C89F38535C67}" type="presParOf" srcId="{0ED98135-A42B-4F14-9AA4-8712E60EC151}" destId="{D9895A78-E719-48A5-8B35-80E8E9997E84}" srcOrd="3" destOrd="0" presId="urn:microsoft.com/office/officeart/2005/8/layout/pyramid2"/>
    <dgm:cxn modelId="{AA250E89-D27E-4BFF-84CF-E61C92E5224A}" type="presParOf" srcId="{0ED98135-A42B-4F14-9AA4-8712E60EC151}" destId="{4B956F85-EFFC-4454-9241-4CEA94B358B3}" srcOrd="4" destOrd="0" presId="urn:microsoft.com/office/officeart/2005/8/layout/pyramid2"/>
    <dgm:cxn modelId="{3E4A7D1A-3804-4359-B7C3-BC6BE22279DF}" type="presParOf" srcId="{0ED98135-A42B-4F14-9AA4-8712E60EC151}" destId="{CCFF262C-4CCE-4851-963C-5F61C4E3E96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EBEB4-E52F-436C-9545-69FAFB5FDC0C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C4FFD-94D7-489D-9958-EEDA196A9016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10 cell  cycle and DNA</a:t>
          </a:r>
          <a:endParaRPr lang="en-US" sz="2400" kern="1200" dirty="0"/>
        </a:p>
      </dsp:txBody>
      <dsp:txXfrm>
        <a:off x="3827652" y="507327"/>
        <a:ext cx="2837275" cy="966780"/>
      </dsp:txXfrm>
    </dsp:sp>
    <dsp:sp modelId="{A65D4EFA-F827-4848-A439-AFD44CF218DA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10.01 DNA processing</a:t>
          </a:r>
          <a:endParaRPr lang="en-US" sz="2400" kern="1200" dirty="0"/>
        </a:p>
      </dsp:txBody>
      <dsp:txXfrm>
        <a:off x="3827652" y="1712630"/>
        <a:ext cx="2837275" cy="966780"/>
      </dsp:txXfrm>
    </dsp:sp>
    <dsp:sp modelId="{4B956F85-EFFC-4454-9241-4CEA94B358B3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10.01.05 DNA  repair &amp; recombination</a:t>
          </a:r>
          <a:endParaRPr lang="en-US" sz="2400" kern="1200" dirty="0"/>
        </a:p>
      </dsp:txBody>
      <dsp:txXfrm>
        <a:off x="3827652" y="2917932"/>
        <a:ext cx="2837275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F90E65-D027-410D-9B76-B17F6B7EC5D1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522D9C-2777-445A-B888-0ED58DD68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11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C004F2-4F56-4BFA-9EBB-8F90510271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091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exact match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AD73-15CA-4AA0-B66B-A3EE66852E5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95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Pombe</a:t>
            </a:r>
            <a:r>
              <a:rPr lang="en-US" dirty="0" smtClean="0"/>
              <a:t>, GO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AD73-15CA-4AA0-B66B-A3EE66852E5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21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Pombe</a:t>
            </a:r>
            <a:r>
              <a:rPr lang="en-US" dirty="0" smtClean="0"/>
              <a:t>, GO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AD73-15CA-4AA0-B66B-A3EE66852E5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21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Pombe</a:t>
            </a:r>
            <a:r>
              <a:rPr lang="en-US" dirty="0" smtClean="0"/>
              <a:t>, GO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AD73-15CA-4AA0-B66B-A3EE66852E5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21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Pombe</a:t>
            </a:r>
            <a:r>
              <a:rPr lang="en-US" dirty="0" smtClean="0"/>
              <a:t>, GO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AD73-15CA-4AA0-B66B-A3EE66852E5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21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let’s have some confidence; due to the data quality</a:t>
            </a:r>
            <a:r>
              <a:rPr lang="en-US" baseline="0" dirty="0" smtClean="0"/>
              <a:t> issue, there are false positive and false negatives as well as missing PPIs;</a:t>
            </a:r>
          </a:p>
          <a:p>
            <a:r>
              <a:rPr lang="en-US" baseline="0" dirty="0" smtClean="0"/>
              <a:t>Therefore we assign confidence score based  on the experiment evidence, which is not done by our previous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shown in the example, we have the PPI network, and then for each edge, we look at its evidence, if it is </a:t>
            </a:r>
            <a:r>
              <a:rPr lang="en-US" baseline="0" dirty="0" err="1" smtClean="0"/>
              <a:t>veified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somoe</a:t>
            </a:r>
            <a:r>
              <a:rPr lang="en-US" baseline="0" dirty="0" smtClean="0"/>
              <a:t> low-throughput experiment,</a:t>
            </a:r>
          </a:p>
          <a:p>
            <a:r>
              <a:rPr lang="en-US" baseline="0" dirty="0" smtClean="0"/>
              <a:t>We tend to assign high confidence score; if there are multiple evidence, we also give bonus evidence~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3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transition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0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test the method where we incorporate pathway</a:t>
            </a:r>
            <a:r>
              <a:rPr lang="en-US" baseline="0" dirty="0" smtClean="0"/>
              <a:t> PPIs as independent PPIs and define caDSD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compare with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allow directed edges but in the paper we don’t have enough directed edges to affect the performance but we can still handle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81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test the method where we incorporate pathway</a:t>
            </a:r>
            <a:r>
              <a:rPr lang="en-US" baseline="0" dirty="0" smtClean="0"/>
              <a:t> PPIs as independent PPIs and define caDSD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compare with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allow directed edges but in the paper we don’t have enough directed edges to affect the performance but we can still handle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7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by</a:t>
            </a:r>
            <a:r>
              <a:rPr lang="en-US" baseline="0" dirty="0" smtClean="0"/>
              <a:t> simply using independent pathway PPIs, we lost a lot of information;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add KEGG pathways as highway paths</a:t>
            </a:r>
          </a:p>
          <a:p>
            <a:endParaRPr lang="en-US" baseline="0" dirty="0" smtClean="0"/>
          </a:p>
          <a:p>
            <a:r>
              <a:rPr lang="en-US" dirty="0" smtClean="0"/>
              <a:t>Incorporate</a:t>
            </a:r>
            <a:r>
              <a:rPr lang="en-US" baseline="0" dirty="0" smtClean="0"/>
              <a:t> functional pathway into PPI network explicitly, capture temporal information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6F69-C93A-47AF-8071-CE30BB8A0F1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CDK-dependent phosphorylation pathway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5E0884-4277-43DF-8089-8DFDA64DD8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74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test MV, WMV, FF, GMC;</a:t>
            </a:r>
          </a:p>
          <a:p>
            <a:r>
              <a:rPr lang="en-US" baseline="0" dirty="0" smtClean="0"/>
              <a:t>Two sets of data: physical from BioGRID and STRING, integrative network</a:t>
            </a:r>
          </a:p>
          <a:p>
            <a:r>
              <a:rPr lang="en-US" baseline="0" dirty="0" smtClean="0"/>
              <a:t>10 runs of 2-fold cross validation</a:t>
            </a:r>
          </a:p>
          <a:p>
            <a:r>
              <a:rPr lang="en-US" baseline="0" dirty="0" smtClean="0"/>
              <a:t>Annotations are from MIPS and GO</a:t>
            </a:r>
          </a:p>
          <a:p>
            <a:r>
              <a:rPr lang="en-US" baseline="0" dirty="0" smtClean="0"/>
              <a:t>For the purpose of the talk, we will focus the first one method because it is the simplest to explain, the original majority vote,, the DSD majority vote will…</a:t>
            </a:r>
          </a:p>
          <a:p>
            <a:endParaRPr lang="en-US" dirty="0" smtClean="0"/>
          </a:p>
          <a:p>
            <a:r>
              <a:rPr lang="en-US" dirty="0" smtClean="0"/>
              <a:t>For example, this is the </a:t>
            </a:r>
            <a:r>
              <a:rPr lang="en-US" dirty="0" err="1" smtClean="0"/>
              <a:t>subgraph</a:t>
            </a:r>
            <a:r>
              <a:rPr lang="en-US" dirty="0" smtClean="0"/>
              <a:t> of the </a:t>
            </a:r>
            <a:r>
              <a:rPr lang="en-US" dirty="0" err="1" smtClean="0"/>
              <a:t>ppi</a:t>
            </a:r>
            <a:r>
              <a:rPr lang="en-US" dirty="0" smtClean="0"/>
              <a:t> network; we have proteins and their functional</a:t>
            </a:r>
            <a:r>
              <a:rPr lang="en-US" baseline="0" dirty="0" smtClean="0"/>
              <a:t> labels from MIPS,</a:t>
            </a:r>
          </a:p>
          <a:p>
            <a:r>
              <a:rPr lang="en-US" baseline="0" dirty="0" smtClean="0"/>
              <a:t>We want to predict functions for this one, the original mv </a:t>
            </a:r>
            <a:r>
              <a:rPr lang="en-US" baseline="0" smtClean="0"/>
              <a:t>will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30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test MV, WMV, FF, GMC;</a:t>
            </a:r>
          </a:p>
          <a:p>
            <a:r>
              <a:rPr lang="en-US" baseline="0" dirty="0" smtClean="0"/>
              <a:t>Two sets of data: physical from BioGRID and STRING, integrative network</a:t>
            </a:r>
          </a:p>
          <a:p>
            <a:r>
              <a:rPr lang="en-US" baseline="0" dirty="0" smtClean="0"/>
              <a:t>10 runs of 2-fold cross validation</a:t>
            </a:r>
          </a:p>
          <a:p>
            <a:r>
              <a:rPr lang="en-US" baseline="0" dirty="0" smtClean="0"/>
              <a:t>Annotations are from MIPS and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55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accuracy and FI score, say what majority vote is, and maybe a little about </a:t>
            </a:r>
            <a:r>
              <a:rPr lang="en-US" baseline="0" dirty="0" err="1" smtClean="0"/>
              <a:t>multiway</a:t>
            </a:r>
            <a:r>
              <a:rPr lang="en-US" baseline="0" dirty="0" smtClean="0"/>
              <a:t> cut and functional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54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accuracy and FI score, say what majority vote is, and maybe a little about </a:t>
            </a:r>
            <a:r>
              <a:rPr lang="en-US" baseline="0" dirty="0" err="1" smtClean="0"/>
              <a:t>multiway</a:t>
            </a:r>
            <a:r>
              <a:rPr lang="en-US" baseline="0" dirty="0" smtClean="0"/>
              <a:t> cut and functional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12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accuracy and FI score, say what majority vote is, and maybe a little about </a:t>
            </a:r>
            <a:r>
              <a:rPr lang="en-US" baseline="0" dirty="0" err="1" smtClean="0"/>
              <a:t>multiway</a:t>
            </a:r>
            <a:r>
              <a:rPr lang="en-US" baseline="0" dirty="0" smtClean="0"/>
              <a:t> cut and functional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11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for the string database where the pathway information is already incorporated in the simple fashion, namely </a:t>
            </a:r>
            <a:r>
              <a:rPr lang="en-US" baseline="0" dirty="0" err="1" smtClean="0"/>
              <a:t>cDSD</a:t>
            </a:r>
            <a:r>
              <a:rPr lang="en-US" baseline="0" dirty="0" smtClean="0"/>
              <a:t> already has pathway edges;</a:t>
            </a:r>
          </a:p>
          <a:p>
            <a:r>
              <a:rPr lang="en-US" baseline="0" dirty="0" smtClean="0"/>
              <a:t> so we only have </a:t>
            </a:r>
            <a:r>
              <a:rPr lang="en-US" baseline="0" dirty="0" err="1" smtClean="0"/>
              <a:t>cDSD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capDSD</a:t>
            </a:r>
            <a:endParaRPr lang="en-US" baseline="0" dirty="0" smtClean="0"/>
          </a:p>
          <a:p>
            <a:r>
              <a:rPr lang="en-US" baseline="0" dirty="0" smtClean="0"/>
              <a:t>But we achieve even better improvement</a:t>
            </a:r>
          </a:p>
          <a:p>
            <a:r>
              <a:rPr lang="en-US" baseline="0" dirty="0" smtClean="0"/>
              <a:t>The best </a:t>
            </a:r>
            <a:r>
              <a:rPr lang="en-US" baseline="0" dirty="0" err="1" smtClean="0"/>
              <a:t>performaning</a:t>
            </a:r>
            <a:r>
              <a:rPr lang="en-US" baseline="0" dirty="0" smtClean="0"/>
              <a:t> method is weighted majority vote with </a:t>
            </a:r>
            <a:r>
              <a:rPr lang="en-US" baseline="0" dirty="0" err="1" smtClean="0"/>
              <a:t>capDSD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7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code for this project and welcome to use it if you have</a:t>
            </a:r>
            <a:r>
              <a:rPr lang="en-US" baseline="0" dirty="0" smtClean="0"/>
              <a:t> a biological network and a set of pathways </a:t>
            </a:r>
            <a:r>
              <a:rPr lang="en-US" baseline="0" smtClean="0"/>
              <a:t>or confidence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Xavi Hernandez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Precision = TP/(TP+FP) = proportion of correct real positives</a:t>
            </a:r>
          </a:p>
          <a:p>
            <a:endParaRPr lang="en-US" dirty="0" smtClean="0"/>
          </a:p>
          <a:p>
            <a:r>
              <a:rPr lang="en-US" dirty="0" smtClean="0"/>
              <a:t>Recall = sensitivity= TP/P = TP / (TP+FN)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22D9C-2777-445A-B888-0ED58DD684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7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MV, 10 runs, 2 fold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AD73-15CA-4AA0-B66B-A3EE66852E5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4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Neighborhood with error bar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AD73-15CA-4AA0-B66B-A3EE66852E5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64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Gmc</a:t>
            </a:r>
            <a:r>
              <a:rPr lang="en-US" dirty="0" smtClean="0"/>
              <a:t>, with error bars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AD73-15CA-4AA0-B66B-A3EE66852E5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0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FF 10 runs, 2-fold CV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AD73-15CA-4AA0-B66B-A3EE66852E5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2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9097-F63B-4D9C-B600-188B79C55FCD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3275-87DB-4907-9BE4-C6513328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4926-C99B-44C8-B385-EAE191279A24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062D-CC89-49D6-8484-6149590F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94BBF-0966-403D-9607-562CB2102AF2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4277-5417-409C-8822-2A64661A7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7B33-B6D8-484E-B45C-CBC370B1DAC5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3EEF-B39C-4698-9B7F-70706DC1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05AD-3F6C-4FC2-9BF6-0E8F1204ADBE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ADB2-A340-49FB-BAA6-A4166DEDB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4FEF-D740-4C2D-9BD7-700C9578D515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B434-6BEE-4AFD-BD50-CB1865900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3A4D-B881-4EB0-9EF7-A301376BE60A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CE1F-9D28-4661-A97D-C34F5265C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3DBF-1FCA-40C1-BD4C-57D31B28E05B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F74A-0127-4D82-8106-C95D3A93E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3593-A662-4694-BFD1-41766231D074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DC140-CEA1-4EFD-B90E-C526DFF3D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2D91-43A4-4221-847C-BF07D2F99E8A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23C6-8FD7-48F2-B5AF-08662733C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230E-6572-40FA-AD6E-A52F68C7DA00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0B32-D1EF-48A1-9859-0AEFAEBA2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F400-AF5D-4E26-B4F6-2B09AD4CE451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F2BB-00CB-421E-BF9E-C3999BEA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795C65-B673-4FB6-8573-517F34378E27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FCFF8-AAFC-4D5F-9220-F41F833FC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10" Type="http://schemas.openxmlformats.org/officeDocument/2006/relationships/chart" Target="../charts/chart32.xml"/><Relationship Id="rId4" Type="http://schemas.openxmlformats.org/officeDocument/2006/relationships/chart" Target="../charts/chart26.xml"/><Relationship Id="rId9" Type="http://schemas.openxmlformats.org/officeDocument/2006/relationships/chart" Target="../charts/char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7" Type="http://schemas.openxmlformats.org/officeDocument/2006/relationships/chart" Target="../charts/chart4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sd.cs.tufts.ed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g.gif"/>
          <p:cNvPicPr>
            <a:picLocks noChangeAspect="1"/>
          </p:cNvPicPr>
          <p:nvPr/>
        </p:nvPicPr>
        <p:blipFill>
          <a:blip r:embed="rId3" cstate="print">
            <a:lum bright="2000"/>
          </a:blip>
          <a:srcRect/>
          <a:stretch>
            <a:fillRect/>
          </a:stretch>
        </p:blipFill>
        <p:spPr bwMode="auto">
          <a:xfrm>
            <a:off x="0" y="4038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470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Diffusion-Based Metrics for Biological Network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733800"/>
            <a:ext cx="64008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898989"/>
                </a:solidFill>
              </a:rPr>
              <a:t>  </a:t>
            </a:r>
            <a:r>
              <a:rPr lang="en-US" sz="2800" b="1" dirty="0" smtClean="0">
                <a:solidFill>
                  <a:srgbClr val="898989"/>
                </a:solidFill>
              </a:rPr>
              <a:t>Lenore Cowen</a:t>
            </a:r>
            <a:endParaRPr lang="en-US" sz="2800" dirty="0" smtClean="0">
              <a:solidFill>
                <a:srgbClr val="898989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898989"/>
                </a:solidFill>
              </a:rPr>
              <a:t>Tufts University </a:t>
            </a:r>
          </a:p>
          <a:p>
            <a:pPr eaLnBrk="1" hangingPunct="1">
              <a:defRPr/>
            </a:pPr>
            <a:endParaRPr lang="en-US" sz="28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Complexity of computing the DSD matrix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We can compute the converged DSD matrix as follows: 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DSD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(</a:t>
                </a:r>
                <a:r>
                  <a:rPr lang="en-US" sz="2800" dirty="0" err="1" smtClean="0"/>
                  <a:t>u,v</a:t>
                </a:r>
                <a:r>
                  <a:rPr lang="en-US" sz="2800" dirty="0" smtClean="0"/>
                  <a:t>)=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d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 smtClean="0"/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 smtClean="0"/>
                  <a:t>) (</a:t>
                </a:r>
                <a:r>
                  <a:rPr lang="en-US" sz="2800" dirty="0" smtClean="0">
                    <a:latin typeface="Iskoola Pota" panose="020B0502040204020203" pitchFamily="34" charset="0"/>
                    <a:cs typeface="Iskoola Pota" panose="020B0502040204020203" pitchFamily="34" charset="0"/>
                  </a:rPr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where D is the </a:t>
                </a:r>
                <a:r>
                  <a:rPr lang="en-US" sz="2800" dirty="0" err="1" smtClean="0"/>
                  <a:t>diagnol</a:t>
                </a:r>
                <a:r>
                  <a:rPr lang="en-US" sz="2800" dirty="0" smtClean="0"/>
                  <a:t> degree matrix, A is the adjacency matrix of the network, and W is the constant matrix where each row is a copy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/>
                    </m:sSup>
                  </m:oMath>
                </a14:m>
                <a:r>
                  <a:rPr lang="en-US" sz="2800" dirty="0" smtClean="0"/>
                  <a:t> the degree of each of the vertices normalized by the sum of all the vertex degrees. 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Complexity dominated by inverting matrix: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48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2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the Graph Laplacian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Boehnlein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et al. showed: (for a lazy random walk version of DSD and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dirty="0" smtClean="0"/>
                  <a:t> norms): 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𝐷𝑆𝐷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dirty="0" smtClean="0"/>
                  <a:t>(</a:t>
                </a:r>
                <a:r>
                  <a:rPr lang="en-US" sz="2800" dirty="0" err="1" smtClean="0"/>
                  <a:t>u,v</a:t>
                </a:r>
                <a:r>
                  <a:rPr lang="en-US" sz="2800" dirty="0" smtClean="0"/>
                  <a:t>)=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d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 smtClean="0"/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 smtClean="0"/>
                  <a:t>) </a:t>
                </a:r>
                <a:r>
                  <a:rPr lang="en-US" sz="2800" dirty="0" smtClean="0">
                    <a:latin typeface="Castellar" panose="020A0402060406010301" pitchFamily="18" charset="0"/>
                  </a:rPr>
                  <a:t>G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w</a:t>
                </a:r>
                <a:r>
                  <a:rPr lang="en-US" sz="2800" dirty="0" smtClean="0"/>
                  <a:t>here </a:t>
                </a:r>
                <a:r>
                  <a:rPr lang="en-US" sz="2800" dirty="0" smtClean="0">
                    <a:latin typeface="Castellar" panose="020A0402060406010301" pitchFamily="18" charset="0"/>
                  </a:rPr>
                  <a:t>G</a:t>
                </a:r>
                <a:r>
                  <a:rPr lang="en-US" sz="2800" dirty="0" smtClean="0"/>
                  <a:t> is the so-called Green’s function</a:t>
                </a:r>
              </a:p>
              <a:p>
                <a:pPr marL="0" indent="0">
                  <a:buNone/>
                </a:pPr>
                <a:r>
                  <a:rPr lang="en-US" sz="2800" dirty="0"/>
                  <a:t>u</a:t>
                </a:r>
                <a:r>
                  <a:rPr lang="en-US" sz="2800" dirty="0" smtClean="0"/>
                  <a:t>niquely defined as the matrix satisfying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      </a:t>
                </a:r>
                <a:r>
                  <a:rPr lang="en-US" sz="2800" dirty="0" smtClean="0">
                    <a:latin typeface="Castellar" panose="020A0402060406010301" pitchFamily="18" charset="0"/>
                  </a:rPr>
                  <a:t>G∆ = </a:t>
                </a:r>
                <a:r>
                  <a:rPr lang="en-US" sz="2800" dirty="0" smtClean="0"/>
                  <a:t>I - 1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       </a:t>
                </a:r>
                <a:r>
                  <a:rPr lang="en-US" sz="2800" dirty="0" smtClean="0">
                    <a:latin typeface="Castellar" panose="020A0402060406010301" pitchFamily="18" charset="0"/>
                  </a:rPr>
                  <a:t>G</a:t>
                </a:r>
                <a:r>
                  <a:rPr lang="en-US" sz="2800" dirty="0" smtClean="0"/>
                  <a:t>1 = 0.</a:t>
                </a:r>
              </a:p>
              <a:p>
                <a:pPr marL="0" indent="0">
                  <a:buNone/>
                </a:pPr>
                <a:r>
                  <a:rPr lang="en-US" sz="2800" dirty="0"/>
                  <a:t>w</a:t>
                </a:r>
                <a:r>
                  <a:rPr lang="en-US" sz="2800" dirty="0" smtClean="0"/>
                  <a:t>here ∆ = I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/>
                  <a:t>A, where A is the adjacency matrix and D is the </a:t>
                </a:r>
                <a:r>
                  <a:rPr lang="en-US" sz="2800" dirty="0" err="1" smtClean="0"/>
                  <a:t>diagnol</a:t>
                </a:r>
                <a:r>
                  <a:rPr lang="en-US" sz="2800" dirty="0" smtClean="0"/>
                  <a:t> matrix of degrees.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48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2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the Graph Laplacian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Recently, Andrew Beveridge proved that this means that DSD can be shown to measure the difference between random walks starting from u and v to a randomly chosen target node D</a:t>
            </a:r>
          </a:p>
          <a:p>
            <a:pPr lvl="0"/>
            <a:r>
              <a:rPr lang="en-US" dirty="0" smtClean="0"/>
              <a:t>Many other diffusion kernels have been proposed for PPI networks: see </a:t>
            </a:r>
            <a:r>
              <a:rPr lang="en-US" dirty="0">
                <a:solidFill>
                  <a:prstClr val="black"/>
                </a:solidFill>
              </a:rPr>
              <a:t> [Lee, </a:t>
            </a:r>
            <a:r>
              <a:rPr lang="en-US" dirty="0" err="1">
                <a:solidFill>
                  <a:prstClr val="black"/>
                </a:solidFill>
              </a:rPr>
              <a:t>Tu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Deng, Sun </a:t>
            </a:r>
            <a:r>
              <a:rPr lang="en-US" dirty="0">
                <a:solidFill>
                  <a:prstClr val="black"/>
                </a:solidFill>
              </a:rPr>
              <a:t>and Chen, 2006; Qi, </a:t>
            </a:r>
            <a:r>
              <a:rPr lang="en-US" dirty="0" err="1">
                <a:solidFill>
                  <a:prstClr val="black"/>
                </a:solidFill>
              </a:rPr>
              <a:t>Suhail</a:t>
            </a:r>
            <a:r>
              <a:rPr lang="en-US" dirty="0">
                <a:solidFill>
                  <a:prstClr val="black"/>
                </a:solidFill>
              </a:rPr>
              <a:t>, Lin, </a:t>
            </a:r>
            <a:r>
              <a:rPr lang="en-US" dirty="0" err="1">
                <a:solidFill>
                  <a:prstClr val="black"/>
                </a:solidFill>
              </a:rPr>
              <a:t>Boeke</a:t>
            </a:r>
            <a:r>
              <a:rPr lang="en-US" dirty="0">
                <a:solidFill>
                  <a:prstClr val="black"/>
                </a:solidFill>
              </a:rPr>
              <a:t> and Bader, 2008; also see survey by </a:t>
            </a:r>
            <a:r>
              <a:rPr lang="en-US" dirty="0" err="1">
                <a:solidFill>
                  <a:prstClr val="black"/>
                </a:solidFill>
              </a:rPr>
              <a:t>Fengzhu</a:t>
            </a:r>
            <a:r>
              <a:rPr lang="en-US" dirty="0">
                <a:solidFill>
                  <a:prstClr val="black"/>
                </a:solidFill>
              </a:rPr>
              <a:t> Sun et al., 2013.]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2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the Graph Laplacian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Many other diffusion kernels have been proposed for PPI networks: see </a:t>
            </a:r>
            <a:r>
              <a:rPr lang="en-US" dirty="0">
                <a:solidFill>
                  <a:prstClr val="black"/>
                </a:solidFill>
              </a:rPr>
              <a:t> [Lee, </a:t>
            </a:r>
            <a:r>
              <a:rPr lang="en-US" dirty="0" err="1">
                <a:solidFill>
                  <a:prstClr val="black"/>
                </a:solidFill>
              </a:rPr>
              <a:t>Tu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Deng, Sun </a:t>
            </a:r>
            <a:r>
              <a:rPr lang="en-US" dirty="0">
                <a:solidFill>
                  <a:prstClr val="black"/>
                </a:solidFill>
              </a:rPr>
              <a:t>and Chen, 2006; Qi, </a:t>
            </a:r>
            <a:r>
              <a:rPr lang="en-US" dirty="0" err="1">
                <a:solidFill>
                  <a:prstClr val="black"/>
                </a:solidFill>
              </a:rPr>
              <a:t>Suhail</a:t>
            </a:r>
            <a:r>
              <a:rPr lang="en-US" dirty="0">
                <a:solidFill>
                  <a:prstClr val="black"/>
                </a:solidFill>
              </a:rPr>
              <a:t>, Lin, </a:t>
            </a:r>
            <a:r>
              <a:rPr lang="en-US" dirty="0" err="1">
                <a:solidFill>
                  <a:prstClr val="black"/>
                </a:solidFill>
              </a:rPr>
              <a:t>Boeke</a:t>
            </a:r>
            <a:r>
              <a:rPr lang="en-US" dirty="0">
                <a:solidFill>
                  <a:prstClr val="black"/>
                </a:solidFill>
              </a:rPr>
              <a:t> and Bader, 2008; also see survey by </a:t>
            </a:r>
            <a:r>
              <a:rPr lang="en-US" dirty="0" err="1">
                <a:solidFill>
                  <a:prstClr val="black"/>
                </a:solidFill>
              </a:rPr>
              <a:t>Fengzhu</a:t>
            </a:r>
            <a:r>
              <a:rPr lang="en-US" dirty="0">
                <a:solidFill>
                  <a:prstClr val="black"/>
                </a:solidFill>
              </a:rPr>
              <a:t> Sun et al., 2013.]</a:t>
            </a:r>
          </a:p>
          <a:p>
            <a:pPr marL="0" indent="0">
              <a:buNone/>
            </a:pPr>
            <a:r>
              <a:rPr lang="en-US" dirty="0" smtClean="0"/>
              <a:t>DSD is  worthy of study: mathematically natural, connected to the graph Laplacian, convergent independent of the length of the random walk, </a:t>
            </a:r>
            <a:r>
              <a:rPr lang="en-US" dirty="0" err="1" smtClean="0"/>
              <a:t>downweights</a:t>
            </a:r>
            <a:r>
              <a:rPr lang="en-US" dirty="0" smtClean="0"/>
              <a:t> paths through hubs. </a:t>
            </a:r>
          </a:p>
        </p:txBody>
      </p:sp>
    </p:spTree>
    <p:extLst>
      <p:ext uri="{BB962C8B-B14F-4D97-AF65-F5344CB8AC3E}">
        <p14:creationId xmlns:p14="http://schemas.microsoft.com/office/powerpoint/2010/main" val="9689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DSD spreads out distances</a:t>
            </a:r>
            <a:endParaRPr lang="en-US" dirty="0"/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7277" y="1600200"/>
            <a:ext cx="59094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function label prediction: have k closest DSD neighbors vote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00200" y="4572000"/>
            <a:ext cx="1032841" cy="56263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SNC1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91000" y="5638800"/>
            <a:ext cx="1002635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RCY1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277034" y="3604885"/>
            <a:ext cx="1028333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SNX4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177255" y="5128885"/>
            <a:ext cx="1037890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BTN2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276600" y="3124200"/>
            <a:ext cx="1053129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UB14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55092" y="2652385"/>
            <a:ext cx="1156817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MSO1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724175" y="1776085"/>
            <a:ext cx="972250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SEC9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45496" y="1928485"/>
            <a:ext cx="1014808" cy="5626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SSO2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379296" y="2995285"/>
            <a:ext cx="1014808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SSO1</a:t>
            </a:r>
            <a:endParaRPr lang="en-US" dirty="0"/>
          </a:p>
        </p:txBody>
      </p:sp>
      <p:cxnSp>
        <p:nvCxnSpPr>
          <p:cNvPr id="23" name="Straight Connector 22"/>
          <p:cNvCxnSpPr>
            <a:stCxn id="5" idx="7"/>
            <a:endCxn id="17" idx="3"/>
          </p:cNvCxnSpPr>
          <p:nvPr/>
        </p:nvCxnSpPr>
        <p:spPr>
          <a:xfrm flipV="1">
            <a:off x="2481785" y="3604435"/>
            <a:ext cx="949042" cy="1049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1"/>
            <a:endCxn id="18" idx="4"/>
          </p:cNvCxnSpPr>
          <p:nvPr/>
        </p:nvCxnSpPr>
        <p:spPr>
          <a:xfrm flipH="1" flipV="1">
            <a:off x="1333501" y="3215015"/>
            <a:ext cx="417955" cy="1439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7"/>
            <a:endCxn id="20" idx="2"/>
          </p:cNvCxnSpPr>
          <p:nvPr/>
        </p:nvCxnSpPr>
        <p:spPr>
          <a:xfrm flipV="1">
            <a:off x="1742497" y="2209800"/>
            <a:ext cx="1902999" cy="524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86000" y="2362200"/>
            <a:ext cx="13716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6"/>
            <a:endCxn id="21" idx="1"/>
          </p:cNvCxnSpPr>
          <p:nvPr/>
        </p:nvCxnSpPr>
        <p:spPr>
          <a:xfrm>
            <a:off x="1911909" y="2933700"/>
            <a:ext cx="5616002" cy="143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6"/>
            <a:endCxn id="15" idx="1"/>
          </p:cNvCxnSpPr>
          <p:nvPr/>
        </p:nvCxnSpPr>
        <p:spPr>
          <a:xfrm>
            <a:off x="4329729" y="3405515"/>
            <a:ext cx="1097901" cy="28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6"/>
          </p:cNvCxnSpPr>
          <p:nvPr/>
        </p:nvCxnSpPr>
        <p:spPr>
          <a:xfrm flipV="1">
            <a:off x="2633041" y="4038600"/>
            <a:ext cx="2548559" cy="81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6"/>
            <a:endCxn id="16" idx="1"/>
          </p:cNvCxnSpPr>
          <p:nvPr/>
        </p:nvCxnSpPr>
        <p:spPr>
          <a:xfrm>
            <a:off x="2633041" y="4853315"/>
            <a:ext cx="4696210" cy="35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" idx="5"/>
          </p:cNvCxnSpPr>
          <p:nvPr/>
        </p:nvCxnSpPr>
        <p:spPr>
          <a:xfrm>
            <a:off x="2481785" y="5052235"/>
            <a:ext cx="1633015" cy="73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2"/>
            <a:endCxn id="20" idx="6"/>
          </p:cNvCxnSpPr>
          <p:nvPr/>
        </p:nvCxnSpPr>
        <p:spPr>
          <a:xfrm flipH="1">
            <a:off x="4660304" y="2057400"/>
            <a:ext cx="1063871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5"/>
            <a:endCxn id="21" idx="1"/>
          </p:cNvCxnSpPr>
          <p:nvPr/>
        </p:nvCxnSpPr>
        <p:spPr>
          <a:xfrm>
            <a:off x="6554042" y="2256320"/>
            <a:ext cx="973869" cy="82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5" idx="6"/>
            <a:endCxn id="21" idx="4"/>
          </p:cNvCxnSpPr>
          <p:nvPr/>
        </p:nvCxnSpPr>
        <p:spPr>
          <a:xfrm flipV="1">
            <a:off x="2633041" y="3557915"/>
            <a:ext cx="5253659" cy="129540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18" idx="6"/>
            <a:endCxn id="19" idx="3"/>
          </p:cNvCxnSpPr>
          <p:nvPr/>
        </p:nvCxnSpPr>
        <p:spPr>
          <a:xfrm flipV="1">
            <a:off x="1911909" y="2256320"/>
            <a:ext cx="3954649" cy="67738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3400" y="1828800"/>
            <a:ext cx="2233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Secretion</a:t>
            </a:r>
          </a:p>
          <a:p>
            <a:r>
              <a:rPr lang="en-US" dirty="0" smtClean="0"/>
              <a:t>Cell differentiation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181600" y="5867400"/>
            <a:ext cx="2307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differentiation</a:t>
            </a:r>
          </a:p>
          <a:p>
            <a:r>
              <a:rPr lang="en-US" dirty="0" smtClean="0"/>
              <a:t>Vesicular transport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066187" y="4343400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 transport</a:t>
            </a:r>
          </a:p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836702" y="3581400"/>
            <a:ext cx="2307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Vesicular transport</a:t>
            </a:r>
          </a:p>
          <a:p>
            <a:r>
              <a:rPr lang="en-US" dirty="0" smtClean="0"/>
              <a:t>Secretion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114800" y="4267200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Proteolytic</a:t>
            </a:r>
            <a:r>
              <a:rPr lang="en-US" dirty="0" smtClean="0"/>
              <a:t> processing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28800" y="3581400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Ubiquination</a:t>
            </a:r>
            <a:endParaRPr lang="en-US" dirty="0" smtClean="0"/>
          </a:p>
          <a:p>
            <a:r>
              <a:rPr lang="en-US" dirty="0" smtClean="0"/>
              <a:t>Protein degradation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029200" y="2438400"/>
            <a:ext cx="2307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Vesicular transport</a:t>
            </a:r>
          </a:p>
          <a:p>
            <a:r>
              <a:rPr lang="en-US" dirty="0" smtClean="0"/>
              <a:t>Secretion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352800" y="1447800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295400" y="5181600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19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classical function prediction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7322" y="1836427"/>
            <a:ext cx="4040188" cy="639762"/>
          </a:xfrm>
        </p:spPr>
        <p:txBody>
          <a:bodyPr/>
          <a:lstStyle/>
          <a:p>
            <a:r>
              <a:rPr lang="en-US" dirty="0" smtClean="0"/>
              <a:t>Based on shortest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894978"/>
            <a:ext cx="4040188" cy="3951288"/>
          </a:xfrm>
        </p:spPr>
        <p:txBody>
          <a:bodyPr/>
          <a:lstStyle/>
          <a:p>
            <a:r>
              <a:rPr lang="en-US" dirty="0" smtClean="0"/>
              <a:t>Majority vote</a:t>
            </a:r>
          </a:p>
          <a:p>
            <a:r>
              <a:rPr lang="en-US" dirty="0" smtClean="0"/>
              <a:t>Neighborhood</a:t>
            </a:r>
          </a:p>
          <a:p>
            <a:r>
              <a:rPr lang="en-US" dirty="0" smtClean="0"/>
              <a:t>Multi-way cut</a:t>
            </a:r>
          </a:p>
          <a:p>
            <a:r>
              <a:rPr lang="en-US" dirty="0" smtClean="0"/>
              <a:t>Functional Flow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1834" y="1823934"/>
            <a:ext cx="4041775" cy="639762"/>
          </a:xfrm>
        </p:spPr>
        <p:txBody>
          <a:bodyPr/>
          <a:lstStyle/>
          <a:p>
            <a:r>
              <a:rPr lang="en-US" dirty="0" smtClean="0"/>
              <a:t>Based on DSD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869992"/>
            <a:ext cx="4041775" cy="3951288"/>
          </a:xfrm>
        </p:spPr>
        <p:txBody>
          <a:bodyPr/>
          <a:lstStyle/>
          <a:p>
            <a:r>
              <a:rPr lang="en-US" dirty="0" smtClean="0"/>
              <a:t>Majority vote</a:t>
            </a:r>
          </a:p>
          <a:p>
            <a:r>
              <a:rPr lang="en-US" dirty="0" smtClean="0"/>
              <a:t>Neighborhood</a:t>
            </a:r>
          </a:p>
          <a:p>
            <a:r>
              <a:rPr lang="en-US" dirty="0" smtClean="0"/>
              <a:t>Multi-way cut</a:t>
            </a:r>
          </a:p>
          <a:p>
            <a:r>
              <a:rPr lang="en-US" dirty="0" smtClean="0"/>
              <a:t>Functional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Function Prediction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Majority vote; neighborhood methods </a:t>
            </a:r>
            <a:r>
              <a:rPr lang="en-US" dirty="0" smtClean="0"/>
              <a:t>[</a:t>
            </a:r>
            <a:r>
              <a:rPr lang="en-US" dirty="0" err="1" smtClean="0"/>
              <a:t>Schwikowski</a:t>
            </a:r>
            <a:r>
              <a:rPr lang="en-US" dirty="0" smtClean="0"/>
              <a:t> et al 2000, </a:t>
            </a:r>
            <a:r>
              <a:rPr lang="en-US" dirty="0" err="1" smtClean="0"/>
              <a:t>Hishigaki</a:t>
            </a:r>
            <a:r>
              <a:rPr lang="en-US" dirty="0" smtClean="0"/>
              <a:t> et al, 2001]</a:t>
            </a:r>
          </a:p>
          <a:p>
            <a:r>
              <a:rPr lang="en-US" dirty="0" smtClean="0"/>
              <a:t>Clustering methods [</a:t>
            </a:r>
            <a:r>
              <a:rPr lang="en-US" dirty="0" err="1" smtClean="0"/>
              <a:t>Arnau</a:t>
            </a:r>
            <a:r>
              <a:rPr lang="en-US" dirty="0" smtClean="0"/>
              <a:t> et al 2005, Bader et al 2003, </a:t>
            </a:r>
            <a:r>
              <a:rPr lang="en-US" dirty="0" err="1" smtClean="0"/>
              <a:t>Song&amp;Singh</a:t>
            </a:r>
            <a:r>
              <a:rPr lang="en-US" dirty="0" smtClean="0"/>
              <a:t> 2009]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Multiway</a:t>
            </a:r>
            <a:r>
              <a:rPr lang="en-US" dirty="0" smtClean="0">
                <a:solidFill>
                  <a:srgbClr val="0070C0"/>
                </a:solidFill>
              </a:rPr>
              <a:t> cut </a:t>
            </a:r>
            <a:r>
              <a:rPr lang="en-US" dirty="0" smtClean="0"/>
              <a:t>[Vasquez et al 2003]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Functional Flow </a:t>
            </a:r>
            <a:r>
              <a:rPr lang="en-US" dirty="0" smtClean="0"/>
              <a:t>[</a:t>
            </a:r>
            <a:r>
              <a:rPr lang="en-US" dirty="0" err="1" smtClean="0"/>
              <a:t>Nabieva</a:t>
            </a:r>
            <a:r>
              <a:rPr lang="en-US" dirty="0" smtClean="0"/>
              <a:t> et al 2005]</a:t>
            </a:r>
          </a:p>
          <a:p>
            <a:endParaRPr lang="en-US" dirty="0" smtClean="0"/>
          </a:p>
          <a:p>
            <a:r>
              <a:rPr lang="en-US" dirty="0" smtClean="0"/>
              <a:t>Other methods [see, e.g. </a:t>
            </a:r>
            <a:r>
              <a:rPr lang="en-US" dirty="0" err="1" smtClean="0"/>
              <a:t>Sharan</a:t>
            </a:r>
            <a:r>
              <a:rPr lang="en-US" dirty="0" smtClean="0"/>
              <a:t> et al 2007]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74638"/>
            <a:ext cx="8229600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 on the Yeast PPI Network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connected component of the PPI network of </a:t>
            </a:r>
            <a:r>
              <a:rPr lang="en-US" i="1" dirty="0" smtClean="0"/>
              <a:t>S. cerevisiae</a:t>
            </a:r>
            <a:r>
              <a:rPr lang="en-US" dirty="0" smtClean="0"/>
              <a:t>, downloaded from </a:t>
            </a:r>
            <a:r>
              <a:rPr lang="en-US" dirty="0" err="1" smtClean="0"/>
              <a:t>BioGRID</a:t>
            </a:r>
            <a:r>
              <a:rPr lang="en-US" dirty="0" smtClean="0"/>
              <a:t>: 4990 nodes; 74,310 edges: did 10 runs of 2-fold cross validation and reported mean and standard deviation for: </a:t>
            </a:r>
          </a:p>
          <a:p>
            <a:r>
              <a:rPr lang="en-US" dirty="0" smtClean="0"/>
              <a:t>Accuracy: assign each protein its highest scoring label; mark as correct it its one of its assigned labels. </a:t>
            </a:r>
          </a:p>
          <a:p>
            <a:r>
              <a:rPr lang="en-US" dirty="0" smtClean="0"/>
              <a:t>F1 score: top 3 scoring labels: compute 2*p*r/(</a:t>
            </a:r>
            <a:r>
              <a:rPr lang="en-US" dirty="0" err="1" smtClean="0"/>
              <a:t>p+r</a:t>
            </a:r>
            <a:r>
              <a:rPr lang="en-US" dirty="0" smtClean="0"/>
              <a:t>) (p=precision; r=recall)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 labels come from?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2535820"/>
            <a:ext cx="266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MIPS</a:t>
            </a:r>
          </a:p>
          <a:p>
            <a:r>
              <a:rPr lang="en-US" sz="4400" dirty="0" err="1" smtClean="0"/>
              <a:t>Funcat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 flipV="1">
            <a:off x="8001000" y="2133600"/>
            <a:ext cx="685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8001000" y="3352800"/>
            <a:ext cx="685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8001000" y="4648200"/>
            <a:ext cx="685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53400" y="2286000"/>
            <a:ext cx="47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77200" y="3505200"/>
            <a:ext cx="62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74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77200" y="48768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6172200"/>
            <a:ext cx="546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 GO, the gene ontology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PPI network: issue with defining local neighborhoods:   “small-world” network where everything is nearby!</a:t>
            </a:r>
          </a:p>
        </p:txBody>
      </p:sp>
      <p:pic>
        <p:nvPicPr>
          <p:cNvPr id="8195" name="Picture 6" descr="The image “http://ophid.utoronto.ca/navigator/image/screen1.jpg” cannot be displayed, because it contains errors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168" t="9000" r="24115"/>
          <a:stretch>
            <a:fillRect/>
          </a:stretch>
        </p:blipFill>
        <p:spPr>
          <a:xfrm>
            <a:off x="1917700" y="2514600"/>
            <a:ext cx="5308600" cy="4064000"/>
          </a:xfrm>
          <a:noFill/>
        </p:spPr>
      </p:pic>
    </p:spTree>
    <p:extLst>
      <p:ext uri="{BB962C8B-B14F-4D97-AF65-F5344CB8AC3E}">
        <p14:creationId xmlns:p14="http://schemas.microsoft.com/office/powerpoint/2010/main" val="31849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DSD function prediction example</a:t>
            </a:r>
            <a:endParaRPr lang="en-US" dirty="0"/>
          </a:p>
        </p:txBody>
      </p:sp>
      <p:pic>
        <p:nvPicPr>
          <p:cNvPr id="4" name="Content Placeholder 3" descr="Pic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207" y="1600200"/>
            <a:ext cx="73915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Function Prediction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Majority vote; </a:t>
            </a:r>
            <a:r>
              <a:rPr lang="en-US" dirty="0" smtClean="0"/>
              <a:t>[</a:t>
            </a:r>
            <a:r>
              <a:rPr lang="en-US" dirty="0" err="1" smtClean="0"/>
              <a:t>Schwikowski</a:t>
            </a:r>
            <a:r>
              <a:rPr lang="en-US" dirty="0" smtClean="0"/>
              <a:t> et al 2000]</a:t>
            </a:r>
          </a:p>
          <a:p>
            <a:endParaRPr lang="en-US" dirty="0"/>
          </a:p>
          <a:p>
            <a:r>
              <a:rPr lang="en-US" dirty="0" smtClean="0"/>
              <a:t>Ordinary majority vote: all neighbors vote on functional label.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DSD Majority vote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DSD version: k closest neighbors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Weighted DSD: k closest neighbors weighted by DSD distance.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74638"/>
            <a:ext cx="8229600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871332"/>
              </p:ext>
            </p:extLst>
          </p:nvPr>
        </p:nvGraphicFramePr>
        <p:xfrm>
          <a:off x="0" y="1"/>
          <a:ext cx="4569199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132902"/>
              </p:ext>
            </p:extLst>
          </p:nvPr>
        </p:nvGraphicFramePr>
        <p:xfrm>
          <a:off x="2801" y="2314575"/>
          <a:ext cx="4569199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971207"/>
              </p:ext>
            </p:extLst>
          </p:nvPr>
        </p:nvGraphicFramePr>
        <p:xfrm>
          <a:off x="0" y="4600575"/>
          <a:ext cx="4569199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721160"/>
              </p:ext>
            </p:extLst>
          </p:nvPr>
        </p:nvGraphicFramePr>
        <p:xfrm>
          <a:off x="4572000" y="0"/>
          <a:ext cx="4569198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221422"/>
              </p:ext>
            </p:extLst>
          </p:nvPr>
        </p:nvGraphicFramePr>
        <p:xfrm>
          <a:off x="4572000" y="2314575"/>
          <a:ext cx="4569198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993937"/>
              </p:ext>
            </p:extLst>
          </p:nvPr>
        </p:nvGraphicFramePr>
        <p:xfrm>
          <a:off x="4574802" y="4600575"/>
          <a:ext cx="4569198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432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Function Prediction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Neighborhood method </a:t>
            </a:r>
            <a:r>
              <a:rPr lang="en-US" dirty="0" smtClean="0"/>
              <a:t>[</a:t>
            </a:r>
            <a:r>
              <a:rPr lang="en-US" dirty="0" err="1" smtClean="0"/>
              <a:t>Hishigaki</a:t>
            </a:r>
            <a:r>
              <a:rPr lang="en-US" dirty="0" smtClean="0"/>
              <a:t> et al, 2001]</a:t>
            </a:r>
          </a:p>
          <a:p>
            <a:r>
              <a:rPr lang="en-US" dirty="0" smtClean="0"/>
              <a:t> Assign functional labels values based on number of times they appear in neighborhood compared to in entire PPI network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DSD Neighborhood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Instead of taking nodes to shortest path distance n, take k closest nodes in DSD distance as a node’s local neighborhood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74638"/>
            <a:ext cx="8229600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9916"/>
              </p:ext>
            </p:extLst>
          </p:nvPr>
        </p:nvGraphicFramePr>
        <p:xfrm>
          <a:off x="9525" y="18752"/>
          <a:ext cx="4562475" cy="230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982974"/>
              </p:ext>
            </p:extLst>
          </p:nvPr>
        </p:nvGraphicFramePr>
        <p:xfrm>
          <a:off x="0" y="2265085"/>
          <a:ext cx="4562475" cy="232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334186"/>
              </p:ext>
            </p:extLst>
          </p:nvPr>
        </p:nvGraphicFramePr>
        <p:xfrm>
          <a:off x="-559" y="4624987"/>
          <a:ext cx="4562475" cy="231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673894"/>
              </p:ext>
            </p:extLst>
          </p:nvPr>
        </p:nvGraphicFramePr>
        <p:xfrm>
          <a:off x="4581526" y="0"/>
          <a:ext cx="4562474" cy="233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756107"/>
              </p:ext>
            </p:extLst>
          </p:nvPr>
        </p:nvGraphicFramePr>
        <p:xfrm>
          <a:off x="4572559" y="2245737"/>
          <a:ext cx="4561421" cy="231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168762"/>
              </p:ext>
            </p:extLst>
          </p:nvPr>
        </p:nvGraphicFramePr>
        <p:xfrm>
          <a:off x="4562477" y="4605790"/>
          <a:ext cx="4562474" cy="231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990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Function Prediction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Multiway Cut </a:t>
            </a:r>
            <a:r>
              <a:rPr lang="en-US" dirty="0" smtClean="0"/>
              <a:t>[Vasquez et al, 2003]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ILP formulation that seeks to minimize the number of times annotations associated with neighboring proteins receive different labels.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DSD Multiway Cut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Add  additional edges between nodes whose DSD distance falls below a given threshold (based on mean and </a:t>
            </a:r>
            <a:r>
              <a:rPr lang="en-US" dirty="0" err="1" smtClean="0">
                <a:solidFill>
                  <a:srgbClr val="0070C0"/>
                </a:solidFill>
              </a:rPr>
              <a:t>std</a:t>
            </a:r>
            <a:r>
              <a:rPr lang="en-US" dirty="0" smtClean="0">
                <a:solidFill>
                  <a:srgbClr val="0070C0"/>
                </a:solidFill>
              </a:rPr>
              <a:t> dev)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74638"/>
            <a:ext cx="8229600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994321"/>
              </p:ext>
            </p:extLst>
          </p:nvPr>
        </p:nvGraphicFramePr>
        <p:xfrm>
          <a:off x="32658" y="2265022"/>
          <a:ext cx="4504644" cy="228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608808"/>
              </p:ext>
            </p:extLst>
          </p:nvPr>
        </p:nvGraphicFramePr>
        <p:xfrm>
          <a:off x="32658" y="4541499"/>
          <a:ext cx="4504644" cy="231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98018"/>
              </p:ext>
            </p:extLst>
          </p:nvPr>
        </p:nvGraphicFramePr>
        <p:xfrm>
          <a:off x="4572001" y="2255497"/>
          <a:ext cx="4504644" cy="228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497123"/>
              </p:ext>
            </p:extLst>
          </p:nvPr>
        </p:nvGraphicFramePr>
        <p:xfrm>
          <a:off x="4572000" y="4541497"/>
          <a:ext cx="4501243" cy="231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566986"/>
              </p:ext>
            </p:extLst>
          </p:nvPr>
        </p:nvGraphicFramePr>
        <p:xfrm>
          <a:off x="32658" y="63462"/>
          <a:ext cx="4504644" cy="230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图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930935"/>
              </p:ext>
            </p:extLst>
          </p:nvPr>
        </p:nvGraphicFramePr>
        <p:xfrm>
          <a:off x="4572001" y="63462"/>
          <a:ext cx="4504644" cy="230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37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Function Prediction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Fuctional</a:t>
            </a:r>
            <a:r>
              <a:rPr lang="en-US" dirty="0" smtClean="0">
                <a:solidFill>
                  <a:srgbClr val="0070C0"/>
                </a:solidFill>
              </a:rPr>
              <a:t> Flow </a:t>
            </a:r>
            <a:r>
              <a:rPr lang="en-US" dirty="0" smtClean="0"/>
              <a:t>[</a:t>
            </a:r>
            <a:r>
              <a:rPr lang="en-US" dirty="0" err="1" smtClean="0"/>
              <a:t>Nabieva</a:t>
            </a:r>
            <a:r>
              <a:rPr lang="en-US" dirty="0" smtClean="0"/>
              <a:t> et al, 2005]</a:t>
            </a:r>
          </a:p>
          <a:p>
            <a:r>
              <a:rPr lang="en-US" dirty="0" smtClean="0"/>
              <a:t> Assign functional labels by pushing flow through the DSD network; each known annotation creates a reservoir of that function.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DSD Functional Flow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For nodes whose DSD distance is below a threshold, add edges with weights inversely proportional to the DSD (threshold set by mean/</a:t>
            </a:r>
            <a:r>
              <a:rPr lang="en-US" dirty="0" err="1" smtClean="0">
                <a:solidFill>
                  <a:srgbClr val="0070C0"/>
                </a:solidFill>
              </a:rPr>
              <a:t>std</a:t>
            </a:r>
            <a:r>
              <a:rPr lang="en-US" dirty="0" smtClean="0">
                <a:solidFill>
                  <a:srgbClr val="0070C0"/>
                </a:solidFill>
              </a:rPr>
              <a:t> dev of DSD values)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74638"/>
            <a:ext cx="8229600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296472"/>
              </p:ext>
            </p:extLst>
          </p:nvPr>
        </p:nvGraphicFramePr>
        <p:xfrm>
          <a:off x="-36786" y="2278117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671000"/>
              </p:ext>
            </p:extLst>
          </p:nvPr>
        </p:nvGraphicFramePr>
        <p:xfrm>
          <a:off x="-49924" y="4564117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807074"/>
              </p:ext>
            </p:extLst>
          </p:nvPr>
        </p:nvGraphicFramePr>
        <p:xfrm>
          <a:off x="4522076" y="2278117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366089"/>
              </p:ext>
            </p:extLst>
          </p:nvPr>
        </p:nvGraphicFramePr>
        <p:xfrm>
          <a:off x="4535214" y="4564117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48626"/>
              </p:ext>
            </p:extLst>
          </p:nvPr>
        </p:nvGraphicFramePr>
        <p:xfrm>
          <a:off x="1" y="1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00968"/>
              </p:ext>
            </p:extLst>
          </p:nvPr>
        </p:nvGraphicFramePr>
        <p:xfrm>
          <a:off x="4572000" y="13138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320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20356"/>
              </p:ext>
            </p:extLst>
          </p:nvPr>
        </p:nvGraphicFramePr>
        <p:xfrm>
          <a:off x="228600" y="990600"/>
          <a:ext cx="8610601" cy="48767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1844"/>
                <a:gridCol w="1137227"/>
                <a:gridCol w="1034306"/>
                <a:gridCol w="1034306"/>
                <a:gridCol w="1034306"/>
                <a:gridCol w="1034306"/>
                <a:gridCol w="1034306"/>
              </a:tblGrid>
              <a:tr h="43935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MIPS First Level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MIPS Second Level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MIPS Third Level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35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Accuracy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F1 Score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Accuracy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F1 Score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Accuracy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F1 Score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Majority Vote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50.0±0.5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41.6±0.2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40.7±0.5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30.7±0.4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38.4±0.4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29.5±0.4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MV with DSD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63.7±0.4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47.2±0.2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49.3±0.5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35.6±0.2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43.8±0.4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32.3±0.3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9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MV (weighted DSD)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63.2±0.5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48.1±0.3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50.6±0.4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36.6±0.2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45.3±0.3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33.6±0.2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Neighborhood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43.3±0.3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34.5±0.2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32.4±0.6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26.1±0.3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31.3±0.5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24.8±0.3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NH with DSD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51.5±0.4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40.6±0.3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34.8±0.5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27.7±0.2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32.6±0.6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25.1±0.3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Multi-cut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55.2±0.4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42.1±0.2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42.0±0.6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28.1±0.2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36.6±0.4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24.8±0.3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Multi-cut with DSD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58.3±0.3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42.2±0.2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44.6±0.4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29.6±0.1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38.2±0.3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25.3±0.2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Functional Flow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50.5±0.6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37.0±0.3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32.1±0.4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22.6±0.3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25.4±0.6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18.3±0.3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FF with DSD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54.0±0.4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40.8±0.2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38.3±0.3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27.1±0.3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31.5±0.3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22.8±0.2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function label prediction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00200" y="4572000"/>
            <a:ext cx="1032841" cy="56263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SNC1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91000" y="5638800"/>
            <a:ext cx="1002635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RCY1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277034" y="3604885"/>
            <a:ext cx="1028333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SNX4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177255" y="5128885"/>
            <a:ext cx="1037890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BTN2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276600" y="3124200"/>
            <a:ext cx="1053129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UB14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55092" y="2652385"/>
            <a:ext cx="1156817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MSO1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724175" y="1776085"/>
            <a:ext cx="972250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SEC9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645496" y="1928485"/>
            <a:ext cx="1014808" cy="5626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SSO2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379296" y="2995285"/>
            <a:ext cx="1014808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SSO1</a:t>
            </a:r>
            <a:endParaRPr lang="en-US" dirty="0"/>
          </a:p>
        </p:txBody>
      </p:sp>
      <p:cxnSp>
        <p:nvCxnSpPr>
          <p:cNvPr id="23" name="Straight Connector 22"/>
          <p:cNvCxnSpPr>
            <a:stCxn id="5" idx="7"/>
            <a:endCxn id="17" idx="3"/>
          </p:cNvCxnSpPr>
          <p:nvPr/>
        </p:nvCxnSpPr>
        <p:spPr>
          <a:xfrm flipV="1">
            <a:off x="2481785" y="3604435"/>
            <a:ext cx="949042" cy="1049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1"/>
            <a:endCxn id="18" idx="4"/>
          </p:cNvCxnSpPr>
          <p:nvPr/>
        </p:nvCxnSpPr>
        <p:spPr>
          <a:xfrm flipH="1" flipV="1">
            <a:off x="1333501" y="3215015"/>
            <a:ext cx="417955" cy="1439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7"/>
            <a:endCxn id="20" idx="2"/>
          </p:cNvCxnSpPr>
          <p:nvPr/>
        </p:nvCxnSpPr>
        <p:spPr>
          <a:xfrm flipV="1">
            <a:off x="1742497" y="2209800"/>
            <a:ext cx="1902999" cy="524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286000" y="2362200"/>
            <a:ext cx="13716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6"/>
            <a:endCxn id="21" idx="1"/>
          </p:cNvCxnSpPr>
          <p:nvPr/>
        </p:nvCxnSpPr>
        <p:spPr>
          <a:xfrm>
            <a:off x="1911909" y="2933700"/>
            <a:ext cx="5616002" cy="143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6"/>
            <a:endCxn id="15" idx="1"/>
          </p:cNvCxnSpPr>
          <p:nvPr/>
        </p:nvCxnSpPr>
        <p:spPr>
          <a:xfrm>
            <a:off x="4329729" y="3405515"/>
            <a:ext cx="1097901" cy="281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6"/>
          </p:cNvCxnSpPr>
          <p:nvPr/>
        </p:nvCxnSpPr>
        <p:spPr>
          <a:xfrm flipV="1">
            <a:off x="2633041" y="4038600"/>
            <a:ext cx="2548559" cy="81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6"/>
            <a:endCxn id="16" idx="1"/>
          </p:cNvCxnSpPr>
          <p:nvPr/>
        </p:nvCxnSpPr>
        <p:spPr>
          <a:xfrm>
            <a:off x="2633041" y="4853315"/>
            <a:ext cx="4696210" cy="35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" idx="5"/>
          </p:cNvCxnSpPr>
          <p:nvPr/>
        </p:nvCxnSpPr>
        <p:spPr>
          <a:xfrm>
            <a:off x="2481785" y="5052235"/>
            <a:ext cx="1633015" cy="73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2"/>
            <a:endCxn id="20" idx="6"/>
          </p:cNvCxnSpPr>
          <p:nvPr/>
        </p:nvCxnSpPr>
        <p:spPr>
          <a:xfrm flipH="1">
            <a:off x="4660304" y="2057400"/>
            <a:ext cx="1063871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5"/>
            <a:endCxn id="21" idx="1"/>
          </p:cNvCxnSpPr>
          <p:nvPr/>
        </p:nvCxnSpPr>
        <p:spPr>
          <a:xfrm>
            <a:off x="6554042" y="2256320"/>
            <a:ext cx="973869" cy="82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5" idx="6"/>
            <a:endCxn id="21" idx="4"/>
          </p:cNvCxnSpPr>
          <p:nvPr/>
        </p:nvCxnSpPr>
        <p:spPr>
          <a:xfrm flipV="1">
            <a:off x="2633041" y="3557915"/>
            <a:ext cx="5253659" cy="129540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18" idx="6"/>
            <a:endCxn id="19" idx="3"/>
          </p:cNvCxnSpPr>
          <p:nvPr/>
        </p:nvCxnSpPr>
        <p:spPr>
          <a:xfrm flipV="1">
            <a:off x="1911909" y="2256320"/>
            <a:ext cx="3954649" cy="67738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3400" y="1828800"/>
            <a:ext cx="2233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Secretion</a:t>
            </a:r>
          </a:p>
          <a:p>
            <a:r>
              <a:rPr lang="en-US" dirty="0" smtClean="0"/>
              <a:t>Cell differentiation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181600" y="5867400"/>
            <a:ext cx="2307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differentiation</a:t>
            </a:r>
          </a:p>
          <a:p>
            <a:r>
              <a:rPr lang="en-US" dirty="0" smtClean="0"/>
              <a:t>Vesicular transport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066187" y="4343400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 transport</a:t>
            </a:r>
          </a:p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836702" y="3581400"/>
            <a:ext cx="2307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Vesicular transport</a:t>
            </a:r>
          </a:p>
          <a:p>
            <a:r>
              <a:rPr lang="en-US" dirty="0" smtClean="0"/>
              <a:t>Secretion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114800" y="4267200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Proteolytic</a:t>
            </a:r>
            <a:r>
              <a:rPr lang="en-US" dirty="0" smtClean="0"/>
              <a:t> processing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28800" y="3581400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Ubiquination</a:t>
            </a:r>
            <a:endParaRPr lang="en-US" dirty="0" smtClean="0"/>
          </a:p>
          <a:p>
            <a:r>
              <a:rPr lang="en-US" dirty="0" smtClean="0"/>
              <a:t>Protein degradation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029200" y="2438400"/>
            <a:ext cx="2307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Vesicular transport</a:t>
            </a:r>
          </a:p>
          <a:p>
            <a:r>
              <a:rPr lang="en-US" dirty="0" smtClean="0"/>
              <a:t>Secretion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352800" y="1447800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295400" y="5181600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???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96343"/>
              </p:ext>
            </p:extLst>
          </p:nvPr>
        </p:nvGraphicFramePr>
        <p:xfrm>
          <a:off x="-33011" y="3508935"/>
          <a:ext cx="4605011" cy="194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255912"/>
              </p:ext>
            </p:extLst>
          </p:nvPr>
        </p:nvGraphicFramePr>
        <p:xfrm>
          <a:off x="4550228" y="3547241"/>
          <a:ext cx="4593771" cy="194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435844"/>
              </p:ext>
            </p:extLst>
          </p:nvPr>
        </p:nvGraphicFramePr>
        <p:xfrm>
          <a:off x="-7257" y="-25399"/>
          <a:ext cx="4550449" cy="198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188896"/>
              </p:ext>
            </p:extLst>
          </p:nvPr>
        </p:nvGraphicFramePr>
        <p:xfrm>
          <a:off x="4586514" y="0"/>
          <a:ext cx="4539343" cy="198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69550"/>
              </p:ext>
            </p:extLst>
          </p:nvPr>
        </p:nvGraphicFramePr>
        <p:xfrm>
          <a:off x="0" y="1908736"/>
          <a:ext cx="4568101" cy="164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61500"/>
              </p:ext>
            </p:extLst>
          </p:nvPr>
        </p:nvGraphicFramePr>
        <p:xfrm>
          <a:off x="4572000" y="1905000"/>
          <a:ext cx="4571999" cy="163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026231"/>
              </p:ext>
            </p:extLst>
          </p:nvPr>
        </p:nvGraphicFramePr>
        <p:xfrm>
          <a:off x="0" y="5464736"/>
          <a:ext cx="4568102" cy="139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126507"/>
              </p:ext>
            </p:extLst>
          </p:nvPr>
        </p:nvGraphicFramePr>
        <p:xfrm>
          <a:off x="4572000" y="5454311"/>
          <a:ext cx="4572000" cy="140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7506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4308"/>
              </p:ext>
            </p:extLst>
          </p:nvPr>
        </p:nvGraphicFramePr>
        <p:xfrm>
          <a:off x="762000" y="381000"/>
          <a:ext cx="7924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750991"/>
              </p:ext>
            </p:extLst>
          </p:nvPr>
        </p:nvGraphicFramePr>
        <p:xfrm>
          <a:off x="4562203" y="345081"/>
          <a:ext cx="4560920" cy="311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658245"/>
              </p:ext>
            </p:extLst>
          </p:nvPr>
        </p:nvGraphicFramePr>
        <p:xfrm>
          <a:off x="-7257" y="304800"/>
          <a:ext cx="4572000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183257"/>
              </p:ext>
            </p:extLst>
          </p:nvPr>
        </p:nvGraphicFramePr>
        <p:xfrm>
          <a:off x="-14515" y="3620910"/>
          <a:ext cx="4572000" cy="300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652154"/>
              </p:ext>
            </p:extLst>
          </p:nvPr>
        </p:nvGraphicFramePr>
        <p:xfrm>
          <a:off x="4564470" y="3644322"/>
          <a:ext cx="4575901" cy="298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248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074977"/>
              </p:ext>
            </p:extLst>
          </p:nvPr>
        </p:nvGraphicFramePr>
        <p:xfrm>
          <a:off x="762000" y="1447800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951883"/>
              </p:ext>
            </p:extLst>
          </p:nvPr>
        </p:nvGraphicFramePr>
        <p:xfrm>
          <a:off x="762000" y="1447800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87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019587"/>
              </p:ext>
            </p:extLst>
          </p:nvPr>
        </p:nvGraphicFramePr>
        <p:xfrm>
          <a:off x="1371600" y="152400"/>
          <a:ext cx="65913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841801"/>
              </p:ext>
            </p:extLst>
          </p:nvPr>
        </p:nvGraphicFramePr>
        <p:xfrm>
          <a:off x="4558574" y="2834817"/>
          <a:ext cx="4560920" cy="205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989953"/>
              </p:ext>
            </p:extLst>
          </p:nvPr>
        </p:nvGraphicFramePr>
        <p:xfrm>
          <a:off x="-10886" y="2797629"/>
          <a:ext cx="4572000" cy="205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11473"/>
              </p:ext>
            </p:extLst>
          </p:nvPr>
        </p:nvGraphicFramePr>
        <p:xfrm>
          <a:off x="-10886" y="4876800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391011"/>
              </p:ext>
            </p:extLst>
          </p:nvPr>
        </p:nvGraphicFramePr>
        <p:xfrm>
          <a:off x="4568099" y="4892218"/>
          <a:ext cx="4575901" cy="196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06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417638"/>
            <a:ext cx="8229600" cy="4525963"/>
          </a:xfrm>
        </p:spPr>
        <p:txBody>
          <a:bodyPr/>
          <a:lstStyle/>
          <a:p>
            <a:r>
              <a:rPr lang="en-US" dirty="0" smtClean="0"/>
              <a:t>A diffusion based metric was defined for function prediction on biological networks</a:t>
            </a:r>
          </a:p>
          <a:p>
            <a:r>
              <a:rPr lang="en-US" dirty="0" smtClean="0"/>
              <a:t>The right metric for this problem  involved </a:t>
            </a:r>
            <a:r>
              <a:rPr lang="en-US" dirty="0" err="1" smtClean="0"/>
              <a:t>downweighting</a:t>
            </a:r>
            <a:r>
              <a:rPr lang="en-US" dirty="0" smtClean="0"/>
              <a:t> paths through hubs; how to design the right metric for other biological network problems? 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http://dsd.cs.tufts.edu</a:t>
            </a:r>
            <a:r>
              <a:rPr lang="en-US" dirty="0" smtClean="0"/>
              <a:t> for code and our paper in PLOS One… (joint with</a:t>
            </a:r>
            <a:r>
              <a:rPr lang="en-US" dirty="0"/>
              <a:t> </a:t>
            </a:r>
            <a:r>
              <a:rPr lang="en-US" dirty="0" smtClean="0"/>
              <a:t>Ben </a:t>
            </a:r>
            <a:r>
              <a:rPr lang="en-US" dirty="0" err="1" smtClean="0"/>
              <a:t>Hescott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562600"/>
            <a:ext cx="838200" cy="109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eyond function prediction: disease gene 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417638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Disease gene prioritization problem: given a set of seed genes known to be implicated in some complex disease, rank a set of other genes as most related to the seed set based on the PPI network. </a:t>
            </a:r>
          </a:p>
          <a:p>
            <a:pPr marL="0" indent="0">
              <a:buNone/>
            </a:pPr>
            <a:r>
              <a:rPr lang="en-US" dirty="0" smtClean="0"/>
              <a:t>This is also a very well studied problem; diffusion-based methods perform best (Kohler’s RWR, </a:t>
            </a:r>
            <a:r>
              <a:rPr lang="en-US" dirty="0" err="1" smtClean="0"/>
              <a:t>GeneWanderer</a:t>
            </a:r>
            <a:r>
              <a:rPr lang="en-US" dirty="0" smtClean="0"/>
              <a:t>, many more) </a:t>
            </a:r>
          </a:p>
        </p:txBody>
      </p:sp>
    </p:spTree>
    <p:extLst>
      <p:ext uri="{BB962C8B-B14F-4D97-AF65-F5344CB8AC3E}">
        <p14:creationId xmlns:p14="http://schemas.microsoft.com/office/powerpoint/2010/main" val="33015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DSD for Disease Gene 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417638"/>
            <a:ext cx="8229600" cy="4525963"/>
          </a:xfrm>
        </p:spPr>
        <p:txBody>
          <a:bodyPr/>
          <a:lstStyle/>
          <a:p>
            <a:r>
              <a:rPr lang="en-US" dirty="0" smtClean="0"/>
              <a:t>DSD is a gene-gene distance. </a:t>
            </a:r>
          </a:p>
          <a:p>
            <a:r>
              <a:rPr lang="en-US" dirty="0" smtClean="0"/>
              <a:t>Several natural ways to generalize DSD to a gene-</a:t>
            </a:r>
            <a:r>
              <a:rPr lang="en-US" dirty="0" err="1" smtClean="0"/>
              <a:t>geneset</a:t>
            </a:r>
            <a:r>
              <a:rPr lang="en-US" dirty="0" smtClean="0"/>
              <a:t> distance (minimum, average, new artificial node connected to all the disease genes) </a:t>
            </a:r>
          </a:p>
          <a:p>
            <a:r>
              <a:rPr lang="en-US" dirty="0" smtClean="0"/>
              <a:t>Prioritize genes in order of their DSD distance to the known disease gene set.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4"/>
          <p:cNvSpPr/>
          <p:nvPr/>
        </p:nvSpPr>
        <p:spPr>
          <a:xfrm>
            <a:off x="0" y="0"/>
            <a:ext cx="60960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mic Sans MS" pitchFamily="66" charset="0"/>
              </a:rPr>
              <a:t>cDSD</a:t>
            </a:r>
            <a:r>
              <a:rPr lang="en-US" dirty="0" smtClean="0">
                <a:latin typeface="Comic Sans MS" pitchFamily="66" charset="0"/>
              </a:rPr>
              <a:t>: let’s have some confidence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961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Data Quality Issue:  </a:t>
            </a:r>
            <a:r>
              <a:rPr lang="en-US" u="sng" dirty="0" smtClean="0">
                <a:solidFill>
                  <a:srgbClr val="FF0000"/>
                </a:solidFill>
                <a:latin typeface="+mn-lt"/>
              </a:rPr>
              <a:t>false positives </a:t>
            </a:r>
            <a:r>
              <a:rPr lang="en-US" dirty="0" smtClean="0">
                <a:latin typeface="+mn-lt"/>
              </a:rPr>
              <a:t>and </a:t>
            </a:r>
            <a:r>
              <a:rPr lang="en-US" u="sng" dirty="0" smtClean="0">
                <a:solidFill>
                  <a:srgbClr val="FF0000"/>
                </a:solidFill>
                <a:latin typeface="+mn-lt"/>
              </a:rPr>
              <a:t>false negatives</a:t>
            </a:r>
            <a:endParaRPr lang="en-US" dirty="0">
              <a:latin typeface="+mn-lt"/>
            </a:endParaRPr>
          </a:p>
        </p:txBody>
      </p:sp>
      <p:pic>
        <p:nvPicPr>
          <p:cNvPr id="8" name="Picture 1" descr="C:\Users\CMF\AppData\Roaming\Tencent\Users\329820933\QQ\WinTemp\RichOle\EAWY$))951P4R4M]F]H%I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2184176"/>
            <a:ext cx="3207929" cy="37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MF\AppData\Roaming\Tencent\Users\329820933\QQ\WinTemp\RichOle\K4}P6O]01FN%G{DDMWY98K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8145"/>
            <a:ext cx="5147310" cy="13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MF\AppData\Roaming\Tencent\Users\329820933\QQ\WinTemp\RichOle\0H[1T7~]Q$8X~X$_%2R`H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79" y="4310726"/>
            <a:ext cx="3707130" cy="1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2523944" y="3647865"/>
            <a:ext cx="609600" cy="524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6177574"/>
                <a:ext cx="9144000" cy="479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𝐷𝑆𝐷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, </a:t>
                </a:r>
                <a:r>
                  <a:rPr lang="en-US" dirty="0">
                    <a:latin typeface="+mn-lt"/>
                  </a:rPr>
                  <a:t>for any protein X and Y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77574"/>
                <a:ext cx="9144000" cy="479811"/>
              </a:xfrm>
              <a:prstGeom prst="rect">
                <a:avLst/>
              </a:prstGeom>
              <a:blipFill rotWithShape="1">
                <a:blip r:embed="rId6"/>
                <a:stretch>
                  <a:fillRect l="-533" t="-2532" b="-10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/>
          <p:cNvSpPr/>
          <p:nvPr/>
        </p:nvSpPr>
        <p:spPr>
          <a:xfrm>
            <a:off x="457200" y="1194160"/>
            <a:ext cx="8153400" cy="730656"/>
          </a:xfrm>
          <a:prstGeom prst="leftArrow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BioGRID</a:t>
            </a:r>
            <a:r>
              <a:rPr lang="en-US" dirty="0" smtClean="0">
                <a:solidFill>
                  <a:schemeClr val="tx1"/>
                </a:solidFill>
              </a:rPr>
              <a:t>: Assign confidence score based on the experiment</a:t>
            </a:r>
            <a:r>
              <a:rPr lang="en-US" dirty="0" smtClean="0">
                <a:solidFill>
                  <a:srgbClr val="00B050"/>
                </a:solidFill>
              </a:rPr>
              <a:t> counts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dirty="0" smtClean="0">
                <a:solidFill>
                  <a:srgbClr val="00B050"/>
                </a:solidFill>
              </a:rPr>
              <a:t> types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90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distances in yeast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1143000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0" y="2057400"/>
            <a:ext cx="3429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4"/>
          <p:cNvSpPr/>
          <p:nvPr/>
        </p:nvSpPr>
        <p:spPr>
          <a:xfrm>
            <a:off x="0" y="0"/>
            <a:ext cx="60960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mic Sans MS" pitchFamily="66" charset="0"/>
              </a:rPr>
              <a:t>cDSD</a:t>
            </a:r>
            <a:r>
              <a:rPr lang="en-US" dirty="0">
                <a:latin typeface="Comic Sans MS" pitchFamily="66" charset="0"/>
              </a:rPr>
              <a:t>: </a:t>
            </a:r>
            <a:r>
              <a:rPr lang="en-US" dirty="0" smtClean="0">
                <a:latin typeface="Comic Sans MS" pitchFamily="66" charset="0"/>
              </a:rPr>
              <a:t>confidence scores can be incorporated in the natural way!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961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Data Quality Issue:  </a:t>
            </a:r>
            <a:r>
              <a:rPr lang="en-US" u="sng" dirty="0" smtClean="0">
                <a:solidFill>
                  <a:srgbClr val="FF0000"/>
                </a:solidFill>
                <a:latin typeface="+mn-lt"/>
              </a:rPr>
              <a:t>false positive </a:t>
            </a:r>
            <a:r>
              <a:rPr lang="en-US" dirty="0" smtClean="0">
                <a:latin typeface="+mn-lt"/>
              </a:rPr>
              <a:t>and </a:t>
            </a:r>
            <a:r>
              <a:rPr lang="en-US" u="sng" dirty="0" smtClean="0">
                <a:solidFill>
                  <a:srgbClr val="FF0000"/>
                </a:solidFill>
                <a:latin typeface="+mn-lt"/>
              </a:rPr>
              <a:t>false negative</a:t>
            </a:r>
            <a:endParaRPr lang="en-US" dirty="0">
              <a:latin typeface="+mn-lt"/>
            </a:endParaRPr>
          </a:p>
        </p:txBody>
      </p:sp>
      <p:pic>
        <p:nvPicPr>
          <p:cNvPr id="8" name="Picture 1" descr="C:\Users\CMF\AppData\Roaming\Tencent\Users\329820933\QQ\WinTemp\RichOle\EAWY$))951P4R4M]F]H%I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2184176"/>
            <a:ext cx="3207929" cy="37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MF\AppData\Roaming\Tencent\Users\329820933\QQ\WinTemp\RichOle\K4}P6O]01FN%G{DDMWY98K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8145"/>
            <a:ext cx="5147310" cy="13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MF\AppData\Roaming\Tencent\Users\329820933\QQ\WinTemp\RichOle\0H[1T7~]Q$8X~X$_%2R`H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79" y="4310726"/>
            <a:ext cx="3707130" cy="1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2523944" y="3647865"/>
            <a:ext cx="609600" cy="524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6177574"/>
                <a:ext cx="9144000" cy="479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𝐷𝑆𝐷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, </a:t>
                </a:r>
                <a:r>
                  <a:rPr lang="en-US" dirty="0">
                    <a:latin typeface="+mn-lt"/>
                  </a:rPr>
                  <a:t>for any protein X and Y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77574"/>
                <a:ext cx="9144000" cy="479811"/>
              </a:xfrm>
              <a:prstGeom prst="rect">
                <a:avLst/>
              </a:prstGeom>
              <a:blipFill rotWithShape="1">
                <a:blip r:embed="rId6"/>
                <a:stretch>
                  <a:fillRect l="-533" t="-2532" b="-10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752600" y="4572000"/>
            <a:ext cx="381000" cy="152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0175" y="4554540"/>
            <a:ext cx="381000" cy="152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625850" y="4554540"/>
            <a:ext cx="336550" cy="152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76400" y="5225125"/>
            <a:ext cx="381000" cy="1542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482669" y="5040328"/>
            <a:ext cx="381000" cy="152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179354" y="5229733"/>
            <a:ext cx="381000" cy="152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20876" y="4558169"/>
            <a:ext cx="4587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0.50</a:t>
            </a:r>
          </a:p>
          <a:p>
            <a:r>
              <a:rPr lang="en-US" sz="1050" dirty="0" smtClean="0">
                <a:solidFill>
                  <a:srgbClr val="C00000"/>
                </a:solidFill>
              </a:rPr>
              <a:t>0.19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3735" y="4554540"/>
            <a:ext cx="4587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</a:rPr>
              <a:t>0.62</a:t>
            </a:r>
          </a:p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0.48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9610" y="4553662"/>
            <a:ext cx="4587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0.52</a:t>
            </a:r>
          </a:p>
          <a:p>
            <a:r>
              <a:rPr lang="en-US" sz="105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0.63</a:t>
            </a:r>
            <a:endParaRPr lang="en-US" sz="105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1922" y="4894921"/>
            <a:ext cx="782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       </a:t>
            </a:r>
            <a:r>
              <a:rPr lang="en-US" sz="105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0.25</a:t>
            </a:r>
          </a:p>
          <a:p>
            <a:r>
              <a:rPr lang="en-US" sz="1050" dirty="0" smtClean="0">
                <a:solidFill>
                  <a:srgbClr val="92D050"/>
                </a:solidFill>
              </a:rPr>
              <a:t>0.50</a:t>
            </a:r>
            <a:endParaRPr lang="en-US" sz="1050" dirty="0">
              <a:solidFill>
                <a:srgbClr val="92D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1487" y="4932215"/>
            <a:ext cx="782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0.50 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       </a:t>
            </a:r>
            <a:r>
              <a:rPr lang="en-US" sz="105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0.37</a:t>
            </a:r>
            <a:endParaRPr lang="en-US" sz="105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5297" y="5006015"/>
            <a:ext cx="919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C00000"/>
                </a:solidFill>
              </a:rPr>
              <a:t>0.19 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0.25</a:t>
            </a:r>
            <a:endParaRPr lang="en-US" sz="105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" name="Picture 3" descr="C:\Users\CMF\AppData\Roaming\Tencent\Users\329820933\QQ\WinTemp\RichOle\0H[1T7~]Q$8X~X$_%2R`HAR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11695" r="79357" b="53219"/>
          <a:stretch/>
        </p:blipFill>
        <p:spPr bwMode="auto">
          <a:xfrm>
            <a:off x="1219200" y="4495800"/>
            <a:ext cx="533400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CMF\AppData\Roaming\Tencent\Users\329820933\QQ\WinTemp\RichOle\0H[1T7~]Q$8X~X$_%2R`HAR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4" t="60149" r="54777" b="4764"/>
          <a:stretch/>
        </p:blipFill>
        <p:spPr bwMode="auto">
          <a:xfrm>
            <a:off x="2111266" y="5225125"/>
            <a:ext cx="533400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CMF\AppData\Roaming\Tencent\Users\329820933\QQ\WinTemp\RichOle\0H[1T7~]Q$8X~X$_%2R`HAR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6" t="14702" r="4376" b="50210"/>
          <a:stretch/>
        </p:blipFill>
        <p:spPr bwMode="auto">
          <a:xfrm>
            <a:off x="3974763" y="4537420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CMF\AppData\Roaming\Tencent\Users\329820933\QQ\WinTemp\RichOle\0H[1T7~]Q$8X~X$_%2R`HAR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0" t="12297" r="54642" b="54390"/>
          <a:stretch/>
        </p:blipFill>
        <p:spPr bwMode="auto">
          <a:xfrm>
            <a:off x="2135510" y="4495800"/>
            <a:ext cx="533400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eft Arrow 30"/>
          <p:cNvSpPr/>
          <p:nvPr/>
        </p:nvSpPr>
        <p:spPr>
          <a:xfrm>
            <a:off x="457200" y="1194160"/>
            <a:ext cx="8153400" cy="730656"/>
          </a:xfrm>
          <a:prstGeom prst="leftArrow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BioGRID</a:t>
            </a:r>
            <a:r>
              <a:rPr lang="en-US" dirty="0" smtClean="0">
                <a:solidFill>
                  <a:schemeClr val="tx1"/>
                </a:solidFill>
              </a:rPr>
              <a:t>: Assign confidence score based on the experiment</a:t>
            </a:r>
            <a:r>
              <a:rPr lang="en-US" dirty="0" smtClean="0">
                <a:solidFill>
                  <a:srgbClr val="00B050"/>
                </a:solidFill>
              </a:rPr>
              <a:t> counts </a:t>
            </a:r>
            <a:r>
              <a:rPr lang="en-US" dirty="0" smtClean="0">
                <a:solidFill>
                  <a:schemeClr val="tx1"/>
                </a:solidFill>
              </a:rPr>
              <a:t>&amp;</a:t>
            </a:r>
            <a:r>
              <a:rPr lang="en-US" dirty="0" smtClean="0">
                <a:solidFill>
                  <a:srgbClr val="00B050"/>
                </a:solidFill>
              </a:rPr>
              <a:t> types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4"/>
          <p:cNvSpPr/>
          <p:nvPr/>
        </p:nvSpPr>
        <p:spPr>
          <a:xfrm>
            <a:off x="0" y="0"/>
            <a:ext cx="91440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ncorporating known biological knowledge: “important” nodes or pathways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5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5" b="53517"/>
          <a:stretch/>
        </p:blipFill>
        <p:spPr bwMode="auto">
          <a:xfrm>
            <a:off x="2209800" y="4762500"/>
            <a:ext cx="5029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713" y="1066800"/>
            <a:ext cx="4962574" cy="279221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5715000" y="4876800"/>
            <a:ext cx="533400" cy="533400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5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4"/>
          <p:cNvSpPr/>
          <p:nvPr/>
        </p:nvSpPr>
        <p:spPr>
          <a:xfrm>
            <a:off x="0" y="0"/>
            <a:ext cx="91440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Comic Sans MS" pitchFamily="66" charset="0"/>
              </a:rPr>
              <a:t>caDSD</a:t>
            </a:r>
            <a:r>
              <a:rPr lang="en-US" sz="2000" dirty="0" smtClean="0">
                <a:latin typeface="Comic Sans MS" pitchFamily="66" charset="0"/>
              </a:rPr>
              <a:t>: just takes edges from pathways naively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5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5" y="914400"/>
            <a:ext cx="4964430" cy="278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MF\AppData\Roaming\Tencent\Users\329820933\QQ\WinTemp\RichOle\H0KBW(4WR~0~R7I~54D03V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 bwMode="auto">
          <a:xfrm>
            <a:off x="3408045" y="4014626"/>
            <a:ext cx="3876675" cy="17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177154" y="4421938"/>
            <a:ext cx="1585232" cy="5426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5955542"/>
                <a:ext cx="9144000" cy="787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b="0" dirty="0" smtClean="0">
                    <a:latin typeface="Cambria Math"/>
                  </a:rPr>
                  <a:t>Normalize and calculate transition probabilities;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𝑐𝑎</m:t>
                    </m:r>
                    <m:r>
                      <a:rPr lang="en-US" i="1">
                        <a:latin typeface="Cambria Math"/>
                      </a:rPr>
                      <m:t>𝐷𝑆𝐷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, for any protein X and Y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55542"/>
                <a:ext cx="9144000" cy="787588"/>
              </a:xfrm>
              <a:prstGeom prst="rect">
                <a:avLst/>
              </a:prstGeom>
              <a:blipFill rotWithShape="1">
                <a:blip r:embed="rId5"/>
                <a:stretch>
                  <a:fillRect l="-533" t="-3876" b="-6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129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CMF\AppData\Roaming\Tencent\Users\329820933\QQ\WinTemp\RichOle\DOUO~G@[LFP8_M]`X5{YO4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" y="4114800"/>
            <a:ext cx="4450080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MF\AppData\Roaming\Tencent\Users\329820933\QQ\WinTemp\RichOle\H0KBW(4WR~0~R7I~54D03V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 bwMode="auto">
          <a:xfrm>
            <a:off x="2522220" y="4175125"/>
            <a:ext cx="423672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剪去单角的矩形 4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Comic Sans MS" pitchFamily="66" charset="0"/>
              </a:rPr>
              <a:t>capDSD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en-US" dirty="0">
                <a:latin typeface="Comic Sans MS" pitchFamily="66" charset="0"/>
              </a:rPr>
              <a:t>adds Highway Paths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By simply augmenting the graph from KEGG PPIs, we lost the </a:t>
            </a:r>
            <a:r>
              <a:rPr lang="en-US" u="sng" dirty="0" smtClean="0">
                <a:solidFill>
                  <a:srgbClr val="00B050"/>
                </a:solidFill>
                <a:latin typeface="+mn-lt"/>
              </a:rPr>
              <a:t>dependence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information between protein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pairs</a:t>
            </a:r>
            <a:r>
              <a:rPr lang="en-US" dirty="0" smtClean="0">
                <a:latin typeface="+mn-lt"/>
              </a:rPr>
              <a:t> that function together.</a:t>
            </a:r>
          </a:p>
        </p:txBody>
      </p:sp>
      <p:pic>
        <p:nvPicPr>
          <p:cNvPr id="4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3"/>
          <a:stretch/>
        </p:blipFill>
        <p:spPr bwMode="auto">
          <a:xfrm>
            <a:off x="1828800" y="1752600"/>
            <a:ext cx="5836920" cy="18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333501" y="3787140"/>
            <a:ext cx="6477000" cy="2819400"/>
          </a:xfrm>
          <a:prstGeom prst="ellipse">
            <a:avLst/>
          </a:prstGeom>
          <a:solidFill>
            <a:schemeClr val="bg2">
              <a:alpha val="4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69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7"/>
          <a:stretch/>
        </p:blipFill>
        <p:spPr bwMode="auto">
          <a:xfrm>
            <a:off x="128180" y="4724400"/>
            <a:ext cx="4977219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6"/>
          <a:stretch/>
        </p:blipFill>
        <p:spPr bwMode="auto">
          <a:xfrm>
            <a:off x="128180" y="936200"/>
            <a:ext cx="497721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剪去单角的矩形 4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mic Sans MS" pitchFamily="66" charset="0"/>
              </a:rPr>
              <a:t>capDSD</a:t>
            </a:r>
            <a:r>
              <a:rPr lang="en-US" dirty="0">
                <a:latin typeface="Comic Sans MS" pitchFamily="66" charset="0"/>
              </a:rPr>
              <a:t>: adds Highway Paths</a:t>
            </a:r>
          </a:p>
        </p:txBody>
      </p:sp>
      <p:pic>
        <p:nvPicPr>
          <p:cNvPr id="6" name="Picture 2" descr="C:\Users\CMF\AppData\Roaming\Tencent\Users\329820933\QQ\WinTemp\RichOle\H0KBW(4WR~0~R7I~54D03V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 bwMode="auto">
          <a:xfrm>
            <a:off x="2514600" y="2255167"/>
            <a:ext cx="423672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7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19722 0.180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19722 -0.281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剪去单角的矩形 4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mic Sans MS" pitchFamily="66" charset="0"/>
              </a:rPr>
              <a:t>capDSD</a:t>
            </a:r>
            <a:r>
              <a:rPr lang="en-US" dirty="0">
                <a:latin typeface="Comic Sans MS" pitchFamily="66" charset="0"/>
              </a:rPr>
              <a:t>: adds Highway Paths</a:t>
            </a:r>
          </a:p>
        </p:txBody>
      </p:sp>
      <p:pic>
        <p:nvPicPr>
          <p:cNvPr id="6" name="Picture 2" descr="C:\Users\CMF\AppData\Roaming\Tencent\Users\329820933\QQ\WinTemp\RichOle\H0KBW(4WR~0~R7I~54D03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 bwMode="auto">
          <a:xfrm>
            <a:off x="2514600" y="2255167"/>
            <a:ext cx="423672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7"/>
          <a:stretch/>
        </p:blipFill>
        <p:spPr bwMode="auto">
          <a:xfrm>
            <a:off x="1066799" y="4343400"/>
            <a:ext cx="4977219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7" b="29090"/>
          <a:stretch/>
        </p:blipFill>
        <p:spPr bwMode="auto">
          <a:xfrm>
            <a:off x="1066800" y="1501023"/>
            <a:ext cx="497721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剪去单角的矩形 4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mic Sans MS" pitchFamily="66" charset="0"/>
              </a:rPr>
              <a:t>capDSD</a:t>
            </a:r>
            <a:r>
              <a:rPr lang="en-US" dirty="0">
                <a:latin typeface="Comic Sans MS" pitchFamily="66" charset="0"/>
              </a:rPr>
              <a:t>: adds Highway Paths</a:t>
            </a:r>
          </a:p>
        </p:txBody>
      </p:sp>
      <p:pic>
        <p:nvPicPr>
          <p:cNvPr id="6" name="Picture 2" descr="C:\Users\CMF\AppData\Roaming\Tencent\Users\329820933\QQ\WinTemp\RichOle\H0KBW(4WR~0~R7I~54D03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 bwMode="auto">
          <a:xfrm>
            <a:off x="2514600" y="2255167"/>
            <a:ext cx="423672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73637"/>
          <a:stretch/>
        </p:blipFill>
        <p:spPr bwMode="auto">
          <a:xfrm>
            <a:off x="2362200" y="4343400"/>
            <a:ext cx="368181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43637" b="29090"/>
          <a:stretch/>
        </p:blipFill>
        <p:spPr bwMode="auto">
          <a:xfrm>
            <a:off x="2514600" y="1501023"/>
            <a:ext cx="352941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79579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</a:rPr>
              <a:t>1                      1                       1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6482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</a:rPr>
              <a:t>                        2                       2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902732" y="3207312"/>
            <a:ext cx="216625" cy="13148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66933" y="3213558"/>
            <a:ext cx="2123440" cy="13124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53843" y="4091482"/>
            <a:ext cx="52831" cy="4043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97791" y="3111099"/>
            <a:ext cx="955705" cy="14044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68355" y="2080722"/>
            <a:ext cx="753700" cy="6102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17520" y="3137358"/>
            <a:ext cx="3147857" cy="13637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61437" y="3213558"/>
            <a:ext cx="892059" cy="13052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00198" y="3213558"/>
            <a:ext cx="1119159" cy="13187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04083" y="3213558"/>
            <a:ext cx="43917" cy="13085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13861" y="3145214"/>
            <a:ext cx="738838" cy="14280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13861" y="4067539"/>
            <a:ext cx="631013" cy="4647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81135" y="2043318"/>
            <a:ext cx="733765" cy="6236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43135" y="2050821"/>
            <a:ext cx="1076665" cy="6555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53496" y="2072874"/>
            <a:ext cx="2090522" cy="6180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900318" y="2053903"/>
            <a:ext cx="106356" cy="15672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17520" y="2057400"/>
            <a:ext cx="1097280" cy="6227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63240" y="2084977"/>
            <a:ext cx="983660" cy="15361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22055" y="2057400"/>
            <a:ext cx="1206205" cy="6359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剪去单角的矩形 4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mic Sans MS" pitchFamily="66" charset="0"/>
              </a:rPr>
              <a:t>capDSD</a:t>
            </a:r>
            <a:r>
              <a:rPr lang="en-US" dirty="0">
                <a:latin typeface="Comic Sans MS" pitchFamily="66" charset="0"/>
              </a:rPr>
              <a:t>: adds Highway Paths</a:t>
            </a:r>
          </a:p>
        </p:txBody>
      </p:sp>
      <p:pic>
        <p:nvPicPr>
          <p:cNvPr id="6" name="Picture 2" descr="C:\Users\CMF\AppData\Roaming\Tencent\Users\329820933\QQ\WinTemp\RichOle\H0KBW(4WR~0~R7I~54D03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 bwMode="auto">
          <a:xfrm>
            <a:off x="2514600" y="2255167"/>
            <a:ext cx="423672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73637"/>
          <a:stretch/>
        </p:blipFill>
        <p:spPr bwMode="auto">
          <a:xfrm>
            <a:off x="2362200" y="4343400"/>
            <a:ext cx="368181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43637" b="29090"/>
          <a:stretch/>
        </p:blipFill>
        <p:spPr bwMode="auto">
          <a:xfrm>
            <a:off x="2514600" y="1501023"/>
            <a:ext cx="352941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79579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</a:rPr>
              <a:t>1                      1                       1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6482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</a:rPr>
              <a:t>                        2                       2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902732" y="3207312"/>
            <a:ext cx="216625" cy="13148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66933" y="3213558"/>
            <a:ext cx="2123440" cy="13124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53843" y="4091482"/>
            <a:ext cx="52831" cy="4043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97791" y="3111099"/>
            <a:ext cx="955705" cy="14044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68355" y="2080722"/>
            <a:ext cx="753700" cy="6102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17520" y="3137358"/>
            <a:ext cx="3147857" cy="13637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61437" y="3213558"/>
            <a:ext cx="892059" cy="13052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00198" y="3213558"/>
            <a:ext cx="1119159" cy="13187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04083" y="3213558"/>
            <a:ext cx="43917" cy="13085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13861" y="3145214"/>
            <a:ext cx="738838" cy="14280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13861" y="4067539"/>
            <a:ext cx="631013" cy="4647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81135" y="2043318"/>
            <a:ext cx="733765" cy="6236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43135" y="2050821"/>
            <a:ext cx="1076665" cy="6555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53496" y="2072874"/>
            <a:ext cx="2090522" cy="6180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900318" y="2053903"/>
            <a:ext cx="106356" cy="15672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17520" y="2057400"/>
            <a:ext cx="1097280" cy="6227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63240" y="2084977"/>
            <a:ext cx="983660" cy="15361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22055" y="2057400"/>
            <a:ext cx="1206205" cy="6359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094644" y="3911142"/>
            <a:ext cx="597611" cy="508000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Down Arrow 41"/>
          <p:cNvSpPr/>
          <p:nvPr/>
        </p:nvSpPr>
        <p:spPr>
          <a:xfrm rot="10800000">
            <a:off x="2094644" y="2143636"/>
            <a:ext cx="585679" cy="444500"/>
          </a:xfrm>
          <a:prstGeom prst="downArrow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1020" y="2193198"/>
            <a:ext cx="39786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sz="1400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429000" y="1038520"/>
            <a:ext cx="1371600" cy="457200"/>
          </a:xfrm>
          <a:prstGeom prst="leftRightArrow">
            <a:avLst/>
          </a:prstGeom>
          <a:solidFill>
            <a:srgbClr val="FEF9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9303" y="1054608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3" name="Left-Right Arrow 42"/>
          <p:cNvSpPr/>
          <p:nvPr/>
        </p:nvSpPr>
        <p:spPr>
          <a:xfrm>
            <a:off x="3429000" y="5126484"/>
            <a:ext cx="1371600" cy="457200"/>
          </a:xfrm>
          <a:prstGeom prst="leftRightArrow">
            <a:avLst/>
          </a:prstGeom>
          <a:solidFill>
            <a:srgbClr val="FEF9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959303" y="5142572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3" grpId="0"/>
      <p:bldP spid="5" grpId="0" animBg="1"/>
      <p:bldP spid="10" grpId="0"/>
      <p:bldP spid="43" grpId="0" animBg="1"/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MF\AppData\Roaming\Tencent\Users\329820933\QQ\WinTemp\RichOle\H0KBW(4WR~0~R7I~54D03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 bwMode="auto">
          <a:xfrm>
            <a:off x="2514600" y="2255167"/>
            <a:ext cx="423672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 flipV="1">
            <a:off x="3363410" y="2590800"/>
            <a:ext cx="381000" cy="23015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flipV="1">
            <a:off x="4450145" y="2644914"/>
            <a:ext cx="381000" cy="1922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flipV="1">
            <a:off x="4907959" y="2208790"/>
            <a:ext cx="381000" cy="1922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flipV="1">
            <a:off x="5499582" y="2696021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flipV="1">
            <a:off x="5301749" y="3441899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 flipV="1">
            <a:off x="3632651" y="3203305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flipV="1">
            <a:off x="3225841" y="3466544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剪去单角的矩形 4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mic Sans MS" pitchFamily="66" charset="0"/>
              </a:rPr>
              <a:t>capDSD</a:t>
            </a:r>
            <a:r>
              <a:rPr lang="en-US" dirty="0">
                <a:latin typeface="Comic Sans MS" pitchFamily="66" charset="0"/>
              </a:rPr>
              <a:t>: adds Highway Paths</a:t>
            </a:r>
          </a:p>
        </p:txBody>
      </p:sp>
      <p:pic>
        <p:nvPicPr>
          <p:cNvPr id="7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73637"/>
          <a:stretch/>
        </p:blipFill>
        <p:spPr bwMode="auto">
          <a:xfrm>
            <a:off x="2362200" y="4343400"/>
            <a:ext cx="368181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43637" b="29090"/>
          <a:stretch/>
        </p:blipFill>
        <p:spPr bwMode="auto">
          <a:xfrm>
            <a:off x="2514600" y="1501023"/>
            <a:ext cx="352941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79579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</a:rPr>
              <a:t>1                      1                       1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6482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</a:rPr>
              <a:t>                        2                       2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902732" y="3207312"/>
            <a:ext cx="216625" cy="131480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66933" y="3213558"/>
            <a:ext cx="2123440" cy="131248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53843" y="4091482"/>
            <a:ext cx="52831" cy="404318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97791" y="3111099"/>
            <a:ext cx="955705" cy="140443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68355" y="2080722"/>
            <a:ext cx="753700" cy="61022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17520" y="3137358"/>
            <a:ext cx="3147857" cy="136374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61437" y="3213558"/>
            <a:ext cx="892059" cy="130526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00198" y="3213558"/>
            <a:ext cx="1119159" cy="131873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04083" y="3213558"/>
            <a:ext cx="43917" cy="130855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13861" y="4067539"/>
            <a:ext cx="631013" cy="46475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81135" y="2043318"/>
            <a:ext cx="733765" cy="62368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43135" y="2050821"/>
            <a:ext cx="1076665" cy="65559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53496" y="2072874"/>
            <a:ext cx="2090522" cy="61806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900318" y="2053903"/>
            <a:ext cx="106356" cy="156722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17520" y="2057400"/>
            <a:ext cx="1097280" cy="622758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63240" y="2084977"/>
            <a:ext cx="983660" cy="153614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22055" y="2057400"/>
            <a:ext cx="1206205" cy="63591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 flipV="1">
            <a:off x="4272827" y="3206371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13861" y="3145214"/>
            <a:ext cx="738838" cy="142804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http://files.softicons.com/download/transport-icons/car-icon-set-by-bevelandemboss.net/png/325x325/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114">
            <a:off x="2466428" y="2407635"/>
            <a:ext cx="1159872" cy="11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eecs.tufts.edu/~mcao01/stl_files/IMG_22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t="14573" r="23895" b="30228"/>
          <a:stretch/>
        </p:blipFill>
        <p:spPr bwMode="auto">
          <a:xfrm rot="21136114">
            <a:off x="2586798" y="2497086"/>
            <a:ext cx="457200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MF\AppData\Roaming\Tencent\Users\329820933\QQ\WinTemp\RichOle\H0KBW(4WR~0~R7I~54D03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 bwMode="auto">
          <a:xfrm>
            <a:off x="2514600" y="2255167"/>
            <a:ext cx="423672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 flipV="1">
            <a:off x="3363410" y="2590800"/>
            <a:ext cx="381000" cy="23015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flipV="1">
            <a:off x="4450145" y="2644914"/>
            <a:ext cx="381000" cy="1922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flipV="1">
            <a:off x="4907959" y="2208790"/>
            <a:ext cx="381000" cy="1922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flipV="1">
            <a:off x="5499582" y="2696021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flipV="1">
            <a:off x="5301749" y="3441899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 flipV="1">
            <a:off x="3632651" y="3203305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flipV="1">
            <a:off x="3225841" y="3466544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剪去单角的矩形 4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mic Sans MS" pitchFamily="66" charset="0"/>
              </a:rPr>
              <a:t>capDSD</a:t>
            </a:r>
            <a:r>
              <a:rPr lang="en-US" dirty="0">
                <a:latin typeface="Comic Sans MS" pitchFamily="66" charset="0"/>
              </a:rPr>
              <a:t>: </a:t>
            </a:r>
            <a:r>
              <a:rPr lang="en-US" dirty="0" smtClean="0">
                <a:latin typeface="Comic Sans MS" pitchFamily="66" charset="0"/>
              </a:rPr>
              <a:t>adds </a:t>
            </a:r>
            <a:r>
              <a:rPr lang="en-US" dirty="0">
                <a:latin typeface="Comic Sans MS" pitchFamily="66" charset="0"/>
              </a:rPr>
              <a:t>Highway Paths</a:t>
            </a:r>
          </a:p>
        </p:txBody>
      </p:sp>
      <p:pic>
        <p:nvPicPr>
          <p:cNvPr id="7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73637"/>
          <a:stretch/>
        </p:blipFill>
        <p:spPr bwMode="auto">
          <a:xfrm>
            <a:off x="2362200" y="4343400"/>
            <a:ext cx="368181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43637" b="29090"/>
          <a:stretch/>
        </p:blipFill>
        <p:spPr bwMode="auto">
          <a:xfrm>
            <a:off x="2514600" y="1501023"/>
            <a:ext cx="352941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79579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</a:rPr>
              <a:t>1                      1                       1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6482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</a:rPr>
              <a:t>                        2                       2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files.softicons.com/download/transport-icons/car-icon-set-by-bevelandemboss.net/png/325x325/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114">
            <a:off x="2466428" y="2407635"/>
            <a:ext cx="1159872" cy="11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eecs.tufts.edu/~mcao01/stl_files/IMG_22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t="14573" r="23895" b="30228"/>
          <a:stretch/>
        </p:blipFill>
        <p:spPr bwMode="auto">
          <a:xfrm rot="21136114">
            <a:off x="2586798" y="2497086"/>
            <a:ext cx="457200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4902732" y="3207312"/>
            <a:ext cx="216625" cy="131480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66933" y="3213558"/>
            <a:ext cx="2123440" cy="131248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53843" y="4091482"/>
            <a:ext cx="52831" cy="404318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97791" y="3111099"/>
            <a:ext cx="955705" cy="140443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68355" y="2080722"/>
            <a:ext cx="753700" cy="61022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17520" y="3137358"/>
            <a:ext cx="3147857" cy="136374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61437" y="3213558"/>
            <a:ext cx="892059" cy="130526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00198" y="3213558"/>
            <a:ext cx="1119159" cy="131873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04083" y="3213558"/>
            <a:ext cx="43917" cy="130855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13861" y="4067539"/>
            <a:ext cx="631013" cy="46475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81135" y="2043318"/>
            <a:ext cx="733765" cy="62368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43135" y="2050821"/>
            <a:ext cx="1076665" cy="65559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53496" y="2072874"/>
            <a:ext cx="2090522" cy="61806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900318" y="2053903"/>
            <a:ext cx="106356" cy="156722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17520" y="2057400"/>
            <a:ext cx="1097280" cy="622758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63240" y="2084977"/>
            <a:ext cx="983660" cy="153614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22055" y="2057400"/>
            <a:ext cx="1206205" cy="63591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 flipV="1">
            <a:off x="4272827" y="3206371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13861" y="3145214"/>
            <a:ext cx="738838" cy="142804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4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5625 -0.00278 C 0.05868 -0.00301 0.0665 -0.0044 0.0698 -0.00556 C 0.07188 -0.00648 0.07379 -0.00811 0.07605 -0.00834 C 0.07952 -0.0088 0.08299 -0.00926 0.08646 -0.00973 C 0.0882 -0.01019 0.08993 -0.01065 0.09167 -0.01111 C 0.0941 -0.01204 0.09584 -0.01297 0.09792 -0.01528 C 0.11424 -0.03519 0.10018 -0.01806 0.1073 -0.02917 C 0.10816 -0.03079 0.10955 -0.03172 0.11042 -0.03334 C 0.12414 -0.0625 0.10764 -0.03241 0.11771 -0.05 C 0.11806 -0.05139 0.11823 -0.05301 0.11875 -0.05417 C 0.11962 -0.05672 0.12066 -0.05903 0.12188 -0.06111 C 0.1224 -0.06273 0.12327 -0.06389 0.12396 -0.06528 C 0.12431 -0.06667 0.12431 -0.06852 0.125 -0.06945 C 0.1257 -0.07084 0.12709 -0.0713 0.12813 -0.07223 C 0.12917 -0.07361 0.13021 -0.075 0.13125 -0.07639 C 0.13959 -0.08936 0.12882 -0.075 0.13855 -0.08611 C 0.13959 -0.0875 0.14028 -0.08936 0.14167 -0.09028 C 0.14254 -0.09121 0.14375 -0.09121 0.1448 -0.09167 C 0.14618 -0.0926 0.14757 -0.09352 0.14896 -0.09445 C 0.15035 -0.09584 0.15139 -0.09769 0.15313 -0.09861 C 0.15469 -0.09977 0.1566 -0.09954 0.15834 -0.1 C 0.16007 -0.1007 0.16372 -0.10186 0.16563 -0.10278 C 0.16702 -0.10371 0.16823 -0.1051 0.1698 -0.10556 C 0.17275 -0.10695 0.17605 -0.10741 0.17917 -0.10834 C 0.18195 -0.10926 0.18455 -0.11042 0.1875 -0.11111 C 0.19983 -0.11459 0.19427 -0.1132 0.20417 -0.11528 L 0.28646 -0.11389 C 0.28959 -0.11389 0.29271 -0.11111 0.29584 -0.10973 C 0.30087 -0.10764 0.29775 -0.1088 0.30521 -0.10695 C 0.30695 -0.10602 0.30851 -0.1051 0.31042 -0.10417 C 0.31719 -0.10116 0.31563 -0.10486 0.325 -0.09723 C 0.34028 -0.08496 0.31615 -0.10463 0.33855 -0.08473 C 0.34063 -0.08287 0.34289 -0.08172 0.3448 -0.07917 C 0.36042 -0.05834 0.34375 -0.07986 0.35521 -0.06667 C 0.35625 -0.06551 0.35712 -0.06389 0.35834 -0.0625 C 0.35955 -0.06111 0.36111 -0.06019 0.36233 -0.05834 C 0.36945 -0.04908 0.35938 -0.0588 0.36771 -0.05139 L 0.37188 -0.04306 C 0.37396 -0.03889 0.37431 -0.03843 0.37605 -0.03334 C 0.37639 -0.03218 0.37674 -0.03056 0.37691 -0.02917 C 0.37674 -0.0213 0.37691 -0.01343 0.37605 -0.00556 C 0.3757 -0.00394 0.37518 -0.00162 0.37396 -0.00139 C 0.34618 -0.0007 0.31841 -0.00232 0.29063 -0.00278 C 0.2875 -0.00324 0.2842 -0.00348 0.28125 -0.00417 C 0.27257 -0.00625 0.27414 -0.00695 0.26667 -0.00973 C 0.26424 -0.01065 0.26181 -0.01204 0.25938 -0.0125 C 0.25625 -0.01343 0.25313 -0.01343 0.25 -0.01389 C 0.24861 -0.01436 0.24723 -0.01505 0.24584 -0.01528 C 0.23108 -0.01875 0.24271 -0.01505 0.23334 -0.01806 C 0.22986 -0.0176 0.22605 -0.01829 0.22292 -0.01667 C 0.22188 -0.01621 0.22188 -0.01412 0.22188 -0.0125 C 0.22188 -0.01019 0.2224 -0.00787 0.22292 -0.00556 C 0.22309 -0.00417 0.22309 -0.00255 0.22396 -0.00139 C 0.22466 -0.00047 0.22605 -0.0007 0.22709 0 C 0.22813 0.00069 0.22917 0.00162 0.23021 0.00277 C 0.2316 0.00393 0.23282 0.00578 0.23438 0.00694 C 0.23559 0.00764 0.23716 0.00787 0.23855 0.00833 C 0.24132 0.01064 0.2415 0.01134 0.2448 0.0125 C 0.2467 0.01296 0.25105 0.01389 0.25105 0.01389 L 0.25105 0.01389 " pathEditMode="relative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5625 -0.00278 C 0.05868 -0.00301 0.0665 -0.0044 0.0698 -0.00556 C 0.07188 -0.00648 0.07379 -0.00811 0.07605 -0.00834 C 0.07952 -0.0088 0.08299 -0.00926 0.08646 -0.00973 C 0.0882 -0.01019 0.08993 -0.01065 0.09167 -0.01111 C 0.0941 -0.01204 0.09584 -0.01297 0.09792 -0.01528 C 0.11424 -0.03519 0.10018 -0.01806 0.1073 -0.02917 C 0.10816 -0.03079 0.10955 -0.03172 0.11042 -0.03334 C 0.12414 -0.0625 0.10764 -0.03241 0.11771 -0.05 C 0.11806 -0.05139 0.11823 -0.05301 0.11875 -0.05417 C 0.11962 -0.05672 0.12066 -0.05903 0.12188 -0.06111 C 0.1224 -0.06273 0.12327 -0.06389 0.12396 -0.06528 C 0.12431 -0.06667 0.12431 -0.06852 0.125 -0.06945 C 0.1257 -0.07084 0.12709 -0.0713 0.12813 -0.07223 C 0.12917 -0.07361 0.13021 -0.075 0.13125 -0.07639 C 0.13959 -0.08936 0.12882 -0.075 0.13855 -0.08611 C 0.13959 -0.0875 0.14028 -0.08936 0.14167 -0.09028 C 0.14254 -0.09121 0.14375 -0.09121 0.1448 -0.09167 C 0.14618 -0.0926 0.14757 -0.09352 0.14896 -0.09445 C 0.15035 -0.09584 0.15139 -0.09769 0.15313 -0.09861 C 0.15469 -0.09977 0.1566 -0.09954 0.15834 -0.1 C 0.16007 -0.1007 0.16372 -0.10186 0.16563 -0.10278 C 0.16702 -0.10371 0.16823 -0.1051 0.1698 -0.10556 C 0.17275 -0.10695 0.17605 -0.10741 0.17917 -0.10834 C 0.18195 -0.10926 0.18455 -0.11042 0.1875 -0.11111 C 0.19983 -0.11459 0.19427 -0.1132 0.20417 -0.11528 L 0.28646 -0.11389 C 0.28959 -0.11389 0.29271 -0.11111 0.29584 -0.10973 C 0.30087 -0.10764 0.29775 -0.1088 0.30521 -0.10695 C 0.30695 -0.10602 0.30851 -0.1051 0.31042 -0.10417 C 0.31719 -0.10116 0.31563 -0.10486 0.325 -0.09723 C 0.34028 -0.08496 0.31615 -0.10463 0.33855 -0.08473 C 0.34063 -0.08287 0.34289 -0.08172 0.3448 -0.07917 C 0.36042 -0.05834 0.34375 -0.07986 0.35521 -0.06667 C 0.35625 -0.06551 0.35712 -0.06389 0.35834 -0.0625 C 0.35955 -0.06111 0.36111 -0.06019 0.36233 -0.05834 C 0.36945 -0.04908 0.35938 -0.0588 0.36771 -0.05139 L 0.37188 -0.04306 C 0.37396 -0.03889 0.37431 -0.03843 0.37605 -0.03334 C 0.37639 -0.03218 0.37674 -0.03056 0.37691 -0.02917 C 0.37674 -0.0213 0.37691 -0.01343 0.37605 -0.00556 C 0.3757 -0.00394 0.37518 -0.00162 0.37396 -0.00139 C 0.34618 -0.0007 0.31841 -0.00232 0.29063 -0.00278 C 0.2875 -0.00324 0.2842 -0.00348 0.28125 -0.00417 C 0.27257 -0.00625 0.27414 -0.00695 0.26667 -0.00973 C 0.26424 -0.01065 0.26181 -0.01204 0.25938 -0.0125 C 0.25625 -0.01343 0.25313 -0.01343 0.25 -0.01389 C 0.24861 -0.01436 0.24723 -0.01505 0.24584 -0.01528 C 0.23108 -0.01875 0.24271 -0.01505 0.23334 -0.01806 C 0.22986 -0.0176 0.22605 -0.01829 0.22292 -0.01667 C 0.22188 -0.01621 0.22188 -0.01412 0.22188 -0.0125 C 0.22188 -0.01019 0.2224 -0.00787 0.22292 -0.00556 C 0.22309 -0.00417 0.22309 -0.00255 0.22396 -0.00139 C 0.22466 -0.00047 0.22605 -0.0007 0.22709 0 C 0.22813 0.00069 0.22917 0.00162 0.23021 0.00277 C 0.2316 0.00393 0.23282 0.00578 0.23438 0.00694 C 0.23559 0.00764 0.23716 0.00787 0.23855 0.00833 C 0.24132 0.01064 0.2415 0.01134 0.2448 0.0125 C 0.2467 0.01296 0.25105 0.01389 0.25105 0.01389 L 0.25105 0.01389 " pathEditMode="relative" ptsTypes="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insight: Not all short paths are equally strong indications of similarity </a:t>
            </a:r>
            <a:endParaRPr lang="en-US" sz="4000" dirty="0"/>
          </a:p>
        </p:txBody>
      </p:sp>
      <p:pic>
        <p:nvPicPr>
          <p:cNvPr id="5" name="Picture 4" descr="len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563" y="2899439"/>
            <a:ext cx="933448" cy="12109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6248400" y="4876800"/>
            <a:ext cx="609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001000" y="4953000"/>
            <a:ext cx="609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434952" y="3124200"/>
            <a:ext cx="609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0800" y="3200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43800" y="30480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096000" y="3124200"/>
            <a:ext cx="609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18115" y="3374571"/>
            <a:ext cx="609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/>
          <p:cNvSpPr/>
          <p:nvPr/>
        </p:nvSpPr>
        <p:spPr>
          <a:xfrm>
            <a:off x="7013499" y="5264141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6334780"/>
            <a:ext cx="840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Short paths through low degree nodes mean more! </a:t>
            </a:r>
            <a:endParaRPr lang="en-US" sz="2800" dirty="0"/>
          </a:p>
        </p:txBody>
      </p:sp>
      <p:pic>
        <p:nvPicPr>
          <p:cNvPr id="26" name="Picture 25" descr="len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028" y="1642507"/>
            <a:ext cx="1093832" cy="14190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18" y="3974740"/>
            <a:ext cx="1466064" cy="109813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26" y="2838450"/>
            <a:ext cx="952500" cy="1428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57" y="3048000"/>
            <a:ext cx="101637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57" y="4809455"/>
            <a:ext cx="1166397" cy="101190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 flipV="1">
            <a:off x="1356457" y="4386590"/>
            <a:ext cx="609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55737" y="4295206"/>
            <a:ext cx="609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MF\AppData\Roaming\Tencent\Users\329820933\QQ\WinTemp\RichOle\H0KBW(4WR~0~R7I~54D03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 bwMode="auto">
          <a:xfrm>
            <a:off x="2514600" y="2255167"/>
            <a:ext cx="423672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 flipV="1">
            <a:off x="3363410" y="2590800"/>
            <a:ext cx="381000" cy="23015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flipV="1">
            <a:off x="4450145" y="2644914"/>
            <a:ext cx="381000" cy="1922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flipV="1">
            <a:off x="4907959" y="2208790"/>
            <a:ext cx="381000" cy="1922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flipV="1">
            <a:off x="5499582" y="2696021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flipV="1">
            <a:off x="5301749" y="3441899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 flipV="1">
            <a:off x="3632651" y="3203305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flipV="1">
            <a:off x="3225841" y="3466544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剪去单角的矩形 4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mic Sans MS" pitchFamily="66" charset="0"/>
              </a:rPr>
              <a:t>capDSD</a:t>
            </a:r>
            <a:r>
              <a:rPr lang="en-US" dirty="0">
                <a:latin typeface="Comic Sans MS" pitchFamily="66" charset="0"/>
              </a:rPr>
              <a:t>: adds Highway Paths</a:t>
            </a:r>
          </a:p>
        </p:txBody>
      </p:sp>
      <p:pic>
        <p:nvPicPr>
          <p:cNvPr id="7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73637"/>
          <a:stretch/>
        </p:blipFill>
        <p:spPr bwMode="auto">
          <a:xfrm>
            <a:off x="2362200" y="4343400"/>
            <a:ext cx="368181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43637" b="29090"/>
          <a:stretch/>
        </p:blipFill>
        <p:spPr bwMode="auto">
          <a:xfrm>
            <a:off x="2514600" y="1501023"/>
            <a:ext cx="352941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79579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</a:rPr>
              <a:t>1                      1                       1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6482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</a:rPr>
              <a:t>                        2                       2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files.softicons.com/download/transport-icons/car-icon-set-by-bevelandemboss.net/png/325x325/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114">
            <a:off x="2474972" y="2412832"/>
            <a:ext cx="1159872" cy="11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eecs.tufts.edu/~mcao01/stl_files/IMG_22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t="14573" r="23895" b="30228"/>
          <a:stretch/>
        </p:blipFill>
        <p:spPr bwMode="auto">
          <a:xfrm rot="21136114">
            <a:off x="2595342" y="2502283"/>
            <a:ext cx="457200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4902732" y="3207312"/>
            <a:ext cx="216625" cy="131480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66933" y="3213558"/>
            <a:ext cx="2123440" cy="131248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53843" y="4091482"/>
            <a:ext cx="52831" cy="404318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97791" y="3111099"/>
            <a:ext cx="955705" cy="140443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68355" y="2080722"/>
            <a:ext cx="753700" cy="61022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17520" y="3137358"/>
            <a:ext cx="3147857" cy="136374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61437" y="3213558"/>
            <a:ext cx="892059" cy="130526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00198" y="3213558"/>
            <a:ext cx="1119159" cy="131873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04083" y="3213558"/>
            <a:ext cx="43917" cy="130855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13861" y="4067539"/>
            <a:ext cx="631013" cy="46475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81135" y="2043318"/>
            <a:ext cx="733765" cy="62368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43135" y="2050821"/>
            <a:ext cx="1076665" cy="65559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53496" y="2072874"/>
            <a:ext cx="2090522" cy="61806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900318" y="2053903"/>
            <a:ext cx="106356" cy="156722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17520" y="2057400"/>
            <a:ext cx="1097280" cy="622758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63240" y="2084977"/>
            <a:ext cx="983660" cy="153614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22055" y="2057400"/>
            <a:ext cx="1206205" cy="63591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 flipV="1">
            <a:off x="4272827" y="3206371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13861" y="3145214"/>
            <a:ext cx="738838" cy="142804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43 0.00463 0.00538 0.00879 0.00729 0.01388 C 0.00798 0.01574 0.00833 0.01759 0.00937 0.01944 C 0.01041 0.02152 0.01215 0.02291 0.01354 0.025 C 0.01423 0.02615 0.01458 0.028 0.01562 0.02916 C 0.01701 0.03078 0.01909 0.03171 0.02083 0.03333 C 0.02187 0.03402 0.02291 0.03518 0.02396 0.03611 C 0.02847 0.04537 0.02309 0.03611 0.02916 0.04166 C 0.03038 0.04259 0.03107 0.04444 0.03229 0.04583 C 0.03889 0.05324 0.03385 0.04652 0.04166 0.05416 C 0.04375 0.05625 0.04566 0.05879 0.04791 0.06111 C 0.04982 0.06296 0.05208 0.06481 0.05416 0.06666 C 0.05521 0.06759 0.05625 0.06805 0.05729 0.06944 C 0.06979 0.08611 0.05503 0.06713 0.06458 0.07777 C 0.06562 0.07893 0.06649 0.08055 0.06771 0.08194 C 0.06857 0.08287 0.06979 0.08356 0.07083 0.08472 C 0.07187 0.08588 0.07274 0.08773 0.07396 0.08888 C 0.07517 0.09004 0.07673 0.09027 0.07812 0.09166 C 0.07934 0.09259 0.08021 0.09421 0.08125 0.09583 C 0.08194 0.09699 0.08229 0.09884 0.08333 0.1 C 0.08611 0.103 0.08958 0.10555 0.09271 0.10833 L 0.09583 0.11111 L 0.09896 0.11388 C 0.09965 0.11527 0.10017 0.11666 0.10104 0.11805 C 0.10191 0.11921 0.10312 0.11967 0.10416 0.12083 C 0.10555 0.12199 0.10677 0.12361 0.10833 0.125 C 0.11024 0.12685 0.11267 0.128 0.11458 0.13055 C 0.12257 0.1412 0.11753 0.13703 0.12396 0.14027 C 0.12569 0.14097 0.12743 0.14213 0.12916 0.14305 C 0.14375 0.14259 0.15833 0.14282 0.17291 0.14166 C 0.17465 0.14143 0.17621 0.13958 0.17812 0.13888 C 0.18073 0.13773 0.18368 0.13703 0.18646 0.13611 L 0.19375 0.13333 C 0.19479 0.13287 0.19583 0.13217 0.19687 0.13194 C 0.19965 0.13078 0.20243 0.13032 0.20521 0.12916 L 0.21146 0.12638 C 0.2125 0.12592 0.21371 0.12569 0.21458 0.125 C 0.21562 0.12407 0.21649 0.12268 0.21771 0.12222 C 0.21892 0.12129 0.22048 0.12129 0.22187 0.12083 C 0.22361 0.1199 0.22534 0.11875 0.22708 0.11805 C 0.22812 0.11736 0.22916 0.11713 0.23021 0.11666 C 0.24062 0.10949 0.22465 0.11828 0.2375 0.11111 C 0.24062 0.10925 0.24652 0.10787 0.24896 0.10694 C 0.25 0.10648 0.25104 0.10578 0.25208 0.10555 C 0.25347 0.10486 0.25486 0.10463 0.25625 0.10416 C 0.25798 0.10324 0.25972 0.10208 0.26146 0.10138 C 0.26319 0.10069 0.26493 0.10023 0.26666 0.1 C 0.27135 0.09884 0.27274 0.09884 0.27708 0.09722 C 0.27916 0.09629 0.28142 0.0956 0.28333 0.09444 C 0.28611 0.09259 0.28854 0.08912 0.29166 0.08888 L 0.30416 0.0875 C 0.31458 0.08263 0.29843 0.08981 0.31146 0.08472 C 0.31354 0.08379 0.31545 0.08217 0.31771 0.08194 L 0.325 0.08055 C 0.32639 0.07963 0.32777 0.07847 0.32916 0.07777 C 0.33021 0.07708 0.33142 0.07708 0.33229 0.07638 C 0.3335 0.07523 0.3342 0.07338 0.33541 0.07222 C 0.33732 0.07013 0.33958 0.06851 0.34166 0.06666 L 0.34479 0.06388 C 0.34583 0.06296 0.34705 0.06226 0.34791 0.06111 C 0.34896 0.05972 0.35 0.05833 0.35104 0.05694 C 0.35208 0.05509 0.3533 0.05324 0.35416 0.05138 C 0.35677 0.04583 0.35538 0.04606 0.35833 0.04166 C 0.3592 0.04004 0.36041 0.03888 0.36146 0.0375 C 0.3618 0.03611 0.36215 0.03472 0.3625 0.03333 C 0.36284 0.03148 0.36302 0.02939 0.36354 0.02777 C 0.36406 0.02615 0.36493 0.025 0.36562 0.02361 C 0.36753 0.01435 0.36927 0.01134 0.36666 0.00138 C 0.36614 -0.0007 0.36441 -0.00139 0.36354 -0.00278 C 0.35937 -0.00926 0.36163 -0.00741 0.35729 -0.0125 C 0.35555 -0.01459 0.35382 -0.01644 0.35208 -0.01806 C 0.35104 -0.01922 0.34982 -0.01991 0.34896 -0.02084 C 0.34739 -0.02269 0.34635 -0.02477 0.34479 -0.02639 C 0.34062 -0.03125 0.34288 -0.02778 0.33854 -0.03056 C 0.33732 -0.03149 0.33646 -0.03264 0.33541 -0.03334 C 0.33402 -0.0345 0.33264 -0.03519 0.33125 -0.03612 C 0.33021 -0.03704 0.32916 -0.0382 0.32812 -0.03889 C 0.32482 -0.04121 0.31979 -0.04121 0.31666 -0.04167 C 0.3125 -0.0426 0.30833 -0.04352 0.30416 -0.04445 L 0.29791 -0.04584 L 0.21041 -0.04445 C 0.20781 -0.04422 0.20625 -0.03612 0.20625 -0.03612 C 0.20642 -0.03357 0.20555 -0.01389 0.21146 -0.01112 L 0.21458 -0.00973 C 0.21527 -0.00834 0.21562 -0.00672 0.21666 -0.00556 C 0.21736 -0.00487 0.22361 -0.00301 0.22396 -0.00278 C 0.23281 0.00509 0.22152 -0.0044 0.23021 0.00138 C 0.23125 0.00208 0.23211 0.00324 0.23333 0.00416 C 0.2342 0.00463 0.23541 0.00486 0.23646 0.00555 C 0.2375 0.00625 0.23836 0.0074 0.23958 0.00833 C 0.24045 0.00879 0.24166 0.00902 0.24271 0.00972 C 0.24826 0.01273 0.24496 0.0125 0.24896 0.0125 L 0.24896 0.0125 " pathEditMode="relative" ptsTypes="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43 0.00463 0.00538 0.00879 0.00729 0.01388 C 0.00798 0.01574 0.00833 0.01759 0.00937 0.01944 C 0.01041 0.02152 0.01215 0.02291 0.01354 0.025 C 0.01423 0.02615 0.01458 0.028 0.01562 0.02916 C 0.01701 0.03078 0.01909 0.03171 0.02083 0.03333 C 0.02187 0.03402 0.02291 0.03518 0.02396 0.03611 C 0.02847 0.04537 0.02309 0.03611 0.02916 0.04166 C 0.03038 0.04259 0.03107 0.04444 0.03229 0.04583 C 0.03889 0.05324 0.03385 0.04652 0.04166 0.05416 C 0.04375 0.05625 0.04566 0.05879 0.04791 0.06111 C 0.04982 0.06296 0.05208 0.06481 0.05416 0.06666 C 0.05521 0.06759 0.05625 0.06805 0.05729 0.06944 C 0.06979 0.08611 0.05503 0.06713 0.06458 0.07777 C 0.06562 0.07893 0.06649 0.08055 0.06771 0.08194 C 0.06857 0.08287 0.06979 0.08356 0.07083 0.08472 C 0.07187 0.08588 0.07274 0.08773 0.07396 0.08888 C 0.07517 0.09004 0.07673 0.09027 0.07812 0.09166 C 0.07934 0.09259 0.08021 0.09421 0.08125 0.09583 C 0.08194 0.09699 0.08229 0.09884 0.08333 0.1 C 0.08611 0.103 0.08958 0.10555 0.09271 0.10833 L 0.09583 0.11111 L 0.09896 0.11388 C 0.09965 0.11527 0.10017 0.11666 0.10104 0.11805 C 0.10191 0.11921 0.10312 0.11967 0.10416 0.12083 C 0.10555 0.12199 0.10677 0.12361 0.10833 0.125 C 0.11024 0.12685 0.11267 0.128 0.11458 0.13055 C 0.12257 0.1412 0.11753 0.13703 0.12396 0.14027 C 0.12569 0.14097 0.12743 0.14213 0.12916 0.14305 C 0.14375 0.14259 0.15833 0.14282 0.17291 0.14166 C 0.17465 0.14143 0.17621 0.13958 0.17812 0.13888 C 0.18073 0.13773 0.18368 0.13703 0.18646 0.13611 L 0.19375 0.13333 C 0.19479 0.13287 0.19583 0.13217 0.19687 0.13194 C 0.19965 0.13078 0.20243 0.13032 0.20521 0.12916 L 0.21146 0.12638 C 0.2125 0.12592 0.21371 0.12569 0.21458 0.125 C 0.21562 0.12407 0.21649 0.12268 0.21771 0.12222 C 0.21892 0.12129 0.22048 0.12129 0.22187 0.12083 C 0.22361 0.1199 0.22534 0.11875 0.22708 0.11805 C 0.22812 0.11736 0.22916 0.11713 0.23021 0.11666 C 0.24062 0.10949 0.22465 0.11828 0.2375 0.11111 C 0.24062 0.10925 0.24652 0.10787 0.24896 0.10694 C 0.25 0.10648 0.25104 0.10578 0.25208 0.10555 C 0.25347 0.10486 0.25486 0.10463 0.25625 0.10416 C 0.25798 0.10324 0.25972 0.10208 0.26146 0.10138 C 0.26319 0.10069 0.26493 0.10023 0.26666 0.1 C 0.27135 0.09884 0.27274 0.09884 0.27708 0.09722 C 0.27916 0.09629 0.28142 0.0956 0.28333 0.09444 C 0.28611 0.09259 0.28854 0.08912 0.29166 0.08888 L 0.30416 0.0875 C 0.31458 0.08263 0.29843 0.08981 0.31146 0.08472 C 0.31354 0.08379 0.31545 0.08217 0.31771 0.08194 L 0.325 0.08055 C 0.32639 0.07963 0.32777 0.07847 0.32916 0.07777 C 0.33021 0.07708 0.33142 0.07708 0.33229 0.07638 C 0.3335 0.07523 0.3342 0.07338 0.33541 0.07222 C 0.33732 0.07013 0.33958 0.06851 0.34166 0.06666 L 0.34479 0.06388 C 0.34583 0.06296 0.34705 0.06226 0.34791 0.06111 C 0.34896 0.05972 0.35 0.05833 0.35104 0.05694 C 0.35208 0.05509 0.3533 0.05324 0.35416 0.05138 C 0.35677 0.04583 0.35538 0.04606 0.35833 0.04166 C 0.3592 0.04004 0.36041 0.03888 0.36146 0.0375 C 0.3618 0.03611 0.36215 0.03472 0.3625 0.03333 C 0.36284 0.03148 0.36302 0.02939 0.36354 0.02777 C 0.36406 0.02615 0.36493 0.025 0.36562 0.02361 C 0.36753 0.01435 0.36927 0.01134 0.36666 0.00138 C 0.36614 -0.0007 0.36441 -0.00139 0.36354 -0.00278 C 0.35937 -0.00926 0.36163 -0.00741 0.35729 -0.0125 C 0.35555 -0.01459 0.35382 -0.01644 0.35208 -0.01806 C 0.35104 -0.01922 0.34982 -0.01991 0.34896 -0.02084 C 0.34739 -0.02269 0.34635 -0.02477 0.34479 -0.02639 C 0.34062 -0.03125 0.34288 -0.02778 0.33854 -0.03056 C 0.33732 -0.03149 0.33646 -0.03264 0.33541 -0.03334 C 0.33402 -0.0345 0.33264 -0.03519 0.33125 -0.03612 C 0.33021 -0.03704 0.32916 -0.0382 0.32812 -0.03889 C 0.32482 -0.04121 0.31979 -0.04121 0.31666 -0.04167 C 0.3125 -0.0426 0.30833 -0.04352 0.30416 -0.04445 L 0.29791 -0.04584 L 0.21041 -0.04445 C 0.20781 -0.04422 0.20625 -0.03612 0.20625 -0.03612 C 0.20642 -0.03357 0.20555 -0.01389 0.21146 -0.01112 L 0.21458 -0.00973 C 0.21527 -0.00834 0.21562 -0.00672 0.21666 -0.00556 C 0.21736 -0.00487 0.22361 -0.00301 0.22396 -0.00278 C 0.23281 0.00509 0.22152 -0.0044 0.23021 0.00138 C 0.23125 0.00208 0.23211 0.00324 0.23333 0.00416 C 0.2342 0.00463 0.23541 0.00486 0.23646 0.00555 C 0.2375 0.00625 0.23836 0.0074 0.23958 0.00833 C 0.24045 0.00879 0.24166 0.00902 0.24271 0.00972 C 0.24826 0.01273 0.24496 0.0125 0.24896 0.0125 L 0.24896 0.0125 " pathEditMode="relative" ptsTypes="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MF\AppData\Roaming\Tencent\Users\329820933\QQ\WinTemp\RichOle\H0KBW(4WR~0~R7I~54D03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 bwMode="auto">
          <a:xfrm>
            <a:off x="2514600" y="2255167"/>
            <a:ext cx="423672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 flipV="1">
            <a:off x="3363410" y="2590800"/>
            <a:ext cx="381000" cy="23015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flipV="1">
            <a:off x="4450145" y="2644914"/>
            <a:ext cx="381000" cy="1922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flipV="1">
            <a:off x="4907959" y="2208790"/>
            <a:ext cx="381000" cy="1922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flipV="1">
            <a:off x="5499582" y="2696021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flipV="1">
            <a:off x="5301749" y="3441899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 flipV="1">
            <a:off x="3632651" y="3203305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flipV="1">
            <a:off x="3225841" y="3466544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剪去单角的矩形 4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mic Sans MS" pitchFamily="66" charset="0"/>
              </a:rPr>
              <a:t>capDSD</a:t>
            </a:r>
            <a:r>
              <a:rPr lang="en-US" dirty="0">
                <a:latin typeface="Comic Sans MS" pitchFamily="66" charset="0"/>
              </a:rPr>
              <a:t>: </a:t>
            </a:r>
            <a:r>
              <a:rPr lang="en-US" dirty="0" smtClean="0">
                <a:latin typeface="Comic Sans MS" pitchFamily="66" charset="0"/>
              </a:rPr>
              <a:t>adds </a:t>
            </a:r>
            <a:r>
              <a:rPr lang="en-US" dirty="0">
                <a:latin typeface="Comic Sans MS" pitchFamily="66" charset="0"/>
              </a:rPr>
              <a:t>Highway Paths</a:t>
            </a:r>
          </a:p>
        </p:txBody>
      </p:sp>
      <p:pic>
        <p:nvPicPr>
          <p:cNvPr id="7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7" t="73637"/>
          <a:stretch/>
        </p:blipFill>
        <p:spPr bwMode="auto">
          <a:xfrm>
            <a:off x="2362200" y="4343400"/>
            <a:ext cx="3681818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CMF\AppData\Roaming\Tencent\Users\329820933\QQ\WinTemp\RichOle\UUGGXD86]9JL%{ZUVJTVOLY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43637" b="29090"/>
          <a:stretch/>
        </p:blipFill>
        <p:spPr bwMode="auto">
          <a:xfrm>
            <a:off x="2514600" y="1501023"/>
            <a:ext cx="352941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79579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5">
                    <a:lumMod val="75000"/>
                  </a:schemeClr>
                </a:solidFill>
              </a:rPr>
              <a:t>1                      1                       1</a:t>
            </a:r>
            <a:endParaRPr lang="en-US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6482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accent6">
                    <a:lumMod val="50000"/>
                  </a:schemeClr>
                </a:solidFill>
              </a:rPr>
              <a:t>                        2                       2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files.softicons.com/download/transport-icons/car-icon-set-by-bevelandemboss.net/png/325x325/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114">
            <a:off x="2446448" y="1315688"/>
            <a:ext cx="1159872" cy="11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eecs.tufts.edu/~mcao01/stl_files/IMG_22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1" t="14573" r="23895" b="30228"/>
          <a:stretch/>
        </p:blipFill>
        <p:spPr bwMode="auto">
          <a:xfrm rot="21136114">
            <a:off x="2566818" y="1405139"/>
            <a:ext cx="457200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4902732" y="3207312"/>
            <a:ext cx="216625" cy="131480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66933" y="3213558"/>
            <a:ext cx="2123440" cy="131248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53843" y="4091482"/>
            <a:ext cx="52831" cy="404318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97791" y="3111099"/>
            <a:ext cx="955705" cy="140443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68355" y="2080722"/>
            <a:ext cx="753700" cy="61022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17520" y="3137358"/>
            <a:ext cx="3147857" cy="136374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61437" y="3213558"/>
            <a:ext cx="892059" cy="130526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00198" y="3213558"/>
            <a:ext cx="1119159" cy="1318733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04083" y="3213558"/>
            <a:ext cx="43917" cy="130855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13861" y="4067539"/>
            <a:ext cx="631013" cy="46475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81135" y="2043318"/>
            <a:ext cx="733765" cy="62368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43135" y="2050821"/>
            <a:ext cx="1076665" cy="65559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53496" y="2072874"/>
            <a:ext cx="2090522" cy="61806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900318" y="2053903"/>
            <a:ext cx="106356" cy="156722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17520" y="2057400"/>
            <a:ext cx="1097280" cy="622758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63240" y="2084977"/>
            <a:ext cx="983660" cy="153614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22055" y="2057400"/>
            <a:ext cx="1206205" cy="63591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 flipV="1">
            <a:off x="4272827" y="3206371"/>
            <a:ext cx="367818" cy="12337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13861" y="3145214"/>
            <a:ext cx="738838" cy="142804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5181600"/>
                <a:ext cx="9067800" cy="1633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𝐻𝑒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𝑇𝐼𝑀𝐸𝑆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for any protein X and Y</a:t>
                </a:r>
              </a:p>
              <a:p>
                <a:r>
                  <a:rPr lang="en-US" sz="1600" dirty="0" smtClean="0">
                    <a:latin typeface="+mn-lt"/>
                  </a:rPr>
                  <a:t>where</a:t>
                </a:r>
                <a:r>
                  <a:rPr lang="en-US" sz="1600" i="1" dirty="0" smtClean="0">
                    <a:latin typeface="+mn-lt"/>
                  </a:rPr>
                  <a:t> TIMES(</a:t>
                </a:r>
                <a:r>
                  <a:rPr lang="en-US" sz="1600" i="1" dirty="0" err="1" smtClean="0">
                    <a:latin typeface="+mn-lt"/>
                  </a:rPr>
                  <a:t>x,y</a:t>
                </a:r>
                <a:r>
                  <a:rPr lang="en-US" sz="1600" i="1" dirty="0" smtClean="0">
                    <a:latin typeface="+mn-lt"/>
                  </a:rPr>
                  <a:t>) </a:t>
                </a:r>
                <a:r>
                  <a:rPr lang="en-US" sz="1600" dirty="0" smtClean="0">
                    <a:latin typeface="+mn-lt"/>
                  </a:rPr>
                  <a:t>is the expected visiting times from x to y in the augmented graph for k steps.</a:t>
                </a:r>
              </a:p>
              <a:p>
                <a:endParaRPr lang="en-US" sz="1600" dirty="0" smtClean="0">
                  <a:latin typeface="+mn-lt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𝐻𝑒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𝐻𝑒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𝐻𝑒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𝐻𝑒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i="1" dirty="0">
                    <a:latin typeface="+mn-lt"/>
                  </a:rPr>
                  <a:t>, </a:t>
                </a:r>
                <a:r>
                  <a:rPr lang="en-US" sz="1600" dirty="0">
                    <a:latin typeface="+mn-lt"/>
                  </a:rPr>
                  <a:t>for each protein </a:t>
                </a:r>
                <a:r>
                  <a:rPr lang="en-US" sz="1600" dirty="0" smtClean="0">
                    <a:latin typeface="+mn-lt"/>
                  </a:rPr>
                  <a:t>X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sz="1600" dirty="0" smtClean="0">
                  <a:latin typeface="+mn-lt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𝑐𝑎𝑝𝐷𝑆𝐷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>
                    <a:latin typeface="+mn-lt"/>
                  </a:rPr>
                  <a:t>, </a:t>
                </a:r>
                <a:r>
                  <a:rPr lang="en-US" sz="1600" dirty="0">
                    <a:latin typeface="+mn-lt"/>
                  </a:rPr>
                  <a:t>for any protein X and </a:t>
                </a:r>
                <a:r>
                  <a:rPr lang="en-US" sz="1600" dirty="0" smtClean="0">
                    <a:latin typeface="+mn-lt"/>
                  </a:rPr>
                  <a:t>Y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1600"/>
                <a:ext cx="9067800" cy="1633652"/>
              </a:xfrm>
              <a:prstGeom prst="rect">
                <a:avLst/>
              </a:prstGeom>
              <a:blipFill rotWithShape="1">
                <a:blip r:embed="rId6"/>
                <a:stretch>
                  <a:fillRect l="-336" t="-22761"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783 -0.0118 0.00608 -0.00162 0.21771 -0.00162 L 0.21771 -0.00162 " pathEditMode="relative" ptsTypes="AAAA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783 -0.0118 0.00608 -0.00162 0.21771 -0.00162 L 0.21771 -0.00162 " pathEditMode="relative" ptsTypes="AAAA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单角的矩形 3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mic Sans MS" pitchFamily="66" charset="0"/>
              </a:rPr>
              <a:t>Experimental Validation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7620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We conduct </a:t>
            </a:r>
            <a:r>
              <a:rPr lang="en-US" u="sng" dirty="0">
                <a:solidFill>
                  <a:srgbClr val="00B050"/>
                </a:solidFill>
              </a:rPr>
              <a:t>10 runs of 2-fold cross validation </a:t>
            </a:r>
            <a:r>
              <a:rPr lang="en-US" dirty="0"/>
              <a:t>for protein function prediction for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majority vote/weighted majority vote, </a:t>
            </a:r>
            <a:r>
              <a:rPr lang="en-US" altLang="zh-CN" sz="1800" dirty="0">
                <a:solidFill>
                  <a:srgbClr val="00B0F0"/>
                </a:solidFill>
              </a:rPr>
              <a:t>[</a:t>
            </a:r>
            <a:r>
              <a:rPr lang="en-US" altLang="zh-CN" sz="1800" dirty="0" err="1">
                <a:solidFill>
                  <a:srgbClr val="00B0F0"/>
                </a:solidFill>
              </a:rPr>
              <a:t>Schwikowski</a:t>
            </a:r>
            <a:r>
              <a:rPr lang="en-US" altLang="zh-CN" sz="1800" dirty="0">
                <a:solidFill>
                  <a:srgbClr val="00B0F0"/>
                </a:solidFill>
              </a:rPr>
              <a:t> et al 2000]</a:t>
            </a:r>
            <a:endParaRPr lang="en-US" sz="1800" dirty="0">
              <a:solidFill>
                <a:srgbClr val="00B0F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functional flow, </a:t>
            </a:r>
            <a:r>
              <a:rPr lang="en-US" altLang="zh-CN" sz="1800" dirty="0">
                <a:solidFill>
                  <a:srgbClr val="00B0F0"/>
                </a:solidFill>
              </a:rPr>
              <a:t>[</a:t>
            </a:r>
            <a:r>
              <a:rPr lang="en-US" altLang="zh-CN" sz="1800" dirty="0" err="1">
                <a:solidFill>
                  <a:srgbClr val="00B0F0"/>
                </a:solidFill>
              </a:rPr>
              <a:t>Nabieva</a:t>
            </a:r>
            <a:r>
              <a:rPr lang="en-US" altLang="zh-CN" sz="1800" dirty="0">
                <a:solidFill>
                  <a:srgbClr val="00B0F0"/>
                </a:solidFill>
              </a:rPr>
              <a:t> et al 2005] </a:t>
            </a:r>
            <a:endParaRPr lang="en-US" sz="1800" dirty="0">
              <a:solidFill>
                <a:srgbClr val="00B0F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multi-way cut; </a:t>
            </a:r>
            <a:r>
              <a:rPr lang="en-US" altLang="zh-CN" sz="1800" dirty="0">
                <a:solidFill>
                  <a:srgbClr val="00B0F0"/>
                </a:solidFill>
              </a:rPr>
              <a:t>[Vasquez et al 2003]</a:t>
            </a:r>
            <a:endParaRPr lang="en-US" sz="1800" dirty="0">
              <a:solidFill>
                <a:srgbClr val="00B0F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We compare the </a:t>
            </a:r>
            <a:r>
              <a:rPr lang="en-US" u="sng" dirty="0" smtClean="0">
                <a:solidFill>
                  <a:srgbClr val="00B050"/>
                </a:solidFill>
              </a:rPr>
              <a:t>original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method </a:t>
            </a:r>
            <a:r>
              <a:rPr lang="en-US" dirty="0"/>
              <a:t>against the version where </a:t>
            </a:r>
            <a:r>
              <a:rPr lang="en-US" dirty="0" smtClean="0"/>
              <a:t>we replace </a:t>
            </a:r>
            <a:r>
              <a:rPr lang="en-US" dirty="0"/>
              <a:t>the shortest-path distance with DSDs </a:t>
            </a:r>
            <a:r>
              <a:rPr lang="en-US" dirty="0" smtClean="0"/>
              <a:t>(</a:t>
            </a:r>
            <a:r>
              <a:rPr lang="en-US" u="sng" dirty="0" smtClean="0">
                <a:solidFill>
                  <a:srgbClr val="00B050"/>
                </a:solidFill>
              </a:rPr>
              <a:t>DSD</a:t>
            </a:r>
            <a:r>
              <a:rPr lang="en-US" dirty="0"/>
              <a:t>, </a:t>
            </a:r>
            <a:r>
              <a:rPr lang="en-US" u="sng" dirty="0" err="1">
                <a:solidFill>
                  <a:srgbClr val="00B050"/>
                </a:solidFill>
              </a:rPr>
              <a:t>cDSD</a:t>
            </a:r>
            <a:r>
              <a:rPr lang="en-US" dirty="0"/>
              <a:t>, </a:t>
            </a:r>
            <a:r>
              <a:rPr lang="en-US" u="sng" dirty="0" err="1">
                <a:solidFill>
                  <a:srgbClr val="00B050"/>
                </a:solidFill>
              </a:rPr>
              <a:t>caDSD</a:t>
            </a:r>
            <a:r>
              <a:rPr lang="en-US" dirty="0"/>
              <a:t>, </a:t>
            </a:r>
            <a:r>
              <a:rPr lang="en-US" u="sng" dirty="0" err="1">
                <a:solidFill>
                  <a:srgbClr val="00B050"/>
                </a:solidFill>
              </a:rPr>
              <a:t>capDSD</a:t>
            </a:r>
            <a:r>
              <a:rPr lang="en-US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Majority vote/Weighted majority vote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We test two types of networks: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Physical PPIs from </a:t>
            </a:r>
            <a:r>
              <a:rPr lang="en-US" u="sng" dirty="0">
                <a:solidFill>
                  <a:schemeClr val="bg1"/>
                </a:solidFill>
              </a:rPr>
              <a:t>BioGRID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Integrative Protein Association Network from </a:t>
            </a:r>
            <a:r>
              <a:rPr lang="en-US" u="sng" dirty="0">
                <a:solidFill>
                  <a:schemeClr val="bg1"/>
                </a:solidFill>
              </a:rPr>
              <a:t>STRING</a:t>
            </a:r>
            <a:r>
              <a:rPr lang="en-US" dirty="0">
                <a:solidFill>
                  <a:schemeClr val="bg1"/>
                </a:solidFill>
              </a:rPr>
              <a:t>: physical/genetic PPIs, co-expression data verified by experiments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Performance Measurement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Accuracy: see the highest scoring label is correct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F1 score: for top 3 scoring labels, compute 2*p*r/(p+r),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where p=precision, r=recall </a:t>
            </a:r>
          </a:p>
        </p:txBody>
      </p:sp>
      <p:pic>
        <p:nvPicPr>
          <p:cNvPr id="4" name="Picture 35" descr="C:\Users\CMF\Desktop\newexampl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5447" r="2160" b="10636"/>
          <a:stretch/>
        </p:blipFill>
        <p:spPr bwMode="auto">
          <a:xfrm>
            <a:off x="2438400" y="3962400"/>
            <a:ext cx="4724400" cy="26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32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单角的矩形 3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mic Sans MS" pitchFamily="66" charset="0"/>
              </a:rPr>
              <a:t>Experimental Validation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762000"/>
            <a:ext cx="8762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We </a:t>
            </a:r>
            <a:r>
              <a:rPr lang="en-US" dirty="0"/>
              <a:t>test two types of networks: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Physical PPIs from </a:t>
            </a:r>
            <a:r>
              <a:rPr lang="en-US" u="sng" dirty="0">
                <a:solidFill>
                  <a:srgbClr val="00B050"/>
                </a:solidFill>
              </a:rPr>
              <a:t>BioGRID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Integrative Protein Association Network from </a:t>
            </a:r>
            <a:r>
              <a:rPr lang="en-US" u="sng" dirty="0">
                <a:solidFill>
                  <a:srgbClr val="00B050"/>
                </a:solidFill>
              </a:rPr>
              <a:t>STRING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experimental physical/genetic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PPIs, co-expression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data, pathway relations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MIPS Functional Catalogue: First/Second/Third levels (</a:t>
            </a:r>
            <a:r>
              <a:rPr lang="en-US" u="sng" dirty="0" smtClean="0">
                <a:solidFill>
                  <a:srgbClr val="00B050"/>
                </a:solidFill>
              </a:rPr>
              <a:t>GO</a:t>
            </a:r>
            <a:r>
              <a:rPr lang="en-US" dirty="0" smtClean="0"/>
              <a:t>, see paper)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Performance Measurement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Accuracy: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percentage of proteins where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highest scoring label is correct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F1 score: for top 3 scoring labels, compute </a:t>
            </a:r>
            <a:r>
              <a:rPr lang="en-US" dirty="0">
                <a:solidFill>
                  <a:srgbClr val="25C7E7"/>
                </a:solidFill>
              </a:rPr>
              <a:t>2*p*r/(p+r)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where p=precision, r=recall </a:t>
            </a:r>
          </a:p>
        </p:txBody>
      </p:sp>
    </p:spTree>
    <p:extLst>
      <p:ext uri="{BB962C8B-B14F-4D97-AF65-F5344CB8AC3E}">
        <p14:creationId xmlns:p14="http://schemas.microsoft.com/office/powerpoint/2010/main" val="3729527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0" y="0"/>
            <a:ext cx="72390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mic Sans MS" pitchFamily="66" charset="0"/>
              </a:rPr>
              <a:t>Our Results on </a:t>
            </a:r>
            <a:r>
              <a:rPr lang="en-US" sz="2000" dirty="0" err="1" smtClean="0">
                <a:latin typeface="Comic Sans MS" pitchFamily="66" charset="0"/>
              </a:rPr>
              <a:t>BioGRID</a:t>
            </a:r>
            <a:r>
              <a:rPr lang="en-US" sz="2000" dirty="0" smtClean="0">
                <a:latin typeface="Comic Sans MS" pitchFamily="66" charset="0"/>
              </a:rPr>
              <a:t> Physical PPI Network (MIPS)</a:t>
            </a:r>
            <a:endParaRPr lang="en-US" sz="2000" dirty="0">
              <a:latin typeface="Comic Sans MS" pitchFamily="66" charset="0"/>
            </a:endParaRPr>
          </a:p>
        </p:txBody>
      </p:sp>
      <p:graphicFrame>
        <p:nvGraphicFramePr>
          <p:cNvPr id="15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655025"/>
              </p:ext>
            </p:extLst>
          </p:nvPr>
        </p:nvGraphicFramePr>
        <p:xfrm>
          <a:off x="285750" y="990600"/>
          <a:ext cx="42862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477225"/>
              </p:ext>
            </p:extLst>
          </p:nvPr>
        </p:nvGraphicFramePr>
        <p:xfrm>
          <a:off x="4657725" y="990600"/>
          <a:ext cx="42862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762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(%)</a:t>
            </a:r>
            <a:endParaRPr lang="en-US" sz="1200" dirty="0"/>
          </a:p>
        </p:txBody>
      </p:sp>
      <p:graphicFrame>
        <p:nvGraphicFramePr>
          <p:cNvPr id="7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12578"/>
              </p:ext>
            </p:extLst>
          </p:nvPr>
        </p:nvGraphicFramePr>
        <p:xfrm>
          <a:off x="457200" y="609600"/>
          <a:ext cx="8363415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2646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98995"/>
              </p:ext>
            </p:extLst>
          </p:nvPr>
        </p:nvGraphicFramePr>
        <p:xfrm>
          <a:off x="285750" y="990600"/>
          <a:ext cx="42862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92005"/>
              </p:ext>
            </p:extLst>
          </p:nvPr>
        </p:nvGraphicFramePr>
        <p:xfrm>
          <a:off x="4657725" y="990600"/>
          <a:ext cx="42862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762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(%)</a:t>
            </a:r>
            <a:endParaRPr lang="en-US" sz="1200" dirty="0"/>
          </a:p>
        </p:txBody>
      </p:sp>
      <p:sp>
        <p:nvSpPr>
          <p:cNvPr id="7" name="剪去单角的矩形 3"/>
          <p:cNvSpPr/>
          <p:nvPr/>
        </p:nvSpPr>
        <p:spPr>
          <a:xfrm>
            <a:off x="0" y="0"/>
            <a:ext cx="72390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mic Sans MS" pitchFamily="66" charset="0"/>
              </a:rPr>
              <a:t>Our Results on </a:t>
            </a:r>
            <a:r>
              <a:rPr lang="en-US" sz="2000" dirty="0" err="1" smtClean="0">
                <a:latin typeface="Comic Sans MS" pitchFamily="66" charset="0"/>
              </a:rPr>
              <a:t>BioGRID</a:t>
            </a:r>
            <a:r>
              <a:rPr lang="en-US" sz="2000" dirty="0" smtClean="0">
                <a:latin typeface="Comic Sans MS" pitchFamily="66" charset="0"/>
              </a:rPr>
              <a:t> Physical PPI Network (MIPS)</a:t>
            </a:r>
            <a:endParaRPr lang="en-US" sz="2000" dirty="0">
              <a:latin typeface="Comic Sans MS" pitchFamily="66" charset="0"/>
            </a:endParaRPr>
          </a:p>
        </p:txBody>
      </p:sp>
      <p:graphicFrame>
        <p:nvGraphicFramePr>
          <p:cNvPr id="9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152152"/>
              </p:ext>
            </p:extLst>
          </p:nvPr>
        </p:nvGraphicFramePr>
        <p:xfrm>
          <a:off x="457200" y="609600"/>
          <a:ext cx="8363415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38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160751"/>
              </p:ext>
            </p:extLst>
          </p:nvPr>
        </p:nvGraphicFramePr>
        <p:xfrm>
          <a:off x="285750" y="990600"/>
          <a:ext cx="42862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210114"/>
              </p:ext>
            </p:extLst>
          </p:nvPr>
        </p:nvGraphicFramePr>
        <p:xfrm>
          <a:off x="4657725" y="990600"/>
          <a:ext cx="42862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762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(%)</a:t>
            </a:r>
            <a:endParaRPr lang="en-US" sz="1200" dirty="0"/>
          </a:p>
        </p:txBody>
      </p:sp>
      <p:sp>
        <p:nvSpPr>
          <p:cNvPr id="7" name="剪去单角的矩形 3"/>
          <p:cNvSpPr/>
          <p:nvPr/>
        </p:nvSpPr>
        <p:spPr>
          <a:xfrm>
            <a:off x="0" y="0"/>
            <a:ext cx="72390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mic Sans MS" pitchFamily="66" charset="0"/>
              </a:rPr>
              <a:t>Our Results on </a:t>
            </a:r>
            <a:r>
              <a:rPr lang="en-US" sz="2000" dirty="0" err="1" smtClean="0">
                <a:latin typeface="Comic Sans MS" pitchFamily="66" charset="0"/>
              </a:rPr>
              <a:t>BioGRID</a:t>
            </a:r>
            <a:r>
              <a:rPr lang="en-US" sz="2000" dirty="0" smtClean="0">
                <a:latin typeface="Comic Sans MS" pitchFamily="66" charset="0"/>
              </a:rPr>
              <a:t> Physical PPI Network (MIPS)</a:t>
            </a:r>
            <a:endParaRPr lang="en-US" sz="2000" dirty="0">
              <a:latin typeface="Comic Sans MS" pitchFamily="66" charset="0"/>
            </a:endParaRPr>
          </a:p>
        </p:txBody>
      </p:sp>
      <p:graphicFrame>
        <p:nvGraphicFramePr>
          <p:cNvPr id="9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322101"/>
              </p:ext>
            </p:extLst>
          </p:nvPr>
        </p:nvGraphicFramePr>
        <p:xfrm>
          <a:off x="457200" y="609600"/>
          <a:ext cx="8363415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ight Arrow 7"/>
          <p:cNvSpPr/>
          <p:nvPr/>
        </p:nvSpPr>
        <p:spPr>
          <a:xfrm>
            <a:off x="609600" y="4267200"/>
            <a:ext cx="8001000" cy="4927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Adding confidence (</a:t>
            </a:r>
            <a:r>
              <a:rPr lang="en-US" sz="1800" dirty="0" err="1" smtClean="0">
                <a:solidFill>
                  <a:srgbClr val="00B050"/>
                </a:solidFill>
              </a:rPr>
              <a:t>cDSD</a:t>
            </a:r>
            <a:r>
              <a:rPr lang="en-US" sz="1800" dirty="0" smtClean="0">
                <a:solidFill>
                  <a:schemeClr val="tx1"/>
                </a:solidFill>
              </a:rPr>
              <a:t>) always helps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9600" y="4876800"/>
            <a:ext cx="8001000" cy="4927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Adding pathway  edge</a:t>
            </a:r>
            <a:r>
              <a:rPr lang="en-US" altLang="zh-CN" sz="1800" dirty="0" smtClean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rgbClr val="00B050"/>
                </a:solidFill>
              </a:rPr>
              <a:t>caDSD</a:t>
            </a:r>
            <a:r>
              <a:rPr lang="en-US" sz="1800" dirty="0" smtClean="0">
                <a:solidFill>
                  <a:srgbClr val="00B050"/>
                </a:solidFill>
              </a:rPr>
              <a:t>/</a:t>
            </a:r>
            <a:r>
              <a:rPr lang="en-US" sz="1800" dirty="0" err="1" smtClean="0">
                <a:solidFill>
                  <a:srgbClr val="00B050"/>
                </a:solidFill>
              </a:rPr>
              <a:t>capDSD</a:t>
            </a:r>
            <a:r>
              <a:rPr lang="en-US" sz="1800" dirty="0" smtClean="0">
                <a:solidFill>
                  <a:schemeClr val="tx1"/>
                </a:solidFill>
              </a:rPr>
              <a:t>) always helps: should we add highways?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9600" y="5562600"/>
            <a:ext cx="8001000" cy="4927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Adding pathways as highways (</a:t>
            </a:r>
            <a:r>
              <a:rPr lang="en-US" sz="1800" dirty="0" err="1" smtClean="0">
                <a:solidFill>
                  <a:srgbClr val="FF0000"/>
                </a:solidFill>
              </a:rPr>
              <a:t>capDSD</a:t>
            </a:r>
            <a:r>
              <a:rPr lang="en-US" sz="1800" dirty="0" smtClean="0">
                <a:solidFill>
                  <a:schemeClr val="tx1"/>
                </a:solidFill>
              </a:rPr>
              <a:t>) hurts </a:t>
            </a:r>
            <a:r>
              <a:rPr lang="en-US" sz="1800" dirty="0" smtClean="0">
                <a:solidFill>
                  <a:srgbClr val="FF0000"/>
                </a:solidFill>
              </a:rPr>
              <a:t>GMC</a:t>
            </a:r>
            <a:r>
              <a:rPr lang="en-US" sz="1800" dirty="0" smtClean="0">
                <a:solidFill>
                  <a:schemeClr val="tx1"/>
                </a:solidFill>
              </a:rPr>
              <a:t> and </a:t>
            </a:r>
            <a:r>
              <a:rPr lang="en-US" sz="1800" dirty="0" smtClean="0">
                <a:solidFill>
                  <a:srgbClr val="FF0000"/>
                </a:solidFill>
              </a:rPr>
              <a:t>FF</a:t>
            </a:r>
            <a:r>
              <a:rPr lang="en-US" sz="1800" dirty="0" smtClean="0">
                <a:solidFill>
                  <a:schemeClr val="tx1"/>
                </a:solidFill>
              </a:rPr>
              <a:t> sometimes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Right Arrow 9"/>
          <p:cNvSpPr/>
          <p:nvPr/>
        </p:nvSpPr>
        <p:spPr>
          <a:xfrm>
            <a:off x="581891" y="6248400"/>
            <a:ext cx="8001000" cy="4927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Best performing on </a:t>
            </a:r>
            <a:r>
              <a:rPr lang="en-US" sz="1800" dirty="0" err="1" smtClean="0">
                <a:solidFill>
                  <a:schemeClr val="tx1"/>
                </a:solidFill>
              </a:rPr>
              <a:t>Bio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GRID</a:t>
            </a:r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is weighted majority vote with </a:t>
            </a:r>
            <a:r>
              <a:rPr lang="en-US" altLang="zh-CN" sz="1800" u="sng" dirty="0" err="1" smtClean="0">
                <a:solidFill>
                  <a:srgbClr val="00B050"/>
                </a:solidFill>
              </a:rPr>
              <a:t>capDSD</a:t>
            </a:r>
            <a:endParaRPr lang="en-US" sz="18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单角的矩形 3"/>
          <p:cNvSpPr/>
          <p:nvPr/>
        </p:nvSpPr>
        <p:spPr>
          <a:xfrm>
            <a:off x="0" y="0"/>
            <a:ext cx="61722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mic Sans MS" pitchFamily="66" charset="0"/>
              </a:rPr>
              <a:t>Our Results on STRING Network (MIPS)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5374632"/>
            <a:ext cx="8001000" cy="421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Highway paths </a:t>
            </a:r>
            <a:r>
              <a:rPr lang="en-US" sz="1800" dirty="0" smtClean="0">
                <a:solidFill>
                  <a:schemeClr val="tx1"/>
                </a:solidFill>
              </a:rPr>
              <a:t>are even more important in the noisy network</a:t>
            </a:r>
          </a:p>
        </p:txBody>
      </p:sp>
      <p:graphicFrame>
        <p:nvGraphicFramePr>
          <p:cNvPr id="15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813040"/>
              </p:ext>
            </p:extLst>
          </p:nvPr>
        </p:nvGraphicFramePr>
        <p:xfrm>
          <a:off x="152400" y="1295400"/>
          <a:ext cx="4420401" cy="413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41900"/>
              </p:ext>
            </p:extLst>
          </p:nvPr>
        </p:nvGraphicFramePr>
        <p:xfrm>
          <a:off x="4419600" y="1295400"/>
          <a:ext cx="4420401" cy="413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图表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1839"/>
              </p:ext>
            </p:extLst>
          </p:nvPr>
        </p:nvGraphicFramePr>
        <p:xfrm>
          <a:off x="2133600" y="685800"/>
          <a:ext cx="5334000" cy="4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92852"/>
              </p:ext>
            </p:extLst>
          </p:nvPr>
        </p:nvGraphicFramePr>
        <p:xfrm>
          <a:off x="228600" y="1447800"/>
          <a:ext cx="8762998" cy="380999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405629"/>
                <a:gridCol w="949720"/>
                <a:gridCol w="1212837"/>
                <a:gridCol w="1029909"/>
                <a:gridCol w="922157"/>
                <a:gridCol w="1212837"/>
                <a:gridCol w="1029909"/>
              </a:tblGrid>
              <a:tr h="645241">
                <a:tc rowSpan="2"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 smtClean="0">
                          <a:effectLst/>
                        </a:rPr>
                        <a:t>Accuracy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 smtClean="0">
                          <a:effectLst/>
                        </a:rPr>
                        <a:t>F1 score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45241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First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Second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Third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First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Second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Third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241"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Majority Vote (MV)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65.71%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53.95%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46.17%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49.50%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37.96%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33.75%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17"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Weighted </a:t>
                      </a:r>
                      <a:r>
                        <a:rPr lang="en-US" sz="1400" u="none" strike="noStrike" dirty="0" smtClean="0">
                          <a:effectLst/>
                        </a:rPr>
                        <a:t>MV with </a:t>
                      </a:r>
                      <a:r>
                        <a:rPr lang="en-US" sz="1400" u="none" strike="noStrike" dirty="0">
                          <a:effectLst/>
                        </a:rPr>
                        <a:t>original DSD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65.25%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52.19%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45.64%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49.15%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37.10%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33.00%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17"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WMV with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caDSD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69.67%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59.41%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53.21%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52.20%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41.62%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38.29%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241"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400" b="0" i="0" u="sng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WMV with </a:t>
                      </a:r>
                      <a:r>
                        <a:rPr lang="en-US" sz="1400" b="0" i="0" u="sng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capDSD</a:t>
                      </a:r>
                      <a:endParaRPr lang="en-US" sz="1400" b="0" i="0" u="sng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71.30%</a:t>
                      </a:r>
                      <a:endParaRPr lang="en-US" sz="2000" b="0" i="0" u="sng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62.88%</a:t>
                      </a:r>
                      <a:endParaRPr lang="en-US" sz="2000" b="0" i="0" u="sng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57.84%</a:t>
                      </a:r>
                      <a:endParaRPr lang="en-US" sz="2000" b="0" i="0" u="sng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52.97%</a:t>
                      </a:r>
                      <a:endParaRPr lang="en-US" sz="2000" b="0" i="0" u="sng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43.98%</a:t>
                      </a:r>
                      <a:endParaRPr lang="en-US" sz="2000" b="0" i="0" u="sng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41.07%</a:t>
                      </a:r>
                      <a:endParaRPr lang="en-US" sz="2000" b="0" i="0" u="sng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609600" y="6360168"/>
            <a:ext cx="8001000" cy="421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Best performing  for STRING is also weighted majority vote with </a:t>
            </a:r>
            <a:r>
              <a:rPr lang="en-US" sz="1800" u="sng" dirty="0" err="1" smtClean="0">
                <a:solidFill>
                  <a:srgbClr val="00B050"/>
                </a:solidFill>
              </a:rPr>
              <a:t>capDSD</a:t>
            </a:r>
            <a:endParaRPr lang="en-US" sz="1800" u="sng" dirty="0">
              <a:solidFill>
                <a:srgbClr val="00B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19400" y="609600"/>
            <a:ext cx="38862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7"/>
          <p:cNvSpPr/>
          <p:nvPr/>
        </p:nvSpPr>
        <p:spPr>
          <a:xfrm>
            <a:off x="609600" y="5867400"/>
            <a:ext cx="8001000" cy="457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FF</a:t>
            </a:r>
            <a:r>
              <a:rPr lang="en-US" sz="1800" dirty="0" smtClean="0">
                <a:solidFill>
                  <a:schemeClr val="tx1"/>
                </a:solidFill>
              </a:rPr>
              <a:t> improves across the board but again not for </a:t>
            </a:r>
            <a:r>
              <a:rPr lang="en-US" sz="1800" dirty="0" smtClean="0">
                <a:solidFill>
                  <a:srgbClr val="FF0000"/>
                </a:solidFill>
              </a:rPr>
              <a:t>Multi-way Cut </a:t>
            </a:r>
            <a:r>
              <a:rPr lang="en-US" sz="1800" dirty="0" smtClean="0">
                <a:solidFill>
                  <a:schemeClr val="tx1"/>
                </a:solidFill>
              </a:rPr>
              <a:t>(see paper)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57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5" grpId="0">
        <p:bldAsOne/>
      </p:bldGraphic>
      <p:bldGraphic spid="16" grpId="0">
        <p:bldAsOne/>
      </p:bldGraphic>
      <p:bldGraphic spid="17" grpId="0">
        <p:bldAsOne/>
      </p:bldGraphic>
      <p:bldP spid="8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omic Sans MS" pitchFamily="66" charset="0"/>
              </a:rPr>
              <a:t>We have shown--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143000"/>
            <a:ext cx="792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New 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metrics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helped! 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Incorporating 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confidence (</a:t>
            </a:r>
            <a:r>
              <a:rPr lang="en-US" u="sng" dirty="0" smtClean="0">
                <a:solidFill>
                  <a:srgbClr val="00B0F0"/>
                </a:solidFill>
                <a:latin typeface="+mn-lt"/>
              </a:rPr>
              <a:t>always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)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and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 pathways (</a:t>
            </a:r>
            <a:r>
              <a:rPr lang="en-US" u="sng" dirty="0" smtClean="0">
                <a:solidFill>
                  <a:srgbClr val="00B050"/>
                </a:solidFill>
                <a:latin typeface="+mn-lt"/>
              </a:rPr>
              <a:t>in most cases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) </a:t>
            </a:r>
            <a:r>
              <a:rPr lang="en-US" dirty="0" smtClean="0">
                <a:latin typeface="+mn-lt"/>
              </a:rPr>
              <a:t>helped even more!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Our networks are naturally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directed</a:t>
            </a:r>
            <a:r>
              <a:rPr lang="en-US" dirty="0" smtClean="0">
                <a:latin typeface="+mn-lt"/>
              </a:rPr>
              <a:t>, we could add unique directional edges. Does this help? (we tried adding edges known to be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directed</a:t>
            </a:r>
            <a:r>
              <a:rPr lang="en-US" dirty="0" smtClean="0">
                <a:latin typeface="+mn-lt"/>
              </a:rPr>
              <a:t>, but they are too few to make a difference). 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Predicted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directions</a:t>
            </a:r>
            <a:r>
              <a:rPr lang="en-US" dirty="0" smtClean="0">
                <a:latin typeface="+mn-lt"/>
              </a:rPr>
              <a:t>?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How to </a:t>
            </a:r>
            <a:r>
              <a:rPr lang="en-US" dirty="0">
                <a:latin typeface="+mn-lt"/>
              </a:rPr>
              <a:t>design the right metric for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other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network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problems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Supporting Website (includes code): </a:t>
            </a: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http://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dsd.cs.tufts.edu/capdsd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12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NIH; collaborators</a:t>
            </a:r>
            <a:endParaRPr lang="en-US" dirty="0"/>
          </a:p>
        </p:txBody>
      </p:sp>
      <p:pic>
        <p:nvPicPr>
          <p:cNvPr id="4" name="Content Placeholder 3" descr="hescott-cowen-tuftsnow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1524001" y="1829594"/>
            <a:ext cx="7079878" cy="4723606"/>
          </a:xfrm>
        </p:spPr>
      </p:pic>
      <p:pic>
        <p:nvPicPr>
          <p:cNvPr id="5" name="Picture 4" descr="noa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1376171" cy="1414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in biological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HHT2 is a core </a:t>
            </a:r>
            <a:r>
              <a:rPr lang="en-US" dirty="0" err="1" smtClean="0"/>
              <a:t>histone</a:t>
            </a:r>
            <a:r>
              <a:rPr lang="en-US" dirty="0" smtClean="0"/>
              <a:t> involved in chromatin assembly, global genome nucleotide excision repair, and  heterochromatin-mediated </a:t>
            </a:r>
            <a:r>
              <a:rPr lang="en-US" dirty="0" err="1" smtClean="0"/>
              <a:t>telomeric</a:t>
            </a:r>
            <a:r>
              <a:rPr lang="en-US" dirty="0" smtClean="0"/>
              <a:t> and HM silencing.</a:t>
            </a:r>
          </a:p>
        </p:txBody>
      </p:sp>
      <p:sp>
        <p:nvSpPr>
          <p:cNvPr id="4" name="Oval 3"/>
          <p:cNvSpPr/>
          <p:nvPr/>
        </p:nvSpPr>
        <p:spPr>
          <a:xfrm>
            <a:off x="4038600" y="3733800"/>
            <a:ext cx="1068907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HHT2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0749142">
            <a:off x="4774249" y="4945326"/>
            <a:ext cx="1251492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RAD53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2759358" flipV="1">
            <a:off x="3191512" y="5120719"/>
            <a:ext cx="1068907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HXT7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3886200" y="4343400"/>
            <a:ext cx="1295400" cy="1905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5791200"/>
            <a:ext cx="998579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PCT1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76800" y="5761970"/>
            <a:ext cx="1097310" cy="56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COG4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0" y="0"/>
            <a:ext cx="5105400" cy="533400"/>
          </a:xfrm>
          <a:prstGeom prst="snip1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mic Sans MS" pitchFamily="66" charset="0"/>
              </a:rPr>
              <a:t>Acknowledgment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312936" cy="398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01525" y="829922"/>
            <a:ext cx="6915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Tufts Bioinformatics and Computational Biology Research Group;</a:t>
            </a: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151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Wanted: More fine-grained measure of </a:t>
            </a:r>
            <a:r>
              <a:rPr lang="en-US" dirty="0" err="1" smtClean="0"/>
              <a:t>pairwise</a:t>
            </a:r>
            <a:r>
              <a:rPr lang="en-US" dirty="0" smtClean="0"/>
              <a:t> similarity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 new Distance Metric: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Recall: A </a:t>
            </a:r>
            <a:r>
              <a:rPr lang="en-US" b="1" dirty="0" smtClean="0"/>
              <a:t>metric</a:t>
            </a:r>
            <a:r>
              <a:rPr lang="en-US" dirty="0" smtClean="0"/>
              <a:t> d  satisfies the following three </a:t>
            </a:r>
            <a:r>
              <a:rPr lang="en-US" dirty="0" err="1" smtClean="0"/>
              <a:t>properites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d(X,Y)=0 </a:t>
            </a:r>
            <a:r>
              <a:rPr lang="en-US" dirty="0" err="1" smtClean="0"/>
              <a:t>iff</a:t>
            </a:r>
            <a:r>
              <a:rPr lang="en-US" dirty="0" smtClean="0"/>
              <a:t> X=Y</a:t>
            </a:r>
          </a:p>
          <a:p>
            <a:pPr lvl="1"/>
            <a:r>
              <a:rPr lang="en-US" dirty="0" smtClean="0"/>
              <a:t>d(X,Y) = d(Y,X)</a:t>
            </a:r>
          </a:p>
          <a:p>
            <a:pPr lvl="1"/>
            <a:r>
              <a:rPr lang="en-US" dirty="0" smtClean="0"/>
              <a:t>d(X,Y) + d (Y,Z) ≥ d(X,Z)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Shortest path has lots of ties: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  <a:gridCol w="33681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22258"/>
            <a:ext cx="8229600" cy="1143000"/>
          </a:xfrm>
        </p:spPr>
        <p:txBody>
          <a:bodyPr/>
          <a:lstStyle/>
          <a:p>
            <a:r>
              <a:rPr lang="en-US" sz="4000" dirty="0" smtClean="0"/>
              <a:t>Diffusion State Distance: first piece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Heᵏ (</a:t>
            </a:r>
            <a:r>
              <a:rPr lang="en-US" dirty="0" err="1" smtClean="0"/>
              <a:t>a,b</a:t>
            </a:r>
            <a:r>
              <a:rPr lang="en-US" dirty="0" smtClean="0"/>
              <a:t>) = the expected number of times the k-step random walk starting at </a:t>
            </a:r>
            <a:r>
              <a:rPr lang="en-US" b="1" dirty="0" smtClean="0"/>
              <a:t>a</a:t>
            </a:r>
            <a:r>
              <a:rPr lang="en-US" dirty="0" smtClean="0"/>
              <a:t> reaches </a:t>
            </a:r>
            <a:r>
              <a:rPr lang="en-US" b="1" dirty="0" smtClean="0"/>
              <a:t>b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Note: not yet a metric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4038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09800" y="3276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4114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4876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43434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38100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0" y="4114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35814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62800" y="3352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4114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0" y="4419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49530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91400" y="50292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4" idx="6"/>
          </p:cNvCxnSpPr>
          <p:nvPr/>
        </p:nvCxnSpPr>
        <p:spPr>
          <a:xfrm flipH="1">
            <a:off x="1828800" y="4114800"/>
            <a:ext cx="3048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2"/>
          </p:cNvCxnSpPr>
          <p:nvPr/>
        </p:nvCxnSpPr>
        <p:spPr>
          <a:xfrm flipV="1">
            <a:off x="1828800" y="3467100"/>
            <a:ext cx="3810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8" idx="2"/>
          </p:cNvCxnSpPr>
          <p:nvPr/>
        </p:nvCxnSpPr>
        <p:spPr>
          <a:xfrm>
            <a:off x="1828800" y="4419600"/>
            <a:ext cx="3810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5"/>
          </p:cNvCxnSpPr>
          <p:nvPr/>
        </p:nvCxnSpPr>
        <p:spPr>
          <a:xfrm>
            <a:off x="1784163" y="4363804"/>
            <a:ext cx="425637" cy="665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5"/>
            <a:endCxn id="6" idx="1"/>
          </p:cNvCxnSpPr>
          <p:nvPr/>
        </p:nvCxnSpPr>
        <p:spPr>
          <a:xfrm>
            <a:off x="2469963" y="3601804"/>
            <a:ext cx="775074" cy="568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6"/>
            <a:endCxn id="6" idx="2"/>
          </p:cNvCxnSpPr>
          <p:nvPr/>
        </p:nvCxnSpPr>
        <p:spPr>
          <a:xfrm>
            <a:off x="2514600" y="4000500"/>
            <a:ext cx="685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590800" y="4343400"/>
            <a:ext cx="533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6"/>
            <a:endCxn id="6" idx="3"/>
          </p:cNvCxnSpPr>
          <p:nvPr/>
        </p:nvCxnSpPr>
        <p:spPr>
          <a:xfrm flipV="1">
            <a:off x="2514600" y="4440004"/>
            <a:ext cx="730437" cy="62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2"/>
            <a:endCxn id="11" idx="5"/>
          </p:cNvCxnSpPr>
          <p:nvPr/>
        </p:nvCxnSpPr>
        <p:spPr>
          <a:xfrm flipH="1" flipV="1">
            <a:off x="6508563" y="3906604"/>
            <a:ext cx="349437" cy="398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</p:cNvCxnSpPr>
          <p:nvPr/>
        </p:nvCxnSpPr>
        <p:spPr>
          <a:xfrm flipH="1">
            <a:off x="6477000" y="4440004"/>
            <a:ext cx="425637" cy="131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3"/>
            <a:endCxn id="15" idx="7"/>
          </p:cNvCxnSpPr>
          <p:nvPr/>
        </p:nvCxnSpPr>
        <p:spPr>
          <a:xfrm flipH="1">
            <a:off x="6889563" y="4440004"/>
            <a:ext cx="13074" cy="568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0" idx="5"/>
            <a:endCxn id="16" idx="0"/>
          </p:cNvCxnSpPr>
          <p:nvPr/>
        </p:nvCxnSpPr>
        <p:spPr>
          <a:xfrm>
            <a:off x="7118163" y="4440004"/>
            <a:ext cx="425637" cy="58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6"/>
            <a:endCxn id="13" idx="6"/>
          </p:cNvCxnSpPr>
          <p:nvPr/>
        </p:nvCxnSpPr>
        <p:spPr>
          <a:xfrm>
            <a:off x="7162800" y="43053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7"/>
            <a:endCxn id="12" idx="4"/>
          </p:cNvCxnSpPr>
          <p:nvPr/>
        </p:nvCxnSpPr>
        <p:spPr>
          <a:xfrm flipV="1">
            <a:off x="7118163" y="3733800"/>
            <a:ext cx="197037" cy="436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33800" y="3733800"/>
            <a:ext cx="76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/>
              <a:t>b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0" y="36576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8153400" y="3733800"/>
            <a:ext cx="76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/>
              <a:t>b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410200" y="4343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a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89854"/>
            <a:ext cx="838200" cy="109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50705"/>
            <a:ext cx="8229600" cy="1143000"/>
          </a:xfrm>
        </p:spPr>
        <p:txBody>
          <a:bodyPr/>
          <a:lstStyle/>
          <a:p>
            <a:r>
              <a:rPr lang="en-US" dirty="0" smtClean="0"/>
              <a:t>Diffusion State Distance</a:t>
            </a:r>
            <a:br>
              <a:rPr lang="en-US" dirty="0" smtClean="0"/>
            </a:br>
            <a:r>
              <a:rPr lang="en-US" sz="2400" dirty="0" smtClean="0"/>
              <a:t>(Full definition)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Heᵏ (</a:t>
            </a:r>
            <a:r>
              <a:rPr lang="en-US" dirty="0" err="1" smtClean="0"/>
              <a:t>a,b</a:t>
            </a:r>
            <a:r>
              <a:rPr lang="en-US" dirty="0" smtClean="0"/>
              <a:t>) = the expected number of times the k-step random walk starting at </a:t>
            </a:r>
            <a:r>
              <a:rPr lang="en-US" b="1" dirty="0" smtClean="0"/>
              <a:t>a</a:t>
            </a:r>
            <a:r>
              <a:rPr lang="en-US" dirty="0" smtClean="0"/>
              <a:t> reaches </a:t>
            </a:r>
            <a:r>
              <a:rPr lang="en-US" b="1" dirty="0" smtClean="0"/>
              <a:t>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Heᵏ (a) = (Heᵏ (a, v₁), Heᵏ (</a:t>
            </a:r>
            <a:r>
              <a:rPr lang="en-US" dirty="0" err="1" smtClean="0"/>
              <a:t>a,v</a:t>
            </a:r>
            <a:r>
              <a:rPr lang="en-US" dirty="0" smtClean="0"/>
              <a:t>₂), … Heᵏ (</a:t>
            </a:r>
            <a:r>
              <a:rPr lang="en-US" dirty="0" err="1" smtClean="0"/>
              <a:t>a,v</a:t>
            </a:r>
            <a:r>
              <a:rPr lang="en-US" sz="2400" dirty="0" err="1" smtClean="0"/>
              <a:t>n</a:t>
            </a:r>
            <a:r>
              <a:rPr lang="en-US" dirty="0" smtClean="0"/>
              <a:t>) )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DSDᵏ (</a:t>
            </a:r>
            <a:r>
              <a:rPr lang="en-US" dirty="0" err="1" smtClean="0"/>
              <a:t>u,v</a:t>
            </a:r>
            <a:r>
              <a:rPr lang="en-US" dirty="0" smtClean="0"/>
              <a:t>) = | Heᵏ (u) -  Heᵏ (v) |₁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prove DSD is a metric + converges as k→∞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33800" y="3733800"/>
            <a:ext cx="76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0" y="36576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8153400" y="37338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410200" y="4343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27585"/>
            <a:ext cx="838200" cy="109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11571</TotalTime>
  <Words>2932</Words>
  <Application>Microsoft Office PowerPoint</Application>
  <PresentationFormat>On-screen Show (4:3)</PresentationFormat>
  <Paragraphs>661</Paragraphs>
  <Slides>60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宋体</vt:lpstr>
      <vt:lpstr>Arial</vt:lpstr>
      <vt:lpstr>Calibri</vt:lpstr>
      <vt:lpstr>Cambria Math</vt:lpstr>
      <vt:lpstr>Castellar</vt:lpstr>
      <vt:lpstr>Comic Sans MS</vt:lpstr>
      <vt:lpstr>Iskoola Pota</vt:lpstr>
      <vt:lpstr>Times New Roman</vt:lpstr>
      <vt:lpstr>Wingdings</vt:lpstr>
      <vt:lpstr>Office Theme</vt:lpstr>
      <vt:lpstr>Diffusion-Based Metrics for Biological Network Analysis</vt:lpstr>
      <vt:lpstr>PPI network: issue with defining local neighborhoods:   “small-world” network where everything is nearby!</vt:lpstr>
      <vt:lpstr>Classical function label prediction</vt:lpstr>
      <vt:lpstr>Shortest path distances in yeast</vt:lpstr>
      <vt:lpstr>Our insight: Not all short paths are equally strong indications of similarity </vt:lpstr>
      <vt:lpstr>Same in biological networks</vt:lpstr>
      <vt:lpstr>Wanted: More fine-grained measure of pairwise similarity</vt:lpstr>
      <vt:lpstr>Diffusion State Distance: first piece</vt:lpstr>
      <vt:lpstr>Diffusion State Distance (Full definition)</vt:lpstr>
      <vt:lpstr>Complexity of computing the DSD matrix</vt:lpstr>
      <vt:lpstr>Connection to the Graph Laplacian</vt:lpstr>
      <vt:lpstr>Connection to the Graph Laplacian</vt:lpstr>
      <vt:lpstr>Connection to the Graph Laplacian</vt:lpstr>
      <vt:lpstr>DSD spreads out distances</vt:lpstr>
      <vt:lpstr>Classical function label prediction: have k closest DSD neighbors vote</vt:lpstr>
      <vt:lpstr>Four classical function prediction methods</vt:lpstr>
      <vt:lpstr>Classical Function Prediction Methods</vt:lpstr>
      <vt:lpstr>Cross-Validation on the Yeast PPI Network </vt:lpstr>
      <vt:lpstr>Where do the labels come from?</vt:lpstr>
      <vt:lpstr>DSD function prediction example</vt:lpstr>
      <vt:lpstr>Classical Function Prediction Methods</vt:lpstr>
      <vt:lpstr>PowerPoint Presentation</vt:lpstr>
      <vt:lpstr>Classical Function Prediction Methods</vt:lpstr>
      <vt:lpstr>PowerPoint Presentation</vt:lpstr>
      <vt:lpstr>Classical Function Prediction Methods</vt:lpstr>
      <vt:lpstr>PowerPoint Presentation</vt:lpstr>
      <vt:lpstr>Classical Function Prediction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far....</vt:lpstr>
      <vt:lpstr>Beyond function prediction: disease gene prioritization</vt:lpstr>
      <vt:lpstr>DSD for Disease Gene Prioritization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to NIH; collaborators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arf;ljc</dc:creator>
  <cp:lastModifiedBy>cowen</cp:lastModifiedBy>
  <cp:revision>355</cp:revision>
  <dcterms:created xsi:type="dcterms:W3CDTF">2008-05-24T13:16:47Z</dcterms:created>
  <dcterms:modified xsi:type="dcterms:W3CDTF">2016-04-21T20:10:37Z</dcterms:modified>
</cp:coreProperties>
</file>