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04" r:id="rId2"/>
    <p:sldId id="259" r:id="rId3"/>
    <p:sldId id="1025" r:id="rId4"/>
    <p:sldId id="1000" r:id="rId5"/>
    <p:sldId id="996" r:id="rId6"/>
    <p:sldId id="363" r:id="rId7"/>
    <p:sldId id="850" r:id="rId8"/>
    <p:sldId id="976" r:id="rId9"/>
    <p:sldId id="851" r:id="rId10"/>
    <p:sldId id="1001" r:id="rId11"/>
    <p:sldId id="862" r:id="rId12"/>
    <p:sldId id="853" r:id="rId13"/>
    <p:sldId id="358" r:id="rId14"/>
    <p:sldId id="855" r:id="rId15"/>
    <p:sldId id="1003" r:id="rId16"/>
    <p:sldId id="1004" r:id="rId17"/>
    <p:sldId id="1033" r:id="rId18"/>
    <p:sldId id="1043" r:id="rId19"/>
    <p:sldId id="1024" r:id="rId20"/>
    <p:sldId id="1026" r:id="rId21"/>
    <p:sldId id="1027" r:id="rId22"/>
    <p:sldId id="1006" r:id="rId23"/>
    <p:sldId id="1007" r:id="rId24"/>
    <p:sldId id="1008" r:id="rId25"/>
    <p:sldId id="1009" r:id="rId26"/>
    <p:sldId id="1035" r:id="rId27"/>
    <p:sldId id="1016" r:id="rId28"/>
    <p:sldId id="1017" r:id="rId29"/>
    <p:sldId id="1028" r:id="rId30"/>
    <p:sldId id="1018" r:id="rId31"/>
    <p:sldId id="1020" r:id="rId32"/>
    <p:sldId id="1040" r:id="rId33"/>
    <p:sldId id="1041" r:id="rId34"/>
    <p:sldId id="1042" r:id="rId35"/>
    <p:sldId id="1022" r:id="rId36"/>
    <p:sldId id="267" r:id="rId37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84"/>
    <a:srgbClr val="FE0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/>
    <p:restoredTop sz="88362"/>
  </p:normalViewPr>
  <p:slideViewPr>
    <p:cSldViewPr snapToGrid="0">
      <p:cViewPr>
        <p:scale>
          <a:sx n="90" d="100"/>
          <a:sy n="90" d="100"/>
        </p:scale>
        <p:origin x="42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69D3-73B4-6040-8A4C-38D2702B949B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0C0E-425B-BA41-8E3E-6AF54861B8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7997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1219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95AA7-9106-D563-C852-7C2F1927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331F8-59DC-CEBA-1359-BBCBFD6F0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F5148-8E75-451E-6496-316ABF1E7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D4498-087F-B9F9-A453-90FF445FE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76478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6DD87-0C51-B574-4114-68438634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71705D-30B2-9F77-DAE4-FEB146D80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9F2FD-0B70-5435-E958-8D38AC983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B9E6E-837F-8EF5-0EC8-EF76F1D7E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205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83577-A33F-0A74-43BA-D4D8A0801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091DE-8DD4-1687-31C7-0468AC815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99808-8B95-4493-AAC4-412FEA84A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DA07D-2470-8236-1E92-E8566A883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818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AA253-F577-839A-5CC5-732488BCF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B4BFA-1688-6C0F-3805-D9B072B32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DFCED-4CDA-E555-3C92-C6EC584A5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3903E-B9CC-DD05-996E-0179AFDAC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49094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BE826-EFF5-2A38-1213-83B47498F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89958-5DE7-3DC6-9CB8-578DC796F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0488B-35AE-DA8A-B47F-F246659E0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0F99-CD70-6643-A871-0906A4863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2447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4A423-3B03-CC95-FDF2-DDE46417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B952F-6BCD-3104-2CE5-D49816871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53543-33D6-6BF6-D943-39D5302D8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EE12-0A43-BE8B-24E2-A8A3E558A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64577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61BCF-D978-EED5-63A6-4A8B0C969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9313A-B4FB-6629-130F-02C999671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4E136-C2CD-22F6-C989-648DF3C93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C5D57-3DBE-F0D8-4156-9BA61B484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5368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C964A-5A32-888E-4FC7-7BE5E1D90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7A858-1D5F-6CB6-9463-8D0C1C7EC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F1A22-9CC5-7DE3-B511-BD3781D36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10985-E22F-F2BE-F44C-D58FF592A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015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24FC5-4FC0-4F67-135F-4014D33CA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23FDE-E4F2-4FF1-ED1B-8CD9A268E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B0FF3-FD4A-B6FF-3ECF-67A3F6E9A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F1213-6D3B-1146-F305-76B2DD294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5980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E80D8-29B2-E31A-9035-4F1C0667F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6FB21-783E-969B-73DE-E09FD37B4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C109B-E7E1-7B3B-24B4-0EF06F220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75AE6-A3C5-6637-0DA5-CDD7982F8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3107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104FB-B4A9-8DA4-E60A-263EDB4F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540BE-82CB-FA3B-9058-D370C9872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05620-52A5-0E36-7392-6B1DB0230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B38B2-E3C2-D94D-075B-A2F6EEF5C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8137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0EFFB-0D83-52D4-A1BF-874B25044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9792C5-F9E9-CAAC-B7EA-9E26C92E2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CE1F8-2B6E-BC23-9914-FDBA1178A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EB239-C3C5-C14B-7D32-12732FB01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0536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62D6D-0863-4815-2F01-D76707719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16656-DC9E-DA3E-9366-6CA348B7C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DEB29-3602-6A46-5B99-4B21D8B0C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7F69B-F15D-B6D3-B79B-231BDA189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38131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B49BE-3561-F3AA-E5DA-6D2D56A23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6A557-9EFE-E6E6-4023-F5511CC64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7E817-B478-09B3-9E20-A93CD6909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4BD34-7418-6C67-DA7D-5DC404BEB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29390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86E31-CECE-2005-46C8-B9FEAA3F2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76EFB-5BD1-5639-2B6C-47C35D27B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33030-8173-AA5D-33F8-F9EC36BE7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624D5-A0CB-17B3-B5CB-D6C6A1CE2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73367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D9E7-3249-8B09-3D16-B83957F9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4ED3C-2B07-054B-76C9-8C5103D8F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8302B-54F0-8BBF-31DD-D96C67806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6C8F5-690F-1138-38A0-EDA9519AE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8012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BC71-0BED-F2B7-B13D-C6B940BBB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633A2-66F2-2FA7-BB10-4B92EB31D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3E8FA9-646A-03D8-5AD2-4FCAEC5B4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4117B-5340-8314-F485-F030F7CCE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89165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2D434-218B-2165-BE1D-0AFE7D7E0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70D1EF-1B02-EED1-5795-F08EEF8B7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03723-5EE8-BA31-B01D-01366B088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3556F-E663-E12C-A8D3-19B44BF76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7839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1EA5-00B5-67F9-A21E-7E668D452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D0DE3-888E-5E6E-4DC9-45B43458A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22F64-6872-35AA-10A1-C76619C10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BFD8-F6E6-B5AF-2F90-F8EC38A91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7333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20A19-D04A-6001-C570-594173C88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7401A-903C-363B-044F-8F9CE88E1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00E26E-FA0C-7ABF-C308-C09EDADCF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010E2-557E-CBD7-C0FB-1D4DF6D1A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56370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45CE-2434-AAE1-0DA5-7E2C4C0D8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9A258-51B4-C81A-F763-DFECF118D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C13D9-987F-55D2-D713-2287D3ECB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E7319-6995-DCCD-2653-5ABEBAAE2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3469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4BC1D-23B7-AFB3-529B-EDEA0A30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09B81-AAF3-F879-F130-510B9B2CD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69A1B-620F-9FA2-C91E-C1D17C206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20063-EC05-B256-8D53-6B6BFEAFE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89831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AC99D-C329-2DC4-0686-159997535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4F4C3-0D9F-4335-ACE1-588231C9F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780EE-79CF-4989-3902-1B5EBD312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5421-43C5-503A-F079-27662D246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7654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5926F-8693-8DA2-CDFF-728F3C885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5F6CF4-E64B-5548-E7F5-6CDF7C9C2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ADAD4-68F1-558E-6746-EDBA00CA6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58891-250B-FB21-CC32-BF5C2C025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0005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04632-2C67-CC61-3AEB-FB9B2328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DB671-13ED-0EE9-BF2F-EA8C7CFF4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AE320-B454-08D5-E0BB-892CDD430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EB57E-1614-A560-D9E7-82C7893AA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69165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0E8FC-B5E3-F51E-A2D1-A372BD47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FD6DB-3D6B-D83C-25B6-70856017A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2EC83-31D7-39C2-E33B-AF2170CC9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AFE76-64E2-D8F5-2B8F-75F7E5FC3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11980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68827-4DCC-8F14-C7CF-F8C5495EC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16EB8-0FAE-EA18-8C32-9F1A51562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D47D5-ED14-2CEB-A84D-A748B2E7D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6664-AAF6-D18C-99C1-21184AA59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4745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759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F7AD0-3177-79B4-FC72-6C910876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42689-8D96-E32B-194B-F5853089B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64E8AF-6080-02E4-C1CB-2CA1533AB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60A55-31E7-98B9-E845-C1FF91E72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05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470EB-6B77-3532-1FFF-4CF0209A3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E076A-5C59-CDEE-47C8-4A55CEBE1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33CA4-B161-F69B-1D50-EEA2E5A8C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248C-9AE5-A865-CC7C-1404A9A2B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842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1D6A7-F76F-3EDC-B117-E8B0917B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8757B-9A8D-D4E7-8740-0DA60FC66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0F530-7080-7612-7803-1FA9048E0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2A27-A932-F174-94D3-69F46DBEC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395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5FDD-D736-7D6C-8A30-2901249B7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9403AA-9AF9-4F96-DCB2-BBB4AC025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FC7B6-7A93-049C-1F5D-A36C5C2FE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12818-5618-9753-9B85-FE5A74CA2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4935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7B614-74E7-50A2-62FA-924520768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2F929-0ED9-E050-DC5C-7458CCB03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6D23B-5BBA-1F1E-16C1-8215F677B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C627-5CA0-4CFD-61CD-026AAFD92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187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93DC0-7F3A-4919-8B72-1CB42F835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7DA17-08A9-2C3A-51A6-72D43748A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FDF147-0CF8-6A6A-D19C-C4939474E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FF8DA-73D3-9C49-C8D2-40819581A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5302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D42B-6E73-66C1-EC0E-CF08197BD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F1168-CEC9-14CA-9105-58B988B32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0A8DD-517D-8A19-E279-8B273E47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0C40-947D-6724-B601-A9780231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C6B3-375E-F332-B7FA-E566A331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770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9727-AFD4-783A-7E6A-F2D6683F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94D51-E23F-EE7C-5327-27C8190C2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0417-870C-575A-EF01-7709CB2C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57518-8025-C34C-99D4-55CDB9BA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BC976-1FEA-30BE-0441-4C6B0881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462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22FC8-308F-0A9C-3179-3534D3D3E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444F-34FE-7CF5-AD66-1F00C8236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77D9C-F50F-1DF6-26C8-4E3FA1E0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86A0-E0DC-97D2-F638-657F41B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93347-082E-56CA-F72F-0E35090D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6471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6FFE-D4D9-CEE5-7DFE-D558075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3D95-40E3-AD25-92D2-591620B8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E3410-EB7F-C08A-89D7-2958E760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74FF-5B1C-7643-FCE1-1519A171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6452C-F0D9-5168-709B-5EFB79F5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229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243C-459C-632B-E135-0304A7B1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E6C99-9D63-AE5D-71F8-84ABB0ED0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A388-FDD6-71CC-CDAB-292ADB0C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A7967-6711-28AA-4297-B0E0CA41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A80C-2EB9-B9E1-1738-2B266AEE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798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CE98-93F8-982A-B0A3-B68E47E1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BA36-8536-B15A-27AD-D9FD65891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71C00-F10B-8062-2EF3-3B216BF9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06D9-45E1-1B05-13F0-47C8BC3D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6486C-E408-F459-D89B-A33D54FD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60564-E013-8D05-842E-730C4CC4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769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E23-75D4-3D8F-12B5-BD5BD0E7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4B261-089B-43FF-A6FE-29DDF8A6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AEFB9-1542-E3A3-DF1E-C98835A37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786A-1416-85ED-2F5F-C5871B0C1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50E28-53AE-9C77-C595-8EB5187E3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A8009-B713-D674-849F-D1F00CE5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F9D28-26DB-91C9-3E59-65C72439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9F7ED-4F8A-6093-2971-EC5C7CDE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616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DACA-6EA2-CD6C-EEED-79517457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C9FED-46A4-EBD3-E86E-889D2668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84E95-323A-BEBA-1B8B-91FA3A70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BBE9-0A57-3CD7-5D4F-96393B8A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413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E2D68-F701-46F7-3C88-B5AEB535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6CA96-A253-038D-D531-DAD91A4C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06FC1-09EE-E7D9-B76C-57147720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109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3427-8CA4-3AF5-B2A9-C93C8733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23343-2D4A-3B9A-AC11-5582BAC0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FA4CF-D292-2A2A-6A30-94571E51F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D4FAE-70A0-1168-8520-AADA8A1E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F6625-6633-9C28-0EF0-D56D97EA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E5F6A-51B5-DB79-4221-116E6718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7268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875C-FE43-7820-09E0-6DC1F021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6E037-EA69-EE57-85A8-DE30DBD09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41A34-31BB-B43E-F815-3A4BFA932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20D3D-C966-4432-EF79-50015508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E4BDD-783E-2C96-EBED-92764C8A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58D93-1E0D-60BD-5524-38F68C58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6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DF184-27AE-8908-0D05-88C556A8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ABD66-5B87-498F-9C72-219C7611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AC50-8544-5FA2-E30B-D48023CA1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BDC0-091F-ED4D-8762-300E32BCA954}" type="datetimeFigureOut">
              <a:rPr lang="en-IL" smtClean="0"/>
              <a:t>21/06/2025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14A39-E0BE-C78A-A223-07224EFEA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E94F6-34A6-0236-24F4-469690E29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204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0.png"/><Relationship Id="rId3" Type="http://schemas.openxmlformats.org/officeDocument/2006/relationships/image" Target="../media/image11.png"/><Relationship Id="rId7" Type="http://schemas.openxmlformats.org/officeDocument/2006/relationships/image" Target="../media/image57.png"/><Relationship Id="rId12" Type="http://schemas.openxmlformats.org/officeDocument/2006/relationships/image" Target="../media/image6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0.png"/><Relationship Id="rId5" Type="http://schemas.openxmlformats.org/officeDocument/2006/relationships/image" Target="../media/image12.png"/><Relationship Id="rId10" Type="http://schemas.openxmlformats.org/officeDocument/2006/relationships/image" Target="../media/image600.png"/><Relationship Id="rId4" Type="http://schemas.openxmlformats.org/officeDocument/2006/relationships/image" Target="../media/image54.png"/><Relationship Id="rId9" Type="http://schemas.openxmlformats.org/officeDocument/2006/relationships/image" Target="../media/image5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31.png"/><Relationship Id="rId18" Type="http://schemas.openxmlformats.org/officeDocument/2006/relationships/image" Target="../media/image76.png"/><Relationship Id="rId3" Type="http://schemas.openxmlformats.org/officeDocument/2006/relationships/image" Target="../media/image13.png"/><Relationship Id="rId21" Type="http://schemas.openxmlformats.org/officeDocument/2006/relationships/image" Target="../media/image19.png"/><Relationship Id="rId7" Type="http://schemas.openxmlformats.org/officeDocument/2006/relationships/image" Target="../media/image68.png"/><Relationship Id="rId12" Type="http://schemas.openxmlformats.org/officeDocument/2006/relationships/image" Target="../media/image16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730.png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openxmlformats.org/officeDocument/2006/relationships/image" Target="../media/image71.png"/><Relationship Id="rId14" Type="http://schemas.openxmlformats.org/officeDocument/2006/relationships/image" Target="../media/image36.png"/><Relationship Id="rId22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6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0.png"/><Relationship Id="rId5" Type="http://schemas.openxmlformats.org/officeDocument/2006/relationships/image" Target="../media/image25.png"/><Relationship Id="rId10" Type="http://schemas.openxmlformats.org/officeDocument/2006/relationships/image" Target="../media/image600.png"/><Relationship Id="rId4" Type="http://schemas.openxmlformats.org/officeDocument/2006/relationships/image" Target="../media/image54.png"/><Relationship Id="rId9" Type="http://schemas.openxmlformats.org/officeDocument/2006/relationships/image" Target="../media/image5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51.png"/><Relationship Id="rId3" Type="http://schemas.openxmlformats.org/officeDocument/2006/relationships/image" Target="../media/image320.png"/><Relationship Id="rId7" Type="http://schemas.openxmlformats.org/officeDocument/2006/relationships/image" Target="../media/image390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9.png"/><Relationship Id="rId5" Type="http://schemas.openxmlformats.org/officeDocument/2006/relationships/image" Target="../media/image340.png"/><Relationship Id="rId15" Type="http://schemas.openxmlformats.org/officeDocument/2006/relationships/image" Target="../media/image55.png"/><Relationship Id="rId10" Type="http://schemas.openxmlformats.org/officeDocument/2006/relationships/image" Target="../media/image44.png"/><Relationship Id="rId4" Type="http://schemas.openxmlformats.org/officeDocument/2006/relationships/image" Target="../media/image330.png"/><Relationship Id="rId9" Type="http://schemas.openxmlformats.org/officeDocument/2006/relationships/image" Target="../media/image430.pn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390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9.png"/><Relationship Id="rId5" Type="http://schemas.openxmlformats.org/officeDocument/2006/relationships/image" Target="../media/image340.png"/><Relationship Id="rId15" Type="http://schemas.openxmlformats.org/officeDocument/2006/relationships/image" Target="../media/image77.png"/><Relationship Id="rId10" Type="http://schemas.openxmlformats.org/officeDocument/2006/relationships/image" Target="../media/image44.png"/><Relationship Id="rId4" Type="http://schemas.openxmlformats.org/officeDocument/2006/relationships/image" Target="../media/image330.png"/><Relationship Id="rId9" Type="http://schemas.openxmlformats.org/officeDocument/2006/relationships/image" Target="../media/image430.png"/><Relationship Id="rId1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53.png"/><Relationship Id="rId18" Type="http://schemas.openxmlformats.org/officeDocument/2006/relationships/image" Target="../media/image83.png"/><Relationship Id="rId3" Type="http://schemas.openxmlformats.org/officeDocument/2006/relationships/image" Target="../media/image330.png"/><Relationship Id="rId21" Type="http://schemas.openxmlformats.org/officeDocument/2006/relationships/image" Target="../media/image85.png"/><Relationship Id="rId7" Type="http://schemas.openxmlformats.org/officeDocument/2006/relationships/image" Target="../media/image410.png"/><Relationship Id="rId12" Type="http://schemas.openxmlformats.org/officeDocument/2006/relationships/image" Target="../media/image70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50.png"/><Relationship Id="rId5" Type="http://schemas.openxmlformats.org/officeDocument/2006/relationships/image" Target="../media/image380.png"/><Relationship Id="rId15" Type="http://schemas.openxmlformats.org/officeDocument/2006/relationships/image" Target="../media/image79.png"/><Relationship Id="rId10" Type="http://schemas.openxmlformats.org/officeDocument/2006/relationships/image" Target="../media/image49.png"/><Relationship Id="rId19" Type="http://schemas.openxmlformats.org/officeDocument/2006/relationships/image" Target="../media/image51.png"/><Relationship Id="rId4" Type="http://schemas.openxmlformats.org/officeDocument/2006/relationships/image" Target="../media/image78.png"/><Relationship Id="rId9" Type="http://schemas.openxmlformats.org/officeDocument/2006/relationships/image" Target="../media/image44.png"/><Relationship Id="rId14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330.png"/><Relationship Id="rId3" Type="http://schemas.openxmlformats.org/officeDocument/2006/relationships/image" Target="../media/image3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32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330.png"/><Relationship Id="rId3" Type="http://schemas.openxmlformats.org/officeDocument/2006/relationships/image" Target="../media/image98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32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330.png"/><Relationship Id="rId3" Type="http://schemas.openxmlformats.org/officeDocument/2006/relationships/image" Target="../media/image99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32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330.png"/><Relationship Id="rId3" Type="http://schemas.openxmlformats.org/officeDocument/2006/relationships/image" Target="../media/image100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32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03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01.png"/><Relationship Id="rId5" Type="http://schemas.openxmlformats.org/officeDocument/2006/relationships/image" Target="../media/image39.png"/><Relationship Id="rId15" Type="http://schemas.openxmlformats.org/officeDocument/2006/relationships/image" Target="../media/image105.png"/><Relationship Id="rId10" Type="http://schemas.openxmlformats.org/officeDocument/2006/relationships/image" Target="../media/image97.png"/><Relationship Id="rId4" Type="http://schemas.openxmlformats.org/officeDocument/2006/relationships/image" Target="../media/image38.png"/><Relationship Id="rId9" Type="http://schemas.openxmlformats.org/officeDocument/2006/relationships/image" Target="../media/image86.png"/><Relationship Id="rId1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03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01.png"/><Relationship Id="rId5" Type="http://schemas.openxmlformats.org/officeDocument/2006/relationships/image" Target="../media/image39.png"/><Relationship Id="rId10" Type="http://schemas.openxmlformats.org/officeDocument/2006/relationships/image" Target="../media/image97.png"/><Relationship Id="rId4" Type="http://schemas.openxmlformats.org/officeDocument/2006/relationships/image" Target="../media/image38.png"/><Relationship Id="rId9" Type="http://schemas.openxmlformats.org/officeDocument/2006/relationships/image" Target="../media/image86.png"/><Relationship Id="rId1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03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01.png"/><Relationship Id="rId5" Type="http://schemas.openxmlformats.org/officeDocument/2006/relationships/image" Target="../media/image39.png"/><Relationship Id="rId10" Type="http://schemas.openxmlformats.org/officeDocument/2006/relationships/image" Target="../media/image97.png"/><Relationship Id="rId4" Type="http://schemas.openxmlformats.org/officeDocument/2006/relationships/image" Target="../media/image38.png"/><Relationship Id="rId9" Type="http://schemas.openxmlformats.org/officeDocument/2006/relationships/image" Target="../media/image86.png"/><Relationship Id="rId1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30C6-3BEB-B351-EFD2-15F537B63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729" y="847131"/>
            <a:ext cx="11624153" cy="2445251"/>
          </a:xfrm>
        </p:spPr>
        <p:txBody>
          <a:bodyPr>
            <a:normAutofit/>
          </a:bodyPr>
          <a:lstStyle/>
          <a:p>
            <a:br>
              <a:rPr lang="en-US" sz="900" dirty="0">
                <a:solidFill>
                  <a:srgbClr val="7030A0"/>
                </a:solidFill>
              </a:rPr>
            </a:br>
            <a:br>
              <a:rPr lang="en-US" sz="900" dirty="0"/>
            </a:br>
            <a:r>
              <a:rPr lang="en-US" dirty="0"/>
              <a:t>A Lower Bound on the Overhead of Indistinguishability Obfuscation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66B73-1523-DC62-ABFE-99C86274D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37080"/>
            <a:ext cx="10754289" cy="287582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IL" dirty="0">
                <a:solidFill>
                  <a:srgbClr val="7030A0"/>
                </a:solidFill>
                <a:latin typeface="+mj-lt"/>
              </a:rPr>
              <a:t>	Noam Mazor</a:t>
            </a:r>
            <a:r>
              <a:rPr lang="en-IL" dirty="0">
                <a:latin typeface="+mj-lt"/>
              </a:rPr>
              <a:t>		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+mj-lt"/>
              </a:rPr>
              <a:t>Based on joint works with: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+mj-lt"/>
              </a:rPr>
              <a:t>	</a:t>
            </a:r>
            <a:r>
              <a:rPr lang="en-US" dirty="0" err="1">
                <a:latin typeface="+mj-lt"/>
              </a:rPr>
              <a:t>Zhenjian</a:t>
            </a:r>
            <a:r>
              <a:rPr lang="en-US" dirty="0">
                <a:latin typeface="+mj-lt"/>
              </a:rPr>
              <a:t> Lu		(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+mj-lt"/>
              </a:rPr>
              <a:t>University of Victoria</a:t>
            </a:r>
            <a:r>
              <a:rPr lang="en-US" dirty="0">
                <a:latin typeface="+mj-lt"/>
              </a:rPr>
              <a:t>)</a:t>
            </a:r>
          </a:p>
          <a:p>
            <a:pPr algn="l"/>
            <a:r>
              <a:rPr lang="en-IL" dirty="0">
                <a:solidFill>
                  <a:srgbClr val="7030A0"/>
                </a:solidFill>
                <a:latin typeface="+mj-lt"/>
              </a:rPr>
              <a:t>	</a:t>
            </a:r>
            <a:r>
              <a:rPr lang="en-US" dirty="0">
                <a:latin typeface="+mj-lt"/>
              </a:rPr>
              <a:t>Igor C. Oliveira		(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+mj-lt"/>
              </a:rPr>
              <a:t>University of Warwick</a:t>
            </a:r>
            <a:r>
              <a:rPr lang="en-US" dirty="0">
                <a:latin typeface="+mj-lt"/>
              </a:rPr>
              <a:t>)</a:t>
            </a:r>
            <a:endParaRPr lang="en-IL" dirty="0">
              <a:latin typeface="+mj-lt"/>
            </a:endParaRPr>
          </a:p>
          <a:p>
            <a:pPr algn="l"/>
            <a:r>
              <a:rPr lang="en-IL" dirty="0">
                <a:latin typeface="+mj-lt"/>
              </a:rPr>
              <a:t>	Rafael Pass		(Technion, Tel Aviv University &amp; Cornell Tech)</a:t>
            </a:r>
          </a:p>
          <a:p>
            <a:pPr algn="l"/>
            <a:endParaRPr lang="en-I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627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B5B19-7996-D48B-7FDA-B11A849A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1EDE-C0E5-CF43-8BF0-EBC31738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sz="4400" dirty="0">
                <a:solidFill>
                  <a:prstClr val="black"/>
                </a:solidFill>
                <a:latin typeface="Calibri Light" panose="020F0302020204030204"/>
              </a:rPr>
              <a:t>Levin NP-Completeness and </a:t>
            </a:r>
            <a:r>
              <a:rPr lang="en-IL" dirty="0">
                <a:solidFill>
                  <a:prstClr val="black"/>
                </a:solidFill>
              </a:rPr>
              <a:t>obfuscation </a:t>
            </a:r>
            <a:endParaRPr lang="en-IL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A7FF5B-5870-8FDC-5233-7A0817C1F458}"/>
              </a:ext>
            </a:extLst>
          </p:cNvPr>
          <p:cNvSpPr/>
          <p:nvPr/>
        </p:nvSpPr>
        <p:spPr>
          <a:xfrm>
            <a:off x="450147" y="1775522"/>
            <a:ext cx="11351328" cy="10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9CEE4C2-D0DF-606F-A897-D544E1465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867" y="1790705"/>
                <a:ext cx="11480799" cy="14568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IL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Thm</a:t>
                </a: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:r>
                  <a:rPr lang="en-IL" sz="2600" b="1" dirty="0">
                    <a:solidFill>
                      <a:srgbClr val="7030A0"/>
                    </a:solidFill>
                    <a:latin typeface="Calibri Light" panose="020F0302020204030204"/>
                  </a:rPr>
                  <a:t>M</a:t>
                </a:r>
                <a:r>
                  <a:rPr lang="en-IL" sz="2600" dirty="0">
                    <a:solidFill>
                      <a:srgbClr val="ED7D31">
                        <a:lumMod val="75000"/>
                      </a:srgbClr>
                    </a:solidFill>
                    <a:latin typeface="Calibri Light" panose="020F0302020204030204"/>
                  </a:rPr>
                  <a:t>-Pass, 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CCC’24</a:t>
                </a: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]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:  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Under </a:t>
                </a:r>
                <a:r>
                  <a:rPr lang="en-US" sz="2600" b="1" dirty="0">
                    <a:solidFill>
                      <a:srgbClr val="7030A0"/>
                    </a:solidFill>
                    <a:latin typeface="Calibri Light" panose="020F0302020204030204"/>
                  </a:rPr>
                  <a:t>cryptographic assumptions 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and for some </a:t>
                </a:r>
                <a:r>
                  <a:rPr lang="en-US" sz="2600" dirty="0">
                    <a:latin typeface="Calibri Light" panose="020F0302020204030204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>
                    <a:latin typeface="Calibri Light" panose="020F0302020204030204"/>
                  </a:rPr>
                  <a:t>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	</a:t>
                </a:r>
                <a:r>
                  <a:rPr lang="en-US" sz="2600" dirty="0">
                    <a:latin typeface="Calibri Light" panose="020F0302020204030204"/>
                  </a:rPr>
                  <a:t>GapMCSP[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600" dirty="0">
                    <a:latin typeface="Calibri Light" panose="020F0302020204030204"/>
                  </a:rPr>
                  <a:t>] is </a:t>
                </a:r>
                <a:r>
                  <a:rPr lang="en-US" sz="2600" b="1" dirty="0">
                    <a:latin typeface="Calibri Light" panose="020F0302020204030204"/>
                  </a:rPr>
                  <a:t>not</a:t>
                </a:r>
                <a:r>
                  <a:rPr lang="en-US" sz="2600" dirty="0">
                    <a:latin typeface="Calibri Light" panose="020F0302020204030204"/>
                  </a:rPr>
                  <a:t> NP-Complete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 Light" panose="020F0302020204030204"/>
                  </a:rPr>
                  <a:t>w.r.t.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:r>
                  <a:rPr lang="en-US" sz="2600" b="1" i="1" dirty="0">
                    <a:solidFill>
                      <a:srgbClr val="7030A0"/>
                    </a:solidFill>
                    <a:latin typeface="Calibri Light" panose="020F0302020204030204"/>
                  </a:rPr>
                  <a:t>Levin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:r>
                  <a:rPr lang="en-US" sz="2600" b="1" i="1" dirty="0">
                    <a:solidFill>
                      <a:srgbClr val="7030A0"/>
                    </a:solidFill>
                    <a:latin typeface="Calibri Light" panose="020F0302020204030204"/>
                  </a:rPr>
                  <a:t>reductions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.</a:t>
                </a:r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IL" sz="10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Assuming </a:t>
                </a:r>
                <a:r>
                  <a:rPr lang="en-US" sz="2400" dirty="0">
                    <a:solidFill>
                      <a:srgbClr val="7030A0"/>
                    </a:solidFill>
                    <a:latin typeface="Calibri Light" panose="020F0302020204030204"/>
                  </a:rPr>
                  <a:t>Indistinguishability Obfuscation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GapMCSP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	[</a:t>
                </a:r>
                <a:r>
                  <a:rPr lang="en-US" sz="2400" dirty="0">
                    <a:solidFill>
                      <a:srgbClr val="ED7D31"/>
                    </a:solidFill>
                    <a:latin typeface="Calibri Light" panose="020F0302020204030204"/>
                  </a:rPr>
                  <a:t>Impagliazzo-</a:t>
                </a:r>
                <a:r>
                  <a:rPr lang="en-US" sz="2400" dirty="0" err="1">
                    <a:solidFill>
                      <a:srgbClr val="ED7D31"/>
                    </a:solidFill>
                    <a:latin typeface="Calibri Light" panose="020F0302020204030204"/>
                  </a:rPr>
                  <a:t>Kabanets</a:t>
                </a:r>
                <a:r>
                  <a:rPr lang="en-US" sz="2400" dirty="0">
                    <a:solidFill>
                      <a:srgbClr val="ED7D31"/>
                    </a:solidFill>
                    <a:latin typeface="Calibri Light" panose="020F0302020204030204"/>
                  </a:rPr>
                  <a:t>-</a:t>
                </a:r>
                <a:r>
                  <a:rPr lang="en-US" sz="2400" dirty="0" err="1">
                    <a:solidFill>
                      <a:srgbClr val="ED7D31"/>
                    </a:solidFill>
                    <a:latin typeface="Calibri Light" panose="020F0302020204030204"/>
                  </a:rPr>
                  <a:t>Volkovich</a:t>
                </a: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]</a:t>
                </a:r>
              </a:p>
              <a:p>
                <a:pPr marL="0" lvl="0" indent="0">
                  <a:buNone/>
                </a:pPr>
                <a:endParaRPr lang="en-IL" sz="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r>
                  <a:rPr lang="en-IL" sz="2400" u="sng" dirty="0">
                    <a:solidFill>
                      <a:prstClr val="black"/>
                    </a:solidFill>
                    <a:latin typeface="Calibri Light" panose="020F0302020204030204"/>
                  </a:rPr>
                  <a:t>Pf</a:t>
                </a: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:</a:t>
                </a:r>
              </a:p>
              <a:p>
                <a:pPr lvl="0"/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iO+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BPP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</a:rPr>
                  <a:t> </a:t>
                </a: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OWF </a:t>
                </a:r>
                <a:r>
                  <a:rPr lang="en-IL" sz="2400" dirty="0">
                    <a:solidFill>
                      <a:prstClr val="black"/>
                    </a:solidFill>
                  </a:rPr>
                  <a:t>[</a:t>
                </a:r>
                <a:r>
                  <a:rPr lang="en-US" sz="2400" dirty="0">
                    <a:solidFill>
                      <a:srgbClr val="ED7D31"/>
                    </a:solidFill>
                    <a:latin typeface="Calibri Light" panose="020F0302020204030204"/>
                  </a:rPr>
                  <a:t>KMNPRY</a:t>
                </a:r>
                <a:r>
                  <a:rPr lang="en-IL" sz="2400" dirty="0">
                    <a:solidFill>
                      <a:prstClr val="black"/>
                    </a:solidFill>
                  </a:rPr>
                  <a:t>]</a:t>
                </a:r>
                <a:endParaRPr lang="en-IL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OWF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GapMCSP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IL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endParaRPr lang="en-IL" sz="8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Not a Levin (or Karp) reduction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IL" sz="2600" dirty="0">
                  <a:solidFill>
                    <a:srgbClr val="7030A0"/>
                  </a:solidFill>
                  <a:latin typeface="Calibri Light" panose="020F0302020204030204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endParaRPr lang="en-US" sz="10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9CEE4C2-D0DF-606F-A897-D544E146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7" y="1790705"/>
                <a:ext cx="11480799" cy="1456892"/>
              </a:xfrm>
              <a:prstGeom prst="rect">
                <a:avLst/>
              </a:prstGeom>
              <a:blipFill>
                <a:blip r:embed="rId3"/>
                <a:stretch>
                  <a:fillRect l="-884" t="-6957" b="-2078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AA2D3D7-4323-62AA-75D0-401832788ABE}"/>
              </a:ext>
            </a:extLst>
          </p:cNvPr>
          <p:cNvSpPr/>
          <p:nvPr/>
        </p:nvSpPr>
        <p:spPr>
          <a:xfrm>
            <a:off x="450147" y="1775522"/>
            <a:ext cx="11351328" cy="10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D6DE1-0723-3F9F-BE08-FA2C3A92D6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9259357" cy="9695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L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Thm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: 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Assuming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 Light" panose="020F0302020204030204"/>
                  </a:rPr>
                  <a:t>iO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with overhead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(and other mild assumptions), 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schemeClr val="tx1"/>
                    </a:solidFill>
                    <a:latin typeface="Calibri Light" panose="020F0302020204030204"/>
                  </a:rPr>
                  <a:t>	</a:t>
                </a:r>
                <a:r>
                  <a:rPr lang="en-US" sz="2600" dirty="0" err="1">
                    <a:solidFill>
                      <a:schemeClr val="tx1"/>
                    </a:solidFill>
                    <a:latin typeface="Calibri Light" panose="020F0302020204030204"/>
                  </a:rPr>
                  <a:t>GapMCSP</a:t>
                </a:r>
                <a:r>
                  <a:rPr lang="en-US" sz="2600" dirty="0">
                    <a:solidFill>
                      <a:schemeClr val="tx1"/>
                    </a:solidFill>
                    <a:latin typeface="Calibri Light" panose="020F0302020204030204"/>
                  </a:rPr>
                  <a:t>[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 Light" panose="020F0302020204030204"/>
                  </a:rPr>
                  <a:t>] 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is </a:t>
                </a:r>
                <a:r>
                  <a:rPr lang="en-US" sz="2600" b="1" dirty="0">
                    <a:latin typeface="Calibri Light" panose="020F0302020204030204"/>
                  </a:rPr>
                  <a:t>not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Levin NP-Complete.</a:t>
                </a:r>
                <a:endParaRPr lang="en-US" sz="11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D6DE1-0723-3F9F-BE08-FA2C3A92D6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9259357" cy="969535"/>
              </a:xfrm>
              <a:blipFill>
                <a:blip r:embed="rId5"/>
                <a:stretch>
                  <a:fillRect l="-1096" t="-10390" b="-116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593F15B-44C7-D469-C330-A3576EA22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366" y="5214439"/>
            <a:ext cx="4251419" cy="19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3B13-9C23-A281-FAA9-17C963AA5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B559-40A0-1FD6-165D-82F386C9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270EF3-8D95-FFEF-6037-43F4EF8CC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+mj-lt"/>
                  </a:rPr>
                  <a:t>Assumptions:</a:t>
                </a:r>
                <a:r>
                  <a:rPr lang="en-US" sz="2600" dirty="0">
                    <a:solidFill>
                      <a:srgbClr val="7030A0"/>
                    </a:solidFill>
                    <a:latin typeface="+mj-lt"/>
                  </a:rPr>
                  <a:t>*</a:t>
                </a:r>
              </a:p>
              <a:p>
                <a:pPr lvl="1"/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Indistinguishability Obfuscation (</a:t>
                </a:r>
                <a:r>
                  <a:rPr lang="en-US" sz="2600" dirty="0" err="1">
                    <a:solidFill>
                      <a:prstClr val="black"/>
                    </a:solidFill>
                    <a:latin typeface="+mj-lt"/>
                  </a:rPr>
                  <a:t>iO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)</a:t>
                </a:r>
              </a:p>
              <a:p>
                <a:pPr lvl="1"/>
                <a:r>
                  <a:rPr lang="en-IL" sz="2600" dirty="0">
                    <a:latin typeface="+mj-lt"/>
                  </a:rPr>
                  <a:t>Collision Resistant Hash (CRH)</a:t>
                </a:r>
              </a:p>
              <a:p>
                <a:endParaRPr lang="en-IL" sz="2600" dirty="0">
                  <a:latin typeface="+mj-lt"/>
                </a:endParaRPr>
              </a:p>
              <a:p>
                <a:endParaRPr lang="en-IL" sz="2600" dirty="0">
                  <a:latin typeface="+mj-lt"/>
                </a:endParaRPr>
              </a:p>
              <a:p>
                <a:endParaRPr lang="en-IL" sz="1600" dirty="0">
                  <a:latin typeface="+mj-lt"/>
                </a:endParaRPr>
              </a:p>
              <a:p>
                <a:pPr lvl="2"/>
                <a:r>
                  <a:rPr lang="en-IL" sz="2600" dirty="0">
                    <a:latin typeface="+mj-lt"/>
                  </a:rPr>
                  <a:t>Actually, enough to assume Target Collision Resistant hash (TCR)</a:t>
                </a:r>
              </a:p>
              <a:p>
                <a:pPr lvl="2"/>
                <a:r>
                  <a:rPr lang="en-IL" sz="2600" dirty="0">
                    <a:latin typeface="+mj-lt"/>
                  </a:rPr>
                  <a:t>iO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BPP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600" dirty="0">
                    <a:latin typeface="+mj-lt"/>
                  </a:rPr>
                  <a:t> OWF </a:t>
                </a:r>
                <a14:m>
                  <m:oMath xmlns:m="http://schemas.openxmlformats.org/officeDocument/2006/math">
                    <m:r>
                      <a:rPr lang="en-US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600" dirty="0">
                    <a:latin typeface="+mj-lt"/>
                  </a:rPr>
                  <a:t> TCR </a:t>
                </a:r>
                <a:r>
                  <a:rPr lang="en-IL" sz="2600" dirty="0">
                    <a:solidFill>
                      <a:prstClr val="black"/>
                    </a:solidFill>
                  </a:rPr>
                  <a:t>[</a:t>
                </a:r>
                <a:r>
                  <a:rPr lang="en-US" sz="2600" dirty="0">
                    <a:solidFill>
                      <a:srgbClr val="ED7D31"/>
                    </a:solidFill>
                    <a:latin typeface="Calibri Light" panose="020F0302020204030204"/>
                  </a:rPr>
                  <a:t>KMNPRY</a:t>
                </a:r>
                <a:r>
                  <a:rPr lang="en-IL" sz="2600" dirty="0">
                    <a:solidFill>
                      <a:srgbClr val="ED7D31"/>
                    </a:solidFill>
                    <a:latin typeface="Calibri Light" panose="020F0302020204030204"/>
                  </a:rPr>
                  <a:t>, Rompel</a:t>
                </a:r>
                <a:r>
                  <a:rPr lang="en-IL" sz="2600" dirty="0">
                    <a:solidFill>
                      <a:prstClr val="black"/>
                    </a:solidFill>
                  </a:rPr>
                  <a:t>]</a:t>
                </a:r>
                <a:endParaRPr lang="en-IL" sz="2600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sz="500" dirty="0">
                  <a:solidFill>
                    <a:prstClr val="black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endParaRPr lang="en-IL" sz="5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sz="2600" u="sng" dirty="0">
                    <a:latin typeface="+mj-lt"/>
                  </a:rPr>
                  <a:t>Idea</a:t>
                </a:r>
                <a:r>
                  <a:rPr lang="en-IL" sz="2600" dirty="0">
                    <a:latin typeface="+mj-lt"/>
                  </a:rPr>
                  <a:t>: We use the Levin reduction and the iO to find a collision in the CRH</a:t>
                </a:r>
              </a:p>
              <a:p>
                <a:pPr marL="457200" lvl="1" indent="0">
                  <a:buNone/>
                </a:pPr>
                <a:endParaRPr lang="en-IL" sz="11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sz="2600" dirty="0">
                    <a:solidFill>
                      <a:srgbClr val="7030A0"/>
                    </a:solidFill>
                    <a:latin typeface="+mj-lt"/>
                  </a:rPr>
                  <a:t>								* </a:t>
                </a:r>
                <a:r>
                  <a:rPr lang="en-US" sz="2600" dirty="0">
                    <a:solidFill>
                      <a:srgbClr val="7030A0"/>
                    </a:solidFill>
                    <a:latin typeface="+mj-lt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|≥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endParaRPr lang="en-IL" sz="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270EF3-8D95-FFEF-6037-43F4EF8CC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3"/>
                <a:stretch>
                  <a:fillRect l="-1006" t="-2035" b="-159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5">
                <a:extLst>
                  <a:ext uri="{FF2B5EF4-FFF2-40B4-BE49-F238E27FC236}">
                    <a16:creationId xmlns:a16="http://schemas.microsoft.com/office/drawing/2014/main" id="{85097398-364E-A650-4162-8DA7DBBE6CA0}"/>
                  </a:ext>
                </a:extLst>
              </p:cNvPr>
              <p:cNvSpPr txBox="1"/>
              <p:nvPr/>
            </p:nvSpPr>
            <p:spPr>
              <a:xfrm>
                <a:off x="1878838" y="3400363"/>
                <a:ext cx="8690356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1">
                <a:spAutoFit/>
              </a:bodyPr>
              <a:lstStyle/>
              <a:p>
                <a:pPr lvl="0">
                  <a:spcBef>
                    <a:spcPts val="1000"/>
                  </a:spcBef>
                </a:pPr>
                <a:r>
                  <a:rPr lang="en-US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Def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is a </a:t>
                </a:r>
                <a:r>
                  <a:rPr lang="en-US" sz="2600" b="1" dirty="0">
                    <a:solidFill>
                      <a:srgbClr val="7030A0"/>
                    </a:solidFill>
                    <a:latin typeface="Calibri Light" panose="020F0302020204030204"/>
                  </a:rPr>
                  <a:t>CRH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and </a:t>
                </a:r>
                <a:r>
                  <a:rPr lang="en-IL" sz="2800" dirty="0">
                    <a:solidFill>
                      <a:prstClr val="black"/>
                    </a:solidFill>
                    <a:latin typeface="Calibri Light" panose="020F0302020204030204"/>
                  </a:rPr>
                  <a:t>any efficient 	algorithm cannot find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L" sz="2800" dirty="0">
                    <a:solidFill>
                      <a:prstClr val="black"/>
                    </a:solidFill>
                    <a:latin typeface="Calibri Light" panose="020F0302020204030204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L" sz="2800" dirty="0">
                    <a:solidFill>
                      <a:prstClr val="black"/>
                    </a:solidFill>
                    <a:latin typeface="Calibri Light" panose="020F0302020204030204"/>
                  </a:rPr>
                  <a:t>)</a:t>
                </a:r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10" name="תיבת טקסט 5">
                <a:extLst>
                  <a:ext uri="{FF2B5EF4-FFF2-40B4-BE49-F238E27FC236}">
                    <a16:creationId xmlns:a16="http://schemas.microsoft.com/office/drawing/2014/main" id="{85097398-364E-A650-4162-8DA7DBBE6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38" y="3400363"/>
                <a:ext cx="8690356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80704-9736-9229-C07E-FCBEFEA07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CA2C4E-ED35-6209-F2D8-0A09EC17BF6F}"/>
              </a:ext>
            </a:extLst>
          </p:cNvPr>
          <p:cNvSpPr/>
          <p:nvPr/>
        </p:nvSpPr>
        <p:spPr>
          <a:xfrm>
            <a:off x="4919472" y="3429001"/>
            <a:ext cx="5102352" cy="2927350"/>
          </a:xfrm>
          <a:prstGeom prst="rect">
            <a:avLst/>
          </a:prstGeom>
          <a:solidFill>
            <a:schemeClr val="accent2">
              <a:lumMod val="20000"/>
              <a:lumOff val="80000"/>
              <a:alpha val="352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2C663-97E7-65F5-55AE-870F4375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2D68C-590E-ABC9-E199-4F8D5439E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825624"/>
                <a:ext cx="11480799" cy="5032375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be a Levin reduction from SAT to GapMCSP, and let </a:t>
                </a:r>
                <a14:m>
                  <m:oMath xmlns:m="http://schemas.openxmlformats.org/officeDocument/2006/math">
                    <m:r>
                      <a:rPr lang="en-IL" sz="2600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be a CRH.</a:t>
                </a: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en-US" sz="2600" u="sng" dirty="0">
                    <a:solidFill>
                      <a:prstClr val="black"/>
                    </a:solidFill>
                    <a:latin typeface="+mj-lt"/>
                  </a:rPr>
                  <a:t>Def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: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be SAT formula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 </a:t>
                </a:r>
              </a:p>
              <a:p>
                <a:pPr lvl="0"/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lvl="0"/>
                <a:r>
                  <a:rPr lang="en-US" sz="2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lvl="0"/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?</a:t>
                </a:r>
              </a:p>
              <a:p>
                <a:pPr lvl="1"/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By the security of the iO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2D68C-590E-ABC9-E199-4F8D5439E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825624"/>
                <a:ext cx="11480799" cy="5032375"/>
              </a:xfrm>
              <a:blipFill>
                <a:blip r:embed="rId3"/>
                <a:stretch>
                  <a:fillRect l="-773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C59150-5ED7-CA6B-F636-C01502992F74}"/>
                  </a:ext>
                </a:extLst>
              </p:cNvPr>
              <p:cNvSpPr txBox="1"/>
              <p:nvPr/>
            </p:nvSpPr>
            <p:spPr>
              <a:xfrm>
                <a:off x="5870442" y="3759261"/>
                <a:ext cx="684033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C59150-5ED7-CA6B-F636-C0150299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42" y="3759261"/>
                <a:ext cx="684033" cy="55720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8E8E4C-FA3C-A6A7-6A53-B4E18A89002B}"/>
                  </a:ext>
                </a:extLst>
              </p:cNvPr>
              <p:cNvSpPr txBox="1"/>
              <p:nvPr/>
            </p:nvSpPr>
            <p:spPr>
              <a:xfrm>
                <a:off x="8743803" y="3786155"/>
                <a:ext cx="48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8E8E4C-FA3C-A6A7-6A53-B4E18A890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03" y="3786155"/>
                <a:ext cx="48750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AE8BE-E72D-0C3F-EFD7-0DC0B68E6183}"/>
                  </a:ext>
                </a:extLst>
              </p:cNvPr>
              <p:cNvSpPr txBox="1"/>
              <p:nvPr/>
            </p:nvSpPr>
            <p:spPr>
              <a:xfrm>
                <a:off x="5870441" y="4478295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AE8BE-E72D-0C3F-EFD7-0DC0B68E6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41" y="4478295"/>
                <a:ext cx="4680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10A1C4-85A8-0AD3-B9D0-8A8DC6506A08}"/>
                  </a:ext>
                </a:extLst>
              </p:cNvPr>
              <p:cNvSpPr txBox="1"/>
              <p:nvPr/>
            </p:nvSpPr>
            <p:spPr>
              <a:xfrm>
                <a:off x="8788430" y="4478295"/>
                <a:ext cx="496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10A1C4-85A8-0AD3-B9D0-8A8DC650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430" y="4478295"/>
                <a:ext cx="49699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E39E5C-9974-7348-A7E0-0D820D7E9064}"/>
                  </a:ext>
                </a:extLst>
              </p:cNvPr>
              <p:cNvSpPr txBox="1"/>
              <p:nvPr/>
            </p:nvSpPr>
            <p:spPr>
              <a:xfrm>
                <a:off x="8776669" y="5627277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E39E5C-9974-7348-A7E0-0D820D7E9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669" y="5627277"/>
                <a:ext cx="574196" cy="523220"/>
              </a:xfrm>
              <a:prstGeom prst="rect">
                <a:avLst/>
              </a:prstGeom>
              <a:blipFill>
                <a:blip r:embed="rId8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09F899-CF97-E415-E299-652CD10EB3B9}"/>
                  </a:ext>
                </a:extLst>
              </p:cNvPr>
              <p:cNvSpPr txBox="1"/>
              <p:nvPr/>
            </p:nvSpPr>
            <p:spPr>
              <a:xfrm>
                <a:off x="5870441" y="5590855"/>
                <a:ext cx="476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800" dirty="0"/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09F899-CF97-E415-E299-652CD10EB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41" y="5590855"/>
                <a:ext cx="476092" cy="523220"/>
              </a:xfrm>
              <a:prstGeom prst="rect">
                <a:avLst/>
              </a:prstGeom>
              <a:blipFill>
                <a:blip r:embed="rId9"/>
                <a:stretch>
                  <a:fillRect t="-14286" r="-26316" b="-2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C27BEB-34D5-6769-7DEE-40B77CED212B}"/>
              </a:ext>
            </a:extLst>
          </p:cNvPr>
          <p:cNvCxnSpPr/>
          <p:nvPr/>
        </p:nvCxnSpPr>
        <p:spPr>
          <a:xfrm>
            <a:off x="6932764" y="4064757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6546A-EC15-F335-DAE0-273A6628837D}"/>
              </a:ext>
            </a:extLst>
          </p:cNvPr>
          <p:cNvCxnSpPr/>
          <p:nvPr/>
        </p:nvCxnSpPr>
        <p:spPr>
          <a:xfrm>
            <a:off x="6926289" y="4739905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383CC1-2934-D826-3200-6214F27DE3BA}"/>
              </a:ext>
            </a:extLst>
          </p:cNvPr>
          <p:cNvCxnSpPr>
            <a:cxnSpLocks/>
          </p:cNvCxnSpPr>
          <p:nvPr/>
        </p:nvCxnSpPr>
        <p:spPr>
          <a:xfrm flipH="1">
            <a:off x="6868018" y="5865484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3866C8-4E8D-8D20-22D9-F127563F5195}"/>
                  </a:ext>
                </a:extLst>
              </p:cNvPr>
              <p:cNvSpPr txBox="1"/>
              <p:nvPr/>
            </p:nvSpPr>
            <p:spPr>
              <a:xfrm>
                <a:off x="6949740" y="3511009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3866C8-4E8D-8D20-22D9-F127563F5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40" y="3511009"/>
                <a:ext cx="1400402" cy="492443"/>
              </a:xfrm>
              <a:prstGeom prst="rect">
                <a:avLst/>
              </a:prstGeom>
              <a:blipFill>
                <a:blip r:embed="rId10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44CC27-8881-53EC-E091-B2E7E5FED58B}"/>
                  </a:ext>
                </a:extLst>
              </p:cNvPr>
              <p:cNvSpPr txBox="1"/>
              <p:nvPr/>
            </p:nvSpPr>
            <p:spPr>
              <a:xfrm>
                <a:off x="6926289" y="4169165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44CC27-8881-53EC-E091-B2E7E5FE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89" y="4169165"/>
                <a:ext cx="1400402" cy="492443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9B2FD-AC15-371B-5148-885ABC864548}"/>
                  </a:ext>
                </a:extLst>
              </p:cNvPr>
              <p:cNvSpPr txBox="1"/>
              <p:nvPr/>
            </p:nvSpPr>
            <p:spPr>
              <a:xfrm>
                <a:off x="6932764" y="5342264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9B2FD-AC15-371B-5148-885ABC864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764" y="5342264"/>
                <a:ext cx="1400402" cy="492443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5F7789-7A4E-59A3-09C8-AE3999B3D39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021684" y="5001515"/>
            <a:ext cx="15244" cy="7283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FFD1E9-E9E7-7D08-FE65-ABC7D88B8D1E}"/>
                  </a:ext>
                </a:extLst>
              </p:cNvPr>
              <p:cNvSpPr txBox="1"/>
              <p:nvPr/>
            </p:nvSpPr>
            <p:spPr>
              <a:xfrm>
                <a:off x="9021684" y="5050269"/>
                <a:ext cx="59836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𝑖𝑂</m:t>
                      </m:r>
                    </m:oMath>
                  </m:oMathPara>
                </a14:m>
                <a:endParaRPr lang="en-IL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FFD1E9-E9E7-7D08-FE65-ABC7D88B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84" y="5050269"/>
                <a:ext cx="59836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2973F7-6863-B17C-8570-4C9F480F9B1B}"/>
              </a:ext>
            </a:extLst>
          </p:cNvPr>
          <p:cNvCxnSpPr/>
          <p:nvPr/>
        </p:nvCxnSpPr>
        <p:spPr>
          <a:xfrm>
            <a:off x="5292222" y="4309752"/>
            <a:ext cx="4491318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42C3-7B0C-C4EF-75BD-6892EF731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D859-032B-9A53-57FD-85401138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7B34E-77C9-9C33-378B-894A06472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825624"/>
                <a:ext cx="11480799" cy="503237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?</a:t>
                </a:r>
              </a:p>
              <a:p>
                <a:pPr lvl="0"/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By the security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7B34E-77C9-9C33-378B-894A06472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825624"/>
                <a:ext cx="11480799" cy="5032375"/>
              </a:xfrm>
              <a:blipFill>
                <a:blip r:embed="rId3"/>
                <a:stretch>
                  <a:fillRect l="-773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54EFA6-F727-FE9D-FE9E-A34826EE6863}"/>
                  </a:ext>
                </a:extLst>
              </p:cNvPr>
              <p:cNvSpPr txBox="1"/>
              <p:nvPr/>
            </p:nvSpPr>
            <p:spPr>
              <a:xfrm>
                <a:off x="7772394" y="3402111"/>
                <a:ext cx="684033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54EFA6-F727-FE9D-FE9E-A34826EE6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4" y="3402111"/>
                <a:ext cx="684033" cy="557204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C685D3-6987-E8E8-1589-D0DC320CD263}"/>
                  </a:ext>
                </a:extLst>
              </p:cNvPr>
              <p:cNvSpPr txBox="1"/>
              <p:nvPr/>
            </p:nvSpPr>
            <p:spPr>
              <a:xfrm>
                <a:off x="10645755" y="3429005"/>
                <a:ext cx="48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C685D3-6987-E8E8-1589-D0DC320CD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755" y="3429005"/>
                <a:ext cx="48750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B8C79C-B9ED-B9B2-7340-E71D33CD9B19}"/>
                  </a:ext>
                </a:extLst>
              </p:cNvPr>
              <p:cNvSpPr txBox="1"/>
              <p:nvPr/>
            </p:nvSpPr>
            <p:spPr>
              <a:xfrm>
                <a:off x="7772393" y="4121145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B8C79C-B9ED-B9B2-7340-E71D33CD9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3" y="4121145"/>
                <a:ext cx="620811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BBD93-3BA4-8A37-6C34-1973E2782CC7}"/>
                  </a:ext>
                </a:extLst>
              </p:cNvPr>
              <p:cNvSpPr txBox="1"/>
              <p:nvPr/>
            </p:nvSpPr>
            <p:spPr>
              <a:xfrm>
                <a:off x="10690382" y="4121145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BBD93-3BA4-8A37-6C34-1973E2782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382" y="4121145"/>
                <a:ext cx="627351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A846A3-359E-3336-CBE9-E4C0F31088AB}"/>
                  </a:ext>
                </a:extLst>
              </p:cNvPr>
              <p:cNvSpPr txBox="1"/>
              <p:nvPr/>
            </p:nvSpPr>
            <p:spPr>
              <a:xfrm>
                <a:off x="10678621" y="5270127"/>
                <a:ext cx="627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A846A3-359E-3336-CBE9-E4C0F3108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21" y="5270127"/>
                <a:ext cx="627351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0EB9F-06C1-27CA-1B55-F0E6ACF7CFC6}"/>
                  </a:ext>
                </a:extLst>
              </p:cNvPr>
              <p:cNvSpPr txBox="1"/>
              <p:nvPr/>
            </p:nvSpPr>
            <p:spPr>
              <a:xfrm>
                <a:off x="7772393" y="5233705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0EB9F-06C1-27CA-1B55-F0E6ACF7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3" y="5233705"/>
                <a:ext cx="620811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ED2C3B-5DC7-6B77-FA55-CDB53CFA5445}"/>
              </a:ext>
            </a:extLst>
          </p:cNvPr>
          <p:cNvCxnSpPr/>
          <p:nvPr/>
        </p:nvCxnSpPr>
        <p:spPr>
          <a:xfrm>
            <a:off x="8834716" y="3707607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8761EF-AEA4-F14C-8034-FEB4CDB47250}"/>
              </a:ext>
            </a:extLst>
          </p:cNvPr>
          <p:cNvCxnSpPr/>
          <p:nvPr/>
        </p:nvCxnSpPr>
        <p:spPr>
          <a:xfrm>
            <a:off x="8828241" y="4382755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18ED52-0159-81F4-4F45-3833C15453D6}"/>
              </a:ext>
            </a:extLst>
          </p:cNvPr>
          <p:cNvCxnSpPr>
            <a:cxnSpLocks/>
          </p:cNvCxnSpPr>
          <p:nvPr/>
        </p:nvCxnSpPr>
        <p:spPr>
          <a:xfrm flipH="1">
            <a:off x="8769970" y="5508334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B18617-1D99-6190-657D-108354EBEA36}"/>
                  </a:ext>
                </a:extLst>
              </p:cNvPr>
              <p:cNvSpPr txBox="1"/>
              <p:nvPr/>
            </p:nvSpPr>
            <p:spPr>
              <a:xfrm>
                <a:off x="8851692" y="3153859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B18617-1D99-6190-657D-108354EBE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692" y="3153859"/>
                <a:ext cx="1400402" cy="492443"/>
              </a:xfrm>
              <a:prstGeom prst="rect">
                <a:avLst/>
              </a:prstGeom>
              <a:blipFill>
                <a:blip r:embed="rId10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23AE6-CF52-E4B5-D0BA-8E77CFA66549}"/>
                  </a:ext>
                </a:extLst>
              </p:cNvPr>
              <p:cNvSpPr txBox="1"/>
              <p:nvPr/>
            </p:nvSpPr>
            <p:spPr>
              <a:xfrm>
                <a:off x="8828241" y="3812015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23AE6-CF52-E4B5-D0BA-8E77CFA6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41" y="3812015"/>
                <a:ext cx="1400402" cy="492443"/>
              </a:xfrm>
              <a:prstGeom prst="rect">
                <a:avLst/>
              </a:prstGeom>
              <a:blipFill>
                <a:blip r:embed="rId11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F0C7D8-7A56-C1EB-BF2F-912DC836BF8C}"/>
                  </a:ext>
                </a:extLst>
              </p:cNvPr>
              <p:cNvSpPr txBox="1"/>
              <p:nvPr/>
            </p:nvSpPr>
            <p:spPr>
              <a:xfrm>
                <a:off x="8834716" y="4985114"/>
                <a:ext cx="140040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6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F0C7D8-7A56-C1EB-BF2F-912DC836B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16" y="4985114"/>
                <a:ext cx="1400402" cy="892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E3E9D1-0FAA-279C-9AB0-C31EBDC378FC}"/>
              </a:ext>
            </a:extLst>
          </p:cNvPr>
          <p:cNvCxnSpPr>
            <a:cxnSpLocks/>
          </p:cNvCxnSpPr>
          <p:nvPr/>
        </p:nvCxnSpPr>
        <p:spPr>
          <a:xfrm>
            <a:off x="10923636" y="4693119"/>
            <a:ext cx="0" cy="6795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8211B6-2FF1-067B-B401-9B99797E7959}"/>
                  </a:ext>
                </a:extLst>
              </p:cNvPr>
              <p:cNvSpPr txBox="1"/>
              <p:nvPr/>
            </p:nvSpPr>
            <p:spPr>
              <a:xfrm>
                <a:off x="10923636" y="4693119"/>
                <a:ext cx="6310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𝑖𝑂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8211B6-2FF1-067B-B401-9B99797E7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636" y="4693119"/>
                <a:ext cx="63107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7B5676-1C9D-28B9-C9F9-C62C04392EE1}"/>
              </a:ext>
            </a:extLst>
          </p:cNvPr>
          <p:cNvCxnSpPr/>
          <p:nvPr/>
        </p:nvCxnSpPr>
        <p:spPr>
          <a:xfrm>
            <a:off x="7194174" y="3952602"/>
            <a:ext cx="4491318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FEF0EE-27A9-213A-4D85-343303674CD9}"/>
                  </a:ext>
                </a:extLst>
              </p:cNvPr>
              <p:cNvSpPr txBox="1"/>
              <p:nvPr/>
            </p:nvSpPr>
            <p:spPr>
              <a:xfrm>
                <a:off x="2209791" y="3406594"/>
                <a:ext cx="684033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FEF0EE-27A9-213A-4D85-343303674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1" y="3406594"/>
                <a:ext cx="684033" cy="55720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0A333A-1022-95F9-9B1D-4800CF2E6C53}"/>
                  </a:ext>
                </a:extLst>
              </p:cNvPr>
              <p:cNvSpPr txBox="1"/>
              <p:nvPr/>
            </p:nvSpPr>
            <p:spPr>
              <a:xfrm>
                <a:off x="5083152" y="3433488"/>
                <a:ext cx="48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0A333A-1022-95F9-9B1D-4800CF2E6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52" y="3433488"/>
                <a:ext cx="48750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D346DD-3489-6BAF-CFCA-E7E8B18124FA}"/>
                  </a:ext>
                </a:extLst>
              </p:cNvPr>
              <p:cNvSpPr txBox="1"/>
              <p:nvPr/>
            </p:nvSpPr>
            <p:spPr>
              <a:xfrm>
                <a:off x="2209790" y="4125628"/>
                <a:ext cx="612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D346DD-3489-6BAF-CFCA-E7E8B181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0" y="4125628"/>
                <a:ext cx="61253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13AC3-48CC-57F6-7BF3-C70BA3F02BF0}"/>
                  </a:ext>
                </a:extLst>
              </p:cNvPr>
              <p:cNvSpPr txBox="1"/>
              <p:nvPr/>
            </p:nvSpPr>
            <p:spPr>
              <a:xfrm>
                <a:off x="5127779" y="4125628"/>
                <a:ext cx="619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F13AC3-48CC-57F6-7BF3-C70BA3F0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79" y="4125628"/>
                <a:ext cx="6190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219E28-68AA-EF4E-DCD8-EBEDBF2B5ED4}"/>
                  </a:ext>
                </a:extLst>
              </p:cNvPr>
              <p:cNvSpPr txBox="1"/>
              <p:nvPr/>
            </p:nvSpPr>
            <p:spPr>
              <a:xfrm>
                <a:off x="5116018" y="5274610"/>
                <a:ext cx="619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219E28-68AA-EF4E-DCD8-EBEDBF2B5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18" y="5274610"/>
                <a:ext cx="619079" cy="523220"/>
              </a:xfrm>
              <a:prstGeom prst="rect">
                <a:avLst/>
              </a:prstGeom>
              <a:blipFill>
                <a:blip r:embed="rId1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9A4445-EAD9-7F92-F028-C13F80300EA2}"/>
                  </a:ext>
                </a:extLst>
              </p:cNvPr>
              <p:cNvSpPr txBox="1"/>
              <p:nvPr/>
            </p:nvSpPr>
            <p:spPr>
              <a:xfrm>
                <a:off x="2209790" y="5238188"/>
                <a:ext cx="612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9A4445-EAD9-7F92-F028-C13F8030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0" y="5238188"/>
                <a:ext cx="612539" cy="523220"/>
              </a:xfrm>
              <a:prstGeom prst="rect">
                <a:avLst/>
              </a:prstGeom>
              <a:blipFill>
                <a:blip r:embed="rId1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748012-3F31-A1C6-9A5F-DF25FACD72BB}"/>
              </a:ext>
            </a:extLst>
          </p:cNvPr>
          <p:cNvCxnSpPr/>
          <p:nvPr/>
        </p:nvCxnSpPr>
        <p:spPr>
          <a:xfrm>
            <a:off x="3272113" y="3712090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FBE16C-7DD4-8915-2DF2-34358AAE2430}"/>
              </a:ext>
            </a:extLst>
          </p:cNvPr>
          <p:cNvCxnSpPr/>
          <p:nvPr/>
        </p:nvCxnSpPr>
        <p:spPr>
          <a:xfrm>
            <a:off x="3265638" y="4387238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BBAECF-3345-F2A6-9598-4CB45DBFF6CD}"/>
              </a:ext>
            </a:extLst>
          </p:cNvPr>
          <p:cNvCxnSpPr>
            <a:cxnSpLocks/>
          </p:cNvCxnSpPr>
          <p:nvPr/>
        </p:nvCxnSpPr>
        <p:spPr>
          <a:xfrm flipH="1">
            <a:off x="3207367" y="5512817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0928083-6AFC-38D6-A28E-F04AD941FACC}"/>
                  </a:ext>
                </a:extLst>
              </p:cNvPr>
              <p:cNvSpPr txBox="1"/>
              <p:nvPr/>
            </p:nvSpPr>
            <p:spPr>
              <a:xfrm>
                <a:off x="3289089" y="3158342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0928083-6AFC-38D6-A28E-F04AD941F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89" y="3158342"/>
                <a:ext cx="1400402" cy="492443"/>
              </a:xfrm>
              <a:prstGeom prst="rect">
                <a:avLst/>
              </a:prstGeom>
              <a:blipFill>
                <a:blip r:embed="rId19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09343D-5DCE-9291-2F84-7D605CE1FD99}"/>
                  </a:ext>
                </a:extLst>
              </p:cNvPr>
              <p:cNvSpPr txBox="1"/>
              <p:nvPr/>
            </p:nvSpPr>
            <p:spPr>
              <a:xfrm>
                <a:off x="3265638" y="3816498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09343D-5DCE-9291-2F84-7D605CE1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38" y="3816498"/>
                <a:ext cx="1400402" cy="492443"/>
              </a:xfrm>
              <a:prstGeom prst="rect">
                <a:avLst/>
              </a:prstGeom>
              <a:blipFill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11E81-CBF1-0726-5810-9AAC0E475D38}"/>
                  </a:ext>
                </a:extLst>
              </p:cNvPr>
              <p:cNvSpPr txBox="1"/>
              <p:nvPr/>
            </p:nvSpPr>
            <p:spPr>
              <a:xfrm>
                <a:off x="3272113" y="4989597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6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11E81-CBF1-0726-5810-9AAC0E475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113" y="4989597"/>
                <a:ext cx="1400402" cy="492443"/>
              </a:xfrm>
              <a:prstGeom prst="rect">
                <a:avLst/>
              </a:prstGeom>
              <a:blipFill>
                <a:blip r:embed="rId21"/>
                <a:stretch>
                  <a:fillRect b="-205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80B360-D60C-053E-C190-47B35EC3705F}"/>
              </a:ext>
            </a:extLst>
          </p:cNvPr>
          <p:cNvCxnSpPr>
            <a:cxnSpLocks/>
          </p:cNvCxnSpPr>
          <p:nvPr/>
        </p:nvCxnSpPr>
        <p:spPr>
          <a:xfrm>
            <a:off x="5361033" y="4697602"/>
            <a:ext cx="0" cy="6795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FD396E-F7BA-AF2B-3E6F-E83B4665E181}"/>
                  </a:ext>
                </a:extLst>
              </p:cNvPr>
              <p:cNvSpPr txBox="1"/>
              <p:nvPr/>
            </p:nvSpPr>
            <p:spPr>
              <a:xfrm>
                <a:off x="5361033" y="4697602"/>
                <a:ext cx="6310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𝑖𝑂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FD396E-F7BA-AF2B-3E6F-E83B4665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033" y="4697602"/>
                <a:ext cx="631070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FFCD1B-460B-FC56-20F6-8CD290BEB062}"/>
              </a:ext>
            </a:extLst>
          </p:cNvPr>
          <p:cNvCxnSpPr/>
          <p:nvPr/>
        </p:nvCxnSpPr>
        <p:spPr>
          <a:xfrm>
            <a:off x="1631571" y="3957085"/>
            <a:ext cx="4491318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9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20" grpId="0"/>
      <p:bldP spid="11" grpId="0"/>
      <p:bldP spid="18" grpId="0"/>
      <p:bldP spid="21" grpId="0"/>
      <p:bldP spid="22" grpId="0"/>
      <p:bldP spid="24" grpId="0"/>
      <p:bldP spid="25" grpId="0"/>
      <p:bldP spid="29" grpId="0"/>
      <p:bldP spid="30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4815F-82A2-05F6-A491-81C4C4DA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F655A-57E9-BA04-0FBC-8E4A94D4BC2F}"/>
              </a:ext>
            </a:extLst>
          </p:cNvPr>
          <p:cNvSpPr/>
          <p:nvPr/>
        </p:nvSpPr>
        <p:spPr>
          <a:xfrm>
            <a:off x="450147" y="1794183"/>
            <a:ext cx="11351328" cy="10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A49F6D-A1C5-6029-7B23-2D0CB8D5A3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L" sz="4400" dirty="0">
                    <a:solidFill>
                      <a:prstClr val="black"/>
                    </a:solidFill>
                    <a:latin typeface="Calibri Light" panose="020F0302020204030204"/>
                  </a:rPr>
                  <a:t>Levin NP-Completeness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</a:t>
                </a:r>
                <a:r>
                  <a:rPr lang="en-IL" dirty="0">
                    <a:solidFill>
                      <a:prstClr val="black"/>
                    </a:solidFill>
                  </a:rPr>
                  <a:t>No obfuscation 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A49F6D-A1C5-6029-7B23-2D0CB8D5A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61E0B-480C-F33A-B1AF-E141AAEC46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L" sz="2600" u="sng" dirty="0">
                    <a:solidFill>
                      <a:prstClr val="black"/>
                    </a:solidFill>
                    <a:latin typeface="+mj-lt"/>
                  </a:rPr>
                  <a:t>Thm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: 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Assuming </a:t>
                </a:r>
                <a:r>
                  <a:rPr lang="en-US" sz="2600" dirty="0" err="1">
                    <a:solidFill>
                      <a:prstClr val="black"/>
                    </a:solidFill>
                    <a:latin typeface="+mj-lt"/>
                  </a:rPr>
                  <a:t>iO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with overhead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(and other mild assumptions), 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latin typeface="+mj-lt"/>
                  </a:rPr>
                  <a:t>	</a:t>
                </a:r>
                <a:r>
                  <a:rPr lang="en-US" sz="2600" dirty="0" err="1">
                    <a:latin typeface="+mj-lt"/>
                  </a:rPr>
                  <a:t>GapMCSP</a:t>
                </a:r>
                <a:r>
                  <a:rPr lang="en-US" sz="2600" dirty="0">
                    <a:latin typeface="+mj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+mj-lt"/>
                  </a:rPr>
                  <a:t>] 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is </a:t>
                </a:r>
                <a:r>
                  <a:rPr lang="en-US" sz="2600" b="1" dirty="0">
                    <a:latin typeface="+mj-lt"/>
                  </a:rPr>
                  <a:t>not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Levin NP-Complete.</a:t>
                </a:r>
              </a:p>
              <a:p>
                <a:pPr marL="0" lvl="0" indent="0">
                  <a:buNone/>
                </a:pPr>
                <a:endParaRPr lang="en-US" sz="1050" dirty="0">
                  <a:solidFill>
                    <a:prstClr val="black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600" u="sng" dirty="0">
                    <a:solidFill>
                      <a:prstClr val="black"/>
                    </a:solidFill>
                    <a:latin typeface="+mj-lt"/>
                  </a:rPr>
                  <a:t>Corollary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:          	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GapMCSP is Levin NP-Complete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   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No obfuscation </a:t>
                </a:r>
              </a:p>
              <a:p>
                <a:pPr marL="0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		           MultiMCSP is Levin NP-Complete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   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No obfuscation</a:t>
                </a:r>
              </a:p>
              <a:p>
                <a:pPr marL="0" indent="0">
                  <a:buNone/>
                </a:pPr>
                <a:endParaRPr lang="en-US" sz="500" dirty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[</a:t>
                </a:r>
                <a:r>
                  <a:rPr lang="en-US" sz="2600" dirty="0">
                    <a:solidFill>
                      <a:srgbClr val="ED7D31"/>
                    </a:solidFill>
                    <a:latin typeface="+mj-lt"/>
                  </a:rPr>
                  <a:t>Ilango-Loff-Oliveira, Lu-M-Oliveira-Pass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]: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Multi-MCSP is Levin NP-Complete</a:t>
                </a:r>
              </a:p>
              <a:p>
                <a:pPr marL="0" lvl="0" indent="0">
                  <a:buNone/>
                </a:pPr>
                <a:endParaRPr lang="en-IL" sz="1600" u="sng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61E0B-480C-F33A-B1AF-E141AAEC4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4"/>
                <a:stretch>
                  <a:fillRect l="-884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782AD1C-2B0E-382F-DB39-5B3988564877}"/>
              </a:ext>
            </a:extLst>
          </p:cNvPr>
          <p:cNvSpPr txBox="1"/>
          <p:nvPr/>
        </p:nvSpPr>
        <p:spPr>
          <a:xfrm>
            <a:off x="4069391" y="3461841"/>
            <a:ext cx="2763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600" dirty="0">
                <a:solidFill>
                  <a:srgbClr val="7030A0"/>
                </a:solidFill>
              </a:rPr>
              <a:t>(With a small Gap)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2D36A-A843-E3BE-AB17-C0568237A603}"/>
              </a:ext>
            </a:extLst>
          </p:cNvPr>
          <p:cNvSpPr txBox="1"/>
          <p:nvPr/>
        </p:nvSpPr>
        <p:spPr>
          <a:xfrm>
            <a:off x="8693863" y="3461841"/>
            <a:ext cx="34981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600" dirty="0">
                <a:solidFill>
                  <a:srgbClr val="7030A0"/>
                </a:solidFill>
              </a:rPr>
              <a:t>(With a small overhead) </a:t>
            </a:r>
          </a:p>
        </p:txBody>
      </p:sp>
    </p:spTree>
    <p:extLst>
      <p:ext uri="{BB962C8B-B14F-4D97-AF65-F5344CB8AC3E}">
        <p14:creationId xmlns:p14="http://schemas.microsoft.com/office/powerpoint/2010/main" val="35205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A33AB-22A9-0811-D8C5-D18EF52AD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69B8-AE87-617F-CF92-BCFEC83D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MultiMCSP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68F307-D9E3-1B7D-906F-D2184B5D8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L" sz="2600" u="sng" dirty="0">
                    <a:latin typeface="+mj-lt"/>
                  </a:rPr>
                  <a:t>Input</a:t>
                </a:r>
                <a:r>
                  <a:rPr lang="en-IL" sz="2600" dirty="0">
                    <a:latin typeface="+mj-lt"/>
                  </a:rPr>
                  <a:t>: Truth-table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L" sz="2600" dirty="0">
                    <a:latin typeface="+mj-lt"/>
                  </a:rPr>
                  <a:t> of a function</a:t>
                </a:r>
              </a:p>
              <a:p>
                <a:pPr marL="0" indent="0">
                  <a:buNone/>
                </a:pPr>
                <a:r>
                  <a:rPr lang="en-IL" sz="2600" u="sng" dirty="0">
                    <a:latin typeface="+mj-lt"/>
                  </a:rPr>
                  <a:t>Q</a:t>
                </a:r>
                <a:r>
                  <a:rPr lang="en-IL" sz="2600" dirty="0">
                    <a:latin typeface="+mj-lt"/>
                  </a:rPr>
                  <a:t>: What is the minimal size of a circuit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L" sz="2600" dirty="0">
                    <a:latin typeface="+mj-lt"/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L" sz="2600" dirty="0">
                    <a:latin typeface="Cambria Math" panose="02040503050406030204" pitchFamily="18" charset="0"/>
                  </a:rPr>
                  <a:t>?</a:t>
                </a:r>
              </a:p>
              <a:p>
                <a:pPr marL="0" indent="0">
                  <a:buNone/>
                </a:pPr>
                <a:endParaRPr lang="en-IL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68F307-D9E3-1B7D-906F-D2184B5D8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5032375"/>
              </a:xfrm>
              <a:blipFill>
                <a:blip r:embed="rId3"/>
                <a:stretch>
                  <a:fillRect l="-1006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90CCC-ACC5-ADED-6D1B-1FE1241D6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B915579-EA56-CC9B-5EC2-67F8AE74D7C6}"/>
              </a:ext>
            </a:extLst>
          </p:cNvPr>
          <p:cNvSpPr/>
          <p:nvPr/>
        </p:nvSpPr>
        <p:spPr>
          <a:xfrm>
            <a:off x="6713106" y="2471481"/>
            <a:ext cx="5478893" cy="2672026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2D9070-A633-659D-8876-F38A5F8E28BE}"/>
              </a:ext>
            </a:extLst>
          </p:cNvPr>
          <p:cNvSpPr/>
          <p:nvPr/>
        </p:nvSpPr>
        <p:spPr>
          <a:xfrm>
            <a:off x="0" y="2471480"/>
            <a:ext cx="5513527" cy="267202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D724EF-C5B1-8275-3CA7-C1FCCCA30F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GapMultiMCSP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]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  <a:endParaRPr lang="en-I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D724EF-C5B1-8275-3CA7-C1FCCCA30F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7AC5F-5779-8517-5125-476EC573B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8928" y="1733099"/>
                <a:ext cx="6060172" cy="57198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Given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distinguish between: </a:t>
                </a:r>
              </a:p>
              <a:p>
                <a:pPr marL="457200" lvl="1" indent="0">
                  <a:buNone/>
                </a:pPr>
                <a:endParaRPr lang="en-US" sz="18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7AC5F-5779-8517-5125-476EC573B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8928" y="1733099"/>
                <a:ext cx="6060172" cy="571980"/>
              </a:xfrm>
              <a:blipFill>
                <a:blip r:embed="rId4"/>
                <a:stretch>
                  <a:fillRect l="-1883" t="-15217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EFF0849-4A4A-C61A-2F91-1E9E00BE3F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1111" y="2510614"/>
                <a:ext cx="11353800" cy="4199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>
                    <a:latin typeface="+mj-lt"/>
                  </a:rPr>
                  <a:t> small circuit</a:t>
                </a:r>
                <a:r>
                  <a:rPr lang="en-IL" sz="2600" dirty="0">
                    <a:latin typeface="+mj-lt"/>
                  </a:rPr>
                  <a:t>                                                                No large circuit</a:t>
                </a:r>
                <a:endParaRPr lang="en-IL" sz="2600" dirty="0">
                  <a:latin typeface="Calibri Light" panose="020F0302020204030204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6321754-7F0E-55DA-226A-DE86A8CE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11" y="2510614"/>
                <a:ext cx="11353800" cy="419945"/>
              </a:xfrm>
              <a:prstGeom prst="rect">
                <a:avLst/>
              </a:prstGeom>
              <a:blipFill>
                <a:blip r:embed="rId5"/>
                <a:stretch>
                  <a:fillRect t="-20588" b="-41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8427A5E-A0A6-4F53-1B69-15233CCAECD6}"/>
              </a:ext>
            </a:extLst>
          </p:cNvPr>
          <p:cNvSpPr/>
          <p:nvPr/>
        </p:nvSpPr>
        <p:spPr>
          <a:xfrm>
            <a:off x="4817509" y="4459750"/>
            <a:ext cx="375308" cy="3060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D34516-7984-D223-D4CE-C77B7EDCEF3A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4696996" y="4721016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DF328F-FB9B-C11D-95E6-49C1F9B7A625}"/>
              </a:ext>
            </a:extLst>
          </p:cNvPr>
          <p:cNvCxnSpPr>
            <a:cxnSpLocks/>
          </p:cNvCxnSpPr>
          <p:nvPr/>
        </p:nvCxnSpPr>
        <p:spPr>
          <a:xfrm>
            <a:off x="5005163" y="4204818"/>
            <a:ext cx="0" cy="2611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08F071B-2F4F-1D0D-F0BC-43BDBB65EEEB}"/>
              </a:ext>
            </a:extLst>
          </p:cNvPr>
          <p:cNvSpPr/>
          <p:nvPr/>
        </p:nvSpPr>
        <p:spPr>
          <a:xfrm>
            <a:off x="11718749" y="4511217"/>
            <a:ext cx="375308" cy="3060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3EA9DE-B76D-1D6C-1258-4A65435A2D90}"/>
              </a:ext>
            </a:extLst>
          </p:cNvPr>
          <p:cNvCxnSpPr>
            <a:cxnSpLocks/>
          </p:cNvCxnSpPr>
          <p:nvPr/>
        </p:nvCxnSpPr>
        <p:spPr>
          <a:xfrm>
            <a:off x="11906403" y="4813896"/>
            <a:ext cx="0" cy="1897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75EE45-E32D-30AF-3FDB-0699F710B1B4}"/>
              </a:ext>
            </a:extLst>
          </p:cNvPr>
          <p:cNvCxnSpPr>
            <a:cxnSpLocks/>
          </p:cNvCxnSpPr>
          <p:nvPr/>
        </p:nvCxnSpPr>
        <p:spPr>
          <a:xfrm>
            <a:off x="5137854" y="4721015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6EFD146-46D9-DDAC-456F-AC76AB5CC539}"/>
              </a:ext>
            </a:extLst>
          </p:cNvPr>
          <p:cNvSpPr/>
          <p:nvPr/>
        </p:nvSpPr>
        <p:spPr>
          <a:xfrm>
            <a:off x="11039493" y="4514106"/>
            <a:ext cx="375308" cy="3060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0FCA30-2456-B782-AF2E-59CFCFB9F62F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10918980" y="4775372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E70972-AA22-91F7-2062-BB74C24AF04A}"/>
              </a:ext>
            </a:extLst>
          </p:cNvPr>
          <p:cNvCxnSpPr>
            <a:cxnSpLocks/>
          </p:cNvCxnSpPr>
          <p:nvPr/>
        </p:nvCxnSpPr>
        <p:spPr>
          <a:xfrm>
            <a:off x="11359838" y="4775371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C86ECC8A-9A1F-59BF-9D14-63065FBF124D}"/>
              </a:ext>
            </a:extLst>
          </p:cNvPr>
          <p:cNvSpPr/>
          <p:nvPr/>
        </p:nvSpPr>
        <p:spPr>
          <a:xfrm>
            <a:off x="11383917" y="4017282"/>
            <a:ext cx="375308" cy="3060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744DAB-C6E4-2D48-E802-DB92F4A012BA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11263404" y="4278548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6EF505-9D9B-A12B-497B-8F19B1AA311A}"/>
              </a:ext>
            </a:extLst>
          </p:cNvPr>
          <p:cNvCxnSpPr>
            <a:cxnSpLocks/>
          </p:cNvCxnSpPr>
          <p:nvPr/>
        </p:nvCxnSpPr>
        <p:spPr>
          <a:xfrm>
            <a:off x="11571571" y="3762350"/>
            <a:ext cx="0" cy="2611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6C1D7B-A497-5220-B2FE-C0146A7BE653}"/>
              </a:ext>
            </a:extLst>
          </p:cNvPr>
          <p:cNvCxnSpPr>
            <a:cxnSpLocks/>
          </p:cNvCxnSpPr>
          <p:nvPr/>
        </p:nvCxnSpPr>
        <p:spPr>
          <a:xfrm>
            <a:off x="11704262" y="4278547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DC6550-F583-E2CC-3DA9-523196FD5616}"/>
                  </a:ext>
                </a:extLst>
              </p:cNvPr>
              <p:cNvSpPr txBox="1"/>
              <p:nvPr/>
            </p:nvSpPr>
            <p:spPr>
              <a:xfrm>
                <a:off x="-125614" y="3442636"/>
                <a:ext cx="5130778" cy="892552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IL" sz="2600" dirty="0">
                    <a:latin typeface="+mj-lt"/>
                  </a:rPr>
                  <a:t>There is a circuit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600" i="1" dirty="0">
                  <a:solidFill>
                    <a:srgbClr val="0432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BAF21A-35AB-93A9-C64A-5C3A77857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614" y="3442636"/>
                <a:ext cx="5130778" cy="892552"/>
              </a:xfrm>
              <a:prstGeom prst="rect">
                <a:avLst/>
              </a:prstGeom>
              <a:blipFill>
                <a:blip r:embed="rId6"/>
                <a:stretch>
                  <a:fillRect t="-7042" b="-16901"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BF3D571-C497-2C4C-F5D3-FF5189BE2BDA}"/>
                  </a:ext>
                </a:extLst>
              </p:cNvPr>
              <p:cNvSpPr txBox="1"/>
              <p:nvPr/>
            </p:nvSpPr>
            <p:spPr>
              <a:xfrm>
                <a:off x="6587971" y="3448750"/>
                <a:ext cx="5130778" cy="892552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IL" sz="2600" dirty="0">
                    <a:latin typeface="+mj-lt"/>
                  </a:rPr>
                  <a:t>There is no circuit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AB3A9C-8C93-FD48-D25F-62928715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71" y="3448750"/>
                <a:ext cx="5130778" cy="892552"/>
              </a:xfrm>
              <a:prstGeom prst="rect">
                <a:avLst/>
              </a:prstGeom>
              <a:blipFill>
                <a:blip r:embed="rId7"/>
                <a:stretch>
                  <a:fillRect t="-5634" b="-16901"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1DBACF1-ECE7-B5B3-BF29-84FE7D7618BE}"/>
              </a:ext>
            </a:extLst>
          </p:cNvPr>
          <p:cNvSpPr/>
          <p:nvPr/>
        </p:nvSpPr>
        <p:spPr>
          <a:xfrm>
            <a:off x="402022" y="5464988"/>
            <a:ext cx="7852978" cy="935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A0FC109-E7FB-3CA0-3812-B37779EAA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867" y="5349042"/>
                <a:ext cx="11480799" cy="14740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IL" sz="1000" u="sng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u="sng" dirty="0" err="1">
                    <a:solidFill>
                      <a:prstClr val="black"/>
                    </a:solidFill>
                    <a:latin typeface="Calibri Light" panose="020F0302020204030204"/>
                  </a:rPr>
                  <a:t>Thm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: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 Light" panose="020F0302020204030204"/>
                  </a:rPr>
                  <a:t>GapMultiMCSP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] is Levin NP-complete</a:t>
                </a:r>
                <a:endParaRPr lang="en-IL" sz="9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A0FC109-E7FB-3CA0-3812-B37779EAA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7" y="5349042"/>
                <a:ext cx="11480799" cy="1474037"/>
              </a:xfrm>
              <a:prstGeom prst="rect">
                <a:avLst/>
              </a:prstGeom>
              <a:blipFill>
                <a:blip r:embed="rId8"/>
                <a:stretch>
                  <a:fillRect l="-8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1" grpId="0" animBg="1"/>
      <p:bldP spid="15" grpId="0" animBg="1"/>
      <p:bldP spid="21" grpId="0" animBg="1"/>
      <p:bldP spid="28" grpId="0" animBg="1"/>
      <p:bldP spid="35" grpId="0" animBg="1"/>
      <p:bldP spid="3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D5C08-50FC-0950-013B-672830CE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33DE3A2-06C6-D806-E29D-C63C3D142C61}"/>
              </a:ext>
            </a:extLst>
          </p:cNvPr>
          <p:cNvSpPr/>
          <p:nvPr/>
        </p:nvSpPr>
        <p:spPr>
          <a:xfrm>
            <a:off x="450147" y="1794183"/>
            <a:ext cx="11351328" cy="10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290D8-E339-AE9D-D7F2-65CF1CED2632}"/>
              </a:ext>
            </a:extLst>
          </p:cNvPr>
          <p:cNvSpPr/>
          <p:nvPr/>
        </p:nvSpPr>
        <p:spPr>
          <a:xfrm>
            <a:off x="4919472" y="3429001"/>
            <a:ext cx="7939278" cy="2927350"/>
          </a:xfrm>
          <a:prstGeom prst="rect">
            <a:avLst/>
          </a:prstGeom>
          <a:solidFill>
            <a:schemeClr val="accent2">
              <a:lumMod val="20000"/>
              <a:lumOff val="80000"/>
              <a:alpha val="352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B0CC7-A739-8930-638D-852C9765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Finding Collisions with GapMultiMCSP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144AA7-E8AD-715E-577B-50076BA88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825624"/>
                <a:ext cx="11480799" cy="503237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IL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Thm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: 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Assuming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 Light" panose="020F0302020204030204"/>
                  </a:rPr>
                  <a:t>iO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with overhead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(and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), 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	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 Light" panose="020F0302020204030204"/>
                  </a:rPr>
                  <a:t>GapMultiMCSP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] is </a:t>
                </a:r>
                <a:r>
                  <a:rPr lang="en-US" sz="2600" b="1" dirty="0">
                    <a:solidFill>
                      <a:prstClr val="black"/>
                    </a:solidFill>
                    <a:latin typeface="Calibri Light" panose="020F0302020204030204"/>
                  </a:rPr>
                  <a:t>not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Levin NP-Complete.</a:t>
                </a:r>
              </a:p>
              <a:p>
                <a:pPr marL="0" lvl="0" indent="0">
                  <a:buNone/>
                </a:pPr>
                <a:endParaRPr lang="en-US" sz="1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be SAT formula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 </a:t>
                </a: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144AA7-E8AD-715E-577B-50076BA88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825624"/>
                <a:ext cx="11480799" cy="5032375"/>
              </a:xfrm>
              <a:blipFill>
                <a:blip r:embed="rId3"/>
                <a:stretch>
                  <a:fillRect l="-884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2AA58D-2D36-5381-8E38-8A6681D6246A}"/>
                  </a:ext>
                </a:extLst>
              </p:cNvPr>
              <p:cNvSpPr txBox="1"/>
              <p:nvPr/>
            </p:nvSpPr>
            <p:spPr>
              <a:xfrm>
                <a:off x="5870442" y="3759261"/>
                <a:ext cx="684033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C59150-5ED7-CA6B-F636-C0150299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42" y="3759261"/>
                <a:ext cx="684033" cy="55720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703CCE-059F-B826-AA26-2B6000F4E448}"/>
                  </a:ext>
                </a:extLst>
              </p:cNvPr>
              <p:cNvSpPr txBox="1"/>
              <p:nvPr/>
            </p:nvSpPr>
            <p:spPr>
              <a:xfrm>
                <a:off x="8743803" y="3786155"/>
                <a:ext cx="2287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703CCE-059F-B826-AA26-2B6000F4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03" y="3786155"/>
                <a:ext cx="22873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A106E8-EC1E-3B75-7AA4-76DF4EE576BD}"/>
                  </a:ext>
                </a:extLst>
              </p:cNvPr>
              <p:cNvSpPr txBox="1"/>
              <p:nvPr/>
            </p:nvSpPr>
            <p:spPr>
              <a:xfrm>
                <a:off x="5870441" y="4478295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AE8BE-E72D-0C3F-EFD7-0DC0B68E6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41" y="4478295"/>
                <a:ext cx="4680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BB4C72-FF48-BA05-21D4-A5CA7007C8ED}"/>
                  </a:ext>
                </a:extLst>
              </p:cNvPr>
              <p:cNvSpPr txBox="1"/>
              <p:nvPr/>
            </p:nvSpPr>
            <p:spPr>
              <a:xfrm>
                <a:off x="8698505" y="4411446"/>
                <a:ext cx="3606565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BB4C72-FF48-BA05-21D4-A5CA7007C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505" y="4411446"/>
                <a:ext cx="3606565" cy="5423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374B51-1F18-85E6-0B9C-F7D217421CF7}"/>
                  </a:ext>
                </a:extLst>
              </p:cNvPr>
              <p:cNvSpPr txBox="1"/>
              <p:nvPr/>
            </p:nvSpPr>
            <p:spPr>
              <a:xfrm>
                <a:off x="8776669" y="5627277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E39E5C-9974-7348-A7E0-0D820D7E9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669" y="5627277"/>
                <a:ext cx="574196" cy="523220"/>
              </a:xfrm>
              <a:prstGeom prst="rect">
                <a:avLst/>
              </a:prstGeom>
              <a:blipFill>
                <a:blip r:embed="rId8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70AB5B-14B4-7CF3-C128-E873C54F301A}"/>
                  </a:ext>
                </a:extLst>
              </p:cNvPr>
              <p:cNvSpPr txBox="1"/>
              <p:nvPr/>
            </p:nvSpPr>
            <p:spPr>
              <a:xfrm>
                <a:off x="5870441" y="5590855"/>
                <a:ext cx="476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800" dirty="0"/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09F899-CF97-E415-E299-652CD10EB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41" y="5590855"/>
                <a:ext cx="476092" cy="523220"/>
              </a:xfrm>
              <a:prstGeom prst="rect">
                <a:avLst/>
              </a:prstGeom>
              <a:blipFill>
                <a:blip r:embed="rId9"/>
                <a:stretch>
                  <a:fillRect t="-14286" r="-26316" b="-2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E65DF3-0EB8-038E-9AAB-32DE77379E61}"/>
              </a:ext>
            </a:extLst>
          </p:cNvPr>
          <p:cNvCxnSpPr/>
          <p:nvPr/>
        </p:nvCxnSpPr>
        <p:spPr>
          <a:xfrm>
            <a:off x="6932764" y="4064757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B88FF9-71C8-233E-C976-661A3EBBF3E9}"/>
              </a:ext>
            </a:extLst>
          </p:cNvPr>
          <p:cNvCxnSpPr/>
          <p:nvPr/>
        </p:nvCxnSpPr>
        <p:spPr>
          <a:xfrm>
            <a:off x="6926289" y="4739905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729896-03E3-C4C5-762A-113A2B385F83}"/>
              </a:ext>
            </a:extLst>
          </p:cNvPr>
          <p:cNvCxnSpPr>
            <a:cxnSpLocks/>
          </p:cNvCxnSpPr>
          <p:nvPr/>
        </p:nvCxnSpPr>
        <p:spPr>
          <a:xfrm flipH="1">
            <a:off x="6868018" y="5865484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78B9D9-CAD2-6698-5A54-2720B2953A8A}"/>
                  </a:ext>
                </a:extLst>
              </p:cNvPr>
              <p:cNvSpPr txBox="1"/>
              <p:nvPr/>
            </p:nvSpPr>
            <p:spPr>
              <a:xfrm>
                <a:off x="6949740" y="3511009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3866C8-4E8D-8D20-22D9-F127563F5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40" y="3511009"/>
                <a:ext cx="1400402" cy="492443"/>
              </a:xfrm>
              <a:prstGeom prst="rect">
                <a:avLst/>
              </a:prstGeom>
              <a:blipFill>
                <a:blip r:embed="rId10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401ED1-6F1F-17AF-7776-43612E21300F}"/>
                  </a:ext>
                </a:extLst>
              </p:cNvPr>
              <p:cNvSpPr txBox="1"/>
              <p:nvPr/>
            </p:nvSpPr>
            <p:spPr>
              <a:xfrm>
                <a:off x="6926289" y="4169165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44CC27-8881-53EC-E091-B2E7E5FE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89" y="4169165"/>
                <a:ext cx="1400402" cy="492443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3F4AA6-5D51-4172-FB7F-993B83072263}"/>
                  </a:ext>
                </a:extLst>
              </p:cNvPr>
              <p:cNvSpPr txBox="1"/>
              <p:nvPr/>
            </p:nvSpPr>
            <p:spPr>
              <a:xfrm>
                <a:off x="6932764" y="5342264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9B2FD-AC15-371B-5148-885ABC864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764" y="5342264"/>
                <a:ext cx="1400402" cy="492443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503329-B16C-D06A-5AE5-5FA09D2C4861}"/>
              </a:ext>
            </a:extLst>
          </p:cNvPr>
          <p:cNvCxnSpPr>
            <a:cxnSpLocks/>
          </p:cNvCxnSpPr>
          <p:nvPr/>
        </p:nvCxnSpPr>
        <p:spPr>
          <a:xfrm>
            <a:off x="9021684" y="5050269"/>
            <a:ext cx="0" cy="6795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4D8313-D733-2B84-BE61-473929B6B75A}"/>
                  </a:ext>
                </a:extLst>
              </p:cNvPr>
              <p:cNvSpPr txBox="1"/>
              <p:nvPr/>
            </p:nvSpPr>
            <p:spPr>
              <a:xfrm>
                <a:off x="9021684" y="5050269"/>
                <a:ext cx="59836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𝑖𝑂</m:t>
                      </m:r>
                    </m:oMath>
                  </m:oMathPara>
                </a14:m>
                <a:endParaRPr lang="en-IL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FFD1E9-E9E7-7D08-FE65-ABC7D88B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84" y="5050269"/>
                <a:ext cx="59836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FBFACD-917B-8742-2D64-C490BAC3E515}"/>
              </a:ext>
            </a:extLst>
          </p:cNvPr>
          <p:cNvCxnSpPr>
            <a:cxnSpLocks/>
          </p:cNvCxnSpPr>
          <p:nvPr/>
        </p:nvCxnSpPr>
        <p:spPr>
          <a:xfrm>
            <a:off x="4919472" y="4316465"/>
            <a:ext cx="758209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8A55A-607F-D0EA-41A4-1B2F4526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03E6B7-B31B-D349-26BA-AA250A1A7DAE}"/>
              </a:ext>
            </a:extLst>
          </p:cNvPr>
          <p:cNvSpPr/>
          <p:nvPr/>
        </p:nvSpPr>
        <p:spPr>
          <a:xfrm>
            <a:off x="450147" y="1794183"/>
            <a:ext cx="11351328" cy="10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0582E5-A151-7745-8556-EF114EB00DC7}"/>
              </a:ext>
            </a:extLst>
          </p:cNvPr>
          <p:cNvSpPr/>
          <p:nvPr/>
        </p:nvSpPr>
        <p:spPr>
          <a:xfrm>
            <a:off x="450147" y="3772146"/>
            <a:ext cx="10951778" cy="118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2F9AEC-8A9E-2543-F8B6-18C5E412E6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L" sz="4400" dirty="0">
                    <a:solidFill>
                      <a:prstClr val="black"/>
                    </a:solidFill>
                    <a:latin typeface="Calibri Light" panose="020F0302020204030204"/>
                  </a:rPr>
                  <a:t>Levin NP-Completeness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</a:t>
                </a:r>
                <a:r>
                  <a:rPr lang="en-IL" dirty="0">
                    <a:solidFill>
                      <a:prstClr val="black"/>
                    </a:solidFill>
                  </a:rPr>
                  <a:t>No obfuscation 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A49F6D-A1C5-6029-7B23-2D0CB8D5A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CA672-5DA3-FB51-056F-E0FF50A8D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L" sz="2600" u="sng" dirty="0">
                    <a:solidFill>
                      <a:prstClr val="black"/>
                    </a:solidFill>
                    <a:latin typeface="+mj-lt"/>
                  </a:rPr>
                  <a:t>Thm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: 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Assuming </a:t>
                </a:r>
                <a:r>
                  <a:rPr lang="en-US" sz="2600" dirty="0" err="1">
                    <a:solidFill>
                      <a:prstClr val="black"/>
                    </a:solidFill>
                    <a:latin typeface="+mj-lt"/>
                  </a:rPr>
                  <a:t>iO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with overhead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(and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), 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latin typeface="+mj-lt"/>
                  </a:rPr>
                  <a:t>	</a:t>
                </a:r>
                <a:r>
                  <a:rPr lang="en-US" sz="2600" dirty="0" err="1">
                    <a:latin typeface="+mj-lt"/>
                  </a:rPr>
                  <a:t>GapMultiMCSP</a:t>
                </a:r>
                <a:r>
                  <a:rPr lang="en-US" sz="2600" dirty="0">
                    <a:latin typeface="+mj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+mj-lt"/>
                  </a:rPr>
                  <a:t>] 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is </a:t>
                </a:r>
                <a:r>
                  <a:rPr lang="en-US" sz="2600" b="1" dirty="0">
                    <a:latin typeface="+mj-lt"/>
                  </a:rPr>
                  <a:t>not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Levin NP-Complete.</a:t>
                </a:r>
              </a:p>
              <a:p>
                <a:pPr marL="0" lvl="0" indent="0">
                  <a:buNone/>
                </a:pPr>
                <a:endParaRPr lang="en-US" sz="1050" dirty="0">
                  <a:solidFill>
                    <a:prstClr val="black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+ Gap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MultiMCSP is Levin NP-Complete</a:t>
                </a:r>
              </a:p>
              <a:p>
                <a:pPr marL="0" lvl="0" indent="0">
                  <a:buNone/>
                </a:pPr>
                <a:endParaRPr lang="en-IL" sz="1600" u="sng" dirty="0">
                  <a:solidFill>
                    <a:prstClr val="black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en-US" sz="2600" u="sng" dirty="0" err="1">
                    <a:solidFill>
                      <a:prstClr val="black"/>
                    </a:solidFill>
                    <a:latin typeface="+mj-lt"/>
                  </a:rPr>
                  <a:t>Thm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: 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, there is no obfuscation for circuits </a:t>
                </a:r>
                <a:endParaRPr lang="en-US" sz="2600" dirty="0">
                  <a:solidFill>
                    <a:srgbClr val="0432FF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𝑖𝑂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CA672-5DA3-FB51-056F-E0FF50A8D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4"/>
                <a:stretch>
                  <a:fillRect l="-884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D87AE-44D2-B975-9D95-E334AAE43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985EC6-42C4-C128-A297-E7D67EFA3A21}"/>
              </a:ext>
            </a:extLst>
          </p:cNvPr>
          <p:cNvSpPr/>
          <p:nvPr/>
        </p:nvSpPr>
        <p:spPr>
          <a:xfrm>
            <a:off x="450147" y="1794182"/>
            <a:ext cx="11351328" cy="1152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97392E-A141-D37C-7C98-BBD8AC8535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L" sz="4400" dirty="0">
                    <a:solidFill>
                      <a:prstClr val="black"/>
                    </a:solidFill>
                    <a:latin typeface="Calibri Light" panose="020F0302020204030204"/>
                  </a:rPr>
                  <a:t>Levin NP-Completeness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</a:t>
                </a:r>
                <a:r>
                  <a:rPr lang="en-IL" dirty="0">
                    <a:solidFill>
                      <a:prstClr val="black"/>
                    </a:solidFill>
                  </a:rPr>
                  <a:t>No obfuscation 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A49F6D-A1C5-6029-7B23-2D0CB8D5A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822AB-EB1A-DCA7-5D43-CD8A2753C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600" u="sng" dirty="0">
                    <a:solidFill>
                      <a:prstClr val="black"/>
                    </a:solidFill>
                    <a:latin typeface="+mj-lt"/>
                  </a:rPr>
                  <a:t>Thm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: 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, there is no obfuscation for circuits </a:t>
                </a:r>
                <a:endParaRPr lang="en-US" sz="2600" dirty="0">
                  <a:solidFill>
                    <a:srgbClr val="0432FF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𝑖𝑂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, there exists iO with no overhead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𝑖𝑂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6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)</a:t>
                </a:r>
              </a:p>
              <a:p>
                <a:pPr marL="0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822AB-EB1A-DCA7-5D43-CD8A2753C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4"/>
                <a:stretch>
                  <a:fillRect l="-884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6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B4CBC-7172-92CD-C0AD-EACCCA230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4E72-E59A-8F51-FC18-29A87BDF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dirty="0">
                <a:latin typeface="Calibri Light" panose="020F0302020204030204" pitchFamily="34" charset="0"/>
                <a:cs typeface="Calibri Light" panose="020F0302020204030204" pitchFamily="34" charset="0"/>
              </a:rPr>
              <a:t>The Question:</a:t>
            </a:r>
            <a:br>
              <a:rPr lang="en-IL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I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minimal overhead of </a:t>
            </a:r>
            <a:r>
              <a:rPr lang="en-IL" sz="32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Indistinguishability Obfuscation</a:t>
            </a:r>
            <a:endParaRPr lang="en-IL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F43F1-6FC6-718E-0ACF-00833B7439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71312"/>
                <a:ext cx="10647556" cy="52798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iO</m:t>
                    </m:r>
                  </m:oMath>
                </a14:m>
                <a:r>
                  <a:rPr lang="en-IL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gets a Boolean circuit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C</m:t>
                    </m:r>
                  </m:oMath>
                </a14:m>
                <a:r>
                  <a:rPr lang="en-IL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and outputs a Boolean circuit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′</m:t>
                    </m:r>
                  </m:oMath>
                </a14:m>
                <a:r>
                  <a:rPr lang="en-IL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.</a:t>
                </a:r>
              </a:p>
              <a:p>
                <a:r>
                  <a:rPr lang="en-IL" sz="2400" u="sng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Question</a:t>
                </a:r>
                <a:r>
                  <a:rPr lang="en-IL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Can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′</m:t>
                    </m:r>
                  </m:oMath>
                </a14:m>
                <a:r>
                  <a:rPr lang="en-IL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be of roughly the same size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C</m:t>
                    </m:r>
                  </m:oMath>
                </a14:m>
                <a:r>
                  <a:rPr lang="en-IL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?</a:t>
                </a:r>
              </a:p>
              <a:p>
                <a:endParaRPr lang="en-IL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lvl="1"/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NP</m:t>
                    </m:r>
                  </m:oMath>
                </a14:m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iO</m:t>
                    </m:r>
                  </m:oMath>
                </a14:m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≤|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</m:oMath>
                </a14:m>
                <a:endParaRPr lang="en-IL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lvl="1"/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NP</m:t>
                    </m:r>
                  </m:oMath>
                </a14:m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can you prove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≥(1+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)|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</m:oMath>
                </a14:m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(1)</m:t>
                    </m:r>
                  </m:oMath>
                </a14:m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?</a:t>
                </a:r>
              </a:p>
              <a:p>
                <a:pPr marL="457200" lvl="1" indent="0">
                  <a:buNone/>
                </a:pPr>
                <a:endParaRPr lang="en-IL" dirty="0">
                  <a:solidFill>
                    <a:srgbClr val="7030A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457200" lvl="1" indent="0">
                  <a:buNone/>
                </a:pPr>
                <a:endParaRPr lang="en-IL" dirty="0">
                  <a:solidFill>
                    <a:srgbClr val="7030A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lvl="1"/>
                <a:r>
                  <a:rPr lang="en-IL" u="sng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This talk</a:t>
                </a:r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L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</m:e>
                        </m:func>
                      </m:den>
                    </m:f>
                  </m:oMath>
                </a14:m>
                <a:endParaRPr lang="en-IL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lvl="1"/>
                <a:endParaRPr lang="en-IL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457200" lvl="1" indent="0">
                  <a:buNone/>
                </a:pPr>
                <a:endParaRPr lang="en-IL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457200" lvl="1" indent="0" algn="r">
                  <a:buNone/>
                </a:pPr>
                <a:r>
                  <a:rPr lang="en-IL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* NOT, OR, AND gates, with fan-in 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EF43F1-6FC6-718E-0ACF-00833B7439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71312"/>
                <a:ext cx="10647556" cy="5279812"/>
              </a:xfrm>
              <a:blipFill>
                <a:blip r:embed="rId3"/>
                <a:stretch>
                  <a:fillRect l="-834" t="-1199" r="-9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60818B3-88CA-C2B1-D19B-988AB6BF4EDD}"/>
              </a:ext>
            </a:extLst>
          </p:cNvPr>
          <p:cNvSpPr txBox="1"/>
          <p:nvPr/>
        </p:nvSpPr>
        <p:spPr>
          <a:xfrm>
            <a:off x="8301038" y="2099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907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9D8A6-7BB1-137D-F63F-EA56049A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A5AED3-29F2-F18A-FE41-FADB152F3904}"/>
              </a:ext>
            </a:extLst>
          </p:cNvPr>
          <p:cNvSpPr/>
          <p:nvPr/>
        </p:nvSpPr>
        <p:spPr>
          <a:xfrm>
            <a:off x="402022" y="1743891"/>
            <a:ext cx="10951778" cy="118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33C9A-1295-C5B3-0A37-E3644E94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Lower Bound on the Overhead of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iO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12AC6-1652-C745-0E44-414A2B8AEB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650133" cy="5032375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Thm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: 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there is no obfuscation for circuits </a:t>
                </a:r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𝑖𝑂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IL" sz="9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457200" lvl="1" indent="0">
                  <a:buNone/>
                </a:pPr>
                <a:endParaRPr lang="en-IL" sz="9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457200" lvl="1" indent="0">
                  <a:buNone/>
                </a:pPr>
                <a:endParaRPr lang="en-IL" sz="9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The proof gives (a distribution over) circuits that cannot be obfuscated with low overhead</a:t>
                </a:r>
              </a:p>
              <a:p>
                <a:endParaRPr lang="en-IL" sz="900" dirty="0">
                  <a:solidFill>
                    <a:prstClr val="black"/>
                  </a:solidFill>
                  <a:latin typeface="+mj-lt"/>
                </a:endParaRP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To construct the circuits:</a:t>
                </a:r>
              </a:p>
              <a:p>
                <a:pPr lvl="1"/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Use 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iO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to construct a TCR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sz="2600" i="1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IL" sz="2600" dirty="0">
                    <a:solidFill>
                      <a:schemeClr val="tx1"/>
                    </a:solidFill>
                    <a:latin typeface="+mj-lt"/>
                  </a:rPr>
                  <a:t>(iO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BPP</m:t>
                    </m:r>
                    <m: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600" dirty="0">
                    <a:solidFill>
                      <a:schemeClr val="tx1"/>
                    </a:solidFill>
                    <a:latin typeface="+mj-lt"/>
                  </a:rPr>
                  <a:t> OWF </a:t>
                </a:r>
                <a14:m>
                  <m:oMath xmlns:m="http://schemas.openxmlformats.org/officeDocument/2006/math">
                    <m:r>
                      <a:rPr lang="en-US" sz="2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600" dirty="0">
                    <a:solidFill>
                      <a:schemeClr val="tx1"/>
                    </a:solidFill>
                    <a:latin typeface="+mj-lt"/>
                  </a:rPr>
                  <a:t> TCR)</a:t>
                </a:r>
              </a:p>
              <a:p>
                <a:pPr lvl="1"/>
                <a:r>
                  <a:rPr lang="en-IL" sz="2600" dirty="0">
                    <a:latin typeface="+mj-lt"/>
                  </a:rPr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L" sz="2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(SAT formula s.t.</a:t>
                </a:r>
                <a:r>
                  <a:rPr lang="en-IL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</a:rPr>
                  <a:t> 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)</a:t>
                </a:r>
                <a:endParaRPr lang="en-IL" sz="2600" dirty="0">
                  <a:solidFill>
                    <a:schemeClr val="tx1"/>
                  </a:solidFill>
                  <a:latin typeface="+mj-lt"/>
                </a:endParaRPr>
              </a:p>
              <a:p>
                <a:pPr lvl="1"/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Apply the Levin reduction from SAT to GapMultiMCSP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12AC6-1652-C745-0E44-414A2B8AEB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650133" cy="5032375"/>
              </a:xfrm>
              <a:blipFill>
                <a:blip r:embed="rId3"/>
                <a:stretch>
                  <a:fillRect l="-871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370E7A3-548B-E92E-7819-D86A5D6ED7B4}"/>
              </a:ext>
            </a:extLst>
          </p:cNvPr>
          <p:cNvSpPr/>
          <p:nvPr/>
        </p:nvSpPr>
        <p:spPr>
          <a:xfrm>
            <a:off x="2631234" y="5705385"/>
            <a:ext cx="5803640" cy="391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5A823-B52B-FA57-F3A7-BFE945A3D36E}"/>
              </a:ext>
            </a:extLst>
          </p:cNvPr>
          <p:cNvSpPr txBox="1"/>
          <p:nvPr/>
        </p:nvSpPr>
        <p:spPr>
          <a:xfrm>
            <a:off x="9203746" y="5901328"/>
            <a:ext cx="29882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600" dirty="0">
                <a:solidFill>
                  <a:srgbClr val="7030A0"/>
                </a:solidFill>
                <a:latin typeface="+mj-lt"/>
              </a:rPr>
              <a:t>The PCP theorem</a:t>
            </a:r>
          </a:p>
          <a:p>
            <a:r>
              <a:rPr lang="en-IL" sz="2600" dirty="0">
                <a:solidFill>
                  <a:srgbClr val="7030A0"/>
                </a:solidFill>
                <a:latin typeface="+mj-lt"/>
              </a:rPr>
              <a:t>+ chain of reductions</a:t>
            </a:r>
          </a:p>
        </p:txBody>
      </p:sp>
    </p:spTree>
    <p:extLst>
      <p:ext uri="{BB962C8B-B14F-4D97-AF65-F5344CB8AC3E}">
        <p14:creationId xmlns:p14="http://schemas.microsoft.com/office/powerpoint/2010/main" val="18579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26094-0F69-9807-AA26-C783EC3D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308DCC-DE38-D818-F861-C0DF0A17F621}"/>
              </a:ext>
            </a:extLst>
          </p:cNvPr>
          <p:cNvSpPr/>
          <p:nvPr/>
        </p:nvSpPr>
        <p:spPr>
          <a:xfrm>
            <a:off x="402022" y="1743891"/>
            <a:ext cx="10951778" cy="118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352F7-055B-4057-116A-99C410A8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Lower Bound on the Overhead of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iO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F322F-B849-B6AD-3E2B-C149CAC8C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650133" cy="5032375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Thm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: 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there is no obfuscation for circuits </a:t>
                </a:r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𝑖𝑂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IL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457200" lvl="1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Next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: Direct proof with worst parameters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	(still using 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iO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BPP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</a:rPr>
                  <a:t> 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OWF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 PRFs)</a:t>
                </a:r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457200" lvl="1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457200" lvl="1" indent="0" algn="ctr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F322F-B849-B6AD-3E2B-C149CAC8C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650133" cy="5032375"/>
              </a:xfrm>
              <a:blipFill>
                <a:blip r:embed="rId3"/>
                <a:stretch>
                  <a:fillRect l="-871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69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21B8A-0980-4E8C-3349-B55E84ABC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68C0-91D9-DBCE-BFF7-0916C7AD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</a:rPr>
              <a:t>The Simpler Proof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3B175-AD55-BA65-4B32-CFD9082D4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7573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Idea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: Construct a function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and two circuits that cannot be obfuscated with low 	overhead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6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6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6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60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be a PRF</a:t>
                </a:r>
              </a:p>
              <a:p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∘…∘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600" dirty="0">
                    <a:latin typeface="+mj-lt"/>
                  </a:rPr>
                  <a:t>where</a:t>
                </a:r>
                <a:r>
                  <a:rPr lang="en-US" sz="2600" dirty="0">
                    <a:latin typeface="Cambria Math" panose="02040503050406030204" pitchFamily="18" charset="0"/>
                  </a:rPr>
                  <a:t>:</a:t>
                </a:r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1"/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1"/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be a random key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600" dirty="0">
                  <a:solidFill>
                    <a:srgbClr val="0432FF"/>
                  </a:solidFill>
                  <a:latin typeface="Calibri Light" panose="020F0302020204030204"/>
                </a:endParaRPr>
              </a:p>
              <a:p>
                <a:pPr lvl="1"/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3B175-AD55-BA65-4B32-CFD9082D4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7573" cy="5032375"/>
              </a:xfrm>
              <a:blipFill>
                <a:blip r:embed="rId3"/>
                <a:stretch>
                  <a:fillRect l="-883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1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FA261-F784-8B62-BF11-27A80A76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4B89-2F0A-7845-1C08-BFE233D6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</a:rPr>
              <a:t>Simpler Proof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1BD51-B843-2E04-EDE0-8BBC7A032B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∘…∘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where:</a:t>
                </a:r>
              </a:p>
              <a:p>
                <a:pPr lvl="1"/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  <a:r>
                  <a:rPr lang="en-US" sz="2600" dirty="0">
                    <a:latin typeface="+mj-lt"/>
                  </a:rPr>
                  <a:t>and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1"/>
                <a:endParaRPr lang="en-US" sz="1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endParaRPr lang="en-US" sz="5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1BD51-B843-2E04-EDE0-8BBC7A032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3"/>
                <a:stretch>
                  <a:fillRect l="-773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396C989D-1463-23A5-97B3-1AB8B1596C8A}"/>
              </a:ext>
            </a:extLst>
          </p:cNvPr>
          <p:cNvSpPr/>
          <p:nvPr/>
        </p:nvSpPr>
        <p:spPr>
          <a:xfrm>
            <a:off x="927100" y="54102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4BCDD-D7BD-B9E7-1FAE-F01F28B527BA}"/>
              </a:ext>
            </a:extLst>
          </p:cNvPr>
          <p:cNvCxnSpPr>
            <a:stCxn id="4" idx="0"/>
          </p:cNvCxnSpPr>
          <p:nvPr/>
        </p:nvCxnSpPr>
        <p:spPr>
          <a:xfrm flipV="1">
            <a:off x="1498600" y="5168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4EA4C-BDE5-E77A-7E6D-14BA18F63AF6}"/>
              </a:ext>
            </a:extLst>
          </p:cNvPr>
          <p:cNvCxnSpPr/>
          <p:nvPr/>
        </p:nvCxnSpPr>
        <p:spPr>
          <a:xfrm flipV="1">
            <a:off x="1028700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F19206-2789-806D-7389-BF4D8FEB8718}"/>
              </a:ext>
            </a:extLst>
          </p:cNvPr>
          <p:cNvCxnSpPr/>
          <p:nvPr/>
        </p:nvCxnSpPr>
        <p:spPr>
          <a:xfrm flipV="1">
            <a:off x="1181100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733D3-8A33-12B7-980B-5F9A0FDA15E9}"/>
              </a:ext>
            </a:extLst>
          </p:cNvPr>
          <p:cNvCxnSpPr/>
          <p:nvPr/>
        </p:nvCxnSpPr>
        <p:spPr>
          <a:xfrm flipV="1">
            <a:off x="1358900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587000-5836-100E-E327-83040B282BE3}"/>
              </a:ext>
            </a:extLst>
          </p:cNvPr>
          <p:cNvCxnSpPr/>
          <p:nvPr/>
        </p:nvCxnSpPr>
        <p:spPr>
          <a:xfrm flipV="1">
            <a:off x="1524000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649F4B-ED38-E469-2DDF-D2D0C5FBF377}"/>
              </a:ext>
            </a:extLst>
          </p:cNvPr>
          <p:cNvCxnSpPr/>
          <p:nvPr/>
        </p:nvCxnSpPr>
        <p:spPr>
          <a:xfrm flipV="1">
            <a:off x="1714500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B08D-ACA1-DB4F-70BD-43BDCD8EA1B1}"/>
              </a:ext>
            </a:extLst>
          </p:cNvPr>
          <p:cNvCxnSpPr/>
          <p:nvPr/>
        </p:nvCxnSpPr>
        <p:spPr>
          <a:xfrm flipV="1">
            <a:off x="1905000" y="62928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F0152D-52A8-0997-C330-91F1C30895EE}"/>
                  </a:ext>
                </a:extLst>
              </p:cNvPr>
              <p:cNvSpPr txBox="1"/>
              <p:nvPr/>
            </p:nvSpPr>
            <p:spPr>
              <a:xfrm>
                <a:off x="1219200" y="64752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F0152D-52A8-0997-C330-91F1C308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475253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458068-5390-2E5B-1514-45A0AD622704}"/>
                  </a:ext>
                </a:extLst>
              </p:cNvPr>
              <p:cNvSpPr txBox="1"/>
              <p:nvPr/>
            </p:nvSpPr>
            <p:spPr>
              <a:xfrm>
                <a:off x="1299996" y="4626449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458068-5390-2E5B-1514-45A0AD622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96" y="4626449"/>
                <a:ext cx="992195" cy="492443"/>
              </a:xfrm>
              <a:prstGeom prst="rect">
                <a:avLst/>
              </a:prstGeom>
              <a:blipFill>
                <a:blip r:embed="rId5"/>
                <a:stretch>
                  <a:fillRect r="-25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4">
            <a:extLst>
              <a:ext uri="{FF2B5EF4-FFF2-40B4-BE49-F238E27FC236}">
                <a16:creationId xmlns:a16="http://schemas.microsoft.com/office/drawing/2014/main" id="{AF0F214A-A5D5-BC38-7639-C8D0967D9E8D}"/>
              </a:ext>
            </a:extLst>
          </p:cNvPr>
          <p:cNvSpPr/>
          <p:nvPr/>
        </p:nvSpPr>
        <p:spPr>
          <a:xfrm>
            <a:off x="2235200" y="5422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27893C-8489-4E12-75D5-9A29B99BB7C4}"/>
              </a:ext>
            </a:extLst>
          </p:cNvPr>
          <p:cNvCxnSpPr>
            <a:stCxn id="15" idx="0"/>
          </p:cNvCxnSpPr>
          <p:nvPr/>
        </p:nvCxnSpPr>
        <p:spPr>
          <a:xfrm flipV="1">
            <a:off x="2806700" y="5181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1692FD-E70A-AD14-5B37-9E202D2967E2}"/>
              </a:ext>
            </a:extLst>
          </p:cNvPr>
          <p:cNvCxnSpPr/>
          <p:nvPr/>
        </p:nvCxnSpPr>
        <p:spPr>
          <a:xfrm flipV="1">
            <a:off x="2336800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0E3759-4292-3F78-6BD0-38A2BBABDE96}"/>
              </a:ext>
            </a:extLst>
          </p:cNvPr>
          <p:cNvCxnSpPr/>
          <p:nvPr/>
        </p:nvCxnSpPr>
        <p:spPr>
          <a:xfrm flipV="1">
            <a:off x="2489200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312C42-E3FE-6066-F77B-70A838454C2C}"/>
              </a:ext>
            </a:extLst>
          </p:cNvPr>
          <p:cNvCxnSpPr/>
          <p:nvPr/>
        </p:nvCxnSpPr>
        <p:spPr>
          <a:xfrm flipV="1">
            <a:off x="2667000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FA252C-439C-0ECA-DE00-3080540DC82E}"/>
              </a:ext>
            </a:extLst>
          </p:cNvPr>
          <p:cNvCxnSpPr/>
          <p:nvPr/>
        </p:nvCxnSpPr>
        <p:spPr>
          <a:xfrm flipV="1">
            <a:off x="2832100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C5823-0ADB-4D45-42ED-B9B27BFF6DD8}"/>
              </a:ext>
            </a:extLst>
          </p:cNvPr>
          <p:cNvCxnSpPr/>
          <p:nvPr/>
        </p:nvCxnSpPr>
        <p:spPr>
          <a:xfrm flipV="1">
            <a:off x="3022600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6CA5A8-DF66-E8D5-EFD9-6D33F23AD2DD}"/>
              </a:ext>
            </a:extLst>
          </p:cNvPr>
          <p:cNvCxnSpPr/>
          <p:nvPr/>
        </p:nvCxnSpPr>
        <p:spPr>
          <a:xfrm flipV="1">
            <a:off x="3213100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A631AE-61BC-C4E6-CF26-989833E8DBA2}"/>
                  </a:ext>
                </a:extLst>
              </p:cNvPr>
              <p:cNvSpPr txBox="1"/>
              <p:nvPr/>
            </p:nvSpPr>
            <p:spPr>
              <a:xfrm>
                <a:off x="2527300" y="6487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A631AE-61BC-C4E6-CF26-989833E8D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300" y="6487953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94EDC7-B707-C108-3612-73A4899923EB}"/>
                  </a:ext>
                </a:extLst>
              </p:cNvPr>
              <p:cNvSpPr txBox="1"/>
              <p:nvPr/>
            </p:nvSpPr>
            <p:spPr>
              <a:xfrm>
                <a:off x="2608096" y="4639149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94EDC7-B707-C108-3612-73A489992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96" y="4639149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>
            <a:extLst>
              <a:ext uri="{FF2B5EF4-FFF2-40B4-BE49-F238E27FC236}">
                <a16:creationId xmlns:a16="http://schemas.microsoft.com/office/drawing/2014/main" id="{1A19AAC9-B4F8-FCCD-5B08-99C98B0051D8}"/>
              </a:ext>
            </a:extLst>
          </p:cNvPr>
          <p:cNvSpPr/>
          <p:nvPr/>
        </p:nvSpPr>
        <p:spPr>
          <a:xfrm>
            <a:off x="3851606" y="5422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167575-BA4E-0518-EB38-48E824C106D9}"/>
              </a:ext>
            </a:extLst>
          </p:cNvPr>
          <p:cNvCxnSpPr>
            <a:stCxn id="25" idx="0"/>
          </p:cNvCxnSpPr>
          <p:nvPr/>
        </p:nvCxnSpPr>
        <p:spPr>
          <a:xfrm flipV="1">
            <a:off x="4423106" y="5181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C76284-D32F-E69B-79A4-F1A29D2242DB}"/>
              </a:ext>
            </a:extLst>
          </p:cNvPr>
          <p:cNvCxnSpPr/>
          <p:nvPr/>
        </p:nvCxnSpPr>
        <p:spPr>
          <a:xfrm flipV="1">
            <a:off x="395320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85404B-1B68-C903-E40E-017B6769B7C5}"/>
              </a:ext>
            </a:extLst>
          </p:cNvPr>
          <p:cNvCxnSpPr/>
          <p:nvPr/>
        </p:nvCxnSpPr>
        <p:spPr>
          <a:xfrm flipV="1">
            <a:off x="410560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5F582C-0A9B-7D14-111F-F4CD7BC86326}"/>
              </a:ext>
            </a:extLst>
          </p:cNvPr>
          <p:cNvCxnSpPr/>
          <p:nvPr/>
        </p:nvCxnSpPr>
        <p:spPr>
          <a:xfrm flipV="1">
            <a:off x="428340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2F02F0-275A-7942-1239-AA8680C73014}"/>
              </a:ext>
            </a:extLst>
          </p:cNvPr>
          <p:cNvCxnSpPr/>
          <p:nvPr/>
        </p:nvCxnSpPr>
        <p:spPr>
          <a:xfrm flipV="1">
            <a:off x="444850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CE21FF-21A6-E067-F455-BBA5AFE09DE5}"/>
              </a:ext>
            </a:extLst>
          </p:cNvPr>
          <p:cNvCxnSpPr/>
          <p:nvPr/>
        </p:nvCxnSpPr>
        <p:spPr>
          <a:xfrm flipV="1">
            <a:off x="463900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A2D833-C0E8-1EE6-80B3-780F36F10182}"/>
              </a:ext>
            </a:extLst>
          </p:cNvPr>
          <p:cNvCxnSpPr/>
          <p:nvPr/>
        </p:nvCxnSpPr>
        <p:spPr>
          <a:xfrm flipV="1">
            <a:off x="4829506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91D-C69E-4B45-D6B8-6C1A1A2A38FA}"/>
                  </a:ext>
                </a:extLst>
              </p:cNvPr>
              <p:cNvSpPr txBox="1"/>
              <p:nvPr/>
            </p:nvSpPr>
            <p:spPr>
              <a:xfrm>
                <a:off x="4143706" y="6487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91D-C69E-4B45-D6B8-6C1A1A2A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06" y="64879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52074B-38DC-96A5-921B-1219BFD0B108}"/>
                  </a:ext>
                </a:extLst>
              </p:cNvPr>
              <p:cNvSpPr txBox="1"/>
              <p:nvPr/>
            </p:nvSpPr>
            <p:spPr>
              <a:xfrm>
                <a:off x="4224502" y="4639149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52074B-38DC-96A5-921B-1219BFD0B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02" y="4639149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iangle 34">
            <a:extLst>
              <a:ext uri="{FF2B5EF4-FFF2-40B4-BE49-F238E27FC236}">
                <a16:creationId xmlns:a16="http://schemas.microsoft.com/office/drawing/2014/main" id="{382C86F7-CA8A-7F3A-5E84-F17EA310AE62}"/>
              </a:ext>
            </a:extLst>
          </p:cNvPr>
          <p:cNvSpPr/>
          <p:nvPr/>
        </p:nvSpPr>
        <p:spPr>
          <a:xfrm>
            <a:off x="5544211" y="54102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E9236A-5B23-CE65-F815-557B6EB554CA}"/>
              </a:ext>
            </a:extLst>
          </p:cNvPr>
          <p:cNvCxnSpPr>
            <a:stCxn id="35" idx="0"/>
          </p:cNvCxnSpPr>
          <p:nvPr/>
        </p:nvCxnSpPr>
        <p:spPr>
          <a:xfrm flipV="1">
            <a:off x="6115711" y="5168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632989A-713D-F410-7FA7-EFDD0C3FD52E}"/>
              </a:ext>
            </a:extLst>
          </p:cNvPr>
          <p:cNvCxnSpPr/>
          <p:nvPr/>
        </p:nvCxnSpPr>
        <p:spPr>
          <a:xfrm flipV="1">
            <a:off x="564581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836CE1-5BAF-54AF-9260-B7C01C3C3897}"/>
              </a:ext>
            </a:extLst>
          </p:cNvPr>
          <p:cNvCxnSpPr/>
          <p:nvPr/>
        </p:nvCxnSpPr>
        <p:spPr>
          <a:xfrm flipV="1">
            <a:off x="579821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E7B51C-97E5-E081-77DE-A4289B1B9D6D}"/>
              </a:ext>
            </a:extLst>
          </p:cNvPr>
          <p:cNvCxnSpPr/>
          <p:nvPr/>
        </p:nvCxnSpPr>
        <p:spPr>
          <a:xfrm flipV="1">
            <a:off x="5976011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3ABDFA-ED80-4ED0-3E5E-B686C160CC50}"/>
              </a:ext>
            </a:extLst>
          </p:cNvPr>
          <p:cNvCxnSpPr/>
          <p:nvPr/>
        </p:nvCxnSpPr>
        <p:spPr>
          <a:xfrm flipV="1">
            <a:off x="614111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59EDB8-21F5-A919-5094-D3CA629DB655}"/>
              </a:ext>
            </a:extLst>
          </p:cNvPr>
          <p:cNvCxnSpPr/>
          <p:nvPr/>
        </p:nvCxnSpPr>
        <p:spPr>
          <a:xfrm flipV="1">
            <a:off x="633161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430F67-C110-0DBB-C57D-14A9AE770B76}"/>
              </a:ext>
            </a:extLst>
          </p:cNvPr>
          <p:cNvCxnSpPr/>
          <p:nvPr/>
        </p:nvCxnSpPr>
        <p:spPr>
          <a:xfrm flipV="1">
            <a:off x="6522111" y="62928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80902C-ABD9-B017-F6E9-D650F13C1E93}"/>
                  </a:ext>
                </a:extLst>
              </p:cNvPr>
              <p:cNvSpPr txBox="1"/>
              <p:nvPr/>
            </p:nvSpPr>
            <p:spPr>
              <a:xfrm>
                <a:off x="5836311" y="64752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80902C-ABD9-B017-F6E9-D650F13C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311" y="64752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742F05-3203-E65E-76DC-B6454B0E83BB}"/>
                  </a:ext>
                </a:extLst>
              </p:cNvPr>
              <p:cNvSpPr txBox="1"/>
              <p:nvPr/>
            </p:nvSpPr>
            <p:spPr>
              <a:xfrm>
                <a:off x="5917107" y="4626449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742F05-3203-E65E-76DC-B6454B0E8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07" y="4626449"/>
                <a:ext cx="951286" cy="524567"/>
              </a:xfrm>
              <a:prstGeom prst="rect">
                <a:avLst/>
              </a:prstGeom>
              <a:blipFill>
                <a:blip r:embed="rId9"/>
                <a:stretch>
                  <a:fillRect r="-2667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riangle 44">
            <a:extLst>
              <a:ext uri="{FF2B5EF4-FFF2-40B4-BE49-F238E27FC236}">
                <a16:creationId xmlns:a16="http://schemas.microsoft.com/office/drawing/2014/main" id="{34FFBA30-3585-D3CB-53CE-9B701C6B35BC}"/>
              </a:ext>
            </a:extLst>
          </p:cNvPr>
          <p:cNvSpPr/>
          <p:nvPr/>
        </p:nvSpPr>
        <p:spPr>
          <a:xfrm>
            <a:off x="7338416" y="542925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F0EC9F-972D-A69B-F669-D67D63EC6FEB}"/>
              </a:ext>
            </a:extLst>
          </p:cNvPr>
          <p:cNvCxnSpPr>
            <a:stCxn id="45" idx="0"/>
          </p:cNvCxnSpPr>
          <p:nvPr/>
        </p:nvCxnSpPr>
        <p:spPr>
          <a:xfrm flipV="1">
            <a:off x="7909916" y="5187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053710-A5C8-EDD7-1B38-F2AE7B228E89}"/>
              </a:ext>
            </a:extLst>
          </p:cNvPr>
          <p:cNvCxnSpPr/>
          <p:nvPr/>
        </p:nvCxnSpPr>
        <p:spPr>
          <a:xfrm flipV="1">
            <a:off x="744001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C4C3AE-0992-7C10-4A30-43F6D43A7957}"/>
              </a:ext>
            </a:extLst>
          </p:cNvPr>
          <p:cNvCxnSpPr/>
          <p:nvPr/>
        </p:nvCxnSpPr>
        <p:spPr>
          <a:xfrm flipV="1">
            <a:off x="759241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801743-9DBD-F22B-13FA-1758C9367C42}"/>
              </a:ext>
            </a:extLst>
          </p:cNvPr>
          <p:cNvCxnSpPr/>
          <p:nvPr/>
        </p:nvCxnSpPr>
        <p:spPr>
          <a:xfrm flipV="1">
            <a:off x="7770216" y="6324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0BB4950-09CA-AEC8-303D-24B36C4BCD4F}"/>
              </a:ext>
            </a:extLst>
          </p:cNvPr>
          <p:cNvCxnSpPr/>
          <p:nvPr/>
        </p:nvCxnSpPr>
        <p:spPr>
          <a:xfrm flipV="1">
            <a:off x="793531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E179352-ACCB-988F-0E00-69AB4B1D2EF4}"/>
              </a:ext>
            </a:extLst>
          </p:cNvPr>
          <p:cNvCxnSpPr/>
          <p:nvPr/>
        </p:nvCxnSpPr>
        <p:spPr>
          <a:xfrm flipV="1">
            <a:off x="812581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6C42F88-B36E-E211-0F2A-5E117913A0DF}"/>
              </a:ext>
            </a:extLst>
          </p:cNvPr>
          <p:cNvCxnSpPr/>
          <p:nvPr/>
        </p:nvCxnSpPr>
        <p:spPr>
          <a:xfrm flipV="1">
            <a:off x="831631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EBCA02-A96F-BAAC-A1A5-D44A181EF5C5}"/>
                  </a:ext>
                </a:extLst>
              </p:cNvPr>
              <p:cNvSpPr txBox="1"/>
              <p:nvPr/>
            </p:nvSpPr>
            <p:spPr>
              <a:xfrm>
                <a:off x="7630516" y="649430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EBCA02-A96F-BAAC-A1A5-D44A181EF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516" y="6494303"/>
                <a:ext cx="4480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61E72B2-3F44-D101-8332-34B42F0FBE6E}"/>
                  </a:ext>
                </a:extLst>
              </p:cNvPr>
              <p:cNvSpPr txBox="1"/>
              <p:nvPr/>
            </p:nvSpPr>
            <p:spPr>
              <a:xfrm>
                <a:off x="7711312" y="4645499"/>
                <a:ext cx="10808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61E72B2-3F44-D101-8332-34B42F0FB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12" y="4645499"/>
                <a:ext cx="1080873" cy="492443"/>
              </a:xfrm>
              <a:prstGeom prst="rect">
                <a:avLst/>
              </a:prstGeom>
              <a:blipFill>
                <a:blip r:embed="rId11"/>
                <a:stretch>
                  <a:fillRect r="-2326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angle 54">
            <a:extLst>
              <a:ext uri="{FF2B5EF4-FFF2-40B4-BE49-F238E27FC236}">
                <a16:creationId xmlns:a16="http://schemas.microsoft.com/office/drawing/2014/main" id="{A67C1EC0-4802-7CAC-E098-A42A8329207C}"/>
              </a:ext>
            </a:extLst>
          </p:cNvPr>
          <p:cNvSpPr/>
          <p:nvPr/>
        </p:nvSpPr>
        <p:spPr>
          <a:xfrm>
            <a:off x="9297719" y="5803900"/>
            <a:ext cx="1090015" cy="4889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812F42-A922-F044-C81A-084BEA24F0F0}"/>
              </a:ext>
            </a:extLst>
          </p:cNvPr>
          <p:cNvCxnSpPr/>
          <p:nvPr/>
        </p:nvCxnSpPr>
        <p:spPr>
          <a:xfrm flipV="1">
            <a:off x="942472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004A3C0-6B8E-0402-A2F2-0C4BF294DB68}"/>
              </a:ext>
            </a:extLst>
          </p:cNvPr>
          <p:cNvCxnSpPr/>
          <p:nvPr/>
        </p:nvCxnSpPr>
        <p:spPr>
          <a:xfrm flipV="1">
            <a:off x="957712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572766-146D-7C82-BF14-F2CC90265ED7}"/>
              </a:ext>
            </a:extLst>
          </p:cNvPr>
          <p:cNvCxnSpPr/>
          <p:nvPr/>
        </p:nvCxnSpPr>
        <p:spPr>
          <a:xfrm flipV="1">
            <a:off x="9754921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E886D7-A1F7-2AB9-240D-44B21C8A33C2}"/>
              </a:ext>
            </a:extLst>
          </p:cNvPr>
          <p:cNvCxnSpPr/>
          <p:nvPr/>
        </p:nvCxnSpPr>
        <p:spPr>
          <a:xfrm flipV="1">
            <a:off x="992002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A9D958E-4EF9-1DE4-522F-CD3FC8E6BD69}"/>
              </a:ext>
            </a:extLst>
          </p:cNvPr>
          <p:cNvCxnSpPr/>
          <p:nvPr/>
        </p:nvCxnSpPr>
        <p:spPr>
          <a:xfrm flipV="1">
            <a:off x="1011052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15C0376-D3ED-A262-0DA1-D164DAB103EA}"/>
              </a:ext>
            </a:extLst>
          </p:cNvPr>
          <p:cNvCxnSpPr/>
          <p:nvPr/>
        </p:nvCxnSpPr>
        <p:spPr>
          <a:xfrm flipV="1">
            <a:off x="10301021" y="62928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CC5B090-1E58-C039-2356-04772601849D}"/>
                  </a:ext>
                </a:extLst>
              </p:cNvPr>
              <p:cNvSpPr txBox="1"/>
              <p:nvPr/>
            </p:nvSpPr>
            <p:spPr>
              <a:xfrm>
                <a:off x="9615221" y="64752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CC5B090-1E58-C039-2356-047726018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221" y="6475253"/>
                <a:ext cx="448007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D8FEAEF-B06A-FB09-65C6-13AC1142438A}"/>
              </a:ext>
            </a:extLst>
          </p:cNvPr>
          <p:cNvCxnSpPr>
            <a:cxnSpLocks/>
          </p:cNvCxnSpPr>
          <p:nvPr/>
        </p:nvCxnSpPr>
        <p:spPr>
          <a:xfrm flipV="1">
            <a:off x="9843821" y="5118892"/>
            <a:ext cx="0" cy="685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FEF7AD2-A776-D9BC-4EEF-EFBE79175F84}"/>
                  </a:ext>
                </a:extLst>
              </p:cNvPr>
              <p:cNvSpPr txBox="1"/>
              <p:nvPr/>
            </p:nvSpPr>
            <p:spPr>
              <a:xfrm>
                <a:off x="9956800" y="5453303"/>
                <a:ext cx="1101135" cy="5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FEF7AD2-A776-D9BC-4EEF-EFBE79175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0" y="5453303"/>
                <a:ext cx="1101135" cy="531492"/>
              </a:xfrm>
              <a:prstGeom prst="rect">
                <a:avLst/>
              </a:prstGeom>
              <a:blipFill>
                <a:blip r:embed="rId13"/>
                <a:stretch>
                  <a:fillRect l="-1136" r="-2273" b="-116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A99595-4A30-6DC7-3C27-78748C87ADF6}"/>
              </a:ext>
            </a:extLst>
          </p:cNvPr>
          <p:cNvCxnSpPr/>
          <p:nvPr/>
        </p:nvCxnSpPr>
        <p:spPr>
          <a:xfrm>
            <a:off x="4448506" y="5289550"/>
            <a:ext cx="5390718" cy="19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6A89CE2-FC02-2B68-ED65-3AA1C82BCD19}"/>
                  </a:ext>
                </a:extLst>
              </p:cNvPr>
              <p:cNvSpPr txBox="1"/>
              <p:nvPr/>
            </p:nvSpPr>
            <p:spPr>
              <a:xfrm>
                <a:off x="9476612" y="46105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6A89CE2-FC02-2B68-ED65-3AA1C82BC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612" y="4610570"/>
                <a:ext cx="888127" cy="492443"/>
              </a:xfrm>
              <a:prstGeom prst="rect">
                <a:avLst/>
              </a:prstGeom>
              <a:blipFill>
                <a:blip r:embed="rId14"/>
                <a:stretch>
                  <a:fillRect r="-1408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CADD0D55-E01B-30FC-9D26-8F293EB01DA6}"/>
              </a:ext>
            </a:extLst>
          </p:cNvPr>
          <p:cNvSpPr/>
          <p:nvPr/>
        </p:nvSpPr>
        <p:spPr>
          <a:xfrm>
            <a:off x="9770767" y="5219700"/>
            <a:ext cx="160633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F982B9-55F6-DE7B-BD35-D347269BE93F}"/>
              </a:ext>
            </a:extLst>
          </p:cNvPr>
          <p:cNvSpPr txBox="1"/>
          <p:nvPr/>
        </p:nvSpPr>
        <p:spPr>
          <a:xfrm>
            <a:off x="3256187" y="5246847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4000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C7C90AA-5D98-64FE-8B41-1456DF281C04}"/>
              </a:ext>
            </a:extLst>
          </p:cNvPr>
          <p:cNvSpPr txBox="1"/>
          <p:nvPr/>
        </p:nvSpPr>
        <p:spPr>
          <a:xfrm>
            <a:off x="5074312" y="523537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4000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349692-ABE5-132F-DDA5-341F19822B6E}"/>
              </a:ext>
            </a:extLst>
          </p:cNvPr>
          <p:cNvSpPr txBox="1"/>
          <p:nvPr/>
        </p:nvSpPr>
        <p:spPr>
          <a:xfrm>
            <a:off x="6849410" y="5246847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4000" dirty="0">
                <a:solidFill>
                  <a:srgbClr val="7030A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8D6C7E8-8EB5-0653-1F55-8CD3D1549045}"/>
                  </a:ext>
                </a:extLst>
              </p:cNvPr>
              <p:cNvSpPr txBox="1"/>
              <p:nvPr/>
            </p:nvSpPr>
            <p:spPr>
              <a:xfrm>
                <a:off x="23912" y="5627528"/>
                <a:ext cx="88742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8D6C7E8-8EB5-0653-1F55-8CD3D154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" y="5627528"/>
                <a:ext cx="887422" cy="492443"/>
              </a:xfrm>
              <a:prstGeom prst="rect">
                <a:avLst/>
              </a:prstGeom>
              <a:blipFill>
                <a:blip r:embed="rId1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2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 animBg="1"/>
      <p:bldP spid="23" grpId="0"/>
      <p:bldP spid="24" grpId="0"/>
      <p:bldP spid="25" grpId="0" animBg="1"/>
      <p:bldP spid="33" grpId="0"/>
      <p:bldP spid="34" grpId="0"/>
      <p:bldP spid="35" grpId="0" animBg="1"/>
      <p:bldP spid="43" grpId="0"/>
      <p:bldP spid="44" grpId="0"/>
      <p:bldP spid="45" grpId="0" animBg="1"/>
      <p:bldP spid="53" grpId="0"/>
      <p:bldP spid="54" grpId="0"/>
      <p:bldP spid="55" grpId="0" animBg="1"/>
      <p:bldP spid="62" grpId="0"/>
      <p:bldP spid="64" grpId="0"/>
      <p:bldP spid="68" grpId="0"/>
      <p:bldP spid="69" grpId="0" animBg="1"/>
      <p:bldP spid="70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6E80-E999-E006-CB13-078A1114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9B91-CEB5-6823-3145-2CF90997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</a:rPr>
              <a:t>Simpler Proof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8E9563-3324-E4AB-AD55-3431EAE3E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∘…∘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where:</a:t>
                </a:r>
              </a:p>
              <a:p>
                <a:pPr lvl="1"/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1"/>
                <a:endParaRPr lang="en-US" sz="1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endParaRPr lang="en-US" sz="5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8E9563-3324-E4AB-AD55-3431EAE3E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3"/>
                <a:stretch>
                  <a:fillRect l="-773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80086DDC-5147-9038-B8E6-F6AF21595757}"/>
              </a:ext>
            </a:extLst>
          </p:cNvPr>
          <p:cNvSpPr/>
          <p:nvPr/>
        </p:nvSpPr>
        <p:spPr>
          <a:xfrm>
            <a:off x="927100" y="54102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F3E7F2-E4E6-9BE2-D7B4-80C1FF2CBD85}"/>
              </a:ext>
            </a:extLst>
          </p:cNvPr>
          <p:cNvCxnSpPr>
            <a:stCxn id="4" idx="0"/>
          </p:cNvCxnSpPr>
          <p:nvPr/>
        </p:nvCxnSpPr>
        <p:spPr>
          <a:xfrm flipV="1">
            <a:off x="1498600" y="5168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EE702D-BF63-5990-8100-ECEC757A643B}"/>
              </a:ext>
            </a:extLst>
          </p:cNvPr>
          <p:cNvCxnSpPr/>
          <p:nvPr/>
        </p:nvCxnSpPr>
        <p:spPr>
          <a:xfrm flipV="1">
            <a:off x="1028700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6D7CF0-D590-8765-67BB-0921DCE15A33}"/>
              </a:ext>
            </a:extLst>
          </p:cNvPr>
          <p:cNvCxnSpPr/>
          <p:nvPr/>
        </p:nvCxnSpPr>
        <p:spPr>
          <a:xfrm flipV="1">
            <a:off x="1181100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C69EB6-AFEB-585E-9558-161C48B66964}"/>
              </a:ext>
            </a:extLst>
          </p:cNvPr>
          <p:cNvCxnSpPr/>
          <p:nvPr/>
        </p:nvCxnSpPr>
        <p:spPr>
          <a:xfrm flipV="1">
            <a:off x="1358900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900E28-B6C3-18C0-18B2-0EF9231F4529}"/>
              </a:ext>
            </a:extLst>
          </p:cNvPr>
          <p:cNvCxnSpPr/>
          <p:nvPr/>
        </p:nvCxnSpPr>
        <p:spPr>
          <a:xfrm flipV="1">
            <a:off x="1524000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A948F3-B97E-0B9D-A7C6-561F8F55239C}"/>
              </a:ext>
            </a:extLst>
          </p:cNvPr>
          <p:cNvCxnSpPr/>
          <p:nvPr/>
        </p:nvCxnSpPr>
        <p:spPr>
          <a:xfrm flipV="1">
            <a:off x="1714500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F9548-08F1-0759-2B7F-5E3FF0B9132D}"/>
              </a:ext>
            </a:extLst>
          </p:cNvPr>
          <p:cNvCxnSpPr/>
          <p:nvPr/>
        </p:nvCxnSpPr>
        <p:spPr>
          <a:xfrm flipV="1">
            <a:off x="1905000" y="62928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16EA4-ED21-17D1-9081-847291F52D9A}"/>
                  </a:ext>
                </a:extLst>
              </p:cNvPr>
              <p:cNvSpPr txBox="1"/>
              <p:nvPr/>
            </p:nvSpPr>
            <p:spPr>
              <a:xfrm>
                <a:off x="1219200" y="64752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16EA4-ED21-17D1-9081-847291F52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475253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B12793-645E-B733-286D-F03A59A0B564}"/>
                  </a:ext>
                </a:extLst>
              </p:cNvPr>
              <p:cNvSpPr txBox="1"/>
              <p:nvPr/>
            </p:nvSpPr>
            <p:spPr>
              <a:xfrm>
                <a:off x="1299996" y="4626449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B12793-645E-B733-286D-F03A59A0B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96" y="4626449"/>
                <a:ext cx="992195" cy="492443"/>
              </a:xfrm>
              <a:prstGeom prst="rect">
                <a:avLst/>
              </a:prstGeom>
              <a:blipFill>
                <a:blip r:embed="rId5"/>
                <a:stretch>
                  <a:fillRect r="-25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4">
            <a:extLst>
              <a:ext uri="{FF2B5EF4-FFF2-40B4-BE49-F238E27FC236}">
                <a16:creationId xmlns:a16="http://schemas.microsoft.com/office/drawing/2014/main" id="{3AF0EEA8-5DAD-74C4-78A6-37208482BD24}"/>
              </a:ext>
            </a:extLst>
          </p:cNvPr>
          <p:cNvSpPr/>
          <p:nvPr/>
        </p:nvSpPr>
        <p:spPr>
          <a:xfrm>
            <a:off x="2235200" y="5422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7F05A4-52FE-F13F-F491-B57D92306580}"/>
              </a:ext>
            </a:extLst>
          </p:cNvPr>
          <p:cNvCxnSpPr>
            <a:stCxn id="15" idx="0"/>
          </p:cNvCxnSpPr>
          <p:nvPr/>
        </p:nvCxnSpPr>
        <p:spPr>
          <a:xfrm flipV="1">
            <a:off x="2806700" y="5181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84348-0074-D4CE-953E-645BC80B4297}"/>
              </a:ext>
            </a:extLst>
          </p:cNvPr>
          <p:cNvCxnSpPr/>
          <p:nvPr/>
        </p:nvCxnSpPr>
        <p:spPr>
          <a:xfrm flipV="1">
            <a:off x="2336800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ECBBEF-C397-27DE-1E71-BE8D00A42494}"/>
              </a:ext>
            </a:extLst>
          </p:cNvPr>
          <p:cNvCxnSpPr/>
          <p:nvPr/>
        </p:nvCxnSpPr>
        <p:spPr>
          <a:xfrm flipV="1">
            <a:off x="2489200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9D982D-868B-C22E-8FDD-B84C6F992E94}"/>
              </a:ext>
            </a:extLst>
          </p:cNvPr>
          <p:cNvCxnSpPr/>
          <p:nvPr/>
        </p:nvCxnSpPr>
        <p:spPr>
          <a:xfrm flipV="1">
            <a:off x="2667000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746F8A-FAE5-DDE2-6C39-1B72FDA37E48}"/>
              </a:ext>
            </a:extLst>
          </p:cNvPr>
          <p:cNvCxnSpPr/>
          <p:nvPr/>
        </p:nvCxnSpPr>
        <p:spPr>
          <a:xfrm flipV="1">
            <a:off x="2832100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51BB69-A964-17B2-D049-16536CA0F035}"/>
              </a:ext>
            </a:extLst>
          </p:cNvPr>
          <p:cNvCxnSpPr/>
          <p:nvPr/>
        </p:nvCxnSpPr>
        <p:spPr>
          <a:xfrm flipV="1">
            <a:off x="3022600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0CD359-46BF-F92E-34A3-40A85687CCE4}"/>
              </a:ext>
            </a:extLst>
          </p:cNvPr>
          <p:cNvCxnSpPr/>
          <p:nvPr/>
        </p:nvCxnSpPr>
        <p:spPr>
          <a:xfrm flipV="1">
            <a:off x="3213100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086643-B236-5D45-CC15-94189F0DD8F6}"/>
                  </a:ext>
                </a:extLst>
              </p:cNvPr>
              <p:cNvSpPr txBox="1"/>
              <p:nvPr/>
            </p:nvSpPr>
            <p:spPr>
              <a:xfrm>
                <a:off x="2527300" y="6487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086643-B236-5D45-CC15-94189F0D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300" y="6487953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4F1B24-43B3-AED9-274E-DACEF253F3CD}"/>
                  </a:ext>
                </a:extLst>
              </p:cNvPr>
              <p:cNvSpPr txBox="1"/>
              <p:nvPr/>
            </p:nvSpPr>
            <p:spPr>
              <a:xfrm>
                <a:off x="2608096" y="4639149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4F1B24-43B3-AED9-274E-DACEF253F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96" y="4639149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>
            <a:extLst>
              <a:ext uri="{FF2B5EF4-FFF2-40B4-BE49-F238E27FC236}">
                <a16:creationId xmlns:a16="http://schemas.microsoft.com/office/drawing/2014/main" id="{4B11504E-5A45-510F-F316-6CC2EC7C0DD8}"/>
              </a:ext>
            </a:extLst>
          </p:cNvPr>
          <p:cNvSpPr/>
          <p:nvPr/>
        </p:nvSpPr>
        <p:spPr>
          <a:xfrm>
            <a:off x="3851606" y="5422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614328-B5E2-D8E5-8665-5A91E0C7A0CC}"/>
              </a:ext>
            </a:extLst>
          </p:cNvPr>
          <p:cNvCxnSpPr>
            <a:stCxn id="25" idx="0"/>
          </p:cNvCxnSpPr>
          <p:nvPr/>
        </p:nvCxnSpPr>
        <p:spPr>
          <a:xfrm flipV="1">
            <a:off x="4423106" y="5181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8C4991-A98F-339C-78E1-94CDA1D42864}"/>
              </a:ext>
            </a:extLst>
          </p:cNvPr>
          <p:cNvCxnSpPr/>
          <p:nvPr/>
        </p:nvCxnSpPr>
        <p:spPr>
          <a:xfrm flipV="1">
            <a:off x="395320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20548E-9D5D-29C0-B0F7-01B19A57FFA1}"/>
              </a:ext>
            </a:extLst>
          </p:cNvPr>
          <p:cNvCxnSpPr/>
          <p:nvPr/>
        </p:nvCxnSpPr>
        <p:spPr>
          <a:xfrm flipV="1">
            <a:off x="410560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33D52D-04AB-CA25-DF20-0088C5B83F1D}"/>
              </a:ext>
            </a:extLst>
          </p:cNvPr>
          <p:cNvCxnSpPr/>
          <p:nvPr/>
        </p:nvCxnSpPr>
        <p:spPr>
          <a:xfrm flipV="1">
            <a:off x="428340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FF1126-36BE-B3B0-6FB1-2D861FEDF8D8}"/>
              </a:ext>
            </a:extLst>
          </p:cNvPr>
          <p:cNvCxnSpPr/>
          <p:nvPr/>
        </p:nvCxnSpPr>
        <p:spPr>
          <a:xfrm flipV="1">
            <a:off x="444850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D0829F-B860-FEDE-21CB-5BF47F47319A}"/>
              </a:ext>
            </a:extLst>
          </p:cNvPr>
          <p:cNvCxnSpPr/>
          <p:nvPr/>
        </p:nvCxnSpPr>
        <p:spPr>
          <a:xfrm flipV="1">
            <a:off x="463900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3A7CC5-8BD7-54BB-61CD-6F16A8099FA0}"/>
              </a:ext>
            </a:extLst>
          </p:cNvPr>
          <p:cNvCxnSpPr/>
          <p:nvPr/>
        </p:nvCxnSpPr>
        <p:spPr>
          <a:xfrm flipV="1">
            <a:off x="4829506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77C981-3227-3BDF-022A-31252FC24884}"/>
                  </a:ext>
                </a:extLst>
              </p:cNvPr>
              <p:cNvSpPr txBox="1"/>
              <p:nvPr/>
            </p:nvSpPr>
            <p:spPr>
              <a:xfrm>
                <a:off x="4143706" y="6487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77C981-3227-3BDF-022A-31252FC24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06" y="64879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84EF2C-D9B3-C3BA-169F-05CDE3F0EA76}"/>
                  </a:ext>
                </a:extLst>
              </p:cNvPr>
              <p:cNvSpPr txBox="1"/>
              <p:nvPr/>
            </p:nvSpPr>
            <p:spPr>
              <a:xfrm>
                <a:off x="4224502" y="4639149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84EF2C-D9B3-C3BA-169F-05CDE3F0E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02" y="4639149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iangle 34">
            <a:extLst>
              <a:ext uri="{FF2B5EF4-FFF2-40B4-BE49-F238E27FC236}">
                <a16:creationId xmlns:a16="http://schemas.microsoft.com/office/drawing/2014/main" id="{D4CC8896-71F1-749E-2627-496D080D0C26}"/>
              </a:ext>
            </a:extLst>
          </p:cNvPr>
          <p:cNvSpPr/>
          <p:nvPr/>
        </p:nvSpPr>
        <p:spPr>
          <a:xfrm>
            <a:off x="5544211" y="54102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AA090A-E2B7-89AE-24C7-25FB8C2158BB}"/>
              </a:ext>
            </a:extLst>
          </p:cNvPr>
          <p:cNvCxnSpPr>
            <a:stCxn id="35" idx="0"/>
          </p:cNvCxnSpPr>
          <p:nvPr/>
        </p:nvCxnSpPr>
        <p:spPr>
          <a:xfrm flipV="1">
            <a:off x="6115711" y="5168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0FB2D-BB92-4962-D8F1-D6EC06BD3ED8}"/>
              </a:ext>
            </a:extLst>
          </p:cNvPr>
          <p:cNvCxnSpPr/>
          <p:nvPr/>
        </p:nvCxnSpPr>
        <p:spPr>
          <a:xfrm flipV="1">
            <a:off x="564581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25169F-574F-AEB5-FAC7-236E5F569F5C}"/>
              </a:ext>
            </a:extLst>
          </p:cNvPr>
          <p:cNvCxnSpPr/>
          <p:nvPr/>
        </p:nvCxnSpPr>
        <p:spPr>
          <a:xfrm flipV="1">
            <a:off x="579821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8FE539-6BBA-0067-021D-D95ADB489E4A}"/>
              </a:ext>
            </a:extLst>
          </p:cNvPr>
          <p:cNvCxnSpPr/>
          <p:nvPr/>
        </p:nvCxnSpPr>
        <p:spPr>
          <a:xfrm flipV="1">
            <a:off x="5976011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2B6D38-160E-96A6-7EB3-204F19516A0E}"/>
              </a:ext>
            </a:extLst>
          </p:cNvPr>
          <p:cNvCxnSpPr/>
          <p:nvPr/>
        </p:nvCxnSpPr>
        <p:spPr>
          <a:xfrm flipV="1">
            <a:off x="614111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AE8809-CEED-E4D6-3351-DD65BC49EB92}"/>
              </a:ext>
            </a:extLst>
          </p:cNvPr>
          <p:cNvCxnSpPr/>
          <p:nvPr/>
        </p:nvCxnSpPr>
        <p:spPr>
          <a:xfrm flipV="1">
            <a:off x="633161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946CF7-9A78-8C64-C04E-10CB1C5B54F7}"/>
              </a:ext>
            </a:extLst>
          </p:cNvPr>
          <p:cNvCxnSpPr/>
          <p:nvPr/>
        </p:nvCxnSpPr>
        <p:spPr>
          <a:xfrm flipV="1">
            <a:off x="6522111" y="62928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2C7A3C-A49E-37E2-AB32-7CBF4C4FE4B8}"/>
                  </a:ext>
                </a:extLst>
              </p:cNvPr>
              <p:cNvSpPr txBox="1"/>
              <p:nvPr/>
            </p:nvSpPr>
            <p:spPr>
              <a:xfrm>
                <a:off x="5836311" y="64752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2C7A3C-A49E-37E2-AB32-7CBF4C4FE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311" y="64752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C52BFF-7FAA-6853-AF7C-D6F13DADF448}"/>
                  </a:ext>
                </a:extLst>
              </p:cNvPr>
              <p:cNvSpPr txBox="1"/>
              <p:nvPr/>
            </p:nvSpPr>
            <p:spPr>
              <a:xfrm>
                <a:off x="5917107" y="4626449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C52BFF-7FAA-6853-AF7C-D6F13DADF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07" y="4626449"/>
                <a:ext cx="951286" cy="524567"/>
              </a:xfrm>
              <a:prstGeom prst="rect">
                <a:avLst/>
              </a:prstGeom>
              <a:blipFill>
                <a:blip r:embed="rId9"/>
                <a:stretch>
                  <a:fillRect r="-2667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riangle 44">
            <a:extLst>
              <a:ext uri="{FF2B5EF4-FFF2-40B4-BE49-F238E27FC236}">
                <a16:creationId xmlns:a16="http://schemas.microsoft.com/office/drawing/2014/main" id="{25D42E4B-8C3C-22E8-8F19-7FA11AA05DDB}"/>
              </a:ext>
            </a:extLst>
          </p:cNvPr>
          <p:cNvSpPr/>
          <p:nvPr/>
        </p:nvSpPr>
        <p:spPr>
          <a:xfrm>
            <a:off x="7338416" y="542925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4FDCB1-6A50-D18C-F6EF-0660C753756A}"/>
              </a:ext>
            </a:extLst>
          </p:cNvPr>
          <p:cNvCxnSpPr>
            <a:stCxn id="45" idx="0"/>
          </p:cNvCxnSpPr>
          <p:nvPr/>
        </p:nvCxnSpPr>
        <p:spPr>
          <a:xfrm flipV="1">
            <a:off x="7909916" y="5187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423358-831D-6820-98D1-A5D07709901F}"/>
              </a:ext>
            </a:extLst>
          </p:cNvPr>
          <p:cNvCxnSpPr/>
          <p:nvPr/>
        </p:nvCxnSpPr>
        <p:spPr>
          <a:xfrm flipV="1">
            <a:off x="744001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A07835-8C69-7B23-3A83-04CFB0AE3794}"/>
              </a:ext>
            </a:extLst>
          </p:cNvPr>
          <p:cNvCxnSpPr/>
          <p:nvPr/>
        </p:nvCxnSpPr>
        <p:spPr>
          <a:xfrm flipV="1">
            <a:off x="759241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596414-348A-E03E-8686-CA4EA2DFC627}"/>
              </a:ext>
            </a:extLst>
          </p:cNvPr>
          <p:cNvCxnSpPr/>
          <p:nvPr/>
        </p:nvCxnSpPr>
        <p:spPr>
          <a:xfrm flipV="1">
            <a:off x="7770216" y="6324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61922C-10F7-F51E-AD22-69BEA4E1638F}"/>
              </a:ext>
            </a:extLst>
          </p:cNvPr>
          <p:cNvCxnSpPr/>
          <p:nvPr/>
        </p:nvCxnSpPr>
        <p:spPr>
          <a:xfrm flipV="1">
            <a:off x="793531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123C2E1-AF64-60C7-E3E9-2A08117F326E}"/>
              </a:ext>
            </a:extLst>
          </p:cNvPr>
          <p:cNvCxnSpPr/>
          <p:nvPr/>
        </p:nvCxnSpPr>
        <p:spPr>
          <a:xfrm flipV="1">
            <a:off x="8125816" y="6318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DC7D0A-80F1-17BA-2F0A-E09C2A00F606}"/>
              </a:ext>
            </a:extLst>
          </p:cNvPr>
          <p:cNvCxnSpPr/>
          <p:nvPr/>
        </p:nvCxnSpPr>
        <p:spPr>
          <a:xfrm flipV="1">
            <a:off x="8316316" y="6311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8FEBF5-7524-DE55-FC35-54ED6D9671DC}"/>
                  </a:ext>
                </a:extLst>
              </p:cNvPr>
              <p:cNvSpPr txBox="1"/>
              <p:nvPr/>
            </p:nvSpPr>
            <p:spPr>
              <a:xfrm>
                <a:off x="7630516" y="649430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8FEBF5-7524-DE55-FC35-54ED6D967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516" y="6494303"/>
                <a:ext cx="4480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EF6791F-B20D-1B3F-EC5C-2C0CEB42B484}"/>
                  </a:ext>
                </a:extLst>
              </p:cNvPr>
              <p:cNvSpPr txBox="1"/>
              <p:nvPr/>
            </p:nvSpPr>
            <p:spPr>
              <a:xfrm>
                <a:off x="7711312" y="4645499"/>
                <a:ext cx="10832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EF6791F-B20D-1B3F-EC5C-2C0CEB42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12" y="4645499"/>
                <a:ext cx="1083245" cy="492443"/>
              </a:xfrm>
              <a:prstGeom prst="rect">
                <a:avLst/>
              </a:prstGeom>
              <a:blipFill>
                <a:blip r:embed="rId11"/>
                <a:stretch>
                  <a:fillRect r="-2326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angle 54">
            <a:extLst>
              <a:ext uri="{FF2B5EF4-FFF2-40B4-BE49-F238E27FC236}">
                <a16:creationId xmlns:a16="http://schemas.microsoft.com/office/drawing/2014/main" id="{1089B80F-82DE-1C93-0300-153D2F2F4B70}"/>
              </a:ext>
            </a:extLst>
          </p:cNvPr>
          <p:cNvSpPr/>
          <p:nvPr/>
        </p:nvSpPr>
        <p:spPr>
          <a:xfrm>
            <a:off x="9297719" y="5803900"/>
            <a:ext cx="1090015" cy="4889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92D95C-2BD6-2309-9002-1D361C569BCF}"/>
              </a:ext>
            </a:extLst>
          </p:cNvPr>
          <p:cNvCxnSpPr/>
          <p:nvPr/>
        </p:nvCxnSpPr>
        <p:spPr>
          <a:xfrm flipV="1">
            <a:off x="942472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BBFF2E0-E7EB-F795-1999-CB740CBE0212}"/>
              </a:ext>
            </a:extLst>
          </p:cNvPr>
          <p:cNvCxnSpPr/>
          <p:nvPr/>
        </p:nvCxnSpPr>
        <p:spPr>
          <a:xfrm flipV="1">
            <a:off x="957712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FFFE4C9-4150-E610-931B-E705E6933AD4}"/>
              </a:ext>
            </a:extLst>
          </p:cNvPr>
          <p:cNvCxnSpPr/>
          <p:nvPr/>
        </p:nvCxnSpPr>
        <p:spPr>
          <a:xfrm flipV="1">
            <a:off x="9754921" y="6305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0030758-5484-EB03-79F2-AD2BCCB01925}"/>
              </a:ext>
            </a:extLst>
          </p:cNvPr>
          <p:cNvCxnSpPr/>
          <p:nvPr/>
        </p:nvCxnSpPr>
        <p:spPr>
          <a:xfrm flipV="1">
            <a:off x="992002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6893DED-2C41-51D2-EDAC-5F63888C231C}"/>
              </a:ext>
            </a:extLst>
          </p:cNvPr>
          <p:cNvCxnSpPr/>
          <p:nvPr/>
        </p:nvCxnSpPr>
        <p:spPr>
          <a:xfrm flipV="1">
            <a:off x="10110521" y="62992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EA8509F-1AFF-F07D-2150-BEB6B0DB956B}"/>
              </a:ext>
            </a:extLst>
          </p:cNvPr>
          <p:cNvCxnSpPr/>
          <p:nvPr/>
        </p:nvCxnSpPr>
        <p:spPr>
          <a:xfrm flipV="1">
            <a:off x="10301021" y="62928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5B62153-8D23-14E1-F94B-9A12E53C2962}"/>
                  </a:ext>
                </a:extLst>
              </p:cNvPr>
              <p:cNvSpPr txBox="1"/>
              <p:nvPr/>
            </p:nvSpPr>
            <p:spPr>
              <a:xfrm>
                <a:off x="9615221" y="64752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5B62153-8D23-14E1-F94B-9A12E53C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221" y="6475253"/>
                <a:ext cx="448007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5369073-50E5-2433-74E5-564B2948CE12}"/>
              </a:ext>
            </a:extLst>
          </p:cNvPr>
          <p:cNvCxnSpPr>
            <a:cxnSpLocks/>
          </p:cNvCxnSpPr>
          <p:nvPr/>
        </p:nvCxnSpPr>
        <p:spPr>
          <a:xfrm flipV="1">
            <a:off x="9843821" y="5118892"/>
            <a:ext cx="0" cy="685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4C545B-4B28-13F0-F22B-82E4C90E9930}"/>
                  </a:ext>
                </a:extLst>
              </p:cNvPr>
              <p:cNvSpPr txBox="1"/>
              <p:nvPr/>
            </p:nvSpPr>
            <p:spPr>
              <a:xfrm>
                <a:off x="9956800" y="5453303"/>
                <a:ext cx="1123576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4C545B-4B28-13F0-F22B-82E4C90E9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0" y="5453303"/>
                <a:ext cx="1123576" cy="571760"/>
              </a:xfrm>
              <a:prstGeom prst="rect">
                <a:avLst/>
              </a:prstGeom>
              <a:blipFill>
                <a:blip r:embed="rId13"/>
                <a:stretch>
                  <a:fillRect l="-1111" r="-2222" b="-65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7A8CE4-1008-AA06-904E-A98DDEA372A3}"/>
              </a:ext>
            </a:extLst>
          </p:cNvPr>
          <p:cNvCxnSpPr>
            <a:cxnSpLocks/>
          </p:cNvCxnSpPr>
          <p:nvPr/>
        </p:nvCxnSpPr>
        <p:spPr>
          <a:xfrm>
            <a:off x="6115711" y="5308600"/>
            <a:ext cx="37235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DE58C33-62F9-22FB-9121-93E1F6704DF4}"/>
                  </a:ext>
                </a:extLst>
              </p:cNvPr>
              <p:cNvSpPr txBox="1"/>
              <p:nvPr/>
            </p:nvSpPr>
            <p:spPr>
              <a:xfrm>
                <a:off x="9476612" y="46105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DE58C33-62F9-22FB-9121-93E1F6704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612" y="4610570"/>
                <a:ext cx="888127" cy="492443"/>
              </a:xfrm>
              <a:prstGeom prst="rect">
                <a:avLst/>
              </a:prstGeom>
              <a:blipFill>
                <a:blip r:embed="rId14"/>
                <a:stretch>
                  <a:fillRect r="-1408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B65C1CEF-5F83-05E1-146B-BC56D3602313}"/>
              </a:ext>
            </a:extLst>
          </p:cNvPr>
          <p:cNvSpPr/>
          <p:nvPr/>
        </p:nvSpPr>
        <p:spPr>
          <a:xfrm>
            <a:off x="9770767" y="5219700"/>
            <a:ext cx="160633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C3C770-9C06-4F67-1CDC-8308B5E649E0}"/>
              </a:ext>
            </a:extLst>
          </p:cNvPr>
          <p:cNvSpPr txBox="1"/>
          <p:nvPr/>
        </p:nvSpPr>
        <p:spPr>
          <a:xfrm>
            <a:off x="3256187" y="5246847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4000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CB1F2F-4C00-4295-91EF-B47A6947C7FE}"/>
              </a:ext>
            </a:extLst>
          </p:cNvPr>
          <p:cNvSpPr txBox="1"/>
          <p:nvPr/>
        </p:nvSpPr>
        <p:spPr>
          <a:xfrm>
            <a:off x="5074312" y="5235375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4000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02C14F-5FE2-9C34-0C77-7B1AAF94238C}"/>
              </a:ext>
            </a:extLst>
          </p:cNvPr>
          <p:cNvSpPr txBox="1"/>
          <p:nvPr/>
        </p:nvSpPr>
        <p:spPr>
          <a:xfrm>
            <a:off x="6849410" y="5246847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4000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E2C11F9-4B8B-9C34-894A-CF581DF2B8B4}"/>
              </a:ext>
            </a:extLst>
          </p:cNvPr>
          <p:cNvSpPr txBox="1"/>
          <p:nvPr/>
        </p:nvSpPr>
        <p:spPr>
          <a:xfrm>
            <a:off x="3651" y="5462290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CB44DA9-DD8A-87A1-5C1E-7BA6FFADE574}"/>
                  </a:ext>
                </a:extLst>
              </p:cNvPr>
              <p:cNvSpPr txBox="1"/>
              <p:nvPr/>
            </p:nvSpPr>
            <p:spPr>
              <a:xfrm>
                <a:off x="23912" y="5627528"/>
                <a:ext cx="886588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CB44DA9-DD8A-87A1-5C1E-7BA6FFADE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" y="5627528"/>
                <a:ext cx="886588" cy="524567"/>
              </a:xfrm>
              <a:prstGeom prst="rect">
                <a:avLst/>
              </a:prstGeom>
              <a:blipFill>
                <a:blip r:embed="rId1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79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A3C06-E175-20F1-10B3-E1396FD59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444C-4075-6D26-06DC-63D3D9AA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</a:rPr>
              <a:t>The Two Circuits (First Attempt)</a:t>
            </a:r>
            <a:endParaRPr lang="en-IL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C3416BCC-B896-3157-D013-265DFB6181DF}"/>
              </a:ext>
            </a:extLst>
          </p:cNvPr>
          <p:cNvSpPr/>
          <p:nvPr/>
        </p:nvSpPr>
        <p:spPr>
          <a:xfrm>
            <a:off x="927100" y="49657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822F0-AE6C-4401-6EA6-5DF75A021A77}"/>
              </a:ext>
            </a:extLst>
          </p:cNvPr>
          <p:cNvCxnSpPr>
            <a:stCxn id="4" idx="0"/>
          </p:cNvCxnSpPr>
          <p:nvPr/>
        </p:nvCxnSpPr>
        <p:spPr>
          <a:xfrm flipV="1">
            <a:off x="1498600" y="4724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D0568D-14D9-3F3E-7DA8-F68BAE73FDF1}"/>
              </a:ext>
            </a:extLst>
          </p:cNvPr>
          <p:cNvCxnSpPr/>
          <p:nvPr/>
        </p:nvCxnSpPr>
        <p:spPr>
          <a:xfrm flipV="1">
            <a:off x="1028700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8414F7-469D-49C6-2D67-AE74295A6C5F}"/>
              </a:ext>
            </a:extLst>
          </p:cNvPr>
          <p:cNvCxnSpPr/>
          <p:nvPr/>
        </p:nvCxnSpPr>
        <p:spPr>
          <a:xfrm flipV="1">
            <a:off x="1181100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C3F9EB-68B8-ADDB-83B0-77E7A5B7D25D}"/>
              </a:ext>
            </a:extLst>
          </p:cNvPr>
          <p:cNvCxnSpPr/>
          <p:nvPr/>
        </p:nvCxnSpPr>
        <p:spPr>
          <a:xfrm flipV="1">
            <a:off x="1358900" y="58610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C93B7D-F87A-21A2-7D13-A2ED32C2E8E0}"/>
              </a:ext>
            </a:extLst>
          </p:cNvPr>
          <p:cNvCxnSpPr/>
          <p:nvPr/>
        </p:nvCxnSpPr>
        <p:spPr>
          <a:xfrm flipV="1">
            <a:off x="1524000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3978-D98E-7EF0-9DF9-1A426ED33320}"/>
              </a:ext>
            </a:extLst>
          </p:cNvPr>
          <p:cNvCxnSpPr/>
          <p:nvPr/>
        </p:nvCxnSpPr>
        <p:spPr>
          <a:xfrm flipV="1">
            <a:off x="1714500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9D3742-0F71-D907-30FF-5925439FF6E9}"/>
              </a:ext>
            </a:extLst>
          </p:cNvPr>
          <p:cNvCxnSpPr/>
          <p:nvPr/>
        </p:nvCxnSpPr>
        <p:spPr>
          <a:xfrm flipV="1">
            <a:off x="1905000" y="58483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3AF974-F5F8-F219-0B3D-7490B5D173AB}"/>
                  </a:ext>
                </a:extLst>
              </p:cNvPr>
              <p:cNvSpPr txBox="1"/>
              <p:nvPr/>
            </p:nvSpPr>
            <p:spPr>
              <a:xfrm>
                <a:off x="1219200" y="60307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3AF974-F5F8-F219-0B3D-7490B5D17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307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9B9937-75CD-EE6C-5737-CF431C0905A4}"/>
                  </a:ext>
                </a:extLst>
              </p:cNvPr>
              <p:cNvSpPr txBox="1"/>
              <p:nvPr/>
            </p:nvSpPr>
            <p:spPr>
              <a:xfrm>
                <a:off x="1299996" y="4181949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9B9937-75CD-EE6C-5737-CF431C09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96" y="4181949"/>
                <a:ext cx="992195" cy="492443"/>
              </a:xfrm>
              <a:prstGeom prst="rect">
                <a:avLst/>
              </a:prstGeom>
              <a:blipFill>
                <a:blip r:embed="rId4"/>
                <a:stretch>
                  <a:fillRect r="-25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4">
            <a:extLst>
              <a:ext uri="{FF2B5EF4-FFF2-40B4-BE49-F238E27FC236}">
                <a16:creationId xmlns:a16="http://schemas.microsoft.com/office/drawing/2014/main" id="{01C82649-2182-33CF-ABCE-2EE12F3D5B49}"/>
              </a:ext>
            </a:extLst>
          </p:cNvPr>
          <p:cNvSpPr/>
          <p:nvPr/>
        </p:nvSpPr>
        <p:spPr>
          <a:xfrm>
            <a:off x="2235200" y="49784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4B3683-98DF-BBAF-033E-59AD3A280B5F}"/>
              </a:ext>
            </a:extLst>
          </p:cNvPr>
          <p:cNvCxnSpPr>
            <a:stCxn id="15" idx="0"/>
          </p:cNvCxnSpPr>
          <p:nvPr/>
        </p:nvCxnSpPr>
        <p:spPr>
          <a:xfrm flipV="1">
            <a:off x="2806700" y="47371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18326C-7310-AA72-2209-4645C06BABBA}"/>
              </a:ext>
            </a:extLst>
          </p:cNvPr>
          <p:cNvCxnSpPr/>
          <p:nvPr/>
        </p:nvCxnSpPr>
        <p:spPr>
          <a:xfrm flipV="1">
            <a:off x="2336800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69528B-C3DB-9914-DB5F-A7BF286F83DC}"/>
              </a:ext>
            </a:extLst>
          </p:cNvPr>
          <p:cNvCxnSpPr/>
          <p:nvPr/>
        </p:nvCxnSpPr>
        <p:spPr>
          <a:xfrm flipV="1">
            <a:off x="2489200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BA1F5C-6D67-03DF-0C96-C73201C57DE3}"/>
              </a:ext>
            </a:extLst>
          </p:cNvPr>
          <p:cNvCxnSpPr/>
          <p:nvPr/>
        </p:nvCxnSpPr>
        <p:spPr>
          <a:xfrm flipV="1">
            <a:off x="2667000" y="58737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62BA78-9F55-E2FC-9382-3B9B33C6CB6E}"/>
              </a:ext>
            </a:extLst>
          </p:cNvPr>
          <p:cNvCxnSpPr/>
          <p:nvPr/>
        </p:nvCxnSpPr>
        <p:spPr>
          <a:xfrm flipV="1">
            <a:off x="2832100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CD7062-A296-B9D5-91E4-5D7D9A3359FD}"/>
              </a:ext>
            </a:extLst>
          </p:cNvPr>
          <p:cNvCxnSpPr/>
          <p:nvPr/>
        </p:nvCxnSpPr>
        <p:spPr>
          <a:xfrm flipV="1">
            <a:off x="3022600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72F8B8-8199-EDE0-E71A-FF33D2DF25C0}"/>
              </a:ext>
            </a:extLst>
          </p:cNvPr>
          <p:cNvCxnSpPr/>
          <p:nvPr/>
        </p:nvCxnSpPr>
        <p:spPr>
          <a:xfrm flipV="1">
            <a:off x="3213100" y="58610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F6F89E-44E0-3E21-7D77-EEB08D48C314}"/>
                  </a:ext>
                </a:extLst>
              </p:cNvPr>
              <p:cNvSpPr txBox="1"/>
              <p:nvPr/>
            </p:nvSpPr>
            <p:spPr>
              <a:xfrm>
                <a:off x="2527300" y="60434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F6F89E-44E0-3E21-7D77-EEB08D48C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300" y="60434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17C751-E3B5-CC1C-D829-940E9EC13760}"/>
                  </a:ext>
                </a:extLst>
              </p:cNvPr>
              <p:cNvSpPr txBox="1"/>
              <p:nvPr/>
            </p:nvSpPr>
            <p:spPr>
              <a:xfrm>
                <a:off x="2608096" y="4194649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17C751-E3B5-CC1C-D829-940E9EC13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96" y="4194649"/>
                <a:ext cx="976806" cy="492443"/>
              </a:xfrm>
              <a:prstGeom prst="rect">
                <a:avLst/>
              </a:prstGeom>
              <a:blipFill>
                <a:blip r:embed="rId5"/>
                <a:stretch>
                  <a:fillRect r="-2564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>
            <a:extLst>
              <a:ext uri="{FF2B5EF4-FFF2-40B4-BE49-F238E27FC236}">
                <a16:creationId xmlns:a16="http://schemas.microsoft.com/office/drawing/2014/main" id="{BFEF6A25-213E-CCC4-8A20-8FCE9664358C}"/>
              </a:ext>
            </a:extLst>
          </p:cNvPr>
          <p:cNvSpPr/>
          <p:nvPr/>
        </p:nvSpPr>
        <p:spPr>
          <a:xfrm>
            <a:off x="3851606" y="49784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E75EBF-5299-6768-E3AE-1C2015213447}"/>
              </a:ext>
            </a:extLst>
          </p:cNvPr>
          <p:cNvCxnSpPr>
            <a:stCxn id="25" idx="0"/>
          </p:cNvCxnSpPr>
          <p:nvPr/>
        </p:nvCxnSpPr>
        <p:spPr>
          <a:xfrm flipV="1">
            <a:off x="4423106" y="47371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2E79FC-C519-D201-535A-DAE914BD5C73}"/>
              </a:ext>
            </a:extLst>
          </p:cNvPr>
          <p:cNvCxnSpPr/>
          <p:nvPr/>
        </p:nvCxnSpPr>
        <p:spPr>
          <a:xfrm flipV="1">
            <a:off x="3953206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4F057B-F955-0F36-EBAD-0A6EBCA065AB}"/>
              </a:ext>
            </a:extLst>
          </p:cNvPr>
          <p:cNvCxnSpPr/>
          <p:nvPr/>
        </p:nvCxnSpPr>
        <p:spPr>
          <a:xfrm flipV="1">
            <a:off x="4105606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1451FA-A70E-7279-A37E-4B5EA83F6AA8}"/>
              </a:ext>
            </a:extLst>
          </p:cNvPr>
          <p:cNvCxnSpPr/>
          <p:nvPr/>
        </p:nvCxnSpPr>
        <p:spPr>
          <a:xfrm flipV="1">
            <a:off x="4283406" y="58737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346B55-FA85-D7A2-38F6-7AD16B645D20}"/>
              </a:ext>
            </a:extLst>
          </p:cNvPr>
          <p:cNvCxnSpPr/>
          <p:nvPr/>
        </p:nvCxnSpPr>
        <p:spPr>
          <a:xfrm flipV="1">
            <a:off x="4448506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B77305-8377-D2D9-6163-3D6871ADEE6F}"/>
              </a:ext>
            </a:extLst>
          </p:cNvPr>
          <p:cNvCxnSpPr/>
          <p:nvPr/>
        </p:nvCxnSpPr>
        <p:spPr>
          <a:xfrm flipV="1">
            <a:off x="4639006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8447B6-B114-8D5D-60D6-B78570759AF2}"/>
              </a:ext>
            </a:extLst>
          </p:cNvPr>
          <p:cNvCxnSpPr/>
          <p:nvPr/>
        </p:nvCxnSpPr>
        <p:spPr>
          <a:xfrm flipV="1">
            <a:off x="4829506" y="58610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07624E-0347-8A61-FA7F-C9F229C20D28}"/>
                  </a:ext>
                </a:extLst>
              </p:cNvPr>
              <p:cNvSpPr txBox="1"/>
              <p:nvPr/>
            </p:nvSpPr>
            <p:spPr>
              <a:xfrm>
                <a:off x="4143706" y="60434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07624E-0347-8A61-FA7F-C9F229C2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06" y="6043453"/>
                <a:ext cx="448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1D415B-17B2-1B69-35CC-2E12982140B2}"/>
                  </a:ext>
                </a:extLst>
              </p:cNvPr>
              <p:cNvSpPr txBox="1"/>
              <p:nvPr/>
            </p:nvSpPr>
            <p:spPr>
              <a:xfrm>
                <a:off x="4224502" y="4194649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1D415B-17B2-1B69-35CC-2E1298214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02" y="4194649"/>
                <a:ext cx="952120" cy="492443"/>
              </a:xfrm>
              <a:prstGeom prst="rect">
                <a:avLst/>
              </a:prstGeom>
              <a:blipFill>
                <a:blip r:embed="rId7"/>
                <a:stretch>
                  <a:fillRect r="-26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iangle 34">
            <a:extLst>
              <a:ext uri="{FF2B5EF4-FFF2-40B4-BE49-F238E27FC236}">
                <a16:creationId xmlns:a16="http://schemas.microsoft.com/office/drawing/2014/main" id="{060657AD-370D-220C-A959-C9ECC16A41AE}"/>
              </a:ext>
            </a:extLst>
          </p:cNvPr>
          <p:cNvSpPr/>
          <p:nvPr/>
        </p:nvSpPr>
        <p:spPr>
          <a:xfrm>
            <a:off x="5544211" y="49657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E1BBAFC-205D-97E8-6266-D0DB551B666E}"/>
              </a:ext>
            </a:extLst>
          </p:cNvPr>
          <p:cNvCxnSpPr>
            <a:stCxn id="35" idx="0"/>
          </p:cNvCxnSpPr>
          <p:nvPr/>
        </p:nvCxnSpPr>
        <p:spPr>
          <a:xfrm flipV="1">
            <a:off x="6115711" y="4724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ACDCB3-D8EE-A70B-CB2F-B35C498C9C3D}"/>
              </a:ext>
            </a:extLst>
          </p:cNvPr>
          <p:cNvCxnSpPr/>
          <p:nvPr/>
        </p:nvCxnSpPr>
        <p:spPr>
          <a:xfrm flipV="1">
            <a:off x="5645811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3D3A5B-F899-FB3B-5456-54E6CF2D6D81}"/>
              </a:ext>
            </a:extLst>
          </p:cNvPr>
          <p:cNvCxnSpPr/>
          <p:nvPr/>
        </p:nvCxnSpPr>
        <p:spPr>
          <a:xfrm flipV="1">
            <a:off x="5798211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F0C742-A3CC-32A3-9259-A13B4E70FBCC}"/>
              </a:ext>
            </a:extLst>
          </p:cNvPr>
          <p:cNvCxnSpPr/>
          <p:nvPr/>
        </p:nvCxnSpPr>
        <p:spPr>
          <a:xfrm flipV="1">
            <a:off x="5976011" y="58610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FD03A5F-BD9C-9263-840B-408A3F273D1A}"/>
              </a:ext>
            </a:extLst>
          </p:cNvPr>
          <p:cNvCxnSpPr/>
          <p:nvPr/>
        </p:nvCxnSpPr>
        <p:spPr>
          <a:xfrm flipV="1">
            <a:off x="6141111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B79BCF-17CD-3F47-6193-E0094E9C6A37}"/>
              </a:ext>
            </a:extLst>
          </p:cNvPr>
          <p:cNvCxnSpPr/>
          <p:nvPr/>
        </p:nvCxnSpPr>
        <p:spPr>
          <a:xfrm flipV="1">
            <a:off x="6331611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C27528-ECD0-C48B-2657-4E72EAC9FB65}"/>
              </a:ext>
            </a:extLst>
          </p:cNvPr>
          <p:cNvCxnSpPr/>
          <p:nvPr/>
        </p:nvCxnSpPr>
        <p:spPr>
          <a:xfrm flipV="1">
            <a:off x="6522111" y="58483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DD6C6D-E218-46C2-4E97-B8EAE9F0EC54}"/>
                  </a:ext>
                </a:extLst>
              </p:cNvPr>
              <p:cNvSpPr txBox="1"/>
              <p:nvPr/>
            </p:nvSpPr>
            <p:spPr>
              <a:xfrm>
                <a:off x="5836311" y="60307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DD6C6D-E218-46C2-4E97-B8EAE9F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311" y="6030753"/>
                <a:ext cx="448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C685AC-53A5-AF7A-0249-BAC01F0FA633}"/>
                  </a:ext>
                </a:extLst>
              </p:cNvPr>
              <p:cNvSpPr txBox="1"/>
              <p:nvPr/>
            </p:nvSpPr>
            <p:spPr>
              <a:xfrm>
                <a:off x="5917107" y="4181949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C685AC-53A5-AF7A-0249-BAC01F0FA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07" y="4181949"/>
                <a:ext cx="951286" cy="524567"/>
              </a:xfrm>
              <a:prstGeom prst="rect">
                <a:avLst/>
              </a:prstGeom>
              <a:blipFill>
                <a:blip r:embed="rId8"/>
                <a:stretch>
                  <a:fillRect r="-2667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riangle 44">
            <a:extLst>
              <a:ext uri="{FF2B5EF4-FFF2-40B4-BE49-F238E27FC236}">
                <a16:creationId xmlns:a16="http://schemas.microsoft.com/office/drawing/2014/main" id="{1FEDBF2F-D2C1-40DA-5BCD-2E8422DA39B1}"/>
              </a:ext>
            </a:extLst>
          </p:cNvPr>
          <p:cNvSpPr/>
          <p:nvPr/>
        </p:nvSpPr>
        <p:spPr>
          <a:xfrm>
            <a:off x="7338416" y="498475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26930D-95C1-B4B2-B9A0-FBEF06D22187}"/>
              </a:ext>
            </a:extLst>
          </p:cNvPr>
          <p:cNvCxnSpPr>
            <a:stCxn id="45" idx="0"/>
          </p:cNvCxnSpPr>
          <p:nvPr/>
        </p:nvCxnSpPr>
        <p:spPr>
          <a:xfrm flipV="1">
            <a:off x="7909916" y="47434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0AC4D4-EDA2-F563-C977-FD886D184403}"/>
              </a:ext>
            </a:extLst>
          </p:cNvPr>
          <p:cNvCxnSpPr/>
          <p:nvPr/>
        </p:nvCxnSpPr>
        <p:spPr>
          <a:xfrm flipV="1">
            <a:off x="7440016" y="58737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0EA03D-20C6-BC52-E33A-A6CCFC088E2C}"/>
              </a:ext>
            </a:extLst>
          </p:cNvPr>
          <p:cNvCxnSpPr/>
          <p:nvPr/>
        </p:nvCxnSpPr>
        <p:spPr>
          <a:xfrm flipV="1">
            <a:off x="7592416" y="58737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745ADE6-0F87-870C-8625-69C5BBA363AE}"/>
              </a:ext>
            </a:extLst>
          </p:cNvPr>
          <p:cNvCxnSpPr/>
          <p:nvPr/>
        </p:nvCxnSpPr>
        <p:spPr>
          <a:xfrm flipV="1">
            <a:off x="7770216" y="58801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0A2258-3103-03CC-43D7-A8F4042DD683}"/>
              </a:ext>
            </a:extLst>
          </p:cNvPr>
          <p:cNvCxnSpPr/>
          <p:nvPr/>
        </p:nvCxnSpPr>
        <p:spPr>
          <a:xfrm flipV="1">
            <a:off x="7935316" y="58737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3CCB38-1D9A-B1C2-5999-2A86E5DB3F5C}"/>
              </a:ext>
            </a:extLst>
          </p:cNvPr>
          <p:cNvCxnSpPr/>
          <p:nvPr/>
        </p:nvCxnSpPr>
        <p:spPr>
          <a:xfrm flipV="1">
            <a:off x="8125816" y="58737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37679A-DAD6-F448-677B-9AA7A23A4AE3}"/>
              </a:ext>
            </a:extLst>
          </p:cNvPr>
          <p:cNvCxnSpPr/>
          <p:nvPr/>
        </p:nvCxnSpPr>
        <p:spPr>
          <a:xfrm flipV="1">
            <a:off x="8316316" y="58674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8446E81-54AD-BC84-B396-23145EB90831}"/>
                  </a:ext>
                </a:extLst>
              </p:cNvPr>
              <p:cNvSpPr txBox="1"/>
              <p:nvPr/>
            </p:nvSpPr>
            <p:spPr>
              <a:xfrm>
                <a:off x="7630516" y="604980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8446E81-54AD-BC84-B396-23145EB90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516" y="6049803"/>
                <a:ext cx="4480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38DBB8-14F6-893E-C9B3-518062192AE8}"/>
                  </a:ext>
                </a:extLst>
              </p:cNvPr>
              <p:cNvSpPr txBox="1"/>
              <p:nvPr/>
            </p:nvSpPr>
            <p:spPr>
              <a:xfrm>
                <a:off x="7711312" y="4200999"/>
                <a:ext cx="10808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38DBB8-14F6-893E-C9B3-518062192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12" y="4200999"/>
                <a:ext cx="1080873" cy="492443"/>
              </a:xfrm>
              <a:prstGeom prst="rect">
                <a:avLst/>
              </a:prstGeom>
              <a:blipFill>
                <a:blip r:embed="rId10"/>
                <a:stretch>
                  <a:fillRect r="-2326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angle 54">
            <a:extLst>
              <a:ext uri="{FF2B5EF4-FFF2-40B4-BE49-F238E27FC236}">
                <a16:creationId xmlns:a16="http://schemas.microsoft.com/office/drawing/2014/main" id="{AB40991C-87DC-F229-8029-6F842EB197DA}"/>
              </a:ext>
            </a:extLst>
          </p:cNvPr>
          <p:cNvSpPr/>
          <p:nvPr/>
        </p:nvSpPr>
        <p:spPr>
          <a:xfrm>
            <a:off x="9297719" y="5359400"/>
            <a:ext cx="1090015" cy="4889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42E4A34-8B6F-7C6A-225E-82FA14EF8C8A}"/>
              </a:ext>
            </a:extLst>
          </p:cNvPr>
          <p:cNvCxnSpPr/>
          <p:nvPr/>
        </p:nvCxnSpPr>
        <p:spPr>
          <a:xfrm flipV="1">
            <a:off x="9424721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F57483-1FC2-14A8-A1E3-796E476B175F}"/>
              </a:ext>
            </a:extLst>
          </p:cNvPr>
          <p:cNvCxnSpPr/>
          <p:nvPr/>
        </p:nvCxnSpPr>
        <p:spPr>
          <a:xfrm flipV="1">
            <a:off x="9577121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D419267-91F6-DCB9-09C8-A628CE9A620B}"/>
              </a:ext>
            </a:extLst>
          </p:cNvPr>
          <p:cNvCxnSpPr/>
          <p:nvPr/>
        </p:nvCxnSpPr>
        <p:spPr>
          <a:xfrm flipV="1">
            <a:off x="9754921" y="58610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C63DF06-8135-516A-CE33-11B072C5230A}"/>
              </a:ext>
            </a:extLst>
          </p:cNvPr>
          <p:cNvCxnSpPr/>
          <p:nvPr/>
        </p:nvCxnSpPr>
        <p:spPr>
          <a:xfrm flipV="1">
            <a:off x="9920021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90880CD-6DA4-B640-1A7E-2A49C0D566FF}"/>
              </a:ext>
            </a:extLst>
          </p:cNvPr>
          <p:cNvCxnSpPr/>
          <p:nvPr/>
        </p:nvCxnSpPr>
        <p:spPr>
          <a:xfrm flipV="1">
            <a:off x="10110521" y="58547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004C73-735A-C955-7B7C-18A61EF5B15B}"/>
              </a:ext>
            </a:extLst>
          </p:cNvPr>
          <p:cNvCxnSpPr/>
          <p:nvPr/>
        </p:nvCxnSpPr>
        <p:spPr>
          <a:xfrm flipV="1">
            <a:off x="10301021" y="58483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C396866-602F-B55B-78D3-366EEB94817F}"/>
                  </a:ext>
                </a:extLst>
              </p:cNvPr>
              <p:cNvSpPr txBox="1"/>
              <p:nvPr/>
            </p:nvSpPr>
            <p:spPr>
              <a:xfrm>
                <a:off x="9615221" y="60307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C396866-602F-B55B-78D3-366EEB948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221" y="6030753"/>
                <a:ext cx="4480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ACAEC0B-1E3A-4F4B-007B-776E74F992E1}"/>
              </a:ext>
            </a:extLst>
          </p:cNvPr>
          <p:cNvCxnSpPr>
            <a:cxnSpLocks/>
          </p:cNvCxnSpPr>
          <p:nvPr/>
        </p:nvCxnSpPr>
        <p:spPr>
          <a:xfrm flipV="1">
            <a:off x="9843821" y="4674392"/>
            <a:ext cx="0" cy="685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36E744-E328-6D22-6D9B-ADAB5E4881E1}"/>
                  </a:ext>
                </a:extLst>
              </p:cNvPr>
              <p:cNvSpPr txBox="1"/>
              <p:nvPr/>
            </p:nvSpPr>
            <p:spPr>
              <a:xfrm>
                <a:off x="9956800" y="5008803"/>
                <a:ext cx="1123576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36E744-E328-6D22-6D9B-ADAB5E488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0" y="5008803"/>
                <a:ext cx="1123576" cy="571760"/>
              </a:xfrm>
              <a:prstGeom prst="rect">
                <a:avLst/>
              </a:prstGeom>
              <a:blipFill>
                <a:blip r:embed="rId12"/>
                <a:stretch>
                  <a:fillRect l="-1111" r="-2222" b="-65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3CD6D71-0240-7A3C-6FBD-5B9752F9B0F5}"/>
              </a:ext>
            </a:extLst>
          </p:cNvPr>
          <p:cNvCxnSpPr>
            <a:cxnSpLocks/>
          </p:cNvCxnSpPr>
          <p:nvPr/>
        </p:nvCxnSpPr>
        <p:spPr>
          <a:xfrm>
            <a:off x="6115711" y="4864100"/>
            <a:ext cx="37235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E2A930-4065-EB91-978B-CFFBEDD77C46}"/>
                  </a:ext>
                </a:extLst>
              </p:cNvPr>
              <p:cNvSpPr txBox="1"/>
              <p:nvPr/>
            </p:nvSpPr>
            <p:spPr>
              <a:xfrm>
                <a:off x="9476612" y="41660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E2A930-4065-EB91-978B-CFFBEDD77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612" y="4166070"/>
                <a:ext cx="888127" cy="492443"/>
              </a:xfrm>
              <a:prstGeom prst="rect">
                <a:avLst/>
              </a:prstGeom>
              <a:blipFill>
                <a:blip r:embed="rId13"/>
                <a:stretch>
                  <a:fillRect r="-1408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0959ED4B-1381-44E4-4602-BEBFF7DEC227}"/>
              </a:ext>
            </a:extLst>
          </p:cNvPr>
          <p:cNvSpPr/>
          <p:nvPr/>
        </p:nvSpPr>
        <p:spPr>
          <a:xfrm>
            <a:off x="9770767" y="4775200"/>
            <a:ext cx="160633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184B8C5-D3C3-6BD5-BD4B-9C83C3162E3B}"/>
              </a:ext>
            </a:extLst>
          </p:cNvPr>
          <p:cNvSpPr/>
          <p:nvPr/>
        </p:nvSpPr>
        <p:spPr>
          <a:xfrm>
            <a:off x="952500" y="2501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C5B161-282E-9747-0023-387F90748C74}"/>
              </a:ext>
            </a:extLst>
          </p:cNvPr>
          <p:cNvCxnSpPr>
            <a:stCxn id="5" idx="0"/>
          </p:cNvCxnSpPr>
          <p:nvPr/>
        </p:nvCxnSpPr>
        <p:spPr>
          <a:xfrm flipV="1">
            <a:off x="1524000" y="2260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0817815-AE01-B7B4-7EFF-13D007AADB00}"/>
              </a:ext>
            </a:extLst>
          </p:cNvPr>
          <p:cNvCxnSpPr/>
          <p:nvPr/>
        </p:nvCxnSpPr>
        <p:spPr>
          <a:xfrm flipV="1">
            <a:off x="10541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D56139-D8E5-11B2-CEF4-B900094BF47F}"/>
              </a:ext>
            </a:extLst>
          </p:cNvPr>
          <p:cNvCxnSpPr/>
          <p:nvPr/>
        </p:nvCxnSpPr>
        <p:spPr>
          <a:xfrm flipV="1">
            <a:off x="12065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19F9F0C-F9A4-86B2-26EF-81E5F61F143D}"/>
              </a:ext>
            </a:extLst>
          </p:cNvPr>
          <p:cNvCxnSpPr/>
          <p:nvPr/>
        </p:nvCxnSpPr>
        <p:spPr>
          <a:xfrm flipV="1">
            <a:off x="1384300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DE3066-848D-0DE8-E958-C1E343B8C528}"/>
              </a:ext>
            </a:extLst>
          </p:cNvPr>
          <p:cNvCxnSpPr/>
          <p:nvPr/>
        </p:nvCxnSpPr>
        <p:spPr>
          <a:xfrm flipV="1">
            <a:off x="15494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087C2CF-98BE-4147-9AA5-D3466BC619E7}"/>
              </a:ext>
            </a:extLst>
          </p:cNvPr>
          <p:cNvCxnSpPr/>
          <p:nvPr/>
        </p:nvCxnSpPr>
        <p:spPr>
          <a:xfrm flipV="1">
            <a:off x="17399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215F64-820E-D5EB-D0A3-C4293036C3B2}"/>
              </a:ext>
            </a:extLst>
          </p:cNvPr>
          <p:cNvCxnSpPr/>
          <p:nvPr/>
        </p:nvCxnSpPr>
        <p:spPr>
          <a:xfrm flipV="1">
            <a:off x="1930400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861F341-D52E-B92E-1C13-997B4D8D5E15}"/>
                  </a:ext>
                </a:extLst>
              </p:cNvPr>
              <p:cNvSpPr txBox="1"/>
              <p:nvPr/>
            </p:nvSpPr>
            <p:spPr>
              <a:xfrm>
                <a:off x="1244600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861F341-D52E-B92E-1C13-997B4D8D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00" y="3566953"/>
                <a:ext cx="4480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AA7B91-EC75-3B2B-07CD-430F1013495F}"/>
                  </a:ext>
                </a:extLst>
              </p:cNvPr>
              <p:cNvSpPr txBox="1"/>
              <p:nvPr/>
            </p:nvSpPr>
            <p:spPr>
              <a:xfrm>
                <a:off x="1325396" y="1718149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AA7B91-EC75-3B2B-07CD-430F10134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96" y="1718149"/>
                <a:ext cx="992195" cy="492443"/>
              </a:xfrm>
              <a:prstGeom prst="rect">
                <a:avLst/>
              </a:prstGeom>
              <a:blipFill>
                <a:blip r:embed="rId14"/>
                <a:stretch>
                  <a:fillRect r="-25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riangle 76">
            <a:extLst>
              <a:ext uri="{FF2B5EF4-FFF2-40B4-BE49-F238E27FC236}">
                <a16:creationId xmlns:a16="http://schemas.microsoft.com/office/drawing/2014/main" id="{FA0419DE-0C84-4F95-D32F-ACD3B3748312}"/>
              </a:ext>
            </a:extLst>
          </p:cNvPr>
          <p:cNvSpPr/>
          <p:nvPr/>
        </p:nvSpPr>
        <p:spPr>
          <a:xfrm>
            <a:off x="2260600" y="25146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71BC944-B921-14DD-DE93-4CC1A15C4188}"/>
              </a:ext>
            </a:extLst>
          </p:cNvPr>
          <p:cNvCxnSpPr>
            <a:stCxn id="77" idx="0"/>
          </p:cNvCxnSpPr>
          <p:nvPr/>
        </p:nvCxnSpPr>
        <p:spPr>
          <a:xfrm flipV="1">
            <a:off x="2832100" y="2273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DE0155C-C40E-6E44-3868-F6E89CAF56E9}"/>
              </a:ext>
            </a:extLst>
          </p:cNvPr>
          <p:cNvCxnSpPr/>
          <p:nvPr/>
        </p:nvCxnSpPr>
        <p:spPr>
          <a:xfrm flipV="1">
            <a:off x="23622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23F7FC5-ABDA-B696-25B1-9451A8F84ED5}"/>
              </a:ext>
            </a:extLst>
          </p:cNvPr>
          <p:cNvCxnSpPr/>
          <p:nvPr/>
        </p:nvCxnSpPr>
        <p:spPr>
          <a:xfrm flipV="1">
            <a:off x="25146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B2DC1DA-F5F0-8D3E-3C32-82F7B31FACF4}"/>
              </a:ext>
            </a:extLst>
          </p:cNvPr>
          <p:cNvCxnSpPr/>
          <p:nvPr/>
        </p:nvCxnSpPr>
        <p:spPr>
          <a:xfrm flipV="1">
            <a:off x="2692400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91446A5-F4A6-F6E7-0636-EF0960DBD390}"/>
              </a:ext>
            </a:extLst>
          </p:cNvPr>
          <p:cNvCxnSpPr/>
          <p:nvPr/>
        </p:nvCxnSpPr>
        <p:spPr>
          <a:xfrm flipV="1">
            <a:off x="28575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5F472E6-BECE-AF13-2C19-DF9AB06759FC}"/>
              </a:ext>
            </a:extLst>
          </p:cNvPr>
          <p:cNvCxnSpPr/>
          <p:nvPr/>
        </p:nvCxnSpPr>
        <p:spPr>
          <a:xfrm flipV="1">
            <a:off x="30480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AA9E280-AB9A-ED6F-CE05-76AAC276FE1D}"/>
              </a:ext>
            </a:extLst>
          </p:cNvPr>
          <p:cNvCxnSpPr/>
          <p:nvPr/>
        </p:nvCxnSpPr>
        <p:spPr>
          <a:xfrm flipV="1">
            <a:off x="3238500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5DAED99-187B-45C1-D9F0-AEA1FE4DE262}"/>
                  </a:ext>
                </a:extLst>
              </p:cNvPr>
              <p:cNvSpPr txBox="1"/>
              <p:nvPr/>
            </p:nvSpPr>
            <p:spPr>
              <a:xfrm>
                <a:off x="2552700" y="35796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5DAED99-187B-45C1-D9F0-AEA1FE4DE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0" y="35796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DCB18C5-E096-5585-7647-709AE9E1DDE4}"/>
                  </a:ext>
                </a:extLst>
              </p:cNvPr>
              <p:cNvSpPr txBox="1"/>
              <p:nvPr/>
            </p:nvSpPr>
            <p:spPr>
              <a:xfrm>
                <a:off x="2633496" y="1730849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DCB18C5-E096-5585-7647-709AE9E1D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96" y="1730849"/>
                <a:ext cx="976806" cy="492443"/>
              </a:xfrm>
              <a:prstGeom prst="rect">
                <a:avLst/>
              </a:prstGeom>
              <a:blipFill>
                <a:blip r:embed="rId15"/>
                <a:stretch>
                  <a:fillRect r="-2564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riangle 86">
            <a:extLst>
              <a:ext uri="{FF2B5EF4-FFF2-40B4-BE49-F238E27FC236}">
                <a16:creationId xmlns:a16="http://schemas.microsoft.com/office/drawing/2014/main" id="{49111804-C90B-86E4-1521-F5B0724BA97E}"/>
              </a:ext>
            </a:extLst>
          </p:cNvPr>
          <p:cNvSpPr/>
          <p:nvPr/>
        </p:nvSpPr>
        <p:spPr>
          <a:xfrm>
            <a:off x="3877006" y="25146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F006E4D-1B31-3A46-A2D5-F0C7E3C73B63}"/>
              </a:ext>
            </a:extLst>
          </p:cNvPr>
          <p:cNvCxnSpPr>
            <a:stCxn id="87" idx="0"/>
          </p:cNvCxnSpPr>
          <p:nvPr/>
        </p:nvCxnSpPr>
        <p:spPr>
          <a:xfrm flipV="1">
            <a:off x="4448506" y="2273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FA5798C-6BF4-C8D9-D016-60EC09C0B235}"/>
              </a:ext>
            </a:extLst>
          </p:cNvPr>
          <p:cNvCxnSpPr/>
          <p:nvPr/>
        </p:nvCxnSpPr>
        <p:spPr>
          <a:xfrm flipV="1">
            <a:off x="39786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6B4D708-3037-9342-E9C7-0A1285E1BD08}"/>
              </a:ext>
            </a:extLst>
          </p:cNvPr>
          <p:cNvCxnSpPr/>
          <p:nvPr/>
        </p:nvCxnSpPr>
        <p:spPr>
          <a:xfrm flipV="1">
            <a:off x="41310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23E3CAE-DE63-6FA1-B735-EB7D57F54681}"/>
              </a:ext>
            </a:extLst>
          </p:cNvPr>
          <p:cNvCxnSpPr/>
          <p:nvPr/>
        </p:nvCxnSpPr>
        <p:spPr>
          <a:xfrm flipV="1">
            <a:off x="430880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2C0889F-7383-39F3-B5AF-1837B44746F8}"/>
              </a:ext>
            </a:extLst>
          </p:cNvPr>
          <p:cNvCxnSpPr/>
          <p:nvPr/>
        </p:nvCxnSpPr>
        <p:spPr>
          <a:xfrm flipV="1">
            <a:off x="44739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7FAFD92-E3A7-EC10-BFCB-D734E4274967}"/>
              </a:ext>
            </a:extLst>
          </p:cNvPr>
          <p:cNvCxnSpPr/>
          <p:nvPr/>
        </p:nvCxnSpPr>
        <p:spPr>
          <a:xfrm flipV="1">
            <a:off x="46644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32FEA2E-30ED-ED52-BA97-975A0C9B95D6}"/>
              </a:ext>
            </a:extLst>
          </p:cNvPr>
          <p:cNvCxnSpPr/>
          <p:nvPr/>
        </p:nvCxnSpPr>
        <p:spPr>
          <a:xfrm flipV="1">
            <a:off x="4854906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1FCF478-C8F0-70DB-F697-6E9DADC17E58}"/>
                  </a:ext>
                </a:extLst>
              </p:cNvPr>
              <p:cNvSpPr txBox="1"/>
              <p:nvPr/>
            </p:nvSpPr>
            <p:spPr>
              <a:xfrm>
                <a:off x="4169106" y="35796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1FCF478-C8F0-70DB-F697-6E9DADC17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06" y="3579653"/>
                <a:ext cx="448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AF2A497-F271-181F-B747-1584C40DECD1}"/>
                  </a:ext>
                </a:extLst>
              </p:cNvPr>
              <p:cNvSpPr txBox="1"/>
              <p:nvPr/>
            </p:nvSpPr>
            <p:spPr>
              <a:xfrm>
                <a:off x="4249902" y="1730849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AF2A497-F271-181F-B747-1584C40D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02" y="1730849"/>
                <a:ext cx="952120" cy="492443"/>
              </a:xfrm>
              <a:prstGeom prst="rect">
                <a:avLst/>
              </a:prstGeom>
              <a:blipFill>
                <a:blip r:embed="rId16"/>
                <a:stretch>
                  <a:fillRect r="-26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riangle 96">
            <a:extLst>
              <a:ext uri="{FF2B5EF4-FFF2-40B4-BE49-F238E27FC236}">
                <a16:creationId xmlns:a16="http://schemas.microsoft.com/office/drawing/2014/main" id="{A4330C91-27E7-A7BA-01B2-8B10F1C0ADD7}"/>
              </a:ext>
            </a:extLst>
          </p:cNvPr>
          <p:cNvSpPr/>
          <p:nvPr/>
        </p:nvSpPr>
        <p:spPr>
          <a:xfrm>
            <a:off x="5569611" y="2501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8857D1B-6630-13DF-7D9F-7C2B326E324A}"/>
              </a:ext>
            </a:extLst>
          </p:cNvPr>
          <p:cNvCxnSpPr>
            <a:stCxn id="97" idx="0"/>
          </p:cNvCxnSpPr>
          <p:nvPr/>
        </p:nvCxnSpPr>
        <p:spPr>
          <a:xfrm flipV="1">
            <a:off x="6141111" y="2260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ABD55AF-383F-7988-5197-A8602A2D1DA0}"/>
              </a:ext>
            </a:extLst>
          </p:cNvPr>
          <p:cNvCxnSpPr/>
          <p:nvPr/>
        </p:nvCxnSpPr>
        <p:spPr>
          <a:xfrm flipV="1">
            <a:off x="56712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E1F535-4CB5-B609-3143-83B3E7C29C3B}"/>
              </a:ext>
            </a:extLst>
          </p:cNvPr>
          <p:cNvCxnSpPr/>
          <p:nvPr/>
        </p:nvCxnSpPr>
        <p:spPr>
          <a:xfrm flipV="1">
            <a:off x="58236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065BAE0-B6FF-5B42-745C-F7904B9CF98B}"/>
              </a:ext>
            </a:extLst>
          </p:cNvPr>
          <p:cNvCxnSpPr/>
          <p:nvPr/>
        </p:nvCxnSpPr>
        <p:spPr>
          <a:xfrm flipV="1">
            <a:off x="6001411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A198AEF-AB85-1D9F-79D6-08FF0D9E9C5A}"/>
              </a:ext>
            </a:extLst>
          </p:cNvPr>
          <p:cNvCxnSpPr/>
          <p:nvPr/>
        </p:nvCxnSpPr>
        <p:spPr>
          <a:xfrm flipV="1">
            <a:off x="61665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0A5D958-221F-4449-1A21-4F019D671474}"/>
              </a:ext>
            </a:extLst>
          </p:cNvPr>
          <p:cNvCxnSpPr/>
          <p:nvPr/>
        </p:nvCxnSpPr>
        <p:spPr>
          <a:xfrm flipV="1">
            <a:off x="63570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6A47B57-7F31-4EF9-E039-97AEF025A599}"/>
              </a:ext>
            </a:extLst>
          </p:cNvPr>
          <p:cNvCxnSpPr/>
          <p:nvPr/>
        </p:nvCxnSpPr>
        <p:spPr>
          <a:xfrm flipV="1">
            <a:off x="6547511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C101335-5847-6E79-319D-0EB689CF04A5}"/>
                  </a:ext>
                </a:extLst>
              </p:cNvPr>
              <p:cNvSpPr txBox="1"/>
              <p:nvPr/>
            </p:nvSpPr>
            <p:spPr>
              <a:xfrm>
                <a:off x="5861711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C101335-5847-6E79-319D-0EB689CF0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11" y="3566953"/>
                <a:ext cx="448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A82BD8E-1162-5DFC-FCE2-D513328B6F9A}"/>
                  </a:ext>
                </a:extLst>
              </p:cNvPr>
              <p:cNvSpPr txBox="1"/>
              <p:nvPr/>
            </p:nvSpPr>
            <p:spPr>
              <a:xfrm>
                <a:off x="5942507" y="1718149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A82BD8E-1162-5DFC-FCE2-D513328B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07" y="1718149"/>
                <a:ext cx="951286" cy="524567"/>
              </a:xfrm>
              <a:prstGeom prst="rect">
                <a:avLst/>
              </a:prstGeom>
              <a:blipFill>
                <a:blip r:embed="rId17"/>
                <a:stretch>
                  <a:fillRect r="-2667" b="-119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riangle 106">
            <a:extLst>
              <a:ext uri="{FF2B5EF4-FFF2-40B4-BE49-F238E27FC236}">
                <a16:creationId xmlns:a16="http://schemas.microsoft.com/office/drawing/2014/main" id="{BC549E3C-49C1-D969-669D-57107594F8C2}"/>
              </a:ext>
            </a:extLst>
          </p:cNvPr>
          <p:cNvSpPr/>
          <p:nvPr/>
        </p:nvSpPr>
        <p:spPr>
          <a:xfrm>
            <a:off x="7363816" y="252095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8BF69CD-D9C1-329D-3634-A55D6270C3BC}"/>
              </a:ext>
            </a:extLst>
          </p:cNvPr>
          <p:cNvCxnSpPr>
            <a:stCxn id="107" idx="0"/>
          </p:cNvCxnSpPr>
          <p:nvPr/>
        </p:nvCxnSpPr>
        <p:spPr>
          <a:xfrm flipV="1">
            <a:off x="7935316" y="22796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67B1FA4-B1A8-4733-784E-6B6E490F12A0}"/>
              </a:ext>
            </a:extLst>
          </p:cNvPr>
          <p:cNvCxnSpPr/>
          <p:nvPr/>
        </p:nvCxnSpPr>
        <p:spPr>
          <a:xfrm flipV="1">
            <a:off x="74654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097832F-23E9-1273-1828-00C3E1E7F9E8}"/>
              </a:ext>
            </a:extLst>
          </p:cNvPr>
          <p:cNvCxnSpPr/>
          <p:nvPr/>
        </p:nvCxnSpPr>
        <p:spPr>
          <a:xfrm flipV="1">
            <a:off x="76178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3B025C2-3AB8-1482-C8EE-98662602F239}"/>
              </a:ext>
            </a:extLst>
          </p:cNvPr>
          <p:cNvCxnSpPr/>
          <p:nvPr/>
        </p:nvCxnSpPr>
        <p:spPr>
          <a:xfrm flipV="1">
            <a:off x="7795616" y="3416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42E4BAD-7905-DA69-008F-E266EA371C1B}"/>
              </a:ext>
            </a:extLst>
          </p:cNvPr>
          <p:cNvCxnSpPr/>
          <p:nvPr/>
        </p:nvCxnSpPr>
        <p:spPr>
          <a:xfrm flipV="1">
            <a:off x="79607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19789F1-A370-A822-172E-7A344D23FBDD}"/>
              </a:ext>
            </a:extLst>
          </p:cNvPr>
          <p:cNvCxnSpPr/>
          <p:nvPr/>
        </p:nvCxnSpPr>
        <p:spPr>
          <a:xfrm flipV="1">
            <a:off x="81512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871393A-F81F-0E47-B5AD-04D1C6D72AFE}"/>
              </a:ext>
            </a:extLst>
          </p:cNvPr>
          <p:cNvCxnSpPr/>
          <p:nvPr/>
        </p:nvCxnSpPr>
        <p:spPr>
          <a:xfrm flipV="1">
            <a:off x="834171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A3BDCB1-0E13-9D7E-8974-86235B89B6A8}"/>
                  </a:ext>
                </a:extLst>
              </p:cNvPr>
              <p:cNvSpPr txBox="1"/>
              <p:nvPr/>
            </p:nvSpPr>
            <p:spPr>
              <a:xfrm>
                <a:off x="7655916" y="358600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A3BDCB1-0E13-9D7E-8974-86235B89B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16" y="3586003"/>
                <a:ext cx="4480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26849BD-6188-6673-56E8-5D891921A9C8}"/>
                  </a:ext>
                </a:extLst>
              </p:cNvPr>
              <p:cNvSpPr txBox="1"/>
              <p:nvPr/>
            </p:nvSpPr>
            <p:spPr>
              <a:xfrm>
                <a:off x="7736712" y="1737199"/>
                <a:ext cx="10808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26849BD-6188-6673-56E8-5D891921A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712" y="1737199"/>
                <a:ext cx="1080873" cy="492443"/>
              </a:xfrm>
              <a:prstGeom prst="rect">
                <a:avLst/>
              </a:prstGeom>
              <a:blipFill>
                <a:blip r:embed="rId18"/>
                <a:stretch>
                  <a:fillRect r="-1163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riangle 116">
            <a:extLst>
              <a:ext uri="{FF2B5EF4-FFF2-40B4-BE49-F238E27FC236}">
                <a16:creationId xmlns:a16="http://schemas.microsoft.com/office/drawing/2014/main" id="{01C026C8-C216-42C1-C2B0-E167E7CDF71C}"/>
              </a:ext>
            </a:extLst>
          </p:cNvPr>
          <p:cNvSpPr/>
          <p:nvPr/>
        </p:nvSpPr>
        <p:spPr>
          <a:xfrm>
            <a:off x="9323119" y="2895600"/>
            <a:ext cx="1090015" cy="4889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BB50D03-3A20-C722-0E51-11AA0C51783C}"/>
              </a:ext>
            </a:extLst>
          </p:cNvPr>
          <p:cNvCxnSpPr/>
          <p:nvPr/>
        </p:nvCxnSpPr>
        <p:spPr>
          <a:xfrm flipV="1">
            <a:off x="94501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D054CEF-3AA9-512A-787D-66C2FAFE0F21}"/>
              </a:ext>
            </a:extLst>
          </p:cNvPr>
          <p:cNvCxnSpPr/>
          <p:nvPr/>
        </p:nvCxnSpPr>
        <p:spPr>
          <a:xfrm flipV="1">
            <a:off x="96025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6808F45-2C93-0DA8-BDB3-DCC6AD0FF886}"/>
              </a:ext>
            </a:extLst>
          </p:cNvPr>
          <p:cNvCxnSpPr/>
          <p:nvPr/>
        </p:nvCxnSpPr>
        <p:spPr>
          <a:xfrm flipV="1">
            <a:off x="9780321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A6A934D-0E18-6981-19DF-EB86C86EDDE1}"/>
              </a:ext>
            </a:extLst>
          </p:cNvPr>
          <p:cNvCxnSpPr/>
          <p:nvPr/>
        </p:nvCxnSpPr>
        <p:spPr>
          <a:xfrm flipV="1">
            <a:off x="99454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329C62C-38C6-242E-686A-749A96E9934B}"/>
              </a:ext>
            </a:extLst>
          </p:cNvPr>
          <p:cNvCxnSpPr/>
          <p:nvPr/>
        </p:nvCxnSpPr>
        <p:spPr>
          <a:xfrm flipV="1">
            <a:off x="101359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6A328A0-FBDD-B231-B788-F57BF70AFDC0}"/>
              </a:ext>
            </a:extLst>
          </p:cNvPr>
          <p:cNvCxnSpPr/>
          <p:nvPr/>
        </p:nvCxnSpPr>
        <p:spPr>
          <a:xfrm flipV="1">
            <a:off x="10326421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4C59F11-08E5-17FD-1273-49D7D875EFA5}"/>
                  </a:ext>
                </a:extLst>
              </p:cNvPr>
              <p:cNvSpPr txBox="1"/>
              <p:nvPr/>
            </p:nvSpPr>
            <p:spPr>
              <a:xfrm>
                <a:off x="9640621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4C59F11-08E5-17FD-1273-49D7D875E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21" y="3566953"/>
                <a:ext cx="4480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5852E4A-9EA5-C5C1-AF85-C996F11FBC69}"/>
              </a:ext>
            </a:extLst>
          </p:cNvPr>
          <p:cNvCxnSpPr>
            <a:cxnSpLocks/>
          </p:cNvCxnSpPr>
          <p:nvPr/>
        </p:nvCxnSpPr>
        <p:spPr>
          <a:xfrm flipV="1">
            <a:off x="9869221" y="2210592"/>
            <a:ext cx="0" cy="685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5BD988C-C6D0-B318-D42A-2BA3214C4917}"/>
                  </a:ext>
                </a:extLst>
              </p:cNvPr>
              <p:cNvSpPr txBox="1"/>
              <p:nvPr/>
            </p:nvSpPr>
            <p:spPr>
              <a:xfrm>
                <a:off x="9982200" y="2545003"/>
                <a:ext cx="1101135" cy="5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5BD988C-C6D0-B318-D42A-2BA3214C4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545003"/>
                <a:ext cx="1101135" cy="531492"/>
              </a:xfrm>
              <a:prstGeom prst="rect">
                <a:avLst/>
              </a:prstGeom>
              <a:blipFill>
                <a:blip r:embed="rId19"/>
                <a:stretch>
                  <a:fillRect l="-2299" r="-2299" b="-116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1BBF5DF-B5B3-2041-88E5-EE8F1D1CCBAC}"/>
              </a:ext>
            </a:extLst>
          </p:cNvPr>
          <p:cNvCxnSpPr/>
          <p:nvPr/>
        </p:nvCxnSpPr>
        <p:spPr>
          <a:xfrm>
            <a:off x="4473906" y="2381250"/>
            <a:ext cx="5390718" cy="19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AF33896-BF99-39A9-0A1F-B98DCB3049BC}"/>
                  </a:ext>
                </a:extLst>
              </p:cNvPr>
              <p:cNvSpPr txBox="1"/>
              <p:nvPr/>
            </p:nvSpPr>
            <p:spPr>
              <a:xfrm>
                <a:off x="9502012" y="17022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AF33896-BF99-39A9-0A1F-B98DCB304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12" y="1702270"/>
                <a:ext cx="888127" cy="492443"/>
              </a:xfrm>
              <a:prstGeom prst="rect">
                <a:avLst/>
              </a:prstGeom>
              <a:blipFill>
                <a:blip r:embed="rId13"/>
                <a:stretch>
                  <a:fillRect r="-2857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Oval 128">
            <a:extLst>
              <a:ext uri="{FF2B5EF4-FFF2-40B4-BE49-F238E27FC236}">
                <a16:creationId xmlns:a16="http://schemas.microsoft.com/office/drawing/2014/main" id="{AA62FAF3-24C1-16D8-B4B1-9AAE0357F220}"/>
              </a:ext>
            </a:extLst>
          </p:cNvPr>
          <p:cNvSpPr/>
          <p:nvPr/>
        </p:nvSpPr>
        <p:spPr>
          <a:xfrm>
            <a:off x="9796167" y="2311400"/>
            <a:ext cx="160633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4BB70B2-11BB-6A06-9FD3-B1DE9C97F661}"/>
                  </a:ext>
                </a:extLst>
              </p:cNvPr>
              <p:cNvSpPr txBox="1"/>
              <p:nvPr/>
            </p:nvSpPr>
            <p:spPr>
              <a:xfrm>
                <a:off x="42696" y="2611081"/>
                <a:ext cx="88742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4BB70B2-11BB-6A06-9FD3-B1DE9C97F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" y="2611081"/>
                <a:ext cx="887422" cy="492443"/>
              </a:xfrm>
              <a:prstGeom prst="rect">
                <a:avLst/>
              </a:prstGeom>
              <a:blipFill>
                <a:blip r:embed="rId20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319D386-672A-91FF-EBFE-77470BBA530C}"/>
                  </a:ext>
                </a:extLst>
              </p:cNvPr>
              <p:cNvSpPr txBox="1"/>
              <p:nvPr/>
            </p:nvSpPr>
            <p:spPr>
              <a:xfrm>
                <a:off x="84997" y="5163978"/>
                <a:ext cx="886588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319D386-672A-91FF-EBFE-77470BBA5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7" y="5163978"/>
                <a:ext cx="886588" cy="524567"/>
              </a:xfrm>
              <a:prstGeom prst="rect">
                <a:avLst/>
              </a:prstGeom>
              <a:blipFill>
                <a:blip r:embed="rId2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050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65AE-ABD3-8ABE-EFFD-EAAF67C1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C1CB2-A62A-E985-E7C3-25209A3B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Simplifying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Assumption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30757-889D-61EF-C6B5-847542F9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790704"/>
            <a:ext cx="11480799" cy="5032375"/>
          </a:xfrm>
        </p:spPr>
        <p:txBody>
          <a:bodyPr>
            <a:noAutofit/>
          </a:bodyPr>
          <a:lstStyle/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D43F2-C124-7781-7AB1-54950DD97C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11" b="3709"/>
          <a:stretch/>
        </p:blipFill>
        <p:spPr>
          <a:xfrm>
            <a:off x="5728700" y="5000473"/>
            <a:ext cx="6099275" cy="1720684"/>
          </a:xfrm>
          <a:prstGeom prst="rect">
            <a:avLst/>
          </a:prstGeom>
        </p:spPr>
      </p:pic>
      <p:sp>
        <p:nvSpPr>
          <p:cNvPr id="64" name="Down Arrow 63">
            <a:extLst>
              <a:ext uri="{FF2B5EF4-FFF2-40B4-BE49-F238E27FC236}">
                <a16:creationId xmlns:a16="http://schemas.microsoft.com/office/drawing/2014/main" id="{CC22816A-58D0-F890-1B6D-9EFE0352EAA7}"/>
              </a:ext>
            </a:extLst>
          </p:cNvPr>
          <p:cNvSpPr/>
          <p:nvPr/>
        </p:nvSpPr>
        <p:spPr>
          <a:xfrm>
            <a:off x="8256170" y="4855642"/>
            <a:ext cx="671804" cy="578498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53E898E-9E72-96FC-59E7-CE222697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685" y="3267453"/>
            <a:ext cx="5638774" cy="13255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727C443-BFE9-1DE9-1DA5-4EE5677CA5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267" y="1943104"/>
                <a:ext cx="11480799" cy="503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always output a circuit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that first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],…,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and then uses the outputs (and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) to compute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600" dirty="0">
                    <a:latin typeface="+mj-lt"/>
                  </a:rPr>
                  <a:t>The obfuscation only needs to hide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727C443-BFE9-1DE9-1DA5-4EE5677C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7" y="1943104"/>
                <a:ext cx="11480799" cy="5032375"/>
              </a:xfrm>
              <a:prstGeom prst="rect">
                <a:avLst/>
              </a:prstGeom>
              <a:blipFill>
                <a:blip r:embed="rId5"/>
                <a:stretch>
                  <a:fillRect l="-773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6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83082-D44E-72C1-BE41-558C477A8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A0E6-34D5-AB00-ECAB-D6C6A67C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Intuition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A15F7-90CE-CDE2-D321-4606DE48A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2600" u="sng" dirty="0">
                    <a:solidFill>
                      <a:schemeClr val="tx1"/>
                    </a:solidFill>
                    <a:latin typeface="+mj-lt"/>
                  </a:rPr>
                  <a:t>Claim</a:t>
                </a:r>
                <a:r>
                  <a:rPr lang="en-US" sz="2600" dirty="0">
                    <a:solidFill>
                      <a:schemeClr val="tx1"/>
                    </a:solidFill>
                    <a:latin typeface="+mj-lt"/>
                  </a:rPr>
                  <a:t>: If the new circuit that computes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+mj-lt"/>
                  </a:rPr>
                  <a:t> is small, it must touch a large fraction 	of</a:t>
                </a:r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],…,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A15F7-90CE-CDE2-D321-4606DE48A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3"/>
                <a:stretch>
                  <a:fillRect l="-773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DCBE4000-9FB9-8C4C-D3AA-760FDE04E078}"/>
              </a:ext>
            </a:extLst>
          </p:cNvPr>
          <p:cNvSpPr/>
          <p:nvPr/>
        </p:nvSpPr>
        <p:spPr>
          <a:xfrm>
            <a:off x="1020406" y="52465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61CA2B-D7DE-5A84-D126-D09D48B4C423}"/>
              </a:ext>
            </a:extLst>
          </p:cNvPr>
          <p:cNvCxnSpPr>
            <a:stCxn id="4" idx="0"/>
          </p:cNvCxnSpPr>
          <p:nvPr/>
        </p:nvCxnSpPr>
        <p:spPr>
          <a:xfrm flipV="1">
            <a:off x="1591906" y="5005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E1C266-6548-6718-3CE0-C16E31AB4439}"/>
              </a:ext>
            </a:extLst>
          </p:cNvPr>
          <p:cNvCxnSpPr/>
          <p:nvPr/>
        </p:nvCxnSpPr>
        <p:spPr>
          <a:xfrm flipV="1">
            <a:off x="11220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F5A928-9B5D-F4D2-66B9-0141B53A9501}"/>
              </a:ext>
            </a:extLst>
          </p:cNvPr>
          <p:cNvCxnSpPr/>
          <p:nvPr/>
        </p:nvCxnSpPr>
        <p:spPr>
          <a:xfrm flipV="1">
            <a:off x="12744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BA2342-B675-A380-D63D-FAAB9F21527D}"/>
              </a:ext>
            </a:extLst>
          </p:cNvPr>
          <p:cNvCxnSpPr/>
          <p:nvPr/>
        </p:nvCxnSpPr>
        <p:spPr>
          <a:xfrm flipV="1">
            <a:off x="1452206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7E47C6-1D93-52DF-11D8-878D5B7C88E9}"/>
              </a:ext>
            </a:extLst>
          </p:cNvPr>
          <p:cNvCxnSpPr/>
          <p:nvPr/>
        </p:nvCxnSpPr>
        <p:spPr>
          <a:xfrm flipV="1">
            <a:off x="16173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380E48-4305-8961-5DEE-730B8B233708}"/>
              </a:ext>
            </a:extLst>
          </p:cNvPr>
          <p:cNvCxnSpPr/>
          <p:nvPr/>
        </p:nvCxnSpPr>
        <p:spPr>
          <a:xfrm flipV="1">
            <a:off x="18078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2EA260-D749-47E3-2F5D-7B36795931A5}"/>
              </a:ext>
            </a:extLst>
          </p:cNvPr>
          <p:cNvCxnSpPr/>
          <p:nvPr/>
        </p:nvCxnSpPr>
        <p:spPr>
          <a:xfrm flipV="1">
            <a:off x="1998306" y="61291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296FBA-AFE3-DC4E-734E-CF9132DACC89}"/>
                  </a:ext>
                </a:extLst>
              </p:cNvPr>
              <p:cNvSpPr txBox="1"/>
              <p:nvPr/>
            </p:nvSpPr>
            <p:spPr>
              <a:xfrm>
                <a:off x="1312506" y="63115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296FBA-AFE3-DC4E-734E-CF9132DAC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06" y="6311586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1F2FE0-917B-E0AB-AD3F-7A37D679B066}"/>
                  </a:ext>
                </a:extLst>
              </p:cNvPr>
              <p:cNvSpPr txBox="1"/>
              <p:nvPr/>
            </p:nvSpPr>
            <p:spPr>
              <a:xfrm>
                <a:off x="1393302" y="4462782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1F2FE0-917B-E0AB-AD3F-7A37D679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02" y="4462782"/>
                <a:ext cx="992195" cy="492443"/>
              </a:xfrm>
              <a:prstGeom prst="rect">
                <a:avLst/>
              </a:prstGeom>
              <a:blipFill>
                <a:blip r:embed="rId5"/>
                <a:stretch>
                  <a:fillRect r="-25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4">
            <a:extLst>
              <a:ext uri="{FF2B5EF4-FFF2-40B4-BE49-F238E27FC236}">
                <a16:creationId xmlns:a16="http://schemas.microsoft.com/office/drawing/2014/main" id="{0D07C54D-42B7-54AB-1F5C-90E409468DD2}"/>
              </a:ext>
            </a:extLst>
          </p:cNvPr>
          <p:cNvSpPr/>
          <p:nvPr/>
        </p:nvSpPr>
        <p:spPr>
          <a:xfrm>
            <a:off x="2328506" y="52592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927D8F-CFF4-890F-FA51-18F6B7D7A086}"/>
              </a:ext>
            </a:extLst>
          </p:cNvPr>
          <p:cNvCxnSpPr>
            <a:stCxn id="15" idx="0"/>
          </p:cNvCxnSpPr>
          <p:nvPr/>
        </p:nvCxnSpPr>
        <p:spPr>
          <a:xfrm flipV="1">
            <a:off x="2900006" y="5017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5AD4A9-DAA3-F689-DD7B-C9D7470E673F}"/>
              </a:ext>
            </a:extLst>
          </p:cNvPr>
          <p:cNvCxnSpPr/>
          <p:nvPr/>
        </p:nvCxnSpPr>
        <p:spPr>
          <a:xfrm flipV="1">
            <a:off x="24301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A3DE1A-F625-2582-80F6-AFAEB33F83C9}"/>
              </a:ext>
            </a:extLst>
          </p:cNvPr>
          <p:cNvCxnSpPr/>
          <p:nvPr/>
        </p:nvCxnSpPr>
        <p:spPr>
          <a:xfrm flipV="1">
            <a:off x="25825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F51C93-BBC5-5215-C878-DD3C3E65418D}"/>
              </a:ext>
            </a:extLst>
          </p:cNvPr>
          <p:cNvCxnSpPr/>
          <p:nvPr/>
        </p:nvCxnSpPr>
        <p:spPr>
          <a:xfrm flipV="1">
            <a:off x="2760306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3C7B97-64B1-8F96-A37D-6DE9A3482418}"/>
              </a:ext>
            </a:extLst>
          </p:cNvPr>
          <p:cNvCxnSpPr/>
          <p:nvPr/>
        </p:nvCxnSpPr>
        <p:spPr>
          <a:xfrm flipV="1">
            <a:off x="29254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121937-477A-EB72-CC4A-543D70EB61E6}"/>
              </a:ext>
            </a:extLst>
          </p:cNvPr>
          <p:cNvCxnSpPr/>
          <p:nvPr/>
        </p:nvCxnSpPr>
        <p:spPr>
          <a:xfrm flipV="1">
            <a:off x="31159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11DC42-8BCB-1A54-786F-4A596641CF80}"/>
              </a:ext>
            </a:extLst>
          </p:cNvPr>
          <p:cNvCxnSpPr/>
          <p:nvPr/>
        </p:nvCxnSpPr>
        <p:spPr>
          <a:xfrm flipV="1">
            <a:off x="3306406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FBACED-A092-5004-298D-575065F38A73}"/>
                  </a:ext>
                </a:extLst>
              </p:cNvPr>
              <p:cNvSpPr txBox="1"/>
              <p:nvPr/>
            </p:nvSpPr>
            <p:spPr>
              <a:xfrm>
                <a:off x="2620606" y="63242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FBACED-A092-5004-298D-575065F3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06" y="6324286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02A5C6-FD14-6C98-A365-E501ECDA1960}"/>
                  </a:ext>
                </a:extLst>
              </p:cNvPr>
              <p:cNvSpPr txBox="1"/>
              <p:nvPr/>
            </p:nvSpPr>
            <p:spPr>
              <a:xfrm>
                <a:off x="2701402" y="4475482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02A5C6-FD14-6C98-A365-E501ECDA1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02" y="4475482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>
            <a:extLst>
              <a:ext uri="{FF2B5EF4-FFF2-40B4-BE49-F238E27FC236}">
                <a16:creationId xmlns:a16="http://schemas.microsoft.com/office/drawing/2014/main" id="{42692A89-7A71-BE83-E436-AA938F4AA0C6}"/>
              </a:ext>
            </a:extLst>
          </p:cNvPr>
          <p:cNvSpPr/>
          <p:nvPr/>
        </p:nvSpPr>
        <p:spPr>
          <a:xfrm>
            <a:off x="3944912" y="52592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A5F6A8-52B2-4255-2DDB-99356187ACE7}"/>
              </a:ext>
            </a:extLst>
          </p:cNvPr>
          <p:cNvCxnSpPr>
            <a:stCxn id="25" idx="0"/>
          </p:cNvCxnSpPr>
          <p:nvPr/>
        </p:nvCxnSpPr>
        <p:spPr>
          <a:xfrm flipV="1">
            <a:off x="4516412" y="5017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91EDCA-CE83-4048-E545-83587C28A57A}"/>
              </a:ext>
            </a:extLst>
          </p:cNvPr>
          <p:cNvCxnSpPr/>
          <p:nvPr/>
        </p:nvCxnSpPr>
        <p:spPr>
          <a:xfrm flipV="1">
            <a:off x="40465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FCF05C-C977-4052-43A6-A1B491169179}"/>
              </a:ext>
            </a:extLst>
          </p:cNvPr>
          <p:cNvCxnSpPr/>
          <p:nvPr/>
        </p:nvCxnSpPr>
        <p:spPr>
          <a:xfrm flipV="1">
            <a:off x="41989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7C7E9C-33C9-991E-6D2F-87E0FCEFA481}"/>
              </a:ext>
            </a:extLst>
          </p:cNvPr>
          <p:cNvCxnSpPr/>
          <p:nvPr/>
        </p:nvCxnSpPr>
        <p:spPr>
          <a:xfrm flipV="1">
            <a:off x="437671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9ADBB6-2BEC-2A2A-56A3-3EDC93132C0B}"/>
              </a:ext>
            </a:extLst>
          </p:cNvPr>
          <p:cNvCxnSpPr/>
          <p:nvPr/>
        </p:nvCxnSpPr>
        <p:spPr>
          <a:xfrm flipV="1">
            <a:off x="45418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E7F239-47C1-FE54-E2F1-F1E723AF68B2}"/>
              </a:ext>
            </a:extLst>
          </p:cNvPr>
          <p:cNvCxnSpPr/>
          <p:nvPr/>
        </p:nvCxnSpPr>
        <p:spPr>
          <a:xfrm flipV="1">
            <a:off x="47323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986894-125F-A6EE-1D64-098EB0DD37D3}"/>
              </a:ext>
            </a:extLst>
          </p:cNvPr>
          <p:cNvCxnSpPr/>
          <p:nvPr/>
        </p:nvCxnSpPr>
        <p:spPr>
          <a:xfrm flipV="1">
            <a:off x="4922812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30AF6F-8EBB-5920-4685-F35B4BE74456}"/>
                  </a:ext>
                </a:extLst>
              </p:cNvPr>
              <p:cNvSpPr txBox="1"/>
              <p:nvPr/>
            </p:nvSpPr>
            <p:spPr>
              <a:xfrm>
                <a:off x="4237012" y="63242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30AF6F-8EBB-5920-4685-F35B4BE7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12" y="6324286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6A5D1D-0797-C8EC-5964-694EF5C4A5D5}"/>
                  </a:ext>
                </a:extLst>
              </p:cNvPr>
              <p:cNvSpPr txBox="1"/>
              <p:nvPr/>
            </p:nvSpPr>
            <p:spPr>
              <a:xfrm>
                <a:off x="4317808" y="4475482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6A5D1D-0797-C8EC-5964-694EF5C4A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808" y="4475482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iangle 34">
            <a:extLst>
              <a:ext uri="{FF2B5EF4-FFF2-40B4-BE49-F238E27FC236}">
                <a16:creationId xmlns:a16="http://schemas.microsoft.com/office/drawing/2014/main" id="{88BFC79F-F323-B7AA-E066-C6DA6DC4B493}"/>
              </a:ext>
            </a:extLst>
          </p:cNvPr>
          <p:cNvSpPr/>
          <p:nvPr/>
        </p:nvSpPr>
        <p:spPr>
          <a:xfrm>
            <a:off x="5637517" y="52465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062DB9-DCBA-9EAF-70FB-29C13E97AD95}"/>
              </a:ext>
            </a:extLst>
          </p:cNvPr>
          <p:cNvCxnSpPr>
            <a:stCxn id="35" idx="0"/>
          </p:cNvCxnSpPr>
          <p:nvPr/>
        </p:nvCxnSpPr>
        <p:spPr>
          <a:xfrm flipV="1">
            <a:off x="6209017" y="5005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1ADD1C-D787-954C-6937-19703FDF76B9}"/>
              </a:ext>
            </a:extLst>
          </p:cNvPr>
          <p:cNvCxnSpPr/>
          <p:nvPr/>
        </p:nvCxnSpPr>
        <p:spPr>
          <a:xfrm flipV="1">
            <a:off x="57391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565C53-98C9-DEDD-669A-272BE0ED6816}"/>
              </a:ext>
            </a:extLst>
          </p:cNvPr>
          <p:cNvCxnSpPr/>
          <p:nvPr/>
        </p:nvCxnSpPr>
        <p:spPr>
          <a:xfrm flipV="1">
            <a:off x="58915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A4A07A-22DF-8BB3-7D2A-A73354B5CF06}"/>
              </a:ext>
            </a:extLst>
          </p:cNvPr>
          <p:cNvCxnSpPr/>
          <p:nvPr/>
        </p:nvCxnSpPr>
        <p:spPr>
          <a:xfrm flipV="1">
            <a:off x="6069317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556855-CA12-D187-9640-0ECDA0690DE0}"/>
              </a:ext>
            </a:extLst>
          </p:cNvPr>
          <p:cNvCxnSpPr/>
          <p:nvPr/>
        </p:nvCxnSpPr>
        <p:spPr>
          <a:xfrm flipV="1">
            <a:off x="62344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4566BA-8AC8-5F56-03A9-F96332E85257}"/>
              </a:ext>
            </a:extLst>
          </p:cNvPr>
          <p:cNvCxnSpPr/>
          <p:nvPr/>
        </p:nvCxnSpPr>
        <p:spPr>
          <a:xfrm flipV="1">
            <a:off x="64249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76D548-A30B-ECCB-25B7-334BD6127E73}"/>
              </a:ext>
            </a:extLst>
          </p:cNvPr>
          <p:cNvCxnSpPr/>
          <p:nvPr/>
        </p:nvCxnSpPr>
        <p:spPr>
          <a:xfrm flipV="1">
            <a:off x="6615417" y="61291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730BF6-05CF-4E45-05C1-30D700D31D62}"/>
                  </a:ext>
                </a:extLst>
              </p:cNvPr>
              <p:cNvSpPr txBox="1"/>
              <p:nvPr/>
            </p:nvSpPr>
            <p:spPr>
              <a:xfrm>
                <a:off x="5929617" y="63115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730BF6-05CF-4E45-05C1-30D700D31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17" y="6311586"/>
                <a:ext cx="4480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C80225-FD7A-D285-E271-3AF5B663C67C}"/>
                  </a:ext>
                </a:extLst>
              </p:cNvPr>
              <p:cNvSpPr txBox="1"/>
              <p:nvPr/>
            </p:nvSpPr>
            <p:spPr>
              <a:xfrm>
                <a:off x="6010413" y="4462782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C80225-FD7A-D285-E271-3AF5B663C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13" y="4462782"/>
                <a:ext cx="951286" cy="524567"/>
              </a:xfrm>
              <a:prstGeom prst="rect">
                <a:avLst/>
              </a:prstGeom>
              <a:blipFill>
                <a:blip r:embed="rId10"/>
                <a:stretch>
                  <a:fillRect r="-2632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riangle 44">
            <a:extLst>
              <a:ext uri="{FF2B5EF4-FFF2-40B4-BE49-F238E27FC236}">
                <a16:creationId xmlns:a16="http://schemas.microsoft.com/office/drawing/2014/main" id="{20A581A7-1269-ED2A-975D-6558D6224F9E}"/>
              </a:ext>
            </a:extLst>
          </p:cNvPr>
          <p:cNvSpPr/>
          <p:nvPr/>
        </p:nvSpPr>
        <p:spPr>
          <a:xfrm>
            <a:off x="7431722" y="526558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221098-7D2B-B40C-1B74-ED483EA791EA}"/>
              </a:ext>
            </a:extLst>
          </p:cNvPr>
          <p:cNvCxnSpPr>
            <a:stCxn id="45" idx="0"/>
          </p:cNvCxnSpPr>
          <p:nvPr/>
        </p:nvCxnSpPr>
        <p:spPr>
          <a:xfrm flipV="1">
            <a:off x="8003222" y="50242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E13D0E-FAC5-C7FE-B18D-2DF31C4D0C9F}"/>
              </a:ext>
            </a:extLst>
          </p:cNvPr>
          <p:cNvCxnSpPr/>
          <p:nvPr/>
        </p:nvCxnSpPr>
        <p:spPr>
          <a:xfrm flipV="1">
            <a:off x="75333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88E2D2-67B9-94C0-4AC0-68555E9F2393}"/>
              </a:ext>
            </a:extLst>
          </p:cNvPr>
          <p:cNvCxnSpPr/>
          <p:nvPr/>
        </p:nvCxnSpPr>
        <p:spPr>
          <a:xfrm flipV="1">
            <a:off x="76857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D65229-6084-718E-2A5E-E586E5621AE9}"/>
              </a:ext>
            </a:extLst>
          </p:cNvPr>
          <p:cNvCxnSpPr/>
          <p:nvPr/>
        </p:nvCxnSpPr>
        <p:spPr>
          <a:xfrm flipV="1">
            <a:off x="7863522" y="6160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6BA406-B0CE-48A1-613E-4B304CC34409}"/>
              </a:ext>
            </a:extLst>
          </p:cNvPr>
          <p:cNvCxnSpPr/>
          <p:nvPr/>
        </p:nvCxnSpPr>
        <p:spPr>
          <a:xfrm flipV="1">
            <a:off x="80286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81E7ED4-630D-80FD-F749-3AD0332C5D10}"/>
              </a:ext>
            </a:extLst>
          </p:cNvPr>
          <p:cNvCxnSpPr/>
          <p:nvPr/>
        </p:nvCxnSpPr>
        <p:spPr>
          <a:xfrm flipV="1">
            <a:off x="82191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BE8A45-490D-C340-2969-32269D3C759B}"/>
              </a:ext>
            </a:extLst>
          </p:cNvPr>
          <p:cNvCxnSpPr/>
          <p:nvPr/>
        </p:nvCxnSpPr>
        <p:spPr>
          <a:xfrm flipV="1">
            <a:off x="840962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D2784F-5137-39AC-D60E-5182049CB35E}"/>
                  </a:ext>
                </a:extLst>
              </p:cNvPr>
              <p:cNvSpPr txBox="1"/>
              <p:nvPr/>
            </p:nvSpPr>
            <p:spPr>
              <a:xfrm>
                <a:off x="7723822" y="633063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D2784F-5137-39AC-D60E-5182049CB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22" y="6330636"/>
                <a:ext cx="4480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033901-83F1-0EAF-4767-724136B57E2F}"/>
                  </a:ext>
                </a:extLst>
              </p:cNvPr>
              <p:cNvSpPr txBox="1"/>
              <p:nvPr/>
            </p:nvSpPr>
            <p:spPr>
              <a:xfrm>
                <a:off x="7804618" y="4481832"/>
                <a:ext cx="10808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033901-83F1-0EAF-4767-724136B57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618" y="4481832"/>
                <a:ext cx="1080873" cy="492443"/>
              </a:xfrm>
              <a:prstGeom prst="rect">
                <a:avLst/>
              </a:prstGeom>
              <a:blipFill>
                <a:blip r:embed="rId12"/>
                <a:stretch>
                  <a:fillRect r="-2326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angle 54">
            <a:extLst>
              <a:ext uri="{FF2B5EF4-FFF2-40B4-BE49-F238E27FC236}">
                <a16:creationId xmlns:a16="http://schemas.microsoft.com/office/drawing/2014/main" id="{42DD9768-5FFD-662C-ECAB-500F3F3186DB}"/>
              </a:ext>
            </a:extLst>
          </p:cNvPr>
          <p:cNvSpPr/>
          <p:nvPr/>
        </p:nvSpPr>
        <p:spPr>
          <a:xfrm>
            <a:off x="9416803" y="4054062"/>
            <a:ext cx="1626919" cy="74903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C0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99F6D93-3C50-88EB-F13D-13232E2B460D}"/>
              </a:ext>
            </a:extLst>
          </p:cNvPr>
          <p:cNvCxnSpPr/>
          <p:nvPr/>
        </p:nvCxnSpPr>
        <p:spPr>
          <a:xfrm flipV="1">
            <a:off x="101338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D704317-1D80-A5BA-D969-92D20581B1F8}"/>
              </a:ext>
            </a:extLst>
          </p:cNvPr>
          <p:cNvCxnSpPr/>
          <p:nvPr/>
        </p:nvCxnSpPr>
        <p:spPr>
          <a:xfrm flipV="1">
            <a:off x="102862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E104AE1-2D6A-EA0A-9F7F-91D2ECFCBDDF}"/>
              </a:ext>
            </a:extLst>
          </p:cNvPr>
          <p:cNvCxnSpPr/>
          <p:nvPr/>
        </p:nvCxnSpPr>
        <p:spPr>
          <a:xfrm flipV="1">
            <a:off x="10464046" y="48169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737E93E-3234-1A14-E865-CB8644EF2709}"/>
              </a:ext>
            </a:extLst>
          </p:cNvPr>
          <p:cNvCxnSpPr/>
          <p:nvPr/>
        </p:nvCxnSpPr>
        <p:spPr>
          <a:xfrm flipV="1">
            <a:off x="106291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4261FDC-68DD-A3DD-A258-8D9316C183FC}"/>
              </a:ext>
            </a:extLst>
          </p:cNvPr>
          <p:cNvCxnSpPr/>
          <p:nvPr/>
        </p:nvCxnSpPr>
        <p:spPr>
          <a:xfrm flipV="1">
            <a:off x="108196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C2A44E9-E939-A452-3D72-523C31A8B6A6}"/>
              </a:ext>
            </a:extLst>
          </p:cNvPr>
          <p:cNvCxnSpPr/>
          <p:nvPr/>
        </p:nvCxnSpPr>
        <p:spPr>
          <a:xfrm flipV="1">
            <a:off x="11010146" y="48042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56EEDB-C311-469A-B66E-BD24A0CBFDD8}"/>
                  </a:ext>
                </a:extLst>
              </p:cNvPr>
              <p:cNvSpPr txBox="1"/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56EEDB-C311-469A-B66E-BD24A0CBF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57881B7-2415-2161-B3F7-7365CBFEA61A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10230262" y="3547770"/>
            <a:ext cx="1" cy="506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C7833C-1E38-91AB-E70F-693CDD9C6E31}"/>
                  </a:ext>
                </a:extLst>
              </p:cNvPr>
              <p:cNvSpPr txBox="1"/>
              <p:nvPr/>
            </p:nvSpPr>
            <p:spPr>
              <a:xfrm>
                <a:off x="10230262" y="35477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C7833C-1E38-91AB-E70F-693CDD9C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262" y="3547770"/>
                <a:ext cx="888127" cy="492443"/>
              </a:xfrm>
              <a:prstGeom prst="rect">
                <a:avLst/>
              </a:prstGeom>
              <a:blipFill>
                <a:blip r:embed="rId14"/>
                <a:stretch>
                  <a:fillRect r="-2817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10DD51E-DD80-269F-1467-FF0931E2C712}"/>
              </a:ext>
            </a:extLst>
          </p:cNvPr>
          <p:cNvCxnSpPr>
            <a:cxnSpLocks/>
          </p:cNvCxnSpPr>
          <p:nvPr/>
        </p:nvCxnSpPr>
        <p:spPr>
          <a:xfrm flipV="1">
            <a:off x="9837601" y="4770033"/>
            <a:ext cx="0" cy="4765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D6AB09-8EE9-859C-5EE3-B98E28755211}"/>
              </a:ext>
            </a:extLst>
          </p:cNvPr>
          <p:cNvCxnSpPr>
            <a:cxnSpLocks/>
          </p:cNvCxnSpPr>
          <p:nvPr/>
        </p:nvCxnSpPr>
        <p:spPr>
          <a:xfrm flipV="1">
            <a:off x="9670425" y="4813705"/>
            <a:ext cx="0" cy="3121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C8980A-14FC-399F-F7BF-70EF6FA6EBC2}"/>
              </a:ext>
            </a:extLst>
          </p:cNvPr>
          <p:cNvCxnSpPr>
            <a:cxnSpLocks/>
          </p:cNvCxnSpPr>
          <p:nvPr/>
        </p:nvCxnSpPr>
        <p:spPr>
          <a:xfrm flipV="1">
            <a:off x="9524247" y="4798156"/>
            <a:ext cx="0" cy="2070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92DF6E-64FC-BEE6-60DC-05A1C8443C98}"/>
              </a:ext>
            </a:extLst>
          </p:cNvPr>
          <p:cNvCxnSpPr>
            <a:cxnSpLocks/>
          </p:cNvCxnSpPr>
          <p:nvPr/>
        </p:nvCxnSpPr>
        <p:spPr>
          <a:xfrm>
            <a:off x="2900006" y="5221911"/>
            <a:ext cx="6937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8B13994-A181-B7BD-7D1A-075D05B5BCE0}"/>
              </a:ext>
            </a:extLst>
          </p:cNvPr>
          <p:cNvCxnSpPr>
            <a:cxnSpLocks/>
          </p:cNvCxnSpPr>
          <p:nvPr/>
        </p:nvCxnSpPr>
        <p:spPr>
          <a:xfrm>
            <a:off x="4516412" y="5129263"/>
            <a:ext cx="51540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07926C0-DCB8-F977-ABA2-F4373F6A64B7}"/>
              </a:ext>
            </a:extLst>
          </p:cNvPr>
          <p:cNvCxnSpPr>
            <a:cxnSpLocks/>
          </p:cNvCxnSpPr>
          <p:nvPr/>
        </p:nvCxnSpPr>
        <p:spPr>
          <a:xfrm flipV="1">
            <a:off x="8028622" y="5005233"/>
            <a:ext cx="1507694" cy="127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93535A8D-E607-542D-FBF9-B7689BD040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8160" y="315116"/>
            <a:ext cx="5250498" cy="12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 animBg="1"/>
      <p:bldP spid="23" grpId="0"/>
      <p:bldP spid="24" grpId="0"/>
      <p:bldP spid="25" grpId="0" animBg="1"/>
      <p:bldP spid="33" grpId="0"/>
      <p:bldP spid="34" grpId="0"/>
      <p:bldP spid="35" grpId="0" animBg="1"/>
      <p:bldP spid="43" grpId="0"/>
      <p:bldP spid="44" grpId="0"/>
      <p:bldP spid="45" grpId="0" animBg="1"/>
      <p:bldP spid="53" grpId="0"/>
      <p:bldP spid="54" grpId="0"/>
      <p:bldP spid="55" grpId="0" animBg="1"/>
      <p:bldP spid="62" grpId="0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28E3D-D7CB-3A40-0784-C942B7D35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D95A-A4E5-C391-4144-AEF8D242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Intuition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E6276-BA48-78DB-B9AE-D5F2C703F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Any small circuit that computes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must touch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By the security of the PRF,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but cannot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260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>
                    <a:latin typeface="+mj-lt"/>
                  </a:rPr>
                  <a:t> is indistinguishable from random given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latin typeface="+mj-lt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must touch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must touch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sz="22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E6276-BA48-78DB-B9AE-D5F2C703F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3"/>
                <a:stretch>
                  <a:fillRect l="-773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C07D7D98-A3DC-20C5-343F-0E6D6D355303}"/>
              </a:ext>
            </a:extLst>
          </p:cNvPr>
          <p:cNvSpPr/>
          <p:nvPr/>
        </p:nvSpPr>
        <p:spPr>
          <a:xfrm>
            <a:off x="1020406" y="52465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D95A46-F3C9-ACA0-081C-FFBE970D8A28}"/>
              </a:ext>
            </a:extLst>
          </p:cNvPr>
          <p:cNvCxnSpPr>
            <a:stCxn id="4" idx="0"/>
          </p:cNvCxnSpPr>
          <p:nvPr/>
        </p:nvCxnSpPr>
        <p:spPr>
          <a:xfrm flipV="1">
            <a:off x="1591906" y="5005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E042C1-4DAE-D5D3-EB79-6110773B8E8B}"/>
              </a:ext>
            </a:extLst>
          </p:cNvPr>
          <p:cNvCxnSpPr/>
          <p:nvPr/>
        </p:nvCxnSpPr>
        <p:spPr>
          <a:xfrm flipV="1">
            <a:off x="11220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8FCF69-0BD9-A3ED-79E6-FEC217A6445A}"/>
              </a:ext>
            </a:extLst>
          </p:cNvPr>
          <p:cNvCxnSpPr/>
          <p:nvPr/>
        </p:nvCxnSpPr>
        <p:spPr>
          <a:xfrm flipV="1">
            <a:off x="12744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8654F3-DE69-84F5-9C1A-02C3C2EDA9CE}"/>
              </a:ext>
            </a:extLst>
          </p:cNvPr>
          <p:cNvCxnSpPr/>
          <p:nvPr/>
        </p:nvCxnSpPr>
        <p:spPr>
          <a:xfrm flipV="1">
            <a:off x="1452206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597620-7351-2855-7C97-864BBD19CC65}"/>
              </a:ext>
            </a:extLst>
          </p:cNvPr>
          <p:cNvCxnSpPr/>
          <p:nvPr/>
        </p:nvCxnSpPr>
        <p:spPr>
          <a:xfrm flipV="1">
            <a:off x="16173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DB2F2-A71A-F5A9-945E-BF0CA0CFF417}"/>
              </a:ext>
            </a:extLst>
          </p:cNvPr>
          <p:cNvCxnSpPr/>
          <p:nvPr/>
        </p:nvCxnSpPr>
        <p:spPr>
          <a:xfrm flipV="1">
            <a:off x="18078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7E3EBF-FC0E-5A3D-E0B4-440A46A992BE}"/>
              </a:ext>
            </a:extLst>
          </p:cNvPr>
          <p:cNvCxnSpPr/>
          <p:nvPr/>
        </p:nvCxnSpPr>
        <p:spPr>
          <a:xfrm flipV="1">
            <a:off x="1998306" y="61291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AB3FF4-5D90-3250-D242-FE550F32F287}"/>
                  </a:ext>
                </a:extLst>
              </p:cNvPr>
              <p:cNvSpPr txBox="1"/>
              <p:nvPr/>
            </p:nvSpPr>
            <p:spPr>
              <a:xfrm>
                <a:off x="1312506" y="63115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AB3FF4-5D90-3250-D242-FE550F32F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06" y="6311586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8F9AAC-4093-A976-6C61-A951915516B7}"/>
                  </a:ext>
                </a:extLst>
              </p:cNvPr>
              <p:cNvSpPr txBox="1"/>
              <p:nvPr/>
            </p:nvSpPr>
            <p:spPr>
              <a:xfrm>
                <a:off x="1393302" y="4462782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8F9AAC-4093-A976-6C61-A95191551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02" y="4462782"/>
                <a:ext cx="992195" cy="492443"/>
              </a:xfrm>
              <a:prstGeom prst="rect">
                <a:avLst/>
              </a:prstGeom>
              <a:blipFill>
                <a:blip r:embed="rId5"/>
                <a:stretch>
                  <a:fillRect r="-25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4">
            <a:extLst>
              <a:ext uri="{FF2B5EF4-FFF2-40B4-BE49-F238E27FC236}">
                <a16:creationId xmlns:a16="http://schemas.microsoft.com/office/drawing/2014/main" id="{FD7E0828-7CC3-2718-B878-F016CFFD06B2}"/>
              </a:ext>
            </a:extLst>
          </p:cNvPr>
          <p:cNvSpPr/>
          <p:nvPr/>
        </p:nvSpPr>
        <p:spPr>
          <a:xfrm>
            <a:off x="2328506" y="52592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3937DB-1FC8-B6F4-4BA7-168816819E39}"/>
              </a:ext>
            </a:extLst>
          </p:cNvPr>
          <p:cNvCxnSpPr>
            <a:stCxn id="15" idx="0"/>
          </p:cNvCxnSpPr>
          <p:nvPr/>
        </p:nvCxnSpPr>
        <p:spPr>
          <a:xfrm flipV="1">
            <a:off x="2900006" y="5017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B733BE-61C8-9D1B-22C7-0C68EB7AA083}"/>
              </a:ext>
            </a:extLst>
          </p:cNvPr>
          <p:cNvCxnSpPr/>
          <p:nvPr/>
        </p:nvCxnSpPr>
        <p:spPr>
          <a:xfrm flipV="1">
            <a:off x="24301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381D98-5857-E0AD-EEEA-867AA0000F13}"/>
              </a:ext>
            </a:extLst>
          </p:cNvPr>
          <p:cNvCxnSpPr/>
          <p:nvPr/>
        </p:nvCxnSpPr>
        <p:spPr>
          <a:xfrm flipV="1">
            <a:off x="25825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4BFD8F-5E7E-C58B-D6E0-CB6D0FADA3BA}"/>
              </a:ext>
            </a:extLst>
          </p:cNvPr>
          <p:cNvCxnSpPr/>
          <p:nvPr/>
        </p:nvCxnSpPr>
        <p:spPr>
          <a:xfrm flipV="1">
            <a:off x="2760306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F7CA73-54FE-6B3C-DA91-234ED157D60D}"/>
              </a:ext>
            </a:extLst>
          </p:cNvPr>
          <p:cNvCxnSpPr/>
          <p:nvPr/>
        </p:nvCxnSpPr>
        <p:spPr>
          <a:xfrm flipV="1">
            <a:off x="29254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6BB098-6274-2F21-A677-93898B1642B2}"/>
              </a:ext>
            </a:extLst>
          </p:cNvPr>
          <p:cNvCxnSpPr/>
          <p:nvPr/>
        </p:nvCxnSpPr>
        <p:spPr>
          <a:xfrm flipV="1">
            <a:off x="31159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AA16E5-E1A0-1C2C-7EEE-6C231EDD91DA}"/>
              </a:ext>
            </a:extLst>
          </p:cNvPr>
          <p:cNvCxnSpPr/>
          <p:nvPr/>
        </p:nvCxnSpPr>
        <p:spPr>
          <a:xfrm flipV="1">
            <a:off x="3306406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367619-8AF7-A9CC-327A-D62479121F3C}"/>
                  </a:ext>
                </a:extLst>
              </p:cNvPr>
              <p:cNvSpPr txBox="1"/>
              <p:nvPr/>
            </p:nvSpPr>
            <p:spPr>
              <a:xfrm>
                <a:off x="2620606" y="63242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367619-8AF7-A9CC-327A-D62479121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06" y="6324286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7AA9B6-253C-ECCF-931B-3E441927E431}"/>
                  </a:ext>
                </a:extLst>
              </p:cNvPr>
              <p:cNvSpPr txBox="1"/>
              <p:nvPr/>
            </p:nvSpPr>
            <p:spPr>
              <a:xfrm>
                <a:off x="2701402" y="4475482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7AA9B6-253C-ECCF-931B-3E441927E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02" y="4475482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>
            <a:extLst>
              <a:ext uri="{FF2B5EF4-FFF2-40B4-BE49-F238E27FC236}">
                <a16:creationId xmlns:a16="http://schemas.microsoft.com/office/drawing/2014/main" id="{51335F22-2786-0F06-9416-B486AF1E66F5}"/>
              </a:ext>
            </a:extLst>
          </p:cNvPr>
          <p:cNvSpPr/>
          <p:nvPr/>
        </p:nvSpPr>
        <p:spPr>
          <a:xfrm>
            <a:off x="3944912" y="52592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22A3D4-E0C4-C090-1F3B-CCA75D3D0BA0}"/>
              </a:ext>
            </a:extLst>
          </p:cNvPr>
          <p:cNvCxnSpPr>
            <a:stCxn id="25" idx="0"/>
          </p:cNvCxnSpPr>
          <p:nvPr/>
        </p:nvCxnSpPr>
        <p:spPr>
          <a:xfrm flipV="1">
            <a:off x="4516412" y="5017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BF1C6A-D06E-F939-539F-1E7B343F1EA2}"/>
              </a:ext>
            </a:extLst>
          </p:cNvPr>
          <p:cNvCxnSpPr/>
          <p:nvPr/>
        </p:nvCxnSpPr>
        <p:spPr>
          <a:xfrm flipV="1">
            <a:off x="40465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E286BB-2D8C-4072-3356-B9AD5CE6453C}"/>
              </a:ext>
            </a:extLst>
          </p:cNvPr>
          <p:cNvCxnSpPr/>
          <p:nvPr/>
        </p:nvCxnSpPr>
        <p:spPr>
          <a:xfrm flipV="1">
            <a:off x="41989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DC4B38-8EA6-5CF5-5837-EC10A8536ACD}"/>
              </a:ext>
            </a:extLst>
          </p:cNvPr>
          <p:cNvCxnSpPr/>
          <p:nvPr/>
        </p:nvCxnSpPr>
        <p:spPr>
          <a:xfrm flipV="1">
            <a:off x="437671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4670F7-F2C4-F6B7-9348-7F0131739681}"/>
              </a:ext>
            </a:extLst>
          </p:cNvPr>
          <p:cNvCxnSpPr/>
          <p:nvPr/>
        </p:nvCxnSpPr>
        <p:spPr>
          <a:xfrm flipV="1">
            <a:off x="45418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FE6D9A-B9F7-5C59-4598-8AA3454C0E90}"/>
              </a:ext>
            </a:extLst>
          </p:cNvPr>
          <p:cNvCxnSpPr/>
          <p:nvPr/>
        </p:nvCxnSpPr>
        <p:spPr>
          <a:xfrm flipV="1">
            <a:off x="47323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D188B5-363A-49FF-3EA4-4F2A9D678704}"/>
              </a:ext>
            </a:extLst>
          </p:cNvPr>
          <p:cNvCxnSpPr/>
          <p:nvPr/>
        </p:nvCxnSpPr>
        <p:spPr>
          <a:xfrm flipV="1">
            <a:off x="4922812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F9EAD1-ABF5-B650-E6A5-4579EAAD9ECD}"/>
                  </a:ext>
                </a:extLst>
              </p:cNvPr>
              <p:cNvSpPr txBox="1"/>
              <p:nvPr/>
            </p:nvSpPr>
            <p:spPr>
              <a:xfrm>
                <a:off x="4237012" y="63242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F9EAD1-ABF5-B650-E6A5-4579EAAD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12" y="6324286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22325C-FA44-3407-6550-A5E49DA4EDDF}"/>
                  </a:ext>
                </a:extLst>
              </p:cNvPr>
              <p:cNvSpPr txBox="1"/>
              <p:nvPr/>
            </p:nvSpPr>
            <p:spPr>
              <a:xfrm>
                <a:off x="4317808" y="4475482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22325C-FA44-3407-6550-A5E49DA4E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808" y="4475482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iangle 34">
            <a:extLst>
              <a:ext uri="{FF2B5EF4-FFF2-40B4-BE49-F238E27FC236}">
                <a16:creationId xmlns:a16="http://schemas.microsoft.com/office/drawing/2014/main" id="{F5809230-EA8E-E62F-5FC8-42D3C482A2E0}"/>
              </a:ext>
            </a:extLst>
          </p:cNvPr>
          <p:cNvSpPr/>
          <p:nvPr/>
        </p:nvSpPr>
        <p:spPr>
          <a:xfrm>
            <a:off x="5637517" y="52465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03CCE9-7AAA-0BF6-0C26-C25F11D55D29}"/>
              </a:ext>
            </a:extLst>
          </p:cNvPr>
          <p:cNvCxnSpPr>
            <a:stCxn id="35" idx="0"/>
          </p:cNvCxnSpPr>
          <p:nvPr/>
        </p:nvCxnSpPr>
        <p:spPr>
          <a:xfrm flipV="1">
            <a:off x="6209017" y="5005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1908F6-7DB2-503E-9BDB-F6A9DB81F4E3}"/>
              </a:ext>
            </a:extLst>
          </p:cNvPr>
          <p:cNvCxnSpPr/>
          <p:nvPr/>
        </p:nvCxnSpPr>
        <p:spPr>
          <a:xfrm flipV="1">
            <a:off x="57391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C25A5B-B837-22FF-72B0-E4E5F53DDC1A}"/>
              </a:ext>
            </a:extLst>
          </p:cNvPr>
          <p:cNvCxnSpPr/>
          <p:nvPr/>
        </p:nvCxnSpPr>
        <p:spPr>
          <a:xfrm flipV="1">
            <a:off x="58915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4FDEC4-7ACE-F803-65F4-CBAA4AD04D75}"/>
              </a:ext>
            </a:extLst>
          </p:cNvPr>
          <p:cNvCxnSpPr/>
          <p:nvPr/>
        </p:nvCxnSpPr>
        <p:spPr>
          <a:xfrm flipV="1">
            <a:off x="6069317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921080-D910-8187-F1BE-01470BB4E9FE}"/>
              </a:ext>
            </a:extLst>
          </p:cNvPr>
          <p:cNvCxnSpPr/>
          <p:nvPr/>
        </p:nvCxnSpPr>
        <p:spPr>
          <a:xfrm flipV="1">
            <a:off x="62344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E21BF0-5423-2597-2997-FC74EB7171A3}"/>
              </a:ext>
            </a:extLst>
          </p:cNvPr>
          <p:cNvCxnSpPr/>
          <p:nvPr/>
        </p:nvCxnSpPr>
        <p:spPr>
          <a:xfrm flipV="1">
            <a:off x="64249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D30120-1277-86A9-5222-B8270FB55866}"/>
              </a:ext>
            </a:extLst>
          </p:cNvPr>
          <p:cNvCxnSpPr/>
          <p:nvPr/>
        </p:nvCxnSpPr>
        <p:spPr>
          <a:xfrm flipV="1">
            <a:off x="6615417" y="61291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09FFD51-1E4E-CE3E-2B46-7CF0F65A0227}"/>
                  </a:ext>
                </a:extLst>
              </p:cNvPr>
              <p:cNvSpPr txBox="1"/>
              <p:nvPr/>
            </p:nvSpPr>
            <p:spPr>
              <a:xfrm>
                <a:off x="5929617" y="63115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09FFD51-1E4E-CE3E-2B46-7CF0F65A0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17" y="6311586"/>
                <a:ext cx="4480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686ABC6-056B-3BEF-7F79-3FD3D493B2F8}"/>
                  </a:ext>
                </a:extLst>
              </p:cNvPr>
              <p:cNvSpPr txBox="1"/>
              <p:nvPr/>
            </p:nvSpPr>
            <p:spPr>
              <a:xfrm>
                <a:off x="6010413" y="4462782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686ABC6-056B-3BEF-7F79-3FD3D493B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13" y="4462782"/>
                <a:ext cx="951286" cy="524567"/>
              </a:xfrm>
              <a:prstGeom prst="rect">
                <a:avLst/>
              </a:prstGeom>
              <a:blipFill>
                <a:blip r:embed="rId10"/>
                <a:stretch>
                  <a:fillRect r="-2632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riangle 44">
            <a:extLst>
              <a:ext uri="{FF2B5EF4-FFF2-40B4-BE49-F238E27FC236}">
                <a16:creationId xmlns:a16="http://schemas.microsoft.com/office/drawing/2014/main" id="{36A5962A-75A7-40D2-0E2B-D3B1015BA117}"/>
              </a:ext>
            </a:extLst>
          </p:cNvPr>
          <p:cNvSpPr/>
          <p:nvPr/>
        </p:nvSpPr>
        <p:spPr>
          <a:xfrm>
            <a:off x="7431722" y="526558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D6C0D77-6E28-C310-AC3F-64D1C4F492B2}"/>
              </a:ext>
            </a:extLst>
          </p:cNvPr>
          <p:cNvCxnSpPr>
            <a:stCxn id="45" idx="0"/>
          </p:cNvCxnSpPr>
          <p:nvPr/>
        </p:nvCxnSpPr>
        <p:spPr>
          <a:xfrm flipV="1">
            <a:off x="8003222" y="50242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2AD791A-1028-0B42-7841-1195D6C5AB9A}"/>
              </a:ext>
            </a:extLst>
          </p:cNvPr>
          <p:cNvCxnSpPr/>
          <p:nvPr/>
        </p:nvCxnSpPr>
        <p:spPr>
          <a:xfrm flipV="1">
            <a:off x="75333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2DDD88-DCAA-73A5-38C3-5A3F9EC9CD54}"/>
              </a:ext>
            </a:extLst>
          </p:cNvPr>
          <p:cNvCxnSpPr/>
          <p:nvPr/>
        </p:nvCxnSpPr>
        <p:spPr>
          <a:xfrm flipV="1">
            <a:off x="76857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C3D6F3-F31F-5357-8805-CF99077123A9}"/>
              </a:ext>
            </a:extLst>
          </p:cNvPr>
          <p:cNvCxnSpPr/>
          <p:nvPr/>
        </p:nvCxnSpPr>
        <p:spPr>
          <a:xfrm flipV="1">
            <a:off x="7863522" y="6160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4B42CF-5469-43B4-337B-CF7A2C89EA55}"/>
              </a:ext>
            </a:extLst>
          </p:cNvPr>
          <p:cNvCxnSpPr/>
          <p:nvPr/>
        </p:nvCxnSpPr>
        <p:spPr>
          <a:xfrm flipV="1">
            <a:off x="80286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4597B95-B8DE-DBF8-3647-1AE952D4C42D}"/>
              </a:ext>
            </a:extLst>
          </p:cNvPr>
          <p:cNvCxnSpPr/>
          <p:nvPr/>
        </p:nvCxnSpPr>
        <p:spPr>
          <a:xfrm flipV="1">
            <a:off x="82191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0799B73-610F-2A8C-F09F-4687FF17C58C}"/>
              </a:ext>
            </a:extLst>
          </p:cNvPr>
          <p:cNvCxnSpPr/>
          <p:nvPr/>
        </p:nvCxnSpPr>
        <p:spPr>
          <a:xfrm flipV="1">
            <a:off x="840962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E181D58-880C-5F9C-5C38-D962F2CF0467}"/>
                  </a:ext>
                </a:extLst>
              </p:cNvPr>
              <p:cNvSpPr txBox="1"/>
              <p:nvPr/>
            </p:nvSpPr>
            <p:spPr>
              <a:xfrm>
                <a:off x="7723822" y="633063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E181D58-880C-5F9C-5C38-D962F2CF0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22" y="6330636"/>
                <a:ext cx="4480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262380-260B-5843-002A-917064BA83A0}"/>
                  </a:ext>
                </a:extLst>
              </p:cNvPr>
              <p:cNvSpPr txBox="1"/>
              <p:nvPr/>
            </p:nvSpPr>
            <p:spPr>
              <a:xfrm>
                <a:off x="7804618" y="4481832"/>
                <a:ext cx="10808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262380-260B-5843-002A-917064BA8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618" y="4481832"/>
                <a:ext cx="1080872" cy="492443"/>
              </a:xfrm>
              <a:prstGeom prst="rect">
                <a:avLst/>
              </a:prstGeom>
              <a:blipFill>
                <a:blip r:embed="rId12"/>
                <a:stretch>
                  <a:fillRect r="-2326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angle 54">
            <a:extLst>
              <a:ext uri="{FF2B5EF4-FFF2-40B4-BE49-F238E27FC236}">
                <a16:creationId xmlns:a16="http://schemas.microsoft.com/office/drawing/2014/main" id="{60C477D5-DBF7-FA71-9046-5E27FF7D3657}"/>
              </a:ext>
            </a:extLst>
          </p:cNvPr>
          <p:cNvSpPr/>
          <p:nvPr/>
        </p:nvSpPr>
        <p:spPr>
          <a:xfrm>
            <a:off x="9416803" y="4054062"/>
            <a:ext cx="1626919" cy="74903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C0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F0AAD0-499B-843E-D76E-6BB2079DF692}"/>
              </a:ext>
            </a:extLst>
          </p:cNvPr>
          <p:cNvCxnSpPr/>
          <p:nvPr/>
        </p:nvCxnSpPr>
        <p:spPr>
          <a:xfrm flipV="1">
            <a:off x="101338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559872-787E-EE4A-76D9-4BEA2ED92A6F}"/>
              </a:ext>
            </a:extLst>
          </p:cNvPr>
          <p:cNvCxnSpPr/>
          <p:nvPr/>
        </p:nvCxnSpPr>
        <p:spPr>
          <a:xfrm flipV="1">
            <a:off x="102862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6A37CB-BBF1-ECBC-E1D0-E6C74B53EB99}"/>
              </a:ext>
            </a:extLst>
          </p:cNvPr>
          <p:cNvCxnSpPr/>
          <p:nvPr/>
        </p:nvCxnSpPr>
        <p:spPr>
          <a:xfrm flipV="1">
            <a:off x="10464046" y="48169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989623-E3EE-6377-00CC-808ED33FAF46}"/>
              </a:ext>
            </a:extLst>
          </p:cNvPr>
          <p:cNvCxnSpPr/>
          <p:nvPr/>
        </p:nvCxnSpPr>
        <p:spPr>
          <a:xfrm flipV="1">
            <a:off x="106291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3D8F35-935E-2936-E159-9A73BE524708}"/>
              </a:ext>
            </a:extLst>
          </p:cNvPr>
          <p:cNvCxnSpPr/>
          <p:nvPr/>
        </p:nvCxnSpPr>
        <p:spPr>
          <a:xfrm flipV="1">
            <a:off x="108196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5F088D6-9C93-A46C-223E-9CBF8F39370A}"/>
              </a:ext>
            </a:extLst>
          </p:cNvPr>
          <p:cNvCxnSpPr/>
          <p:nvPr/>
        </p:nvCxnSpPr>
        <p:spPr>
          <a:xfrm flipV="1">
            <a:off x="11010146" y="48042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DE2043-A96A-F5A0-5104-2082FB67B52F}"/>
                  </a:ext>
                </a:extLst>
              </p:cNvPr>
              <p:cNvSpPr txBox="1"/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DE2043-A96A-F5A0-5104-2082FB67B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2B0AFA0-CED3-3618-E4A8-4E99B5501580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10230262" y="3547770"/>
            <a:ext cx="1" cy="506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C45D4A4-2DF1-6756-A5AC-4505B9665D3B}"/>
                  </a:ext>
                </a:extLst>
              </p:cNvPr>
              <p:cNvSpPr txBox="1"/>
              <p:nvPr/>
            </p:nvSpPr>
            <p:spPr>
              <a:xfrm>
                <a:off x="10230262" y="35477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C45D4A4-2DF1-6756-A5AC-4505B966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262" y="3547770"/>
                <a:ext cx="888127" cy="492443"/>
              </a:xfrm>
              <a:prstGeom prst="rect">
                <a:avLst/>
              </a:prstGeom>
              <a:blipFill>
                <a:blip r:embed="rId14"/>
                <a:stretch>
                  <a:fillRect r="-2817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0ED6673-6FA0-A149-4F15-604F36A6E970}"/>
              </a:ext>
            </a:extLst>
          </p:cNvPr>
          <p:cNvCxnSpPr>
            <a:cxnSpLocks/>
          </p:cNvCxnSpPr>
          <p:nvPr/>
        </p:nvCxnSpPr>
        <p:spPr>
          <a:xfrm flipV="1">
            <a:off x="9837601" y="4770033"/>
            <a:ext cx="0" cy="4765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F40C730-F2C2-3AE0-947D-04879DE68734}"/>
              </a:ext>
            </a:extLst>
          </p:cNvPr>
          <p:cNvCxnSpPr>
            <a:cxnSpLocks/>
          </p:cNvCxnSpPr>
          <p:nvPr/>
        </p:nvCxnSpPr>
        <p:spPr>
          <a:xfrm flipV="1">
            <a:off x="9670425" y="4813705"/>
            <a:ext cx="0" cy="3121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CD5676-D204-4734-22C9-B36A43F332B9}"/>
              </a:ext>
            </a:extLst>
          </p:cNvPr>
          <p:cNvCxnSpPr>
            <a:cxnSpLocks/>
          </p:cNvCxnSpPr>
          <p:nvPr/>
        </p:nvCxnSpPr>
        <p:spPr>
          <a:xfrm flipV="1">
            <a:off x="9524247" y="4798156"/>
            <a:ext cx="0" cy="2070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EB431ED-0BF6-B8AC-37A0-FC69E66860C6}"/>
              </a:ext>
            </a:extLst>
          </p:cNvPr>
          <p:cNvCxnSpPr>
            <a:cxnSpLocks/>
          </p:cNvCxnSpPr>
          <p:nvPr/>
        </p:nvCxnSpPr>
        <p:spPr>
          <a:xfrm>
            <a:off x="2900006" y="5221911"/>
            <a:ext cx="6937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FD21DE-3326-C6A7-E6E2-DBE40E600FD1}"/>
              </a:ext>
            </a:extLst>
          </p:cNvPr>
          <p:cNvCxnSpPr>
            <a:cxnSpLocks/>
          </p:cNvCxnSpPr>
          <p:nvPr/>
        </p:nvCxnSpPr>
        <p:spPr>
          <a:xfrm>
            <a:off x="4516412" y="5129263"/>
            <a:ext cx="51540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EF06810-0861-942E-27D1-BF515FF9BB20}"/>
              </a:ext>
            </a:extLst>
          </p:cNvPr>
          <p:cNvCxnSpPr>
            <a:cxnSpLocks/>
          </p:cNvCxnSpPr>
          <p:nvPr/>
        </p:nvCxnSpPr>
        <p:spPr>
          <a:xfrm flipV="1">
            <a:off x="8028622" y="5005233"/>
            <a:ext cx="1507694" cy="127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F6C6A27-17CD-C44C-A391-C7CCE38E8F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8160" y="315116"/>
            <a:ext cx="5250498" cy="12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917F7-A09C-095A-E7A0-A3EF3E5DA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F4E7-23AA-3E34-EC48-CB710D19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Intuition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3D32CA-C15F-8106-6C59-7B91D926C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must touch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must touch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>
                  <a:latin typeface="+mj-lt"/>
                </a:endParaRPr>
              </a:p>
              <a:p>
                <a:endParaRPr lang="en-US" sz="26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dirty="0">
                    <a:latin typeface="+mj-lt"/>
                  </a:rPr>
                  <a:t> By security of </a:t>
                </a:r>
                <a:r>
                  <a:rPr lang="en-US" sz="2600" dirty="0" err="1">
                    <a:latin typeface="+mj-lt"/>
                  </a:rPr>
                  <a:t>iO</a:t>
                </a:r>
                <a:r>
                  <a:rPr lang="en-US" sz="2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must touch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j-lt"/>
                  </a:rPr>
                  <a:t>	(for all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dirty="0">
                    <a:latin typeface="+mj-lt"/>
                  </a:rPr>
                  <a:t>)</a:t>
                </a:r>
              </a:p>
              <a:p>
                <a:pPr marL="457200" lvl="1" indent="0">
                  <a:buNone/>
                </a:pPr>
                <a:endParaRPr lang="en-US" sz="22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3D32CA-C15F-8106-6C59-7B91D926C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3"/>
                <a:stretch>
                  <a:fillRect l="-773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043177FB-EFF6-9F9D-0F8E-7C711B050AB0}"/>
              </a:ext>
            </a:extLst>
          </p:cNvPr>
          <p:cNvSpPr/>
          <p:nvPr/>
        </p:nvSpPr>
        <p:spPr>
          <a:xfrm>
            <a:off x="1020406" y="52465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1782AC-A25B-3CA5-07CC-3A27DEDE4F35}"/>
              </a:ext>
            </a:extLst>
          </p:cNvPr>
          <p:cNvCxnSpPr>
            <a:stCxn id="4" idx="0"/>
          </p:cNvCxnSpPr>
          <p:nvPr/>
        </p:nvCxnSpPr>
        <p:spPr>
          <a:xfrm flipV="1">
            <a:off x="1591906" y="5005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AF9A-B1CF-18A3-4110-192826E2DF5F}"/>
              </a:ext>
            </a:extLst>
          </p:cNvPr>
          <p:cNvCxnSpPr/>
          <p:nvPr/>
        </p:nvCxnSpPr>
        <p:spPr>
          <a:xfrm flipV="1">
            <a:off x="11220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FE0BAB-E3C2-325E-F7F1-CA51B50C76A5}"/>
              </a:ext>
            </a:extLst>
          </p:cNvPr>
          <p:cNvCxnSpPr/>
          <p:nvPr/>
        </p:nvCxnSpPr>
        <p:spPr>
          <a:xfrm flipV="1">
            <a:off x="12744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0476EE-8416-8855-80B4-18CE97CC5CD8}"/>
              </a:ext>
            </a:extLst>
          </p:cNvPr>
          <p:cNvCxnSpPr/>
          <p:nvPr/>
        </p:nvCxnSpPr>
        <p:spPr>
          <a:xfrm flipV="1">
            <a:off x="1452206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73CAF2-B26A-F83A-D157-910EB503B2CF}"/>
              </a:ext>
            </a:extLst>
          </p:cNvPr>
          <p:cNvCxnSpPr/>
          <p:nvPr/>
        </p:nvCxnSpPr>
        <p:spPr>
          <a:xfrm flipV="1">
            <a:off x="16173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29D68A-F58E-A52A-719C-63DA9A92758D}"/>
              </a:ext>
            </a:extLst>
          </p:cNvPr>
          <p:cNvCxnSpPr/>
          <p:nvPr/>
        </p:nvCxnSpPr>
        <p:spPr>
          <a:xfrm flipV="1">
            <a:off x="18078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743B77-2B86-45BC-F131-9AC485F559B4}"/>
              </a:ext>
            </a:extLst>
          </p:cNvPr>
          <p:cNvCxnSpPr/>
          <p:nvPr/>
        </p:nvCxnSpPr>
        <p:spPr>
          <a:xfrm flipV="1">
            <a:off x="1998306" y="61291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D035B0-0E9C-86A7-D658-5B36799F1873}"/>
                  </a:ext>
                </a:extLst>
              </p:cNvPr>
              <p:cNvSpPr txBox="1"/>
              <p:nvPr/>
            </p:nvSpPr>
            <p:spPr>
              <a:xfrm>
                <a:off x="1312506" y="63115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D035B0-0E9C-86A7-D658-5B36799F1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06" y="6311586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790C02-8AE5-240C-301C-780A2FFBB4E7}"/>
                  </a:ext>
                </a:extLst>
              </p:cNvPr>
              <p:cNvSpPr txBox="1"/>
              <p:nvPr/>
            </p:nvSpPr>
            <p:spPr>
              <a:xfrm>
                <a:off x="1393302" y="4462782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790C02-8AE5-240C-301C-780A2FFBB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02" y="4462782"/>
                <a:ext cx="992195" cy="492443"/>
              </a:xfrm>
              <a:prstGeom prst="rect">
                <a:avLst/>
              </a:prstGeom>
              <a:blipFill>
                <a:blip r:embed="rId5"/>
                <a:stretch>
                  <a:fillRect r="-25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4">
            <a:extLst>
              <a:ext uri="{FF2B5EF4-FFF2-40B4-BE49-F238E27FC236}">
                <a16:creationId xmlns:a16="http://schemas.microsoft.com/office/drawing/2014/main" id="{F506A0A2-1563-A06D-4F5C-947502549C85}"/>
              </a:ext>
            </a:extLst>
          </p:cNvPr>
          <p:cNvSpPr/>
          <p:nvPr/>
        </p:nvSpPr>
        <p:spPr>
          <a:xfrm>
            <a:off x="2328506" y="52592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3F4580-2AA0-7E17-8502-8D03743F0C07}"/>
              </a:ext>
            </a:extLst>
          </p:cNvPr>
          <p:cNvCxnSpPr>
            <a:stCxn id="15" idx="0"/>
          </p:cNvCxnSpPr>
          <p:nvPr/>
        </p:nvCxnSpPr>
        <p:spPr>
          <a:xfrm flipV="1">
            <a:off x="2900006" y="5017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4A8390-F9DB-7ABA-7E78-1684C17FEAAB}"/>
              </a:ext>
            </a:extLst>
          </p:cNvPr>
          <p:cNvCxnSpPr/>
          <p:nvPr/>
        </p:nvCxnSpPr>
        <p:spPr>
          <a:xfrm flipV="1">
            <a:off x="24301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0BE922-6C3A-405D-DFAF-B0C0AE5464D1}"/>
              </a:ext>
            </a:extLst>
          </p:cNvPr>
          <p:cNvCxnSpPr/>
          <p:nvPr/>
        </p:nvCxnSpPr>
        <p:spPr>
          <a:xfrm flipV="1">
            <a:off x="25825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A057B2-F6E1-6290-D8DE-59C2223E396A}"/>
              </a:ext>
            </a:extLst>
          </p:cNvPr>
          <p:cNvCxnSpPr/>
          <p:nvPr/>
        </p:nvCxnSpPr>
        <p:spPr>
          <a:xfrm flipV="1">
            <a:off x="2760306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1A11C-02D9-4950-3E71-EAABD9348BCD}"/>
              </a:ext>
            </a:extLst>
          </p:cNvPr>
          <p:cNvCxnSpPr/>
          <p:nvPr/>
        </p:nvCxnSpPr>
        <p:spPr>
          <a:xfrm flipV="1">
            <a:off x="29254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8D7526-E422-EBE5-5FAD-B97C3E546C64}"/>
              </a:ext>
            </a:extLst>
          </p:cNvPr>
          <p:cNvCxnSpPr/>
          <p:nvPr/>
        </p:nvCxnSpPr>
        <p:spPr>
          <a:xfrm flipV="1">
            <a:off x="31159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657348-260E-74F7-46B0-5A222F161A9A}"/>
              </a:ext>
            </a:extLst>
          </p:cNvPr>
          <p:cNvCxnSpPr/>
          <p:nvPr/>
        </p:nvCxnSpPr>
        <p:spPr>
          <a:xfrm flipV="1">
            <a:off x="3306406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924644-4810-126D-44A3-78E40D5EDBF3}"/>
                  </a:ext>
                </a:extLst>
              </p:cNvPr>
              <p:cNvSpPr txBox="1"/>
              <p:nvPr/>
            </p:nvSpPr>
            <p:spPr>
              <a:xfrm>
                <a:off x="2620606" y="63242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924644-4810-126D-44A3-78E40D5E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06" y="6324286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A71371-B139-47C9-B7BF-B28EF880707B}"/>
                  </a:ext>
                </a:extLst>
              </p:cNvPr>
              <p:cNvSpPr txBox="1"/>
              <p:nvPr/>
            </p:nvSpPr>
            <p:spPr>
              <a:xfrm>
                <a:off x="2701402" y="4475482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A71371-B139-47C9-B7BF-B28EF8807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02" y="4475482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>
            <a:extLst>
              <a:ext uri="{FF2B5EF4-FFF2-40B4-BE49-F238E27FC236}">
                <a16:creationId xmlns:a16="http://schemas.microsoft.com/office/drawing/2014/main" id="{BB48B6EB-1CA0-D2AF-B027-E09F6B7A6E06}"/>
              </a:ext>
            </a:extLst>
          </p:cNvPr>
          <p:cNvSpPr/>
          <p:nvPr/>
        </p:nvSpPr>
        <p:spPr>
          <a:xfrm>
            <a:off x="3944912" y="52592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B83C5F-475D-3EAA-0697-964DF8D6E283}"/>
              </a:ext>
            </a:extLst>
          </p:cNvPr>
          <p:cNvCxnSpPr>
            <a:stCxn id="25" idx="0"/>
          </p:cNvCxnSpPr>
          <p:nvPr/>
        </p:nvCxnSpPr>
        <p:spPr>
          <a:xfrm flipV="1">
            <a:off x="4516412" y="5017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D384CE-2CA8-399A-654E-B8A62DC822D8}"/>
              </a:ext>
            </a:extLst>
          </p:cNvPr>
          <p:cNvCxnSpPr/>
          <p:nvPr/>
        </p:nvCxnSpPr>
        <p:spPr>
          <a:xfrm flipV="1">
            <a:off x="40465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B71B0A-B6B2-E1EB-FA45-A394B6EB06BA}"/>
              </a:ext>
            </a:extLst>
          </p:cNvPr>
          <p:cNvCxnSpPr/>
          <p:nvPr/>
        </p:nvCxnSpPr>
        <p:spPr>
          <a:xfrm flipV="1">
            <a:off x="41989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69EE06-B20A-E4D9-8210-6F4D465A3D34}"/>
              </a:ext>
            </a:extLst>
          </p:cNvPr>
          <p:cNvCxnSpPr/>
          <p:nvPr/>
        </p:nvCxnSpPr>
        <p:spPr>
          <a:xfrm flipV="1">
            <a:off x="437671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C78769-8C9B-A943-FD59-6F8CF67A5401}"/>
              </a:ext>
            </a:extLst>
          </p:cNvPr>
          <p:cNvCxnSpPr/>
          <p:nvPr/>
        </p:nvCxnSpPr>
        <p:spPr>
          <a:xfrm flipV="1">
            <a:off x="45418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53B539-C7A2-4FDC-1988-3AD6168D01CA}"/>
              </a:ext>
            </a:extLst>
          </p:cNvPr>
          <p:cNvCxnSpPr/>
          <p:nvPr/>
        </p:nvCxnSpPr>
        <p:spPr>
          <a:xfrm flipV="1">
            <a:off x="47323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2EE7F6-C07E-F519-7137-2659FC1A30F0}"/>
              </a:ext>
            </a:extLst>
          </p:cNvPr>
          <p:cNvCxnSpPr/>
          <p:nvPr/>
        </p:nvCxnSpPr>
        <p:spPr>
          <a:xfrm flipV="1">
            <a:off x="4922812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1929F0-7AC0-1304-70A6-6EB40CC5147D}"/>
                  </a:ext>
                </a:extLst>
              </p:cNvPr>
              <p:cNvSpPr txBox="1"/>
              <p:nvPr/>
            </p:nvSpPr>
            <p:spPr>
              <a:xfrm>
                <a:off x="4237012" y="63242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1929F0-7AC0-1304-70A6-6EB40CC51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12" y="6324286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81D695-A23A-EA11-0DA7-BD151FE78CA9}"/>
                  </a:ext>
                </a:extLst>
              </p:cNvPr>
              <p:cNvSpPr txBox="1"/>
              <p:nvPr/>
            </p:nvSpPr>
            <p:spPr>
              <a:xfrm>
                <a:off x="4317808" y="4475482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81D695-A23A-EA11-0DA7-BD151FE78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808" y="4475482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iangle 34">
            <a:extLst>
              <a:ext uri="{FF2B5EF4-FFF2-40B4-BE49-F238E27FC236}">
                <a16:creationId xmlns:a16="http://schemas.microsoft.com/office/drawing/2014/main" id="{DAACAE10-F0C5-5888-8FBA-EDD6CC86016A}"/>
              </a:ext>
            </a:extLst>
          </p:cNvPr>
          <p:cNvSpPr/>
          <p:nvPr/>
        </p:nvSpPr>
        <p:spPr>
          <a:xfrm>
            <a:off x="5637517" y="52465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56B8C1-6E95-638C-D681-653579F2F08A}"/>
              </a:ext>
            </a:extLst>
          </p:cNvPr>
          <p:cNvCxnSpPr>
            <a:stCxn id="35" idx="0"/>
          </p:cNvCxnSpPr>
          <p:nvPr/>
        </p:nvCxnSpPr>
        <p:spPr>
          <a:xfrm flipV="1">
            <a:off x="6209017" y="5005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9D3AD7-4414-30EA-1956-43D0FCA73C7E}"/>
              </a:ext>
            </a:extLst>
          </p:cNvPr>
          <p:cNvCxnSpPr/>
          <p:nvPr/>
        </p:nvCxnSpPr>
        <p:spPr>
          <a:xfrm flipV="1">
            <a:off x="57391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86052C-54DF-003F-A874-CAC73AF900FC}"/>
              </a:ext>
            </a:extLst>
          </p:cNvPr>
          <p:cNvCxnSpPr/>
          <p:nvPr/>
        </p:nvCxnSpPr>
        <p:spPr>
          <a:xfrm flipV="1">
            <a:off x="58915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73439B-8CCC-21DB-485A-B3D894FFAF00}"/>
              </a:ext>
            </a:extLst>
          </p:cNvPr>
          <p:cNvCxnSpPr/>
          <p:nvPr/>
        </p:nvCxnSpPr>
        <p:spPr>
          <a:xfrm flipV="1">
            <a:off x="6069317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942C3B-ECEB-2343-9433-FF89119C2747}"/>
              </a:ext>
            </a:extLst>
          </p:cNvPr>
          <p:cNvCxnSpPr/>
          <p:nvPr/>
        </p:nvCxnSpPr>
        <p:spPr>
          <a:xfrm flipV="1">
            <a:off x="62344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7AC6D8-80DE-42AB-31E7-FBD9335BE8E3}"/>
              </a:ext>
            </a:extLst>
          </p:cNvPr>
          <p:cNvCxnSpPr/>
          <p:nvPr/>
        </p:nvCxnSpPr>
        <p:spPr>
          <a:xfrm flipV="1">
            <a:off x="64249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F7B446C-C566-F971-F150-442367B51D81}"/>
              </a:ext>
            </a:extLst>
          </p:cNvPr>
          <p:cNvCxnSpPr/>
          <p:nvPr/>
        </p:nvCxnSpPr>
        <p:spPr>
          <a:xfrm flipV="1">
            <a:off x="6615417" y="61291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BC1B6D-217E-6BBA-6074-61B8D3B97477}"/>
                  </a:ext>
                </a:extLst>
              </p:cNvPr>
              <p:cNvSpPr txBox="1"/>
              <p:nvPr/>
            </p:nvSpPr>
            <p:spPr>
              <a:xfrm>
                <a:off x="5929617" y="63115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BC1B6D-217E-6BBA-6074-61B8D3B97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17" y="6311586"/>
                <a:ext cx="4480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8CB85D-8B34-564B-1EAB-100D984E2D83}"/>
                  </a:ext>
                </a:extLst>
              </p:cNvPr>
              <p:cNvSpPr txBox="1"/>
              <p:nvPr/>
            </p:nvSpPr>
            <p:spPr>
              <a:xfrm>
                <a:off x="6010413" y="4462782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8CB85D-8B34-564B-1EAB-100D984E2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13" y="4462782"/>
                <a:ext cx="951286" cy="524567"/>
              </a:xfrm>
              <a:prstGeom prst="rect">
                <a:avLst/>
              </a:prstGeom>
              <a:blipFill>
                <a:blip r:embed="rId10"/>
                <a:stretch>
                  <a:fillRect r="-2632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riangle 44">
            <a:extLst>
              <a:ext uri="{FF2B5EF4-FFF2-40B4-BE49-F238E27FC236}">
                <a16:creationId xmlns:a16="http://schemas.microsoft.com/office/drawing/2014/main" id="{6A2A0324-3FBC-E7C2-0074-B9A418F54BEB}"/>
              </a:ext>
            </a:extLst>
          </p:cNvPr>
          <p:cNvSpPr/>
          <p:nvPr/>
        </p:nvSpPr>
        <p:spPr>
          <a:xfrm>
            <a:off x="7431722" y="526558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D82D9E-7B9C-001F-ADAE-9BDA4683E361}"/>
              </a:ext>
            </a:extLst>
          </p:cNvPr>
          <p:cNvCxnSpPr>
            <a:stCxn id="45" idx="0"/>
          </p:cNvCxnSpPr>
          <p:nvPr/>
        </p:nvCxnSpPr>
        <p:spPr>
          <a:xfrm flipV="1">
            <a:off x="8003222" y="50242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6B531D-08C4-C37D-C256-5ACB5C34BD7A}"/>
              </a:ext>
            </a:extLst>
          </p:cNvPr>
          <p:cNvCxnSpPr/>
          <p:nvPr/>
        </p:nvCxnSpPr>
        <p:spPr>
          <a:xfrm flipV="1">
            <a:off x="75333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3D9E45-476A-991A-6C9D-76E6588ACFC5}"/>
              </a:ext>
            </a:extLst>
          </p:cNvPr>
          <p:cNvCxnSpPr/>
          <p:nvPr/>
        </p:nvCxnSpPr>
        <p:spPr>
          <a:xfrm flipV="1">
            <a:off x="76857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7D1728-2F9A-2F98-A1DC-E025D9935FBE}"/>
              </a:ext>
            </a:extLst>
          </p:cNvPr>
          <p:cNvCxnSpPr/>
          <p:nvPr/>
        </p:nvCxnSpPr>
        <p:spPr>
          <a:xfrm flipV="1">
            <a:off x="7863522" y="6160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D7B0D3F-BEAF-3F31-64BC-19003A8F957F}"/>
              </a:ext>
            </a:extLst>
          </p:cNvPr>
          <p:cNvCxnSpPr/>
          <p:nvPr/>
        </p:nvCxnSpPr>
        <p:spPr>
          <a:xfrm flipV="1">
            <a:off x="80286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47D6A2-408E-1434-AC87-3BD728DA756F}"/>
              </a:ext>
            </a:extLst>
          </p:cNvPr>
          <p:cNvCxnSpPr/>
          <p:nvPr/>
        </p:nvCxnSpPr>
        <p:spPr>
          <a:xfrm flipV="1">
            <a:off x="82191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42739C-21FB-CDA8-BCAB-CFC0C1D6F628}"/>
              </a:ext>
            </a:extLst>
          </p:cNvPr>
          <p:cNvCxnSpPr/>
          <p:nvPr/>
        </p:nvCxnSpPr>
        <p:spPr>
          <a:xfrm flipV="1">
            <a:off x="840962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121A9A-4A72-25A0-2B6F-C651B77D4654}"/>
                  </a:ext>
                </a:extLst>
              </p:cNvPr>
              <p:cNvSpPr txBox="1"/>
              <p:nvPr/>
            </p:nvSpPr>
            <p:spPr>
              <a:xfrm>
                <a:off x="7723822" y="633063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121A9A-4A72-25A0-2B6F-C651B77D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22" y="6330636"/>
                <a:ext cx="4480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998DBE-8F91-1EA7-6E91-82CAFCA01291}"/>
                  </a:ext>
                </a:extLst>
              </p:cNvPr>
              <p:cNvSpPr txBox="1"/>
              <p:nvPr/>
            </p:nvSpPr>
            <p:spPr>
              <a:xfrm>
                <a:off x="7804618" y="4481832"/>
                <a:ext cx="10808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998DBE-8F91-1EA7-6E91-82CAFCA0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618" y="4481832"/>
                <a:ext cx="1080872" cy="492443"/>
              </a:xfrm>
              <a:prstGeom prst="rect">
                <a:avLst/>
              </a:prstGeom>
              <a:blipFill>
                <a:blip r:embed="rId12"/>
                <a:stretch>
                  <a:fillRect r="-2326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angle 54">
            <a:extLst>
              <a:ext uri="{FF2B5EF4-FFF2-40B4-BE49-F238E27FC236}">
                <a16:creationId xmlns:a16="http://schemas.microsoft.com/office/drawing/2014/main" id="{7AA6F658-FF3D-D132-8254-75317268BA58}"/>
              </a:ext>
            </a:extLst>
          </p:cNvPr>
          <p:cNvSpPr/>
          <p:nvPr/>
        </p:nvSpPr>
        <p:spPr>
          <a:xfrm>
            <a:off x="9416803" y="4054062"/>
            <a:ext cx="1626919" cy="74903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C0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B4B8F7-1D07-5E34-D16C-853FD5104AD6}"/>
              </a:ext>
            </a:extLst>
          </p:cNvPr>
          <p:cNvCxnSpPr/>
          <p:nvPr/>
        </p:nvCxnSpPr>
        <p:spPr>
          <a:xfrm flipV="1">
            <a:off x="101338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AA5F60-7803-E6B0-B15E-2C20AD8A1D9D}"/>
              </a:ext>
            </a:extLst>
          </p:cNvPr>
          <p:cNvCxnSpPr/>
          <p:nvPr/>
        </p:nvCxnSpPr>
        <p:spPr>
          <a:xfrm flipV="1">
            <a:off x="102862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0126E84-117F-E202-D9F5-0561D0A4F261}"/>
              </a:ext>
            </a:extLst>
          </p:cNvPr>
          <p:cNvCxnSpPr/>
          <p:nvPr/>
        </p:nvCxnSpPr>
        <p:spPr>
          <a:xfrm flipV="1">
            <a:off x="10464046" y="48169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2D0B14-A989-C562-B4E6-575FDC6B4574}"/>
              </a:ext>
            </a:extLst>
          </p:cNvPr>
          <p:cNvCxnSpPr/>
          <p:nvPr/>
        </p:nvCxnSpPr>
        <p:spPr>
          <a:xfrm flipV="1">
            <a:off x="106291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8E14F6-5968-1501-C718-7D84DD06AF56}"/>
              </a:ext>
            </a:extLst>
          </p:cNvPr>
          <p:cNvCxnSpPr/>
          <p:nvPr/>
        </p:nvCxnSpPr>
        <p:spPr>
          <a:xfrm flipV="1">
            <a:off x="108196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067C68-4A8A-7038-3031-8FDFBD879FF5}"/>
              </a:ext>
            </a:extLst>
          </p:cNvPr>
          <p:cNvCxnSpPr/>
          <p:nvPr/>
        </p:nvCxnSpPr>
        <p:spPr>
          <a:xfrm flipV="1">
            <a:off x="11010146" y="48042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3F2FB37-4279-A2B8-0A10-8B6EBD485903}"/>
                  </a:ext>
                </a:extLst>
              </p:cNvPr>
              <p:cNvSpPr txBox="1"/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3F2FB37-4279-A2B8-0A10-8B6EBD48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B7B2AD8-294A-A48B-B5DD-06F05AD771A4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10230262" y="3547770"/>
            <a:ext cx="1" cy="506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296C54-3B8A-AEDA-9F56-870B400AB616}"/>
                  </a:ext>
                </a:extLst>
              </p:cNvPr>
              <p:cNvSpPr txBox="1"/>
              <p:nvPr/>
            </p:nvSpPr>
            <p:spPr>
              <a:xfrm>
                <a:off x="10230262" y="35477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296C54-3B8A-AEDA-9F56-870B400AB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262" y="3547770"/>
                <a:ext cx="888127" cy="492443"/>
              </a:xfrm>
              <a:prstGeom prst="rect">
                <a:avLst/>
              </a:prstGeom>
              <a:blipFill>
                <a:blip r:embed="rId14"/>
                <a:stretch>
                  <a:fillRect r="-2817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F0D01CE-7399-A759-80A6-7A16BFB4AD30}"/>
              </a:ext>
            </a:extLst>
          </p:cNvPr>
          <p:cNvCxnSpPr>
            <a:cxnSpLocks/>
          </p:cNvCxnSpPr>
          <p:nvPr/>
        </p:nvCxnSpPr>
        <p:spPr>
          <a:xfrm flipV="1">
            <a:off x="9837601" y="4770033"/>
            <a:ext cx="0" cy="4765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B608EA1-3C4B-CFA3-C95F-467A51EB2AB7}"/>
              </a:ext>
            </a:extLst>
          </p:cNvPr>
          <p:cNvCxnSpPr>
            <a:cxnSpLocks/>
          </p:cNvCxnSpPr>
          <p:nvPr/>
        </p:nvCxnSpPr>
        <p:spPr>
          <a:xfrm flipV="1">
            <a:off x="9670425" y="4813705"/>
            <a:ext cx="0" cy="3121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313339-142A-97FA-D295-C361BB80F8E9}"/>
              </a:ext>
            </a:extLst>
          </p:cNvPr>
          <p:cNvCxnSpPr>
            <a:cxnSpLocks/>
          </p:cNvCxnSpPr>
          <p:nvPr/>
        </p:nvCxnSpPr>
        <p:spPr>
          <a:xfrm flipV="1">
            <a:off x="9524247" y="4798156"/>
            <a:ext cx="0" cy="2070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178CE99-C6AB-95F0-3AB3-CCD7E55CF589}"/>
              </a:ext>
            </a:extLst>
          </p:cNvPr>
          <p:cNvCxnSpPr>
            <a:cxnSpLocks/>
          </p:cNvCxnSpPr>
          <p:nvPr/>
        </p:nvCxnSpPr>
        <p:spPr>
          <a:xfrm>
            <a:off x="2900006" y="5221911"/>
            <a:ext cx="6937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F21128-A439-BAC1-0D31-D85DBCA17DE3}"/>
              </a:ext>
            </a:extLst>
          </p:cNvPr>
          <p:cNvCxnSpPr>
            <a:cxnSpLocks/>
          </p:cNvCxnSpPr>
          <p:nvPr/>
        </p:nvCxnSpPr>
        <p:spPr>
          <a:xfrm>
            <a:off x="4516412" y="5129263"/>
            <a:ext cx="51540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D4FD466-7325-F426-8742-3168F5078141}"/>
              </a:ext>
            </a:extLst>
          </p:cNvPr>
          <p:cNvCxnSpPr>
            <a:cxnSpLocks/>
          </p:cNvCxnSpPr>
          <p:nvPr/>
        </p:nvCxnSpPr>
        <p:spPr>
          <a:xfrm flipV="1">
            <a:off x="8028622" y="5005233"/>
            <a:ext cx="1507694" cy="127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7C80869-5FD3-AA77-5344-FFCAD904A0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8160" y="315116"/>
            <a:ext cx="5250498" cy="12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3C910-0A3C-2326-1EB7-B4707C1F3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0BE7-4FD6-DBC9-466B-0633CB31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D7E9ED-AB36-E956-77FC-AC2B5BAEBC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480" y="2475865"/>
                <a:ext cx="11623040" cy="5032375"/>
              </a:xfrm>
            </p:spPr>
            <p:txBody>
              <a:bodyPr>
                <a:normAutofit/>
              </a:bodyPr>
              <a:lstStyle/>
              <a:p>
                <a:endParaRPr lang="en-IL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dirty="0">
                    <a:latin typeface="+mj-lt"/>
                  </a:rPr>
                  <a:t>		Obfuscation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>
                    <a:latin typeface="+mj-lt"/>
                  </a:rPr>
                  <a:t> 		Barriers on proving NP-									completeness of GapMCSP</a:t>
                </a:r>
              </a:p>
              <a:p>
                <a:pPr marL="0" indent="0">
                  <a:buNone/>
                </a:pPr>
                <a:endParaRPr lang="en-IL" dirty="0">
                  <a:latin typeface="+mj-lt"/>
                </a:endParaRPr>
              </a:p>
              <a:p>
                <a:pPr marL="0" indent="0">
                  <a:buNone/>
                </a:pPr>
                <a:endParaRPr lang="en-IL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dirty="0">
                    <a:latin typeface="+mj-lt"/>
                  </a:rPr>
                  <a:t>	NP-completeness of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>
                    <a:latin typeface="+mj-lt"/>
                  </a:rPr>
                  <a:t>		Lower-bounds on obfuscation</a:t>
                </a:r>
              </a:p>
              <a:p>
                <a:pPr marL="0" indent="0">
                  <a:buNone/>
                </a:pPr>
                <a:r>
                  <a:rPr lang="en-IL" dirty="0">
                    <a:latin typeface="+mj-lt"/>
                  </a:rPr>
                  <a:t>	GapMCSP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D7E9ED-AB36-E956-77FC-AC2B5BAEB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480" y="2475865"/>
                <a:ext cx="11623040" cy="50323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2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6097-DD8F-FD15-2036-DE21C5761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564A-0A0A-1219-2A7D-C3EEFAD0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Intuition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495F8-8A43-6F83-595D-5F692FD66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𝑖𝑂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Taking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we get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𝑖𝑂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495F8-8A43-6F83-595D-5F692FD66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3"/>
                <a:stretch>
                  <a:fillRect l="-773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:a16="http://schemas.microsoft.com/office/drawing/2014/main" id="{84071EFA-3044-FF69-A500-F5DAF55B0FAD}"/>
              </a:ext>
            </a:extLst>
          </p:cNvPr>
          <p:cNvSpPr/>
          <p:nvPr/>
        </p:nvSpPr>
        <p:spPr>
          <a:xfrm>
            <a:off x="1020406" y="52465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190BC7-33A2-D4CE-4361-1BB2496DFDF8}"/>
              </a:ext>
            </a:extLst>
          </p:cNvPr>
          <p:cNvCxnSpPr>
            <a:stCxn id="4" idx="0"/>
          </p:cNvCxnSpPr>
          <p:nvPr/>
        </p:nvCxnSpPr>
        <p:spPr>
          <a:xfrm flipV="1">
            <a:off x="1591906" y="5005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20CCDD-1761-7A57-97C0-6C915F159DF7}"/>
              </a:ext>
            </a:extLst>
          </p:cNvPr>
          <p:cNvCxnSpPr/>
          <p:nvPr/>
        </p:nvCxnSpPr>
        <p:spPr>
          <a:xfrm flipV="1">
            <a:off x="11220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237B1F-5C58-51C4-BDEC-3AD20C98E6CF}"/>
              </a:ext>
            </a:extLst>
          </p:cNvPr>
          <p:cNvCxnSpPr/>
          <p:nvPr/>
        </p:nvCxnSpPr>
        <p:spPr>
          <a:xfrm flipV="1">
            <a:off x="12744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CBADDD-73CA-BF1C-4D47-EAF3B2D0D881}"/>
              </a:ext>
            </a:extLst>
          </p:cNvPr>
          <p:cNvCxnSpPr/>
          <p:nvPr/>
        </p:nvCxnSpPr>
        <p:spPr>
          <a:xfrm flipV="1">
            <a:off x="1452206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1FD765-612B-30BD-AE06-9CDA7B5329FF}"/>
              </a:ext>
            </a:extLst>
          </p:cNvPr>
          <p:cNvCxnSpPr/>
          <p:nvPr/>
        </p:nvCxnSpPr>
        <p:spPr>
          <a:xfrm flipV="1">
            <a:off x="16173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7655B-BDF5-D924-6D72-200E3D3D7157}"/>
              </a:ext>
            </a:extLst>
          </p:cNvPr>
          <p:cNvCxnSpPr/>
          <p:nvPr/>
        </p:nvCxnSpPr>
        <p:spPr>
          <a:xfrm flipV="1">
            <a:off x="1807806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09EEFB-2BFD-12EA-1FF2-37CB6436585C}"/>
              </a:ext>
            </a:extLst>
          </p:cNvPr>
          <p:cNvCxnSpPr/>
          <p:nvPr/>
        </p:nvCxnSpPr>
        <p:spPr>
          <a:xfrm flipV="1">
            <a:off x="1998306" y="61291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A6CA33-3FF8-98D0-E0ED-9429CDEBD0DC}"/>
                  </a:ext>
                </a:extLst>
              </p:cNvPr>
              <p:cNvSpPr txBox="1"/>
              <p:nvPr/>
            </p:nvSpPr>
            <p:spPr>
              <a:xfrm>
                <a:off x="1312506" y="63115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A6CA33-3FF8-98D0-E0ED-9429CDEBD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06" y="6311586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FCE4BD-8BDE-828D-4BB4-F6B75E274197}"/>
                  </a:ext>
                </a:extLst>
              </p:cNvPr>
              <p:cNvSpPr txBox="1"/>
              <p:nvPr/>
            </p:nvSpPr>
            <p:spPr>
              <a:xfrm>
                <a:off x="1393302" y="4462782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FCE4BD-8BDE-828D-4BB4-F6B75E274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02" y="4462782"/>
                <a:ext cx="992195" cy="492443"/>
              </a:xfrm>
              <a:prstGeom prst="rect">
                <a:avLst/>
              </a:prstGeom>
              <a:blipFill>
                <a:blip r:embed="rId5"/>
                <a:stretch>
                  <a:fillRect r="-25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iangle 14">
            <a:extLst>
              <a:ext uri="{FF2B5EF4-FFF2-40B4-BE49-F238E27FC236}">
                <a16:creationId xmlns:a16="http://schemas.microsoft.com/office/drawing/2014/main" id="{4AB02B9E-F9DD-F3DA-68D5-7DFA3A1E1F9D}"/>
              </a:ext>
            </a:extLst>
          </p:cNvPr>
          <p:cNvSpPr/>
          <p:nvPr/>
        </p:nvSpPr>
        <p:spPr>
          <a:xfrm>
            <a:off x="2328506" y="52592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73B84A-767F-79FA-3671-7EFFEBCB141C}"/>
              </a:ext>
            </a:extLst>
          </p:cNvPr>
          <p:cNvCxnSpPr>
            <a:stCxn id="15" idx="0"/>
          </p:cNvCxnSpPr>
          <p:nvPr/>
        </p:nvCxnSpPr>
        <p:spPr>
          <a:xfrm flipV="1">
            <a:off x="2900006" y="5017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EF02AD-9FE7-E11C-B41D-AC9C94D90DD8}"/>
              </a:ext>
            </a:extLst>
          </p:cNvPr>
          <p:cNvCxnSpPr/>
          <p:nvPr/>
        </p:nvCxnSpPr>
        <p:spPr>
          <a:xfrm flipV="1">
            <a:off x="24301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8E2C68-36C9-61CA-D636-4D65C61E1DA8}"/>
              </a:ext>
            </a:extLst>
          </p:cNvPr>
          <p:cNvCxnSpPr/>
          <p:nvPr/>
        </p:nvCxnSpPr>
        <p:spPr>
          <a:xfrm flipV="1">
            <a:off x="25825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CAA185-500A-AC9E-2D77-8516A6EFF2BB}"/>
              </a:ext>
            </a:extLst>
          </p:cNvPr>
          <p:cNvCxnSpPr/>
          <p:nvPr/>
        </p:nvCxnSpPr>
        <p:spPr>
          <a:xfrm flipV="1">
            <a:off x="2760306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D7F7F7-B3F0-3241-88E9-B21F69E1F6A9}"/>
              </a:ext>
            </a:extLst>
          </p:cNvPr>
          <p:cNvCxnSpPr/>
          <p:nvPr/>
        </p:nvCxnSpPr>
        <p:spPr>
          <a:xfrm flipV="1">
            <a:off x="29254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5F546E-8E24-BB3E-4B2F-5F78FF4A6E35}"/>
              </a:ext>
            </a:extLst>
          </p:cNvPr>
          <p:cNvCxnSpPr/>
          <p:nvPr/>
        </p:nvCxnSpPr>
        <p:spPr>
          <a:xfrm flipV="1">
            <a:off x="3115906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3948ED-AAE5-5EE4-1493-15C630353B9C}"/>
              </a:ext>
            </a:extLst>
          </p:cNvPr>
          <p:cNvCxnSpPr/>
          <p:nvPr/>
        </p:nvCxnSpPr>
        <p:spPr>
          <a:xfrm flipV="1">
            <a:off x="3306406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B04A7E-36BF-E2E4-189F-3A19E90BC754}"/>
                  </a:ext>
                </a:extLst>
              </p:cNvPr>
              <p:cNvSpPr txBox="1"/>
              <p:nvPr/>
            </p:nvSpPr>
            <p:spPr>
              <a:xfrm>
                <a:off x="2620606" y="63242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B04A7E-36BF-E2E4-189F-3A19E90BC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06" y="6324286"/>
                <a:ext cx="4480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285F28-6D58-44CA-31C5-2D48318949A5}"/>
                  </a:ext>
                </a:extLst>
              </p:cNvPr>
              <p:cNvSpPr txBox="1"/>
              <p:nvPr/>
            </p:nvSpPr>
            <p:spPr>
              <a:xfrm>
                <a:off x="2701402" y="4475482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285F28-6D58-44CA-31C5-2D4831894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02" y="4475482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>
            <a:extLst>
              <a:ext uri="{FF2B5EF4-FFF2-40B4-BE49-F238E27FC236}">
                <a16:creationId xmlns:a16="http://schemas.microsoft.com/office/drawing/2014/main" id="{3929C08F-28D9-90AE-60C8-B851982B645A}"/>
              </a:ext>
            </a:extLst>
          </p:cNvPr>
          <p:cNvSpPr/>
          <p:nvPr/>
        </p:nvSpPr>
        <p:spPr>
          <a:xfrm>
            <a:off x="3944912" y="52592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D7263D-7144-207B-D58C-C395CB778870}"/>
              </a:ext>
            </a:extLst>
          </p:cNvPr>
          <p:cNvCxnSpPr>
            <a:stCxn id="25" idx="0"/>
          </p:cNvCxnSpPr>
          <p:nvPr/>
        </p:nvCxnSpPr>
        <p:spPr>
          <a:xfrm flipV="1">
            <a:off x="4516412" y="5017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FD33C8-47A5-62B6-0725-F60BAFEE267C}"/>
              </a:ext>
            </a:extLst>
          </p:cNvPr>
          <p:cNvCxnSpPr/>
          <p:nvPr/>
        </p:nvCxnSpPr>
        <p:spPr>
          <a:xfrm flipV="1">
            <a:off x="40465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3A244C-CAD7-5099-23F5-560D80C3C849}"/>
              </a:ext>
            </a:extLst>
          </p:cNvPr>
          <p:cNvCxnSpPr/>
          <p:nvPr/>
        </p:nvCxnSpPr>
        <p:spPr>
          <a:xfrm flipV="1">
            <a:off x="41989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4B4299-FACB-214E-483D-EC106EC85372}"/>
              </a:ext>
            </a:extLst>
          </p:cNvPr>
          <p:cNvCxnSpPr/>
          <p:nvPr/>
        </p:nvCxnSpPr>
        <p:spPr>
          <a:xfrm flipV="1">
            <a:off x="437671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3754B5-4ABD-BA71-3A8B-1A58D208A1DD}"/>
              </a:ext>
            </a:extLst>
          </p:cNvPr>
          <p:cNvCxnSpPr/>
          <p:nvPr/>
        </p:nvCxnSpPr>
        <p:spPr>
          <a:xfrm flipV="1">
            <a:off x="45418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11A79F-DF2D-85D2-F208-28CEFCF57C89}"/>
              </a:ext>
            </a:extLst>
          </p:cNvPr>
          <p:cNvCxnSpPr/>
          <p:nvPr/>
        </p:nvCxnSpPr>
        <p:spPr>
          <a:xfrm flipV="1">
            <a:off x="473231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693C01-72E6-9384-FB7C-2E41789B5CAD}"/>
              </a:ext>
            </a:extLst>
          </p:cNvPr>
          <p:cNvCxnSpPr/>
          <p:nvPr/>
        </p:nvCxnSpPr>
        <p:spPr>
          <a:xfrm flipV="1">
            <a:off x="4922812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B68F905-24E8-0224-55AF-E3CB074F2D52}"/>
                  </a:ext>
                </a:extLst>
              </p:cNvPr>
              <p:cNvSpPr txBox="1"/>
              <p:nvPr/>
            </p:nvSpPr>
            <p:spPr>
              <a:xfrm>
                <a:off x="4237012" y="63242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B68F905-24E8-0224-55AF-E3CB074F2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12" y="6324286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763C1D-14AD-EEA4-78F1-97906AEE427D}"/>
                  </a:ext>
                </a:extLst>
              </p:cNvPr>
              <p:cNvSpPr txBox="1"/>
              <p:nvPr/>
            </p:nvSpPr>
            <p:spPr>
              <a:xfrm>
                <a:off x="4317808" y="4475482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763C1D-14AD-EEA4-78F1-97906AEE4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808" y="4475482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iangle 34">
            <a:extLst>
              <a:ext uri="{FF2B5EF4-FFF2-40B4-BE49-F238E27FC236}">
                <a16:creationId xmlns:a16="http://schemas.microsoft.com/office/drawing/2014/main" id="{4189EB83-7A55-4A24-0D9B-83507E3C8EF4}"/>
              </a:ext>
            </a:extLst>
          </p:cNvPr>
          <p:cNvSpPr/>
          <p:nvPr/>
        </p:nvSpPr>
        <p:spPr>
          <a:xfrm>
            <a:off x="5637517" y="524653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4B1DC-EA7A-CF3B-836A-7ED35A3D1BC5}"/>
              </a:ext>
            </a:extLst>
          </p:cNvPr>
          <p:cNvCxnSpPr>
            <a:stCxn id="35" idx="0"/>
          </p:cNvCxnSpPr>
          <p:nvPr/>
        </p:nvCxnSpPr>
        <p:spPr>
          <a:xfrm flipV="1">
            <a:off x="6209017" y="5005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58928B-F627-B6B2-38EC-39587A5A96DE}"/>
              </a:ext>
            </a:extLst>
          </p:cNvPr>
          <p:cNvCxnSpPr/>
          <p:nvPr/>
        </p:nvCxnSpPr>
        <p:spPr>
          <a:xfrm flipV="1">
            <a:off x="57391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E474AE-5D3A-6C3F-87C2-24F857E517E5}"/>
              </a:ext>
            </a:extLst>
          </p:cNvPr>
          <p:cNvCxnSpPr/>
          <p:nvPr/>
        </p:nvCxnSpPr>
        <p:spPr>
          <a:xfrm flipV="1">
            <a:off x="58915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DA36B2-CF4A-18D6-AB01-1218559FD8EE}"/>
              </a:ext>
            </a:extLst>
          </p:cNvPr>
          <p:cNvCxnSpPr/>
          <p:nvPr/>
        </p:nvCxnSpPr>
        <p:spPr>
          <a:xfrm flipV="1">
            <a:off x="6069317" y="61418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3FA14F-D495-878B-D4ED-0FAF80B300D1}"/>
              </a:ext>
            </a:extLst>
          </p:cNvPr>
          <p:cNvCxnSpPr/>
          <p:nvPr/>
        </p:nvCxnSpPr>
        <p:spPr>
          <a:xfrm flipV="1">
            <a:off x="62344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97F3D9-D12A-F3E6-D3CC-880F93F9B606}"/>
              </a:ext>
            </a:extLst>
          </p:cNvPr>
          <p:cNvCxnSpPr/>
          <p:nvPr/>
        </p:nvCxnSpPr>
        <p:spPr>
          <a:xfrm flipV="1">
            <a:off x="6424917" y="61355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B14DEC-7FAD-B7CE-6925-3FD8A8009241}"/>
              </a:ext>
            </a:extLst>
          </p:cNvPr>
          <p:cNvCxnSpPr/>
          <p:nvPr/>
        </p:nvCxnSpPr>
        <p:spPr>
          <a:xfrm flipV="1">
            <a:off x="6615417" y="61291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D597F9-7032-8544-FB0A-D5B41CBA1DB2}"/>
                  </a:ext>
                </a:extLst>
              </p:cNvPr>
              <p:cNvSpPr txBox="1"/>
              <p:nvPr/>
            </p:nvSpPr>
            <p:spPr>
              <a:xfrm>
                <a:off x="5929617" y="631158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D597F9-7032-8544-FB0A-D5B41CBA1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17" y="6311586"/>
                <a:ext cx="4480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0B120D-0275-64B1-AA48-D26F374D7D59}"/>
                  </a:ext>
                </a:extLst>
              </p:cNvPr>
              <p:cNvSpPr txBox="1"/>
              <p:nvPr/>
            </p:nvSpPr>
            <p:spPr>
              <a:xfrm>
                <a:off x="6010413" y="4462782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0B120D-0275-64B1-AA48-D26F374D7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13" y="4462782"/>
                <a:ext cx="951286" cy="524567"/>
              </a:xfrm>
              <a:prstGeom prst="rect">
                <a:avLst/>
              </a:prstGeom>
              <a:blipFill>
                <a:blip r:embed="rId10"/>
                <a:stretch>
                  <a:fillRect r="-2632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riangle 44">
            <a:extLst>
              <a:ext uri="{FF2B5EF4-FFF2-40B4-BE49-F238E27FC236}">
                <a16:creationId xmlns:a16="http://schemas.microsoft.com/office/drawing/2014/main" id="{CAD700B1-E1C8-1452-A889-59EC07C78522}"/>
              </a:ext>
            </a:extLst>
          </p:cNvPr>
          <p:cNvSpPr/>
          <p:nvPr/>
        </p:nvSpPr>
        <p:spPr>
          <a:xfrm>
            <a:off x="7431722" y="5265583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BF2FE3-AF02-2EFE-DB86-00926E30DD18}"/>
              </a:ext>
            </a:extLst>
          </p:cNvPr>
          <p:cNvCxnSpPr>
            <a:stCxn id="45" idx="0"/>
          </p:cNvCxnSpPr>
          <p:nvPr/>
        </p:nvCxnSpPr>
        <p:spPr>
          <a:xfrm flipV="1">
            <a:off x="8003222" y="50242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13923DF-D497-FC1B-D7CC-3D69377969D1}"/>
              </a:ext>
            </a:extLst>
          </p:cNvPr>
          <p:cNvCxnSpPr/>
          <p:nvPr/>
        </p:nvCxnSpPr>
        <p:spPr>
          <a:xfrm flipV="1">
            <a:off x="75333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FB3CD97-5B56-2448-192F-EAFB920BAB02}"/>
              </a:ext>
            </a:extLst>
          </p:cNvPr>
          <p:cNvCxnSpPr/>
          <p:nvPr/>
        </p:nvCxnSpPr>
        <p:spPr>
          <a:xfrm flipV="1">
            <a:off x="76857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990167-215E-D198-A4AA-B38DCC24C344}"/>
              </a:ext>
            </a:extLst>
          </p:cNvPr>
          <p:cNvCxnSpPr/>
          <p:nvPr/>
        </p:nvCxnSpPr>
        <p:spPr>
          <a:xfrm flipV="1">
            <a:off x="7863522" y="61609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EB39C6-4D2C-A5EA-B66B-BF32C8280F61}"/>
              </a:ext>
            </a:extLst>
          </p:cNvPr>
          <p:cNvCxnSpPr/>
          <p:nvPr/>
        </p:nvCxnSpPr>
        <p:spPr>
          <a:xfrm flipV="1">
            <a:off x="80286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803E6A-1F51-E68E-CB2C-C128BC20A728}"/>
              </a:ext>
            </a:extLst>
          </p:cNvPr>
          <p:cNvCxnSpPr/>
          <p:nvPr/>
        </p:nvCxnSpPr>
        <p:spPr>
          <a:xfrm flipV="1">
            <a:off x="8219122" y="615458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1C9843-ED17-554C-E4CD-0B64E4C824DD}"/>
              </a:ext>
            </a:extLst>
          </p:cNvPr>
          <p:cNvCxnSpPr/>
          <p:nvPr/>
        </p:nvCxnSpPr>
        <p:spPr>
          <a:xfrm flipV="1">
            <a:off x="8409622" y="614823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B353057-9575-E06C-A4C6-883B34E7C829}"/>
                  </a:ext>
                </a:extLst>
              </p:cNvPr>
              <p:cNvSpPr txBox="1"/>
              <p:nvPr/>
            </p:nvSpPr>
            <p:spPr>
              <a:xfrm>
                <a:off x="7723822" y="633063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B353057-9575-E06C-A4C6-883B34E7C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22" y="6330636"/>
                <a:ext cx="4480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DBA69A-F131-44DD-A42B-FCAD7248AF8F}"/>
                  </a:ext>
                </a:extLst>
              </p:cNvPr>
              <p:cNvSpPr txBox="1"/>
              <p:nvPr/>
            </p:nvSpPr>
            <p:spPr>
              <a:xfrm>
                <a:off x="7804618" y="4481832"/>
                <a:ext cx="10808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DBA69A-F131-44DD-A42B-FCAD7248A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618" y="4481832"/>
                <a:ext cx="1080872" cy="492443"/>
              </a:xfrm>
              <a:prstGeom prst="rect">
                <a:avLst/>
              </a:prstGeom>
              <a:blipFill>
                <a:blip r:embed="rId12"/>
                <a:stretch>
                  <a:fillRect r="-2326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angle 54">
            <a:extLst>
              <a:ext uri="{FF2B5EF4-FFF2-40B4-BE49-F238E27FC236}">
                <a16:creationId xmlns:a16="http://schemas.microsoft.com/office/drawing/2014/main" id="{3277D35B-C6C5-0C6B-0F99-261538B78EFC}"/>
              </a:ext>
            </a:extLst>
          </p:cNvPr>
          <p:cNvSpPr/>
          <p:nvPr/>
        </p:nvSpPr>
        <p:spPr>
          <a:xfrm>
            <a:off x="9416803" y="4054062"/>
            <a:ext cx="1626919" cy="74903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C0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8F484CD-CBDF-D63E-B8C0-EC8DE8D6F9BC}"/>
              </a:ext>
            </a:extLst>
          </p:cNvPr>
          <p:cNvCxnSpPr/>
          <p:nvPr/>
        </p:nvCxnSpPr>
        <p:spPr>
          <a:xfrm flipV="1">
            <a:off x="101338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A3D5D84-8462-5964-AF6F-6F7E51C627B8}"/>
              </a:ext>
            </a:extLst>
          </p:cNvPr>
          <p:cNvCxnSpPr/>
          <p:nvPr/>
        </p:nvCxnSpPr>
        <p:spPr>
          <a:xfrm flipV="1">
            <a:off x="102862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694674E-B7C2-D90D-B056-5FA4D73244B6}"/>
              </a:ext>
            </a:extLst>
          </p:cNvPr>
          <p:cNvCxnSpPr/>
          <p:nvPr/>
        </p:nvCxnSpPr>
        <p:spPr>
          <a:xfrm flipV="1">
            <a:off x="10464046" y="48169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545E43-4CF7-EA05-7CE7-BEE6E3179B09}"/>
              </a:ext>
            </a:extLst>
          </p:cNvPr>
          <p:cNvCxnSpPr/>
          <p:nvPr/>
        </p:nvCxnSpPr>
        <p:spPr>
          <a:xfrm flipV="1">
            <a:off x="106291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3B76B0-EEB6-0A0B-9D1E-8F855F7D47BE}"/>
              </a:ext>
            </a:extLst>
          </p:cNvPr>
          <p:cNvCxnSpPr/>
          <p:nvPr/>
        </p:nvCxnSpPr>
        <p:spPr>
          <a:xfrm flipV="1">
            <a:off x="108196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6688CEB-37AE-4B60-2E09-526A42DFFE54}"/>
              </a:ext>
            </a:extLst>
          </p:cNvPr>
          <p:cNvCxnSpPr/>
          <p:nvPr/>
        </p:nvCxnSpPr>
        <p:spPr>
          <a:xfrm flipV="1">
            <a:off x="11010146" y="48042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4094D0-DBA4-8FF8-8496-F2917573FC1F}"/>
                  </a:ext>
                </a:extLst>
              </p:cNvPr>
              <p:cNvSpPr txBox="1"/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4094D0-DBA4-8FF8-8496-F2917573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9A7275-2CB2-1971-4573-4C3F4A8A8433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10230262" y="3547770"/>
            <a:ext cx="1" cy="506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689DA3-847D-0CB1-76B1-DBD593ECA680}"/>
                  </a:ext>
                </a:extLst>
              </p:cNvPr>
              <p:cNvSpPr txBox="1"/>
              <p:nvPr/>
            </p:nvSpPr>
            <p:spPr>
              <a:xfrm>
                <a:off x="10230262" y="35477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689DA3-847D-0CB1-76B1-DBD593ECA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262" y="3547770"/>
                <a:ext cx="888127" cy="492443"/>
              </a:xfrm>
              <a:prstGeom prst="rect">
                <a:avLst/>
              </a:prstGeom>
              <a:blipFill>
                <a:blip r:embed="rId14"/>
                <a:stretch>
                  <a:fillRect r="-2817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7B34DA-5ADD-C155-8CE1-00EBE400D2C9}"/>
              </a:ext>
            </a:extLst>
          </p:cNvPr>
          <p:cNvCxnSpPr>
            <a:cxnSpLocks/>
          </p:cNvCxnSpPr>
          <p:nvPr/>
        </p:nvCxnSpPr>
        <p:spPr>
          <a:xfrm flipV="1">
            <a:off x="9837601" y="4770033"/>
            <a:ext cx="0" cy="4765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F31540F-5773-67D7-A1B9-0CABEED23A38}"/>
              </a:ext>
            </a:extLst>
          </p:cNvPr>
          <p:cNvCxnSpPr>
            <a:cxnSpLocks/>
          </p:cNvCxnSpPr>
          <p:nvPr/>
        </p:nvCxnSpPr>
        <p:spPr>
          <a:xfrm flipV="1">
            <a:off x="9670425" y="4813705"/>
            <a:ext cx="0" cy="3121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BFBC1BC-3F4C-E5BC-96E0-0340F3644235}"/>
              </a:ext>
            </a:extLst>
          </p:cNvPr>
          <p:cNvCxnSpPr>
            <a:cxnSpLocks/>
          </p:cNvCxnSpPr>
          <p:nvPr/>
        </p:nvCxnSpPr>
        <p:spPr>
          <a:xfrm flipV="1">
            <a:off x="9524247" y="4798156"/>
            <a:ext cx="0" cy="2070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D62843-32AE-9E5B-9CDD-CBF29A8DE368}"/>
              </a:ext>
            </a:extLst>
          </p:cNvPr>
          <p:cNvCxnSpPr>
            <a:cxnSpLocks/>
          </p:cNvCxnSpPr>
          <p:nvPr/>
        </p:nvCxnSpPr>
        <p:spPr>
          <a:xfrm>
            <a:off x="2900006" y="5221911"/>
            <a:ext cx="6937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64FF60B-2804-E0DE-803C-381C9D4B2B72}"/>
              </a:ext>
            </a:extLst>
          </p:cNvPr>
          <p:cNvCxnSpPr>
            <a:cxnSpLocks/>
          </p:cNvCxnSpPr>
          <p:nvPr/>
        </p:nvCxnSpPr>
        <p:spPr>
          <a:xfrm>
            <a:off x="4516412" y="5129263"/>
            <a:ext cx="51540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062B0F-DA17-87EB-841D-E5E582B98428}"/>
              </a:ext>
            </a:extLst>
          </p:cNvPr>
          <p:cNvCxnSpPr>
            <a:cxnSpLocks/>
          </p:cNvCxnSpPr>
          <p:nvPr/>
        </p:nvCxnSpPr>
        <p:spPr>
          <a:xfrm flipV="1">
            <a:off x="8028622" y="5005233"/>
            <a:ext cx="1507694" cy="127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AF7E7A2-980E-A824-94AB-621223716A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8160" y="315116"/>
            <a:ext cx="5250498" cy="12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F0CA2-16AD-A0FF-00AA-2C3E3C018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FDC6-EAD2-A71C-E2E7-4062ADA1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The Assumption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2FA7-267A-C2E6-2D4E-235A0FCB1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790704"/>
            <a:ext cx="11480799" cy="5240291"/>
          </a:xfrm>
        </p:spPr>
        <p:txBody>
          <a:bodyPr>
            <a:noAutofit/>
          </a:bodyPr>
          <a:lstStyle/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11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sz="2600" dirty="0">
                <a:solidFill>
                  <a:prstClr val="black"/>
                </a:solidFill>
                <a:latin typeface="Calibri Light" panose="020F0302020204030204"/>
              </a:rPr>
              <a:t>It is important that we know which sub-circuits the final circuit touches</a:t>
            </a:r>
          </a:p>
          <a:p>
            <a:r>
              <a:rPr lang="en-US" sz="2600" dirty="0">
                <a:solidFill>
                  <a:prstClr val="black"/>
                </a:solidFill>
                <a:latin typeface="+mj-lt"/>
              </a:rPr>
              <a:t>Lower bound on a conditional version of obfuscation</a:t>
            </a:r>
          </a:p>
          <a:p>
            <a:r>
              <a:rPr lang="en-US" sz="2600" dirty="0">
                <a:solidFill>
                  <a:prstClr val="black"/>
                </a:solidFill>
                <a:latin typeface="+mj-lt"/>
              </a:rPr>
              <a:t>Can we get rid of the assumption?</a:t>
            </a:r>
          </a:p>
          <a:p>
            <a:pPr lvl="1"/>
            <a:r>
              <a:rPr lang="en-US" sz="2600" dirty="0">
                <a:solidFill>
                  <a:prstClr val="black"/>
                </a:solidFill>
                <a:latin typeface="+mj-lt"/>
              </a:rPr>
              <a:t>Yes, using ideas from [</a:t>
            </a:r>
            <a:r>
              <a:rPr lang="en-US" sz="2600" dirty="0">
                <a:solidFill>
                  <a:srgbClr val="ED7D31"/>
                </a:solidFill>
                <a:latin typeface="Calibri Light" panose="020F0302020204030204"/>
              </a:rPr>
              <a:t>Ilango-Loff-Oliveira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]</a:t>
            </a: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43A14-F82D-3F03-D7C5-B1F5D51F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11" b="3709"/>
          <a:stretch/>
        </p:blipFill>
        <p:spPr>
          <a:xfrm>
            <a:off x="3232628" y="3069643"/>
            <a:ext cx="6099275" cy="1720684"/>
          </a:xfrm>
          <a:prstGeom prst="rect">
            <a:avLst/>
          </a:prstGeom>
        </p:spPr>
      </p:pic>
      <p:sp>
        <p:nvSpPr>
          <p:cNvPr id="64" name="Down Arrow 63">
            <a:extLst>
              <a:ext uri="{FF2B5EF4-FFF2-40B4-BE49-F238E27FC236}">
                <a16:creationId xmlns:a16="http://schemas.microsoft.com/office/drawing/2014/main" id="{9808737D-19CB-7823-377D-A7E8995477A7}"/>
              </a:ext>
            </a:extLst>
          </p:cNvPr>
          <p:cNvSpPr/>
          <p:nvPr/>
        </p:nvSpPr>
        <p:spPr>
          <a:xfrm>
            <a:off x="5760098" y="3038751"/>
            <a:ext cx="671804" cy="578498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36F1D3-A7F2-393E-7870-8908FB331EBA}"/>
              </a:ext>
            </a:extLst>
          </p:cNvPr>
          <p:cNvSpPr txBox="1"/>
          <p:nvPr/>
        </p:nvSpPr>
        <p:spPr>
          <a:xfrm>
            <a:off x="5673012" y="6438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59A4DBA-AFED-9D16-436C-AB8D63497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13" y="1636355"/>
            <a:ext cx="563877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33350-20D1-A4AE-8ECF-1247FAB11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2925-FB98-D647-230C-7C866657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The Circuits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920F0-2D26-78FA-9371-737EE047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864846"/>
            <a:ext cx="11480799" cy="5240291"/>
          </a:xfrm>
        </p:spPr>
        <p:txBody>
          <a:bodyPr>
            <a:noAutofit/>
          </a:bodyPr>
          <a:lstStyle/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11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sz="2600" u="sng" dirty="0">
                <a:solidFill>
                  <a:prstClr val="black"/>
                </a:solidFill>
                <a:latin typeface="Calibri Light" panose="020F0302020204030204"/>
              </a:rPr>
              <a:t>The idea</a:t>
            </a:r>
            <a:r>
              <a:rPr lang="en-US" sz="2600" dirty="0">
                <a:solidFill>
                  <a:prstClr val="black"/>
                </a:solidFill>
                <a:latin typeface="Calibri Light" panose="020F0302020204030204"/>
              </a:rPr>
              <a:t>: make any internal gate an output gate</a:t>
            </a:r>
          </a:p>
          <a:p>
            <a:endParaRPr lang="en-US" sz="2600" dirty="0">
              <a:solidFill>
                <a:prstClr val="black"/>
              </a:solidFill>
              <a:latin typeface="+mj-lt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62453B-02D3-8FE0-62AB-59B853EAD3BA}"/>
              </a:ext>
            </a:extLst>
          </p:cNvPr>
          <p:cNvSpPr txBox="1"/>
          <p:nvPr/>
        </p:nvSpPr>
        <p:spPr>
          <a:xfrm>
            <a:off x="5673012" y="6438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B1C4F964-1BEC-7010-EDCC-ACC41B24BC49}"/>
              </a:ext>
            </a:extLst>
          </p:cNvPr>
          <p:cNvSpPr/>
          <p:nvPr/>
        </p:nvSpPr>
        <p:spPr>
          <a:xfrm>
            <a:off x="952500" y="2501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534E1A-BEE2-F921-AE76-D8B900255AFF}"/>
              </a:ext>
            </a:extLst>
          </p:cNvPr>
          <p:cNvCxnSpPr>
            <a:stCxn id="4" idx="0"/>
          </p:cNvCxnSpPr>
          <p:nvPr/>
        </p:nvCxnSpPr>
        <p:spPr>
          <a:xfrm flipV="1">
            <a:off x="1524000" y="2260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B7F92E-9CB8-1422-E6ED-DB981996E6CB}"/>
              </a:ext>
            </a:extLst>
          </p:cNvPr>
          <p:cNvCxnSpPr/>
          <p:nvPr/>
        </p:nvCxnSpPr>
        <p:spPr>
          <a:xfrm flipV="1">
            <a:off x="10541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C45500-6690-24E9-E173-B411411DCB05}"/>
              </a:ext>
            </a:extLst>
          </p:cNvPr>
          <p:cNvCxnSpPr/>
          <p:nvPr/>
        </p:nvCxnSpPr>
        <p:spPr>
          <a:xfrm flipV="1">
            <a:off x="12065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760922-24A5-5EFC-E0DC-657BD04D7948}"/>
              </a:ext>
            </a:extLst>
          </p:cNvPr>
          <p:cNvCxnSpPr/>
          <p:nvPr/>
        </p:nvCxnSpPr>
        <p:spPr>
          <a:xfrm flipV="1">
            <a:off x="1384300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962E0-17CC-F960-9FED-2FC687625C53}"/>
              </a:ext>
            </a:extLst>
          </p:cNvPr>
          <p:cNvCxnSpPr/>
          <p:nvPr/>
        </p:nvCxnSpPr>
        <p:spPr>
          <a:xfrm flipV="1">
            <a:off x="15494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6D2F070-38C1-DC66-7D03-0DF5960F88E8}"/>
              </a:ext>
            </a:extLst>
          </p:cNvPr>
          <p:cNvCxnSpPr/>
          <p:nvPr/>
        </p:nvCxnSpPr>
        <p:spPr>
          <a:xfrm flipV="1">
            <a:off x="17399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81980B-EAF0-83B9-A7F2-85D3E8A525DA}"/>
              </a:ext>
            </a:extLst>
          </p:cNvPr>
          <p:cNvCxnSpPr/>
          <p:nvPr/>
        </p:nvCxnSpPr>
        <p:spPr>
          <a:xfrm flipV="1">
            <a:off x="1930400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47E0EA7-52A7-244B-3C35-5FCFA4D4E553}"/>
                  </a:ext>
                </a:extLst>
              </p:cNvPr>
              <p:cNvSpPr txBox="1"/>
              <p:nvPr/>
            </p:nvSpPr>
            <p:spPr>
              <a:xfrm>
                <a:off x="1244600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47E0EA7-52A7-244B-3C35-5FCFA4D4E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00" y="35669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9C317F8-3A47-B51A-551C-DFE734663C15}"/>
                  </a:ext>
                </a:extLst>
              </p:cNvPr>
              <p:cNvSpPr txBox="1"/>
              <p:nvPr/>
            </p:nvSpPr>
            <p:spPr>
              <a:xfrm>
                <a:off x="1325396" y="1718149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9C317F8-3A47-B51A-551C-DFE73466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96" y="1718149"/>
                <a:ext cx="992195" cy="492443"/>
              </a:xfrm>
              <a:prstGeom prst="rect">
                <a:avLst/>
              </a:prstGeom>
              <a:blipFill>
                <a:blip r:embed="rId4"/>
                <a:stretch>
                  <a:fillRect r="-25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riangle 47">
            <a:extLst>
              <a:ext uri="{FF2B5EF4-FFF2-40B4-BE49-F238E27FC236}">
                <a16:creationId xmlns:a16="http://schemas.microsoft.com/office/drawing/2014/main" id="{84EF3CDF-2A2C-5778-4680-F73AD2149294}"/>
              </a:ext>
            </a:extLst>
          </p:cNvPr>
          <p:cNvSpPr/>
          <p:nvPr/>
        </p:nvSpPr>
        <p:spPr>
          <a:xfrm>
            <a:off x="2260600" y="25146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169090D-EE03-8C5C-4C38-27742A75A102}"/>
              </a:ext>
            </a:extLst>
          </p:cNvPr>
          <p:cNvCxnSpPr>
            <a:stCxn id="48" idx="0"/>
          </p:cNvCxnSpPr>
          <p:nvPr/>
        </p:nvCxnSpPr>
        <p:spPr>
          <a:xfrm flipV="1">
            <a:off x="2832100" y="2273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8B88B9-7BC9-EBE9-C68B-FCCB6968E87B}"/>
              </a:ext>
            </a:extLst>
          </p:cNvPr>
          <p:cNvCxnSpPr/>
          <p:nvPr/>
        </p:nvCxnSpPr>
        <p:spPr>
          <a:xfrm flipV="1">
            <a:off x="23622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64E72FA-3B36-F9D5-CE1B-B1EC3DFBDDD3}"/>
              </a:ext>
            </a:extLst>
          </p:cNvPr>
          <p:cNvCxnSpPr/>
          <p:nvPr/>
        </p:nvCxnSpPr>
        <p:spPr>
          <a:xfrm flipV="1">
            <a:off x="25146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C9A8EE-95C3-7D4B-F3F5-0C25FE886C60}"/>
              </a:ext>
            </a:extLst>
          </p:cNvPr>
          <p:cNvCxnSpPr/>
          <p:nvPr/>
        </p:nvCxnSpPr>
        <p:spPr>
          <a:xfrm flipV="1">
            <a:off x="2692400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775E4B-5439-D9EA-54A6-FF54672A74F0}"/>
              </a:ext>
            </a:extLst>
          </p:cNvPr>
          <p:cNvCxnSpPr/>
          <p:nvPr/>
        </p:nvCxnSpPr>
        <p:spPr>
          <a:xfrm flipV="1">
            <a:off x="28575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ACE149-4EC6-467A-7273-42B11DD3077B}"/>
              </a:ext>
            </a:extLst>
          </p:cNvPr>
          <p:cNvCxnSpPr/>
          <p:nvPr/>
        </p:nvCxnSpPr>
        <p:spPr>
          <a:xfrm flipV="1">
            <a:off x="30480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610B3E2-D5B3-46B9-1D40-1AACA8722AE6}"/>
              </a:ext>
            </a:extLst>
          </p:cNvPr>
          <p:cNvCxnSpPr/>
          <p:nvPr/>
        </p:nvCxnSpPr>
        <p:spPr>
          <a:xfrm flipV="1">
            <a:off x="3238500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3F65C9-9FBB-9764-1911-B79A7CBF0445}"/>
                  </a:ext>
                </a:extLst>
              </p:cNvPr>
              <p:cNvSpPr txBox="1"/>
              <p:nvPr/>
            </p:nvSpPr>
            <p:spPr>
              <a:xfrm>
                <a:off x="2552700" y="35796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3F65C9-9FBB-9764-1911-B79A7CBF0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0" y="3579653"/>
                <a:ext cx="4480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84AF452-07E1-0AC4-6B3F-5C9B5E98C369}"/>
                  </a:ext>
                </a:extLst>
              </p:cNvPr>
              <p:cNvSpPr txBox="1"/>
              <p:nvPr/>
            </p:nvSpPr>
            <p:spPr>
              <a:xfrm>
                <a:off x="2633496" y="1730849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84AF452-07E1-0AC4-6B3F-5C9B5E98C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96" y="1730849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riangle 57">
            <a:extLst>
              <a:ext uri="{FF2B5EF4-FFF2-40B4-BE49-F238E27FC236}">
                <a16:creationId xmlns:a16="http://schemas.microsoft.com/office/drawing/2014/main" id="{B5E084FD-0008-EB80-F1AF-E199DAE51139}"/>
              </a:ext>
            </a:extLst>
          </p:cNvPr>
          <p:cNvSpPr/>
          <p:nvPr/>
        </p:nvSpPr>
        <p:spPr>
          <a:xfrm>
            <a:off x="3877006" y="25146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31B739F-E95A-1A4A-7FB3-EC26F1DAE787}"/>
              </a:ext>
            </a:extLst>
          </p:cNvPr>
          <p:cNvCxnSpPr>
            <a:stCxn id="58" idx="0"/>
          </p:cNvCxnSpPr>
          <p:nvPr/>
        </p:nvCxnSpPr>
        <p:spPr>
          <a:xfrm flipV="1">
            <a:off x="4448506" y="2273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AC0D88D-E07A-9FA8-DD9D-173E2287DD9B}"/>
              </a:ext>
            </a:extLst>
          </p:cNvPr>
          <p:cNvCxnSpPr/>
          <p:nvPr/>
        </p:nvCxnSpPr>
        <p:spPr>
          <a:xfrm flipV="1">
            <a:off x="39786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4A2225-AB36-5084-CD32-230A2246CB9D}"/>
              </a:ext>
            </a:extLst>
          </p:cNvPr>
          <p:cNvCxnSpPr/>
          <p:nvPr/>
        </p:nvCxnSpPr>
        <p:spPr>
          <a:xfrm flipV="1">
            <a:off x="41310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22354D-2F2E-2C6D-C174-755E5339460B}"/>
              </a:ext>
            </a:extLst>
          </p:cNvPr>
          <p:cNvCxnSpPr/>
          <p:nvPr/>
        </p:nvCxnSpPr>
        <p:spPr>
          <a:xfrm flipV="1">
            <a:off x="430880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41AB86-DB0B-E117-AD5A-24DCC54807FF}"/>
              </a:ext>
            </a:extLst>
          </p:cNvPr>
          <p:cNvCxnSpPr/>
          <p:nvPr/>
        </p:nvCxnSpPr>
        <p:spPr>
          <a:xfrm flipV="1">
            <a:off x="44739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2431DF-A457-2834-4BC1-529C15753044}"/>
              </a:ext>
            </a:extLst>
          </p:cNvPr>
          <p:cNvCxnSpPr/>
          <p:nvPr/>
        </p:nvCxnSpPr>
        <p:spPr>
          <a:xfrm flipV="1">
            <a:off x="46644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350A298-DF7E-83D5-6BEB-0D5BA0A2C439}"/>
              </a:ext>
            </a:extLst>
          </p:cNvPr>
          <p:cNvCxnSpPr/>
          <p:nvPr/>
        </p:nvCxnSpPr>
        <p:spPr>
          <a:xfrm flipV="1">
            <a:off x="4854906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A96F274-4427-E64D-B753-16580D31D935}"/>
                  </a:ext>
                </a:extLst>
              </p:cNvPr>
              <p:cNvSpPr txBox="1"/>
              <p:nvPr/>
            </p:nvSpPr>
            <p:spPr>
              <a:xfrm>
                <a:off x="4169106" y="35796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A96F274-4427-E64D-B753-16580D31D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06" y="35796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248616-4BE5-3772-FBF2-11A644B467D6}"/>
                  </a:ext>
                </a:extLst>
              </p:cNvPr>
              <p:cNvSpPr txBox="1"/>
              <p:nvPr/>
            </p:nvSpPr>
            <p:spPr>
              <a:xfrm>
                <a:off x="4249902" y="1730849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248616-4BE5-3772-FBF2-11A644B4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02" y="1730849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riangle 68">
            <a:extLst>
              <a:ext uri="{FF2B5EF4-FFF2-40B4-BE49-F238E27FC236}">
                <a16:creationId xmlns:a16="http://schemas.microsoft.com/office/drawing/2014/main" id="{E505B342-26A9-C3DE-6855-2D28707CBDAA}"/>
              </a:ext>
            </a:extLst>
          </p:cNvPr>
          <p:cNvSpPr/>
          <p:nvPr/>
        </p:nvSpPr>
        <p:spPr>
          <a:xfrm>
            <a:off x="5569611" y="2501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26EF233-B525-98E8-0ED3-325213422921}"/>
              </a:ext>
            </a:extLst>
          </p:cNvPr>
          <p:cNvCxnSpPr>
            <a:stCxn id="69" idx="0"/>
          </p:cNvCxnSpPr>
          <p:nvPr/>
        </p:nvCxnSpPr>
        <p:spPr>
          <a:xfrm flipV="1">
            <a:off x="6141111" y="2260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9051728-986F-B170-EA4F-793F83D2A83D}"/>
              </a:ext>
            </a:extLst>
          </p:cNvPr>
          <p:cNvCxnSpPr/>
          <p:nvPr/>
        </p:nvCxnSpPr>
        <p:spPr>
          <a:xfrm flipV="1">
            <a:off x="56712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0D1215-51DB-E0BB-3643-C49D2F0E3415}"/>
              </a:ext>
            </a:extLst>
          </p:cNvPr>
          <p:cNvCxnSpPr/>
          <p:nvPr/>
        </p:nvCxnSpPr>
        <p:spPr>
          <a:xfrm flipV="1">
            <a:off x="58236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4CF288F-902A-DE67-7120-182538A4B399}"/>
              </a:ext>
            </a:extLst>
          </p:cNvPr>
          <p:cNvCxnSpPr/>
          <p:nvPr/>
        </p:nvCxnSpPr>
        <p:spPr>
          <a:xfrm flipV="1">
            <a:off x="6001411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AEF92E2-01EB-D317-9DC1-EDD414C22291}"/>
              </a:ext>
            </a:extLst>
          </p:cNvPr>
          <p:cNvCxnSpPr/>
          <p:nvPr/>
        </p:nvCxnSpPr>
        <p:spPr>
          <a:xfrm flipV="1">
            <a:off x="61665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AF97858-66E7-CB20-7848-59962A37829C}"/>
              </a:ext>
            </a:extLst>
          </p:cNvPr>
          <p:cNvCxnSpPr/>
          <p:nvPr/>
        </p:nvCxnSpPr>
        <p:spPr>
          <a:xfrm flipV="1">
            <a:off x="63570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62AE75-00DC-5AD5-6C8C-A9F000D653AC}"/>
              </a:ext>
            </a:extLst>
          </p:cNvPr>
          <p:cNvCxnSpPr/>
          <p:nvPr/>
        </p:nvCxnSpPr>
        <p:spPr>
          <a:xfrm flipV="1">
            <a:off x="6547511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0A1022-2100-5FCA-7479-F0B62212E985}"/>
                  </a:ext>
                </a:extLst>
              </p:cNvPr>
              <p:cNvSpPr txBox="1"/>
              <p:nvPr/>
            </p:nvSpPr>
            <p:spPr>
              <a:xfrm>
                <a:off x="5861711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0A1022-2100-5FCA-7479-F0B62212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11" y="35669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DFABF96-BB0E-E5A8-B36A-CD65416DD7D5}"/>
                  </a:ext>
                </a:extLst>
              </p:cNvPr>
              <p:cNvSpPr txBox="1"/>
              <p:nvPr/>
            </p:nvSpPr>
            <p:spPr>
              <a:xfrm>
                <a:off x="5942507" y="1718149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DFABF96-BB0E-E5A8-B36A-CD65416DD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07" y="1718149"/>
                <a:ext cx="951286" cy="524567"/>
              </a:xfrm>
              <a:prstGeom prst="rect">
                <a:avLst/>
              </a:prstGeom>
              <a:blipFill>
                <a:blip r:embed="rId9"/>
                <a:stretch>
                  <a:fillRect r="-2667" b="-119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C8E57AC3-6A45-C924-29E2-2416CB4B4B5C}"/>
              </a:ext>
            </a:extLst>
          </p:cNvPr>
          <p:cNvSpPr/>
          <p:nvPr/>
        </p:nvSpPr>
        <p:spPr>
          <a:xfrm>
            <a:off x="7363816" y="252095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2AEAA27-FE36-613F-B668-E529AF4AD279}"/>
              </a:ext>
            </a:extLst>
          </p:cNvPr>
          <p:cNvCxnSpPr>
            <a:stCxn id="79" idx="0"/>
          </p:cNvCxnSpPr>
          <p:nvPr/>
        </p:nvCxnSpPr>
        <p:spPr>
          <a:xfrm flipV="1">
            <a:off x="7935316" y="22796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189BF19-3FCA-A626-FC28-BED36CEFF9F4}"/>
              </a:ext>
            </a:extLst>
          </p:cNvPr>
          <p:cNvCxnSpPr/>
          <p:nvPr/>
        </p:nvCxnSpPr>
        <p:spPr>
          <a:xfrm flipV="1">
            <a:off x="74654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9F08F12-6E93-E60D-DD47-F2C56F01ADE1}"/>
              </a:ext>
            </a:extLst>
          </p:cNvPr>
          <p:cNvCxnSpPr/>
          <p:nvPr/>
        </p:nvCxnSpPr>
        <p:spPr>
          <a:xfrm flipV="1">
            <a:off x="76178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28510E1-F6C4-015C-9529-5C8D68132838}"/>
              </a:ext>
            </a:extLst>
          </p:cNvPr>
          <p:cNvCxnSpPr/>
          <p:nvPr/>
        </p:nvCxnSpPr>
        <p:spPr>
          <a:xfrm flipV="1">
            <a:off x="7795616" y="3416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0D5E859-83DC-F46D-EDD6-B155A73CF6B5}"/>
              </a:ext>
            </a:extLst>
          </p:cNvPr>
          <p:cNvCxnSpPr/>
          <p:nvPr/>
        </p:nvCxnSpPr>
        <p:spPr>
          <a:xfrm flipV="1">
            <a:off x="79607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692E438-FCAE-DE54-1B06-46F41FBE6049}"/>
              </a:ext>
            </a:extLst>
          </p:cNvPr>
          <p:cNvCxnSpPr/>
          <p:nvPr/>
        </p:nvCxnSpPr>
        <p:spPr>
          <a:xfrm flipV="1">
            <a:off x="81512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8535B0D-E3E6-746B-8CE6-633923E502C9}"/>
              </a:ext>
            </a:extLst>
          </p:cNvPr>
          <p:cNvCxnSpPr/>
          <p:nvPr/>
        </p:nvCxnSpPr>
        <p:spPr>
          <a:xfrm flipV="1">
            <a:off x="834171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BC1CCF4-84E2-D4E6-653F-5B3ABEF3E44A}"/>
                  </a:ext>
                </a:extLst>
              </p:cNvPr>
              <p:cNvSpPr txBox="1"/>
              <p:nvPr/>
            </p:nvSpPr>
            <p:spPr>
              <a:xfrm>
                <a:off x="7655916" y="358600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BC1CCF4-84E2-D4E6-653F-5B3ABEF3E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16" y="3586003"/>
                <a:ext cx="4480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C2D6F7-3CF5-D890-85D6-743B5877498E}"/>
                  </a:ext>
                </a:extLst>
              </p:cNvPr>
              <p:cNvSpPr txBox="1"/>
              <p:nvPr/>
            </p:nvSpPr>
            <p:spPr>
              <a:xfrm>
                <a:off x="7736712" y="1737199"/>
                <a:ext cx="10808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C2D6F7-3CF5-D890-85D6-743B58774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712" y="1737199"/>
                <a:ext cx="1080873" cy="492443"/>
              </a:xfrm>
              <a:prstGeom prst="rect">
                <a:avLst/>
              </a:prstGeom>
              <a:blipFill>
                <a:blip r:embed="rId11"/>
                <a:stretch>
                  <a:fillRect r="-1163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riangle 88">
            <a:extLst>
              <a:ext uri="{FF2B5EF4-FFF2-40B4-BE49-F238E27FC236}">
                <a16:creationId xmlns:a16="http://schemas.microsoft.com/office/drawing/2014/main" id="{A7C31BC8-5785-A051-8A7E-44197BA16BC6}"/>
              </a:ext>
            </a:extLst>
          </p:cNvPr>
          <p:cNvSpPr/>
          <p:nvPr/>
        </p:nvSpPr>
        <p:spPr>
          <a:xfrm>
            <a:off x="9323119" y="2895600"/>
            <a:ext cx="1090015" cy="4889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85381C-D57A-5FF2-B6EA-0E24B4268EE4}"/>
              </a:ext>
            </a:extLst>
          </p:cNvPr>
          <p:cNvCxnSpPr/>
          <p:nvPr/>
        </p:nvCxnSpPr>
        <p:spPr>
          <a:xfrm flipV="1">
            <a:off x="94501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A8BA080-A513-2480-99AD-D1514FED02D5}"/>
              </a:ext>
            </a:extLst>
          </p:cNvPr>
          <p:cNvCxnSpPr/>
          <p:nvPr/>
        </p:nvCxnSpPr>
        <p:spPr>
          <a:xfrm flipV="1">
            <a:off x="96025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BB77A37-7E6B-58DF-B438-A4161B35BEC0}"/>
              </a:ext>
            </a:extLst>
          </p:cNvPr>
          <p:cNvCxnSpPr/>
          <p:nvPr/>
        </p:nvCxnSpPr>
        <p:spPr>
          <a:xfrm flipV="1">
            <a:off x="9780321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87206ED-DE86-930F-5C43-6EC83BF61968}"/>
              </a:ext>
            </a:extLst>
          </p:cNvPr>
          <p:cNvCxnSpPr/>
          <p:nvPr/>
        </p:nvCxnSpPr>
        <p:spPr>
          <a:xfrm flipV="1">
            <a:off x="99454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5AEF199-7D1E-D04B-3CD6-1C80161E111D}"/>
              </a:ext>
            </a:extLst>
          </p:cNvPr>
          <p:cNvCxnSpPr/>
          <p:nvPr/>
        </p:nvCxnSpPr>
        <p:spPr>
          <a:xfrm flipV="1">
            <a:off x="101359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DA292E5-3043-F4A5-6FA6-12CAFD611877}"/>
              </a:ext>
            </a:extLst>
          </p:cNvPr>
          <p:cNvCxnSpPr/>
          <p:nvPr/>
        </p:nvCxnSpPr>
        <p:spPr>
          <a:xfrm flipV="1">
            <a:off x="10326421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04C7AFA-8B78-D39F-4F19-F8B8FB123C27}"/>
                  </a:ext>
                </a:extLst>
              </p:cNvPr>
              <p:cNvSpPr txBox="1"/>
              <p:nvPr/>
            </p:nvSpPr>
            <p:spPr>
              <a:xfrm>
                <a:off x="9640621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04C7AFA-8B78-D39F-4F19-F8B8FB123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21" y="35669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66113A5-6945-44C0-F9A5-30F1832ABF50}"/>
              </a:ext>
            </a:extLst>
          </p:cNvPr>
          <p:cNvCxnSpPr>
            <a:cxnSpLocks/>
          </p:cNvCxnSpPr>
          <p:nvPr/>
        </p:nvCxnSpPr>
        <p:spPr>
          <a:xfrm flipV="1">
            <a:off x="9869221" y="2210592"/>
            <a:ext cx="0" cy="685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9A0D8B2-BDAD-FD0C-0B6A-410CE0D8D7B7}"/>
                  </a:ext>
                </a:extLst>
              </p:cNvPr>
              <p:cNvSpPr txBox="1"/>
              <p:nvPr/>
            </p:nvSpPr>
            <p:spPr>
              <a:xfrm>
                <a:off x="9982200" y="2545003"/>
                <a:ext cx="1101135" cy="5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9A0D8B2-BDAD-FD0C-0B6A-410CE0D8D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545003"/>
                <a:ext cx="1101135" cy="531492"/>
              </a:xfrm>
              <a:prstGeom prst="rect">
                <a:avLst/>
              </a:prstGeom>
              <a:blipFill>
                <a:blip r:embed="rId12"/>
                <a:stretch>
                  <a:fillRect l="-2299" r="-2299" b="-116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7A6FF2E-F8CD-77EE-653E-58EAE2788DE4}"/>
              </a:ext>
            </a:extLst>
          </p:cNvPr>
          <p:cNvCxnSpPr/>
          <p:nvPr/>
        </p:nvCxnSpPr>
        <p:spPr>
          <a:xfrm>
            <a:off x="4455236" y="2435039"/>
            <a:ext cx="5390718" cy="19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09B90C9-5343-6FA2-CF4A-7AC3691A4BDD}"/>
                  </a:ext>
                </a:extLst>
              </p:cNvPr>
              <p:cNvSpPr txBox="1"/>
              <p:nvPr/>
            </p:nvSpPr>
            <p:spPr>
              <a:xfrm>
                <a:off x="9502012" y="17022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09B90C9-5343-6FA2-CF4A-7AC3691A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12" y="1702270"/>
                <a:ext cx="888127" cy="492443"/>
              </a:xfrm>
              <a:prstGeom prst="rect">
                <a:avLst/>
              </a:prstGeom>
              <a:blipFill>
                <a:blip r:embed="rId13"/>
                <a:stretch>
                  <a:fillRect r="-2857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A3824C7C-4A54-5E7D-670A-C0194FC6617D}"/>
              </a:ext>
            </a:extLst>
          </p:cNvPr>
          <p:cNvSpPr/>
          <p:nvPr/>
        </p:nvSpPr>
        <p:spPr>
          <a:xfrm>
            <a:off x="9796167" y="2383116"/>
            <a:ext cx="160633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013E48D-8DF6-EC2D-BDA1-5D25F233862E}"/>
                  </a:ext>
                </a:extLst>
              </p:cNvPr>
              <p:cNvSpPr txBox="1"/>
              <p:nvPr/>
            </p:nvSpPr>
            <p:spPr>
              <a:xfrm>
                <a:off x="42696" y="2611081"/>
                <a:ext cx="88742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013E48D-8DF6-EC2D-BDA1-5D25F233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" y="2611081"/>
                <a:ext cx="887422" cy="492443"/>
              </a:xfrm>
              <a:prstGeom prst="rect">
                <a:avLst/>
              </a:prstGeom>
              <a:blipFill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AF9A3E6-217A-7900-5682-A1C5B44688AF}"/>
              </a:ext>
            </a:extLst>
          </p:cNvPr>
          <p:cNvCxnSpPr>
            <a:cxnSpLocks/>
          </p:cNvCxnSpPr>
          <p:nvPr/>
        </p:nvCxnSpPr>
        <p:spPr>
          <a:xfrm flipV="1">
            <a:off x="1330156" y="2274197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99B01A3-BE7E-ED7C-79DA-3D4AF15CFBA0}"/>
              </a:ext>
            </a:extLst>
          </p:cNvPr>
          <p:cNvCxnSpPr>
            <a:cxnSpLocks/>
          </p:cNvCxnSpPr>
          <p:nvPr/>
        </p:nvCxnSpPr>
        <p:spPr>
          <a:xfrm flipV="1">
            <a:off x="1458011" y="227481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1D46FF1-4994-1FDF-7996-1B8A4D9C1888}"/>
              </a:ext>
            </a:extLst>
          </p:cNvPr>
          <p:cNvCxnSpPr>
            <a:cxnSpLocks/>
          </p:cNvCxnSpPr>
          <p:nvPr/>
        </p:nvCxnSpPr>
        <p:spPr>
          <a:xfrm flipV="1">
            <a:off x="1609581" y="227662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9133F08-44FC-FBF8-1C50-1F6595717E82}"/>
              </a:ext>
            </a:extLst>
          </p:cNvPr>
          <p:cNvCxnSpPr>
            <a:cxnSpLocks/>
          </p:cNvCxnSpPr>
          <p:nvPr/>
        </p:nvCxnSpPr>
        <p:spPr>
          <a:xfrm flipV="1">
            <a:off x="1738829" y="227662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EA33D7B-09A6-F097-858A-B5E29F21838A}"/>
              </a:ext>
            </a:extLst>
          </p:cNvPr>
          <p:cNvCxnSpPr>
            <a:cxnSpLocks/>
          </p:cNvCxnSpPr>
          <p:nvPr/>
        </p:nvCxnSpPr>
        <p:spPr>
          <a:xfrm flipV="1">
            <a:off x="2628566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E1E7C48-5076-1BC0-6AF0-C61843364AF8}"/>
              </a:ext>
            </a:extLst>
          </p:cNvPr>
          <p:cNvCxnSpPr>
            <a:cxnSpLocks/>
          </p:cNvCxnSpPr>
          <p:nvPr/>
        </p:nvCxnSpPr>
        <p:spPr>
          <a:xfrm flipV="1">
            <a:off x="2756421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6A0CF6E-F770-CC3F-CC7C-55C74EF41AC2}"/>
              </a:ext>
            </a:extLst>
          </p:cNvPr>
          <p:cNvCxnSpPr>
            <a:cxnSpLocks/>
          </p:cNvCxnSpPr>
          <p:nvPr/>
        </p:nvCxnSpPr>
        <p:spPr>
          <a:xfrm flipV="1">
            <a:off x="2907991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24D69B1-4CD4-D15B-DAE6-1D9EAF4B5DDA}"/>
              </a:ext>
            </a:extLst>
          </p:cNvPr>
          <p:cNvCxnSpPr>
            <a:cxnSpLocks/>
          </p:cNvCxnSpPr>
          <p:nvPr/>
        </p:nvCxnSpPr>
        <p:spPr>
          <a:xfrm flipV="1">
            <a:off x="3037239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962B3E6-31C1-8D72-7943-A3FF3A22D436}"/>
              </a:ext>
            </a:extLst>
          </p:cNvPr>
          <p:cNvCxnSpPr>
            <a:cxnSpLocks/>
          </p:cNvCxnSpPr>
          <p:nvPr/>
        </p:nvCxnSpPr>
        <p:spPr>
          <a:xfrm flipV="1">
            <a:off x="4206892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5002C72-C0C5-B786-8653-E41C281D8F53}"/>
              </a:ext>
            </a:extLst>
          </p:cNvPr>
          <p:cNvCxnSpPr>
            <a:cxnSpLocks/>
          </p:cNvCxnSpPr>
          <p:nvPr/>
        </p:nvCxnSpPr>
        <p:spPr>
          <a:xfrm flipV="1">
            <a:off x="4334747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5E11A35-CA5B-3B10-9224-E2E44ECF1C80}"/>
              </a:ext>
            </a:extLst>
          </p:cNvPr>
          <p:cNvCxnSpPr>
            <a:cxnSpLocks/>
          </p:cNvCxnSpPr>
          <p:nvPr/>
        </p:nvCxnSpPr>
        <p:spPr>
          <a:xfrm flipV="1">
            <a:off x="4486317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C8FC23F-B745-2623-1367-3DFF9ED823FF}"/>
              </a:ext>
            </a:extLst>
          </p:cNvPr>
          <p:cNvCxnSpPr>
            <a:cxnSpLocks/>
          </p:cNvCxnSpPr>
          <p:nvPr/>
        </p:nvCxnSpPr>
        <p:spPr>
          <a:xfrm flipV="1">
            <a:off x="4615565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00C529B-00DF-F472-5F16-A498123A1A3C}"/>
              </a:ext>
            </a:extLst>
          </p:cNvPr>
          <p:cNvCxnSpPr>
            <a:cxnSpLocks/>
          </p:cNvCxnSpPr>
          <p:nvPr/>
        </p:nvCxnSpPr>
        <p:spPr>
          <a:xfrm flipV="1">
            <a:off x="5962313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33D4D27-8D5D-DDEB-5978-16F2AEF686E8}"/>
              </a:ext>
            </a:extLst>
          </p:cNvPr>
          <p:cNvCxnSpPr>
            <a:cxnSpLocks/>
          </p:cNvCxnSpPr>
          <p:nvPr/>
        </p:nvCxnSpPr>
        <p:spPr>
          <a:xfrm flipV="1">
            <a:off x="6090168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8FC39CE-0BE8-6E3A-9A30-3C861F7A3DB2}"/>
              </a:ext>
            </a:extLst>
          </p:cNvPr>
          <p:cNvCxnSpPr>
            <a:cxnSpLocks/>
          </p:cNvCxnSpPr>
          <p:nvPr/>
        </p:nvCxnSpPr>
        <p:spPr>
          <a:xfrm flipV="1">
            <a:off x="6241738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5A974AF-114E-53B7-5AA0-555BA3C92A80}"/>
              </a:ext>
            </a:extLst>
          </p:cNvPr>
          <p:cNvCxnSpPr>
            <a:cxnSpLocks/>
          </p:cNvCxnSpPr>
          <p:nvPr/>
        </p:nvCxnSpPr>
        <p:spPr>
          <a:xfrm flipV="1">
            <a:off x="6370986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D051E70-5D27-A3D7-D8ED-457AAE02668B}"/>
              </a:ext>
            </a:extLst>
          </p:cNvPr>
          <p:cNvCxnSpPr>
            <a:cxnSpLocks/>
          </p:cNvCxnSpPr>
          <p:nvPr/>
        </p:nvCxnSpPr>
        <p:spPr>
          <a:xfrm flipV="1">
            <a:off x="7743816" y="228618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5F2D2A4-36BB-9FCE-E43F-581D1EFE9097}"/>
              </a:ext>
            </a:extLst>
          </p:cNvPr>
          <p:cNvCxnSpPr>
            <a:cxnSpLocks/>
          </p:cNvCxnSpPr>
          <p:nvPr/>
        </p:nvCxnSpPr>
        <p:spPr>
          <a:xfrm flipV="1">
            <a:off x="7871671" y="228679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75FD915-25DD-A56A-A3F8-DBA0FB96E0CD}"/>
              </a:ext>
            </a:extLst>
          </p:cNvPr>
          <p:cNvCxnSpPr>
            <a:cxnSpLocks/>
          </p:cNvCxnSpPr>
          <p:nvPr/>
        </p:nvCxnSpPr>
        <p:spPr>
          <a:xfrm flipV="1">
            <a:off x="8023241" y="228861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407DB48-E912-555C-5AB0-871A1F89787D}"/>
              </a:ext>
            </a:extLst>
          </p:cNvPr>
          <p:cNvCxnSpPr>
            <a:cxnSpLocks/>
          </p:cNvCxnSpPr>
          <p:nvPr/>
        </p:nvCxnSpPr>
        <p:spPr>
          <a:xfrm flipV="1">
            <a:off x="8152489" y="228861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riangle 129">
            <a:extLst>
              <a:ext uri="{FF2B5EF4-FFF2-40B4-BE49-F238E27FC236}">
                <a16:creationId xmlns:a16="http://schemas.microsoft.com/office/drawing/2014/main" id="{7F252FF0-1FCB-EB0E-0CC4-B9507805AC1A}"/>
              </a:ext>
            </a:extLst>
          </p:cNvPr>
          <p:cNvSpPr/>
          <p:nvPr/>
        </p:nvSpPr>
        <p:spPr>
          <a:xfrm>
            <a:off x="975767" y="5063185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0FE6E8A-7F01-0C2D-D299-8B566996EF77}"/>
              </a:ext>
            </a:extLst>
          </p:cNvPr>
          <p:cNvCxnSpPr>
            <a:cxnSpLocks/>
            <a:stCxn id="130" idx="0"/>
          </p:cNvCxnSpPr>
          <p:nvPr/>
        </p:nvCxnSpPr>
        <p:spPr>
          <a:xfrm flipV="1">
            <a:off x="1547267" y="4821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6EE0E1B-BE10-3839-53A2-58ACE5620516}"/>
              </a:ext>
            </a:extLst>
          </p:cNvPr>
          <p:cNvCxnSpPr/>
          <p:nvPr/>
        </p:nvCxnSpPr>
        <p:spPr>
          <a:xfrm flipV="1">
            <a:off x="1077367" y="59521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CBB1366-84A9-02AB-BE05-EB48D017943C}"/>
              </a:ext>
            </a:extLst>
          </p:cNvPr>
          <p:cNvCxnSpPr/>
          <p:nvPr/>
        </p:nvCxnSpPr>
        <p:spPr>
          <a:xfrm flipV="1">
            <a:off x="1229767" y="59521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91A4B2B-0656-6467-1701-80CD4A2BC9E5}"/>
              </a:ext>
            </a:extLst>
          </p:cNvPr>
          <p:cNvCxnSpPr/>
          <p:nvPr/>
        </p:nvCxnSpPr>
        <p:spPr>
          <a:xfrm flipV="1">
            <a:off x="1407567" y="59585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2E3A454-1732-A679-E226-C721D37B08E9}"/>
              </a:ext>
            </a:extLst>
          </p:cNvPr>
          <p:cNvCxnSpPr/>
          <p:nvPr/>
        </p:nvCxnSpPr>
        <p:spPr>
          <a:xfrm flipV="1">
            <a:off x="1572667" y="59521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4991B0C-9AD1-879B-8824-F272C51A055D}"/>
              </a:ext>
            </a:extLst>
          </p:cNvPr>
          <p:cNvCxnSpPr/>
          <p:nvPr/>
        </p:nvCxnSpPr>
        <p:spPr>
          <a:xfrm flipV="1">
            <a:off x="1763167" y="59521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EEB8AD2-C02F-0851-DE76-EC9DD11F4728}"/>
              </a:ext>
            </a:extLst>
          </p:cNvPr>
          <p:cNvCxnSpPr/>
          <p:nvPr/>
        </p:nvCxnSpPr>
        <p:spPr>
          <a:xfrm flipV="1">
            <a:off x="1953667" y="59458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riangle 138">
            <a:extLst>
              <a:ext uri="{FF2B5EF4-FFF2-40B4-BE49-F238E27FC236}">
                <a16:creationId xmlns:a16="http://schemas.microsoft.com/office/drawing/2014/main" id="{59F85967-FCC2-93D8-711A-E96B9468C4E9}"/>
              </a:ext>
            </a:extLst>
          </p:cNvPr>
          <p:cNvSpPr/>
          <p:nvPr/>
        </p:nvSpPr>
        <p:spPr>
          <a:xfrm>
            <a:off x="2283867" y="5075885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CD63A50-FEB4-F881-02E9-0FF76C8E2317}"/>
              </a:ext>
            </a:extLst>
          </p:cNvPr>
          <p:cNvCxnSpPr>
            <a:cxnSpLocks/>
            <a:stCxn id="139" idx="0"/>
          </p:cNvCxnSpPr>
          <p:nvPr/>
        </p:nvCxnSpPr>
        <p:spPr>
          <a:xfrm flipV="1">
            <a:off x="2855367" y="48345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7D0FEF3-6273-74EA-B4D1-ECA964EAB2BB}"/>
              </a:ext>
            </a:extLst>
          </p:cNvPr>
          <p:cNvCxnSpPr/>
          <p:nvPr/>
        </p:nvCxnSpPr>
        <p:spPr>
          <a:xfrm flipV="1">
            <a:off x="2385467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6052CBD-5043-E834-416C-E8BE7A9662E2}"/>
              </a:ext>
            </a:extLst>
          </p:cNvPr>
          <p:cNvCxnSpPr/>
          <p:nvPr/>
        </p:nvCxnSpPr>
        <p:spPr>
          <a:xfrm flipV="1">
            <a:off x="2537867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11E21B6-A3F8-E990-E0E5-F4BFF5968FFB}"/>
              </a:ext>
            </a:extLst>
          </p:cNvPr>
          <p:cNvCxnSpPr/>
          <p:nvPr/>
        </p:nvCxnSpPr>
        <p:spPr>
          <a:xfrm flipV="1">
            <a:off x="2715667" y="59712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A6E23DD-8CC3-6DAF-ABAF-22A62B194031}"/>
              </a:ext>
            </a:extLst>
          </p:cNvPr>
          <p:cNvCxnSpPr/>
          <p:nvPr/>
        </p:nvCxnSpPr>
        <p:spPr>
          <a:xfrm flipV="1">
            <a:off x="2880767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F8B2178-0665-E3DA-0C44-0D9193248AEF}"/>
              </a:ext>
            </a:extLst>
          </p:cNvPr>
          <p:cNvCxnSpPr/>
          <p:nvPr/>
        </p:nvCxnSpPr>
        <p:spPr>
          <a:xfrm flipV="1">
            <a:off x="3071267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E85EB9A-8CD3-9611-903F-77F3EFB0427B}"/>
              </a:ext>
            </a:extLst>
          </p:cNvPr>
          <p:cNvCxnSpPr/>
          <p:nvPr/>
        </p:nvCxnSpPr>
        <p:spPr>
          <a:xfrm flipV="1">
            <a:off x="3261767" y="59585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riangle 147">
            <a:extLst>
              <a:ext uri="{FF2B5EF4-FFF2-40B4-BE49-F238E27FC236}">
                <a16:creationId xmlns:a16="http://schemas.microsoft.com/office/drawing/2014/main" id="{2404D4E5-09C5-22E7-026B-113442051601}"/>
              </a:ext>
            </a:extLst>
          </p:cNvPr>
          <p:cNvSpPr/>
          <p:nvPr/>
        </p:nvSpPr>
        <p:spPr>
          <a:xfrm>
            <a:off x="3900273" y="5075885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AF5D9F1-040E-1B01-A51B-584264C02EAA}"/>
              </a:ext>
            </a:extLst>
          </p:cNvPr>
          <p:cNvCxnSpPr>
            <a:cxnSpLocks/>
            <a:stCxn id="148" idx="0"/>
          </p:cNvCxnSpPr>
          <p:nvPr/>
        </p:nvCxnSpPr>
        <p:spPr>
          <a:xfrm flipV="1">
            <a:off x="4471773" y="48345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D044DA6-AB3F-9A41-A030-26EDC6D6D0F4}"/>
              </a:ext>
            </a:extLst>
          </p:cNvPr>
          <p:cNvCxnSpPr/>
          <p:nvPr/>
        </p:nvCxnSpPr>
        <p:spPr>
          <a:xfrm flipV="1">
            <a:off x="4001873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22D4628-6B74-9A76-76CF-5B7A82D217E6}"/>
              </a:ext>
            </a:extLst>
          </p:cNvPr>
          <p:cNvCxnSpPr/>
          <p:nvPr/>
        </p:nvCxnSpPr>
        <p:spPr>
          <a:xfrm flipV="1">
            <a:off x="4154273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BF6AFF0-F296-85FD-61F0-FD33DB24DCCB}"/>
              </a:ext>
            </a:extLst>
          </p:cNvPr>
          <p:cNvCxnSpPr/>
          <p:nvPr/>
        </p:nvCxnSpPr>
        <p:spPr>
          <a:xfrm flipV="1">
            <a:off x="4332073" y="59712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88DF983-DCF6-2E49-814E-DB9ED4E5EC8B}"/>
              </a:ext>
            </a:extLst>
          </p:cNvPr>
          <p:cNvCxnSpPr/>
          <p:nvPr/>
        </p:nvCxnSpPr>
        <p:spPr>
          <a:xfrm flipV="1">
            <a:off x="4497173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A764343-B4C4-12C5-7B56-482F93BF1535}"/>
              </a:ext>
            </a:extLst>
          </p:cNvPr>
          <p:cNvCxnSpPr/>
          <p:nvPr/>
        </p:nvCxnSpPr>
        <p:spPr>
          <a:xfrm flipV="1">
            <a:off x="4687673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D27052D-8F55-3859-0AC7-E7670BE2989F}"/>
              </a:ext>
            </a:extLst>
          </p:cNvPr>
          <p:cNvCxnSpPr/>
          <p:nvPr/>
        </p:nvCxnSpPr>
        <p:spPr>
          <a:xfrm flipV="1">
            <a:off x="4878173" y="59585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riangle 156">
            <a:extLst>
              <a:ext uri="{FF2B5EF4-FFF2-40B4-BE49-F238E27FC236}">
                <a16:creationId xmlns:a16="http://schemas.microsoft.com/office/drawing/2014/main" id="{ABE8A0A4-44BA-BDF5-6CA8-D832AC9EEE99}"/>
              </a:ext>
            </a:extLst>
          </p:cNvPr>
          <p:cNvSpPr/>
          <p:nvPr/>
        </p:nvSpPr>
        <p:spPr>
          <a:xfrm>
            <a:off x="5592878" y="5063185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407EEA2-E1B7-1AC5-4399-D5979E711312}"/>
              </a:ext>
            </a:extLst>
          </p:cNvPr>
          <p:cNvCxnSpPr>
            <a:cxnSpLocks/>
            <a:stCxn id="157" idx="0"/>
          </p:cNvCxnSpPr>
          <p:nvPr/>
        </p:nvCxnSpPr>
        <p:spPr>
          <a:xfrm flipV="1">
            <a:off x="6164378" y="4821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05C995C-1CE6-D7D3-AEFB-CAEF95D4AEEA}"/>
              </a:ext>
            </a:extLst>
          </p:cNvPr>
          <p:cNvCxnSpPr/>
          <p:nvPr/>
        </p:nvCxnSpPr>
        <p:spPr>
          <a:xfrm flipV="1">
            <a:off x="5694478" y="59521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5A7568A-4682-C5BC-FA69-53410D2E9A43}"/>
              </a:ext>
            </a:extLst>
          </p:cNvPr>
          <p:cNvCxnSpPr/>
          <p:nvPr/>
        </p:nvCxnSpPr>
        <p:spPr>
          <a:xfrm flipV="1">
            <a:off x="5846878" y="59521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5217E67-A59E-0EA7-777A-929F1022A6CE}"/>
              </a:ext>
            </a:extLst>
          </p:cNvPr>
          <p:cNvCxnSpPr/>
          <p:nvPr/>
        </p:nvCxnSpPr>
        <p:spPr>
          <a:xfrm flipV="1">
            <a:off x="6024678" y="59585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C7C44C3-A55F-5853-AB7C-01983B88D90B}"/>
              </a:ext>
            </a:extLst>
          </p:cNvPr>
          <p:cNvCxnSpPr/>
          <p:nvPr/>
        </p:nvCxnSpPr>
        <p:spPr>
          <a:xfrm flipV="1">
            <a:off x="6189778" y="59521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267E19D-F4EF-D7C3-BEE8-CB72385C0BF5}"/>
              </a:ext>
            </a:extLst>
          </p:cNvPr>
          <p:cNvCxnSpPr/>
          <p:nvPr/>
        </p:nvCxnSpPr>
        <p:spPr>
          <a:xfrm flipV="1">
            <a:off x="6380278" y="59521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055D64A-60E4-84A6-4991-7A6ED839DDC8}"/>
              </a:ext>
            </a:extLst>
          </p:cNvPr>
          <p:cNvCxnSpPr/>
          <p:nvPr/>
        </p:nvCxnSpPr>
        <p:spPr>
          <a:xfrm flipV="1">
            <a:off x="6570778" y="59458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riangle 165">
            <a:extLst>
              <a:ext uri="{FF2B5EF4-FFF2-40B4-BE49-F238E27FC236}">
                <a16:creationId xmlns:a16="http://schemas.microsoft.com/office/drawing/2014/main" id="{88E8BCBD-BDE5-9497-301E-D35403079EEA}"/>
              </a:ext>
            </a:extLst>
          </p:cNvPr>
          <p:cNvSpPr/>
          <p:nvPr/>
        </p:nvSpPr>
        <p:spPr>
          <a:xfrm>
            <a:off x="7387083" y="5082235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1BDABAF-C8B5-5209-82D0-4782C028B94D}"/>
              </a:ext>
            </a:extLst>
          </p:cNvPr>
          <p:cNvCxnSpPr>
            <a:cxnSpLocks/>
            <a:stCxn id="166" idx="0"/>
          </p:cNvCxnSpPr>
          <p:nvPr/>
        </p:nvCxnSpPr>
        <p:spPr>
          <a:xfrm flipV="1">
            <a:off x="7958583" y="48409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18C10D-03F3-4566-901D-8ACBF4F84A9C}"/>
              </a:ext>
            </a:extLst>
          </p:cNvPr>
          <p:cNvCxnSpPr/>
          <p:nvPr/>
        </p:nvCxnSpPr>
        <p:spPr>
          <a:xfrm flipV="1">
            <a:off x="7488683" y="59712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FE73691-87F6-1F11-747C-7C47B20EB6E3}"/>
              </a:ext>
            </a:extLst>
          </p:cNvPr>
          <p:cNvCxnSpPr/>
          <p:nvPr/>
        </p:nvCxnSpPr>
        <p:spPr>
          <a:xfrm flipV="1">
            <a:off x="7641083" y="59712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F64BF3E-EC9A-929A-CAF1-A8362802EDC9}"/>
              </a:ext>
            </a:extLst>
          </p:cNvPr>
          <p:cNvCxnSpPr/>
          <p:nvPr/>
        </p:nvCxnSpPr>
        <p:spPr>
          <a:xfrm flipV="1">
            <a:off x="7818883" y="59775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057CF040-4A18-D892-157B-FBF7FA8B821D}"/>
              </a:ext>
            </a:extLst>
          </p:cNvPr>
          <p:cNvCxnSpPr/>
          <p:nvPr/>
        </p:nvCxnSpPr>
        <p:spPr>
          <a:xfrm flipV="1">
            <a:off x="7983983" y="59712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F9F479B-35A6-DBB9-F551-933A1A500503}"/>
              </a:ext>
            </a:extLst>
          </p:cNvPr>
          <p:cNvCxnSpPr/>
          <p:nvPr/>
        </p:nvCxnSpPr>
        <p:spPr>
          <a:xfrm flipV="1">
            <a:off x="8174483" y="597123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10BD812-346B-F69C-76D4-3F551B4C2957}"/>
              </a:ext>
            </a:extLst>
          </p:cNvPr>
          <p:cNvCxnSpPr/>
          <p:nvPr/>
        </p:nvCxnSpPr>
        <p:spPr>
          <a:xfrm flipV="1">
            <a:off x="8364983" y="5964885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riangle 174">
            <a:extLst>
              <a:ext uri="{FF2B5EF4-FFF2-40B4-BE49-F238E27FC236}">
                <a16:creationId xmlns:a16="http://schemas.microsoft.com/office/drawing/2014/main" id="{AC9A4709-FB8A-47F5-6A87-99E0C0416F36}"/>
              </a:ext>
            </a:extLst>
          </p:cNvPr>
          <p:cNvSpPr/>
          <p:nvPr/>
        </p:nvSpPr>
        <p:spPr>
          <a:xfrm>
            <a:off x="9346386" y="5456885"/>
            <a:ext cx="1090015" cy="4889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9ED8F52C-7608-08A2-C62E-2860586168B6}"/>
              </a:ext>
            </a:extLst>
          </p:cNvPr>
          <p:cNvCxnSpPr>
            <a:cxnSpLocks/>
          </p:cNvCxnSpPr>
          <p:nvPr/>
        </p:nvCxnSpPr>
        <p:spPr>
          <a:xfrm flipV="1">
            <a:off x="9892488" y="4771877"/>
            <a:ext cx="0" cy="685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9735B86C-112B-611B-B64E-AC5DC4034700}"/>
                  </a:ext>
                </a:extLst>
              </p:cNvPr>
              <p:cNvSpPr txBox="1"/>
              <p:nvPr/>
            </p:nvSpPr>
            <p:spPr>
              <a:xfrm>
                <a:off x="10005467" y="5106288"/>
                <a:ext cx="1101135" cy="5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9735B86C-112B-611B-B64E-AC5DC4034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467" y="5106288"/>
                <a:ext cx="1101135" cy="531492"/>
              </a:xfrm>
              <a:prstGeom prst="rect">
                <a:avLst/>
              </a:prstGeom>
              <a:blipFill>
                <a:blip r:embed="rId15"/>
                <a:stretch>
                  <a:fillRect l="-1136" r="-2273" b="-930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146E9647-3580-6E1D-A55B-D598173A0930}"/>
              </a:ext>
            </a:extLst>
          </p:cNvPr>
          <p:cNvCxnSpPr/>
          <p:nvPr/>
        </p:nvCxnSpPr>
        <p:spPr>
          <a:xfrm>
            <a:off x="4478503" y="4996324"/>
            <a:ext cx="5390718" cy="19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208E9DF-A43A-2649-8FFB-713659F71EC0}"/>
              </a:ext>
            </a:extLst>
          </p:cNvPr>
          <p:cNvCxnSpPr>
            <a:cxnSpLocks/>
          </p:cNvCxnSpPr>
          <p:nvPr/>
        </p:nvCxnSpPr>
        <p:spPr>
          <a:xfrm flipV="1">
            <a:off x="1353423" y="4835482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835CB60-1045-8717-BAEA-EB639AC9D984}"/>
              </a:ext>
            </a:extLst>
          </p:cNvPr>
          <p:cNvCxnSpPr>
            <a:cxnSpLocks/>
          </p:cNvCxnSpPr>
          <p:nvPr/>
        </p:nvCxnSpPr>
        <p:spPr>
          <a:xfrm flipV="1">
            <a:off x="1481278" y="483609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388BC92-3158-0FAF-064C-057D0155BCC5}"/>
              </a:ext>
            </a:extLst>
          </p:cNvPr>
          <p:cNvCxnSpPr>
            <a:cxnSpLocks/>
          </p:cNvCxnSpPr>
          <p:nvPr/>
        </p:nvCxnSpPr>
        <p:spPr>
          <a:xfrm flipV="1">
            <a:off x="1632848" y="483791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56F827B5-7C22-F61B-2501-3FAC4AB169F5}"/>
              </a:ext>
            </a:extLst>
          </p:cNvPr>
          <p:cNvCxnSpPr>
            <a:cxnSpLocks/>
          </p:cNvCxnSpPr>
          <p:nvPr/>
        </p:nvCxnSpPr>
        <p:spPr>
          <a:xfrm flipV="1">
            <a:off x="1762096" y="483791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6D26F4E-DBE1-FEDB-B791-39748D4FB74E}"/>
              </a:ext>
            </a:extLst>
          </p:cNvPr>
          <p:cNvCxnSpPr>
            <a:cxnSpLocks/>
          </p:cNvCxnSpPr>
          <p:nvPr/>
        </p:nvCxnSpPr>
        <p:spPr>
          <a:xfrm flipV="1">
            <a:off x="2651833" y="483850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B2C4FFF-7F53-61E4-4E87-888DBD0D6238}"/>
              </a:ext>
            </a:extLst>
          </p:cNvPr>
          <p:cNvCxnSpPr>
            <a:cxnSpLocks/>
          </p:cNvCxnSpPr>
          <p:nvPr/>
        </p:nvCxnSpPr>
        <p:spPr>
          <a:xfrm flipV="1">
            <a:off x="2779688" y="483912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72E36C0-A240-E7DE-315F-7792A4BD84EA}"/>
              </a:ext>
            </a:extLst>
          </p:cNvPr>
          <p:cNvCxnSpPr>
            <a:cxnSpLocks/>
          </p:cNvCxnSpPr>
          <p:nvPr/>
        </p:nvCxnSpPr>
        <p:spPr>
          <a:xfrm flipV="1">
            <a:off x="2931258" y="48409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3D4D0E5-FE0C-9D23-66AA-1F5F113CD212}"/>
              </a:ext>
            </a:extLst>
          </p:cNvPr>
          <p:cNvCxnSpPr>
            <a:cxnSpLocks/>
          </p:cNvCxnSpPr>
          <p:nvPr/>
        </p:nvCxnSpPr>
        <p:spPr>
          <a:xfrm flipV="1">
            <a:off x="3060506" y="48409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57325B7-7987-222D-E34D-DA95C2F1D91B}"/>
              </a:ext>
            </a:extLst>
          </p:cNvPr>
          <p:cNvCxnSpPr>
            <a:cxnSpLocks/>
          </p:cNvCxnSpPr>
          <p:nvPr/>
        </p:nvCxnSpPr>
        <p:spPr>
          <a:xfrm flipV="1">
            <a:off x="4230159" y="483850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C5E06AA-CABE-6464-E8A7-0307E29C6357}"/>
              </a:ext>
            </a:extLst>
          </p:cNvPr>
          <p:cNvCxnSpPr>
            <a:cxnSpLocks/>
          </p:cNvCxnSpPr>
          <p:nvPr/>
        </p:nvCxnSpPr>
        <p:spPr>
          <a:xfrm flipV="1">
            <a:off x="4358014" y="483912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537D65C-3428-1ED1-3961-AE056D858AB9}"/>
              </a:ext>
            </a:extLst>
          </p:cNvPr>
          <p:cNvCxnSpPr>
            <a:cxnSpLocks/>
          </p:cNvCxnSpPr>
          <p:nvPr/>
        </p:nvCxnSpPr>
        <p:spPr>
          <a:xfrm flipV="1">
            <a:off x="4509584" y="48409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BF57A40-C5FE-5B86-2721-88D9644A4D43}"/>
              </a:ext>
            </a:extLst>
          </p:cNvPr>
          <p:cNvCxnSpPr>
            <a:cxnSpLocks/>
          </p:cNvCxnSpPr>
          <p:nvPr/>
        </p:nvCxnSpPr>
        <p:spPr>
          <a:xfrm flipV="1">
            <a:off x="4638832" y="48409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D1FCB5C-EA2B-3AC6-B306-39868EDEC929}"/>
              </a:ext>
            </a:extLst>
          </p:cNvPr>
          <p:cNvCxnSpPr>
            <a:cxnSpLocks/>
          </p:cNvCxnSpPr>
          <p:nvPr/>
        </p:nvCxnSpPr>
        <p:spPr>
          <a:xfrm flipV="1">
            <a:off x="5985580" y="483850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91C880AF-554A-324E-DB37-EF44BABEDF1A}"/>
              </a:ext>
            </a:extLst>
          </p:cNvPr>
          <p:cNvCxnSpPr>
            <a:cxnSpLocks/>
          </p:cNvCxnSpPr>
          <p:nvPr/>
        </p:nvCxnSpPr>
        <p:spPr>
          <a:xfrm flipV="1">
            <a:off x="6113435" y="483912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FD2C333B-29BD-8EED-80BC-5959FFF345E3}"/>
              </a:ext>
            </a:extLst>
          </p:cNvPr>
          <p:cNvCxnSpPr>
            <a:cxnSpLocks/>
          </p:cNvCxnSpPr>
          <p:nvPr/>
        </p:nvCxnSpPr>
        <p:spPr>
          <a:xfrm flipV="1">
            <a:off x="6265005" y="48409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B07D40B-FBE3-BCF8-0036-0563B15E6D8A}"/>
              </a:ext>
            </a:extLst>
          </p:cNvPr>
          <p:cNvCxnSpPr>
            <a:cxnSpLocks/>
          </p:cNvCxnSpPr>
          <p:nvPr/>
        </p:nvCxnSpPr>
        <p:spPr>
          <a:xfrm flipV="1">
            <a:off x="6394253" y="48409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1A82AC34-0B61-6C7A-36D0-55EB1CC0536B}"/>
              </a:ext>
            </a:extLst>
          </p:cNvPr>
          <p:cNvCxnSpPr>
            <a:cxnSpLocks/>
          </p:cNvCxnSpPr>
          <p:nvPr/>
        </p:nvCxnSpPr>
        <p:spPr>
          <a:xfrm flipV="1">
            <a:off x="7767083" y="484746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56DC0CF-1E88-7BAB-9712-FC3E7981CC1D}"/>
              </a:ext>
            </a:extLst>
          </p:cNvPr>
          <p:cNvCxnSpPr>
            <a:cxnSpLocks/>
          </p:cNvCxnSpPr>
          <p:nvPr/>
        </p:nvCxnSpPr>
        <p:spPr>
          <a:xfrm flipV="1">
            <a:off x="7894938" y="484808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25CDA3E-FC9D-D6A6-2536-D3FCBCF071EC}"/>
              </a:ext>
            </a:extLst>
          </p:cNvPr>
          <p:cNvCxnSpPr>
            <a:cxnSpLocks/>
          </p:cNvCxnSpPr>
          <p:nvPr/>
        </p:nvCxnSpPr>
        <p:spPr>
          <a:xfrm flipV="1">
            <a:off x="8046508" y="484989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E5767C62-713E-581A-15E5-25DEE124358C}"/>
              </a:ext>
            </a:extLst>
          </p:cNvPr>
          <p:cNvCxnSpPr>
            <a:cxnSpLocks/>
          </p:cNvCxnSpPr>
          <p:nvPr/>
        </p:nvCxnSpPr>
        <p:spPr>
          <a:xfrm flipV="1">
            <a:off x="8175756" y="484989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C429A4D-A57E-A4CE-D398-3EA39FAD528A}"/>
              </a:ext>
            </a:extLst>
          </p:cNvPr>
          <p:cNvSpPr/>
          <p:nvPr/>
        </p:nvSpPr>
        <p:spPr>
          <a:xfrm>
            <a:off x="541867" y="4961745"/>
            <a:ext cx="10541468" cy="109681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9" name="Down Arrow 208">
            <a:extLst>
              <a:ext uri="{FF2B5EF4-FFF2-40B4-BE49-F238E27FC236}">
                <a16:creationId xmlns:a16="http://schemas.microsoft.com/office/drawing/2014/main" id="{1B357504-D2F0-BA20-DEF8-12D52B5A850F}"/>
              </a:ext>
            </a:extLst>
          </p:cNvPr>
          <p:cNvSpPr/>
          <p:nvPr/>
        </p:nvSpPr>
        <p:spPr>
          <a:xfrm>
            <a:off x="5244213" y="4139560"/>
            <a:ext cx="671804" cy="35028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5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9" grpId="0" animBg="1"/>
      <p:bldP spid="148" grpId="0" animBg="1"/>
      <p:bldP spid="157" grpId="0" animBg="1"/>
      <p:bldP spid="166" grpId="0" animBg="1"/>
      <p:bldP spid="175" grpId="0" animBg="1"/>
      <p:bldP spid="184" grpId="0"/>
      <p:bldP spid="208" grpId="0" animBg="1"/>
      <p:bldP spid="2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A5277-548A-209E-99DB-B17C4CB4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491F-8902-CB61-5F5F-A9FCA47A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864846"/>
            <a:ext cx="11480799" cy="5240291"/>
          </a:xfrm>
        </p:spPr>
        <p:txBody>
          <a:bodyPr>
            <a:noAutofit/>
          </a:bodyPr>
          <a:lstStyle/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11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sz="2600" u="sng" dirty="0">
                <a:solidFill>
                  <a:prstClr val="black"/>
                </a:solidFill>
                <a:latin typeface="Calibri Light" panose="020F0302020204030204"/>
              </a:rPr>
              <a:t>The idea</a:t>
            </a:r>
            <a:r>
              <a:rPr lang="en-US" sz="2600" dirty="0">
                <a:solidFill>
                  <a:prstClr val="black"/>
                </a:solidFill>
                <a:latin typeface="Calibri Light" panose="020F0302020204030204"/>
              </a:rPr>
              <a:t>: make any internal gate an output gate</a:t>
            </a:r>
          </a:p>
          <a:p>
            <a:endParaRPr lang="en-US" sz="2600" dirty="0">
              <a:solidFill>
                <a:prstClr val="black"/>
              </a:solidFill>
              <a:latin typeface="+mj-lt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7E6406C-9291-C607-5FF4-AE13484B967A}"/>
              </a:ext>
            </a:extLst>
          </p:cNvPr>
          <p:cNvCxnSpPr>
            <a:cxnSpLocks/>
          </p:cNvCxnSpPr>
          <p:nvPr/>
        </p:nvCxnSpPr>
        <p:spPr>
          <a:xfrm flipV="1">
            <a:off x="9892488" y="4814731"/>
            <a:ext cx="0" cy="1898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A27D940-5355-3971-C3D7-4253C8519B6A}"/>
              </a:ext>
            </a:extLst>
          </p:cNvPr>
          <p:cNvSpPr/>
          <p:nvPr/>
        </p:nvSpPr>
        <p:spPr>
          <a:xfrm>
            <a:off x="541867" y="5004599"/>
            <a:ext cx="10541468" cy="1096818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50465-171A-DD98-8754-51EF95EC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The Circuits</a:t>
            </a:r>
            <a:endParaRPr lang="en-IL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37400F-AD37-C8BB-61E5-2799203BABFE}"/>
              </a:ext>
            </a:extLst>
          </p:cNvPr>
          <p:cNvSpPr txBox="1"/>
          <p:nvPr/>
        </p:nvSpPr>
        <p:spPr>
          <a:xfrm>
            <a:off x="5673012" y="6438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5C311CF-C052-AC64-2681-65074FC3EEC0}"/>
              </a:ext>
            </a:extLst>
          </p:cNvPr>
          <p:cNvSpPr/>
          <p:nvPr/>
        </p:nvSpPr>
        <p:spPr>
          <a:xfrm>
            <a:off x="952500" y="2501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F0B1D7-1815-5D8E-393B-1EDF72A6F07A}"/>
              </a:ext>
            </a:extLst>
          </p:cNvPr>
          <p:cNvCxnSpPr>
            <a:stCxn id="4" idx="0"/>
          </p:cNvCxnSpPr>
          <p:nvPr/>
        </p:nvCxnSpPr>
        <p:spPr>
          <a:xfrm flipV="1">
            <a:off x="1524000" y="2260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4FF2B8-0B6D-AD23-772D-5BA74BE619C4}"/>
              </a:ext>
            </a:extLst>
          </p:cNvPr>
          <p:cNvCxnSpPr/>
          <p:nvPr/>
        </p:nvCxnSpPr>
        <p:spPr>
          <a:xfrm flipV="1">
            <a:off x="10541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A3B3C3-CB69-C436-464E-46EDFE41EB1E}"/>
              </a:ext>
            </a:extLst>
          </p:cNvPr>
          <p:cNvCxnSpPr/>
          <p:nvPr/>
        </p:nvCxnSpPr>
        <p:spPr>
          <a:xfrm flipV="1">
            <a:off x="12065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D42487-0ECD-1B92-3677-FD4696B3B29C}"/>
              </a:ext>
            </a:extLst>
          </p:cNvPr>
          <p:cNvCxnSpPr/>
          <p:nvPr/>
        </p:nvCxnSpPr>
        <p:spPr>
          <a:xfrm flipV="1">
            <a:off x="1384300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6334F5-A74B-6945-FB9F-D1AF778A448D}"/>
              </a:ext>
            </a:extLst>
          </p:cNvPr>
          <p:cNvCxnSpPr/>
          <p:nvPr/>
        </p:nvCxnSpPr>
        <p:spPr>
          <a:xfrm flipV="1">
            <a:off x="15494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5C3324-DE54-B166-4985-C7E6A44D8323}"/>
              </a:ext>
            </a:extLst>
          </p:cNvPr>
          <p:cNvCxnSpPr/>
          <p:nvPr/>
        </p:nvCxnSpPr>
        <p:spPr>
          <a:xfrm flipV="1">
            <a:off x="17399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8E1D88-06CA-2831-28AA-03E4284F597B}"/>
              </a:ext>
            </a:extLst>
          </p:cNvPr>
          <p:cNvCxnSpPr/>
          <p:nvPr/>
        </p:nvCxnSpPr>
        <p:spPr>
          <a:xfrm flipV="1">
            <a:off x="1930400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296C51-6F94-8149-60A2-6F6EC04BBFF7}"/>
                  </a:ext>
                </a:extLst>
              </p:cNvPr>
              <p:cNvSpPr txBox="1"/>
              <p:nvPr/>
            </p:nvSpPr>
            <p:spPr>
              <a:xfrm>
                <a:off x="1244600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296C51-6F94-8149-60A2-6F6EC04BB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00" y="35669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E4BC8E-64DC-9049-C6EE-E8CF4D516F09}"/>
                  </a:ext>
                </a:extLst>
              </p:cNvPr>
              <p:cNvSpPr txBox="1"/>
              <p:nvPr/>
            </p:nvSpPr>
            <p:spPr>
              <a:xfrm>
                <a:off x="1325396" y="1718149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E4BC8E-64DC-9049-C6EE-E8CF4D516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96" y="1718149"/>
                <a:ext cx="992195" cy="492443"/>
              </a:xfrm>
              <a:prstGeom prst="rect">
                <a:avLst/>
              </a:prstGeom>
              <a:blipFill>
                <a:blip r:embed="rId4"/>
                <a:stretch>
                  <a:fillRect r="-25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riangle 47">
            <a:extLst>
              <a:ext uri="{FF2B5EF4-FFF2-40B4-BE49-F238E27FC236}">
                <a16:creationId xmlns:a16="http://schemas.microsoft.com/office/drawing/2014/main" id="{39E1ACD0-9238-83B8-3139-5B8F26BF2032}"/>
              </a:ext>
            </a:extLst>
          </p:cNvPr>
          <p:cNvSpPr/>
          <p:nvPr/>
        </p:nvSpPr>
        <p:spPr>
          <a:xfrm>
            <a:off x="2260600" y="25146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FDC884-5850-4708-623D-852A771929F8}"/>
              </a:ext>
            </a:extLst>
          </p:cNvPr>
          <p:cNvCxnSpPr>
            <a:stCxn id="48" idx="0"/>
          </p:cNvCxnSpPr>
          <p:nvPr/>
        </p:nvCxnSpPr>
        <p:spPr>
          <a:xfrm flipV="1">
            <a:off x="2832100" y="2273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35A6C9A-9666-D6E8-342B-401CDDCC58E8}"/>
              </a:ext>
            </a:extLst>
          </p:cNvPr>
          <p:cNvCxnSpPr/>
          <p:nvPr/>
        </p:nvCxnSpPr>
        <p:spPr>
          <a:xfrm flipV="1">
            <a:off x="23622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D795F97-10B3-87CE-E753-45D87AC32313}"/>
              </a:ext>
            </a:extLst>
          </p:cNvPr>
          <p:cNvCxnSpPr/>
          <p:nvPr/>
        </p:nvCxnSpPr>
        <p:spPr>
          <a:xfrm flipV="1">
            <a:off x="25146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18DF89-43B2-F268-28EB-2E5ED1809B96}"/>
              </a:ext>
            </a:extLst>
          </p:cNvPr>
          <p:cNvCxnSpPr/>
          <p:nvPr/>
        </p:nvCxnSpPr>
        <p:spPr>
          <a:xfrm flipV="1">
            <a:off x="2692400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91995DC-7D43-CCA2-39A1-90B6B924273D}"/>
              </a:ext>
            </a:extLst>
          </p:cNvPr>
          <p:cNvCxnSpPr/>
          <p:nvPr/>
        </p:nvCxnSpPr>
        <p:spPr>
          <a:xfrm flipV="1">
            <a:off x="28575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6BD94A-23EA-24D4-7098-90738FB07642}"/>
              </a:ext>
            </a:extLst>
          </p:cNvPr>
          <p:cNvCxnSpPr/>
          <p:nvPr/>
        </p:nvCxnSpPr>
        <p:spPr>
          <a:xfrm flipV="1">
            <a:off x="30480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F0A730E-6E29-C574-1E99-4CC06C5AFDAB}"/>
              </a:ext>
            </a:extLst>
          </p:cNvPr>
          <p:cNvCxnSpPr/>
          <p:nvPr/>
        </p:nvCxnSpPr>
        <p:spPr>
          <a:xfrm flipV="1">
            <a:off x="3238500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23CDBAD-88FA-997A-F268-E595DCD22D33}"/>
                  </a:ext>
                </a:extLst>
              </p:cNvPr>
              <p:cNvSpPr txBox="1"/>
              <p:nvPr/>
            </p:nvSpPr>
            <p:spPr>
              <a:xfrm>
                <a:off x="2552700" y="35796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23CDBAD-88FA-997A-F268-E595DCD22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0" y="3579653"/>
                <a:ext cx="4480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30586B8-DF75-6599-93FF-3E6A10924406}"/>
                  </a:ext>
                </a:extLst>
              </p:cNvPr>
              <p:cNvSpPr txBox="1"/>
              <p:nvPr/>
            </p:nvSpPr>
            <p:spPr>
              <a:xfrm>
                <a:off x="2633496" y="1730849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30586B8-DF75-6599-93FF-3E6A10924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96" y="1730849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riangle 57">
            <a:extLst>
              <a:ext uri="{FF2B5EF4-FFF2-40B4-BE49-F238E27FC236}">
                <a16:creationId xmlns:a16="http://schemas.microsoft.com/office/drawing/2014/main" id="{05754BD3-D970-D10E-1E95-9FAEA8F185EF}"/>
              </a:ext>
            </a:extLst>
          </p:cNvPr>
          <p:cNvSpPr/>
          <p:nvPr/>
        </p:nvSpPr>
        <p:spPr>
          <a:xfrm>
            <a:off x="3877006" y="25146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13CE97-5ACB-EEFF-F685-6942CACF2BB2}"/>
              </a:ext>
            </a:extLst>
          </p:cNvPr>
          <p:cNvCxnSpPr>
            <a:stCxn id="58" idx="0"/>
          </p:cNvCxnSpPr>
          <p:nvPr/>
        </p:nvCxnSpPr>
        <p:spPr>
          <a:xfrm flipV="1">
            <a:off x="4448506" y="2273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E9EAB27-B51C-1B4A-387B-8205C90F109E}"/>
              </a:ext>
            </a:extLst>
          </p:cNvPr>
          <p:cNvCxnSpPr/>
          <p:nvPr/>
        </p:nvCxnSpPr>
        <p:spPr>
          <a:xfrm flipV="1">
            <a:off x="39786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DEB21DB-D983-18C9-86CF-21FBC747E6EA}"/>
              </a:ext>
            </a:extLst>
          </p:cNvPr>
          <p:cNvCxnSpPr/>
          <p:nvPr/>
        </p:nvCxnSpPr>
        <p:spPr>
          <a:xfrm flipV="1">
            <a:off x="41310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8430943-F7B6-FDD5-2314-06DFE14964C2}"/>
              </a:ext>
            </a:extLst>
          </p:cNvPr>
          <p:cNvCxnSpPr/>
          <p:nvPr/>
        </p:nvCxnSpPr>
        <p:spPr>
          <a:xfrm flipV="1">
            <a:off x="430880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42283B-3250-14BC-9EF2-6212FC6DF9FF}"/>
              </a:ext>
            </a:extLst>
          </p:cNvPr>
          <p:cNvCxnSpPr/>
          <p:nvPr/>
        </p:nvCxnSpPr>
        <p:spPr>
          <a:xfrm flipV="1">
            <a:off x="44739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00A94B-27CA-8E0A-138F-0FFBAA358BBA}"/>
              </a:ext>
            </a:extLst>
          </p:cNvPr>
          <p:cNvCxnSpPr/>
          <p:nvPr/>
        </p:nvCxnSpPr>
        <p:spPr>
          <a:xfrm flipV="1">
            <a:off x="46644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18662E2-BBF1-1181-6FF4-DB8C921B2B6B}"/>
              </a:ext>
            </a:extLst>
          </p:cNvPr>
          <p:cNvCxnSpPr/>
          <p:nvPr/>
        </p:nvCxnSpPr>
        <p:spPr>
          <a:xfrm flipV="1">
            <a:off x="4854906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39F7A0B-905F-BD6C-D59D-56C2184F4D53}"/>
                  </a:ext>
                </a:extLst>
              </p:cNvPr>
              <p:cNvSpPr txBox="1"/>
              <p:nvPr/>
            </p:nvSpPr>
            <p:spPr>
              <a:xfrm>
                <a:off x="4169106" y="35796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39F7A0B-905F-BD6C-D59D-56C2184F4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06" y="35796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3A6A8B2-70A1-4919-CDE4-44DBB02DC03F}"/>
                  </a:ext>
                </a:extLst>
              </p:cNvPr>
              <p:cNvSpPr txBox="1"/>
              <p:nvPr/>
            </p:nvSpPr>
            <p:spPr>
              <a:xfrm>
                <a:off x="4249902" y="1730849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3A6A8B2-70A1-4919-CDE4-44DBB02D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02" y="1730849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riangle 68">
            <a:extLst>
              <a:ext uri="{FF2B5EF4-FFF2-40B4-BE49-F238E27FC236}">
                <a16:creationId xmlns:a16="http://schemas.microsoft.com/office/drawing/2014/main" id="{F05FE0D2-8B64-2738-926F-7F49B4FF57DA}"/>
              </a:ext>
            </a:extLst>
          </p:cNvPr>
          <p:cNvSpPr/>
          <p:nvPr/>
        </p:nvSpPr>
        <p:spPr>
          <a:xfrm>
            <a:off x="5569611" y="2501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2F6047-3972-EFF8-BA6B-313793F0A211}"/>
              </a:ext>
            </a:extLst>
          </p:cNvPr>
          <p:cNvCxnSpPr>
            <a:stCxn id="69" idx="0"/>
          </p:cNvCxnSpPr>
          <p:nvPr/>
        </p:nvCxnSpPr>
        <p:spPr>
          <a:xfrm flipV="1">
            <a:off x="6141111" y="2260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18D076B-96BF-50ED-F6DB-B8E054DD9772}"/>
              </a:ext>
            </a:extLst>
          </p:cNvPr>
          <p:cNvCxnSpPr/>
          <p:nvPr/>
        </p:nvCxnSpPr>
        <p:spPr>
          <a:xfrm flipV="1">
            <a:off x="56712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0254038-546A-C777-EE95-D52173E26A54}"/>
              </a:ext>
            </a:extLst>
          </p:cNvPr>
          <p:cNvCxnSpPr/>
          <p:nvPr/>
        </p:nvCxnSpPr>
        <p:spPr>
          <a:xfrm flipV="1">
            <a:off x="58236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2741BA-FDCD-5456-5A3E-F266D66C12F3}"/>
              </a:ext>
            </a:extLst>
          </p:cNvPr>
          <p:cNvCxnSpPr/>
          <p:nvPr/>
        </p:nvCxnSpPr>
        <p:spPr>
          <a:xfrm flipV="1">
            <a:off x="6001411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24A07AB-F0D2-391D-A8D7-95625029C0B4}"/>
              </a:ext>
            </a:extLst>
          </p:cNvPr>
          <p:cNvCxnSpPr/>
          <p:nvPr/>
        </p:nvCxnSpPr>
        <p:spPr>
          <a:xfrm flipV="1">
            <a:off x="61665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84DDE93-B884-ED31-8DEB-3433F2042CF2}"/>
              </a:ext>
            </a:extLst>
          </p:cNvPr>
          <p:cNvCxnSpPr/>
          <p:nvPr/>
        </p:nvCxnSpPr>
        <p:spPr>
          <a:xfrm flipV="1">
            <a:off x="63570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7E80BFB-973D-2D85-CEDE-022D7E6DF148}"/>
              </a:ext>
            </a:extLst>
          </p:cNvPr>
          <p:cNvCxnSpPr/>
          <p:nvPr/>
        </p:nvCxnSpPr>
        <p:spPr>
          <a:xfrm flipV="1">
            <a:off x="6547511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9903B37-302E-37A0-ECF2-65A030AE7050}"/>
                  </a:ext>
                </a:extLst>
              </p:cNvPr>
              <p:cNvSpPr txBox="1"/>
              <p:nvPr/>
            </p:nvSpPr>
            <p:spPr>
              <a:xfrm>
                <a:off x="5861711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9903B37-302E-37A0-ECF2-65A030AE7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11" y="35669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CF1134-2298-9A03-8FC7-7E8866BE96DC}"/>
                  </a:ext>
                </a:extLst>
              </p:cNvPr>
              <p:cNvSpPr txBox="1"/>
              <p:nvPr/>
            </p:nvSpPr>
            <p:spPr>
              <a:xfrm>
                <a:off x="5942507" y="1718149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CF1134-2298-9A03-8FC7-7E8866BE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07" y="1718149"/>
                <a:ext cx="951286" cy="524567"/>
              </a:xfrm>
              <a:prstGeom prst="rect">
                <a:avLst/>
              </a:prstGeom>
              <a:blipFill>
                <a:blip r:embed="rId9"/>
                <a:stretch>
                  <a:fillRect r="-2667" b="-119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88B36CED-6F1A-867E-001C-9BB2C9192791}"/>
              </a:ext>
            </a:extLst>
          </p:cNvPr>
          <p:cNvSpPr/>
          <p:nvPr/>
        </p:nvSpPr>
        <p:spPr>
          <a:xfrm>
            <a:off x="7363816" y="252095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9F21C44-E710-B9A2-D7BF-F582384E2B2B}"/>
              </a:ext>
            </a:extLst>
          </p:cNvPr>
          <p:cNvCxnSpPr>
            <a:stCxn id="79" idx="0"/>
          </p:cNvCxnSpPr>
          <p:nvPr/>
        </p:nvCxnSpPr>
        <p:spPr>
          <a:xfrm flipV="1">
            <a:off x="7935316" y="22796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6EEA782-0A2B-29DE-84C2-B1EB0B601798}"/>
              </a:ext>
            </a:extLst>
          </p:cNvPr>
          <p:cNvCxnSpPr/>
          <p:nvPr/>
        </p:nvCxnSpPr>
        <p:spPr>
          <a:xfrm flipV="1">
            <a:off x="74654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E5D55D4-FBA0-F764-4078-A808D9818FD1}"/>
              </a:ext>
            </a:extLst>
          </p:cNvPr>
          <p:cNvCxnSpPr/>
          <p:nvPr/>
        </p:nvCxnSpPr>
        <p:spPr>
          <a:xfrm flipV="1">
            <a:off x="76178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754F736-CEE7-03EB-6E88-E963FCBE4979}"/>
              </a:ext>
            </a:extLst>
          </p:cNvPr>
          <p:cNvCxnSpPr/>
          <p:nvPr/>
        </p:nvCxnSpPr>
        <p:spPr>
          <a:xfrm flipV="1">
            <a:off x="7795616" y="3416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324BA97-4E3E-8DC5-2241-F1D8533A7EA2}"/>
              </a:ext>
            </a:extLst>
          </p:cNvPr>
          <p:cNvCxnSpPr/>
          <p:nvPr/>
        </p:nvCxnSpPr>
        <p:spPr>
          <a:xfrm flipV="1">
            <a:off x="79607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93C879C-FF8B-6570-07C0-068D97A3C0F8}"/>
              </a:ext>
            </a:extLst>
          </p:cNvPr>
          <p:cNvCxnSpPr/>
          <p:nvPr/>
        </p:nvCxnSpPr>
        <p:spPr>
          <a:xfrm flipV="1">
            <a:off x="81512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C881D58-7470-D6AE-1BEB-4D0EA584FC3B}"/>
              </a:ext>
            </a:extLst>
          </p:cNvPr>
          <p:cNvCxnSpPr/>
          <p:nvPr/>
        </p:nvCxnSpPr>
        <p:spPr>
          <a:xfrm flipV="1">
            <a:off x="834171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E8865D6-DA09-213D-2AB4-65D44B066EB6}"/>
                  </a:ext>
                </a:extLst>
              </p:cNvPr>
              <p:cNvSpPr txBox="1"/>
              <p:nvPr/>
            </p:nvSpPr>
            <p:spPr>
              <a:xfrm>
                <a:off x="7655916" y="358600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E8865D6-DA09-213D-2AB4-65D44B06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16" y="3586003"/>
                <a:ext cx="4480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562130D-9A5D-4390-D655-3B4439F5CC41}"/>
                  </a:ext>
                </a:extLst>
              </p:cNvPr>
              <p:cNvSpPr txBox="1"/>
              <p:nvPr/>
            </p:nvSpPr>
            <p:spPr>
              <a:xfrm>
                <a:off x="7736712" y="1737199"/>
                <a:ext cx="10808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562130D-9A5D-4390-D655-3B4439F5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712" y="1737199"/>
                <a:ext cx="1080873" cy="492443"/>
              </a:xfrm>
              <a:prstGeom prst="rect">
                <a:avLst/>
              </a:prstGeom>
              <a:blipFill>
                <a:blip r:embed="rId11"/>
                <a:stretch>
                  <a:fillRect r="-1163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riangle 88">
            <a:extLst>
              <a:ext uri="{FF2B5EF4-FFF2-40B4-BE49-F238E27FC236}">
                <a16:creationId xmlns:a16="http://schemas.microsoft.com/office/drawing/2014/main" id="{24BE2F5E-4603-66EB-E16B-F196D6AE0122}"/>
              </a:ext>
            </a:extLst>
          </p:cNvPr>
          <p:cNvSpPr/>
          <p:nvPr/>
        </p:nvSpPr>
        <p:spPr>
          <a:xfrm>
            <a:off x="9323119" y="2895600"/>
            <a:ext cx="1090015" cy="4889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FA390D-6D39-EE8D-DB35-139FEF07DA73}"/>
              </a:ext>
            </a:extLst>
          </p:cNvPr>
          <p:cNvCxnSpPr/>
          <p:nvPr/>
        </p:nvCxnSpPr>
        <p:spPr>
          <a:xfrm flipV="1">
            <a:off x="94501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D43AEAE-003D-DC9E-3DEF-637BFF32CA50}"/>
              </a:ext>
            </a:extLst>
          </p:cNvPr>
          <p:cNvCxnSpPr/>
          <p:nvPr/>
        </p:nvCxnSpPr>
        <p:spPr>
          <a:xfrm flipV="1">
            <a:off x="96025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3BEBE01-4AA2-0B8E-CEFA-32F5D3894281}"/>
              </a:ext>
            </a:extLst>
          </p:cNvPr>
          <p:cNvCxnSpPr/>
          <p:nvPr/>
        </p:nvCxnSpPr>
        <p:spPr>
          <a:xfrm flipV="1">
            <a:off x="9780321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27BAC18-D711-B202-95C0-848DA38EB4EE}"/>
              </a:ext>
            </a:extLst>
          </p:cNvPr>
          <p:cNvCxnSpPr/>
          <p:nvPr/>
        </p:nvCxnSpPr>
        <p:spPr>
          <a:xfrm flipV="1">
            <a:off x="99454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400E91D-D066-5518-5247-2AE8A1EBF1E7}"/>
              </a:ext>
            </a:extLst>
          </p:cNvPr>
          <p:cNvCxnSpPr/>
          <p:nvPr/>
        </p:nvCxnSpPr>
        <p:spPr>
          <a:xfrm flipV="1">
            <a:off x="101359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81E5147-39D3-074F-9266-5C1A6A888801}"/>
              </a:ext>
            </a:extLst>
          </p:cNvPr>
          <p:cNvCxnSpPr/>
          <p:nvPr/>
        </p:nvCxnSpPr>
        <p:spPr>
          <a:xfrm flipV="1">
            <a:off x="10326421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100696-D064-3B64-A6E3-C34D12640364}"/>
                  </a:ext>
                </a:extLst>
              </p:cNvPr>
              <p:cNvSpPr txBox="1"/>
              <p:nvPr/>
            </p:nvSpPr>
            <p:spPr>
              <a:xfrm>
                <a:off x="9640621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100696-D064-3B64-A6E3-C34D12640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21" y="35669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5914C68-E0B5-3A7F-9135-D7791C1171D4}"/>
              </a:ext>
            </a:extLst>
          </p:cNvPr>
          <p:cNvCxnSpPr>
            <a:cxnSpLocks/>
          </p:cNvCxnSpPr>
          <p:nvPr/>
        </p:nvCxnSpPr>
        <p:spPr>
          <a:xfrm flipV="1">
            <a:off x="9869221" y="2210592"/>
            <a:ext cx="0" cy="685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4E5F26F-7A5C-9230-00A8-2B753F33A07A}"/>
                  </a:ext>
                </a:extLst>
              </p:cNvPr>
              <p:cNvSpPr txBox="1"/>
              <p:nvPr/>
            </p:nvSpPr>
            <p:spPr>
              <a:xfrm>
                <a:off x="9982200" y="2545003"/>
                <a:ext cx="1101135" cy="5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4E5F26F-7A5C-9230-00A8-2B753F33A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545003"/>
                <a:ext cx="1101135" cy="531492"/>
              </a:xfrm>
              <a:prstGeom prst="rect">
                <a:avLst/>
              </a:prstGeom>
              <a:blipFill>
                <a:blip r:embed="rId12"/>
                <a:stretch>
                  <a:fillRect l="-2299" r="-2299" b="-116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959AAA1-7F70-10C2-28E0-BF506F7CF1E6}"/>
              </a:ext>
            </a:extLst>
          </p:cNvPr>
          <p:cNvCxnSpPr/>
          <p:nvPr/>
        </p:nvCxnSpPr>
        <p:spPr>
          <a:xfrm>
            <a:off x="4455236" y="2435039"/>
            <a:ext cx="5390718" cy="19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1984259-5E5C-8BCB-4ABE-58AB1EFBF11D}"/>
                  </a:ext>
                </a:extLst>
              </p:cNvPr>
              <p:cNvSpPr txBox="1"/>
              <p:nvPr/>
            </p:nvSpPr>
            <p:spPr>
              <a:xfrm>
                <a:off x="9502012" y="17022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1984259-5E5C-8BCB-4ABE-58AB1EFBF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12" y="1702270"/>
                <a:ext cx="888127" cy="492443"/>
              </a:xfrm>
              <a:prstGeom prst="rect">
                <a:avLst/>
              </a:prstGeom>
              <a:blipFill>
                <a:blip r:embed="rId13"/>
                <a:stretch>
                  <a:fillRect r="-2857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8E8AF352-B7C0-7E8E-B13C-603D69FE50C8}"/>
              </a:ext>
            </a:extLst>
          </p:cNvPr>
          <p:cNvSpPr/>
          <p:nvPr/>
        </p:nvSpPr>
        <p:spPr>
          <a:xfrm>
            <a:off x="9796167" y="2383116"/>
            <a:ext cx="160633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70E938B-5E04-0E57-7828-1601F499A2F8}"/>
                  </a:ext>
                </a:extLst>
              </p:cNvPr>
              <p:cNvSpPr txBox="1"/>
              <p:nvPr/>
            </p:nvSpPr>
            <p:spPr>
              <a:xfrm>
                <a:off x="42696" y="2611081"/>
                <a:ext cx="88742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70E938B-5E04-0E57-7828-1601F499A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" y="2611081"/>
                <a:ext cx="887422" cy="492443"/>
              </a:xfrm>
              <a:prstGeom prst="rect">
                <a:avLst/>
              </a:prstGeom>
              <a:blipFill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A7EA5F9-B06D-97CB-0B80-CD82E8119DF7}"/>
              </a:ext>
            </a:extLst>
          </p:cNvPr>
          <p:cNvCxnSpPr>
            <a:cxnSpLocks/>
          </p:cNvCxnSpPr>
          <p:nvPr/>
        </p:nvCxnSpPr>
        <p:spPr>
          <a:xfrm flipV="1">
            <a:off x="1330156" y="2274197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916E6C4-EB33-8419-6F8E-EFE6C711A781}"/>
              </a:ext>
            </a:extLst>
          </p:cNvPr>
          <p:cNvCxnSpPr>
            <a:cxnSpLocks/>
          </p:cNvCxnSpPr>
          <p:nvPr/>
        </p:nvCxnSpPr>
        <p:spPr>
          <a:xfrm flipV="1">
            <a:off x="1458011" y="227481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D3308D6-EBDF-F023-9781-0EA3A51D7B64}"/>
              </a:ext>
            </a:extLst>
          </p:cNvPr>
          <p:cNvCxnSpPr>
            <a:cxnSpLocks/>
          </p:cNvCxnSpPr>
          <p:nvPr/>
        </p:nvCxnSpPr>
        <p:spPr>
          <a:xfrm flipV="1">
            <a:off x="1609581" y="227662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A0BB52-570D-58C1-DAEA-34D725D816A3}"/>
              </a:ext>
            </a:extLst>
          </p:cNvPr>
          <p:cNvCxnSpPr>
            <a:cxnSpLocks/>
          </p:cNvCxnSpPr>
          <p:nvPr/>
        </p:nvCxnSpPr>
        <p:spPr>
          <a:xfrm flipV="1">
            <a:off x="1738829" y="227662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363D507-4474-97EB-9736-36BBB1840EB8}"/>
              </a:ext>
            </a:extLst>
          </p:cNvPr>
          <p:cNvCxnSpPr>
            <a:cxnSpLocks/>
          </p:cNvCxnSpPr>
          <p:nvPr/>
        </p:nvCxnSpPr>
        <p:spPr>
          <a:xfrm flipV="1">
            <a:off x="2628566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C7F4B02-F47F-2203-68C7-A94E195622FC}"/>
              </a:ext>
            </a:extLst>
          </p:cNvPr>
          <p:cNvCxnSpPr>
            <a:cxnSpLocks/>
          </p:cNvCxnSpPr>
          <p:nvPr/>
        </p:nvCxnSpPr>
        <p:spPr>
          <a:xfrm flipV="1">
            <a:off x="2756421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9780FDC-15C8-8A21-5635-7DDA1CE1C09E}"/>
              </a:ext>
            </a:extLst>
          </p:cNvPr>
          <p:cNvCxnSpPr>
            <a:cxnSpLocks/>
          </p:cNvCxnSpPr>
          <p:nvPr/>
        </p:nvCxnSpPr>
        <p:spPr>
          <a:xfrm flipV="1">
            <a:off x="2907991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07D6E75-308E-899F-7F62-D100B07185E8}"/>
              </a:ext>
            </a:extLst>
          </p:cNvPr>
          <p:cNvCxnSpPr>
            <a:cxnSpLocks/>
          </p:cNvCxnSpPr>
          <p:nvPr/>
        </p:nvCxnSpPr>
        <p:spPr>
          <a:xfrm flipV="1">
            <a:off x="3037239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6C162B4-58D9-B20A-1E04-83E71DA20DAA}"/>
              </a:ext>
            </a:extLst>
          </p:cNvPr>
          <p:cNvCxnSpPr>
            <a:cxnSpLocks/>
          </p:cNvCxnSpPr>
          <p:nvPr/>
        </p:nvCxnSpPr>
        <p:spPr>
          <a:xfrm flipV="1">
            <a:off x="4206892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52809A1-DD6A-5187-E4B4-E52F46ED802C}"/>
              </a:ext>
            </a:extLst>
          </p:cNvPr>
          <p:cNvCxnSpPr>
            <a:cxnSpLocks/>
          </p:cNvCxnSpPr>
          <p:nvPr/>
        </p:nvCxnSpPr>
        <p:spPr>
          <a:xfrm flipV="1">
            <a:off x="4334747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4848554-F15B-AD24-F800-C18E98EF9837}"/>
              </a:ext>
            </a:extLst>
          </p:cNvPr>
          <p:cNvCxnSpPr>
            <a:cxnSpLocks/>
          </p:cNvCxnSpPr>
          <p:nvPr/>
        </p:nvCxnSpPr>
        <p:spPr>
          <a:xfrm flipV="1">
            <a:off x="4486317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9C2B65C-0565-0479-923D-52D5683C7919}"/>
              </a:ext>
            </a:extLst>
          </p:cNvPr>
          <p:cNvCxnSpPr>
            <a:cxnSpLocks/>
          </p:cNvCxnSpPr>
          <p:nvPr/>
        </p:nvCxnSpPr>
        <p:spPr>
          <a:xfrm flipV="1">
            <a:off x="4615565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EB876B8-9D63-BB4E-DC84-A7CD5AC9375A}"/>
              </a:ext>
            </a:extLst>
          </p:cNvPr>
          <p:cNvCxnSpPr>
            <a:cxnSpLocks/>
          </p:cNvCxnSpPr>
          <p:nvPr/>
        </p:nvCxnSpPr>
        <p:spPr>
          <a:xfrm flipV="1">
            <a:off x="5962313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021FDBD-7D8B-E86E-375B-1CD282A90C63}"/>
              </a:ext>
            </a:extLst>
          </p:cNvPr>
          <p:cNvCxnSpPr>
            <a:cxnSpLocks/>
          </p:cNvCxnSpPr>
          <p:nvPr/>
        </p:nvCxnSpPr>
        <p:spPr>
          <a:xfrm flipV="1">
            <a:off x="6090168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8A5ECEC-9BE2-D048-DC04-52F21E5CA462}"/>
              </a:ext>
            </a:extLst>
          </p:cNvPr>
          <p:cNvCxnSpPr>
            <a:cxnSpLocks/>
          </p:cNvCxnSpPr>
          <p:nvPr/>
        </p:nvCxnSpPr>
        <p:spPr>
          <a:xfrm flipV="1">
            <a:off x="6241738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7B3777C-0333-E3B6-07D4-95ED0C2BD4C7}"/>
              </a:ext>
            </a:extLst>
          </p:cNvPr>
          <p:cNvCxnSpPr>
            <a:cxnSpLocks/>
          </p:cNvCxnSpPr>
          <p:nvPr/>
        </p:nvCxnSpPr>
        <p:spPr>
          <a:xfrm flipV="1">
            <a:off x="6370986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E8E09B2-0404-C82D-D86F-258170436801}"/>
              </a:ext>
            </a:extLst>
          </p:cNvPr>
          <p:cNvCxnSpPr>
            <a:cxnSpLocks/>
          </p:cNvCxnSpPr>
          <p:nvPr/>
        </p:nvCxnSpPr>
        <p:spPr>
          <a:xfrm flipV="1">
            <a:off x="7743816" y="228618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E745482-F22B-E181-CD4A-107FF2FB0EBD}"/>
              </a:ext>
            </a:extLst>
          </p:cNvPr>
          <p:cNvCxnSpPr>
            <a:cxnSpLocks/>
          </p:cNvCxnSpPr>
          <p:nvPr/>
        </p:nvCxnSpPr>
        <p:spPr>
          <a:xfrm flipV="1">
            <a:off x="7871671" y="228679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A1F9773-3DA6-BC30-E12F-FC4693484187}"/>
              </a:ext>
            </a:extLst>
          </p:cNvPr>
          <p:cNvCxnSpPr>
            <a:cxnSpLocks/>
          </p:cNvCxnSpPr>
          <p:nvPr/>
        </p:nvCxnSpPr>
        <p:spPr>
          <a:xfrm flipV="1">
            <a:off x="8023241" y="228861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9EBE923-FF48-AB61-B838-DFE7659F5831}"/>
              </a:ext>
            </a:extLst>
          </p:cNvPr>
          <p:cNvCxnSpPr>
            <a:cxnSpLocks/>
          </p:cNvCxnSpPr>
          <p:nvPr/>
        </p:nvCxnSpPr>
        <p:spPr>
          <a:xfrm flipV="1">
            <a:off x="8152489" y="228861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riangle 129">
            <a:extLst>
              <a:ext uri="{FF2B5EF4-FFF2-40B4-BE49-F238E27FC236}">
                <a16:creationId xmlns:a16="http://schemas.microsoft.com/office/drawing/2014/main" id="{8FF802BF-BFC1-EB13-86CB-C88E096EDFEF}"/>
              </a:ext>
            </a:extLst>
          </p:cNvPr>
          <p:cNvSpPr/>
          <p:nvPr/>
        </p:nvSpPr>
        <p:spPr>
          <a:xfrm>
            <a:off x="975767" y="5106039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C09E515-A798-BB30-D3E0-9DB30F217C50}"/>
              </a:ext>
            </a:extLst>
          </p:cNvPr>
          <p:cNvCxnSpPr>
            <a:cxnSpLocks/>
            <a:stCxn id="130" idx="0"/>
          </p:cNvCxnSpPr>
          <p:nvPr/>
        </p:nvCxnSpPr>
        <p:spPr>
          <a:xfrm flipV="1">
            <a:off x="1547267" y="4864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62BF37B-60CE-61B3-EE54-77E5A16B2D92}"/>
              </a:ext>
            </a:extLst>
          </p:cNvPr>
          <p:cNvCxnSpPr/>
          <p:nvPr/>
        </p:nvCxnSpPr>
        <p:spPr>
          <a:xfrm flipV="1">
            <a:off x="1077367" y="59950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85CCE54-9030-16CE-4F3A-860D670B51F6}"/>
              </a:ext>
            </a:extLst>
          </p:cNvPr>
          <p:cNvCxnSpPr/>
          <p:nvPr/>
        </p:nvCxnSpPr>
        <p:spPr>
          <a:xfrm flipV="1">
            <a:off x="1229767" y="59950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36A13C1-2146-24A2-9B47-C1A71DF5A865}"/>
              </a:ext>
            </a:extLst>
          </p:cNvPr>
          <p:cNvCxnSpPr/>
          <p:nvPr/>
        </p:nvCxnSpPr>
        <p:spPr>
          <a:xfrm flipV="1">
            <a:off x="1407567" y="60013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1D94BB-51F7-04DA-FF2B-3C23D6D69AE4}"/>
              </a:ext>
            </a:extLst>
          </p:cNvPr>
          <p:cNvCxnSpPr/>
          <p:nvPr/>
        </p:nvCxnSpPr>
        <p:spPr>
          <a:xfrm flipV="1">
            <a:off x="1572667" y="59950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1F1DA7C-BF9B-3A97-26A8-CC610385093C}"/>
              </a:ext>
            </a:extLst>
          </p:cNvPr>
          <p:cNvCxnSpPr/>
          <p:nvPr/>
        </p:nvCxnSpPr>
        <p:spPr>
          <a:xfrm flipV="1">
            <a:off x="1763167" y="59950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6F3AA43-9FB4-A13B-0942-FF312546F0E9}"/>
              </a:ext>
            </a:extLst>
          </p:cNvPr>
          <p:cNvCxnSpPr/>
          <p:nvPr/>
        </p:nvCxnSpPr>
        <p:spPr>
          <a:xfrm flipV="1">
            <a:off x="1953667" y="59886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riangle 138">
            <a:extLst>
              <a:ext uri="{FF2B5EF4-FFF2-40B4-BE49-F238E27FC236}">
                <a16:creationId xmlns:a16="http://schemas.microsoft.com/office/drawing/2014/main" id="{59DAA964-759F-7D1C-79E1-A3E3AB2AAE43}"/>
              </a:ext>
            </a:extLst>
          </p:cNvPr>
          <p:cNvSpPr/>
          <p:nvPr/>
        </p:nvSpPr>
        <p:spPr>
          <a:xfrm>
            <a:off x="2283867" y="5118739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AAF02C5-FD1A-F261-4E04-98B72FAEC61A}"/>
              </a:ext>
            </a:extLst>
          </p:cNvPr>
          <p:cNvCxnSpPr>
            <a:cxnSpLocks/>
            <a:stCxn id="139" idx="0"/>
          </p:cNvCxnSpPr>
          <p:nvPr/>
        </p:nvCxnSpPr>
        <p:spPr>
          <a:xfrm flipV="1">
            <a:off x="2855367" y="48774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140CA1C-752F-20A9-2C6B-7A5489734621}"/>
              </a:ext>
            </a:extLst>
          </p:cNvPr>
          <p:cNvCxnSpPr/>
          <p:nvPr/>
        </p:nvCxnSpPr>
        <p:spPr>
          <a:xfrm flipV="1">
            <a:off x="2385467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71E971B-CC64-D82E-75DD-319B73E96F40}"/>
              </a:ext>
            </a:extLst>
          </p:cNvPr>
          <p:cNvCxnSpPr/>
          <p:nvPr/>
        </p:nvCxnSpPr>
        <p:spPr>
          <a:xfrm flipV="1">
            <a:off x="2537867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C40AA93-F694-FF2E-A517-D3674FD84C24}"/>
              </a:ext>
            </a:extLst>
          </p:cNvPr>
          <p:cNvCxnSpPr/>
          <p:nvPr/>
        </p:nvCxnSpPr>
        <p:spPr>
          <a:xfrm flipV="1">
            <a:off x="2715667" y="60140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23D4523-B28E-A941-E855-FF9FD3265956}"/>
              </a:ext>
            </a:extLst>
          </p:cNvPr>
          <p:cNvCxnSpPr/>
          <p:nvPr/>
        </p:nvCxnSpPr>
        <p:spPr>
          <a:xfrm flipV="1">
            <a:off x="2880767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A993AAE-A747-C745-9B76-689CE0DF982A}"/>
              </a:ext>
            </a:extLst>
          </p:cNvPr>
          <p:cNvCxnSpPr/>
          <p:nvPr/>
        </p:nvCxnSpPr>
        <p:spPr>
          <a:xfrm flipV="1">
            <a:off x="3071267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D6967FE-A1CB-36DE-491F-CF33C840463A}"/>
              </a:ext>
            </a:extLst>
          </p:cNvPr>
          <p:cNvCxnSpPr/>
          <p:nvPr/>
        </p:nvCxnSpPr>
        <p:spPr>
          <a:xfrm flipV="1">
            <a:off x="3261767" y="60013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riangle 147">
            <a:extLst>
              <a:ext uri="{FF2B5EF4-FFF2-40B4-BE49-F238E27FC236}">
                <a16:creationId xmlns:a16="http://schemas.microsoft.com/office/drawing/2014/main" id="{C84BF794-6CE4-65AE-F5C9-18E5327556B2}"/>
              </a:ext>
            </a:extLst>
          </p:cNvPr>
          <p:cNvSpPr/>
          <p:nvPr/>
        </p:nvSpPr>
        <p:spPr>
          <a:xfrm>
            <a:off x="3900273" y="5118739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23D1A1C-7601-6A02-75CC-ACC13E84E4C5}"/>
              </a:ext>
            </a:extLst>
          </p:cNvPr>
          <p:cNvCxnSpPr>
            <a:cxnSpLocks/>
            <a:stCxn id="148" idx="0"/>
          </p:cNvCxnSpPr>
          <p:nvPr/>
        </p:nvCxnSpPr>
        <p:spPr>
          <a:xfrm flipV="1">
            <a:off x="4471773" y="48774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F688B0F-6C9A-FB8D-8792-AE8514DA6DFB}"/>
              </a:ext>
            </a:extLst>
          </p:cNvPr>
          <p:cNvCxnSpPr/>
          <p:nvPr/>
        </p:nvCxnSpPr>
        <p:spPr>
          <a:xfrm flipV="1">
            <a:off x="4001873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5B9ECCB-F0B6-4E58-D169-CC9434591EF6}"/>
              </a:ext>
            </a:extLst>
          </p:cNvPr>
          <p:cNvCxnSpPr/>
          <p:nvPr/>
        </p:nvCxnSpPr>
        <p:spPr>
          <a:xfrm flipV="1">
            <a:off x="4154273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AA9EB1-9AC7-37A2-2356-C90AD26BC86B}"/>
              </a:ext>
            </a:extLst>
          </p:cNvPr>
          <p:cNvCxnSpPr/>
          <p:nvPr/>
        </p:nvCxnSpPr>
        <p:spPr>
          <a:xfrm flipV="1">
            <a:off x="4332073" y="60140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ABE4270-07BD-3C73-3576-285A30AF93C1}"/>
              </a:ext>
            </a:extLst>
          </p:cNvPr>
          <p:cNvCxnSpPr/>
          <p:nvPr/>
        </p:nvCxnSpPr>
        <p:spPr>
          <a:xfrm flipV="1">
            <a:off x="4497173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554D5C-8A9C-A5A5-0067-5938AAAA27E0}"/>
              </a:ext>
            </a:extLst>
          </p:cNvPr>
          <p:cNvCxnSpPr/>
          <p:nvPr/>
        </p:nvCxnSpPr>
        <p:spPr>
          <a:xfrm flipV="1">
            <a:off x="4687673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7A34108-6EA0-0DFF-4B9A-05EE8734392B}"/>
              </a:ext>
            </a:extLst>
          </p:cNvPr>
          <p:cNvCxnSpPr/>
          <p:nvPr/>
        </p:nvCxnSpPr>
        <p:spPr>
          <a:xfrm flipV="1">
            <a:off x="4878173" y="60013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riangle 156">
            <a:extLst>
              <a:ext uri="{FF2B5EF4-FFF2-40B4-BE49-F238E27FC236}">
                <a16:creationId xmlns:a16="http://schemas.microsoft.com/office/drawing/2014/main" id="{2B7D4BBC-1578-6CDF-10A6-32AF56400A20}"/>
              </a:ext>
            </a:extLst>
          </p:cNvPr>
          <p:cNvSpPr/>
          <p:nvPr/>
        </p:nvSpPr>
        <p:spPr>
          <a:xfrm>
            <a:off x="5592878" y="5106039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921627A-2DE5-CE5C-F1C0-63FD52C81842}"/>
              </a:ext>
            </a:extLst>
          </p:cNvPr>
          <p:cNvCxnSpPr>
            <a:cxnSpLocks/>
            <a:stCxn id="157" idx="0"/>
          </p:cNvCxnSpPr>
          <p:nvPr/>
        </p:nvCxnSpPr>
        <p:spPr>
          <a:xfrm flipV="1">
            <a:off x="6164378" y="4864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17A8945-CA3D-D9E1-0407-A6F01E7E25AE}"/>
              </a:ext>
            </a:extLst>
          </p:cNvPr>
          <p:cNvCxnSpPr/>
          <p:nvPr/>
        </p:nvCxnSpPr>
        <p:spPr>
          <a:xfrm flipV="1">
            <a:off x="5694478" y="59950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DDA1818-4766-9AE6-72C5-13F104F8C1B2}"/>
              </a:ext>
            </a:extLst>
          </p:cNvPr>
          <p:cNvCxnSpPr/>
          <p:nvPr/>
        </p:nvCxnSpPr>
        <p:spPr>
          <a:xfrm flipV="1">
            <a:off x="5846878" y="59950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72BAB5B-FCDE-F211-F96F-C2CBCAA281FD}"/>
              </a:ext>
            </a:extLst>
          </p:cNvPr>
          <p:cNvCxnSpPr/>
          <p:nvPr/>
        </p:nvCxnSpPr>
        <p:spPr>
          <a:xfrm flipV="1">
            <a:off x="6024678" y="60013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213BD7E-0DF3-A937-7777-2AD7E867A82E}"/>
              </a:ext>
            </a:extLst>
          </p:cNvPr>
          <p:cNvCxnSpPr/>
          <p:nvPr/>
        </p:nvCxnSpPr>
        <p:spPr>
          <a:xfrm flipV="1">
            <a:off x="6189778" y="59950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6E42D3A-77A7-1F98-B2E2-C6CDA0585A70}"/>
              </a:ext>
            </a:extLst>
          </p:cNvPr>
          <p:cNvCxnSpPr/>
          <p:nvPr/>
        </p:nvCxnSpPr>
        <p:spPr>
          <a:xfrm flipV="1">
            <a:off x="6380278" y="59950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265C28E-C0EF-088E-1C79-286F6E12028D}"/>
              </a:ext>
            </a:extLst>
          </p:cNvPr>
          <p:cNvCxnSpPr/>
          <p:nvPr/>
        </p:nvCxnSpPr>
        <p:spPr>
          <a:xfrm flipV="1">
            <a:off x="6570778" y="59886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riangle 165">
            <a:extLst>
              <a:ext uri="{FF2B5EF4-FFF2-40B4-BE49-F238E27FC236}">
                <a16:creationId xmlns:a16="http://schemas.microsoft.com/office/drawing/2014/main" id="{381BCB0D-8C45-7D62-4519-485878E5F030}"/>
              </a:ext>
            </a:extLst>
          </p:cNvPr>
          <p:cNvSpPr/>
          <p:nvPr/>
        </p:nvSpPr>
        <p:spPr>
          <a:xfrm>
            <a:off x="7387083" y="5125089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590E575-6BB2-68A4-89FB-493D4D3019EE}"/>
              </a:ext>
            </a:extLst>
          </p:cNvPr>
          <p:cNvCxnSpPr>
            <a:cxnSpLocks/>
            <a:stCxn id="166" idx="0"/>
          </p:cNvCxnSpPr>
          <p:nvPr/>
        </p:nvCxnSpPr>
        <p:spPr>
          <a:xfrm flipV="1">
            <a:off x="7958583" y="48837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3E4E867-7A0F-6696-6EE2-73D4307DF6BA}"/>
              </a:ext>
            </a:extLst>
          </p:cNvPr>
          <p:cNvCxnSpPr/>
          <p:nvPr/>
        </p:nvCxnSpPr>
        <p:spPr>
          <a:xfrm flipV="1">
            <a:off x="7488683" y="60140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DFD97BD-91BF-9FE2-4AC9-BF452FDD2359}"/>
              </a:ext>
            </a:extLst>
          </p:cNvPr>
          <p:cNvCxnSpPr/>
          <p:nvPr/>
        </p:nvCxnSpPr>
        <p:spPr>
          <a:xfrm flipV="1">
            <a:off x="7641083" y="60140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CFE2370-2A84-5760-057C-D18BDF1346A1}"/>
              </a:ext>
            </a:extLst>
          </p:cNvPr>
          <p:cNvCxnSpPr/>
          <p:nvPr/>
        </p:nvCxnSpPr>
        <p:spPr>
          <a:xfrm flipV="1">
            <a:off x="7818883" y="60204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A2BA9EF-F5B3-0008-94A5-709AE743B53E}"/>
              </a:ext>
            </a:extLst>
          </p:cNvPr>
          <p:cNvCxnSpPr/>
          <p:nvPr/>
        </p:nvCxnSpPr>
        <p:spPr>
          <a:xfrm flipV="1">
            <a:off x="7983983" y="60140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7BC6EBF-FEA0-042E-ED2E-20CC0CD552C7}"/>
              </a:ext>
            </a:extLst>
          </p:cNvPr>
          <p:cNvCxnSpPr/>
          <p:nvPr/>
        </p:nvCxnSpPr>
        <p:spPr>
          <a:xfrm flipV="1">
            <a:off x="8174483" y="601408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0FCC2AA-DC5E-BB4E-9437-A57D461E8664}"/>
              </a:ext>
            </a:extLst>
          </p:cNvPr>
          <p:cNvCxnSpPr/>
          <p:nvPr/>
        </p:nvCxnSpPr>
        <p:spPr>
          <a:xfrm flipV="1">
            <a:off x="8364983" y="6007739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1F636C37-8D7D-4EA4-FD55-6C6CF0347520}"/>
              </a:ext>
            </a:extLst>
          </p:cNvPr>
          <p:cNvCxnSpPr>
            <a:cxnSpLocks/>
          </p:cNvCxnSpPr>
          <p:nvPr/>
        </p:nvCxnSpPr>
        <p:spPr>
          <a:xfrm flipV="1">
            <a:off x="1353423" y="487833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819D8FB-DC96-7162-49F9-FC951808771E}"/>
              </a:ext>
            </a:extLst>
          </p:cNvPr>
          <p:cNvCxnSpPr>
            <a:cxnSpLocks/>
          </p:cNvCxnSpPr>
          <p:nvPr/>
        </p:nvCxnSpPr>
        <p:spPr>
          <a:xfrm flipV="1">
            <a:off x="1481278" y="48789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F6BEE208-FA5A-3509-0B27-998C43145E14}"/>
              </a:ext>
            </a:extLst>
          </p:cNvPr>
          <p:cNvCxnSpPr>
            <a:cxnSpLocks/>
          </p:cNvCxnSpPr>
          <p:nvPr/>
        </p:nvCxnSpPr>
        <p:spPr>
          <a:xfrm flipV="1">
            <a:off x="1632848" y="488076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9A7B6070-5C0A-CC61-9F0D-7F470C722BFE}"/>
              </a:ext>
            </a:extLst>
          </p:cNvPr>
          <p:cNvCxnSpPr>
            <a:cxnSpLocks/>
          </p:cNvCxnSpPr>
          <p:nvPr/>
        </p:nvCxnSpPr>
        <p:spPr>
          <a:xfrm flipV="1">
            <a:off x="1762096" y="488076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A9AB0DCC-048E-CFE8-C857-EEA50E3E6145}"/>
              </a:ext>
            </a:extLst>
          </p:cNvPr>
          <p:cNvCxnSpPr>
            <a:cxnSpLocks/>
          </p:cNvCxnSpPr>
          <p:nvPr/>
        </p:nvCxnSpPr>
        <p:spPr>
          <a:xfrm flipV="1">
            <a:off x="2651833" y="488136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09C9886-C8A9-16E0-7264-5E53ECB3708D}"/>
              </a:ext>
            </a:extLst>
          </p:cNvPr>
          <p:cNvCxnSpPr>
            <a:cxnSpLocks/>
          </p:cNvCxnSpPr>
          <p:nvPr/>
        </p:nvCxnSpPr>
        <p:spPr>
          <a:xfrm flipV="1">
            <a:off x="2779688" y="4881974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0852A96-C84A-DCF6-186C-C30D67138E10}"/>
              </a:ext>
            </a:extLst>
          </p:cNvPr>
          <p:cNvCxnSpPr>
            <a:cxnSpLocks/>
          </p:cNvCxnSpPr>
          <p:nvPr/>
        </p:nvCxnSpPr>
        <p:spPr>
          <a:xfrm flipV="1">
            <a:off x="2931258" y="4883789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F8ADCBBE-B5C0-3B3B-5938-79764386504D}"/>
              </a:ext>
            </a:extLst>
          </p:cNvPr>
          <p:cNvCxnSpPr>
            <a:cxnSpLocks/>
          </p:cNvCxnSpPr>
          <p:nvPr/>
        </p:nvCxnSpPr>
        <p:spPr>
          <a:xfrm flipV="1">
            <a:off x="3060506" y="4883789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9C0956B-6FAE-1878-4C43-CAB655ADEB13}"/>
              </a:ext>
            </a:extLst>
          </p:cNvPr>
          <p:cNvCxnSpPr>
            <a:cxnSpLocks/>
          </p:cNvCxnSpPr>
          <p:nvPr/>
        </p:nvCxnSpPr>
        <p:spPr>
          <a:xfrm flipV="1">
            <a:off x="4230159" y="488136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59E4930-B554-F1E7-6E45-B68112222E9F}"/>
              </a:ext>
            </a:extLst>
          </p:cNvPr>
          <p:cNvCxnSpPr>
            <a:cxnSpLocks/>
          </p:cNvCxnSpPr>
          <p:nvPr/>
        </p:nvCxnSpPr>
        <p:spPr>
          <a:xfrm flipV="1">
            <a:off x="4358014" y="4881974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2619EB2-B9C5-0626-73C0-853DBBF821AF}"/>
              </a:ext>
            </a:extLst>
          </p:cNvPr>
          <p:cNvCxnSpPr>
            <a:cxnSpLocks/>
          </p:cNvCxnSpPr>
          <p:nvPr/>
        </p:nvCxnSpPr>
        <p:spPr>
          <a:xfrm flipV="1">
            <a:off x="4509584" y="4883789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BA38317-6437-5524-DF94-F9A4C5AA933A}"/>
              </a:ext>
            </a:extLst>
          </p:cNvPr>
          <p:cNvCxnSpPr>
            <a:cxnSpLocks/>
          </p:cNvCxnSpPr>
          <p:nvPr/>
        </p:nvCxnSpPr>
        <p:spPr>
          <a:xfrm flipV="1">
            <a:off x="4638832" y="4883789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728AA1C-907A-047A-FB44-99018FEA3B14}"/>
              </a:ext>
            </a:extLst>
          </p:cNvPr>
          <p:cNvCxnSpPr>
            <a:cxnSpLocks/>
          </p:cNvCxnSpPr>
          <p:nvPr/>
        </p:nvCxnSpPr>
        <p:spPr>
          <a:xfrm flipV="1">
            <a:off x="5985580" y="488136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B19EF0FF-97AE-E72E-2620-C2AA8A8D8046}"/>
              </a:ext>
            </a:extLst>
          </p:cNvPr>
          <p:cNvCxnSpPr>
            <a:cxnSpLocks/>
          </p:cNvCxnSpPr>
          <p:nvPr/>
        </p:nvCxnSpPr>
        <p:spPr>
          <a:xfrm flipV="1">
            <a:off x="6113435" y="4881974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98A2B33-0CD3-53BC-ABA9-9D698C059A3A}"/>
              </a:ext>
            </a:extLst>
          </p:cNvPr>
          <p:cNvCxnSpPr>
            <a:cxnSpLocks/>
          </p:cNvCxnSpPr>
          <p:nvPr/>
        </p:nvCxnSpPr>
        <p:spPr>
          <a:xfrm flipV="1">
            <a:off x="6265005" y="4883789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E9A2082-2FC1-1ACE-4980-E8635012CDAB}"/>
              </a:ext>
            </a:extLst>
          </p:cNvPr>
          <p:cNvCxnSpPr>
            <a:cxnSpLocks/>
          </p:cNvCxnSpPr>
          <p:nvPr/>
        </p:nvCxnSpPr>
        <p:spPr>
          <a:xfrm flipV="1">
            <a:off x="6394253" y="4883789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CC92BFF-4635-A251-0C99-8E3D2199AFF9}"/>
              </a:ext>
            </a:extLst>
          </p:cNvPr>
          <p:cNvCxnSpPr>
            <a:cxnSpLocks/>
          </p:cNvCxnSpPr>
          <p:nvPr/>
        </p:nvCxnSpPr>
        <p:spPr>
          <a:xfrm flipV="1">
            <a:off x="7767083" y="489032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8C9EE97-44F1-AF32-D50F-1491A43DDA31}"/>
              </a:ext>
            </a:extLst>
          </p:cNvPr>
          <p:cNvCxnSpPr>
            <a:cxnSpLocks/>
          </p:cNvCxnSpPr>
          <p:nvPr/>
        </p:nvCxnSpPr>
        <p:spPr>
          <a:xfrm flipV="1">
            <a:off x="7894938" y="4890934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B22E741-8991-5EF3-E471-064E5110DB7B}"/>
              </a:ext>
            </a:extLst>
          </p:cNvPr>
          <p:cNvCxnSpPr>
            <a:cxnSpLocks/>
          </p:cNvCxnSpPr>
          <p:nvPr/>
        </p:nvCxnSpPr>
        <p:spPr>
          <a:xfrm flipV="1">
            <a:off x="8046508" y="4892749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489A9796-CB62-1017-E020-0D98816CB0E1}"/>
              </a:ext>
            </a:extLst>
          </p:cNvPr>
          <p:cNvCxnSpPr>
            <a:cxnSpLocks/>
          </p:cNvCxnSpPr>
          <p:nvPr/>
        </p:nvCxnSpPr>
        <p:spPr>
          <a:xfrm flipV="1">
            <a:off x="8175756" y="4892749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Down Arrow 208">
            <a:extLst>
              <a:ext uri="{FF2B5EF4-FFF2-40B4-BE49-F238E27FC236}">
                <a16:creationId xmlns:a16="http://schemas.microsoft.com/office/drawing/2014/main" id="{2B7EE843-82E1-13E5-B2B5-8E22326F4DE3}"/>
              </a:ext>
            </a:extLst>
          </p:cNvPr>
          <p:cNvSpPr/>
          <p:nvPr/>
        </p:nvSpPr>
        <p:spPr>
          <a:xfrm>
            <a:off x="5244213" y="4139560"/>
            <a:ext cx="671804" cy="35028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72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E522D-1443-2B4B-36C4-09BF9353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389B-8510-FF0F-5C34-1B1C4E92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864846"/>
            <a:ext cx="11480799" cy="5240291"/>
          </a:xfrm>
        </p:spPr>
        <p:txBody>
          <a:bodyPr>
            <a:noAutofit/>
          </a:bodyPr>
          <a:lstStyle/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11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sz="2600" u="sng" dirty="0">
                <a:solidFill>
                  <a:prstClr val="black"/>
                </a:solidFill>
                <a:latin typeface="Calibri Light" panose="020F0302020204030204"/>
              </a:rPr>
              <a:t>The idea</a:t>
            </a:r>
            <a:r>
              <a:rPr lang="en-US" sz="2600" dirty="0">
                <a:solidFill>
                  <a:prstClr val="black"/>
                </a:solidFill>
                <a:latin typeface="Calibri Light" panose="020F0302020204030204"/>
              </a:rPr>
              <a:t>: make any internal gate an output gate</a:t>
            </a:r>
          </a:p>
          <a:p>
            <a:endParaRPr lang="en-US" sz="2600" dirty="0">
              <a:solidFill>
                <a:prstClr val="black"/>
              </a:solidFill>
              <a:latin typeface="+mj-lt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B5FB7E3-80E7-7904-85F0-DE4D0CEC9987}"/>
              </a:ext>
            </a:extLst>
          </p:cNvPr>
          <p:cNvCxnSpPr>
            <a:cxnSpLocks/>
          </p:cNvCxnSpPr>
          <p:nvPr/>
        </p:nvCxnSpPr>
        <p:spPr>
          <a:xfrm flipV="1">
            <a:off x="9892488" y="4571845"/>
            <a:ext cx="0" cy="685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6622B6-47AF-0C94-AA34-86F67871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The Circuits</a:t>
            </a:r>
            <a:endParaRPr lang="en-IL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55F088-E6B5-A7C0-DCEF-482214241456}"/>
              </a:ext>
            </a:extLst>
          </p:cNvPr>
          <p:cNvSpPr txBox="1"/>
          <p:nvPr/>
        </p:nvSpPr>
        <p:spPr>
          <a:xfrm>
            <a:off x="5673012" y="6438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FB601326-6C7D-D8CB-EBD3-BE35D2114287}"/>
              </a:ext>
            </a:extLst>
          </p:cNvPr>
          <p:cNvSpPr/>
          <p:nvPr/>
        </p:nvSpPr>
        <p:spPr>
          <a:xfrm>
            <a:off x="952500" y="2501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F81DE3-1BE7-67F3-A087-E00BA65C130D}"/>
              </a:ext>
            </a:extLst>
          </p:cNvPr>
          <p:cNvCxnSpPr>
            <a:stCxn id="4" idx="0"/>
          </p:cNvCxnSpPr>
          <p:nvPr/>
        </p:nvCxnSpPr>
        <p:spPr>
          <a:xfrm flipV="1">
            <a:off x="1524000" y="2260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E31850-DDE9-419A-0D93-986D501EAC50}"/>
              </a:ext>
            </a:extLst>
          </p:cNvPr>
          <p:cNvCxnSpPr/>
          <p:nvPr/>
        </p:nvCxnSpPr>
        <p:spPr>
          <a:xfrm flipV="1">
            <a:off x="10541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CB7758-8FB9-43FA-DBD2-1F9169053DEA}"/>
              </a:ext>
            </a:extLst>
          </p:cNvPr>
          <p:cNvCxnSpPr/>
          <p:nvPr/>
        </p:nvCxnSpPr>
        <p:spPr>
          <a:xfrm flipV="1">
            <a:off x="12065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06F919-8039-8A17-4F09-E4FBFA520CCF}"/>
              </a:ext>
            </a:extLst>
          </p:cNvPr>
          <p:cNvCxnSpPr/>
          <p:nvPr/>
        </p:nvCxnSpPr>
        <p:spPr>
          <a:xfrm flipV="1">
            <a:off x="1384300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26A3AE-C68A-2C41-0A09-1D367764FB7F}"/>
              </a:ext>
            </a:extLst>
          </p:cNvPr>
          <p:cNvCxnSpPr/>
          <p:nvPr/>
        </p:nvCxnSpPr>
        <p:spPr>
          <a:xfrm flipV="1">
            <a:off x="15494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3C7E925-F481-C6B3-F6E1-9C423E5599B3}"/>
              </a:ext>
            </a:extLst>
          </p:cNvPr>
          <p:cNvCxnSpPr/>
          <p:nvPr/>
        </p:nvCxnSpPr>
        <p:spPr>
          <a:xfrm flipV="1">
            <a:off x="1739900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F684E3-A807-2F33-B758-0C39AAF4E9D4}"/>
              </a:ext>
            </a:extLst>
          </p:cNvPr>
          <p:cNvCxnSpPr/>
          <p:nvPr/>
        </p:nvCxnSpPr>
        <p:spPr>
          <a:xfrm flipV="1">
            <a:off x="1930400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DEE68E7-F673-C6D8-FDBE-54257C8E208E}"/>
                  </a:ext>
                </a:extLst>
              </p:cNvPr>
              <p:cNvSpPr txBox="1"/>
              <p:nvPr/>
            </p:nvSpPr>
            <p:spPr>
              <a:xfrm>
                <a:off x="1244600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DEE68E7-F673-C6D8-FDBE-54257C8E2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00" y="35669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9186E-9064-DABB-3D1A-FA7F122A6016}"/>
                  </a:ext>
                </a:extLst>
              </p:cNvPr>
              <p:cNvSpPr txBox="1"/>
              <p:nvPr/>
            </p:nvSpPr>
            <p:spPr>
              <a:xfrm>
                <a:off x="1325396" y="1718149"/>
                <a:ext cx="9921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9186E-9064-DABB-3D1A-FA7F122A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96" y="1718149"/>
                <a:ext cx="992195" cy="492443"/>
              </a:xfrm>
              <a:prstGeom prst="rect">
                <a:avLst/>
              </a:prstGeom>
              <a:blipFill>
                <a:blip r:embed="rId4"/>
                <a:stretch>
                  <a:fillRect r="-25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riangle 47">
            <a:extLst>
              <a:ext uri="{FF2B5EF4-FFF2-40B4-BE49-F238E27FC236}">
                <a16:creationId xmlns:a16="http://schemas.microsoft.com/office/drawing/2014/main" id="{0D0CF328-4B16-44F9-2C7C-A8BE7F22CC1D}"/>
              </a:ext>
            </a:extLst>
          </p:cNvPr>
          <p:cNvSpPr/>
          <p:nvPr/>
        </p:nvSpPr>
        <p:spPr>
          <a:xfrm>
            <a:off x="2260600" y="25146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1EE3BBD-5A9F-99C7-181C-39F4A4466B6B}"/>
              </a:ext>
            </a:extLst>
          </p:cNvPr>
          <p:cNvCxnSpPr>
            <a:stCxn id="48" idx="0"/>
          </p:cNvCxnSpPr>
          <p:nvPr/>
        </p:nvCxnSpPr>
        <p:spPr>
          <a:xfrm flipV="1">
            <a:off x="2832100" y="2273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0B7E84-64AC-5B7C-9329-A377681BC069}"/>
              </a:ext>
            </a:extLst>
          </p:cNvPr>
          <p:cNvCxnSpPr/>
          <p:nvPr/>
        </p:nvCxnSpPr>
        <p:spPr>
          <a:xfrm flipV="1">
            <a:off x="23622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13B0815-84CC-8557-14FB-D9F16E621DEB}"/>
              </a:ext>
            </a:extLst>
          </p:cNvPr>
          <p:cNvCxnSpPr/>
          <p:nvPr/>
        </p:nvCxnSpPr>
        <p:spPr>
          <a:xfrm flipV="1">
            <a:off x="25146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243746-748D-100C-B303-648FF750CC41}"/>
              </a:ext>
            </a:extLst>
          </p:cNvPr>
          <p:cNvCxnSpPr/>
          <p:nvPr/>
        </p:nvCxnSpPr>
        <p:spPr>
          <a:xfrm flipV="1">
            <a:off x="2692400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D0530A-EA10-9316-CF63-7AD7842511CD}"/>
              </a:ext>
            </a:extLst>
          </p:cNvPr>
          <p:cNvCxnSpPr/>
          <p:nvPr/>
        </p:nvCxnSpPr>
        <p:spPr>
          <a:xfrm flipV="1">
            <a:off x="28575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47EE76B-050C-D7C2-748E-1D6C6744CAC2}"/>
              </a:ext>
            </a:extLst>
          </p:cNvPr>
          <p:cNvCxnSpPr/>
          <p:nvPr/>
        </p:nvCxnSpPr>
        <p:spPr>
          <a:xfrm flipV="1">
            <a:off x="3048000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17243D5-E8DA-DBE2-BE18-9D74AA3DA539}"/>
              </a:ext>
            </a:extLst>
          </p:cNvPr>
          <p:cNvCxnSpPr/>
          <p:nvPr/>
        </p:nvCxnSpPr>
        <p:spPr>
          <a:xfrm flipV="1">
            <a:off x="3238500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5642485-EE4C-07E5-577B-B2CCA63B8D8D}"/>
                  </a:ext>
                </a:extLst>
              </p:cNvPr>
              <p:cNvSpPr txBox="1"/>
              <p:nvPr/>
            </p:nvSpPr>
            <p:spPr>
              <a:xfrm>
                <a:off x="2552700" y="35796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5642485-EE4C-07E5-577B-B2CCA63B8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0" y="3579653"/>
                <a:ext cx="4480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EDB68E-9C93-2065-FBCE-654086085EBC}"/>
                  </a:ext>
                </a:extLst>
              </p:cNvPr>
              <p:cNvSpPr txBox="1"/>
              <p:nvPr/>
            </p:nvSpPr>
            <p:spPr>
              <a:xfrm>
                <a:off x="2633496" y="1730849"/>
                <a:ext cx="9768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EDB68E-9C93-2065-FBCE-65408608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96" y="1730849"/>
                <a:ext cx="976806" cy="492443"/>
              </a:xfrm>
              <a:prstGeom prst="rect">
                <a:avLst/>
              </a:prstGeom>
              <a:blipFill>
                <a:blip r:embed="rId6"/>
                <a:stretch>
                  <a:fillRect r="-2564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riangle 57">
            <a:extLst>
              <a:ext uri="{FF2B5EF4-FFF2-40B4-BE49-F238E27FC236}">
                <a16:creationId xmlns:a16="http://schemas.microsoft.com/office/drawing/2014/main" id="{60AAD89F-D66F-B879-A1B5-22D72B0C7C16}"/>
              </a:ext>
            </a:extLst>
          </p:cNvPr>
          <p:cNvSpPr/>
          <p:nvPr/>
        </p:nvSpPr>
        <p:spPr>
          <a:xfrm>
            <a:off x="3877006" y="25146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9C99FD4-4587-1460-EA0B-3EE949D086EA}"/>
              </a:ext>
            </a:extLst>
          </p:cNvPr>
          <p:cNvCxnSpPr>
            <a:stCxn id="58" idx="0"/>
          </p:cNvCxnSpPr>
          <p:nvPr/>
        </p:nvCxnSpPr>
        <p:spPr>
          <a:xfrm flipV="1">
            <a:off x="4448506" y="2273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18CE6D0-F075-EBAE-EFFD-0693736C17D3}"/>
              </a:ext>
            </a:extLst>
          </p:cNvPr>
          <p:cNvCxnSpPr/>
          <p:nvPr/>
        </p:nvCxnSpPr>
        <p:spPr>
          <a:xfrm flipV="1">
            <a:off x="39786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E4AE71-F3E2-CDEA-0306-2A19DB915F7D}"/>
              </a:ext>
            </a:extLst>
          </p:cNvPr>
          <p:cNvCxnSpPr/>
          <p:nvPr/>
        </p:nvCxnSpPr>
        <p:spPr>
          <a:xfrm flipV="1">
            <a:off x="41310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E2421C-A07F-7FC4-F5AD-641D1E647C94}"/>
              </a:ext>
            </a:extLst>
          </p:cNvPr>
          <p:cNvCxnSpPr/>
          <p:nvPr/>
        </p:nvCxnSpPr>
        <p:spPr>
          <a:xfrm flipV="1">
            <a:off x="430880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56A136-E673-40D6-177B-2FE20B3F9FB9}"/>
              </a:ext>
            </a:extLst>
          </p:cNvPr>
          <p:cNvCxnSpPr/>
          <p:nvPr/>
        </p:nvCxnSpPr>
        <p:spPr>
          <a:xfrm flipV="1">
            <a:off x="44739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94CD82C-E88F-FD61-E29E-6798ADA6EEC8}"/>
              </a:ext>
            </a:extLst>
          </p:cNvPr>
          <p:cNvCxnSpPr/>
          <p:nvPr/>
        </p:nvCxnSpPr>
        <p:spPr>
          <a:xfrm flipV="1">
            <a:off x="466440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7540C5-BAA2-7515-1EA2-27867E2FC61B}"/>
              </a:ext>
            </a:extLst>
          </p:cNvPr>
          <p:cNvCxnSpPr/>
          <p:nvPr/>
        </p:nvCxnSpPr>
        <p:spPr>
          <a:xfrm flipV="1">
            <a:off x="4854906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0286B49-2976-2BB9-DC04-61B3C623BD90}"/>
                  </a:ext>
                </a:extLst>
              </p:cNvPr>
              <p:cNvSpPr txBox="1"/>
              <p:nvPr/>
            </p:nvSpPr>
            <p:spPr>
              <a:xfrm>
                <a:off x="4169106" y="35796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0286B49-2976-2BB9-DC04-61B3C623B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06" y="35796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CC95EE-8A4E-310C-421B-8D714AF8D416}"/>
                  </a:ext>
                </a:extLst>
              </p:cNvPr>
              <p:cNvSpPr txBox="1"/>
              <p:nvPr/>
            </p:nvSpPr>
            <p:spPr>
              <a:xfrm>
                <a:off x="4249902" y="1730849"/>
                <a:ext cx="95212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CC95EE-8A4E-310C-421B-8D714AF8D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02" y="1730849"/>
                <a:ext cx="952120" cy="492443"/>
              </a:xfrm>
              <a:prstGeom prst="rect">
                <a:avLst/>
              </a:prstGeom>
              <a:blipFill>
                <a:blip r:embed="rId8"/>
                <a:stretch>
                  <a:fillRect r="-2632" b="-1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riangle 68">
            <a:extLst>
              <a:ext uri="{FF2B5EF4-FFF2-40B4-BE49-F238E27FC236}">
                <a16:creationId xmlns:a16="http://schemas.microsoft.com/office/drawing/2014/main" id="{D2DB9849-6434-3EF6-A659-2AD625F190D3}"/>
              </a:ext>
            </a:extLst>
          </p:cNvPr>
          <p:cNvSpPr/>
          <p:nvPr/>
        </p:nvSpPr>
        <p:spPr>
          <a:xfrm>
            <a:off x="5569611" y="250190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B6B224-0196-9590-CDD6-90103185C696}"/>
              </a:ext>
            </a:extLst>
          </p:cNvPr>
          <p:cNvCxnSpPr>
            <a:stCxn id="69" idx="0"/>
          </p:cNvCxnSpPr>
          <p:nvPr/>
        </p:nvCxnSpPr>
        <p:spPr>
          <a:xfrm flipV="1">
            <a:off x="6141111" y="2260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B35FB8-FA72-5E7B-5754-3AD13725DE7A}"/>
              </a:ext>
            </a:extLst>
          </p:cNvPr>
          <p:cNvCxnSpPr/>
          <p:nvPr/>
        </p:nvCxnSpPr>
        <p:spPr>
          <a:xfrm flipV="1">
            <a:off x="56712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3E9AA79-349E-DA74-6868-3ABA96EAB77C}"/>
              </a:ext>
            </a:extLst>
          </p:cNvPr>
          <p:cNvCxnSpPr/>
          <p:nvPr/>
        </p:nvCxnSpPr>
        <p:spPr>
          <a:xfrm flipV="1">
            <a:off x="58236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3EADDE5-B5F1-6F98-6505-AC5160C2AC5B}"/>
              </a:ext>
            </a:extLst>
          </p:cNvPr>
          <p:cNvCxnSpPr/>
          <p:nvPr/>
        </p:nvCxnSpPr>
        <p:spPr>
          <a:xfrm flipV="1">
            <a:off x="6001411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B775848-2832-FACE-9441-975BF5D85AAF}"/>
              </a:ext>
            </a:extLst>
          </p:cNvPr>
          <p:cNvCxnSpPr/>
          <p:nvPr/>
        </p:nvCxnSpPr>
        <p:spPr>
          <a:xfrm flipV="1">
            <a:off x="61665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E771DC7-BD0F-8E0D-FADD-E1FC28928ACD}"/>
              </a:ext>
            </a:extLst>
          </p:cNvPr>
          <p:cNvCxnSpPr/>
          <p:nvPr/>
        </p:nvCxnSpPr>
        <p:spPr>
          <a:xfrm flipV="1">
            <a:off x="635701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58B1151-616D-4616-87F6-F6DCE1432417}"/>
              </a:ext>
            </a:extLst>
          </p:cNvPr>
          <p:cNvCxnSpPr/>
          <p:nvPr/>
        </p:nvCxnSpPr>
        <p:spPr>
          <a:xfrm flipV="1">
            <a:off x="6547511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14B2FB-E875-2B18-37C1-C303FF61B3A2}"/>
                  </a:ext>
                </a:extLst>
              </p:cNvPr>
              <p:cNvSpPr txBox="1"/>
              <p:nvPr/>
            </p:nvSpPr>
            <p:spPr>
              <a:xfrm>
                <a:off x="5861711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14B2FB-E875-2B18-37C1-C303FF61B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11" y="3566953"/>
                <a:ext cx="4480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34C8F7-6E06-3601-46AA-FA7CD2FF03D6}"/>
                  </a:ext>
                </a:extLst>
              </p:cNvPr>
              <p:cNvSpPr txBox="1"/>
              <p:nvPr/>
            </p:nvSpPr>
            <p:spPr>
              <a:xfrm>
                <a:off x="5942507" y="1718149"/>
                <a:ext cx="95128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34C8F7-6E06-3601-46AA-FA7CD2FF0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07" y="1718149"/>
                <a:ext cx="951286" cy="524567"/>
              </a:xfrm>
              <a:prstGeom prst="rect">
                <a:avLst/>
              </a:prstGeom>
              <a:blipFill>
                <a:blip r:embed="rId9"/>
                <a:stretch>
                  <a:fillRect r="-2667" b="-119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E566E583-76B0-7A6E-FE28-15A6ED6D34FD}"/>
              </a:ext>
            </a:extLst>
          </p:cNvPr>
          <p:cNvSpPr/>
          <p:nvPr/>
        </p:nvSpPr>
        <p:spPr>
          <a:xfrm>
            <a:off x="7363816" y="2520950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D88B426-63BA-487A-D542-3B354724FDFA}"/>
              </a:ext>
            </a:extLst>
          </p:cNvPr>
          <p:cNvCxnSpPr>
            <a:stCxn id="79" idx="0"/>
          </p:cNvCxnSpPr>
          <p:nvPr/>
        </p:nvCxnSpPr>
        <p:spPr>
          <a:xfrm flipV="1">
            <a:off x="7935316" y="22796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B9E2100-0694-0B8E-B20A-2506401D36A4}"/>
              </a:ext>
            </a:extLst>
          </p:cNvPr>
          <p:cNvCxnSpPr/>
          <p:nvPr/>
        </p:nvCxnSpPr>
        <p:spPr>
          <a:xfrm flipV="1">
            <a:off x="74654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FA425EC-5DAA-ED9E-4FDE-9CE5A19F9F44}"/>
              </a:ext>
            </a:extLst>
          </p:cNvPr>
          <p:cNvCxnSpPr/>
          <p:nvPr/>
        </p:nvCxnSpPr>
        <p:spPr>
          <a:xfrm flipV="1">
            <a:off x="76178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B9AF88A-E1AF-017E-DAE6-667E598378D5}"/>
              </a:ext>
            </a:extLst>
          </p:cNvPr>
          <p:cNvCxnSpPr/>
          <p:nvPr/>
        </p:nvCxnSpPr>
        <p:spPr>
          <a:xfrm flipV="1">
            <a:off x="7795616" y="34163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81A1999-A000-592E-4E4A-6DBB8B647D77}"/>
              </a:ext>
            </a:extLst>
          </p:cNvPr>
          <p:cNvCxnSpPr/>
          <p:nvPr/>
        </p:nvCxnSpPr>
        <p:spPr>
          <a:xfrm flipV="1">
            <a:off x="79607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8E40F1-EB21-3A90-DC8E-744DA50E4CF7}"/>
              </a:ext>
            </a:extLst>
          </p:cNvPr>
          <p:cNvCxnSpPr/>
          <p:nvPr/>
        </p:nvCxnSpPr>
        <p:spPr>
          <a:xfrm flipV="1">
            <a:off x="8151216" y="34099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4A9FB6C-51BE-A74C-262B-CC58FE277731}"/>
              </a:ext>
            </a:extLst>
          </p:cNvPr>
          <p:cNvCxnSpPr/>
          <p:nvPr/>
        </p:nvCxnSpPr>
        <p:spPr>
          <a:xfrm flipV="1">
            <a:off x="8341716" y="34036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BB5ED48-70DD-561C-627F-BBCA789F9A91}"/>
                  </a:ext>
                </a:extLst>
              </p:cNvPr>
              <p:cNvSpPr txBox="1"/>
              <p:nvPr/>
            </p:nvSpPr>
            <p:spPr>
              <a:xfrm>
                <a:off x="7655916" y="358600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BB5ED48-70DD-561C-627F-BBCA789F9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16" y="3586003"/>
                <a:ext cx="4480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DDBAF57-4F72-D94C-B69D-F87A08A2BA32}"/>
                  </a:ext>
                </a:extLst>
              </p:cNvPr>
              <p:cNvSpPr txBox="1"/>
              <p:nvPr/>
            </p:nvSpPr>
            <p:spPr>
              <a:xfrm>
                <a:off x="7736712" y="1737199"/>
                <a:ext cx="10808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DDBAF57-4F72-D94C-B69D-F87A08A2B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712" y="1737199"/>
                <a:ext cx="1080873" cy="492443"/>
              </a:xfrm>
              <a:prstGeom prst="rect">
                <a:avLst/>
              </a:prstGeom>
              <a:blipFill>
                <a:blip r:embed="rId11"/>
                <a:stretch>
                  <a:fillRect r="-1163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riangle 88">
            <a:extLst>
              <a:ext uri="{FF2B5EF4-FFF2-40B4-BE49-F238E27FC236}">
                <a16:creationId xmlns:a16="http://schemas.microsoft.com/office/drawing/2014/main" id="{2B0AD641-26A7-3D23-6047-9D3B6F6199BA}"/>
              </a:ext>
            </a:extLst>
          </p:cNvPr>
          <p:cNvSpPr/>
          <p:nvPr/>
        </p:nvSpPr>
        <p:spPr>
          <a:xfrm>
            <a:off x="9323119" y="2895600"/>
            <a:ext cx="1090015" cy="4889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FAF612B-86FE-42A9-98E3-75F969DBFD3F}"/>
              </a:ext>
            </a:extLst>
          </p:cNvPr>
          <p:cNvCxnSpPr/>
          <p:nvPr/>
        </p:nvCxnSpPr>
        <p:spPr>
          <a:xfrm flipV="1">
            <a:off x="94501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658BAC0-B79B-3518-018D-0707E23F1C28}"/>
              </a:ext>
            </a:extLst>
          </p:cNvPr>
          <p:cNvCxnSpPr/>
          <p:nvPr/>
        </p:nvCxnSpPr>
        <p:spPr>
          <a:xfrm flipV="1">
            <a:off x="96025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AFF878D-850A-3BE7-812F-0BC09FE4E6E2}"/>
              </a:ext>
            </a:extLst>
          </p:cNvPr>
          <p:cNvCxnSpPr/>
          <p:nvPr/>
        </p:nvCxnSpPr>
        <p:spPr>
          <a:xfrm flipV="1">
            <a:off x="9780321" y="33972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A281636-D1D0-EACF-722C-D752AB906255}"/>
              </a:ext>
            </a:extLst>
          </p:cNvPr>
          <p:cNvCxnSpPr/>
          <p:nvPr/>
        </p:nvCxnSpPr>
        <p:spPr>
          <a:xfrm flipV="1">
            <a:off x="99454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D40DE09-B14F-00A3-71B5-BBA6292E829F}"/>
              </a:ext>
            </a:extLst>
          </p:cNvPr>
          <p:cNvCxnSpPr/>
          <p:nvPr/>
        </p:nvCxnSpPr>
        <p:spPr>
          <a:xfrm flipV="1">
            <a:off x="10135921" y="339090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84EAE21-1980-F17E-0449-48C7A1D4E05D}"/>
              </a:ext>
            </a:extLst>
          </p:cNvPr>
          <p:cNvCxnSpPr/>
          <p:nvPr/>
        </p:nvCxnSpPr>
        <p:spPr>
          <a:xfrm flipV="1">
            <a:off x="10326421" y="3384550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53ABA39-C6BC-2050-9961-B070B5DCECC9}"/>
                  </a:ext>
                </a:extLst>
              </p:cNvPr>
              <p:cNvSpPr txBox="1"/>
              <p:nvPr/>
            </p:nvSpPr>
            <p:spPr>
              <a:xfrm>
                <a:off x="9640621" y="3566953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53ABA39-C6BC-2050-9961-B070B5DC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21" y="3566953"/>
                <a:ext cx="44800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1C1E144-072F-32C5-84F3-78473AD1626B}"/>
              </a:ext>
            </a:extLst>
          </p:cNvPr>
          <p:cNvCxnSpPr>
            <a:cxnSpLocks/>
          </p:cNvCxnSpPr>
          <p:nvPr/>
        </p:nvCxnSpPr>
        <p:spPr>
          <a:xfrm flipV="1">
            <a:off x="9869221" y="2210592"/>
            <a:ext cx="0" cy="685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FC9E56F-8F65-9EE5-F47C-38773C242D61}"/>
                  </a:ext>
                </a:extLst>
              </p:cNvPr>
              <p:cNvSpPr txBox="1"/>
              <p:nvPr/>
            </p:nvSpPr>
            <p:spPr>
              <a:xfrm>
                <a:off x="9982200" y="2545003"/>
                <a:ext cx="1101135" cy="5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FC9E56F-8F65-9EE5-F47C-38773C242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545003"/>
                <a:ext cx="1101135" cy="531492"/>
              </a:xfrm>
              <a:prstGeom prst="rect">
                <a:avLst/>
              </a:prstGeom>
              <a:blipFill>
                <a:blip r:embed="rId12"/>
                <a:stretch>
                  <a:fillRect l="-2299" r="-2299" b="-116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030CE70-FBB2-DDA4-F92E-8099401CD05F}"/>
              </a:ext>
            </a:extLst>
          </p:cNvPr>
          <p:cNvCxnSpPr/>
          <p:nvPr/>
        </p:nvCxnSpPr>
        <p:spPr>
          <a:xfrm>
            <a:off x="4455236" y="2435039"/>
            <a:ext cx="5390718" cy="190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41DE57-B2AE-4450-CB86-23F51D024EAC}"/>
                  </a:ext>
                </a:extLst>
              </p:cNvPr>
              <p:cNvSpPr txBox="1"/>
              <p:nvPr/>
            </p:nvSpPr>
            <p:spPr>
              <a:xfrm>
                <a:off x="9502012" y="1702270"/>
                <a:ext cx="8881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41DE57-B2AE-4450-CB86-23F51D024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12" y="1702270"/>
                <a:ext cx="888127" cy="492443"/>
              </a:xfrm>
              <a:prstGeom prst="rect">
                <a:avLst/>
              </a:prstGeom>
              <a:blipFill>
                <a:blip r:embed="rId13"/>
                <a:stretch>
                  <a:fillRect r="-2857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916798D3-5400-93CE-368C-385AF20FF28E}"/>
              </a:ext>
            </a:extLst>
          </p:cNvPr>
          <p:cNvSpPr/>
          <p:nvPr/>
        </p:nvSpPr>
        <p:spPr>
          <a:xfrm>
            <a:off x="9796167" y="2383116"/>
            <a:ext cx="160633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67682A0-2BFC-BE09-A5AC-F443E938E139}"/>
                  </a:ext>
                </a:extLst>
              </p:cNvPr>
              <p:cNvSpPr txBox="1"/>
              <p:nvPr/>
            </p:nvSpPr>
            <p:spPr>
              <a:xfrm>
                <a:off x="42696" y="2611081"/>
                <a:ext cx="88742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67682A0-2BFC-BE09-A5AC-F443E938E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" y="2611081"/>
                <a:ext cx="887422" cy="492443"/>
              </a:xfrm>
              <a:prstGeom prst="rect">
                <a:avLst/>
              </a:prstGeom>
              <a:blipFill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36AF679-E936-EC31-709F-F53FAB39D258}"/>
              </a:ext>
            </a:extLst>
          </p:cNvPr>
          <p:cNvCxnSpPr>
            <a:cxnSpLocks/>
          </p:cNvCxnSpPr>
          <p:nvPr/>
        </p:nvCxnSpPr>
        <p:spPr>
          <a:xfrm flipV="1">
            <a:off x="1330156" y="2274197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2F41EC4-42B7-B48E-D602-0ED3210014B4}"/>
              </a:ext>
            </a:extLst>
          </p:cNvPr>
          <p:cNvCxnSpPr>
            <a:cxnSpLocks/>
          </p:cNvCxnSpPr>
          <p:nvPr/>
        </p:nvCxnSpPr>
        <p:spPr>
          <a:xfrm flipV="1">
            <a:off x="1458011" y="227481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86B8475-E2EC-E27D-D043-5AD83A34B52A}"/>
              </a:ext>
            </a:extLst>
          </p:cNvPr>
          <p:cNvCxnSpPr>
            <a:cxnSpLocks/>
          </p:cNvCxnSpPr>
          <p:nvPr/>
        </p:nvCxnSpPr>
        <p:spPr>
          <a:xfrm flipV="1">
            <a:off x="1609581" y="227662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4AB4314-E712-7C35-57CE-A5E5675D6067}"/>
              </a:ext>
            </a:extLst>
          </p:cNvPr>
          <p:cNvCxnSpPr>
            <a:cxnSpLocks/>
          </p:cNvCxnSpPr>
          <p:nvPr/>
        </p:nvCxnSpPr>
        <p:spPr>
          <a:xfrm flipV="1">
            <a:off x="1738829" y="227662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DFA7B4A-21D4-12A4-4D34-7A8B9FBE1B5B}"/>
              </a:ext>
            </a:extLst>
          </p:cNvPr>
          <p:cNvCxnSpPr>
            <a:cxnSpLocks/>
          </p:cNvCxnSpPr>
          <p:nvPr/>
        </p:nvCxnSpPr>
        <p:spPr>
          <a:xfrm flipV="1">
            <a:off x="2628566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9CCAE9A-C485-ED63-88A5-428B15430A78}"/>
              </a:ext>
            </a:extLst>
          </p:cNvPr>
          <p:cNvCxnSpPr>
            <a:cxnSpLocks/>
          </p:cNvCxnSpPr>
          <p:nvPr/>
        </p:nvCxnSpPr>
        <p:spPr>
          <a:xfrm flipV="1">
            <a:off x="2756421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88E6DAF-1BC9-5EDA-1CE2-D933D07ADCBD}"/>
              </a:ext>
            </a:extLst>
          </p:cNvPr>
          <p:cNvCxnSpPr>
            <a:cxnSpLocks/>
          </p:cNvCxnSpPr>
          <p:nvPr/>
        </p:nvCxnSpPr>
        <p:spPr>
          <a:xfrm flipV="1">
            <a:off x="2907991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69C2267-523D-015A-970F-DF9ACBC85070}"/>
              </a:ext>
            </a:extLst>
          </p:cNvPr>
          <p:cNvCxnSpPr>
            <a:cxnSpLocks/>
          </p:cNvCxnSpPr>
          <p:nvPr/>
        </p:nvCxnSpPr>
        <p:spPr>
          <a:xfrm flipV="1">
            <a:off x="3037239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DFD751F-3587-AE37-4E61-0FCF036CC375}"/>
              </a:ext>
            </a:extLst>
          </p:cNvPr>
          <p:cNvCxnSpPr>
            <a:cxnSpLocks/>
          </p:cNvCxnSpPr>
          <p:nvPr/>
        </p:nvCxnSpPr>
        <p:spPr>
          <a:xfrm flipV="1">
            <a:off x="4206892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AB8D061-0843-ACAD-3AF7-2BEF952FBE68}"/>
              </a:ext>
            </a:extLst>
          </p:cNvPr>
          <p:cNvCxnSpPr>
            <a:cxnSpLocks/>
          </p:cNvCxnSpPr>
          <p:nvPr/>
        </p:nvCxnSpPr>
        <p:spPr>
          <a:xfrm flipV="1">
            <a:off x="4334747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2587111-A05D-C345-2ABB-A5C43F9C94D8}"/>
              </a:ext>
            </a:extLst>
          </p:cNvPr>
          <p:cNvCxnSpPr>
            <a:cxnSpLocks/>
          </p:cNvCxnSpPr>
          <p:nvPr/>
        </p:nvCxnSpPr>
        <p:spPr>
          <a:xfrm flipV="1">
            <a:off x="4486317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8E6200B-53CD-F7E6-835E-A89271A59750}"/>
              </a:ext>
            </a:extLst>
          </p:cNvPr>
          <p:cNvCxnSpPr>
            <a:cxnSpLocks/>
          </p:cNvCxnSpPr>
          <p:nvPr/>
        </p:nvCxnSpPr>
        <p:spPr>
          <a:xfrm flipV="1">
            <a:off x="4615565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D113E25-3D00-2A7B-57BA-66A627B6204F}"/>
              </a:ext>
            </a:extLst>
          </p:cNvPr>
          <p:cNvCxnSpPr>
            <a:cxnSpLocks/>
          </p:cNvCxnSpPr>
          <p:nvPr/>
        </p:nvCxnSpPr>
        <p:spPr>
          <a:xfrm flipV="1">
            <a:off x="5962313" y="227722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3CE882C-7C57-7A4A-5B1C-7444FDADB248}"/>
              </a:ext>
            </a:extLst>
          </p:cNvPr>
          <p:cNvCxnSpPr>
            <a:cxnSpLocks/>
          </p:cNvCxnSpPr>
          <p:nvPr/>
        </p:nvCxnSpPr>
        <p:spPr>
          <a:xfrm flipV="1">
            <a:off x="6090168" y="227783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D75DC9A-0A7F-A462-DC1F-BFC7F5C6A4D3}"/>
              </a:ext>
            </a:extLst>
          </p:cNvPr>
          <p:cNvCxnSpPr>
            <a:cxnSpLocks/>
          </p:cNvCxnSpPr>
          <p:nvPr/>
        </p:nvCxnSpPr>
        <p:spPr>
          <a:xfrm flipV="1">
            <a:off x="6241738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B598EE3-4481-E900-D2B8-DDB762C0450C}"/>
              </a:ext>
            </a:extLst>
          </p:cNvPr>
          <p:cNvCxnSpPr>
            <a:cxnSpLocks/>
          </p:cNvCxnSpPr>
          <p:nvPr/>
        </p:nvCxnSpPr>
        <p:spPr>
          <a:xfrm flipV="1">
            <a:off x="6370986" y="227965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C5291EA-5D09-9A78-A738-F863317A011E}"/>
              </a:ext>
            </a:extLst>
          </p:cNvPr>
          <p:cNvCxnSpPr>
            <a:cxnSpLocks/>
          </p:cNvCxnSpPr>
          <p:nvPr/>
        </p:nvCxnSpPr>
        <p:spPr>
          <a:xfrm flipV="1">
            <a:off x="7743816" y="228618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B26F144-F985-4AA8-9BAA-6AED088EA6A7}"/>
              </a:ext>
            </a:extLst>
          </p:cNvPr>
          <p:cNvCxnSpPr>
            <a:cxnSpLocks/>
          </p:cNvCxnSpPr>
          <p:nvPr/>
        </p:nvCxnSpPr>
        <p:spPr>
          <a:xfrm flipV="1">
            <a:off x="7871671" y="2286795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18A018B-924E-22D7-4EC4-E448557B04CF}"/>
              </a:ext>
            </a:extLst>
          </p:cNvPr>
          <p:cNvCxnSpPr>
            <a:cxnSpLocks/>
          </p:cNvCxnSpPr>
          <p:nvPr/>
        </p:nvCxnSpPr>
        <p:spPr>
          <a:xfrm flipV="1">
            <a:off x="8023241" y="228861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A5AFDB6-DB0B-42EC-D089-62C6500B4B5E}"/>
              </a:ext>
            </a:extLst>
          </p:cNvPr>
          <p:cNvCxnSpPr>
            <a:cxnSpLocks/>
          </p:cNvCxnSpPr>
          <p:nvPr/>
        </p:nvCxnSpPr>
        <p:spPr>
          <a:xfrm flipV="1">
            <a:off x="8152489" y="2288610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riangle 129">
            <a:extLst>
              <a:ext uri="{FF2B5EF4-FFF2-40B4-BE49-F238E27FC236}">
                <a16:creationId xmlns:a16="http://schemas.microsoft.com/office/drawing/2014/main" id="{3EDBAA7D-01BC-60D6-E3F8-00B1089CFCFF}"/>
              </a:ext>
            </a:extLst>
          </p:cNvPr>
          <p:cNvSpPr/>
          <p:nvPr/>
        </p:nvSpPr>
        <p:spPr>
          <a:xfrm>
            <a:off x="1032919" y="5134621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7F0038E-E768-A74B-30B2-3ACCE2ACD4EA}"/>
              </a:ext>
            </a:extLst>
          </p:cNvPr>
          <p:cNvCxnSpPr>
            <a:cxnSpLocks/>
            <a:stCxn id="130" idx="0"/>
          </p:cNvCxnSpPr>
          <p:nvPr/>
        </p:nvCxnSpPr>
        <p:spPr>
          <a:xfrm flipV="1">
            <a:off x="1604419" y="4893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FB2D40E-C53B-4D5B-1521-0F717C04E663}"/>
              </a:ext>
            </a:extLst>
          </p:cNvPr>
          <p:cNvCxnSpPr/>
          <p:nvPr/>
        </p:nvCxnSpPr>
        <p:spPr>
          <a:xfrm flipV="1">
            <a:off x="1134519" y="60236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6E0D319-9F58-4EA7-2C82-F04F9CAC6B55}"/>
              </a:ext>
            </a:extLst>
          </p:cNvPr>
          <p:cNvCxnSpPr/>
          <p:nvPr/>
        </p:nvCxnSpPr>
        <p:spPr>
          <a:xfrm flipV="1">
            <a:off x="1286919" y="60236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E77C048-5EFB-384D-13FD-72070CF9D581}"/>
              </a:ext>
            </a:extLst>
          </p:cNvPr>
          <p:cNvCxnSpPr/>
          <p:nvPr/>
        </p:nvCxnSpPr>
        <p:spPr>
          <a:xfrm flipV="1">
            <a:off x="1464719" y="60299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B310030-D61E-A806-2A5F-A87E99EC930C}"/>
              </a:ext>
            </a:extLst>
          </p:cNvPr>
          <p:cNvCxnSpPr/>
          <p:nvPr/>
        </p:nvCxnSpPr>
        <p:spPr>
          <a:xfrm flipV="1">
            <a:off x="1629819" y="60236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1A6FB3F-CA82-BC7C-5EE2-E76A6D4D6AE0}"/>
              </a:ext>
            </a:extLst>
          </p:cNvPr>
          <p:cNvCxnSpPr/>
          <p:nvPr/>
        </p:nvCxnSpPr>
        <p:spPr>
          <a:xfrm flipV="1">
            <a:off x="1820319" y="60236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103D7F3-10F7-4EAB-52EF-5FA62B31B09E}"/>
              </a:ext>
            </a:extLst>
          </p:cNvPr>
          <p:cNvCxnSpPr/>
          <p:nvPr/>
        </p:nvCxnSpPr>
        <p:spPr>
          <a:xfrm flipV="1">
            <a:off x="2010819" y="60172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riangle 138">
            <a:extLst>
              <a:ext uri="{FF2B5EF4-FFF2-40B4-BE49-F238E27FC236}">
                <a16:creationId xmlns:a16="http://schemas.microsoft.com/office/drawing/2014/main" id="{297EA621-F99F-8864-3F92-E6F63C68E0C6}"/>
              </a:ext>
            </a:extLst>
          </p:cNvPr>
          <p:cNvSpPr/>
          <p:nvPr/>
        </p:nvSpPr>
        <p:spPr>
          <a:xfrm>
            <a:off x="2341019" y="5147321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7F697E2-AD05-2F86-56A3-5CAC8526E672}"/>
              </a:ext>
            </a:extLst>
          </p:cNvPr>
          <p:cNvCxnSpPr>
            <a:cxnSpLocks/>
            <a:stCxn id="139" idx="0"/>
          </p:cNvCxnSpPr>
          <p:nvPr/>
        </p:nvCxnSpPr>
        <p:spPr>
          <a:xfrm flipV="1">
            <a:off x="2912519" y="49060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4840BA2-B6D1-4631-99F6-AACD9C43BE6B}"/>
              </a:ext>
            </a:extLst>
          </p:cNvPr>
          <p:cNvCxnSpPr/>
          <p:nvPr/>
        </p:nvCxnSpPr>
        <p:spPr>
          <a:xfrm flipV="1">
            <a:off x="2442619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8F71BF4-EBB3-D3EA-76C4-AA1949062C00}"/>
              </a:ext>
            </a:extLst>
          </p:cNvPr>
          <p:cNvCxnSpPr/>
          <p:nvPr/>
        </p:nvCxnSpPr>
        <p:spPr>
          <a:xfrm flipV="1">
            <a:off x="2595019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FDE2BA3-5D55-9CF4-60D4-0FD197D74056}"/>
              </a:ext>
            </a:extLst>
          </p:cNvPr>
          <p:cNvCxnSpPr/>
          <p:nvPr/>
        </p:nvCxnSpPr>
        <p:spPr>
          <a:xfrm flipV="1">
            <a:off x="2772819" y="60426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3ECC3EF-767B-FD74-6D8E-F3C1C9FD6786}"/>
              </a:ext>
            </a:extLst>
          </p:cNvPr>
          <p:cNvCxnSpPr/>
          <p:nvPr/>
        </p:nvCxnSpPr>
        <p:spPr>
          <a:xfrm flipV="1">
            <a:off x="2937919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0CC0D82-0FC7-0F54-06E1-0B0E2D78D0E8}"/>
              </a:ext>
            </a:extLst>
          </p:cNvPr>
          <p:cNvCxnSpPr/>
          <p:nvPr/>
        </p:nvCxnSpPr>
        <p:spPr>
          <a:xfrm flipV="1">
            <a:off x="3128419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AF24E15-31EB-DD01-208D-40CD0391ED31}"/>
              </a:ext>
            </a:extLst>
          </p:cNvPr>
          <p:cNvCxnSpPr/>
          <p:nvPr/>
        </p:nvCxnSpPr>
        <p:spPr>
          <a:xfrm flipV="1">
            <a:off x="3318919" y="60299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riangle 147">
            <a:extLst>
              <a:ext uri="{FF2B5EF4-FFF2-40B4-BE49-F238E27FC236}">
                <a16:creationId xmlns:a16="http://schemas.microsoft.com/office/drawing/2014/main" id="{9787D723-60C3-2494-74EB-06FF178C1C92}"/>
              </a:ext>
            </a:extLst>
          </p:cNvPr>
          <p:cNvSpPr/>
          <p:nvPr/>
        </p:nvSpPr>
        <p:spPr>
          <a:xfrm>
            <a:off x="3957425" y="5147321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D108DFD-DD6E-ECF0-008D-56E3A4302D61}"/>
              </a:ext>
            </a:extLst>
          </p:cNvPr>
          <p:cNvCxnSpPr>
            <a:cxnSpLocks/>
            <a:stCxn id="148" idx="0"/>
          </p:cNvCxnSpPr>
          <p:nvPr/>
        </p:nvCxnSpPr>
        <p:spPr>
          <a:xfrm flipV="1">
            <a:off x="4528925" y="49060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16C3214-75D7-6B2E-4772-FD23E45C11EE}"/>
              </a:ext>
            </a:extLst>
          </p:cNvPr>
          <p:cNvCxnSpPr/>
          <p:nvPr/>
        </p:nvCxnSpPr>
        <p:spPr>
          <a:xfrm flipV="1">
            <a:off x="4059025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ACE8758-C5BB-0E91-08A9-8274A2489BDD}"/>
              </a:ext>
            </a:extLst>
          </p:cNvPr>
          <p:cNvCxnSpPr/>
          <p:nvPr/>
        </p:nvCxnSpPr>
        <p:spPr>
          <a:xfrm flipV="1">
            <a:off x="4211425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CE81382-D1F5-D173-38D3-D554DA430F41}"/>
              </a:ext>
            </a:extLst>
          </p:cNvPr>
          <p:cNvCxnSpPr/>
          <p:nvPr/>
        </p:nvCxnSpPr>
        <p:spPr>
          <a:xfrm flipV="1">
            <a:off x="4389225" y="60426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A37F946-4448-5BF9-FB34-FF962838E2BA}"/>
              </a:ext>
            </a:extLst>
          </p:cNvPr>
          <p:cNvCxnSpPr/>
          <p:nvPr/>
        </p:nvCxnSpPr>
        <p:spPr>
          <a:xfrm flipV="1">
            <a:off x="4554325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8EBD877-3EBB-CA76-8D98-D5E1CBBD6930}"/>
              </a:ext>
            </a:extLst>
          </p:cNvPr>
          <p:cNvCxnSpPr/>
          <p:nvPr/>
        </p:nvCxnSpPr>
        <p:spPr>
          <a:xfrm flipV="1">
            <a:off x="4744825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91FFABC-F8DA-7EEC-5066-4BA1D108E55C}"/>
              </a:ext>
            </a:extLst>
          </p:cNvPr>
          <p:cNvCxnSpPr/>
          <p:nvPr/>
        </p:nvCxnSpPr>
        <p:spPr>
          <a:xfrm flipV="1">
            <a:off x="4935325" y="60299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riangle 156">
            <a:extLst>
              <a:ext uri="{FF2B5EF4-FFF2-40B4-BE49-F238E27FC236}">
                <a16:creationId xmlns:a16="http://schemas.microsoft.com/office/drawing/2014/main" id="{96E21D1F-CE5B-8DEC-CBD7-78B09BD63756}"/>
              </a:ext>
            </a:extLst>
          </p:cNvPr>
          <p:cNvSpPr/>
          <p:nvPr/>
        </p:nvSpPr>
        <p:spPr>
          <a:xfrm>
            <a:off x="5650030" y="5134621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4412D85-430B-DED4-BD8C-AC4D24CB955D}"/>
              </a:ext>
            </a:extLst>
          </p:cNvPr>
          <p:cNvCxnSpPr>
            <a:cxnSpLocks/>
            <a:stCxn id="157" idx="0"/>
          </p:cNvCxnSpPr>
          <p:nvPr/>
        </p:nvCxnSpPr>
        <p:spPr>
          <a:xfrm flipV="1">
            <a:off x="6221530" y="4893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ACD9632-422C-EADA-7631-FA90F90DA1D7}"/>
              </a:ext>
            </a:extLst>
          </p:cNvPr>
          <p:cNvCxnSpPr/>
          <p:nvPr/>
        </p:nvCxnSpPr>
        <p:spPr>
          <a:xfrm flipV="1">
            <a:off x="5751630" y="60236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7692111-7E8A-F080-FD8F-0FF6ADEEA9FD}"/>
              </a:ext>
            </a:extLst>
          </p:cNvPr>
          <p:cNvCxnSpPr/>
          <p:nvPr/>
        </p:nvCxnSpPr>
        <p:spPr>
          <a:xfrm flipV="1">
            <a:off x="5904030" y="60236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2AA9FA4-FF3C-3E0B-B004-CA93CDFB23EC}"/>
              </a:ext>
            </a:extLst>
          </p:cNvPr>
          <p:cNvCxnSpPr/>
          <p:nvPr/>
        </p:nvCxnSpPr>
        <p:spPr>
          <a:xfrm flipV="1">
            <a:off x="6081830" y="60299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6CFECFF-80CD-BBED-3140-427A907800C9}"/>
              </a:ext>
            </a:extLst>
          </p:cNvPr>
          <p:cNvCxnSpPr/>
          <p:nvPr/>
        </p:nvCxnSpPr>
        <p:spPr>
          <a:xfrm flipV="1">
            <a:off x="6246930" y="60236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1939CBF-E42D-001F-4AC8-C63409CAA62A}"/>
              </a:ext>
            </a:extLst>
          </p:cNvPr>
          <p:cNvCxnSpPr/>
          <p:nvPr/>
        </p:nvCxnSpPr>
        <p:spPr>
          <a:xfrm flipV="1">
            <a:off x="6437430" y="60236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C1C1DDD-38E3-DAD7-71B7-292AEF140646}"/>
              </a:ext>
            </a:extLst>
          </p:cNvPr>
          <p:cNvCxnSpPr/>
          <p:nvPr/>
        </p:nvCxnSpPr>
        <p:spPr>
          <a:xfrm flipV="1">
            <a:off x="6627930" y="60172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riangle 165">
            <a:extLst>
              <a:ext uri="{FF2B5EF4-FFF2-40B4-BE49-F238E27FC236}">
                <a16:creationId xmlns:a16="http://schemas.microsoft.com/office/drawing/2014/main" id="{2261EFDC-AAF2-B06E-345D-55FD9AB69BAB}"/>
              </a:ext>
            </a:extLst>
          </p:cNvPr>
          <p:cNvSpPr/>
          <p:nvPr/>
        </p:nvSpPr>
        <p:spPr>
          <a:xfrm>
            <a:off x="7444235" y="5153671"/>
            <a:ext cx="1143000" cy="889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E236E-3B57-F4FF-FDA8-5A7DB8B7BF1C}"/>
              </a:ext>
            </a:extLst>
          </p:cNvPr>
          <p:cNvCxnSpPr>
            <a:cxnSpLocks/>
            <a:stCxn id="166" idx="0"/>
          </p:cNvCxnSpPr>
          <p:nvPr/>
        </p:nvCxnSpPr>
        <p:spPr>
          <a:xfrm flipV="1">
            <a:off x="8015735" y="49123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07740BB-E92D-9972-6788-DB63954DCE16}"/>
              </a:ext>
            </a:extLst>
          </p:cNvPr>
          <p:cNvCxnSpPr/>
          <p:nvPr/>
        </p:nvCxnSpPr>
        <p:spPr>
          <a:xfrm flipV="1">
            <a:off x="7545835" y="60426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DC2AEF9-F0B8-EF3D-EDE5-7B4CEEA937C3}"/>
              </a:ext>
            </a:extLst>
          </p:cNvPr>
          <p:cNvCxnSpPr/>
          <p:nvPr/>
        </p:nvCxnSpPr>
        <p:spPr>
          <a:xfrm flipV="1">
            <a:off x="7698235" y="60426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FE14714-D598-8731-AEA2-9C32110FF011}"/>
              </a:ext>
            </a:extLst>
          </p:cNvPr>
          <p:cNvCxnSpPr/>
          <p:nvPr/>
        </p:nvCxnSpPr>
        <p:spPr>
          <a:xfrm flipV="1">
            <a:off x="7876035" y="60490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80FEDD0-800C-675B-40B6-23AE5EEEB53A}"/>
              </a:ext>
            </a:extLst>
          </p:cNvPr>
          <p:cNvCxnSpPr/>
          <p:nvPr/>
        </p:nvCxnSpPr>
        <p:spPr>
          <a:xfrm flipV="1">
            <a:off x="8041135" y="60426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ED91F4F-EA6A-0CC3-65B8-8CD0F22CDE51}"/>
              </a:ext>
            </a:extLst>
          </p:cNvPr>
          <p:cNvCxnSpPr/>
          <p:nvPr/>
        </p:nvCxnSpPr>
        <p:spPr>
          <a:xfrm flipV="1">
            <a:off x="8231635" y="604267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5787329-304D-9CF9-56E7-435698543B5F}"/>
              </a:ext>
            </a:extLst>
          </p:cNvPr>
          <p:cNvCxnSpPr/>
          <p:nvPr/>
        </p:nvCxnSpPr>
        <p:spPr>
          <a:xfrm flipV="1">
            <a:off x="8422135" y="6036321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74F3111B-EB16-A09F-3C9C-99B285C976B9}"/>
              </a:ext>
            </a:extLst>
          </p:cNvPr>
          <p:cNvCxnSpPr>
            <a:cxnSpLocks/>
          </p:cNvCxnSpPr>
          <p:nvPr/>
        </p:nvCxnSpPr>
        <p:spPr>
          <a:xfrm flipV="1">
            <a:off x="1410575" y="4906918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150EA1C-F992-73E8-23C6-E8AE46262600}"/>
              </a:ext>
            </a:extLst>
          </p:cNvPr>
          <p:cNvCxnSpPr>
            <a:cxnSpLocks/>
          </p:cNvCxnSpPr>
          <p:nvPr/>
        </p:nvCxnSpPr>
        <p:spPr>
          <a:xfrm flipV="1">
            <a:off x="1538430" y="4907532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E278141-2EB5-7B44-8861-5703440200A6}"/>
              </a:ext>
            </a:extLst>
          </p:cNvPr>
          <p:cNvCxnSpPr>
            <a:cxnSpLocks/>
          </p:cNvCxnSpPr>
          <p:nvPr/>
        </p:nvCxnSpPr>
        <p:spPr>
          <a:xfrm flipV="1">
            <a:off x="1690000" y="4909347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8A844D1-8AAC-0BBC-156F-7B70112CE8CB}"/>
              </a:ext>
            </a:extLst>
          </p:cNvPr>
          <p:cNvCxnSpPr>
            <a:cxnSpLocks/>
          </p:cNvCxnSpPr>
          <p:nvPr/>
        </p:nvCxnSpPr>
        <p:spPr>
          <a:xfrm flipV="1">
            <a:off x="1819248" y="4909347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F3DDE27-2651-86FC-ABF0-6E7B567487D8}"/>
              </a:ext>
            </a:extLst>
          </p:cNvPr>
          <p:cNvCxnSpPr>
            <a:cxnSpLocks/>
          </p:cNvCxnSpPr>
          <p:nvPr/>
        </p:nvCxnSpPr>
        <p:spPr>
          <a:xfrm flipV="1">
            <a:off x="2708985" y="4909942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3107EA3-5A31-D46E-2203-E6E419539309}"/>
              </a:ext>
            </a:extLst>
          </p:cNvPr>
          <p:cNvCxnSpPr>
            <a:cxnSpLocks/>
          </p:cNvCxnSpPr>
          <p:nvPr/>
        </p:nvCxnSpPr>
        <p:spPr>
          <a:xfrm flipV="1">
            <a:off x="2836840" y="491055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843A869-662B-AF3E-D295-427BD63786B9}"/>
              </a:ext>
            </a:extLst>
          </p:cNvPr>
          <p:cNvCxnSpPr>
            <a:cxnSpLocks/>
          </p:cNvCxnSpPr>
          <p:nvPr/>
        </p:nvCxnSpPr>
        <p:spPr>
          <a:xfrm flipV="1">
            <a:off x="2988410" y="491237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43DB33D-7F1F-CAAB-D060-218387AD7B62}"/>
              </a:ext>
            </a:extLst>
          </p:cNvPr>
          <p:cNvCxnSpPr>
            <a:cxnSpLocks/>
          </p:cNvCxnSpPr>
          <p:nvPr/>
        </p:nvCxnSpPr>
        <p:spPr>
          <a:xfrm flipV="1">
            <a:off x="3117658" y="491237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41922B0-6159-CC88-9A5D-56FE0C3ADE70}"/>
              </a:ext>
            </a:extLst>
          </p:cNvPr>
          <p:cNvCxnSpPr>
            <a:cxnSpLocks/>
          </p:cNvCxnSpPr>
          <p:nvPr/>
        </p:nvCxnSpPr>
        <p:spPr>
          <a:xfrm flipV="1">
            <a:off x="4287311" y="4909942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1FCAAE2-5552-FDF0-00FC-E570489AB303}"/>
              </a:ext>
            </a:extLst>
          </p:cNvPr>
          <p:cNvCxnSpPr>
            <a:cxnSpLocks/>
          </p:cNvCxnSpPr>
          <p:nvPr/>
        </p:nvCxnSpPr>
        <p:spPr>
          <a:xfrm flipV="1">
            <a:off x="4415166" y="491055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5EB5332B-3C78-3CCB-3954-4C487681E9A9}"/>
              </a:ext>
            </a:extLst>
          </p:cNvPr>
          <p:cNvCxnSpPr>
            <a:cxnSpLocks/>
          </p:cNvCxnSpPr>
          <p:nvPr/>
        </p:nvCxnSpPr>
        <p:spPr>
          <a:xfrm flipV="1">
            <a:off x="4566736" y="491237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E662FEE-E89D-CAEB-87A9-D55932E3989E}"/>
              </a:ext>
            </a:extLst>
          </p:cNvPr>
          <p:cNvCxnSpPr>
            <a:cxnSpLocks/>
          </p:cNvCxnSpPr>
          <p:nvPr/>
        </p:nvCxnSpPr>
        <p:spPr>
          <a:xfrm flipV="1">
            <a:off x="4695984" y="491237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A4612FD2-D5EC-48E4-2FE5-7B99F0979793}"/>
              </a:ext>
            </a:extLst>
          </p:cNvPr>
          <p:cNvCxnSpPr>
            <a:cxnSpLocks/>
          </p:cNvCxnSpPr>
          <p:nvPr/>
        </p:nvCxnSpPr>
        <p:spPr>
          <a:xfrm flipV="1">
            <a:off x="6042732" y="4909942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C9B16E1F-2C29-FA4F-041A-E6DCED0435F6}"/>
              </a:ext>
            </a:extLst>
          </p:cNvPr>
          <p:cNvCxnSpPr>
            <a:cxnSpLocks/>
          </p:cNvCxnSpPr>
          <p:nvPr/>
        </p:nvCxnSpPr>
        <p:spPr>
          <a:xfrm flipV="1">
            <a:off x="6170587" y="491055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8210CC7-220B-F4F3-BF69-389A94E2B08E}"/>
              </a:ext>
            </a:extLst>
          </p:cNvPr>
          <p:cNvCxnSpPr>
            <a:cxnSpLocks/>
          </p:cNvCxnSpPr>
          <p:nvPr/>
        </p:nvCxnSpPr>
        <p:spPr>
          <a:xfrm flipV="1">
            <a:off x="6322157" y="491237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3E0ACAC4-78CD-F58E-BA45-006C4DF7AC38}"/>
              </a:ext>
            </a:extLst>
          </p:cNvPr>
          <p:cNvCxnSpPr>
            <a:cxnSpLocks/>
          </p:cNvCxnSpPr>
          <p:nvPr/>
        </p:nvCxnSpPr>
        <p:spPr>
          <a:xfrm flipV="1">
            <a:off x="6451405" y="491237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A82DAFD4-14EF-5399-9246-6729951BAA72}"/>
              </a:ext>
            </a:extLst>
          </p:cNvPr>
          <p:cNvCxnSpPr>
            <a:cxnSpLocks/>
          </p:cNvCxnSpPr>
          <p:nvPr/>
        </p:nvCxnSpPr>
        <p:spPr>
          <a:xfrm flipV="1">
            <a:off x="7824235" y="4918902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0C59B81-7996-F08A-FFBE-4A8BF42C3477}"/>
              </a:ext>
            </a:extLst>
          </p:cNvPr>
          <p:cNvCxnSpPr>
            <a:cxnSpLocks/>
          </p:cNvCxnSpPr>
          <p:nvPr/>
        </p:nvCxnSpPr>
        <p:spPr>
          <a:xfrm flipV="1">
            <a:off x="7952090" y="4919516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E365B7D-9AA3-C27F-6269-C74F782F98EC}"/>
              </a:ext>
            </a:extLst>
          </p:cNvPr>
          <p:cNvCxnSpPr>
            <a:cxnSpLocks/>
          </p:cNvCxnSpPr>
          <p:nvPr/>
        </p:nvCxnSpPr>
        <p:spPr>
          <a:xfrm flipV="1">
            <a:off x="8103660" y="492133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7D7B1A8-ECE2-35F9-6F0F-39B3BAECBBE8}"/>
              </a:ext>
            </a:extLst>
          </p:cNvPr>
          <p:cNvCxnSpPr>
            <a:cxnSpLocks/>
          </p:cNvCxnSpPr>
          <p:nvPr/>
        </p:nvCxnSpPr>
        <p:spPr>
          <a:xfrm flipV="1">
            <a:off x="8232908" y="4921331"/>
            <a:ext cx="472389" cy="830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Down Arrow 208">
            <a:extLst>
              <a:ext uri="{FF2B5EF4-FFF2-40B4-BE49-F238E27FC236}">
                <a16:creationId xmlns:a16="http://schemas.microsoft.com/office/drawing/2014/main" id="{CAC8B189-0C79-D04B-31A3-93670C9E74EE}"/>
              </a:ext>
            </a:extLst>
          </p:cNvPr>
          <p:cNvSpPr/>
          <p:nvPr/>
        </p:nvSpPr>
        <p:spPr>
          <a:xfrm>
            <a:off x="5244213" y="4139560"/>
            <a:ext cx="671804" cy="35028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50F5C77-D533-1C45-3DFF-1D1974CBEC20}"/>
              </a:ext>
            </a:extLst>
          </p:cNvPr>
          <p:cNvSpPr/>
          <p:nvPr/>
        </p:nvSpPr>
        <p:spPr>
          <a:xfrm>
            <a:off x="9416803" y="4054062"/>
            <a:ext cx="1626919" cy="74903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7030A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38EDE0-821A-A5D4-07DD-F66B703DCBD4}"/>
              </a:ext>
            </a:extLst>
          </p:cNvPr>
          <p:cNvCxnSpPr/>
          <p:nvPr/>
        </p:nvCxnSpPr>
        <p:spPr>
          <a:xfrm flipV="1">
            <a:off x="101338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12486C-0281-7AC3-E308-C1C617092961}"/>
              </a:ext>
            </a:extLst>
          </p:cNvPr>
          <p:cNvCxnSpPr/>
          <p:nvPr/>
        </p:nvCxnSpPr>
        <p:spPr>
          <a:xfrm flipV="1">
            <a:off x="102862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91DFB9-60C3-84C0-F721-CAA2087501A8}"/>
              </a:ext>
            </a:extLst>
          </p:cNvPr>
          <p:cNvCxnSpPr/>
          <p:nvPr/>
        </p:nvCxnSpPr>
        <p:spPr>
          <a:xfrm flipV="1">
            <a:off x="10464046" y="481694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5B6639-89E6-3866-8EF9-B1746F728581}"/>
              </a:ext>
            </a:extLst>
          </p:cNvPr>
          <p:cNvCxnSpPr/>
          <p:nvPr/>
        </p:nvCxnSpPr>
        <p:spPr>
          <a:xfrm flipV="1">
            <a:off x="106291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1F27B9-59A3-FAA8-97EB-07C2014AD7E6}"/>
              </a:ext>
            </a:extLst>
          </p:cNvPr>
          <p:cNvCxnSpPr/>
          <p:nvPr/>
        </p:nvCxnSpPr>
        <p:spPr>
          <a:xfrm flipV="1">
            <a:off x="10819646" y="4810593"/>
            <a:ext cx="0" cy="241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546CD6-A380-DE7C-2AB1-0BE221E6119C}"/>
                  </a:ext>
                </a:extLst>
              </p:cNvPr>
              <p:cNvSpPr txBox="1"/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546CD6-A380-DE7C-2AB1-0BE221E6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346" y="4986646"/>
                <a:ext cx="4480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7B8413-BB29-76CC-3FC8-0B05DFB57EC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230263" y="3914775"/>
            <a:ext cx="0" cy="1392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504D11-BC26-7AFC-DFBA-FF324E51DE78}"/>
              </a:ext>
            </a:extLst>
          </p:cNvPr>
          <p:cNvCxnSpPr>
            <a:cxnSpLocks/>
          </p:cNvCxnSpPr>
          <p:nvPr/>
        </p:nvCxnSpPr>
        <p:spPr>
          <a:xfrm flipV="1">
            <a:off x="9670425" y="4813705"/>
            <a:ext cx="0" cy="3121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1AD2B6-BDA7-60F1-E564-73AA40D9AC0E}"/>
              </a:ext>
            </a:extLst>
          </p:cNvPr>
          <p:cNvCxnSpPr>
            <a:cxnSpLocks/>
          </p:cNvCxnSpPr>
          <p:nvPr/>
        </p:nvCxnSpPr>
        <p:spPr>
          <a:xfrm flipV="1">
            <a:off x="9524247" y="4798156"/>
            <a:ext cx="0" cy="2070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721F36-0E7C-99D2-E5CE-DECC37A6C3C8}"/>
              </a:ext>
            </a:extLst>
          </p:cNvPr>
          <p:cNvCxnSpPr>
            <a:cxnSpLocks/>
          </p:cNvCxnSpPr>
          <p:nvPr/>
        </p:nvCxnSpPr>
        <p:spPr>
          <a:xfrm>
            <a:off x="3238500" y="5263826"/>
            <a:ext cx="66539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397BEE-8263-E24F-A4E1-BFA56B3451D6}"/>
              </a:ext>
            </a:extLst>
          </p:cNvPr>
          <p:cNvCxnSpPr>
            <a:cxnSpLocks/>
          </p:cNvCxnSpPr>
          <p:nvPr/>
        </p:nvCxnSpPr>
        <p:spPr>
          <a:xfrm>
            <a:off x="5020006" y="5129263"/>
            <a:ext cx="46504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496E1D-EA3C-0D96-391A-55FA58744D6B}"/>
              </a:ext>
            </a:extLst>
          </p:cNvPr>
          <p:cNvCxnSpPr>
            <a:cxnSpLocks/>
          </p:cNvCxnSpPr>
          <p:nvPr/>
        </p:nvCxnSpPr>
        <p:spPr>
          <a:xfrm flipV="1">
            <a:off x="8028622" y="5005233"/>
            <a:ext cx="1507694" cy="127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7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0FBE-3DC4-A25B-44FF-E261F188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23EEB1-75DE-A760-29B7-D50E978B87A5}"/>
              </a:ext>
            </a:extLst>
          </p:cNvPr>
          <p:cNvSpPr/>
          <p:nvPr/>
        </p:nvSpPr>
        <p:spPr>
          <a:xfrm>
            <a:off x="450147" y="1794183"/>
            <a:ext cx="11351328" cy="10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FE693-CDDD-B500-8AE5-C479CDF0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</a:rPr>
              <a:t>MCSP and Obfuscation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6D906-9E72-34B1-CB74-A4C6D2DF21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L" sz="2600" u="sng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Thm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: 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Assuming </a:t>
                </a:r>
                <a:r>
                  <a:rPr lang="en-US" sz="2600" dirty="0" err="1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iO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 with overhead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 (and other mild assumptions), 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latin typeface="+mj-lt"/>
                    <a:cs typeface="Calibri" panose="020F0502020204030204" pitchFamily="34" charset="0"/>
                  </a:rPr>
                  <a:t>	</a:t>
                </a:r>
                <a:r>
                  <a:rPr lang="en-US" sz="2600" dirty="0" err="1">
                    <a:latin typeface="+mj-lt"/>
                    <a:cs typeface="Calibri" panose="020F0502020204030204" pitchFamily="34" charset="0"/>
                  </a:rPr>
                  <a:t>GapMCSP</a:t>
                </a:r>
                <a:r>
                  <a:rPr lang="en-US" sz="2600" dirty="0">
                    <a:latin typeface="+mj-lt"/>
                    <a:cs typeface="Calibri" panose="020F0502020204030204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+mj-lt"/>
                    <a:cs typeface="Calibri" panose="020F0502020204030204" pitchFamily="34" charset="0"/>
                  </a:rPr>
                  <a:t>] 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is </a:t>
                </a:r>
                <a:r>
                  <a:rPr lang="en-US" sz="2600" b="1" dirty="0">
                    <a:latin typeface="+mj-lt"/>
                    <a:cs typeface="Calibri" panose="020F0502020204030204" pitchFamily="34" charset="0"/>
                  </a:rPr>
                  <a:t>not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 Levin NP-Complete.</a:t>
                </a:r>
              </a:p>
              <a:p>
                <a:pPr marL="0" lvl="0" indent="0">
                  <a:buNone/>
                </a:pPr>
                <a:endParaRPr lang="en-US" sz="1050" dirty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600" u="sng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Corollary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:          	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GapMCSP is Levin NP-Complete</a:t>
                </a:r>
                <a:r>
                  <a:rPr lang="en-US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    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No obfuscation </a:t>
                </a:r>
              </a:p>
              <a:p>
                <a:pPr marL="0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Better hardness of approximation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 better lower bounds</a:t>
                </a: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To rule out obfuscation/prove a lower bound, enough to construct Levin reduction </a:t>
                </a:r>
                <a:r>
                  <a:rPr lang="en-IL" sz="2600" dirty="0">
                    <a:solidFill>
                      <a:srgbClr val="7030A0"/>
                    </a:solidFill>
                    <a:latin typeface="+mj-lt"/>
                    <a:cs typeface="Calibri" panose="020F0502020204030204" pitchFamily="34" charset="0"/>
                  </a:rPr>
                  <a:t>assuming iO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(+OWF/PKE/MPC…)</a:t>
                </a: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[</a:t>
                </a:r>
                <a:r>
                  <a:rPr lang="en-US" sz="2600" dirty="0">
                    <a:solidFill>
                      <a:srgbClr val="ED7D31"/>
                    </a:solidFill>
                    <a:latin typeface="Calibri Light" panose="020F0302020204030204"/>
                  </a:rPr>
                  <a:t>Huang-Ilango-Ren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]</a:t>
                </a:r>
              </a:p>
              <a:p>
                <a:endParaRPr lang="en-IL" sz="2600" dirty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6D906-9E72-34B1-CB74-A4C6D2DF21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3"/>
                <a:stretch>
                  <a:fillRect l="-884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439084C-97BD-62F9-8DD9-0775B601E796}"/>
              </a:ext>
            </a:extLst>
          </p:cNvPr>
          <p:cNvSpPr txBox="1"/>
          <p:nvPr/>
        </p:nvSpPr>
        <p:spPr>
          <a:xfrm>
            <a:off x="4069391" y="3461841"/>
            <a:ext cx="2763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600" dirty="0">
                <a:solidFill>
                  <a:srgbClr val="7030A0"/>
                </a:solidFill>
              </a:rPr>
              <a:t>(With a small Gap)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FD382-DBD2-897E-3E15-A656C24828B3}"/>
              </a:ext>
            </a:extLst>
          </p:cNvPr>
          <p:cNvSpPr txBox="1"/>
          <p:nvPr/>
        </p:nvSpPr>
        <p:spPr>
          <a:xfrm>
            <a:off x="8693863" y="3461841"/>
            <a:ext cx="34981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600" dirty="0">
                <a:solidFill>
                  <a:srgbClr val="7030A0"/>
                </a:solidFill>
              </a:rPr>
              <a:t>(With a small overhead) </a:t>
            </a:r>
          </a:p>
        </p:txBody>
      </p:sp>
    </p:spTree>
    <p:extLst>
      <p:ext uri="{BB962C8B-B14F-4D97-AF65-F5344CB8AC3E}">
        <p14:creationId xmlns:p14="http://schemas.microsoft.com/office/powerpoint/2010/main" val="24220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0FB4-C369-1F0E-6241-4853120C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59FD9-412F-D680-4640-95363B151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51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L" dirty="0">
              <a:latin typeface="+mj-lt"/>
            </a:endParaRPr>
          </a:p>
          <a:p>
            <a:r>
              <a:rPr lang="en-IL" dirty="0">
                <a:latin typeface="+mj-lt"/>
              </a:rPr>
              <a:t>GapMCSP is not Levin NP-complete in Obfustopia</a:t>
            </a:r>
          </a:p>
          <a:p>
            <a:r>
              <a:rPr lang="en-IL" dirty="0">
                <a:latin typeface="+mj-lt"/>
              </a:rPr>
              <a:t>Lower bound on the overhead of obfuscation</a:t>
            </a:r>
          </a:p>
          <a:p>
            <a:r>
              <a:rPr lang="en-IL" dirty="0">
                <a:latin typeface="+mj-lt"/>
              </a:rPr>
              <a:t>Connection between meta-complexity and crypto lead to new results in crypto</a:t>
            </a:r>
          </a:p>
          <a:p>
            <a:endParaRPr lang="en-IL" sz="1200" dirty="0">
              <a:latin typeface="+mj-lt"/>
            </a:endParaRPr>
          </a:p>
          <a:p>
            <a:pPr lvl="1"/>
            <a:endParaRPr lang="en-IL" sz="900" dirty="0">
              <a:latin typeface="+mj-lt"/>
            </a:endParaRPr>
          </a:p>
          <a:p>
            <a:pPr lvl="3"/>
            <a:endParaRPr lang="en-IL" sz="100" dirty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r>
              <a:rPr lang="en-IL" sz="2600" dirty="0">
                <a:solidFill>
                  <a:prstClr val="black"/>
                </a:solidFill>
                <a:latin typeface="Calibri Light" panose="020F0302020204030204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74662-70A7-09E6-7B88-C6A5E8D50AEF}"/>
              </a:ext>
            </a:extLst>
          </p:cNvPr>
          <p:cNvSpPr txBox="1"/>
          <p:nvPr/>
        </p:nvSpPr>
        <p:spPr>
          <a:xfrm>
            <a:off x="9227538" y="5422862"/>
            <a:ext cx="235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5400" dirty="0">
                <a:solidFill>
                  <a:srgbClr val="7030A0"/>
                </a:solidFill>
                <a:latin typeface="+mj-lt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9034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4F8DE-C52A-36D5-4C6E-03969468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BDD3-DFBF-CD1F-B3F7-CA793526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Minimal Circuit Size Problem (MCSP)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A9CAF-E992-8D81-FA95-BC7BAF499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L" sz="2600" u="sng" dirty="0">
                    <a:latin typeface="+mj-lt"/>
                  </a:rPr>
                  <a:t>Input</a:t>
                </a:r>
                <a:r>
                  <a:rPr lang="en-IL" sz="2600" dirty="0">
                    <a:latin typeface="+mj-lt"/>
                  </a:rPr>
                  <a:t>: Truth-table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L" sz="2600" dirty="0">
                    <a:latin typeface="+mj-lt"/>
                  </a:rPr>
                  <a:t> of a function</a:t>
                </a:r>
              </a:p>
              <a:p>
                <a:pPr marL="0" indent="0">
                  <a:buNone/>
                </a:pPr>
                <a:r>
                  <a:rPr lang="en-IL" sz="2600" u="sng" dirty="0">
                    <a:latin typeface="+mj-lt"/>
                  </a:rPr>
                  <a:t>Q</a:t>
                </a:r>
                <a:r>
                  <a:rPr lang="en-IL" sz="2600" dirty="0">
                    <a:latin typeface="+mj-lt"/>
                  </a:rPr>
                  <a:t>: What is the minimal size of a circuit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IL" sz="2600" dirty="0">
                    <a:latin typeface="+mj-lt"/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L" sz="2600" dirty="0">
                    <a:latin typeface="Cambria Math" panose="02040503050406030204" pitchFamily="18" charset="0"/>
                  </a:rPr>
                  <a:t>?</a:t>
                </a:r>
              </a:p>
              <a:p>
                <a:pPr marL="0" indent="0">
                  <a:buNone/>
                </a:pPr>
                <a:endParaRPr lang="en-IL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A9CAF-E992-8D81-FA95-BC7BAF499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5032375"/>
              </a:xfrm>
              <a:blipFill>
                <a:blip r:embed="rId3"/>
                <a:stretch>
                  <a:fillRect l="-1006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תיבת טקסט 5">
            <a:extLst>
              <a:ext uri="{FF2B5EF4-FFF2-40B4-BE49-F238E27FC236}">
                <a16:creationId xmlns:a16="http://schemas.microsoft.com/office/drawing/2014/main" id="{C265E50E-BE5B-0A0F-CC4D-F1FBEA81AFFF}"/>
              </a:ext>
            </a:extLst>
          </p:cNvPr>
          <p:cNvSpPr txBox="1"/>
          <p:nvPr/>
        </p:nvSpPr>
        <p:spPr>
          <a:xfrm>
            <a:off x="3897637" y="3180097"/>
            <a:ext cx="4574859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endParaRPr lang="en-US" sz="2600" dirty="0">
              <a:solidFill>
                <a:srgbClr val="0432FF"/>
              </a:solidFill>
              <a:latin typeface="Cambria Math" panose="02040503050406030204" pitchFamily="18" charset="0"/>
            </a:endParaRPr>
          </a:p>
          <a:p>
            <a:endParaRPr lang="en-US" sz="2600" dirty="0">
              <a:solidFill>
                <a:srgbClr val="0432FF"/>
              </a:solidFill>
              <a:latin typeface="Cambria Math" panose="02040503050406030204" pitchFamily="18" charset="0"/>
            </a:endParaRPr>
          </a:p>
          <a:p>
            <a:endParaRPr lang="en-US" sz="2600" dirty="0">
              <a:solidFill>
                <a:srgbClr val="0432FF"/>
              </a:solidFill>
              <a:latin typeface="Cambria Math" panose="02040503050406030204" pitchFamily="18" charset="0"/>
            </a:endParaRPr>
          </a:p>
          <a:p>
            <a:endParaRPr lang="en-US" sz="2600" dirty="0">
              <a:solidFill>
                <a:srgbClr val="0432FF"/>
              </a:solidFill>
              <a:latin typeface="Cambria Math" panose="02040503050406030204" pitchFamily="18" charset="0"/>
            </a:endParaRPr>
          </a:p>
          <a:p>
            <a:endParaRPr lang="en-US" sz="2600" dirty="0">
              <a:solidFill>
                <a:srgbClr val="0432FF"/>
              </a:solidFill>
              <a:latin typeface="Cambria Math" panose="02040503050406030204" pitchFamily="18" charset="0"/>
            </a:endParaRPr>
          </a:p>
          <a:p>
            <a:r>
              <a:rPr lang="en-US" sz="2600" dirty="0">
                <a:solidFill>
                  <a:srgbClr val="0432FF"/>
                </a:solidFill>
                <a:latin typeface="Cambria Math" panose="02040503050406030204" pitchFamily="18" charset="0"/>
              </a:rPr>
              <a:t>                                     </a:t>
            </a:r>
            <a:r>
              <a:rPr lang="en-US" sz="2600" dirty="0">
                <a:latin typeface="+mj-lt"/>
              </a:rPr>
              <a:t> Answer: </a:t>
            </a:r>
            <a:r>
              <a:rPr lang="en-US" sz="2600" dirty="0">
                <a:solidFill>
                  <a:srgbClr val="0432FF"/>
                </a:solidFill>
                <a:latin typeface="+mj-lt"/>
              </a:rPr>
              <a:t>1</a:t>
            </a:r>
          </a:p>
          <a:p>
            <a:endParaRPr lang="en-US" sz="2600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561177-FBF5-EEF4-ABC1-D24DFFE25853}"/>
              </a:ext>
            </a:extLst>
          </p:cNvPr>
          <p:cNvSpPr/>
          <p:nvPr/>
        </p:nvSpPr>
        <p:spPr>
          <a:xfrm>
            <a:off x="6998479" y="4015774"/>
            <a:ext cx="728663" cy="59302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>
                <a:solidFill>
                  <a:srgbClr val="7030A0"/>
                </a:solidFill>
              </a:rPr>
              <a:t>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CBCECF-88F6-580D-AE26-0587C2BD02BD}"/>
              </a:ext>
            </a:extLst>
          </p:cNvPr>
          <p:cNvCxnSpPr>
            <a:stCxn id="6" idx="3"/>
          </p:cNvCxnSpPr>
          <p:nvPr/>
        </p:nvCxnSpPr>
        <p:spPr>
          <a:xfrm flipH="1">
            <a:off x="6686537" y="4521955"/>
            <a:ext cx="418652" cy="46437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048702-0F68-783A-4746-73664CC3A3D3}"/>
              </a:ext>
            </a:extLst>
          </p:cNvPr>
          <p:cNvCxnSpPr>
            <a:cxnSpLocks/>
          </p:cNvCxnSpPr>
          <p:nvPr/>
        </p:nvCxnSpPr>
        <p:spPr>
          <a:xfrm>
            <a:off x="7655929" y="4501711"/>
            <a:ext cx="418652" cy="46437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580C3C-52BD-1AD3-B119-ACBFA8B12ED3}"/>
              </a:ext>
            </a:extLst>
          </p:cNvPr>
          <p:cNvCxnSpPr>
            <a:cxnSpLocks/>
          </p:cNvCxnSpPr>
          <p:nvPr/>
        </p:nvCxnSpPr>
        <p:spPr>
          <a:xfrm>
            <a:off x="7373788" y="3433971"/>
            <a:ext cx="0" cy="58180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F312AD3-F8FF-6DD5-84E6-A89F0C2602DC}"/>
              </a:ext>
            </a:extLst>
          </p:cNvPr>
          <p:cNvSpPr/>
          <p:nvPr/>
        </p:nvSpPr>
        <p:spPr>
          <a:xfrm>
            <a:off x="4361817" y="3408421"/>
            <a:ext cx="1616198" cy="2243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6C14EE-F10D-1FBA-985C-E6DB8B12A47A}"/>
              </a:ext>
            </a:extLst>
          </p:cNvPr>
          <p:cNvCxnSpPr>
            <a:cxnSpLocks/>
          </p:cNvCxnSpPr>
          <p:nvPr/>
        </p:nvCxnSpPr>
        <p:spPr>
          <a:xfrm>
            <a:off x="5221966" y="3654642"/>
            <a:ext cx="0" cy="190214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292B02-0F76-2659-8F30-4527603AD756}"/>
              </a:ext>
            </a:extLst>
          </p:cNvPr>
          <p:cNvCxnSpPr>
            <a:cxnSpLocks/>
          </p:cNvCxnSpPr>
          <p:nvPr/>
        </p:nvCxnSpPr>
        <p:spPr>
          <a:xfrm>
            <a:off x="4438555" y="3920445"/>
            <a:ext cx="138628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F43F3A-FE72-C236-5966-C190A75EE897}"/>
              </a:ext>
            </a:extLst>
          </p:cNvPr>
          <p:cNvSpPr txBox="1"/>
          <p:nvPr/>
        </p:nvSpPr>
        <p:spPr>
          <a:xfrm>
            <a:off x="4576482" y="3959380"/>
            <a:ext cx="52129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600" dirty="0"/>
              <a:t>00</a:t>
            </a:r>
          </a:p>
          <a:p>
            <a:r>
              <a:rPr lang="en-IL" sz="2600" dirty="0"/>
              <a:t>01</a:t>
            </a:r>
          </a:p>
          <a:p>
            <a:r>
              <a:rPr lang="en-IL" sz="2600" dirty="0"/>
              <a:t>10</a:t>
            </a:r>
          </a:p>
          <a:p>
            <a:r>
              <a:rPr lang="en-IL" sz="2600" dirty="0"/>
              <a:t>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5CC332-6265-4E5B-C45F-2B109D0E7C4C}"/>
              </a:ext>
            </a:extLst>
          </p:cNvPr>
          <p:cNvSpPr txBox="1"/>
          <p:nvPr/>
        </p:nvSpPr>
        <p:spPr>
          <a:xfrm>
            <a:off x="5388133" y="3959380"/>
            <a:ext cx="35298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600" dirty="0"/>
              <a:t>0</a:t>
            </a:r>
          </a:p>
          <a:p>
            <a:r>
              <a:rPr lang="en-IL" sz="2600" dirty="0"/>
              <a:t>1</a:t>
            </a:r>
          </a:p>
          <a:p>
            <a:r>
              <a:rPr lang="en-IL" sz="2600" dirty="0"/>
              <a:t>1</a:t>
            </a:r>
          </a:p>
          <a:p>
            <a:r>
              <a:rPr lang="en-IL" sz="2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575E5C-BBBD-B0B8-8F73-F66B7737D6B7}"/>
                  </a:ext>
                </a:extLst>
              </p:cNvPr>
              <p:cNvSpPr txBox="1"/>
              <p:nvPr/>
            </p:nvSpPr>
            <p:spPr>
              <a:xfrm>
                <a:off x="4438555" y="3408421"/>
                <a:ext cx="13862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575E5C-BBBD-B0B8-8F73-F66B7737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55" y="3408421"/>
                <a:ext cx="1386280" cy="492443"/>
              </a:xfrm>
              <a:prstGeom prst="rect">
                <a:avLst/>
              </a:prstGeom>
              <a:blipFill>
                <a:blip r:embed="rId4"/>
                <a:stretch>
                  <a:fillRect r="-22727" b="-1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5E4E63-723B-7F3B-3EDB-98A59DDF8BB9}"/>
              </a:ext>
            </a:extLst>
          </p:cNvPr>
          <p:cNvSpPr/>
          <p:nvPr/>
        </p:nvSpPr>
        <p:spPr>
          <a:xfrm>
            <a:off x="5388133" y="4015774"/>
            <a:ext cx="352982" cy="1541015"/>
          </a:xfrm>
          <a:prstGeom prst="rect">
            <a:avLst/>
          </a:prstGeom>
          <a:solidFill>
            <a:schemeClr val="accent4">
              <a:lumMod val="20000"/>
              <a:lumOff val="80000"/>
              <a:alpha val="409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6FA0F7-427D-B18E-CA26-A4EC81C3DAB8}"/>
                  </a:ext>
                </a:extLst>
              </p:cNvPr>
              <p:cNvSpPr txBox="1"/>
              <p:nvPr/>
            </p:nvSpPr>
            <p:spPr>
              <a:xfrm>
                <a:off x="5369082" y="5628869"/>
                <a:ext cx="46609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6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6FA0F7-427D-B18E-CA26-A4EC81C3D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082" y="5628869"/>
                <a:ext cx="46609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0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animBg="1"/>
      <p:bldP spid="24" grpId="0" animBg="1"/>
      <p:bldP spid="27" grpId="0"/>
      <p:bldP spid="28" grpId="0"/>
      <p:bldP spid="33" grpId="0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31260-F703-03DE-6874-C8132B626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6F871A42-58EA-0E75-4045-AC9938BE0275}"/>
              </a:ext>
            </a:extLst>
          </p:cNvPr>
          <p:cNvSpPr/>
          <p:nvPr/>
        </p:nvSpPr>
        <p:spPr>
          <a:xfrm>
            <a:off x="6713106" y="2471481"/>
            <a:ext cx="5478893" cy="2672026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D962C07-5134-5592-C403-71B646E241C0}"/>
              </a:ext>
            </a:extLst>
          </p:cNvPr>
          <p:cNvSpPr/>
          <p:nvPr/>
        </p:nvSpPr>
        <p:spPr>
          <a:xfrm>
            <a:off x="0" y="2471480"/>
            <a:ext cx="5513527" cy="267202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2F7D5C-3EFF-6201-796D-CC4FB8DA10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GapMCSP[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]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2F7D5C-3EFF-6201-796D-CC4FB8DA10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05875-67D6-B734-7232-F5F2FA22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8928" y="1733099"/>
                <a:ext cx="5676900" cy="57198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Given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, distinguish between: </a:t>
                </a:r>
              </a:p>
              <a:p>
                <a:pPr marL="457200" lvl="1" indent="0">
                  <a:buNone/>
                </a:pPr>
                <a:endParaRPr lang="en-US" sz="18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05875-67D6-B734-7232-F5F2FA22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8928" y="1733099"/>
                <a:ext cx="5676900" cy="571980"/>
              </a:xfrm>
              <a:blipFill>
                <a:blip r:embed="rId4"/>
                <a:stretch>
                  <a:fillRect l="-2013" t="-15217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6321754-7F0E-55DA-226A-DE86A8CE40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1111" y="2510614"/>
                <a:ext cx="11353800" cy="4199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>
                    <a:latin typeface="+mj-lt"/>
                  </a:rPr>
                  <a:t> small circuit</a:t>
                </a:r>
                <a:r>
                  <a:rPr lang="en-IL" sz="2600" dirty="0">
                    <a:latin typeface="+mj-lt"/>
                  </a:rPr>
                  <a:t>                                                                No large circuit</a:t>
                </a:r>
                <a:endParaRPr lang="en-IL" sz="2600" dirty="0">
                  <a:latin typeface="Calibri Light" panose="020F0302020204030204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6321754-7F0E-55DA-226A-DE86A8CE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11" y="2510614"/>
                <a:ext cx="11353800" cy="419945"/>
              </a:xfrm>
              <a:prstGeom prst="rect">
                <a:avLst/>
              </a:prstGeom>
              <a:blipFill>
                <a:blip r:embed="rId5"/>
                <a:stretch>
                  <a:fillRect t="-20588" b="-41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FB8257C4-8947-A7D2-5911-7803E5561BB0}"/>
              </a:ext>
            </a:extLst>
          </p:cNvPr>
          <p:cNvSpPr/>
          <p:nvPr/>
        </p:nvSpPr>
        <p:spPr>
          <a:xfrm>
            <a:off x="4817509" y="4459750"/>
            <a:ext cx="375308" cy="3060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A71852-522D-9500-868B-62DCA2554F18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4696996" y="4721016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0BF988-65D7-4DB4-F06D-294BD3B712C4}"/>
              </a:ext>
            </a:extLst>
          </p:cNvPr>
          <p:cNvCxnSpPr>
            <a:cxnSpLocks/>
          </p:cNvCxnSpPr>
          <p:nvPr/>
        </p:nvCxnSpPr>
        <p:spPr>
          <a:xfrm>
            <a:off x="5005163" y="4204818"/>
            <a:ext cx="0" cy="2611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D6A92D0-800A-4726-E8E9-A8EEE18A0E90}"/>
              </a:ext>
            </a:extLst>
          </p:cNvPr>
          <p:cNvSpPr/>
          <p:nvPr/>
        </p:nvSpPr>
        <p:spPr>
          <a:xfrm>
            <a:off x="11718749" y="4511217"/>
            <a:ext cx="375308" cy="3060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E093F5-D62A-AB91-E4CF-3EF8028C649A}"/>
              </a:ext>
            </a:extLst>
          </p:cNvPr>
          <p:cNvCxnSpPr>
            <a:cxnSpLocks/>
          </p:cNvCxnSpPr>
          <p:nvPr/>
        </p:nvCxnSpPr>
        <p:spPr>
          <a:xfrm>
            <a:off x="11906403" y="4813896"/>
            <a:ext cx="0" cy="1897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8768D2-A885-DEFD-DB7B-66FEDC6B9230}"/>
              </a:ext>
            </a:extLst>
          </p:cNvPr>
          <p:cNvCxnSpPr>
            <a:cxnSpLocks/>
          </p:cNvCxnSpPr>
          <p:nvPr/>
        </p:nvCxnSpPr>
        <p:spPr>
          <a:xfrm>
            <a:off x="5137854" y="4721015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2FA2A48-C87F-0A25-0F80-9399B018104E}"/>
              </a:ext>
            </a:extLst>
          </p:cNvPr>
          <p:cNvSpPr/>
          <p:nvPr/>
        </p:nvSpPr>
        <p:spPr>
          <a:xfrm>
            <a:off x="11039493" y="4514106"/>
            <a:ext cx="375308" cy="3060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8654C5-BF6F-1774-BED5-6D8B914E8B56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10918980" y="4775372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DFE012-5715-D067-6C87-5EBD932B2E82}"/>
              </a:ext>
            </a:extLst>
          </p:cNvPr>
          <p:cNvCxnSpPr>
            <a:cxnSpLocks/>
          </p:cNvCxnSpPr>
          <p:nvPr/>
        </p:nvCxnSpPr>
        <p:spPr>
          <a:xfrm>
            <a:off x="11359838" y="4775371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6968168-B606-70A9-3EA4-CBC70B29AEBB}"/>
              </a:ext>
            </a:extLst>
          </p:cNvPr>
          <p:cNvSpPr/>
          <p:nvPr/>
        </p:nvSpPr>
        <p:spPr>
          <a:xfrm>
            <a:off x="11383917" y="4017282"/>
            <a:ext cx="375308" cy="30609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0FC191-25A0-F6E7-5368-7CFB7B595B49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11263404" y="4278548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21D9A5-5D66-97D4-E058-B84FB236CDA2}"/>
              </a:ext>
            </a:extLst>
          </p:cNvPr>
          <p:cNvCxnSpPr>
            <a:cxnSpLocks/>
          </p:cNvCxnSpPr>
          <p:nvPr/>
        </p:nvCxnSpPr>
        <p:spPr>
          <a:xfrm>
            <a:off x="11571571" y="3762350"/>
            <a:ext cx="0" cy="2611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A26787-75A9-C960-77D4-EA860A1DA0C4}"/>
              </a:ext>
            </a:extLst>
          </p:cNvPr>
          <p:cNvCxnSpPr>
            <a:cxnSpLocks/>
          </p:cNvCxnSpPr>
          <p:nvPr/>
        </p:nvCxnSpPr>
        <p:spPr>
          <a:xfrm>
            <a:off x="11704262" y="4278547"/>
            <a:ext cx="175476" cy="2311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BAF21A-35AB-93A9-C64A-5C3A77857156}"/>
                  </a:ext>
                </a:extLst>
              </p:cNvPr>
              <p:cNvSpPr txBox="1"/>
              <p:nvPr/>
            </p:nvSpPr>
            <p:spPr>
              <a:xfrm>
                <a:off x="-125614" y="3442636"/>
                <a:ext cx="5130778" cy="892552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IL" sz="2600" dirty="0">
                    <a:latin typeface="+mj-lt"/>
                  </a:rPr>
                  <a:t>There is a circuit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600" i="1" dirty="0">
                  <a:solidFill>
                    <a:srgbClr val="0432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BAF21A-35AB-93A9-C64A-5C3A77857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614" y="3442636"/>
                <a:ext cx="5130778" cy="892552"/>
              </a:xfrm>
              <a:prstGeom prst="rect">
                <a:avLst/>
              </a:prstGeom>
              <a:blipFill>
                <a:blip r:embed="rId6"/>
                <a:stretch>
                  <a:fillRect t="-7042" b="-16901"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AB3A9C-8C93-FD48-D25F-62928715CE07}"/>
                  </a:ext>
                </a:extLst>
              </p:cNvPr>
              <p:cNvSpPr txBox="1"/>
              <p:nvPr/>
            </p:nvSpPr>
            <p:spPr>
              <a:xfrm>
                <a:off x="6587971" y="3448750"/>
                <a:ext cx="5130778" cy="892552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IL" sz="2600" dirty="0">
                    <a:latin typeface="+mj-lt"/>
                  </a:rPr>
                  <a:t>There is no circuit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AB3A9C-8C93-FD48-D25F-62928715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71" y="3448750"/>
                <a:ext cx="5130778" cy="892552"/>
              </a:xfrm>
              <a:prstGeom prst="rect">
                <a:avLst/>
              </a:prstGeom>
              <a:blipFill>
                <a:blip r:embed="rId7"/>
                <a:stretch>
                  <a:fillRect t="-5634" b="-16901"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תיבת טקסט 5">
                <a:extLst>
                  <a:ext uri="{FF2B5EF4-FFF2-40B4-BE49-F238E27FC236}">
                    <a16:creationId xmlns:a16="http://schemas.microsoft.com/office/drawing/2014/main" id="{3F596A1B-8777-C524-5FE6-7136DBAD42BC}"/>
                  </a:ext>
                </a:extLst>
              </p:cNvPr>
              <p:cNvSpPr txBox="1"/>
              <p:nvPr/>
            </p:nvSpPr>
            <p:spPr>
              <a:xfrm>
                <a:off x="371475" y="5306345"/>
                <a:ext cx="10315575" cy="19246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1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err="1">
                    <a:latin typeface="+mj-lt"/>
                  </a:rPr>
                  <a:t>GapMCSP</a:t>
                </a:r>
                <a:r>
                  <a:rPr lang="en-US" sz="2600" dirty="0">
                    <a:latin typeface="+mj-lt"/>
                  </a:rPr>
                  <a:t> is in NP</a:t>
                </a:r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prstClr val="black"/>
                    </a:solidFill>
                    <a:latin typeface="Calibri Light" panose="020F0302020204030204"/>
                  </a:rPr>
                  <a:t>   Assuming </a:t>
                </a:r>
                <a:r>
                  <a:rPr lang="en-US" sz="2800" dirty="0">
                    <a:solidFill>
                      <a:srgbClr val="7030A0"/>
                    </a:solidFill>
                    <a:latin typeface="Calibri Light" panose="020F0302020204030204"/>
                  </a:rPr>
                  <a:t>one-way functions</a:t>
                </a:r>
                <a:r>
                  <a:rPr lang="en-US" sz="2800" dirty="0">
                    <a:solidFill>
                      <a:prstClr val="black"/>
                    </a:solidFill>
                    <a:latin typeface="Calibri Light" panose="020F0302020204030204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Calibri Light" panose="020F0302020204030204"/>
                  </a:rPr>
                  <a:t>GapMCSP</a:t>
                </a:r>
                <a:r>
                  <a:rPr lang="en-US" sz="2800" dirty="0">
                    <a:solidFill>
                      <a:prstClr val="black"/>
                    </a:solidFill>
                    <a:latin typeface="Calibri Light" panose="020F0302020204030204"/>
                  </a:rPr>
                  <a:t> is hard</a:t>
                </a:r>
              </a:p>
              <a:p>
                <a:pPr lvl="1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Calibri Light" panose="020F0302020204030204"/>
                  </a:rPr>
                  <a:t> (PRF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800" dirty="0" err="1">
                    <a:solidFill>
                      <a:prstClr val="black"/>
                    </a:solidFill>
                    <a:latin typeface="Calibri Light" panose="020F0302020204030204"/>
                  </a:rPr>
                  <a:t>GapMCSP</a:t>
                </a:r>
                <a:r>
                  <a:rPr lang="en-US" sz="2800" dirty="0">
                    <a:solidFill>
                      <a:prstClr val="black"/>
                    </a:solidFill>
                    <a:latin typeface="Calibri Light" panose="020F0302020204030204"/>
                  </a:rPr>
                  <a:t> is hard)</a:t>
                </a:r>
              </a:p>
              <a:p>
                <a:r>
                  <a:rPr lang="en-US" sz="2600" dirty="0">
                    <a:latin typeface="+mj-lt"/>
                  </a:rPr>
                  <a:t> </a:t>
                </a:r>
              </a:p>
            </p:txBody>
          </p:sp>
        </mc:Choice>
        <mc:Fallback>
          <p:sp>
            <p:nvSpPr>
              <p:cNvPr id="37" name="תיבת טקסט 5">
                <a:extLst>
                  <a:ext uri="{FF2B5EF4-FFF2-40B4-BE49-F238E27FC236}">
                    <a16:creationId xmlns:a16="http://schemas.microsoft.com/office/drawing/2014/main" id="{3F596A1B-8777-C524-5FE6-7136DBAD4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5306345"/>
                <a:ext cx="10315575" cy="1924629"/>
              </a:xfrm>
              <a:prstGeom prst="rect">
                <a:avLst/>
              </a:prstGeom>
              <a:blipFill>
                <a:blip r:embed="rId8"/>
                <a:stretch>
                  <a:fillRect l="-1107" t="-26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1" grpId="0" animBg="1"/>
      <p:bldP spid="15" grpId="0" animBg="1"/>
      <p:bldP spid="21" grpId="0" animBg="1"/>
      <p:bldP spid="28" grpId="0" animBg="1"/>
      <p:bldP spid="35" grpId="0" animBg="1"/>
      <p:bldP spid="36" grpId="0" animBg="1"/>
      <p:bldP spid="37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C3A18-2163-3A40-21A5-0D3CC74CB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6720-C920-D905-CA66-7F2CD7A5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Is GapMCSP NP-Hard?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E1CB-8EEA-12F8-4FD5-C301A32FD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638280" cy="5032375"/>
          </a:xfrm>
        </p:spPr>
        <p:txBody>
          <a:bodyPr>
            <a:noAutofit/>
          </a:bodyPr>
          <a:lstStyle/>
          <a:p>
            <a:r>
              <a:rPr lang="en-US" sz="2600" dirty="0">
                <a:latin typeface="+mj-lt"/>
              </a:rPr>
              <a:t>Some variants known to be NP-complete:</a:t>
            </a:r>
          </a:p>
          <a:p>
            <a:pPr lvl="1"/>
            <a:r>
              <a:rPr lang="en-US" sz="2600" dirty="0">
                <a:latin typeface="+mj-lt"/>
              </a:rPr>
              <a:t>Multi-MCSP [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Ilango-</a:t>
            </a:r>
            <a:r>
              <a:rPr lang="en-US" sz="2600" dirty="0" err="1">
                <a:solidFill>
                  <a:schemeClr val="accent2"/>
                </a:solidFill>
                <a:latin typeface="+mj-lt"/>
              </a:rPr>
              <a:t>Loff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-Olivera</a:t>
            </a:r>
            <a:r>
              <a:rPr lang="en-US" sz="2600" dirty="0">
                <a:latin typeface="+mj-lt"/>
              </a:rPr>
              <a:t>]</a:t>
            </a:r>
          </a:p>
          <a:p>
            <a:pPr lvl="1"/>
            <a:r>
              <a:rPr lang="en-US" sz="2600" dirty="0" err="1">
                <a:latin typeface="+mj-lt"/>
              </a:rPr>
              <a:t>McKTP</a:t>
            </a:r>
            <a:r>
              <a:rPr lang="en-US" sz="2600" dirty="0">
                <a:latin typeface="+mj-lt"/>
              </a:rPr>
              <a:t> [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Liu-Pass, Hirahara</a:t>
            </a:r>
            <a:r>
              <a:rPr lang="en-US" sz="2600" dirty="0">
                <a:latin typeface="+mj-lt"/>
              </a:rPr>
              <a:t>]</a:t>
            </a:r>
          </a:p>
          <a:p>
            <a:pPr lvl="1"/>
            <a:r>
              <a:rPr lang="en-US" sz="2600" dirty="0">
                <a:latin typeface="+mj-lt"/>
              </a:rPr>
              <a:t>MCSP* [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Hirahara</a:t>
            </a:r>
            <a:r>
              <a:rPr lang="en-US" sz="2600" dirty="0">
                <a:latin typeface="+mj-lt"/>
              </a:rPr>
              <a:t>]</a:t>
            </a:r>
          </a:p>
          <a:p>
            <a:pPr lvl="1"/>
            <a:r>
              <a:rPr lang="en-US" sz="2600" dirty="0">
                <a:latin typeface="+mj-lt"/>
              </a:rPr>
              <a:t>MCSP with random oracle [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Ilango</a:t>
            </a:r>
            <a:r>
              <a:rPr lang="en-US" sz="2600" dirty="0">
                <a:latin typeface="+mj-lt"/>
              </a:rPr>
              <a:t>]</a:t>
            </a:r>
          </a:p>
          <a:p>
            <a:pPr lvl="1"/>
            <a:r>
              <a:rPr lang="en-US" sz="2600" dirty="0">
                <a:latin typeface="+mj-lt"/>
              </a:rPr>
              <a:t>…</a:t>
            </a:r>
          </a:p>
          <a:p>
            <a:pPr lvl="1"/>
            <a:endParaRPr lang="en-US" sz="1000" dirty="0">
              <a:latin typeface="+mj-lt"/>
            </a:endParaRPr>
          </a:p>
          <a:p>
            <a:r>
              <a:rPr lang="en-US" sz="2600" dirty="0">
                <a:latin typeface="+mj-lt"/>
              </a:rPr>
              <a:t>Some barriers to prove NP-completeness: </a:t>
            </a: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	[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Ko</a:t>
            </a:r>
            <a:r>
              <a:rPr lang="en-US" sz="2600" dirty="0">
                <a:latin typeface="+mj-lt"/>
              </a:rPr>
              <a:t>,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 Ren-Santhanam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Murray-Williams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solidFill>
                  <a:schemeClr val="accent2"/>
                </a:solidFill>
                <a:latin typeface="+mj-lt"/>
              </a:rPr>
              <a:t>Kabanets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-Cai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Saks-Santhanam</a:t>
            </a:r>
            <a:r>
              <a:rPr lang="en-US" sz="2600" dirty="0"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		</a:t>
            </a:r>
            <a:r>
              <a:rPr lang="en-US" sz="2600" dirty="0">
                <a:solidFill>
                  <a:schemeClr val="accent2"/>
                </a:solidFill>
                <a:latin typeface="+mj-lt"/>
              </a:rPr>
              <a:t>Allender-Hirahara</a:t>
            </a:r>
            <a:r>
              <a:rPr lang="en-US" sz="2600" dirty="0">
                <a:latin typeface="+mj-lt"/>
              </a:rPr>
              <a:t>, …]</a:t>
            </a:r>
          </a:p>
          <a:p>
            <a:pPr marL="0" indent="0">
              <a:buNone/>
            </a:pPr>
            <a:endParaRPr lang="en-US" sz="1000" dirty="0">
              <a:latin typeface="+mj-lt"/>
            </a:endParaRPr>
          </a:p>
          <a:p>
            <a:pPr marL="0" indent="0">
              <a:buNone/>
            </a:pPr>
            <a:r>
              <a:rPr lang="en-US" sz="2600" u="sng" dirty="0">
                <a:latin typeface="+mj-lt"/>
              </a:rPr>
              <a:t>This talk</a:t>
            </a:r>
            <a:r>
              <a:rPr lang="en-US" sz="2600" dirty="0">
                <a:latin typeface="+mj-lt"/>
              </a:rPr>
              <a:t>: Barrier on proving NP-completeness under 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Levin</a:t>
            </a:r>
            <a:r>
              <a:rPr lang="en-US" sz="2600" dirty="0">
                <a:latin typeface="+mj-lt"/>
              </a:rPr>
              <a:t> reductions</a:t>
            </a:r>
            <a:endParaRPr lang="en-IL" sz="2600" dirty="0">
              <a:latin typeface="+mj-lt"/>
            </a:endParaRPr>
          </a:p>
          <a:p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1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7D0F-9A2E-6496-2595-808451AA1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185E-0671-6BFD-7209-1799CA93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Poly-Time Reduction</a:t>
            </a:r>
            <a:r>
              <a:rPr lang="en-US" dirty="0"/>
              <a:t>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B5994E-BCA4-3056-178A-0833FDD6F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038" y="1656840"/>
                <a:ext cx="11891962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7030A0"/>
                    </a:solidFill>
                    <a:latin typeface="+mj-lt"/>
                  </a:rPr>
                  <a:t>Karp reduction 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from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SAT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 to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GapMCSP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,ℓ</m:t>
                        </m:r>
                      </m:e>
                    </m:d>
                  </m:oMath>
                </a14:m>
                <a:r>
                  <a:rPr lang="en-US" sz="26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:endParaRPr lang="en-US" sz="2600" u="sng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600" u="sng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600" u="sng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600" u="sng" dirty="0">
                  <a:latin typeface="+mj-lt"/>
                </a:endParaRPr>
              </a:p>
              <a:p>
                <a:pPr marL="0" indent="0">
                  <a:buNone/>
                </a:pPr>
                <a:endParaRPr lang="en-US" sz="500" u="sng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sz="2600" b="1" dirty="0">
                    <a:solidFill>
                      <a:srgbClr val="7030A0"/>
                    </a:solidFill>
                    <a:latin typeface="Calibri Light" panose="020F0302020204030204"/>
                  </a:rPr>
                  <a:t>Levin reduction</a:t>
                </a:r>
                <a:r>
                  <a:rPr lang="en-IL" sz="2600" dirty="0">
                    <a:latin typeface="Calibri Light" panose="020F0302020204030204"/>
                  </a:rPr>
                  <a:t>: Karp reduction with a constructive proof.</a:t>
                </a:r>
                <a:endParaRPr lang="en-US" sz="2600" u="sng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j-lt"/>
                  </a:rPr>
                  <a:t>			A triplet of efficient functions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600" dirty="0">
                  <a:latin typeface="+mj-lt"/>
                </a:endParaRPr>
              </a:p>
              <a:p>
                <a:pPr marL="914400" lvl="2" indent="0">
                  <a:buNone/>
                </a:pPr>
                <a:endParaRPr lang="en-IL" sz="500" dirty="0">
                  <a:solidFill>
                    <a:prstClr val="black"/>
                  </a:solidFill>
                  <a:latin typeface="+mj-lt"/>
                </a:endParaRP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The natural (and useful) way to prove correctness</a:t>
                </a:r>
              </a:p>
              <a:p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Most reductions are Levin, including the PCP</a:t>
                </a:r>
              </a:p>
              <a:p>
                <a:pPr lvl="0"/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IL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B5994E-BCA4-3056-178A-0833FDD6F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038" y="1656840"/>
                <a:ext cx="11891962" cy="5032375"/>
              </a:xfrm>
              <a:blipFill>
                <a:blip r:embed="rId3"/>
                <a:stretch>
                  <a:fillRect l="-959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7B47D-7FB7-334A-1C37-B4C365DA3705}"/>
                  </a:ext>
                </a:extLst>
              </p:cNvPr>
              <p:cNvSpPr txBox="1"/>
              <p:nvPr/>
            </p:nvSpPr>
            <p:spPr>
              <a:xfrm>
                <a:off x="7565528" y="1703589"/>
                <a:ext cx="5177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7B47D-7FB7-334A-1C37-B4C365DA3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28" y="1703589"/>
                <a:ext cx="517769" cy="523220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6B9E16-599E-2B11-8B77-03461F95D84A}"/>
                  </a:ext>
                </a:extLst>
              </p:cNvPr>
              <p:cNvSpPr txBox="1"/>
              <p:nvPr/>
            </p:nvSpPr>
            <p:spPr>
              <a:xfrm>
                <a:off x="9953106" y="1730483"/>
                <a:ext cx="487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6B9E16-599E-2B11-8B77-03461F95D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106" y="1730483"/>
                <a:ext cx="48750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6D318-2330-7FED-9EBE-90D15ADA7D88}"/>
                  </a:ext>
                </a:extLst>
              </p:cNvPr>
              <p:cNvSpPr txBox="1"/>
              <p:nvPr/>
            </p:nvSpPr>
            <p:spPr>
              <a:xfrm>
                <a:off x="7565527" y="2551210"/>
                <a:ext cx="541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6D318-2330-7FED-9EBE-90D15ADA7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27" y="2551210"/>
                <a:ext cx="5414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F045B4-46DA-14D9-F855-45C34FF1DD2F}"/>
                  </a:ext>
                </a:extLst>
              </p:cNvPr>
              <p:cNvSpPr txBox="1"/>
              <p:nvPr/>
            </p:nvSpPr>
            <p:spPr>
              <a:xfrm>
                <a:off x="9997733" y="2551210"/>
                <a:ext cx="1365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F045B4-46DA-14D9-F855-45C34FF1D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33" y="2551210"/>
                <a:ext cx="1365566" cy="523220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3F5781-CC8D-15B4-3226-EFAE891C352F}"/>
                  </a:ext>
                </a:extLst>
              </p:cNvPr>
              <p:cNvSpPr txBox="1"/>
              <p:nvPr/>
            </p:nvSpPr>
            <p:spPr>
              <a:xfrm>
                <a:off x="9981966" y="3506216"/>
                <a:ext cx="1492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≤ℓ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3F5781-CC8D-15B4-3226-EFAE891C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966" y="3506216"/>
                <a:ext cx="149213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266484-8556-68D3-62DD-78FDD6A0201B}"/>
                  </a:ext>
                </a:extLst>
              </p:cNvPr>
              <p:cNvSpPr txBox="1"/>
              <p:nvPr/>
            </p:nvSpPr>
            <p:spPr>
              <a:xfrm>
                <a:off x="7551239" y="3535180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266484-8556-68D3-62DD-78FDD6A02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239" y="3535180"/>
                <a:ext cx="62388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D0AB7E-A111-9FCF-8D6A-A5B9E81FBEEE}"/>
              </a:ext>
            </a:extLst>
          </p:cNvPr>
          <p:cNvCxnSpPr/>
          <p:nvPr/>
        </p:nvCxnSpPr>
        <p:spPr>
          <a:xfrm>
            <a:off x="8327807" y="2009085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BE19CC-F42D-1184-CCBE-2E996B90634B}"/>
              </a:ext>
            </a:extLst>
          </p:cNvPr>
          <p:cNvCxnSpPr/>
          <p:nvPr/>
        </p:nvCxnSpPr>
        <p:spPr>
          <a:xfrm>
            <a:off x="8321332" y="2812820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74EBC0-C5B6-902A-52BF-3281CF0BD54D}"/>
              </a:ext>
            </a:extLst>
          </p:cNvPr>
          <p:cNvCxnSpPr>
            <a:cxnSpLocks/>
          </p:cNvCxnSpPr>
          <p:nvPr/>
        </p:nvCxnSpPr>
        <p:spPr>
          <a:xfrm flipH="1">
            <a:off x="8248773" y="3809809"/>
            <a:ext cx="161364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74E388-7422-0880-3F2F-D1130FD965A0}"/>
                  </a:ext>
                </a:extLst>
              </p:cNvPr>
              <p:cNvSpPr txBox="1"/>
              <p:nvPr/>
            </p:nvSpPr>
            <p:spPr>
              <a:xfrm>
                <a:off x="8396756" y="1497939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74E388-7422-0880-3F2F-D1130FD96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756" y="1497939"/>
                <a:ext cx="1400402" cy="492443"/>
              </a:xfrm>
              <a:prstGeom prst="rect">
                <a:avLst/>
              </a:prstGeom>
              <a:blipFill>
                <a:blip r:embed="rId10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14DA77-FEF8-5518-46E6-35949E1C7815}"/>
                  </a:ext>
                </a:extLst>
              </p:cNvPr>
              <p:cNvSpPr txBox="1"/>
              <p:nvPr/>
            </p:nvSpPr>
            <p:spPr>
              <a:xfrm>
                <a:off x="8321332" y="2242080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14DA77-FEF8-5518-46E6-35949E1C7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332" y="2242080"/>
                <a:ext cx="1400402" cy="492443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BDBF48-C1D6-E34E-EF8C-40F02EC6CDAD}"/>
                  </a:ext>
                </a:extLst>
              </p:cNvPr>
              <p:cNvSpPr txBox="1"/>
              <p:nvPr/>
            </p:nvSpPr>
            <p:spPr>
              <a:xfrm>
                <a:off x="8313519" y="3286589"/>
                <a:ext cx="14004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6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BDBF48-C1D6-E34E-EF8C-40F02EC6C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19" y="3286589"/>
                <a:ext cx="1400402" cy="492443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4E9396-0BA3-DB91-F08C-CAD7E9F5302F}"/>
              </a:ext>
            </a:extLst>
          </p:cNvPr>
          <p:cNvCxnSpPr/>
          <p:nvPr/>
        </p:nvCxnSpPr>
        <p:spPr>
          <a:xfrm>
            <a:off x="6950874" y="2374005"/>
            <a:ext cx="4491318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9E2F5-349E-F0D5-770F-6968FCAFB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047322-11EC-2350-5034-FEB0B629AA35}"/>
              </a:ext>
            </a:extLst>
          </p:cNvPr>
          <p:cNvSpPr/>
          <p:nvPr/>
        </p:nvSpPr>
        <p:spPr>
          <a:xfrm>
            <a:off x="450147" y="1775522"/>
            <a:ext cx="11351328" cy="10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A46C6-5D62-0CD7-FE5F-54383B7F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IL" dirty="0"/>
              <a:t>GapMCSP Levin NP-Complete?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55B-B7F6-FAB8-771D-DA801FE0A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IL" sz="2600" u="sng" dirty="0">
                    <a:solidFill>
                      <a:prstClr val="black"/>
                    </a:solidFill>
                    <a:latin typeface="Calibri Light" panose="020F0302020204030204"/>
                  </a:rPr>
                  <a:t>Thm</a:t>
                </a: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: 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Under </a:t>
                </a:r>
                <a:r>
                  <a:rPr lang="en-US" sz="2600" b="1" dirty="0">
                    <a:solidFill>
                      <a:srgbClr val="7030A0"/>
                    </a:solidFill>
                    <a:latin typeface="Calibri Light" panose="020F0302020204030204"/>
                  </a:rPr>
                  <a:t>cryptographic assumptions 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and for some </a:t>
                </a:r>
                <a:r>
                  <a:rPr lang="en-US" sz="2600" dirty="0">
                    <a:solidFill>
                      <a:schemeClr val="tx1"/>
                    </a:solidFill>
                    <a:latin typeface="Calibri Light" panose="020F0302020204030204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 Light" panose="020F0302020204030204"/>
                  </a:rPr>
                  <a:t>, 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	</a:t>
                </a:r>
                <a:r>
                  <a:rPr lang="en-US" sz="2600" dirty="0">
                    <a:solidFill>
                      <a:schemeClr val="tx1"/>
                    </a:solidFill>
                    <a:latin typeface="Calibri Light" panose="020F0302020204030204"/>
                  </a:rPr>
                  <a:t>GapMCSP[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 Light" panose="020F0302020204030204"/>
                  </a:rPr>
                  <a:t>] is </a:t>
                </a:r>
                <a:r>
                  <a:rPr lang="en-US" sz="2600" b="1" dirty="0">
                    <a:solidFill>
                      <a:schemeClr val="tx1"/>
                    </a:solidFill>
                    <a:latin typeface="Calibri Light" panose="020F0302020204030204"/>
                  </a:rPr>
                  <a:t>not</a:t>
                </a:r>
                <a:r>
                  <a:rPr lang="en-US" sz="2600" dirty="0">
                    <a:solidFill>
                      <a:schemeClr val="tx1"/>
                    </a:solidFill>
                    <a:latin typeface="Calibri Light" panose="020F0302020204030204"/>
                  </a:rPr>
                  <a:t> NP-Complete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 Light" panose="020F0302020204030204"/>
                  </a:rPr>
                  <a:t>w.r.t.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:r>
                  <a:rPr lang="en-US" sz="2600" b="1" i="1" dirty="0">
                    <a:solidFill>
                      <a:srgbClr val="7030A0"/>
                    </a:solidFill>
                    <a:latin typeface="Calibri Light" panose="020F0302020204030204"/>
                  </a:rPr>
                  <a:t>Levin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:r>
                  <a:rPr lang="en-US" sz="2600" b="1" i="1" dirty="0">
                    <a:solidFill>
                      <a:srgbClr val="7030A0"/>
                    </a:solidFill>
                    <a:latin typeface="Calibri Light" panose="020F0302020204030204"/>
                  </a:rPr>
                  <a:t>reductions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.</a:t>
                </a:r>
              </a:p>
              <a:p>
                <a:pPr marL="0" lvl="0" indent="0">
                  <a:buNone/>
                </a:pPr>
                <a:endParaRPr lang="en-IL" sz="1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>
                  <a:buFont typeface="Wingdings" pitchFamily="2" charset="2"/>
                  <a:buChar char="v"/>
                </a:pP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Similar results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, and for randomized, non-uniform and subexponential Levin reductions </a:t>
                </a:r>
              </a:p>
              <a:p>
                <a:pPr marL="0" lvl="0" indent="0">
                  <a:buNone/>
                </a:pPr>
                <a:endParaRPr lang="en-US" sz="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r>
                  <a:rPr lang="en-US" sz="2600" b="1" dirty="0">
                    <a:solidFill>
                      <a:prstClr val="black"/>
                    </a:solidFill>
                    <a:latin typeface="Calibri Light" panose="020F0302020204030204"/>
                  </a:rPr>
                  <a:t>Cryptographic assumptions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:</a:t>
                </a:r>
              </a:p>
              <a:p>
                <a:pPr lvl="3">
                  <a:buFont typeface="+mj-lt"/>
                  <a:buAutoNum type="arabicPeriod"/>
                </a:pPr>
                <a:endParaRPr lang="en-US" sz="1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1885950" lvl="3" indent="-514350">
                  <a:buFont typeface="+mj-lt"/>
                  <a:buAutoNum type="arabicPeriod"/>
                </a:pP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Mild assumption</a:t>
                </a:r>
              </a:p>
              <a:p>
                <a:pPr marL="1885950" lvl="3" indent="-514350">
                  <a:buFont typeface="+mj-lt"/>
                  <a:buAutoNum type="arabicPeriod"/>
                </a:pP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Indistinguishability Obfuscation (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 Light" panose="020F0302020204030204"/>
                  </a:rPr>
                  <a:t>iO</a:t>
                </a:r>
                <a:r>
                  <a:rPr lang="en-US" sz="2600" dirty="0">
                    <a:solidFill>
                      <a:prstClr val="black"/>
                    </a:solidFill>
                    <a:latin typeface="Calibri Light" panose="020F0302020204030204"/>
                  </a:rPr>
                  <a:t>)</a:t>
                </a:r>
              </a:p>
              <a:p>
                <a:pPr marL="2343150" lvl="4" indent="-514350">
                  <a:buFont typeface="+mj-lt"/>
                  <a:buAutoNum type="arabicPeriod"/>
                </a:pPr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1885950" lvl="3" indent="-514350">
                  <a:buFont typeface="+mj-lt"/>
                  <a:buAutoNum type="arabicPeriod"/>
                </a:pPr>
                <a:endParaRPr lang="en-US" sz="2600" dirty="0">
                  <a:solidFill>
                    <a:srgbClr val="7030A0"/>
                  </a:solidFill>
                  <a:latin typeface="Calibri Light" panose="020F0302020204030204"/>
                </a:endParaRPr>
              </a:p>
              <a:p>
                <a:pPr marL="1828800" lvl="4" indent="0">
                  <a:buNone/>
                </a:pPr>
                <a:endParaRPr lang="en-US" sz="1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endParaRPr lang="en-IL" sz="2600" dirty="0">
                  <a:solidFill>
                    <a:srgbClr val="7030A0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endParaRPr lang="en-US" sz="26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/>
                <a:endParaRPr lang="en-US" sz="10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55B-B7F6-FAB8-771D-DA801FE0A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790704"/>
                <a:ext cx="11480799" cy="5032375"/>
              </a:xfrm>
              <a:blipFill>
                <a:blip r:embed="rId3"/>
                <a:stretch>
                  <a:fillRect l="-884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rapezoid 50">
            <a:extLst>
              <a:ext uri="{FF2B5EF4-FFF2-40B4-BE49-F238E27FC236}">
                <a16:creationId xmlns:a16="http://schemas.microsoft.com/office/drawing/2014/main" id="{8A03B702-4740-FA42-CB8D-9ED3562A3248}"/>
              </a:ext>
            </a:extLst>
          </p:cNvPr>
          <p:cNvSpPr/>
          <p:nvPr/>
        </p:nvSpPr>
        <p:spPr>
          <a:xfrm>
            <a:off x="8165563" y="5838824"/>
            <a:ext cx="1549394" cy="850105"/>
          </a:xfrm>
          <a:prstGeom prst="trapezoi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31C8BC-9D69-8C88-07E5-984038E954B7}"/>
              </a:ext>
            </a:extLst>
          </p:cNvPr>
          <p:cNvCxnSpPr>
            <a:cxnSpLocks/>
          </p:cNvCxnSpPr>
          <p:nvPr/>
        </p:nvCxnSpPr>
        <p:spPr>
          <a:xfrm>
            <a:off x="8604493" y="5638798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AF6EA39-B8EF-2D87-C069-58A2FEFAA58A}"/>
              </a:ext>
            </a:extLst>
          </p:cNvPr>
          <p:cNvCxnSpPr>
            <a:cxnSpLocks/>
          </p:cNvCxnSpPr>
          <p:nvPr/>
        </p:nvCxnSpPr>
        <p:spPr>
          <a:xfrm flipH="1">
            <a:off x="8903706" y="5638798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2D61B9-A822-137A-31F1-05CB955F8080}"/>
              </a:ext>
            </a:extLst>
          </p:cNvPr>
          <p:cNvCxnSpPr>
            <a:cxnSpLocks/>
          </p:cNvCxnSpPr>
          <p:nvPr/>
        </p:nvCxnSpPr>
        <p:spPr>
          <a:xfrm flipH="1">
            <a:off x="9234813" y="5638798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C57270-33B8-F368-05C1-B793300AAB97}"/>
              </a:ext>
            </a:extLst>
          </p:cNvPr>
          <p:cNvCxnSpPr>
            <a:cxnSpLocks/>
          </p:cNvCxnSpPr>
          <p:nvPr/>
        </p:nvCxnSpPr>
        <p:spPr>
          <a:xfrm>
            <a:off x="8914058" y="6674854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9A99FCE-60A9-E5A8-7CFB-432D07FC330D}"/>
              </a:ext>
            </a:extLst>
          </p:cNvPr>
          <p:cNvCxnSpPr>
            <a:cxnSpLocks/>
          </p:cNvCxnSpPr>
          <p:nvPr/>
        </p:nvCxnSpPr>
        <p:spPr>
          <a:xfrm flipH="1">
            <a:off x="9213271" y="6677030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8D49C1-1D75-EFC5-7A70-5015F171FDA0}"/>
              </a:ext>
            </a:extLst>
          </p:cNvPr>
          <p:cNvCxnSpPr>
            <a:cxnSpLocks/>
          </p:cNvCxnSpPr>
          <p:nvPr/>
        </p:nvCxnSpPr>
        <p:spPr>
          <a:xfrm flipH="1">
            <a:off x="9544378" y="6677030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34DCFCA-ED62-4EFF-372A-5F921ADC8A85}"/>
              </a:ext>
            </a:extLst>
          </p:cNvPr>
          <p:cNvCxnSpPr>
            <a:cxnSpLocks/>
          </p:cNvCxnSpPr>
          <p:nvPr/>
        </p:nvCxnSpPr>
        <p:spPr>
          <a:xfrm>
            <a:off x="8280642" y="6672262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DC730B-2C3B-1F01-D64E-60FCB08D304C}"/>
              </a:ext>
            </a:extLst>
          </p:cNvPr>
          <p:cNvCxnSpPr>
            <a:cxnSpLocks/>
          </p:cNvCxnSpPr>
          <p:nvPr/>
        </p:nvCxnSpPr>
        <p:spPr>
          <a:xfrm flipH="1">
            <a:off x="8579855" y="6672262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F1986995-AC0F-E77A-21BA-2A4A2A1DC392}"/>
              </a:ext>
            </a:extLst>
          </p:cNvPr>
          <p:cNvSpPr/>
          <p:nvPr/>
        </p:nvSpPr>
        <p:spPr>
          <a:xfrm>
            <a:off x="8482655" y="6352577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747EBE-034C-EB6B-2833-C9422035A4C7}"/>
              </a:ext>
            </a:extLst>
          </p:cNvPr>
          <p:cNvSpPr/>
          <p:nvPr/>
        </p:nvSpPr>
        <p:spPr>
          <a:xfrm>
            <a:off x="8880094" y="6239998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3391650-5109-41E9-6521-5B172D71CAD7}"/>
              </a:ext>
            </a:extLst>
          </p:cNvPr>
          <p:cNvSpPr/>
          <p:nvPr/>
        </p:nvSpPr>
        <p:spPr>
          <a:xfrm>
            <a:off x="9186213" y="6431163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22B4D-F714-7DF5-3BD9-F4C5C0F24C8C}"/>
              </a:ext>
            </a:extLst>
          </p:cNvPr>
          <p:cNvSpPr/>
          <p:nvPr/>
        </p:nvSpPr>
        <p:spPr>
          <a:xfrm>
            <a:off x="9186213" y="6079629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610C983-3E9E-C871-5932-789B333876DB}"/>
              </a:ext>
            </a:extLst>
          </p:cNvPr>
          <p:cNvSpPr/>
          <p:nvPr/>
        </p:nvSpPr>
        <p:spPr>
          <a:xfrm>
            <a:off x="8546517" y="6034980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1194D9-2078-3144-4966-530FA62D06FB}"/>
              </a:ext>
            </a:extLst>
          </p:cNvPr>
          <p:cNvSpPr/>
          <p:nvPr/>
        </p:nvSpPr>
        <p:spPr>
          <a:xfrm>
            <a:off x="8843060" y="5973758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D2D52D6-FB4B-7ADB-5E9E-C60C3086000C}"/>
              </a:ext>
            </a:extLst>
          </p:cNvPr>
          <p:cNvCxnSpPr/>
          <p:nvPr/>
        </p:nvCxnSpPr>
        <p:spPr>
          <a:xfrm flipV="1">
            <a:off x="8280642" y="6449018"/>
            <a:ext cx="202013" cy="2137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E989BE1-AFD7-748E-15A6-8444A0EA602F}"/>
              </a:ext>
            </a:extLst>
          </p:cNvPr>
          <p:cNvCxnSpPr>
            <a:stCxn id="61" idx="5"/>
          </p:cNvCxnSpPr>
          <p:nvPr/>
        </p:nvCxnSpPr>
        <p:spPr>
          <a:xfrm>
            <a:off x="8565620" y="6434895"/>
            <a:ext cx="15895" cy="2671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317357-88E8-98E3-26AA-327904AB2A97}"/>
              </a:ext>
            </a:extLst>
          </p:cNvPr>
          <p:cNvCxnSpPr>
            <a:endCxn id="62" idx="3"/>
          </p:cNvCxnSpPr>
          <p:nvPr/>
        </p:nvCxnSpPr>
        <p:spPr>
          <a:xfrm flipV="1">
            <a:off x="8604620" y="6322316"/>
            <a:ext cx="289709" cy="3403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B9AD1E9-2C29-D438-B17D-550A890901DA}"/>
              </a:ext>
            </a:extLst>
          </p:cNvPr>
          <p:cNvCxnSpPr>
            <a:cxnSpLocks/>
            <a:stCxn id="62" idx="4"/>
          </p:cNvCxnSpPr>
          <p:nvPr/>
        </p:nvCxnSpPr>
        <p:spPr>
          <a:xfrm>
            <a:off x="8928694" y="6336439"/>
            <a:ext cx="263154" cy="1003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506FF73-A243-F687-7DE1-B6066CEF2006}"/>
              </a:ext>
            </a:extLst>
          </p:cNvPr>
          <p:cNvCxnSpPr>
            <a:stCxn id="61" idx="7"/>
            <a:endCxn id="66" idx="3"/>
          </p:cNvCxnSpPr>
          <p:nvPr/>
        </p:nvCxnSpPr>
        <p:spPr>
          <a:xfrm flipV="1">
            <a:off x="8565620" y="6056076"/>
            <a:ext cx="291675" cy="3106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AACA073-D205-7D63-3E42-46335A46732D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8894329" y="6051054"/>
            <a:ext cx="34365" cy="188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1C315A6-A0A6-870A-6F26-D6C798434E82}"/>
              </a:ext>
            </a:extLst>
          </p:cNvPr>
          <p:cNvCxnSpPr>
            <a:stCxn id="65" idx="4"/>
            <a:endCxn id="61" idx="0"/>
          </p:cNvCxnSpPr>
          <p:nvPr/>
        </p:nvCxnSpPr>
        <p:spPr>
          <a:xfrm flipH="1">
            <a:off x="8531255" y="6131421"/>
            <a:ext cx="63862" cy="221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D50606F-13D4-DB68-8ED0-1D19D023491C}"/>
              </a:ext>
            </a:extLst>
          </p:cNvPr>
          <p:cNvCxnSpPr>
            <a:stCxn id="65" idx="0"/>
          </p:cNvCxnSpPr>
          <p:nvPr/>
        </p:nvCxnSpPr>
        <p:spPr>
          <a:xfrm flipV="1">
            <a:off x="8595117" y="5846854"/>
            <a:ext cx="3841" cy="1881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8585DA-C52D-9854-6B3B-0AA146846B06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8891660" y="5852776"/>
            <a:ext cx="0" cy="120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706680E-0EA3-305F-B942-A5EF79B5C7A6}"/>
              </a:ext>
            </a:extLst>
          </p:cNvPr>
          <p:cNvCxnSpPr>
            <a:stCxn id="64" idx="0"/>
          </p:cNvCxnSpPr>
          <p:nvPr/>
        </p:nvCxnSpPr>
        <p:spPr>
          <a:xfrm flipV="1">
            <a:off x="9234813" y="5846854"/>
            <a:ext cx="0" cy="232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7A2A99-3097-7AC7-180B-C51B5B9FE7C9}"/>
              </a:ext>
            </a:extLst>
          </p:cNvPr>
          <p:cNvCxnSpPr>
            <a:endCxn id="63" idx="5"/>
          </p:cNvCxnSpPr>
          <p:nvPr/>
        </p:nvCxnSpPr>
        <p:spPr>
          <a:xfrm flipH="1" flipV="1">
            <a:off x="9269178" y="6513481"/>
            <a:ext cx="275200" cy="158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43D3679-7D04-DE93-A97F-D55E367066DF}"/>
              </a:ext>
            </a:extLst>
          </p:cNvPr>
          <p:cNvCxnSpPr>
            <a:endCxn id="63" idx="4"/>
          </p:cNvCxnSpPr>
          <p:nvPr/>
        </p:nvCxnSpPr>
        <p:spPr>
          <a:xfrm flipV="1">
            <a:off x="9232540" y="6527604"/>
            <a:ext cx="2273" cy="144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7532606-7E2F-79E9-ADAF-73EEEF361492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9234813" y="6191181"/>
            <a:ext cx="0" cy="239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3005D4-D0E6-0950-3E0D-1840A48C1E61}"/>
              </a:ext>
            </a:extLst>
          </p:cNvPr>
          <p:cNvCxnSpPr>
            <a:cxnSpLocks/>
            <a:stCxn id="62" idx="0"/>
          </p:cNvCxnSpPr>
          <p:nvPr/>
        </p:nvCxnSpPr>
        <p:spPr>
          <a:xfrm flipV="1">
            <a:off x="8928694" y="6154601"/>
            <a:ext cx="340484" cy="85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rapezoid 80">
            <a:extLst>
              <a:ext uri="{FF2B5EF4-FFF2-40B4-BE49-F238E27FC236}">
                <a16:creationId xmlns:a16="http://schemas.microsoft.com/office/drawing/2014/main" id="{1CE8E758-DD98-43B0-6A8A-172B93F698A3}"/>
              </a:ext>
            </a:extLst>
          </p:cNvPr>
          <p:cNvSpPr/>
          <p:nvPr/>
        </p:nvSpPr>
        <p:spPr>
          <a:xfrm>
            <a:off x="10303939" y="5834061"/>
            <a:ext cx="1549394" cy="850105"/>
          </a:xfrm>
          <a:prstGeom prst="trapezoid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4BE751E-2702-7F35-743B-28A3BBEDF98B}"/>
              </a:ext>
            </a:extLst>
          </p:cNvPr>
          <p:cNvCxnSpPr>
            <a:cxnSpLocks/>
          </p:cNvCxnSpPr>
          <p:nvPr/>
        </p:nvCxnSpPr>
        <p:spPr>
          <a:xfrm>
            <a:off x="10742869" y="5634035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CFB7653-E536-553C-42F5-99EE1514DFA1}"/>
              </a:ext>
            </a:extLst>
          </p:cNvPr>
          <p:cNvCxnSpPr>
            <a:cxnSpLocks/>
          </p:cNvCxnSpPr>
          <p:nvPr/>
        </p:nvCxnSpPr>
        <p:spPr>
          <a:xfrm flipH="1">
            <a:off x="11042082" y="5634035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642A5F8-1058-F2EA-BCD5-B5F36D0449C8}"/>
              </a:ext>
            </a:extLst>
          </p:cNvPr>
          <p:cNvCxnSpPr>
            <a:cxnSpLocks/>
          </p:cNvCxnSpPr>
          <p:nvPr/>
        </p:nvCxnSpPr>
        <p:spPr>
          <a:xfrm flipH="1">
            <a:off x="11373189" y="5634035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10BF973-5266-CE53-4D03-BCFD5217CFD5}"/>
              </a:ext>
            </a:extLst>
          </p:cNvPr>
          <p:cNvCxnSpPr>
            <a:cxnSpLocks/>
          </p:cNvCxnSpPr>
          <p:nvPr/>
        </p:nvCxnSpPr>
        <p:spPr>
          <a:xfrm>
            <a:off x="11052434" y="6657979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EB5EB7-387A-0F41-96D0-BF1734EF888E}"/>
              </a:ext>
            </a:extLst>
          </p:cNvPr>
          <p:cNvCxnSpPr>
            <a:cxnSpLocks/>
          </p:cNvCxnSpPr>
          <p:nvPr/>
        </p:nvCxnSpPr>
        <p:spPr>
          <a:xfrm flipH="1">
            <a:off x="11351647" y="6672267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CDF5E87-C9E6-7CD3-017C-A068362B6443}"/>
              </a:ext>
            </a:extLst>
          </p:cNvPr>
          <p:cNvCxnSpPr>
            <a:cxnSpLocks/>
          </p:cNvCxnSpPr>
          <p:nvPr/>
        </p:nvCxnSpPr>
        <p:spPr>
          <a:xfrm flipH="1">
            <a:off x="11682754" y="6672267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D172A71-E713-3A76-D165-51F68A1D498D}"/>
              </a:ext>
            </a:extLst>
          </p:cNvPr>
          <p:cNvCxnSpPr>
            <a:cxnSpLocks/>
          </p:cNvCxnSpPr>
          <p:nvPr/>
        </p:nvCxnSpPr>
        <p:spPr>
          <a:xfrm>
            <a:off x="10419018" y="6667499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97E6078-A7E6-0B47-AF27-4459FDBD1B0A}"/>
              </a:ext>
            </a:extLst>
          </p:cNvPr>
          <p:cNvCxnSpPr>
            <a:cxnSpLocks/>
          </p:cNvCxnSpPr>
          <p:nvPr/>
        </p:nvCxnSpPr>
        <p:spPr>
          <a:xfrm flipH="1">
            <a:off x="10718231" y="6667499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55C87CB-D988-76EA-6734-1B904717D99E}"/>
              </a:ext>
            </a:extLst>
          </p:cNvPr>
          <p:cNvCxnSpPr>
            <a:cxnSpLocks/>
          </p:cNvCxnSpPr>
          <p:nvPr/>
        </p:nvCxnSpPr>
        <p:spPr>
          <a:xfrm flipH="1">
            <a:off x="11049338" y="6681787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ight Arrow 90">
            <a:extLst>
              <a:ext uri="{FF2B5EF4-FFF2-40B4-BE49-F238E27FC236}">
                <a16:creationId xmlns:a16="http://schemas.microsoft.com/office/drawing/2014/main" id="{10C0187C-78FB-3651-636D-6C0A19114734}"/>
              </a:ext>
            </a:extLst>
          </p:cNvPr>
          <p:cNvSpPr/>
          <p:nvPr/>
        </p:nvSpPr>
        <p:spPr>
          <a:xfrm>
            <a:off x="9726585" y="6034980"/>
            <a:ext cx="588982" cy="3961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81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90007-FCEF-1B63-2026-2E66301CF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CB2E-052A-91F3-3DEE-4DAF8B29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Indistinguishability Obfuscation (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/>
              </a:rPr>
              <a:t>iO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C0112-FD68-2196-901E-3CC22F317C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825624"/>
                <a:ext cx="11480799" cy="5032375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IL" sz="2600" u="sng" dirty="0">
                    <a:solidFill>
                      <a:prstClr val="black"/>
                    </a:solidFill>
                    <a:latin typeface="+mj-lt"/>
                  </a:rPr>
                  <a:t>Def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: An efficient randomized algorithm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such that:</a:t>
                </a:r>
              </a:p>
              <a:p>
                <a:pPr marL="0" lvl="0" indent="0">
                  <a:buNone/>
                </a:pP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1.    for every circuit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returns equivalent circuit, and,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 startAt="2"/>
                </a:pP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|=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</a:rPr>
                  <a:t> </a:t>
                </a:r>
                <a:r>
                  <a:rPr lang="en-IL" sz="2600" dirty="0">
                    <a:solidFill>
                      <a:prstClr val="black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0" dirty="0">
                    <a:solidFill>
                      <a:prstClr val="black"/>
                    </a:solidFill>
                    <a:latin typeface="+mj-lt"/>
                  </a:rPr>
                  <a:t>is </a:t>
                </a:r>
                <a:r>
                  <a:rPr lang="en-US" sz="2600" b="0" dirty="0">
                    <a:solidFill>
                      <a:srgbClr val="7030A0"/>
                    </a:solidFill>
                    <a:latin typeface="+mj-lt"/>
                  </a:rPr>
                  <a:t>comp. indistinguishable</a:t>
                </a:r>
                <a:r>
                  <a:rPr lang="en-US" sz="2600" b="0" dirty="0">
                    <a:solidFill>
                      <a:prstClr val="black"/>
                    </a:solidFill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d>
                      <m:dPr>
                        <m:ctrlPr>
                          <a:rPr lang="en-US" sz="2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+mj-lt"/>
                  </a:rPr>
                  <a:t>	</a:t>
                </a:r>
                <a:endParaRPr lang="en-IL" sz="10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indent="0">
                  <a:buNone/>
                </a:pP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Can be used to construct many cryptographic primitives</a:t>
                </a:r>
              </a:p>
              <a:p>
                <a:pPr marL="0" indent="0">
                  <a:buNone/>
                </a:pP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   (iO+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BPP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600" dirty="0"/>
                  <a:t> </a:t>
                </a:r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OWF, PKE, MPC,…)</a:t>
                </a:r>
              </a:p>
              <a:p>
                <a:pPr marL="0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  <a:p>
                <a:pPr lvl="0"/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Overhead: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 compared to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60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IL" sz="2600" dirty="0">
                    <a:solidFill>
                      <a:prstClr val="black"/>
                    </a:solidFill>
                    <a:latin typeface="Calibri Light" panose="020F0302020204030204"/>
                  </a:rPr>
                  <a:t>At most polynomial</a:t>
                </a:r>
              </a:p>
              <a:p>
                <a:pPr marL="0" indent="0">
                  <a:buNone/>
                </a:pPr>
                <a:endParaRPr lang="en-IL" sz="2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C0112-FD68-2196-901E-3CC22F317C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825624"/>
                <a:ext cx="11480799" cy="5032375"/>
              </a:xfrm>
              <a:blipFill>
                <a:blip r:embed="rId3"/>
                <a:stretch>
                  <a:fillRect l="-994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apezoid 3">
            <a:extLst>
              <a:ext uri="{FF2B5EF4-FFF2-40B4-BE49-F238E27FC236}">
                <a16:creationId xmlns:a16="http://schemas.microsoft.com/office/drawing/2014/main" id="{CE204CFA-2808-EE06-1E2C-641F6219E0B3}"/>
              </a:ext>
            </a:extLst>
          </p:cNvPr>
          <p:cNvSpPr/>
          <p:nvPr/>
        </p:nvSpPr>
        <p:spPr>
          <a:xfrm>
            <a:off x="8165563" y="5838824"/>
            <a:ext cx="1549394" cy="850105"/>
          </a:xfrm>
          <a:prstGeom prst="trapezoi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725998-806B-CB36-20CD-3725422AE84B}"/>
              </a:ext>
            </a:extLst>
          </p:cNvPr>
          <p:cNvCxnSpPr>
            <a:cxnSpLocks/>
          </p:cNvCxnSpPr>
          <p:nvPr/>
        </p:nvCxnSpPr>
        <p:spPr>
          <a:xfrm>
            <a:off x="8604493" y="5638798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F67A25-9BFD-6544-53AB-0F71D3888FA5}"/>
              </a:ext>
            </a:extLst>
          </p:cNvPr>
          <p:cNvCxnSpPr>
            <a:cxnSpLocks/>
          </p:cNvCxnSpPr>
          <p:nvPr/>
        </p:nvCxnSpPr>
        <p:spPr>
          <a:xfrm flipH="1">
            <a:off x="8903706" y="5638798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5779F6-8D98-FE2C-635F-E591C3BA2AFA}"/>
              </a:ext>
            </a:extLst>
          </p:cNvPr>
          <p:cNvCxnSpPr>
            <a:cxnSpLocks/>
          </p:cNvCxnSpPr>
          <p:nvPr/>
        </p:nvCxnSpPr>
        <p:spPr>
          <a:xfrm flipH="1">
            <a:off x="9234813" y="5638798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D491E6-846D-A631-099E-9A1DAF030DC3}"/>
              </a:ext>
            </a:extLst>
          </p:cNvPr>
          <p:cNvCxnSpPr>
            <a:cxnSpLocks/>
          </p:cNvCxnSpPr>
          <p:nvPr/>
        </p:nvCxnSpPr>
        <p:spPr>
          <a:xfrm>
            <a:off x="8914058" y="6674854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9FB706-1272-6C5A-ABB1-C12B5D4A70AB}"/>
              </a:ext>
            </a:extLst>
          </p:cNvPr>
          <p:cNvCxnSpPr>
            <a:cxnSpLocks/>
          </p:cNvCxnSpPr>
          <p:nvPr/>
        </p:nvCxnSpPr>
        <p:spPr>
          <a:xfrm flipH="1">
            <a:off x="9213271" y="6677030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DBD83C-FC55-2DD0-86EA-8234ADFD10A8}"/>
              </a:ext>
            </a:extLst>
          </p:cNvPr>
          <p:cNvCxnSpPr>
            <a:cxnSpLocks/>
          </p:cNvCxnSpPr>
          <p:nvPr/>
        </p:nvCxnSpPr>
        <p:spPr>
          <a:xfrm flipH="1">
            <a:off x="9544378" y="6677030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9705F6-7B1C-DA10-038A-1C26C2169883}"/>
              </a:ext>
            </a:extLst>
          </p:cNvPr>
          <p:cNvCxnSpPr>
            <a:cxnSpLocks/>
          </p:cNvCxnSpPr>
          <p:nvPr/>
        </p:nvCxnSpPr>
        <p:spPr>
          <a:xfrm>
            <a:off x="8280642" y="6672262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ABCE8B-D0E5-D926-FFC9-DB116047B65F}"/>
              </a:ext>
            </a:extLst>
          </p:cNvPr>
          <p:cNvCxnSpPr>
            <a:cxnSpLocks/>
          </p:cNvCxnSpPr>
          <p:nvPr/>
        </p:nvCxnSpPr>
        <p:spPr>
          <a:xfrm flipH="1">
            <a:off x="8579855" y="6672262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F7BCC07-7A22-4577-022B-EA53115BF1AA}"/>
              </a:ext>
            </a:extLst>
          </p:cNvPr>
          <p:cNvSpPr/>
          <p:nvPr/>
        </p:nvSpPr>
        <p:spPr>
          <a:xfrm>
            <a:off x="8482655" y="6352577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524138-4FF8-208F-BCB4-182BD3677945}"/>
              </a:ext>
            </a:extLst>
          </p:cNvPr>
          <p:cNvSpPr/>
          <p:nvPr/>
        </p:nvSpPr>
        <p:spPr>
          <a:xfrm>
            <a:off x="8880094" y="6239998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6B0F78-D03E-EBF3-BBD0-D0A6CF31132E}"/>
              </a:ext>
            </a:extLst>
          </p:cNvPr>
          <p:cNvSpPr/>
          <p:nvPr/>
        </p:nvSpPr>
        <p:spPr>
          <a:xfrm>
            <a:off x="9186213" y="6431163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16B1AA-30D2-CF9A-B4B8-2ADA0812FF35}"/>
              </a:ext>
            </a:extLst>
          </p:cNvPr>
          <p:cNvSpPr/>
          <p:nvPr/>
        </p:nvSpPr>
        <p:spPr>
          <a:xfrm>
            <a:off x="9186213" y="6079629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D34A08-BC8E-2964-2C5D-044761C6186A}"/>
              </a:ext>
            </a:extLst>
          </p:cNvPr>
          <p:cNvSpPr/>
          <p:nvPr/>
        </p:nvSpPr>
        <p:spPr>
          <a:xfrm>
            <a:off x="8546517" y="6034980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FFEA77-56DF-91AB-F716-774128A5F9F0}"/>
              </a:ext>
            </a:extLst>
          </p:cNvPr>
          <p:cNvSpPr/>
          <p:nvPr/>
        </p:nvSpPr>
        <p:spPr>
          <a:xfrm>
            <a:off x="8843060" y="5973758"/>
            <a:ext cx="97200" cy="9644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CC3AE5-F07E-5CF9-DC6A-510A6861C950}"/>
              </a:ext>
            </a:extLst>
          </p:cNvPr>
          <p:cNvCxnSpPr/>
          <p:nvPr/>
        </p:nvCxnSpPr>
        <p:spPr>
          <a:xfrm flipV="1">
            <a:off x="8280642" y="6449018"/>
            <a:ext cx="202013" cy="2137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562FB6-E7E0-56EA-DC15-770C651BD135}"/>
              </a:ext>
            </a:extLst>
          </p:cNvPr>
          <p:cNvCxnSpPr>
            <a:stCxn id="13" idx="5"/>
          </p:cNvCxnSpPr>
          <p:nvPr/>
        </p:nvCxnSpPr>
        <p:spPr>
          <a:xfrm>
            <a:off x="8565620" y="6434895"/>
            <a:ext cx="15895" cy="2671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7CB11A-B5D9-844E-7EAC-E1797B712D0E}"/>
              </a:ext>
            </a:extLst>
          </p:cNvPr>
          <p:cNvCxnSpPr>
            <a:endCxn id="14" idx="3"/>
          </p:cNvCxnSpPr>
          <p:nvPr/>
        </p:nvCxnSpPr>
        <p:spPr>
          <a:xfrm flipV="1">
            <a:off x="8604620" y="6322316"/>
            <a:ext cx="289709" cy="3403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39D93E-34D2-3EC1-38C5-904F07F7ECEC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8928694" y="6336439"/>
            <a:ext cx="263154" cy="1003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9DA311-6BE6-546A-8A4B-D1CF23C2FA51}"/>
              </a:ext>
            </a:extLst>
          </p:cNvPr>
          <p:cNvCxnSpPr>
            <a:stCxn id="13" idx="7"/>
            <a:endCxn id="18" idx="3"/>
          </p:cNvCxnSpPr>
          <p:nvPr/>
        </p:nvCxnSpPr>
        <p:spPr>
          <a:xfrm flipV="1">
            <a:off x="8565620" y="6056076"/>
            <a:ext cx="291675" cy="3106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770A30-5C01-5DCC-8020-809236A1D5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894329" y="6051054"/>
            <a:ext cx="34365" cy="188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AB80D0-3655-54DE-8FFB-3859B227E2EB}"/>
              </a:ext>
            </a:extLst>
          </p:cNvPr>
          <p:cNvCxnSpPr>
            <a:stCxn id="17" idx="4"/>
            <a:endCxn id="13" idx="0"/>
          </p:cNvCxnSpPr>
          <p:nvPr/>
        </p:nvCxnSpPr>
        <p:spPr>
          <a:xfrm flipH="1">
            <a:off x="8531255" y="6131421"/>
            <a:ext cx="63862" cy="221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20B3B1-8441-95B1-C464-2053EA9DBCF5}"/>
              </a:ext>
            </a:extLst>
          </p:cNvPr>
          <p:cNvCxnSpPr>
            <a:stCxn id="17" idx="0"/>
          </p:cNvCxnSpPr>
          <p:nvPr/>
        </p:nvCxnSpPr>
        <p:spPr>
          <a:xfrm flipV="1">
            <a:off x="8595117" y="5846854"/>
            <a:ext cx="3841" cy="1881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DFD889-7B4F-62D2-EEE5-26B81B766EF0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891660" y="5852776"/>
            <a:ext cx="0" cy="120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344CC2-D7B1-8833-C43E-1D8F6548E35A}"/>
              </a:ext>
            </a:extLst>
          </p:cNvPr>
          <p:cNvCxnSpPr>
            <a:stCxn id="16" idx="0"/>
          </p:cNvCxnSpPr>
          <p:nvPr/>
        </p:nvCxnSpPr>
        <p:spPr>
          <a:xfrm flipV="1">
            <a:off x="9234813" y="5846854"/>
            <a:ext cx="0" cy="232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C9BC6B-04B2-FD91-1348-C90C322672F0}"/>
              </a:ext>
            </a:extLst>
          </p:cNvPr>
          <p:cNvCxnSpPr>
            <a:endCxn id="15" idx="5"/>
          </p:cNvCxnSpPr>
          <p:nvPr/>
        </p:nvCxnSpPr>
        <p:spPr>
          <a:xfrm flipH="1" flipV="1">
            <a:off x="9269178" y="6513481"/>
            <a:ext cx="275200" cy="158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571070-6CB5-462A-676D-9D278431E713}"/>
              </a:ext>
            </a:extLst>
          </p:cNvPr>
          <p:cNvCxnSpPr>
            <a:endCxn id="15" idx="4"/>
          </p:cNvCxnSpPr>
          <p:nvPr/>
        </p:nvCxnSpPr>
        <p:spPr>
          <a:xfrm flipV="1">
            <a:off x="9232540" y="6527604"/>
            <a:ext cx="2273" cy="144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1F21C9-9B25-8D3F-F395-0093BF1F573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9234813" y="6191181"/>
            <a:ext cx="0" cy="239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20FECF-E7AD-FA83-D284-918A70741B5D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928694" y="6154601"/>
            <a:ext cx="340484" cy="85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apezoid 32">
            <a:extLst>
              <a:ext uri="{FF2B5EF4-FFF2-40B4-BE49-F238E27FC236}">
                <a16:creationId xmlns:a16="http://schemas.microsoft.com/office/drawing/2014/main" id="{97F819D4-E4CC-99B3-BE34-25E395ED7E99}"/>
              </a:ext>
            </a:extLst>
          </p:cNvPr>
          <p:cNvSpPr/>
          <p:nvPr/>
        </p:nvSpPr>
        <p:spPr>
          <a:xfrm>
            <a:off x="10303939" y="5834061"/>
            <a:ext cx="1549394" cy="850105"/>
          </a:xfrm>
          <a:prstGeom prst="trapezoid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E3C25E-EE72-2BB2-CCBE-A274F98977F5}"/>
              </a:ext>
            </a:extLst>
          </p:cNvPr>
          <p:cNvCxnSpPr>
            <a:cxnSpLocks/>
          </p:cNvCxnSpPr>
          <p:nvPr/>
        </p:nvCxnSpPr>
        <p:spPr>
          <a:xfrm>
            <a:off x="10742869" y="5634035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C0A23E-D56A-BEC0-4920-CA1C5143A150}"/>
              </a:ext>
            </a:extLst>
          </p:cNvPr>
          <p:cNvCxnSpPr>
            <a:cxnSpLocks/>
          </p:cNvCxnSpPr>
          <p:nvPr/>
        </p:nvCxnSpPr>
        <p:spPr>
          <a:xfrm flipH="1">
            <a:off x="11042082" y="5634035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4193F9-4D95-52DA-DD7D-AE117D5A2E8A}"/>
              </a:ext>
            </a:extLst>
          </p:cNvPr>
          <p:cNvCxnSpPr>
            <a:cxnSpLocks/>
          </p:cNvCxnSpPr>
          <p:nvPr/>
        </p:nvCxnSpPr>
        <p:spPr>
          <a:xfrm flipH="1">
            <a:off x="11373189" y="5634035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13BBDC-1B84-B86C-FEB8-45A4B3A17D94}"/>
              </a:ext>
            </a:extLst>
          </p:cNvPr>
          <p:cNvCxnSpPr>
            <a:cxnSpLocks/>
          </p:cNvCxnSpPr>
          <p:nvPr/>
        </p:nvCxnSpPr>
        <p:spPr>
          <a:xfrm>
            <a:off x="11052434" y="6657979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FF1B55-DBCA-C99D-95FD-156634AEA639}"/>
              </a:ext>
            </a:extLst>
          </p:cNvPr>
          <p:cNvCxnSpPr>
            <a:cxnSpLocks/>
          </p:cNvCxnSpPr>
          <p:nvPr/>
        </p:nvCxnSpPr>
        <p:spPr>
          <a:xfrm flipH="1">
            <a:off x="11351647" y="6672267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D1F6B8-A37B-078D-7612-5954A78ECFFC}"/>
              </a:ext>
            </a:extLst>
          </p:cNvPr>
          <p:cNvCxnSpPr>
            <a:cxnSpLocks/>
          </p:cNvCxnSpPr>
          <p:nvPr/>
        </p:nvCxnSpPr>
        <p:spPr>
          <a:xfrm flipH="1">
            <a:off x="11682754" y="6672267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BF756C-F1EB-FD56-1B4E-E3A8712BCCA0}"/>
              </a:ext>
            </a:extLst>
          </p:cNvPr>
          <p:cNvCxnSpPr>
            <a:cxnSpLocks/>
          </p:cNvCxnSpPr>
          <p:nvPr/>
        </p:nvCxnSpPr>
        <p:spPr>
          <a:xfrm>
            <a:off x="10419018" y="6667499"/>
            <a:ext cx="0" cy="192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0F9994-8599-6676-5826-F87792528C18}"/>
              </a:ext>
            </a:extLst>
          </p:cNvPr>
          <p:cNvCxnSpPr>
            <a:cxnSpLocks/>
          </p:cNvCxnSpPr>
          <p:nvPr/>
        </p:nvCxnSpPr>
        <p:spPr>
          <a:xfrm flipH="1">
            <a:off x="10718231" y="6667499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06E90A-577D-C908-7E7A-3A1058BF067D}"/>
              </a:ext>
            </a:extLst>
          </p:cNvPr>
          <p:cNvCxnSpPr>
            <a:cxnSpLocks/>
          </p:cNvCxnSpPr>
          <p:nvPr/>
        </p:nvCxnSpPr>
        <p:spPr>
          <a:xfrm flipH="1">
            <a:off x="11049338" y="6681787"/>
            <a:ext cx="3320" cy="20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>
            <a:extLst>
              <a:ext uri="{FF2B5EF4-FFF2-40B4-BE49-F238E27FC236}">
                <a16:creationId xmlns:a16="http://schemas.microsoft.com/office/drawing/2014/main" id="{D983D0FB-1A5F-16D5-C8EF-1D17BC563076}"/>
              </a:ext>
            </a:extLst>
          </p:cNvPr>
          <p:cNvSpPr/>
          <p:nvPr/>
        </p:nvSpPr>
        <p:spPr>
          <a:xfrm>
            <a:off x="9726585" y="6034980"/>
            <a:ext cx="588982" cy="3961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A95576F-2B7A-2FFD-E0A1-7537BEA00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455" y="5297482"/>
            <a:ext cx="4251419" cy="19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163620</TotalTime>
  <Words>2496</Words>
  <Application>Microsoft Macintosh PowerPoint</Application>
  <PresentationFormat>Widescreen</PresentationFormat>
  <Paragraphs>585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Wingdings</vt:lpstr>
      <vt:lpstr>Office Theme</vt:lpstr>
      <vt:lpstr>  A Lower Bound on the Overhead of Indistinguishability Obfuscation</vt:lpstr>
      <vt:lpstr>The Question: The minimal overhead of Indistinguishability Obfuscation</vt:lpstr>
      <vt:lpstr>This Talk</vt:lpstr>
      <vt:lpstr>Minimal Circuit Size Problem (MCSP)</vt:lpstr>
      <vt:lpstr>GapMCSP[s,ℓ] (s&lt;ℓ)</vt:lpstr>
      <vt:lpstr>Is GapMCSP NP-Hard?</vt:lpstr>
      <vt:lpstr>Poly-Time Reductions</vt:lpstr>
      <vt:lpstr>Is GapMCSP Levin NP-Complete?</vt:lpstr>
      <vt:lpstr>Indistinguishability Obfuscation (iO)</vt:lpstr>
      <vt:lpstr>Levin NP-Completeness and obfuscation </vt:lpstr>
      <vt:lpstr>Proof Idea</vt:lpstr>
      <vt:lpstr>Finding Collisions</vt:lpstr>
      <vt:lpstr>Finding Collisions</vt:lpstr>
      <vt:lpstr>Levin NP-Completeness ⇒ No obfuscation </vt:lpstr>
      <vt:lpstr>MultiMCSP</vt:lpstr>
      <vt:lpstr>GapMultiMCSP[s,ℓ] (s&lt;ℓ)</vt:lpstr>
      <vt:lpstr>Finding Collisions with GapMultiMCSP</vt:lpstr>
      <vt:lpstr>Levin NP-Completeness ⇒ No obfuscation </vt:lpstr>
      <vt:lpstr>Levin NP-Completeness ⇒ No obfuscation </vt:lpstr>
      <vt:lpstr>Lower Bound on the Overhead of iO</vt:lpstr>
      <vt:lpstr>Lower Bound on the Overhead of iO</vt:lpstr>
      <vt:lpstr>The Simpler Proof</vt:lpstr>
      <vt:lpstr>Simpler Proof</vt:lpstr>
      <vt:lpstr>Simpler Proof</vt:lpstr>
      <vt:lpstr>The Two Circuits (First Attempt)</vt:lpstr>
      <vt:lpstr>Simplifying Assumption</vt:lpstr>
      <vt:lpstr>Intuition</vt:lpstr>
      <vt:lpstr>Intuition</vt:lpstr>
      <vt:lpstr>Intuition</vt:lpstr>
      <vt:lpstr>Intuition</vt:lpstr>
      <vt:lpstr>The Assumption</vt:lpstr>
      <vt:lpstr>The Circuits</vt:lpstr>
      <vt:lpstr>The Circuits</vt:lpstr>
      <vt:lpstr>The Circuits</vt:lpstr>
      <vt:lpstr>MCSP and Obfuscation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Kolmogorov Comes to Cryptomania:   On Interactive Kolmogorov Complexity and Key-Agreement</dc:title>
  <dc:creator>Noam Mazor</dc:creator>
  <cp:lastModifiedBy>Noam Mazor</cp:lastModifiedBy>
  <cp:revision>80</cp:revision>
  <dcterms:created xsi:type="dcterms:W3CDTF">2023-09-08T00:55:18Z</dcterms:created>
  <dcterms:modified xsi:type="dcterms:W3CDTF">2025-06-28T04:25:16Z</dcterms:modified>
</cp:coreProperties>
</file>